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32"/>
  </p:notesMasterIdLst>
  <p:handoutMasterIdLst>
    <p:handoutMasterId r:id="rId33"/>
  </p:handoutMasterIdLst>
  <p:sldIdLst>
    <p:sldId id="258" r:id="rId2"/>
    <p:sldId id="259" r:id="rId3"/>
    <p:sldId id="260" r:id="rId4"/>
    <p:sldId id="261" r:id="rId5"/>
    <p:sldId id="262" r:id="rId6"/>
    <p:sldId id="263" r:id="rId7"/>
    <p:sldId id="264" r:id="rId8"/>
    <p:sldId id="266" r:id="rId9"/>
    <p:sldId id="269" r:id="rId10"/>
    <p:sldId id="265" r:id="rId11"/>
    <p:sldId id="270" r:id="rId12"/>
    <p:sldId id="271" r:id="rId13"/>
    <p:sldId id="272" r:id="rId14"/>
    <p:sldId id="273" r:id="rId15"/>
    <p:sldId id="274" r:id="rId16"/>
    <p:sldId id="275" r:id="rId17"/>
    <p:sldId id="276" r:id="rId18"/>
    <p:sldId id="277" r:id="rId19"/>
    <p:sldId id="278" r:id="rId20"/>
    <p:sldId id="279" r:id="rId21"/>
    <p:sldId id="280" r:id="rId22"/>
    <p:sldId id="281" r:id="rId23"/>
    <p:sldId id="283" r:id="rId24"/>
    <p:sldId id="282" r:id="rId25"/>
    <p:sldId id="284" r:id="rId26"/>
    <p:sldId id="285" r:id="rId27"/>
    <p:sldId id="286" r:id="rId28"/>
    <p:sldId id="287" r:id="rId29"/>
    <p:sldId id="288" r:id="rId30"/>
    <p:sldId id="289" r:id="rId3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83" userDrawn="1">
          <p15:clr>
            <a:srgbClr val="A4A3A4"/>
          </p15:clr>
        </p15:guide>
        <p15:guide id="2" pos="3840"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Aziz Azi" initials="AA" lastIdx="1" clrIdx="0">
    <p:extLst>
      <p:ext uri="{19B8F6BF-5375-455C-9EA6-DF929625EA0E}">
        <p15:presenceInfo xmlns:p15="http://schemas.microsoft.com/office/powerpoint/2012/main" userId="b54ad8458ee57baa"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3C59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7997" autoAdjust="0"/>
    <p:restoredTop sz="95226" autoAdjust="0"/>
  </p:normalViewPr>
  <p:slideViewPr>
    <p:cSldViewPr snapToGrid="0" showGuides="1">
      <p:cViewPr varScale="1">
        <p:scale>
          <a:sx n="119" d="100"/>
          <a:sy n="119" d="100"/>
        </p:scale>
        <p:origin x="67" y="106"/>
      </p:cViewPr>
      <p:guideLst>
        <p:guide orient="horz" pos="2183"/>
        <p:guide pos="3840"/>
      </p:guideLst>
    </p:cSldViewPr>
  </p:slideViewPr>
  <p:notesTextViewPr>
    <p:cViewPr>
      <p:scale>
        <a:sx n="1" d="1"/>
        <a:sy n="1" d="1"/>
      </p:scale>
      <p:origin x="0" y="0"/>
    </p:cViewPr>
  </p:notesTextViewPr>
  <p:notesViewPr>
    <p:cSldViewPr snapToGrid="0" showGuides="1">
      <p:cViewPr varScale="1">
        <p:scale>
          <a:sx n="62" d="100"/>
          <a:sy n="62" d="100"/>
        </p:scale>
        <p:origin x="3154" y="77"/>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commentAuthors" Target="commentAuthor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handoutMaster" Target="handoutMasters/handoutMaster1.xml"/><Relationship Id="rId38"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notesMaster" Target="notesMasters/notesMaster1.xml"/><Relationship Id="rId37"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presProps" Target="presProps.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754896575523533E-2"/>
          <c:y val="5.3392214970542015E-2"/>
          <c:w val="0.93926000487352601"/>
          <c:h val="0.92731870763655633"/>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 </c:v>
                </c:pt>
                <c:pt idx="6">
                  <c:v>Category 7</c:v>
                </c:pt>
              </c:strCache>
            </c:strRef>
          </c:cat>
          <c:val>
            <c:numRef>
              <c:f>Sheet1!$B$2:$B$8</c:f>
              <c:numCache>
                <c:formatCode>0%</c:formatCode>
                <c:ptCount val="7"/>
                <c:pt idx="0">
                  <c:v>0.34</c:v>
                </c:pt>
                <c:pt idx="1">
                  <c:v>0.52</c:v>
                </c:pt>
                <c:pt idx="2">
                  <c:v>0.15</c:v>
                </c:pt>
                <c:pt idx="3">
                  <c:v>0.65</c:v>
                </c:pt>
                <c:pt idx="4">
                  <c:v>0.54</c:v>
                </c:pt>
                <c:pt idx="5">
                  <c:v>0.26</c:v>
                </c:pt>
                <c:pt idx="6">
                  <c:v>0.41</c:v>
                </c:pt>
              </c:numCache>
            </c:numRef>
          </c:val>
          <c:extLst>
            <c:ext xmlns:c16="http://schemas.microsoft.com/office/drawing/2014/chart" uri="{C3380CC4-5D6E-409C-BE32-E72D297353CC}">
              <c16:uniqueId val="{00000000-7038-465B-A119-FBDC5EC7C660}"/>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 </c:v>
                </c:pt>
                <c:pt idx="6">
                  <c:v>Category 7</c:v>
                </c:pt>
              </c:strCache>
            </c:strRef>
          </c:cat>
          <c:val>
            <c:numRef>
              <c:f>Sheet1!$C$2:$C$8</c:f>
              <c:numCache>
                <c:formatCode>0%</c:formatCode>
                <c:ptCount val="7"/>
                <c:pt idx="0">
                  <c:v>0.11</c:v>
                </c:pt>
                <c:pt idx="1">
                  <c:v>0.25</c:v>
                </c:pt>
                <c:pt idx="2">
                  <c:v>0.69</c:v>
                </c:pt>
                <c:pt idx="3">
                  <c:v>0.24</c:v>
                </c:pt>
                <c:pt idx="4">
                  <c:v>0.61</c:v>
                </c:pt>
                <c:pt idx="5">
                  <c:v>0.18</c:v>
                </c:pt>
                <c:pt idx="6">
                  <c:v>0.31</c:v>
                </c:pt>
              </c:numCache>
            </c:numRef>
          </c:val>
          <c:extLst>
            <c:ext xmlns:c16="http://schemas.microsoft.com/office/drawing/2014/chart" uri="{C3380CC4-5D6E-409C-BE32-E72D297353CC}">
              <c16:uniqueId val="{00000001-7038-465B-A119-FBDC5EC7C660}"/>
            </c:ext>
          </c:extLst>
        </c:ser>
        <c:dLbls>
          <c:showLegendKey val="0"/>
          <c:showVal val="0"/>
          <c:showCatName val="0"/>
          <c:showSerName val="0"/>
          <c:showPercent val="0"/>
          <c:showBubbleSize val="0"/>
        </c:dLbls>
        <c:gapWidth val="219"/>
        <c:axId val="948644376"/>
        <c:axId val="948640112"/>
      </c:barChart>
      <c:catAx>
        <c:axId val="9486443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US"/>
          </a:p>
        </c:txPr>
        <c:crossAx val="948640112"/>
        <c:crosses val="autoZero"/>
        <c:auto val="1"/>
        <c:lblAlgn val="ctr"/>
        <c:lblOffset val="100"/>
        <c:noMultiLvlLbl val="0"/>
      </c:catAx>
      <c:valAx>
        <c:axId val="948640112"/>
        <c:scaling>
          <c:orientation val="minMax"/>
          <c:max val="0.7500000000000001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94864437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5C2D-48DA-906F-E36011489112}"/>
              </c:ext>
            </c:extLst>
          </c:dPt>
          <c:dPt>
            <c:idx val="1"/>
            <c:bubble3D val="0"/>
            <c:spPr>
              <a:solidFill>
                <a:schemeClr val="accent1">
                  <a:lumMod val="20000"/>
                  <a:lumOff val="80000"/>
                </a:schemeClr>
              </a:solidFill>
              <a:ln w="19050">
                <a:solidFill>
                  <a:schemeClr val="lt1"/>
                </a:solidFill>
              </a:ln>
              <a:effectLst/>
            </c:spPr>
            <c:extLst>
              <c:ext xmlns:c16="http://schemas.microsoft.com/office/drawing/2014/chart" uri="{C3380CC4-5D6E-409C-BE32-E72D297353CC}">
                <c16:uniqueId val="{00000003-5C2D-48DA-906F-E36011489112}"/>
              </c:ext>
            </c:extLst>
          </c:dPt>
          <c:cat>
            <c:strRef>
              <c:f>Sheet1!$A$2:$A$3</c:f>
              <c:strCache>
                <c:ptCount val="2"/>
                <c:pt idx="0">
                  <c:v>1st Qtr</c:v>
                </c:pt>
                <c:pt idx="1">
                  <c:v>2nd Qtr</c:v>
                </c:pt>
              </c:strCache>
            </c:strRef>
          </c:cat>
          <c:val>
            <c:numRef>
              <c:f>Sheet1!$B$2:$B$3</c:f>
              <c:numCache>
                <c:formatCode>0%</c:formatCode>
                <c:ptCount val="2"/>
                <c:pt idx="0">
                  <c:v>0.76</c:v>
                </c:pt>
                <c:pt idx="1">
                  <c:v>0.24</c:v>
                </c:pt>
              </c:numCache>
            </c:numRef>
          </c:val>
          <c:extLst>
            <c:ext xmlns:c16="http://schemas.microsoft.com/office/drawing/2014/chart" uri="{C3380CC4-5D6E-409C-BE32-E72D297353CC}">
              <c16:uniqueId val="{00000004-5C2D-48DA-906F-E36011489112}"/>
            </c:ext>
          </c:extLst>
        </c:ser>
        <c:dLbls>
          <c:showLegendKey val="0"/>
          <c:showVal val="0"/>
          <c:showCatName val="0"/>
          <c:showSerName val="0"/>
          <c:showPercent val="0"/>
          <c:showBubbleSize val="0"/>
          <c:showLeaderLines val="1"/>
        </c:dLbls>
        <c:firstSliceAng val="0"/>
        <c:holeSize val="75"/>
      </c:doughnutChart>
      <c:spPr>
        <a:solidFill>
          <a:schemeClr val="bg1"/>
        </a:solid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solidFill>
                  <a:schemeClr val="lt1"/>
                </a:solidFill>
              </a:ln>
              <a:effectLst/>
            </c:spPr>
            <c:extLst>
              <c:ext xmlns:c16="http://schemas.microsoft.com/office/drawing/2014/chart" uri="{C3380CC4-5D6E-409C-BE32-E72D297353CC}">
                <c16:uniqueId val="{00000001-A5F6-491A-9D8C-7DBE3B0D013B}"/>
              </c:ext>
            </c:extLst>
          </c:dPt>
          <c:dPt>
            <c:idx val="1"/>
            <c:bubble3D val="0"/>
            <c:spPr>
              <a:solidFill>
                <a:schemeClr val="accent2">
                  <a:lumMod val="20000"/>
                  <a:lumOff val="80000"/>
                </a:schemeClr>
              </a:solidFill>
              <a:ln w="19050">
                <a:solidFill>
                  <a:schemeClr val="lt1"/>
                </a:solidFill>
              </a:ln>
              <a:effectLst/>
            </c:spPr>
            <c:extLst>
              <c:ext xmlns:c16="http://schemas.microsoft.com/office/drawing/2014/chart" uri="{C3380CC4-5D6E-409C-BE32-E72D297353CC}">
                <c16:uniqueId val="{00000003-A5F6-491A-9D8C-7DBE3B0D013B}"/>
              </c:ext>
            </c:extLst>
          </c:dPt>
          <c:cat>
            <c:strRef>
              <c:f>Sheet1!$A$2:$A$3</c:f>
              <c:strCache>
                <c:ptCount val="2"/>
                <c:pt idx="0">
                  <c:v>1st Qtr</c:v>
                </c:pt>
                <c:pt idx="1">
                  <c:v>2nd Qtr</c:v>
                </c:pt>
              </c:strCache>
            </c:strRef>
          </c:cat>
          <c:val>
            <c:numRef>
              <c:f>Sheet1!$B$2:$B$3</c:f>
              <c:numCache>
                <c:formatCode>0%</c:formatCode>
                <c:ptCount val="2"/>
                <c:pt idx="0">
                  <c:v>0.56000000000000005</c:v>
                </c:pt>
                <c:pt idx="1">
                  <c:v>0.44</c:v>
                </c:pt>
              </c:numCache>
            </c:numRef>
          </c:val>
          <c:extLst>
            <c:ext xmlns:c16="http://schemas.microsoft.com/office/drawing/2014/chart" uri="{C3380CC4-5D6E-409C-BE32-E72D297353CC}">
              <c16:uniqueId val="{00000004-A5F6-491A-9D8C-7DBE3B0D013B}"/>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20">
  <a:schemeClr val="dk1"/>
  <cs:variation>
    <a:tint val="88500"/>
  </cs:variation>
  <cs:variation>
    <a:tint val="55000"/>
  </cs:variation>
  <cs:variation>
    <a:tint val="75000"/>
  </cs:variation>
  <cs:variation>
    <a:tint val="98500"/>
  </cs:variation>
  <cs:variation>
    <a:tint val="30000"/>
  </cs:variation>
  <cs:variation>
    <a:tint val="60000"/>
  </cs:variation>
  <cs:variation>
    <a:tint val="8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EB9A8C55-0C4F-40BB-9F99-5F31E3054822}"/>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ID"/>
          </a:p>
        </p:txBody>
      </p:sp>
      <p:sp>
        <p:nvSpPr>
          <p:cNvPr id="4" name="Footer Placeholder 3">
            <a:extLst>
              <a:ext uri="{FF2B5EF4-FFF2-40B4-BE49-F238E27FC236}">
                <a16:creationId xmlns:a16="http://schemas.microsoft.com/office/drawing/2014/main" id="{15585356-880D-4B4F-931D-BBC9E4665EC6}"/>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ID"/>
          </a:p>
        </p:txBody>
      </p:sp>
      <p:sp>
        <p:nvSpPr>
          <p:cNvPr id="5" name="Slide Number Placeholder 4">
            <a:extLst>
              <a:ext uri="{FF2B5EF4-FFF2-40B4-BE49-F238E27FC236}">
                <a16:creationId xmlns:a16="http://schemas.microsoft.com/office/drawing/2014/main" id="{33618BE5-F755-4EC7-8913-ED860531EC1A}"/>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2759BD0D-08DD-43E5-AD72-BB64A5D8EE76}" type="slidenum">
              <a:rPr lang="en-ID" smtClean="0"/>
              <a:t>‹#›</a:t>
            </a:fld>
            <a:endParaRPr lang="en-ID"/>
          </a:p>
        </p:txBody>
      </p:sp>
      <p:sp>
        <p:nvSpPr>
          <p:cNvPr id="3" name="Date Placeholder 2">
            <a:extLst>
              <a:ext uri="{FF2B5EF4-FFF2-40B4-BE49-F238E27FC236}">
                <a16:creationId xmlns:a16="http://schemas.microsoft.com/office/drawing/2014/main" id="{655361D2-F044-4A78-BD0F-51EFE46052D9}"/>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33343C4A-49E8-45E3-8518-FBFCD6640E5B}" type="datetimeFigureOut">
              <a:rPr lang="en-ID" smtClean="0"/>
              <a:t>13/06/2020</a:t>
            </a:fld>
            <a:endParaRPr lang="en-ID"/>
          </a:p>
        </p:txBody>
      </p:sp>
    </p:spTree>
    <p:extLst>
      <p:ext uri="{BB962C8B-B14F-4D97-AF65-F5344CB8AC3E}">
        <p14:creationId xmlns:p14="http://schemas.microsoft.com/office/powerpoint/2010/main" val="364217068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54660AB-C737-4725-A59E-73096A219B67}" type="datetimeFigureOut">
              <a:rPr lang="en-US" smtClean="0"/>
              <a:t>6/13/2020</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59B9867-A8D7-43CA-B62E-65ACB63F0B12}" type="slidenum">
              <a:rPr lang="en-US" smtClean="0"/>
              <a:t>‹#›</a:t>
            </a:fld>
            <a:endParaRPr lang="en-US"/>
          </a:p>
        </p:txBody>
      </p:sp>
    </p:spTree>
    <p:extLst>
      <p:ext uri="{BB962C8B-B14F-4D97-AF65-F5344CB8AC3E}">
        <p14:creationId xmlns:p14="http://schemas.microsoft.com/office/powerpoint/2010/main" val="233417823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021150699"/>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0" name="Rectangle: Rounded Corners 9">
            <a:extLst>
              <a:ext uri="{FF2B5EF4-FFF2-40B4-BE49-F238E27FC236}">
                <a16:creationId xmlns:a16="http://schemas.microsoft.com/office/drawing/2014/main" id="{08A5E99A-9DDC-4DE9-8A55-49CF8CAE29FC}"/>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1" name="TextBox 10">
            <a:extLst>
              <a:ext uri="{FF2B5EF4-FFF2-40B4-BE49-F238E27FC236}">
                <a16:creationId xmlns:a16="http://schemas.microsoft.com/office/drawing/2014/main" id="{992BB3B8-476D-4604-93D9-865798294DCE}"/>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2" name="Title 1">
            <a:extLst>
              <a:ext uri="{FF2B5EF4-FFF2-40B4-BE49-F238E27FC236}">
                <a16:creationId xmlns:a16="http://schemas.microsoft.com/office/drawing/2014/main" id="{F8C38F88-B935-4484-825B-1317F7115979}"/>
              </a:ext>
            </a:extLst>
          </p:cNvPr>
          <p:cNvSpPr>
            <a:spLocks noGrp="1"/>
          </p:cNvSpPr>
          <p:nvPr>
            <p:ph type="ctrTitle" hasCustomPrompt="1"/>
          </p:nvPr>
        </p:nvSpPr>
        <p:spPr>
          <a:xfrm>
            <a:off x="6383057" y="586643"/>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40757833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Title 1">
            <a:extLst>
              <a:ext uri="{FF2B5EF4-FFF2-40B4-BE49-F238E27FC236}">
                <a16:creationId xmlns:a16="http://schemas.microsoft.com/office/drawing/2014/main" id="{0A335B13-64DC-434F-A109-D43A41E8DD74}"/>
              </a:ext>
            </a:extLst>
          </p:cNvPr>
          <p:cNvSpPr>
            <a:spLocks noGrp="1"/>
          </p:cNvSpPr>
          <p:nvPr>
            <p:ph type="ctrTitle" hasCustomPrompt="1"/>
          </p:nvPr>
        </p:nvSpPr>
        <p:spPr>
          <a:xfrm>
            <a:off x="6575596" y="111052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1" name="Rectangle: Rounded Corners 10">
            <a:extLst>
              <a:ext uri="{FF2B5EF4-FFF2-40B4-BE49-F238E27FC236}">
                <a16:creationId xmlns:a16="http://schemas.microsoft.com/office/drawing/2014/main" id="{7531F00D-DED3-4D28-99E3-79AA7D6756D0}"/>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2" name="TextBox 11">
            <a:extLst>
              <a:ext uri="{FF2B5EF4-FFF2-40B4-BE49-F238E27FC236}">
                <a16:creationId xmlns:a16="http://schemas.microsoft.com/office/drawing/2014/main" id="{4FAE3D10-3245-4FC3-82F3-07395CBCE165}"/>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Tree>
    <p:extLst>
      <p:ext uri="{BB962C8B-B14F-4D97-AF65-F5344CB8AC3E}">
        <p14:creationId xmlns:p14="http://schemas.microsoft.com/office/powerpoint/2010/main" val="149954807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AD05432-4B70-4E73-BAF1-E3DED0C6DDD4}"/>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DFC9D7BB-9178-4DCB-97FC-0D6FDA114741}"/>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E4EADB7E-DD59-4404-BD1A-569B06338DFB}"/>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9A64E10C-1408-4D9D-AC22-1E4D01CBBEDD}"/>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2" name="Title 1">
            <a:extLst>
              <a:ext uri="{FF2B5EF4-FFF2-40B4-BE49-F238E27FC236}">
                <a16:creationId xmlns:a16="http://schemas.microsoft.com/office/drawing/2014/main" id="{9CE34D4E-09A7-40E0-B75F-365D1BEA885E}"/>
              </a:ext>
            </a:extLst>
          </p:cNvPr>
          <p:cNvSpPr>
            <a:spLocks noGrp="1"/>
          </p:cNvSpPr>
          <p:nvPr>
            <p:ph type="ctrTitle" hasCustomPrompt="1"/>
          </p:nvPr>
        </p:nvSpPr>
        <p:spPr>
          <a:xfrm>
            <a:off x="942716" y="1082110"/>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71168617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AD05432-4B70-4E73-BAF1-E3DED0C6DDD4}"/>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DFC9D7BB-9178-4DCB-97FC-0D6FDA114741}"/>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E4EADB7E-DD59-4404-BD1A-569B06338DFB}"/>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9A64E10C-1408-4D9D-AC22-1E4D01CBBEDD}"/>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2" name="Title 1">
            <a:extLst>
              <a:ext uri="{FF2B5EF4-FFF2-40B4-BE49-F238E27FC236}">
                <a16:creationId xmlns:a16="http://schemas.microsoft.com/office/drawing/2014/main" id="{9CE34D4E-09A7-40E0-B75F-365D1BEA885E}"/>
              </a:ext>
            </a:extLst>
          </p:cNvPr>
          <p:cNvSpPr>
            <a:spLocks noGrp="1"/>
          </p:cNvSpPr>
          <p:nvPr>
            <p:ph type="ctrTitle" hasCustomPrompt="1"/>
          </p:nvPr>
        </p:nvSpPr>
        <p:spPr>
          <a:xfrm>
            <a:off x="942716" y="977938"/>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03201956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10" name="Picture Placeholder 15">
            <a:extLst>
              <a:ext uri="{FF2B5EF4-FFF2-40B4-BE49-F238E27FC236}">
                <a16:creationId xmlns:a16="http://schemas.microsoft.com/office/drawing/2014/main" id="{40FB3B7B-E82C-4D07-BF23-26DA8F42CD5E}"/>
              </a:ext>
            </a:extLst>
          </p:cNvPr>
          <p:cNvSpPr>
            <a:spLocks noGrp="1"/>
          </p:cNvSpPr>
          <p:nvPr>
            <p:ph type="pic" sz="quarter" idx="16"/>
          </p:nvPr>
        </p:nvSpPr>
        <p:spPr>
          <a:xfrm>
            <a:off x="0" y="0"/>
            <a:ext cx="5760720" cy="6858000"/>
          </a:xfrm>
          <a:prstGeom prst="rect">
            <a:avLst/>
          </a:prstGeom>
          <a:solidFill>
            <a:schemeClr val="bg2">
              <a:lumMod val="75000"/>
            </a:schemeClr>
          </a:solidFill>
        </p:spPr>
        <p:txBody>
          <a:bodyPr wrap="square" anchor="ctr">
            <a:noAutofit/>
          </a:bodyPr>
          <a:lstStyle>
            <a:lvl1pPr algn="ctr">
              <a:defRPr/>
            </a:lvl1pPr>
          </a:lstStyle>
          <a:p>
            <a:endParaRPr lang="en-ID"/>
          </a:p>
        </p:txBody>
      </p:sp>
      <p:sp>
        <p:nvSpPr>
          <p:cNvPr id="11" name="Title 1">
            <a:extLst>
              <a:ext uri="{FF2B5EF4-FFF2-40B4-BE49-F238E27FC236}">
                <a16:creationId xmlns:a16="http://schemas.microsoft.com/office/drawing/2014/main" id="{D219FE39-30ED-428F-BAD8-39CD85C52EB1}"/>
              </a:ext>
            </a:extLst>
          </p:cNvPr>
          <p:cNvSpPr>
            <a:spLocks noGrp="1"/>
          </p:cNvSpPr>
          <p:nvPr>
            <p:ph type="ctrTitle" hasCustomPrompt="1"/>
          </p:nvPr>
        </p:nvSpPr>
        <p:spPr>
          <a:xfrm>
            <a:off x="6434904" y="791200"/>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663046CB-42C8-48A3-96D4-7C9D15D26F01}"/>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3" name="Slide Number Placeholder 5">
            <a:extLst>
              <a:ext uri="{FF2B5EF4-FFF2-40B4-BE49-F238E27FC236}">
                <a16:creationId xmlns:a16="http://schemas.microsoft.com/office/drawing/2014/main" id="{C7AB48BC-3FDA-4C08-8531-BBB6D23DDEF8}"/>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Tree>
    <p:extLst>
      <p:ext uri="{BB962C8B-B14F-4D97-AF65-F5344CB8AC3E}">
        <p14:creationId xmlns:p14="http://schemas.microsoft.com/office/powerpoint/2010/main" val="108789799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2EF8EDDF-7B4E-4028-8400-48063DC54FE9}"/>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Slide Number Placeholder 5">
            <a:extLst>
              <a:ext uri="{FF2B5EF4-FFF2-40B4-BE49-F238E27FC236}">
                <a16:creationId xmlns:a16="http://schemas.microsoft.com/office/drawing/2014/main" id="{56C96727-1ADA-4D1C-8DBD-AA624DE02081}"/>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9" name="Rectangle: Rounded Corners 8">
            <a:extLst>
              <a:ext uri="{FF2B5EF4-FFF2-40B4-BE49-F238E27FC236}">
                <a16:creationId xmlns:a16="http://schemas.microsoft.com/office/drawing/2014/main" id="{38889F2A-88FC-417C-8A5A-90C4585C98BC}"/>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TextBox 9">
            <a:extLst>
              <a:ext uri="{FF2B5EF4-FFF2-40B4-BE49-F238E27FC236}">
                <a16:creationId xmlns:a16="http://schemas.microsoft.com/office/drawing/2014/main" id="{DB38FA32-7095-4576-9068-8C9439958A8C}"/>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1" name="Title 1">
            <a:extLst>
              <a:ext uri="{FF2B5EF4-FFF2-40B4-BE49-F238E27FC236}">
                <a16:creationId xmlns:a16="http://schemas.microsoft.com/office/drawing/2014/main" id="{FB5144F3-59CC-4E8E-81F3-413EB3A51E74}"/>
              </a:ext>
            </a:extLst>
          </p:cNvPr>
          <p:cNvSpPr>
            <a:spLocks noGrp="1"/>
          </p:cNvSpPr>
          <p:nvPr>
            <p:ph type="ctrTitle" hasCustomPrompt="1"/>
          </p:nvPr>
        </p:nvSpPr>
        <p:spPr>
          <a:xfrm>
            <a:off x="942716" y="89691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68071242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64A6AC4-5C21-4ABF-BC0E-7273CD95C0EC}"/>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4DE370FB-46A6-4A5E-827A-F9CE2510DC65}"/>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4E2DCC27-BDEB-4B58-B30E-D64B645ECF75}"/>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05A3CCAB-A731-42BC-A681-8BB5FE478D78}"/>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8DBB746C-0ADC-4E71-BA37-D4378CAE29E8}"/>
              </a:ext>
            </a:extLst>
          </p:cNvPr>
          <p:cNvSpPr>
            <a:spLocks noGrp="1"/>
          </p:cNvSpPr>
          <p:nvPr>
            <p:ph type="ctrTitle" hasCustomPrompt="1"/>
          </p:nvPr>
        </p:nvSpPr>
        <p:spPr>
          <a:xfrm>
            <a:off x="6437454" y="88008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40987224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E03AF48-BA90-4513-B7E5-262FA08AF789}"/>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13F9EBB4-5CF9-49FF-8765-2F603B86760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C922ECF5-C542-4E0F-8448-945426B64EB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E5E78FB2-B529-4D47-8E6E-57813ACB5E54}"/>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1" name="Title 1">
            <a:extLst>
              <a:ext uri="{FF2B5EF4-FFF2-40B4-BE49-F238E27FC236}">
                <a16:creationId xmlns:a16="http://schemas.microsoft.com/office/drawing/2014/main" id="{96815EBE-4EAF-4A3E-B0B5-49AE35A2D1A8}"/>
              </a:ext>
            </a:extLst>
          </p:cNvPr>
          <p:cNvSpPr>
            <a:spLocks noGrp="1"/>
          </p:cNvSpPr>
          <p:nvPr>
            <p:ph type="ctrTitle" hasCustomPrompt="1"/>
          </p:nvPr>
        </p:nvSpPr>
        <p:spPr>
          <a:xfrm>
            <a:off x="942716" y="1024236"/>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75398885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3AF2A65-410F-4A54-8399-6A8D14C52CC1}"/>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5576989E-9AC5-4F74-9A3F-818735E009C9}"/>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30ECDBF7-FE9A-4C2D-9C60-9F319A7344E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Title 1">
            <a:extLst>
              <a:ext uri="{FF2B5EF4-FFF2-40B4-BE49-F238E27FC236}">
                <a16:creationId xmlns:a16="http://schemas.microsoft.com/office/drawing/2014/main" id="{58B0E6FA-785B-4140-91AD-DF0BEBF583D5}"/>
              </a:ext>
            </a:extLst>
          </p:cNvPr>
          <p:cNvSpPr>
            <a:spLocks noGrp="1"/>
          </p:cNvSpPr>
          <p:nvPr>
            <p:ph type="ctrTitle" hasCustomPrompt="1"/>
          </p:nvPr>
        </p:nvSpPr>
        <p:spPr>
          <a:xfrm>
            <a:off x="6506903" y="750658"/>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
        <p:nvSpPr>
          <p:cNvPr id="13" name="Picture Placeholder 9">
            <a:extLst>
              <a:ext uri="{FF2B5EF4-FFF2-40B4-BE49-F238E27FC236}">
                <a16:creationId xmlns:a16="http://schemas.microsoft.com/office/drawing/2014/main" id="{C1C954D3-21FB-4B97-9EE8-81A09B68BB95}"/>
              </a:ext>
            </a:extLst>
          </p:cNvPr>
          <p:cNvSpPr>
            <a:spLocks noGrp="1"/>
          </p:cNvSpPr>
          <p:nvPr>
            <p:ph type="pic" sz="quarter" idx="13"/>
          </p:nvPr>
        </p:nvSpPr>
        <p:spPr>
          <a:xfrm>
            <a:off x="-46299" y="1747778"/>
            <a:ext cx="5347504" cy="3368233"/>
          </a:xfrm>
          <a:prstGeom prst="rect">
            <a:avLst/>
          </a:prstGeom>
          <a:solidFill>
            <a:schemeClr val="bg2">
              <a:lumMod val="75000"/>
            </a:schemeClr>
          </a:solidFill>
        </p:spPr>
        <p:txBody>
          <a:bodyPr wrap="square" anchor="ctr">
            <a:noAutofit/>
          </a:bodyPr>
          <a:lstStyle>
            <a:lvl1pPr algn="ctr">
              <a:defRPr/>
            </a:lvl1pPr>
          </a:lstStyle>
          <a:p>
            <a:endParaRPr lang="en-ID"/>
          </a:p>
        </p:txBody>
      </p:sp>
    </p:spTree>
    <p:extLst>
      <p:ext uri="{BB962C8B-B14F-4D97-AF65-F5344CB8AC3E}">
        <p14:creationId xmlns:p14="http://schemas.microsoft.com/office/powerpoint/2010/main" val="138768562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F3A3B6A2-681D-47D2-B99D-0A0ACC9412EE}"/>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Slide Number Placeholder 5">
            <a:extLst>
              <a:ext uri="{FF2B5EF4-FFF2-40B4-BE49-F238E27FC236}">
                <a16:creationId xmlns:a16="http://schemas.microsoft.com/office/drawing/2014/main" id="{CEECE9A8-3E2A-43A6-BA05-F714D884F02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9" name="Rectangle: Rounded Corners 8">
            <a:extLst>
              <a:ext uri="{FF2B5EF4-FFF2-40B4-BE49-F238E27FC236}">
                <a16:creationId xmlns:a16="http://schemas.microsoft.com/office/drawing/2014/main" id="{157DE4C7-3319-4475-809B-ED428F297C42}"/>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TextBox 9">
            <a:extLst>
              <a:ext uri="{FF2B5EF4-FFF2-40B4-BE49-F238E27FC236}">
                <a16:creationId xmlns:a16="http://schemas.microsoft.com/office/drawing/2014/main" id="{4721819D-38EF-4B0F-9E87-C170E23AAB2A}"/>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1" name="Title 1">
            <a:extLst>
              <a:ext uri="{FF2B5EF4-FFF2-40B4-BE49-F238E27FC236}">
                <a16:creationId xmlns:a16="http://schemas.microsoft.com/office/drawing/2014/main" id="{C3839D2A-4AB5-4CB1-A7D9-3E6AA48BDFE2}"/>
              </a:ext>
            </a:extLst>
          </p:cNvPr>
          <p:cNvSpPr>
            <a:spLocks noGrp="1"/>
          </p:cNvSpPr>
          <p:nvPr>
            <p:ph type="ctrTitle" hasCustomPrompt="1"/>
          </p:nvPr>
        </p:nvSpPr>
        <p:spPr>
          <a:xfrm>
            <a:off x="2665862" y="682491"/>
            <a:ext cx="6860276" cy="1146309"/>
          </a:xfrm>
          <a:prstGeom prst="rect">
            <a:avLst/>
          </a:prstGeom>
        </p:spPr>
        <p:txBody>
          <a:bodyPr anchor="ctr">
            <a:noAutofit/>
          </a:bodyPr>
          <a:lstStyle>
            <a:lvl1pPr algn="ctr">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294280590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7685EDED-11D7-4A26-BF8F-53B82EFAF814}"/>
              </a:ext>
            </a:extLst>
          </p:cNvPr>
          <p:cNvSpPr>
            <a:spLocks noGrp="1"/>
          </p:cNvSpPr>
          <p:nvPr>
            <p:ph type="pic" sz="quarter" idx="10"/>
          </p:nvPr>
        </p:nvSpPr>
        <p:spPr>
          <a:xfrm>
            <a:off x="0" y="0"/>
            <a:ext cx="12192000" cy="6858000"/>
          </a:xfrm>
          <a:solidFill>
            <a:schemeClr val="bg2">
              <a:lumMod val="75000"/>
            </a:schemeClr>
          </a:solidFill>
        </p:spPr>
        <p:txBody>
          <a:bodyPr anchor="ctr">
            <a:normAutofit/>
          </a:bodyPr>
          <a:lstStyle>
            <a:lvl1pPr algn="ctr">
              <a:defRPr sz="1800"/>
            </a:lvl1pPr>
          </a:lstStyle>
          <a:p>
            <a:endParaRPr lang="en-ID"/>
          </a:p>
        </p:txBody>
      </p:sp>
      <p:sp>
        <p:nvSpPr>
          <p:cNvPr id="4" name="Slide Number Placeholder 5">
            <a:extLst>
              <a:ext uri="{FF2B5EF4-FFF2-40B4-BE49-F238E27FC236}">
                <a16:creationId xmlns:a16="http://schemas.microsoft.com/office/drawing/2014/main" id="{B1F556B0-DB95-4287-8EEA-271C1177BE43}"/>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Tree>
    <p:extLst>
      <p:ext uri="{BB962C8B-B14F-4D97-AF65-F5344CB8AC3E}">
        <p14:creationId xmlns:p14="http://schemas.microsoft.com/office/powerpoint/2010/main" val="263845569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87F0840-6516-4401-855E-E7509A6A4CC3}"/>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8AA41A2A-F54C-488B-9841-0748FE651F70}"/>
              </a:ext>
            </a:extLst>
          </p:cNvPr>
          <p:cNvSpPr txBox="1">
            <a:spLocks/>
          </p:cNvSpPr>
          <p:nvPr userDrawn="1"/>
        </p:nvSpPr>
        <p:spPr>
          <a:xfrm>
            <a:off x="11312862" y="282380"/>
            <a:ext cx="456228" cy="365125"/>
          </a:xfrm>
          <a:prstGeom prst="rect">
            <a:avLst/>
          </a:prstGeom>
        </p:spPr>
        <p:txBody>
          <a:bodyPr vert="horz" lIns="91440" tIns="45720" rIns="91440" bIns="4572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43C5D532-AC8F-43A7-A56B-B1CFBB96A45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71B7193E-F524-4FF2-B7A4-991C8BE0FDB2}"/>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FFCB548A-524F-42B6-B0F1-9018EE4B2028}"/>
              </a:ext>
            </a:extLst>
          </p:cNvPr>
          <p:cNvSpPr>
            <a:spLocks noGrp="1"/>
          </p:cNvSpPr>
          <p:nvPr>
            <p:ph type="ctrTitle" hasCustomPrompt="1"/>
          </p:nvPr>
        </p:nvSpPr>
        <p:spPr>
          <a:xfrm>
            <a:off x="6825670" y="66753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8092281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59184B1-BBB6-4ADA-A748-20977C70C4F6}"/>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331A58F2-814F-46E3-AA2C-BBDE9E431F6C}"/>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629805F4-D703-41B1-86C7-034DE53A41C6}"/>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5A554293-78AC-4719-A490-52B00EB2F13C}"/>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48B6A3C5-7DBA-441A-96FB-AE700F5D0285}"/>
              </a:ext>
            </a:extLst>
          </p:cNvPr>
          <p:cNvSpPr>
            <a:spLocks noGrp="1"/>
          </p:cNvSpPr>
          <p:nvPr>
            <p:ph type="ctrTitle" hasCustomPrompt="1"/>
          </p:nvPr>
        </p:nvSpPr>
        <p:spPr>
          <a:xfrm>
            <a:off x="942716" y="1106182"/>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43943439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20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87F0840-6516-4401-855E-E7509A6A4CC3}"/>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8AA41A2A-F54C-488B-9841-0748FE651F70}"/>
              </a:ext>
            </a:extLst>
          </p:cNvPr>
          <p:cNvSpPr txBox="1">
            <a:spLocks/>
          </p:cNvSpPr>
          <p:nvPr userDrawn="1"/>
        </p:nvSpPr>
        <p:spPr>
          <a:xfrm>
            <a:off x="11312862" y="282380"/>
            <a:ext cx="456228" cy="365125"/>
          </a:xfrm>
          <a:prstGeom prst="rect">
            <a:avLst/>
          </a:prstGeom>
        </p:spPr>
        <p:txBody>
          <a:bodyPr vert="horz" lIns="91440" tIns="45720" rIns="91440" bIns="4572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43C5D532-AC8F-43A7-A56B-B1CFBB96A45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71B7193E-F524-4FF2-B7A4-991C8BE0FDB2}"/>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FFCB548A-524F-42B6-B0F1-9018EE4B2028}"/>
              </a:ext>
            </a:extLst>
          </p:cNvPr>
          <p:cNvSpPr>
            <a:spLocks noGrp="1"/>
          </p:cNvSpPr>
          <p:nvPr>
            <p:ph type="ctrTitle" hasCustomPrompt="1"/>
          </p:nvPr>
        </p:nvSpPr>
        <p:spPr>
          <a:xfrm>
            <a:off x="6513152" y="740453"/>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03299326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21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FDF4D62-2398-4AE4-82EB-F08B0C70024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2D700F2E-E8DD-4E58-9F5F-10C35AC5F6BB}"/>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4CE2A551-C44B-42F7-8246-A83B9633E38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7B0C2751-9C40-4245-AB19-F3831579CE7F}"/>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7ACAC7CE-A7D2-4CA3-98C8-A5831619AC2D}"/>
              </a:ext>
            </a:extLst>
          </p:cNvPr>
          <p:cNvSpPr>
            <a:spLocks noGrp="1"/>
          </p:cNvSpPr>
          <p:nvPr>
            <p:ph type="ctrTitle" hasCustomPrompt="1"/>
          </p:nvPr>
        </p:nvSpPr>
        <p:spPr>
          <a:xfrm>
            <a:off x="850119" y="1198782"/>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79458035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22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2264CF1-88C3-419C-AB5F-0C7AA585EF8D}"/>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D0265EAF-8697-4908-AFAC-20E5C9D44326}"/>
              </a:ext>
            </a:extLst>
          </p:cNvPr>
          <p:cNvSpPr txBox="1">
            <a:spLocks/>
          </p:cNvSpPr>
          <p:nvPr userDrawn="1"/>
        </p:nvSpPr>
        <p:spPr>
          <a:xfrm>
            <a:off x="11312862" y="282380"/>
            <a:ext cx="456228" cy="365125"/>
          </a:xfrm>
          <a:prstGeom prst="rect">
            <a:avLst/>
          </a:prstGeom>
        </p:spPr>
        <p:txBody>
          <a:bodyPr vert="horz" lIns="91440" tIns="45720" rIns="91440" bIns="4572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589500ED-8EFC-4A83-9782-9325EEC0BA12}"/>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E24EC89F-8D1C-42A8-BBC6-5563F75D054B}"/>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31CF62FD-3C11-47E6-B1AB-C001BD9B0748}"/>
              </a:ext>
            </a:extLst>
          </p:cNvPr>
          <p:cNvSpPr>
            <a:spLocks noGrp="1"/>
          </p:cNvSpPr>
          <p:nvPr>
            <p:ph type="ctrTitle" hasCustomPrompt="1"/>
          </p:nvPr>
        </p:nvSpPr>
        <p:spPr>
          <a:xfrm>
            <a:off x="6563952" y="1136693"/>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29955717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23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FDF4D62-2398-4AE4-82EB-F08B0C70024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2D700F2E-E8DD-4E58-9F5F-10C35AC5F6BB}"/>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4CE2A551-C44B-42F7-8246-A83B9633E38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7B0C2751-9C40-4245-AB19-F3831579CE7F}"/>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7ACAC7CE-A7D2-4CA3-98C8-A5831619AC2D}"/>
              </a:ext>
            </a:extLst>
          </p:cNvPr>
          <p:cNvSpPr>
            <a:spLocks noGrp="1"/>
          </p:cNvSpPr>
          <p:nvPr>
            <p:ph type="ctrTitle" hasCustomPrompt="1"/>
          </p:nvPr>
        </p:nvSpPr>
        <p:spPr>
          <a:xfrm>
            <a:off x="2757184" y="135329"/>
            <a:ext cx="6860276" cy="1926532"/>
          </a:xfrm>
          <a:prstGeom prst="rect">
            <a:avLst/>
          </a:prstGeom>
        </p:spPr>
        <p:txBody>
          <a:bodyPr anchor="ctr">
            <a:noAutofit/>
          </a:bodyPr>
          <a:lstStyle>
            <a:lvl1pPr algn="ctr">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224131108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86910759-EE82-4C8B-AE68-FBF361268B18}"/>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Slide Number Placeholder 5">
            <a:extLst>
              <a:ext uri="{FF2B5EF4-FFF2-40B4-BE49-F238E27FC236}">
                <a16:creationId xmlns:a16="http://schemas.microsoft.com/office/drawing/2014/main" id="{4C2660FE-8BCA-4E09-BC3B-0B0E26D53155}"/>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9" name="Title 1">
            <a:extLst>
              <a:ext uri="{FF2B5EF4-FFF2-40B4-BE49-F238E27FC236}">
                <a16:creationId xmlns:a16="http://schemas.microsoft.com/office/drawing/2014/main" id="{058A68AA-1F01-4DB5-AD86-AACE390EF6BB}"/>
              </a:ext>
            </a:extLst>
          </p:cNvPr>
          <p:cNvSpPr>
            <a:spLocks noGrp="1"/>
          </p:cNvSpPr>
          <p:nvPr>
            <p:ph type="ctrTitle" hasCustomPrompt="1"/>
          </p:nvPr>
        </p:nvSpPr>
        <p:spPr>
          <a:xfrm>
            <a:off x="5963403" y="957076"/>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18858095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1" name="Rectangle: Rounded Corners 10">
            <a:extLst>
              <a:ext uri="{FF2B5EF4-FFF2-40B4-BE49-F238E27FC236}">
                <a16:creationId xmlns:a16="http://schemas.microsoft.com/office/drawing/2014/main" id="{7531F00D-DED3-4D28-99E3-79AA7D6756D0}"/>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2" name="TextBox 11">
            <a:extLst>
              <a:ext uri="{FF2B5EF4-FFF2-40B4-BE49-F238E27FC236}">
                <a16:creationId xmlns:a16="http://schemas.microsoft.com/office/drawing/2014/main" id="{4FAE3D10-3245-4FC3-82F3-07395CBCE165}"/>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4" name="Title 1">
            <a:extLst>
              <a:ext uri="{FF2B5EF4-FFF2-40B4-BE49-F238E27FC236}">
                <a16:creationId xmlns:a16="http://schemas.microsoft.com/office/drawing/2014/main" id="{A295FCD4-B2C3-4812-AFF4-AD5767FB02B2}"/>
              </a:ext>
            </a:extLst>
          </p:cNvPr>
          <p:cNvSpPr>
            <a:spLocks noGrp="1"/>
          </p:cNvSpPr>
          <p:nvPr>
            <p:ph type="ctrTitle" hasCustomPrompt="1"/>
          </p:nvPr>
        </p:nvSpPr>
        <p:spPr>
          <a:xfrm>
            <a:off x="835196" y="1120817"/>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53117975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F9C600F0-E9B4-4C11-BCCD-C017FE3112EE}"/>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1" name="Slide Number Placeholder 5">
            <a:extLst>
              <a:ext uri="{FF2B5EF4-FFF2-40B4-BE49-F238E27FC236}">
                <a16:creationId xmlns:a16="http://schemas.microsoft.com/office/drawing/2014/main" id="{2A7A2521-5E3D-4CDC-95AF-3A7C1C87EF61}"/>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2" name="Rectangle: Rounded Corners 11">
            <a:extLst>
              <a:ext uri="{FF2B5EF4-FFF2-40B4-BE49-F238E27FC236}">
                <a16:creationId xmlns:a16="http://schemas.microsoft.com/office/drawing/2014/main" id="{538B31A2-DB6C-4D55-9AFA-121C1E3BEC26}"/>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4" name="TextBox 13">
            <a:extLst>
              <a:ext uri="{FF2B5EF4-FFF2-40B4-BE49-F238E27FC236}">
                <a16:creationId xmlns:a16="http://schemas.microsoft.com/office/drawing/2014/main" id="{C451C869-B70D-47D9-B213-444ED86B06DB}"/>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3" name="Title 1">
            <a:extLst>
              <a:ext uri="{FF2B5EF4-FFF2-40B4-BE49-F238E27FC236}">
                <a16:creationId xmlns:a16="http://schemas.microsoft.com/office/drawing/2014/main" id="{A1425586-1B77-4F1D-A056-35C60C7DCEB0}"/>
              </a:ext>
            </a:extLst>
          </p:cNvPr>
          <p:cNvSpPr>
            <a:spLocks noGrp="1"/>
          </p:cNvSpPr>
          <p:nvPr>
            <p:ph type="ctrTitle" hasCustomPrompt="1"/>
          </p:nvPr>
        </p:nvSpPr>
        <p:spPr>
          <a:xfrm>
            <a:off x="6394366" y="765022"/>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76317832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1" name="Rectangle: Rounded Corners 10">
            <a:extLst>
              <a:ext uri="{FF2B5EF4-FFF2-40B4-BE49-F238E27FC236}">
                <a16:creationId xmlns:a16="http://schemas.microsoft.com/office/drawing/2014/main" id="{7531F00D-DED3-4D28-99E3-79AA7D6756D0}"/>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2" name="TextBox 11">
            <a:extLst>
              <a:ext uri="{FF2B5EF4-FFF2-40B4-BE49-F238E27FC236}">
                <a16:creationId xmlns:a16="http://schemas.microsoft.com/office/drawing/2014/main" id="{4FAE3D10-3245-4FC3-82F3-07395CBCE165}"/>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9" name="Title 1">
            <a:extLst>
              <a:ext uri="{FF2B5EF4-FFF2-40B4-BE49-F238E27FC236}">
                <a16:creationId xmlns:a16="http://schemas.microsoft.com/office/drawing/2014/main" id="{716292C9-F964-4725-A8D5-4B9F699EB5C7}"/>
              </a:ext>
            </a:extLst>
          </p:cNvPr>
          <p:cNvSpPr>
            <a:spLocks noGrp="1"/>
          </p:cNvSpPr>
          <p:nvPr>
            <p:ph type="ctrTitle" hasCustomPrompt="1"/>
          </p:nvPr>
        </p:nvSpPr>
        <p:spPr>
          <a:xfrm>
            <a:off x="835196" y="835823"/>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07345610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0" name="Rectangle: Rounded Corners 9">
            <a:extLst>
              <a:ext uri="{FF2B5EF4-FFF2-40B4-BE49-F238E27FC236}">
                <a16:creationId xmlns:a16="http://schemas.microsoft.com/office/drawing/2014/main" id="{08A5E99A-9DDC-4DE9-8A55-49CF8CAE29FC}"/>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1" name="TextBox 10">
            <a:extLst>
              <a:ext uri="{FF2B5EF4-FFF2-40B4-BE49-F238E27FC236}">
                <a16:creationId xmlns:a16="http://schemas.microsoft.com/office/drawing/2014/main" id="{992BB3B8-476D-4604-93D9-865798294DCE}"/>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3" name="Title 1">
            <a:extLst>
              <a:ext uri="{FF2B5EF4-FFF2-40B4-BE49-F238E27FC236}">
                <a16:creationId xmlns:a16="http://schemas.microsoft.com/office/drawing/2014/main" id="{A30FFE61-70DA-44E8-80B5-C704ACDD7155}"/>
              </a:ext>
            </a:extLst>
          </p:cNvPr>
          <p:cNvSpPr>
            <a:spLocks noGrp="1"/>
          </p:cNvSpPr>
          <p:nvPr>
            <p:ph type="ctrTitle" hasCustomPrompt="1"/>
          </p:nvPr>
        </p:nvSpPr>
        <p:spPr>
          <a:xfrm>
            <a:off x="6262286" y="84501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47862420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1" name="Rectangle: Rounded Corners 10">
            <a:extLst>
              <a:ext uri="{FF2B5EF4-FFF2-40B4-BE49-F238E27FC236}">
                <a16:creationId xmlns:a16="http://schemas.microsoft.com/office/drawing/2014/main" id="{7531F00D-DED3-4D28-99E3-79AA7D6756D0}"/>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2" name="TextBox 11">
            <a:extLst>
              <a:ext uri="{FF2B5EF4-FFF2-40B4-BE49-F238E27FC236}">
                <a16:creationId xmlns:a16="http://schemas.microsoft.com/office/drawing/2014/main" id="{4FAE3D10-3245-4FC3-82F3-07395CBCE165}"/>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4" name="Title 1">
            <a:extLst>
              <a:ext uri="{FF2B5EF4-FFF2-40B4-BE49-F238E27FC236}">
                <a16:creationId xmlns:a16="http://schemas.microsoft.com/office/drawing/2014/main" id="{153D02E3-A946-4936-832A-826C3B7072AB}"/>
              </a:ext>
            </a:extLst>
          </p:cNvPr>
          <p:cNvSpPr>
            <a:spLocks noGrp="1"/>
          </p:cNvSpPr>
          <p:nvPr>
            <p:ph type="ctrTitle" hasCustomPrompt="1"/>
          </p:nvPr>
        </p:nvSpPr>
        <p:spPr>
          <a:xfrm>
            <a:off x="987206" y="668801"/>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54724067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5" name="Title 1">
            <a:extLst>
              <a:ext uri="{FF2B5EF4-FFF2-40B4-BE49-F238E27FC236}">
                <a16:creationId xmlns:a16="http://schemas.microsoft.com/office/drawing/2014/main" id="{ED55A0B3-B3F0-4205-8582-AD37A15F704D}"/>
              </a:ext>
            </a:extLst>
          </p:cNvPr>
          <p:cNvSpPr>
            <a:spLocks noGrp="1"/>
          </p:cNvSpPr>
          <p:nvPr>
            <p:ph type="ctrTitle" hasCustomPrompt="1"/>
          </p:nvPr>
        </p:nvSpPr>
        <p:spPr>
          <a:xfrm>
            <a:off x="6237452" y="98326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94156972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5" name="Title 1">
            <a:extLst>
              <a:ext uri="{FF2B5EF4-FFF2-40B4-BE49-F238E27FC236}">
                <a16:creationId xmlns:a16="http://schemas.microsoft.com/office/drawing/2014/main" id="{ED55A0B3-B3F0-4205-8582-AD37A15F704D}"/>
              </a:ext>
            </a:extLst>
          </p:cNvPr>
          <p:cNvSpPr>
            <a:spLocks noGrp="1"/>
          </p:cNvSpPr>
          <p:nvPr>
            <p:ph type="ctrTitle" hasCustomPrompt="1"/>
          </p:nvPr>
        </p:nvSpPr>
        <p:spPr>
          <a:xfrm>
            <a:off x="6237452" y="98326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214066366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3813BF9-5145-4417-B95D-FA8627973885}" type="slidenum">
              <a:rPr lang="en-US" smtClean="0"/>
              <a:t>‹#›</a:t>
            </a:fld>
            <a:endParaRPr lang="en-US"/>
          </a:p>
        </p:txBody>
      </p:sp>
    </p:spTree>
    <p:extLst>
      <p:ext uri="{BB962C8B-B14F-4D97-AF65-F5344CB8AC3E}">
        <p14:creationId xmlns:p14="http://schemas.microsoft.com/office/powerpoint/2010/main" val="1238710213"/>
      </p:ext>
    </p:extLst>
  </p:cSld>
  <p:clrMap bg1="lt1" tx1="dk1" bg2="lt2" tx2="dk2" accent1="accent1" accent2="accent2" accent3="accent3" accent4="accent4" accent5="accent5" accent6="accent6" hlink="hlink" folHlink="folHlink"/>
  <p:sldLayoutIdLst>
    <p:sldLayoutId id="2147483651" r:id="rId1"/>
    <p:sldLayoutId id="2147483652" r:id="rId2"/>
    <p:sldLayoutId id="2147483653" r:id="rId3"/>
    <p:sldLayoutId id="2147483654" r:id="rId4"/>
    <p:sldLayoutId id="2147483663" r:id="rId5"/>
    <p:sldLayoutId id="2147483656" r:id="rId6"/>
    <p:sldLayoutId id="2147483657" r:id="rId7"/>
    <p:sldLayoutId id="2147483661" r:id="rId8"/>
    <p:sldLayoutId id="2147483680" r:id="rId9"/>
    <p:sldLayoutId id="2147483658" r:id="rId10"/>
    <p:sldLayoutId id="2147483664" r:id="rId11"/>
    <p:sldLayoutId id="2147483665" r:id="rId12"/>
    <p:sldLayoutId id="2147483666" r:id="rId13"/>
    <p:sldLayoutId id="2147483667" r:id="rId14"/>
    <p:sldLayoutId id="2147483668" r:id="rId15"/>
    <p:sldLayoutId id="2147483669" r:id="rId16"/>
    <p:sldLayoutId id="2147483670" r:id="rId17"/>
    <p:sldLayoutId id="2147483671" r:id="rId18"/>
    <p:sldLayoutId id="2147483672" r:id="rId19"/>
    <p:sldLayoutId id="2147483673" r:id="rId20"/>
    <p:sldLayoutId id="2147483674" r:id="rId21"/>
    <p:sldLayoutId id="2147483675" r:id="rId22"/>
    <p:sldLayoutId id="2147483676" r:id="rId23"/>
    <p:sldLayoutId id="2147483677" r:id="rId24"/>
    <p:sldLayoutId id="2147483678" r:id="rId25"/>
    <p:sldLayoutId id="2147483679" r:id="rId26"/>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1.xml"/></Relationships>
</file>

<file path=ppt/slides/_rels/slide1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6.xml"/></Relationships>
</file>

<file path=ppt/slides/_rels/slide19.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image" Target="../media/image2.png"/><Relationship Id="rId1" Type="http://schemas.openxmlformats.org/officeDocument/2006/relationships/slideLayout" Target="../slideLayouts/slideLayout1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image" Target="../media/image4.png"/><Relationship Id="rId1" Type="http://schemas.openxmlformats.org/officeDocument/2006/relationships/slideLayout" Target="../slideLayouts/slideLayout18.xml"/></Relationships>
</file>

<file path=ppt/slides/_rels/slide2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20.xml"/><Relationship Id="rId4" Type="http://schemas.openxmlformats.org/officeDocument/2006/relationships/chart" Target="../charts/chart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4.xml"/></Relationships>
</file>

<file path=ppt/slides/_rels/slide2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5.xml"/></Relationships>
</file>

<file path=ppt/slides/_rels/slide29.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 name="Right Triangle 284">
            <a:extLst>
              <a:ext uri="{FF2B5EF4-FFF2-40B4-BE49-F238E27FC236}">
                <a16:creationId xmlns:a16="http://schemas.microsoft.com/office/drawing/2014/main" id="{435BB2B0-C349-4460-B4C7-26BB1DF46915}"/>
              </a:ext>
            </a:extLst>
          </p:cNvPr>
          <p:cNvSpPr/>
          <p:nvPr/>
        </p:nvSpPr>
        <p:spPr>
          <a:xfrm rot="5400000" flipH="1" flipV="1">
            <a:off x="5656310" y="339007"/>
            <a:ext cx="4796112" cy="8303851"/>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229" name="Graphic 3">
            <a:extLst>
              <a:ext uri="{FF2B5EF4-FFF2-40B4-BE49-F238E27FC236}">
                <a16:creationId xmlns:a16="http://schemas.microsoft.com/office/drawing/2014/main" id="{2B508537-2B0F-49CB-BA12-7D7E0097689D}"/>
              </a:ext>
            </a:extLst>
          </p:cNvPr>
          <p:cNvGrpSpPr/>
          <p:nvPr/>
        </p:nvGrpSpPr>
        <p:grpSpPr>
          <a:xfrm flipH="1">
            <a:off x="10586038" y="1486082"/>
            <a:ext cx="1035428" cy="1512152"/>
            <a:chOff x="8970362" y="170674"/>
            <a:chExt cx="399203" cy="583000"/>
          </a:xfrm>
          <a:solidFill>
            <a:schemeClr val="accent1"/>
          </a:solidFill>
        </p:grpSpPr>
        <p:grpSp>
          <p:nvGrpSpPr>
            <p:cNvPr id="230" name="Graphic 3">
              <a:extLst>
                <a:ext uri="{FF2B5EF4-FFF2-40B4-BE49-F238E27FC236}">
                  <a16:creationId xmlns:a16="http://schemas.microsoft.com/office/drawing/2014/main" id="{D83DA598-3F5F-4A2F-B293-075389C8F0FC}"/>
                </a:ext>
              </a:extLst>
            </p:cNvPr>
            <p:cNvGrpSpPr/>
            <p:nvPr/>
          </p:nvGrpSpPr>
          <p:grpSpPr>
            <a:xfrm>
              <a:off x="8970362" y="170674"/>
              <a:ext cx="357859" cy="583000"/>
              <a:chOff x="8970362" y="170674"/>
              <a:chExt cx="357859" cy="583000"/>
            </a:xfrm>
            <a:solidFill>
              <a:schemeClr val="accent1"/>
            </a:solidFill>
          </p:grpSpPr>
          <p:sp>
            <p:nvSpPr>
              <p:cNvPr id="239" name="Freeform: Shape 238">
                <a:extLst>
                  <a:ext uri="{FF2B5EF4-FFF2-40B4-BE49-F238E27FC236}">
                    <a16:creationId xmlns:a16="http://schemas.microsoft.com/office/drawing/2014/main" id="{79822330-2A54-4807-ABBC-670ABC3F823D}"/>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0" name="Freeform: Shape 239">
                <a:extLst>
                  <a:ext uri="{FF2B5EF4-FFF2-40B4-BE49-F238E27FC236}">
                    <a16:creationId xmlns:a16="http://schemas.microsoft.com/office/drawing/2014/main" id="{5C891631-4169-44D2-8EC0-1A08D176DACE}"/>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1" name="Freeform: Shape 240">
                <a:extLst>
                  <a:ext uri="{FF2B5EF4-FFF2-40B4-BE49-F238E27FC236}">
                    <a16:creationId xmlns:a16="http://schemas.microsoft.com/office/drawing/2014/main" id="{61EAFB78-DCA4-4FFC-BE40-3AA616111748}"/>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a:p>
            </p:txBody>
          </p:sp>
          <p:sp>
            <p:nvSpPr>
              <p:cNvPr id="242" name="Freeform: Shape 241">
                <a:extLst>
                  <a:ext uri="{FF2B5EF4-FFF2-40B4-BE49-F238E27FC236}">
                    <a16:creationId xmlns:a16="http://schemas.microsoft.com/office/drawing/2014/main" id="{B25EA544-EC48-44AD-8191-06F5DE149AAC}"/>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rgbClr val="2B298E"/>
              </a:solidFill>
              <a:ln w="7047" cap="flat">
                <a:noFill/>
                <a:prstDash val="solid"/>
                <a:miter/>
              </a:ln>
            </p:spPr>
            <p:txBody>
              <a:bodyPr rtlCol="0" anchor="ctr"/>
              <a:lstStyle/>
              <a:p>
                <a:endParaRPr lang="en-ID"/>
              </a:p>
            </p:txBody>
          </p:sp>
          <p:sp>
            <p:nvSpPr>
              <p:cNvPr id="243" name="Freeform: Shape 242">
                <a:extLst>
                  <a:ext uri="{FF2B5EF4-FFF2-40B4-BE49-F238E27FC236}">
                    <a16:creationId xmlns:a16="http://schemas.microsoft.com/office/drawing/2014/main" id="{9CA45DD8-B9B3-499C-B723-B5DEAA85DE62}"/>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4" name="Freeform: Shape 243">
                <a:extLst>
                  <a:ext uri="{FF2B5EF4-FFF2-40B4-BE49-F238E27FC236}">
                    <a16:creationId xmlns:a16="http://schemas.microsoft.com/office/drawing/2014/main" id="{BFE9EC3D-2DA5-40C6-A03E-749779F22D58}"/>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a:p>
            </p:txBody>
          </p:sp>
          <p:sp>
            <p:nvSpPr>
              <p:cNvPr id="245" name="Freeform: Shape 244">
                <a:extLst>
                  <a:ext uri="{FF2B5EF4-FFF2-40B4-BE49-F238E27FC236}">
                    <a16:creationId xmlns:a16="http://schemas.microsoft.com/office/drawing/2014/main" id="{D5625E60-7653-4800-89AA-EA36CD9A7AA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296FBFB6-6C00-4994-AEF2-DED526962AC7}"/>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7" name="Freeform: Shape 246">
                <a:extLst>
                  <a:ext uri="{FF2B5EF4-FFF2-40B4-BE49-F238E27FC236}">
                    <a16:creationId xmlns:a16="http://schemas.microsoft.com/office/drawing/2014/main" id="{4F59B20D-135F-4A37-AB1F-25AB613B94C3}"/>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8" name="Freeform: Shape 247">
                <a:extLst>
                  <a:ext uri="{FF2B5EF4-FFF2-40B4-BE49-F238E27FC236}">
                    <a16:creationId xmlns:a16="http://schemas.microsoft.com/office/drawing/2014/main" id="{D80AAC4B-807E-4ACA-94AD-D78E25326866}"/>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9" name="Freeform: Shape 248">
                <a:extLst>
                  <a:ext uri="{FF2B5EF4-FFF2-40B4-BE49-F238E27FC236}">
                    <a16:creationId xmlns:a16="http://schemas.microsoft.com/office/drawing/2014/main" id="{8CC07131-9E7C-40B3-BCD9-117A351DE41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519750E5-19B0-4A87-8C54-B9C1D58E59E1}"/>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nvGrpSpPr>
            <p:cNvPr id="231" name="Graphic 3">
              <a:extLst>
                <a:ext uri="{FF2B5EF4-FFF2-40B4-BE49-F238E27FC236}">
                  <a16:creationId xmlns:a16="http://schemas.microsoft.com/office/drawing/2014/main" id="{0E9E0DA1-0A44-49F7-AD7C-3EB9F157C155}"/>
                </a:ext>
              </a:extLst>
            </p:cNvPr>
            <p:cNvGrpSpPr/>
            <p:nvPr/>
          </p:nvGrpSpPr>
          <p:grpSpPr>
            <a:xfrm>
              <a:off x="8995621" y="216888"/>
              <a:ext cx="373944" cy="373944"/>
              <a:chOff x="8995621" y="216888"/>
              <a:chExt cx="373944" cy="373944"/>
            </a:xfrm>
            <a:solidFill>
              <a:schemeClr val="accent1"/>
            </a:solidFill>
          </p:grpSpPr>
          <p:sp>
            <p:nvSpPr>
              <p:cNvPr id="232" name="Freeform: Shape 231">
                <a:extLst>
                  <a:ext uri="{FF2B5EF4-FFF2-40B4-BE49-F238E27FC236}">
                    <a16:creationId xmlns:a16="http://schemas.microsoft.com/office/drawing/2014/main" id="{EB3DB5A9-2DD1-4533-AEE5-42DBC40CDE60}"/>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33" name="Freeform: Shape 232">
                <a:extLst>
                  <a:ext uri="{FF2B5EF4-FFF2-40B4-BE49-F238E27FC236}">
                    <a16:creationId xmlns:a16="http://schemas.microsoft.com/office/drawing/2014/main" id="{6B73086A-6346-47CB-895A-BC3F7BA355DC}"/>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a:p>
            </p:txBody>
          </p:sp>
          <p:sp>
            <p:nvSpPr>
              <p:cNvPr id="234" name="Freeform: Shape 233">
                <a:extLst>
                  <a:ext uri="{FF2B5EF4-FFF2-40B4-BE49-F238E27FC236}">
                    <a16:creationId xmlns:a16="http://schemas.microsoft.com/office/drawing/2014/main" id="{B78DFCCA-AD50-4973-A1D3-313E57F9C923}"/>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235" name="Freeform: Shape 234">
                <a:extLst>
                  <a:ext uri="{FF2B5EF4-FFF2-40B4-BE49-F238E27FC236}">
                    <a16:creationId xmlns:a16="http://schemas.microsoft.com/office/drawing/2014/main" id="{EC6F00D6-4D8E-4713-A042-FB54D36B9C06}"/>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68290888-4425-4D14-AD25-12389CE4CA75}"/>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237" name="Freeform: Shape 236">
                <a:extLst>
                  <a:ext uri="{FF2B5EF4-FFF2-40B4-BE49-F238E27FC236}">
                    <a16:creationId xmlns:a16="http://schemas.microsoft.com/office/drawing/2014/main" id="{3E32AF84-F189-4F47-ACBD-BF3078A07FCE}"/>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777F1041-5410-47BB-A04F-DFAFB6DCF466}"/>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grpSp>
        <p:nvGrpSpPr>
          <p:cNvPr id="3" name="Group 2">
            <a:extLst>
              <a:ext uri="{FF2B5EF4-FFF2-40B4-BE49-F238E27FC236}">
                <a16:creationId xmlns:a16="http://schemas.microsoft.com/office/drawing/2014/main" id="{25EE5B08-05BC-4792-9B21-CECE3A054CCC}"/>
              </a:ext>
            </a:extLst>
          </p:cNvPr>
          <p:cNvGrpSpPr/>
          <p:nvPr/>
        </p:nvGrpSpPr>
        <p:grpSpPr>
          <a:xfrm>
            <a:off x="6667571" y="2392186"/>
            <a:ext cx="4099789" cy="3285876"/>
            <a:chOff x="3599147" y="1701352"/>
            <a:chExt cx="2314224" cy="1854790"/>
          </a:xfrm>
        </p:grpSpPr>
        <p:sp>
          <p:nvSpPr>
            <p:cNvPr id="49" name="Freeform: Shape 48">
              <a:extLst>
                <a:ext uri="{FF2B5EF4-FFF2-40B4-BE49-F238E27FC236}">
                  <a16:creationId xmlns:a16="http://schemas.microsoft.com/office/drawing/2014/main" id="{530CE0A1-BB83-4DEF-BA91-9A3F1B5ECCB2}"/>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07C46452-4ED0-4ECE-BA4E-545001DF7EE9}"/>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5D3B85CD-0FDC-4934-993F-907FE03A7FF1}"/>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FC853D88-B7AA-4A8D-89A1-2690EA2B2EA9}"/>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D9C11B80-CF6A-431E-983F-41EA72DB7984}"/>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913F9B7E-43A6-42BB-8AC3-92BD553DD9E5}"/>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64C2CA1D-1946-460B-97EB-D628CDC83999}"/>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D577EAB3-4C60-4879-9FA8-29EFA81ABEB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a:p>
          </p:txBody>
        </p:sp>
      </p:grpSp>
      <p:grpSp>
        <p:nvGrpSpPr>
          <p:cNvPr id="43" name="Group 42">
            <a:extLst>
              <a:ext uri="{FF2B5EF4-FFF2-40B4-BE49-F238E27FC236}">
                <a16:creationId xmlns:a16="http://schemas.microsoft.com/office/drawing/2014/main" id="{4FA6E873-EB69-403B-8C3D-074C7DC97C35}"/>
              </a:ext>
            </a:extLst>
          </p:cNvPr>
          <p:cNvGrpSpPr/>
          <p:nvPr/>
        </p:nvGrpSpPr>
        <p:grpSpPr>
          <a:xfrm>
            <a:off x="8430821" y="5225700"/>
            <a:ext cx="479406" cy="1297435"/>
            <a:chOff x="6921417" y="930241"/>
            <a:chExt cx="1027648" cy="2781167"/>
          </a:xfrm>
        </p:grpSpPr>
        <p:grpSp>
          <p:nvGrpSpPr>
            <p:cNvPr id="5" name="Graphic 3">
              <a:extLst>
                <a:ext uri="{FF2B5EF4-FFF2-40B4-BE49-F238E27FC236}">
                  <a16:creationId xmlns:a16="http://schemas.microsoft.com/office/drawing/2014/main" id="{E57B4A45-0AFC-4E10-9156-D869143E9532}"/>
                </a:ext>
              </a:extLst>
            </p:cNvPr>
            <p:cNvGrpSpPr/>
            <p:nvPr/>
          </p:nvGrpSpPr>
          <p:grpSpPr>
            <a:xfrm>
              <a:off x="6921417" y="930241"/>
              <a:ext cx="539762" cy="2655508"/>
              <a:chOff x="4084533" y="-1"/>
              <a:chExt cx="156350" cy="699278"/>
            </a:xfrm>
            <a:solidFill>
              <a:schemeClr val="accent1"/>
            </a:solidFill>
          </p:grpSpPr>
          <p:sp>
            <p:nvSpPr>
              <p:cNvPr id="27" name="Freeform: Shape 26">
                <a:extLst>
                  <a:ext uri="{FF2B5EF4-FFF2-40B4-BE49-F238E27FC236}">
                    <a16:creationId xmlns:a16="http://schemas.microsoft.com/office/drawing/2014/main" id="{68B254EA-A899-4485-AF5E-C1198BD89307}"/>
                  </a:ext>
                </a:extLst>
              </p:cNvPr>
              <p:cNvSpPr/>
              <p:nvPr/>
            </p:nvSpPr>
            <p:spPr>
              <a:xfrm>
                <a:off x="4204053" y="57221"/>
                <a:ext cx="35278" cy="642056"/>
              </a:xfrm>
              <a:custGeom>
                <a:avLst/>
                <a:gdLst>
                  <a:gd name="connsiteX0" fmla="*/ 1764 w 35277"/>
                  <a:gd name="connsiteY0" fmla="*/ 20532 h 642055"/>
                  <a:gd name="connsiteX1" fmla="*/ 37112 w 35277"/>
                  <a:gd name="connsiteY1" fmla="*/ 0 h 642055"/>
                  <a:gd name="connsiteX2" fmla="*/ 35348 w 35277"/>
                  <a:gd name="connsiteY2" fmla="*/ 623217 h 642055"/>
                  <a:gd name="connsiteX3" fmla="*/ 0 w 35277"/>
                  <a:gd name="connsiteY3" fmla="*/ 643819 h 642055"/>
                </a:gdLst>
                <a:ahLst/>
                <a:cxnLst>
                  <a:cxn ang="0">
                    <a:pos x="connsiteX0" y="connsiteY0"/>
                  </a:cxn>
                  <a:cxn ang="0">
                    <a:pos x="connsiteX1" y="connsiteY1"/>
                  </a:cxn>
                  <a:cxn ang="0">
                    <a:pos x="connsiteX2" y="connsiteY2"/>
                  </a:cxn>
                  <a:cxn ang="0">
                    <a:pos x="connsiteX3" y="connsiteY3"/>
                  </a:cxn>
                </a:cxnLst>
                <a:rect l="l" t="t" r="r" b="b"/>
                <a:pathLst>
                  <a:path w="35277" h="642055">
                    <a:moveTo>
                      <a:pt x="1764" y="20532"/>
                    </a:moveTo>
                    <a:lnTo>
                      <a:pt x="37112" y="0"/>
                    </a:lnTo>
                    <a:lnTo>
                      <a:pt x="35348" y="623217"/>
                    </a:lnTo>
                    <a:lnTo>
                      <a:pt x="0" y="643819"/>
                    </a:lnTo>
                    <a:close/>
                  </a:path>
                </a:pathLst>
              </a:custGeom>
              <a:solidFill>
                <a:schemeClr val="accent3">
                  <a:lumMod val="75000"/>
                </a:schemeClr>
              </a:solidFill>
              <a:ln w="7047"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0EF9A876-B57B-4625-AF1D-96A701BFB500}"/>
                  </a:ext>
                </a:extLst>
              </p:cNvPr>
              <p:cNvSpPr/>
              <p:nvPr/>
            </p:nvSpPr>
            <p:spPr>
              <a:xfrm>
                <a:off x="4094693" y="-1"/>
                <a:ext cx="141111" cy="77611"/>
              </a:xfrm>
              <a:custGeom>
                <a:avLst/>
                <a:gdLst>
                  <a:gd name="connsiteX0" fmla="*/ 146473 w 141111"/>
                  <a:gd name="connsiteY0" fmla="*/ 57222 h 77611"/>
                  <a:gd name="connsiteX1" fmla="*/ 111125 w 141111"/>
                  <a:gd name="connsiteY1" fmla="*/ 77754 h 77611"/>
                  <a:gd name="connsiteX2" fmla="*/ 25894 w 141111"/>
                  <a:gd name="connsiteY2" fmla="*/ 28506 h 77611"/>
                  <a:gd name="connsiteX3" fmla="*/ 24906 w 141111"/>
                  <a:gd name="connsiteY3" fmla="*/ 27941 h 77611"/>
                  <a:gd name="connsiteX4" fmla="*/ 24130 w 141111"/>
                  <a:gd name="connsiteY4" fmla="*/ 27518 h 77611"/>
                  <a:gd name="connsiteX5" fmla="*/ 16298 w 141111"/>
                  <a:gd name="connsiteY5" fmla="*/ 23003 h 77611"/>
                  <a:gd name="connsiteX6" fmla="*/ 11007 w 141111"/>
                  <a:gd name="connsiteY6" fmla="*/ 20604 h 77611"/>
                  <a:gd name="connsiteX7" fmla="*/ 0 w 141111"/>
                  <a:gd name="connsiteY7" fmla="*/ 20604 h 77611"/>
                  <a:gd name="connsiteX8" fmla="*/ 34219 w 141111"/>
                  <a:gd name="connsiteY8" fmla="*/ 566 h 77611"/>
                  <a:gd name="connsiteX9" fmla="*/ 53269 w 141111"/>
                  <a:gd name="connsiteY9" fmla="*/ 4446 h 77611"/>
                  <a:gd name="connsiteX10" fmla="*/ 54187 w 141111"/>
                  <a:gd name="connsiteY10" fmla="*/ 4729 h 77611"/>
                  <a:gd name="connsiteX11" fmla="*/ 54398 w 141111"/>
                  <a:gd name="connsiteY11" fmla="*/ 4799 h 77611"/>
                  <a:gd name="connsiteX12" fmla="*/ 54681 w 141111"/>
                  <a:gd name="connsiteY12" fmla="*/ 4870 h 77611"/>
                  <a:gd name="connsiteX13" fmla="*/ 56092 w 141111"/>
                  <a:gd name="connsiteY13" fmla="*/ 5364 h 77611"/>
                  <a:gd name="connsiteX14" fmla="*/ 57432 w 141111"/>
                  <a:gd name="connsiteY14" fmla="*/ 5999 h 77611"/>
                  <a:gd name="connsiteX15" fmla="*/ 57714 w 141111"/>
                  <a:gd name="connsiteY15" fmla="*/ 6069 h 77611"/>
                  <a:gd name="connsiteX16" fmla="*/ 57997 w 141111"/>
                  <a:gd name="connsiteY16" fmla="*/ 6140 h 77611"/>
                  <a:gd name="connsiteX17" fmla="*/ 58914 w 141111"/>
                  <a:gd name="connsiteY17" fmla="*/ 6563 h 77611"/>
                  <a:gd name="connsiteX18" fmla="*/ 60325 w 141111"/>
                  <a:gd name="connsiteY18" fmla="*/ 7269 h 77611"/>
                  <a:gd name="connsiteX19" fmla="*/ 61383 w 141111"/>
                  <a:gd name="connsiteY19" fmla="*/ 7904 h 77611"/>
                  <a:gd name="connsiteX20" fmla="*/ 146473 w 141111"/>
                  <a:gd name="connsiteY20" fmla="*/ 57222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111" h="77611">
                    <a:moveTo>
                      <a:pt x="146473" y="57222"/>
                    </a:moveTo>
                    <a:lnTo>
                      <a:pt x="111125" y="77754"/>
                    </a:lnTo>
                    <a:lnTo>
                      <a:pt x="25894" y="28506"/>
                    </a:lnTo>
                    <a:cubicBezTo>
                      <a:pt x="25541" y="28294"/>
                      <a:pt x="25259" y="28083"/>
                      <a:pt x="24906" y="27941"/>
                    </a:cubicBezTo>
                    <a:lnTo>
                      <a:pt x="24130" y="27518"/>
                    </a:lnTo>
                    <a:lnTo>
                      <a:pt x="16298" y="23003"/>
                    </a:lnTo>
                    <a:cubicBezTo>
                      <a:pt x="14464" y="21944"/>
                      <a:pt x="12771" y="21168"/>
                      <a:pt x="11007" y="20604"/>
                    </a:cubicBezTo>
                    <a:cubicBezTo>
                      <a:pt x="6773" y="19263"/>
                      <a:pt x="3034" y="19334"/>
                      <a:pt x="0" y="20604"/>
                    </a:cubicBezTo>
                    <a:lnTo>
                      <a:pt x="34219" y="566"/>
                    </a:lnTo>
                    <a:cubicBezTo>
                      <a:pt x="34219" y="566"/>
                      <a:pt x="39299" y="-2186"/>
                      <a:pt x="53269" y="4446"/>
                    </a:cubicBezTo>
                    <a:cubicBezTo>
                      <a:pt x="53552" y="4517"/>
                      <a:pt x="53904" y="4658"/>
                      <a:pt x="54187" y="4729"/>
                    </a:cubicBezTo>
                    <a:cubicBezTo>
                      <a:pt x="54257" y="4729"/>
                      <a:pt x="54328" y="4799"/>
                      <a:pt x="54398" y="4799"/>
                    </a:cubicBezTo>
                    <a:cubicBezTo>
                      <a:pt x="54469" y="4870"/>
                      <a:pt x="54610" y="4870"/>
                      <a:pt x="54681" y="4870"/>
                    </a:cubicBezTo>
                    <a:cubicBezTo>
                      <a:pt x="55104" y="5011"/>
                      <a:pt x="55598" y="5223"/>
                      <a:pt x="56092" y="5364"/>
                    </a:cubicBezTo>
                    <a:cubicBezTo>
                      <a:pt x="56515" y="5575"/>
                      <a:pt x="57009" y="5787"/>
                      <a:pt x="57432" y="5999"/>
                    </a:cubicBezTo>
                    <a:cubicBezTo>
                      <a:pt x="57503" y="6069"/>
                      <a:pt x="57644" y="6069"/>
                      <a:pt x="57714" y="6069"/>
                    </a:cubicBezTo>
                    <a:cubicBezTo>
                      <a:pt x="57785" y="6140"/>
                      <a:pt x="57856" y="6140"/>
                      <a:pt x="57997" y="6140"/>
                    </a:cubicBezTo>
                    <a:cubicBezTo>
                      <a:pt x="58279" y="6281"/>
                      <a:pt x="58632" y="6422"/>
                      <a:pt x="58914" y="6563"/>
                    </a:cubicBezTo>
                    <a:cubicBezTo>
                      <a:pt x="59337" y="6775"/>
                      <a:pt x="59831" y="6986"/>
                      <a:pt x="60325" y="7269"/>
                    </a:cubicBezTo>
                    <a:cubicBezTo>
                      <a:pt x="60678" y="7480"/>
                      <a:pt x="61031" y="7692"/>
                      <a:pt x="61383" y="7904"/>
                    </a:cubicBezTo>
                    <a:lnTo>
                      <a:pt x="146473" y="57222"/>
                    </a:lnTo>
                    <a:close/>
                  </a:path>
                </a:pathLst>
              </a:custGeom>
              <a:solidFill>
                <a:schemeClr val="accent3">
                  <a:lumMod val="40000"/>
                  <a:lumOff val="60000"/>
                </a:schemeClr>
              </a:solidFill>
              <a:ln w="704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8DF542D8-9CEF-4074-A501-53404218DF77}"/>
                  </a:ext>
                </a:extLst>
              </p:cNvPr>
              <p:cNvSpPr/>
              <p:nvPr/>
            </p:nvSpPr>
            <p:spPr>
              <a:xfrm>
                <a:off x="4096032" y="20532"/>
                <a:ext cx="21167" cy="7056"/>
              </a:xfrm>
              <a:custGeom>
                <a:avLst/>
                <a:gdLst>
                  <a:gd name="connsiteX0" fmla="*/ 22719 w 21166"/>
                  <a:gd name="connsiteY0" fmla="*/ 6985 h 0"/>
                  <a:gd name="connsiteX1" fmla="*/ 20884 w 21166"/>
                  <a:gd name="connsiteY1" fmla="*/ 6138 h 0"/>
                  <a:gd name="connsiteX2" fmla="*/ 19262 w 21166"/>
                  <a:gd name="connsiteY2" fmla="*/ 5433 h 0"/>
                  <a:gd name="connsiteX3" fmla="*/ 17639 w 21166"/>
                  <a:gd name="connsiteY3" fmla="*/ 4798 h 0"/>
                  <a:gd name="connsiteX4" fmla="*/ 17427 w 21166"/>
                  <a:gd name="connsiteY4" fmla="*/ 4727 h 0"/>
                  <a:gd name="connsiteX5" fmla="*/ 15875 w 21166"/>
                  <a:gd name="connsiteY5" fmla="*/ 4233 h 0"/>
                  <a:gd name="connsiteX6" fmla="*/ 14393 w 21166"/>
                  <a:gd name="connsiteY6" fmla="*/ 3881 h 0"/>
                  <a:gd name="connsiteX7" fmla="*/ 14111 w 21166"/>
                  <a:gd name="connsiteY7" fmla="*/ 3810 h 0"/>
                  <a:gd name="connsiteX8" fmla="*/ 12630 w 21166"/>
                  <a:gd name="connsiteY8" fmla="*/ 3528 h 0"/>
                  <a:gd name="connsiteX9" fmla="*/ 11218 w 21166"/>
                  <a:gd name="connsiteY9" fmla="*/ 3387 h 0"/>
                  <a:gd name="connsiteX10" fmla="*/ 10866 w 21166"/>
                  <a:gd name="connsiteY10" fmla="*/ 3316 h 0"/>
                  <a:gd name="connsiteX11" fmla="*/ 8255 w 21166"/>
                  <a:gd name="connsiteY11" fmla="*/ 3246 h 0"/>
                  <a:gd name="connsiteX12" fmla="*/ 7620 w 21166"/>
                  <a:gd name="connsiteY12" fmla="*/ 3316 h 0"/>
                  <a:gd name="connsiteX13" fmla="*/ 5221 w 21166"/>
                  <a:gd name="connsiteY13" fmla="*/ 3598 h 0"/>
                  <a:gd name="connsiteX14" fmla="*/ 5151 w 21166"/>
                  <a:gd name="connsiteY14" fmla="*/ 3598 h 0"/>
                  <a:gd name="connsiteX15" fmla="*/ 2681 w 21166"/>
                  <a:gd name="connsiteY15" fmla="*/ 4304 h 0"/>
                  <a:gd name="connsiteX16" fmla="*/ 0 w 21166"/>
                  <a:gd name="connsiteY16" fmla="*/ 5574 h 0"/>
                  <a:gd name="connsiteX17" fmla="*/ 9525 w 21166"/>
                  <a:gd name="connsiteY17" fmla="*/ 0 h 0"/>
                  <a:gd name="connsiteX18" fmla="*/ 14817 w 21166"/>
                  <a:gd name="connsiteY18" fmla="*/ 2399 h 0"/>
                  <a:gd name="connsiteX19" fmla="*/ 22719 w 21166"/>
                  <a:gd name="connsiteY19" fmla="*/ 6985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66">
                    <a:moveTo>
                      <a:pt x="22719" y="6985"/>
                    </a:moveTo>
                    <a:cubicBezTo>
                      <a:pt x="22084" y="6703"/>
                      <a:pt x="21519" y="6350"/>
                      <a:pt x="20884" y="6138"/>
                    </a:cubicBezTo>
                    <a:cubicBezTo>
                      <a:pt x="20320" y="5856"/>
                      <a:pt x="19756" y="5644"/>
                      <a:pt x="19262" y="5433"/>
                    </a:cubicBezTo>
                    <a:cubicBezTo>
                      <a:pt x="18697" y="5151"/>
                      <a:pt x="18133" y="5009"/>
                      <a:pt x="17639" y="4798"/>
                    </a:cubicBezTo>
                    <a:cubicBezTo>
                      <a:pt x="17568" y="4727"/>
                      <a:pt x="17498" y="4727"/>
                      <a:pt x="17427" y="4727"/>
                    </a:cubicBezTo>
                    <a:cubicBezTo>
                      <a:pt x="16933" y="4516"/>
                      <a:pt x="16369" y="4374"/>
                      <a:pt x="15875" y="4233"/>
                    </a:cubicBezTo>
                    <a:cubicBezTo>
                      <a:pt x="15381" y="4163"/>
                      <a:pt x="14887" y="3951"/>
                      <a:pt x="14393" y="3881"/>
                    </a:cubicBezTo>
                    <a:cubicBezTo>
                      <a:pt x="14323" y="3810"/>
                      <a:pt x="14252" y="3810"/>
                      <a:pt x="14111" y="3810"/>
                    </a:cubicBezTo>
                    <a:cubicBezTo>
                      <a:pt x="13617" y="3739"/>
                      <a:pt x="13123" y="3598"/>
                      <a:pt x="12630" y="3528"/>
                    </a:cubicBezTo>
                    <a:cubicBezTo>
                      <a:pt x="12136" y="3457"/>
                      <a:pt x="11642" y="3457"/>
                      <a:pt x="11218" y="3387"/>
                    </a:cubicBezTo>
                    <a:cubicBezTo>
                      <a:pt x="11148" y="3316"/>
                      <a:pt x="10936" y="3316"/>
                      <a:pt x="10866" y="3316"/>
                    </a:cubicBezTo>
                    <a:cubicBezTo>
                      <a:pt x="10019" y="3246"/>
                      <a:pt x="9102" y="3246"/>
                      <a:pt x="8255" y="3246"/>
                    </a:cubicBezTo>
                    <a:cubicBezTo>
                      <a:pt x="8043" y="3246"/>
                      <a:pt x="7832" y="3316"/>
                      <a:pt x="7620" y="3316"/>
                    </a:cubicBezTo>
                    <a:cubicBezTo>
                      <a:pt x="6773" y="3387"/>
                      <a:pt x="5927" y="3457"/>
                      <a:pt x="5221" y="3598"/>
                    </a:cubicBezTo>
                    <a:cubicBezTo>
                      <a:pt x="5221" y="3598"/>
                      <a:pt x="5151" y="3598"/>
                      <a:pt x="5151" y="3598"/>
                    </a:cubicBezTo>
                    <a:cubicBezTo>
                      <a:pt x="4304" y="3739"/>
                      <a:pt x="3457" y="4022"/>
                      <a:pt x="2681" y="4304"/>
                    </a:cubicBezTo>
                    <a:cubicBezTo>
                      <a:pt x="1693" y="4586"/>
                      <a:pt x="847" y="5080"/>
                      <a:pt x="0" y="5574"/>
                    </a:cubicBezTo>
                    <a:lnTo>
                      <a:pt x="9525" y="0"/>
                    </a:lnTo>
                    <a:cubicBezTo>
                      <a:pt x="11218" y="564"/>
                      <a:pt x="12982" y="1341"/>
                      <a:pt x="14817" y="2399"/>
                    </a:cubicBezTo>
                    <a:lnTo>
                      <a:pt x="22719" y="6985"/>
                    </a:lnTo>
                    <a:close/>
                  </a:path>
                </a:pathLst>
              </a:custGeom>
              <a:solidFill>
                <a:srgbClr val="FED16B"/>
              </a:solidFill>
              <a:ln w="7047"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36D9FE09-4DF7-46A0-8C3D-9BBF18A8D630}"/>
                  </a:ext>
                </a:extLst>
              </p:cNvPr>
              <p:cNvSpPr/>
              <p:nvPr/>
            </p:nvSpPr>
            <p:spPr>
              <a:xfrm>
                <a:off x="4084602" y="23752"/>
                <a:ext cx="119944" cy="670278"/>
              </a:xfrm>
              <a:custGeom>
                <a:avLst/>
                <a:gdLst>
                  <a:gd name="connsiteX0" fmla="*/ 121214 w 119944"/>
                  <a:gd name="connsiteY0" fmla="*/ 54000 h 670277"/>
                  <a:gd name="connsiteX1" fmla="*/ 121073 w 119944"/>
                  <a:gd name="connsiteY1" fmla="*/ 104589 h 670277"/>
                  <a:gd name="connsiteX2" fmla="*/ 121003 w 119944"/>
                  <a:gd name="connsiteY2" fmla="*/ 116795 h 670277"/>
                  <a:gd name="connsiteX3" fmla="*/ 120932 w 119944"/>
                  <a:gd name="connsiteY3" fmla="*/ 141630 h 670277"/>
                  <a:gd name="connsiteX4" fmla="*/ 120862 w 119944"/>
                  <a:gd name="connsiteY4" fmla="*/ 155600 h 670277"/>
                  <a:gd name="connsiteX5" fmla="*/ 120862 w 119944"/>
                  <a:gd name="connsiteY5" fmla="*/ 167807 h 670277"/>
                  <a:gd name="connsiteX6" fmla="*/ 120721 w 119944"/>
                  <a:gd name="connsiteY6" fmla="*/ 206542 h 670277"/>
                  <a:gd name="connsiteX7" fmla="*/ 120721 w 119944"/>
                  <a:gd name="connsiteY7" fmla="*/ 218818 h 670277"/>
                  <a:gd name="connsiteX8" fmla="*/ 120650 w 119944"/>
                  <a:gd name="connsiteY8" fmla="*/ 257553 h 670277"/>
                  <a:gd name="connsiteX9" fmla="*/ 120579 w 119944"/>
                  <a:gd name="connsiteY9" fmla="*/ 269759 h 670277"/>
                  <a:gd name="connsiteX10" fmla="*/ 120509 w 119944"/>
                  <a:gd name="connsiteY10" fmla="*/ 308494 h 670277"/>
                  <a:gd name="connsiteX11" fmla="*/ 120438 w 119944"/>
                  <a:gd name="connsiteY11" fmla="*/ 320771 h 670277"/>
                  <a:gd name="connsiteX12" fmla="*/ 120368 w 119944"/>
                  <a:gd name="connsiteY12" fmla="*/ 359506 h 670277"/>
                  <a:gd name="connsiteX13" fmla="*/ 120297 w 119944"/>
                  <a:gd name="connsiteY13" fmla="*/ 371712 h 670277"/>
                  <a:gd name="connsiteX14" fmla="*/ 120227 w 119944"/>
                  <a:gd name="connsiteY14" fmla="*/ 410447 h 670277"/>
                  <a:gd name="connsiteX15" fmla="*/ 120156 w 119944"/>
                  <a:gd name="connsiteY15" fmla="*/ 422724 h 670277"/>
                  <a:gd name="connsiteX16" fmla="*/ 120086 w 119944"/>
                  <a:gd name="connsiteY16" fmla="*/ 461388 h 670277"/>
                  <a:gd name="connsiteX17" fmla="*/ 120015 w 119944"/>
                  <a:gd name="connsiteY17" fmla="*/ 473665 h 670277"/>
                  <a:gd name="connsiteX18" fmla="*/ 119944 w 119944"/>
                  <a:gd name="connsiteY18" fmla="*/ 500405 h 670277"/>
                  <a:gd name="connsiteX19" fmla="*/ 119874 w 119944"/>
                  <a:gd name="connsiteY19" fmla="*/ 512400 h 670277"/>
                  <a:gd name="connsiteX20" fmla="*/ 119874 w 119944"/>
                  <a:gd name="connsiteY20" fmla="*/ 524677 h 670277"/>
                  <a:gd name="connsiteX21" fmla="*/ 119733 w 119944"/>
                  <a:gd name="connsiteY21" fmla="*/ 563412 h 670277"/>
                  <a:gd name="connsiteX22" fmla="*/ 119733 w 119944"/>
                  <a:gd name="connsiteY22" fmla="*/ 575688 h 670277"/>
                  <a:gd name="connsiteX23" fmla="*/ 119662 w 119944"/>
                  <a:gd name="connsiteY23" fmla="*/ 614423 h 670277"/>
                  <a:gd name="connsiteX24" fmla="*/ 119592 w 119944"/>
                  <a:gd name="connsiteY24" fmla="*/ 626629 h 670277"/>
                  <a:gd name="connsiteX25" fmla="*/ 119451 w 119944"/>
                  <a:gd name="connsiteY25" fmla="*/ 677218 h 670277"/>
                  <a:gd name="connsiteX26" fmla="*/ 33514 w 119944"/>
                  <a:gd name="connsiteY26" fmla="*/ 627547 h 670277"/>
                  <a:gd name="connsiteX27" fmla="*/ 71 w 119944"/>
                  <a:gd name="connsiteY27" fmla="*/ 569409 h 670277"/>
                  <a:gd name="connsiteX28" fmla="*/ 0 w 119944"/>
                  <a:gd name="connsiteY28" fmla="*/ 568703 h 670277"/>
                  <a:gd name="connsiteX29" fmla="*/ 1552 w 119944"/>
                  <a:gd name="connsiteY29" fmla="*/ 24297 h 670277"/>
                  <a:gd name="connsiteX30" fmla="*/ 1552 w 119944"/>
                  <a:gd name="connsiteY30" fmla="*/ 23803 h 670277"/>
                  <a:gd name="connsiteX31" fmla="*/ 11501 w 119944"/>
                  <a:gd name="connsiteY31" fmla="*/ 2354 h 670277"/>
                  <a:gd name="connsiteX32" fmla="*/ 14182 w 119944"/>
                  <a:gd name="connsiteY32" fmla="*/ 1084 h 670277"/>
                  <a:gd name="connsiteX33" fmla="*/ 16228 w 119944"/>
                  <a:gd name="connsiteY33" fmla="*/ 449 h 670277"/>
                  <a:gd name="connsiteX34" fmla="*/ 16581 w 119944"/>
                  <a:gd name="connsiteY34" fmla="*/ 378 h 670277"/>
                  <a:gd name="connsiteX35" fmla="*/ 19050 w 119944"/>
                  <a:gd name="connsiteY35" fmla="*/ 96 h 670277"/>
                  <a:gd name="connsiteX36" fmla="*/ 19191 w 119944"/>
                  <a:gd name="connsiteY36" fmla="*/ 96 h 670277"/>
                  <a:gd name="connsiteX37" fmla="*/ 19685 w 119944"/>
                  <a:gd name="connsiteY37" fmla="*/ 25 h 670277"/>
                  <a:gd name="connsiteX38" fmla="*/ 24059 w 119944"/>
                  <a:gd name="connsiteY38" fmla="*/ 308 h 670277"/>
                  <a:gd name="connsiteX39" fmla="*/ 25541 w 119944"/>
                  <a:gd name="connsiteY39" fmla="*/ 590 h 670277"/>
                  <a:gd name="connsiteX40" fmla="*/ 27305 w 119944"/>
                  <a:gd name="connsiteY40" fmla="*/ 1013 h 670277"/>
                  <a:gd name="connsiteX41" fmla="*/ 28857 w 119944"/>
                  <a:gd name="connsiteY41" fmla="*/ 1507 h 670277"/>
                  <a:gd name="connsiteX42" fmla="*/ 29069 w 119944"/>
                  <a:gd name="connsiteY42" fmla="*/ 1578 h 670277"/>
                  <a:gd name="connsiteX43" fmla="*/ 30692 w 119944"/>
                  <a:gd name="connsiteY43" fmla="*/ 2213 h 670277"/>
                  <a:gd name="connsiteX44" fmla="*/ 32314 w 119944"/>
                  <a:gd name="connsiteY44" fmla="*/ 2918 h 670277"/>
                  <a:gd name="connsiteX45" fmla="*/ 34149 w 119944"/>
                  <a:gd name="connsiteY45" fmla="*/ 3765 h 670277"/>
                  <a:gd name="connsiteX46" fmla="*/ 34925 w 119944"/>
                  <a:gd name="connsiteY46" fmla="*/ 4188 h 670277"/>
                  <a:gd name="connsiteX47" fmla="*/ 35913 w 119944"/>
                  <a:gd name="connsiteY47" fmla="*/ 4753 h 670277"/>
                  <a:gd name="connsiteX48" fmla="*/ 121214 w 119944"/>
                  <a:gd name="connsiteY48" fmla="*/ 54000 h 67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9944" h="670277">
                    <a:moveTo>
                      <a:pt x="121214" y="54000"/>
                    </a:moveTo>
                    <a:lnTo>
                      <a:pt x="121073" y="104589"/>
                    </a:lnTo>
                    <a:lnTo>
                      <a:pt x="121003" y="116795"/>
                    </a:lnTo>
                    <a:lnTo>
                      <a:pt x="120932" y="141630"/>
                    </a:lnTo>
                    <a:lnTo>
                      <a:pt x="120862" y="155600"/>
                    </a:lnTo>
                    <a:lnTo>
                      <a:pt x="120862" y="167807"/>
                    </a:lnTo>
                    <a:lnTo>
                      <a:pt x="120721" y="206542"/>
                    </a:lnTo>
                    <a:lnTo>
                      <a:pt x="120721" y="218818"/>
                    </a:lnTo>
                    <a:lnTo>
                      <a:pt x="120650" y="257553"/>
                    </a:lnTo>
                    <a:lnTo>
                      <a:pt x="120579" y="269759"/>
                    </a:lnTo>
                    <a:lnTo>
                      <a:pt x="120509" y="308494"/>
                    </a:lnTo>
                    <a:lnTo>
                      <a:pt x="120438" y="320771"/>
                    </a:lnTo>
                    <a:lnTo>
                      <a:pt x="120368" y="359506"/>
                    </a:lnTo>
                    <a:lnTo>
                      <a:pt x="120297" y="371712"/>
                    </a:lnTo>
                    <a:lnTo>
                      <a:pt x="120227" y="410447"/>
                    </a:lnTo>
                    <a:lnTo>
                      <a:pt x="120156" y="422724"/>
                    </a:lnTo>
                    <a:lnTo>
                      <a:pt x="120086" y="461388"/>
                    </a:lnTo>
                    <a:lnTo>
                      <a:pt x="120015" y="473665"/>
                    </a:lnTo>
                    <a:lnTo>
                      <a:pt x="119944" y="500405"/>
                    </a:lnTo>
                    <a:lnTo>
                      <a:pt x="119874" y="512400"/>
                    </a:lnTo>
                    <a:lnTo>
                      <a:pt x="119874" y="524677"/>
                    </a:lnTo>
                    <a:lnTo>
                      <a:pt x="119733" y="563412"/>
                    </a:lnTo>
                    <a:lnTo>
                      <a:pt x="119733" y="575688"/>
                    </a:lnTo>
                    <a:lnTo>
                      <a:pt x="119662" y="614423"/>
                    </a:lnTo>
                    <a:lnTo>
                      <a:pt x="119592" y="626629"/>
                    </a:lnTo>
                    <a:lnTo>
                      <a:pt x="119451" y="677218"/>
                    </a:lnTo>
                    <a:lnTo>
                      <a:pt x="33514" y="627547"/>
                    </a:lnTo>
                    <a:cubicBezTo>
                      <a:pt x="15099" y="616540"/>
                      <a:pt x="282" y="590858"/>
                      <a:pt x="71" y="569409"/>
                    </a:cubicBezTo>
                    <a:cubicBezTo>
                      <a:pt x="0" y="569127"/>
                      <a:pt x="0" y="568985"/>
                      <a:pt x="0" y="568703"/>
                    </a:cubicBezTo>
                    <a:lnTo>
                      <a:pt x="1552" y="24297"/>
                    </a:lnTo>
                    <a:lnTo>
                      <a:pt x="1552" y="23803"/>
                    </a:lnTo>
                    <a:cubicBezTo>
                      <a:pt x="1693" y="13290"/>
                      <a:pt x="5503" y="5882"/>
                      <a:pt x="11501" y="2354"/>
                    </a:cubicBezTo>
                    <a:cubicBezTo>
                      <a:pt x="12347" y="1860"/>
                      <a:pt x="13194" y="1366"/>
                      <a:pt x="14182" y="1084"/>
                    </a:cubicBezTo>
                    <a:cubicBezTo>
                      <a:pt x="14817" y="802"/>
                      <a:pt x="15522" y="660"/>
                      <a:pt x="16228" y="449"/>
                    </a:cubicBezTo>
                    <a:cubicBezTo>
                      <a:pt x="16369" y="449"/>
                      <a:pt x="16510" y="378"/>
                      <a:pt x="16581" y="378"/>
                    </a:cubicBezTo>
                    <a:cubicBezTo>
                      <a:pt x="17357" y="237"/>
                      <a:pt x="18203" y="96"/>
                      <a:pt x="19050" y="96"/>
                    </a:cubicBezTo>
                    <a:cubicBezTo>
                      <a:pt x="19121" y="96"/>
                      <a:pt x="19121" y="96"/>
                      <a:pt x="19191" y="96"/>
                    </a:cubicBezTo>
                    <a:cubicBezTo>
                      <a:pt x="19332" y="25"/>
                      <a:pt x="19544" y="25"/>
                      <a:pt x="19685" y="25"/>
                    </a:cubicBezTo>
                    <a:cubicBezTo>
                      <a:pt x="21096" y="-45"/>
                      <a:pt x="22578" y="25"/>
                      <a:pt x="24059" y="308"/>
                    </a:cubicBezTo>
                    <a:cubicBezTo>
                      <a:pt x="24553" y="378"/>
                      <a:pt x="25047" y="449"/>
                      <a:pt x="25541" y="590"/>
                    </a:cubicBezTo>
                    <a:cubicBezTo>
                      <a:pt x="26106" y="660"/>
                      <a:pt x="26670" y="872"/>
                      <a:pt x="27305" y="1013"/>
                    </a:cubicBezTo>
                    <a:cubicBezTo>
                      <a:pt x="27799" y="1154"/>
                      <a:pt x="28363" y="1295"/>
                      <a:pt x="28857" y="1507"/>
                    </a:cubicBezTo>
                    <a:cubicBezTo>
                      <a:pt x="28928" y="1437"/>
                      <a:pt x="28928" y="1507"/>
                      <a:pt x="29069" y="1578"/>
                    </a:cubicBezTo>
                    <a:cubicBezTo>
                      <a:pt x="29563" y="1719"/>
                      <a:pt x="30127" y="1930"/>
                      <a:pt x="30692" y="2213"/>
                    </a:cubicBezTo>
                    <a:cubicBezTo>
                      <a:pt x="31256" y="2424"/>
                      <a:pt x="31821" y="2636"/>
                      <a:pt x="32314" y="2918"/>
                    </a:cubicBezTo>
                    <a:cubicBezTo>
                      <a:pt x="32949" y="3200"/>
                      <a:pt x="33514" y="3483"/>
                      <a:pt x="34149" y="3765"/>
                    </a:cubicBezTo>
                    <a:lnTo>
                      <a:pt x="34925" y="4188"/>
                    </a:lnTo>
                    <a:cubicBezTo>
                      <a:pt x="35278" y="4329"/>
                      <a:pt x="35560" y="4541"/>
                      <a:pt x="35913" y="4753"/>
                    </a:cubicBezTo>
                    <a:lnTo>
                      <a:pt x="121214" y="54000"/>
                    </a:lnTo>
                    <a:close/>
                  </a:path>
                </a:pathLst>
              </a:custGeom>
              <a:solidFill>
                <a:srgbClr val="FFFFFF"/>
              </a:solidFill>
              <a:ln w="7047"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EA583EF5-3846-4D0F-8E18-50A6316D9172}"/>
                  </a:ext>
                </a:extLst>
              </p:cNvPr>
              <p:cNvSpPr/>
              <p:nvPr/>
            </p:nvSpPr>
            <p:spPr>
              <a:xfrm>
                <a:off x="4084533" y="19553"/>
                <a:ext cx="119944" cy="677333"/>
              </a:xfrm>
              <a:custGeom>
                <a:avLst/>
                <a:gdLst>
                  <a:gd name="connsiteX0" fmla="*/ 95250 w 119944"/>
                  <a:gd name="connsiteY0" fmla="*/ 93830 h 677333"/>
                  <a:gd name="connsiteX1" fmla="*/ 110420 w 119944"/>
                  <a:gd name="connsiteY1" fmla="*/ 102579 h 677333"/>
                  <a:gd name="connsiteX2" fmla="*/ 121074 w 119944"/>
                  <a:gd name="connsiteY2" fmla="*/ 108717 h 677333"/>
                  <a:gd name="connsiteX3" fmla="*/ 121215 w 119944"/>
                  <a:gd name="connsiteY3" fmla="*/ 58129 h 677333"/>
                  <a:gd name="connsiteX4" fmla="*/ 34925 w 119944"/>
                  <a:gd name="connsiteY4" fmla="*/ 8317 h 677333"/>
                  <a:gd name="connsiteX5" fmla="*/ 34149 w 119944"/>
                  <a:gd name="connsiteY5" fmla="*/ 7894 h 677333"/>
                  <a:gd name="connsiteX6" fmla="*/ 26318 w 119944"/>
                  <a:gd name="connsiteY6" fmla="*/ 3378 h 677333"/>
                  <a:gd name="connsiteX7" fmla="*/ 21026 w 119944"/>
                  <a:gd name="connsiteY7" fmla="*/ 979 h 677333"/>
                  <a:gd name="connsiteX8" fmla="*/ 10019 w 119944"/>
                  <a:gd name="connsiteY8" fmla="*/ 979 h 677333"/>
                  <a:gd name="connsiteX9" fmla="*/ 1623 w 119944"/>
                  <a:gd name="connsiteY9" fmla="*/ 17489 h 677333"/>
                  <a:gd name="connsiteX10" fmla="*/ 1553 w 119944"/>
                  <a:gd name="connsiteY10" fmla="*/ 28002 h 677333"/>
                  <a:gd name="connsiteX11" fmla="*/ 1553 w 119944"/>
                  <a:gd name="connsiteY11" fmla="*/ 28566 h 677333"/>
                  <a:gd name="connsiteX12" fmla="*/ 71 w 119944"/>
                  <a:gd name="connsiteY12" fmla="*/ 573679 h 677333"/>
                  <a:gd name="connsiteX13" fmla="*/ 0 w 119944"/>
                  <a:gd name="connsiteY13" fmla="*/ 583980 h 677333"/>
                  <a:gd name="connsiteX14" fmla="*/ 24554 w 119944"/>
                  <a:gd name="connsiteY14" fmla="*/ 626595 h 677333"/>
                  <a:gd name="connsiteX15" fmla="*/ 33514 w 119944"/>
                  <a:gd name="connsiteY15" fmla="*/ 631746 h 677333"/>
                  <a:gd name="connsiteX16" fmla="*/ 119451 w 119944"/>
                  <a:gd name="connsiteY16" fmla="*/ 681417 h 677333"/>
                  <a:gd name="connsiteX17" fmla="*/ 119592 w 119944"/>
                  <a:gd name="connsiteY17" fmla="*/ 630829 h 677333"/>
                  <a:gd name="connsiteX18" fmla="*/ 108938 w 119944"/>
                  <a:gd name="connsiteY18" fmla="*/ 624690 h 677333"/>
                  <a:gd name="connsiteX19" fmla="*/ 93769 w 119944"/>
                  <a:gd name="connsiteY19" fmla="*/ 615941 h 677333"/>
                  <a:gd name="connsiteX20" fmla="*/ 86925 w 119944"/>
                  <a:gd name="connsiteY20" fmla="*/ 605781 h 677333"/>
                  <a:gd name="connsiteX21" fmla="*/ 93769 w 119944"/>
                  <a:gd name="connsiteY21" fmla="*/ 603594 h 677333"/>
                  <a:gd name="connsiteX22" fmla="*/ 108938 w 119944"/>
                  <a:gd name="connsiteY22" fmla="*/ 612343 h 677333"/>
                  <a:gd name="connsiteX23" fmla="*/ 119592 w 119944"/>
                  <a:gd name="connsiteY23" fmla="*/ 618481 h 677333"/>
                  <a:gd name="connsiteX24" fmla="*/ 119662 w 119944"/>
                  <a:gd name="connsiteY24" fmla="*/ 579746 h 677333"/>
                  <a:gd name="connsiteX25" fmla="*/ 109009 w 119944"/>
                  <a:gd name="connsiteY25" fmla="*/ 573608 h 677333"/>
                  <a:gd name="connsiteX26" fmla="*/ 93839 w 119944"/>
                  <a:gd name="connsiteY26" fmla="*/ 564859 h 677333"/>
                  <a:gd name="connsiteX27" fmla="*/ 86995 w 119944"/>
                  <a:gd name="connsiteY27" fmla="*/ 554699 h 677333"/>
                  <a:gd name="connsiteX28" fmla="*/ 93839 w 119944"/>
                  <a:gd name="connsiteY28" fmla="*/ 552512 h 677333"/>
                  <a:gd name="connsiteX29" fmla="*/ 109009 w 119944"/>
                  <a:gd name="connsiteY29" fmla="*/ 561261 h 677333"/>
                  <a:gd name="connsiteX30" fmla="*/ 119662 w 119944"/>
                  <a:gd name="connsiteY30" fmla="*/ 567399 h 677333"/>
                  <a:gd name="connsiteX31" fmla="*/ 119804 w 119944"/>
                  <a:gd name="connsiteY31" fmla="*/ 528664 h 677333"/>
                  <a:gd name="connsiteX32" fmla="*/ 109150 w 119944"/>
                  <a:gd name="connsiteY32" fmla="*/ 522526 h 677333"/>
                  <a:gd name="connsiteX33" fmla="*/ 93980 w 119944"/>
                  <a:gd name="connsiteY33" fmla="*/ 513777 h 677333"/>
                  <a:gd name="connsiteX34" fmla="*/ 87136 w 119944"/>
                  <a:gd name="connsiteY34" fmla="*/ 503688 h 677333"/>
                  <a:gd name="connsiteX35" fmla="*/ 93980 w 119944"/>
                  <a:gd name="connsiteY35" fmla="*/ 501500 h 677333"/>
                  <a:gd name="connsiteX36" fmla="*/ 109150 w 119944"/>
                  <a:gd name="connsiteY36" fmla="*/ 510249 h 677333"/>
                  <a:gd name="connsiteX37" fmla="*/ 119804 w 119944"/>
                  <a:gd name="connsiteY37" fmla="*/ 516387 h 677333"/>
                  <a:gd name="connsiteX38" fmla="*/ 119874 w 119944"/>
                  <a:gd name="connsiteY38" fmla="*/ 504393 h 677333"/>
                  <a:gd name="connsiteX39" fmla="*/ 119945 w 119944"/>
                  <a:gd name="connsiteY39" fmla="*/ 477652 h 677333"/>
                  <a:gd name="connsiteX40" fmla="*/ 119874 w 119944"/>
                  <a:gd name="connsiteY40" fmla="*/ 477652 h 677333"/>
                  <a:gd name="connsiteX41" fmla="*/ 109220 w 119944"/>
                  <a:gd name="connsiteY41" fmla="*/ 471514 h 677333"/>
                  <a:gd name="connsiteX42" fmla="*/ 94051 w 119944"/>
                  <a:gd name="connsiteY42" fmla="*/ 462765 h 677333"/>
                  <a:gd name="connsiteX43" fmla="*/ 87207 w 119944"/>
                  <a:gd name="connsiteY43" fmla="*/ 452746 h 677333"/>
                  <a:gd name="connsiteX44" fmla="*/ 94051 w 119944"/>
                  <a:gd name="connsiteY44" fmla="*/ 450559 h 677333"/>
                  <a:gd name="connsiteX45" fmla="*/ 109220 w 119944"/>
                  <a:gd name="connsiteY45" fmla="*/ 459308 h 677333"/>
                  <a:gd name="connsiteX46" fmla="*/ 119874 w 119944"/>
                  <a:gd name="connsiteY46" fmla="*/ 465446 h 677333"/>
                  <a:gd name="connsiteX47" fmla="*/ 119945 w 119944"/>
                  <a:gd name="connsiteY47" fmla="*/ 426782 h 677333"/>
                  <a:gd name="connsiteX48" fmla="*/ 109291 w 119944"/>
                  <a:gd name="connsiteY48" fmla="*/ 420644 h 677333"/>
                  <a:gd name="connsiteX49" fmla="*/ 94121 w 119944"/>
                  <a:gd name="connsiteY49" fmla="*/ 411895 h 677333"/>
                  <a:gd name="connsiteX50" fmla="*/ 87278 w 119944"/>
                  <a:gd name="connsiteY50" fmla="*/ 401805 h 677333"/>
                  <a:gd name="connsiteX51" fmla="*/ 94121 w 119944"/>
                  <a:gd name="connsiteY51" fmla="*/ 399618 h 677333"/>
                  <a:gd name="connsiteX52" fmla="*/ 109291 w 119944"/>
                  <a:gd name="connsiteY52" fmla="*/ 408367 h 677333"/>
                  <a:gd name="connsiteX53" fmla="*/ 119945 w 119944"/>
                  <a:gd name="connsiteY53" fmla="*/ 414505 h 677333"/>
                  <a:gd name="connsiteX54" fmla="*/ 120015 w 119944"/>
                  <a:gd name="connsiteY54" fmla="*/ 375770 h 677333"/>
                  <a:gd name="connsiteX55" fmla="*/ 109361 w 119944"/>
                  <a:gd name="connsiteY55" fmla="*/ 369632 h 677333"/>
                  <a:gd name="connsiteX56" fmla="*/ 94192 w 119944"/>
                  <a:gd name="connsiteY56" fmla="*/ 360883 h 677333"/>
                  <a:gd name="connsiteX57" fmla="*/ 87348 w 119944"/>
                  <a:gd name="connsiteY57" fmla="*/ 350864 h 677333"/>
                  <a:gd name="connsiteX58" fmla="*/ 94192 w 119944"/>
                  <a:gd name="connsiteY58" fmla="*/ 348677 h 677333"/>
                  <a:gd name="connsiteX59" fmla="*/ 109361 w 119944"/>
                  <a:gd name="connsiteY59" fmla="*/ 357426 h 677333"/>
                  <a:gd name="connsiteX60" fmla="*/ 120015 w 119944"/>
                  <a:gd name="connsiteY60" fmla="*/ 363564 h 677333"/>
                  <a:gd name="connsiteX61" fmla="*/ 120086 w 119944"/>
                  <a:gd name="connsiteY61" fmla="*/ 324829 h 677333"/>
                  <a:gd name="connsiteX62" fmla="*/ 109432 w 119944"/>
                  <a:gd name="connsiteY62" fmla="*/ 318691 h 677333"/>
                  <a:gd name="connsiteX63" fmla="*/ 94263 w 119944"/>
                  <a:gd name="connsiteY63" fmla="*/ 309942 h 677333"/>
                  <a:gd name="connsiteX64" fmla="*/ 87419 w 119944"/>
                  <a:gd name="connsiteY64" fmla="*/ 299852 h 677333"/>
                  <a:gd name="connsiteX65" fmla="*/ 94263 w 119944"/>
                  <a:gd name="connsiteY65" fmla="*/ 297665 h 677333"/>
                  <a:gd name="connsiteX66" fmla="*/ 109432 w 119944"/>
                  <a:gd name="connsiteY66" fmla="*/ 306414 h 677333"/>
                  <a:gd name="connsiteX67" fmla="*/ 120086 w 119944"/>
                  <a:gd name="connsiteY67" fmla="*/ 312552 h 677333"/>
                  <a:gd name="connsiteX68" fmla="*/ 120156 w 119944"/>
                  <a:gd name="connsiteY68" fmla="*/ 273817 h 677333"/>
                  <a:gd name="connsiteX69" fmla="*/ 109996 w 119944"/>
                  <a:gd name="connsiteY69" fmla="*/ 267820 h 677333"/>
                  <a:gd name="connsiteX70" fmla="*/ 94827 w 119944"/>
                  <a:gd name="connsiteY70" fmla="*/ 259071 h 677333"/>
                  <a:gd name="connsiteX71" fmla="*/ 87983 w 119944"/>
                  <a:gd name="connsiteY71" fmla="*/ 248982 h 677333"/>
                  <a:gd name="connsiteX72" fmla="*/ 94827 w 119944"/>
                  <a:gd name="connsiteY72" fmla="*/ 246795 h 677333"/>
                  <a:gd name="connsiteX73" fmla="*/ 109996 w 119944"/>
                  <a:gd name="connsiteY73" fmla="*/ 255544 h 677333"/>
                  <a:gd name="connsiteX74" fmla="*/ 120650 w 119944"/>
                  <a:gd name="connsiteY74" fmla="*/ 261682 h 677333"/>
                  <a:gd name="connsiteX75" fmla="*/ 120721 w 119944"/>
                  <a:gd name="connsiteY75" fmla="*/ 222947 h 677333"/>
                  <a:gd name="connsiteX76" fmla="*/ 110067 w 119944"/>
                  <a:gd name="connsiteY76" fmla="*/ 216809 h 677333"/>
                  <a:gd name="connsiteX77" fmla="*/ 94898 w 119944"/>
                  <a:gd name="connsiteY77" fmla="*/ 208060 h 677333"/>
                  <a:gd name="connsiteX78" fmla="*/ 88054 w 119944"/>
                  <a:gd name="connsiteY78" fmla="*/ 197970 h 677333"/>
                  <a:gd name="connsiteX79" fmla="*/ 94898 w 119944"/>
                  <a:gd name="connsiteY79" fmla="*/ 195783 h 677333"/>
                  <a:gd name="connsiteX80" fmla="*/ 110067 w 119944"/>
                  <a:gd name="connsiteY80" fmla="*/ 204532 h 677333"/>
                  <a:gd name="connsiteX81" fmla="*/ 120721 w 119944"/>
                  <a:gd name="connsiteY81" fmla="*/ 210670 h 677333"/>
                  <a:gd name="connsiteX82" fmla="*/ 120791 w 119944"/>
                  <a:gd name="connsiteY82" fmla="*/ 210670 h 677333"/>
                  <a:gd name="connsiteX83" fmla="*/ 120862 w 119944"/>
                  <a:gd name="connsiteY83" fmla="*/ 171935 h 677333"/>
                  <a:gd name="connsiteX84" fmla="*/ 110208 w 119944"/>
                  <a:gd name="connsiteY84" fmla="*/ 165797 h 677333"/>
                  <a:gd name="connsiteX85" fmla="*/ 95039 w 119944"/>
                  <a:gd name="connsiteY85" fmla="*/ 157048 h 677333"/>
                  <a:gd name="connsiteX86" fmla="*/ 88195 w 119944"/>
                  <a:gd name="connsiteY86" fmla="*/ 146959 h 677333"/>
                  <a:gd name="connsiteX87" fmla="*/ 95039 w 119944"/>
                  <a:gd name="connsiteY87" fmla="*/ 144771 h 677333"/>
                  <a:gd name="connsiteX88" fmla="*/ 110208 w 119944"/>
                  <a:gd name="connsiteY88" fmla="*/ 153520 h 677333"/>
                  <a:gd name="connsiteX89" fmla="*/ 120862 w 119944"/>
                  <a:gd name="connsiteY89" fmla="*/ 159659 h 677333"/>
                  <a:gd name="connsiteX90" fmla="*/ 120933 w 119944"/>
                  <a:gd name="connsiteY90" fmla="*/ 145689 h 677333"/>
                  <a:gd name="connsiteX91" fmla="*/ 121003 w 119944"/>
                  <a:gd name="connsiteY91" fmla="*/ 120853 h 677333"/>
                  <a:gd name="connsiteX92" fmla="*/ 120933 w 119944"/>
                  <a:gd name="connsiteY92" fmla="*/ 120853 h 677333"/>
                  <a:gd name="connsiteX93" fmla="*/ 110279 w 119944"/>
                  <a:gd name="connsiteY93" fmla="*/ 114715 h 677333"/>
                  <a:gd name="connsiteX94" fmla="*/ 95109 w 119944"/>
                  <a:gd name="connsiteY94" fmla="*/ 105966 h 677333"/>
                  <a:gd name="connsiteX95" fmla="*/ 88265 w 119944"/>
                  <a:gd name="connsiteY95" fmla="*/ 95876 h 677333"/>
                  <a:gd name="connsiteX96" fmla="*/ 95250 w 119944"/>
                  <a:gd name="connsiteY96" fmla="*/ 93830 h 677333"/>
                  <a:gd name="connsiteX97" fmla="*/ 82339 w 119944"/>
                  <a:gd name="connsiteY97" fmla="*/ 647691 h 677333"/>
                  <a:gd name="connsiteX98" fmla="*/ 71685 w 119944"/>
                  <a:gd name="connsiteY98" fmla="*/ 641553 h 677333"/>
                  <a:gd name="connsiteX99" fmla="*/ 73378 w 119944"/>
                  <a:gd name="connsiteY99" fmla="*/ 42819 h 677333"/>
                  <a:gd name="connsiteX100" fmla="*/ 84032 w 119944"/>
                  <a:gd name="connsiteY100" fmla="*/ 48957 h 677333"/>
                  <a:gd name="connsiteX101" fmla="*/ 82339 w 119944"/>
                  <a:gd name="connsiteY101" fmla="*/ 647691 h 67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19944" h="677333">
                    <a:moveTo>
                      <a:pt x="95250" y="93830"/>
                    </a:moveTo>
                    <a:lnTo>
                      <a:pt x="110420" y="102579"/>
                    </a:lnTo>
                    <a:lnTo>
                      <a:pt x="121074" y="108717"/>
                    </a:lnTo>
                    <a:lnTo>
                      <a:pt x="121215" y="58129"/>
                    </a:lnTo>
                    <a:lnTo>
                      <a:pt x="34925" y="8317"/>
                    </a:lnTo>
                    <a:lnTo>
                      <a:pt x="34149" y="7894"/>
                    </a:lnTo>
                    <a:lnTo>
                      <a:pt x="26318" y="3378"/>
                    </a:lnTo>
                    <a:cubicBezTo>
                      <a:pt x="24483" y="2320"/>
                      <a:pt x="22790" y="1544"/>
                      <a:pt x="21026" y="979"/>
                    </a:cubicBezTo>
                    <a:cubicBezTo>
                      <a:pt x="16792" y="-361"/>
                      <a:pt x="13053" y="-291"/>
                      <a:pt x="10019" y="979"/>
                    </a:cubicBezTo>
                    <a:cubicBezTo>
                      <a:pt x="4869" y="3237"/>
                      <a:pt x="1623" y="9022"/>
                      <a:pt x="1623" y="17489"/>
                    </a:cubicBezTo>
                    <a:lnTo>
                      <a:pt x="1553" y="28002"/>
                    </a:lnTo>
                    <a:lnTo>
                      <a:pt x="1553" y="28566"/>
                    </a:lnTo>
                    <a:lnTo>
                      <a:pt x="71" y="573679"/>
                    </a:lnTo>
                    <a:lnTo>
                      <a:pt x="0" y="583980"/>
                    </a:lnTo>
                    <a:cubicBezTo>
                      <a:pt x="-70" y="599714"/>
                      <a:pt x="10936" y="618764"/>
                      <a:pt x="24554" y="626595"/>
                    </a:cubicBezTo>
                    <a:lnTo>
                      <a:pt x="33514" y="631746"/>
                    </a:lnTo>
                    <a:lnTo>
                      <a:pt x="119451" y="681417"/>
                    </a:lnTo>
                    <a:lnTo>
                      <a:pt x="119592" y="630829"/>
                    </a:lnTo>
                    <a:lnTo>
                      <a:pt x="108938" y="624690"/>
                    </a:lnTo>
                    <a:lnTo>
                      <a:pt x="93769" y="615941"/>
                    </a:lnTo>
                    <a:cubicBezTo>
                      <a:pt x="89959" y="613754"/>
                      <a:pt x="86925" y="609239"/>
                      <a:pt x="86925" y="605781"/>
                    </a:cubicBezTo>
                    <a:cubicBezTo>
                      <a:pt x="86995" y="602395"/>
                      <a:pt x="90029" y="601477"/>
                      <a:pt x="93769" y="603594"/>
                    </a:cubicBezTo>
                    <a:lnTo>
                      <a:pt x="108938" y="612343"/>
                    </a:lnTo>
                    <a:lnTo>
                      <a:pt x="119592" y="618481"/>
                    </a:lnTo>
                    <a:lnTo>
                      <a:pt x="119662" y="579746"/>
                    </a:lnTo>
                    <a:lnTo>
                      <a:pt x="109009" y="573608"/>
                    </a:lnTo>
                    <a:lnTo>
                      <a:pt x="93839" y="564859"/>
                    </a:lnTo>
                    <a:cubicBezTo>
                      <a:pt x="90029" y="562672"/>
                      <a:pt x="86995" y="558086"/>
                      <a:pt x="86995" y="554699"/>
                    </a:cubicBezTo>
                    <a:cubicBezTo>
                      <a:pt x="86995" y="551313"/>
                      <a:pt x="90100" y="550325"/>
                      <a:pt x="93839" y="552512"/>
                    </a:cubicBezTo>
                    <a:lnTo>
                      <a:pt x="109009" y="561261"/>
                    </a:lnTo>
                    <a:lnTo>
                      <a:pt x="119662" y="567399"/>
                    </a:lnTo>
                    <a:lnTo>
                      <a:pt x="119804" y="528664"/>
                    </a:lnTo>
                    <a:lnTo>
                      <a:pt x="109150" y="522526"/>
                    </a:lnTo>
                    <a:lnTo>
                      <a:pt x="93980" y="513777"/>
                    </a:lnTo>
                    <a:cubicBezTo>
                      <a:pt x="90241" y="511590"/>
                      <a:pt x="87136" y="507074"/>
                      <a:pt x="87136" y="503688"/>
                    </a:cubicBezTo>
                    <a:cubicBezTo>
                      <a:pt x="87136" y="500301"/>
                      <a:pt x="90241" y="499313"/>
                      <a:pt x="93980" y="501500"/>
                    </a:cubicBezTo>
                    <a:lnTo>
                      <a:pt x="109150" y="510249"/>
                    </a:lnTo>
                    <a:lnTo>
                      <a:pt x="119804" y="516387"/>
                    </a:lnTo>
                    <a:lnTo>
                      <a:pt x="119874" y="504393"/>
                    </a:lnTo>
                    <a:lnTo>
                      <a:pt x="119945" y="477652"/>
                    </a:lnTo>
                    <a:lnTo>
                      <a:pt x="119874" y="477652"/>
                    </a:lnTo>
                    <a:lnTo>
                      <a:pt x="109220" y="471514"/>
                    </a:lnTo>
                    <a:lnTo>
                      <a:pt x="94051" y="462765"/>
                    </a:lnTo>
                    <a:cubicBezTo>
                      <a:pt x="90311" y="460578"/>
                      <a:pt x="87207" y="456063"/>
                      <a:pt x="87207" y="452746"/>
                    </a:cubicBezTo>
                    <a:cubicBezTo>
                      <a:pt x="87207" y="449360"/>
                      <a:pt x="90311" y="448301"/>
                      <a:pt x="94051" y="450559"/>
                    </a:cubicBezTo>
                    <a:lnTo>
                      <a:pt x="109220" y="459308"/>
                    </a:lnTo>
                    <a:lnTo>
                      <a:pt x="119874" y="465446"/>
                    </a:lnTo>
                    <a:lnTo>
                      <a:pt x="119945" y="426782"/>
                    </a:lnTo>
                    <a:lnTo>
                      <a:pt x="109291" y="420644"/>
                    </a:lnTo>
                    <a:lnTo>
                      <a:pt x="94121" y="411895"/>
                    </a:lnTo>
                    <a:cubicBezTo>
                      <a:pt x="90382" y="409707"/>
                      <a:pt x="87278" y="405192"/>
                      <a:pt x="87278" y="401805"/>
                    </a:cubicBezTo>
                    <a:cubicBezTo>
                      <a:pt x="87278" y="398419"/>
                      <a:pt x="90382" y="397431"/>
                      <a:pt x="94121" y="399618"/>
                    </a:cubicBezTo>
                    <a:lnTo>
                      <a:pt x="109291" y="408367"/>
                    </a:lnTo>
                    <a:lnTo>
                      <a:pt x="119945" y="414505"/>
                    </a:lnTo>
                    <a:lnTo>
                      <a:pt x="120015" y="375770"/>
                    </a:lnTo>
                    <a:lnTo>
                      <a:pt x="109361" y="369632"/>
                    </a:lnTo>
                    <a:lnTo>
                      <a:pt x="94192" y="360883"/>
                    </a:lnTo>
                    <a:cubicBezTo>
                      <a:pt x="90453" y="358696"/>
                      <a:pt x="87348" y="354180"/>
                      <a:pt x="87348" y="350864"/>
                    </a:cubicBezTo>
                    <a:cubicBezTo>
                      <a:pt x="87348" y="347477"/>
                      <a:pt x="90382" y="346490"/>
                      <a:pt x="94192" y="348677"/>
                    </a:cubicBezTo>
                    <a:lnTo>
                      <a:pt x="109361" y="357426"/>
                    </a:lnTo>
                    <a:lnTo>
                      <a:pt x="120015" y="363564"/>
                    </a:lnTo>
                    <a:lnTo>
                      <a:pt x="120086" y="324829"/>
                    </a:lnTo>
                    <a:lnTo>
                      <a:pt x="109432" y="318691"/>
                    </a:lnTo>
                    <a:lnTo>
                      <a:pt x="94263" y="309942"/>
                    </a:lnTo>
                    <a:cubicBezTo>
                      <a:pt x="90523" y="307755"/>
                      <a:pt x="87419" y="303239"/>
                      <a:pt x="87419" y="299852"/>
                    </a:cubicBezTo>
                    <a:cubicBezTo>
                      <a:pt x="87419" y="296466"/>
                      <a:pt x="90453" y="295478"/>
                      <a:pt x="94263" y="297665"/>
                    </a:cubicBezTo>
                    <a:lnTo>
                      <a:pt x="109432" y="306414"/>
                    </a:lnTo>
                    <a:lnTo>
                      <a:pt x="120086" y="312552"/>
                    </a:lnTo>
                    <a:lnTo>
                      <a:pt x="120156" y="273817"/>
                    </a:lnTo>
                    <a:lnTo>
                      <a:pt x="109996" y="267820"/>
                    </a:lnTo>
                    <a:lnTo>
                      <a:pt x="94827" y="259071"/>
                    </a:lnTo>
                    <a:cubicBezTo>
                      <a:pt x="91017" y="256884"/>
                      <a:pt x="87983" y="252369"/>
                      <a:pt x="87983" y="248982"/>
                    </a:cubicBezTo>
                    <a:cubicBezTo>
                      <a:pt x="87983" y="245595"/>
                      <a:pt x="91017" y="244678"/>
                      <a:pt x="94827" y="246795"/>
                    </a:cubicBezTo>
                    <a:lnTo>
                      <a:pt x="109996" y="255544"/>
                    </a:lnTo>
                    <a:lnTo>
                      <a:pt x="120650" y="261682"/>
                    </a:lnTo>
                    <a:lnTo>
                      <a:pt x="120721" y="222947"/>
                    </a:lnTo>
                    <a:lnTo>
                      <a:pt x="110067" y="216809"/>
                    </a:lnTo>
                    <a:lnTo>
                      <a:pt x="94898" y="208060"/>
                    </a:lnTo>
                    <a:cubicBezTo>
                      <a:pt x="91088" y="205872"/>
                      <a:pt x="88054" y="201357"/>
                      <a:pt x="88054" y="197970"/>
                    </a:cubicBezTo>
                    <a:cubicBezTo>
                      <a:pt x="88124" y="194584"/>
                      <a:pt x="91158" y="193596"/>
                      <a:pt x="94898" y="195783"/>
                    </a:cubicBezTo>
                    <a:lnTo>
                      <a:pt x="110067" y="204532"/>
                    </a:lnTo>
                    <a:lnTo>
                      <a:pt x="120721" y="210670"/>
                    </a:lnTo>
                    <a:lnTo>
                      <a:pt x="120791" y="210670"/>
                    </a:lnTo>
                    <a:lnTo>
                      <a:pt x="120862" y="171935"/>
                    </a:lnTo>
                    <a:lnTo>
                      <a:pt x="110208" y="165797"/>
                    </a:lnTo>
                    <a:lnTo>
                      <a:pt x="95039" y="157048"/>
                    </a:lnTo>
                    <a:cubicBezTo>
                      <a:pt x="91229" y="154861"/>
                      <a:pt x="88195" y="150345"/>
                      <a:pt x="88195" y="146959"/>
                    </a:cubicBezTo>
                    <a:cubicBezTo>
                      <a:pt x="88195" y="143572"/>
                      <a:pt x="91299" y="142655"/>
                      <a:pt x="95039" y="144771"/>
                    </a:cubicBezTo>
                    <a:lnTo>
                      <a:pt x="110208" y="153520"/>
                    </a:lnTo>
                    <a:lnTo>
                      <a:pt x="120862" y="159659"/>
                    </a:lnTo>
                    <a:lnTo>
                      <a:pt x="120933" y="145689"/>
                    </a:lnTo>
                    <a:lnTo>
                      <a:pt x="121003" y="120853"/>
                    </a:lnTo>
                    <a:lnTo>
                      <a:pt x="120933" y="120853"/>
                    </a:lnTo>
                    <a:lnTo>
                      <a:pt x="110279" y="114715"/>
                    </a:lnTo>
                    <a:lnTo>
                      <a:pt x="95109" y="105966"/>
                    </a:lnTo>
                    <a:cubicBezTo>
                      <a:pt x="91370" y="103779"/>
                      <a:pt x="88265" y="99263"/>
                      <a:pt x="88265" y="95876"/>
                    </a:cubicBezTo>
                    <a:cubicBezTo>
                      <a:pt x="88406" y="92631"/>
                      <a:pt x="91511" y="91643"/>
                      <a:pt x="95250" y="93830"/>
                    </a:cubicBezTo>
                    <a:close/>
                    <a:moveTo>
                      <a:pt x="82339" y="647691"/>
                    </a:moveTo>
                    <a:lnTo>
                      <a:pt x="71685" y="641553"/>
                    </a:lnTo>
                    <a:lnTo>
                      <a:pt x="73378" y="42819"/>
                    </a:lnTo>
                    <a:lnTo>
                      <a:pt x="84032" y="48957"/>
                    </a:lnTo>
                    <a:lnTo>
                      <a:pt x="82339" y="647691"/>
                    </a:lnTo>
                    <a:close/>
                  </a:path>
                </a:pathLst>
              </a:custGeom>
              <a:solidFill>
                <a:schemeClr val="accent3"/>
              </a:solidFill>
              <a:ln w="7047"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8062F234-28EA-428A-ACB8-1DF4A4A8F896}"/>
                  </a:ext>
                </a:extLst>
              </p:cNvPr>
              <p:cNvSpPr/>
              <p:nvPr/>
            </p:nvSpPr>
            <p:spPr>
              <a:xfrm>
                <a:off x="4205605" y="105833"/>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348" y="12629"/>
                    </a:lnTo>
                    <a:close/>
                  </a:path>
                </a:pathLst>
              </a:custGeom>
              <a:solidFill>
                <a:srgbClr val="E8E8E8"/>
              </a:solidFill>
              <a:ln w="7047"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B125AFA0-1941-4ED2-8823-E204D81ECAF0}"/>
                  </a:ext>
                </a:extLst>
              </p:cNvPr>
              <p:cNvSpPr/>
              <p:nvPr/>
            </p:nvSpPr>
            <p:spPr>
              <a:xfrm>
                <a:off x="4205605" y="156845"/>
                <a:ext cx="35278" cy="28222"/>
              </a:xfrm>
              <a:custGeom>
                <a:avLst/>
                <a:gdLst>
                  <a:gd name="connsiteX0" fmla="*/ 35278 w 35277"/>
                  <a:gd name="connsiteY0" fmla="*/ 0 h 28222"/>
                  <a:gd name="connsiteX1" fmla="*/ 71 w 35277"/>
                  <a:gd name="connsiteY1" fmla="*/ 22507 h 28222"/>
                  <a:gd name="connsiteX2" fmla="*/ 0 w 35277"/>
                  <a:gd name="connsiteY2" fmla="*/ 34713 h 28222"/>
                  <a:gd name="connsiteX3" fmla="*/ 35207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278" y="0"/>
                    </a:moveTo>
                    <a:lnTo>
                      <a:pt x="71" y="22507"/>
                    </a:lnTo>
                    <a:lnTo>
                      <a:pt x="0" y="34713"/>
                    </a:lnTo>
                    <a:lnTo>
                      <a:pt x="35207" y="12629"/>
                    </a:lnTo>
                    <a:close/>
                  </a:path>
                </a:pathLst>
              </a:custGeom>
              <a:solidFill>
                <a:srgbClr val="E8E8E8"/>
              </a:solidFill>
              <a:ln w="704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B7016079-1BCA-4686-8F6C-81D6F97D3B38}"/>
                  </a:ext>
                </a:extLst>
              </p:cNvPr>
              <p:cNvSpPr/>
              <p:nvPr/>
            </p:nvSpPr>
            <p:spPr>
              <a:xfrm>
                <a:off x="4205323" y="207927"/>
                <a:ext cx="35278" cy="28222"/>
              </a:xfrm>
              <a:custGeom>
                <a:avLst/>
                <a:gdLst>
                  <a:gd name="connsiteX0" fmla="*/ 35419 w 35277"/>
                  <a:gd name="connsiteY0" fmla="*/ 0 h 28222"/>
                  <a:gd name="connsiteX1" fmla="*/ 71 w 35277"/>
                  <a:gd name="connsiteY1" fmla="*/ 22437 h 28222"/>
                  <a:gd name="connsiteX2" fmla="*/ 0 w 35277"/>
                  <a:gd name="connsiteY2" fmla="*/ 34643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643"/>
                    </a:lnTo>
                    <a:lnTo>
                      <a:pt x="35348" y="12700"/>
                    </a:lnTo>
                    <a:close/>
                  </a:path>
                </a:pathLst>
              </a:custGeom>
              <a:solidFill>
                <a:srgbClr val="E8E8E8"/>
              </a:solidFill>
              <a:ln w="7047"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225034A1-41AC-42A4-9588-B9895A1FB106}"/>
                  </a:ext>
                </a:extLst>
              </p:cNvPr>
              <p:cNvSpPr/>
              <p:nvPr/>
            </p:nvSpPr>
            <p:spPr>
              <a:xfrm>
                <a:off x="4205182" y="258939"/>
                <a:ext cx="35278" cy="28222"/>
              </a:xfrm>
              <a:custGeom>
                <a:avLst/>
                <a:gdLst>
                  <a:gd name="connsiteX0" fmla="*/ 35419 w 35277"/>
                  <a:gd name="connsiteY0" fmla="*/ 0 h 28222"/>
                  <a:gd name="connsiteX1" fmla="*/ 71 w 35277"/>
                  <a:gd name="connsiteY1" fmla="*/ 22366 h 28222"/>
                  <a:gd name="connsiteX2" fmla="*/ 0 w 35277"/>
                  <a:gd name="connsiteY2" fmla="*/ 34572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366"/>
                    </a:lnTo>
                    <a:lnTo>
                      <a:pt x="0" y="34572"/>
                    </a:lnTo>
                    <a:lnTo>
                      <a:pt x="35348" y="12629"/>
                    </a:lnTo>
                    <a:close/>
                  </a:path>
                </a:pathLst>
              </a:custGeom>
              <a:solidFill>
                <a:srgbClr val="E8E8E8"/>
              </a:solidFill>
              <a:ln w="7047"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C8A05446-D8FE-493C-9439-034389326978}"/>
                  </a:ext>
                </a:extLst>
              </p:cNvPr>
              <p:cNvSpPr/>
              <p:nvPr/>
            </p:nvSpPr>
            <p:spPr>
              <a:xfrm>
                <a:off x="4205041" y="309880"/>
                <a:ext cx="35278" cy="28222"/>
              </a:xfrm>
              <a:custGeom>
                <a:avLst/>
                <a:gdLst>
                  <a:gd name="connsiteX0" fmla="*/ 35348 w 35277"/>
                  <a:gd name="connsiteY0" fmla="*/ 0 h 28222"/>
                  <a:gd name="connsiteX1" fmla="*/ 71 w 35277"/>
                  <a:gd name="connsiteY1" fmla="*/ 22437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437"/>
                    </a:lnTo>
                    <a:lnTo>
                      <a:pt x="0" y="34643"/>
                    </a:lnTo>
                    <a:lnTo>
                      <a:pt x="35348" y="12629"/>
                    </a:lnTo>
                    <a:close/>
                  </a:path>
                </a:pathLst>
              </a:custGeom>
              <a:solidFill>
                <a:srgbClr val="E8E8E8"/>
              </a:solidFill>
              <a:ln w="7047"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8492E1DC-CCD3-4C1D-B42D-9ECFA621B2FD}"/>
                  </a:ext>
                </a:extLst>
              </p:cNvPr>
              <p:cNvSpPr/>
              <p:nvPr/>
            </p:nvSpPr>
            <p:spPr>
              <a:xfrm>
                <a:off x="4204900" y="360892"/>
                <a:ext cx="35278" cy="28222"/>
              </a:xfrm>
              <a:custGeom>
                <a:avLst/>
                <a:gdLst>
                  <a:gd name="connsiteX0" fmla="*/ 35348 w 35277"/>
                  <a:gd name="connsiteY0" fmla="*/ 0 h 28222"/>
                  <a:gd name="connsiteX1" fmla="*/ 71 w 35277"/>
                  <a:gd name="connsiteY1" fmla="*/ 22366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366"/>
                    </a:lnTo>
                    <a:lnTo>
                      <a:pt x="0" y="34643"/>
                    </a:lnTo>
                    <a:lnTo>
                      <a:pt x="35348" y="12629"/>
                    </a:lnTo>
                    <a:close/>
                  </a:path>
                </a:pathLst>
              </a:custGeom>
              <a:solidFill>
                <a:srgbClr val="E8E8E8"/>
              </a:solidFill>
              <a:ln w="7047"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96A13509-4347-4867-9C74-E81E6E3E7B56}"/>
                  </a:ext>
                </a:extLst>
              </p:cNvPr>
              <p:cNvSpPr/>
              <p:nvPr/>
            </p:nvSpPr>
            <p:spPr>
              <a:xfrm>
                <a:off x="4204758" y="411692"/>
                <a:ext cx="35278" cy="28222"/>
              </a:xfrm>
              <a:custGeom>
                <a:avLst/>
                <a:gdLst>
                  <a:gd name="connsiteX0" fmla="*/ 35419 w 35277"/>
                  <a:gd name="connsiteY0" fmla="*/ 0 h 28222"/>
                  <a:gd name="connsiteX1" fmla="*/ 0 w 35277"/>
                  <a:gd name="connsiteY1" fmla="*/ 22507 h 28222"/>
                  <a:gd name="connsiteX2" fmla="*/ 0 w 35277"/>
                  <a:gd name="connsiteY2" fmla="*/ 34784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0" y="22507"/>
                    </a:lnTo>
                    <a:lnTo>
                      <a:pt x="0" y="34784"/>
                    </a:lnTo>
                    <a:lnTo>
                      <a:pt x="35348" y="12700"/>
                    </a:lnTo>
                    <a:close/>
                  </a:path>
                </a:pathLst>
              </a:custGeom>
              <a:solidFill>
                <a:srgbClr val="E8E8E8"/>
              </a:solidFill>
              <a:ln w="7047"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9228F926-7EA1-4806-8F57-F373CF5477BB}"/>
                  </a:ext>
                </a:extLst>
              </p:cNvPr>
              <p:cNvSpPr/>
              <p:nvPr/>
            </p:nvSpPr>
            <p:spPr>
              <a:xfrm>
                <a:off x="4204617" y="462703"/>
                <a:ext cx="35278" cy="28222"/>
              </a:xfrm>
              <a:custGeom>
                <a:avLst/>
                <a:gdLst>
                  <a:gd name="connsiteX0" fmla="*/ 35348 w 35277"/>
                  <a:gd name="connsiteY0" fmla="*/ 0 h 28222"/>
                  <a:gd name="connsiteX1" fmla="*/ 0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0" y="22507"/>
                    </a:lnTo>
                    <a:lnTo>
                      <a:pt x="0" y="34713"/>
                    </a:lnTo>
                    <a:lnTo>
                      <a:pt x="35348" y="12629"/>
                    </a:lnTo>
                    <a:close/>
                  </a:path>
                </a:pathLst>
              </a:custGeom>
              <a:solidFill>
                <a:srgbClr val="E8E8E8"/>
              </a:solidFill>
              <a:ln w="7047"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9B606E97-67C6-46F1-B23B-FA9C2C0F46C5}"/>
                  </a:ext>
                </a:extLst>
              </p:cNvPr>
              <p:cNvSpPr/>
              <p:nvPr/>
            </p:nvSpPr>
            <p:spPr>
              <a:xfrm>
                <a:off x="4204406" y="513715"/>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89FCEECB-C51A-4CDA-A705-F6E8F05E9805}"/>
                  </a:ext>
                </a:extLst>
              </p:cNvPr>
              <p:cNvSpPr/>
              <p:nvPr/>
            </p:nvSpPr>
            <p:spPr>
              <a:xfrm>
                <a:off x="4204265" y="564727"/>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B21D0716-C00B-418B-9ECB-DEF48EC059D6}"/>
                  </a:ext>
                </a:extLst>
              </p:cNvPr>
              <p:cNvSpPr/>
              <p:nvPr/>
            </p:nvSpPr>
            <p:spPr>
              <a:xfrm>
                <a:off x="4204194" y="615738"/>
                <a:ext cx="35278" cy="28222"/>
              </a:xfrm>
              <a:custGeom>
                <a:avLst/>
                <a:gdLst>
                  <a:gd name="connsiteX0" fmla="*/ 35419 w 35277"/>
                  <a:gd name="connsiteY0" fmla="*/ 0 h 28222"/>
                  <a:gd name="connsiteX1" fmla="*/ 71 w 35277"/>
                  <a:gd name="connsiteY1" fmla="*/ 2243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713"/>
                    </a:lnTo>
                    <a:lnTo>
                      <a:pt x="35348" y="12629"/>
                    </a:lnTo>
                    <a:close/>
                  </a:path>
                </a:pathLst>
              </a:custGeom>
              <a:solidFill>
                <a:srgbClr val="E8E8E8"/>
              </a:solidFill>
              <a:ln w="7047" cap="flat">
                <a:noFill/>
                <a:prstDash val="solid"/>
                <a:miter/>
              </a:ln>
            </p:spPr>
            <p:txBody>
              <a:bodyPr rtlCol="0" anchor="ctr"/>
              <a:lstStyle/>
              <a:p>
                <a:endParaRPr lang="en-ID"/>
              </a:p>
            </p:txBody>
          </p:sp>
        </p:grpSp>
        <p:grpSp>
          <p:nvGrpSpPr>
            <p:cNvPr id="4" name="Group 3">
              <a:extLst>
                <a:ext uri="{FF2B5EF4-FFF2-40B4-BE49-F238E27FC236}">
                  <a16:creationId xmlns:a16="http://schemas.microsoft.com/office/drawing/2014/main" id="{4874D349-801B-415D-AF88-5FB69933B809}"/>
                </a:ext>
              </a:extLst>
            </p:cNvPr>
            <p:cNvGrpSpPr/>
            <p:nvPr/>
          </p:nvGrpSpPr>
          <p:grpSpPr>
            <a:xfrm>
              <a:off x="7546676" y="1275881"/>
              <a:ext cx="402389" cy="2435527"/>
              <a:chOff x="7906560" y="1436099"/>
              <a:chExt cx="402389" cy="2435527"/>
            </a:xfrm>
          </p:grpSpPr>
          <p:sp>
            <p:nvSpPr>
              <p:cNvPr id="7" name="Freeform: Shape 6">
                <a:extLst>
                  <a:ext uri="{FF2B5EF4-FFF2-40B4-BE49-F238E27FC236}">
                    <a16:creationId xmlns:a16="http://schemas.microsoft.com/office/drawing/2014/main" id="{4E514BF9-DA4F-4D0E-A782-EE8A6BCBBFAA}"/>
                  </a:ext>
                </a:extLst>
              </p:cNvPr>
              <p:cNvSpPr/>
              <p:nvPr/>
            </p:nvSpPr>
            <p:spPr>
              <a:xfrm>
                <a:off x="8066103" y="3710866"/>
                <a:ext cx="146145" cy="160760"/>
              </a:xfrm>
              <a:custGeom>
                <a:avLst/>
                <a:gdLst>
                  <a:gd name="connsiteX0" fmla="*/ 13053 w 42333"/>
                  <a:gd name="connsiteY0" fmla="*/ 20532 h 42333"/>
                  <a:gd name="connsiteX1" fmla="*/ 1905 w 42333"/>
                  <a:gd name="connsiteY1" fmla="*/ 42686 h 42333"/>
                  <a:gd name="connsiteX2" fmla="*/ 1411 w 42333"/>
                  <a:gd name="connsiteY2" fmla="*/ 43392 h 42333"/>
                  <a:gd name="connsiteX3" fmla="*/ 0 w 42333"/>
                  <a:gd name="connsiteY3" fmla="*/ 44732 h 42333"/>
                  <a:gd name="connsiteX4" fmla="*/ 35348 w 42333"/>
                  <a:gd name="connsiteY4" fmla="*/ 24201 h 42333"/>
                  <a:gd name="connsiteX5" fmla="*/ 36759 w 42333"/>
                  <a:gd name="connsiteY5" fmla="*/ 22860 h 42333"/>
                  <a:gd name="connsiteX6" fmla="*/ 36901 w 42333"/>
                  <a:gd name="connsiteY6" fmla="*/ 22719 h 42333"/>
                  <a:gd name="connsiteX7" fmla="*/ 37253 w 42333"/>
                  <a:gd name="connsiteY7" fmla="*/ 22154 h 42333"/>
                  <a:gd name="connsiteX8" fmla="*/ 48401 w 42333"/>
                  <a:gd name="connsiteY8" fmla="*/ 0 h 42333"/>
                  <a:gd name="connsiteX9" fmla="*/ 13053 w 42333"/>
                  <a:gd name="connsiteY9" fmla="*/ 2053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13053" y="20532"/>
                    </a:moveTo>
                    <a:lnTo>
                      <a:pt x="1905" y="42686"/>
                    </a:lnTo>
                    <a:cubicBezTo>
                      <a:pt x="1764" y="42968"/>
                      <a:pt x="1552" y="43180"/>
                      <a:pt x="1411" y="43392"/>
                    </a:cubicBezTo>
                    <a:cubicBezTo>
                      <a:pt x="988" y="43956"/>
                      <a:pt x="565" y="44450"/>
                      <a:pt x="0" y="44732"/>
                    </a:cubicBezTo>
                    <a:lnTo>
                      <a:pt x="35348" y="24201"/>
                    </a:lnTo>
                    <a:cubicBezTo>
                      <a:pt x="35913" y="23918"/>
                      <a:pt x="36336" y="23424"/>
                      <a:pt x="36759" y="22860"/>
                    </a:cubicBezTo>
                    <a:cubicBezTo>
                      <a:pt x="36830" y="22789"/>
                      <a:pt x="36901" y="22789"/>
                      <a:pt x="36901" y="22719"/>
                    </a:cubicBezTo>
                    <a:cubicBezTo>
                      <a:pt x="37042" y="22507"/>
                      <a:pt x="37112" y="22366"/>
                      <a:pt x="37253" y="22154"/>
                    </a:cubicBezTo>
                    <a:lnTo>
                      <a:pt x="48401" y="0"/>
                    </a:lnTo>
                    <a:lnTo>
                      <a:pt x="13053" y="20532"/>
                    </a:lnTo>
                    <a:close/>
                  </a:path>
                </a:pathLst>
              </a:custGeom>
              <a:solidFill>
                <a:schemeClr val="accent5"/>
              </a:solidFill>
              <a:ln w="7047"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9B7F0246-516D-47CC-8080-35016F77DD9E}"/>
                  </a:ext>
                </a:extLst>
              </p:cNvPr>
              <p:cNvSpPr/>
              <p:nvPr/>
            </p:nvSpPr>
            <p:spPr>
              <a:xfrm>
                <a:off x="7977442" y="3625931"/>
                <a:ext cx="243578" cy="160760"/>
              </a:xfrm>
              <a:custGeom>
                <a:avLst/>
                <a:gdLst>
                  <a:gd name="connsiteX0" fmla="*/ 62441 w 70555"/>
                  <a:gd name="connsiteY0" fmla="*/ 15593 h 42333"/>
                  <a:gd name="connsiteX1" fmla="*/ 46990 w 70555"/>
                  <a:gd name="connsiteY1" fmla="*/ 6703 h 42333"/>
                  <a:gd name="connsiteX2" fmla="*/ 35348 w 70555"/>
                  <a:gd name="connsiteY2" fmla="*/ 0 h 42333"/>
                  <a:gd name="connsiteX3" fmla="*/ 0 w 70555"/>
                  <a:gd name="connsiteY3" fmla="*/ 20532 h 42333"/>
                  <a:gd name="connsiteX4" fmla="*/ 11642 w 70555"/>
                  <a:gd name="connsiteY4" fmla="*/ 27234 h 42333"/>
                  <a:gd name="connsiteX5" fmla="*/ 27093 w 70555"/>
                  <a:gd name="connsiteY5" fmla="*/ 36124 h 42333"/>
                  <a:gd name="connsiteX6" fmla="*/ 38735 w 70555"/>
                  <a:gd name="connsiteY6" fmla="*/ 42898 h 42333"/>
                  <a:gd name="connsiteX7" fmla="*/ 74083 w 70555"/>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42333">
                    <a:moveTo>
                      <a:pt x="62441" y="15593"/>
                    </a:moveTo>
                    <a:lnTo>
                      <a:pt x="46990" y="6703"/>
                    </a:lnTo>
                    <a:lnTo>
                      <a:pt x="35348" y="0"/>
                    </a:lnTo>
                    <a:lnTo>
                      <a:pt x="0" y="20532"/>
                    </a:lnTo>
                    <a:lnTo>
                      <a:pt x="11642" y="27234"/>
                    </a:lnTo>
                    <a:lnTo>
                      <a:pt x="27093" y="36124"/>
                    </a:lnTo>
                    <a:lnTo>
                      <a:pt x="38735" y="42898"/>
                    </a:lnTo>
                    <a:lnTo>
                      <a:pt x="74083" y="22366"/>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142A3BED-3086-4F33-BCF1-2B2E50DE3F7B}"/>
                  </a:ext>
                </a:extLst>
              </p:cNvPr>
              <p:cNvSpPr/>
              <p:nvPr/>
            </p:nvSpPr>
            <p:spPr>
              <a:xfrm>
                <a:off x="7977197" y="3703902"/>
                <a:ext cx="121789" cy="160760"/>
              </a:xfrm>
              <a:custGeom>
                <a:avLst/>
                <a:gdLst>
                  <a:gd name="connsiteX0" fmla="*/ 38806 w 35277"/>
                  <a:gd name="connsiteY0" fmla="*/ 22366 h 42333"/>
                  <a:gd name="connsiteX1" fmla="*/ 27658 w 35277"/>
                  <a:gd name="connsiteY1" fmla="*/ 44521 h 42333"/>
                  <a:gd name="connsiteX2" fmla="*/ 19262 w 35277"/>
                  <a:gd name="connsiteY2" fmla="*/ 45932 h 42333"/>
                  <a:gd name="connsiteX3" fmla="*/ 10936 w 35277"/>
                  <a:gd name="connsiteY3" fmla="*/ 34854 h 42333"/>
                  <a:gd name="connsiteX4" fmla="*/ 0 w 35277"/>
                  <a:gd name="connsiteY4" fmla="*/ 0 h 42333"/>
                  <a:gd name="connsiteX5" fmla="*/ 11642 w 35277"/>
                  <a:gd name="connsiteY5" fmla="*/ 6703 h 42333"/>
                  <a:gd name="connsiteX6" fmla="*/ 27093 w 35277"/>
                  <a:gd name="connsiteY6" fmla="*/ 15593 h 42333"/>
                  <a:gd name="connsiteX7" fmla="*/ 38806 w 35277"/>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42333">
                    <a:moveTo>
                      <a:pt x="38806" y="22366"/>
                    </a:moveTo>
                    <a:lnTo>
                      <a:pt x="27658" y="44521"/>
                    </a:lnTo>
                    <a:cubicBezTo>
                      <a:pt x="26176" y="47554"/>
                      <a:pt x="22931" y="48048"/>
                      <a:pt x="19262" y="45932"/>
                    </a:cubicBezTo>
                    <a:cubicBezTo>
                      <a:pt x="15593" y="43815"/>
                      <a:pt x="12418" y="39652"/>
                      <a:pt x="10936" y="34854"/>
                    </a:cubicBezTo>
                    <a:lnTo>
                      <a:pt x="0" y="0"/>
                    </a:lnTo>
                    <a:lnTo>
                      <a:pt x="11642" y="6703"/>
                    </a:lnTo>
                    <a:lnTo>
                      <a:pt x="27093" y="15593"/>
                    </a:lnTo>
                    <a:lnTo>
                      <a:pt x="38806" y="22366"/>
                    </a:lnTo>
                    <a:close/>
                  </a:path>
                </a:pathLst>
              </a:custGeom>
              <a:solidFill>
                <a:schemeClr val="accent5">
                  <a:lumMod val="60000"/>
                  <a:lumOff val="40000"/>
                </a:schemeClr>
              </a:solidFill>
              <a:ln w="7047"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BD73AE01-66B1-4196-A1F1-D30F4BDADE49}"/>
                  </a:ext>
                </a:extLst>
              </p:cNvPr>
              <p:cNvSpPr/>
              <p:nvPr/>
            </p:nvSpPr>
            <p:spPr>
              <a:xfrm>
                <a:off x="8127971" y="3567252"/>
                <a:ext cx="170504" cy="160760"/>
              </a:xfrm>
              <a:custGeom>
                <a:avLst/>
                <a:gdLst>
                  <a:gd name="connsiteX0" fmla="*/ 14182 w 49388"/>
                  <a:gd name="connsiteY0" fmla="*/ 20532 h 42333"/>
                  <a:gd name="connsiteX1" fmla="*/ 0 w 49388"/>
                  <a:gd name="connsiteY1" fmla="*/ 48824 h 42333"/>
                  <a:gd name="connsiteX2" fmla="*/ 35348 w 49388"/>
                  <a:gd name="connsiteY2" fmla="*/ 28293 h 42333"/>
                  <a:gd name="connsiteX3" fmla="*/ 49530 w 49388"/>
                  <a:gd name="connsiteY3" fmla="*/ 0 h 42333"/>
                </a:gdLst>
                <a:ahLst/>
                <a:cxnLst>
                  <a:cxn ang="0">
                    <a:pos x="connsiteX0" y="connsiteY0"/>
                  </a:cxn>
                  <a:cxn ang="0">
                    <a:pos x="connsiteX1" y="connsiteY1"/>
                  </a:cxn>
                  <a:cxn ang="0">
                    <a:pos x="connsiteX2" y="connsiteY2"/>
                  </a:cxn>
                  <a:cxn ang="0">
                    <a:pos x="connsiteX3" y="connsiteY3"/>
                  </a:cxn>
                </a:cxnLst>
                <a:rect l="l" t="t" r="r" b="b"/>
                <a:pathLst>
                  <a:path w="49388" h="42333">
                    <a:moveTo>
                      <a:pt x="14182" y="20532"/>
                    </a:moveTo>
                    <a:lnTo>
                      <a:pt x="0" y="48824"/>
                    </a:lnTo>
                    <a:lnTo>
                      <a:pt x="35348" y="28293"/>
                    </a:lnTo>
                    <a:lnTo>
                      <a:pt x="49530" y="0"/>
                    </a:lnTo>
                    <a:close/>
                  </a:path>
                </a:pathLst>
              </a:custGeom>
              <a:solidFill>
                <a:schemeClr val="accent3">
                  <a:lumMod val="75000"/>
                </a:schemeClr>
              </a:solidFill>
              <a:ln w="7047"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F3008300-BDE6-4DBB-94FA-F84D1F03F1C0}"/>
                  </a:ext>
                </a:extLst>
              </p:cNvPr>
              <p:cNvSpPr/>
              <p:nvPr/>
            </p:nvSpPr>
            <p:spPr>
              <a:xfrm>
                <a:off x="7912650" y="3399524"/>
                <a:ext cx="365364" cy="241141"/>
              </a:xfrm>
              <a:custGeom>
                <a:avLst/>
                <a:gdLst>
                  <a:gd name="connsiteX0" fmla="*/ 100189 w 105833"/>
                  <a:gd name="connsiteY0" fmla="*/ 37394 h 63500"/>
                  <a:gd name="connsiteX1" fmla="*/ 47060 w 105833"/>
                  <a:gd name="connsiteY1" fmla="*/ 6773 h 63500"/>
                  <a:gd name="connsiteX2" fmla="*/ 35348 w 105833"/>
                  <a:gd name="connsiteY2" fmla="*/ 0 h 63500"/>
                  <a:gd name="connsiteX3" fmla="*/ 0 w 105833"/>
                  <a:gd name="connsiteY3" fmla="*/ 20532 h 63500"/>
                  <a:gd name="connsiteX4" fmla="*/ 11712 w 105833"/>
                  <a:gd name="connsiteY4" fmla="*/ 27305 h 63500"/>
                  <a:gd name="connsiteX5" fmla="*/ 64841 w 105833"/>
                  <a:gd name="connsiteY5" fmla="*/ 57926 h 63500"/>
                  <a:gd name="connsiteX6" fmla="*/ 76553 w 105833"/>
                  <a:gd name="connsiteY6" fmla="*/ 64699 h 63500"/>
                  <a:gd name="connsiteX7" fmla="*/ 111901 w 105833"/>
                  <a:gd name="connsiteY7" fmla="*/ 441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0189" y="37394"/>
                    </a:moveTo>
                    <a:lnTo>
                      <a:pt x="47060" y="6773"/>
                    </a:lnTo>
                    <a:lnTo>
                      <a:pt x="35348" y="0"/>
                    </a:lnTo>
                    <a:lnTo>
                      <a:pt x="0" y="20532"/>
                    </a:lnTo>
                    <a:lnTo>
                      <a:pt x="11712" y="27305"/>
                    </a:lnTo>
                    <a:lnTo>
                      <a:pt x="64841" y="57926"/>
                    </a:lnTo>
                    <a:lnTo>
                      <a:pt x="76553" y="64699"/>
                    </a:lnTo>
                    <a:lnTo>
                      <a:pt x="111901" y="44168"/>
                    </a:lnTo>
                    <a:close/>
                  </a:path>
                </a:pathLst>
              </a:custGeom>
              <a:solidFill>
                <a:schemeClr val="accent3">
                  <a:lumMod val="60000"/>
                  <a:lumOff val="40000"/>
                </a:schemeClr>
              </a:solidFill>
              <a:ln w="7047"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93E61B86-9F11-49C8-8CE3-1CAA24AF0ECA}"/>
                  </a:ext>
                </a:extLst>
              </p:cNvPr>
              <p:cNvSpPr/>
              <p:nvPr/>
            </p:nvSpPr>
            <p:spPr>
              <a:xfrm>
                <a:off x="7912650" y="3477495"/>
                <a:ext cx="243578" cy="267936"/>
              </a:xfrm>
              <a:custGeom>
                <a:avLst/>
                <a:gdLst>
                  <a:gd name="connsiteX0" fmla="*/ 76553 w 70555"/>
                  <a:gd name="connsiteY0" fmla="*/ 44168 h 70555"/>
                  <a:gd name="connsiteX1" fmla="*/ 62371 w 70555"/>
                  <a:gd name="connsiteY1" fmla="*/ 72461 h 70555"/>
                  <a:gd name="connsiteX2" fmla="*/ 50588 w 70555"/>
                  <a:gd name="connsiteY2" fmla="*/ 65687 h 70555"/>
                  <a:gd name="connsiteX3" fmla="*/ 25682 w 70555"/>
                  <a:gd name="connsiteY3" fmla="*/ 51294 h 70555"/>
                  <a:gd name="connsiteX4" fmla="*/ 14040 w 70555"/>
                  <a:gd name="connsiteY4" fmla="*/ 44521 h 70555"/>
                  <a:gd name="connsiteX5" fmla="*/ 0 w 70555"/>
                  <a:gd name="connsiteY5" fmla="*/ 0 h 70555"/>
                  <a:gd name="connsiteX6" fmla="*/ 11712 w 70555"/>
                  <a:gd name="connsiteY6" fmla="*/ 6773 h 70555"/>
                  <a:gd name="connsiteX7" fmla="*/ 64841 w 70555"/>
                  <a:gd name="connsiteY7" fmla="*/ 3739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70555">
                    <a:moveTo>
                      <a:pt x="76553" y="44168"/>
                    </a:moveTo>
                    <a:lnTo>
                      <a:pt x="62371" y="72461"/>
                    </a:lnTo>
                    <a:lnTo>
                      <a:pt x="50588" y="65687"/>
                    </a:lnTo>
                    <a:lnTo>
                      <a:pt x="25682" y="51294"/>
                    </a:lnTo>
                    <a:lnTo>
                      <a:pt x="14040" y="44521"/>
                    </a:lnTo>
                    <a:lnTo>
                      <a:pt x="0" y="0"/>
                    </a:lnTo>
                    <a:lnTo>
                      <a:pt x="11712" y="6773"/>
                    </a:lnTo>
                    <a:lnTo>
                      <a:pt x="64841" y="37394"/>
                    </a:lnTo>
                    <a:close/>
                  </a:path>
                </a:pathLst>
              </a:custGeom>
              <a:solidFill>
                <a:schemeClr val="accent3"/>
              </a:solidFill>
              <a:ln w="7047"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550C9C99-3024-4807-A0B0-F2619BF932C6}"/>
                  </a:ext>
                </a:extLst>
              </p:cNvPr>
              <p:cNvSpPr/>
              <p:nvPr/>
            </p:nvSpPr>
            <p:spPr>
              <a:xfrm>
                <a:off x="7979389" y="1926151"/>
                <a:ext cx="121789" cy="1527229"/>
              </a:xfrm>
              <a:custGeom>
                <a:avLst/>
                <a:gdLst>
                  <a:gd name="connsiteX0" fmla="*/ 1058 w 35277"/>
                  <a:gd name="connsiteY0" fmla="*/ 20532 h 402166"/>
                  <a:gd name="connsiteX1" fmla="*/ 3640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058" y="20532"/>
                    </a:moveTo>
                    <a:lnTo>
                      <a:pt x="36407" y="0"/>
                    </a:lnTo>
                    <a:lnTo>
                      <a:pt x="35348" y="386856"/>
                    </a:lnTo>
                    <a:lnTo>
                      <a:pt x="0" y="407388"/>
                    </a:lnTo>
                    <a:close/>
                  </a:path>
                </a:pathLst>
              </a:custGeom>
              <a:solidFill>
                <a:schemeClr val="accent5">
                  <a:lumMod val="75000"/>
                </a:schemeClr>
              </a:solidFill>
              <a:ln w="7047"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3471D08D-017F-48AF-86BC-E9AC05E09E48}"/>
                  </a:ext>
                </a:extLst>
              </p:cNvPr>
              <p:cNvSpPr/>
              <p:nvPr/>
            </p:nvSpPr>
            <p:spPr>
              <a:xfrm>
                <a:off x="7910216" y="1879799"/>
                <a:ext cx="194860" cy="107173"/>
              </a:xfrm>
              <a:custGeom>
                <a:avLst/>
                <a:gdLst>
                  <a:gd name="connsiteX0" fmla="*/ 46002 w 56444"/>
                  <a:gd name="connsiteY0" fmla="*/ 6138 h 28222"/>
                  <a:gd name="connsiteX1" fmla="*/ 35348 w 56444"/>
                  <a:gd name="connsiteY1" fmla="*/ 0 h 28222"/>
                  <a:gd name="connsiteX2" fmla="*/ 0 w 56444"/>
                  <a:gd name="connsiteY2" fmla="*/ 20532 h 28222"/>
                  <a:gd name="connsiteX3" fmla="*/ 10654 w 56444"/>
                  <a:gd name="connsiteY3" fmla="*/ 26670 h 28222"/>
                  <a:gd name="connsiteX4" fmla="*/ 21096 w 56444"/>
                  <a:gd name="connsiteY4" fmla="*/ 32738 h 28222"/>
                  <a:gd name="connsiteX5" fmla="*/ 56444 w 56444"/>
                  <a:gd name="connsiteY5" fmla="*/ 12206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444" h="28222">
                    <a:moveTo>
                      <a:pt x="46002" y="6138"/>
                    </a:moveTo>
                    <a:lnTo>
                      <a:pt x="35348" y="0"/>
                    </a:lnTo>
                    <a:lnTo>
                      <a:pt x="0" y="20532"/>
                    </a:lnTo>
                    <a:lnTo>
                      <a:pt x="10654" y="26670"/>
                    </a:lnTo>
                    <a:lnTo>
                      <a:pt x="21096" y="32738"/>
                    </a:lnTo>
                    <a:lnTo>
                      <a:pt x="56444" y="12206"/>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7AD7B604-E956-4985-B6CE-C0FEFD885353}"/>
                  </a:ext>
                </a:extLst>
              </p:cNvPr>
              <p:cNvSpPr/>
              <p:nvPr/>
            </p:nvSpPr>
            <p:spPr>
              <a:xfrm>
                <a:off x="7906560" y="1957769"/>
                <a:ext cx="73074" cy="1500434"/>
              </a:xfrm>
              <a:custGeom>
                <a:avLst/>
                <a:gdLst>
                  <a:gd name="connsiteX0" fmla="*/ 22154 w 21166"/>
                  <a:gd name="connsiteY0" fmla="*/ 12206 h 395111"/>
                  <a:gd name="connsiteX1" fmla="*/ 21096 w 21166"/>
                  <a:gd name="connsiteY1" fmla="*/ 399062 h 395111"/>
                  <a:gd name="connsiteX2" fmla="*/ 10654 w 21166"/>
                  <a:gd name="connsiteY2" fmla="*/ 393065 h 395111"/>
                  <a:gd name="connsiteX3" fmla="*/ 0 w 21166"/>
                  <a:gd name="connsiteY3" fmla="*/ 386856 h 395111"/>
                  <a:gd name="connsiteX4" fmla="*/ 1058 w 21166"/>
                  <a:gd name="connsiteY4" fmla="*/ 0 h 395111"/>
                  <a:gd name="connsiteX5" fmla="*/ 11712 w 21166"/>
                  <a:gd name="connsiteY5" fmla="*/ 6138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395111">
                    <a:moveTo>
                      <a:pt x="22154" y="12206"/>
                    </a:moveTo>
                    <a:lnTo>
                      <a:pt x="21096" y="399062"/>
                    </a:lnTo>
                    <a:lnTo>
                      <a:pt x="10654" y="393065"/>
                    </a:lnTo>
                    <a:lnTo>
                      <a:pt x="0" y="386856"/>
                    </a:lnTo>
                    <a:lnTo>
                      <a:pt x="1058" y="0"/>
                    </a:lnTo>
                    <a:lnTo>
                      <a:pt x="11712" y="6138"/>
                    </a:lnTo>
                    <a:close/>
                  </a:path>
                </a:pathLst>
              </a:custGeom>
              <a:solidFill>
                <a:schemeClr val="accent5"/>
              </a:solidFill>
              <a:ln w="7047"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17FA267B-98F6-4CA2-95A4-9EFA95BBE3A8}"/>
                  </a:ext>
                </a:extLst>
              </p:cNvPr>
              <p:cNvSpPr/>
              <p:nvPr/>
            </p:nvSpPr>
            <p:spPr>
              <a:xfrm>
                <a:off x="8078038" y="1988848"/>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388"/>
                    </a:lnTo>
                    <a:close/>
                  </a:path>
                </a:pathLst>
              </a:custGeom>
              <a:solidFill>
                <a:schemeClr val="accent3">
                  <a:lumMod val="75000"/>
                </a:schemeClr>
              </a:solidFill>
              <a:ln w="7047"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1F1F3B1B-2DC2-4255-B39F-AAD80E6FA6FD}"/>
                  </a:ext>
                </a:extLst>
              </p:cNvPr>
              <p:cNvSpPr/>
              <p:nvPr/>
            </p:nvSpPr>
            <p:spPr>
              <a:xfrm>
                <a:off x="8019825" y="1949464"/>
                <a:ext cx="170504" cy="107173"/>
              </a:xfrm>
              <a:custGeom>
                <a:avLst/>
                <a:gdLst>
                  <a:gd name="connsiteX0" fmla="*/ 0 w 49388"/>
                  <a:gd name="connsiteY0" fmla="*/ 20532 h 28222"/>
                  <a:gd name="connsiteX1" fmla="*/ 35348 w 49388"/>
                  <a:gd name="connsiteY1" fmla="*/ 0 h 28222"/>
                  <a:gd name="connsiteX2" fmla="*/ 53340 w 49388"/>
                  <a:gd name="connsiteY2" fmla="*/ 10372 h 28222"/>
                  <a:gd name="connsiteX3" fmla="*/ 17992 w 49388"/>
                  <a:gd name="connsiteY3" fmla="*/ 30903 h 28222"/>
                </a:gdLst>
                <a:ahLst/>
                <a:cxnLst>
                  <a:cxn ang="0">
                    <a:pos x="connsiteX0" y="connsiteY0"/>
                  </a:cxn>
                  <a:cxn ang="0">
                    <a:pos x="connsiteX1" y="connsiteY1"/>
                  </a:cxn>
                  <a:cxn ang="0">
                    <a:pos x="connsiteX2" y="connsiteY2"/>
                  </a:cxn>
                  <a:cxn ang="0">
                    <a:pos x="connsiteX3" y="connsiteY3"/>
                  </a:cxn>
                </a:cxnLst>
                <a:rect l="l" t="t" r="r" b="b"/>
                <a:pathLst>
                  <a:path w="49388" h="28222">
                    <a:moveTo>
                      <a:pt x="0" y="20532"/>
                    </a:moveTo>
                    <a:lnTo>
                      <a:pt x="35348" y="0"/>
                    </a:lnTo>
                    <a:lnTo>
                      <a:pt x="53340" y="10372"/>
                    </a:lnTo>
                    <a:lnTo>
                      <a:pt x="17992" y="30903"/>
                    </a:lnTo>
                    <a:close/>
                  </a:path>
                </a:pathLst>
              </a:custGeom>
              <a:solidFill>
                <a:schemeClr val="accent3">
                  <a:lumMod val="60000"/>
                  <a:lumOff val="40000"/>
                </a:schemeClr>
              </a:solidFill>
              <a:ln w="7047"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6C8FEED9-F0C1-4E3D-9880-6C57A9D5C0DB}"/>
                  </a:ext>
                </a:extLst>
              </p:cNvPr>
              <p:cNvSpPr/>
              <p:nvPr/>
            </p:nvSpPr>
            <p:spPr>
              <a:xfrm>
                <a:off x="8016169" y="2027431"/>
                <a:ext cx="48715" cy="1500434"/>
              </a:xfrm>
              <a:custGeom>
                <a:avLst/>
                <a:gdLst>
                  <a:gd name="connsiteX0" fmla="*/ 19050 w 14111"/>
                  <a:gd name="connsiteY0" fmla="*/ 10372 h 395111"/>
                  <a:gd name="connsiteX1" fmla="*/ 17921 w 14111"/>
                  <a:gd name="connsiteY1" fmla="*/ 397228 h 395111"/>
                  <a:gd name="connsiteX2" fmla="*/ 0 w 14111"/>
                  <a:gd name="connsiteY2" fmla="*/ 386856 h 395111"/>
                  <a:gd name="connsiteX3" fmla="*/ 1058 w 14111"/>
                  <a:gd name="connsiteY3" fmla="*/ 0 h 395111"/>
                </a:gdLst>
                <a:ahLst/>
                <a:cxnLst>
                  <a:cxn ang="0">
                    <a:pos x="connsiteX0" y="connsiteY0"/>
                  </a:cxn>
                  <a:cxn ang="0">
                    <a:pos x="connsiteX1" y="connsiteY1"/>
                  </a:cxn>
                  <a:cxn ang="0">
                    <a:pos x="connsiteX2" y="connsiteY2"/>
                  </a:cxn>
                  <a:cxn ang="0">
                    <a:pos x="connsiteX3" y="connsiteY3"/>
                  </a:cxn>
                </a:cxnLst>
                <a:rect l="l" t="t" r="r" b="b"/>
                <a:pathLst>
                  <a:path w="14111" h="395111">
                    <a:moveTo>
                      <a:pt x="19050" y="10372"/>
                    </a:moveTo>
                    <a:lnTo>
                      <a:pt x="17921" y="397228"/>
                    </a:lnTo>
                    <a:lnTo>
                      <a:pt x="0" y="386856"/>
                    </a:lnTo>
                    <a:lnTo>
                      <a:pt x="1058" y="0"/>
                    </a:lnTo>
                    <a:close/>
                  </a:path>
                </a:pathLst>
              </a:custGeom>
              <a:solidFill>
                <a:schemeClr val="accent3"/>
              </a:solidFill>
              <a:ln w="7047"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A857454E-A6B8-4885-890A-4DDFC951C1B8}"/>
                  </a:ext>
                </a:extLst>
              </p:cNvPr>
              <p:cNvSpPr/>
              <p:nvPr/>
            </p:nvSpPr>
            <p:spPr>
              <a:xfrm>
                <a:off x="8183263" y="2055566"/>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45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458"/>
                    </a:lnTo>
                    <a:close/>
                  </a:path>
                </a:pathLst>
              </a:custGeom>
              <a:solidFill>
                <a:schemeClr val="accent5">
                  <a:lumMod val="75000"/>
                </a:schemeClr>
              </a:solidFill>
              <a:ln w="7047"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6BAE47CC-E97B-42E3-895F-A95067963D13}"/>
                  </a:ext>
                </a:extLst>
              </p:cNvPr>
              <p:cNvSpPr/>
              <p:nvPr/>
            </p:nvSpPr>
            <p:spPr>
              <a:xfrm>
                <a:off x="8118961" y="2012161"/>
                <a:ext cx="170504" cy="107173"/>
              </a:xfrm>
              <a:custGeom>
                <a:avLst/>
                <a:gdLst>
                  <a:gd name="connsiteX0" fmla="*/ 44379 w 49388"/>
                  <a:gd name="connsiteY0" fmla="*/ 5292 h 28222"/>
                  <a:gd name="connsiteX1" fmla="*/ 35348 w 49388"/>
                  <a:gd name="connsiteY1" fmla="*/ 0 h 28222"/>
                  <a:gd name="connsiteX2" fmla="*/ 0 w 49388"/>
                  <a:gd name="connsiteY2" fmla="*/ 20602 h 28222"/>
                  <a:gd name="connsiteX3" fmla="*/ 9031 w 49388"/>
                  <a:gd name="connsiteY3" fmla="*/ 25823 h 28222"/>
                  <a:gd name="connsiteX4" fmla="*/ 19755 w 49388"/>
                  <a:gd name="connsiteY4" fmla="*/ 31962 h 28222"/>
                  <a:gd name="connsiteX5" fmla="*/ 55104 w 49388"/>
                  <a:gd name="connsiteY5" fmla="*/ 1143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28222">
                    <a:moveTo>
                      <a:pt x="44379" y="5292"/>
                    </a:moveTo>
                    <a:lnTo>
                      <a:pt x="35348" y="0"/>
                    </a:lnTo>
                    <a:lnTo>
                      <a:pt x="0" y="20602"/>
                    </a:lnTo>
                    <a:lnTo>
                      <a:pt x="9031" y="25823"/>
                    </a:lnTo>
                    <a:lnTo>
                      <a:pt x="19755" y="31962"/>
                    </a:lnTo>
                    <a:lnTo>
                      <a:pt x="55104" y="11430"/>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CFB22E23-0064-4BC2-B74C-A4223CCA53EF}"/>
                  </a:ext>
                </a:extLst>
              </p:cNvPr>
              <p:cNvSpPr/>
              <p:nvPr/>
            </p:nvSpPr>
            <p:spPr>
              <a:xfrm>
                <a:off x="8115063" y="2090397"/>
                <a:ext cx="48715" cy="1500434"/>
              </a:xfrm>
              <a:custGeom>
                <a:avLst/>
                <a:gdLst>
                  <a:gd name="connsiteX0" fmla="*/ 20884 w 14111"/>
                  <a:gd name="connsiteY0" fmla="*/ 11359 h 395111"/>
                  <a:gd name="connsiteX1" fmla="*/ 19755 w 14111"/>
                  <a:gd name="connsiteY1" fmla="*/ 398286 h 395111"/>
                  <a:gd name="connsiteX2" fmla="*/ 9102 w 14111"/>
                  <a:gd name="connsiteY2" fmla="*/ 392077 h 395111"/>
                  <a:gd name="connsiteX3" fmla="*/ 0 w 14111"/>
                  <a:gd name="connsiteY3" fmla="*/ 386856 h 395111"/>
                  <a:gd name="connsiteX4" fmla="*/ 1129 w 14111"/>
                  <a:gd name="connsiteY4" fmla="*/ 0 h 395111"/>
                  <a:gd name="connsiteX5" fmla="*/ 10160 w 14111"/>
                  <a:gd name="connsiteY5" fmla="*/ 5221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395111">
                    <a:moveTo>
                      <a:pt x="20884" y="11359"/>
                    </a:moveTo>
                    <a:lnTo>
                      <a:pt x="19755" y="398286"/>
                    </a:lnTo>
                    <a:lnTo>
                      <a:pt x="9102" y="392077"/>
                    </a:lnTo>
                    <a:lnTo>
                      <a:pt x="0" y="386856"/>
                    </a:lnTo>
                    <a:lnTo>
                      <a:pt x="1129" y="0"/>
                    </a:lnTo>
                    <a:lnTo>
                      <a:pt x="10160" y="5221"/>
                    </a:lnTo>
                    <a:close/>
                  </a:path>
                </a:pathLst>
              </a:custGeom>
              <a:solidFill>
                <a:schemeClr val="accent5"/>
              </a:solidFill>
              <a:ln w="7047"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BDD84A3B-738B-40E8-9E8E-8AA9564E1CD5}"/>
                  </a:ext>
                </a:extLst>
              </p:cNvPr>
              <p:cNvSpPr/>
              <p:nvPr/>
            </p:nvSpPr>
            <p:spPr>
              <a:xfrm>
                <a:off x="8187160" y="1964734"/>
                <a:ext cx="121789" cy="107173"/>
              </a:xfrm>
              <a:custGeom>
                <a:avLst/>
                <a:gdLst>
                  <a:gd name="connsiteX0" fmla="*/ 71 w 35277"/>
                  <a:gd name="connsiteY0" fmla="*/ 20532 h 28222"/>
                  <a:gd name="connsiteX1" fmla="*/ 35419 w 35277"/>
                  <a:gd name="connsiteY1" fmla="*/ 0 h 28222"/>
                  <a:gd name="connsiteX2" fmla="*/ 35348 w 35277"/>
                  <a:gd name="connsiteY2" fmla="*/ 11642 h 28222"/>
                  <a:gd name="connsiteX3" fmla="*/ 0 w 35277"/>
                  <a:gd name="connsiteY3" fmla="*/ 32173 h 28222"/>
                </a:gdLst>
                <a:ahLst/>
                <a:cxnLst>
                  <a:cxn ang="0">
                    <a:pos x="connsiteX0" y="connsiteY0"/>
                  </a:cxn>
                  <a:cxn ang="0">
                    <a:pos x="connsiteX1" y="connsiteY1"/>
                  </a:cxn>
                  <a:cxn ang="0">
                    <a:pos x="connsiteX2" y="connsiteY2"/>
                  </a:cxn>
                  <a:cxn ang="0">
                    <a:pos x="connsiteX3" y="connsiteY3"/>
                  </a:cxn>
                </a:cxnLst>
                <a:rect l="l" t="t" r="r" b="b"/>
                <a:pathLst>
                  <a:path w="35277" h="28222">
                    <a:moveTo>
                      <a:pt x="71" y="20532"/>
                    </a:moveTo>
                    <a:lnTo>
                      <a:pt x="35419" y="0"/>
                    </a:lnTo>
                    <a:lnTo>
                      <a:pt x="35348" y="11642"/>
                    </a:lnTo>
                    <a:lnTo>
                      <a:pt x="0" y="32173"/>
                    </a:lnTo>
                    <a:close/>
                  </a:path>
                </a:pathLst>
              </a:custGeom>
              <a:solidFill>
                <a:srgbClr val="2B298E"/>
              </a:solidFill>
              <a:ln w="7047"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64F083D0-89DD-4E47-87AD-FC1354ECF8FF}"/>
                  </a:ext>
                </a:extLst>
              </p:cNvPr>
              <p:cNvSpPr/>
              <p:nvPr/>
            </p:nvSpPr>
            <p:spPr>
              <a:xfrm>
                <a:off x="7910458" y="1788701"/>
                <a:ext cx="389723" cy="241141"/>
              </a:xfrm>
              <a:custGeom>
                <a:avLst/>
                <a:gdLst>
                  <a:gd name="connsiteX0" fmla="*/ 104846 w 112888"/>
                  <a:gd name="connsiteY0" fmla="*/ 40146 h 63500"/>
                  <a:gd name="connsiteX1" fmla="*/ 46002 w 112888"/>
                  <a:gd name="connsiteY1" fmla="*/ 6209 h 63500"/>
                  <a:gd name="connsiteX2" fmla="*/ 35348 w 112888"/>
                  <a:gd name="connsiteY2" fmla="*/ 0 h 63500"/>
                  <a:gd name="connsiteX3" fmla="*/ 0 w 112888"/>
                  <a:gd name="connsiteY3" fmla="*/ 20602 h 63500"/>
                  <a:gd name="connsiteX4" fmla="*/ 10654 w 112888"/>
                  <a:gd name="connsiteY4" fmla="*/ 26741 h 63500"/>
                  <a:gd name="connsiteX5" fmla="*/ 69497 w 112888"/>
                  <a:gd name="connsiteY5" fmla="*/ 60678 h 63500"/>
                  <a:gd name="connsiteX6" fmla="*/ 80222 w 112888"/>
                  <a:gd name="connsiteY6" fmla="*/ 66887 h 63500"/>
                  <a:gd name="connsiteX7" fmla="*/ 115570 w 112888"/>
                  <a:gd name="connsiteY7" fmla="*/ 46355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88" h="63500">
                    <a:moveTo>
                      <a:pt x="104846" y="40146"/>
                    </a:moveTo>
                    <a:lnTo>
                      <a:pt x="46002" y="6209"/>
                    </a:lnTo>
                    <a:lnTo>
                      <a:pt x="35348" y="0"/>
                    </a:lnTo>
                    <a:lnTo>
                      <a:pt x="0" y="20602"/>
                    </a:lnTo>
                    <a:lnTo>
                      <a:pt x="10654" y="26741"/>
                    </a:lnTo>
                    <a:lnTo>
                      <a:pt x="69497" y="60678"/>
                    </a:lnTo>
                    <a:lnTo>
                      <a:pt x="80222" y="66887"/>
                    </a:lnTo>
                    <a:lnTo>
                      <a:pt x="115570" y="46355"/>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A3953372-EBC1-4235-A465-E34088115CD3}"/>
                  </a:ext>
                </a:extLst>
              </p:cNvPr>
              <p:cNvSpPr/>
              <p:nvPr/>
            </p:nvSpPr>
            <p:spPr>
              <a:xfrm>
                <a:off x="7910458" y="1866941"/>
                <a:ext cx="267934" cy="214346"/>
              </a:xfrm>
              <a:custGeom>
                <a:avLst/>
                <a:gdLst>
                  <a:gd name="connsiteX0" fmla="*/ 80222 w 77611"/>
                  <a:gd name="connsiteY0" fmla="*/ 46284 h 56444"/>
                  <a:gd name="connsiteX1" fmla="*/ 80151 w 77611"/>
                  <a:gd name="connsiteY1" fmla="*/ 57926 h 56444"/>
                  <a:gd name="connsiteX2" fmla="*/ 69497 w 77611"/>
                  <a:gd name="connsiteY2" fmla="*/ 51788 h 56444"/>
                  <a:gd name="connsiteX3" fmla="*/ 10654 w 77611"/>
                  <a:gd name="connsiteY3" fmla="*/ 17780 h 56444"/>
                  <a:gd name="connsiteX4" fmla="*/ 0 w 77611"/>
                  <a:gd name="connsiteY4" fmla="*/ 11642 h 56444"/>
                  <a:gd name="connsiteX5" fmla="*/ 0 w 77611"/>
                  <a:gd name="connsiteY5" fmla="*/ 0 h 56444"/>
                  <a:gd name="connsiteX6" fmla="*/ 10654 w 77611"/>
                  <a:gd name="connsiteY6" fmla="*/ 6138 h 56444"/>
                  <a:gd name="connsiteX7" fmla="*/ 69497 w 77611"/>
                  <a:gd name="connsiteY7" fmla="*/ 4007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56444">
                    <a:moveTo>
                      <a:pt x="80222" y="46284"/>
                    </a:moveTo>
                    <a:lnTo>
                      <a:pt x="80151" y="57926"/>
                    </a:lnTo>
                    <a:lnTo>
                      <a:pt x="69497" y="51788"/>
                    </a:lnTo>
                    <a:lnTo>
                      <a:pt x="10654" y="17780"/>
                    </a:lnTo>
                    <a:lnTo>
                      <a:pt x="0" y="11642"/>
                    </a:lnTo>
                    <a:lnTo>
                      <a:pt x="0" y="0"/>
                    </a:lnTo>
                    <a:lnTo>
                      <a:pt x="10654" y="6138"/>
                    </a:lnTo>
                    <a:lnTo>
                      <a:pt x="69497" y="40076"/>
                    </a:lnTo>
                    <a:close/>
                  </a:path>
                </a:pathLst>
              </a:custGeom>
              <a:solidFill>
                <a:schemeClr val="accent5"/>
              </a:solidFill>
              <a:ln w="704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8B4656A8-42EB-4CBF-9938-F9B959DAC485}"/>
                  </a:ext>
                </a:extLst>
              </p:cNvPr>
              <p:cNvSpPr/>
              <p:nvPr/>
            </p:nvSpPr>
            <p:spPr>
              <a:xfrm>
                <a:off x="7952354" y="1436099"/>
                <a:ext cx="341008" cy="535869"/>
              </a:xfrm>
              <a:custGeom>
                <a:avLst/>
                <a:gdLst>
                  <a:gd name="connsiteX0" fmla="*/ 103576 w 98777"/>
                  <a:gd name="connsiteY0" fmla="*/ 73096 h 141111"/>
                  <a:gd name="connsiteX1" fmla="*/ 103505 w 98777"/>
                  <a:gd name="connsiteY1" fmla="*/ 71191 h 141111"/>
                  <a:gd name="connsiteX2" fmla="*/ 103434 w 98777"/>
                  <a:gd name="connsiteY2" fmla="*/ 70273 h 141111"/>
                  <a:gd name="connsiteX3" fmla="*/ 103434 w 98777"/>
                  <a:gd name="connsiteY3" fmla="*/ 69921 h 141111"/>
                  <a:gd name="connsiteX4" fmla="*/ 103364 w 98777"/>
                  <a:gd name="connsiteY4" fmla="*/ 69215 h 141111"/>
                  <a:gd name="connsiteX5" fmla="*/ 103152 w 98777"/>
                  <a:gd name="connsiteY5" fmla="*/ 67239 h 141111"/>
                  <a:gd name="connsiteX6" fmla="*/ 102870 w 98777"/>
                  <a:gd name="connsiteY6" fmla="*/ 65264 h 141111"/>
                  <a:gd name="connsiteX7" fmla="*/ 102870 w 98777"/>
                  <a:gd name="connsiteY7" fmla="*/ 65193 h 141111"/>
                  <a:gd name="connsiteX8" fmla="*/ 102870 w 98777"/>
                  <a:gd name="connsiteY8" fmla="*/ 65123 h 141111"/>
                  <a:gd name="connsiteX9" fmla="*/ 102517 w 98777"/>
                  <a:gd name="connsiteY9" fmla="*/ 63218 h 141111"/>
                  <a:gd name="connsiteX10" fmla="*/ 102094 w 98777"/>
                  <a:gd name="connsiteY10" fmla="*/ 61101 h 141111"/>
                  <a:gd name="connsiteX11" fmla="*/ 101953 w 98777"/>
                  <a:gd name="connsiteY11" fmla="*/ 60325 h 141111"/>
                  <a:gd name="connsiteX12" fmla="*/ 101882 w 98777"/>
                  <a:gd name="connsiteY12" fmla="*/ 59902 h 141111"/>
                  <a:gd name="connsiteX13" fmla="*/ 101671 w 98777"/>
                  <a:gd name="connsiteY13" fmla="*/ 58984 h 141111"/>
                  <a:gd name="connsiteX14" fmla="*/ 101106 w 98777"/>
                  <a:gd name="connsiteY14" fmla="*/ 56868 h 141111"/>
                  <a:gd name="connsiteX15" fmla="*/ 100683 w 98777"/>
                  <a:gd name="connsiteY15" fmla="*/ 55316 h 141111"/>
                  <a:gd name="connsiteX16" fmla="*/ 100612 w 98777"/>
                  <a:gd name="connsiteY16" fmla="*/ 55033 h 141111"/>
                  <a:gd name="connsiteX17" fmla="*/ 100542 w 98777"/>
                  <a:gd name="connsiteY17" fmla="*/ 54751 h 141111"/>
                  <a:gd name="connsiteX18" fmla="*/ 99907 w 98777"/>
                  <a:gd name="connsiteY18" fmla="*/ 52705 h 141111"/>
                  <a:gd name="connsiteX19" fmla="*/ 99201 w 98777"/>
                  <a:gd name="connsiteY19" fmla="*/ 50659 h 141111"/>
                  <a:gd name="connsiteX20" fmla="*/ 99060 w 98777"/>
                  <a:gd name="connsiteY20" fmla="*/ 50306 h 141111"/>
                  <a:gd name="connsiteX21" fmla="*/ 98919 w 98777"/>
                  <a:gd name="connsiteY21" fmla="*/ 50024 h 141111"/>
                  <a:gd name="connsiteX22" fmla="*/ 98425 w 98777"/>
                  <a:gd name="connsiteY22" fmla="*/ 48754 h 141111"/>
                  <a:gd name="connsiteX23" fmla="*/ 97649 w 98777"/>
                  <a:gd name="connsiteY23" fmla="*/ 46778 h 141111"/>
                  <a:gd name="connsiteX24" fmla="*/ 97014 w 98777"/>
                  <a:gd name="connsiteY24" fmla="*/ 45367 h 141111"/>
                  <a:gd name="connsiteX25" fmla="*/ 96943 w 98777"/>
                  <a:gd name="connsiteY25" fmla="*/ 45156 h 141111"/>
                  <a:gd name="connsiteX26" fmla="*/ 96802 w 98777"/>
                  <a:gd name="connsiteY26" fmla="*/ 44873 h 141111"/>
                  <a:gd name="connsiteX27" fmla="*/ 95955 w 98777"/>
                  <a:gd name="connsiteY27" fmla="*/ 42968 h 141111"/>
                  <a:gd name="connsiteX28" fmla="*/ 94897 w 98777"/>
                  <a:gd name="connsiteY28" fmla="*/ 40852 h 141111"/>
                  <a:gd name="connsiteX29" fmla="*/ 94756 w 98777"/>
                  <a:gd name="connsiteY29" fmla="*/ 40499 h 141111"/>
                  <a:gd name="connsiteX30" fmla="*/ 94544 w 98777"/>
                  <a:gd name="connsiteY30" fmla="*/ 40076 h 141111"/>
                  <a:gd name="connsiteX31" fmla="*/ 93698 w 98777"/>
                  <a:gd name="connsiteY31" fmla="*/ 38382 h 141111"/>
                  <a:gd name="connsiteX32" fmla="*/ 92569 w 98777"/>
                  <a:gd name="connsiteY32" fmla="*/ 36336 h 141111"/>
                  <a:gd name="connsiteX33" fmla="*/ 92004 w 98777"/>
                  <a:gd name="connsiteY33" fmla="*/ 35278 h 141111"/>
                  <a:gd name="connsiteX34" fmla="*/ 91793 w 98777"/>
                  <a:gd name="connsiteY34" fmla="*/ 34854 h 141111"/>
                  <a:gd name="connsiteX35" fmla="*/ 90664 w 98777"/>
                  <a:gd name="connsiteY35" fmla="*/ 33091 h 141111"/>
                  <a:gd name="connsiteX36" fmla="*/ 89041 w 98777"/>
                  <a:gd name="connsiteY36" fmla="*/ 30551 h 141111"/>
                  <a:gd name="connsiteX37" fmla="*/ 88759 w 98777"/>
                  <a:gd name="connsiteY37" fmla="*/ 30127 h 141111"/>
                  <a:gd name="connsiteX38" fmla="*/ 86289 w 98777"/>
                  <a:gd name="connsiteY38" fmla="*/ 26599 h 141111"/>
                  <a:gd name="connsiteX39" fmla="*/ 86219 w 98777"/>
                  <a:gd name="connsiteY39" fmla="*/ 26458 h 141111"/>
                  <a:gd name="connsiteX40" fmla="*/ 86219 w 98777"/>
                  <a:gd name="connsiteY40" fmla="*/ 26458 h 141111"/>
                  <a:gd name="connsiteX41" fmla="*/ 84455 w 98777"/>
                  <a:gd name="connsiteY41" fmla="*/ 24130 h 141111"/>
                  <a:gd name="connsiteX42" fmla="*/ 82973 w 98777"/>
                  <a:gd name="connsiteY42" fmla="*/ 22296 h 141111"/>
                  <a:gd name="connsiteX43" fmla="*/ 82903 w 98777"/>
                  <a:gd name="connsiteY43" fmla="*/ 22225 h 141111"/>
                  <a:gd name="connsiteX44" fmla="*/ 82903 w 98777"/>
                  <a:gd name="connsiteY44" fmla="*/ 22225 h 141111"/>
                  <a:gd name="connsiteX45" fmla="*/ 81351 w 98777"/>
                  <a:gd name="connsiteY45" fmla="*/ 20391 h 141111"/>
                  <a:gd name="connsiteX46" fmla="*/ 79798 w 98777"/>
                  <a:gd name="connsiteY46" fmla="*/ 18627 h 141111"/>
                  <a:gd name="connsiteX47" fmla="*/ 79516 w 98777"/>
                  <a:gd name="connsiteY47" fmla="*/ 18344 h 141111"/>
                  <a:gd name="connsiteX48" fmla="*/ 79234 w 98777"/>
                  <a:gd name="connsiteY48" fmla="*/ 18062 h 141111"/>
                  <a:gd name="connsiteX49" fmla="*/ 78105 w 98777"/>
                  <a:gd name="connsiteY49" fmla="*/ 16863 h 141111"/>
                  <a:gd name="connsiteX50" fmla="*/ 76412 w 98777"/>
                  <a:gd name="connsiteY50" fmla="*/ 15169 h 141111"/>
                  <a:gd name="connsiteX51" fmla="*/ 75918 w 98777"/>
                  <a:gd name="connsiteY51" fmla="*/ 14676 h 141111"/>
                  <a:gd name="connsiteX52" fmla="*/ 75494 w 98777"/>
                  <a:gd name="connsiteY52" fmla="*/ 14323 h 141111"/>
                  <a:gd name="connsiteX53" fmla="*/ 74648 w 98777"/>
                  <a:gd name="connsiteY53" fmla="*/ 13547 h 141111"/>
                  <a:gd name="connsiteX54" fmla="*/ 72884 w 98777"/>
                  <a:gd name="connsiteY54" fmla="*/ 11994 h 141111"/>
                  <a:gd name="connsiteX55" fmla="*/ 72108 w 98777"/>
                  <a:gd name="connsiteY55" fmla="*/ 11359 h 141111"/>
                  <a:gd name="connsiteX56" fmla="*/ 71684 w 98777"/>
                  <a:gd name="connsiteY56" fmla="*/ 11007 h 141111"/>
                  <a:gd name="connsiteX57" fmla="*/ 71120 w 98777"/>
                  <a:gd name="connsiteY57" fmla="*/ 10513 h 141111"/>
                  <a:gd name="connsiteX58" fmla="*/ 69356 w 98777"/>
                  <a:gd name="connsiteY58" fmla="*/ 9172 h 141111"/>
                  <a:gd name="connsiteX59" fmla="*/ 68086 w 98777"/>
                  <a:gd name="connsiteY59" fmla="*/ 8255 h 141111"/>
                  <a:gd name="connsiteX60" fmla="*/ 67874 w 98777"/>
                  <a:gd name="connsiteY60" fmla="*/ 8114 h 141111"/>
                  <a:gd name="connsiteX61" fmla="*/ 67663 w 98777"/>
                  <a:gd name="connsiteY61" fmla="*/ 7973 h 141111"/>
                  <a:gd name="connsiteX62" fmla="*/ 65969 w 98777"/>
                  <a:gd name="connsiteY62" fmla="*/ 6844 h 141111"/>
                  <a:gd name="connsiteX63" fmla="*/ 64276 w 98777"/>
                  <a:gd name="connsiteY63" fmla="*/ 5786 h 141111"/>
                  <a:gd name="connsiteX64" fmla="*/ 63853 w 98777"/>
                  <a:gd name="connsiteY64" fmla="*/ 5574 h 141111"/>
                  <a:gd name="connsiteX65" fmla="*/ 62583 w 98777"/>
                  <a:gd name="connsiteY65" fmla="*/ 4868 h 141111"/>
                  <a:gd name="connsiteX66" fmla="*/ 60960 w 98777"/>
                  <a:gd name="connsiteY66" fmla="*/ 4022 h 141111"/>
                  <a:gd name="connsiteX67" fmla="*/ 59902 w 98777"/>
                  <a:gd name="connsiteY67" fmla="*/ 3528 h 141111"/>
                  <a:gd name="connsiteX68" fmla="*/ 59690 w 98777"/>
                  <a:gd name="connsiteY68" fmla="*/ 3387 h 141111"/>
                  <a:gd name="connsiteX69" fmla="*/ 59408 w 98777"/>
                  <a:gd name="connsiteY69" fmla="*/ 3246 h 141111"/>
                  <a:gd name="connsiteX70" fmla="*/ 57785 w 98777"/>
                  <a:gd name="connsiteY70" fmla="*/ 2540 h 141111"/>
                  <a:gd name="connsiteX71" fmla="*/ 56162 w 98777"/>
                  <a:gd name="connsiteY71" fmla="*/ 1905 h 141111"/>
                  <a:gd name="connsiteX72" fmla="*/ 55880 w 98777"/>
                  <a:gd name="connsiteY72" fmla="*/ 1834 h 141111"/>
                  <a:gd name="connsiteX73" fmla="*/ 55598 w 98777"/>
                  <a:gd name="connsiteY73" fmla="*/ 1764 h 141111"/>
                  <a:gd name="connsiteX74" fmla="*/ 54539 w 98777"/>
                  <a:gd name="connsiteY74" fmla="*/ 1411 h 141111"/>
                  <a:gd name="connsiteX75" fmla="*/ 52917 w 98777"/>
                  <a:gd name="connsiteY75" fmla="*/ 988 h 141111"/>
                  <a:gd name="connsiteX76" fmla="*/ 52140 w 98777"/>
                  <a:gd name="connsiteY76" fmla="*/ 776 h 141111"/>
                  <a:gd name="connsiteX77" fmla="*/ 51788 w 98777"/>
                  <a:gd name="connsiteY77" fmla="*/ 706 h 141111"/>
                  <a:gd name="connsiteX78" fmla="*/ 51294 w 98777"/>
                  <a:gd name="connsiteY78" fmla="*/ 564 h 141111"/>
                  <a:gd name="connsiteX79" fmla="*/ 49530 w 98777"/>
                  <a:gd name="connsiteY79" fmla="*/ 282 h 141111"/>
                  <a:gd name="connsiteX80" fmla="*/ 48472 w 98777"/>
                  <a:gd name="connsiteY80" fmla="*/ 141 h 141111"/>
                  <a:gd name="connsiteX81" fmla="*/ 48119 w 98777"/>
                  <a:gd name="connsiteY81" fmla="*/ 71 h 141111"/>
                  <a:gd name="connsiteX82" fmla="*/ 47766 w 98777"/>
                  <a:gd name="connsiteY82" fmla="*/ 71 h 141111"/>
                  <a:gd name="connsiteX83" fmla="*/ 45861 w 98777"/>
                  <a:gd name="connsiteY83" fmla="*/ 0 h 141111"/>
                  <a:gd name="connsiteX84" fmla="*/ 45014 w 98777"/>
                  <a:gd name="connsiteY84" fmla="*/ 71 h 141111"/>
                  <a:gd name="connsiteX85" fmla="*/ 44379 w 98777"/>
                  <a:gd name="connsiteY85" fmla="*/ 71 h 141111"/>
                  <a:gd name="connsiteX86" fmla="*/ 43744 w 98777"/>
                  <a:gd name="connsiteY86" fmla="*/ 71 h 141111"/>
                  <a:gd name="connsiteX87" fmla="*/ 41416 w 98777"/>
                  <a:gd name="connsiteY87" fmla="*/ 423 h 141111"/>
                  <a:gd name="connsiteX88" fmla="*/ 41345 w 98777"/>
                  <a:gd name="connsiteY88" fmla="*/ 423 h 141111"/>
                  <a:gd name="connsiteX89" fmla="*/ 40852 w 98777"/>
                  <a:gd name="connsiteY89" fmla="*/ 564 h 141111"/>
                  <a:gd name="connsiteX90" fmla="*/ 38594 w 98777"/>
                  <a:gd name="connsiteY90" fmla="*/ 1199 h 141111"/>
                  <a:gd name="connsiteX91" fmla="*/ 38453 w 98777"/>
                  <a:gd name="connsiteY91" fmla="*/ 1270 h 141111"/>
                  <a:gd name="connsiteX92" fmla="*/ 35348 w 98777"/>
                  <a:gd name="connsiteY92" fmla="*/ 2681 h 141111"/>
                  <a:gd name="connsiteX93" fmla="*/ 0 w 98777"/>
                  <a:gd name="connsiteY93" fmla="*/ 23213 h 141111"/>
                  <a:gd name="connsiteX94" fmla="*/ 3104 w 98777"/>
                  <a:gd name="connsiteY94" fmla="*/ 21802 h 141111"/>
                  <a:gd name="connsiteX95" fmla="*/ 5503 w 98777"/>
                  <a:gd name="connsiteY95" fmla="*/ 21096 h 141111"/>
                  <a:gd name="connsiteX96" fmla="*/ 5997 w 98777"/>
                  <a:gd name="connsiteY96" fmla="*/ 20955 h 141111"/>
                  <a:gd name="connsiteX97" fmla="*/ 8960 w 98777"/>
                  <a:gd name="connsiteY97" fmla="*/ 20602 h 141111"/>
                  <a:gd name="connsiteX98" fmla="*/ 9595 w 98777"/>
                  <a:gd name="connsiteY98" fmla="*/ 20602 h 141111"/>
                  <a:gd name="connsiteX99" fmla="*/ 12629 w 98777"/>
                  <a:gd name="connsiteY99" fmla="*/ 20673 h 141111"/>
                  <a:gd name="connsiteX100" fmla="*/ 12982 w 98777"/>
                  <a:gd name="connsiteY100" fmla="*/ 20743 h 141111"/>
                  <a:gd name="connsiteX101" fmla="*/ 16298 w 98777"/>
                  <a:gd name="connsiteY101" fmla="*/ 21237 h 141111"/>
                  <a:gd name="connsiteX102" fmla="*/ 16651 w 98777"/>
                  <a:gd name="connsiteY102" fmla="*/ 21308 h 141111"/>
                  <a:gd name="connsiteX103" fmla="*/ 20179 w 98777"/>
                  <a:gd name="connsiteY103" fmla="*/ 22296 h 141111"/>
                  <a:gd name="connsiteX104" fmla="*/ 20461 w 98777"/>
                  <a:gd name="connsiteY104" fmla="*/ 22366 h 141111"/>
                  <a:gd name="connsiteX105" fmla="*/ 24271 w 98777"/>
                  <a:gd name="connsiteY105" fmla="*/ 23918 h 141111"/>
                  <a:gd name="connsiteX106" fmla="*/ 24483 w 98777"/>
                  <a:gd name="connsiteY106" fmla="*/ 24059 h 141111"/>
                  <a:gd name="connsiteX107" fmla="*/ 28434 w 98777"/>
                  <a:gd name="connsiteY107" fmla="*/ 26106 h 141111"/>
                  <a:gd name="connsiteX108" fmla="*/ 32455 w 98777"/>
                  <a:gd name="connsiteY108" fmla="*/ 28646 h 141111"/>
                  <a:gd name="connsiteX109" fmla="*/ 32667 w 98777"/>
                  <a:gd name="connsiteY109" fmla="*/ 28787 h 141111"/>
                  <a:gd name="connsiteX110" fmla="*/ 36336 w 98777"/>
                  <a:gd name="connsiteY110" fmla="*/ 31538 h 141111"/>
                  <a:gd name="connsiteX111" fmla="*/ 36759 w 98777"/>
                  <a:gd name="connsiteY111" fmla="*/ 31891 h 141111"/>
                  <a:gd name="connsiteX112" fmla="*/ 40146 w 98777"/>
                  <a:gd name="connsiteY112" fmla="*/ 34854 h 141111"/>
                  <a:gd name="connsiteX113" fmla="*/ 40569 w 98777"/>
                  <a:gd name="connsiteY113" fmla="*/ 35207 h 141111"/>
                  <a:gd name="connsiteX114" fmla="*/ 43886 w 98777"/>
                  <a:gd name="connsiteY114" fmla="*/ 38523 h 141111"/>
                  <a:gd name="connsiteX115" fmla="*/ 44168 w 98777"/>
                  <a:gd name="connsiteY115" fmla="*/ 38806 h 141111"/>
                  <a:gd name="connsiteX116" fmla="*/ 47554 w 98777"/>
                  <a:gd name="connsiteY116" fmla="*/ 42616 h 141111"/>
                  <a:gd name="connsiteX117" fmla="*/ 47625 w 98777"/>
                  <a:gd name="connsiteY117" fmla="*/ 42686 h 141111"/>
                  <a:gd name="connsiteX118" fmla="*/ 50870 w 98777"/>
                  <a:gd name="connsiteY118" fmla="*/ 46849 h 141111"/>
                  <a:gd name="connsiteX119" fmla="*/ 50941 w 98777"/>
                  <a:gd name="connsiteY119" fmla="*/ 46990 h 141111"/>
                  <a:gd name="connsiteX120" fmla="*/ 53693 w 98777"/>
                  <a:gd name="connsiteY120" fmla="*/ 50941 h 141111"/>
                  <a:gd name="connsiteX121" fmla="*/ 55316 w 98777"/>
                  <a:gd name="connsiteY121" fmla="*/ 53481 h 141111"/>
                  <a:gd name="connsiteX122" fmla="*/ 56656 w 98777"/>
                  <a:gd name="connsiteY122" fmla="*/ 55668 h 141111"/>
                  <a:gd name="connsiteX123" fmla="*/ 57220 w 98777"/>
                  <a:gd name="connsiteY123" fmla="*/ 56727 h 141111"/>
                  <a:gd name="connsiteX124" fmla="*/ 59267 w 98777"/>
                  <a:gd name="connsiteY124" fmla="*/ 60466 h 141111"/>
                  <a:gd name="connsiteX125" fmla="*/ 59478 w 98777"/>
                  <a:gd name="connsiteY125" fmla="*/ 60889 h 141111"/>
                  <a:gd name="connsiteX126" fmla="*/ 61665 w 98777"/>
                  <a:gd name="connsiteY126" fmla="*/ 65546 h 141111"/>
                  <a:gd name="connsiteX127" fmla="*/ 61736 w 98777"/>
                  <a:gd name="connsiteY127" fmla="*/ 65758 h 141111"/>
                  <a:gd name="connsiteX128" fmla="*/ 63570 w 98777"/>
                  <a:gd name="connsiteY128" fmla="*/ 70414 h 141111"/>
                  <a:gd name="connsiteX129" fmla="*/ 63712 w 98777"/>
                  <a:gd name="connsiteY129" fmla="*/ 70697 h 141111"/>
                  <a:gd name="connsiteX130" fmla="*/ 65334 w 98777"/>
                  <a:gd name="connsiteY130" fmla="*/ 75494 h 141111"/>
                  <a:gd name="connsiteX131" fmla="*/ 65405 w 98777"/>
                  <a:gd name="connsiteY131" fmla="*/ 75777 h 141111"/>
                  <a:gd name="connsiteX132" fmla="*/ 66604 w 98777"/>
                  <a:gd name="connsiteY132" fmla="*/ 80363 h 141111"/>
                  <a:gd name="connsiteX133" fmla="*/ 66675 w 98777"/>
                  <a:gd name="connsiteY133" fmla="*/ 80786 h 141111"/>
                  <a:gd name="connsiteX134" fmla="*/ 67592 w 98777"/>
                  <a:gd name="connsiteY134" fmla="*/ 85513 h 141111"/>
                  <a:gd name="connsiteX135" fmla="*/ 67592 w 98777"/>
                  <a:gd name="connsiteY135" fmla="*/ 85584 h 141111"/>
                  <a:gd name="connsiteX136" fmla="*/ 68157 w 98777"/>
                  <a:gd name="connsiteY136" fmla="*/ 90311 h 141111"/>
                  <a:gd name="connsiteX137" fmla="*/ 68157 w 98777"/>
                  <a:gd name="connsiteY137" fmla="*/ 90664 h 141111"/>
                  <a:gd name="connsiteX138" fmla="*/ 68368 w 98777"/>
                  <a:gd name="connsiteY138" fmla="*/ 95321 h 141111"/>
                  <a:gd name="connsiteX139" fmla="*/ 68227 w 98777"/>
                  <a:gd name="connsiteY139" fmla="*/ 147249 h 141111"/>
                  <a:gd name="connsiteX140" fmla="*/ 103576 w 98777"/>
                  <a:gd name="connsiteY140" fmla="*/ 126718 h 141111"/>
                  <a:gd name="connsiteX141" fmla="*/ 103717 w 98777"/>
                  <a:gd name="connsiteY141" fmla="*/ 74789 h 141111"/>
                  <a:gd name="connsiteX142" fmla="*/ 103576 w 98777"/>
                  <a:gd name="connsiteY142" fmla="*/ 73096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8777" h="141111">
                    <a:moveTo>
                      <a:pt x="103576" y="73096"/>
                    </a:moveTo>
                    <a:cubicBezTo>
                      <a:pt x="103576" y="72461"/>
                      <a:pt x="103505" y="71826"/>
                      <a:pt x="103505" y="71191"/>
                    </a:cubicBezTo>
                    <a:cubicBezTo>
                      <a:pt x="103505" y="70908"/>
                      <a:pt x="103434" y="70626"/>
                      <a:pt x="103434" y="70273"/>
                    </a:cubicBezTo>
                    <a:cubicBezTo>
                      <a:pt x="103434" y="70132"/>
                      <a:pt x="103434" y="69991"/>
                      <a:pt x="103434" y="69921"/>
                    </a:cubicBezTo>
                    <a:cubicBezTo>
                      <a:pt x="103434" y="69709"/>
                      <a:pt x="103434" y="69497"/>
                      <a:pt x="103364" y="69215"/>
                    </a:cubicBezTo>
                    <a:cubicBezTo>
                      <a:pt x="103293" y="68580"/>
                      <a:pt x="103223" y="67874"/>
                      <a:pt x="103152" y="67239"/>
                    </a:cubicBezTo>
                    <a:cubicBezTo>
                      <a:pt x="103082" y="66604"/>
                      <a:pt x="102941" y="65899"/>
                      <a:pt x="102870" y="65264"/>
                    </a:cubicBezTo>
                    <a:cubicBezTo>
                      <a:pt x="102870" y="65264"/>
                      <a:pt x="102870" y="65193"/>
                      <a:pt x="102870" y="65193"/>
                    </a:cubicBezTo>
                    <a:cubicBezTo>
                      <a:pt x="102870" y="65193"/>
                      <a:pt x="102870" y="65123"/>
                      <a:pt x="102870" y="65123"/>
                    </a:cubicBezTo>
                    <a:cubicBezTo>
                      <a:pt x="102799" y="64488"/>
                      <a:pt x="102658" y="63853"/>
                      <a:pt x="102517" y="63218"/>
                    </a:cubicBezTo>
                    <a:cubicBezTo>
                      <a:pt x="102376" y="62512"/>
                      <a:pt x="102235" y="61807"/>
                      <a:pt x="102094" y="61101"/>
                    </a:cubicBezTo>
                    <a:cubicBezTo>
                      <a:pt x="102023" y="60819"/>
                      <a:pt x="101953" y="60607"/>
                      <a:pt x="101953" y="60325"/>
                    </a:cubicBezTo>
                    <a:cubicBezTo>
                      <a:pt x="101953" y="60184"/>
                      <a:pt x="101882" y="60043"/>
                      <a:pt x="101882" y="59902"/>
                    </a:cubicBezTo>
                    <a:cubicBezTo>
                      <a:pt x="101812" y="59619"/>
                      <a:pt x="101741" y="59267"/>
                      <a:pt x="101671" y="58984"/>
                    </a:cubicBezTo>
                    <a:cubicBezTo>
                      <a:pt x="101529" y="58279"/>
                      <a:pt x="101318" y="57573"/>
                      <a:pt x="101106" y="56868"/>
                    </a:cubicBezTo>
                    <a:cubicBezTo>
                      <a:pt x="100965" y="56374"/>
                      <a:pt x="100824" y="55809"/>
                      <a:pt x="100683" y="55316"/>
                    </a:cubicBezTo>
                    <a:cubicBezTo>
                      <a:pt x="100683" y="55245"/>
                      <a:pt x="100612" y="55104"/>
                      <a:pt x="100612" y="55033"/>
                    </a:cubicBezTo>
                    <a:cubicBezTo>
                      <a:pt x="100612" y="54963"/>
                      <a:pt x="100542" y="54822"/>
                      <a:pt x="100542" y="54751"/>
                    </a:cubicBezTo>
                    <a:cubicBezTo>
                      <a:pt x="100330" y="54046"/>
                      <a:pt x="100118" y="53340"/>
                      <a:pt x="99907" y="52705"/>
                    </a:cubicBezTo>
                    <a:cubicBezTo>
                      <a:pt x="99695" y="51999"/>
                      <a:pt x="99413" y="51364"/>
                      <a:pt x="99201" y="50659"/>
                    </a:cubicBezTo>
                    <a:cubicBezTo>
                      <a:pt x="99130" y="50518"/>
                      <a:pt x="99130" y="50377"/>
                      <a:pt x="99060" y="50306"/>
                    </a:cubicBezTo>
                    <a:cubicBezTo>
                      <a:pt x="98989" y="50236"/>
                      <a:pt x="98989" y="50094"/>
                      <a:pt x="98919" y="50024"/>
                    </a:cubicBezTo>
                    <a:cubicBezTo>
                      <a:pt x="98778" y="49601"/>
                      <a:pt x="98637" y="49177"/>
                      <a:pt x="98425" y="48754"/>
                    </a:cubicBezTo>
                    <a:cubicBezTo>
                      <a:pt x="98143" y="48119"/>
                      <a:pt x="97931" y="47484"/>
                      <a:pt x="97649" y="46778"/>
                    </a:cubicBezTo>
                    <a:cubicBezTo>
                      <a:pt x="97437" y="46284"/>
                      <a:pt x="97226" y="45861"/>
                      <a:pt x="97014" y="45367"/>
                    </a:cubicBezTo>
                    <a:cubicBezTo>
                      <a:pt x="96943" y="45297"/>
                      <a:pt x="96943" y="45226"/>
                      <a:pt x="96943" y="45156"/>
                    </a:cubicBezTo>
                    <a:cubicBezTo>
                      <a:pt x="96873" y="45085"/>
                      <a:pt x="96873" y="44944"/>
                      <a:pt x="96802" y="44873"/>
                    </a:cubicBezTo>
                    <a:cubicBezTo>
                      <a:pt x="96520" y="44238"/>
                      <a:pt x="96238" y="43603"/>
                      <a:pt x="95955" y="42968"/>
                    </a:cubicBezTo>
                    <a:cubicBezTo>
                      <a:pt x="95603" y="42263"/>
                      <a:pt x="95250" y="41557"/>
                      <a:pt x="94897" y="40852"/>
                    </a:cubicBezTo>
                    <a:cubicBezTo>
                      <a:pt x="94827" y="40711"/>
                      <a:pt x="94756" y="40640"/>
                      <a:pt x="94756" y="40499"/>
                    </a:cubicBezTo>
                    <a:cubicBezTo>
                      <a:pt x="94685" y="40358"/>
                      <a:pt x="94615" y="40217"/>
                      <a:pt x="94544" y="40076"/>
                    </a:cubicBezTo>
                    <a:cubicBezTo>
                      <a:pt x="94262" y="39511"/>
                      <a:pt x="93980" y="38947"/>
                      <a:pt x="93698" y="38382"/>
                    </a:cubicBezTo>
                    <a:cubicBezTo>
                      <a:pt x="93345" y="37677"/>
                      <a:pt x="92922" y="37042"/>
                      <a:pt x="92569" y="36336"/>
                    </a:cubicBezTo>
                    <a:cubicBezTo>
                      <a:pt x="92357" y="35983"/>
                      <a:pt x="92146" y="35631"/>
                      <a:pt x="92004" y="35278"/>
                    </a:cubicBezTo>
                    <a:cubicBezTo>
                      <a:pt x="91934" y="35137"/>
                      <a:pt x="91863" y="34996"/>
                      <a:pt x="91793" y="34854"/>
                    </a:cubicBezTo>
                    <a:cubicBezTo>
                      <a:pt x="91440" y="34290"/>
                      <a:pt x="91017" y="33655"/>
                      <a:pt x="90664" y="33091"/>
                    </a:cubicBezTo>
                    <a:cubicBezTo>
                      <a:pt x="90099" y="32244"/>
                      <a:pt x="89605" y="31397"/>
                      <a:pt x="89041" y="30551"/>
                    </a:cubicBezTo>
                    <a:cubicBezTo>
                      <a:pt x="88970" y="30409"/>
                      <a:pt x="88900" y="30268"/>
                      <a:pt x="88759" y="30127"/>
                    </a:cubicBezTo>
                    <a:cubicBezTo>
                      <a:pt x="87983" y="28928"/>
                      <a:pt x="87136" y="27799"/>
                      <a:pt x="86289" y="26599"/>
                    </a:cubicBezTo>
                    <a:cubicBezTo>
                      <a:pt x="86289" y="26529"/>
                      <a:pt x="86219" y="26529"/>
                      <a:pt x="86219" y="26458"/>
                    </a:cubicBezTo>
                    <a:cubicBezTo>
                      <a:pt x="86219" y="26458"/>
                      <a:pt x="86219" y="26458"/>
                      <a:pt x="86219" y="26458"/>
                    </a:cubicBezTo>
                    <a:cubicBezTo>
                      <a:pt x="85654" y="25682"/>
                      <a:pt x="85019" y="24906"/>
                      <a:pt x="84455" y="24130"/>
                    </a:cubicBezTo>
                    <a:cubicBezTo>
                      <a:pt x="83961" y="23495"/>
                      <a:pt x="83467" y="22931"/>
                      <a:pt x="82973" y="22296"/>
                    </a:cubicBezTo>
                    <a:cubicBezTo>
                      <a:pt x="82973" y="22296"/>
                      <a:pt x="82903" y="22225"/>
                      <a:pt x="82903" y="22225"/>
                    </a:cubicBezTo>
                    <a:cubicBezTo>
                      <a:pt x="82903" y="22225"/>
                      <a:pt x="82903" y="22225"/>
                      <a:pt x="82903" y="22225"/>
                    </a:cubicBezTo>
                    <a:cubicBezTo>
                      <a:pt x="82409" y="21590"/>
                      <a:pt x="81844" y="21026"/>
                      <a:pt x="81351" y="20391"/>
                    </a:cubicBezTo>
                    <a:cubicBezTo>
                      <a:pt x="80857" y="19826"/>
                      <a:pt x="80292" y="19191"/>
                      <a:pt x="79798" y="18627"/>
                    </a:cubicBezTo>
                    <a:cubicBezTo>
                      <a:pt x="79728" y="18556"/>
                      <a:pt x="79657" y="18486"/>
                      <a:pt x="79516" y="18344"/>
                    </a:cubicBezTo>
                    <a:cubicBezTo>
                      <a:pt x="79445" y="18274"/>
                      <a:pt x="79375" y="18133"/>
                      <a:pt x="79234" y="18062"/>
                    </a:cubicBezTo>
                    <a:cubicBezTo>
                      <a:pt x="78881" y="17639"/>
                      <a:pt x="78458" y="17286"/>
                      <a:pt x="78105" y="16863"/>
                    </a:cubicBezTo>
                    <a:cubicBezTo>
                      <a:pt x="77540" y="16298"/>
                      <a:pt x="76976" y="15734"/>
                      <a:pt x="76412" y="15169"/>
                    </a:cubicBezTo>
                    <a:cubicBezTo>
                      <a:pt x="76271" y="15028"/>
                      <a:pt x="76059" y="14817"/>
                      <a:pt x="75918" y="14676"/>
                    </a:cubicBezTo>
                    <a:cubicBezTo>
                      <a:pt x="75777" y="14534"/>
                      <a:pt x="75636" y="14464"/>
                      <a:pt x="75494" y="14323"/>
                    </a:cubicBezTo>
                    <a:cubicBezTo>
                      <a:pt x="75212" y="14041"/>
                      <a:pt x="74930" y="13829"/>
                      <a:pt x="74648" y="13547"/>
                    </a:cubicBezTo>
                    <a:cubicBezTo>
                      <a:pt x="74083" y="12982"/>
                      <a:pt x="73448" y="12488"/>
                      <a:pt x="72884" y="11994"/>
                    </a:cubicBezTo>
                    <a:cubicBezTo>
                      <a:pt x="72602" y="11783"/>
                      <a:pt x="72390" y="11571"/>
                      <a:pt x="72108" y="11359"/>
                    </a:cubicBezTo>
                    <a:cubicBezTo>
                      <a:pt x="71967" y="11218"/>
                      <a:pt x="71826" y="11148"/>
                      <a:pt x="71684" y="11007"/>
                    </a:cubicBezTo>
                    <a:cubicBezTo>
                      <a:pt x="71473" y="10866"/>
                      <a:pt x="71261" y="10654"/>
                      <a:pt x="71120" y="10513"/>
                    </a:cubicBezTo>
                    <a:cubicBezTo>
                      <a:pt x="70556" y="10019"/>
                      <a:pt x="69921" y="9596"/>
                      <a:pt x="69356" y="9172"/>
                    </a:cubicBezTo>
                    <a:cubicBezTo>
                      <a:pt x="68933" y="8890"/>
                      <a:pt x="68509" y="8537"/>
                      <a:pt x="68086" y="8255"/>
                    </a:cubicBezTo>
                    <a:cubicBezTo>
                      <a:pt x="68015" y="8184"/>
                      <a:pt x="67945" y="8114"/>
                      <a:pt x="67874" y="8114"/>
                    </a:cubicBezTo>
                    <a:cubicBezTo>
                      <a:pt x="67804" y="8043"/>
                      <a:pt x="67733" y="7973"/>
                      <a:pt x="67663" y="7973"/>
                    </a:cubicBezTo>
                    <a:cubicBezTo>
                      <a:pt x="67098" y="7620"/>
                      <a:pt x="66534" y="7197"/>
                      <a:pt x="65969" y="6844"/>
                    </a:cubicBezTo>
                    <a:cubicBezTo>
                      <a:pt x="65405" y="6491"/>
                      <a:pt x="64841" y="6138"/>
                      <a:pt x="64276" y="5786"/>
                    </a:cubicBezTo>
                    <a:cubicBezTo>
                      <a:pt x="64135" y="5715"/>
                      <a:pt x="63994" y="5644"/>
                      <a:pt x="63853" y="5574"/>
                    </a:cubicBezTo>
                    <a:cubicBezTo>
                      <a:pt x="63429" y="5362"/>
                      <a:pt x="63006" y="5080"/>
                      <a:pt x="62583" y="4868"/>
                    </a:cubicBezTo>
                    <a:cubicBezTo>
                      <a:pt x="62018" y="4586"/>
                      <a:pt x="61524" y="4304"/>
                      <a:pt x="60960" y="4022"/>
                    </a:cubicBezTo>
                    <a:cubicBezTo>
                      <a:pt x="60607" y="3881"/>
                      <a:pt x="60254" y="3669"/>
                      <a:pt x="59902" y="3528"/>
                    </a:cubicBezTo>
                    <a:cubicBezTo>
                      <a:pt x="59831" y="3457"/>
                      <a:pt x="59761" y="3457"/>
                      <a:pt x="59690" y="3387"/>
                    </a:cubicBezTo>
                    <a:cubicBezTo>
                      <a:pt x="59619" y="3316"/>
                      <a:pt x="59478" y="3316"/>
                      <a:pt x="59408" y="3246"/>
                    </a:cubicBezTo>
                    <a:cubicBezTo>
                      <a:pt x="58843" y="3034"/>
                      <a:pt x="58349" y="2752"/>
                      <a:pt x="57785" y="2540"/>
                    </a:cubicBezTo>
                    <a:cubicBezTo>
                      <a:pt x="57220" y="2328"/>
                      <a:pt x="56727" y="2117"/>
                      <a:pt x="56162" y="1905"/>
                    </a:cubicBezTo>
                    <a:cubicBezTo>
                      <a:pt x="56092" y="1905"/>
                      <a:pt x="55951" y="1834"/>
                      <a:pt x="55880" y="1834"/>
                    </a:cubicBezTo>
                    <a:cubicBezTo>
                      <a:pt x="55809" y="1834"/>
                      <a:pt x="55739" y="1764"/>
                      <a:pt x="55598" y="1764"/>
                    </a:cubicBezTo>
                    <a:cubicBezTo>
                      <a:pt x="55245" y="1623"/>
                      <a:pt x="54892" y="1552"/>
                      <a:pt x="54539" y="1411"/>
                    </a:cubicBezTo>
                    <a:cubicBezTo>
                      <a:pt x="53975" y="1270"/>
                      <a:pt x="53410" y="1058"/>
                      <a:pt x="52917" y="988"/>
                    </a:cubicBezTo>
                    <a:cubicBezTo>
                      <a:pt x="52634" y="917"/>
                      <a:pt x="52352" y="847"/>
                      <a:pt x="52140" y="776"/>
                    </a:cubicBezTo>
                    <a:cubicBezTo>
                      <a:pt x="51999" y="776"/>
                      <a:pt x="51929" y="706"/>
                      <a:pt x="51788" y="706"/>
                    </a:cubicBezTo>
                    <a:cubicBezTo>
                      <a:pt x="51647" y="706"/>
                      <a:pt x="51435" y="635"/>
                      <a:pt x="51294" y="564"/>
                    </a:cubicBezTo>
                    <a:cubicBezTo>
                      <a:pt x="50729" y="423"/>
                      <a:pt x="50094" y="353"/>
                      <a:pt x="49530" y="282"/>
                    </a:cubicBezTo>
                    <a:cubicBezTo>
                      <a:pt x="49177" y="212"/>
                      <a:pt x="48824" y="212"/>
                      <a:pt x="48472" y="141"/>
                    </a:cubicBezTo>
                    <a:cubicBezTo>
                      <a:pt x="48330" y="141"/>
                      <a:pt x="48260" y="141"/>
                      <a:pt x="48119" y="71"/>
                    </a:cubicBezTo>
                    <a:cubicBezTo>
                      <a:pt x="47978" y="71"/>
                      <a:pt x="47907" y="71"/>
                      <a:pt x="47766" y="71"/>
                    </a:cubicBezTo>
                    <a:cubicBezTo>
                      <a:pt x="47131" y="0"/>
                      <a:pt x="46496" y="0"/>
                      <a:pt x="45861" y="0"/>
                    </a:cubicBezTo>
                    <a:cubicBezTo>
                      <a:pt x="45579" y="0"/>
                      <a:pt x="45297" y="0"/>
                      <a:pt x="45014" y="71"/>
                    </a:cubicBezTo>
                    <a:cubicBezTo>
                      <a:pt x="44803" y="71"/>
                      <a:pt x="44591" y="71"/>
                      <a:pt x="44379" y="71"/>
                    </a:cubicBezTo>
                    <a:cubicBezTo>
                      <a:pt x="44168" y="71"/>
                      <a:pt x="43956" y="71"/>
                      <a:pt x="43744" y="71"/>
                    </a:cubicBezTo>
                    <a:cubicBezTo>
                      <a:pt x="42968" y="141"/>
                      <a:pt x="42192" y="282"/>
                      <a:pt x="41416" y="423"/>
                    </a:cubicBezTo>
                    <a:cubicBezTo>
                      <a:pt x="41416" y="423"/>
                      <a:pt x="41416" y="423"/>
                      <a:pt x="41345" y="423"/>
                    </a:cubicBezTo>
                    <a:cubicBezTo>
                      <a:pt x="41134" y="494"/>
                      <a:pt x="40993" y="494"/>
                      <a:pt x="40852" y="564"/>
                    </a:cubicBezTo>
                    <a:cubicBezTo>
                      <a:pt x="40076" y="706"/>
                      <a:pt x="39370" y="917"/>
                      <a:pt x="38594" y="1199"/>
                    </a:cubicBezTo>
                    <a:cubicBezTo>
                      <a:pt x="38523" y="1199"/>
                      <a:pt x="38453" y="1270"/>
                      <a:pt x="38453" y="1270"/>
                    </a:cubicBezTo>
                    <a:cubicBezTo>
                      <a:pt x="37394" y="1693"/>
                      <a:pt x="36336" y="2117"/>
                      <a:pt x="35348" y="2681"/>
                    </a:cubicBezTo>
                    <a:lnTo>
                      <a:pt x="0" y="23213"/>
                    </a:lnTo>
                    <a:cubicBezTo>
                      <a:pt x="988" y="22648"/>
                      <a:pt x="1976" y="22154"/>
                      <a:pt x="3104" y="21802"/>
                    </a:cubicBezTo>
                    <a:cubicBezTo>
                      <a:pt x="3880" y="21519"/>
                      <a:pt x="4657" y="21308"/>
                      <a:pt x="5503" y="21096"/>
                    </a:cubicBezTo>
                    <a:cubicBezTo>
                      <a:pt x="5715" y="21026"/>
                      <a:pt x="5856" y="20955"/>
                      <a:pt x="5997" y="20955"/>
                    </a:cubicBezTo>
                    <a:cubicBezTo>
                      <a:pt x="6985" y="20743"/>
                      <a:pt x="7973" y="20673"/>
                      <a:pt x="8960" y="20602"/>
                    </a:cubicBezTo>
                    <a:cubicBezTo>
                      <a:pt x="9172" y="20602"/>
                      <a:pt x="9384" y="20602"/>
                      <a:pt x="9595" y="20602"/>
                    </a:cubicBezTo>
                    <a:cubicBezTo>
                      <a:pt x="10583" y="20532"/>
                      <a:pt x="11571" y="20602"/>
                      <a:pt x="12629" y="20673"/>
                    </a:cubicBezTo>
                    <a:cubicBezTo>
                      <a:pt x="12771" y="20673"/>
                      <a:pt x="12841" y="20673"/>
                      <a:pt x="12982" y="20743"/>
                    </a:cubicBezTo>
                    <a:cubicBezTo>
                      <a:pt x="14040" y="20814"/>
                      <a:pt x="15169" y="21026"/>
                      <a:pt x="16298" y="21237"/>
                    </a:cubicBezTo>
                    <a:cubicBezTo>
                      <a:pt x="16439" y="21237"/>
                      <a:pt x="16510" y="21308"/>
                      <a:pt x="16651" y="21308"/>
                    </a:cubicBezTo>
                    <a:cubicBezTo>
                      <a:pt x="17780" y="21590"/>
                      <a:pt x="18979" y="21872"/>
                      <a:pt x="20179" y="22296"/>
                    </a:cubicBezTo>
                    <a:cubicBezTo>
                      <a:pt x="20249" y="22296"/>
                      <a:pt x="20320" y="22366"/>
                      <a:pt x="20461" y="22366"/>
                    </a:cubicBezTo>
                    <a:cubicBezTo>
                      <a:pt x="21731" y="22789"/>
                      <a:pt x="23001" y="23283"/>
                      <a:pt x="24271" y="23918"/>
                    </a:cubicBezTo>
                    <a:cubicBezTo>
                      <a:pt x="24342" y="23989"/>
                      <a:pt x="24412" y="23989"/>
                      <a:pt x="24483" y="24059"/>
                    </a:cubicBezTo>
                    <a:cubicBezTo>
                      <a:pt x="25823" y="24694"/>
                      <a:pt x="27093" y="25329"/>
                      <a:pt x="28434" y="26106"/>
                    </a:cubicBezTo>
                    <a:cubicBezTo>
                      <a:pt x="29774" y="26882"/>
                      <a:pt x="31115" y="27728"/>
                      <a:pt x="32455" y="28646"/>
                    </a:cubicBezTo>
                    <a:cubicBezTo>
                      <a:pt x="32526" y="28716"/>
                      <a:pt x="32597" y="28787"/>
                      <a:pt x="32667" y="28787"/>
                    </a:cubicBezTo>
                    <a:cubicBezTo>
                      <a:pt x="33867" y="29633"/>
                      <a:pt x="35137" y="30551"/>
                      <a:pt x="36336" y="31538"/>
                    </a:cubicBezTo>
                    <a:cubicBezTo>
                      <a:pt x="36477" y="31679"/>
                      <a:pt x="36618" y="31750"/>
                      <a:pt x="36759" y="31891"/>
                    </a:cubicBezTo>
                    <a:cubicBezTo>
                      <a:pt x="37888" y="32808"/>
                      <a:pt x="39017" y="33867"/>
                      <a:pt x="40146" y="34854"/>
                    </a:cubicBezTo>
                    <a:cubicBezTo>
                      <a:pt x="40287" y="34996"/>
                      <a:pt x="40428" y="35066"/>
                      <a:pt x="40569" y="35207"/>
                    </a:cubicBezTo>
                    <a:cubicBezTo>
                      <a:pt x="41698" y="36266"/>
                      <a:pt x="42827" y="37394"/>
                      <a:pt x="43886" y="38523"/>
                    </a:cubicBezTo>
                    <a:cubicBezTo>
                      <a:pt x="43956" y="38594"/>
                      <a:pt x="44027" y="38735"/>
                      <a:pt x="44168" y="38806"/>
                    </a:cubicBezTo>
                    <a:cubicBezTo>
                      <a:pt x="45297" y="40076"/>
                      <a:pt x="46425" y="41346"/>
                      <a:pt x="47554" y="42616"/>
                    </a:cubicBezTo>
                    <a:cubicBezTo>
                      <a:pt x="47554" y="42616"/>
                      <a:pt x="47625" y="42686"/>
                      <a:pt x="47625" y="42686"/>
                    </a:cubicBezTo>
                    <a:cubicBezTo>
                      <a:pt x="48754" y="44027"/>
                      <a:pt x="49812" y="45438"/>
                      <a:pt x="50870" y="46849"/>
                    </a:cubicBezTo>
                    <a:cubicBezTo>
                      <a:pt x="50870" y="46919"/>
                      <a:pt x="50941" y="46919"/>
                      <a:pt x="50941" y="46990"/>
                    </a:cubicBezTo>
                    <a:cubicBezTo>
                      <a:pt x="51858" y="48260"/>
                      <a:pt x="52775" y="49601"/>
                      <a:pt x="53693" y="50941"/>
                    </a:cubicBezTo>
                    <a:cubicBezTo>
                      <a:pt x="54257" y="51788"/>
                      <a:pt x="54751" y="52634"/>
                      <a:pt x="55316" y="53481"/>
                    </a:cubicBezTo>
                    <a:cubicBezTo>
                      <a:pt x="55739" y="54187"/>
                      <a:pt x="56233" y="54892"/>
                      <a:pt x="56656" y="55668"/>
                    </a:cubicBezTo>
                    <a:cubicBezTo>
                      <a:pt x="56868" y="56021"/>
                      <a:pt x="57079" y="56374"/>
                      <a:pt x="57220" y="56727"/>
                    </a:cubicBezTo>
                    <a:cubicBezTo>
                      <a:pt x="57926" y="57926"/>
                      <a:pt x="58632" y="59196"/>
                      <a:pt x="59267" y="60466"/>
                    </a:cubicBezTo>
                    <a:cubicBezTo>
                      <a:pt x="59337" y="60607"/>
                      <a:pt x="59408" y="60748"/>
                      <a:pt x="59478" y="60889"/>
                    </a:cubicBezTo>
                    <a:cubicBezTo>
                      <a:pt x="60254" y="62442"/>
                      <a:pt x="60960" y="63994"/>
                      <a:pt x="61665" y="65546"/>
                    </a:cubicBezTo>
                    <a:cubicBezTo>
                      <a:pt x="61736" y="65617"/>
                      <a:pt x="61736" y="65687"/>
                      <a:pt x="61736" y="65758"/>
                    </a:cubicBezTo>
                    <a:cubicBezTo>
                      <a:pt x="62371" y="67310"/>
                      <a:pt x="63006" y="68862"/>
                      <a:pt x="63570" y="70414"/>
                    </a:cubicBezTo>
                    <a:cubicBezTo>
                      <a:pt x="63641" y="70485"/>
                      <a:pt x="63641" y="70626"/>
                      <a:pt x="63712" y="70697"/>
                    </a:cubicBezTo>
                    <a:cubicBezTo>
                      <a:pt x="64276" y="72249"/>
                      <a:pt x="64841" y="73872"/>
                      <a:pt x="65334" y="75494"/>
                    </a:cubicBezTo>
                    <a:cubicBezTo>
                      <a:pt x="65334" y="75565"/>
                      <a:pt x="65405" y="75706"/>
                      <a:pt x="65405" y="75777"/>
                    </a:cubicBezTo>
                    <a:cubicBezTo>
                      <a:pt x="65828" y="77329"/>
                      <a:pt x="66252" y="78811"/>
                      <a:pt x="66604" y="80363"/>
                    </a:cubicBezTo>
                    <a:cubicBezTo>
                      <a:pt x="66604" y="80504"/>
                      <a:pt x="66675" y="80645"/>
                      <a:pt x="66675" y="80786"/>
                    </a:cubicBezTo>
                    <a:cubicBezTo>
                      <a:pt x="67028" y="82338"/>
                      <a:pt x="67380" y="83961"/>
                      <a:pt x="67592" y="85513"/>
                    </a:cubicBezTo>
                    <a:cubicBezTo>
                      <a:pt x="67592" y="85513"/>
                      <a:pt x="67592" y="85584"/>
                      <a:pt x="67592" y="85584"/>
                    </a:cubicBezTo>
                    <a:cubicBezTo>
                      <a:pt x="67874" y="87136"/>
                      <a:pt x="68015" y="88759"/>
                      <a:pt x="68157" y="90311"/>
                    </a:cubicBezTo>
                    <a:cubicBezTo>
                      <a:pt x="68157" y="90452"/>
                      <a:pt x="68157" y="90593"/>
                      <a:pt x="68157" y="90664"/>
                    </a:cubicBezTo>
                    <a:cubicBezTo>
                      <a:pt x="68298" y="92216"/>
                      <a:pt x="68368" y="93768"/>
                      <a:pt x="68368" y="95321"/>
                    </a:cubicBezTo>
                    <a:lnTo>
                      <a:pt x="68227" y="147249"/>
                    </a:lnTo>
                    <a:lnTo>
                      <a:pt x="103576" y="126718"/>
                    </a:lnTo>
                    <a:lnTo>
                      <a:pt x="103717" y="74789"/>
                    </a:lnTo>
                    <a:cubicBezTo>
                      <a:pt x="103576" y="74295"/>
                      <a:pt x="103576" y="73731"/>
                      <a:pt x="103576" y="73096"/>
                    </a:cubicBezTo>
                    <a:close/>
                  </a:path>
                </a:pathLst>
              </a:custGeom>
              <a:solidFill>
                <a:schemeClr val="accent3">
                  <a:lumMod val="60000"/>
                  <a:lumOff val="40000"/>
                </a:schemeClr>
              </a:solidFill>
              <a:ln w="7047"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778E2DB2-4B53-46E0-B5EA-4C7C9FD47D0D}"/>
                  </a:ext>
                </a:extLst>
              </p:cNvPr>
              <p:cNvSpPr/>
              <p:nvPr/>
            </p:nvSpPr>
            <p:spPr>
              <a:xfrm>
                <a:off x="7910703" y="1514947"/>
                <a:ext cx="267934" cy="455487"/>
              </a:xfrm>
              <a:custGeom>
                <a:avLst/>
                <a:gdLst>
                  <a:gd name="connsiteX0" fmla="*/ 40358 w 77611"/>
                  <a:gd name="connsiteY0" fmla="*/ 5484 h 119944"/>
                  <a:gd name="connsiteX1" fmla="*/ 80292 w 77611"/>
                  <a:gd name="connsiteY1" fmla="*/ 74699 h 119944"/>
                  <a:gd name="connsiteX2" fmla="*/ 80151 w 77611"/>
                  <a:gd name="connsiteY2" fmla="*/ 126628 h 119944"/>
                  <a:gd name="connsiteX3" fmla="*/ 69497 w 77611"/>
                  <a:gd name="connsiteY3" fmla="*/ 120490 h 119944"/>
                  <a:gd name="connsiteX4" fmla="*/ 10654 w 77611"/>
                  <a:gd name="connsiteY4" fmla="*/ 86482 h 119944"/>
                  <a:gd name="connsiteX5" fmla="*/ 0 w 77611"/>
                  <a:gd name="connsiteY5" fmla="*/ 80343 h 119944"/>
                  <a:gd name="connsiteX6" fmla="*/ 141 w 77611"/>
                  <a:gd name="connsiteY6" fmla="*/ 28415 h 119944"/>
                  <a:gd name="connsiteX7" fmla="*/ 40358 w 77611"/>
                  <a:gd name="connsiteY7" fmla="*/ 5484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119944">
                    <a:moveTo>
                      <a:pt x="40358" y="5484"/>
                    </a:moveTo>
                    <a:cubicBezTo>
                      <a:pt x="62512" y="18255"/>
                      <a:pt x="80363" y="49299"/>
                      <a:pt x="80292" y="74699"/>
                    </a:cubicBezTo>
                    <a:lnTo>
                      <a:pt x="80151" y="126628"/>
                    </a:lnTo>
                    <a:lnTo>
                      <a:pt x="69497" y="120490"/>
                    </a:lnTo>
                    <a:lnTo>
                      <a:pt x="10654" y="86482"/>
                    </a:lnTo>
                    <a:lnTo>
                      <a:pt x="0" y="80343"/>
                    </a:lnTo>
                    <a:lnTo>
                      <a:pt x="141" y="28415"/>
                    </a:lnTo>
                    <a:cubicBezTo>
                      <a:pt x="212" y="3015"/>
                      <a:pt x="18274" y="-7287"/>
                      <a:pt x="40358" y="5484"/>
                    </a:cubicBezTo>
                    <a:close/>
                  </a:path>
                </a:pathLst>
              </a:custGeom>
              <a:solidFill>
                <a:schemeClr val="accent3"/>
              </a:solidFill>
              <a:ln w="7047" cap="flat">
                <a:noFill/>
                <a:prstDash val="solid"/>
                <a:miter/>
              </a:ln>
            </p:spPr>
            <p:txBody>
              <a:bodyPr rtlCol="0" anchor="ctr"/>
              <a:lstStyle/>
              <a:p>
                <a:endParaRPr lang="en-ID"/>
              </a:p>
            </p:txBody>
          </p:sp>
        </p:grpSp>
      </p:grpSp>
      <p:grpSp>
        <p:nvGrpSpPr>
          <p:cNvPr id="353" name="Graphic 3">
            <a:extLst>
              <a:ext uri="{FF2B5EF4-FFF2-40B4-BE49-F238E27FC236}">
                <a16:creationId xmlns:a16="http://schemas.microsoft.com/office/drawing/2014/main" id="{A09B4D5A-947C-41B9-AF4C-3E5569C165F7}"/>
              </a:ext>
            </a:extLst>
          </p:cNvPr>
          <p:cNvGrpSpPr/>
          <p:nvPr/>
        </p:nvGrpSpPr>
        <p:grpSpPr>
          <a:xfrm>
            <a:off x="6076614" y="4558072"/>
            <a:ext cx="1147940" cy="1202815"/>
            <a:chOff x="8873066" y="1328208"/>
            <a:chExt cx="647982" cy="678957"/>
          </a:xfrm>
          <a:solidFill>
            <a:schemeClr val="accent1"/>
          </a:solidFill>
        </p:grpSpPr>
        <p:sp>
          <p:nvSpPr>
            <p:cNvPr id="354" name="Freeform: Shape 353">
              <a:extLst>
                <a:ext uri="{FF2B5EF4-FFF2-40B4-BE49-F238E27FC236}">
                  <a16:creationId xmlns:a16="http://schemas.microsoft.com/office/drawing/2014/main" id="{650005DE-844A-41EF-AA28-63FA27F3AF2D}"/>
                </a:ext>
              </a:extLst>
            </p:cNvPr>
            <p:cNvSpPr/>
            <p:nvPr/>
          </p:nvSpPr>
          <p:spPr>
            <a:xfrm>
              <a:off x="9415215" y="1528304"/>
              <a:ext cx="105833" cy="338667"/>
            </a:xfrm>
            <a:custGeom>
              <a:avLst/>
              <a:gdLst>
                <a:gd name="connsiteX0" fmla="*/ 107527 w 105833"/>
                <a:gd name="connsiteY0" fmla="*/ 223097 h 338666"/>
                <a:gd name="connsiteX1" fmla="*/ 26529 w 105833"/>
                <a:gd name="connsiteY1" fmla="*/ 339231 h 338666"/>
                <a:gd name="connsiteX2" fmla="*/ 26529 w 105833"/>
                <a:gd name="connsiteY2" fmla="*/ 304800 h 338666"/>
                <a:gd name="connsiteX3" fmla="*/ 26458 w 105833"/>
                <a:gd name="connsiteY3" fmla="*/ 303530 h 338666"/>
                <a:gd name="connsiteX4" fmla="*/ 26388 w 105833"/>
                <a:gd name="connsiteY4" fmla="*/ 302965 h 338666"/>
                <a:gd name="connsiteX5" fmla="*/ 26388 w 105833"/>
                <a:gd name="connsiteY5" fmla="*/ 302683 h 338666"/>
                <a:gd name="connsiteX6" fmla="*/ 26317 w 105833"/>
                <a:gd name="connsiteY6" fmla="*/ 302260 h 338666"/>
                <a:gd name="connsiteX7" fmla="*/ 26176 w 105833"/>
                <a:gd name="connsiteY7" fmla="*/ 300990 h 338666"/>
                <a:gd name="connsiteX8" fmla="*/ 25964 w 105833"/>
                <a:gd name="connsiteY8" fmla="*/ 299649 h 338666"/>
                <a:gd name="connsiteX9" fmla="*/ 25964 w 105833"/>
                <a:gd name="connsiteY9" fmla="*/ 299579 h 338666"/>
                <a:gd name="connsiteX10" fmla="*/ 25964 w 105833"/>
                <a:gd name="connsiteY10" fmla="*/ 299508 h 338666"/>
                <a:gd name="connsiteX11" fmla="*/ 25753 w 105833"/>
                <a:gd name="connsiteY11" fmla="*/ 298309 h 338666"/>
                <a:gd name="connsiteX12" fmla="*/ 25470 w 105833"/>
                <a:gd name="connsiteY12" fmla="*/ 296898 h 338666"/>
                <a:gd name="connsiteX13" fmla="*/ 25330 w 105833"/>
                <a:gd name="connsiteY13" fmla="*/ 296404 h 338666"/>
                <a:gd name="connsiteX14" fmla="*/ 25259 w 105833"/>
                <a:gd name="connsiteY14" fmla="*/ 296122 h 338666"/>
                <a:gd name="connsiteX15" fmla="*/ 25118 w 105833"/>
                <a:gd name="connsiteY15" fmla="*/ 295487 h 338666"/>
                <a:gd name="connsiteX16" fmla="*/ 24765 w 105833"/>
                <a:gd name="connsiteY16" fmla="*/ 294076 h 338666"/>
                <a:gd name="connsiteX17" fmla="*/ 24483 w 105833"/>
                <a:gd name="connsiteY17" fmla="*/ 293088 h 338666"/>
                <a:gd name="connsiteX18" fmla="*/ 24412 w 105833"/>
                <a:gd name="connsiteY18" fmla="*/ 292876 h 338666"/>
                <a:gd name="connsiteX19" fmla="*/ 24342 w 105833"/>
                <a:gd name="connsiteY19" fmla="*/ 292735 h 338666"/>
                <a:gd name="connsiteX20" fmla="*/ 23918 w 105833"/>
                <a:gd name="connsiteY20" fmla="*/ 291394 h 338666"/>
                <a:gd name="connsiteX21" fmla="*/ 23424 w 105833"/>
                <a:gd name="connsiteY21" fmla="*/ 290054 h 338666"/>
                <a:gd name="connsiteX22" fmla="*/ 23354 w 105833"/>
                <a:gd name="connsiteY22" fmla="*/ 289842 h 338666"/>
                <a:gd name="connsiteX23" fmla="*/ 23283 w 105833"/>
                <a:gd name="connsiteY23" fmla="*/ 289631 h 338666"/>
                <a:gd name="connsiteX24" fmla="*/ 23001 w 105833"/>
                <a:gd name="connsiteY24" fmla="*/ 288784 h 338666"/>
                <a:gd name="connsiteX25" fmla="*/ 22437 w 105833"/>
                <a:gd name="connsiteY25" fmla="*/ 287584 h 338666"/>
                <a:gd name="connsiteX26" fmla="*/ 22084 w 105833"/>
                <a:gd name="connsiteY26" fmla="*/ 286667 h 338666"/>
                <a:gd name="connsiteX27" fmla="*/ 22013 w 105833"/>
                <a:gd name="connsiteY27" fmla="*/ 286526 h 338666"/>
                <a:gd name="connsiteX28" fmla="*/ 21943 w 105833"/>
                <a:gd name="connsiteY28" fmla="*/ 286314 h 338666"/>
                <a:gd name="connsiteX29" fmla="*/ 21378 w 105833"/>
                <a:gd name="connsiteY29" fmla="*/ 285045 h 338666"/>
                <a:gd name="connsiteX30" fmla="*/ 20743 w 105833"/>
                <a:gd name="connsiteY30" fmla="*/ 283774 h 338666"/>
                <a:gd name="connsiteX31" fmla="*/ 63218 w 105833"/>
                <a:gd name="connsiteY31" fmla="*/ 200942 h 338666"/>
                <a:gd name="connsiteX32" fmla="*/ 0 w 105833"/>
                <a:gd name="connsiteY32" fmla="*/ 38382 h 338666"/>
                <a:gd name="connsiteX33" fmla="*/ 141 w 105833"/>
                <a:gd name="connsiteY33" fmla="*/ 0 h 338666"/>
                <a:gd name="connsiteX34" fmla="*/ 107527 w 105833"/>
                <a:gd name="connsiteY34" fmla="*/ 223097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833" h="338666">
                  <a:moveTo>
                    <a:pt x="107527" y="223097"/>
                  </a:moveTo>
                  <a:cubicBezTo>
                    <a:pt x="103223" y="276789"/>
                    <a:pt x="57926" y="317641"/>
                    <a:pt x="26529" y="339231"/>
                  </a:cubicBezTo>
                  <a:lnTo>
                    <a:pt x="26529" y="304800"/>
                  </a:lnTo>
                  <a:cubicBezTo>
                    <a:pt x="26529" y="304377"/>
                    <a:pt x="26458" y="304024"/>
                    <a:pt x="26458" y="303530"/>
                  </a:cubicBezTo>
                  <a:cubicBezTo>
                    <a:pt x="26458" y="303318"/>
                    <a:pt x="26458" y="303177"/>
                    <a:pt x="26388" y="302965"/>
                  </a:cubicBezTo>
                  <a:lnTo>
                    <a:pt x="26388" y="302683"/>
                  </a:lnTo>
                  <a:cubicBezTo>
                    <a:pt x="26317" y="302542"/>
                    <a:pt x="26317" y="302401"/>
                    <a:pt x="26317" y="302260"/>
                  </a:cubicBezTo>
                  <a:cubicBezTo>
                    <a:pt x="26246" y="301837"/>
                    <a:pt x="26176" y="301413"/>
                    <a:pt x="26176" y="300990"/>
                  </a:cubicBezTo>
                  <a:cubicBezTo>
                    <a:pt x="26106" y="300496"/>
                    <a:pt x="26035" y="300073"/>
                    <a:pt x="25964" y="299649"/>
                  </a:cubicBezTo>
                  <a:cubicBezTo>
                    <a:pt x="25964" y="299579"/>
                    <a:pt x="25964" y="299579"/>
                    <a:pt x="25964" y="299579"/>
                  </a:cubicBezTo>
                  <a:cubicBezTo>
                    <a:pt x="25964" y="299508"/>
                    <a:pt x="25964" y="299508"/>
                    <a:pt x="25964" y="299508"/>
                  </a:cubicBezTo>
                  <a:cubicBezTo>
                    <a:pt x="25894" y="299085"/>
                    <a:pt x="25823" y="298662"/>
                    <a:pt x="25753" y="298309"/>
                  </a:cubicBezTo>
                  <a:cubicBezTo>
                    <a:pt x="25682" y="297815"/>
                    <a:pt x="25612" y="297392"/>
                    <a:pt x="25470" y="296898"/>
                  </a:cubicBezTo>
                  <a:cubicBezTo>
                    <a:pt x="25400" y="296757"/>
                    <a:pt x="25400" y="296616"/>
                    <a:pt x="25330" y="296404"/>
                  </a:cubicBezTo>
                  <a:cubicBezTo>
                    <a:pt x="25330" y="296333"/>
                    <a:pt x="25259" y="296192"/>
                    <a:pt x="25259" y="296122"/>
                  </a:cubicBezTo>
                  <a:cubicBezTo>
                    <a:pt x="25188" y="295910"/>
                    <a:pt x="25118" y="295698"/>
                    <a:pt x="25118" y="295487"/>
                  </a:cubicBezTo>
                  <a:cubicBezTo>
                    <a:pt x="24977" y="294993"/>
                    <a:pt x="24906" y="294569"/>
                    <a:pt x="24765" y="294076"/>
                  </a:cubicBezTo>
                  <a:cubicBezTo>
                    <a:pt x="24694" y="293793"/>
                    <a:pt x="24624" y="293441"/>
                    <a:pt x="24483" y="293088"/>
                  </a:cubicBezTo>
                  <a:cubicBezTo>
                    <a:pt x="24412" y="293017"/>
                    <a:pt x="24412" y="292947"/>
                    <a:pt x="24412" y="292876"/>
                  </a:cubicBezTo>
                  <a:cubicBezTo>
                    <a:pt x="24412" y="292805"/>
                    <a:pt x="24412" y="292735"/>
                    <a:pt x="24342" y="292735"/>
                  </a:cubicBezTo>
                  <a:cubicBezTo>
                    <a:pt x="24201" y="292241"/>
                    <a:pt x="24059" y="291818"/>
                    <a:pt x="23918" y="291394"/>
                  </a:cubicBezTo>
                  <a:cubicBezTo>
                    <a:pt x="23777" y="290901"/>
                    <a:pt x="23636" y="290477"/>
                    <a:pt x="23424" y="290054"/>
                  </a:cubicBezTo>
                  <a:cubicBezTo>
                    <a:pt x="23354" y="289983"/>
                    <a:pt x="23354" y="289913"/>
                    <a:pt x="23354" y="289842"/>
                  </a:cubicBezTo>
                  <a:cubicBezTo>
                    <a:pt x="23283" y="289772"/>
                    <a:pt x="23283" y="289701"/>
                    <a:pt x="23283" y="289631"/>
                  </a:cubicBezTo>
                  <a:cubicBezTo>
                    <a:pt x="23142" y="289348"/>
                    <a:pt x="23072" y="289066"/>
                    <a:pt x="23001" y="288784"/>
                  </a:cubicBezTo>
                  <a:cubicBezTo>
                    <a:pt x="22789" y="288361"/>
                    <a:pt x="22648" y="287937"/>
                    <a:pt x="22437" y="287584"/>
                  </a:cubicBezTo>
                  <a:cubicBezTo>
                    <a:pt x="22295" y="287302"/>
                    <a:pt x="22225" y="286949"/>
                    <a:pt x="22084" y="286667"/>
                  </a:cubicBezTo>
                  <a:cubicBezTo>
                    <a:pt x="22084" y="286597"/>
                    <a:pt x="22013" y="286526"/>
                    <a:pt x="22013" y="286526"/>
                  </a:cubicBezTo>
                  <a:cubicBezTo>
                    <a:pt x="21943" y="286456"/>
                    <a:pt x="21943" y="286385"/>
                    <a:pt x="21943" y="286314"/>
                  </a:cubicBezTo>
                  <a:cubicBezTo>
                    <a:pt x="21731" y="285891"/>
                    <a:pt x="21590" y="285468"/>
                    <a:pt x="21378" y="285045"/>
                  </a:cubicBezTo>
                  <a:cubicBezTo>
                    <a:pt x="21167" y="284621"/>
                    <a:pt x="20955" y="284198"/>
                    <a:pt x="20743" y="283774"/>
                  </a:cubicBezTo>
                  <a:cubicBezTo>
                    <a:pt x="39370" y="263172"/>
                    <a:pt x="60607" y="233257"/>
                    <a:pt x="63218" y="200942"/>
                  </a:cubicBezTo>
                  <a:cubicBezTo>
                    <a:pt x="67310" y="150213"/>
                    <a:pt x="29139" y="83538"/>
                    <a:pt x="0" y="38382"/>
                  </a:cubicBezTo>
                  <a:lnTo>
                    <a:pt x="141" y="0"/>
                  </a:lnTo>
                  <a:cubicBezTo>
                    <a:pt x="282" y="141"/>
                    <a:pt x="114864" y="132292"/>
                    <a:pt x="107527" y="223097"/>
                  </a:cubicBezTo>
                  <a:close/>
                </a:path>
              </a:pathLst>
            </a:custGeom>
            <a:solidFill>
              <a:schemeClr val="accent2"/>
            </a:solidFill>
            <a:ln w="7047" cap="flat">
              <a:noFill/>
              <a:prstDash val="solid"/>
              <a:miter/>
            </a:ln>
          </p:spPr>
          <p:txBody>
            <a:bodyPr rtlCol="0" anchor="ctr"/>
            <a:lstStyle/>
            <a:p>
              <a:endParaRPr lang="en-ID"/>
            </a:p>
          </p:txBody>
        </p:sp>
        <p:grpSp>
          <p:nvGrpSpPr>
            <p:cNvPr id="355" name="Graphic 3">
              <a:extLst>
                <a:ext uri="{FF2B5EF4-FFF2-40B4-BE49-F238E27FC236}">
                  <a16:creationId xmlns:a16="http://schemas.microsoft.com/office/drawing/2014/main" id="{88674B99-9DF4-4364-A9BF-C46049CDBBD6}"/>
                </a:ext>
              </a:extLst>
            </p:cNvPr>
            <p:cNvGrpSpPr/>
            <p:nvPr/>
          </p:nvGrpSpPr>
          <p:grpSpPr>
            <a:xfrm>
              <a:off x="8913777" y="1693827"/>
              <a:ext cx="190500" cy="148167"/>
              <a:chOff x="8913777" y="1693827"/>
              <a:chExt cx="190500" cy="148167"/>
            </a:xfrm>
            <a:solidFill>
              <a:srgbClr val="C84D65"/>
            </a:solidFill>
          </p:grpSpPr>
          <p:sp>
            <p:nvSpPr>
              <p:cNvPr id="386" name="Freeform: Shape 385">
                <a:extLst>
                  <a:ext uri="{FF2B5EF4-FFF2-40B4-BE49-F238E27FC236}">
                    <a16:creationId xmlns:a16="http://schemas.microsoft.com/office/drawing/2014/main" id="{D90DB60E-4DBC-4E3D-9286-3D3D038DFC49}"/>
                  </a:ext>
                </a:extLst>
              </p:cNvPr>
              <p:cNvSpPr/>
              <p:nvPr/>
            </p:nvSpPr>
            <p:spPr>
              <a:xfrm>
                <a:off x="8913777" y="1693827"/>
                <a:ext cx="162278" cy="91722"/>
              </a:xfrm>
              <a:custGeom>
                <a:avLst/>
                <a:gdLst>
                  <a:gd name="connsiteX0" fmla="*/ 0 w 162277"/>
                  <a:gd name="connsiteY0" fmla="*/ 94827 h 91722"/>
                  <a:gd name="connsiteX1" fmla="*/ 163195 w 162277"/>
                  <a:gd name="connsiteY1" fmla="*/ 0 h 91722"/>
                  <a:gd name="connsiteX2" fmla="*/ 163195 w 162277"/>
                  <a:gd name="connsiteY2" fmla="*/ 1482 h 91722"/>
                  <a:gd name="connsiteX3" fmla="*/ 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195" y="988"/>
                      <a:pt x="163195" y="1482"/>
                    </a:cubicBezTo>
                    <a:lnTo>
                      <a:pt x="0" y="96308"/>
                    </a:lnTo>
                    <a:cubicBezTo>
                      <a:pt x="0" y="95814"/>
                      <a:pt x="0" y="95321"/>
                      <a:pt x="0" y="94827"/>
                    </a:cubicBezTo>
                  </a:path>
                </a:pathLst>
              </a:custGeom>
              <a:solidFill>
                <a:srgbClr val="C84D65"/>
              </a:solidFill>
              <a:ln w="7047" cap="flat">
                <a:noFill/>
                <a:prstDash val="solid"/>
                <a:miter/>
              </a:ln>
            </p:spPr>
            <p:txBody>
              <a:bodyPr rtlCol="0" anchor="ctr"/>
              <a:lstStyle/>
              <a:p>
                <a:endParaRPr lang="en-ID"/>
              </a:p>
            </p:txBody>
          </p:sp>
          <p:sp>
            <p:nvSpPr>
              <p:cNvPr id="387" name="Freeform: Shape 386">
                <a:extLst>
                  <a:ext uri="{FF2B5EF4-FFF2-40B4-BE49-F238E27FC236}">
                    <a16:creationId xmlns:a16="http://schemas.microsoft.com/office/drawing/2014/main" id="{365B8147-E5DB-4D5E-975F-8E15DBAEA999}"/>
                  </a:ext>
                </a:extLst>
              </p:cNvPr>
              <p:cNvSpPr/>
              <p:nvPr/>
            </p:nvSpPr>
            <p:spPr>
              <a:xfrm>
                <a:off x="8913777" y="1695309"/>
                <a:ext cx="162278" cy="91722"/>
              </a:xfrm>
              <a:custGeom>
                <a:avLst/>
                <a:gdLst>
                  <a:gd name="connsiteX0" fmla="*/ 0 w 162277"/>
                  <a:gd name="connsiteY0" fmla="*/ 94827 h 91722"/>
                  <a:gd name="connsiteX1" fmla="*/ 163195 w 162277"/>
                  <a:gd name="connsiteY1" fmla="*/ 0 h 91722"/>
                  <a:gd name="connsiteX2" fmla="*/ 163266 w 162277"/>
                  <a:gd name="connsiteY2" fmla="*/ 1552 h 91722"/>
                  <a:gd name="connsiteX3" fmla="*/ 7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266" y="1552"/>
                    </a:cubicBezTo>
                    <a:lnTo>
                      <a:pt x="71" y="96379"/>
                    </a:lnTo>
                    <a:cubicBezTo>
                      <a:pt x="71" y="95814"/>
                      <a:pt x="71" y="95321"/>
                      <a:pt x="0" y="94827"/>
                    </a:cubicBezTo>
                  </a:path>
                </a:pathLst>
              </a:custGeom>
              <a:solidFill>
                <a:srgbClr val="C84D65"/>
              </a:solidFill>
              <a:ln w="7047" cap="flat">
                <a:noFill/>
                <a:prstDash val="solid"/>
                <a:miter/>
              </a:ln>
            </p:spPr>
            <p:txBody>
              <a:bodyPr rtlCol="0" anchor="ctr"/>
              <a:lstStyle/>
              <a:p>
                <a:endParaRPr lang="en-ID"/>
              </a:p>
            </p:txBody>
          </p:sp>
          <p:sp>
            <p:nvSpPr>
              <p:cNvPr id="388" name="Freeform: Shape 387">
                <a:extLst>
                  <a:ext uri="{FF2B5EF4-FFF2-40B4-BE49-F238E27FC236}">
                    <a16:creationId xmlns:a16="http://schemas.microsoft.com/office/drawing/2014/main" id="{665E28B3-44D2-4628-8DF8-2D2C6605CFBF}"/>
                  </a:ext>
                </a:extLst>
              </p:cNvPr>
              <p:cNvSpPr/>
              <p:nvPr/>
            </p:nvSpPr>
            <p:spPr>
              <a:xfrm>
                <a:off x="8913918" y="1696861"/>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336" y="1552"/>
                    </a:cubicBezTo>
                    <a:lnTo>
                      <a:pt x="141" y="96379"/>
                    </a:lnTo>
                    <a:cubicBezTo>
                      <a:pt x="71" y="95885"/>
                      <a:pt x="0" y="95321"/>
                      <a:pt x="0" y="94827"/>
                    </a:cubicBezTo>
                  </a:path>
                </a:pathLst>
              </a:custGeom>
              <a:solidFill>
                <a:srgbClr val="C84D65"/>
              </a:solidFill>
              <a:ln w="7047" cap="flat">
                <a:noFill/>
                <a:prstDash val="solid"/>
                <a:miter/>
              </a:ln>
            </p:spPr>
            <p:txBody>
              <a:bodyPr rtlCol="0" anchor="ctr"/>
              <a:lstStyle/>
              <a:p>
                <a:endParaRPr lang="en-ID"/>
              </a:p>
            </p:txBody>
          </p:sp>
          <p:sp>
            <p:nvSpPr>
              <p:cNvPr id="389" name="Freeform: Shape 388">
                <a:extLst>
                  <a:ext uri="{FF2B5EF4-FFF2-40B4-BE49-F238E27FC236}">
                    <a16:creationId xmlns:a16="http://schemas.microsoft.com/office/drawing/2014/main" id="{9615E652-4D74-410B-82C2-AC4C15CD09D7}"/>
                  </a:ext>
                </a:extLst>
              </p:cNvPr>
              <p:cNvSpPr/>
              <p:nvPr/>
            </p:nvSpPr>
            <p:spPr>
              <a:xfrm>
                <a:off x="8913989" y="1698413"/>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494"/>
                      <a:pt x="163336" y="1058"/>
                      <a:pt x="163336" y="1552"/>
                    </a:cubicBezTo>
                    <a:lnTo>
                      <a:pt x="141" y="96379"/>
                    </a:lnTo>
                    <a:cubicBezTo>
                      <a:pt x="141" y="95885"/>
                      <a:pt x="70" y="95391"/>
                      <a:pt x="0" y="94827"/>
                    </a:cubicBezTo>
                  </a:path>
                </a:pathLst>
              </a:custGeom>
              <a:solidFill>
                <a:srgbClr val="C84D65"/>
              </a:solidFill>
              <a:ln w="7047" cap="flat">
                <a:noFill/>
                <a:prstDash val="solid"/>
                <a:miter/>
              </a:ln>
            </p:spPr>
            <p:txBody>
              <a:bodyPr rtlCol="0" anchor="ctr"/>
              <a:lstStyle/>
              <a:p>
                <a:endParaRPr lang="en-ID"/>
              </a:p>
            </p:txBody>
          </p:sp>
          <p:sp>
            <p:nvSpPr>
              <p:cNvPr id="390" name="Freeform: Shape 389">
                <a:extLst>
                  <a:ext uri="{FF2B5EF4-FFF2-40B4-BE49-F238E27FC236}">
                    <a16:creationId xmlns:a16="http://schemas.microsoft.com/office/drawing/2014/main" id="{9DBDB92C-3E90-43A3-905D-7685EA444684}"/>
                  </a:ext>
                </a:extLst>
              </p:cNvPr>
              <p:cNvSpPr/>
              <p:nvPr/>
            </p:nvSpPr>
            <p:spPr>
              <a:xfrm>
                <a:off x="8914200" y="1699966"/>
                <a:ext cx="162278" cy="91722"/>
              </a:xfrm>
              <a:custGeom>
                <a:avLst/>
                <a:gdLst>
                  <a:gd name="connsiteX0" fmla="*/ 0 w 162277"/>
                  <a:gd name="connsiteY0" fmla="*/ 94827 h 91722"/>
                  <a:gd name="connsiteX1" fmla="*/ 163195 w 162277"/>
                  <a:gd name="connsiteY1" fmla="*/ 0 h 91722"/>
                  <a:gd name="connsiteX2" fmla="*/ 163407 w 162277"/>
                  <a:gd name="connsiteY2" fmla="*/ 1623 h 91722"/>
                  <a:gd name="connsiteX3" fmla="*/ 212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336" y="1058"/>
                      <a:pt x="163407" y="1623"/>
                    </a:cubicBezTo>
                    <a:lnTo>
                      <a:pt x="212" y="96449"/>
                    </a:lnTo>
                    <a:cubicBezTo>
                      <a:pt x="141" y="95955"/>
                      <a:pt x="71" y="95391"/>
                      <a:pt x="0" y="94827"/>
                    </a:cubicBezTo>
                  </a:path>
                </a:pathLst>
              </a:custGeom>
              <a:solidFill>
                <a:srgbClr val="C84D65"/>
              </a:solidFill>
              <a:ln w="7047" cap="flat">
                <a:noFill/>
                <a:prstDash val="solid"/>
                <a:miter/>
              </a:ln>
            </p:spPr>
            <p:txBody>
              <a:bodyPr rtlCol="0" anchor="ctr"/>
              <a:lstStyle/>
              <a:p>
                <a:endParaRPr lang="en-ID"/>
              </a:p>
            </p:txBody>
          </p:sp>
          <p:sp>
            <p:nvSpPr>
              <p:cNvPr id="391" name="Freeform: Shape 390">
                <a:extLst>
                  <a:ext uri="{FF2B5EF4-FFF2-40B4-BE49-F238E27FC236}">
                    <a16:creationId xmlns:a16="http://schemas.microsoft.com/office/drawing/2014/main" id="{034EE43B-ACF8-4334-B630-097672CEF36A}"/>
                  </a:ext>
                </a:extLst>
              </p:cNvPr>
              <p:cNvSpPr/>
              <p:nvPr/>
            </p:nvSpPr>
            <p:spPr>
              <a:xfrm>
                <a:off x="8914412" y="1701588"/>
                <a:ext cx="162278" cy="91722"/>
              </a:xfrm>
              <a:custGeom>
                <a:avLst/>
                <a:gdLst>
                  <a:gd name="connsiteX0" fmla="*/ 0 w 162277"/>
                  <a:gd name="connsiteY0" fmla="*/ 94827 h 91722"/>
                  <a:gd name="connsiteX1" fmla="*/ 163195 w 162277"/>
                  <a:gd name="connsiteY1" fmla="*/ 0 h 91722"/>
                  <a:gd name="connsiteX2" fmla="*/ 163477 w 162277"/>
                  <a:gd name="connsiteY2" fmla="*/ 1623 h 91722"/>
                  <a:gd name="connsiteX3" fmla="*/ 282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564"/>
                      <a:pt x="163406" y="1058"/>
                      <a:pt x="163477" y="1623"/>
                    </a:cubicBezTo>
                    <a:lnTo>
                      <a:pt x="282" y="96520"/>
                    </a:lnTo>
                    <a:cubicBezTo>
                      <a:pt x="211" y="95956"/>
                      <a:pt x="70" y="95391"/>
                      <a:pt x="0" y="94827"/>
                    </a:cubicBezTo>
                  </a:path>
                </a:pathLst>
              </a:custGeom>
              <a:solidFill>
                <a:srgbClr val="C84D65"/>
              </a:solidFill>
              <a:ln w="7047" cap="flat">
                <a:noFill/>
                <a:prstDash val="solid"/>
                <a:miter/>
              </a:ln>
            </p:spPr>
            <p:txBody>
              <a:bodyPr rtlCol="0" anchor="ctr"/>
              <a:lstStyle/>
              <a:p>
                <a:endParaRPr lang="en-ID"/>
              </a:p>
            </p:txBody>
          </p:sp>
          <p:sp>
            <p:nvSpPr>
              <p:cNvPr id="392" name="Freeform: Shape 391">
                <a:extLst>
                  <a:ext uri="{FF2B5EF4-FFF2-40B4-BE49-F238E27FC236}">
                    <a16:creationId xmlns:a16="http://schemas.microsoft.com/office/drawing/2014/main" id="{40F95C37-9BA1-4B34-A182-F3EF27910746}"/>
                  </a:ext>
                </a:extLst>
              </p:cNvPr>
              <p:cNvSpPr/>
              <p:nvPr/>
            </p:nvSpPr>
            <p:spPr>
              <a:xfrm>
                <a:off x="8914694" y="1703282"/>
                <a:ext cx="162278" cy="91722"/>
              </a:xfrm>
              <a:custGeom>
                <a:avLst/>
                <a:gdLst>
                  <a:gd name="connsiteX0" fmla="*/ 0 w 162277"/>
                  <a:gd name="connsiteY0" fmla="*/ 94827 h 91722"/>
                  <a:gd name="connsiteX1" fmla="*/ 163195 w 162277"/>
                  <a:gd name="connsiteY1" fmla="*/ 0 h 91722"/>
                  <a:gd name="connsiteX2" fmla="*/ 163548 w 162277"/>
                  <a:gd name="connsiteY2" fmla="*/ 1693 h 91722"/>
                  <a:gd name="connsiteX3" fmla="*/ 35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406" y="1129"/>
                      <a:pt x="163548" y="1693"/>
                    </a:cubicBezTo>
                    <a:lnTo>
                      <a:pt x="353" y="96520"/>
                    </a:lnTo>
                    <a:cubicBezTo>
                      <a:pt x="212" y="95955"/>
                      <a:pt x="141" y="95391"/>
                      <a:pt x="0" y="94827"/>
                    </a:cubicBezTo>
                  </a:path>
                </a:pathLst>
              </a:custGeom>
              <a:solidFill>
                <a:srgbClr val="C84D65"/>
              </a:solidFill>
              <a:ln w="7047" cap="flat">
                <a:noFill/>
                <a:prstDash val="solid"/>
                <a:miter/>
              </a:ln>
            </p:spPr>
            <p:txBody>
              <a:bodyPr rtlCol="0" anchor="ctr"/>
              <a:lstStyle/>
              <a:p>
                <a:endParaRPr lang="en-ID"/>
              </a:p>
            </p:txBody>
          </p:sp>
          <p:sp>
            <p:nvSpPr>
              <p:cNvPr id="393" name="Freeform: Shape 392">
                <a:extLst>
                  <a:ext uri="{FF2B5EF4-FFF2-40B4-BE49-F238E27FC236}">
                    <a16:creationId xmlns:a16="http://schemas.microsoft.com/office/drawing/2014/main" id="{8974CC82-37FC-44D4-950C-4E279FCF425D}"/>
                  </a:ext>
                </a:extLst>
              </p:cNvPr>
              <p:cNvSpPr/>
              <p:nvPr/>
            </p:nvSpPr>
            <p:spPr>
              <a:xfrm>
                <a:off x="8915047" y="1704975"/>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7" y="1129"/>
                      <a:pt x="163618" y="1693"/>
                    </a:cubicBezTo>
                    <a:lnTo>
                      <a:pt x="423" y="96520"/>
                    </a:lnTo>
                    <a:cubicBezTo>
                      <a:pt x="282" y="95956"/>
                      <a:pt x="141" y="95391"/>
                      <a:pt x="0" y="94827"/>
                    </a:cubicBezTo>
                  </a:path>
                </a:pathLst>
              </a:custGeom>
              <a:solidFill>
                <a:srgbClr val="C84D65"/>
              </a:solidFill>
              <a:ln w="7047" cap="flat">
                <a:noFill/>
                <a:prstDash val="solid"/>
                <a:miter/>
              </a:ln>
            </p:spPr>
            <p:txBody>
              <a:bodyPr rtlCol="0" anchor="ctr"/>
              <a:lstStyle/>
              <a:p>
                <a:endParaRPr lang="en-ID"/>
              </a:p>
            </p:txBody>
          </p:sp>
          <p:sp>
            <p:nvSpPr>
              <p:cNvPr id="394" name="Freeform: Shape 393">
                <a:extLst>
                  <a:ext uri="{FF2B5EF4-FFF2-40B4-BE49-F238E27FC236}">
                    <a16:creationId xmlns:a16="http://schemas.microsoft.com/office/drawing/2014/main" id="{99CCDDE9-CB9A-494B-99D7-6E2AF9698424}"/>
                  </a:ext>
                </a:extLst>
              </p:cNvPr>
              <p:cNvSpPr/>
              <p:nvPr/>
            </p:nvSpPr>
            <p:spPr>
              <a:xfrm>
                <a:off x="8915400" y="1706668"/>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8" y="1129"/>
                      <a:pt x="163618" y="1693"/>
                    </a:cubicBezTo>
                    <a:lnTo>
                      <a:pt x="423" y="96520"/>
                    </a:lnTo>
                    <a:cubicBezTo>
                      <a:pt x="353" y="95956"/>
                      <a:pt x="212" y="95391"/>
                      <a:pt x="0" y="94827"/>
                    </a:cubicBezTo>
                  </a:path>
                </a:pathLst>
              </a:custGeom>
              <a:solidFill>
                <a:srgbClr val="C84D65"/>
              </a:solidFill>
              <a:ln w="7047" cap="flat">
                <a:noFill/>
                <a:prstDash val="solid"/>
                <a:miter/>
              </a:ln>
            </p:spPr>
            <p:txBody>
              <a:bodyPr rtlCol="0" anchor="ctr"/>
              <a:lstStyle/>
              <a:p>
                <a:endParaRPr lang="en-ID"/>
              </a:p>
            </p:txBody>
          </p:sp>
          <p:sp>
            <p:nvSpPr>
              <p:cNvPr id="395" name="Freeform: Shape 394">
                <a:extLst>
                  <a:ext uri="{FF2B5EF4-FFF2-40B4-BE49-F238E27FC236}">
                    <a16:creationId xmlns:a16="http://schemas.microsoft.com/office/drawing/2014/main" id="{AEE93687-1427-49A7-B2E4-634399989478}"/>
                  </a:ext>
                </a:extLst>
              </p:cNvPr>
              <p:cNvSpPr/>
              <p:nvPr/>
            </p:nvSpPr>
            <p:spPr>
              <a:xfrm>
                <a:off x="8915894" y="1708362"/>
                <a:ext cx="162278" cy="91722"/>
              </a:xfrm>
              <a:custGeom>
                <a:avLst/>
                <a:gdLst>
                  <a:gd name="connsiteX0" fmla="*/ 0 w 162277"/>
                  <a:gd name="connsiteY0" fmla="*/ 94827 h 91722"/>
                  <a:gd name="connsiteX1" fmla="*/ 163195 w 162277"/>
                  <a:gd name="connsiteY1" fmla="*/ 0 h 91722"/>
                  <a:gd name="connsiteX2" fmla="*/ 163689 w 162277"/>
                  <a:gd name="connsiteY2" fmla="*/ 1693 h 91722"/>
                  <a:gd name="connsiteX3" fmla="*/ 494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689" y="1693"/>
                    </a:cubicBezTo>
                    <a:lnTo>
                      <a:pt x="494" y="96520"/>
                    </a:lnTo>
                    <a:cubicBezTo>
                      <a:pt x="282" y="95955"/>
                      <a:pt x="141" y="95391"/>
                      <a:pt x="0" y="94827"/>
                    </a:cubicBezTo>
                  </a:path>
                </a:pathLst>
              </a:custGeom>
              <a:solidFill>
                <a:srgbClr val="C84D65"/>
              </a:solidFill>
              <a:ln w="7047" cap="flat">
                <a:noFill/>
                <a:prstDash val="solid"/>
                <a:miter/>
              </a:ln>
            </p:spPr>
            <p:txBody>
              <a:bodyPr rtlCol="0" anchor="ctr"/>
              <a:lstStyle/>
              <a:p>
                <a:endParaRPr lang="en-ID"/>
              </a:p>
            </p:txBody>
          </p:sp>
          <p:sp>
            <p:nvSpPr>
              <p:cNvPr id="396" name="Freeform: Shape 395">
                <a:extLst>
                  <a:ext uri="{FF2B5EF4-FFF2-40B4-BE49-F238E27FC236}">
                    <a16:creationId xmlns:a16="http://schemas.microsoft.com/office/drawing/2014/main" id="{7A2E9124-AF53-47BC-83AC-ABD9022E90B2}"/>
                  </a:ext>
                </a:extLst>
              </p:cNvPr>
              <p:cNvSpPr/>
              <p:nvPr/>
            </p:nvSpPr>
            <p:spPr>
              <a:xfrm>
                <a:off x="8916388" y="1710055"/>
                <a:ext cx="162278" cy="91722"/>
              </a:xfrm>
              <a:custGeom>
                <a:avLst/>
                <a:gdLst>
                  <a:gd name="connsiteX0" fmla="*/ 0 w 162277"/>
                  <a:gd name="connsiteY0" fmla="*/ 94827 h 91722"/>
                  <a:gd name="connsiteX1" fmla="*/ 163195 w 162277"/>
                  <a:gd name="connsiteY1" fmla="*/ 0 h 91722"/>
                  <a:gd name="connsiteX2" fmla="*/ 163760 w 162277"/>
                  <a:gd name="connsiteY2" fmla="*/ 1693 h 91722"/>
                  <a:gd name="connsiteX3" fmla="*/ 565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760" y="1693"/>
                    </a:cubicBezTo>
                    <a:lnTo>
                      <a:pt x="565" y="96520"/>
                    </a:lnTo>
                    <a:cubicBezTo>
                      <a:pt x="353" y="95956"/>
                      <a:pt x="141" y="95391"/>
                      <a:pt x="0" y="94827"/>
                    </a:cubicBezTo>
                  </a:path>
                </a:pathLst>
              </a:custGeom>
              <a:solidFill>
                <a:srgbClr val="C84D65"/>
              </a:solidFill>
              <a:ln w="7047" cap="flat">
                <a:noFill/>
                <a:prstDash val="solid"/>
                <a:miter/>
              </a:ln>
            </p:spPr>
            <p:txBody>
              <a:bodyPr rtlCol="0" anchor="ctr"/>
              <a:lstStyle/>
              <a:p>
                <a:endParaRPr lang="en-ID"/>
              </a:p>
            </p:txBody>
          </p:sp>
          <p:sp>
            <p:nvSpPr>
              <p:cNvPr id="397" name="Freeform: Shape 396">
                <a:extLst>
                  <a:ext uri="{FF2B5EF4-FFF2-40B4-BE49-F238E27FC236}">
                    <a16:creationId xmlns:a16="http://schemas.microsoft.com/office/drawing/2014/main" id="{A1BF41D2-34A6-4691-ABBA-1ACD1CB66E4A}"/>
                  </a:ext>
                </a:extLst>
              </p:cNvPr>
              <p:cNvSpPr/>
              <p:nvPr/>
            </p:nvSpPr>
            <p:spPr>
              <a:xfrm>
                <a:off x="8916952" y="1711748"/>
                <a:ext cx="162278" cy="91722"/>
              </a:xfrm>
              <a:custGeom>
                <a:avLst/>
                <a:gdLst>
                  <a:gd name="connsiteX0" fmla="*/ 0 w 162277"/>
                  <a:gd name="connsiteY0" fmla="*/ 94827 h 91722"/>
                  <a:gd name="connsiteX1" fmla="*/ 163195 w 162277"/>
                  <a:gd name="connsiteY1" fmla="*/ 0 h 91722"/>
                  <a:gd name="connsiteX2" fmla="*/ 163760 w 162277"/>
                  <a:gd name="connsiteY2" fmla="*/ 1623 h 91722"/>
                  <a:gd name="connsiteX3" fmla="*/ 565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564"/>
                      <a:pt x="163548" y="1129"/>
                      <a:pt x="163760" y="1623"/>
                    </a:cubicBezTo>
                    <a:lnTo>
                      <a:pt x="565" y="96449"/>
                    </a:lnTo>
                    <a:cubicBezTo>
                      <a:pt x="353" y="95885"/>
                      <a:pt x="141" y="95321"/>
                      <a:pt x="0" y="94827"/>
                    </a:cubicBezTo>
                  </a:path>
                </a:pathLst>
              </a:custGeom>
              <a:solidFill>
                <a:srgbClr val="C84D65"/>
              </a:solidFill>
              <a:ln w="7047" cap="flat">
                <a:noFill/>
                <a:prstDash val="solid"/>
                <a:miter/>
              </a:ln>
            </p:spPr>
            <p:txBody>
              <a:bodyPr rtlCol="0" anchor="ctr"/>
              <a:lstStyle/>
              <a:p>
                <a:endParaRPr lang="en-ID"/>
              </a:p>
            </p:txBody>
          </p:sp>
          <p:sp>
            <p:nvSpPr>
              <p:cNvPr id="398" name="Freeform: Shape 397">
                <a:extLst>
                  <a:ext uri="{FF2B5EF4-FFF2-40B4-BE49-F238E27FC236}">
                    <a16:creationId xmlns:a16="http://schemas.microsoft.com/office/drawing/2014/main" id="{55B30CEF-2633-409E-B3DC-D40B5F349B16}"/>
                  </a:ext>
                </a:extLst>
              </p:cNvPr>
              <p:cNvSpPr/>
              <p:nvPr/>
            </p:nvSpPr>
            <p:spPr>
              <a:xfrm>
                <a:off x="8917517" y="1713371"/>
                <a:ext cx="162278" cy="91722"/>
              </a:xfrm>
              <a:custGeom>
                <a:avLst/>
                <a:gdLst>
                  <a:gd name="connsiteX0" fmla="*/ 0 w 162277"/>
                  <a:gd name="connsiteY0" fmla="*/ 94827 h 91722"/>
                  <a:gd name="connsiteX1" fmla="*/ 163195 w 162277"/>
                  <a:gd name="connsiteY1" fmla="*/ 0 h 91722"/>
                  <a:gd name="connsiteX2" fmla="*/ 163759 w 162277"/>
                  <a:gd name="connsiteY2" fmla="*/ 1552 h 91722"/>
                  <a:gd name="connsiteX3" fmla="*/ 564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759" y="1552"/>
                    </a:cubicBezTo>
                    <a:lnTo>
                      <a:pt x="564" y="96379"/>
                    </a:lnTo>
                    <a:cubicBezTo>
                      <a:pt x="353" y="95885"/>
                      <a:pt x="141" y="95321"/>
                      <a:pt x="0" y="94827"/>
                    </a:cubicBezTo>
                  </a:path>
                </a:pathLst>
              </a:custGeom>
              <a:solidFill>
                <a:srgbClr val="C84D65"/>
              </a:solidFill>
              <a:ln w="7047" cap="flat">
                <a:noFill/>
                <a:prstDash val="solid"/>
                <a:miter/>
              </a:ln>
            </p:spPr>
            <p:txBody>
              <a:bodyPr rtlCol="0" anchor="ctr"/>
              <a:lstStyle/>
              <a:p>
                <a:endParaRPr lang="en-ID"/>
              </a:p>
            </p:txBody>
          </p:sp>
          <p:sp>
            <p:nvSpPr>
              <p:cNvPr id="399" name="Freeform: Shape 398">
                <a:extLst>
                  <a:ext uri="{FF2B5EF4-FFF2-40B4-BE49-F238E27FC236}">
                    <a16:creationId xmlns:a16="http://schemas.microsoft.com/office/drawing/2014/main" id="{66546345-977B-4957-B551-3F51727B8D5E}"/>
                  </a:ext>
                </a:extLst>
              </p:cNvPr>
              <p:cNvSpPr/>
              <p:nvPr/>
            </p:nvSpPr>
            <p:spPr>
              <a:xfrm>
                <a:off x="8918081" y="1714923"/>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18" y="1058"/>
                      <a:pt x="163830" y="1552"/>
                    </a:cubicBezTo>
                    <a:lnTo>
                      <a:pt x="635" y="96379"/>
                    </a:lnTo>
                    <a:cubicBezTo>
                      <a:pt x="423" y="95885"/>
                      <a:pt x="212" y="95391"/>
                      <a:pt x="0" y="94827"/>
                    </a:cubicBezTo>
                  </a:path>
                </a:pathLst>
              </a:custGeom>
              <a:solidFill>
                <a:srgbClr val="C84D65"/>
              </a:solidFill>
              <a:ln w="7047" cap="flat">
                <a:noFill/>
                <a:prstDash val="solid"/>
                <a:miter/>
              </a:ln>
            </p:spPr>
            <p:txBody>
              <a:bodyPr rtlCol="0" anchor="ctr"/>
              <a:lstStyle/>
              <a:p>
                <a:endParaRPr lang="en-ID"/>
              </a:p>
            </p:txBody>
          </p:sp>
          <p:sp>
            <p:nvSpPr>
              <p:cNvPr id="400" name="Freeform: Shape 399">
                <a:extLst>
                  <a:ext uri="{FF2B5EF4-FFF2-40B4-BE49-F238E27FC236}">
                    <a16:creationId xmlns:a16="http://schemas.microsoft.com/office/drawing/2014/main" id="{749E9601-2686-4814-AECD-CB56287CBCE7}"/>
                  </a:ext>
                </a:extLst>
              </p:cNvPr>
              <p:cNvSpPr/>
              <p:nvPr/>
            </p:nvSpPr>
            <p:spPr>
              <a:xfrm>
                <a:off x="8918716" y="1716546"/>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830" y="1552"/>
                    </a:cubicBezTo>
                    <a:lnTo>
                      <a:pt x="635" y="96379"/>
                    </a:lnTo>
                    <a:cubicBezTo>
                      <a:pt x="423" y="95814"/>
                      <a:pt x="211" y="95321"/>
                      <a:pt x="0" y="94827"/>
                    </a:cubicBezTo>
                  </a:path>
                </a:pathLst>
              </a:custGeom>
              <a:solidFill>
                <a:srgbClr val="C84D65"/>
              </a:solidFill>
              <a:ln w="7047" cap="flat">
                <a:noFill/>
                <a:prstDash val="solid"/>
                <a:miter/>
              </a:ln>
            </p:spPr>
            <p:txBody>
              <a:bodyPr rtlCol="0" anchor="ctr"/>
              <a:lstStyle/>
              <a:p>
                <a:endParaRPr lang="en-ID"/>
              </a:p>
            </p:txBody>
          </p:sp>
          <p:sp>
            <p:nvSpPr>
              <p:cNvPr id="401" name="Freeform: Shape 400">
                <a:extLst>
                  <a:ext uri="{FF2B5EF4-FFF2-40B4-BE49-F238E27FC236}">
                    <a16:creationId xmlns:a16="http://schemas.microsoft.com/office/drawing/2014/main" id="{EDEB0452-7D5E-4B08-993B-B90DD310C410}"/>
                  </a:ext>
                </a:extLst>
              </p:cNvPr>
              <p:cNvSpPr/>
              <p:nvPr/>
            </p:nvSpPr>
            <p:spPr>
              <a:xfrm>
                <a:off x="8919351" y="1718098"/>
                <a:ext cx="162278" cy="91722"/>
              </a:xfrm>
              <a:custGeom>
                <a:avLst/>
                <a:gdLst>
                  <a:gd name="connsiteX0" fmla="*/ 0 w 162277"/>
                  <a:gd name="connsiteY0" fmla="*/ 94827 h 91722"/>
                  <a:gd name="connsiteX1" fmla="*/ 163195 w 162277"/>
                  <a:gd name="connsiteY1" fmla="*/ 0 h 91722"/>
                  <a:gd name="connsiteX2" fmla="*/ 163901 w 162277"/>
                  <a:gd name="connsiteY2" fmla="*/ 1552 h 91722"/>
                  <a:gd name="connsiteX3" fmla="*/ 706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89" y="1058"/>
                      <a:pt x="163901" y="1552"/>
                    </a:cubicBezTo>
                    <a:lnTo>
                      <a:pt x="706" y="96379"/>
                    </a:lnTo>
                    <a:cubicBezTo>
                      <a:pt x="494" y="95814"/>
                      <a:pt x="282" y="95321"/>
                      <a:pt x="0" y="94827"/>
                    </a:cubicBezTo>
                  </a:path>
                </a:pathLst>
              </a:custGeom>
              <a:solidFill>
                <a:srgbClr val="C84D65"/>
              </a:solidFill>
              <a:ln w="7047" cap="flat">
                <a:noFill/>
                <a:prstDash val="solid"/>
                <a:miter/>
              </a:ln>
            </p:spPr>
            <p:txBody>
              <a:bodyPr rtlCol="0" anchor="ctr"/>
              <a:lstStyle/>
              <a:p>
                <a:endParaRPr lang="en-ID"/>
              </a:p>
            </p:txBody>
          </p:sp>
          <p:sp>
            <p:nvSpPr>
              <p:cNvPr id="402" name="Freeform: Shape 401">
                <a:extLst>
                  <a:ext uri="{FF2B5EF4-FFF2-40B4-BE49-F238E27FC236}">
                    <a16:creationId xmlns:a16="http://schemas.microsoft.com/office/drawing/2014/main" id="{9294F184-B236-4B5C-98E9-B30943799DB8}"/>
                  </a:ext>
                </a:extLst>
              </p:cNvPr>
              <p:cNvSpPr/>
              <p:nvPr/>
            </p:nvSpPr>
            <p:spPr>
              <a:xfrm>
                <a:off x="8920127" y="1719651"/>
                <a:ext cx="162278" cy="91722"/>
              </a:xfrm>
              <a:custGeom>
                <a:avLst/>
                <a:gdLst>
                  <a:gd name="connsiteX0" fmla="*/ 0 w 162277"/>
                  <a:gd name="connsiteY0" fmla="*/ 94827 h 91722"/>
                  <a:gd name="connsiteX1" fmla="*/ 163195 w 162277"/>
                  <a:gd name="connsiteY1" fmla="*/ 0 h 91722"/>
                  <a:gd name="connsiteX2" fmla="*/ 164042 w 162277"/>
                  <a:gd name="connsiteY2" fmla="*/ 1693 h 91722"/>
                  <a:gd name="connsiteX3" fmla="*/ 847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77" y="564"/>
                      <a:pt x="163759" y="1129"/>
                      <a:pt x="164042" y="1693"/>
                    </a:cubicBezTo>
                    <a:lnTo>
                      <a:pt x="847" y="96520"/>
                    </a:lnTo>
                    <a:cubicBezTo>
                      <a:pt x="494" y="95955"/>
                      <a:pt x="211" y="95391"/>
                      <a:pt x="0" y="94827"/>
                    </a:cubicBezTo>
                  </a:path>
                </a:pathLst>
              </a:custGeom>
              <a:solidFill>
                <a:srgbClr val="C84D65"/>
              </a:solidFill>
              <a:ln w="7047" cap="flat">
                <a:noFill/>
                <a:prstDash val="solid"/>
                <a:miter/>
              </a:ln>
            </p:spPr>
            <p:txBody>
              <a:bodyPr rtlCol="0" anchor="ctr"/>
              <a:lstStyle/>
              <a:p>
                <a:endParaRPr lang="en-ID"/>
              </a:p>
            </p:txBody>
          </p:sp>
          <p:sp>
            <p:nvSpPr>
              <p:cNvPr id="403" name="Freeform: Shape 402">
                <a:extLst>
                  <a:ext uri="{FF2B5EF4-FFF2-40B4-BE49-F238E27FC236}">
                    <a16:creationId xmlns:a16="http://schemas.microsoft.com/office/drawing/2014/main" id="{3DA50320-07A7-4036-BEA8-3C4643335C0F}"/>
                  </a:ext>
                </a:extLst>
              </p:cNvPr>
              <p:cNvSpPr/>
              <p:nvPr/>
            </p:nvSpPr>
            <p:spPr>
              <a:xfrm>
                <a:off x="8920903" y="1721344"/>
                <a:ext cx="162278" cy="91722"/>
              </a:xfrm>
              <a:custGeom>
                <a:avLst/>
                <a:gdLst>
                  <a:gd name="connsiteX0" fmla="*/ 0 w 162277"/>
                  <a:gd name="connsiteY0" fmla="*/ 94827 h 91722"/>
                  <a:gd name="connsiteX1" fmla="*/ 163195 w 162277"/>
                  <a:gd name="connsiteY1" fmla="*/ 0 h 91722"/>
                  <a:gd name="connsiteX2" fmla="*/ 164183 w 162277"/>
                  <a:gd name="connsiteY2" fmla="*/ 1905 h 91722"/>
                  <a:gd name="connsiteX3" fmla="*/ 988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548" y="635"/>
                      <a:pt x="163830" y="1270"/>
                      <a:pt x="164183" y="1905"/>
                    </a:cubicBezTo>
                    <a:lnTo>
                      <a:pt x="988" y="96732"/>
                    </a:lnTo>
                    <a:cubicBezTo>
                      <a:pt x="635" y="96097"/>
                      <a:pt x="353" y="95462"/>
                      <a:pt x="0" y="94827"/>
                    </a:cubicBezTo>
                  </a:path>
                </a:pathLst>
              </a:custGeom>
              <a:solidFill>
                <a:srgbClr val="C84D65"/>
              </a:solidFill>
              <a:ln w="7047" cap="flat">
                <a:noFill/>
                <a:prstDash val="solid"/>
                <a:miter/>
              </a:ln>
            </p:spPr>
            <p:txBody>
              <a:bodyPr rtlCol="0" anchor="ctr"/>
              <a:lstStyle/>
              <a:p>
                <a:endParaRPr lang="en-ID"/>
              </a:p>
            </p:txBody>
          </p:sp>
          <p:sp>
            <p:nvSpPr>
              <p:cNvPr id="404" name="Freeform: Shape 403">
                <a:extLst>
                  <a:ext uri="{FF2B5EF4-FFF2-40B4-BE49-F238E27FC236}">
                    <a16:creationId xmlns:a16="http://schemas.microsoft.com/office/drawing/2014/main" id="{F578EFDD-1157-49DC-9B4A-7A1A9C935962}"/>
                  </a:ext>
                </a:extLst>
              </p:cNvPr>
              <p:cNvSpPr/>
              <p:nvPr/>
            </p:nvSpPr>
            <p:spPr>
              <a:xfrm>
                <a:off x="8921891" y="1723249"/>
                <a:ext cx="162278" cy="91722"/>
              </a:xfrm>
              <a:custGeom>
                <a:avLst/>
                <a:gdLst>
                  <a:gd name="connsiteX0" fmla="*/ 0 w 162277"/>
                  <a:gd name="connsiteY0" fmla="*/ 94827 h 91722"/>
                  <a:gd name="connsiteX1" fmla="*/ 163195 w 162277"/>
                  <a:gd name="connsiteY1" fmla="*/ 0 h 91722"/>
                  <a:gd name="connsiteX2" fmla="*/ 164818 w 162277"/>
                  <a:gd name="connsiteY2" fmla="*/ 2822 h 91722"/>
                  <a:gd name="connsiteX3" fmla="*/ 1623 w 162277"/>
                  <a:gd name="connsiteY3" fmla="*/ 976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988"/>
                      <a:pt x="164253" y="1905"/>
                      <a:pt x="164818" y="2822"/>
                    </a:cubicBezTo>
                    <a:lnTo>
                      <a:pt x="1623" y="97649"/>
                    </a:lnTo>
                    <a:cubicBezTo>
                      <a:pt x="1058" y="96732"/>
                      <a:pt x="564" y="95814"/>
                      <a:pt x="0" y="94827"/>
                    </a:cubicBezTo>
                  </a:path>
                </a:pathLst>
              </a:custGeom>
              <a:solidFill>
                <a:srgbClr val="C84D65"/>
              </a:solidFill>
              <a:ln w="7047" cap="flat">
                <a:noFill/>
                <a:prstDash val="solid"/>
                <a:miter/>
              </a:ln>
            </p:spPr>
            <p:txBody>
              <a:bodyPr rtlCol="0" anchor="ctr"/>
              <a:lstStyle/>
              <a:p>
                <a:endParaRPr lang="en-ID"/>
              </a:p>
            </p:txBody>
          </p:sp>
          <p:sp>
            <p:nvSpPr>
              <p:cNvPr id="405" name="Freeform: Shape 404">
                <a:extLst>
                  <a:ext uri="{FF2B5EF4-FFF2-40B4-BE49-F238E27FC236}">
                    <a16:creationId xmlns:a16="http://schemas.microsoft.com/office/drawing/2014/main" id="{E89BE816-1405-4BBD-B9E3-ABC91B274956}"/>
                  </a:ext>
                </a:extLst>
              </p:cNvPr>
              <p:cNvSpPr/>
              <p:nvPr/>
            </p:nvSpPr>
            <p:spPr>
              <a:xfrm>
                <a:off x="8923514" y="1726142"/>
                <a:ext cx="162278" cy="91722"/>
              </a:xfrm>
              <a:custGeom>
                <a:avLst/>
                <a:gdLst>
                  <a:gd name="connsiteX0" fmla="*/ 0 w 162277"/>
                  <a:gd name="connsiteY0" fmla="*/ 94827 h 91722"/>
                  <a:gd name="connsiteX1" fmla="*/ 163195 w 162277"/>
                  <a:gd name="connsiteY1" fmla="*/ 0 h 91722"/>
                  <a:gd name="connsiteX2" fmla="*/ 165594 w 162277"/>
                  <a:gd name="connsiteY2" fmla="*/ 3810 h 91722"/>
                  <a:gd name="connsiteX3" fmla="*/ 2399 w 162277"/>
                  <a:gd name="connsiteY3" fmla="*/ 9863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971" y="1270"/>
                      <a:pt x="164747" y="2611"/>
                      <a:pt x="165594" y="3810"/>
                    </a:cubicBezTo>
                    <a:lnTo>
                      <a:pt x="2399" y="98637"/>
                    </a:lnTo>
                    <a:cubicBezTo>
                      <a:pt x="1552" y="97367"/>
                      <a:pt x="776" y="96097"/>
                      <a:pt x="0" y="94827"/>
                    </a:cubicBezTo>
                  </a:path>
                </a:pathLst>
              </a:custGeom>
              <a:solidFill>
                <a:srgbClr val="C84D65"/>
              </a:solidFill>
              <a:ln w="7047" cap="flat">
                <a:noFill/>
                <a:prstDash val="solid"/>
                <a:miter/>
              </a:ln>
            </p:spPr>
            <p:txBody>
              <a:bodyPr rtlCol="0" anchor="ctr"/>
              <a:lstStyle/>
              <a:p>
                <a:endParaRPr lang="en-ID"/>
              </a:p>
            </p:txBody>
          </p:sp>
          <p:sp>
            <p:nvSpPr>
              <p:cNvPr id="406" name="Freeform: Shape 405">
                <a:extLst>
                  <a:ext uri="{FF2B5EF4-FFF2-40B4-BE49-F238E27FC236}">
                    <a16:creationId xmlns:a16="http://schemas.microsoft.com/office/drawing/2014/main" id="{6F8CF148-CD65-4F71-8624-2648CD8CB856}"/>
                  </a:ext>
                </a:extLst>
              </p:cNvPr>
              <p:cNvSpPr/>
              <p:nvPr/>
            </p:nvSpPr>
            <p:spPr>
              <a:xfrm>
                <a:off x="8925913" y="1729952"/>
                <a:ext cx="162278" cy="91722"/>
              </a:xfrm>
              <a:custGeom>
                <a:avLst/>
                <a:gdLst>
                  <a:gd name="connsiteX0" fmla="*/ 0 w 162277"/>
                  <a:gd name="connsiteY0" fmla="*/ 94827 h 91722"/>
                  <a:gd name="connsiteX1" fmla="*/ 163195 w 162277"/>
                  <a:gd name="connsiteY1" fmla="*/ 0 h 91722"/>
                  <a:gd name="connsiteX2" fmla="*/ 165241 w 162277"/>
                  <a:gd name="connsiteY2" fmla="*/ 2893 h 91722"/>
                  <a:gd name="connsiteX3" fmla="*/ 2046 w 162277"/>
                  <a:gd name="connsiteY3" fmla="*/ 9771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830" y="988"/>
                      <a:pt x="164535" y="1976"/>
                      <a:pt x="165241" y="2893"/>
                    </a:cubicBezTo>
                    <a:lnTo>
                      <a:pt x="2046" y="97719"/>
                    </a:lnTo>
                    <a:cubicBezTo>
                      <a:pt x="1341" y="96802"/>
                      <a:pt x="635" y="95814"/>
                      <a:pt x="0" y="94827"/>
                    </a:cubicBezTo>
                  </a:path>
                </a:pathLst>
              </a:custGeom>
              <a:solidFill>
                <a:srgbClr val="C84D65"/>
              </a:solidFill>
              <a:ln w="7047" cap="flat">
                <a:noFill/>
                <a:prstDash val="solid"/>
                <a:miter/>
              </a:ln>
            </p:spPr>
            <p:txBody>
              <a:bodyPr rtlCol="0" anchor="ctr"/>
              <a:lstStyle/>
              <a:p>
                <a:endParaRPr lang="en-ID"/>
              </a:p>
            </p:txBody>
          </p:sp>
          <p:sp>
            <p:nvSpPr>
              <p:cNvPr id="407" name="Freeform: Shape 406">
                <a:extLst>
                  <a:ext uri="{FF2B5EF4-FFF2-40B4-BE49-F238E27FC236}">
                    <a16:creationId xmlns:a16="http://schemas.microsoft.com/office/drawing/2014/main" id="{C4CA2C02-1EAC-4CE1-B9E4-3AD509985715}"/>
                  </a:ext>
                </a:extLst>
              </p:cNvPr>
              <p:cNvSpPr/>
              <p:nvPr/>
            </p:nvSpPr>
            <p:spPr>
              <a:xfrm>
                <a:off x="8927959" y="1732844"/>
                <a:ext cx="162278" cy="91722"/>
              </a:xfrm>
              <a:custGeom>
                <a:avLst/>
                <a:gdLst>
                  <a:gd name="connsiteX0" fmla="*/ 0 w 162277"/>
                  <a:gd name="connsiteY0" fmla="*/ 94827 h 91722"/>
                  <a:gd name="connsiteX1" fmla="*/ 163195 w 162277"/>
                  <a:gd name="connsiteY1" fmla="*/ 0 h 91722"/>
                  <a:gd name="connsiteX2" fmla="*/ 164606 w 162277"/>
                  <a:gd name="connsiteY2" fmla="*/ 1905 h 91722"/>
                  <a:gd name="connsiteX3" fmla="*/ 1411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635"/>
                      <a:pt x="164112" y="1270"/>
                      <a:pt x="164606" y="1905"/>
                    </a:cubicBezTo>
                    <a:lnTo>
                      <a:pt x="1411" y="96732"/>
                    </a:lnTo>
                    <a:cubicBezTo>
                      <a:pt x="988" y="96097"/>
                      <a:pt x="494" y="95462"/>
                      <a:pt x="0" y="94827"/>
                    </a:cubicBezTo>
                  </a:path>
                </a:pathLst>
              </a:custGeom>
              <a:solidFill>
                <a:srgbClr val="C84D65"/>
              </a:solidFill>
              <a:ln w="7047" cap="flat">
                <a:noFill/>
                <a:prstDash val="solid"/>
                <a:miter/>
              </a:ln>
            </p:spPr>
            <p:txBody>
              <a:bodyPr rtlCol="0" anchor="ctr"/>
              <a:lstStyle/>
              <a:p>
                <a:endParaRPr lang="en-ID"/>
              </a:p>
            </p:txBody>
          </p:sp>
          <p:sp>
            <p:nvSpPr>
              <p:cNvPr id="408" name="Freeform: Shape 407">
                <a:extLst>
                  <a:ext uri="{FF2B5EF4-FFF2-40B4-BE49-F238E27FC236}">
                    <a16:creationId xmlns:a16="http://schemas.microsoft.com/office/drawing/2014/main" id="{99EB5A3B-FCEA-4255-887C-98306B5424B0}"/>
                  </a:ext>
                </a:extLst>
              </p:cNvPr>
              <p:cNvSpPr/>
              <p:nvPr/>
            </p:nvSpPr>
            <p:spPr>
              <a:xfrm>
                <a:off x="8929370" y="1734749"/>
                <a:ext cx="162278" cy="91722"/>
              </a:xfrm>
              <a:custGeom>
                <a:avLst/>
                <a:gdLst>
                  <a:gd name="connsiteX0" fmla="*/ 0 w 162277"/>
                  <a:gd name="connsiteY0" fmla="*/ 94827 h 91722"/>
                  <a:gd name="connsiteX1" fmla="*/ 163195 w 162277"/>
                  <a:gd name="connsiteY1" fmla="*/ 0 h 91722"/>
                  <a:gd name="connsiteX2" fmla="*/ 164465 w 162277"/>
                  <a:gd name="connsiteY2" fmla="*/ 1552 h 91722"/>
                  <a:gd name="connsiteX3" fmla="*/ 1270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1058"/>
                      <a:pt x="164465" y="1552"/>
                    </a:cubicBezTo>
                    <a:lnTo>
                      <a:pt x="1270" y="96379"/>
                    </a:lnTo>
                    <a:cubicBezTo>
                      <a:pt x="847" y="95815"/>
                      <a:pt x="423" y="95321"/>
                      <a:pt x="0" y="94827"/>
                    </a:cubicBezTo>
                  </a:path>
                </a:pathLst>
              </a:custGeom>
              <a:solidFill>
                <a:srgbClr val="C84D65"/>
              </a:solidFill>
              <a:ln w="7047" cap="flat">
                <a:noFill/>
                <a:prstDash val="solid"/>
                <a:miter/>
              </a:ln>
            </p:spPr>
            <p:txBody>
              <a:bodyPr rtlCol="0" anchor="ctr"/>
              <a:lstStyle/>
              <a:p>
                <a:endParaRPr lang="en-ID"/>
              </a:p>
            </p:txBody>
          </p:sp>
          <p:sp>
            <p:nvSpPr>
              <p:cNvPr id="409" name="Freeform: Shape 408">
                <a:extLst>
                  <a:ext uri="{FF2B5EF4-FFF2-40B4-BE49-F238E27FC236}">
                    <a16:creationId xmlns:a16="http://schemas.microsoft.com/office/drawing/2014/main" id="{D52F7648-C5A7-4546-9A15-FD6C0FF5502D}"/>
                  </a:ext>
                </a:extLst>
              </p:cNvPr>
              <p:cNvSpPr/>
              <p:nvPr/>
            </p:nvSpPr>
            <p:spPr>
              <a:xfrm>
                <a:off x="8930640" y="1736302"/>
                <a:ext cx="162278" cy="91722"/>
              </a:xfrm>
              <a:custGeom>
                <a:avLst/>
                <a:gdLst>
                  <a:gd name="connsiteX0" fmla="*/ 0 w 162277"/>
                  <a:gd name="connsiteY0" fmla="*/ 94827 h 91722"/>
                  <a:gd name="connsiteX1" fmla="*/ 163195 w 162277"/>
                  <a:gd name="connsiteY1" fmla="*/ 0 h 91722"/>
                  <a:gd name="connsiteX2" fmla="*/ 164465 w 162277"/>
                  <a:gd name="connsiteY2" fmla="*/ 1482 h 91722"/>
                  <a:gd name="connsiteX3" fmla="*/ 127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88"/>
                      <a:pt x="164465" y="1482"/>
                    </a:cubicBezTo>
                    <a:lnTo>
                      <a:pt x="1270" y="96308"/>
                    </a:lnTo>
                    <a:cubicBezTo>
                      <a:pt x="847" y="95815"/>
                      <a:pt x="423" y="95321"/>
                      <a:pt x="0" y="94827"/>
                    </a:cubicBezTo>
                  </a:path>
                </a:pathLst>
              </a:custGeom>
              <a:solidFill>
                <a:srgbClr val="C84D65"/>
              </a:solidFill>
              <a:ln w="7047" cap="flat">
                <a:noFill/>
                <a:prstDash val="solid"/>
                <a:miter/>
              </a:ln>
            </p:spPr>
            <p:txBody>
              <a:bodyPr rtlCol="0" anchor="ctr"/>
              <a:lstStyle/>
              <a:p>
                <a:endParaRPr lang="en-ID"/>
              </a:p>
            </p:txBody>
          </p:sp>
          <p:sp>
            <p:nvSpPr>
              <p:cNvPr id="410" name="Freeform: Shape 409">
                <a:extLst>
                  <a:ext uri="{FF2B5EF4-FFF2-40B4-BE49-F238E27FC236}">
                    <a16:creationId xmlns:a16="http://schemas.microsoft.com/office/drawing/2014/main" id="{EB6BD6B2-7953-45D5-82D8-D770BFE73AE1}"/>
                  </a:ext>
                </a:extLst>
              </p:cNvPr>
              <p:cNvSpPr/>
              <p:nvPr/>
            </p:nvSpPr>
            <p:spPr>
              <a:xfrm>
                <a:off x="8931910" y="1737713"/>
                <a:ext cx="162278" cy="91722"/>
              </a:xfrm>
              <a:custGeom>
                <a:avLst/>
                <a:gdLst>
                  <a:gd name="connsiteX0" fmla="*/ 0 w 162277"/>
                  <a:gd name="connsiteY0" fmla="*/ 94827 h 91722"/>
                  <a:gd name="connsiteX1" fmla="*/ 163195 w 162277"/>
                  <a:gd name="connsiteY1" fmla="*/ 0 h 91722"/>
                  <a:gd name="connsiteX2" fmla="*/ 164465 w 162277"/>
                  <a:gd name="connsiteY2" fmla="*/ 1411 h 91722"/>
                  <a:gd name="connsiteX3" fmla="*/ 1270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465" y="1411"/>
                    </a:cubicBezTo>
                    <a:lnTo>
                      <a:pt x="1270" y="96238"/>
                    </a:lnTo>
                    <a:cubicBezTo>
                      <a:pt x="847" y="95814"/>
                      <a:pt x="423" y="95321"/>
                      <a:pt x="0" y="94827"/>
                    </a:cubicBezTo>
                  </a:path>
                </a:pathLst>
              </a:custGeom>
              <a:solidFill>
                <a:srgbClr val="C84D65"/>
              </a:solidFill>
              <a:ln w="7047" cap="flat">
                <a:noFill/>
                <a:prstDash val="solid"/>
                <a:miter/>
              </a:ln>
            </p:spPr>
            <p:txBody>
              <a:bodyPr rtlCol="0" anchor="ctr"/>
              <a:lstStyle/>
              <a:p>
                <a:endParaRPr lang="en-ID"/>
              </a:p>
            </p:txBody>
          </p:sp>
          <p:sp>
            <p:nvSpPr>
              <p:cNvPr id="411" name="Freeform: Shape 410">
                <a:extLst>
                  <a:ext uri="{FF2B5EF4-FFF2-40B4-BE49-F238E27FC236}">
                    <a16:creationId xmlns:a16="http://schemas.microsoft.com/office/drawing/2014/main" id="{792A4160-4AA0-40D7-9498-5613244D91C1}"/>
                  </a:ext>
                </a:extLst>
              </p:cNvPr>
              <p:cNvSpPr/>
              <p:nvPr/>
            </p:nvSpPr>
            <p:spPr>
              <a:xfrm>
                <a:off x="8933180" y="1739124"/>
                <a:ext cx="162278" cy="91722"/>
              </a:xfrm>
              <a:custGeom>
                <a:avLst/>
                <a:gdLst>
                  <a:gd name="connsiteX0" fmla="*/ 0 w 162277"/>
                  <a:gd name="connsiteY0" fmla="*/ 94827 h 91722"/>
                  <a:gd name="connsiteX1" fmla="*/ 163195 w 162277"/>
                  <a:gd name="connsiteY1" fmla="*/ 0 h 91722"/>
                  <a:gd name="connsiteX2" fmla="*/ 164536 w 162277"/>
                  <a:gd name="connsiteY2" fmla="*/ 1411 h 91722"/>
                  <a:gd name="connsiteX3" fmla="*/ 1341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536" y="1411"/>
                    </a:cubicBezTo>
                    <a:lnTo>
                      <a:pt x="1341" y="96238"/>
                    </a:lnTo>
                    <a:cubicBezTo>
                      <a:pt x="847" y="95744"/>
                      <a:pt x="423" y="95321"/>
                      <a:pt x="0" y="94827"/>
                    </a:cubicBezTo>
                  </a:path>
                </a:pathLst>
              </a:custGeom>
              <a:solidFill>
                <a:srgbClr val="C84D65"/>
              </a:solidFill>
              <a:ln w="7047" cap="flat">
                <a:noFill/>
                <a:prstDash val="solid"/>
                <a:miter/>
              </a:ln>
            </p:spPr>
            <p:txBody>
              <a:bodyPr rtlCol="0" anchor="ctr"/>
              <a:lstStyle/>
              <a:p>
                <a:endParaRPr lang="en-ID"/>
              </a:p>
            </p:txBody>
          </p:sp>
          <p:sp>
            <p:nvSpPr>
              <p:cNvPr id="412" name="Freeform: Shape 411">
                <a:extLst>
                  <a:ext uri="{FF2B5EF4-FFF2-40B4-BE49-F238E27FC236}">
                    <a16:creationId xmlns:a16="http://schemas.microsoft.com/office/drawing/2014/main" id="{8DFC82E2-C4FA-4C52-BDB1-4C55EF0D6B08}"/>
                  </a:ext>
                </a:extLst>
              </p:cNvPr>
              <p:cNvSpPr/>
              <p:nvPr/>
            </p:nvSpPr>
            <p:spPr>
              <a:xfrm>
                <a:off x="8934450" y="1740535"/>
                <a:ext cx="162278" cy="91722"/>
              </a:xfrm>
              <a:custGeom>
                <a:avLst/>
                <a:gdLst>
                  <a:gd name="connsiteX0" fmla="*/ 0 w 162277"/>
                  <a:gd name="connsiteY0" fmla="*/ 94827 h 91722"/>
                  <a:gd name="connsiteX1" fmla="*/ 163195 w 162277"/>
                  <a:gd name="connsiteY1" fmla="*/ 0 h 91722"/>
                  <a:gd name="connsiteX2" fmla="*/ 16453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23"/>
                      <a:pt x="164112" y="917"/>
                      <a:pt x="164536" y="1341"/>
                    </a:cubicBezTo>
                    <a:lnTo>
                      <a:pt x="1411" y="96167"/>
                    </a:lnTo>
                    <a:cubicBezTo>
                      <a:pt x="917" y="95744"/>
                      <a:pt x="494" y="95250"/>
                      <a:pt x="0" y="94827"/>
                    </a:cubicBezTo>
                  </a:path>
                </a:pathLst>
              </a:custGeom>
              <a:solidFill>
                <a:srgbClr val="C84D65"/>
              </a:solidFill>
              <a:ln w="7047" cap="flat">
                <a:noFill/>
                <a:prstDash val="solid"/>
                <a:miter/>
              </a:ln>
            </p:spPr>
            <p:txBody>
              <a:bodyPr rtlCol="0" anchor="ctr"/>
              <a:lstStyle/>
              <a:p>
                <a:endParaRPr lang="en-ID"/>
              </a:p>
            </p:txBody>
          </p:sp>
          <p:sp>
            <p:nvSpPr>
              <p:cNvPr id="413" name="Freeform: Shape 412">
                <a:extLst>
                  <a:ext uri="{FF2B5EF4-FFF2-40B4-BE49-F238E27FC236}">
                    <a16:creationId xmlns:a16="http://schemas.microsoft.com/office/drawing/2014/main" id="{86AA7F31-D45B-4487-A0B9-2D30A12A6A0D}"/>
                  </a:ext>
                </a:extLst>
              </p:cNvPr>
              <p:cNvSpPr/>
              <p:nvPr/>
            </p:nvSpPr>
            <p:spPr>
              <a:xfrm>
                <a:off x="8935861" y="1741876"/>
                <a:ext cx="162278" cy="91722"/>
              </a:xfrm>
              <a:custGeom>
                <a:avLst/>
                <a:gdLst>
                  <a:gd name="connsiteX0" fmla="*/ 0 w 162277"/>
                  <a:gd name="connsiteY0" fmla="*/ 94827 h 91722"/>
                  <a:gd name="connsiteX1" fmla="*/ 163195 w 162277"/>
                  <a:gd name="connsiteY1" fmla="*/ 0 h 91722"/>
                  <a:gd name="connsiteX2" fmla="*/ 16460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12" y="917"/>
                      <a:pt x="164606" y="1341"/>
                    </a:cubicBezTo>
                    <a:lnTo>
                      <a:pt x="1411" y="96167"/>
                    </a:lnTo>
                    <a:cubicBezTo>
                      <a:pt x="917" y="95744"/>
                      <a:pt x="423" y="95250"/>
                      <a:pt x="0" y="94827"/>
                    </a:cubicBezTo>
                  </a:path>
                </a:pathLst>
              </a:custGeom>
              <a:solidFill>
                <a:srgbClr val="C84D65"/>
              </a:solidFill>
              <a:ln w="7047" cap="flat">
                <a:noFill/>
                <a:prstDash val="solid"/>
                <a:miter/>
              </a:ln>
            </p:spPr>
            <p:txBody>
              <a:bodyPr rtlCol="0" anchor="ctr"/>
              <a:lstStyle/>
              <a:p>
                <a:endParaRPr lang="en-ID"/>
              </a:p>
            </p:txBody>
          </p:sp>
          <p:sp>
            <p:nvSpPr>
              <p:cNvPr id="414" name="Freeform: Shape 413">
                <a:extLst>
                  <a:ext uri="{FF2B5EF4-FFF2-40B4-BE49-F238E27FC236}">
                    <a16:creationId xmlns:a16="http://schemas.microsoft.com/office/drawing/2014/main" id="{87C44EC1-A290-44AD-AD0D-5ACBC0118845}"/>
                  </a:ext>
                </a:extLst>
              </p:cNvPr>
              <p:cNvSpPr/>
              <p:nvPr/>
            </p:nvSpPr>
            <p:spPr>
              <a:xfrm>
                <a:off x="8937272" y="1743216"/>
                <a:ext cx="162278" cy="91722"/>
              </a:xfrm>
              <a:custGeom>
                <a:avLst/>
                <a:gdLst>
                  <a:gd name="connsiteX0" fmla="*/ 0 w 162277"/>
                  <a:gd name="connsiteY0" fmla="*/ 94827 h 91722"/>
                  <a:gd name="connsiteX1" fmla="*/ 163195 w 162277"/>
                  <a:gd name="connsiteY1" fmla="*/ 0 h 91722"/>
                  <a:gd name="connsiteX2" fmla="*/ 164606 w 162277"/>
                  <a:gd name="connsiteY2" fmla="*/ 1270 h 91722"/>
                  <a:gd name="connsiteX3" fmla="*/ 1411 w 162277"/>
                  <a:gd name="connsiteY3" fmla="*/ 9609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847"/>
                      <a:pt x="164606" y="1270"/>
                    </a:cubicBezTo>
                    <a:lnTo>
                      <a:pt x="1411" y="96097"/>
                    </a:lnTo>
                    <a:cubicBezTo>
                      <a:pt x="917" y="95673"/>
                      <a:pt x="494" y="95250"/>
                      <a:pt x="0" y="94827"/>
                    </a:cubicBezTo>
                  </a:path>
                </a:pathLst>
              </a:custGeom>
              <a:solidFill>
                <a:srgbClr val="C84D65"/>
              </a:solidFill>
              <a:ln w="7047" cap="flat">
                <a:noFill/>
                <a:prstDash val="solid"/>
                <a:miter/>
              </a:ln>
            </p:spPr>
            <p:txBody>
              <a:bodyPr rtlCol="0" anchor="ctr"/>
              <a:lstStyle/>
              <a:p>
                <a:endParaRPr lang="en-ID"/>
              </a:p>
            </p:txBody>
          </p:sp>
          <p:sp>
            <p:nvSpPr>
              <p:cNvPr id="415" name="Freeform: Shape 414">
                <a:extLst>
                  <a:ext uri="{FF2B5EF4-FFF2-40B4-BE49-F238E27FC236}">
                    <a16:creationId xmlns:a16="http://schemas.microsoft.com/office/drawing/2014/main" id="{36A83739-A269-4E2E-AE3F-891E81D9E4E4}"/>
                  </a:ext>
                </a:extLst>
              </p:cNvPr>
              <p:cNvSpPr/>
              <p:nvPr/>
            </p:nvSpPr>
            <p:spPr>
              <a:xfrm>
                <a:off x="8938683" y="1744416"/>
                <a:ext cx="162278" cy="91722"/>
              </a:xfrm>
              <a:custGeom>
                <a:avLst/>
                <a:gdLst>
                  <a:gd name="connsiteX0" fmla="*/ 0 w 162277"/>
                  <a:gd name="connsiteY0" fmla="*/ 94827 h 91722"/>
                  <a:gd name="connsiteX1" fmla="*/ 163195 w 162277"/>
                  <a:gd name="connsiteY1" fmla="*/ 0 h 91722"/>
                  <a:gd name="connsiteX2" fmla="*/ 164606 w 162277"/>
                  <a:gd name="connsiteY2" fmla="*/ 1199 h 91722"/>
                  <a:gd name="connsiteX3" fmla="*/ 1411 w 162277"/>
                  <a:gd name="connsiteY3" fmla="*/ 96026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776"/>
                      <a:pt x="164606" y="1199"/>
                    </a:cubicBezTo>
                    <a:lnTo>
                      <a:pt x="1411" y="96026"/>
                    </a:lnTo>
                    <a:cubicBezTo>
                      <a:pt x="987" y="95673"/>
                      <a:pt x="494" y="95250"/>
                      <a:pt x="0" y="94827"/>
                    </a:cubicBezTo>
                  </a:path>
                </a:pathLst>
              </a:custGeom>
              <a:solidFill>
                <a:srgbClr val="C84D65"/>
              </a:solidFill>
              <a:ln w="7047" cap="flat">
                <a:noFill/>
                <a:prstDash val="solid"/>
                <a:miter/>
              </a:ln>
            </p:spPr>
            <p:txBody>
              <a:bodyPr rtlCol="0" anchor="ctr"/>
              <a:lstStyle/>
              <a:p>
                <a:endParaRPr lang="en-ID"/>
              </a:p>
            </p:txBody>
          </p:sp>
          <p:sp>
            <p:nvSpPr>
              <p:cNvPr id="416" name="Freeform: Shape 415">
                <a:extLst>
                  <a:ext uri="{FF2B5EF4-FFF2-40B4-BE49-F238E27FC236}">
                    <a16:creationId xmlns:a16="http://schemas.microsoft.com/office/drawing/2014/main" id="{A940E21D-1F87-4928-B0C0-C547C03D2254}"/>
                  </a:ext>
                </a:extLst>
              </p:cNvPr>
              <p:cNvSpPr/>
              <p:nvPr/>
            </p:nvSpPr>
            <p:spPr>
              <a:xfrm>
                <a:off x="8940165" y="1745615"/>
                <a:ext cx="162278" cy="91722"/>
              </a:xfrm>
              <a:custGeom>
                <a:avLst/>
                <a:gdLst>
                  <a:gd name="connsiteX0" fmla="*/ 0 w 162277"/>
                  <a:gd name="connsiteY0" fmla="*/ 94827 h 91722"/>
                  <a:gd name="connsiteX1" fmla="*/ 163195 w 162277"/>
                  <a:gd name="connsiteY1" fmla="*/ 0 h 91722"/>
                  <a:gd name="connsiteX2" fmla="*/ 164606 w 162277"/>
                  <a:gd name="connsiteY2" fmla="*/ 1058 h 91722"/>
                  <a:gd name="connsiteX3" fmla="*/ 1411 w 162277"/>
                  <a:gd name="connsiteY3" fmla="*/ 95885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1058"/>
                    </a:cubicBezTo>
                    <a:lnTo>
                      <a:pt x="1411" y="95885"/>
                    </a:lnTo>
                    <a:cubicBezTo>
                      <a:pt x="917" y="95603"/>
                      <a:pt x="423" y="95179"/>
                      <a:pt x="0" y="94827"/>
                    </a:cubicBezTo>
                  </a:path>
                </a:pathLst>
              </a:custGeom>
              <a:solidFill>
                <a:srgbClr val="C84D65"/>
              </a:solidFill>
              <a:ln w="7047" cap="flat">
                <a:noFill/>
                <a:prstDash val="solid"/>
                <a:miter/>
              </a:ln>
            </p:spPr>
            <p:txBody>
              <a:bodyPr rtlCol="0" anchor="ctr"/>
              <a:lstStyle/>
              <a:p>
                <a:endParaRPr lang="en-ID"/>
              </a:p>
            </p:txBody>
          </p:sp>
          <p:sp>
            <p:nvSpPr>
              <p:cNvPr id="417" name="Freeform: Shape 416">
                <a:extLst>
                  <a:ext uri="{FF2B5EF4-FFF2-40B4-BE49-F238E27FC236}">
                    <a16:creationId xmlns:a16="http://schemas.microsoft.com/office/drawing/2014/main" id="{90767C59-CBC1-4FE6-874D-34CF52E59FA5}"/>
                  </a:ext>
                </a:extLst>
              </p:cNvPr>
              <p:cNvSpPr/>
              <p:nvPr/>
            </p:nvSpPr>
            <p:spPr>
              <a:xfrm>
                <a:off x="8941576" y="1746744"/>
                <a:ext cx="162278" cy="91722"/>
              </a:xfrm>
              <a:custGeom>
                <a:avLst/>
                <a:gdLst>
                  <a:gd name="connsiteX0" fmla="*/ 0 w 162277"/>
                  <a:gd name="connsiteY0" fmla="*/ 94827 h 91722"/>
                  <a:gd name="connsiteX1" fmla="*/ 163195 w 162277"/>
                  <a:gd name="connsiteY1" fmla="*/ 0 h 91722"/>
                  <a:gd name="connsiteX2" fmla="*/ 164606 w 162277"/>
                  <a:gd name="connsiteY2" fmla="*/ 988 h 91722"/>
                  <a:gd name="connsiteX3" fmla="*/ 1411 w 162277"/>
                  <a:gd name="connsiteY3" fmla="*/ 9581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988"/>
                    </a:cubicBezTo>
                    <a:lnTo>
                      <a:pt x="1411" y="95814"/>
                    </a:lnTo>
                    <a:cubicBezTo>
                      <a:pt x="917" y="95462"/>
                      <a:pt x="423" y="95109"/>
                      <a:pt x="0" y="94827"/>
                    </a:cubicBezTo>
                  </a:path>
                </a:pathLst>
              </a:custGeom>
              <a:solidFill>
                <a:srgbClr val="C84D65"/>
              </a:solidFill>
              <a:ln w="7047" cap="flat">
                <a:noFill/>
                <a:prstDash val="solid"/>
                <a:miter/>
              </a:ln>
            </p:spPr>
            <p:txBody>
              <a:bodyPr rtlCol="0" anchor="ctr"/>
              <a:lstStyle/>
              <a:p>
                <a:endParaRPr lang="en-ID"/>
              </a:p>
            </p:txBody>
          </p:sp>
          <p:sp>
            <p:nvSpPr>
              <p:cNvPr id="418" name="Freeform: Shape 417">
                <a:extLst>
                  <a:ext uri="{FF2B5EF4-FFF2-40B4-BE49-F238E27FC236}">
                    <a16:creationId xmlns:a16="http://schemas.microsoft.com/office/drawing/2014/main" id="{357E73D8-0DD9-4749-9800-B61D3CF15494}"/>
                  </a:ext>
                </a:extLst>
              </p:cNvPr>
              <p:cNvSpPr/>
              <p:nvPr/>
            </p:nvSpPr>
            <p:spPr>
              <a:xfrm>
                <a:off x="8942987" y="1747732"/>
                <a:ext cx="162278" cy="91722"/>
              </a:xfrm>
              <a:custGeom>
                <a:avLst/>
                <a:gdLst>
                  <a:gd name="connsiteX0" fmla="*/ 0 w 162277"/>
                  <a:gd name="connsiteY0" fmla="*/ 94827 h 91722"/>
                  <a:gd name="connsiteX1" fmla="*/ 163195 w 162277"/>
                  <a:gd name="connsiteY1" fmla="*/ 0 h 91722"/>
                  <a:gd name="connsiteX2" fmla="*/ 164536 w 162277"/>
                  <a:gd name="connsiteY2" fmla="*/ 917 h 91722"/>
                  <a:gd name="connsiteX3" fmla="*/ 1341 w 162277"/>
                  <a:gd name="connsiteY3" fmla="*/ 9574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635"/>
                      <a:pt x="164536" y="917"/>
                    </a:cubicBezTo>
                    <a:lnTo>
                      <a:pt x="1341" y="95744"/>
                    </a:lnTo>
                    <a:cubicBezTo>
                      <a:pt x="917" y="95391"/>
                      <a:pt x="423" y="95109"/>
                      <a:pt x="0" y="94827"/>
                    </a:cubicBezTo>
                  </a:path>
                </a:pathLst>
              </a:custGeom>
              <a:solidFill>
                <a:srgbClr val="C84D65"/>
              </a:solidFill>
              <a:ln w="7047" cap="flat">
                <a:noFill/>
                <a:prstDash val="solid"/>
                <a:miter/>
              </a:ln>
            </p:spPr>
            <p:txBody>
              <a:bodyPr rtlCol="0" anchor="ctr"/>
              <a:lstStyle/>
              <a:p>
                <a:endParaRPr lang="en-ID"/>
              </a:p>
            </p:txBody>
          </p:sp>
          <p:sp>
            <p:nvSpPr>
              <p:cNvPr id="419" name="Freeform: Shape 418">
                <a:extLst>
                  <a:ext uri="{FF2B5EF4-FFF2-40B4-BE49-F238E27FC236}">
                    <a16:creationId xmlns:a16="http://schemas.microsoft.com/office/drawing/2014/main" id="{7010BA10-4DE5-420C-B6E4-537DCC9E7E43}"/>
                  </a:ext>
                </a:extLst>
              </p:cNvPr>
              <p:cNvSpPr/>
              <p:nvPr/>
            </p:nvSpPr>
            <p:spPr>
              <a:xfrm>
                <a:off x="8944328" y="1748649"/>
                <a:ext cx="162278" cy="91722"/>
              </a:xfrm>
              <a:custGeom>
                <a:avLst/>
                <a:gdLst>
                  <a:gd name="connsiteX0" fmla="*/ 0 w 162277"/>
                  <a:gd name="connsiteY0" fmla="*/ 94827 h 91722"/>
                  <a:gd name="connsiteX1" fmla="*/ 163195 w 162277"/>
                  <a:gd name="connsiteY1" fmla="*/ 0 h 91722"/>
                  <a:gd name="connsiteX2" fmla="*/ 164536 w 162277"/>
                  <a:gd name="connsiteY2" fmla="*/ 847 h 91722"/>
                  <a:gd name="connsiteX3" fmla="*/ 1341 w 162277"/>
                  <a:gd name="connsiteY3" fmla="*/ 95673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564"/>
                      <a:pt x="164536" y="847"/>
                    </a:cubicBezTo>
                    <a:lnTo>
                      <a:pt x="1341" y="95673"/>
                    </a:lnTo>
                    <a:cubicBezTo>
                      <a:pt x="917" y="95391"/>
                      <a:pt x="494" y="95109"/>
                      <a:pt x="0" y="94827"/>
                    </a:cubicBezTo>
                  </a:path>
                </a:pathLst>
              </a:custGeom>
              <a:solidFill>
                <a:srgbClr val="C84D65"/>
              </a:solidFill>
              <a:ln w="7047" cap="flat">
                <a:noFill/>
                <a:prstDash val="solid"/>
                <a:miter/>
              </a:ln>
            </p:spPr>
            <p:txBody>
              <a:bodyPr rtlCol="0" anchor="ctr"/>
              <a:lstStyle/>
              <a:p>
                <a:endParaRPr lang="en-ID"/>
              </a:p>
            </p:txBody>
          </p:sp>
          <p:sp>
            <p:nvSpPr>
              <p:cNvPr id="420" name="Freeform: Shape 419">
                <a:extLst>
                  <a:ext uri="{FF2B5EF4-FFF2-40B4-BE49-F238E27FC236}">
                    <a16:creationId xmlns:a16="http://schemas.microsoft.com/office/drawing/2014/main" id="{35FC45F4-C9F6-47EF-838B-F334319A7162}"/>
                  </a:ext>
                </a:extLst>
              </p:cNvPr>
              <p:cNvSpPr/>
              <p:nvPr/>
            </p:nvSpPr>
            <p:spPr>
              <a:xfrm>
                <a:off x="8945739" y="1749425"/>
                <a:ext cx="162278" cy="91722"/>
              </a:xfrm>
              <a:custGeom>
                <a:avLst/>
                <a:gdLst>
                  <a:gd name="connsiteX0" fmla="*/ 0 w 162277"/>
                  <a:gd name="connsiteY0" fmla="*/ 94827 h 91722"/>
                  <a:gd name="connsiteX1" fmla="*/ 163195 w 162277"/>
                  <a:gd name="connsiteY1" fmla="*/ 0 h 91722"/>
                  <a:gd name="connsiteX2" fmla="*/ 163548 w 162277"/>
                  <a:gd name="connsiteY2" fmla="*/ 212 h 91722"/>
                  <a:gd name="connsiteX3" fmla="*/ 353 w 162277"/>
                  <a:gd name="connsiteY3" fmla="*/ 950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71"/>
                      <a:pt x="163406" y="141"/>
                      <a:pt x="163548" y="212"/>
                    </a:cubicBezTo>
                    <a:lnTo>
                      <a:pt x="353" y="95038"/>
                    </a:lnTo>
                    <a:cubicBezTo>
                      <a:pt x="211" y="94968"/>
                      <a:pt x="70" y="94897"/>
                      <a:pt x="0" y="94827"/>
                    </a:cubicBezTo>
                  </a:path>
                </a:pathLst>
              </a:custGeom>
              <a:solidFill>
                <a:srgbClr val="C84D65"/>
              </a:solidFill>
              <a:ln w="7047" cap="flat">
                <a:noFill/>
                <a:prstDash val="solid"/>
                <a:miter/>
              </a:ln>
            </p:spPr>
            <p:txBody>
              <a:bodyPr rtlCol="0" anchor="ctr"/>
              <a:lstStyle/>
              <a:p>
                <a:endParaRPr lang="en-ID"/>
              </a:p>
            </p:txBody>
          </p:sp>
        </p:grpSp>
        <p:sp>
          <p:nvSpPr>
            <p:cNvPr id="356" name="Freeform: Shape 355">
              <a:extLst>
                <a:ext uri="{FF2B5EF4-FFF2-40B4-BE49-F238E27FC236}">
                  <a16:creationId xmlns:a16="http://schemas.microsoft.com/office/drawing/2014/main" id="{14F5575A-70EE-498C-A881-AA8CF735598C}"/>
                </a:ext>
              </a:extLst>
            </p:cNvPr>
            <p:cNvSpPr/>
            <p:nvPr/>
          </p:nvSpPr>
          <p:spPr>
            <a:xfrm>
              <a:off x="8913777" y="1601752"/>
              <a:ext cx="162278" cy="183444"/>
            </a:xfrm>
            <a:custGeom>
              <a:avLst/>
              <a:gdLst>
                <a:gd name="connsiteX0" fmla="*/ 282 w 162277"/>
                <a:gd name="connsiteY0" fmla="*/ 94827 h 183444"/>
                <a:gd name="connsiteX1" fmla="*/ 163477 w 162277"/>
                <a:gd name="connsiteY1" fmla="*/ 0 h 183444"/>
                <a:gd name="connsiteX2" fmla="*/ 163195 w 162277"/>
                <a:gd name="connsiteY2" fmla="*/ 92075 h 183444"/>
                <a:gd name="connsiteX3" fmla="*/ 0 w 162277"/>
                <a:gd name="connsiteY3" fmla="*/ 186902 h 183444"/>
              </a:gdLst>
              <a:ahLst/>
              <a:cxnLst>
                <a:cxn ang="0">
                  <a:pos x="connsiteX0" y="connsiteY0"/>
                </a:cxn>
                <a:cxn ang="0">
                  <a:pos x="connsiteX1" y="connsiteY1"/>
                </a:cxn>
                <a:cxn ang="0">
                  <a:pos x="connsiteX2" y="connsiteY2"/>
                </a:cxn>
                <a:cxn ang="0">
                  <a:pos x="connsiteX3" y="connsiteY3"/>
                </a:cxn>
              </a:cxnLst>
              <a:rect l="l" t="t" r="r" b="b"/>
              <a:pathLst>
                <a:path w="162277" h="183444">
                  <a:moveTo>
                    <a:pt x="282" y="94827"/>
                  </a:moveTo>
                  <a:lnTo>
                    <a:pt x="163477" y="0"/>
                  </a:lnTo>
                  <a:lnTo>
                    <a:pt x="163195" y="92075"/>
                  </a:lnTo>
                  <a:lnTo>
                    <a:pt x="0" y="186902"/>
                  </a:lnTo>
                  <a:close/>
                </a:path>
              </a:pathLst>
            </a:custGeom>
            <a:solidFill>
              <a:schemeClr val="accent6">
                <a:lumMod val="75000"/>
              </a:schemeClr>
            </a:solidFill>
            <a:ln w="7047" cap="flat">
              <a:noFill/>
              <a:prstDash val="solid"/>
              <a:miter/>
            </a:ln>
          </p:spPr>
          <p:txBody>
            <a:bodyPr rtlCol="0" anchor="ctr"/>
            <a:lstStyle/>
            <a:p>
              <a:endParaRPr lang="en-ID"/>
            </a:p>
          </p:txBody>
        </p:sp>
        <p:sp>
          <p:nvSpPr>
            <p:cNvPr id="357" name="Freeform: Shape 356">
              <a:extLst>
                <a:ext uri="{FF2B5EF4-FFF2-40B4-BE49-F238E27FC236}">
                  <a16:creationId xmlns:a16="http://schemas.microsoft.com/office/drawing/2014/main" id="{70C93D3D-5214-485E-B4E9-0B72EE1EAA3C}"/>
                </a:ext>
              </a:extLst>
            </p:cNvPr>
            <p:cNvSpPr/>
            <p:nvPr/>
          </p:nvSpPr>
          <p:spPr>
            <a:xfrm>
              <a:off x="8880898" y="1589687"/>
              <a:ext cx="190500" cy="105833"/>
            </a:xfrm>
            <a:custGeom>
              <a:avLst/>
              <a:gdLst>
                <a:gd name="connsiteX0" fmla="*/ 181681 w 190499"/>
                <a:gd name="connsiteY0" fmla="*/ 3669 h 105833"/>
                <a:gd name="connsiteX1" fmla="*/ 180834 w 190499"/>
                <a:gd name="connsiteY1" fmla="*/ 3175 h 105833"/>
                <a:gd name="connsiteX2" fmla="*/ 179775 w 190499"/>
                <a:gd name="connsiteY2" fmla="*/ 2611 h 105833"/>
                <a:gd name="connsiteX3" fmla="*/ 179070 w 190499"/>
                <a:gd name="connsiteY3" fmla="*/ 2258 h 105833"/>
                <a:gd name="connsiteX4" fmla="*/ 178929 w 190499"/>
                <a:gd name="connsiteY4" fmla="*/ 2187 h 105833"/>
                <a:gd name="connsiteX5" fmla="*/ 178717 w 190499"/>
                <a:gd name="connsiteY5" fmla="*/ 2117 h 105833"/>
                <a:gd name="connsiteX6" fmla="*/ 177659 w 190499"/>
                <a:gd name="connsiteY6" fmla="*/ 1693 h 105833"/>
                <a:gd name="connsiteX7" fmla="*/ 176600 w 190499"/>
                <a:gd name="connsiteY7" fmla="*/ 1270 h 105833"/>
                <a:gd name="connsiteX8" fmla="*/ 176389 w 190499"/>
                <a:gd name="connsiteY8" fmla="*/ 1199 h 105833"/>
                <a:gd name="connsiteX9" fmla="*/ 176248 w 190499"/>
                <a:gd name="connsiteY9" fmla="*/ 1129 h 105833"/>
                <a:gd name="connsiteX10" fmla="*/ 175542 w 190499"/>
                <a:gd name="connsiteY10" fmla="*/ 917 h 105833"/>
                <a:gd name="connsiteX11" fmla="*/ 174484 w 190499"/>
                <a:gd name="connsiteY11" fmla="*/ 635 h 105833"/>
                <a:gd name="connsiteX12" fmla="*/ 173990 w 190499"/>
                <a:gd name="connsiteY12" fmla="*/ 494 h 105833"/>
                <a:gd name="connsiteX13" fmla="*/ 173778 w 190499"/>
                <a:gd name="connsiteY13" fmla="*/ 423 h 105833"/>
                <a:gd name="connsiteX14" fmla="*/ 173425 w 190499"/>
                <a:gd name="connsiteY14" fmla="*/ 353 h 105833"/>
                <a:gd name="connsiteX15" fmla="*/ 172297 w 190499"/>
                <a:gd name="connsiteY15" fmla="*/ 141 h 105833"/>
                <a:gd name="connsiteX16" fmla="*/ 171591 w 190499"/>
                <a:gd name="connsiteY16" fmla="*/ 71 h 105833"/>
                <a:gd name="connsiteX17" fmla="*/ 171379 w 190499"/>
                <a:gd name="connsiteY17" fmla="*/ 71 h 105833"/>
                <a:gd name="connsiteX18" fmla="*/ 171167 w 190499"/>
                <a:gd name="connsiteY18" fmla="*/ 71 h 105833"/>
                <a:gd name="connsiteX19" fmla="*/ 169968 w 190499"/>
                <a:gd name="connsiteY19" fmla="*/ 0 h 105833"/>
                <a:gd name="connsiteX20" fmla="*/ 169404 w 190499"/>
                <a:gd name="connsiteY20" fmla="*/ 0 h 105833"/>
                <a:gd name="connsiteX21" fmla="*/ 168980 w 190499"/>
                <a:gd name="connsiteY21" fmla="*/ 0 h 105833"/>
                <a:gd name="connsiteX22" fmla="*/ 168557 w 190499"/>
                <a:gd name="connsiteY22" fmla="*/ 0 h 105833"/>
                <a:gd name="connsiteX23" fmla="*/ 167076 w 190499"/>
                <a:gd name="connsiteY23" fmla="*/ 212 h 105833"/>
                <a:gd name="connsiteX24" fmla="*/ 167076 w 190499"/>
                <a:gd name="connsiteY24" fmla="*/ 212 h 105833"/>
                <a:gd name="connsiteX25" fmla="*/ 166723 w 190499"/>
                <a:gd name="connsiteY25" fmla="*/ 282 h 105833"/>
                <a:gd name="connsiteX26" fmla="*/ 165312 w 190499"/>
                <a:gd name="connsiteY26" fmla="*/ 706 h 105833"/>
                <a:gd name="connsiteX27" fmla="*/ 165170 w 190499"/>
                <a:gd name="connsiteY27" fmla="*/ 776 h 105833"/>
                <a:gd name="connsiteX28" fmla="*/ 163195 w 190499"/>
                <a:gd name="connsiteY28" fmla="*/ 1693 h 105833"/>
                <a:gd name="connsiteX29" fmla="*/ 0 w 190499"/>
                <a:gd name="connsiteY29" fmla="*/ 96520 h 105833"/>
                <a:gd name="connsiteX30" fmla="*/ 1975 w 190499"/>
                <a:gd name="connsiteY30" fmla="*/ 95603 h 105833"/>
                <a:gd name="connsiteX31" fmla="*/ 3528 w 190499"/>
                <a:gd name="connsiteY31" fmla="*/ 95179 h 105833"/>
                <a:gd name="connsiteX32" fmla="*/ 3880 w 190499"/>
                <a:gd name="connsiteY32" fmla="*/ 95109 h 105833"/>
                <a:gd name="connsiteX33" fmla="*/ 5856 w 190499"/>
                <a:gd name="connsiteY33" fmla="*/ 94897 h 105833"/>
                <a:gd name="connsiteX34" fmla="*/ 6279 w 190499"/>
                <a:gd name="connsiteY34" fmla="*/ 94897 h 105833"/>
                <a:gd name="connsiteX35" fmla="*/ 8255 w 190499"/>
                <a:gd name="connsiteY35" fmla="*/ 94968 h 105833"/>
                <a:gd name="connsiteX36" fmla="*/ 8466 w 190499"/>
                <a:gd name="connsiteY36" fmla="*/ 94968 h 105833"/>
                <a:gd name="connsiteX37" fmla="*/ 10654 w 190499"/>
                <a:gd name="connsiteY37" fmla="*/ 95321 h 105833"/>
                <a:gd name="connsiteX38" fmla="*/ 10865 w 190499"/>
                <a:gd name="connsiteY38" fmla="*/ 95391 h 105833"/>
                <a:gd name="connsiteX39" fmla="*/ 13194 w 190499"/>
                <a:gd name="connsiteY39" fmla="*/ 96026 h 105833"/>
                <a:gd name="connsiteX40" fmla="*/ 13335 w 190499"/>
                <a:gd name="connsiteY40" fmla="*/ 96097 h 105833"/>
                <a:gd name="connsiteX41" fmla="*/ 15804 w 190499"/>
                <a:gd name="connsiteY41" fmla="*/ 97085 h 105833"/>
                <a:gd name="connsiteX42" fmla="*/ 15945 w 190499"/>
                <a:gd name="connsiteY42" fmla="*/ 97155 h 105833"/>
                <a:gd name="connsiteX43" fmla="*/ 18556 w 190499"/>
                <a:gd name="connsiteY43" fmla="*/ 98496 h 105833"/>
                <a:gd name="connsiteX44" fmla="*/ 33161 w 190499"/>
                <a:gd name="connsiteY44" fmla="*/ 106962 h 105833"/>
                <a:gd name="connsiteX45" fmla="*/ 196356 w 190499"/>
                <a:gd name="connsiteY45" fmla="*/ 12136 h 105833"/>
                <a:gd name="connsiteX46" fmla="*/ 181681 w 190499"/>
                <a:gd name="connsiteY46" fmla="*/ 3669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0499" h="105833">
                  <a:moveTo>
                    <a:pt x="181681" y="3669"/>
                  </a:moveTo>
                  <a:cubicBezTo>
                    <a:pt x="181398" y="3528"/>
                    <a:pt x="181116" y="3387"/>
                    <a:pt x="180834" y="3175"/>
                  </a:cubicBezTo>
                  <a:cubicBezTo>
                    <a:pt x="180481" y="2963"/>
                    <a:pt x="180128" y="2822"/>
                    <a:pt x="179775" y="2611"/>
                  </a:cubicBezTo>
                  <a:cubicBezTo>
                    <a:pt x="179564" y="2469"/>
                    <a:pt x="179281" y="2399"/>
                    <a:pt x="179070" y="2258"/>
                  </a:cubicBezTo>
                  <a:cubicBezTo>
                    <a:pt x="178999" y="2258"/>
                    <a:pt x="178929" y="2187"/>
                    <a:pt x="178929" y="2187"/>
                  </a:cubicBezTo>
                  <a:cubicBezTo>
                    <a:pt x="178858" y="2187"/>
                    <a:pt x="178788" y="2117"/>
                    <a:pt x="178717" y="2117"/>
                  </a:cubicBezTo>
                  <a:cubicBezTo>
                    <a:pt x="178364" y="1976"/>
                    <a:pt x="178012" y="1835"/>
                    <a:pt x="177659" y="1693"/>
                  </a:cubicBezTo>
                  <a:cubicBezTo>
                    <a:pt x="177306" y="1552"/>
                    <a:pt x="176953" y="1411"/>
                    <a:pt x="176600" y="1270"/>
                  </a:cubicBezTo>
                  <a:cubicBezTo>
                    <a:pt x="176530" y="1270"/>
                    <a:pt x="176459" y="1199"/>
                    <a:pt x="176389" y="1199"/>
                  </a:cubicBezTo>
                  <a:cubicBezTo>
                    <a:pt x="176318" y="1199"/>
                    <a:pt x="176248" y="1199"/>
                    <a:pt x="176248" y="1129"/>
                  </a:cubicBezTo>
                  <a:cubicBezTo>
                    <a:pt x="176036" y="1058"/>
                    <a:pt x="175754" y="988"/>
                    <a:pt x="175542" y="917"/>
                  </a:cubicBezTo>
                  <a:cubicBezTo>
                    <a:pt x="175189" y="776"/>
                    <a:pt x="174836" y="706"/>
                    <a:pt x="174484" y="635"/>
                  </a:cubicBezTo>
                  <a:cubicBezTo>
                    <a:pt x="174272" y="564"/>
                    <a:pt x="174131" y="564"/>
                    <a:pt x="173990" y="494"/>
                  </a:cubicBezTo>
                  <a:cubicBezTo>
                    <a:pt x="173919" y="494"/>
                    <a:pt x="173849" y="494"/>
                    <a:pt x="173778" y="423"/>
                  </a:cubicBezTo>
                  <a:cubicBezTo>
                    <a:pt x="173637" y="423"/>
                    <a:pt x="173566" y="353"/>
                    <a:pt x="173425" y="353"/>
                  </a:cubicBezTo>
                  <a:cubicBezTo>
                    <a:pt x="173073" y="282"/>
                    <a:pt x="172649" y="212"/>
                    <a:pt x="172297" y="141"/>
                  </a:cubicBezTo>
                  <a:cubicBezTo>
                    <a:pt x="172085" y="141"/>
                    <a:pt x="171803" y="71"/>
                    <a:pt x="171591" y="71"/>
                  </a:cubicBezTo>
                  <a:cubicBezTo>
                    <a:pt x="171521" y="71"/>
                    <a:pt x="171450" y="71"/>
                    <a:pt x="171379" y="71"/>
                  </a:cubicBezTo>
                  <a:cubicBezTo>
                    <a:pt x="171309" y="71"/>
                    <a:pt x="171238" y="71"/>
                    <a:pt x="171167" y="71"/>
                  </a:cubicBezTo>
                  <a:cubicBezTo>
                    <a:pt x="170744" y="71"/>
                    <a:pt x="170321" y="0"/>
                    <a:pt x="169968" y="0"/>
                  </a:cubicBezTo>
                  <a:cubicBezTo>
                    <a:pt x="169757" y="0"/>
                    <a:pt x="169615" y="0"/>
                    <a:pt x="169404" y="0"/>
                  </a:cubicBezTo>
                  <a:cubicBezTo>
                    <a:pt x="169263" y="0"/>
                    <a:pt x="169121" y="0"/>
                    <a:pt x="168980" y="0"/>
                  </a:cubicBezTo>
                  <a:cubicBezTo>
                    <a:pt x="168839" y="0"/>
                    <a:pt x="168698" y="0"/>
                    <a:pt x="168557" y="0"/>
                  </a:cubicBezTo>
                  <a:cubicBezTo>
                    <a:pt x="168063" y="71"/>
                    <a:pt x="167569" y="141"/>
                    <a:pt x="167076" y="212"/>
                  </a:cubicBezTo>
                  <a:cubicBezTo>
                    <a:pt x="167076" y="212"/>
                    <a:pt x="167076" y="212"/>
                    <a:pt x="167076" y="212"/>
                  </a:cubicBezTo>
                  <a:cubicBezTo>
                    <a:pt x="166934" y="212"/>
                    <a:pt x="166864" y="282"/>
                    <a:pt x="166723" y="282"/>
                  </a:cubicBezTo>
                  <a:cubicBezTo>
                    <a:pt x="166229" y="423"/>
                    <a:pt x="165735" y="494"/>
                    <a:pt x="165312" y="706"/>
                  </a:cubicBezTo>
                  <a:cubicBezTo>
                    <a:pt x="165241" y="706"/>
                    <a:pt x="165241" y="776"/>
                    <a:pt x="165170" y="776"/>
                  </a:cubicBezTo>
                  <a:cubicBezTo>
                    <a:pt x="164465" y="1058"/>
                    <a:pt x="163830" y="1341"/>
                    <a:pt x="163195" y="1693"/>
                  </a:cubicBezTo>
                  <a:lnTo>
                    <a:pt x="0" y="96520"/>
                  </a:lnTo>
                  <a:cubicBezTo>
                    <a:pt x="635" y="96167"/>
                    <a:pt x="1270" y="95814"/>
                    <a:pt x="1975" y="95603"/>
                  </a:cubicBezTo>
                  <a:cubicBezTo>
                    <a:pt x="2469" y="95391"/>
                    <a:pt x="3034" y="95250"/>
                    <a:pt x="3528" y="95179"/>
                  </a:cubicBezTo>
                  <a:cubicBezTo>
                    <a:pt x="3669" y="95179"/>
                    <a:pt x="3739" y="95109"/>
                    <a:pt x="3880" y="95109"/>
                  </a:cubicBezTo>
                  <a:cubicBezTo>
                    <a:pt x="4515" y="94968"/>
                    <a:pt x="5150" y="94897"/>
                    <a:pt x="5856" y="94897"/>
                  </a:cubicBezTo>
                  <a:cubicBezTo>
                    <a:pt x="5997" y="94897"/>
                    <a:pt x="6138" y="94897"/>
                    <a:pt x="6279" y="94897"/>
                  </a:cubicBezTo>
                  <a:cubicBezTo>
                    <a:pt x="6914" y="94897"/>
                    <a:pt x="7549" y="94897"/>
                    <a:pt x="8255" y="94968"/>
                  </a:cubicBezTo>
                  <a:cubicBezTo>
                    <a:pt x="8326" y="94968"/>
                    <a:pt x="8396" y="94968"/>
                    <a:pt x="8466" y="94968"/>
                  </a:cubicBezTo>
                  <a:cubicBezTo>
                    <a:pt x="9172" y="95038"/>
                    <a:pt x="9878" y="95109"/>
                    <a:pt x="10654" y="95321"/>
                  </a:cubicBezTo>
                  <a:cubicBezTo>
                    <a:pt x="10724" y="95321"/>
                    <a:pt x="10795" y="95321"/>
                    <a:pt x="10865" y="95391"/>
                  </a:cubicBezTo>
                  <a:cubicBezTo>
                    <a:pt x="11641" y="95532"/>
                    <a:pt x="12347" y="95744"/>
                    <a:pt x="13194" y="96026"/>
                  </a:cubicBezTo>
                  <a:cubicBezTo>
                    <a:pt x="13264" y="96026"/>
                    <a:pt x="13335" y="96026"/>
                    <a:pt x="13335" y="96097"/>
                  </a:cubicBezTo>
                  <a:cubicBezTo>
                    <a:pt x="14111" y="96379"/>
                    <a:pt x="14958" y="96732"/>
                    <a:pt x="15804" y="97085"/>
                  </a:cubicBezTo>
                  <a:cubicBezTo>
                    <a:pt x="15875" y="97085"/>
                    <a:pt x="15945" y="97155"/>
                    <a:pt x="15945" y="97155"/>
                  </a:cubicBezTo>
                  <a:cubicBezTo>
                    <a:pt x="16792" y="97578"/>
                    <a:pt x="17639" y="98002"/>
                    <a:pt x="18556" y="98496"/>
                  </a:cubicBezTo>
                  <a:lnTo>
                    <a:pt x="33161" y="106962"/>
                  </a:lnTo>
                  <a:lnTo>
                    <a:pt x="196356" y="12136"/>
                  </a:lnTo>
                  <a:lnTo>
                    <a:pt x="181681" y="3669"/>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358" name="Freeform: Shape 357">
              <a:extLst>
                <a:ext uri="{FF2B5EF4-FFF2-40B4-BE49-F238E27FC236}">
                  <a16:creationId xmlns:a16="http://schemas.microsoft.com/office/drawing/2014/main" id="{92DABC5C-F8CE-41B1-88E3-6116785DA9CD}"/>
                </a:ext>
              </a:extLst>
            </p:cNvPr>
            <p:cNvSpPr/>
            <p:nvPr/>
          </p:nvSpPr>
          <p:spPr>
            <a:xfrm>
              <a:off x="8873066" y="1684463"/>
              <a:ext cx="70556" cy="155222"/>
            </a:xfrm>
            <a:custGeom>
              <a:avLst/>
              <a:gdLst>
                <a:gd name="connsiteX0" fmla="*/ 40993 w 70555"/>
                <a:gd name="connsiteY0" fmla="*/ 12116 h 155222"/>
                <a:gd name="connsiteX1" fmla="*/ 40711 w 70555"/>
                <a:gd name="connsiteY1" fmla="*/ 104121 h 155222"/>
                <a:gd name="connsiteX2" fmla="*/ 72955 w 70555"/>
                <a:gd name="connsiteY2" fmla="*/ 159930 h 155222"/>
                <a:gd name="connsiteX3" fmla="*/ 18768 w 70555"/>
                <a:gd name="connsiteY3" fmla="*/ 128603 h 155222"/>
                <a:gd name="connsiteX4" fmla="*/ 0 w 70555"/>
                <a:gd name="connsiteY4" fmla="*/ 96007 h 155222"/>
                <a:gd name="connsiteX5" fmla="*/ 212 w 70555"/>
                <a:gd name="connsiteY5" fmla="*/ 18466 h 155222"/>
                <a:gd name="connsiteX6" fmla="*/ 26318 w 70555"/>
                <a:gd name="connsiteY6" fmla="*/ 3579 h 155222"/>
                <a:gd name="connsiteX7" fmla="*/ 40993 w 70555"/>
                <a:gd name="connsiteY7" fmla="*/ 12116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155222">
                  <a:moveTo>
                    <a:pt x="40993" y="12116"/>
                  </a:moveTo>
                  <a:lnTo>
                    <a:pt x="40711" y="104121"/>
                  </a:lnTo>
                  <a:cubicBezTo>
                    <a:pt x="40640" y="124652"/>
                    <a:pt x="55104" y="149629"/>
                    <a:pt x="72955" y="159930"/>
                  </a:cubicBezTo>
                  <a:lnTo>
                    <a:pt x="18768" y="128603"/>
                  </a:lnTo>
                  <a:cubicBezTo>
                    <a:pt x="7126" y="121901"/>
                    <a:pt x="0" y="109483"/>
                    <a:pt x="0" y="96007"/>
                  </a:cubicBezTo>
                  <a:lnTo>
                    <a:pt x="212" y="18466"/>
                  </a:lnTo>
                  <a:cubicBezTo>
                    <a:pt x="282" y="1956"/>
                    <a:pt x="11995" y="-4746"/>
                    <a:pt x="26318" y="3579"/>
                  </a:cubicBezTo>
                  <a:lnTo>
                    <a:pt x="40993" y="12116"/>
                  </a:ln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359" name="Freeform: Shape 358">
              <a:extLst>
                <a:ext uri="{FF2B5EF4-FFF2-40B4-BE49-F238E27FC236}">
                  <a16:creationId xmlns:a16="http://schemas.microsoft.com/office/drawing/2014/main" id="{D17EDB67-AF46-42D6-AD5D-5E2D94AD38D7}"/>
                </a:ext>
              </a:extLst>
            </p:cNvPr>
            <p:cNvSpPr/>
            <p:nvPr/>
          </p:nvSpPr>
          <p:spPr>
            <a:xfrm>
              <a:off x="8929864" y="1328208"/>
              <a:ext cx="451556" cy="246944"/>
            </a:xfrm>
            <a:custGeom>
              <a:avLst/>
              <a:gdLst>
                <a:gd name="connsiteX0" fmla="*/ 213360 w 451555"/>
                <a:gd name="connsiteY0" fmla="*/ 4374 h 246944"/>
                <a:gd name="connsiteX1" fmla="*/ 212301 w 451555"/>
                <a:gd name="connsiteY1" fmla="*/ 3810 h 246944"/>
                <a:gd name="connsiteX2" fmla="*/ 210961 w 451555"/>
                <a:gd name="connsiteY2" fmla="*/ 3104 h 246944"/>
                <a:gd name="connsiteX3" fmla="*/ 210114 w 451555"/>
                <a:gd name="connsiteY3" fmla="*/ 2681 h 246944"/>
                <a:gd name="connsiteX4" fmla="*/ 209903 w 451555"/>
                <a:gd name="connsiteY4" fmla="*/ 2611 h 246944"/>
                <a:gd name="connsiteX5" fmla="*/ 209620 w 451555"/>
                <a:gd name="connsiteY5" fmla="*/ 2469 h 246944"/>
                <a:gd name="connsiteX6" fmla="*/ 208350 w 451555"/>
                <a:gd name="connsiteY6" fmla="*/ 1905 h 246944"/>
                <a:gd name="connsiteX7" fmla="*/ 207010 w 451555"/>
                <a:gd name="connsiteY7" fmla="*/ 1411 h 246944"/>
                <a:gd name="connsiteX8" fmla="*/ 206798 w 451555"/>
                <a:gd name="connsiteY8" fmla="*/ 1341 h 246944"/>
                <a:gd name="connsiteX9" fmla="*/ 206586 w 451555"/>
                <a:gd name="connsiteY9" fmla="*/ 1270 h 246944"/>
                <a:gd name="connsiteX10" fmla="*/ 205740 w 451555"/>
                <a:gd name="connsiteY10" fmla="*/ 988 h 246944"/>
                <a:gd name="connsiteX11" fmla="*/ 204399 w 451555"/>
                <a:gd name="connsiteY11" fmla="*/ 635 h 246944"/>
                <a:gd name="connsiteX12" fmla="*/ 203764 w 451555"/>
                <a:gd name="connsiteY12" fmla="*/ 494 h 246944"/>
                <a:gd name="connsiteX13" fmla="*/ 203482 w 451555"/>
                <a:gd name="connsiteY13" fmla="*/ 423 h 246944"/>
                <a:gd name="connsiteX14" fmla="*/ 203059 w 451555"/>
                <a:gd name="connsiteY14" fmla="*/ 353 h 246944"/>
                <a:gd name="connsiteX15" fmla="*/ 201647 w 451555"/>
                <a:gd name="connsiteY15" fmla="*/ 141 h 246944"/>
                <a:gd name="connsiteX16" fmla="*/ 200801 w 451555"/>
                <a:gd name="connsiteY16" fmla="*/ 71 h 246944"/>
                <a:gd name="connsiteX17" fmla="*/ 200519 w 451555"/>
                <a:gd name="connsiteY17" fmla="*/ 71 h 246944"/>
                <a:gd name="connsiteX18" fmla="*/ 200237 w 451555"/>
                <a:gd name="connsiteY18" fmla="*/ 71 h 246944"/>
                <a:gd name="connsiteX19" fmla="*/ 198684 w 451555"/>
                <a:gd name="connsiteY19" fmla="*/ 0 h 246944"/>
                <a:gd name="connsiteX20" fmla="*/ 198049 w 451555"/>
                <a:gd name="connsiteY20" fmla="*/ 0 h 246944"/>
                <a:gd name="connsiteX21" fmla="*/ 197556 w 451555"/>
                <a:gd name="connsiteY21" fmla="*/ 0 h 246944"/>
                <a:gd name="connsiteX22" fmla="*/ 197062 w 451555"/>
                <a:gd name="connsiteY22" fmla="*/ 0 h 246944"/>
                <a:gd name="connsiteX23" fmla="*/ 195227 w 451555"/>
                <a:gd name="connsiteY23" fmla="*/ 282 h 246944"/>
                <a:gd name="connsiteX24" fmla="*/ 195227 w 451555"/>
                <a:gd name="connsiteY24" fmla="*/ 282 h 246944"/>
                <a:gd name="connsiteX25" fmla="*/ 194804 w 451555"/>
                <a:gd name="connsiteY25" fmla="*/ 423 h 246944"/>
                <a:gd name="connsiteX26" fmla="*/ 192969 w 451555"/>
                <a:gd name="connsiteY26" fmla="*/ 917 h 246944"/>
                <a:gd name="connsiteX27" fmla="*/ 192828 w 451555"/>
                <a:gd name="connsiteY27" fmla="*/ 988 h 246944"/>
                <a:gd name="connsiteX28" fmla="*/ 190359 w 451555"/>
                <a:gd name="connsiteY28" fmla="*/ 2117 h 246944"/>
                <a:gd name="connsiteX29" fmla="*/ 0 w 451555"/>
                <a:gd name="connsiteY29" fmla="*/ 112748 h 246944"/>
                <a:gd name="connsiteX30" fmla="*/ 2469 w 451555"/>
                <a:gd name="connsiteY30" fmla="*/ 111619 h 246944"/>
                <a:gd name="connsiteX31" fmla="*/ 4445 w 451555"/>
                <a:gd name="connsiteY31" fmla="*/ 111054 h 246944"/>
                <a:gd name="connsiteX32" fmla="*/ 4868 w 451555"/>
                <a:gd name="connsiteY32" fmla="*/ 110913 h 246944"/>
                <a:gd name="connsiteX33" fmla="*/ 7267 w 451555"/>
                <a:gd name="connsiteY33" fmla="*/ 110631 h 246944"/>
                <a:gd name="connsiteX34" fmla="*/ 7761 w 451555"/>
                <a:gd name="connsiteY34" fmla="*/ 110631 h 246944"/>
                <a:gd name="connsiteX35" fmla="*/ 10230 w 451555"/>
                <a:gd name="connsiteY35" fmla="*/ 110702 h 246944"/>
                <a:gd name="connsiteX36" fmla="*/ 10513 w 451555"/>
                <a:gd name="connsiteY36" fmla="*/ 110702 h 246944"/>
                <a:gd name="connsiteX37" fmla="*/ 13194 w 451555"/>
                <a:gd name="connsiteY37" fmla="*/ 111125 h 246944"/>
                <a:gd name="connsiteX38" fmla="*/ 13476 w 451555"/>
                <a:gd name="connsiteY38" fmla="*/ 111196 h 246944"/>
                <a:gd name="connsiteX39" fmla="*/ 16298 w 451555"/>
                <a:gd name="connsiteY39" fmla="*/ 111972 h 246944"/>
                <a:gd name="connsiteX40" fmla="*/ 16510 w 451555"/>
                <a:gd name="connsiteY40" fmla="*/ 112042 h 246944"/>
                <a:gd name="connsiteX41" fmla="*/ 19614 w 451555"/>
                <a:gd name="connsiteY41" fmla="*/ 113242 h 246944"/>
                <a:gd name="connsiteX42" fmla="*/ 19826 w 451555"/>
                <a:gd name="connsiteY42" fmla="*/ 113312 h 246944"/>
                <a:gd name="connsiteX43" fmla="*/ 23001 w 451555"/>
                <a:gd name="connsiteY43" fmla="*/ 115006 h 246944"/>
                <a:gd name="connsiteX44" fmla="*/ 263031 w 451555"/>
                <a:gd name="connsiteY44" fmla="*/ 253577 h 246944"/>
                <a:gd name="connsiteX45" fmla="*/ 453390 w 451555"/>
                <a:gd name="connsiteY45" fmla="*/ 142946 h 246944"/>
                <a:gd name="connsiteX46" fmla="*/ 213360 w 451555"/>
                <a:gd name="connsiteY46" fmla="*/ 4374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51555" h="246944">
                  <a:moveTo>
                    <a:pt x="213360" y="4374"/>
                  </a:moveTo>
                  <a:cubicBezTo>
                    <a:pt x="213007" y="4163"/>
                    <a:pt x="212654" y="3951"/>
                    <a:pt x="212301" y="3810"/>
                  </a:cubicBezTo>
                  <a:cubicBezTo>
                    <a:pt x="211878" y="3598"/>
                    <a:pt x="211384" y="3316"/>
                    <a:pt x="210961" y="3104"/>
                  </a:cubicBezTo>
                  <a:cubicBezTo>
                    <a:pt x="210679" y="2963"/>
                    <a:pt x="210396" y="2822"/>
                    <a:pt x="210114" y="2681"/>
                  </a:cubicBezTo>
                  <a:cubicBezTo>
                    <a:pt x="210044" y="2681"/>
                    <a:pt x="209973" y="2611"/>
                    <a:pt x="209903" y="2611"/>
                  </a:cubicBezTo>
                  <a:cubicBezTo>
                    <a:pt x="209832" y="2540"/>
                    <a:pt x="209762" y="2540"/>
                    <a:pt x="209620" y="2469"/>
                  </a:cubicBezTo>
                  <a:cubicBezTo>
                    <a:pt x="209197" y="2258"/>
                    <a:pt x="208774" y="2117"/>
                    <a:pt x="208350" y="1905"/>
                  </a:cubicBezTo>
                  <a:cubicBezTo>
                    <a:pt x="207927" y="1764"/>
                    <a:pt x="207504" y="1552"/>
                    <a:pt x="207010" y="1411"/>
                  </a:cubicBezTo>
                  <a:cubicBezTo>
                    <a:pt x="206939" y="1411"/>
                    <a:pt x="206869" y="1341"/>
                    <a:pt x="206798" y="1341"/>
                  </a:cubicBezTo>
                  <a:cubicBezTo>
                    <a:pt x="206728" y="1341"/>
                    <a:pt x="206657" y="1270"/>
                    <a:pt x="206586" y="1270"/>
                  </a:cubicBezTo>
                  <a:cubicBezTo>
                    <a:pt x="206304" y="1199"/>
                    <a:pt x="206022" y="1058"/>
                    <a:pt x="205740" y="988"/>
                  </a:cubicBezTo>
                  <a:cubicBezTo>
                    <a:pt x="205316" y="847"/>
                    <a:pt x="204823" y="706"/>
                    <a:pt x="204399" y="635"/>
                  </a:cubicBezTo>
                  <a:cubicBezTo>
                    <a:pt x="204188" y="564"/>
                    <a:pt x="203976" y="564"/>
                    <a:pt x="203764" y="494"/>
                  </a:cubicBezTo>
                  <a:cubicBezTo>
                    <a:pt x="203694" y="494"/>
                    <a:pt x="203553" y="423"/>
                    <a:pt x="203482" y="423"/>
                  </a:cubicBezTo>
                  <a:cubicBezTo>
                    <a:pt x="203341" y="423"/>
                    <a:pt x="203200" y="353"/>
                    <a:pt x="203059" y="353"/>
                  </a:cubicBezTo>
                  <a:cubicBezTo>
                    <a:pt x="202565" y="282"/>
                    <a:pt x="202141" y="212"/>
                    <a:pt x="201647" y="141"/>
                  </a:cubicBezTo>
                  <a:cubicBezTo>
                    <a:pt x="201365" y="71"/>
                    <a:pt x="201083" y="71"/>
                    <a:pt x="200801" y="71"/>
                  </a:cubicBezTo>
                  <a:cubicBezTo>
                    <a:pt x="200730" y="71"/>
                    <a:pt x="200589" y="71"/>
                    <a:pt x="200519" y="71"/>
                  </a:cubicBezTo>
                  <a:cubicBezTo>
                    <a:pt x="200448" y="71"/>
                    <a:pt x="200307" y="71"/>
                    <a:pt x="200237" y="71"/>
                  </a:cubicBezTo>
                  <a:cubicBezTo>
                    <a:pt x="199743" y="0"/>
                    <a:pt x="199249" y="0"/>
                    <a:pt x="198684" y="0"/>
                  </a:cubicBezTo>
                  <a:cubicBezTo>
                    <a:pt x="198473" y="0"/>
                    <a:pt x="198261" y="0"/>
                    <a:pt x="198049" y="0"/>
                  </a:cubicBezTo>
                  <a:cubicBezTo>
                    <a:pt x="197908" y="0"/>
                    <a:pt x="197696" y="0"/>
                    <a:pt x="197556" y="0"/>
                  </a:cubicBezTo>
                  <a:cubicBezTo>
                    <a:pt x="197414" y="0"/>
                    <a:pt x="197202" y="0"/>
                    <a:pt x="197062" y="0"/>
                  </a:cubicBezTo>
                  <a:cubicBezTo>
                    <a:pt x="196426" y="71"/>
                    <a:pt x="195792" y="141"/>
                    <a:pt x="195227" y="282"/>
                  </a:cubicBezTo>
                  <a:cubicBezTo>
                    <a:pt x="195227" y="282"/>
                    <a:pt x="195227" y="282"/>
                    <a:pt x="195227" y="282"/>
                  </a:cubicBezTo>
                  <a:cubicBezTo>
                    <a:pt x="195086" y="282"/>
                    <a:pt x="194945" y="353"/>
                    <a:pt x="194804" y="423"/>
                  </a:cubicBezTo>
                  <a:cubicBezTo>
                    <a:pt x="194169" y="564"/>
                    <a:pt x="193604" y="706"/>
                    <a:pt x="192969" y="917"/>
                  </a:cubicBezTo>
                  <a:cubicBezTo>
                    <a:pt x="192899" y="917"/>
                    <a:pt x="192899" y="988"/>
                    <a:pt x="192828" y="988"/>
                  </a:cubicBezTo>
                  <a:cubicBezTo>
                    <a:pt x="191981" y="1270"/>
                    <a:pt x="191135" y="1693"/>
                    <a:pt x="190359" y="2117"/>
                  </a:cubicBezTo>
                  <a:lnTo>
                    <a:pt x="0" y="112748"/>
                  </a:lnTo>
                  <a:cubicBezTo>
                    <a:pt x="776" y="112324"/>
                    <a:pt x="1623" y="111901"/>
                    <a:pt x="2469" y="111619"/>
                  </a:cubicBezTo>
                  <a:cubicBezTo>
                    <a:pt x="3104" y="111407"/>
                    <a:pt x="3739" y="111196"/>
                    <a:pt x="4445" y="111054"/>
                  </a:cubicBezTo>
                  <a:cubicBezTo>
                    <a:pt x="4586" y="111054"/>
                    <a:pt x="4727" y="110984"/>
                    <a:pt x="4868" y="110913"/>
                  </a:cubicBezTo>
                  <a:cubicBezTo>
                    <a:pt x="5644" y="110772"/>
                    <a:pt x="6491" y="110631"/>
                    <a:pt x="7267" y="110631"/>
                  </a:cubicBezTo>
                  <a:cubicBezTo>
                    <a:pt x="7408" y="110631"/>
                    <a:pt x="7620" y="110631"/>
                    <a:pt x="7761" y="110631"/>
                  </a:cubicBezTo>
                  <a:cubicBezTo>
                    <a:pt x="8537" y="110631"/>
                    <a:pt x="9384" y="110631"/>
                    <a:pt x="10230" y="110702"/>
                  </a:cubicBezTo>
                  <a:cubicBezTo>
                    <a:pt x="10301" y="110702"/>
                    <a:pt x="10442" y="110702"/>
                    <a:pt x="10513" y="110702"/>
                  </a:cubicBezTo>
                  <a:cubicBezTo>
                    <a:pt x="11359" y="110772"/>
                    <a:pt x="12277" y="110913"/>
                    <a:pt x="13194" y="111125"/>
                  </a:cubicBezTo>
                  <a:cubicBezTo>
                    <a:pt x="13264" y="111125"/>
                    <a:pt x="13405" y="111196"/>
                    <a:pt x="13476" y="111196"/>
                  </a:cubicBezTo>
                  <a:cubicBezTo>
                    <a:pt x="14393" y="111407"/>
                    <a:pt x="15381" y="111689"/>
                    <a:pt x="16298" y="111972"/>
                  </a:cubicBezTo>
                  <a:cubicBezTo>
                    <a:pt x="16369" y="111972"/>
                    <a:pt x="16439" y="112042"/>
                    <a:pt x="16510" y="112042"/>
                  </a:cubicBezTo>
                  <a:cubicBezTo>
                    <a:pt x="17498" y="112395"/>
                    <a:pt x="18556" y="112818"/>
                    <a:pt x="19614" y="113242"/>
                  </a:cubicBezTo>
                  <a:cubicBezTo>
                    <a:pt x="19685" y="113242"/>
                    <a:pt x="19755" y="113312"/>
                    <a:pt x="19826" y="113312"/>
                  </a:cubicBezTo>
                  <a:cubicBezTo>
                    <a:pt x="20884" y="113806"/>
                    <a:pt x="21943" y="114371"/>
                    <a:pt x="23001" y="115006"/>
                  </a:cubicBezTo>
                  <a:lnTo>
                    <a:pt x="263031" y="253577"/>
                  </a:lnTo>
                  <a:lnTo>
                    <a:pt x="453390" y="142946"/>
                  </a:lnTo>
                  <a:lnTo>
                    <a:pt x="213360" y="4374"/>
                  </a:lnTo>
                  <a:close/>
                </a:path>
              </a:pathLst>
            </a:custGeom>
            <a:solidFill>
              <a:schemeClr val="accent2"/>
            </a:solidFill>
            <a:ln w="7047" cap="flat">
              <a:noFill/>
              <a:prstDash val="solid"/>
              <a:miter/>
            </a:ln>
          </p:spPr>
          <p:txBody>
            <a:bodyPr rtlCol="0" anchor="ctr"/>
            <a:lstStyle/>
            <a:p>
              <a:endParaRPr lang="en-ID"/>
            </a:p>
          </p:txBody>
        </p:sp>
        <p:sp>
          <p:nvSpPr>
            <p:cNvPr id="360" name="Freeform: Shape 359">
              <a:extLst>
                <a:ext uri="{FF2B5EF4-FFF2-40B4-BE49-F238E27FC236}">
                  <a16:creationId xmlns:a16="http://schemas.microsoft.com/office/drawing/2014/main" id="{D56FA2CE-C12E-4AC1-856B-6A5A5B65D132}"/>
                </a:ext>
              </a:extLst>
            </p:cNvPr>
            <p:cNvSpPr/>
            <p:nvPr/>
          </p:nvSpPr>
          <p:spPr>
            <a:xfrm>
              <a:off x="9192824" y="1471154"/>
              <a:ext cx="204611" cy="119944"/>
            </a:xfrm>
            <a:custGeom>
              <a:avLst/>
              <a:gdLst>
                <a:gd name="connsiteX0" fmla="*/ 207010 w 204611"/>
                <a:gd name="connsiteY0" fmla="*/ 14887 h 119944"/>
                <a:gd name="connsiteX1" fmla="*/ 29281 w 204611"/>
                <a:gd name="connsiteY1" fmla="*/ 115993 h 119944"/>
                <a:gd name="connsiteX2" fmla="*/ 15593 w 204611"/>
                <a:gd name="connsiteY2" fmla="*/ 124248 h 119944"/>
                <a:gd name="connsiteX3" fmla="*/ 15452 w 204611"/>
                <a:gd name="connsiteY3" fmla="*/ 124037 h 119944"/>
                <a:gd name="connsiteX4" fmla="*/ 15381 w 204611"/>
                <a:gd name="connsiteY4" fmla="*/ 123966 h 119944"/>
                <a:gd name="connsiteX5" fmla="*/ 12630 w 204611"/>
                <a:gd name="connsiteY5" fmla="*/ 120862 h 119944"/>
                <a:gd name="connsiteX6" fmla="*/ 12418 w 204611"/>
                <a:gd name="connsiteY6" fmla="*/ 120650 h 119944"/>
                <a:gd name="connsiteX7" fmla="*/ 9737 w 204611"/>
                <a:gd name="connsiteY7" fmla="*/ 117969 h 119944"/>
                <a:gd name="connsiteX8" fmla="*/ 9455 w 204611"/>
                <a:gd name="connsiteY8" fmla="*/ 117687 h 119944"/>
                <a:gd name="connsiteX9" fmla="*/ 6703 w 204611"/>
                <a:gd name="connsiteY9" fmla="*/ 115288 h 119944"/>
                <a:gd name="connsiteX10" fmla="*/ 6421 w 204611"/>
                <a:gd name="connsiteY10" fmla="*/ 115006 h 119944"/>
                <a:gd name="connsiteX11" fmla="*/ 3457 w 204611"/>
                <a:gd name="connsiteY11" fmla="*/ 112818 h 119944"/>
                <a:gd name="connsiteX12" fmla="*/ 3246 w 204611"/>
                <a:gd name="connsiteY12" fmla="*/ 112677 h 119944"/>
                <a:gd name="connsiteX13" fmla="*/ 0 w 204611"/>
                <a:gd name="connsiteY13" fmla="*/ 110631 h 119944"/>
                <a:gd name="connsiteX14" fmla="*/ 190429 w 204611"/>
                <a:gd name="connsiteY14" fmla="*/ 0 h 119944"/>
                <a:gd name="connsiteX15" fmla="*/ 190712 w 204611"/>
                <a:gd name="connsiteY15" fmla="*/ 212 h 119944"/>
                <a:gd name="connsiteX16" fmla="*/ 192123 w 204611"/>
                <a:gd name="connsiteY16" fmla="*/ 988 h 119944"/>
                <a:gd name="connsiteX17" fmla="*/ 193464 w 204611"/>
                <a:gd name="connsiteY17" fmla="*/ 1905 h 119944"/>
                <a:gd name="connsiteX18" fmla="*/ 193675 w 204611"/>
                <a:gd name="connsiteY18" fmla="*/ 2046 h 119944"/>
                <a:gd name="connsiteX19" fmla="*/ 193887 w 204611"/>
                <a:gd name="connsiteY19" fmla="*/ 2187 h 119944"/>
                <a:gd name="connsiteX20" fmla="*/ 194874 w 204611"/>
                <a:gd name="connsiteY20" fmla="*/ 2893 h 119944"/>
                <a:gd name="connsiteX21" fmla="*/ 196286 w 204611"/>
                <a:gd name="connsiteY21" fmla="*/ 3951 h 119944"/>
                <a:gd name="connsiteX22" fmla="*/ 196780 w 204611"/>
                <a:gd name="connsiteY22" fmla="*/ 4304 h 119944"/>
                <a:gd name="connsiteX23" fmla="*/ 197062 w 204611"/>
                <a:gd name="connsiteY23" fmla="*/ 4586 h 119944"/>
                <a:gd name="connsiteX24" fmla="*/ 197697 w 204611"/>
                <a:gd name="connsiteY24" fmla="*/ 5080 h 119944"/>
                <a:gd name="connsiteX25" fmla="*/ 199179 w 204611"/>
                <a:gd name="connsiteY25" fmla="*/ 6350 h 119944"/>
                <a:gd name="connsiteX26" fmla="*/ 199813 w 204611"/>
                <a:gd name="connsiteY26" fmla="*/ 6985 h 119944"/>
                <a:gd name="connsiteX27" fmla="*/ 200166 w 204611"/>
                <a:gd name="connsiteY27" fmla="*/ 7267 h 119944"/>
                <a:gd name="connsiteX28" fmla="*/ 200519 w 204611"/>
                <a:gd name="connsiteY28" fmla="*/ 7620 h 119944"/>
                <a:gd name="connsiteX29" fmla="*/ 201930 w 204611"/>
                <a:gd name="connsiteY29" fmla="*/ 8961 h 119944"/>
                <a:gd name="connsiteX30" fmla="*/ 202847 w 204611"/>
                <a:gd name="connsiteY30" fmla="*/ 9878 h 119944"/>
                <a:gd name="connsiteX31" fmla="*/ 203059 w 204611"/>
                <a:gd name="connsiteY31" fmla="*/ 10090 h 119944"/>
                <a:gd name="connsiteX32" fmla="*/ 203271 w 204611"/>
                <a:gd name="connsiteY32" fmla="*/ 10301 h 119944"/>
                <a:gd name="connsiteX33" fmla="*/ 204540 w 204611"/>
                <a:gd name="connsiteY33" fmla="*/ 11712 h 119944"/>
                <a:gd name="connsiteX34" fmla="*/ 205811 w 204611"/>
                <a:gd name="connsiteY34" fmla="*/ 13194 h 119944"/>
                <a:gd name="connsiteX35" fmla="*/ 205881 w 204611"/>
                <a:gd name="connsiteY35" fmla="*/ 13194 h 119944"/>
                <a:gd name="connsiteX36" fmla="*/ 205881 w 204611"/>
                <a:gd name="connsiteY36" fmla="*/ 13264 h 119944"/>
                <a:gd name="connsiteX37" fmla="*/ 207010 w 204611"/>
                <a:gd name="connsiteY37" fmla="*/ 14887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119944">
                  <a:moveTo>
                    <a:pt x="207010" y="14887"/>
                  </a:moveTo>
                  <a:lnTo>
                    <a:pt x="29281" y="115993"/>
                  </a:lnTo>
                  <a:cubicBezTo>
                    <a:pt x="29281" y="115993"/>
                    <a:pt x="23566" y="118392"/>
                    <a:pt x="15593" y="124248"/>
                  </a:cubicBezTo>
                  <a:cubicBezTo>
                    <a:pt x="15522" y="124178"/>
                    <a:pt x="15522" y="124107"/>
                    <a:pt x="15452" y="124037"/>
                  </a:cubicBezTo>
                  <a:cubicBezTo>
                    <a:pt x="15452" y="124037"/>
                    <a:pt x="15381" y="124037"/>
                    <a:pt x="15381" y="123966"/>
                  </a:cubicBezTo>
                  <a:cubicBezTo>
                    <a:pt x="14464" y="122908"/>
                    <a:pt x="13547" y="121849"/>
                    <a:pt x="12630" y="120862"/>
                  </a:cubicBezTo>
                  <a:cubicBezTo>
                    <a:pt x="12559" y="120791"/>
                    <a:pt x="12488" y="120721"/>
                    <a:pt x="12418" y="120650"/>
                  </a:cubicBezTo>
                  <a:cubicBezTo>
                    <a:pt x="11501" y="119733"/>
                    <a:pt x="10654" y="118816"/>
                    <a:pt x="9737" y="117969"/>
                  </a:cubicBezTo>
                  <a:cubicBezTo>
                    <a:pt x="9596" y="117828"/>
                    <a:pt x="9525" y="117757"/>
                    <a:pt x="9455" y="117687"/>
                  </a:cubicBezTo>
                  <a:cubicBezTo>
                    <a:pt x="8537" y="116840"/>
                    <a:pt x="7620" y="116064"/>
                    <a:pt x="6703" y="115288"/>
                  </a:cubicBezTo>
                  <a:cubicBezTo>
                    <a:pt x="6632" y="115217"/>
                    <a:pt x="6491" y="115076"/>
                    <a:pt x="6421" y="115006"/>
                  </a:cubicBezTo>
                  <a:cubicBezTo>
                    <a:pt x="5433" y="114229"/>
                    <a:pt x="4516" y="113524"/>
                    <a:pt x="3457" y="112818"/>
                  </a:cubicBezTo>
                  <a:cubicBezTo>
                    <a:pt x="3387" y="112748"/>
                    <a:pt x="3316" y="112677"/>
                    <a:pt x="3246" y="112677"/>
                  </a:cubicBezTo>
                  <a:cubicBezTo>
                    <a:pt x="2187" y="111972"/>
                    <a:pt x="1129" y="111266"/>
                    <a:pt x="0" y="110631"/>
                  </a:cubicBezTo>
                  <a:lnTo>
                    <a:pt x="190429" y="0"/>
                  </a:lnTo>
                  <a:cubicBezTo>
                    <a:pt x="190571" y="71"/>
                    <a:pt x="190641" y="141"/>
                    <a:pt x="190712" y="212"/>
                  </a:cubicBezTo>
                  <a:cubicBezTo>
                    <a:pt x="191206" y="494"/>
                    <a:pt x="191629" y="776"/>
                    <a:pt x="192123" y="988"/>
                  </a:cubicBezTo>
                  <a:cubicBezTo>
                    <a:pt x="192617" y="1270"/>
                    <a:pt x="193040" y="1623"/>
                    <a:pt x="193464" y="1905"/>
                  </a:cubicBezTo>
                  <a:cubicBezTo>
                    <a:pt x="193534" y="1976"/>
                    <a:pt x="193604" y="1976"/>
                    <a:pt x="193675" y="2046"/>
                  </a:cubicBezTo>
                  <a:cubicBezTo>
                    <a:pt x="193746" y="2117"/>
                    <a:pt x="193816" y="2187"/>
                    <a:pt x="193887" y="2187"/>
                  </a:cubicBezTo>
                  <a:cubicBezTo>
                    <a:pt x="194240" y="2399"/>
                    <a:pt x="194592" y="2681"/>
                    <a:pt x="194874" y="2893"/>
                  </a:cubicBezTo>
                  <a:cubicBezTo>
                    <a:pt x="195368" y="3246"/>
                    <a:pt x="195862" y="3598"/>
                    <a:pt x="196286" y="3951"/>
                  </a:cubicBezTo>
                  <a:cubicBezTo>
                    <a:pt x="196427" y="4092"/>
                    <a:pt x="196638" y="4233"/>
                    <a:pt x="196780" y="4304"/>
                  </a:cubicBezTo>
                  <a:cubicBezTo>
                    <a:pt x="196850" y="4375"/>
                    <a:pt x="196991" y="4516"/>
                    <a:pt x="197062" y="4586"/>
                  </a:cubicBezTo>
                  <a:cubicBezTo>
                    <a:pt x="197273" y="4727"/>
                    <a:pt x="197485" y="4939"/>
                    <a:pt x="197697" y="5080"/>
                  </a:cubicBezTo>
                  <a:cubicBezTo>
                    <a:pt x="198191" y="5503"/>
                    <a:pt x="198685" y="5927"/>
                    <a:pt x="199179" y="6350"/>
                  </a:cubicBezTo>
                  <a:cubicBezTo>
                    <a:pt x="199390" y="6562"/>
                    <a:pt x="199602" y="6773"/>
                    <a:pt x="199813" y="6985"/>
                  </a:cubicBezTo>
                  <a:cubicBezTo>
                    <a:pt x="199955" y="7126"/>
                    <a:pt x="200025" y="7197"/>
                    <a:pt x="200166" y="7267"/>
                  </a:cubicBezTo>
                  <a:cubicBezTo>
                    <a:pt x="200307" y="7408"/>
                    <a:pt x="200449" y="7479"/>
                    <a:pt x="200519" y="7620"/>
                  </a:cubicBezTo>
                  <a:cubicBezTo>
                    <a:pt x="201013" y="8043"/>
                    <a:pt x="201436" y="8537"/>
                    <a:pt x="201930" y="8961"/>
                  </a:cubicBezTo>
                  <a:cubicBezTo>
                    <a:pt x="202212" y="9243"/>
                    <a:pt x="202495" y="9596"/>
                    <a:pt x="202847" y="9878"/>
                  </a:cubicBezTo>
                  <a:cubicBezTo>
                    <a:pt x="202918" y="9948"/>
                    <a:pt x="202988" y="10019"/>
                    <a:pt x="203059" y="10090"/>
                  </a:cubicBezTo>
                  <a:cubicBezTo>
                    <a:pt x="203130" y="10160"/>
                    <a:pt x="203200" y="10231"/>
                    <a:pt x="203271" y="10301"/>
                  </a:cubicBezTo>
                  <a:cubicBezTo>
                    <a:pt x="203694" y="10795"/>
                    <a:pt x="204117" y="11218"/>
                    <a:pt x="204540" y="11712"/>
                  </a:cubicBezTo>
                  <a:cubicBezTo>
                    <a:pt x="204964" y="12206"/>
                    <a:pt x="205317" y="12700"/>
                    <a:pt x="205811" y="13194"/>
                  </a:cubicBezTo>
                  <a:cubicBezTo>
                    <a:pt x="205811" y="13194"/>
                    <a:pt x="205811" y="13194"/>
                    <a:pt x="205881" y="13194"/>
                  </a:cubicBezTo>
                  <a:cubicBezTo>
                    <a:pt x="205881" y="13264"/>
                    <a:pt x="205881" y="13264"/>
                    <a:pt x="205881" y="13264"/>
                  </a:cubicBezTo>
                  <a:cubicBezTo>
                    <a:pt x="206234" y="13899"/>
                    <a:pt x="206657" y="14393"/>
                    <a:pt x="207010" y="14887"/>
                  </a:cubicBezTo>
                  <a:close/>
                </a:path>
              </a:pathLst>
            </a:custGeom>
            <a:solidFill>
              <a:schemeClr val="accent2"/>
            </a:solidFill>
            <a:ln w="7047" cap="flat">
              <a:noFill/>
              <a:prstDash val="solid"/>
              <a:miter/>
            </a:ln>
          </p:spPr>
          <p:txBody>
            <a:bodyPr rtlCol="0" anchor="ctr"/>
            <a:lstStyle/>
            <a:p>
              <a:endParaRPr lang="en-ID"/>
            </a:p>
          </p:txBody>
        </p:sp>
        <p:sp>
          <p:nvSpPr>
            <p:cNvPr id="361" name="Freeform: Shape 360">
              <a:extLst>
                <a:ext uri="{FF2B5EF4-FFF2-40B4-BE49-F238E27FC236}">
                  <a16:creationId xmlns:a16="http://schemas.microsoft.com/office/drawing/2014/main" id="{D496055A-556E-4A2E-BC36-51B846C94FC7}"/>
                </a:ext>
              </a:extLst>
            </p:cNvPr>
            <p:cNvSpPr/>
            <p:nvPr/>
          </p:nvSpPr>
          <p:spPr>
            <a:xfrm>
              <a:off x="9207994" y="1485688"/>
              <a:ext cx="204611" cy="500944"/>
            </a:xfrm>
            <a:custGeom>
              <a:avLst/>
              <a:gdLst>
                <a:gd name="connsiteX0" fmla="*/ 207504 w 204611"/>
                <a:gd name="connsiteY0" fmla="*/ 41275 h 500944"/>
                <a:gd name="connsiteX1" fmla="*/ 207504 w 204611"/>
                <a:gd name="connsiteY1" fmla="*/ 46990 h 500944"/>
                <a:gd name="connsiteX2" fmla="*/ 207363 w 204611"/>
                <a:gd name="connsiteY2" fmla="*/ 85372 h 500944"/>
                <a:gd name="connsiteX3" fmla="*/ 206728 w 204611"/>
                <a:gd name="connsiteY3" fmla="*/ 299438 h 500944"/>
                <a:gd name="connsiteX4" fmla="*/ 206586 w 204611"/>
                <a:gd name="connsiteY4" fmla="*/ 343394 h 500944"/>
                <a:gd name="connsiteX5" fmla="*/ 206516 w 204611"/>
                <a:gd name="connsiteY5" fmla="*/ 360892 h 500944"/>
                <a:gd name="connsiteX6" fmla="*/ 206446 w 204611"/>
                <a:gd name="connsiteY6" fmla="*/ 375990 h 500944"/>
                <a:gd name="connsiteX7" fmla="*/ 206446 w 204611"/>
                <a:gd name="connsiteY7" fmla="*/ 376132 h 500944"/>
                <a:gd name="connsiteX8" fmla="*/ 206375 w 204611"/>
                <a:gd name="connsiteY8" fmla="*/ 377684 h 500944"/>
                <a:gd name="connsiteX9" fmla="*/ 206304 w 204611"/>
                <a:gd name="connsiteY9" fmla="*/ 379166 h 500944"/>
                <a:gd name="connsiteX10" fmla="*/ 206234 w 204611"/>
                <a:gd name="connsiteY10" fmla="*/ 379518 h 500944"/>
                <a:gd name="connsiteX11" fmla="*/ 206163 w 204611"/>
                <a:gd name="connsiteY11" fmla="*/ 379800 h 500944"/>
                <a:gd name="connsiteX12" fmla="*/ 206093 w 204611"/>
                <a:gd name="connsiteY12" fmla="*/ 380718 h 500944"/>
                <a:gd name="connsiteX13" fmla="*/ 205881 w 204611"/>
                <a:gd name="connsiteY13" fmla="*/ 382270 h 500944"/>
                <a:gd name="connsiteX14" fmla="*/ 205740 w 204611"/>
                <a:gd name="connsiteY14" fmla="*/ 382834 h 500944"/>
                <a:gd name="connsiteX15" fmla="*/ 205669 w 204611"/>
                <a:gd name="connsiteY15" fmla="*/ 383187 h 500944"/>
                <a:gd name="connsiteX16" fmla="*/ 205528 w 204611"/>
                <a:gd name="connsiteY16" fmla="*/ 383822 h 500944"/>
                <a:gd name="connsiteX17" fmla="*/ 205034 w 204611"/>
                <a:gd name="connsiteY17" fmla="*/ 385445 h 500944"/>
                <a:gd name="connsiteX18" fmla="*/ 204893 w 204611"/>
                <a:gd name="connsiteY18" fmla="*/ 385868 h 500944"/>
                <a:gd name="connsiteX19" fmla="*/ 204752 w 204611"/>
                <a:gd name="connsiteY19" fmla="*/ 386362 h 500944"/>
                <a:gd name="connsiteX20" fmla="*/ 204470 w 204611"/>
                <a:gd name="connsiteY20" fmla="*/ 387138 h 500944"/>
                <a:gd name="connsiteX21" fmla="*/ 203835 w 204611"/>
                <a:gd name="connsiteY21" fmla="*/ 388691 h 500944"/>
                <a:gd name="connsiteX22" fmla="*/ 203764 w 204611"/>
                <a:gd name="connsiteY22" fmla="*/ 388902 h 500944"/>
                <a:gd name="connsiteX23" fmla="*/ 203694 w 204611"/>
                <a:gd name="connsiteY23" fmla="*/ 388973 h 500944"/>
                <a:gd name="connsiteX24" fmla="*/ 202424 w 204611"/>
                <a:gd name="connsiteY24" fmla="*/ 391160 h 500944"/>
                <a:gd name="connsiteX25" fmla="*/ 202353 w 204611"/>
                <a:gd name="connsiteY25" fmla="*/ 391230 h 500944"/>
                <a:gd name="connsiteX26" fmla="*/ 200095 w 204611"/>
                <a:gd name="connsiteY26" fmla="*/ 393982 h 500944"/>
                <a:gd name="connsiteX27" fmla="*/ 199531 w 204611"/>
                <a:gd name="connsiteY27" fmla="*/ 394547 h 500944"/>
                <a:gd name="connsiteX28" fmla="*/ 196780 w 204611"/>
                <a:gd name="connsiteY28" fmla="*/ 396663 h 500944"/>
                <a:gd name="connsiteX29" fmla="*/ 70203 w 204611"/>
                <a:gd name="connsiteY29" fmla="*/ 470182 h 500944"/>
                <a:gd name="connsiteX30" fmla="*/ 70132 w 204611"/>
                <a:gd name="connsiteY30" fmla="*/ 470253 h 500944"/>
                <a:gd name="connsiteX31" fmla="*/ 10654 w 204611"/>
                <a:gd name="connsiteY31" fmla="*/ 504754 h 500944"/>
                <a:gd name="connsiteX32" fmla="*/ 6350 w 204611"/>
                <a:gd name="connsiteY32" fmla="*/ 507294 h 500944"/>
                <a:gd name="connsiteX33" fmla="*/ 9031 w 204611"/>
                <a:gd name="connsiteY33" fmla="*/ 505178 h 500944"/>
                <a:gd name="connsiteX34" fmla="*/ 9666 w 204611"/>
                <a:gd name="connsiteY34" fmla="*/ 504613 h 500944"/>
                <a:gd name="connsiteX35" fmla="*/ 9878 w 204611"/>
                <a:gd name="connsiteY35" fmla="*/ 504331 h 500944"/>
                <a:gd name="connsiteX36" fmla="*/ 11853 w 204611"/>
                <a:gd name="connsiteY36" fmla="*/ 501791 h 500944"/>
                <a:gd name="connsiteX37" fmla="*/ 12135 w 204611"/>
                <a:gd name="connsiteY37" fmla="*/ 501227 h 500944"/>
                <a:gd name="connsiteX38" fmla="*/ 13123 w 204611"/>
                <a:gd name="connsiteY38" fmla="*/ 499463 h 500944"/>
                <a:gd name="connsiteX39" fmla="*/ 13264 w 204611"/>
                <a:gd name="connsiteY39" fmla="*/ 499251 h 500944"/>
                <a:gd name="connsiteX40" fmla="*/ 14182 w 204611"/>
                <a:gd name="connsiteY40" fmla="*/ 496923 h 500944"/>
                <a:gd name="connsiteX41" fmla="*/ 14323 w 204611"/>
                <a:gd name="connsiteY41" fmla="*/ 496429 h 500944"/>
                <a:gd name="connsiteX42" fmla="*/ 15028 w 204611"/>
                <a:gd name="connsiteY42" fmla="*/ 493748 h 500944"/>
                <a:gd name="connsiteX43" fmla="*/ 15099 w 204611"/>
                <a:gd name="connsiteY43" fmla="*/ 493395 h 500944"/>
                <a:gd name="connsiteX44" fmla="*/ 15593 w 204611"/>
                <a:gd name="connsiteY44" fmla="*/ 490361 h 500944"/>
                <a:gd name="connsiteX45" fmla="*/ 15593 w 204611"/>
                <a:gd name="connsiteY45" fmla="*/ 490079 h 500944"/>
                <a:gd name="connsiteX46" fmla="*/ 15804 w 204611"/>
                <a:gd name="connsiteY46" fmla="*/ 486551 h 500944"/>
                <a:gd name="connsiteX47" fmla="*/ 16722 w 204611"/>
                <a:gd name="connsiteY47" fmla="*/ 151765 h 500944"/>
                <a:gd name="connsiteX48" fmla="*/ 16580 w 204611"/>
                <a:gd name="connsiteY48" fmla="*/ 148026 h 500944"/>
                <a:gd name="connsiteX49" fmla="*/ 16580 w 204611"/>
                <a:gd name="connsiteY49" fmla="*/ 147743 h 500944"/>
                <a:gd name="connsiteX50" fmla="*/ 16086 w 204611"/>
                <a:gd name="connsiteY50" fmla="*/ 143933 h 500944"/>
                <a:gd name="connsiteX51" fmla="*/ 16086 w 204611"/>
                <a:gd name="connsiteY51" fmla="*/ 143863 h 500944"/>
                <a:gd name="connsiteX52" fmla="*/ 15310 w 204611"/>
                <a:gd name="connsiteY52" fmla="*/ 140053 h 500944"/>
                <a:gd name="connsiteX53" fmla="*/ 15240 w 204611"/>
                <a:gd name="connsiteY53" fmla="*/ 139700 h 500944"/>
                <a:gd name="connsiteX54" fmla="*/ 14252 w 204611"/>
                <a:gd name="connsiteY54" fmla="*/ 135960 h 500944"/>
                <a:gd name="connsiteX55" fmla="*/ 14182 w 204611"/>
                <a:gd name="connsiteY55" fmla="*/ 135749 h 500944"/>
                <a:gd name="connsiteX56" fmla="*/ 12841 w 204611"/>
                <a:gd name="connsiteY56" fmla="*/ 131868 h 500944"/>
                <a:gd name="connsiteX57" fmla="*/ 12771 w 204611"/>
                <a:gd name="connsiteY57" fmla="*/ 131586 h 500944"/>
                <a:gd name="connsiteX58" fmla="*/ 11289 w 204611"/>
                <a:gd name="connsiteY58" fmla="*/ 127847 h 500944"/>
                <a:gd name="connsiteX59" fmla="*/ 11218 w 204611"/>
                <a:gd name="connsiteY59" fmla="*/ 127635 h 500944"/>
                <a:gd name="connsiteX60" fmla="*/ 9454 w 204611"/>
                <a:gd name="connsiteY60" fmla="*/ 123896 h 500944"/>
                <a:gd name="connsiteX61" fmla="*/ 9313 w 204611"/>
                <a:gd name="connsiteY61" fmla="*/ 123543 h 500944"/>
                <a:gd name="connsiteX62" fmla="*/ 7620 w 204611"/>
                <a:gd name="connsiteY62" fmla="*/ 120509 h 500944"/>
                <a:gd name="connsiteX63" fmla="*/ 7126 w 204611"/>
                <a:gd name="connsiteY63" fmla="*/ 119662 h 500944"/>
                <a:gd name="connsiteX64" fmla="*/ 6914 w 204611"/>
                <a:gd name="connsiteY64" fmla="*/ 119309 h 500944"/>
                <a:gd name="connsiteX65" fmla="*/ 6068 w 204611"/>
                <a:gd name="connsiteY65" fmla="*/ 117898 h 500944"/>
                <a:gd name="connsiteX66" fmla="*/ 4798 w 204611"/>
                <a:gd name="connsiteY66" fmla="*/ 115782 h 500944"/>
                <a:gd name="connsiteX67" fmla="*/ 2540 w 204611"/>
                <a:gd name="connsiteY67" fmla="*/ 112607 h 500944"/>
                <a:gd name="connsiteX68" fmla="*/ 2469 w 204611"/>
                <a:gd name="connsiteY68" fmla="*/ 112536 h 500944"/>
                <a:gd name="connsiteX69" fmla="*/ 0 w 204611"/>
                <a:gd name="connsiteY69" fmla="*/ 109361 h 500944"/>
                <a:gd name="connsiteX70" fmla="*/ 13688 w 204611"/>
                <a:gd name="connsiteY70" fmla="*/ 101106 h 500944"/>
                <a:gd name="connsiteX71" fmla="*/ 191417 w 204611"/>
                <a:gd name="connsiteY71" fmla="*/ 0 h 500944"/>
                <a:gd name="connsiteX72" fmla="*/ 192828 w 204611"/>
                <a:gd name="connsiteY72" fmla="*/ 1905 h 500944"/>
                <a:gd name="connsiteX73" fmla="*/ 192899 w 204611"/>
                <a:gd name="connsiteY73" fmla="*/ 1976 h 500944"/>
                <a:gd name="connsiteX74" fmla="*/ 192969 w 204611"/>
                <a:gd name="connsiteY74" fmla="*/ 2046 h 500944"/>
                <a:gd name="connsiteX75" fmla="*/ 194945 w 204611"/>
                <a:gd name="connsiteY75" fmla="*/ 4868 h 500944"/>
                <a:gd name="connsiteX76" fmla="*/ 195156 w 204611"/>
                <a:gd name="connsiteY76" fmla="*/ 5221 h 500944"/>
                <a:gd name="connsiteX77" fmla="*/ 196497 w 204611"/>
                <a:gd name="connsiteY77" fmla="*/ 7267 h 500944"/>
                <a:gd name="connsiteX78" fmla="*/ 197414 w 204611"/>
                <a:gd name="connsiteY78" fmla="*/ 8678 h 500944"/>
                <a:gd name="connsiteX79" fmla="*/ 197626 w 204611"/>
                <a:gd name="connsiteY79" fmla="*/ 9031 h 500944"/>
                <a:gd name="connsiteX80" fmla="*/ 198120 w 204611"/>
                <a:gd name="connsiteY80" fmla="*/ 9878 h 500944"/>
                <a:gd name="connsiteX81" fmla="*/ 198825 w 204611"/>
                <a:gd name="connsiteY81" fmla="*/ 11218 h 500944"/>
                <a:gd name="connsiteX82" fmla="*/ 199743 w 204611"/>
                <a:gd name="connsiteY82" fmla="*/ 12912 h 500944"/>
                <a:gd name="connsiteX83" fmla="*/ 199954 w 204611"/>
                <a:gd name="connsiteY83" fmla="*/ 13264 h 500944"/>
                <a:gd name="connsiteX84" fmla="*/ 200095 w 204611"/>
                <a:gd name="connsiteY84" fmla="*/ 13476 h 500944"/>
                <a:gd name="connsiteX85" fmla="*/ 200942 w 204611"/>
                <a:gd name="connsiteY85" fmla="*/ 15240 h 500944"/>
                <a:gd name="connsiteX86" fmla="*/ 201648 w 204611"/>
                <a:gd name="connsiteY86" fmla="*/ 16792 h 500944"/>
                <a:gd name="connsiteX87" fmla="*/ 201718 w 204611"/>
                <a:gd name="connsiteY87" fmla="*/ 17004 h 500944"/>
                <a:gd name="connsiteX88" fmla="*/ 201859 w 204611"/>
                <a:gd name="connsiteY88" fmla="*/ 17215 h 500944"/>
                <a:gd name="connsiteX89" fmla="*/ 202353 w 204611"/>
                <a:gd name="connsiteY89" fmla="*/ 18344 h 500944"/>
                <a:gd name="connsiteX90" fmla="*/ 202988 w 204611"/>
                <a:gd name="connsiteY90" fmla="*/ 19897 h 500944"/>
                <a:gd name="connsiteX91" fmla="*/ 203341 w 204611"/>
                <a:gd name="connsiteY91" fmla="*/ 20884 h 500944"/>
                <a:gd name="connsiteX92" fmla="*/ 203412 w 204611"/>
                <a:gd name="connsiteY92" fmla="*/ 21167 h 500944"/>
                <a:gd name="connsiteX93" fmla="*/ 203553 w 204611"/>
                <a:gd name="connsiteY93" fmla="*/ 21449 h 500944"/>
                <a:gd name="connsiteX94" fmla="*/ 204117 w 204611"/>
                <a:gd name="connsiteY94" fmla="*/ 23142 h 500944"/>
                <a:gd name="connsiteX95" fmla="*/ 204682 w 204611"/>
                <a:gd name="connsiteY95" fmla="*/ 24835 h 500944"/>
                <a:gd name="connsiteX96" fmla="*/ 204752 w 204611"/>
                <a:gd name="connsiteY96" fmla="*/ 25047 h 500944"/>
                <a:gd name="connsiteX97" fmla="*/ 204823 w 204611"/>
                <a:gd name="connsiteY97" fmla="*/ 25259 h 500944"/>
                <a:gd name="connsiteX98" fmla="*/ 205176 w 204611"/>
                <a:gd name="connsiteY98" fmla="*/ 26529 h 500944"/>
                <a:gd name="connsiteX99" fmla="*/ 205599 w 204611"/>
                <a:gd name="connsiteY99" fmla="*/ 28293 h 500944"/>
                <a:gd name="connsiteX100" fmla="*/ 205810 w 204611"/>
                <a:gd name="connsiteY100" fmla="*/ 28998 h 500944"/>
                <a:gd name="connsiteX101" fmla="*/ 205881 w 204611"/>
                <a:gd name="connsiteY101" fmla="*/ 29351 h 500944"/>
                <a:gd name="connsiteX102" fmla="*/ 206022 w 204611"/>
                <a:gd name="connsiteY102" fmla="*/ 29915 h 500944"/>
                <a:gd name="connsiteX103" fmla="*/ 206304 w 204611"/>
                <a:gd name="connsiteY103" fmla="*/ 31609 h 500944"/>
                <a:gd name="connsiteX104" fmla="*/ 206586 w 204611"/>
                <a:gd name="connsiteY104" fmla="*/ 33090 h 500944"/>
                <a:gd name="connsiteX105" fmla="*/ 206657 w 204611"/>
                <a:gd name="connsiteY105" fmla="*/ 33161 h 500944"/>
                <a:gd name="connsiteX106" fmla="*/ 206657 w 204611"/>
                <a:gd name="connsiteY106" fmla="*/ 33232 h 500944"/>
                <a:gd name="connsiteX107" fmla="*/ 206869 w 204611"/>
                <a:gd name="connsiteY107" fmla="*/ 34854 h 500944"/>
                <a:gd name="connsiteX108" fmla="*/ 207010 w 204611"/>
                <a:gd name="connsiteY108" fmla="*/ 36407 h 500944"/>
                <a:gd name="connsiteX109" fmla="*/ 207080 w 204611"/>
                <a:gd name="connsiteY109" fmla="*/ 36971 h 500944"/>
                <a:gd name="connsiteX110" fmla="*/ 207151 w 204611"/>
                <a:gd name="connsiteY110" fmla="*/ 37253 h 500944"/>
                <a:gd name="connsiteX111" fmla="*/ 207222 w 204611"/>
                <a:gd name="connsiteY111" fmla="*/ 37959 h 500944"/>
                <a:gd name="connsiteX112" fmla="*/ 207292 w 204611"/>
                <a:gd name="connsiteY112" fmla="*/ 39511 h 500944"/>
                <a:gd name="connsiteX113" fmla="*/ 207504 w 204611"/>
                <a:gd name="connsiteY113" fmla="*/ 4127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04611" h="500944">
                  <a:moveTo>
                    <a:pt x="207504" y="41275"/>
                  </a:moveTo>
                  <a:lnTo>
                    <a:pt x="207504" y="46990"/>
                  </a:lnTo>
                  <a:lnTo>
                    <a:pt x="207363" y="85372"/>
                  </a:lnTo>
                  <a:lnTo>
                    <a:pt x="206728" y="299438"/>
                  </a:lnTo>
                  <a:lnTo>
                    <a:pt x="206586" y="343394"/>
                  </a:lnTo>
                  <a:lnTo>
                    <a:pt x="206516" y="360892"/>
                  </a:lnTo>
                  <a:lnTo>
                    <a:pt x="206446" y="375990"/>
                  </a:lnTo>
                  <a:lnTo>
                    <a:pt x="206446" y="376132"/>
                  </a:lnTo>
                  <a:cubicBezTo>
                    <a:pt x="206446" y="376626"/>
                    <a:pt x="206446" y="377190"/>
                    <a:pt x="206375" y="377684"/>
                  </a:cubicBezTo>
                  <a:cubicBezTo>
                    <a:pt x="206375" y="378178"/>
                    <a:pt x="206304" y="378742"/>
                    <a:pt x="206304" y="379166"/>
                  </a:cubicBezTo>
                  <a:cubicBezTo>
                    <a:pt x="206304" y="379307"/>
                    <a:pt x="206234" y="379448"/>
                    <a:pt x="206234" y="379518"/>
                  </a:cubicBezTo>
                  <a:cubicBezTo>
                    <a:pt x="206234" y="379589"/>
                    <a:pt x="206163" y="379730"/>
                    <a:pt x="206163" y="379800"/>
                  </a:cubicBezTo>
                  <a:cubicBezTo>
                    <a:pt x="206093" y="380083"/>
                    <a:pt x="206093" y="380365"/>
                    <a:pt x="206093" y="380718"/>
                  </a:cubicBezTo>
                  <a:cubicBezTo>
                    <a:pt x="206022" y="381212"/>
                    <a:pt x="205952" y="381776"/>
                    <a:pt x="205881" y="382270"/>
                  </a:cubicBezTo>
                  <a:cubicBezTo>
                    <a:pt x="205810" y="382482"/>
                    <a:pt x="205810" y="382623"/>
                    <a:pt x="205740" y="382834"/>
                  </a:cubicBezTo>
                  <a:cubicBezTo>
                    <a:pt x="205669" y="382976"/>
                    <a:pt x="205669" y="383117"/>
                    <a:pt x="205669" y="383187"/>
                  </a:cubicBezTo>
                  <a:cubicBezTo>
                    <a:pt x="205599" y="383399"/>
                    <a:pt x="205599" y="383540"/>
                    <a:pt x="205528" y="383822"/>
                  </a:cubicBezTo>
                  <a:cubicBezTo>
                    <a:pt x="205387" y="384387"/>
                    <a:pt x="205246" y="384880"/>
                    <a:pt x="205034" y="385445"/>
                  </a:cubicBezTo>
                  <a:cubicBezTo>
                    <a:pt x="204964" y="385586"/>
                    <a:pt x="204964" y="385727"/>
                    <a:pt x="204893" y="385868"/>
                  </a:cubicBezTo>
                  <a:cubicBezTo>
                    <a:pt x="204823" y="386080"/>
                    <a:pt x="204752" y="386221"/>
                    <a:pt x="204752" y="386362"/>
                  </a:cubicBezTo>
                  <a:cubicBezTo>
                    <a:pt x="204611" y="386644"/>
                    <a:pt x="204540" y="386927"/>
                    <a:pt x="204470" y="387138"/>
                  </a:cubicBezTo>
                  <a:cubicBezTo>
                    <a:pt x="204258" y="387703"/>
                    <a:pt x="204047" y="388197"/>
                    <a:pt x="203835" y="388691"/>
                  </a:cubicBezTo>
                  <a:cubicBezTo>
                    <a:pt x="203764" y="388761"/>
                    <a:pt x="203764" y="388832"/>
                    <a:pt x="203764" y="388902"/>
                  </a:cubicBezTo>
                  <a:cubicBezTo>
                    <a:pt x="203694" y="388902"/>
                    <a:pt x="203694" y="388973"/>
                    <a:pt x="203694" y="388973"/>
                  </a:cubicBezTo>
                  <a:cubicBezTo>
                    <a:pt x="203341" y="389749"/>
                    <a:pt x="202918" y="390454"/>
                    <a:pt x="202424" y="391160"/>
                  </a:cubicBezTo>
                  <a:cubicBezTo>
                    <a:pt x="202424" y="391160"/>
                    <a:pt x="202424" y="391230"/>
                    <a:pt x="202353" y="391230"/>
                  </a:cubicBezTo>
                  <a:cubicBezTo>
                    <a:pt x="201718" y="392289"/>
                    <a:pt x="200942" y="393136"/>
                    <a:pt x="200095" y="393982"/>
                  </a:cubicBezTo>
                  <a:lnTo>
                    <a:pt x="199531" y="394547"/>
                  </a:lnTo>
                  <a:cubicBezTo>
                    <a:pt x="198684" y="395323"/>
                    <a:pt x="197767" y="396028"/>
                    <a:pt x="196780" y="396663"/>
                  </a:cubicBezTo>
                  <a:lnTo>
                    <a:pt x="70203" y="470182"/>
                  </a:lnTo>
                  <a:lnTo>
                    <a:pt x="70132" y="470253"/>
                  </a:lnTo>
                  <a:lnTo>
                    <a:pt x="10654" y="504754"/>
                  </a:lnTo>
                  <a:lnTo>
                    <a:pt x="6350" y="507294"/>
                  </a:lnTo>
                  <a:cubicBezTo>
                    <a:pt x="7338" y="506730"/>
                    <a:pt x="8184" y="505954"/>
                    <a:pt x="9031" y="505178"/>
                  </a:cubicBezTo>
                  <a:cubicBezTo>
                    <a:pt x="9243" y="504966"/>
                    <a:pt x="9454" y="504825"/>
                    <a:pt x="9666" y="504613"/>
                  </a:cubicBezTo>
                  <a:cubicBezTo>
                    <a:pt x="9737" y="504543"/>
                    <a:pt x="9807" y="504402"/>
                    <a:pt x="9878" y="504331"/>
                  </a:cubicBezTo>
                  <a:cubicBezTo>
                    <a:pt x="10583" y="503555"/>
                    <a:pt x="11289" y="502779"/>
                    <a:pt x="11853" y="501791"/>
                  </a:cubicBezTo>
                  <a:cubicBezTo>
                    <a:pt x="11995" y="501579"/>
                    <a:pt x="12065" y="501438"/>
                    <a:pt x="12135" y="501227"/>
                  </a:cubicBezTo>
                  <a:cubicBezTo>
                    <a:pt x="12488" y="500662"/>
                    <a:pt x="12841" y="500098"/>
                    <a:pt x="13123" y="499463"/>
                  </a:cubicBezTo>
                  <a:cubicBezTo>
                    <a:pt x="13194" y="499392"/>
                    <a:pt x="13194" y="499322"/>
                    <a:pt x="13264" y="499251"/>
                  </a:cubicBezTo>
                  <a:cubicBezTo>
                    <a:pt x="13547" y="498546"/>
                    <a:pt x="13899" y="497769"/>
                    <a:pt x="14182" y="496923"/>
                  </a:cubicBezTo>
                  <a:cubicBezTo>
                    <a:pt x="14252" y="496782"/>
                    <a:pt x="14323" y="496640"/>
                    <a:pt x="14323" y="496429"/>
                  </a:cubicBezTo>
                  <a:cubicBezTo>
                    <a:pt x="14605" y="495582"/>
                    <a:pt x="14816" y="494665"/>
                    <a:pt x="15028" y="493748"/>
                  </a:cubicBezTo>
                  <a:cubicBezTo>
                    <a:pt x="15099" y="493607"/>
                    <a:pt x="15099" y="493466"/>
                    <a:pt x="15099" y="493395"/>
                  </a:cubicBezTo>
                  <a:cubicBezTo>
                    <a:pt x="15310" y="492407"/>
                    <a:pt x="15452" y="491419"/>
                    <a:pt x="15593" y="490361"/>
                  </a:cubicBezTo>
                  <a:lnTo>
                    <a:pt x="15593" y="490079"/>
                  </a:lnTo>
                  <a:cubicBezTo>
                    <a:pt x="15734" y="488950"/>
                    <a:pt x="15804" y="487751"/>
                    <a:pt x="15804" y="486551"/>
                  </a:cubicBezTo>
                  <a:lnTo>
                    <a:pt x="16722" y="151765"/>
                  </a:lnTo>
                  <a:cubicBezTo>
                    <a:pt x="16722" y="150495"/>
                    <a:pt x="16651" y="149295"/>
                    <a:pt x="16580" y="148026"/>
                  </a:cubicBezTo>
                  <a:lnTo>
                    <a:pt x="16580" y="147743"/>
                  </a:lnTo>
                  <a:cubicBezTo>
                    <a:pt x="16440" y="146473"/>
                    <a:pt x="16298" y="145203"/>
                    <a:pt x="16086" y="143933"/>
                  </a:cubicBezTo>
                  <a:cubicBezTo>
                    <a:pt x="16086" y="143933"/>
                    <a:pt x="16086" y="143863"/>
                    <a:pt x="16086" y="143863"/>
                  </a:cubicBezTo>
                  <a:cubicBezTo>
                    <a:pt x="15875" y="142593"/>
                    <a:pt x="15593" y="141323"/>
                    <a:pt x="15310" y="140053"/>
                  </a:cubicBezTo>
                  <a:cubicBezTo>
                    <a:pt x="15310" y="139912"/>
                    <a:pt x="15240" y="139841"/>
                    <a:pt x="15240" y="139700"/>
                  </a:cubicBezTo>
                  <a:cubicBezTo>
                    <a:pt x="14958" y="138500"/>
                    <a:pt x="14605" y="137160"/>
                    <a:pt x="14252" y="135960"/>
                  </a:cubicBezTo>
                  <a:cubicBezTo>
                    <a:pt x="14182" y="135890"/>
                    <a:pt x="14182" y="135819"/>
                    <a:pt x="14182" y="135749"/>
                  </a:cubicBezTo>
                  <a:cubicBezTo>
                    <a:pt x="13829" y="134408"/>
                    <a:pt x="13405" y="133138"/>
                    <a:pt x="12841" y="131868"/>
                  </a:cubicBezTo>
                  <a:cubicBezTo>
                    <a:pt x="12841" y="131798"/>
                    <a:pt x="12771" y="131727"/>
                    <a:pt x="12771" y="131586"/>
                  </a:cubicBezTo>
                  <a:cubicBezTo>
                    <a:pt x="12277" y="130316"/>
                    <a:pt x="11783" y="129117"/>
                    <a:pt x="11289" y="127847"/>
                  </a:cubicBezTo>
                  <a:cubicBezTo>
                    <a:pt x="11218" y="127776"/>
                    <a:pt x="11218" y="127705"/>
                    <a:pt x="11218" y="127635"/>
                  </a:cubicBezTo>
                  <a:cubicBezTo>
                    <a:pt x="10654" y="126365"/>
                    <a:pt x="10089" y="125095"/>
                    <a:pt x="9454" y="123896"/>
                  </a:cubicBezTo>
                  <a:cubicBezTo>
                    <a:pt x="9384" y="123754"/>
                    <a:pt x="9313" y="123684"/>
                    <a:pt x="9313" y="123543"/>
                  </a:cubicBezTo>
                  <a:cubicBezTo>
                    <a:pt x="8749" y="122555"/>
                    <a:pt x="8255" y="121567"/>
                    <a:pt x="7620" y="120509"/>
                  </a:cubicBezTo>
                  <a:cubicBezTo>
                    <a:pt x="7479" y="120227"/>
                    <a:pt x="7338" y="119944"/>
                    <a:pt x="7126" y="119662"/>
                  </a:cubicBezTo>
                  <a:cubicBezTo>
                    <a:pt x="7056" y="119521"/>
                    <a:pt x="6985" y="119451"/>
                    <a:pt x="6914" y="119309"/>
                  </a:cubicBezTo>
                  <a:cubicBezTo>
                    <a:pt x="6632" y="118816"/>
                    <a:pt x="6350" y="118392"/>
                    <a:pt x="6068" y="117898"/>
                  </a:cubicBezTo>
                  <a:cubicBezTo>
                    <a:pt x="5644" y="117193"/>
                    <a:pt x="5221" y="116487"/>
                    <a:pt x="4798" y="115782"/>
                  </a:cubicBezTo>
                  <a:cubicBezTo>
                    <a:pt x="4092" y="114723"/>
                    <a:pt x="3316" y="113594"/>
                    <a:pt x="2540" y="112607"/>
                  </a:cubicBezTo>
                  <a:lnTo>
                    <a:pt x="2469" y="112536"/>
                  </a:lnTo>
                  <a:cubicBezTo>
                    <a:pt x="1693" y="111478"/>
                    <a:pt x="847" y="110419"/>
                    <a:pt x="0" y="109361"/>
                  </a:cubicBezTo>
                  <a:cubicBezTo>
                    <a:pt x="7973" y="103505"/>
                    <a:pt x="13688" y="101106"/>
                    <a:pt x="13688" y="101106"/>
                  </a:cubicBezTo>
                  <a:lnTo>
                    <a:pt x="191417" y="0"/>
                  </a:lnTo>
                  <a:cubicBezTo>
                    <a:pt x="191911" y="635"/>
                    <a:pt x="192405" y="1270"/>
                    <a:pt x="192828" y="1905"/>
                  </a:cubicBezTo>
                  <a:lnTo>
                    <a:pt x="192899" y="1976"/>
                  </a:lnTo>
                  <a:cubicBezTo>
                    <a:pt x="192899" y="1976"/>
                    <a:pt x="192969" y="2046"/>
                    <a:pt x="192969" y="2046"/>
                  </a:cubicBezTo>
                  <a:cubicBezTo>
                    <a:pt x="193675" y="2963"/>
                    <a:pt x="194310" y="3880"/>
                    <a:pt x="194945" y="4868"/>
                  </a:cubicBezTo>
                  <a:cubicBezTo>
                    <a:pt x="195016" y="5009"/>
                    <a:pt x="195086" y="5080"/>
                    <a:pt x="195156" y="5221"/>
                  </a:cubicBezTo>
                  <a:cubicBezTo>
                    <a:pt x="195650" y="5856"/>
                    <a:pt x="196074" y="6562"/>
                    <a:pt x="196497" y="7267"/>
                  </a:cubicBezTo>
                  <a:cubicBezTo>
                    <a:pt x="196780" y="7761"/>
                    <a:pt x="197062" y="8255"/>
                    <a:pt x="197414" y="8678"/>
                  </a:cubicBezTo>
                  <a:cubicBezTo>
                    <a:pt x="197485" y="8819"/>
                    <a:pt x="197556" y="8890"/>
                    <a:pt x="197626" y="9031"/>
                  </a:cubicBezTo>
                  <a:cubicBezTo>
                    <a:pt x="197767" y="9313"/>
                    <a:pt x="197908" y="9595"/>
                    <a:pt x="198120" y="9878"/>
                  </a:cubicBezTo>
                  <a:cubicBezTo>
                    <a:pt x="198332" y="10301"/>
                    <a:pt x="198614" y="10724"/>
                    <a:pt x="198825" y="11218"/>
                  </a:cubicBezTo>
                  <a:cubicBezTo>
                    <a:pt x="199390" y="12277"/>
                    <a:pt x="199743" y="12912"/>
                    <a:pt x="199743" y="12912"/>
                  </a:cubicBezTo>
                  <a:cubicBezTo>
                    <a:pt x="199813" y="13053"/>
                    <a:pt x="199884" y="13123"/>
                    <a:pt x="199954" y="13264"/>
                  </a:cubicBezTo>
                  <a:cubicBezTo>
                    <a:pt x="200025" y="13335"/>
                    <a:pt x="200025" y="13406"/>
                    <a:pt x="200095" y="13476"/>
                  </a:cubicBezTo>
                  <a:cubicBezTo>
                    <a:pt x="200378" y="14040"/>
                    <a:pt x="200660" y="14605"/>
                    <a:pt x="200942" y="15240"/>
                  </a:cubicBezTo>
                  <a:cubicBezTo>
                    <a:pt x="201154" y="15734"/>
                    <a:pt x="201436" y="16298"/>
                    <a:pt x="201648" y="16792"/>
                  </a:cubicBezTo>
                  <a:cubicBezTo>
                    <a:pt x="201718" y="16863"/>
                    <a:pt x="201718" y="16933"/>
                    <a:pt x="201718" y="17004"/>
                  </a:cubicBezTo>
                  <a:cubicBezTo>
                    <a:pt x="201789" y="17074"/>
                    <a:pt x="201789" y="17145"/>
                    <a:pt x="201859" y="17215"/>
                  </a:cubicBezTo>
                  <a:cubicBezTo>
                    <a:pt x="202001" y="17568"/>
                    <a:pt x="202141" y="17921"/>
                    <a:pt x="202353" y="18344"/>
                  </a:cubicBezTo>
                  <a:cubicBezTo>
                    <a:pt x="202565" y="18909"/>
                    <a:pt x="202777" y="19403"/>
                    <a:pt x="202988" y="19897"/>
                  </a:cubicBezTo>
                  <a:cubicBezTo>
                    <a:pt x="203129" y="20249"/>
                    <a:pt x="203200" y="20532"/>
                    <a:pt x="203341" y="20884"/>
                  </a:cubicBezTo>
                  <a:cubicBezTo>
                    <a:pt x="203341" y="20955"/>
                    <a:pt x="203412" y="21096"/>
                    <a:pt x="203412" y="21167"/>
                  </a:cubicBezTo>
                  <a:cubicBezTo>
                    <a:pt x="203482" y="21308"/>
                    <a:pt x="203482" y="21378"/>
                    <a:pt x="203553" y="21449"/>
                  </a:cubicBezTo>
                  <a:cubicBezTo>
                    <a:pt x="203764" y="22013"/>
                    <a:pt x="203905" y="22507"/>
                    <a:pt x="204117" y="23142"/>
                  </a:cubicBezTo>
                  <a:cubicBezTo>
                    <a:pt x="204329" y="23707"/>
                    <a:pt x="204470" y="24201"/>
                    <a:pt x="204682" y="24835"/>
                  </a:cubicBezTo>
                  <a:cubicBezTo>
                    <a:pt x="204682" y="24906"/>
                    <a:pt x="204752" y="24977"/>
                    <a:pt x="204752" y="25047"/>
                  </a:cubicBezTo>
                  <a:cubicBezTo>
                    <a:pt x="204823" y="25118"/>
                    <a:pt x="204823" y="25188"/>
                    <a:pt x="204823" y="25259"/>
                  </a:cubicBezTo>
                  <a:cubicBezTo>
                    <a:pt x="204964" y="25682"/>
                    <a:pt x="205105" y="26106"/>
                    <a:pt x="205176" y="26529"/>
                  </a:cubicBezTo>
                  <a:cubicBezTo>
                    <a:pt x="205316" y="27093"/>
                    <a:pt x="205458" y="27658"/>
                    <a:pt x="205599" y="28293"/>
                  </a:cubicBezTo>
                  <a:cubicBezTo>
                    <a:pt x="205669" y="28504"/>
                    <a:pt x="205740" y="28787"/>
                    <a:pt x="205810" y="28998"/>
                  </a:cubicBezTo>
                  <a:cubicBezTo>
                    <a:pt x="205881" y="29139"/>
                    <a:pt x="205881" y="29210"/>
                    <a:pt x="205881" y="29351"/>
                  </a:cubicBezTo>
                  <a:cubicBezTo>
                    <a:pt x="205952" y="29563"/>
                    <a:pt x="205952" y="29704"/>
                    <a:pt x="206022" y="29915"/>
                  </a:cubicBezTo>
                  <a:cubicBezTo>
                    <a:pt x="206163" y="30480"/>
                    <a:pt x="206234" y="31044"/>
                    <a:pt x="206304" y="31609"/>
                  </a:cubicBezTo>
                  <a:cubicBezTo>
                    <a:pt x="206446" y="32103"/>
                    <a:pt x="206516" y="32597"/>
                    <a:pt x="206586" y="33090"/>
                  </a:cubicBezTo>
                  <a:cubicBezTo>
                    <a:pt x="206586" y="33161"/>
                    <a:pt x="206586" y="33161"/>
                    <a:pt x="206657" y="33161"/>
                  </a:cubicBezTo>
                  <a:lnTo>
                    <a:pt x="206657" y="33232"/>
                  </a:lnTo>
                  <a:cubicBezTo>
                    <a:pt x="206728" y="33796"/>
                    <a:pt x="206798" y="34290"/>
                    <a:pt x="206869" y="34854"/>
                  </a:cubicBezTo>
                  <a:cubicBezTo>
                    <a:pt x="206940" y="35419"/>
                    <a:pt x="207010" y="35913"/>
                    <a:pt x="207010" y="36407"/>
                  </a:cubicBezTo>
                  <a:cubicBezTo>
                    <a:pt x="207080" y="36618"/>
                    <a:pt x="207080" y="36759"/>
                    <a:pt x="207080" y="36971"/>
                  </a:cubicBezTo>
                  <a:cubicBezTo>
                    <a:pt x="207151" y="37112"/>
                    <a:pt x="207151" y="37183"/>
                    <a:pt x="207151" y="37253"/>
                  </a:cubicBezTo>
                  <a:cubicBezTo>
                    <a:pt x="207222" y="37536"/>
                    <a:pt x="207222" y="37747"/>
                    <a:pt x="207222" y="37959"/>
                  </a:cubicBezTo>
                  <a:cubicBezTo>
                    <a:pt x="207222" y="38523"/>
                    <a:pt x="207292" y="39017"/>
                    <a:pt x="207292" y="39511"/>
                  </a:cubicBezTo>
                  <a:cubicBezTo>
                    <a:pt x="207504" y="40287"/>
                    <a:pt x="207504" y="40781"/>
                    <a:pt x="207504" y="4127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362" name="Freeform: Shape 361">
              <a:extLst>
                <a:ext uri="{FF2B5EF4-FFF2-40B4-BE49-F238E27FC236}">
                  <a16:creationId xmlns:a16="http://schemas.microsoft.com/office/drawing/2014/main" id="{2340DC1E-C054-4A98-8E00-39FCFB968918}"/>
                </a:ext>
              </a:extLst>
            </p:cNvPr>
            <p:cNvSpPr/>
            <p:nvPr/>
          </p:nvSpPr>
          <p:spPr>
            <a:xfrm>
              <a:off x="8919492" y="1438780"/>
              <a:ext cx="303389" cy="550333"/>
            </a:xfrm>
            <a:custGeom>
              <a:avLst/>
              <a:gdLst>
                <a:gd name="connsiteX0" fmla="*/ 273403 w 303388"/>
                <a:gd name="connsiteY0" fmla="*/ 143005 h 550333"/>
                <a:gd name="connsiteX1" fmla="*/ 305647 w 303388"/>
                <a:gd name="connsiteY1" fmla="*/ 198814 h 550333"/>
                <a:gd name="connsiteX2" fmla="*/ 304730 w 303388"/>
                <a:gd name="connsiteY2" fmla="*/ 533600 h 550333"/>
                <a:gd name="connsiteX3" fmla="*/ 272274 w 303388"/>
                <a:gd name="connsiteY3" fmla="*/ 552086 h 550333"/>
                <a:gd name="connsiteX4" fmla="*/ 32244 w 303388"/>
                <a:gd name="connsiteY4" fmla="*/ 413515 h 550333"/>
                <a:gd name="connsiteX5" fmla="*/ 0 w 303388"/>
                <a:gd name="connsiteY5" fmla="*/ 357705 h 550333"/>
                <a:gd name="connsiteX6" fmla="*/ 918 w 303388"/>
                <a:gd name="connsiteY6" fmla="*/ 22919 h 550333"/>
                <a:gd name="connsiteX7" fmla="*/ 33373 w 303388"/>
                <a:gd name="connsiteY7" fmla="*/ 4434 h 550333"/>
                <a:gd name="connsiteX8" fmla="*/ 273403 w 303388"/>
                <a:gd name="connsiteY8" fmla="*/ 143005 h 55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388" h="550333">
                  <a:moveTo>
                    <a:pt x="273403" y="143005"/>
                  </a:moveTo>
                  <a:cubicBezTo>
                    <a:pt x="291254" y="153306"/>
                    <a:pt x="305647" y="178283"/>
                    <a:pt x="305647" y="198814"/>
                  </a:cubicBezTo>
                  <a:lnTo>
                    <a:pt x="304730" y="533600"/>
                  </a:lnTo>
                  <a:cubicBezTo>
                    <a:pt x="304659" y="554132"/>
                    <a:pt x="290125" y="562316"/>
                    <a:pt x="272274" y="552086"/>
                  </a:cubicBezTo>
                  <a:lnTo>
                    <a:pt x="32244" y="413515"/>
                  </a:lnTo>
                  <a:cubicBezTo>
                    <a:pt x="14393" y="403214"/>
                    <a:pt x="-70" y="378237"/>
                    <a:pt x="0" y="357705"/>
                  </a:cubicBezTo>
                  <a:lnTo>
                    <a:pt x="918" y="22919"/>
                  </a:lnTo>
                  <a:cubicBezTo>
                    <a:pt x="988" y="2387"/>
                    <a:pt x="15523" y="-5868"/>
                    <a:pt x="33373" y="4434"/>
                  </a:cubicBezTo>
                  <a:lnTo>
                    <a:pt x="273403" y="143005"/>
                  </a:ln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363" name="Freeform: Shape 362">
              <a:extLst>
                <a:ext uri="{FF2B5EF4-FFF2-40B4-BE49-F238E27FC236}">
                  <a16:creationId xmlns:a16="http://schemas.microsoft.com/office/drawing/2014/main" id="{D2DBB114-FFE9-4FF0-94F4-BE32EC4EFAD3}"/>
                </a:ext>
              </a:extLst>
            </p:cNvPr>
            <p:cNvSpPr/>
            <p:nvPr/>
          </p:nvSpPr>
          <p:spPr>
            <a:xfrm>
              <a:off x="8934379" y="1677035"/>
              <a:ext cx="232833" cy="127000"/>
            </a:xfrm>
            <a:custGeom>
              <a:avLst/>
              <a:gdLst>
                <a:gd name="connsiteX0" fmla="*/ 71614 w 232833"/>
                <a:gd name="connsiteY0" fmla="*/ 3316 h 127000"/>
                <a:gd name="connsiteX1" fmla="*/ 70838 w 232833"/>
                <a:gd name="connsiteY1" fmla="*/ 2893 h 127000"/>
                <a:gd name="connsiteX2" fmla="*/ 69850 w 232833"/>
                <a:gd name="connsiteY2" fmla="*/ 2399 h 127000"/>
                <a:gd name="connsiteX3" fmla="*/ 69215 w 232833"/>
                <a:gd name="connsiteY3" fmla="*/ 2117 h 127000"/>
                <a:gd name="connsiteX4" fmla="*/ 69074 w 232833"/>
                <a:gd name="connsiteY4" fmla="*/ 2046 h 127000"/>
                <a:gd name="connsiteX5" fmla="*/ 68862 w 232833"/>
                <a:gd name="connsiteY5" fmla="*/ 1976 h 127000"/>
                <a:gd name="connsiteX6" fmla="*/ 67874 w 232833"/>
                <a:gd name="connsiteY6" fmla="*/ 1552 h 127000"/>
                <a:gd name="connsiteX7" fmla="*/ 66887 w 232833"/>
                <a:gd name="connsiteY7" fmla="*/ 1199 h 127000"/>
                <a:gd name="connsiteX8" fmla="*/ 66746 w 232833"/>
                <a:gd name="connsiteY8" fmla="*/ 1129 h 127000"/>
                <a:gd name="connsiteX9" fmla="*/ 66604 w 232833"/>
                <a:gd name="connsiteY9" fmla="*/ 1058 h 127000"/>
                <a:gd name="connsiteX10" fmla="*/ 65970 w 232833"/>
                <a:gd name="connsiteY10" fmla="*/ 847 h 127000"/>
                <a:gd name="connsiteX11" fmla="*/ 64982 w 232833"/>
                <a:gd name="connsiteY11" fmla="*/ 564 h 127000"/>
                <a:gd name="connsiteX12" fmla="*/ 64488 w 232833"/>
                <a:gd name="connsiteY12" fmla="*/ 494 h 127000"/>
                <a:gd name="connsiteX13" fmla="*/ 64276 w 232833"/>
                <a:gd name="connsiteY13" fmla="*/ 423 h 127000"/>
                <a:gd name="connsiteX14" fmla="*/ 63994 w 232833"/>
                <a:gd name="connsiteY14" fmla="*/ 353 h 127000"/>
                <a:gd name="connsiteX15" fmla="*/ 62936 w 232833"/>
                <a:gd name="connsiteY15" fmla="*/ 141 h 127000"/>
                <a:gd name="connsiteX16" fmla="*/ 62301 w 232833"/>
                <a:gd name="connsiteY16" fmla="*/ 71 h 127000"/>
                <a:gd name="connsiteX17" fmla="*/ 62089 w 232833"/>
                <a:gd name="connsiteY17" fmla="*/ 71 h 127000"/>
                <a:gd name="connsiteX18" fmla="*/ 61877 w 232833"/>
                <a:gd name="connsiteY18" fmla="*/ 71 h 127000"/>
                <a:gd name="connsiteX19" fmla="*/ 60749 w 232833"/>
                <a:gd name="connsiteY19" fmla="*/ 0 h 127000"/>
                <a:gd name="connsiteX20" fmla="*/ 60255 w 232833"/>
                <a:gd name="connsiteY20" fmla="*/ 0 h 127000"/>
                <a:gd name="connsiteX21" fmla="*/ 59902 w 232833"/>
                <a:gd name="connsiteY21" fmla="*/ 0 h 127000"/>
                <a:gd name="connsiteX22" fmla="*/ 59478 w 232833"/>
                <a:gd name="connsiteY22" fmla="*/ 0 h 127000"/>
                <a:gd name="connsiteX23" fmla="*/ 58068 w 232833"/>
                <a:gd name="connsiteY23" fmla="*/ 212 h 127000"/>
                <a:gd name="connsiteX24" fmla="*/ 58068 w 232833"/>
                <a:gd name="connsiteY24" fmla="*/ 212 h 127000"/>
                <a:gd name="connsiteX25" fmla="*/ 57785 w 232833"/>
                <a:gd name="connsiteY25" fmla="*/ 282 h 127000"/>
                <a:gd name="connsiteX26" fmla="*/ 56374 w 232833"/>
                <a:gd name="connsiteY26" fmla="*/ 635 h 127000"/>
                <a:gd name="connsiteX27" fmla="*/ 56304 w 232833"/>
                <a:gd name="connsiteY27" fmla="*/ 705 h 127000"/>
                <a:gd name="connsiteX28" fmla="*/ 54398 w 232833"/>
                <a:gd name="connsiteY28" fmla="*/ 1552 h 127000"/>
                <a:gd name="connsiteX29" fmla="*/ 0 w 232833"/>
                <a:gd name="connsiteY29" fmla="*/ 33161 h 127000"/>
                <a:gd name="connsiteX30" fmla="*/ 1905 w 232833"/>
                <a:gd name="connsiteY30" fmla="*/ 32314 h 127000"/>
                <a:gd name="connsiteX31" fmla="*/ 3387 w 232833"/>
                <a:gd name="connsiteY31" fmla="*/ 31891 h 127000"/>
                <a:gd name="connsiteX32" fmla="*/ 3669 w 232833"/>
                <a:gd name="connsiteY32" fmla="*/ 31821 h 127000"/>
                <a:gd name="connsiteX33" fmla="*/ 5504 w 232833"/>
                <a:gd name="connsiteY33" fmla="*/ 31609 h 127000"/>
                <a:gd name="connsiteX34" fmla="*/ 5856 w 232833"/>
                <a:gd name="connsiteY34" fmla="*/ 31609 h 127000"/>
                <a:gd name="connsiteX35" fmla="*/ 7761 w 232833"/>
                <a:gd name="connsiteY35" fmla="*/ 31679 h 127000"/>
                <a:gd name="connsiteX36" fmla="*/ 7973 w 232833"/>
                <a:gd name="connsiteY36" fmla="*/ 31679 h 127000"/>
                <a:gd name="connsiteX37" fmla="*/ 10019 w 232833"/>
                <a:gd name="connsiteY37" fmla="*/ 31962 h 127000"/>
                <a:gd name="connsiteX38" fmla="*/ 10231 w 232833"/>
                <a:gd name="connsiteY38" fmla="*/ 32032 h 127000"/>
                <a:gd name="connsiteX39" fmla="*/ 12418 w 232833"/>
                <a:gd name="connsiteY39" fmla="*/ 32667 h 127000"/>
                <a:gd name="connsiteX40" fmla="*/ 12559 w 232833"/>
                <a:gd name="connsiteY40" fmla="*/ 32738 h 127000"/>
                <a:gd name="connsiteX41" fmla="*/ 14888 w 232833"/>
                <a:gd name="connsiteY41" fmla="*/ 33655 h 127000"/>
                <a:gd name="connsiteX42" fmla="*/ 15028 w 232833"/>
                <a:gd name="connsiteY42" fmla="*/ 33726 h 127000"/>
                <a:gd name="connsiteX43" fmla="*/ 17498 w 232833"/>
                <a:gd name="connsiteY43" fmla="*/ 34995 h 127000"/>
                <a:gd name="connsiteX44" fmla="*/ 179846 w 232833"/>
                <a:gd name="connsiteY44" fmla="*/ 128693 h 127000"/>
                <a:gd name="connsiteX45" fmla="*/ 234245 w 232833"/>
                <a:gd name="connsiteY45" fmla="*/ 97084 h 127000"/>
                <a:gd name="connsiteX46" fmla="*/ 71614 w 232833"/>
                <a:gd name="connsiteY46" fmla="*/ 3316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32833" h="127000">
                  <a:moveTo>
                    <a:pt x="71614" y="3316"/>
                  </a:moveTo>
                  <a:cubicBezTo>
                    <a:pt x="71332" y="3175"/>
                    <a:pt x="71120" y="3034"/>
                    <a:pt x="70838" y="2893"/>
                  </a:cubicBezTo>
                  <a:cubicBezTo>
                    <a:pt x="70485" y="2681"/>
                    <a:pt x="70132" y="2540"/>
                    <a:pt x="69850" y="2399"/>
                  </a:cubicBezTo>
                  <a:cubicBezTo>
                    <a:pt x="69638" y="2258"/>
                    <a:pt x="69427" y="2187"/>
                    <a:pt x="69215" y="2117"/>
                  </a:cubicBezTo>
                  <a:cubicBezTo>
                    <a:pt x="69145" y="2117"/>
                    <a:pt x="69074" y="2046"/>
                    <a:pt x="69074" y="2046"/>
                  </a:cubicBezTo>
                  <a:cubicBezTo>
                    <a:pt x="69004" y="2046"/>
                    <a:pt x="68933" y="1976"/>
                    <a:pt x="68862" y="1976"/>
                  </a:cubicBezTo>
                  <a:cubicBezTo>
                    <a:pt x="68510" y="1834"/>
                    <a:pt x="68228" y="1693"/>
                    <a:pt x="67874" y="1552"/>
                  </a:cubicBezTo>
                  <a:cubicBezTo>
                    <a:pt x="67522" y="1411"/>
                    <a:pt x="67240" y="1270"/>
                    <a:pt x="66887" y="1199"/>
                  </a:cubicBezTo>
                  <a:cubicBezTo>
                    <a:pt x="66816" y="1199"/>
                    <a:pt x="66746" y="1199"/>
                    <a:pt x="66746" y="1129"/>
                  </a:cubicBezTo>
                  <a:cubicBezTo>
                    <a:pt x="66675" y="1129"/>
                    <a:pt x="66675" y="1129"/>
                    <a:pt x="66604" y="1058"/>
                  </a:cubicBezTo>
                  <a:cubicBezTo>
                    <a:pt x="66393" y="988"/>
                    <a:pt x="66181" y="917"/>
                    <a:pt x="65970" y="847"/>
                  </a:cubicBezTo>
                  <a:cubicBezTo>
                    <a:pt x="65617" y="776"/>
                    <a:pt x="65264" y="635"/>
                    <a:pt x="64982" y="564"/>
                  </a:cubicBezTo>
                  <a:cubicBezTo>
                    <a:pt x="64841" y="494"/>
                    <a:pt x="64629" y="494"/>
                    <a:pt x="64488" y="494"/>
                  </a:cubicBezTo>
                  <a:cubicBezTo>
                    <a:pt x="64417" y="494"/>
                    <a:pt x="64347" y="494"/>
                    <a:pt x="64276" y="423"/>
                  </a:cubicBezTo>
                  <a:cubicBezTo>
                    <a:pt x="64206" y="423"/>
                    <a:pt x="64065" y="353"/>
                    <a:pt x="63994" y="353"/>
                  </a:cubicBezTo>
                  <a:cubicBezTo>
                    <a:pt x="63641" y="282"/>
                    <a:pt x="63289" y="212"/>
                    <a:pt x="62936" y="141"/>
                  </a:cubicBezTo>
                  <a:cubicBezTo>
                    <a:pt x="62724" y="141"/>
                    <a:pt x="62513" y="71"/>
                    <a:pt x="62301" y="71"/>
                  </a:cubicBezTo>
                  <a:cubicBezTo>
                    <a:pt x="62230" y="71"/>
                    <a:pt x="62159" y="71"/>
                    <a:pt x="62089" y="71"/>
                  </a:cubicBezTo>
                  <a:cubicBezTo>
                    <a:pt x="62019" y="71"/>
                    <a:pt x="61948" y="71"/>
                    <a:pt x="61877" y="71"/>
                  </a:cubicBezTo>
                  <a:cubicBezTo>
                    <a:pt x="61454" y="71"/>
                    <a:pt x="61101" y="0"/>
                    <a:pt x="60749" y="0"/>
                  </a:cubicBezTo>
                  <a:cubicBezTo>
                    <a:pt x="60607" y="0"/>
                    <a:pt x="60396" y="0"/>
                    <a:pt x="60255" y="0"/>
                  </a:cubicBezTo>
                  <a:cubicBezTo>
                    <a:pt x="60113" y="0"/>
                    <a:pt x="59972" y="0"/>
                    <a:pt x="59902" y="0"/>
                  </a:cubicBezTo>
                  <a:cubicBezTo>
                    <a:pt x="59761" y="0"/>
                    <a:pt x="59620" y="0"/>
                    <a:pt x="59478" y="0"/>
                  </a:cubicBezTo>
                  <a:cubicBezTo>
                    <a:pt x="58985" y="71"/>
                    <a:pt x="58491" y="141"/>
                    <a:pt x="58068" y="212"/>
                  </a:cubicBezTo>
                  <a:cubicBezTo>
                    <a:pt x="58068" y="212"/>
                    <a:pt x="58068" y="212"/>
                    <a:pt x="58068" y="212"/>
                  </a:cubicBezTo>
                  <a:cubicBezTo>
                    <a:pt x="57997" y="212"/>
                    <a:pt x="57856" y="282"/>
                    <a:pt x="57785" y="282"/>
                  </a:cubicBezTo>
                  <a:cubicBezTo>
                    <a:pt x="57291" y="423"/>
                    <a:pt x="56868" y="494"/>
                    <a:pt x="56374" y="635"/>
                  </a:cubicBezTo>
                  <a:cubicBezTo>
                    <a:pt x="56304" y="635"/>
                    <a:pt x="56304" y="705"/>
                    <a:pt x="56304" y="705"/>
                  </a:cubicBezTo>
                  <a:cubicBezTo>
                    <a:pt x="55668" y="917"/>
                    <a:pt x="55034" y="1199"/>
                    <a:pt x="54398" y="1552"/>
                  </a:cubicBezTo>
                  <a:lnTo>
                    <a:pt x="0" y="33161"/>
                  </a:lnTo>
                  <a:cubicBezTo>
                    <a:pt x="565" y="32808"/>
                    <a:pt x="1200" y="32526"/>
                    <a:pt x="1905" y="32314"/>
                  </a:cubicBezTo>
                  <a:cubicBezTo>
                    <a:pt x="2399" y="32103"/>
                    <a:pt x="2893" y="32032"/>
                    <a:pt x="3387" y="31891"/>
                  </a:cubicBezTo>
                  <a:cubicBezTo>
                    <a:pt x="3458" y="31891"/>
                    <a:pt x="3598" y="31821"/>
                    <a:pt x="3669" y="31821"/>
                  </a:cubicBezTo>
                  <a:cubicBezTo>
                    <a:pt x="4234" y="31679"/>
                    <a:pt x="4868" y="31609"/>
                    <a:pt x="5504" y="31609"/>
                  </a:cubicBezTo>
                  <a:cubicBezTo>
                    <a:pt x="5645" y="31609"/>
                    <a:pt x="5786" y="31609"/>
                    <a:pt x="5856" y="31609"/>
                  </a:cubicBezTo>
                  <a:cubicBezTo>
                    <a:pt x="6491" y="31609"/>
                    <a:pt x="7056" y="31609"/>
                    <a:pt x="7761" y="31679"/>
                  </a:cubicBezTo>
                  <a:cubicBezTo>
                    <a:pt x="7832" y="31679"/>
                    <a:pt x="7902" y="31679"/>
                    <a:pt x="7973" y="31679"/>
                  </a:cubicBezTo>
                  <a:cubicBezTo>
                    <a:pt x="8608" y="31750"/>
                    <a:pt x="9313" y="31821"/>
                    <a:pt x="10019" y="31962"/>
                  </a:cubicBezTo>
                  <a:cubicBezTo>
                    <a:pt x="10089" y="31962"/>
                    <a:pt x="10160" y="31962"/>
                    <a:pt x="10231" y="32032"/>
                  </a:cubicBezTo>
                  <a:cubicBezTo>
                    <a:pt x="10936" y="32173"/>
                    <a:pt x="11642" y="32385"/>
                    <a:pt x="12418" y="32667"/>
                  </a:cubicBezTo>
                  <a:cubicBezTo>
                    <a:pt x="12488" y="32667"/>
                    <a:pt x="12488" y="32667"/>
                    <a:pt x="12559" y="32738"/>
                  </a:cubicBezTo>
                  <a:cubicBezTo>
                    <a:pt x="13335" y="33020"/>
                    <a:pt x="14111" y="33302"/>
                    <a:pt x="14888" y="33655"/>
                  </a:cubicBezTo>
                  <a:cubicBezTo>
                    <a:pt x="14958" y="33655"/>
                    <a:pt x="14958" y="33726"/>
                    <a:pt x="15028" y="33726"/>
                  </a:cubicBezTo>
                  <a:cubicBezTo>
                    <a:pt x="15805" y="34078"/>
                    <a:pt x="16651" y="34502"/>
                    <a:pt x="17498" y="34995"/>
                  </a:cubicBezTo>
                  <a:lnTo>
                    <a:pt x="179846" y="128693"/>
                  </a:lnTo>
                  <a:lnTo>
                    <a:pt x="234245" y="97084"/>
                  </a:lnTo>
                  <a:lnTo>
                    <a:pt x="71614" y="3316"/>
                  </a:lnTo>
                  <a:close/>
                </a:path>
              </a:pathLst>
            </a:custGeom>
            <a:solidFill>
              <a:schemeClr val="accent4">
                <a:lumMod val="75000"/>
              </a:schemeClr>
            </a:solidFill>
            <a:ln w="7047" cap="flat">
              <a:noFill/>
              <a:prstDash val="solid"/>
              <a:miter/>
            </a:ln>
          </p:spPr>
          <p:txBody>
            <a:bodyPr rtlCol="0" anchor="ctr"/>
            <a:lstStyle/>
            <a:p>
              <a:endParaRPr lang="en-ID"/>
            </a:p>
          </p:txBody>
        </p:sp>
        <p:sp>
          <p:nvSpPr>
            <p:cNvPr id="364" name="Freeform: Shape 363">
              <a:extLst>
                <a:ext uri="{FF2B5EF4-FFF2-40B4-BE49-F238E27FC236}">
                  <a16:creationId xmlns:a16="http://schemas.microsoft.com/office/drawing/2014/main" id="{8321D455-6AC9-454C-9E4E-58A79482DADE}"/>
                </a:ext>
              </a:extLst>
            </p:cNvPr>
            <p:cNvSpPr/>
            <p:nvPr/>
          </p:nvSpPr>
          <p:spPr>
            <a:xfrm>
              <a:off x="9114014" y="1774190"/>
              <a:ext cx="77611" cy="148167"/>
            </a:xfrm>
            <a:custGeom>
              <a:avLst/>
              <a:gdLst>
                <a:gd name="connsiteX0" fmla="*/ 78810 w 77611"/>
                <a:gd name="connsiteY0" fmla="*/ 41204 h 148166"/>
                <a:gd name="connsiteX1" fmla="*/ 78740 w 77611"/>
                <a:gd name="connsiteY1" fmla="*/ 40005 h 148166"/>
                <a:gd name="connsiteX2" fmla="*/ 78670 w 77611"/>
                <a:gd name="connsiteY2" fmla="*/ 39440 h 148166"/>
                <a:gd name="connsiteX3" fmla="*/ 78670 w 77611"/>
                <a:gd name="connsiteY3" fmla="*/ 39229 h 148166"/>
                <a:gd name="connsiteX4" fmla="*/ 78670 w 77611"/>
                <a:gd name="connsiteY4" fmla="*/ 38805 h 148166"/>
                <a:gd name="connsiteX5" fmla="*/ 78528 w 77611"/>
                <a:gd name="connsiteY5" fmla="*/ 37606 h 148166"/>
                <a:gd name="connsiteX6" fmla="*/ 78387 w 77611"/>
                <a:gd name="connsiteY6" fmla="*/ 36407 h 148166"/>
                <a:gd name="connsiteX7" fmla="*/ 78387 w 77611"/>
                <a:gd name="connsiteY7" fmla="*/ 36407 h 148166"/>
                <a:gd name="connsiteX8" fmla="*/ 78387 w 77611"/>
                <a:gd name="connsiteY8" fmla="*/ 36336 h 148166"/>
                <a:gd name="connsiteX9" fmla="*/ 78176 w 77611"/>
                <a:gd name="connsiteY9" fmla="*/ 35207 h 148166"/>
                <a:gd name="connsiteX10" fmla="*/ 77893 w 77611"/>
                <a:gd name="connsiteY10" fmla="*/ 33937 h 148166"/>
                <a:gd name="connsiteX11" fmla="*/ 77823 w 77611"/>
                <a:gd name="connsiteY11" fmla="*/ 33514 h 148166"/>
                <a:gd name="connsiteX12" fmla="*/ 77752 w 77611"/>
                <a:gd name="connsiteY12" fmla="*/ 33232 h 148166"/>
                <a:gd name="connsiteX13" fmla="*/ 77611 w 77611"/>
                <a:gd name="connsiteY13" fmla="*/ 32667 h 148166"/>
                <a:gd name="connsiteX14" fmla="*/ 77258 w 77611"/>
                <a:gd name="connsiteY14" fmla="*/ 31397 h 148166"/>
                <a:gd name="connsiteX15" fmla="*/ 76976 w 77611"/>
                <a:gd name="connsiteY15" fmla="*/ 30409 h 148166"/>
                <a:gd name="connsiteX16" fmla="*/ 76906 w 77611"/>
                <a:gd name="connsiteY16" fmla="*/ 30268 h 148166"/>
                <a:gd name="connsiteX17" fmla="*/ 76835 w 77611"/>
                <a:gd name="connsiteY17" fmla="*/ 30127 h 148166"/>
                <a:gd name="connsiteX18" fmla="*/ 76412 w 77611"/>
                <a:gd name="connsiteY18" fmla="*/ 28857 h 148166"/>
                <a:gd name="connsiteX19" fmla="*/ 75988 w 77611"/>
                <a:gd name="connsiteY19" fmla="*/ 27587 h 148166"/>
                <a:gd name="connsiteX20" fmla="*/ 75918 w 77611"/>
                <a:gd name="connsiteY20" fmla="*/ 27375 h 148166"/>
                <a:gd name="connsiteX21" fmla="*/ 75847 w 77611"/>
                <a:gd name="connsiteY21" fmla="*/ 27164 h 148166"/>
                <a:gd name="connsiteX22" fmla="*/ 75565 w 77611"/>
                <a:gd name="connsiteY22" fmla="*/ 26388 h 148166"/>
                <a:gd name="connsiteX23" fmla="*/ 75071 w 77611"/>
                <a:gd name="connsiteY23" fmla="*/ 25188 h 148166"/>
                <a:gd name="connsiteX24" fmla="*/ 74719 w 77611"/>
                <a:gd name="connsiteY24" fmla="*/ 24342 h 148166"/>
                <a:gd name="connsiteX25" fmla="*/ 74648 w 77611"/>
                <a:gd name="connsiteY25" fmla="*/ 24201 h 148166"/>
                <a:gd name="connsiteX26" fmla="*/ 74577 w 77611"/>
                <a:gd name="connsiteY26" fmla="*/ 24059 h 148166"/>
                <a:gd name="connsiteX27" fmla="*/ 74013 w 77611"/>
                <a:gd name="connsiteY27" fmla="*/ 22860 h 148166"/>
                <a:gd name="connsiteX28" fmla="*/ 73378 w 77611"/>
                <a:gd name="connsiteY28" fmla="*/ 21590 h 148166"/>
                <a:gd name="connsiteX29" fmla="*/ 73307 w 77611"/>
                <a:gd name="connsiteY29" fmla="*/ 21378 h 148166"/>
                <a:gd name="connsiteX30" fmla="*/ 73166 w 77611"/>
                <a:gd name="connsiteY30" fmla="*/ 21096 h 148166"/>
                <a:gd name="connsiteX31" fmla="*/ 72602 w 77611"/>
                <a:gd name="connsiteY31" fmla="*/ 20038 h 148166"/>
                <a:gd name="connsiteX32" fmla="*/ 71896 w 77611"/>
                <a:gd name="connsiteY32" fmla="*/ 18768 h 148166"/>
                <a:gd name="connsiteX33" fmla="*/ 71543 w 77611"/>
                <a:gd name="connsiteY33" fmla="*/ 18133 h 148166"/>
                <a:gd name="connsiteX34" fmla="*/ 71402 w 77611"/>
                <a:gd name="connsiteY34" fmla="*/ 17851 h 148166"/>
                <a:gd name="connsiteX35" fmla="*/ 70697 w 77611"/>
                <a:gd name="connsiteY35" fmla="*/ 16792 h 148166"/>
                <a:gd name="connsiteX36" fmla="*/ 69709 w 77611"/>
                <a:gd name="connsiteY36" fmla="*/ 15240 h 148166"/>
                <a:gd name="connsiteX37" fmla="*/ 69568 w 77611"/>
                <a:gd name="connsiteY37" fmla="*/ 14958 h 148166"/>
                <a:gd name="connsiteX38" fmla="*/ 68016 w 77611"/>
                <a:gd name="connsiteY38" fmla="*/ 12771 h 148166"/>
                <a:gd name="connsiteX39" fmla="*/ 66957 w 77611"/>
                <a:gd name="connsiteY39" fmla="*/ 11359 h 148166"/>
                <a:gd name="connsiteX40" fmla="*/ 66040 w 77611"/>
                <a:gd name="connsiteY40" fmla="*/ 10231 h 148166"/>
                <a:gd name="connsiteX41" fmla="*/ 66040 w 77611"/>
                <a:gd name="connsiteY41" fmla="*/ 10231 h 148166"/>
                <a:gd name="connsiteX42" fmla="*/ 66040 w 77611"/>
                <a:gd name="connsiteY42" fmla="*/ 10231 h 148166"/>
                <a:gd name="connsiteX43" fmla="*/ 65123 w 77611"/>
                <a:gd name="connsiteY43" fmla="*/ 9102 h 148166"/>
                <a:gd name="connsiteX44" fmla="*/ 64135 w 77611"/>
                <a:gd name="connsiteY44" fmla="*/ 8043 h 148166"/>
                <a:gd name="connsiteX45" fmla="*/ 63994 w 77611"/>
                <a:gd name="connsiteY45" fmla="*/ 7902 h 148166"/>
                <a:gd name="connsiteX46" fmla="*/ 63853 w 77611"/>
                <a:gd name="connsiteY46" fmla="*/ 7691 h 148166"/>
                <a:gd name="connsiteX47" fmla="*/ 63147 w 77611"/>
                <a:gd name="connsiteY47" fmla="*/ 6985 h 148166"/>
                <a:gd name="connsiteX48" fmla="*/ 62089 w 77611"/>
                <a:gd name="connsiteY48" fmla="*/ 5927 h 148166"/>
                <a:gd name="connsiteX49" fmla="*/ 61736 w 77611"/>
                <a:gd name="connsiteY49" fmla="*/ 5644 h 148166"/>
                <a:gd name="connsiteX50" fmla="*/ 61454 w 77611"/>
                <a:gd name="connsiteY50" fmla="*/ 5433 h 148166"/>
                <a:gd name="connsiteX51" fmla="*/ 60960 w 77611"/>
                <a:gd name="connsiteY51" fmla="*/ 4939 h 148166"/>
                <a:gd name="connsiteX52" fmla="*/ 59902 w 77611"/>
                <a:gd name="connsiteY52" fmla="*/ 3951 h 148166"/>
                <a:gd name="connsiteX53" fmla="*/ 59408 w 77611"/>
                <a:gd name="connsiteY53" fmla="*/ 3528 h 148166"/>
                <a:gd name="connsiteX54" fmla="*/ 59196 w 77611"/>
                <a:gd name="connsiteY54" fmla="*/ 3316 h 148166"/>
                <a:gd name="connsiteX55" fmla="*/ 58844 w 77611"/>
                <a:gd name="connsiteY55" fmla="*/ 3034 h 148166"/>
                <a:gd name="connsiteX56" fmla="*/ 57785 w 77611"/>
                <a:gd name="connsiteY56" fmla="*/ 2187 h 148166"/>
                <a:gd name="connsiteX57" fmla="*/ 57009 w 77611"/>
                <a:gd name="connsiteY57" fmla="*/ 1623 h 148166"/>
                <a:gd name="connsiteX58" fmla="*/ 56868 w 77611"/>
                <a:gd name="connsiteY58" fmla="*/ 1552 h 148166"/>
                <a:gd name="connsiteX59" fmla="*/ 56727 w 77611"/>
                <a:gd name="connsiteY59" fmla="*/ 1482 h 148166"/>
                <a:gd name="connsiteX60" fmla="*/ 55668 w 77611"/>
                <a:gd name="connsiteY60" fmla="*/ 776 h 148166"/>
                <a:gd name="connsiteX61" fmla="*/ 54610 w 77611"/>
                <a:gd name="connsiteY61" fmla="*/ 141 h 148166"/>
                <a:gd name="connsiteX62" fmla="*/ 54398 w 77611"/>
                <a:gd name="connsiteY62" fmla="*/ 0 h 148166"/>
                <a:gd name="connsiteX63" fmla="*/ 0 w 77611"/>
                <a:gd name="connsiteY63" fmla="*/ 31609 h 148166"/>
                <a:gd name="connsiteX64" fmla="*/ 2469 w 77611"/>
                <a:gd name="connsiteY64" fmla="*/ 33161 h 148166"/>
                <a:gd name="connsiteX65" fmla="*/ 2611 w 77611"/>
                <a:gd name="connsiteY65" fmla="*/ 33232 h 148166"/>
                <a:gd name="connsiteX66" fmla="*/ 4868 w 77611"/>
                <a:gd name="connsiteY66" fmla="*/ 34925 h 148166"/>
                <a:gd name="connsiteX67" fmla="*/ 5080 w 77611"/>
                <a:gd name="connsiteY67" fmla="*/ 35137 h 148166"/>
                <a:gd name="connsiteX68" fmla="*/ 7197 w 77611"/>
                <a:gd name="connsiteY68" fmla="*/ 36971 h 148166"/>
                <a:gd name="connsiteX69" fmla="*/ 7408 w 77611"/>
                <a:gd name="connsiteY69" fmla="*/ 37183 h 148166"/>
                <a:gd name="connsiteX70" fmla="*/ 9455 w 77611"/>
                <a:gd name="connsiteY70" fmla="*/ 39229 h 148166"/>
                <a:gd name="connsiteX71" fmla="*/ 9595 w 77611"/>
                <a:gd name="connsiteY71" fmla="*/ 39370 h 148166"/>
                <a:gd name="connsiteX72" fmla="*/ 11712 w 77611"/>
                <a:gd name="connsiteY72" fmla="*/ 41698 h 148166"/>
                <a:gd name="connsiteX73" fmla="*/ 11712 w 77611"/>
                <a:gd name="connsiteY73" fmla="*/ 41698 h 148166"/>
                <a:gd name="connsiteX74" fmla="*/ 15452 w 77611"/>
                <a:gd name="connsiteY74" fmla="*/ 46708 h 148166"/>
                <a:gd name="connsiteX75" fmla="*/ 16440 w 77611"/>
                <a:gd name="connsiteY75" fmla="*/ 48260 h 148166"/>
                <a:gd name="connsiteX76" fmla="*/ 17286 w 77611"/>
                <a:gd name="connsiteY76" fmla="*/ 49600 h 148166"/>
                <a:gd name="connsiteX77" fmla="*/ 17639 w 77611"/>
                <a:gd name="connsiteY77" fmla="*/ 50235 h 148166"/>
                <a:gd name="connsiteX78" fmla="*/ 18909 w 77611"/>
                <a:gd name="connsiteY78" fmla="*/ 52493 h 148166"/>
                <a:gd name="connsiteX79" fmla="*/ 19050 w 77611"/>
                <a:gd name="connsiteY79" fmla="*/ 52705 h 148166"/>
                <a:gd name="connsiteX80" fmla="*/ 20391 w 77611"/>
                <a:gd name="connsiteY80" fmla="*/ 55527 h 148166"/>
                <a:gd name="connsiteX81" fmla="*/ 20461 w 77611"/>
                <a:gd name="connsiteY81" fmla="*/ 55668 h 148166"/>
                <a:gd name="connsiteX82" fmla="*/ 21590 w 77611"/>
                <a:gd name="connsiteY82" fmla="*/ 58491 h 148166"/>
                <a:gd name="connsiteX83" fmla="*/ 21661 w 77611"/>
                <a:gd name="connsiteY83" fmla="*/ 58702 h 148166"/>
                <a:gd name="connsiteX84" fmla="*/ 22648 w 77611"/>
                <a:gd name="connsiteY84" fmla="*/ 61666 h 148166"/>
                <a:gd name="connsiteX85" fmla="*/ 22719 w 77611"/>
                <a:gd name="connsiteY85" fmla="*/ 61877 h 148166"/>
                <a:gd name="connsiteX86" fmla="*/ 23495 w 77611"/>
                <a:gd name="connsiteY86" fmla="*/ 64699 h 148166"/>
                <a:gd name="connsiteX87" fmla="*/ 23566 w 77611"/>
                <a:gd name="connsiteY87" fmla="*/ 64982 h 148166"/>
                <a:gd name="connsiteX88" fmla="*/ 24130 w 77611"/>
                <a:gd name="connsiteY88" fmla="*/ 67874 h 148166"/>
                <a:gd name="connsiteX89" fmla="*/ 24130 w 77611"/>
                <a:gd name="connsiteY89" fmla="*/ 67945 h 148166"/>
                <a:gd name="connsiteX90" fmla="*/ 24483 w 77611"/>
                <a:gd name="connsiteY90" fmla="*/ 70838 h 148166"/>
                <a:gd name="connsiteX91" fmla="*/ 24483 w 77611"/>
                <a:gd name="connsiteY91" fmla="*/ 71049 h 148166"/>
                <a:gd name="connsiteX92" fmla="*/ 24624 w 77611"/>
                <a:gd name="connsiteY92" fmla="*/ 73872 h 148166"/>
                <a:gd name="connsiteX93" fmla="*/ 24412 w 77611"/>
                <a:gd name="connsiteY93" fmla="*/ 136525 h 148166"/>
                <a:gd name="connsiteX94" fmla="*/ 24271 w 77611"/>
                <a:gd name="connsiteY94" fmla="*/ 139206 h 148166"/>
                <a:gd name="connsiteX95" fmla="*/ 24271 w 77611"/>
                <a:gd name="connsiteY95" fmla="*/ 139418 h 148166"/>
                <a:gd name="connsiteX96" fmla="*/ 23918 w 77611"/>
                <a:gd name="connsiteY96" fmla="*/ 141746 h 148166"/>
                <a:gd name="connsiteX97" fmla="*/ 23848 w 77611"/>
                <a:gd name="connsiteY97" fmla="*/ 142028 h 148166"/>
                <a:gd name="connsiteX98" fmla="*/ 23283 w 77611"/>
                <a:gd name="connsiteY98" fmla="*/ 144074 h 148166"/>
                <a:gd name="connsiteX99" fmla="*/ 23142 w 77611"/>
                <a:gd name="connsiteY99" fmla="*/ 144427 h 148166"/>
                <a:gd name="connsiteX100" fmla="*/ 22437 w 77611"/>
                <a:gd name="connsiteY100" fmla="*/ 146191 h 148166"/>
                <a:gd name="connsiteX101" fmla="*/ 22366 w 77611"/>
                <a:gd name="connsiteY101" fmla="*/ 146403 h 148166"/>
                <a:gd name="connsiteX102" fmla="*/ 21379 w 77611"/>
                <a:gd name="connsiteY102" fmla="*/ 148167 h 148166"/>
                <a:gd name="connsiteX103" fmla="*/ 19685 w 77611"/>
                <a:gd name="connsiteY103" fmla="*/ 150283 h 148166"/>
                <a:gd name="connsiteX104" fmla="*/ 19191 w 77611"/>
                <a:gd name="connsiteY104" fmla="*/ 150707 h 148166"/>
                <a:gd name="connsiteX105" fmla="*/ 17145 w 77611"/>
                <a:gd name="connsiteY105" fmla="*/ 152259 h 148166"/>
                <a:gd name="connsiteX106" fmla="*/ 17145 w 77611"/>
                <a:gd name="connsiteY106" fmla="*/ 152259 h 148166"/>
                <a:gd name="connsiteX107" fmla="*/ 17145 w 77611"/>
                <a:gd name="connsiteY107" fmla="*/ 152259 h 148166"/>
                <a:gd name="connsiteX108" fmla="*/ 71543 w 77611"/>
                <a:gd name="connsiteY108" fmla="*/ 120650 h 148166"/>
                <a:gd name="connsiteX109" fmla="*/ 73589 w 77611"/>
                <a:gd name="connsiteY109" fmla="*/ 119098 h 148166"/>
                <a:gd name="connsiteX110" fmla="*/ 74083 w 77611"/>
                <a:gd name="connsiteY110" fmla="*/ 118674 h 148166"/>
                <a:gd name="connsiteX111" fmla="*/ 75777 w 77611"/>
                <a:gd name="connsiteY111" fmla="*/ 116558 h 148166"/>
                <a:gd name="connsiteX112" fmla="*/ 75777 w 77611"/>
                <a:gd name="connsiteY112" fmla="*/ 116558 h 148166"/>
                <a:gd name="connsiteX113" fmla="*/ 76694 w 77611"/>
                <a:gd name="connsiteY113" fmla="*/ 114864 h 148166"/>
                <a:gd name="connsiteX114" fmla="*/ 76694 w 77611"/>
                <a:gd name="connsiteY114" fmla="*/ 114794 h 148166"/>
                <a:gd name="connsiteX115" fmla="*/ 76764 w 77611"/>
                <a:gd name="connsiteY115" fmla="*/ 114582 h 148166"/>
                <a:gd name="connsiteX116" fmla="*/ 77258 w 77611"/>
                <a:gd name="connsiteY116" fmla="*/ 113453 h 148166"/>
                <a:gd name="connsiteX117" fmla="*/ 77470 w 77611"/>
                <a:gd name="connsiteY117" fmla="*/ 112818 h 148166"/>
                <a:gd name="connsiteX118" fmla="*/ 77611 w 77611"/>
                <a:gd name="connsiteY118" fmla="*/ 112465 h 148166"/>
                <a:gd name="connsiteX119" fmla="*/ 77752 w 77611"/>
                <a:gd name="connsiteY119" fmla="*/ 112113 h 148166"/>
                <a:gd name="connsiteX120" fmla="*/ 78105 w 77611"/>
                <a:gd name="connsiteY120" fmla="*/ 110843 h 148166"/>
                <a:gd name="connsiteX121" fmla="*/ 78176 w 77611"/>
                <a:gd name="connsiteY121" fmla="*/ 110349 h 148166"/>
                <a:gd name="connsiteX122" fmla="*/ 78246 w 77611"/>
                <a:gd name="connsiteY122" fmla="*/ 110067 h 148166"/>
                <a:gd name="connsiteX123" fmla="*/ 78316 w 77611"/>
                <a:gd name="connsiteY123" fmla="*/ 109643 h 148166"/>
                <a:gd name="connsiteX124" fmla="*/ 78458 w 77611"/>
                <a:gd name="connsiteY124" fmla="*/ 108444 h 148166"/>
                <a:gd name="connsiteX125" fmla="*/ 78528 w 77611"/>
                <a:gd name="connsiteY125" fmla="*/ 107738 h 148166"/>
                <a:gd name="connsiteX126" fmla="*/ 78528 w 77611"/>
                <a:gd name="connsiteY126" fmla="*/ 107527 h 148166"/>
                <a:gd name="connsiteX127" fmla="*/ 78528 w 77611"/>
                <a:gd name="connsiteY127" fmla="*/ 107244 h 148166"/>
                <a:gd name="connsiteX128" fmla="*/ 78599 w 77611"/>
                <a:gd name="connsiteY128" fmla="*/ 106116 h 148166"/>
                <a:gd name="connsiteX129" fmla="*/ 78599 w 77611"/>
                <a:gd name="connsiteY129" fmla="*/ 104916 h 148166"/>
                <a:gd name="connsiteX130" fmla="*/ 78599 w 77611"/>
                <a:gd name="connsiteY130" fmla="*/ 104846 h 148166"/>
                <a:gd name="connsiteX131" fmla="*/ 78810 w 77611"/>
                <a:gd name="connsiteY131" fmla="*/ 42192 h 148166"/>
                <a:gd name="connsiteX132" fmla="*/ 78810 w 77611"/>
                <a:gd name="connsiteY132" fmla="*/ 4120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7611" h="148166">
                  <a:moveTo>
                    <a:pt x="78810" y="41204"/>
                  </a:moveTo>
                  <a:cubicBezTo>
                    <a:pt x="78810" y="40781"/>
                    <a:pt x="78810" y="40428"/>
                    <a:pt x="78740" y="40005"/>
                  </a:cubicBezTo>
                  <a:cubicBezTo>
                    <a:pt x="78740" y="39793"/>
                    <a:pt x="78740" y="39652"/>
                    <a:pt x="78670" y="39440"/>
                  </a:cubicBezTo>
                  <a:cubicBezTo>
                    <a:pt x="78670" y="39370"/>
                    <a:pt x="78670" y="39299"/>
                    <a:pt x="78670" y="39229"/>
                  </a:cubicBezTo>
                  <a:cubicBezTo>
                    <a:pt x="78670" y="39088"/>
                    <a:pt x="78670" y="38947"/>
                    <a:pt x="78670" y="38805"/>
                  </a:cubicBezTo>
                  <a:cubicBezTo>
                    <a:pt x="78599" y="38382"/>
                    <a:pt x="78599" y="38029"/>
                    <a:pt x="78528" y="37606"/>
                  </a:cubicBezTo>
                  <a:cubicBezTo>
                    <a:pt x="78458" y="37183"/>
                    <a:pt x="78387" y="36759"/>
                    <a:pt x="78387" y="36407"/>
                  </a:cubicBezTo>
                  <a:cubicBezTo>
                    <a:pt x="78387" y="36407"/>
                    <a:pt x="78387" y="36407"/>
                    <a:pt x="78387" y="36407"/>
                  </a:cubicBezTo>
                  <a:cubicBezTo>
                    <a:pt x="78387" y="36407"/>
                    <a:pt x="78387" y="36336"/>
                    <a:pt x="78387" y="36336"/>
                  </a:cubicBezTo>
                  <a:cubicBezTo>
                    <a:pt x="78316" y="35983"/>
                    <a:pt x="78246" y="35560"/>
                    <a:pt x="78176" y="35207"/>
                  </a:cubicBezTo>
                  <a:cubicBezTo>
                    <a:pt x="78105" y="34784"/>
                    <a:pt x="78034" y="34360"/>
                    <a:pt x="77893" y="33937"/>
                  </a:cubicBezTo>
                  <a:cubicBezTo>
                    <a:pt x="77893" y="33796"/>
                    <a:pt x="77823" y="33655"/>
                    <a:pt x="77823" y="33514"/>
                  </a:cubicBezTo>
                  <a:cubicBezTo>
                    <a:pt x="77823" y="33443"/>
                    <a:pt x="77752" y="33302"/>
                    <a:pt x="77752" y="33232"/>
                  </a:cubicBezTo>
                  <a:cubicBezTo>
                    <a:pt x="77682" y="33020"/>
                    <a:pt x="77682" y="32879"/>
                    <a:pt x="77611" y="32667"/>
                  </a:cubicBezTo>
                  <a:cubicBezTo>
                    <a:pt x="77470" y="32244"/>
                    <a:pt x="77399" y="31821"/>
                    <a:pt x="77258" y="31397"/>
                  </a:cubicBezTo>
                  <a:cubicBezTo>
                    <a:pt x="77188" y="31044"/>
                    <a:pt x="77047" y="30762"/>
                    <a:pt x="76976" y="30409"/>
                  </a:cubicBezTo>
                  <a:cubicBezTo>
                    <a:pt x="76976" y="30339"/>
                    <a:pt x="76976" y="30268"/>
                    <a:pt x="76906" y="30268"/>
                  </a:cubicBezTo>
                  <a:cubicBezTo>
                    <a:pt x="76906" y="30198"/>
                    <a:pt x="76906" y="30127"/>
                    <a:pt x="76835" y="30127"/>
                  </a:cubicBezTo>
                  <a:cubicBezTo>
                    <a:pt x="76694" y="29704"/>
                    <a:pt x="76553" y="29281"/>
                    <a:pt x="76412" y="28857"/>
                  </a:cubicBezTo>
                  <a:cubicBezTo>
                    <a:pt x="76271" y="28434"/>
                    <a:pt x="76129" y="28010"/>
                    <a:pt x="75988" y="27587"/>
                  </a:cubicBezTo>
                  <a:cubicBezTo>
                    <a:pt x="75988" y="27517"/>
                    <a:pt x="75918" y="27446"/>
                    <a:pt x="75918" y="27375"/>
                  </a:cubicBezTo>
                  <a:cubicBezTo>
                    <a:pt x="75918" y="27305"/>
                    <a:pt x="75847" y="27234"/>
                    <a:pt x="75847" y="27164"/>
                  </a:cubicBezTo>
                  <a:cubicBezTo>
                    <a:pt x="75777" y="26882"/>
                    <a:pt x="75635" y="26670"/>
                    <a:pt x="75565" y="26388"/>
                  </a:cubicBezTo>
                  <a:cubicBezTo>
                    <a:pt x="75424" y="25964"/>
                    <a:pt x="75283" y="25612"/>
                    <a:pt x="75071" y="25188"/>
                  </a:cubicBezTo>
                  <a:cubicBezTo>
                    <a:pt x="74930" y="24906"/>
                    <a:pt x="74859" y="24624"/>
                    <a:pt x="74719" y="24342"/>
                  </a:cubicBezTo>
                  <a:cubicBezTo>
                    <a:pt x="74719" y="24271"/>
                    <a:pt x="74648" y="24271"/>
                    <a:pt x="74648" y="24201"/>
                  </a:cubicBezTo>
                  <a:cubicBezTo>
                    <a:pt x="74648" y="24130"/>
                    <a:pt x="74577" y="24059"/>
                    <a:pt x="74577" y="24059"/>
                  </a:cubicBezTo>
                  <a:cubicBezTo>
                    <a:pt x="74436" y="23636"/>
                    <a:pt x="74225" y="23283"/>
                    <a:pt x="74013" y="22860"/>
                  </a:cubicBezTo>
                  <a:cubicBezTo>
                    <a:pt x="73801" y="22437"/>
                    <a:pt x="73589" y="22013"/>
                    <a:pt x="73378" y="21590"/>
                  </a:cubicBezTo>
                  <a:cubicBezTo>
                    <a:pt x="73378" y="21519"/>
                    <a:pt x="73307" y="21449"/>
                    <a:pt x="73307" y="21378"/>
                  </a:cubicBezTo>
                  <a:cubicBezTo>
                    <a:pt x="73237" y="21308"/>
                    <a:pt x="73237" y="21237"/>
                    <a:pt x="73166" y="21096"/>
                  </a:cubicBezTo>
                  <a:cubicBezTo>
                    <a:pt x="73025" y="20743"/>
                    <a:pt x="72813" y="20391"/>
                    <a:pt x="72602" y="20038"/>
                  </a:cubicBezTo>
                  <a:cubicBezTo>
                    <a:pt x="72390" y="19614"/>
                    <a:pt x="72108" y="19191"/>
                    <a:pt x="71896" y="18768"/>
                  </a:cubicBezTo>
                  <a:cubicBezTo>
                    <a:pt x="71755" y="18556"/>
                    <a:pt x="71684" y="18344"/>
                    <a:pt x="71543" y="18133"/>
                  </a:cubicBezTo>
                  <a:cubicBezTo>
                    <a:pt x="71473" y="18062"/>
                    <a:pt x="71473" y="17992"/>
                    <a:pt x="71402" y="17851"/>
                  </a:cubicBezTo>
                  <a:cubicBezTo>
                    <a:pt x="71191" y="17498"/>
                    <a:pt x="70979" y="17145"/>
                    <a:pt x="70697" y="16792"/>
                  </a:cubicBezTo>
                  <a:cubicBezTo>
                    <a:pt x="70344" y="16298"/>
                    <a:pt x="70062" y="15734"/>
                    <a:pt x="69709" y="15240"/>
                  </a:cubicBezTo>
                  <a:cubicBezTo>
                    <a:pt x="69638" y="15169"/>
                    <a:pt x="69638" y="15099"/>
                    <a:pt x="69568" y="14958"/>
                  </a:cubicBezTo>
                  <a:cubicBezTo>
                    <a:pt x="69074" y="14182"/>
                    <a:pt x="68510" y="13476"/>
                    <a:pt x="68016" y="12771"/>
                  </a:cubicBezTo>
                  <a:cubicBezTo>
                    <a:pt x="67663" y="12277"/>
                    <a:pt x="67310" y="11783"/>
                    <a:pt x="66957" y="11359"/>
                  </a:cubicBezTo>
                  <a:cubicBezTo>
                    <a:pt x="66675" y="11007"/>
                    <a:pt x="66322" y="10583"/>
                    <a:pt x="66040" y="10231"/>
                  </a:cubicBezTo>
                  <a:cubicBezTo>
                    <a:pt x="66040" y="10231"/>
                    <a:pt x="66040" y="10231"/>
                    <a:pt x="66040" y="10231"/>
                  </a:cubicBezTo>
                  <a:cubicBezTo>
                    <a:pt x="66040" y="10231"/>
                    <a:pt x="66040" y="10231"/>
                    <a:pt x="66040" y="10231"/>
                  </a:cubicBezTo>
                  <a:cubicBezTo>
                    <a:pt x="65758" y="9878"/>
                    <a:pt x="65405" y="9454"/>
                    <a:pt x="65123" y="9102"/>
                  </a:cubicBezTo>
                  <a:cubicBezTo>
                    <a:pt x="64841" y="8749"/>
                    <a:pt x="64488" y="8396"/>
                    <a:pt x="64135" y="8043"/>
                  </a:cubicBezTo>
                  <a:cubicBezTo>
                    <a:pt x="64065" y="7973"/>
                    <a:pt x="64065" y="7902"/>
                    <a:pt x="63994" y="7902"/>
                  </a:cubicBezTo>
                  <a:cubicBezTo>
                    <a:pt x="63923" y="7832"/>
                    <a:pt x="63853" y="7761"/>
                    <a:pt x="63853" y="7691"/>
                  </a:cubicBezTo>
                  <a:cubicBezTo>
                    <a:pt x="63641" y="7479"/>
                    <a:pt x="63429" y="7197"/>
                    <a:pt x="63147" y="6985"/>
                  </a:cubicBezTo>
                  <a:cubicBezTo>
                    <a:pt x="62795" y="6632"/>
                    <a:pt x="62441" y="6279"/>
                    <a:pt x="62089" y="5927"/>
                  </a:cubicBezTo>
                  <a:cubicBezTo>
                    <a:pt x="62018" y="5856"/>
                    <a:pt x="61877" y="5715"/>
                    <a:pt x="61736" y="5644"/>
                  </a:cubicBezTo>
                  <a:cubicBezTo>
                    <a:pt x="61665" y="5574"/>
                    <a:pt x="61595" y="5503"/>
                    <a:pt x="61454" y="5433"/>
                  </a:cubicBezTo>
                  <a:cubicBezTo>
                    <a:pt x="61313" y="5292"/>
                    <a:pt x="61101" y="5080"/>
                    <a:pt x="60960" y="4939"/>
                  </a:cubicBezTo>
                  <a:cubicBezTo>
                    <a:pt x="60607" y="4586"/>
                    <a:pt x="60254" y="4304"/>
                    <a:pt x="59902" y="3951"/>
                  </a:cubicBezTo>
                  <a:cubicBezTo>
                    <a:pt x="59760" y="3810"/>
                    <a:pt x="59549" y="3669"/>
                    <a:pt x="59408" y="3528"/>
                  </a:cubicBezTo>
                  <a:cubicBezTo>
                    <a:pt x="59337" y="3457"/>
                    <a:pt x="59267" y="3387"/>
                    <a:pt x="59196" y="3316"/>
                  </a:cubicBezTo>
                  <a:cubicBezTo>
                    <a:pt x="59055" y="3245"/>
                    <a:pt x="58984" y="3104"/>
                    <a:pt x="58844" y="3034"/>
                  </a:cubicBezTo>
                  <a:cubicBezTo>
                    <a:pt x="58490" y="2752"/>
                    <a:pt x="58138" y="2469"/>
                    <a:pt x="57785" y="2187"/>
                  </a:cubicBezTo>
                  <a:cubicBezTo>
                    <a:pt x="57503" y="1976"/>
                    <a:pt x="57291" y="1834"/>
                    <a:pt x="57009" y="1623"/>
                  </a:cubicBezTo>
                  <a:cubicBezTo>
                    <a:pt x="56938" y="1623"/>
                    <a:pt x="56938" y="1552"/>
                    <a:pt x="56868" y="1552"/>
                  </a:cubicBezTo>
                  <a:cubicBezTo>
                    <a:pt x="56797" y="1552"/>
                    <a:pt x="56797" y="1482"/>
                    <a:pt x="56727" y="1482"/>
                  </a:cubicBezTo>
                  <a:cubicBezTo>
                    <a:pt x="56374" y="1270"/>
                    <a:pt x="56021" y="988"/>
                    <a:pt x="55668" y="776"/>
                  </a:cubicBezTo>
                  <a:cubicBezTo>
                    <a:pt x="55316" y="564"/>
                    <a:pt x="54963" y="353"/>
                    <a:pt x="54610" y="141"/>
                  </a:cubicBezTo>
                  <a:cubicBezTo>
                    <a:pt x="54539" y="71"/>
                    <a:pt x="54469" y="71"/>
                    <a:pt x="54398" y="0"/>
                  </a:cubicBezTo>
                  <a:lnTo>
                    <a:pt x="0" y="31609"/>
                  </a:lnTo>
                  <a:cubicBezTo>
                    <a:pt x="847" y="32103"/>
                    <a:pt x="1623" y="32597"/>
                    <a:pt x="2469" y="33161"/>
                  </a:cubicBezTo>
                  <a:cubicBezTo>
                    <a:pt x="2540" y="33161"/>
                    <a:pt x="2540" y="33232"/>
                    <a:pt x="2611" y="33232"/>
                  </a:cubicBezTo>
                  <a:cubicBezTo>
                    <a:pt x="3387" y="33725"/>
                    <a:pt x="4092" y="34290"/>
                    <a:pt x="4868" y="34925"/>
                  </a:cubicBezTo>
                  <a:cubicBezTo>
                    <a:pt x="4939" y="34996"/>
                    <a:pt x="5010" y="35066"/>
                    <a:pt x="5080" y="35137"/>
                  </a:cubicBezTo>
                  <a:cubicBezTo>
                    <a:pt x="5786" y="35701"/>
                    <a:pt x="6491" y="36336"/>
                    <a:pt x="7197" y="36971"/>
                  </a:cubicBezTo>
                  <a:cubicBezTo>
                    <a:pt x="7267" y="37042"/>
                    <a:pt x="7338" y="37112"/>
                    <a:pt x="7408" y="37183"/>
                  </a:cubicBezTo>
                  <a:cubicBezTo>
                    <a:pt x="8114" y="37818"/>
                    <a:pt x="8819" y="38523"/>
                    <a:pt x="9455" y="39229"/>
                  </a:cubicBezTo>
                  <a:cubicBezTo>
                    <a:pt x="9525" y="39299"/>
                    <a:pt x="9595" y="39370"/>
                    <a:pt x="9595" y="39370"/>
                  </a:cubicBezTo>
                  <a:cubicBezTo>
                    <a:pt x="10301" y="40146"/>
                    <a:pt x="11007" y="40922"/>
                    <a:pt x="11712" y="41698"/>
                  </a:cubicBezTo>
                  <a:cubicBezTo>
                    <a:pt x="11712" y="41698"/>
                    <a:pt x="11712" y="41698"/>
                    <a:pt x="11712" y="41698"/>
                  </a:cubicBezTo>
                  <a:cubicBezTo>
                    <a:pt x="13053" y="43321"/>
                    <a:pt x="14252" y="45014"/>
                    <a:pt x="15452" y="46708"/>
                  </a:cubicBezTo>
                  <a:cubicBezTo>
                    <a:pt x="15804" y="47202"/>
                    <a:pt x="16087" y="47766"/>
                    <a:pt x="16440" y="48260"/>
                  </a:cubicBezTo>
                  <a:cubicBezTo>
                    <a:pt x="16722" y="48683"/>
                    <a:pt x="17004" y="49177"/>
                    <a:pt x="17286" y="49600"/>
                  </a:cubicBezTo>
                  <a:cubicBezTo>
                    <a:pt x="17427" y="49812"/>
                    <a:pt x="17498" y="50024"/>
                    <a:pt x="17639" y="50235"/>
                  </a:cubicBezTo>
                  <a:cubicBezTo>
                    <a:pt x="18062" y="51012"/>
                    <a:pt x="18486" y="51788"/>
                    <a:pt x="18909" y="52493"/>
                  </a:cubicBezTo>
                  <a:cubicBezTo>
                    <a:pt x="18979" y="52564"/>
                    <a:pt x="18979" y="52634"/>
                    <a:pt x="19050" y="52705"/>
                  </a:cubicBezTo>
                  <a:cubicBezTo>
                    <a:pt x="19544" y="53622"/>
                    <a:pt x="19967" y="54610"/>
                    <a:pt x="20391" y="55527"/>
                  </a:cubicBezTo>
                  <a:cubicBezTo>
                    <a:pt x="20391" y="55598"/>
                    <a:pt x="20461" y="55598"/>
                    <a:pt x="20461" y="55668"/>
                  </a:cubicBezTo>
                  <a:cubicBezTo>
                    <a:pt x="20885" y="56586"/>
                    <a:pt x="21237" y="57573"/>
                    <a:pt x="21590" y="58491"/>
                  </a:cubicBezTo>
                  <a:cubicBezTo>
                    <a:pt x="21590" y="58561"/>
                    <a:pt x="21661" y="58632"/>
                    <a:pt x="21661" y="58702"/>
                  </a:cubicBezTo>
                  <a:cubicBezTo>
                    <a:pt x="22013" y="59690"/>
                    <a:pt x="22366" y="60678"/>
                    <a:pt x="22648" y="61666"/>
                  </a:cubicBezTo>
                  <a:cubicBezTo>
                    <a:pt x="22648" y="61736"/>
                    <a:pt x="22648" y="61807"/>
                    <a:pt x="22719" y="61877"/>
                  </a:cubicBezTo>
                  <a:cubicBezTo>
                    <a:pt x="23001" y="62794"/>
                    <a:pt x="23283" y="63782"/>
                    <a:pt x="23495" y="64699"/>
                  </a:cubicBezTo>
                  <a:cubicBezTo>
                    <a:pt x="23495" y="64770"/>
                    <a:pt x="23566" y="64840"/>
                    <a:pt x="23566" y="64982"/>
                  </a:cubicBezTo>
                  <a:cubicBezTo>
                    <a:pt x="23777" y="65969"/>
                    <a:pt x="23989" y="66887"/>
                    <a:pt x="24130" y="67874"/>
                  </a:cubicBezTo>
                  <a:cubicBezTo>
                    <a:pt x="24130" y="67874"/>
                    <a:pt x="24130" y="67874"/>
                    <a:pt x="24130" y="67945"/>
                  </a:cubicBezTo>
                  <a:cubicBezTo>
                    <a:pt x="24271" y="68933"/>
                    <a:pt x="24412" y="69850"/>
                    <a:pt x="24483" y="70838"/>
                  </a:cubicBezTo>
                  <a:cubicBezTo>
                    <a:pt x="24483" y="70908"/>
                    <a:pt x="24483" y="70979"/>
                    <a:pt x="24483" y="71049"/>
                  </a:cubicBezTo>
                  <a:cubicBezTo>
                    <a:pt x="24553" y="72037"/>
                    <a:pt x="24624" y="72954"/>
                    <a:pt x="24624" y="73872"/>
                  </a:cubicBezTo>
                  <a:lnTo>
                    <a:pt x="24412" y="136525"/>
                  </a:lnTo>
                  <a:cubicBezTo>
                    <a:pt x="24412" y="137442"/>
                    <a:pt x="24342" y="138359"/>
                    <a:pt x="24271" y="139206"/>
                  </a:cubicBezTo>
                  <a:cubicBezTo>
                    <a:pt x="24271" y="139277"/>
                    <a:pt x="24271" y="139347"/>
                    <a:pt x="24271" y="139418"/>
                  </a:cubicBezTo>
                  <a:cubicBezTo>
                    <a:pt x="24201" y="140194"/>
                    <a:pt x="24059" y="140970"/>
                    <a:pt x="23918" y="141746"/>
                  </a:cubicBezTo>
                  <a:cubicBezTo>
                    <a:pt x="23918" y="141817"/>
                    <a:pt x="23848" y="141958"/>
                    <a:pt x="23848" y="142028"/>
                  </a:cubicBezTo>
                  <a:cubicBezTo>
                    <a:pt x="23707" y="142734"/>
                    <a:pt x="23495" y="143439"/>
                    <a:pt x="23283" y="144074"/>
                  </a:cubicBezTo>
                  <a:cubicBezTo>
                    <a:pt x="23213" y="144215"/>
                    <a:pt x="23213" y="144286"/>
                    <a:pt x="23142" y="144427"/>
                  </a:cubicBezTo>
                  <a:cubicBezTo>
                    <a:pt x="22931" y="145062"/>
                    <a:pt x="22719" y="145627"/>
                    <a:pt x="22437" y="146191"/>
                  </a:cubicBezTo>
                  <a:cubicBezTo>
                    <a:pt x="22437" y="146262"/>
                    <a:pt x="22366" y="146332"/>
                    <a:pt x="22366" y="146403"/>
                  </a:cubicBezTo>
                  <a:cubicBezTo>
                    <a:pt x="22084" y="147038"/>
                    <a:pt x="21731" y="147602"/>
                    <a:pt x="21379" y="148167"/>
                  </a:cubicBezTo>
                  <a:cubicBezTo>
                    <a:pt x="20885" y="148943"/>
                    <a:pt x="20320" y="149648"/>
                    <a:pt x="19685" y="150283"/>
                  </a:cubicBezTo>
                  <a:cubicBezTo>
                    <a:pt x="19544" y="150424"/>
                    <a:pt x="19403" y="150565"/>
                    <a:pt x="19191" y="150707"/>
                  </a:cubicBezTo>
                  <a:cubicBezTo>
                    <a:pt x="18556" y="151271"/>
                    <a:pt x="17851" y="151836"/>
                    <a:pt x="17145" y="152259"/>
                  </a:cubicBezTo>
                  <a:lnTo>
                    <a:pt x="17145" y="152259"/>
                  </a:lnTo>
                  <a:cubicBezTo>
                    <a:pt x="17145" y="152259"/>
                    <a:pt x="17145" y="152259"/>
                    <a:pt x="17145" y="152259"/>
                  </a:cubicBezTo>
                  <a:lnTo>
                    <a:pt x="71543" y="120650"/>
                  </a:lnTo>
                  <a:cubicBezTo>
                    <a:pt x="72319" y="120227"/>
                    <a:pt x="72955" y="119662"/>
                    <a:pt x="73589" y="119098"/>
                  </a:cubicBezTo>
                  <a:cubicBezTo>
                    <a:pt x="73731" y="118957"/>
                    <a:pt x="73871" y="118815"/>
                    <a:pt x="74083" y="118674"/>
                  </a:cubicBezTo>
                  <a:cubicBezTo>
                    <a:pt x="74719" y="118039"/>
                    <a:pt x="75283" y="117334"/>
                    <a:pt x="75777" y="116558"/>
                  </a:cubicBezTo>
                  <a:cubicBezTo>
                    <a:pt x="75777" y="116558"/>
                    <a:pt x="75777" y="116558"/>
                    <a:pt x="75777" y="116558"/>
                  </a:cubicBezTo>
                  <a:cubicBezTo>
                    <a:pt x="76129" y="116064"/>
                    <a:pt x="76412" y="115499"/>
                    <a:pt x="76694" y="114864"/>
                  </a:cubicBezTo>
                  <a:cubicBezTo>
                    <a:pt x="76694" y="114864"/>
                    <a:pt x="76694" y="114794"/>
                    <a:pt x="76694" y="114794"/>
                  </a:cubicBezTo>
                  <a:cubicBezTo>
                    <a:pt x="76694" y="114723"/>
                    <a:pt x="76764" y="114653"/>
                    <a:pt x="76764" y="114582"/>
                  </a:cubicBezTo>
                  <a:cubicBezTo>
                    <a:pt x="76906" y="114229"/>
                    <a:pt x="77117" y="113806"/>
                    <a:pt x="77258" y="113453"/>
                  </a:cubicBezTo>
                  <a:cubicBezTo>
                    <a:pt x="77329" y="113242"/>
                    <a:pt x="77399" y="113030"/>
                    <a:pt x="77470" y="112818"/>
                  </a:cubicBezTo>
                  <a:cubicBezTo>
                    <a:pt x="77540" y="112677"/>
                    <a:pt x="77540" y="112607"/>
                    <a:pt x="77611" y="112465"/>
                  </a:cubicBezTo>
                  <a:cubicBezTo>
                    <a:pt x="77611" y="112324"/>
                    <a:pt x="77682" y="112254"/>
                    <a:pt x="77752" y="112113"/>
                  </a:cubicBezTo>
                  <a:cubicBezTo>
                    <a:pt x="77893" y="111689"/>
                    <a:pt x="77964" y="111266"/>
                    <a:pt x="78105" y="110843"/>
                  </a:cubicBezTo>
                  <a:cubicBezTo>
                    <a:pt x="78105" y="110702"/>
                    <a:pt x="78176" y="110561"/>
                    <a:pt x="78176" y="110349"/>
                  </a:cubicBezTo>
                  <a:cubicBezTo>
                    <a:pt x="78176" y="110278"/>
                    <a:pt x="78246" y="110137"/>
                    <a:pt x="78246" y="110067"/>
                  </a:cubicBezTo>
                  <a:cubicBezTo>
                    <a:pt x="78246" y="109926"/>
                    <a:pt x="78316" y="109784"/>
                    <a:pt x="78316" y="109643"/>
                  </a:cubicBezTo>
                  <a:cubicBezTo>
                    <a:pt x="78387" y="109291"/>
                    <a:pt x="78458" y="108867"/>
                    <a:pt x="78458" y="108444"/>
                  </a:cubicBezTo>
                  <a:cubicBezTo>
                    <a:pt x="78458" y="108232"/>
                    <a:pt x="78528" y="108020"/>
                    <a:pt x="78528" y="107738"/>
                  </a:cubicBezTo>
                  <a:cubicBezTo>
                    <a:pt x="78528" y="107668"/>
                    <a:pt x="78528" y="107597"/>
                    <a:pt x="78528" y="107527"/>
                  </a:cubicBezTo>
                  <a:cubicBezTo>
                    <a:pt x="78528" y="107456"/>
                    <a:pt x="78528" y="107315"/>
                    <a:pt x="78528" y="107244"/>
                  </a:cubicBezTo>
                  <a:cubicBezTo>
                    <a:pt x="78528" y="106892"/>
                    <a:pt x="78599" y="106468"/>
                    <a:pt x="78599" y="106116"/>
                  </a:cubicBezTo>
                  <a:cubicBezTo>
                    <a:pt x="78599" y="105692"/>
                    <a:pt x="78599" y="105340"/>
                    <a:pt x="78599" y="104916"/>
                  </a:cubicBezTo>
                  <a:cubicBezTo>
                    <a:pt x="78599" y="104916"/>
                    <a:pt x="78599" y="104846"/>
                    <a:pt x="78599" y="104846"/>
                  </a:cubicBezTo>
                  <a:lnTo>
                    <a:pt x="78810" y="42192"/>
                  </a:lnTo>
                  <a:cubicBezTo>
                    <a:pt x="78881" y="41981"/>
                    <a:pt x="78881" y="41628"/>
                    <a:pt x="78810" y="41204"/>
                  </a:cubicBezTo>
                  <a:close/>
                </a:path>
              </a:pathLst>
            </a:custGeom>
            <a:solidFill>
              <a:schemeClr val="accent4">
                <a:lumMod val="50000"/>
              </a:schemeClr>
            </a:solidFill>
            <a:ln w="7047" cap="flat">
              <a:noFill/>
              <a:prstDash val="solid"/>
              <a:miter/>
            </a:ln>
          </p:spPr>
          <p:txBody>
            <a:bodyPr rtlCol="0" anchor="ctr"/>
            <a:lstStyle/>
            <a:p>
              <a:endParaRPr lang="en-ID"/>
            </a:p>
          </p:txBody>
        </p:sp>
        <p:sp>
          <p:nvSpPr>
            <p:cNvPr id="365" name="Freeform: Shape 364">
              <a:extLst>
                <a:ext uri="{FF2B5EF4-FFF2-40B4-BE49-F238E27FC236}">
                  <a16:creationId xmlns:a16="http://schemas.microsoft.com/office/drawing/2014/main" id="{5CC58E39-D7F0-4972-8C7E-A54536861BDE}"/>
                </a:ext>
              </a:extLst>
            </p:cNvPr>
            <p:cNvSpPr/>
            <p:nvPr/>
          </p:nvSpPr>
          <p:spPr>
            <a:xfrm>
              <a:off x="8926900" y="1708590"/>
              <a:ext cx="204611" cy="155222"/>
            </a:xfrm>
            <a:custGeom>
              <a:avLst/>
              <a:gdLst>
                <a:gd name="connsiteX0" fmla="*/ 211596 w 204611"/>
                <a:gd name="connsiteY0" fmla="*/ 139543 h 155222"/>
                <a:gd name="connsiteX1" fmla="*/ 211526 w 204611"/>
                <a:gd name="connsiteY1" fmla="*/ 160215 h 155222"/>
                <a:gd name="connsiteX2" fmla="*/ 0 w 204611"/>
                <a:gd name="connsiteY2" fmla="*/ 37872 h 155222"/>
                <a:gd name="connsiteX3" fmla="*/ 71 w 204611"/>
                <a:gd name="connsiteY3" fmla="*/ 17411 h 155222"/>
                <a:gd name="connsiteX4" fmla="*/ 24765 w 204611"/>
                <a:gd name="connsiteY4" fmla="*/ 3370 h 155222"/>
                <a:gd name="connsiteX5" fmla="*/ 187113 w 204611"/>
                <a:gd name="connsiteY5" fmla="*/ 97068 h 155222"/>
                <a:gd name="connsiteX6" fmla="*/ 211596 w 204611"/>
                <a:gd name="connsiteY6" fmla="*/ 139543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611" h="155222">
                  <a:moveTo>
                    <a:pt x="211596" y="139543"/>
                  </a:moveTo>
                  <a:lnTo>
                    <a:pt x="211526" y="160215"/>
                  </a:lnTo>
                  <a:lnTo>
                    <a:pt x="0" y="37872"/>
                  </a:lnTo>
                  <a:lnTo>
                    <a:pt x="71" y="17411"/>
                  </a:lnTo>
                  <a:cubicBezTo>
                    <a:pt x="141" y="1818"/>
                    <a:pt x="11148" y="-4461"/>
                    <a:pt x="24765" y="3370"/>
                  </a:cubicBezTo>
                  <a:lnTo>
                    <a:pt x="187113" y="97068"/>
                  </a:lnTo>
                  <a:cubicBezTo>
                    <a:pt x="200660" y="104900"/>
                    <a:pt x="211596" y="123950"/>
                    <a:pt x="211596" y="139543"/>
                  </a:cubicBezTo>
                  <a:close/>
                </a:path>
              </a:pathLst>
            </a:custGeom>
            <a:solidFill>
              <a:schemeClr val="accent4"/>
            </a:solidFill>
            <a:ln w="7047" cap="flat">
              <a:noFill/>
              <a:prstDash val="solid"/>
              <a:miter/>
            </a:ln>
          </p:spPr>
          <p:txBody>
            <a:bodyPr rtlCol="0" anchor="ctr"/>
            <a:lstStyle/>
            <a:p>
              <a:endParaRPr lang="en-ID"/>
            </a:p>
          </p:txBody>
        </p:sp>
        <p:sp>
          <p:nvSpPr>
            <p:cNvPr id="366" name="Freeform: Shape 365">
              <a:extLst>
                <a:ext uri="{FF2B5EF4-FFF2-40B4-BE49-F238E27FC236}">
                  <a16:creationId xmlns:a16="http://schemas.microsoft.com/office/drawing/2014/main" id="{3AD6FF53-99F6-41E5-BF72-999525CB3586}"/>
                </a:ext>
              </a:extLst>
            </p:cNvPr>
            <p:cNvSpPr/>
            <p:nvPr/>
          </p:nvSpPr>
          <p:spPr>
            <a:xfrm>
              <a:off x="8926759" y="1746603"/>
              <a:ext cx="211667" cy="176389"/>
            </a:xfrm>
            <a:custGeom>
              <a:avLst/>
              <a:gdLst>
                <a:gd name="connsiteX0" fmla="*/ 211667 w 211666"/>
                <a:gd name="connsiteY0" fmla="*/ 122202 h 176388"/>
                <a:gd name="connsiteX1" fmla="*/ 211525 w 211666"/>
                <a:gd name="connsiteY1" fmla="*/ 164183 h 176388"/>
                <a:gd name="connsiteX2" fmla="*/ 186902 w 211666"/>
                <a:gd name="connsiteY2" fmla="*/ 178294 h 176388"/>
                <a:gd name="connsiteX3" fmla="*/ 24553 w 211666"/>
                <a:gd name="connsiteY3" fmla="*/ 84596 h 176388"/>
                <a:gd name="connsiteX4" fmla="*/ 0 w 211666"/>
                <a:gd name="connsiteY4" fmla="*/ 42122 h 176388"/>
                <a:gd name="connsiteX5" fmla="*/ 141 w 211666"/>
                <a:gd name="connsiteY5" fmla="*/ 0 h 176388"/>
                <a:gd name="connsiteX6" fmla="*/ 211667 w 211666"/>
                <a:gd name="connsiteY6" fmla="*/ 122202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1667" y="122202"/>
                  </a:moveTo>
                  <a:lnTo>
                    <a:pt x="211525" y="164183"/>
                  </a:lnTo>
                  <a:cubicBezTo>
                    <a:pt x="211455" y="179846"/>
                    <a:pt x="200448" y="186125"/>
                    <a:pt x="186902" y="178294"/>
                  </a:cubicBezTo>
                  <a:lnTo>
                    <a:pt x="24553" y="84596"/>
                  </a:lnTo>
                  <a:cubicBezTo>
                    <a:pt x="10936" y="76764"/>
                    <a:pt x="0" y="57714"/>
                    <a:pt x="0" y="42122"/>
                  </a:cubicBezTo>
                  <a:lnTo>
                    <a:pt x="141" y="0"/>
                  </a:lnTo>
                  <a:lnTo>
                    <a:pt x="211667" y="122202"/>
                  </a:lnTo>
                  <a:close/>
                </a:path>
              </a:pathLst>
            </a:custGeom>
            <a:solidFill>
              <a:schemeClr val="accent2"/>
            </a:solidFill>
            <a:ln w="7047" cap="flat">
              <a:noFill/>
              <a:prstDash val="solid"/>
              <a:miter/>
            </a:ln>
          </p:spPr>
          <p:txBody>
            <a:bodyPr rtlCol="0" anchor="ctr"/>
            <a:lstStyle/>
            <a:p>
              <a:endParaRPr lang="en-ID"/>
            </a:p>
          </p:txBody>
        </p:sp>
        <p:grpSp>
          <p:nvGrpSpPr>
            <p:cNvPr id="367" name="Graphic 3">
              <a:extLst>
                <a:ext uri="{FF2B5EF4-FFF2-40B4-BE49-F238E27FC236}">
                  <a16:creationId xmlns:a16="http://schemas.microsoft.com/office/drawing/2014/main" id="{FB553CC2-8A63-4B41-86D7-ECC8CF5DAEC4}"/>
                </a:ext>
              </a:extLst>
            </p:cNvPr>
            <p:cNvGrpSpPr/>
            <p:nvPr/>
          </p:nvGrpSpPr>
          <p:grpSpPr>
            <a:xfrm>
              <a:off x="9270718" y="1830776"/>
              <a:ext cx="169333" cy="176389"/>
              <a:chOff x="9270718" y="1830776"/>
              <a:chExt cx="169333" cy="176389"/>
            </a:xfrm>
            <a:solidFill>
              <a:schemeClr val="accent1"/>
            </a:solidFill>
          </p:grpSpPr>
          <p:sp>
            <p:nvSpPr>
              <p:cNvPr id="384" name="Freeform: Shape 383">
                <a:extLst>
                  <a:ext uri="{FF2B5EF4-FFF2-40B4-BE49-F238E27FC236}">
                    <a16:creationId xmlns:a16="http://schemas.microsoft.com/office/drawing/2014/main" id="{FD48C5F6-EA3A-4D44-B990-F7F38A9EBFCF}"/>
                  </a:ext>
                </a:extLst>
              </p:cNvPr>
              <p:cNvSpPr/>
              <p:nvPr/>
            </p:nvSpPr>
            <p:spPr>
              <a:xfrm>
                <a:off x="9270718" y="1830776"/>
                <a:ext cx="169333" cy="176389"/>
              </a:xfrm>
              <a:custGeom>
                <a:avLst/>
                <a:gdLst>
                  <a:gd name="connsiteX0" fmla="*/ 171097 w 169333"/>
                  <a:gd name="connsiteY0" fmla="*/ 0 h 176388"/>
                  <a:gd name="connsiteX1" fmla="*/ 171097 w 169333"/>
                  <a:gd name="connsiteY1" fmla="*/ 56938 h 176388"/>
                  <a:gd name="connsiteX2" fmla="*/ 152400 w 169333"/>
                  <a:gd name="connsiteY2" fmla="*/ 89464 h 176388"/>
                  <a:gd name="connsiteX3" fmla="*/ 0 w 169333"/>
                  <a:gd name="connsiteY3" fmla="*/ 178223 h 176388"/>
                  <a:gd name="connsiteX4" fmla="*/ 7620 w 169333"/>
                  <a:gd name="connsiteY4" fmla="*/ 164818 h 176388"/>
                  <a:gd name="connsiteX5" fmla="*/ 7690 w 169333"/>
                  <a:gd name="connsiteY5" fmla="*/ 163759 h 176388"/>
                  <a:gd name="connsiteX6" fmla="*/ 7832 w 169333"/>
                  <a:gd name="connsiteY6" fmla="*/ 125165 h 176388"/>
                  <a:gd name="connsiteX7" fmla="*/ 7902 w 169333"/>
                  <a:gd name="connsiteY7" fmla="*/ 94756 h 176388"/>
                  <a:gd name="connsiteX8" fmla="*/ 143862 w 169333"/>
                  <a:gd name="connsiteY8" fmla="*/ 15734 h 176388"/>
                  <a:gd name="connsiteX9" fmla="*/ 171097 w 169333"/>
                  <a:gd name="connsiteY9"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333" h="176388">
                    <a:moveTo>
                      <a:pt x="171097" y="0"/>
                    </a:moveTo>
                    <a:lnTo>
                      <a:pt x="171097" y="56938"/>
                    </a:lnTo>
                    <a:cubicBezTo>
                      <a:pt x="171097" y="70344"/>
                      <a:pt x="163971" y="82691"/>
                      <a:pt x="152400" y="89464"/>
                    </a:cubicBezTo>
                    <a:lnTo>
                      <a:pt x="0" y="178223"/>
                    </a:lnTo>
                    <a:cubicBezTo>
                      <a:pt x="4304" y="175330"/>
                      <a:pt x="7267" y="170603"/>
                      <a:pt x="7620" y="164818"/>
                    </a:cubicBezTo>
                    <a:cubicBezTo>
                      <a:pt x="7690" y="164465"/>
                      <a:pt x="7690" y="164112"/>
                      <a:pt x="7690" y="163759"/>
                    </a:cubicBezTo>
                    <a:lnTo>
                      <a:pt x="7832" y="125165"/>
                    </a:lnTo>
                    <a:lnTo>
                      <a:pt x="7902" y="94756"/>
                    </a:lnTo>
                    <a:lnTo>
                      <a:pt x="143862" y="15734"/>
                    </a:lnTo>
                    <a:lnTo>
                      <a:pt x="171097" y="0"/>
                    </a:lnTo>
                    <a:close/>
                  </a:path>
                </a:pathLst>
              </a:custGeom>
              <a:solidFill>
                <a:schemeClr val="accent2"/>
              </a:solidFill>
              <a:ln w="7047" cap="flat">
                <a:noFill/>
                <a:prstDash val="solid"/>
                <a:miter/>
              </a:ln>
            </p:spPr>
            <p:txBody>
              <a:bodyPr rtlCol="0" anchor="ctr"/>
              <a:lstStyle/>
              <a:p>
                <a:endParaRPr lang="en-ID"/>
              </a:p>
            </p:txBody>
          </p:sp>
          <p:sp>
            <p:nvSpPr>
              <p:cNvPr id="385" name="Freeform: Shape 384">
                <a:extLst>
                  <a:ext uri="{FF2B5EF4-FFF2-40B4-BE49-F238E27FC236}">
                    <a16:creationId xmlns:a16="http://schemas.microsoft.com/office/drawing/2014/main" id="{1B0427A0-0F2C-4EE0-B34D-5A1BC9E0B273}"/>
                  </a:ext>
                </a:extLst>
              </p:cNvPr>
              <p:cNvSpPr/>
              <p:nvPr/>
            </p:nvSpPr>
            <p:spPr>
              <a:xfrm>
                <a:off x="9278337" y="1925602"/>
                <a:ext cx="7056" cy="63500"/>
              </a:xfrm>
              <a:custGeom>
                <a:avLst/>
                <a:gdLst>
                  <a:gd name="connsiteX0" fmla="*/ 282 w 0"/>
                  <a:gd name="connsiteY0" fmla="*/ 0 h 63500"/>
                  <a:gd name="connsiteX1" fmla="*/ 212 w 0"/>
                  <a:gd name="connsiteY1" fmla="*/ 30409 h 63500"/>
                  <a:gd name="connsiteX2" fmla="*/ 71 w 0"/>
                  <a:gd name="connsiteY2" fmla="*/ 69003 h 63500"/>
                  <a:gd name="connsiteX3" fmla="*/ 0 w 0"/>
                  <a:gd name="connsiteY3" fmla="*/ 70062 h 63500"/>
                  <a:gd name="connsiteX4" fmla="*/ 282 w 0"/>
                  <a:gd name="connsiteY4" fmla="*/ 0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63500">
                    <a:moveTo>
                      <a:pt x="282" y="0"/>
                    </a:moveTo>
                    <a:lnTo>
                      <a:pt x="212" y="30409"/>
                    </a:lnTo>
                    <a:lnTo>
                      <a:pt x="71" y="69003"/>
                    </a:lnTo>
                    <a:cubicBezTo>
                      <a:pt x="71" y="69356"/>
                      <a:pt x="71" y="69709"/>
                      <a:pt x="0" y="70062"/>
                    </a:cubicBezTo>
                    <a:lnTo>
                      <a:pt x="282" y="0"/>
                    </a:lnTo>
                    <a:close/>
                  </a:path>
                </a:pathLst>
              </a:custGeom>
              <a:solidFill>
                <a:srgbClr val="DA9C0F"/>
              </a:solidFill>
              <a:ln w="7047" cap="flat">
                <a:noFill/>
                <a:prstDash val="solid"/>
                <a:miter/>
              </a:ln>
            </p:spPr>
            <p:txBody>
              <a:bodyPr rtlCol="0" anchor="ctr"/>
              <a:lstStyle/>
              <a:p>
                <a:endParaRPr lang="en-ID"/>
              </a:p>
            </p:txBody>
          </p:sp>
        </p:grpSp>
        <p:sp>
          <p:nvSpPr>
            <p:cNvPr id="368" name="Freeform: Shape 367">
              <a:extLst>
                <a:ext uri="{FF2B5EF4-FFF2-40B4-BE49-F238E27FC236}">
                  <a16:creationId xmlns:a16="http://schemas.microsoft.com/office/drawing/2014/main" id="{1F79519D-58BF-4BA5-999F-A7EBBCB9C1C9}"/>
                </a:ext>
              </a:extLst>
            </p:cNvPr>
            <p:cNvSpPr/>
            <p:nvPr/>
          </p:nvSpPr>
          <p:spPr>
            <a:xfrm>
              <a:off x="9238050" y="1777294"/>
              <a:ext cx="197556" cy="148167"/>
            </a:xfrm>
            <a:custGeom>
              <a:avLst/>
              <a:gdLst>
                <a:gd name="connsiteX0" fmla="*/ 203764 w 197555"/>
                <a:gd name="connsiteY0" fmla="*/ 52282 h 148166"/>
                <a:gd name="connsiteX1" fmla="*/ 203764 w 197555"/>
                <a:gd name="connsiteY1" fmla="*/ 53481 h 148166"/>
                <a:gd name="connsiteX2" fmla="*/ 176530 w 197555"/>
                <a:gd name="connsiteY2" fmla="*/ 69286 h 148166"/>
                <a:gd name="connsiteX3" fmla="*/ 40569 w 197555"/>
                <a:gd name="connsiteY3" fmla="*/ 148308 h 148166"/>
                <a:gd name="connsiteX4" fmla="*/ 40428 w 197555"/>
                <a:gd name="connsiteY4" fmla="*/ 145274 h 148166"/>
                <a:gd name="connsiteX5" fmla="*/ 40428 w 197555"/>
                <a:gd name="connsiteY5" fmla="*/ 145062 h 148166"/>
                <a:gd name="connsiteX6" fmla="*/ 40076 w 197555"/>
                <a:gd name="connsiteY6" fmla="*/ 141958 h 148166"/>
                <a:gd name="connsiteX7" fmla="*/ 40076 w 197555"/>
                <a:gd name="connsiteY7" fmla="*/ 141887 h 148166"/>
                <a:gd name="connsiteX8" fmla="*/ 39440 w 197555"/>
                <a:gd name="connsiteY8" fmla="*/ 138853 h 148166"/>
                <a:gd name="connsiteX9" fmla="*/ 39370 w 197555"/>
                <a:gd name="connsiteY9" fmla="*/ 138571 h 148166"/>
                <a:gd name="connsiteX10" fmla="*/ 38594 w 197555"/>
                <a:gd name="connsiteY10" fmla="*/ 135608 h 148166"/>
                <a:gd name="connsiteX11" fmla="*/ 38523 w 197555"/>
                <a:gd name="connsiteY11" fmla="*/ 135396 h 148166"/>
                <a:gd name="connsiteX12" fmla="*/ 37465 w 197555"/>
                <a:gd name="connsiteY12" fmla="*/ 132292 h 148166"/>
                <a:gd name="connsiteX13" fmla="*/ 37394 w 197555"/>
                <a:gd name="connsiteY13" fmla="*/ 132080 h 148166"/>
                <a:gd name="connsiteX14" fmla="*/ 36195 w 197555"/>
                <a:gd name="connsiteY14" fmla="*/ 129117 h 148166"/>
                <a:gd name="connsiteX15" fmla="*/ 36124 w 197555"/>
                <a:gd name="connsiteY15" fmla="*/ 128905 h 148166"/>
                <a:gd name="connsiteX16" fmla="*/ 34713 w 197555"/>
                <a:gd name="connsiteY16" fmla="*/ 125871 h 148166"/>
                <a:gd name="connsiteX17" fmla="*/ 34572 w 197555"/>
                <a:gd name="connsiteY17" fmla="*/ 125659 h 148166"/>
                <a:gd name="connsiteX18" fmla="*/ 33231 w 197555"/>
                <a:gd name="connsiteY18" fmla="*/ 123261 h 148166"/>
                <a:gd name="connsiteX19" fmla="*/ 32879 w 197555"/>
                <a:gd name="connsiteY19" fmla="*/ 122555 h 148166"/>
                <a:gd name="connsiteX20" fmla="*/ 32032 w 197555"/>
                <a:gd name="connsiteY20" fmla="*/ 121144 h 148166"/>
                <a:gd name="connsiteX21" fmla="*/ 30974 w 197555"/>
                <a:gd name="connsiteY21" fmla="*/ 119451 h 148166"/>
                <a:gd name="connsiteX22" fmla="*/ 27022 w 197555"/>
                <a:gd name="connsiteY22" fmla="*/ 114159 h 148166"/>
                <a:gd name="connsiteX23" fmla="*/ 26952 w 197555"/>
                <a:gd name="connsiteY23" fmla="*/ 114088 h 148166"/>
                <a:gd name="connsiteX24" fmla="*/ 24765 w 197555"/>
                <a:gd name="connsiteY24" fmla="*/ 111619 h 148166"/>
                <a:gd name="connsiteX25" fmla="*/ 24624 w 197555"/>
                <a:gd name="connsiteY25" fmla="*/ 111407 h 148166"/>
                <a:gd name="connsiteX26" fmla="*/ 22437 w 197555"/>
                <a:gd name="connsiteY26" fmla="*/ 109220 h 148166"/>
                <a:gd name="connsiteX27" fmla="*/ 22225 w 197555"/>
                <a:gd name="connsiteY27" fmla="*/ 109008 h 148166"/>
                <a:gd name="connsiteX28" fmla="*/ 20038 w 197555"/>
                <a:gd name="connsiteY28" fmla="*/ 107103 h 148166"/>
                <a:gd name="connsiteX29" fmla="*/ 19755 w 197555"/>
                <a:gd name="connsiteY29" fmla="*/ 106892 h 148166"/>
                <a:gd name="connsiteX30" fmla="*/ 17356 w 197555"/>
                <a:gd name="connsiteY30" fmla="*/ 105128 h 148166"/>
                <a:gd name="connsiteX31" fmla="*/ 17216 w 197555"/>
                <a:gd name="connsiteY31" fmla="*/ 104987 h 148166"/>
                <a:gd name="connsiteX32" fmla="*/ 14605 w 197555"/>
                <a:gd name="connsiteY32" fmla="*/ 103293 h 148166"/>
                <a:gd name="connsiteX33" fmla="*/ 0 w 197555"/>
                <a:gd name="connsiteY33" fmla="*/ 94827 h 148166"/>
                <a:gd name="connsiteX34" fmla="*/ 163124 w 197555"/>
                <a:gd name="connsiteY34" fmla="*/ 0 h 148166"/>
                <a:gd name="connsiteX35" fmla="*/ 176671 w 197555"/>
                <a:gd name="connsiteY35" fmla="*/ 7761 h 148166"/>
                <a:gd name="connsiteX36" fmla="*/ 177800 w 197555"/>
                <a:gd name="connsiteY36" fmla="*/ 8396 h 148166"/>
                <a:gd name="connsiteX37" fmla="*/ 178012 w 197555"/>
                <a:gd name="connsiteY37" fmla="*/ 8537 h 148166"/>
                <a:gd name="connsiteX38" fmla="*/ 179140 w 197555"/>
                <a:gd name="connsiteY38" fmla="*/ 9172 h 148166"/>
                <a:gd name="connsiteX39" fmla="*/ 180269 w 197555"/>
                <a:gd name="connsiteY39" fmla="*/ 9878 h 148166"/>
                <a:gd name="connsiteX40" fmla="*/ 180411 w 197555"/>
                <a:gd name="connsiteY40" fmla="*/ 10019 h 148166"/>
                <a:gd name="connsiteX41" fmla="*/ 180551 w 197555"/>
                <a:gd name="connsiteY41" fmla="*/ 10090 h 148166"/>
                <a:gd name="connsiteX42" fmla="*/ 181398 w 197555"/>
                <a:gd name="connsiteY42" fmla="*/ 10724 h 148166"/>
                <a:gd name="connsiteX43" fmla="*/ 182527 w 197555"/>
                <a:gd name="connsiteY43" fmla="*/ 11571 h 148166"/>
                <a:gd name="connsiteX44" fmla="*/ 182880 w 197555"/>
                <a:gd name="connsiteY44" fmla="*/ 11924 h 148166"/>
                <a:gd name="connsiteX45" fmla="*/ 183162 w 197555"/>
                <a:gd name="connsiteY45" fmla="*/ 12136 h 148166"/>
                <a:gd name="connsiteX46" fmla="*/ 183727 w 197555"/>
                <a:gd name="connsiteY46" fmla="*/ 12559 h 148166"/>
                <a:gd name="connsiteX47" fmla="*/ 184856 w 197555"/>
                <a:gd name="connsiteY47" fmla="*/ 13547 h 148166"/>
                <a:gd name="connsiteX48" fmla="*/ 185420 w 197555"/>
                <a:gd name="connsiteY48" fmla="*/ 14041 h 148166"/>
                <a:gd name="connsiteX49" fmla="*/ 185632 w 197555"/>
                <a:gd name="connsiteY49" fmla="*/ 14252 h 148166"/>
                <a:gd name="connsiteX50" fmla="*/ 185984 w 197555"/>
                <a:gd name="connsiteY50" fmla="*/ 14605 h 148166"/>
                <a:gd name="connsiteX51" fmla="*/ 187113 w 197555"/>
                <a:gd name="connsiteY51" fmla="*/ 15663 h 148166"/>
                <a:gd name="connsiteX52" fmla="*/ 187819 w 197555"/>
                <a:gd name="connsiteY52" fmla="*/ 16369 h 148166"/>
                <a:gd name="connsiteX53" fmla="*/ 188030 w 197555"/>
                <a:gd name="connsiteY53" fmla="*/ 16581 h 148166"/>
                <a:gd name="connsiteX54" fmla="*/ 188172 w 197555"/>
                <a:gd name="connsiteY54" fmla="*/ 16792 h 148166"/>
                <a:gd name="connsiteX55" fmla="*/ 189230 w 197555"/>
                <a:gd name="connsiteY55" fmla="*/ 17921 h 148166"/>
                <a:gd name="connsiteX56" fmla="*/ 190217 w 197555"/>
                <a:gd name="connsiteY56" fmla="*/ 19050 h 148166"/>
                <a:gd name="connsiteX57" fmla="*/ 190217 w 197555"/>
                <a:gd name="connsiteY57" fmla="*/ 19121 h 148166"/>
                <a:gd name="connsiteX58" fmla="*/ 191205 w 197555"/>
                <a:gd name="connsiteY58" fmla="*/ 20391 h 148166"/>
                <a:gd name="connsiteX59" fmla="*/ 192335 w 197555"/>
                <a:gd name="connsiteY59" fmla="*/ 21872 h 148166"/>
                <a:gd name="connsiteX60" fmla="*/ 193957 w 197555"/>
                <a:gd name="connsiteY60" fmla="*/ 24201 h 148166"/>
                <a:gd name="connsiteX61" fmla="*/ 194169 w 197555"/>
                <a:gd name="connsiteY61" fmla="*/ 24483 h 148166"/>
                <a:gd name="connsiteX62" fmla="*/ 195227 w 197555"/>
                <a:gd name="connsiteY62" fmla="*/ 26176 h 148166"/>
                <a:gd name="connsiteX63" fmla="*/ 195932 w 197555"/>
                <a:gd name="connsiteY63" fmla="*/ 27305 h 148166"/>
                <a:gd name="connsiteX64" fmla="*/ 196074 w 197555"/>
                <a:gd name="connsiteY64" fmla="*/ 27587 h 148166"/>
                <a:gd name="connsiteX65" fmla="*/ 196426 w 197555"/>
                <a:gd name="connsiteY65" fmla="*/ 28293 h 148166"/>
                <a:gd name="connsiteX66" fmla="*/ 197203 w 197555"/>
                <a:gd name="connsiteY66" fmla="*/ 29633 h 148166"/>
                <a:gd name="connsiteX67" fmla="*/ 197767 w 197555"/>
                <a:gd name="connsiteY67" fmla="*/ 30692 h 148166"/>
                <a:gd name="connsiteX68" fmla="*/ 197908 w 197555"/>
                <a:gd name="connsiteY68" fmla="*/ 30974 h 148166"/>
                <a:gd name="connsiteX69" fmla="*/ 197979 w 197555"/>
                <a:gd name="connsiteY69" fmla="*/ 31186 h 148166"/>
                <a:gd name="connsiteX70" fmla="*/ 198049 w 197555"/>
                <a:gd name="connsiteY70" fmla="*/ 31327 h 148166"/>
                <a:gd name="connsiteX71" fmla="*/ 198684 w 197555"/>
                <a:gd name="connsiteY71" fmla="*/ 32597 h 148166"/>
                <a:gd name="connsiteX72" fmla="*/ 199249 w 197555"/>
                <a:gd name="connsiteY72" fmla="*/ 33867 h 148166"/>
                <a:gd name="connsiteX73" fmla="*/ 199319 w 197555"/>
                <a:gd name="connsiteY73" fmla="*/ 34078 h 148166"/>
                <a:gd name="connsiteX74" fmla="*/ 199390 w 197555"/>
                <a:gd name="connsiteY74" fmla="*/ 34219 h 148166"/>
                <a:gd name="connsiteX75" fmla="*/ 199743 w 197555"/>
                <a:gd name="connsiteY75" fmla="*/ 35137 h 148166"/>
                <a:gd name="connsiteX76" fmla="*/ 200307 w 197555"/>
                <a:gd name="connsiteY76" fmla="*/ 36336 h 148166"/>
                <a:gd name="connsiteX77" fmla="*/ 200589 w 197555"/>
                <a:gd name="connsiteY77" fmla="*/ 37183 h 148166"/>
                <a:gd name="connsiteX78" fmla="*/ 200660 w 197555"/>
                <a:gd name="connsiteY78" fmla="*/ 37395 h 148166"/>
                <a:gd name="connsiteX79" fmla="*/ 200731 w 197555"/>
                <a:gd name="connsiteY79" fmla="*/ 37606 h 148166"/>
                <a:gd name="connsiteX80" fmla="*/ 201224 w 197555"/>
                <a:gd name="connsiteY80" fmla="*/ 38947 h 148166"/>
                <a:gd name="connsiteX81" fmla="*/ 201647 w 197555"/>
                <a:gd name="connsiteY81" fmla="*/ 40287 h 148166"/>
                <a:gd name="connsiteX82" fmla="*/ 201718 w 197555"/>
                <a:gd name="connsiteY82" fmla="*/ 40428 h 148166"/>
                <a:gd name="connsiteX83" fmla="*/ 201789 w 197555"/>
                <a:gd name="connsiteY83" fmla="*/ 40640 h 148166"/>
                <a:gd name="connsiteX84" fmla="*/ 202071 w 197555"/>
                <a:gd name="connsiteY84" fmla="*/ 41628 h 148166"/>
                <a:gd name="connsiteX85" fmla="*/ 202424 w 197555"/>
                <a:gd name="connsiteY85" fmla="*/ 43039 h 148166"/>
                <a:gd name="connsiteX86" fmla="*/ 202565 w 197555"/>
                <a:gd name="connsiteY86" fmla="*/ 43674 h 148166"/>
                <a:gd name="connsiteX87" fmla="*/ 202635 w 197555"/>
                <a:gd name="connsiteY87" fmla="*/ 43956 h 148166"/>
                <a:gd name="connsiteX88" fmla="*/ 202777 w 197555"/>
                <a:gd name="connsiteY88" fmla="*/ 44450 h 148166"/>
                <a:gd name="connsiteX89" fmla="*/ 203059 w 197555"/>
                <a:gd name="connsiteY89" fmla="*/ 45861 h 148166"/>
                <a:gd name="connsiteX90" fmla="*/ 203271 w 197555"/>
                <a:gd name="connsiteY90" fmla="*/ 47061 h 148166"/>
                <a:gd name="connsiteX91" fmla="*/ 203271 w 197555"/>
                <a:gd name="connsiteY91" fmla="*/ 47131 h 148166"/>
                <a:gd name="connsiteX92" fmla="*/ 203271 w 197555"/>
                <a:gd name="connsiteY92" fmla="*/ 47202 h 148166"/>
                <a:gd name="connsiteX93" fmla="*/ 203482 w 197555"/>
                <a:gd name="connsiteY93" fmla="*/ 48542 h 148166"/>
                <a:gd name="connsiteX94" fmla="*/ 203623 w 197555"/>
                <a:gd name="connsiteY94" fmla="*/ 49812 h 148166"/>
                <a:gd name="connsiteX95" fmla="*/ 203694 w 197555"/>
                <a:gd name="connsiteY95" fmla="*/ 50236 h 148166"/>
                <a:gd name="connsiteX96" fmla="*/ 203694 w 197555"/>
                <a:gd name="connsiteY96" fmla="*/ 50518 h 148166"/>
                <a:gd name="connsiteX97" fmla="*/ 203764 w 197555"/>
                <a:gd name="connsiteY97" fmla="*/ 51082 h 148166"/>
                <a:gd name="connsiteX98" fmla="*/ 203764 w 197555"/>
                <a:gd name="connsiteY98" fmla="*/ 52282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97555" h="148166">
                  <a:moveTo>
                    <a:pt x="203764" y="52282"/>
                  </a:moveTo>
                  <a:lnTo>
                    <a:pt x="203764" y="53481"/>
                  </a:lnTo>
                  <a:lnTo>
                    <a:pt x="176530" y="69286"/>
                  </a:lnTo>
                  <a:lnTo>
                    <a:pt x="40569" y="148308"/>
                  </a:lnTo>
                  <a:cubicBezTo>
                    <a:pt x="40640" y="147320"/>
                    <a:pt x="40499" y="146332"/>
                    <a:pt x="40428" y="145274"/>
                  </a:cubicBezTo>
                  <a:lnTo>
                    <a:pt x="40428" y="145062"/>
                  </a:lnTo>
                  <a:cubicBezTo>
                    <a:pt x="40358" y="144004"/>
                    <a:pt x="40217" y="143016"/>
                    <a:pt x="40076" y="141958"/>
                  </a:cubicBezTo>
                  <a:cubicBezTo>
                    <a:pt x="40076" y="141958"/>
                    <a:pt x="40076" y="141958"/>
                    <a:pt x="40076" y="141887"/>
                  </a:cubicBezTo>
                  <a:cubicBezTo>
                    <a:pt x="39934" y="140899"/>
                    <a:pt x="39723" y="139841"/>
                    <a:pt x="39440" y="138853"/>
                  </a:cubicBezTo>
                  <a:cubicBezTo>
                    <a:pt x="39440" y="138712"/>
                    <a:pt x="39370" y="138642"/>
                    <a:pt x="39370" y="138571"/>
                  </a:cubicBezTo>
                  <a:cubicBezTo>
                    <a:pt x="39158" y="137583"/>
                    <a:pt x="38876" y="136596"/>
                    <a:pt x="38594" y="135608"/>
                  </a:cubicBezTo>
                  <a:cubicBezTo>
                    <a:pt x="38594" y="135537"/>
                    <a:pt x="38523" y="135467"/>
                    <a:pt x="38523" y="135396"/>
                  </a:cubicBezTo>
                  <a:cubicBezTo>
                    <a:pt x="38241" y="134338"/>
                    <a:pt x="37888" y="133280"/>
                    <a:pt x="37465" y="132292"/>
                  </a:cubicBezTo>
                  <a:cubicBezTo>
                    <a:pt x="37394" y="132221"/>
                    <a:pt x="37394" y="132151"/>
                    <a:pt x="37394" y="132080"/>
                  </a:cubicBezTo>
                  <a:cubicBezTo>
                    <a:pt x="37042" y="131092"/>
                    <a:pt x="36618" y="130104"/>
                    <a:pt x="36195" y="129117"/>
                  </a:cubicBezTo>
                  <a:cubicBezTo>
                    <a:pt x="36124" y="129046"/>
                    <a:pt x="36124" y="128976"/>
                    <a:pt x="36124" y="128905"/>
                  </a:cubicBezTo>
                  <a:cubicBezTo>
                    <a:pt x="35630" y="127917"/>
                    <a:pt x="35207" y="126930"/>
                    <a:pt x="34713" y="125871"/>
                  </a:cubicBezTo>
                  <a:cubicBezTo>
                    <a:pt x="34643" y="125801"/>
                    <a:pt x="34643" y="125730"/>
                    <a:pt x="34572" y="125659"/>
                  </a:cubicBezTo>
                  <a:cubicBezTo>
                    <a:pt x="34219" y="124813"/>
                    <a:pt x="33725" y="123966"/>
                    <a:pt x="33231" y="123261"/>
                  </a:cubicBezTo>
                  <a:cubicBezTo>
                    <a:pt x="33091" y="123049"/>
                    <a:pt x="33020" y="122767"/>
                    <a:pt x="32879" y="122555"/>
                  </a:cubicBezTo>
                  <a:cubicBezTo>
                    <a:pt x="32597" y="122061"/>
                    <a:pt x="32314" y="121638"/>
                    <a:pt x="32032" y="121144"/>
                  </a:cubicBezTo>
                  <a:cubicBezTo>
                    <a:pt x="31679" y="120579"/>
                    <a:pt x="31327" y="120015"/>
                    <a:pt x="30974" y="119451"/>
                  </a:cubicBezTo>
                  <a:cubicBezTo>
                    <a:pt x="29704" y="117616"/>
                    <a:pt x="28434" y="115852"/>
                    <a:pt x="27022" y="114159"/>
                  </a:cubicBezTo>
                  <a:cubicBezTo>
                    <a:pt x="26952" y="114159"/>
                    <a:pt x="26952" y="114088"/>
                    <a:pt x="26952" y="114088"/>
                  </a:cubicBezTo>
                  <a:cubicBezTo>
                    <a:pt x="26246" y="113242"/>
                    <a:pt x="25541" y="112395"/>
                    <a:pt x="24765" y="111619"/>
                  </a:cubicBezTo>
                  <a:cubicBezTo>
                    <a:pt x="24694" y="111548"/>
                    <a:pt x="24624" y="111478"/>
                    <a:pt x="24624" y="111407"/>
                  </a:cubicBezTo>
                  <a:cubicBezTo>
                    <a:pt x="23918" y="110702"/>
                    <a:pt x="23213" y="109926"/>
                    <a:pt x="22437" y="109220"/>
                  </a:cubicBezTo>
                  <a:cubicBezTo>
                    <a:pt x="22366" y="109149"/>
                    <a:pt x="22295" y="109079"/>
                    <a:pt x="22225" y="109008"/>
                  </a:cubicBezTo>
                  <a:cubicBezTo>
                    <a:pt x="21519" y="108303"/>
                    <a:pt x="20743" y="107668"/>
                    <a:pt x="20038" y="107103"/>
                  </a:cubicBezTo>
                  <a:cubicBezTo>
                    <a:pt x="19897" y="107033"/>
                    <a:pt x="19826" y="106962"/>
                    <a:pt x="19755" y="106892"/>
                  </a:cubicBezTo>
                  <a:cubicBezTo>
                    <a:pt x="18979" y="106257"/>
                    <a:pt x="18203" y="105692"/>
                    <a:pt x="17356" y="105128"/>
                  </a:cubicBezTo>
                  <a:cubicBezTo>
                    <a:pt x="17286" y="105057"/>
                    <a:pt x="17286" y="105057"/>
                    <a:pt x="17216" y="104987"/>
                  </a:cubicBezTo>
                  <a:cubicBezTo>
                    <a:pt x="16369" y="104422"/>
                    <a:pt x="15522" y="103858"/>
                    <a:pt x="14605" y="103293"/>
                  </a:cubicBezTo>
                  <a:lnTo>
                    <a:pt x="0" y="94827"/>
                  </a:lnTo>
                  <a:lnTo>
                    <a:pt x="163124" y="0"/>
                  </a:lnTo>
                  <a:lnTo>
                    <a:pt x="176671" y="7761"/>
                  </a:lnTo>
                  <a:lnTo>
                    <a:pt x="177800" y="8396"/>
                  </a:lnTo>
                  <a:cubicBezTo>
                    <a:pt x="177870" y="8467"/>
                    <a:pt x="177941" y="8467"/>
                    <a:pt x="178012" y="8537"/>
                  </a:cubicBezTo>
                  <a:cubicBezTo>
                    <a:pt x="178364" y="8749"/>
                    <a:pt x="178717" y="8961"/>
                    <a:pt x="179140" y="9172"/>
                  </a:cubicBezTo>
                  <a:cubicBezTo>
                    <a:pt x="179493" y="9384"/>
                    <a:pt x="179846" y="9666"/>
                    <a:pt x="180269" y="9878"/>
                  </a:cubicBezTo>
                  <a:cubicBezTo>
                    <a:pt x="180340" y="9948"/>
                    <a:pt x="180340" y="9948"/>
                    <a:pt x="180411" y="10019"/>
                  </a:cubicBezTo>
                  <a:cubicBezTo>
                    <a:pt x="180481" y="10090"/>
                    <a:pt x="180551" y="10090"/>
                    <a:pt x="180551" y="10090"/>
                  </a:cubicBezTo>
                  <a:cubicBezTo>
                    <a:pt x="180834" y="10301"/>
                    <a:pt x="181116" y="10513"/>
                    <a:pt x="181398" y="10724"/>
                  </a:cubicBezTo>
                  <a:cubicBezTo>
                    <a:pt x="181751" y="11007"/>
                    <a:pt x="182174" y="11289"/>
                    <a:pt x="182527" y="11571"/>
                  </a:cubicBezTo>
                  <a:cubicBezTo>
                    <a:pt x="182668" y="11712"/>
                    <a:pt x="182739" y="11783"/>
                    <a:pt x="182880" y="11924"/>
                  </a:cubicBezTo>
                  <a:cubicBezTo>
                    <a:pt x="183021" y="11995"/>
                    <a:pt x="183092" y="12065"/>
                    <a:pt x="183162" y="12136"/>
                  </a:cubicBezTo>
                  <a:cubicBezTo>
                    <a:pt x="183374" y="12277"/>
                    <a:pt x="183515" y="12418"/>
                    <a:pt x="183727" y="12559"/>
                  </a:cubicBezTo>
                  <a:cubicBezTo>
                    <a:pt x="184079" y="12912"/>
                    <a:pt x="184503" y="13194"/>
                    <a:pt x="184856" y="13547"/>
                  </a:cubicBezTo>
                  <a:cubicBezTo>
                    <a:pt x="184996" y="13688"/>
                    <a:pt x="185208" y="13899"/>
                    <a:pt x="185420" y="14041"/>
                  </a:cubicBezTo>
                  <a:cubicBezTo>
                    <a:pt x="185490" y="14111"/>
                    <a:pt x="185561" y="14182"/>
                    <a:pt x="185632" y="14252"/>
                  </a:cubicBezTo>
                  <a:cubicBezTo>
                    <a:pt x="185772" y="14393"/>
                    <a:pt x="185843" y="14464"/>
                    <a:pt x="185984" y="14605"/>
                  </a:cubicBezTo>
                  <a:cubicBezTo>
                    <a:pt x="186337" y="14958"/>
                    <a:pt x="186690" y="15311"/>
                    <a:pt x="187113" y="15663"/>
                  </a:cubicBezTo>
                  <a:cubicBezTo>
                    <a:pt x="187325" y="15875"/>
                    <a:pt x="187607" y="16157"/>
                    <a:pt x="187819" y="16369"/>
                  </a:cubicBezTo>
                  <a:cubicBezTo>
                    <a:pt x="187889" y="16439"/>
                    <a:pt x="187960" y="16510"/>
                    <a:pt x="188030" y="16581"/>
                  </a:cubicBezTo>
                  <a:cubicBezTo>
                    <a:pt x="188101" y="16651"/>
                    <a:pt x="188172" y="16722"/>
                    <a:pt x="188172" y="16792"/>
                  </a:cubicBezTo>
                  <a:cubicBezTo>
                    <a:pt x="188524" y="17145"/>
                    <a:pt x="188877" y="17498"/>
                    <a:pt x="189230" y="17921"/>
                  </a:cubicBezTo>
                  <a:cubicBezTo>
                    <a:pt x="189512" y="18274"/>
                    <a:pt x="189865" y="18697"/>
                    <a:pt x="190217" y="19050"/>
                  </a:cubicBezTo>
                  <a:cubicBezTo>
                    <a:pt x="190217" y="19121"/>
                    <a:pt x="190217" y="19121"/>
                    <a:pt x="190217" y="19121"/>
                  </a:cubicBezTo>
                  <a:cubicBezTo>
                    <a:pt x="190571" y="19544"/>
                    <a:pt x="190853" y="19897"/>
                    <a:pt x="191205" y="20391"/>
                  </a:cubicBezTo>
                  <a:cubicBezTo>
                    <a:pt x="191558" y="20884"/>
                    <a:pt x="191981" y="21378"/>
                    <a:pt x="192335" y="21872"/>
                  </a:cubicBezTo>
                  <a:cubicBezTo>
                    <a:pt x="192899" y="22648"/>
                    <a:pt x="193463" y="23424"/>
                    <a:pt x="193957" y="24201"/>
                  </a:cubicBezTo>
                  <a:cubicBezTo>
                    <a:pt x="194028" y="24271"/>
                    <a:pt x="194098" y="24342"/>
                    <a:pt x="194169" y="24483"/>
                  </a:cubicBezTo>
                  <a:cubicBezTo>
                    <a:pt x="194522" y="25047"/>
                    <a:pt x="194874" y="25541"/>
                    <a:pt x="195227" y="26176"/>
                  </a:cubicBezTo>
                  <a:cubicBezTo>
                    <a:pt x="195439" y="26529"/>
                    <a:pt x="195721" y="26882"/>
                    <a:pt x="195932" y="27305"/>
                  </a:cubicBezTo>
                  <a:cubicBezTo>
                    <a:pt x="196003" y="27446"/>
                    <a:pt x="196074" y="27517"/>
                    <a:pt x="196074" y="27587"/>
                  </a:cubicBezTo>
                  <a:cubicBezTo>
                    <a:pt x="196215" y="27799"/>
                    <a:pt x="196356" y="28081"/>
                    <a:pt x="196426" y="28293"/>
                  </a:cubicBezTo>
                  <a:cubicBezTo>
                    <a:pt x="196709" y="28787"/>
                    <a:pt x="196920" y="29210"/>
                    <a:pt x="197203" y="29633"/>
                  </a:cubicBezTo>
                  <a:cubicBezTo>
                    <a:pt x="197414" y="29986"/>
                    <a:pt x="197556" y="30339"/>
                    <a:pt x="197767" y="30692"/>
                  </a:cubicBezTo>
                  <a:cubicBezTo>
                    <a:pt x="197838" y="30762"/>
                    <a:pt x="197908" y="30903"/>
                    <a:pt x="197908" y="30974"/>
                  </a:cubicBezTo>
                  <a:cubicBezTo>
                    <a:pt x="197979" y="31044"/>
                    <a:pt x="197979" y="31115"/>
                    <a:pt x="197979" y="31186"/>
                  </a:cubicBezTo>
                  <a:cubicBezTo>
                    <a:pt x="198049" y="31256"/>
                    <a:pt x="198049" y="31256"/>
                    <a:pt x="198049" y="31327"/>
                  </a:cubicBezTo>
                  <a:cubicBezTo>
                    <a:pt x="198261" y="31750"/>
                    <a:pt x="198543" y="32173"/>
                    <a:pt x="198684" y="32597"/>
                  </a:cubicBezTo>
                  <a:cubicBezTo>
                    <a:pt x="198896" y="32950"/>
                    <a:pt x="199037" y="33373"/>
                    <a:pt x="199249" y="33867"/>
                  </a:cubicBezTo>
                  <a:cubicBezTo>
                    <a:pt x="199249" y="33937"/>
                    <a:pt x="199319" y="34008"/>
                    <a:pt x="199319" y="34078"/>
                  </a:cubicBezTo>
                  <a:cubicBezTo>
                    <a:pt x="199319" y="34149"/>
                    <a:pt x="199390" y="34219"/>
                    <a:pt x="199390" y="34219"/>
                  </a:cubicBezTo>
                  <a:cubicBezTo>
                    <a:pt x="199531" y="34502"/>
                    <a:pt x="199672" y="34854"/>
                    <a:pt x="199743" y="35137"/>
                  </a:cubicBezTo>
                  <a:cubicBezTo>
                    <a:pt x="199954" y="35489"/>
                    <a:pt x="200095" y="35913"/>
                    <a:pt x="200307" y="36336"/>
                  </a:cubicBezTo>
                  <a:cubicBezTo>
                    <a:pt x="200378" y="36618"/>
                    <a:pt x="200519" y="36901"/>
                    <a:pt x="200589" y="37183"/>
                  </a:cubicBezTo>
                  <a:cubicBezTo>
                    <a:pt x="200589" y="37253"/>
                    <a:pt x="200660" y="37324"/>
                    <a:pt x="200660" y="37395"/>
                  </a:cubicBezTo>
                  <a:cubicBezTo>
                    <a:pt x="200660" y="37465"/>
                    <a:pt x="200731" y="37536"/>
                    <a:pt x="200731" y="37606"/>
                  </a:cubicBezTo>
                  <a:cubicBezTo>
                    <a:pt x="200871" y="38100"/>
                    <a:pt x="201013" y="38523"/>
                    <a:pt x="201224" y="38947"/>
                  </a:cubicBezTo>
                  <a:cubicBezTo>
                    <a:pt x="201365" y="39370"/>
                    <a:pt x="201507" y="39864"/>
                    <a:pt x="201647" y="40287"/>
                  </a:cubicBezTo>
                  <a:cubicBezTo>
                    <a:pt x="201718" y="40358"/>
                    <a:pt x="201718" y="40428"/>
                    <a:pt x="201718" y="40428"/>
                  </a:cubicBezTo>
                  <a:cubicBezTo>
                    <a:pt x="201789" y="40499"/>
                    <a:pt x="201789" y="40569"/>
                    <a:pt x="201789" y="40640"/>
                  </a:cubicBezTo>
                  <a:cubicBezTo>
                    <a:pt x="201930" y="40993"/>
                    <a:pt x="202001" y="41346"/>
                    <a:pt x="202071" y="41628"/>
                  </a:cubicBezTo>
                  <a:cubicBezTo>
                    <a:pt x="202212" y="42122"/>
                    <a:pt x="202353" y="42545"/>
                    <a:pt x="202424" y="43039"/>
                  </a:cubicBezTo>
                  <a:cubicBezTo>
                    <a:pt x="202495" y="43251"/>
                    <a:pt x="202495" y="43392"/>
                    <a:pt x="202565" y="43674"/>
                  </a:cubicBezTo>
                  <a:cubicBezTo>
                    <a:pt x="202565" y="43745"/>
                    <a:pt x="202635" y="43886"/>
                    <a:pt x="202635" y="43956"/>
                  </a:cubicBezTo>
                  <a:cubicBezTo>
                    <a:pt x="202706" y="44097"/>
                    <a:pt x="202706" y="44238"/>
                    <a:pt x="202777" y="44450"/>
                  </a:cubicBezTo>
                  <a:cubicBezTo>
                    <a:pt x="202918" y="44944"/>
                    <a:pt x="202988" y="45367"/>
                    <a:pt x="203059" y="45861"/>
                  </a:cubicBezTo>
                  <a:cubicBezTo>
                    <a:pt x="203129" y="46214"/>
                    <a:pt x="203200" y="46637"/>
                    <a:pt x="203271" y="47061"/>
                  </a:cubicBezTo>
                  <a:cubicBezTo>
                    <a:pt x="203271" y="47061"/>
                    <a:pt x="203271" y="47061"/>
                    <a:pt x="203271" y="47131"/>
                  </a:cubicBezTo>
                  <a:cubicBezTo>
                    <a:pt x="203271" y="47131"/>
                    <a:pt x="203271" y="47131"/>
                    <a:pt x="203271" y="47202"/>
                  </a:cubicBezTo>
                  <a:cubicBezTo>
                    <a:pt x="203341" y="47625"/>
                    <a:pt x="203411" y="48048"/>
                    <a:pt x="203482" y="48542"/>
                  </a:cubicBezTo>
                  <a:cubicBezTo>
                    <a:pt x="203553" y="48966"/>
                    <a:pt x="203623" y="49389"/>
                    <a:pt x="203623" y="49812"/>
                  </a:cubicBezTo>
                  <a:cubicBezTo>
                    <a:pt x="203623" y="49953"/>
                    <a:pt x="203623" y="50094"/>
                    <a:pt x="203694" y="50236"/>
                  </a:cubicBezTo>
                  <a:lnTo>
                    <a:pt x="203694" y="50518"/>
                  </a:lnTo>
                  <a:cubicBezTo>
                    <a:pt x="203764" y="50729"/>
                    <a:pt x="203764" y="50870"/>
                    <a:pt x="203764" y="51082"/>
                  </a:cubicBezTo>
                  <a:cubicBezTo>
                    <a:pt x="203694" y="51506"/>
                    <a:pt x="203764" y="51858"/>
                    <a:pt x="203764" y="52282"/>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153A6909-1D72-4D35-BC30-E52DC060AA31}"/>
                </a:ext>
              </a:extLst>
            </p:cNvPr>
            <p:cNvSpPr/>
            <p:nvPr/>
          </p:nvSpPr>
          <p:spPr>
            <a:xfrm>
              <a:off x="9218295" y="1872262"/>
              <a:ext cx="56444" cy="134056"/>
            </a:xfrm>
            <a:custGeom>
              <a:avLst/>
              <a:gdLst>
                <a:gd name="connsiteX0" fmla="*/ 60325 w 56444"/>
                <a:gd name="connsiteY0" fmla="*/ 53340 h 134055"/>
                <a:gd name="connsiteX1" fmla="*/ 60254 w 56444"/>
                <a:gd name="connsiteY1" fmla="*/ 83750 h 134055"/>
                <a:gd name="connsiteX2" fmla="*/ 60113 w 56444"/>
                <a:gd name="connsiteY2" fmla="*/ 122344 h 134055"/>
                <a:gd name="connsiteX3" fmla="*/ 60042 w 56444"/>
                <a:gd name="connsiteY3" fmla="*/ 123402 h 134055"/>
                <a:gd name="connsiteX4" fmla="*/ 52423 w 56444"/>
                <a:gd name="connsiteY4" fmla="*/ 136807 h 134055"/>
                <a:gd name="connsiteX5" fmla="*/ 33867 w 56444"/>
                <a:gd name="connsiteY5" fmla="*/ 137513 h 134055"/>
                <a:gd name="connsiteX6" fmla="*/ 705 w 56444"/>
                <a:gd name="connsiteY6" fmla="*/ 118392 h 134055"/>
                <a:gd name="connsiteX7" fmla="*/ 0 w 56444"/>
                <a:gd name="connsiteY7" fmla="*/ 117969 h 134055"/>
                <a:gd name="connsiteX8" fmla="*/ 1975 w 56444"/>
                <a:gd name="connsiteY8" fmla="*/ 115429 h 134055"/>
                <a:gd name="connsiteX9" fmla="*/ 2257 w 56444"/>
                <a:gd name="connsiteY9" fmla="*/ 114865 h 134055"/>
                <a:gd name="connsiteX10" fmla="*/ 19403 w 56444"/>
                <a:gd name="connsiteY10" fmla="*/ 92005 h 134055"/>
                <a:gd name="connsiteX11" fmla="*/ 19685 w 56444"/>
                <a:gd name="connsiteY11" fmla="*/ 0 h 134055"/>
                <a:gd name="connsiteX12" fmla="*/ 34290 w 56444"/>
                <a:gd name="connsiteY12" fmla="*/ 8467 h 134055"/>
                <a:gd name="connsiteX13" fmla="*/ 60325 w 56444"/>
                <a:gd name="connsiteY13" fmla="*/ 5334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444" h="134055">
                  <a:moveTo>
                    <a:pt x="60325" y="53340"/>
                  </a:moveTo>
                  <a:lnTo>
                    <a:pt x="60254" y="83750"/>
                  </a:lnTo>
                  <a:lnTo>
                    <a:pt x="60113" y="122344"/>
                  </a:lnTo>
                  <a:cubicBezTo>
                    <a:pt x="60113" y="122696"/>
                    <a:pt x="60113" y="123049"/>
                    <a:pt x="60042" y="123402"/>
                  </a:cubicBezTo>
                  <a:cubicBezTo>
                    <a:pt x="59760" y="129187"/>
                    <a:pt x="56727" y="133915"/>
                    <a:pt x="52423" y="136807"/>
                  </a:cubicBezTo>
                  <a:cubicBezTo>
                    <a:pt x="47201" y="140335"/>
                    <a:pt x="40146" y="141111"/>
                    <a:pt x="33867" y="137513"/>
                  </a:cubicBezTo>
                  <a:lnTo>
                    <a:pt x="705" y="118392"/>
                  </a:lnTo>
                  <a:lnTo>
                    <a:pt x="0" y="117969"/>
                  </a:lnTo>
                  <a:cubicBezTo>
                    <a:pt x="705" y="117193"/>
                    <a:pt x="1411" y="116417"/>
                    <a:pt x="1975" y="115429"/>
                  </a:cubicBezTo>
                  <a:cubicBezTo>
                    <a:pt x="2117" y="115217"/>
                    <a:pt x="2187" y="115076"/>
                    <a:pt x="2257" y="114865"/>
                  </a:cubicBezTo>
                  <a:cubicBezTo>
                    <a:pt x="12417" y="114512"/>
                    <a:pt x="19403" y="106186"/>
                    <a:pt x="19403" y="92005"/>
                  </a:cubicBezTo>
                  <a:lnTo>
                    <a:pt x="19685" y="0"/>
                  </a:lnTo>
                  <a:lnTo>
                    <a:pt x="34290" y="8467"/>
                  </a:lnTo>
                  <a:cubicBezTo>
                    <a:pt x="48754" y="16722"/>
                    <a:pt x="60396" y="36830"/>
                    <a:pt x="60325" y="53340"/>
                  </a:cubicBezTo>
                  <a:close/>
                </a:path>
              </a:pathLst>
            </a:custGeom>
            <a:solidFill>
              <a:schemeClr val="accent6">
                <a:lumMod val="50000"/>
              </a:schemeClr>
            </a:solidFill>
            <a:ln w="7047" cap="flat">
              <a:noFill/>
              <a:prstDash val="solid"/>
              <a:miter/>
            </a:ln>
          </p:spPr>
          <p:txBody>
            <a:bodyPr rtlCol="0" anchor="ctr"/>
            <a:lstStyle/>
            <a:p>
              <a:endParaRPr lang="en-ID"/>
            </a:p>
          </p:txBody>
        </p:sp>
        <p:sp>
          <p:nvSpPr>
            <p:cNvPr id="370" name="Freeform: Shape 369">
              <a:extLst>
                <a:ext uri="{FF2B5EF4-FFF2-40B4-BE49-F238E27FC236}">
                  <a16:creationId xmlns:a16="http://schemas.microsoft.com/office/drawing/2014/main" id="{3F67566E-8A70-4189-898B-E15BE6E14F2B}"/>
                </a:ext>
              </a:extLst>
            </p:cNvPr>
            <p:cNvSpPr/>
            <p:nvPr/>
          </p:nvSpPr>
          <p:spPr>
            <a:xfrm>
              <a:off x="9127843" y="1405537"/>
              <a:ext cx="28222" cy="21167"/>
            </a:xfrm>
            <a:custGeom>
              <a:avLst/>
              <a:gdLst>
                <a:gd name="connsiteX0" fmla="*/ 28292 w 28222"/>
                <a:gd name="connsiteY0" fmla="*/ 4727 h 21166"/>
                <a:gd name="connsiteX1" fmla="*/ 29139 w 28222"/>
                <a:gd name="connsiteY1" fmla="*/ 3387 h 21166"/>
                <a:gd name="connsiteX2" fmla="*/ 30198 w 28222"/>
                <a:gd name="connsiteY2" fmla="*/ 2046 h 21166"/>
                <a:gd name="connsiteX3" fmla="*/ 30762 w 28222"/>
                <a:gd name="connsiteY3" fmla="*/ 1482 h 21166"/>
                <a:gd name="connsiteX4" fmla="*/ 32667 w 28222"/>
                <a:gd name="connsiteY4" fmla="*/ 0 h 21166"/>
                <a:gd name="connsiteX5" fmla="*/ 5503 w 28222"/>
                <a:gd name="connsiteY5" fmla="*/ 15804 h 21166"/>
                <a:gd name="connsiteX6" fmla="*/ 3598 w 28222"/>
                <a:gd name="connsiteY6" fmla="*/ 17286 h 21166"/>
                <a:gd name="connsiteX7" fmla="*/ 3034 w 28222"/>
                <a:gd name="connsiteY7" fmla="*/ 17851 h 21166"/>
                <a:gd name="connsiteX8" fmla="*/ 1975 w 28222"/>
                <a:gd name="connsiteY8" fmla="*/ 19191 h 21166"/>
                <a:gd name="connsiteX9" fmla="*/ 1693 w 28222"/>
                <a:gd name="connsiteY9" fmla="*/ 19473 h 21166"/>
                <a:gd name="connsiteX10" fmla="*/ 1129 w 28222"/>
                <a:gd name="connsiteY10" fmla="*/ 20532 h 21166"/>
                <a:gd name="connsiteX11" fmla="*/ 987 w 28222"/>
                <a:gd name="connsiteY11" fmla="*/ 20814 h 21166"/>
                <a:gd name="connsiteX12" fmla="*/ 917 w 28222"/>
                <a:gd name="connsiteY12" fmla="*/ 20955 h 21166"/>
                <a:gd name="connsiteX13" fmla="*/ 353 w 28222"/>
                <a:gd name="connsiteY13" fmla="*/ 22225 h 21166"/>
                <a:gd name="connsiteX14" fmla="*/ 0 w 28222"/>
                <a:gd name="connsiteY14" fmla="*/ 23142 h 21166"/>
                <a:gd name="connsiteX15" fmla="*/ 27164 w 28222"/>
                <a:gd name="connsiteY15" fmla="*/ 7338 h 21166"/>
                <a:gd name="connsiteX16" fmla="*/ 28081 w 28222"/>
                <a:gd name="connsiteY16" fmla="*/ 5009 h 21166"/>
                <a:gd name="connsiteX17" fmla="*/ 28292 w 28222"/>
                <a:gd name="connsiteY17" fmla="*/ 4727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222" h="21166">
                  <a:moveTo>
                    <a:pt x="28292" y="4727"/>
                  </a:moveTo>
                  <a:cubicBezTo>
                    <a:pt x="28575" y="4233"/>
                    <a:pt x="28857" y="3810"/>
                    <a:pt x="29139" y="3387"/>
                  </a:cubicBezTo>
                  <a:cubicBezTo>
                    <a:pt x="29492" y="2893"/>
                    <a:pt x="29845" y="2469"/>
                    <a:pt x="30198" y="2046"/>
                  </a:cubicBezTo>
                  <a:cubicBezTo>
                    <a:pt x="30409" y="1834"/>
                    <a:pt x="30550" y="1623"/>
                    <a:pt x="30762" y="1482"/>
                  </a:cubicBezTo>
                  <a:cubicBezTo>
                    <a:pt x="31327" y="917"/>
                    <a:pt x="31961" y="423"/>
                    <a:pt x="32667" y="0"/>
                  </a:cubicBezTo>
                  <a:lnTo>
                    <a:pt x="5503" y="15804"/>
                  </a:lnTo>
                  <a:cubicBezTo>
                    <a:pt x="4798" y="16228"/>
                    <a:pt x="4163" y="16722"/>
                    <a:pt x="3598" y="17286"/>
                  </a:cubicBezTo>
                  <a:cubicBezTo>
                    <a:pt x="3387" y="17498"/>
                    <a:pt x="3245" y="17709"/>
                    <a:pt x="3034" y="17851"/>
                  </a:cubicBezTo>
                  <a:cubicBezTo>
                    <a:pt x="2681" y="18274"/>
                    <a:pt x="2258" y="18697"/>
                    <a:pt x="1975" y="19191"/>
                  </a:cubicBezTo>
                  <a:cubicBezTo>
                    <a:pt x="1905" y="19332"/>
                    <a:pt x="1834" y="19403"/>
                    <a:pt x="1693" y="19473"/>
                  </a:cubicBezTo>
                  <a:cubicBezTo>
                    <a:pt x="1481" y="19826"/>
                    <a:pt x="1270" y="20179"/>
                    <a:pt x="1129" y="20532"/>
                  </a:cubicBezTo>
                  <a:cubicBezTo>
                    <a:pt x="1058" y="20602"/>
                    <a:pt x="987" y="20743"/>
                    <a:pt x="987" y="20814"/>
                  </a:cubicBezTo>
                  <a:cubicBezTo>
                    <a:pt x="987" y="20884"/>
                    <a:pt x="917" y="20884"/>
                    <a:pt x="917" y="20955"/>
                  </a:cubicBezTo>
                  <a:cubicBezTo>
                    <a:pt x="705" y="21378"/>
                    <a:pt x="564" y="21802"/>
                    <a:pt x="353" y="22225"/>
                  </a:cubicBezTo>
                  <a:cubicBezTo>
                    <a:pt x="211" y="22507"/>
                    <a:pt x="141" y="22860"/>
                    <a:pt x="0" y="23142"/>
                  </a:cubicBezTo>
                  <a:lnTo>
                    <a:pt x="27164" y="7338"/>
                  </a:lnTo>
                  <a:cubicBezTo>
                    <a:pt x="27446" y="6491"/>
                    <a:pt x="27728" y="5715"/>
                    <a:pt x="28081" y="5009"/>
                  </a:cubicBezTo>
                  <a:cubicBezTo>
                    <a:pt x="28222" y="4868"/>
                    <a:pt x="28292" y="4798"/>
                    <a:pt x="28292" y="4727"/>
                  </a:cubicBezTo>
                  <a:close/>
                </a:path>
              </a:pathLst>
            </a:custGeom>
            <a:solidFill>
              <a:srgbClr val="BA2F6A"/>
            </a:solidFill>
            <a:ln w="7047" cap="flat">
              <a:noFill/>
              <a:prstDash val="solid"/>
              <a:miter/>
            </a:ln>
          </p:spPr>
          <p:txBody>
            <a:bodyPr rtlCol="0" anchor="ctr"/>
            <a:lstStyle/>
            <a:p>
              <a:endParaRPr lang="en-ID"/>
            </a:p>
          </p:txBody>
        </p:sp>
        <p:sp>
          <p:nvSpPr>
            <p:cNvPr id="371" name="Freeform: Shape 370">
              <a:extLst>
                <a:ext uri="{FF2B5EF4-FFF2-40B4-BE49-F238E27FC236}">
                  <a16:creationId xmlns:a16="http://schemas.microsoft.com/office/drawing/2014/main" id="{862D5E89-1045-4682-B7F3-94EF5007C204}"/>
                </a:ext>
              </a:extLst>
            </p:cNvPr>
            <p:cNvSpPr/>
            <p:nvPr/>
          </p:nvSpPr>
          <p:spPr>
            <a:xfrm>
              <a:off x="9123115" y="1389380"/>
              <a:ext cx="105833" cy="84667"/>
            </a:xfrm>
            <a:custGeom>
              <a:avLst/>
              <a:gdLst>
                <a:gd name="connsiteX0" fmla="*/ 111478 w 105833"/>
                <a:gd name="connsiteY0" fmla="*/ 69356 h 84666"/>
                <a:gd name="connsiteX1" fmla="*/ 111478 w 105833"/>
                <a:gd name="connsiteY1" fmla="*/ 69144 h 84666"/>
                <a:gd name="connsiteX2" fmla="*/ 111266 w 105833"/>
                <a:gd name="connsiteY2" fmla="*/ 67663 h 84666"/>
                <a:gd name="connsiteX3" fmla="*/ 110984 w 105833"/>
                <a:gd name="connsiteY3" fmla="*/ 66111 h 84666"/>
                <a:gd name="connsiteX4" fmla="*/ 110984 w 105833"/>
                <a:gd name="connsiteY4" fmla="*/ 66040 h 84666"/>
                <a:gd name="connsiteX5" fmla="*/ 110984 w 105833"/>
                <a:gd name="connsiteY5" fmla="*/ 65899 h 84666"/>
                <a:gd name="connsiteX6" fmla="*/ 110702 w 105833"/>
                <a:gd name="connsiteY6" fmla="*/ 64558 h 84666"/>
                <a:gd name="connsiteX7" fmla="*/ 110349 w 105833"/>
                <a:gd name="connsiteY7" fmla="*/ 63006 h 84666"/>
                <a:gd name="connsiteX8" fmla="*/ 110278 w 105833"/>
                <a:gd name="connsiteY8" fmla="*/ 62724 h 84666"/>
                <a:gd name="connsiteX9" fmla="*/ 110208 w 105833"/>
                <a:gd name="connsiteY9" fmla="*/ 62442 h 84666"/>
                <a:gd name="connsiteX10" fmla="*/ 109926 w 105833"/>
                <a:gd name="connsiteY10" fmla="*/ 61454 h 84666"/>
                <a:gd name="connsiteX11" fmla="*/ 109432 w 105833"/>
                <a:gd name="connsiteY11" fmla="*/ 59902 h 84666"/>
                <a:gd name="connsiteX12" fmla="*/ 109291 w 105833"/>
                <a:gd name="connsiteY12" fmla="*/ 59408 h 84666"/>
                <a:gd name="connsiteX13" fmla="*/ 109150 w 105833"/>
                <a:gd name="connsiteY13" fmla="*/ 59055 h 84666"/>
                <a:gd name="connsiteX14" fmla="*/ 108938 w 105833"/>
                <a:gd name="connsiteY14" fmla="*/ 58349 h 84666"/>
                <a:gd name="connsiteX15" fmla="*/ 108444 w 105833"/>
                <a:gd name="connsiteY15" fmla="*/ 56868 h 84666"/>
                <a:gd name="connsiteX16" fmla="*/ 108162 w 105833"/>
                <a:gd name="connsiteY16" fmla="*/ 56092 h 84666"/>
                <a:gd name="connsiteX17" fmla="*/ 108021 w 105833"/>
                <a:gd name="connsiteY17" fmla="*/ 55809 h 84666"/>
                <a:gd name="connsiteX18" fmla="*/ 107880 w 105833"/>
                <a:gd name="connsiteY18" fmla="*/ 55457 h 84666"/>
                <a:gd name="connsiteX19" fmla="*/ 107315 w 105833"/>
                <a:gd name="connsiteY19" fmla="*/ 54046 h 84666"/>
                <a:gd name="connsiteX20" fmla="*/ 106680 w 105833"/>
                <a:gd name="connsiteY20" fmla="*/ 52634 h 84666"/>
                <a:gd name="connsiteX21" fmla="*/ 106680 w 105833"/>
                <a:gd name="connsiteY21" fmla="*/ 52634 h 84666"/>
                <a:gd name="connsiteX22" fmla="*/ 106680 w 105833"/>
                <a:gd name="connsiteY22" fmla="*/ 52634 h 84666"/>
                <a:gd name="connsiteX23" fmla="*/ 106045 w 105833"/>
                <a:gd name="connsiteY23" fmla="*/ 51223 h 84666"/>
                <a:gd name="connsiteX24" fmla="*/ 105269 w 105833"/>
                <a:gd name="connsiteY24" fmla="*/ 49671 h 84666"/>
                <a:gd name="connsiteX25" fmla="*/ 105199 w 105833"/>
                <a:gd name="connsiteY25" fmla="*/ 49459 h 84666"/>
                <a:gd name="connsiteX26" fmla="*/ 105057 w 105833"/>
                <a:gd name="connsiteY26" fmla="*/ 49177 h 84666"/>
                <a:gd name="connsiteX27" fmla="*/ 104423 w 105833"/>
                <a:gd name="connsiteY27" fmla="*/ 47907 h 84666"/>
                <a:gd name="connsiteX28" fmla="*/ 103717 w 105833"/>
                <a:gd name="connsiteY28" fmla="*/ 46637 h 84666"/>
                <a:gd name="connsiteX29" fmla="*/ 103223 w 105833"/>
                <a:gd name="connsiteY29" fmla="*/ 45791 h 84666"/>
                <a:gd name="connsiteX30" fmla="*/ 103011 w 105833"/>
                <a:gd name="connsiteY30" fmla="*/ 45367 h 84666"/>
                <a:gd name="connsiteX31" fmla="*/ 102517 w 105833"/>
                <a:gd name="connsiteY31" fmla="*/ 44591 h 84666"/>
                <a:gd name="connsiteX32" fmla="*/ 100895 w 105833"/>
                <a:gd name="connsiteY32" fmla="*/ 42051 h 84666"/>
                <a:gd name="connsiteX33" fmla="*/ 100542 w 105833"/>
                <a:gd name="connsiteY33" fmla="*/ 41487 h 84666"/>
                <a:gd name="connsiteX34" fmla="*/ 99907 w 105833"/>
                <a:gd name="connsiteY34" fmla="*/ 40569 h 84666"/>
                <a:gd name="connsiteX35" fmla="*/ 99060 w 105833"/>
                <a:gd name="connsiteY35" fmla="*/ 39370 h 84666"/>
                <a:gd name="connsiteX36" fmla="*/ 98637 w 105833"/>
                <a:gd name="connsiteY36" fmla="*/ 38806 h 84666"/>
                <a:gd name="connsiteX37" fmla="*/ 97296 w 105833"/>
                <a:gd name="connsiteY37" fmla="*/ 37112 h 84666"/>
                <a:gd name="connsiteX38" fmla="*/ 97226 w 105833"/>
                <a:gd name="connsiteY38" fmla="*/ 36971 h 84666"/>
                <a:gd name="connsiteX39" fmla="*/ 97085 w 105833"/>
                <a:gd name="connsiteY39" fmla="*/ 36759 h 84666"/>
                <a:gd name="connsiteX40" fmla="*/ 96097 w 105833"/>
                <a:gd name="connsiteY40" fmla="*/ 35560 h 84666"/>
                <a:gd name="connsiteX41" fmla="*/ 94968 w 105833"/>
                <a:gd name="connsiteY41" fmla="*/ 34219 h 84666"/>
                <a:gd name="connsiteX42" fmla="*/ 94897 w 105833"/>
                <a:gd name="connsiteY42" fmla="*/ 34149 h 84666"/>
                <a:gd name="connsiteX43" fmla="*/ 94756 w 105833"/>
                <a:gd name="connsiteY43" fmla="*/ 34008 h 84666"/>
                <a:gd name="connsiteX44" fmla="*/ 93769 w 105833"/>
                <a:gd name="connsiteY44" fmla="*/ 32879 h 84666"/>
                <a:gd name="connsiteX45" fmla="*/ 92569 w 105833"/>
                <a:gd name="connsiteY45" fmla="*/ 31609 h 84666"/>
                <a:gd name="connsiteX46" fmla="*/ 92499 w 105833"/>
                <a:gd name="connsiteY46" fmla="*/ 31538 h 84666"/>
                <a:gd name="connsiteX47" fmla="*/ 92357 w 105833"/>
                <a:gd name="connsiteY47" fmla="*/ 31397 h 84666"/>
                <a:gd name="connsiteX48" fmla="*/ 91299 w 105833"/>
                <a:gd name="connsiteY48" fmla="*/ 30339 h 84666"/>
                <a:gd name="connsiteX49" fmla="*/ 89958 w 105833"/>
                <a:gd name="connsiteY49" fmla="*/ 29139 h 84666"/>
                <a:gd name="connsiteX50" fmla="*/ 89888 w 105833"/>
                <a:gd name="connsiteY50" fmla="*/ 29139 h 84666"/>
                <a:gd name="connsiteX51" fmla="*/ 89818 w 105833"/>
                <a:gd name="connsiteY51" fmla="*/ 29069 h 84666"/>
                <a:gd name="connsiteX52" fmla="*/ 88548 w 105833"/>
                <a:gd name="connsiteY52" fmla="*/ 28011 h 84666"/>
                <a:gd name="connsiteX53" fmla="*/ 87207 w 105833"/>
                <a:gd name="connsiteY53" fmla="*/ 26952 h 84666"/>
                <a:gd name="connsiteX54" fmla="*/ 87207 w 105833"/>
                <a:gd name="connsiteY54" fmla="*/ 26952 h 84666"/>
                <a:gd name="connsiteX55" fmla="*/ 87207 w 105833"/>
                <a:gd name="connsiteY55" fmla="*/ 26952 h 84666"/>
                <a:gd name="connsiteX56" fmla="*/ 85866 w 105833"/>
                <a:gd name="connsiteY56" fmla="*/ 25965 h 84666"/>
                <a:gd name="connsiteX57" fmla="*/ 84596 w 105833"/>
                <a:gd name="connsiteY57" fmla="*/ 25047 h 84666"/>
                <a:gd name="connsiteX58" fmla="*/ 84526 w 105833"/>
                <a:gd name="connsiteY58" fmla="*/ 25047 h 84666"/>
                <a:gd name="connsiteX59" fmla="*/ 84455 w 105833"/>
                <a:gd name="connsiteY59" fmla="*/ 24977 h 84666"/>
                <a:gd name="connsiteX60" fmla="*/ 83326 w 105833"/>
                <a:gd name="connsiteY60" fmla="*/ 24201 h 84666"/>
                <a:gd name="connsiteX61" fmla="*/ 82056 w 105833"/>
                <a:gd name="connsiteY61" fmla="*/ 23424 h 84666"/>
                <a:gd name="connsiteX62" fmla="*/ 81774 w 105833"/>
                <a:gd name="connsiteY62" fmla="*/ 23283 h 84666"/>
                <a:gd name="connsiteX63" fmla="*/ 48613 w 105833"/>
                <a:gd name="connsiteY63" fmla="*/ 4092 h 84666"/>
                <a:gd name="connsiteX64" fmla="*/ 47625 w 105833"/>
                <a:gd name="connsiteY64" fmla="*/ 3528 h 84666"/>
                <a:gd name="connsiteX65" fmla="*/ 46355 w 105833"/>
                <a:gd name="connsiteY65" fmla="*/ 2893 h 84666"/>
                <a:gd name="connsiteX66" fmla="*/ 45579 w 105833"/>
                <a:gd name="connsiteY66" fmla="*/ 2540 h 84666"/>
                <a:gd name="connsiteX67" fmla="*/ 45367 w 105833"/>
                <a:gd name="connsiteY67" fmla="*/ 2469 h 84666"/>
                <a:gd name="connsiteX68" fmla="*/ 45156 w 105833"/>
                <a:gd name="connsiteY68" fmla="*/ 2328 h 84666"/>
                <a:gd name="connsiteX69" fmla="*/ 43956 w 105833"/>
                <a:gd name="connsiteY69" fmla="*/ 1834 h 84666"/>
                <a:gd name="connsiteX70" fmla="*/ 42757 w 105833"/>
                <a:gd name="connsiteY70" fmla="*/ 1411 h 84666"/>
                <a:gd name="connsiteX71" fmla="*/ 42545 w 105833"/>
                <a:gd name="connsiteY71" fmla="*/ 1341 h 84666"/>
                <a:gd name="connsiteX72" fmla="*/ 42333 w 105833"/>
                <a:gd name="connsiteY72" fmla="*/ 1270 h 84666"/>
                <a:gd name="connsiteX73" fmla="*/ 41487 w 105833"/>
                <a:gd name="connsiteY73" fmla="*/ 988 h 84666"/>
                <a:gd name="connsiteX74" fmla="*/ 40287 w 105833"/>
                <a:gd name="connsiteY74" fmla="*/ 635 h 84666"/>
                <a:gd name="connsiteX75" fmla="*/ 39723 w 105833"/>
                <a:gd name="connsiteY75" fmla="*/ 494 h 84666"/>
                <a:gd name="connsiteX76" fmla="*/ 39441 w 105833"/>
                <a:gd name="connsiteY76" fmla="*/ 423 h 84666"/>
                <a:gd name="connsiteX77" fmla="*/ 39017 w 105833"/>
                <a:gd name="connsiteY77" fmla="*/ 353 h 84666"/>
                <a:gd name="connsiteX78" fmla="*/ 37747 w 105833"/>
                <a:gd name="connsiteY78" fmla="*/ 141 h 84666"/>
                <a:gd name="connsiteX79" fmla="*/ 36971 w 105833"/>
                <a:gd name="connsiteY79" fmla="*/ 71 h 84666"/>
                <a:gd name="connsiteX80" fmla="*/ 36689 w 105833"/>
                <a:gd name="connsiteY80" fmla="*/ 71 h 84666"/>
                <a:gd name="connsiteX81" fmla="*/ 36407 w 105833"/>
                <a:gd name="connsiteY81" fmla="*/ 71 h 84666"/>
                <a:gd name="connsiteX82" fmla="*/ 34996 w 105833"/>
                <a:gd name="connsiteY82" fmla="*/ 0 h 84666"/>
                <a:gd name="connsiteX83" fmla="*/ 34431 w 105833"/>
                <a:gd name="connsiteY83" fmla="*/ 0 h 84666"/>
                <a:gd name="connsiteX84" fmla="*/ 33937 w 105833"/>
                <a:gd name="connsiteY84" fmla="*/ 0 h 84666"/>
                <a:gd name="connsiteX85" fmla="*/ 33444 w 105833"/>
                <a:gd name="connsiteY85" fmla="*/ 0 h 84666"/>
                <a:gd name="connsiteX86" fmla="*/ 31680 w 105833"/>
                <a:gd name="connsiteY86" fmla="*/ 282 h 84666"/>
                <a:gd name="connsiteX87" fmla="*/ 31680 w 105833"/>
                <a:gd name="connsiteY87" fmla="*/ 282 h 84666"/>
                <a:gd name="connsiteX88" fmla="*/ 31327 w 105833"/>
                <a:gd name="connsiteY88" fmla="*/ 353 h 84666"/>
                <a:gd name="connsiteX89" fmla="*/ 29633 w 105833"/>
                <a:gd name="connsiteY89" fmla="*/ 847 h 84666"/>
                <a:gd name="connsiteX90" fmla="*/ 29492 w 105833"/>
                <a:gd name="connsiteY90" fmla="*/ 917 h 84666"/>
                <a:gd name="connsiteX91" fmla="*/ 27164 w 105833"/>
                <a:gd name="connsiteY91" fmla="*/ 1976 h 84666"/>
                <a:gd name="connsiteX92" fmla="*/ 0 w 105833"/>
                <a:gd name="connsiteY92" fmla="*/ 17780 h 84666"/>
                <a:gd name="connsiteX93" fmla="*/ 2328 w 105833"/>
                <a:gd name="connsiteY93" fmla="*/ 16722 h 84666"/>
                <a:gd name="connsiteX94" fmla="*/ 4163 w 105833"/>
                <a:gd name="connsiteY94" fmla="*/ 16228 h 84666"/>
                <a:gd name="connsiteX95" fmla="*/ 4516 w 105833"/>
                <a:gd name="connsiteY95" fmla="*/ 16157 h 84666"/>
                <a:gd name="connsiteX96" fmla="*/ 6773 w 105833"/>
                <a:gd name="connsiteY96" fmla="*/ 15875 h 84666"/>
                <a:gd name="connsiteX97" fmla="*/ 7267 w 105833"/>
                <a:gd name="connsiteY97" fmla="*/ 15875 h 84666"/>
                <a:gd name="connsiteX98" fmla="*/ 9596 w 105833"/>
                <a:gd name="connsiteY98" fmla="*/ 15946 h 84666"/>
                <a:gd name="connsiteX99" fmla="*/ 9878 w 105833"/>
                <a:gd name="connsiteY99" fmla="*/ 15946 h 84666"/>
                <a:gd name="connsiteX100" fmla="*/ 12347 w 105833"/>
                <a:gd name="connsiteY100" fmla="*/ 16298 h 84666"/>
                <a:gd name="connsiteX101" fmla="*/ 12630 w 105833"/>
                <a:gd name="connsiteY101" fmla="*/ 16369 h 84666"/>
                <a:gd name="connsiteX102" fmla="*/ 15240 w 105833"/>
                <a:gd name="connsiteY102" fmla="*/ 17074 h 84666"/>
                <a:gd name="connsiteX103" fmla="*/ 15452 w 105833"/>
                <a:gd name="connsiteY103" fmla="*/ 17145 h 84666"/>
                <a:gd name="connsiteX104" fmla="*/ 18345 w 105833"/>
                <a:gd name="connsiteY104" fmla="*/ 18274 h 84666"/>
                <a:gd name="connsiteX105" fmla="*/ 18556 w 105833"/>
                <a:gd name="connsiteY105" fmla="*/ 18344 h 84666"/>
                <a:gd name="connsiteX106" fmla="*/ 21520 w 105833"/>
                <a:gd name="connsiteY106" fmla="*/ 19897 h 84666"/>
                <a:gd name="connsiteX107" fmla="*/ 54681 w 105833"/>
                <a:gd name="connsiteY107" fmla="*/ 39088 h 84666"/>
                <a:gd name="connsiteX108" fmla="*/ 57432 w 105833"/>
                <a:gd name="connsiteY108" fmla="*/ 40781 h 84666"/>
                <a:gd name="connsiteX109" fmla="*/ 57503 w 105833"/>
                <a:gd name="connsiteY109" fmla="*/ 40852 h 84666"/>
                <a:gd name="connsiteX110" fmla="*/ 60184 w 105833"/>
                <a:gd name="connsiteY110" fmla="*/ 42827 h 84666"/>
                <a:gd name="connsiteX111" fmla="*/ 60184 w 105833"/>
                <a:gd name="connsiteY111" fmla="*/ 42827 h 84666"/>
                <a:gd name="connsiteX112" fmla="*/ 62724 w 105833"/>
                <a:gd name="connsiteY112" fmla="*/ 45014 h 84666"/>
                <a:gd name="connsiteX113" fmla="*/ 62795 w 105833"/>
                <a:gd name="connsiteY113" fmla="*/ 45085 h 84666"/>
                <a:gd name="connsiteX114" fmla="*/ 65194 w 105833"/>
                <a:gd name="connsiteY114" fmla="*/ 47413 h 84666"/>
                <a:gd name="connsiteX115" fmla="*/ 65335 w 105833"/>
                <a:gd name="connsiteY115" fmla="*/ 47554 h 84666"/>
                <a:gd name="connsiteX116" fmla="*/ 67663 w 105833"/>
                <a:gd name="connsiteY116" fmla="*/ 50024 h 84666"/>
                <a:gd name="connsiteX117" fmla="*/ 67804 w 105833"/>
                <a:gd name="connsiteY117" fmla="*/ 50165 h 84666"/>
                <a:gd name="connsiteX118" fmla="*/ 69991 w 105833"/>
                <a:gd name="connsiteY118" fmla="*/ 52776 h 84666"/>
                <a:gd name="connsiteX119" fmla="*/ 70132 w 105833"/>
                <a:gd name="connsiteY119" fmla="*/ 52917 h 84666"/>
                <a:gd name="connsiteX120" fmla="*/ 71967 w 105833"/>
                <a:gd name="connsiteY120" fmla="*/ 55316 h 84666"/>
                <a:gd name="connsiteX121" fmla="*/ 72813 w 105833"/>
                <a:gd name="connsiteY121" fmla="*/ 56515 h 84666"/>
                <a:gd name="connsiteX122" fmla="*/ 73801 w 105833"/>
                <a:gd name="connsiteY122" fmla="*/ 57997 h 84666"/>
                <a:gd name="connsiteX123" fmla="*/ 75424 w 105833"/>
                <a:gd name="connsiteY123" fmla="*/ 60537 h 84666"/>
                <a:gd name="connsiteX124" fmla="*/ 76130 w 105833"/>
                <a:gd name="connsiteY124" fmla="*/ 61736 h 84666"/>
                <a:gd name="connsiteX125" fmla="*/ 76624 w 105833"/>
                <a:gd name="connsiteY125" fmla="*/ 62583 h 84666"/>
                <a:gd name="connsiteX126" fmla="*/ 77964 w 105833"/>
                <a:gd name="connsiteY126" fmla="*/ 65052 h 84666"/>
                <a:gd name="connsiteX127" fmla="*/ 78105 w 105833"/>
                <a:gd name="connsiteY127" fmla="*/ 65334 h 84666"/>
                <a:gd name="connsiteX128" fmla="*/ 80998 w 105833"/>
                <a:gd name="connsiteY128" fmla="*/ 71826 h 84666"/>
                <a:gd name="connsiteX129" fmla="*/ 81139 w 105833"/>
                <a:gd name="connsiteY129" fmla="*/ 72108 h 84666"/>
                <a:gd name="connsiteX130" fmla="*/ 82197 w 105833"/>
                <a:gd name="connsiteY130" fmla="*/ 75142 h 84666"/>
                <a:gd name="connsiteX131" fmla="*/ 82339 w 105833"/>
                <a:gd name="connsiteY131" fmla="*/ 75494 h 84666"/>
                <a:gd name="connsiteX132" fmla="*/ 83256 w 105833"/>
                <a:gd name="connsiteY132" fmla="*/ 78599 h 84666"/>
                <a:gd name="connsiteX133" fmla="*/ 83326 w 105833"/>
                <a:gd name="connsiteY133" fmla="*/ 78881 h 84666"/>
                <a:gd name="connsiteX134" fmla="*/ 84032 w 105833"/>
                <a:gd name="connsiteY134" fmla="*/ 82127 h 84666"/>
                <a:gd name="connsiteX135" fmla="*/ 84032 w 105833"/>
                <a:gd name="connsiteY135" fmla="*/ 82268 h 84666"/>
                <a:gd name="connsiteX136" fmla="*/ 84526 w 105833"/>
                <a:gd name="connsiteY136" fmla="*/ 85584 h 84666"/>
                <a:gd name="connsiteX137" fmla="*/ 84526 w 105833"/>
                <a:gd name="connsiteY137" fmla="*/ 85584 h 84666"/>
                <a:gd name="connsiteX138" fmla="*/ 84526 w 105833"/>
                <a:gd name="connsiteY138" fmla="*/ 85584 h 84666"/>
                <a:gd name="connsiteX139" fmla="*/ 111478 w 105833"/>
                <a:gd name="connsiteY139" fmla="*/ 69356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05833" h="84666">
                  <a:moveTo>
                    <a:pt x="111478" y="69356"/>
                  </a:moveTo>
                  <a:cubicBezTo>
                    <a:pt x="111478" y="69286"/>
                    <a:pt x="111478" y="69215"/>
                    <a:pt x="111478" y="69144"/>
                  </a:cubicBezTo>
                  <a:cubicBezTo>
                    <a:pt x="111407" y="68651"/>
                    <a:pt x="111337" y="68157"/>
                    <a:pt x="111266" y="67663"/>
                  </a:cubicBezTo>
                  <a:cubicBezTo>
                    <a:pt x="111196" y="67169"/>
                    <a:pt x="111125" y="66675"/>
                    <a:pt x="110984" y="66111"/>
                  </a:cubicBezTo>
                  <a:cubicBezTo>
                    <a:pt x="110984" y="66111"/>
                    <a:pt x="110984" y="66040"/>
                    <a:pt x="110984" y="66040"/>
                  </a:cubicBezTo>
                  <a:cubicBezTo>
                    <a:pt x="110984" y="65969"/>
                    <a:pt x="110984" y="65969"/>
                    <a:pt x="110984" y="65899"/>
                  </a:cubicBezTo>
                  <a:cubicBezTo>
                    <a:pt x="110914" y="65476"/>
                    <a:pt x="110843" y="64982"/>
                    <a:pt x="110702" y="64558"/>
                  </a:cubicBezTo>
                  <a:cubicBezTo>
                    <a:pt x="110561" y="64064"/>
                    <a:pt x="110490" y="63500"/>
                    <a:pt x="110349" y="63006"/>
                  </a:cubicBezTo>
                  <a:cubicBezTo>
                    <a:pt x="110349" y="62936"/>
                    <a:pt x="110278" y="62795"/>
                    <a:pt x="110278" y="62724"/>
                  </a:cubicBezTo>
                  <a:cubicBezTo>
                    <a:pt x="110278" y="62653"/>
                    <a:pt x="110208" y="62512"/>
                    <a:pt x="110208" y="62442"/>
                  </a:cubicBezTo>
                  <a:cubicBezTo>
                    <a:pt x="110138" y="62089"/>
                    <a:pt x="110067" y="61736"/>
                    <a:pt x="109926" y="61454"/>
                  </a:cubicBezTo>
                  <a:cubicBezTo>
                    <a:pt x="109784" y="60960"/>
                    <a:pt x="109644" y="60396"/>
                    <a:pt x="109432" y="59902"/>
                  </a:cubicBezTo>
                  <a:cubicBezTo>
                    <a:pt x="109361" y="59761"/>
                    <a:pt x="109291" y="59549"/>
                    <a:pt x="109291" y="59408"/>
                  </a:cubicBezTo>
                  <a:cubicBezTo>
                    <a:pt x="109220" y="59267"/>
                    <a:pt x="109220" y="59196"/>
                    <a:pt x="109150" y="59055"/>
                  </a:cubicBezTo>
                  <a:cubicBezTo>
                    <a:pt x="109079" y="58843"/>
                    <a:pt x="109008" y="58561"/>
                    <a:pt x="108938" y="58349"/>
                  </a:cubicBezTo>
                  <a:cubicBezTo>
                    <a:pt x="108797" y="57856"/>
                    <a:pt x="108585" y="57362"/>
                    <a:pt x="108444" y="56868"/>
                  </a:cubicBezTo>
                  <a:cubicBezTo>
                    <a:pt x="108374" y="56586"/>
                    <a:pt x="108232" y="56303"/>
                    <a:pt x="108162" y="56092"/>
                  </a:cubicBezTo>
                  <a:cubicBezTo>
                    <a:pt x="108091" y="56021"/>
                    <a:pt x="108091" y="55880"/>
                    <a:pt x="108021" y="55809"/>
                  </a:cubicBezTo>
                  <a:cubicBezTo>
                    <a:pt x="107950" y="55668"/>
                    <a:pt x="107950" y="55527"/>
                    <a:pt x="107880" y="55457"/>
                  </a:cubicBezTo>
                  <a:cubicBezTo>
                    <a:pt x="107668" y="54963"/>
                    <a:pt x="107527" y="54469"/>
                    <a:pt x="107315" y="54046"/>
                  </a:cubicBezTo>
                  <a:cubicBezTo>
                    <a:pt x="107103" y="53552"/>
                    <a:pt x="106892" y="53128"/>
                    <a:pt x="106680" y="52634"/>
                  </a:cubicBezTo>
                  <a:cubicBezTo>
                    <a:pt x="106680" y="52634"/>
                    <a:pt x="106680" y="52634"/>
                    <a:pt x="106680" y="52634"/>
                  </a:cubicBezTo>
                  <a:cubicBezTo>
                    <a:pt x="106680" y="52634"/>
                    <a:pt x="106680" y="52634"/>
                    <a:pt x="106680" y="52634"/>
                  </a:cubicBezTo>
                  <a:cubicBezTo>
                    <a:pt x="106469" y="52141"/>
                    <a:pt x="106257" y="51647"/>
                    <a:pt x="106045" y="51223"/>
                  </a:cubicBezTo>
                  <a:cubicBezTo>
                    <a:pt x="105763" y="50659"/>
                    <a:pt x="105551" y="50165"/>
                    <a:pt x="105269" y="49671"/>
                  </a:cubicBezTo>
                  <a:cubicBezTo>
                    <a:pt x="105269" y="49601"/>
                    <a:pt x="105199" y="49530"/>
                    <a:pt x="105199" y="49459"/>
                  </a:cubicBezTo>
                  <a:cubicBezTo>
                    <a:pt x="105128" y="49389"/>
                    <a:pt x="105128" y="49248"/>
                    <a:pt x="105057" y="49177"/>
                  </a:cubicBezTo>
                  <a:cubicBezTo>
                    <a:pt x="104846" y="48754"/>
                    <a:pt x="104634" y="48331"/>
                    <a:pt x="104423" y="47907"/>
                  </a:cubicBezTo>
                  <a:cubicBezTo>
                    <a:pt x="104211" y="47484"/>
                    <a:pt x="103929" y="47061"/>
                    <a:pt x="103717" y="46637"/>
                  </a:cubicBezTo>
                  <a:cubicBezTo>
                    <a:pt x="103576" y="46355"/>
                    <a:pt x="103435" y="46073"/>
                    <a:pt x="103223" y="45791"/>
                  </a:cubicBezTo>
                  <a:cubicBezTo>
                    <a:pt x="103152" y="45649"/>
                    <a:pt x="103082" y="45508"/>
                    <a:pt x="103011" y="45367"/>
                  </a:cubicBezTo>
                  <a:cubicBezTo>
                    <a:pt x="102870" y="45085"/>
                    <a:pt x="102659" y="44873"/>
                    <a:pt x="102517" y="44591"/>
                  </a:cubicBezTo>
                  <a:cubicBezTo>
                    <a:pt x="102023" y="43744"/>
                    <a:pt x="101459" y="42898"/>
                    <a:pt x="100895" y="42051"/>
                  </a:cubicBezTo>
                  <a:cubicBezTo>
                    <a:pt x="100754" y="41840"/>
                    <a:pt x="100683" y="41628"/>
                    <a:pt x="100542" y="41487"/>
                  </a:cubicBezTo>
                  <a:cubicBezTo>
                    <a:pt x="100330" y="41204"/>
                    <a:pt x="100118" y="40852"/>
                    <a:pt x="99907" y="40569"/>
                  </a:cubicBezTo>
                  <a:cubicBezTo>
                    <a:pt x="99624" y="40146"/>
                    <a:pt x="99342" y="39793"/>
                    <a:pt x="99060" y="39370"/>
                  </a:cubicBezTo>
                  <a:cubicBezTo>
                    <a:pt x="98919" y="39158"/>
                    <a:pt x="98778" y="38947"/>
                    <a:pt x="98637" y="38806"/>
                  </a:cubicBezTo>
                  <a:cubicBezTo>
                    <a:pt x="98214" y="38241"/>
                    <a:pt x="97790" y="37677"/>
                    <a:pt x="97296" y="37112"/>
                  </a:cubicBezTo>
                  <a:cubicBezTo>
                    <a:pt x="97296" y="37042"/>
                    <a:pt x="97226" y="37042"/>
                    <a:pt x="97226" y="36971"/>
                  </a:cubicBezTo>
                  <a:cubicBezTo>
                    <a:pt x="97155" y="36901"/>
                    <a:pt x="97155" y="36830"/>
                    <a:pt x="97085" y="36759"/>
                  </a:cubicBezTo>
                  <a:cubicBezTo>
                    <a:pt x="96732" y="36336"/>
                    <a:pt x="96450" y="35983"/>
                    <a:pt x="96097" y="35560"/>
                  </a:cubicBezTo>
                  <a:cubicBezTo>
                    <a:pt x="95744" y="35137"/>
                    <a:pt x="95321" y="34643"/>
                    <a:pt x="94968" y="34219"/>
                  </a:cubicBezTo>
                  <a:cubicBezTo>
                    <a:pt x="94968" y="34219"/>
                    <a:pt x="94897" y="34149"/>
                    <a:pt x="94897" y="34149"/>
                  </a:cubicBezTo>
                  <a:cubicBezTo>
                    <a:pt x="94827" y="34078"/>
                    <a:pt x="94827" y="34078"/>
                    <a:pt x="94756" y="34008"/>
                  </a:cubicBezTo>
                  <a:cubicBezTo>
                    <a:pt x="94403" y="33655"/>
                    <a:pt x="94121" y="33232"/>
                    <a:pt x="93769" y="32879"/>
                  </a:cubicBezTo>
                  <a:cubicBezTo>
                    <a:pt x="93345" y="32456"/>
                    <a:pt x="92992" y="32032"/>
                    <a:pt x="92569" y="31609"/>
                  </a:cubicBezTo>
                  <a:cubicBezTo>
                    <a:pt x="92569" y="31609"/>
                    <a:pt x="92499" y="31538"/>
                    <a:pt x="92499" y="31538"/>
                  </a:cubicBezTo>
                  <a:cubicBezTo>
                    <a:pt x="92428" y="31468"/>
                    <a:pt x="92428" y="31468"/>
                    <a:pt x="92357" y="31397"/>
                  </a:cubicBezTo>
                  <a:cubicBezTo>
                    <a:pt x="92005" y="31045"/>
                    <a:pt x="91652" y="30692"/>
                    <a:pt x="91299" y="30339"/>
                  </a:cubicBezTo>
                  <a:cubicBezTo>
                    <a:pt x="90876" y="29916"/>
                    <a:pt x="90452" y="29492"/>
                    <a:pt x="89958" y="29139"/>
                  </a:cubicBezTo>
                  <a:cubicBezTo>
                    <a:pt x="89958" y="29139"/>
                    <a:pt x="89958" y="29139"/>
                    <a:pt x="89888" y="29139"/>
                  </a:cubicBezTo>
                  <a:cubicBezTo>
                    <a:pt x="89888" y="29139"/>
                    <a:pt x="89818" y="29069"/>
                    <a:pt x="89818" y="29069"/>
                  </a:cubicBezTo>
                  <a:cubicBezTo>
                    <a:pt x="89394" y="28716"/>
                    <a:pt x="88971" y="28363"/>
                    <a:pt x="88548" y="28011"/>
                  </a:cubicBezTo>
                  <a:cubicBezTo>
                    <a:pt x="88124" y="27658"/>
                    <a:pt x="87630" y="27305"/>
                    <a:pt x="87207" y="26952"/>
                  </a:cubicBezTo>
                  <a:cubicBezTo>
                    <a:pt x="87207" y="26952"/>
                    <a:pt x="87207" y="26952"/>
                    <a:pt x="87207" y="26952"/>
                  </a:cubicBezTo>
                  <a:cubicBezTo>
                    <a:pt x="87207" y="26952"/>
                    <a:pt x="87207" y="26952"/>
                    <a:pt x="87207" y="26952"/>
                  </a:cubicBezTo>
                  <a:cubicBezTo>
                    <a:pt x="86784" y="26599"/>
                    <a:pt x="86290" y="26247"/>
                    <a:pt x="85866" y="25965"/>
                  </a:cubicBezTo>
                  <a:cubicBezTo>
                    <a:pt x="85443" y="25682"/>
                    <a:pt x="85020" y="25329"/>
                    <a:pt x="84596" y="25047"/>
                  </a:cubicBezTo>
                  <a:cubicBezTo>
                    <a:pt x="84596" y="25047"/>
                    <a:pt x="84596" y="25047"/>
                    <a:pt x="84526" y="25047"/>
                  </a:cubicBezTo>
                  <a:cubicBezTo>
                    <a:pt x="84526" y="25047"/>
                    <a:pt x="84455" y="25047"/>
                    <a:pt x="84455" y="24977"/>
                  </a:cubicBezTo>
                  <a:cubicBezTo>
                    <a:pt x="84103" y="24694"/>
                    <a:pt x="83679" y="24483"/>
                    <a:pt x="83326" y="24201"/>
                  </a:cubicBezTo>
                  <a:cubicBezTo>
                    <a:pt x="82903" y="23918"/>
                    <a:pt x="82479" y="23707"/>
                    <a:pt x="82056" y="23424"/>
                  </a:cubicBezTo>
                  <a:cubicBezTo>
                    <a:pt x="81986" y="23354"/>
                    <a:pt x="81845" y="23283"/>
                    <a:pt x="81774" y="23283"/>
                  </a:cubicBezTo>
                  <a:lnTo>
                    <a:pt x="48613" y="4092"/>
                  </a:lnTo>
                  <a:cubicBezTo>
                    <a:pt x="48260" y="3881"/>
                    <a:pt x="47978" y="3739"/>
                    <a:pt x="47625" y="3528"/>
                  </a:cubicBezTo>
                  <a:cubicBezTo>
                    <a:pt x="47202" y="3316"/>
                    <a:pt x="46778" y="3104"/>
                    <a:pt x="46355" y="2893"/>
                  </a:cubicBezTo>
                  <a:cubicBezTo>
                    <a:pt x="46073" y="2752"/>
                    <a:pt x="45791" y="2611"/>
                    <a:pt x="45579" y="2540"/>
                  </a:cubicBezTo>
                  <a:cubicBezTo>
                    <a:pt x="45508" y="2540"/>
                    <a:pt x="45438" y="2469"/>
                    <a:pt x="45367" y="2469"/>
                  </a:cubicBezTo>
                  <a:cubicBezTo>
                    <a:pt x="45297" y="2399"/>
                    <a:pt x="45226" y="2399"/>
                    <a:pt x="45156" y="2328"/>
                  </a:cubicBezTo>
                  <a:cubicBezTo>
                    <a:pt x="44732" y="2117"/>
                    <a:pt x="44380" y="1976"/>
                    <a:pt x="43956" y="1834"/>
                  </a:cubicBezTo>
                  <a:cubicBezTo>
                    <a:pt x="43533" y="1693"/>
                    <a:pt x="43110" y="1552"/>
                    <a:pt x="42757" y="1411"/>
                  </a:cubicBezTo>
                  <a:cubicBezTo>
                    <a:pt x="42686" y="1411"/>
                    <a:pt x="42616" y="1341"/>
                    <a:pt x="42545" y="1341"/>
                  </a:cubicBezTo>
                  <a:cubicBezTo>
                    <a:pt x="42475" y="1341"/>
                    <a:pt x="42404" y="1270"/>
                    <a:pt x="42333" y="1270"/>
                  </a:cubicBezTo>
                  <a:cubicBezTo>
                    <a:pt x="42051" y="1199"/>
                    <a:pt x="41769" y="1058"/>
                    <a:pt x="41487" y="988"/>
                  </a:cubicBezTo>
                  <a:cubicBezTo>
                    <a:pt x="41063" y="847"/>
                    <a:pt x="40640" y="776"/>
                    <a:pt x="40287" y="635"/>
                  </a:cubicBezTo>
                  <a:cubicBezTo>
                    <a:pt x="40076" y="564"/>
                    <a:pt x="39864" y="564"/>
                    <a:pt x="39723" y="494"/>
                  </a:cubicBezTo>
                  <a:cubicBezTo>
                    <a:pt x="39652" y="494"/>
                    <a:pt x="39511" y="423"/>
                    <a:pt x="39441" y="423"/>
                  </a:cubicBezTo>
                  <a:cubicBezTo>
                    <a:pt x="39299" y="423"/>
                    <a:pt x="39159" y="353"/>
                    <a:pt x="39017" y="353"/>
                  </a:cubicBezTo>
                  <a:cubicBezTo>
                    <a:pt x="38594" y="282"/>
                    <a:pt x="38171" y="212"/>
                    <a:pt x="37747" y="141"/>
                  </a:cubicBezTo>
                  <a:cubicBezTo>
                    <a:pt x="37465" y="71"/>
                    <a:pt x="37254" y="71"/>
                    <a:pt x="36971" y="71"/>
                  </a:cubicBezTo>
                  <a:cubicBezTo>
                    <a:pt x="36901" y="71"/>
                    <a:pt x="36760" y="71"/>
                    <a:pt x="36689" y="71"/>
                  </a:cubicBezTo>
                  <a:cubicBezTo>
                    <a:pt x="36618" y="71"/>
                    <a:pt x="36478" y="71"/>
                    <a:pt x="36407" y="71"/>
                  </a:cubicBezTo>
                  <a:cubicBezTo>
                    <a:pt x="35913" y="71"/>
                    <a:pt x="35419" y="0"/>
                    <a:pt x="34996" y="0"/>
                  </a:cubicBezTo>
                  <a:cubicBezTo>
                    <a:pt x="34784" y="0"/>
                    <a:pt x="34572" y="0"/>
                    <a:pt x="34431" y="0"/>
                  </a:cubicBezTo>
                  <a:cubicBezTo>
                    <a:pt x="34290" y="0"/>
                    <a:pt x="34149" y="0"/>
                    <a:pt x="33937" y="0"/>
                  </a:cubicBezTo>
                  <a:cubicBezTo>
                    <a:pt x="33796" y="0"/>
                    <a:pt x="33585" y="0"/>
                    <a:pt x="33444" y="0"/>
                  </a:cubicBezTo>
                  <a:cubicBezTo>
                    <a:pt x="32879" y="71"/>
                    <a:pt x="32244" y="141"/>
                    <a:pt x="31680" y="282"/>
                  </a:cubicBezTo>
                  <a:cubicBezTo>
                    <a:pt x="31680" y="282"/>
                    <a:pt x="31680" y="282"/>
                    <a:pt x="31680" y="282"/>
                  </a:cubicBezTo>
                  <a:cubicBezTo>
                    <a:pt x="31539" y="282"/>
                    <a:pt x="31397" y="353"/>
                    <a:pt x="31327" y="353"/>
                  </a:cubicBezTo>
                  <a:cubicBezTo>
                    <a:pt x="30763" y="494"/>
                    <a:pt x="30198" y="635"/>
                    <a:pt x="29633" y="847"/>
                  </a:cubicBezTo>
                  <a:cubicBezTo>
                    <a:pt x="29563" y="847"/>
                    <a:pt x="29563" y="917"/>
                    <a:pt x="29492" y="917"/>
                  </a:cubicBezTo>
                  <a:cubicBezTo>
                    <a:pt x="28716" y="1199"/>
                    <a:pt x="27940" y="1552"/>
                    <a:pt x="27164" y="1976"/>
                  </a:cubicBezTo>
                  <a:lnTo>
                    <a:pt x="0" y="17780"/>
                  </a:lnTo>
                  <a:cubicBezTo>
                    <a:pt x="706" y="17357"/>
                    <a:pt x="1482" y="17004"/>
                    <a:pt x="2328" y="16722"/>
                  </a:cubicBezTo>
                  <a:cubicBezTo>
                    <a:pt x="2893" y="16510"/>
                    <a:pt x="3528" y="16369"/>
                    <a:pt x="4163" y="16228"/>
                  </a:cubicBezTo>
                  <a:cubicBezTo>
                    <a:pt x="4304" y="16228"/>
                    <a:pt x="4445" y="16157"/>
                    <a:pt x="4516" y="16157"/>
                  </a:cubicBezTo>
                  <a:cubicBezTo>
                    <a:pt x="5221" y="16016"/>
                    <a:pt x="5997" y="15946"/>
                    <a:pt x="6773" y="15875"/>
                  </a:cubicBezTo>
                  <a:cubicBezTo>
                    <a:pt x="6915" y="15875"/>
                    <a:pt x="7056" y="15875"/>
                    <a:pt x="7267" y="15875"/>
                  </a:cubicBezTo>
                  <a:cubicBezTo>
                    <a:pt x="8043" y="15875"/>
                    <a:pt x="8749" y="15875"/>
                    <a:pt x="9596" y="15946"/>
                  </a:cubicBezTo>
                  <a:cubicBezTo>
                    <a:pt x="9666" y="15946"/>
                    <a:pt x="9807" y="15946"/>
                    <a:pt x="9878" y="15946"/>
                  </a:cubicBezTo>
                  <a:cubicBezTo>
                    <a:pt x="10725" y="16016"/>
                    <a:pt x="11501" y="16157"/>
                    <a:pt x="12347" y="16298"/>
                  </a:cubicBezTo>
                  <a:cubicBezTo>
                    <a:pt x="12418" y="16298"/>
                    <a:pt x="12559" y="16369"/>
                    <a:pt x="12630" y="16369"/>
                  </a:cubicBezTo>
                  <a:cubicBezTo>
                    <a:pt x="13476" y="16581"/>
                    <a:pt x="14394" y="16792"/>
                    <a:pt x="15240" y="17074"/>
                  </a:cubicBezTo>
                  <a:cubicBezTo>
                    <a:pt x="15311" y="17074"/>
                    <a:pt x="15381" y="17145"/>
                    <a:pt x="15452" y="17145"/>
                  </a:cubicBezTo>
                  <a:cubicBezTo>
                    <a:pt x="16369" y="17498"/>
                    <a:pt x="17357" y="17851"/>
                    <a:pt x="18345" y="18274"/>
                  </a:cubicBezTo>
                  <a:cubicBezTo>
                    <a:pt x="18415" y="18274"/>
                    <a:pt x="18486" y="18344"/>
                    <a:pt x="18556" y="18344"/>
                  </a:cubicBezTo>
                  <a:cubicBezTo>
                    <a:pt x="19544" y="18768"/>
                    <a:pt x="20532" y="19332"/>
                    <a:pt x="21520" y="19897"/>
                  </a:cubicBezTo>
                  <a:lnTo>
                    <a:pt x="54681" y="39088"/>
                  </a:lnTo>
                  <a:cubicBezTo>
                    <a:pt x="55598" y="39652"/>
                    <a:pt x="56515" y="40217"/>
                    <a:pt x="57432" y="40781"/>
                  </a:cubicBezTo>
                  <a:cubicBezTo>
                    <a:pt x="57432" y="40781"/>
                    <a:pt x="57503" y="40781"/>
                    <a:pt x="57503" y="40852"/>
                  </a:cubicBezTo>
                  <a:cubicBezTo>
                    <a:pt x="58420" y="41487"/>
                    <a:pt x="59337" y="42122"/>
                    <a:pt x="60184" y="42827"/>
                  </a:cubicBezTo>
                  <a:cubicBezTo>
                    <a:pt x="60184" y="42827"/>
                    <a:pt x="60184" y="42827"/>
                    <a:pt x="60184" y="42827"/>
                  </a:cubicBezTo>
                  <a:cubicBezTo>
                    <a:pt x="61031" y="43533"/>
                    <a:pt x="61948" y="44238"/>
                    <a:pt x="62724" y="45014"/>
                  </a:cubicBezTo>
                  <a:cubicBezTo>
                    <a:pt x="62724" y="45014"/>
                    <a:pt x="62795" y="45085"/>
                    <a:pt x="62795" y="45085"/>
                  </a:cubicBezTo>
                  <a:cubicBezTo>
                    <a:pt x="63641" y="45791"/>
                    <a:pt x="64417" y="46567"/>
                    <a:pt x="65194" y="47413"/>
                  </a:cubicBezTo>
                  <a:cubicBezTo>
                    <a:pt x="65264" y="47484"/>
                    <a:pt x="65264" y="47484"/>
                    <a:pt x="65335" y="47554"/>
                  </a:cubicBezTo>
                  <a:cubicBezTo>
                    <a:pt x="66111" y="48331"/>
                    <a:pt x="66887" y="49177"/>
                    <a:pt x="67663" y="50024"/>
                  </a:cubicBezTo>
                  <a:cubicBezTo>
                    <a:pt x="67734" y="50094"/>
                    <a:pt x="67734" y="50094"/>
                    <a:pt x="67804" y="50165"/>
                  </a:cubicBezTo>
                  <a:cubicBezTo>
                    <a:pt x="68580" y="51012"/>
                    <a:pt x="69286" y="51858"/>
                    <a:pt x="69991" y="52776"/>
                  </a:cubicBezTo>
                  <a:cubicBezTo>
                    <a:pt x="70062" y="52846"/>
                    <a:pt x="70062" y="52917"/>
                    <a:pt x="70132" y="52917"/>
                  </a:cubicBezTo>
                  <a:cubicBezTo>
                    <a:pt x="70767" y="53693"/>
                    <a:pt x="71332" y="54539"/>
                    <a:pt x="71967" y="55316"/>
                  </a:cubicBezTo>
                  <a:cubicBezTo>
                    <a:pt x="72249" y="55739"/>
                    <a:pt x="72531" y="56092"/>
                    <a:pt x="72813" y="56515"/>
                  </a:cubicBezTo>
                  <a:cubicBezTo>
                    <a:pt x="73166" y="57009"/>
                    <a:pt x="73519" y="57503"/>
                    <a:pt x="73801" y="57997"/>
                  </a:cubicBezTo>
                  <a:cubicBezTo>
                    <a:pt x="74366" y="58843"/>
                    <a:pt x="74860" y="59690"/>
                    <a:pt x="75424" y="60537"/>
                  </a:cubicBezTo>
                  <a:cubicBezTo>
                    <a:pt x="75636" y="60960"/>
                    <a:pt x="75918" y="61313"/>
                    <a:pt x="76130" y="61736"/>
                  </a:cubicBezTo>
                  <a:cubicBezTo>
                    <a:pt x="76271" y="62018"/>
                    <a:pt x="76482" y="62301"/>
                    <a:pt x="76624" y="62583"/>
                  </a:cubicBezTo>
                  <a:cubicBezTo>
                    <a:pt x="77047" y="63429"/>
                    <a:pt x="77541" y="64206"/>
                    <a:pt x="77964" y="65052"/>
                  </a:cubicBezTo>
                  <a:cubicBezTo>
                    <a:pt x="78034" y="65123"/>
                    <a:pt x="78034" y="65264"/>
                    <a:pt x="78105" y="65334"/>
                  </a:cubicBezTo>
                  <a:cubicBezTo>
                    <a:pt x="79164" y="67451"/>
                    <a:pt x="80151" y="69638"/>
                    <a:pt x="80998" y="71826"/>
                  </a:cubicBezTo>
                  <a:cubicBezTo>
                    <a:pt x="81069" y="71896"/>
                    <a:pt x="81069" y="72037"/>
                    <a:pt x="81139" y="72108"/>
                  </a:cubicBezTo>
                  <a:cubicBezTo>
                    <a:pt x="81492" y="73096"/>
                    <a:pt x="81845" y="74154"/>
                    <a:pt x="82197" y="75142"/>
                  </a:cubicBezTo>
                  <a:cubicBezTo>
                    <a:pt x="82197" y="75283"/>
                    <a:pt x="82268" y="75353"/>
                    <a:pt x="82339" y="75494"/>
                  </a:cubicBezTo>
                  <a:cubicBezTo>
                    <a:pt x="82691" y="76553"/>
                    <a:pt x="82973" y="77541"/>
                    <a:pt x="83256" y="78599"/>
                  </a:cubicBezTo>
                  <a:cubicBezTo>
                    <a:pt x="83256" y="78670"/>
                    <a:pt x="83326" y="78811"/>
                    <a:pt x="83326" y="78881"/>
                  </a:cubicBezTo>
                  <a:cubicBezTo>
                    <a:pt x="83609" y="79939"/>
                    <a:pt x="83820" y="80998"/>
                    <a:pt x="84032" y="82127"/>
                  </a:cubicBezTo>
                  <a:cubicBezTo>
                    <a:pt x="84032" y="82197"/>
                    <a:pt x="84032" y="82197"/>
                    <a:pt x="84032" y="82268"/>
                  </a:cubicBezTo>
                  <a:cubicBezTo>
                    <a:pt x="84243" y="83397"/>
                    <a:pt x="84455" y="84526"/>
                    <a:pt x="84526" y="85584"/>
                  </a:cubicBezTo>
                  <a:lnTo>
                    <a:pt x="84526" y="85584"/>
                  </a:lnTo>
                  <a:lnTo>
                    <a:pt x="84526" y="85584"/>
                  </a:lnTo>
                  <a:lnTo>
                    <a:pt x="111478" y="69356"/>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372" name="Freeform: Shape 371">
              <a:extLst>
                <a:ext uri="{FF2B5EF4-FFF2-40B4-BE49-F238E27FC236}">
                  <a16:creationId xmlns:a16="http://schemas.microsoft.com/office/drawing/2014/main" id="{2C3D345B-076A-4143-9B01-DE5FAC2C1205}"/>
                </a:ext>
              </a:extLst>
            </p:cNvPr>
            <p:cNvSpPr/>
            <p:nvPr/>
          </p:nvSpPr>
          <p:spPr>
            <a:xfrm>
              <a:off x="9114437" y="1404774"/>
              <a:ext cx="91722" cy="63500"/>
            </a:xfrm>
            <a:custGeom>
              <a:avLst/>
              <a:gdLst>
                <a:gd name="connsiteX0" fmla="*/ 63218 w 91722"/>
                <a:gd name="connsiteY0" fmla="*/ 23341 h 63500"/>
                <a:gd name="connsiteX1" fmla="*/ 92922 w 91722"/>
                <a:gd name="connsiteY1" fmla="*/ 69838 h 63500"/>
                <a:gd name="connsiteX2" fmla="*/ 79587 w 91722"/>
                <a:gd name="connsiteY2" fmla="*/ 62147 h 63500"/>
                <a:gd name="connsiteX3" fmla="*/ 58561 w 91722"/>
                <a:gd name="connsiteY3" fmla="*/ 31949 h 63500"/>
                <a:gd name="connsiteX4" fmla="*/ 34431 w 91722"/>
                <a:gd name="connsiteY4" fmla="*/ 18050 h 63500"/>
                <a:gd name="connsiteX5" fmla="*/ 13335 w 91722"/>
                <a:gd name="connsiteY5" fmla="*/ 23906 h 63500"/>
                <a:gd name="connsiteX6" fmla="*/ 0 w 91722"/>
                <a:gd name="connsiteY6" fmla="*/ 16215 h 63500"/>
                <a:gd name="connsiteX7" fmla="*/ 29915 w 91722"/>
                <a:gd name="connsiteY7" fmla="*/ 4150 h 63500"/>
                <a:gd name="connsiteX8" fmla="*/ 63218 w 91722"/>
                <a:gd name="connsiteY8" fmla="*/ 2334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22" h="63500">
                  <a:moveTo>
                    <a:pt x="63218" y="23341"/>
                  </a:moveTo>
                  <a:cubicBezTo>
                    <a:pt x="78176" y="32020"/>
                    <a:pt x="90734" y="51846"/>
                    <a:pt x="92922" y="69838"/>
                  </a:cubicBezTo>
                  <a:lnTo>
                    <a:pt x="79587" y="62147"/>
                  </a:lnTo>
                  <a:cubicBezTo>
                    <a:pt x="76906" y="50011"/>
                    <a:pt x="68368" y="37664"/>
                    <a:pt x="58561" y="31949"/>
                  </a:cubicBezTo>
                  <a:lnTo>
                    <a:pt x="34431" y="18050"/>
                  </a:lnTo>
                  <a:cubicBezTo>
                    <a:pt x="24624" y="12405"/>
                    <a:pt x="16087" y="14875"/>
                    <a:pt x="13335" y="23906"/>
                  </a:cubicBezTo>
                  <a:lnTo>
                    <a:pt x="0" y="16215"/>
                  </a:lnTo>
                  <a:cubicBezTo>
                    <a:pt x="2258" y="834"/>
                    <a:pt x="14887" y="-4528"/>
                    <a:pt x="29915" y="4150"/>
                  </a:cubicBezTo>
                  <a:lnTo>
                    <a:pt x="63218" y="23341"/>
                  </a:lnTo>
                  <a:close/>
                </a:path>
              </a:pathLst>
            </a:custGeom>
            <a:solidFill>
              <a:schemeClr val="accent6">
                <a:lumMod val="75000"/>
              </a:schemeClr>
            </a:solidFill>
            <a:ln w="7047" cap="flat">
              <a:noFill/>
              <a:prstDash val="solid"/>
              <a:miter/>
            </a:ln>
          </p:spPr>
          <p:txBody>
            <a:bodyPr rtlCol="0" anchor="ctr"/>
            <a:lstStyle/>
            <a:p>
              <a:endParaRPr lang="en-ID"/>
            </a:p>
          </p:txBody>
        </p:sp>
        <p:sp>
          <p:nvSpPr>
            <p:cNvPr id="373" name="Freeform: Shape 372">
              <a:extLst>
                <a:ext uri="{FF2B5EF4-FFF2-40B4-BE49-F238E27FC236}">
                  <a16:creationId xmlns:a16="http://schemas.microsoft.com/office/drawing/2014/main" id="{CC55227B-AA01-4799-8D84-20B154EF6A6D}"/>
                </a:ext>
              </a:extLst>
            </p:cNvPr>
            <p:cNvSpPr/>
            <p:nvPr/>
          </p:nvSpPr>
          <p:spPr>
            <a:xfrm>
              <a:off x="8880898" y="1432913"/>
              <a:ext cx="338667" cy="268111"/>
            </a:xfrm>
            <a:custGeom>
              <a:avLst/>
              <a:gdLst>
                <a:gd name="connsiteX0" fmla="*/ 341207 w 338666"/>
                <a:gd name="connsiteY0" fmla="*/ 154234 h 268111"/>
                <a:gd name="connsiteX1" fmla="*/ 62724 w 338666"/>
                <a:gd name="connsiteY1" fmla="*/ 0 h 268111"/>
                <a:gd name="connsiteX2" fmla="*/ 0 w 338666"/>
                <a:gd name="connsiteY2" fmla="*/ 114018 h 268111"/>
                <a:gd name="connsiteX3" fmla="*/ 278483 w 338666"/>
                <a:gd name="connsiteY3" fmla="*/ 268252 h 268111"/>
                <a:gd name="connsiteX4" fmla="*/ 341207 w 338666"/>
                <a:gd name="connsiteY4" fmla="*/ 154234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66" h="268111">
                  <a:moveTo>
                    <a:pt x="341207" y="154234"/>
                  </a:moveTo>
                  <a:lnTo>
                    <a:pt x="62724" y="0"/>
                  </a:lnTo>
                  <a:cubicBezTo>
                    <a:pt x="62724" y="0"/>
                    <a:pt x="0" y="23142"/>
                    <a:pt x="0" y="114018"/>
                  </a:cubicBezTo>
                  <a:lnTo>
                    <a:pt x="278483" y="268252"/>
                  </a:lnTo>
                  <a:cubicBezTo>
                    <a:pt x="278483" y="181116"/>
                    <a:pt x="341207" y="154234"/>
                    <a:pt x="341207" y="154234"/>
                  </a:cubicBezTo>
                  <a:close/>
                </a:path>
              </a:pathLst>
            </a:custGeom>
            <a:solidFill>
              <a:schemeClr val="accent2"/>
            </a:solidFill>
            <a:ln w="7047" cap="flat">
              <a:noFill/>
              <a:prstDash val="solid"/>
              <a:miter/>
            </a:ln>
          </p:spPr>
          <p:txBody>
            <a:bodyPr rtlCol="0" anchor="ctr"/>
            <a:lstStyle/>
            <a:p>
              <a:endParaRPr lang="en-ID"/>
            </a:p>
          </p:txBody>
        </p:sp>
        <p:sp>
          <p:nvSpPr>
            <p:cNvPr id="374" name="Freeform: Shape 373">
              <a:extLst>
                <a:ext uri="{FF2B5EF4-FFF2-40B4-BE49-F238E27FC236}">
                  <a16:creationId xmlns:a16="http://schemas.microsoft.com/office/drawing/2014/main" id="{C92CBEAC-4288-4C89-AE3A-F52BF26BABA9}"/>
                </a:ext>
              </a:extLst>
            </p:cNvPr>
            <p:cNvSpPr/>
            <p:nvPr/>
          </p:nvSpPr>
          <p:spPr>
            <a:xfrm>
              <a:off x="9159310" y="1587147"/>
              <a:ext cx="56444" cy="112889"/>
            </a:xfrm>
            <a:custGeom>
              <a:avLst/>
              <a:gdLst>
                <a:gd name="connsiteX0" fmla="*/ 62795 w 56444"/>
                <a:gd name="connsiteY0" fmla="*/ 0 h 112888"/>
                <a:gd name="connsiteX1" fmla="*/ 62795 w 56444"/>
                <a:gd name="connsiteY1" fmla="*/ 14605 h 112888"/>
                <a:gd name="connsiteX2" fmla="*/ 59761 w 56444"/>
                <a:gd name="connsiteY2" fmla="*/ 16016 h 112888"/>
                <a:gd name="connsiteX3" fmla="*/ 55951 w 56444"/>
                <a:gd name="connsiteY3" fmla="*/ 18133 h 112888"/>
                <a:gd name="connsiteX4" fmla="*/ 12418 w 56444"/>
                <a:gd name="connsiteY4" fmla="*/ 109502 h 112888"/>
                <a:gd name="connsiteX5" fmla="*/ 0 w 56444"/>
                <a:gd name="connsiteY5" fmla="*/ 114018 h 112888"/>
                <a:gd name="connsiteX6" fmla="*/ 49107 w 56444"/>
                <a:gd name="connsiteY6" fmla="*/ 8255 h 112888"/>
                <a:gd name="connsiteX7" fmla="*/ 62795 w 56444"/>
                <a:gd name="connsiteY7" fmla="*/ 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112888">
                  <a:moveTo>
                    <a:pt x="62795" y="0"/>
                  </a:moveTo>
                  <a:lnTo>
                    <a:pt x="62795" y="14605"/>
                  </a:lnTo>
                  <a:cubicBezTo>
                    <a:pt x="61736" y="15099"/>
                    <a:pt x="60749" y="15522"/>
                    <a:pt x="59761" y="16016"/>
                  </a:cubicBezTo>
                  <a:cubicBezTo>
                    <a:pt x="58420" y="16651"/>
                    <a:pt x="57221" y="17357"/>
                    <a:pt x="55951" y="18133"/>
                  </a:cubicBezTo>
                  <a:cubicBezTo>
                    <a:pt x="14746" y="42686"/>
                    <a:pt x="12418" y="109502"/>
                    <a:pt x="12418" y="109502"/>
                  </a:cubicBezTo>
                  <a:lnTo>
                    <a:pt x="0" y="114018"/>
                  </a:lnTo>
                  <a:cubicBezTo>
                    <a:pt x="0" y="53128"/>
                    <a:pt x="30621" y="21731"/>
                    <a:pt x="49107" y="8255"/>
                  </a:cubicBezTo>
                  <a:cubicBezTo>
                    <a:pt x="57080" y="2469"/>
                    <a:pt x="62795" y="0"/>
                    <a:pt x="62795"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75" name="Freeform: Shape 374">
              <a:extLst>
                <a:ext uri="{FF2B5EF4-FFF2-40B4-BE49-F238E27FC236}">
                  <a16:creationId xmlns:a16="http://schemas.microsoft.com/office/drawing/2014/main" id="{4CD7BA8B-3E76-4DA0-A64D-E5F80D75B03C}"/>
                </a:ext>
              </a:extLst>
            </p:cNvPr>
            <p:cNvSpPr/>
            <p:nvPr/>
          </p:nvSpPr>
          <p:spPr>
            <a:xfrm>
              <a:off x="9222105" y="1486112"/>
              <a:ext cx="183444" cy="112889"/>
            </a:xfrm>
            <a:custGeom>
              <a:avLst/>
              <a:gdLst>
                <a:gd name="connsiteX0" fmla="*/ 185914 w 183444"/>
                <a:gd name="connsiteY0" fmla="*/ 12771 h 112888"/>
                <a:gd name="connsiteX1" fmla="*/ 180834 w 183444"/>
                <a:gd name="connsiteY1" fmla="*/ 15593 h 112888"/>
                <a:gd name="connsiteX2" fmla="*/ 0 w 183444"/>
                <a:gd name="connsiteY2" fmla="*/ 115711 h 112888"/>
                <a:gd name="connsiteX3" fmla="*/ 0 w 183444"/>
                <a:gd name="connsiteY3" fmla="*/ 101106 h 112888"/>
                <a:gd name="connsiteX4" fmla="*/ 177729 w 183444"/>
                <a:gd name="connsiteY4" fmla="*/ 0 h 112888"/>
                <a:gd name="connsiteX5" fmla="*/ 184996 w 183444"/>
                <a:gd name="connsiteY5" fmla="*/ 11148 h 112888"/>
                <a:gd name="connsiteX6" fmla="*/ 185914 w 183444"/>
                <a:gd name="connsiteY6" fmla="*/ 1277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444" h="112888">
                  <a:moveTo>
                    <a:pt x="185914" y="12771"/>
                  </a:moveTo>
                  <a:lnTo>
                    <a:pt x="180834" y="15593"/>
                  </a:lnTo>
                  <a:lnTo>
                    <a:pt x="0" y="115711"/>
                  </a:lnTo>
                  <a:lnTo>
                    <a:pt x="0" y="101106"/>
                  </a:lnTo>
                  <a:lnTo>
                    <a:pt x="177729" y="0"/>
                  </a:lnTo>
                  <a:cubicBezTo>
                    <a:pt x="180269" y="2399"/>
                    <a:pt x="183515" y="8255"/>
                    <a:pt x="184996" y="11148"/>
                  </a:cubicBezTo>
                  <a:cubicBezTo>
                    <a:pt x="185632" y="12065"/>
                    <a:pt x="185914" y="12771"/>
                    <a:pt x="185914" y="12771"/>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76" name="Freeform: Shape 375">
              <a:extLst>
                <a:ext uri="{FF2B5EF4-FFF2-40B4-BE49-F238E27FC236}">
                  <a16:creationId xmlns:a16="http://schemas.microsoft.com/office/drawing/2014/main" id="{0D84F96A-182F-4EDF-A92A-10CEA69C257B}"/>
                </a:ext>
              </a:extLst>
            </p:cNvPr>
            <p:cNvSpPr/>
            <p:nvPr/>
          </p:nvSpPr>
          <p:spPr>
            <a:xfrm>
              <a:off x="9415286" y="1532608"/>
              <a:ext cx="98778" cy="324556"/>
            </a:xfrm>
            <a:custGeom>
              <a:avLst/>
              <a:gdLst>
                <a:gd name="connsiteX0" fmla="*/ 101530 w 98777"/>
                <a:gd name="connsiteY0" fmla="*/ 218793 h 324555"/>
                <a:gd name="connsiteX1" fmla="*/ 26529 w 98777"/>
                <a:gd name="connsiteY1" fmla="*/ 331399 h 324555"/>
                <a:gd name="connsiteX2" fmla="*/ 26529 w 98777"/>
                <a:gd name="connsiteY2" fmla="*/ 296968 h 324555"/>
                <a:gd name="connsiteX3" fmla="*/ 26458 w 98777"/>
                <a:gd name="connsiteY3" fmla="*/ 295698 h 324555"/>
                <a:gd name="connsiteX4" fmla="*/ 26388 w 98777"/>
                <a:gd name="connsiteY4" fmla="*/ 295134 h 324555"/>
                <a:gd name="connsiteX5" fmla="*/ 26388 w 98777"/>
                <a:gd name="connsiteY5" fmla="*/ 294852 h 324555"/>
                <a:gd name="connsiteX6" fmla="*/ 26317 w 98777"/>
                <a:gd name="connsiteY6" fmla="*/ 294428 h 324555"/>
                <a:gd name="connsiteX7" fmla="*/ 26176 w 98777"/>
                <a:gd name="connsiteY7" fmla="*/ 293158 h 324555"/>
                <a:gd name="connsiteX8" fmla="*/ 25964 w 98777"/>
                <a:gd name="connsiteY8" fmla="*/ 291818 h 324555"/>
                <a:gd name="connsiteX9" fmla="*/ 25964 w 98777"/>
                <a:gd name="connsiteY9" fmla="*/ 291747 h 324555"/>
                <a:gd name="connsiteX10" fmla="*/ 25964 w 98777"/>
                <a:gd name="connsiteY10" fmla="*/ 291677 h 324555"/>
                <a:gd name="connsiteX11" fmla="*/ 25753 w 98777"/>
                <a:gd name="connsiteY11" fmla="*/ 290477 h 324555"/>
                <a:gd name="connsiteX12" fmla="*/ 25470 w 98777"/>
                <a:gd name="connsiteY12" fmla="*/ 289066 h 324555"/>
                <a:gd name="connsiteX13" fmla="*/ 25329 w 98777"/>
                <a:gd name="connsiteY13" fmla="*/ 288572 h 324555"/>
                <a:gd name="connsiteX14" fmla="*/ 25259 w 98777"/>
                <a:gd name="connsiteY14" fmla="*/ 288290 h 324555"/>
                <a:gd name="connsiteX15" fmla="*/ 25118 w 98777"/>
                <a:gd name="connsiteY15" fmla="*/ 287655 h 324555"/>
                <a:gd name="connsiteX16" fmla="*/ 24765 w 98777"/>
                <a:gd name="connsiteY16" fmla="*/ 286244 h 324555"/>
                <a:gd name="connsiteX17" fmla="*/ 24483 w 98777"/>
                <a:gd name="connsiteY17" fmla="*/ 285256 h 324555"/>
                <a:gd name="connsiteX18" fmla="*/ 24412 w 98777"/>
                <a:gd name="connsiteY18" fmla="*/ 285044 h 324555"/>
                <a:gd name="connsiteX19" fmla="*/ 24342 w 98777"/>
                <a:gd name="connsiteY19" fmla="*/ 284903 h 324555"/>
                <a:gd name="connsiteX20" fmla="*/ 23918 w 98777"/>
                <a:gd name="connsiteY20" fmla="*/ 283563 h 324555"/>
                <a:gd name="connsiteX21" fmla="*/ 23424 w 98777"/>
                <a:gd name="connsiteY21" fmla="*/ 282222 h 324555"/>
                <a:gd name="connsiteX22" fmla="*/ 23354 w 98777"/>
                <a:gd name="connsiteY22" fmla="*/ 282011 h 324555"/>
                <a:gd name="connsiteX23" fmla="*/ 23283 w 98777"/>
                <a:gd name="connsiteY23" fmla="*/ 281799 h 324555"/>
                <a:gd name="connsiteX24" fmla="*/ 23001 w 98777"/>
                <a:gd name="connsiteY24" fmla="*/ 280952 h 324555"/>
                <a:gd name="connsiteX25" fmla="*/ 22437 w 98777"/>
                <a:gd name="connsiteY25" fmla="*/ 279753 h 324555"/>
                <a:gd name="connsiteX26" fmla="*/ 22084 w 98777"/>
                <a:gd name="connsiteY26" fmla="*/ 278835 h 324555"/>
                <a:gd name="connsiteX27" fmla="*/ 22013 w 98777"/>
                <a:gd name="connsiteY27" fmla="*/ 278694 h 324555"/>
                <a:gd name="connsiteX28" fmla="*/ 21943 w 98777"/>
                <a:gd name="connsiteY28" fmla="*/ 278483 h 324555"/>
                <a:gd name="connsiteX29" fmla="*/ 21378 w 98777"/>
                <a:gd name="connsiteY29" fmla="*/ 277213 h 324555"/>
                <a:gd name="connsiteX30" fmla="*/ 20743 w 98777"/>
                <a:gd name="connsiteY30" fmla="*/ 275943 h 324555"/>
                <a:gd name="connsiteX31" fmla="*/ 57291 w 98777"/>
                <a:gd name="connsiteY31" fmla="*/ 196638 h 324555"/>
                <a:gd name="connsiteX32" fmla="*/ 0 w 98777"/>
                <a:gd name="connsiteY32" fmla="*/ 38382 h 324555"/>
                <a:gd name="connsiteX33" fmla="*/ 141 w 98777"/>
                <a:gd name="connsiteY33" fmla="*/ 0 h 324555"/>
                <a:gd name="connsiteX34" fmla="*/ 101530 w 98777"/>
                <a:gd name="connsiteY34" fmla="*/ 218793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8777" h="324555">
                  <a:moveTo>
                    <a:pt x="101530" y="218793"/>
                  </a:moveTo>
                  <a:cubicBezTo>
                    <a:pt x="97225" y="272486"/>
                    <a:pt x="57856" y="309809"/>
                    <a:pt x="26529" y="331399"/>
                  </a:cubicBezTo>
                  <a:lnTo>
                    <a:pt x="26529" y="296968"/>
                  </a:lnTo>
                  <a:cubicBezTo>
                    <a:pt x="26529" y="296545"/>
                    <a:pt x="26458" y="296192"/>
                    <a:pt x="26458" y="295698"/>
                  </a:cubicBezTo>
                  <a:cubicBezTo>
                    <a:pt x="26458" y="295487"/>
                    <a:pt x="26458" y="295345"/>
                    <a:pt x="26388" y="295134"/>
                  </a:cubicBezTo>
                  <a:lnTo>
                    <a:pt x="26388" y="294852"/>
                  </a:lnTo>
                  <a:cubicBezTo>
                    <a:pt x="26317" y="294710"/>
                    <a:pt x="26317" y="294569"/>
                    <a:pt x="26317" y="294428"/>
                  </a:cubicBezTo>
                  <a:cubicBezTo>
                    <a:pt x="26246" y="294005"/>
                    <a:pt x="26176" y="293582"/>
                    <a:pt x="26176" y="293158"/>
                  </a:cubicBezTo>
                  <a:cubicBezTo>
                    <a:pt x="26106" y="292665"/>
                    <a:pt x="26035" y="292241"/>
                    <a:pt x="25964" y="291818"/>
                  </a:cubicBezTo>
                  <a:cubicBezTo>
                    <a:pt x="25964" y="291747"/>
                    <a:pt x="25964" y="291747"/>
                    <a:pt x="25964" y="291747"/>
                  </a:cubicBezTo>
                  <a:cubicBezTo>
                    <a:pt x="25964" y="291677"/>
                    <a:pt x="25964" y="291677"/>
                    <a:pt x="25964" y="291677"/>
                  </a:cubicBezTo>
                  <a:cubicBezTo>
                    <a:pt x="25894" y="291253"/>
                    <a:pt x="25823" y="290830"/>
                    <a:pt x="25753" y="290477"/>
                  </a:cubicBezTo>
                  <a:cubicBezTo>
                    <a:pt x="25682" y="289983"/>
                    <a:pt x="25612" y="289560"/>
                    <a:pt x="25470" y="289066"/>
                  </a:cubicBezTo>
                  <a:cubicBezTo>
                    <a:pt x="25400" y="288925"/>
                    <a:pt x="25400" y="288784"/>
                    <a:pt x="25329" y="288572"/>
                  </a:cubicBezTo>
                  <a:cubicBezTo>
                    <a:pt x="25329" y="288502"/>
                    <a:pt x="25259" y="288361"/>
                    <a:pt x="25259" y="288290"/>
                  </a:cubicBezTo>
                  <a:cubicBezTo>
                    <a:pt x="25188" y="288078"/>
                    <a:pt x="25118" y="287867"/>
                    <a:pt x="25118" y="287655"/>
                  </a:cubicBezTo>
                  <a:cubicBezTo>
                    <a:pt x="24977" y="287161"/>
                    <a:pt x="24906" y="286738"/>
                    <a:pt x="24765" y="286244"/>
                  </a:cubicBezTo>
                  <a:cubicBezTo>
                    <a:pt x="24694" y="285962"/>
                    <a:pt x="24624" y="285609"/>
                    <a:pt x="24483" y="285256"/>
                  </a:cubicBezTo>
                  <a:cubicBezTo>
                    <a:pt x="24412" y="285186"/>
                    <a:pt x="24412" y="285115"/>
                    <a:pt x="24412" y="285044"/>
                  </a:cubicBezTo>
                  <a:cubicBezTo>
                    <a:pt x="24412" y="284974"/>
                    <a:pt x="24412" y="284903"/>
                    <a:pt x="24342" y="284903"/>
                  </a:cubicBezTo>
                  <a:cubicBezTo>
                    <a:pt x="24201" y="284409"/>
                    <a:pt x="24059" y="283986"/>
                    <a:pt x="23918" y="283563"/>
                  </a:cubicBezTo>
                  <a:cubicBezTo>
                    <a:pt x="23777" y="283069"/>
                    <a:pt x="23636" y="282646"/>
                    <a:pt x="23424" y="282222"/>
                  </a:cubicBezTo>
                  <a:cubicBezTo>
                    <a:pt x="23354" y="282152"/>
                    <a:pt x="23354" y="282081"/>
                    <a:pt x="23354" y="282011"/>
                  </a:cubicBezTo>
                  <a:cubicBezTo>
                    <a:pt x="23283" y="281940"/>
                    <a:pt x="23283" y="281870"/>
                    <a:pt x="23283" y="281799"/>
                  </a:cubicBezTo>
                  <a:cubicBezTo>
                    <a:pt x="23142" y="281517"/>
                    <a:pt x="23071" y="281234"/>
                    <a:pt x="23001" y="280952"/>
                  </a:cubicBezTo>
                  <a:cubicBezTo>
                    <a:pt x="22789" y="280529"/>
                    <a:pt x="22648" y="280106"/>
                    <a:pt x="22437" y="279753"/>
                  </a:cubicBezTo>
                  <a:cubicBezTo>
                    <a:pt x="22295" y="279470"/>
                    <a:pt x="22225" y="279118"/>
                    <a:pt x="22084" y="278835"/>
                  </a:cubicBezTo>
                  <a:cubicBezTo>
                    <a:pt x="22084" y="278765"/>
                    <a:pt x="22013" y="278694"/>
                    <a:pt x="22013" y="278694"/>
                  </a:cubicBezTo>
                  <a:cubicBezTo>
                    <a:pt x="21943" y="278624"/>
                    <a:pt x="21943" y="278553"/>
                    <a:pt x="21943" y="278483"/>
                  </a:cubicBezTo>
                  <a:cubicBezTo>
                    <a:pt x="21731" y="278059"/>
                    <a:pt x="21590" y="277636"/>
                    <a:pt x="21378" y="277213"/>
                  </a:cubicBezTo>
                  <a:cubicBezTo>
                    <a:pt x="21167" y="276790"/>
                    <a:pt x="20955" y="276366"/>
                    <a:pt x="20743" y="275943"/>
                  </a:cubicBezTo>
                  <a:cubicBezTo>
                    <a:pt x="39370" y="255341"/>
                    <a:pt x="54681" y="228953"/>
                    <a:pt x="57291" y="196638"/>
                  </a:cubicBezTo>
                  <a:cubicBezTo>
                    <a:pt x="61383" y="145909"/>
                    <a:pt x="29210" y="83467"/>
                    <a:pt x="0" y="38382"/>
                  </a:cubicBezTo>
                  <a:lnTo>
                    <a:pt x="141" y="0"/>
                  </a:lnTo>
                  <a:cubicBezTo>
                    <a:pt x="211" y="71"/>
                    <a:pt x="108867" y="127988"/>
                    <a:pt x="101530" y="21879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nvGrpSpPr>
            <p:cNvPr id="377" name="Graphic 3">
              <a:extLst>
                <a:ext uri="{FF2B5EF4-FFF2-40B4-BE49-F238E27FC236}">
                  <a16:creationId xmlns:a16="http://schemas.microsoft.com/office/drawing/2014/main" id="{5767650C-5EAB-4830-83E8-EE11F995CAA6}"/>
                </a:ext>
              </a:extLst>
            </p:cNvPr>
            <p:cNvGrpSpPr/>
            <p:nvPr/>
          </p:nvGrpSpPr>
          <p:grpSpPr>
            <a:xfrm>
              <a:off x="9356302" y="1887149"/>
              <a:ext cx="28222" cy="28222"/>
              <a:chOff x="9356302" y="1887149"/>
              <a:chExt cx="28222" cy="28222"/>
            </a:xfrm>
            <a:solidFill>
              <a:schemeClr val="accent1"/>
            </a:solidFill>
          </p:grpSpPr>
          <p:sp>
            <p:nvSpPr>
              <p:cNvPr id="382" name="Freeform: Shape 381">
                <a:extLst>
                  <a:ext uri="{FF2B5EF4-FFF2-40B4-BE49-F238E27FC236}">
                    <a16:creationId xmlns:a16="http://schemas.microsoft.com/office/drawing/2014/main" id="{0B2EC387-4859-4E85-9A21-FFC827E9CD9B}"/>
                  </a:ext>
                </a:extLst>
              </p:cNvPr>
              <p:cNvSpPr/>
              <p:nvPr/>
            </p:nvSpPr>
            <p:spPr>
              <a:xfrm>
                <a:off x="9356302" y="1887149"/>
                <a:ext cx="21167" cy="28222"/>
              </a:xfrm>
              <a:custGeom>
                <a:avLst/>
                <a:gdLst>
                  <a:gd name="connsiteX0" fmla="*/ 23707 w 21166"/>
                  <a:gd name="connsiteY0" fmla="*/ 4727 h 28222"/>
                  <a:gd name="connsiteX1" fmla="*/ 23847 w 21166"/>
                  <a:gd name="connsiteY1" fmla="*/ 4727 h 28222"/>
                  <a:gd name="connsiteX2" fmla="*/ 25682 w 21166"/>
                  <a:gd name="connsiteY2" fmla="*/ 4798 h 28222"/>
                  <a:gd name="connsiteX3" fmla="*/ 25753 w 21166"/>
                  <a:gd name="connsiteY3" fmla="*/ 4798 h 28222"/>
                  <a:gd name="connsiteX4" fmla="*/ 27375 w 21166"/>
                  <a:gd name="connsiteY4" fmla="*/ 5433 h 28222"/>
                  <a:gd name="connsiteX5" fmla="*/ 27375 w 21166"/>
                  <a:gd name="connsiteY5" fmla="*/ 5433 h 28222"/>
                  <a:gd name="connsiteX6" fmla="*/ 27375 w 21166"/>
                  <a:gd name="connsiteY6" fmla="*/ 5433 h 28222"/>
                  <a:gd name="connsiteX7" fmla="*/ 19191 w 21166"/>
                  <a:gd name="connsiteY7" fmla="*/ 706 h 28222"/>
                  <a:gd name="connsiteX8" fmla="*/ 19120 w 21166"/>
                  <a:gd name="connsiteY8" fmla="*/ 635 h 28222"/>
                  <a:gd name="connsiteX9" fmla="*/ 18556 w 21166"/>
                  <a:gd name="connsiteY9" fmla="*/ 353 h 28222"/>
                  <a:gd name="connsiteX10" fmla="*/ 17992 w 21166"/>
                  <a:gd name="connsiteY10" fmla="*/ 141 h 28222"/>
                  <a:gd name="connsiteX11" fmla="*/ 17568 w 21166"/>
                  <a:gd name="connsiteY11" fmla="*/ 71 h 28222"/>
                  <a:gd name="connsiteX12" fmla="*/ 17498 w 21166"/>
                  <a:gd name="connsiteY12" fmla="*/ 71 h 28222"/>
                  <a:gd name="connsiteX13" fmla="*/ 17356 w 21166"/>
                  <a:gd name="connsiteY13" fmla="*/ 71 h 28222"/>
                  <a:gd name="connsiteX14" fmla="*/ 16651 w 21166"/>
                  <a:gd name="connsiteY14" fmla="*/ 0 h 28222"/>
                  <a:gd name="connsiteX15" fmla="*/ 15875 w 21166"/>
                  <a:gd name="connsiteY15" fmla="*/ 0 h 28222"/>
                  <a:gd name="connsiteX16" fmla="*/ 15593 w 21166"/>
                  <a:gd name="connsiteY16" fmla="*/ 0 h 28222"/>
                  <a:gd name="connsiteX17" fmla="*/ 15452 w 21166"/>
                  <a:gd name="connsiteY17" fmla="*/ 0 h 28222"/>
                  <a:gd name="connsiteX18" fmla="*/ 15028 w 21166"/>
                  <a:gd name="connsiteY18" fmla="*/ 71 h 28222"/>
                  <a:gd name="connsiteX19" fmla="*/ 14040 w 21166"/>
                  <a:gd name="connsiteY19" fmla="*/ 282 h 28222"/>
                  <a:gd name="connsiteX20" fmla="*/ 13617 w 21166"/>
                  <a:gd name="connsiteY20" fmla="*/ 423 h 28222"/>
                  <a:gd name="connsiteX21" fmla="*/ 13194 w 21166"/>
                  <a:gd name="connsiteY21" fmla="*/ 564 h 28222"/>
                  <a:gd name="connsiteX22" fmla="*/ 12700 w 21166"/>
                  <a:gd name="connsiteY22" fmla="*/ 706 h 28222"/>
                  <a:gd name="connsiteX23" fmla="*/ 11147 w 21166"/>
                  <a:gd name="connsiteY23" fmla="*/ 1482 h 28222"/>
                  <a:gd name="connsiteX24" fmla="*/ 9031 w 21166"/>
                  <a:gd name="connsiteY24" fmla="*/ 2963 h 28222"/>
                  <a:gd name="connsiteX25" fmla="*/ 8396 w 21166"/>
                  <a:gd name="connsiteY25" fmla="*/ 3528 h 28222"/>
                  <a:gd name="connsiteX26" fmla="*/ 7408 w 21166"/>
                  <a:gd name="connsiteY26" fmla="*/ 4374 h 28222"/>
                  <a:gd name="connsiteX27" fmla="*/ 6985 w 21166"/>
                  <a:gd name="connsiteY27" fmla="*/ 4868 h 28222"/>
                  <a:gd name="connsiteX28" fmla="*/ 6632 w 21166"/>
                  <a:gd name="connsiteY28" fmla="*/ 5292 h 28222"/>
                  <a:gd name="connsiteX29" fmla="*/ 6208 w 21166"/>
                  <a:gd name="connsiteY29" fmla="*/ 5715 h 28222"/>
                  <a:gd name="connsiteX30" fmla="*/ 5292 w 21166"/>
                  <a:gd name="connsiteY30" fmla="*/ 6844 h 28222"/>
                  <a:gd name="connsiteX31" fmla="*/ 5009 w 21166"/>
                  <a:gd name="connsiteY31" fmla="*/ 7267 h 28222"/>
                  <a:gd name="connsiteX32" fmla="*/ 4868 w 21166"/>
                  <a:gd name="connsiteY32" fmla="*/ 7479 h 28222"/>
                  <a:gd name="connsiteX33" fmla="*/ 4586 w 21166"/>
                  <a:gd name="connsiteY33" fmla="*/ 7902 h 28222"/>
                  <a:gd name="connsiteX34" fmla="*/ 3951 w 21166"/>
                  <a:gd name="connsiteY34" fmla="*/ 8890 h 28222"/>
                  <a:gd name="connsiteX35" fmla="*/ 3387 w 21166"/>
                  <a:gd name="connsiteY35" fmla="*/ 9878 h 28222"/>
                  <a:gd name="connsiteX36" fmla="*/ 3316 w 21166"/>
                  <a:gd name="connsiteY36" fmla="*/ 9948 h 28222"/>
                  <a:gd name="connsiteX37" fmla="*/ 3245 w 21166"/>
                  <a:gd name="connsiteY37" fmla="*/ 10019 h 28222"/>
                  <a:gd name="connsiteX38" fmla="*/ 2822 w 21166"/>
                  <a:gd name="connsiteY38" fmla="*/ 10795 h 28222"/>
                  <a:gd name="connsiteX39" fmla="*/ 2328 w 21166"/>
                  <a:gd name="connsiteY39" fmla="*/ 11783 h 28222"/>
                  <a:gd name="connsiteX40" fmla="*/ 1905 w 21166"/>
                  <a:gd name="connsiteY40" fmla="*/ 12700 h 28222"/>
                  <a:gd name="connsiteX41" fmla="*/ 1905 w 21166"/>
                  <a:gd name="connsiteY41" fmla="*/ 12771 h 28222"/>
                  <a:gd name="connsiteX42" fmla="*/ 1905 w 21166"/>
                  <a:gd name="connsiteY42" fmla="*/ 12841 h 28222"/>
                  <a:gd name="connsiteX43" fmla="*/ 1481 w 21166"/>
                  <a:gd name="connsiteY43" fmla="*/ 13829 h 28222"/>
                  <a:gd name="connsiteX44" fmla="*/ 1129 w 21166"/>
                  <a:gd name="connsiteY44" fmla="*/ 14887 h 28222"/>
                  <a:gd name="connsiteX45" fmla="*/ 987 w 21166"/>
                  <a:gd name="connsiteY45" fmla="*/ 15452 h 28222"/>
                  <a:gd name="connsiteX46" fmla="*/ 917 w 21166"/>
                  <a:gd name="connsiteY46" fmla="*/ 15663 h 28222"/>
                  <a:gd name="connsiteX47" fmla="*/ 776 w 21166"/>
                  <a:gd name="connsiteY47" fmla="*/ 16016 h 28222"/>
                  <a:gd name="connsiteX48" fmla="*/ 423 w 21166"/>
                  <a:gd name="connsiteY48" fmla="*/ 17286 h 28222"/>
                  <a:gd name="connsiteX49" fmla="*/ 282 w 21166"/>
                  <a:gd name="connsiteY49" fmla="*/ 18062 h 28222"/>
                  <a:gd name="connsiteX50" fmla="*/ 211 w 21166"/>
                  <a:gd name="connsiteY50" fmla="*/ 18486 h 28222"/>
                  <a:gd name="connsiteX51" fmla="*/ 141 w 21166"/>
                  <a:gd name="connsiteY51" fmla="*/ 18838 h 28222"/>
                  <a:gd name="connsiteX52" fmla="*/ 0 w 21166"/>
                  <a:gd name="connsiteY52" fmla="*/ 21026 h 28222"/>
                  <a:gd name="connsiteX53" fmla="*/ 3316 w 21166"/>
                  <a:gd name="connsiteY53" fmla="*/ 28293 h 28222"/>
                  <a:gd name="connsiteX54" fmla="*/ 11500 w 21166"/>
                  <a:gd name="connsiteY54" fmla="*/ 33020 h 28222"/>
                  <a:gd name="connsiteX55" fmla="*/ 8184 w 21166"/>
                  <a:gd name="connsiteY55" fmla="*/ 25753 h 28222"/>
                  <a:gd name="connsiteX56" fmla="*/ 8396 w 21166"/>
                  <a:gd name="connsiteY56" fmla="*/ 23142 h 28222"/>
                  <a:gd name="connsiteX57" fmla="*/ 8466 w 21166"/>
                  <a:gd name="connsiteY57" fmla="*/ 22719 h 28222"/>
                  <a:gd name="connsiteX58" fmla="*/ 9031 w 21166"/>
                  <a:gd name="connsiteY58" fmla="*/ 20249 h 28222"/>
                  <a:gd name="connsiteX59" fmla="*/ 9102 w 21166"/>
                  <a:gd name="connsiteY59" fmla="*/ 20038 h 28222"/>
                  <a:gd name="connsiteX60" fmla="*/ 10089 w 21166"/>
                  <a:gd name="connsiteY60" fmla="*/ 17357 h 28222"/>
                  <a:gd name="connsiteX61" fmla="*/ 10089 w 21166"/>
                  <a:gd name="connsiteY61" fmla="*/ 17286 h 28222"/>
                  <a:gd name="connsiteX62" fmla="*/ 11430 w 21166"/>
                  <a:gd name="connsiteY62" fmla="*/ 14605 h 28222"/>
                  <a:gd name="connsiteX63" fmla="*/ 11500 w 21166"/>
                  <a:gd name="connsiteY63" fmla="*/ 14534 h 28222"/>
                  <a:gd name="connsiteX64" fmla="*/ 13053 w 21166"/>
                  <a:gd name="connsiteY64" fmla="*/ 12136 h 28222"/>
                  <a:gd name="connsiteX65" fmla="*/ 13194 w 21166"/>
                  <a:gd name="connsiteY65" fmla="*/ 11924 h 28222"/>
                  <a:gd name="connsiteX66" fmla="*/ 14816 w 21166"/>
                  <a:gd name="connsiteY66" fmla="*/ 9948 h 28222"/>
                  <a:gd name="connsiteX67" fmla="*/ 15169 w 21166"/>
                  <a:gd name="connsiteY67" fmla="*/ 9525 h 28222"/>
                  <a:gd name="connsiteX68" fmla="*/ 16580 w 21166"/>
                  <a:gd name="connsiteY68" fmla="*/ 8184 h 28222"/>
                  <a:gd name="connsiteX69" fmla="*/ 17216 w 21166"/>
                  <a:gd name="connsiteY69" fmla="*/ 7620 h 28222"/>
                  <a:gd name="connsiteX70" fmla="*/ 19332 w 21166"/>
                  <a:gd name="connsiteY70" fmla="*/ 6138 h 28222"/>
                  <a:gd name="connsiteX71" fmla="*/ 21449 w 21166"/>
                  <a:gd name="connsiteY71" fmla="*/ 5151 h 28222"/>
                  <a:gd name="connsiteX72" fmla="*/ 21872 w 21166"/>
                  <a:gd name="connsiteY72" fmla="*/ 5009 h 28222"/>
                  <a:gd name="connsiteX73" fmla="*/ 23707 w 21166"/>
                  <a:gd name="connsiteY73" fmla="*/ 47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1166" h="28222">
                    <a:moveTo>
                      <a:pt x="23707" y="4727"/>
                    </a:moveTo>
                    <a:cubicBezTo>
                      <a:pt x="23777" y="4727"/>
                      <a:pt x="23847" y="4727"/>
                      <a:pt x="23847" y="4727"/>
                    </a:cubicBezTo>
                    <a:cubicBezTo>
                      <a:pt x="24483" y="4657"/>
                      <a:pt x="25118" y="4727"/>
                      <a:pt x="25682" y="4798"/>
                    </a:cubicBezTo>
                    <a:cubicBezTo>
                      <a:pt x="25682" y="4798"/>
                      <a:pt x="25753" y="4798"/>
                      <a:pt x="25753" y="4798"/>
                    </a:cubicBezTo>
                    <a:cubicBezTo>
                      <a:pt x="26317" y="4939"/>
                      <a:pt x="26882" y="5151"/>
                      <a:pt x="27375" y="5433"/>
                    </a:cubicBezTo>
                    <a:lnTo>
                      <a:pt x="27375" y="5433"/>
                    </a:lnTo>
                    <a:cubicBezTo>
                      <a:pt x="27375" y="5433"/>
                      <a:pt x="27375" y="5433"/>
                      <a:pt x="27375" y="5433"/>
                    </a:cubicBezTo>
                    <a:lnTo>
                      <a:pt x="19191" y="706"/>
                    </a:lnTo>
                    <a:cubicBezTo>
                      <a:pt x="19191" y="706"/>
                      <a:pt x="19120" y="706"/>
                      <a:pt x="19120" y="635"/>
                    </a:cubicBezTo>
                    <a:cubicBezTo>
                      <a:pt x="18909" y="564"/>
                      <a:pt x="18768" y="423"/>
                      <a:pt x="18556" y="353"/>
                    </a:cubicBezTo>
                    <a:cubicBezTo>
                      <a:pt x="18344" y="282"/>
                      <a:pt x="18132" y="212"/>
                      <a:pt x="17992" y="141"/>
                    </a:cubicBezTo>
                    <a:cubicBezTo>
                      <a:pt x="17850" y="71"/>
                      <a:pt x="17709" y="71"/>
                      <a:pt x="17568" y="71"/>
                    </a:cubicBezTo>
                    <a:cubicBezTo>
                      <a:pt x="17568" y="71"/>
                      <a:pt x="17498" y="71"/>
                      <a:pt x="17498" y="71"/>
                    </a:cubicBezTo>
                    <a:cubicBezTo>
                      <a:pt x="17427" y="71"/>
                      <a:pt x="17427" y="71"/>
                      <a:pt x="17356" y="71"/>
                    </a:cubicBezTo>
                    <a:cubicBezTo>
                      <a:pt x="17145" y="0"/>
                      <a:pt x="16933" y="0"/>
                      <a:pt x="16651" y="0"/>
                    </a:cubicBezTo>
                    <a:cubicBezTo>
                      <a:pt x="16439" y="0"/>
                      <a:pt x="16157" y="0"/>
                      <a:pt x="15875" y="0"/>
                    </a:cubicBezTo>
                    <a:cubicBezTo>
                      <a:pt x="15804" y="0"/>
                      <a:pt x="15734" y="0"/>
                      <a:pt x="15593" y="0"/>
                    </a:cubicBezTo>
                    <a:cubicBezTo>
                      <a:pt x="15522" y="0"/>
                      <a:pt x="15452" y="0"/>
                      <a:pt x="15452" y="0"/>
                    </a:cubicBezTo>
                    <a:cubicBezTo>
                      <a:pt x="15310" y="0"/>
                      <a:pt x="15169" y="0"/>
                      <a:pt x="15028" y="71"/>
                    </a:cubicBezTo>
                    <a:cubicBezTo>
                      <a:pt x="14675" y="141"/>
                      <a:pt x="14393" y="212"/>
                      <a:pt x="14040" y="282"/>
                    </a:cubicBezTo>
                    <a:cubicBezTo>
                      <a:pt x="13899" y="353"/>
                      <a:pt x="13758" y="353"/>
                      <a:pt x="13617" y="423"/>
                    </a:cubicBezTo>
                    <a:cubicBezTo>
                      <a:pt x="13476" y="494"/>
                      <a:pt x="13335" y="494"/>
                      <a:pt x="13194" y="564"/>
                    </a:cubicBezTo>
                    <a:cubicBezTo>
                      <a:pt x="13053" y="635"/>
                      <a:pt x="12841" y="635"/>
                      <a:pt x="12700" y="706"/>
                    </a:cubicBezTo>
                    <a:cubicBezTo>
                      <a:pt x="12206" y="917"/>
                      <a:pt x="11641" y="1200"/>
                      <a:pt x="11147" y="1482"/>
                    </a:cubicBezTo>
                    <a:cubicBezTo>
                      <a:pt x="10442" y="1905"/>
                      <a:pt x="9736" y="2399"/>
                      <a:pt x="9031" y="2963"/>
                    </a:cubicBezTo>
                    <a:cubicBezTo>
                      <a:pt x="8819" y="3175"/>
                      <a:pt x="8608" y="3316"/>
                      <a:pt x="8396" y="3528"/>
                    </a:cubicBezTo>
                    <a:cubicBezTo>
                      <a:pt x="8043" y="3810"/>
                      <a:pt x="7761" y="4092"/>
                      <a:pt x="7408" y="4374"/>
                    </a:cubicBezTo>
                    <a:cubicBezTo>
                      <a:pt x="7267" y="4515"/>
                      <a:pt x="7126" y="4657"/>
                      <a:pt x="6985" y="4868"/>
                    </a:cubicBezTo>
                    <a:cubicBezTo>
                      <a:pt x="6844" y="5009"/>
                      <a:pt x="6702" y="5151"/>
                      <a:pt x="6632" y="5292"/>
                    </a:cubicBezTo>
                    <a:cubicBezTo>
                      <a:pt x="6491" y="5433"/>
                      <a:pt x="6350" y="5574"/>
                      <a:pt x="6208" y="5715"/>
                    </a:cubicBezTo>
                    <a:cubicBezTo>
                      <a:pt x="5926" y="6068"/>
                      <a:pt x="5574" y="6421"/>
                      <a:pt x="5292" y="6844"/>
                    </a:cubicBezTo>
                    <a:cubicBezTo>
                      <a:pt x="5150" y="6985"/>
                      <a:pt x="5080" y="7126"/>
                      <a:pt x="5009" y="7267"/>
                    </a:cubicBezTo>
                    <a:cubicBezTo>
                      <a:pt x="4939" y="7338"/>
                      <a:pt x="4939" y="7408"/>
                      <a:pt x="4868" y="7479"/>
                    </a:cubicBezTo>
                    <a:cubicBezTo>
                      <a:pt x="4798" y="7620"/>
                      <a:pt x="4656" y="7761"/>
                      <a:pt x="4586" y="7902"/>
                    </a:cubicBezTo>
                    <a:cubicBezTo>
                      <a:pt x="4374" y="8255"/>
                      <a:pt x="4163" y="8537"/>
                      <a:pt x="3951" y="8890"/>
                    </a:cubicBezTo>
                    <a:cubicBezTo>
                      <a:pt x="3739" y="9172"/>
                      <a:pt x="3528" y="9525"/>
                      <a:pt x="3387" y="9878"/>
                    </a:cubicBezTo>
                    <a:cubicBezTo>
                      <a:pt x="3387" y="9878"/>
                      <a:pt x="3387" y="9948"/>
                      <a:pt x="3316" y="9948"/>
                    </a:cubicBezTo>
                    <a:cubicBezTo>
                      <a:pt x="3316" y="9948"/>
                      <a:pt x="3316" y="10019"/>
                      <a:pt x="3245" y="10019"/>
                    </a:cubicBezTo>
                    <a:cubicBezTo>
                      <a:pt x="3104" y="10301"/>
                      <a:pt x="2963" y="10513"/>
                      <a:pt x="2822" y="10795"/>
                    </a:cubicBezTo>
                    <a:cubicBezTo>
                      <a:pt x="2681" y="11148"/>
                      <a:pt x="2469" y="11430"/>
                      <a:pt x="2328" y="11783"/>
                    </a:cubicBezTo>
                    <a:cubicBezTo>
                      <a:pt x="2187" y="12065"/>
                      <a:pt x="2046" y="12347"/>
                      <a:pt x="1905" y="12700"/>
                    </a:cubicBezTo>
                    <a:cubicBezTo>
                      <a:pt x="1905" y="12700"/>
                      <a:pt x="1905" y="12700"/>
                      <a:pt x="1905" y="12771"/>
                    </a:cubicBezTo>
                    <a:cubicBezTo>
                      <a:pt x="1905" y="12771"/>
                      <a:pt x="1905" y="12771"/>
                      <a:pt x="1905" y="12841"/>
                    </a:cubicBezTo>
                    <a:cubicBezTo>
                      <a:pt x="1764" y="13194"/>
                      <a:pt x="1623" y="13547"/>
                      <a:pt x="1481" y="13829"/>
                    </a:cubicBezTo>
                    <a:cubicBezTo>
                      <a:pt x="1341" y="14182"/>
                      <a:pt x="1199" y="14534"/>
                      <a:pt x="1129" y="14887"/>
                    </a:cubicBezTo>
                    <a:cubicBezTo>
                      <a:pt x="1058" y="15099"/>
                      <a:pt x="987" y="15240"/>
                      <a:pt x="987" y="15452"/>
                    </a:cubicBezTo>
                    <a:cubicBezTo>
                      <a:pt x="987" y="15522"/>
                      <a:pt x="917" y="15593"/>
                      <a:pt x="917" y="15663"/>
                    </a:cubicBezTo>
                    <a:cubicBezTo>
                      <a:pt x="847" y="15804"/>
                      <a:pt x="847" y="15946"/>
                      <a:pt x="776" y="16016"/>
                    </a:cubicBezTo>
                    <a:cubicBezTo>
                      <a:pt x="635" y="16439"/>
                      <a:pt x="564" y="16863"/>
                      <a:pt x="423" y="17286"/>
                    </a:cubicBezTo>
                    <a:cubicBezTo>
                      <a:pt x="353" y="17568"/>
                      <a:pt x="353" y="17780"/>
                      <a:pt x="282" y="18062"/>
                    </a:cubicBezTo>
                    <a:cubicBezTo>
                      <a:pt x="282" y="18203"/>
                      <a:pt x="211" y="18344"/>
                      <a:pt x="211" y="18486"/>
                    </a:cubicBezTo>
                    <a:cubicBezTo>
                      <a:pt x="211" y="18627"/>
                      <a:pt x="141" y="18768"/>
                      <a:pt x="141" y="18838"/>
                    </a:cubicBezTo>
                    <a:cubicBezTo>
                      <a:pt x="70" y="19614"/>
                      <a:pt x="0" y="20320"/>
                      <a:pt x="0" y="21026"/>
                    </a:cubicBezTo>
                    <a:cubicBezTo>
                      <a:pt x="0" y="24624"/>
                      <a:pt x="1270" y="27093"/>
                      <a:pt x="3316" y="28293"/>
                    </a:cubicBezTo>
                    <a:lnTo>
                      <a:pt x="11500" y="33020"/>
                    </a:lnTo>
                    <a:cubicBezTo>
                      <a:pt x="9454" y="31821"/>
                      <a:pt x="8184" y="29351"/>
                      <a:pt x="8184" y="25753"/>
                    </a:cubicBezTo>
                    <a:cubicBezTo>
                      <a:pt x="8184" y="24906"/>
                      <a:pt x="8255" y="24059"/>
                      <a:pt x="8396" y="23142"/>
                    </a:cubicBezTo>
                    <a:cubicBezTo>
                      <a:pt x="8396" y="23001"/>
                      <a:pt x="8466" y="22860"/>
                      <a:pt x="8466" y="22719"/>
                    </a:cubicBezTo>
                    <a:cubicBezTo>
                      <a:pt x="8608" y="21872"/>
                      <a:pt x="8819" y="21096"/>
                      <a:pt x="9031" y="20249"/>
                    </a:cubicBezTo>
                    <a:cubicBezTo>
                      <a:pt x="9031" y="20179"/>
                      <a:pt x="9102" y="20108"/>
                      <a:pt x="9102" y="20038"/>
                    </a:cubicBezTo>
                    <a:cubicBezTo>
                      <a:pt x="9384" y="19120"/>
                      <a:pt x="9736" y="18274"/>
                      <a:pt x="10089" y="17357"/>
                    </a:cubicBezTo>
                    <a:cubicBezTo>
                      <a:pt x="10089" y="17357"/>
                      <a:pt x="10089" y="17357"/>
                      <a:pt x="10089" y="17286"/>
                    </a:cubicBezTo>
                    <a:cubicBezTo>
                      <a:pt x="10513" y="16369"/>
                      <a:pt x="10936" y="15522"/>
                      <a:pt x="11430" y="14605"/>
                    </a:cubicBezTo>
                    <a:cubicBezTo>
                      <a:pt x="11430" y="14605"/>
                      <a:pt x="11430" y="14534"/>
                      <a:pt x="11500" y="14534"/>
                    </a:cubicBezTo>
                    <a:cubicBezTo>
                      <a:pt x="11994" y="13688"/>
                      <a:pt x="12488" y="12912"/>
                      <a:pt x="13053" y="12136"/>
                    </a:cubicBezTo>
                    <a:cubicBezTo>
                      <a:pt x="13123" y="12065"/>
                      <a:pt x="13123" y="11995"/>
                      <a:pt x="13194" y="11924"/>
                    </a:cubicBezTo>
                    <a:cubicBezTo>
                      <a:pt x="13688" y="11218"/>
                      <a:pt x="14252" y="10583"/>
                      <a:pt x="14816" y="9948"/>
                    </a:cubicBezTo>
                    <a:cubicBezTo>
                      <a:pt x="14958" y="9807"/>
                      <a:pt x="15099" y="9666"/>
                      <a:pt x="15169" y="9525"/>
                    </a:cubicBezTo>
                    <a:cubicBezTo>
                      <a:pt x="15593" y="9031"/>
                      <a:pt x="16086" y="8608"/>
                      <a:pt x="16580" y="8184"/>
                    </a:cubicBezTo>
                    <a:cubicBezTo>
                      <a:pt x="16792" y="7973"/>
                      <a:pt x="17004" y="7761"/>
                      <a:pt x="17216" y="7620"/>
                    </a:cubicBezTo>
                    <a:cubicBezTo>
                      <a:pt x="17921" y="7056"/>
                      <a:pt x="18626" y="6562"/>
                      <a:pt x="19332" y="6138"/>
                    </a:cubicBezTo>
                    <a:cubicBezTo>
                      <a:pt x="20038" y="5715"/>
                      <a:pt x="20743" y="5433"/>
                      <a:pt x="21449" y="5151"/>
                    </a:cubicBezTo>
                    <a:cubicBezTo>
                      <a:pt x="21590" y="5080"/>
                      <a:pt x="21731" y="5080"/>
                      <a:pt x="21872" y="5009"/>
                    </a:cubicBezTo>
                    <a:cubicBezTo>
                      <a:pt x="22507" y="4939"/>
                      <a:pt x="23142" y="4798"/>
                      <a:pt x="23707" y="472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383" name="Freeform: Shape 382">
                <a:extLst>
                  <a:ext uri="{FF2B5EF4-FFF2-40B4-BE49-F238E27FC236}">
                    <a16:creationId xmlns:a16="http://schemas.microsoft.com/office/drawing/2014/main" id="{A63C1D29-65CB-4B59-8444-0D336C74758C}"/>
                  </a:ext>
                </a:extLst>
              </p:cNvPr>
              <p:cNvSpPr/>
              <p:nvPr/>
            </p:nvSpPr>
            <p:spPr>
              <a:xfrm>
                <a:off x="9364415" y="1891883"/>
                <a:ext cx="21167" cy="28222"/>
              </a:xfrm>
              <a:custGeom>
                <a:avLst/>
                <a:gdLst>
                  <a:gd name="connsiteX0" fmla="*/ 11289 w 21166"/>
                  <a:gd name="connsiteY0" fmla="*/ 1546 h 28222"/>
                  <a:gd name="connsiteX1" fmla="*/ 22648 w 21166"/>
                  <a:gd name="connsiteY1" fmla="*/ 8037 h 28222"/>
                  <a:gd name="connsiteX2" fmla="*/ 11359 w 21166"/>
                  <a:gd name="connsiteY2" fmla="*/ 27581 h 28222"/>
                  <a:gd name="connsiteX3" fmla="*/ 0 w 21166"/>
                  <a:gd name="connsiteY3" fmla="*/ 21090 h 28222"/>
                  <a:gd name="connsiteX4" fmla="*/ 11289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289" y="1546"/>
                    </a:moveTo>
                    <a:cubicBezTo>
                      <a:pt x="17568" y="-2052"/>
                      <a:pt x="22648" y="841"/>
                      <a:pt x="22648" y="8037"/>
                    </a:cubicBezTo>
                    <a:cubicBezTo>
                      <a:pt x="22648" y="15234"/>
                      <a:pt x="17639" y="23983"/>
                      <a:pt x="11359" y="27581"/>
                    </a:cubicBezTo>
                    <a:cubicBezTo>
                      <a:pt x="5150" y="31180"/>
                      <a:pt x="0" y="28287"/>
                      <a:pt x="0" y="21090"/>
                    </a:cubicBezTo>
                    <a:cubicBezTo>
                      <a:pt x="0" y="13893"/>
                      <a:pt x="5010" y="5145"/>
                      <a:pt x="11289" y="154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nvGrpSpPr>
            <p:cNvPr id="378" name="Graphic 3">
              <a:extLst>
                <a:ext uri="{FF2B5EF4-FFF2-40B4-BE49-F238E27FC236}">
                  <a16:creationId xmlns:a16="http://schemas.microsoft.com/office/drawing/2014/main" id="{C20C10BA-A960-4371-9AC5-76C0E74582E4}"/>
                </a:ext>
              </a:extLst>
            </p:cNvPr>
            <p:cNvGrpSpPr/>
            <p:nvPr/>
          </p:nvGrpSpPr>
          <p:grpSpPr>
            <a:xfrm>
              <a:off x="9011496" y="1769110"/>
              <a:ext cx="28222" cy="28222"/>
              <a:chOff x="9011496" y="1769110"/>
              <a:chExt cx="28222" cy="28222"/>
            </a:xfrm>
            <a:solidFill>
              <a:schemeClr val="accent1"/>
            </a:solidFill>
          </p:grpSpPr>
          <p:sp>
            <p:nvSpPr>
              <p:cNvPr id="380" name="Freeform: Shape 379">
                <a:extLst>
                  <a:ext uri="{FF2B5EF4-FFF2-40B4-BE49-F238E27FC236}">
                    <a16:creationId xmlns:a16="http://schemas.microsoft.com/office/drawing/2014/main" id="{4FF11982-3015-49E5-82E4-FE36F2B8FF01}"/>
                  </a:ext>
                </a:extLst>
              </p:cNvPr>
              <p:cNvSpPr/>
              <p:nvPr/>
            </p:nvSpPr>
            <p:spPr>
              <a:xfrm>
                <a:off x="9014671" y="1769110"/>
                <a:ext cx="21167" cy="28222"/>
              </a:xfrm>
              <a:custGeom>
                <a:avLst/>
                <a:gdLst>
                  <a:gd name="connsiteX0" fmla="*/ 27658 w 21166"/>
                  <a:gd name="connsiteY0" fmla="*/ 20602 h 28222"/>
                  <a:gd name="connsiteX1" fmla="*/ 27658 w 21166"/>
                  <a:gd name="connsiteY1" fmla="*/ 20038 h 28222"/>
                  <a:gd name="connsiteX2" fmla="*/ 27587 w 21166"/>
                  <a:gd name="connsiteY2" fmla="*/ 19473 h 28222"/>
                  <a:gd name="connsiteX3" fmla="*/ 27517 w 21166"/>
                  <a:gd name="connsiteY3" fmla="*/ 18909 h 28222"/>
                  <a:gd name="connsiteX4" fmla="*/ 27446 w 21166"/>
                  <a:gd name="connsiteY4" fmla="*/ 18344 h 28222"/>
                  <a:gd name="connsiteX5" fmla="*/ 27446 w 21166"/>
                  <a:gd name="connsiteY5" fmla="*/ 18344 h 28222"/>
                  <a:gd name="connsiteX6" fmla="*/ 27446 w 21166"/>
                  <a:gd name="connsiteY6" fmla="*/ 18344 h 28222"/>
                  <a:gd name="connsiteX7" fmla="*/ 27376 w 21166"/>
                  <a:gd name="connsiteY7" fmla="*/ 17780 h 28222"/>
                  <a:gd name="connsiteX8" fmla="*/ 27235 w 21166"/>
                  <a:gd name="connsiteY8" fmla="*/ 17215 h 28222"/>
                  <a:gd name="connsiteX9" fmla="*/ 27094 w 21166"/>
                  <a:gd name="connsiteY9" fmla="*/ 16651 h 28222"/>
                  <a:gd name="connsiteX10" fmla="*/ 26952 w 21166"/>
                  <a:gd name="connsiteY10" fmla="*/ 16016 h 28222"/>
                  <a:gd name="connsiteX11" fmla="*/ 26811 w 21166"/>
                  <a:gd name="connsiteY11" fmla="*/ 15593 h 28222"/>
                  <a:gd name="connsiteX12" fmla="*/ 26811 w 21166"/>
                  <a:gd name="connsiteY12" fmla="*/ 15522 h 28222"/>
                  <a:gd name="connsiteX13" fmla="*/ 26811 w 21166"/>
                  <a:gd name="connsiteY13" fmla="*/ 15381 h 28222"/>
                  <a:gd name="connsiteX14" fmla="*/ 26600 w 21166"/>
                  <a:gd name="connsiteY14" fmla="*/ 14817 h 28222"/>
                  <a:gd name="connsiteX15" fmla="*/ 26388 w 21166"/>
                  <a:gd name="connsiteY15" fmla="*/ 14252 h 28222"/>
                  <a:gd name="connsiteX16" fmla="*/ 26176 w 21166"/>
                  <a:gd name="connsiteY16" fmla="*/ 13688 h 28222"/>
                  <a:gd name="connsiteX17" fmla="*/ 25964 w 21166"/>
                  <a:gd name="connsiteY17" fmla="*/ 13123 h 28222"/>
                  <a:gd name="connsiteX18" fmla="*/ 25824 w 21166"/>
                  <a:gd name="connsiteY18" fmla="*/ 12700 h 28222"/>
                  <a:gd name="connsiteX19" fmla="*/ 25824 w 21166"/>
                  <a:gd name="connsiteY19" fmla="*/ 12629 h 28222"/>
                  <a:gd name="connsiteX20" fmla="*/ 25753 w 21166"/>
                  <a:gd name="connsiteY20" fmla="*/ 12488 h 28222"/>
                  <a:gd name="connsiteX21" fmla="*/ 25471 w 21166"/>
                  <a:gd name="connsiteY21" fmla="*/ 11924 h 28222"/>
                  <a:gd name="connsiteX22" fmla="*/ 25188 w 21166"/>
                  <a:gd name="connsiteY22" fmla="*/ 11359 h 28222"/>
                  <a:gd name="connsiteX23" fmla="*/ 24836 w 21166"/>
                  <a:gd name="connsiteY23" fmla="*/ 10654 h 28222"/>
                  <a:gd name="connsiteX24" fmla="*/ 24412 w 21166"/>
                  <a:gd name="connsiteY24" fmla="*/ 9948 h 28222"/>
                  <a:gd name="connsiteX25" fmla="*/ 24342 w 21166"/>
                  <a:gd name="connsiteY25" fmla="*/ 9807 h 28222"/>
                  <a:gd name="connsiteX26" fmla="*/ 24271 w 21166"/>
                  <a:gd name="connsiteY26" fmla="*/ 9666 h 28222"/>
                  <a:gd name="connsiteX27" fmla="*/ 23424 w 21166"/>
                  <a:gd name="connsiteY27" fmla="*/ 8326 h 28222"/>
                  <a:gd name="connsiteX28" fmla="*/ 22719 w 21166"/>
                  <a:gd name="connsiteY28" fmla="*/ 7338 h 28222"/>
                  <a:gd name="connsiteX29" fmla="*/ 22719 w 21166"/>
                  <a:gd name="connsiteY29" fmla="*/ 7338 h 28222"/>
                  <a:gd name="connsiteX30" fmla="*/ 22719 w 21166"/>
                  <a:gd name="connsiteY30" fmla="*/ 7338 h 28222"/>
                  <a:gd name="connsiteX31" fmla="*/ 22225 w 21166"/>
                  <a:gd name="connsiteY31" fmla="*/ 6703 h 28222"/>
                  <a:gd name="connsiteX32" fmla="*/ 21802 w 21166"/>
                  <a:gd name="connsiteY32" fmla="*/ 6138 h 28222"/>
                  <a:gd name="connsiteX33" fmla="*/ 21379 w 21166"/>
                  <a:gd name="connsiteY33" fmla="*/ 5644 h 28222"/>
                  <a:gd name="connsiteX34" fmla="*/ 20955 w 21166"/>
                  <a:gd name="connsiteY34" fmla="*/ 5151 h 28222"/>
                  <a:gd name="connsiteX35" fmla="*/ 20885 w 21166"/>
                  <a:gd name="connsiteY35" fmla="*/ 5080 h 28222"/>
                  <a:gd name="connsiteX36" fmla="*/ 20885 w 21166"/>
                  <a:gd name="connsiteY36" fmla="*/ 5009 h 28222"/>
                  <a:gd name="connsiteX37" fmla="*/ 20532 w 21166"/>
                  <a:gd name="connsiteY37" fmla="*/ 4657 h 28222"/>
                  <a:gd name="connsiteX38" fmla="*/ 20038 w 21166"/>
                  <a:gd name="connsiteY38" fmla="*/ 4163 h 28222"/>
                  <a:gd name="connsiteX39" fmla="*/ 19544 w 21166"/>
                  <a:gd name="connsiteY39" fmla="*/ 3669 h 28222"/>
                  <a:gd name="connsiteX40" fmla="*/ 19050 w 21166"/>
                  <a:gd name="connsiteY40" fmla="*/ 3245 h 28222"/>
                  <a:gd name="connsiteX41" fmla="*/ 18768 w 21166"/>
                  <a:gd name="connsiteY41" fmla="*/ 3034 h 28222"/>
                  <a:gd name="connsiteX42" fmla="*/ 18697 w 21166"/>
                  <a:gd name="connsiteY42" fmla="*/ 2963 h 28222"/>
                  <a:gd name="connsiteX43" fmla="*/ 18486 w 21166"/>
                  <a:gd name="connsiteY43" fmla="*/ 2822 h 28222"/>
                  <a:gd name="connsiteX44" fmla="*/ 17992 w 21166"/>
                  <a:gd name="connsiteY44" fmla="*/ 2469 h 28222"/>
                  <a:gd name="connsiteX45" fmla="*/ 17498 w 21166"/>
                  <a:gd name="connsiteY45" fmla="*/ 2117 h 28222"/>
                  <a:gd name="connsiteX46" fmla="*/ 17004 w 21166"/>
                  <a:gd name="connsiteY46" fmla="*/ 1764 h 28222"/>
                  <a:gd name="connsiteX47" fmla="*/ 16510 w 21166"/>
                  <a:gd name="connsiteY47" fmla="*/ 1482 h 28222"/>
                  <a:gd name="connsiteX48" fmla="*/ 16369 w 21166"/>
                  <a:gd name="connsiteY48" fmla="*/ 1411 h 28222"/>
                  <a:gd name="connsiteX49" fmla="*/ 16016 w 21166"/>
                  <a:gd name="connsiteY49" fmla="*/ 1199 h 28222"/>
                  <a:gd name="connsiteX50" fmla="*/ 15522 w 21166"/>
                  <a:gd name="connsiteY50" fmla="*/ 988 h 28222"/>
                  <a:gd name="connsiteX51" fmla="*/ 15028 w 21166"/>
                  <a:gd name="connsiteY51" fmla="*/ 776 h 28222"/>
                  <a:gd name="connsiteX52" fmla="*/ 14605 w 21166"/>
                  <a:gd name="connsiteY52" fmla="*/ 564 h 28222"/>
                  <a:gd name="connsiteX53" fmla="*/ 14182 w 21166"/>
                  <a:gd name="connsiteY53" fmla="*/ 423 h 28222"/>
                  <a:gd name="connsiteX54" fmla="*/ 14111 w 21166"/>
                  <a:gd name="connsiteY54" fmla="*/ 423 h 28222"/>
                  <a:gd name="connsiteX55" fmla="*/ 14040 w 21166"/>
                  <a:gd name="connsiteY55" fmla="*/ 423 h 28222"/>
                  <a:gd name="connsiteX56" fmla="*/ 13688 w 21166"/>
                  <a:gd name="connsiteY56" fmla="*/ 282 h 28222"/>
                  <a:gd name="connsiteX57" fmla="*/ 13194 w 21166"/>
                  <a:gd name="connsiteY57" fmla="*/ 141 h 28222"/>
                  <a:gd name="connsiteX58" fmla="*/ 12700 w 21166"/>
                  <a:gd name="connsiteY58" fmla="*/ 71 h 28222"/>
                  <a:gd name="connsiteX59" fmla="*/ 12206 w 21166"/>
                  <a:gd name="connsiteY59" fmla="*/ 0 h 28222"/>
                  <a:gd name="connsiteX60" fmla="*/ 11853 w 21166"/>
                  <a:gd name="connsiteY60" fmla="*/ 0 h 28222"/>
                  <a:gd name="connsiteX61" fmla="*/ 11783 w 21166"/>
                  <a:gd name="connsiteY61" fmla="*/ 0 h 28222"/>
                  <a:gd name="connsiteX62" fmla="*/ 11642 w 21166"/>
                  <a:gd name="connsiteY62" fmla="*/ 0 h 28222"/>
                  <a:gd name="connsiteX63" fmla="*/ 11077 w 21166"/>
                  <a:gd name="connsiteY63" fmla="*/ 0 h 28222"/>
                  <a:gd name="connsiteX64" fmla="*/ 10513 w 21166"/>
                  <a:gd name="connsiteY64" fmla="*/ 0 h 28222"/>
                  <a:gd name="connsiteX65" fmla="*/ 9878 w 21166"/>
                  <a:gd name="connsiteY65" fmla="*/ 71 h 28222"/>
                  <a:gd name="connsiteX66" fmla="*/ 9878 w 21166"/>
                  <a:gd name="connsiteY66" fmla="*/ 71 h 28222"/>
                  <a:gd name="connsiteX67" fmla="*/ 9878 w 21166"/>
                  <a:gd name="connsiteY67" fmla="*/ 71 h 28222"/>
                  <a:gd name="connsiteX68" fmla="*/ 9102 w 21166"/>
                  <a:gd name="connsiteY68" fmla="*/ 282 h 28222"/>
                  <a:gd name="connsiteX69" fmla="*/ 8185 w 21166"/>
                  <a:gd name="connsiteY69" fmla="*/ 705 h 28222"/>
                  <a:gd name="connsiteX70" fmla="*/ 0 w 21166"/>
                  <a:gd name="connsiteY70" fmla="*/ 5433 h 28222"/>
                  <a:gd name="connsiteX71" fmla="*/ 1693 w 21166"/>
                  <a:gd name="connsiteY71" fmla="*/ 4798 h 28222"/>
                  <a:gd name="connsiteX72" fmla="*/ 1693 w 21166"/>
                  <a:gd name="connsiteY72" fmla="*/ 4798 h 28222"/>
                  <a:gd name="connsiteX73" fmla="*/ 3598 w 21166"/>
                  <a:gd name="connsiteY73" fmla="*/ 4727 h 28222"/>
                  <a:gd name="connsiteX74" fmla="*/ 3669 w 21166"/>
                  <a:gd name="connsiteY74" fmla="*/ 4727 h 28222"/>
                  <a:gd name="connsiteX75" fmla="*/ 5786 w 21166"/>
                  <a:gd name="connsiteY75" fmla="*/ 5151 h 28222"/>
                  <a:gd name="connsiteX76" fmla="*/ 5786 w 21166"/>
                  <a:gd name="connsiteY76" fmla="*/ 5151 h 28222"/>
                  <a:gd name="connsiteX77" fmla="*/ 8043 w 21166"/>
                  <a:gd name="connsiteY77" fmla="*/ 6209 h 28222"/>
                  <a:gd name="connsiteX78" fmla="*/ 10301 w 21166"/>
                  <a:gd name="connsiteY78" fmla="*/ 7761 h 28222"/>
                  <a:gd name="connsiteX79" fmla="*/ 10372 w 21166"/>
                  <a:gd name="connsiteY79" fmla="*/ 7832 h 28222"/>
                  <a:gd name="connsiteX80" fmla="*/ 12418 w 21166"/>
                  <a:gd name="connsiteY80" fmla="*/ 9737 h 28222"/>
                  <a:gd name="connsiteX81" fmla="*/ 12488 w 21166"/>
                  <a:gd name="connsiteY81" fmla="*/ 9807 h 28222"/>
                  <a:gd name="connsiteX82" fmla="*/ 14394 w 21166"/>
                  <a:gd name="connsiteY82" fmla="*/ 12065 h 28222"/>
                  <a:gd name="connsiteX83" fmla="*/ 14394 w 21166"/>
                  <a:gd name="connsiteY83" fmla="*/ 12065 h 28222"/>
                  <a:gd name="connsiteX84" fmla="*/ 16016 w 21166"/>
                  <a:gd name="connsiteY84" fmla="*/ 14534 h 28222"/>
                  <a:gd name="connsiteX85" fmla="*/ 16087 w 21166"/>
                  <a:gd name="connsiteY85" fmla="*/ 14676 h 28222"/>
                  <a:gd name="connsiteX86" fmla="*/ 17427 w 21166"/>
                  <a:gd name="connsiteY86" fmla="*/ 17286 h 28222"/>
                  <a:gd name="connsiteX87" fmla="*/ 17427 w 21166"/>
                  <a:gd name="connsiteY87" fmla="*/ 17357 h 28222"/>
                  <a:gd name="connsiteX88" fmla="*/ 18415 w 21166"/>
                  <a:gd name="connsiteY88" fmla="*/ 20108 h 28222"/>
                  <a:gd name="connsiteX89" fmla="*/ 18415 w 21166"/>
                  <a:gd name="connsiteY89" fmla="*/ 20179 h 28222"/>
                  <a:gd name="connsiteX90" fmla="*/ 19050 w 21166"/>
                  <a:gd name="connsiteY90" fmla="*/ 23001 h 28222"/>
                  <a:gd name="connsiteX91" fmla="*/ 19050 w 21166"/>
                  <a:gd name="connsiteY91" fmla="*/ 23001 h 28222"/>
                  <a:gd name="connsiteX92" fmla="*/ 19262 w 21166"/>
                  <a:gd name="connsiteY92" fmla="*/ 25753 h 28222"/>
                  <a:gd name="connsiteX93" fmla="*/ 19050 w 21166"/>
                  <a:gd name="connsiteY93" fmla="*/ 28222 h 28222"/>
                  <a:gd name="connsiteX94" fmla="*/ 19050 w 21166"/>
                  <a:gd name="connsiteY94" fmla="*/ 28293 h 28222"/>
                  <a:gd name="connsiteX95" fmla="*/ 18415 w 21166"/>
                  <a:gd name="connsiteY95" fmla="*/ 30268 h 28222"/>
                  <a:gd name="connsiteX96" fmla="*/ 18415 w 21166"/>
                  <a:gd name="connsiteY96" fmla="*/ 30268 h 28222"/>
                  <a:gd name="connsiteX97" fmla="*/ 17568 w 21166"/>
                  <a:gd name="connsiteY97" fmla="*/ 31609 h 28222"/>
                  <a:gd name="connsiteX98" fmla="*/ 17286 w 21166"/>
                  <a:gd name="connsiteY98" fmla="*/ 32032 h 28222"/>
                  <a:gd name="connsiteX99" fmla="*/ 16016 w 21166"/>
                  <a:gd name="connsiteY99" fmla="*/ 33020 h 28222"/>
                  <a:gd name="connsiteX100" fmla="*/ 24201 w 21166"/>
                  <a:gd name="connsiteY100" fmla="*/ 28293 h 28222"/>
                  <a:gd name="connsiteX101" fmla="*/ 25471 w 21166"/>
                  <a:gd name="connsiteY101" fmla="*/ 27305 h 28222"/>
                  <a:gd name="connsiteX102" fmla="*/ 25753 w 21166"/>
                  <a:gd name="connsiteY102" fmla="*/ 26882 h 28222"/>
                  <a:gd name="connsiteX103" fmla="*/ 26176 w 21166"/>
                  <a:gd name="connsiteY103" fmla="*/ 26388 h 28222"/>
                  <a:gd name="connsiteX104" fmla="*/ 26600 w 21166"/>
                  <a:gd name="connsiteY104" fmla="*/ 25612 h 28222"/>
                  <a:gd name="connsiteX105" fmla="*/ 26600 w 21166"/>
                  <a:gd name="connsiteY105" fmla="*/ 25541 h 28222"/>
                  <a:gd name="connsiteX106" fmla="*/ 26600 w 21166"/>
                  <a:gd name="connsiteY106" fmla="*/ 25471 h 28222"/>
                  <a:gd name="connsiteX107" fmla="*/ 26811 w 21166"/>
                  <a:gd name="connsiteY107" fmla="*/ 24906 h 28222"/>
                  <a:gd name="connsiteX108" fmla="*/ 27023 w 21166"/>
                  <a:gd name="connsiteY108" fmla="*/ 24342 h 28222"/>
                  <a:gd name="connsiteX109" fmla="*/ 27164 w 21166"/>
                  <a:gd name="connsiteY109" fmla="*/ 23777 h 28222"/>
                  <a:gd name="connsiteX110" fmla="*/ 27235 w 21166"/>
                  <a:gd name="connsiteY110" fmla="*/ 23495 h 28222"/>
                  <a:gd name="connsiteX111" fmla="*/ 27235 w 21166"/>
                  <a:gd name="connsiteY111" fmla="*/ 23424 h 28222"/>
                  <a:gd name="connsiteX112" fmla="*/ 27305 w 21166"/>
                  <a:gd name="connsiteY112" fmla="*/ 23213 h 28222"/>
                  <a:gd name="connsiteX113" fmla="*/ 27376 w 21166"/>
                  <a:gd name="connsiteY113" fmla="*/ 22648 h 28222"/>
                  <a:gd name="connsiteX114" fmla="*/ 27446 w 21166"/>
                  <a:gd name="connsiteY114" fmla="*/ 22084 h 28222"/>
                  <a:gd name="connsiteX115" fmla="*/ 27446 w 21166"/>
                  <a:gd name="connsiteY115" fmla="*/ 21519 h 28222"/>
                  <a:gd name="connsiteX116" fmla="*/ 27446 w 21166"/>
                  <a:gd name="connsiteY116" fmla="*/ 20955 h 28222"/>
                  <a:gd name="connsiteX117" fmla="*/ 27446 w 21166"/>
                  <a:gd name="connsiteY117" fmla="*/ 20955 h 28222"/>
                  <a:gd name="connsiteX118" fmla="*/ 27658 w 21166"/>
                  <a:gd name="connsiteY118" fmla="*/ 20602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1166" h="28222">
                    <a:moveTo>
                      <a:pt x="27658" y="20602"/>
                    </a:moveTo>
                    <a:cubicBezTo>
                      <a:pt x="27658" y="20391"/>
                      <a:pt x="27658" y="20249"/>
                      <a:pt x="27658" y="20038"/>
                    </a:cubicBezTo>
                    <a:cubicBezTo>
                      <a:pt x="27658" y="19826"/>
                      <a:pt x="27658" y="19685"/>
                      <a:pt x="27587" y="19473"/>
                    </a:cubicBezTo>
                    <a:cubicBezTo>
                      <a:pt x="27517" y="19262"/>
                      <a:pt x="27517" y="19120"/>
                      <a:pt x="27517" y="18909"/>
                    </a:cubicBezTo>
                    <a:cubicBezTo>
                      <a:pt x="27517" y="18697"/>
                      <a:pt x="27446" y="18556"/>
                      <a:pt x="27446" y="18344"/>
                    </a:cubicBezTo>
                    <a:cubicBezTo>
                      <a:pt x="27446" y="18344"/>
                      <a:pt x="27446" y="18344"/>
                      <a:pt x="27446" y="18344"/>
                    </a:cubicBezTo>
                    <a:cubicBezTo>
                      <a:pt x="27446" y="18344"/>
                      <a:pt x="27446" y="18344"/>
                      <a:pt x="27446" y="18344"/>
                    </a:cubicBezTo>
                    <a:cubicBezTo>
                      <a:pt x="27446" y="18133"/>
                      <a:pt x="27376" y="17992"/>
                      <a:pt x="27376" y="17780"/>
                    </a:cubicBezTo>
                    <a:cubicBezTo>
                      <a:pt x="27305" y="17568"/>
                      <a:pt x="27305" y="17357"/>
                      <a:pt x="27235" y="17215"/>
                    </a:cubicBezTo>
                    <a:cubicBezTo>
                      <a:pt x="27164" y="17004"/>
                      <a:pt x="27164" y="16792"/>
                      <a:pt x="27094" y="16651"/>
                    </a:cubicBezTo>
                    <a:cubicBezTo>
                      <a:pt x="27023" y="16439"/>
                      <a:pt x="27023" y="16228"/>
                      <a:pt x="26952" y="16016"/>
                    </a:cubicBezTo>
                    <a:cubicBezTo>
                      <a:pt x="26882" y="15875"/>
                      <a:pt x="26882" y="15734"/>
                      <a:pt x="26811" y="15593"/>
                    </a:cubicBezTo>
                    <a:cubicBezTo>
                      <a:pt x="26811" y="15593"/>
                      <a:pt x="26811" y="15593"/>
                      <a:pt x="26811" y="15522"/>
                    </a:cubicBezTo>
                    <a:cubicBezTo>
                      <a:pt x="26811" y="15452"/>
                      <a:pt x="26811" y="15452"/>
                      <a:pt x="26811" y="15381"/>
                    </a:cubicBezTo>
                    <a:cubicBezTo>
                      <a:pt x="26741" y="15169"/>
                      <a:pt x="26670" y="14958"/>
                      <a:pt x="26600" y="14817"/>
                    </a:cubicBezTo>
                    <a:cubicBezTo>
                      <a:pt x="26529" y="14605"/>
                      <a:pt x="26458" y="14464"/>
                      <a:pt x="26388" y="14252"/>
                    </a:cubicBezTo>
                    <a:cubicBezTo>
                      <a:pt x="26318" y="14040"/>
                      <a:pt x="26247" y="13899"/>
                      <a:pt x="26176" y="13688"/>
                    </a:cubicBezTo>
                    <a:cubicBezTo>
                      <a:pt x="26106" y="13476"/>
                      <a:pt x="26035" y="13335"/>
                      <a:pt x="25964" y="13123"/>
                    </a:cubicBezTo>
                    <a:cubicBezTo>
                      <a:pt x="25894" y="12982"/>
                      <a:pt x="25824" y="12841"/>
                      <a:pt x="25824" y="12700"/>
                    </a:cubicBezTo>
                    <a:cubicBezTo>
                      <a:pt x="25824" y="12700"/>
                      <a:pt x="25824" y="12700"/>
                      <a:pt x="25824" y="12629"/>
                    </a:cubicBezTo>
                    <a:cubicBezTo>
                      <a:pt x="25824" y="12559"/>
                      <a:pt x="25824" y="12559"/>
                      <a:pt x="25753" y="12488"/>
                    </a:cubicBezTo>
                    <a:cubicBezTo>
                      <a:pt x="25682" y="12277"/>
                      <a:pt x="25612" y="12136"/>
                      <a:pt x="25471" y="11924"/>
                    </a:cubicBezTo>
                    <a:cubicBezTo>
                      <a:pt x="25400" y="11712"/>
                      <a:pt x="25259" y="11500"/>
                      <a:pt x="25188" y="11359"/>
                    </a:cubicBezTo>
                    <a:cubicBezTo>
                      <a:pt x="25047" y="11148"/>
                      <a:pt x="24977" y="10936"/>
                      <a:pt x="24836" y="10654"/>
                    </a:cubicBezTo>
                    <a:cubicBezTo>
                      <a:pt x="24694" y="10442"/>
                      <a:pt x="24554" y="10160"/>
                      <a:pt x="24412" y="9948"/>
                    </a:cubicBezTo>
                    <a:cubicBezTo>
                      <a:pt x="24412" y="9878"/>
                      <a:pt x="24342" y="9878"/>
                      <a:pt x="24342" y="9807"/>
                    </a:cubicBezTo>
                    <a:cubicBezTo>
                      <a:pt x="24342" y="9737"/>
                      <a:pt x="24271" y="9666"/>
                      <a:pt x="24271" y="9666"/>
                    </a:cubicBezTo>
                    <a:cubicBezTo>
                      <a:pt x="23989" y="9243"/>
                      <a:pt x="23707" y="8749"/>
                      <a:pt x="23424" y="8326"/>
                    </a:cubicBezTo>
                    <a:cubicBezTo>
                      <a:pt x="23213" y="7973"/>
                      <a:pt x="22931" y="7620"/>
                      <a:pt x="22719" y="7338"/>
                    </a:cubicBezTo>
                    <a:cubicBezTo>
                      <a:pt x="22719" y="7338"/>
                      <a:pt x="22719" y="7338"/>
                      <a:pt x="22719" y="7338"/>
                    </a:cubicBezTo>
                    <a:cubicBezTo>
                      <a:pt x="22719" y="7338"/>
                      <a:pt x="22719" y="7338"/>
                      <a:pt x="22719" y="7338"/>
                    </a:cubicBezTo>
                    <a:cubicBezTo>
                      <a:pt x="22578" y="7126"/>
                      <a:pt x="22366" y="6914"/>
                      <a:pt x="22225" y="6703"/>
                    </a:cubicBezTo>
                    <a:cubicBezTo>
                      <a:pt x="22084" y="6491"/>
                      <a:pt x="21943" y="6350"/>
                      <a:pt x="21802" y="6138"/>
                    </a:cubicBezTo>
                    <a:cubicBezTo>
                      <a:pt x="21661" y="5997"/>
                      <a:pt x="21519" y="5785"/>
                      <a:pt x="21379" y="5644"/>
                    </a:cubicBezTo>
                    <a:cubicBezTo>
                      <a:pt x="21237" y="5503"/>
                      <a:pt x="21096" y="5292"/>
                      <a:pt x="20955" y="5151"/>
                    </a:cubicBezTo>
                    <a:cubicBezTo>
                      <a:pt x="20955" y="5151"/>
                      <a:pt x="20885" y="5080"/>
                      <a:pt x="20885" y="5080"/>
                    </a:cubicBezTo>
                    <a:cubicBezTo>
                      <a:pt x="20885" y="5080"/>
                      <a:pt x="20885" y="5080"/>
                      <a:pt x="20885" y="5009"/>
                    </a:cubicBezTo>
                    <a:cubicBezTo>
                      <a:pt x="20743" y="4868"/>
                      <a:pt x="20673" y="4798"/>
                      <a:pt x="20532" y="4657"/>
                    </a:cubicBezTo>
                    <a:cubicBezTo>
                      <a:pt x="20391" y="4516"/>
                      <a:pt x="20249" y="4374"/>
                      <a:pt x="20038" y="4163"/>
                    </a:cubicBezTo>
                    <a:cubicBezTo>
                      <a:pt x="19897" y="4022"/>
                      <a:pt x="19685" y="3880"/>
                      <a:pt x="19544" y="3669"/>
                    </a:cubicBezTo>
                    <a:cubicBezTo>
                      <a:pt x="19403" y="3528"/>
                      <a:pt x="19191" y="3387"/>
                      <a:pt x="19050" y="3245"/>
                    </a:cubicBezTo>
                    <a:cubicBezTo>
                      <a:pt x="18979" y="3175"/>
                      <a:pt x="18909" y="3104"/>
                      <a:pt x="18768" y="3034"/>
                    </a:cubicBezTo>
                    <a:cubicBezTo>
                      <a:pt x="18768" y="3034"/>
                      <a:pt x="18697" y="3034"/>
                      <a:pt x="18697" y="2963"/>
                    </a:cubicBezTo>
                    <a:cubicBezTo>
                      <a:pt x="18627" y="2893"/>
                      <a:pt x="18556" y="2822"/>
                      <a:pt x="18486" y="2822"/>
                    </a:cubicBezTo>
                    <a:cubicBezTo>
                      <a:pt x="18345" y="2681"/>
                      <a:pt x="18133" y="2540"/>
                      <a:pt x="17992" y="2469"/>
                    </a:cubicBezTo>
                    <a:cubicBezTo>
                      <a:pt x="17851" y="2328"/>
                      <a:pt x="17639" y="2258"/>
                      <a:pt x="17498" y="2117"/>
                    </a:cubicBezTo>
                    <a:cubicBezTo>
                      <a:pt x="17357" y="1976"/>
                      <a:pt x="17145" y="1905"/>
                      <a:pt x="17004" y="1764"/>
                    </a:cubicBezTo>
                    <a:cubicBezTo>
                      <a:pt x="16863" y="1693"/>
                      <a:pt x="16651" y="1552"/>
                      <a:pt x="16510" y="1482"/>
                    </a:cubicBezTo>
                    <a:cubicBezTo>
                      <a:pt x="16440" y="1482"/>
                      <a:pt x="16440" y="1411"/>
                      <a:pt x="16369" y="1411"/>
                    </a:cubicBezTo>
                    <a:cubicBezTo>
                      <a:pt x="16228" y="1340"/>
                      <a:pt x="16157" y="1270"/>
                      <a:pt x="16016" y="1199"/>
                    </a:cubicBezTo>
                    <a:cubicBezTo>
                      <a:pt x="15875" y="1129"/>
                      <a:pt x="15734" y="1058"/>
                      <a:pt x="15522" y="988"/>
                    </a:cubicBezTo>
                    <a:cubicBezTo>
                      <a:pt x="15381" y="917"/>
                      <a:pt x="15240" y="847"/>
                      <a:pt x="15028" y="776"/>
                    </a:cubicBezTo>
                    <a:cubicBezTo>
                      <a:pt x="14888" y="705"/>
                      <a:pt x="14746" y="635"/>
                      <a:pt x="14605" y="564"/>
                    </a:cubicBezTo>
                    <a:cubicBezTo>
                      <a:pt x="14464" y="494"/>
                      <a:pt x="14323" y="423"/>
                      <a:pt x="14182" y="423"/>
                    </a:cubicBezTo>
                    <a:cubicBezTo>
                      <a:pt x="14182" y="423"/>
                      <a:pt x="14111" y="423"/>
                      <a:pt x="14111" y="423"/>
                    </a:cubicBezTo>
                    <a:cubicBezTo>
                      <a:pt x="14111" y="423"/>
                      <a:pt x="14111" y="423"/>
                      <a:pt x="14040" y="423"/>
                    </a:cubicBezTo>
                    <a:cubicBezTo>
                      <a:pt x="13900" y="353"/>
                      <a:pt x="13829" y="353"/>
                      <a:pt x="13688" y="282"/>
                    </a:cubicBezTo>
                    <a:cubicBezTo>
                      <a:pt x="13547" y="212"/>
                      <a:pt x="13406" y="212"/>
                      <a:pt x="13194" y="141"/>
                    </a:cubicBezTo>
                    <a:cubicBezTo>
                      <a:pt x="13053" y="71"/>
                      <a:pt x="12912" y="71"/>
                      <a:pt x="12700" y="71"/>
                    </a:cubicBezTo>
                    <a:cubicBezTo>
                      <a:pt x="12559" y="71"/>
                      <a:pt x="12347" y="0"/>
                      <a:pt x="12206" y="0"/>
                    </a:cubicBezTo>
                    <a:cubicBezTo>
                      <a:pt x="12065" y="0"/>
                      <a:pt x="11995" y="0"/>
                      <a:pt x="11853" y="0"/>
                    </a:cubicBezTo>
                    <a:cubicBezTo>
                      <a:pt x="11853" y="0"/>
                      <a:pt x="11853" y="0"/>
                      <a:pt x="11783" y="0"/>
                    </a:cubicBezTo>
                    <a:cubicBezTo>
                      <a:pt x="11712" y="0"/>
                      <a:pt x="11712" y="0"/>
                      <a:pt x="11642" y="0"/>
                    </a:cubicBezTo>
                    <a:cubicBezTo>
                      <a:pt x="11430" y="0"/>
                      <a:pt x="11289" y="0"/>
                      <a:pt x="11077" y="0"/>
                    </a:cubicBezTo>
                    <a:cubicBezTo>
                      <a:pt x="10866" y="0"/>
                      <a:pt x="10654" y="0"/>
                      <a:pt x="10513" y="0"/>
                    </a:cubicBezTo>
                    <a:cubicBezTo>
                      <a:pt x="10301" y="0"/>
                      <a:pt x="10089" y="71"/>
                      <a:pt x="9878" y="71"/>
                    </a:cubicBezTo>
                    <a:cubicBezTo>
                      <a:pt x="9878" y="71"/>
                      <a:pt x="9878" y="71"/>
                      <a:pt x="9878" y="71"/>
                    </a:cubicBezTo>
                    <a:cubicBezTo>
                      <a:pt x="9878" y="71"/>
                      <a:pt x="9878" y="71"/>
                      <a:pt x="9878" y="71"/>
                    </a:cubicBezTo>
                    <a:cubicBezTo>
                      <a:pt x="9596" y="141"/>
                      <a:pt x="9384" y="212"/>
                      <a:pt x="9102" y="282"/>
                    </a:cubicBezTo>
                    <a:cubicBezTo>
                      <a:pt x="8749" y="423"/>
                      <a:pt x="8467" y="564"/>
                      <a:pt x="8185" y="705"/>
                    </a:cubicBezTo>
                    <a:lnTo>
                      <a:pt x="0" y="5433"/>
                    </a:lnTo>
                    <a:cubicBezTo>
                      <a:pt x="494" y="5151"/>
                      <a:pt x="1059" y="4939"/>
                      <a:pt x="1693" y="4798"/>
                    </a:cubicBezTo>
                    <a:cubicBezTo>
                      <a:pt x="1693" y="4798"/>
                      <a:pt x="1693" y="4798"/>
                      <a:pt x="1693" y="4798"/>
                    </a:cubicBezTo>
                    <a:cubicBezTo>
                      <a:pt x="2258" y="4657"/>
                      <a:pt x="2964" y="4657"/>
                      <a:pt x="3598" y="4727"/>
                    </a:cubicBezTo>
                    <a:cubicBezTo>
                      <a:pt x="3598" y="4727"/>
                      <a:pt x="3598" y="4727"/>
                      <a:pt x="3669" y="4727"/>
                    </a:cubicBezTo>
                    <a:cubicBezTo>
                      <a:pt x="4304" y="4798"/>
                      <a:pt x="5010" y="4939"/>
                      <a:pt x="5786" y="5151"/>
                    </a:cubicBezTo>
                    <a:cubicBezTo>
                      <a:pt x="5786" y="5151"/>
                      <a:pt x="5786" y="5151"/>
                      <a:pt x="5786" y="5151"/>
                    </a:cubicBezTo>
                    <a:cubicBezTo>
                      <a:pt x="6491" y="5433"/>
                      <a:pt x="7267" y="5785"/>
                      <a:pt x="8043" y="6209"/>
                    </a:cubicBezTo>
                    <a:cubicBezTo>
                      <a:pt x="8819" y="6632"/>
                      <a:pt x="9596" y="7197"/>
                      <a:pt x="10301" y="7761"/>
                    </a:cubicBezTo>
                    <a:cubicBezTo>
                      <a:pt x="10301" y="7761"/>
                      <a:pt x="10372" y="7761"/>
                      <a:pt x="10372" y="7832"/>
                    </a:cubicBezTo>
                    <a:cubicBezTo>
                      <a:pt x="11077" y="8396"/>
                      <a:pt x="11783" y="9102"/>
                      <a:pt x="12418" y="9737"/>
                    </a:cubicBezTo>
                    <a:cubicBezTo>
                      <a:pt x="12418" y="9737"/>
                      <a:pt x="12418" y="9737"/>
                      <a:pt x="12488" y="9807"/>
                    </a:cubicBezTo>
                    <a:cubicBezTo>
                      <a:pt x="13124" y="10513"/>
                      <a:pt x="13829" y="11289"/>
                      <a:pt x="14394" y="12065"/>
                    </a:cubicBezTo>
                    <a:cubicBezTo>
                      <a:pt x="14394" y="12065"/>
                      <a:pt x="14394" y="12065"/>
                      <a:pt x="14394" y="12065"/>
                    </a:cubicBezTo>
                    <a:cubicBezTo>
                      <a:pt x="14958" y="12841"/>
                      <a:pt x="15522" y="13688"/>
                      <a:pt x="16016" y="14534"/>
                    </a:cubicBezTo>
                    <a:cubicBezTo>
                      <a:pt x="16016" y="14605"/>
                      <a:pt x="16087" y="14605"/>
                      <a:pt x="16087" y="14676"/>
                    </a:cubicBezTo>
                    <a:cubicBezTo>
                      <a:pt x="16581" y="15522"/>
                      <a:pt x="17004" y="16439"/>
                      <a:pt x="17427" y="17286"/>
                    </a:cubicBezTo>
                    <a:cubicBezTo>
                      <a:pt x="17427" y="17286"/>
                      <a:pt x="17427" y="17286"/>
                      <a:pt x="17427" y="17357"/>
                    </a:cubicBezTo>
                    <a:cubicBezTo>
                      <a:pt x="17851" y="18274"/>
                      <a:pt x="18133" y="19191"/>
                      <a:pt x="18415" y="20108"/>
                    </a:cubicBezTo>
                    <a:cubicBezTo>
                      <a:pt x="18415" y="20108"/>
                      <a:pt x="18415" y="20108"/>
                      <a:pt x="18415" y="20179"/>
                    </a:cubicBezTo>
                    <a:cubicBezTo>
                      <a:pt x="18697" y="21096"/>
                      <a:pt x="18909" y="22084"/>
                      <a:pt x="19050" y="23001"/>
                    </a:cubicBezTo>
                    <a:cubicBezTo>
                      <a:pt x="19050" y="23001"/>
                      <a:pt x="19050" y="23001"/>
                      <a:pt x="19050" y="23001"/>
                    </a:cubicBezTo>
                    <a:cubicBezTo>
                      <a:pt x="19191" y="23918"/>
                      <a:pt x="19262" y="24835"/>
                      <a:pt x="19262" y="25753"/>
                    </a:cubicBezTo>
                    <a:cubicBezTo>
                      <a:pt x="19262" y="26670"/>
                      <a:pt x="19191" y="27446"/>
                      <a:pt x="19050" y="28222"/>
                    </a:cubicBezTo>
                    <a:cubicBezTo>
                      <a:pt x="19050" y="28222"/>
                      <a:pt x="19050" y="28293"/>
                      <a:pt x="19050" y="28293"/>
                    </a:cubicBezTo>
                    <a:cubicBezTo>
                      <a:pt x="18909" y="28998"/>
                      <a:pt x="18697" y="29704"/>
                      <a:pt x="18415" y="30268"/>
                    </a:cubicBezTo>
                    <a:cubicBezTo>
                      <a:pt x="18415" y="30268"/>
                      <a:pt x="18415" y="30268"/>
                      <a:pt x="18415" y="30268"/>
                    </a:cubicBezTo>
                    <a:cubicBezTo>
                      <a:pt x="18203" y="30762"/>
                      <a:pt x="17851" y="31186"/>
                      <a:pt x="17568" y="31609"/>
                    </a:cubicBezTo>
                    <a:cubicBezTo>
                      <a:pt x="17498" y="31750"/>
                      <a:pt x="17357" y="31891"/>
                      <a:pt x="17286" y="32032"/>
                    </a:cubicBezTo>
                    <a:cubicBezTo>
                      <a:pt x="16934" y="32455"/>
                      <a:pt x="16510" y="32808"/>
                      <a:pt x="16016" y="33020"/>
                    </a:cubicBezTo>
                    <a:lnTo>
                      <a:pt x="24201" y="28293"/>
                    </a:lnTo>
                    <a:cubicBezTo>
                      <a:pt x="24694" y="28011"/>
                      <a:pt x="25047" y="27658"/>
                      <a:pt x="25471" y="27305"/>
                    </a:cubicBezTo>
                    <a:cubicBezTo>
                      <a:pt x="25612" y="27164"/>
                      <a:pt x="25682" y="27023"/>
                      <a:pt x="25753" y="26882"/>
                    </a:cubicBezTo>
                    <a:cubicBezTo>
                      <a:pt x="25894" y="26741"/>
                      <a:pt x="26035" y="26599"/>
                      <a:pt x="26176" y="26388"/>
                    </a:cubicBezTo>
                    <a:cubicBezTo>
                      <a:pt x="26318" y="26176"/>
                      <a:pt x="26458" y="25894"/>
                      <a:pt x="26600" y="25612"/>
                    </a:cubicBezTo>
                    <a:cubicBezTo>
                      <a:pt x="26600" y="25612"/>
                      <a:pt x="26600" y="25612"/>
                      <a:pt x="26600" y="25541"/>
                    </a:cubicBezTo>
                    <a:cubicBezTo>
                      <a:pt x="26600" y="25541"/>
                      <a:pt x="26600" y="25541"/>
                      <a:pt x="26600" y="25471"/>
                    </a:cubicBezTo>
                    <a:cubicBezTo>
                      <a:pt x="26670" y="25259"/>
                      <a:pt x="26741" y="25118"/>
                      <a:pt x="26811" y="24906"/>
                    </a:cubicBezTo>
                    <a:cubicBezTo>
                      <a:pt x="26882" y="24694"/>
                      <a:pt x="26952" y="24483"/>
                      <a:pt x="27023" y="24342"/>
                    </a:cubicBezTo>
                    <a:cubicBezTo>
                      <a:pt x="27094" y="24130"/>
                      <a:pt x="27094" y="23989"/>
                      <a:pt x="27164" y="23777"/>
                    </a:cubicBezTo>
                    <a:cubicBezTo>
                      <a:pt x="27164" y="23707"/>
                      <a:pt x="27164" y="23636"/>
                      <a:pt x="27235" y="23495"/>
                    </a:cubicBezTo>
                    <a:cubicBezTo>
                      <a:pt x="27235" y="23495"/>
                      <a:pt x="27235" y="23424"/>
                      <a:pt x="27235" y="23424"/>
                    </a:cubicBezTo>
                    <a:cubicBezTo>
                      <a:pt x="27235" y="23354"/>
                      <a:pt x="27235" y="23283"/>
                      <a:pt x="27305" y="23213"/>
                    </a:cubicBezTo>
                    <a:cubicBezTo>
                      <a:pt x="27305" y="23001"/>
                      <a:pt x="27376" y="22860"/>
                      <a:pt x="27376" y="22648"/>
                    </a:cubicBezTo>
                    <a:cubicBezTo>
                      <a:pt x="27376" y="22437"/>
                      <a:pt x="27446" y="22295"/>
                      <a:pt x="27446" y="22084"/>
                    </a:cubicBezTo>
                    <a:cubicBezTo>
                      <a:pt x="27446" y="21943"/>
                      <a:pt x="27446" y="21731"/>
                      <a:pt x="27446" y="21519"/>
                    </a:cubicBezTo>
                    <a:cubicBezTo>
                      <a:pt x="27446" y="21308"/>
                      <a:pt x="27446" y="21167"/>
                      <a:pt x="27446" y="20955"/>
                    </a:cubicBezTo>
                    <a:cubicBezTo>
                      <a:pt x="27446" y="20955"/>
                      <a:pt x="27446" y="20955"/>
                      <a:pt x="27446" y="20955"/>
                    </a:cubicBezTo>
                    <a:cubicBezTo>
                      <a:pt x="27658" y="20955"/>
                      <a:pt x="27658" y="20814"/>
                      <a:pt x="27658" y="20602"/>
                    </a:cubicBezTo>
                    <a:close/>
                  </a:path>
                </a:pathLst>
              </a:custGeom>
              <a:solidFill>
                <a:schemeClr val="accent2"/>
              </a:solidFill>
              <a:ln w="7047" cap="flat">
                <a:noFill/>
                <a:prstDash val="solid"/>
                <a:miter/>
              </a:ln>
            </p:spPr>
            <p:txBody>
              <a:bodyPr rtlCol="0" anchor="ctr"/>
              <a:lstStyle/>
              <a:p>
                <a:endParaRPr lang="en-ID"/>
              </a:p>
            </p:txBody>
          </p:sp>
          <p:sp>
            <p:nvSpPr>
              <p:cNvPr id="381" name="Freeform: Shape 380">
                <a:extLst>
                  <a:ext uri="{FF2B5EF4-FFF2-40B4-BE49-F238E27FC236}">
                    <a16:creationId xmlns:a16="http://schemas.microsoft.com/office/drawing/2014/main" id="{CA976826-4190-4F2B-9B5F-C6678FED31D2}"/>
                  </a:ext>
                </a:extLst>
              </p:cNvPr>
              <p:cNvSpPr/>
              <p:nvPr/>
            </p:nvSpPr>
            <p:spPr>
              <a:xfrm>
                <a:off x="9011496" y="1773914"/>
                <a:ext cx="21167" cy="28222"/>
              </a:xfrm>
              <a:custGeom>
                <a:avLst/>
                <a:gdLst>
                  <a:gd name="connsiteX0" fmla="*/ 11360 w 21166"/>
                  <a:gd name="connsiteY0" fmla="*/ 1546 h 28222"/>
                  <a:gd name="connsiteX1" fmla="*/ 22648 w 21166"/>
                  <a:gd name="connsiteY1" fmla="*/ 21090 h 28222"/>
                  <a:gd name="connsiteX2" fmla="*/ 11289 w 21166"/>
                  <a:gd name="connsiteY2" fmla="*/ 27581 h 28222"/>
                  <a:gd name="connsiteX3" fmla="*/ 0 w 21166"/>
                  <a:gd name="connsiteY3" fmla="*/ 8037 h 28222"/>
                  <a:gd name="connsiteX4" fmla="*/ 11360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360" y="1546"/>
                    </a:moveTo>
                    <a:cubicBezTo>
                      <a:pt x="17639" y="5145"/>
                      <a:pt x="22648" y="13893"/>
                      <a:pt x="22648" y="21090"/>
                    </a:cubicBezTo>
                    <a:cubicBezTo>
                      <a:pt x="22648" y="28287"/>
                      <a:pt x="17569" y="31180"/>
                      <a:pt x="11289" y="27581"/>
                    </a:cubicBezTo>
                    <a:cubicBezTo>
                      <a:pt x="5010" y="23983"/>
                      <a:pt x="0" y="15234"/>
                      <a:pt x="0" y="8037"/>
                    </a:cubicBezTo>
                    <a:cubicBezTo>
                      <a:pt x="0" y="841"/>
                      <a:pt x="5151" y="-2052"/>
                      <a:pt x="11360" y="1546"/>
                    </a:cubicBezTo>
                    <a:close/>
                  </a:path>
                </a:pathLst>
              </a:custGeom>
              <a:solidFill>
                <a:schemeClr val="accent2">
                  <a:lumMod val="75000"/>
                </a:schemeClr>
              </a:solidFill>
              <a:ln w="7047" cap="flat">
                <a:noFill/>
                <a:prstDash val="solid"/>
                <a:miter/>
              </a:ln>
            </p:spPr>
            <p:txBody>
              <a:bodyPr rtlCol="0" anchor="ctr"/>
              <a:lstStyle/>
              <a:p>
                <a:endParaRPr lang="en-ID"/>
              </a:p>
            </p:txBody>
          </p:sp>
        </p:grpSp>
        <p:sp>
          <p:nvSpPr>
            <p:cNvPr id="379" name="Freeform: Shape 378">
              <a:extLst>
                <a:ext uri="{FF2B5EF4-FFF2-40B4-BE49-F238E27FC236}">
                  <a16:creationId xmlns:a16="http://schemas.microsoft.com/office/drawing/2014/main" id="{5A69C1F4-182C-4035-ABE3-A5D765122E93}"/>
                </a:ext>
              </a:extLst>
            </p:cNvPr>
            <p:cNvSpPr/>
            <p:nvPr/>
          </p:nvSpPr>
          <p:spPr>
            <a:xfrm>
              <a:off x="9219071" y="1501704"/>
              <a:ext cx="183444" cy="105833"/>
            </a:xfrm>
            <a:custGeom>
              <a:avLst/>
              <a:gdLst>
                <a:gd name="connsiteX0" fmla="*/ 178153 w 183444"/>
                <a:gd name="connsiteY0" fmla="*/ 20532 h 105833"/>
                <a:gd name="connsiteX1" fmla="*/ 22013 w 183444"/>
                <a:gd name="connsiteY1" fmla="*/ 107527 h 105833"/>
                <a:gd name="connsiteX2" fmla="*/ 0 w 183444"/>
                <a:gd name="connsiteY2" fmla="*/ 101529 h 105833"/>
                <a:gd name="connsiteX3" fmla="*/ 3034 w 183444"/>
                <a:gd name="connsiteY3" fmla="*/ 100118 h 105833"/>
                <a:gd name="connsiteX4" fmla="*/ 183868 w 183444"/>
                <a:gd name="connsiteY4" fmla="*/ 0 h 105833"/>
                <a:gd name="connsiteX5" fmla="*/ 178153 w 183444"/>
                <a:gd name="connsiteY5" fmla="*/ 2053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44" h="105833">
                  <a:moveTo>
                    <a:pt x="178153" y="20532"/>
                  </a:moveTo>
                  <a:lnTo>
                    <a:pt x="22013" y="107527"/>
                  </a:lnTo>
                  <a:cubicBezTo>
                    <a:pt x="14323" y="111831"/>
                    <a:pt x="4516" y="109220"/>
                    <a:pt x="0" y="101529"/>
                  </a:cubicBezTo>
                  <a:cubicBezTo>
                    <a:pt x="988" y="101036"/>
                    <a:pt x="1975" y="100542"/>
                    <a:pt x="3034" y="100118"/>
                  </a:cubicBezTo>
                  <a:lnTo>
                    <a:pt x="183868" y="0"/>
                  </a:lnTo>
                  <a:cubicBezTo>
                    <a:pt x="188030" y="7197"/>
                    <a:pt x="185420" y="16439"/>
                    <a:pt x="178153" y="20532"/>
                  </a:cubicBezTo>
                  <a:close/>
                </a:path>
              </a:pathLst>
            </a:custGeom>
            <a:solidFill>
              <a:schemeClr val="accent6">
                <a:lumMod val="50000"/>
              </a:schemeClr>
            </a:solidFill>
            <a:ln w="7047" cap="flat">
              <a:noFill/>
              <a:prstDash val="solid"/>
              <a:miter/>
            </a:ln>
          </p:spPr>
          <p:txBody>
            <a:bodyPr rtlCol="0" anchor="ctr"/>
            <a:lstStyle/>
            <a:p>
              <a:endParaRPr lang="en-ID"/>
            </a:p>
          </p:txBody>
        </p:sp>
      </p:grpSp>
      <p:grpSp>
        <p:nvGrpSpPr>
          <p:cNvPr id="193" name="Graphic 3">
            <a:extLst>
              <a:ext uri="{FF2B5EF4-FFF2-40B4-BE49-F238E27FC236}">
                <a16:creationId xmlns:a16="http://schemas.microsoft.com/office/drawing/2014/main" id="{B5CC6371-658D-4CB7-B2F5-1A1357600FF7}"/>
              </a:ext>
            </a:extLst>
          </p:cNvPr>
          <p:cNvGrpSpPr/>
          <p:nvPr/>
        </p:nvGrpSpPr>
        <p:grpSpPr>
          <a:xfrm flipH="1">
            <a:off x="10876277" y="3897064"/>
            <a:ext cx="995037" cy="1354950"/>
            <a:chOff x="6545791" y="1332204"/>
            <a:chExt cx="421994" cy="574630"/>
          </a:xfrm>
          <a:solidFill>
            <a:schemeClr val="accent1"/>
          </a:solidFill>
        </p:grpSpPr>
        <p:grpSp>
          <p:nvGrpSpPr>
            <p:cNvPr id="194" name="Graphic 3">
              <a:extLst>
                <a:ext uri="{FF2B5EF4-FFF2-40B4-BE49-F238E27FC236}">
                  <a16:creationId xmlns:a16="http://schemas.microsoft.com/office/drawing/2014/main" id="{DCF9522E-D127-4C94-BF31-1E0EF4BCF9B3}"/>
                </a:ext>
              </a:extLst>
            </p:cNvPr>
            <p:cNvGrpSpPr/>
            <p:nvPr/>
          </p:nvGrpSpPr>
          <p:grpSpPr>
            <a:xfrm>
              <a:off x="6545791" y="1391497"/>
              <a:ext cx="84667" cy="197556"/>
              <a:chOff x="6545791" y="1391497"/>
              <a:chExt cx="84667" cy="197556"/>
            </a:xfrm>
            <a:solidFill>
              <a:schemeClr val="accent1"/>
            </a:solidFill>
          </p:grpSpPr>
          <p:sp>
            <p:nvSpPr>
              <p:cNvPr id="219" name="Freeform: Shape 218">
                <a:extLst>
                  <a:ext uri="{FF2B5EF4-FFF2-40B4-BE49-F238E27FC236}">
                    <a16:creationId xmlns:a16="http://schemas.microsoft.com/office/drawing/2014/main" id="{EBAFDBFC-0CA7-4906-855B-4B432E6485B2}"/>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6F646FA3-3006-47C0-81C1-D69AEE88893B}"/>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2ED04519-835B-47A0-ABFC-2E89DD8C7EBC}"/>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a:p>
            </p:txBody>
          </p:sp>
          <p:sp>
            <p:nvSpPr>
              <p:cNvPr id="222" name="Freeform: Shape 221">
                <a:extLst>
                  <a:ext uri="{FF2B5EF4-FFF2-40B4-BE49-F238E27FC236}">
                    <a16:creationId xmlns:a16="http://schemas.microsoft.com/office/drawing/2014/main" id="{19877081-ABF3-4431-8AF5-49E4BD585E6B}"/>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4422A007-216A-4991-8C75-37970259E586}"/>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195" name="Graphic 3">
              <a:extLst>
                <a:ext uri="{FF2B5EF4-FFF2-40B4-BE49-F238E27FC236}">
                  <a16:creationId xmlns:a16="http://schemas.microsoft.com/office/drawing/2014/main" id="{2F167B16-E551-4090-A282-6BF7996F8BEB}"/>
                </a:ext>
              </a:extLst>
            </p:cNvPr>
            <p:cNvGrpSpPr/>
            <p:nvPr/>
          </p:nvGrpSpPr>
          <p:grpSpPr>
            <a:xfrm>
              <a:off x="6644569" y="1644923"/>
              <a:ext cx="240065" cy="261911"/>
              <a:chOff x="6644569" y="1644923"/>
              <a:chExt cx="240065" cy="261911"/>
            </a:xfrm>
            <a:solidFill>
              <a:schemeClr val="accent1"/>
            </a:solidFill>
          </p:grpSpPr>
          <p:grpSp>
            <p:nvGrpSpPr>
              <p:cNvPr id="210" name="Graphic 3">
                <a:extLst>
                  <a:ext uri="{FF2B5EF4-FFF2-40B4-BE49-F238E27FC236}">
                    <a16:creationId xmlns:a16="http://schemas.microsoft.com/office/drawing/2014/main" id="{02AFA9B0-728C-4395-A5BE-4733F6FBACCA}"/>
                  </a:ext>
                </a:extLst>
              </p:cNvPr>
              <p:cNvGrpSpPr/>
              <p:nvPr/>
            </p:nvGrpSpPr>
            <p:grpSpPr>
              <a:xfrm>
                <a:off x="6644569" y="1744054"/>
                <a:ext cx="240065" cy="162780"/>
                <a:chOff x="6644569" y="1744054"/>
                <a:chExt cx="240065" cy="162780"/>
              </a:xfrm>
              <a:solidFill>
                <a:schemeClr val="accent1"/>
              </a:solidFill>
            </p:grpSpPr>
            <p:sp>
              <p:nvSpPr>
                <p:cNvPr id="217" name="Freeform: Shape 216">
                  <a:extLst>
                    <a:ext uri="{FF2B5EF4-FFF2-40B4-BE49-F238E27FC236}">
                      <a16:creationId xmlns:a16="http://schemas.microsoft.com/office/drawing/2014/main" id="{AC320F81-E2D7-459D-99A7-29CAA8290235}"/>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a:p>
              </p:txBody>
            </p:sp>
            <p:sp>
              <p:nvSpPr>
                <p:cNvPr id="218" name="Freeform: Shape 217">
                  <a:extLst>
                    <a:ext uri="{FF2B5EF4-FFF2-40B4-BE49-F238E27FC236}">
                      <a16:creationId xmlns:a16="http://schemas.microsoft.com/office/drawing/2014/main" id="{90891BC1-E1CB-47B5-B58B-85372A108D20}"/>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11" name="Graphic 3">
                <a:extLst>
                  <a:ext uri="{FF2B5EF4-FFF2-40B4-BE49-F238E27FC236}">
                    <a16:creationId xmlns:a16="http://schemas.microsoft.com/office/drawing/2014/main" id="{A5F078C9-4A8B-4BC5-B2A9-002E2F27BD21}"/>
                  </a:ext>
                </a:extLst>
              </p:cNvPr>
              <p:cNvGrpSpPr/>
              <p:nvPr/>
            </p:nvGrpSpPr>
            <p:grpSpPr>
              <a:xfrm>
                <a:off x="6687185" y="1740076"/>
                <a:ext cx="155222" cy="112889"/>
                <a:chOff x="6687185" y="1740076"/>
                <a:chExt cx="155222" cy="112889"/>
              </a:xfrm>
              <a:solidFill>
                <a:schemeClr val="accent1"/>
              </a:solidFill>
            </p:grpSpPr>
            <p:sp>
              <p:nvSpPr>
                <p:cNvPr id="215" name="Freeform: Shape 214">
                  <a:extLst>
                    <a:ext uri="{FF2B5EF4-FFF2-40B4-BE49-F238E27FC236}">
                      <a16:creationId xmlns:a16="http://schemas.microsoft.com/office/drawing/2014/main" id="{9AD79C63-7670-4BFA-A536-D8A0CEAEC9BC}"/>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B47FB61E-7A01-4709-B21C-8EF49F6DE827}"/>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12" name="Graphic 3">
                <a:extLst>
                  <a:ext uri="{FF2B5EF4-FFF2-40B4-BE49-F238E27FC236}">
                    <a16:creationId xmlns:a16="http://schemas.microsoft.com/office/drawing/2014/main" id="{A523EA97-EF36-4844-9D6E-523212785A16}"/>
                  </a:ext>
                </a:extLst>
              </p:cNvPr>
              <p:cNvGrpSpPr/>
              <p:nvPr/>
            </p:nvGrpSpPr>
            <p:grpSpPr>
              <a:xfrm>
                <a:off x="6740031" y="1644923"/>
                <a:ext cx="49389" cy="155222"/>
                <a:chOff x="6740031" y="1644923"/>
                <a:chExt cx="49389" cy="155222"/>
              </a:xfrm>
              <a:solidFill>
                <a:schemeClr val="accent1"/>
              </a:solidFill>
            </p:grpSpPr>
            <p:sp>
              <p:nvSpPr>
                <p:cNvPr id="213" name="Freeform: Shape 212">
                  <a:extLst>
                    <a:ext uri="{FF2B5EF4-FFF2-40B4-BE49-F238E27FC236}">
                      <a16:creationId xmlns:a16="http://schemas.microsoft.com/office/drawing/2014/main" id="{81B5E4E8-8221-4C75-8E40-26E7944169EE}"/>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5EDCFDB7-CADB-4A37-A4AE-C1F222878E0C}"/>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a:p>
              </p:txBody>
            </p:sp>
          </p:grpSp>
        </p:grpSp>
        <p:grpSp>
          <p:nvGrpSpPr>
            <p:cNvPr id="196" name="Graphic 3">
              <a:extLst>
                <a:ext uri="{FF2B5EF4-FFF2-40B4-BE49-F238E27FC236}">
                  <a16:creationId xmlns:a16="http://schemas.microsoft.com/office/drawing/2014/main" id="{9937582C-877E-419E-B984-43E95E22603A}"/>
                </a:ext>
              </a:extLst>
            </p:cNvPr>
            <p:cNvGrpSpPr/>
            <p:nvPr/>
          </p:nvGrpSpPr>
          <p:grpSpPr>
            <a:xfrm>
              <a:off x="6591086" y="1332204"/>
              <a:ext cx="352778" cy="366889"/>
              <a:chOff x="6591086" y="1332204"/>
              <a:chExt cx="352778" cy="366889"/>
            </a:xfrm>
            <a:solidFill>
              <a:schemeClr val="accent1"/>
            </a:solidFill>
          </p:grpSpPr>
          <p:sp>
            <p:nvSpPr>
              <p:cNvPr id="205" name="Freeform: Shape 204">
                <a:extLst>
                  <a:ext uri="{FF2B5EF4-FFF2-40B4-BE49-F238E27FC236}">
                    <a16:creationId xmlns:a16="http://schemas.microsoft.com/office/drawing/2014/main" id="{5DF2E2DD-A2A5-40B4-924F-80EE42528E29}"/>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13F2B92A-9929-40EE-8545-402E1AA49199}"/>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615377F0-E2A2-43E1-9193-DBD9FC02352B}"/>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D90D70B2-3C75-42B1-93B2-1AE0D7D0993A}"/>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CF180506-6CF2-4175-8ACD-8809697CBEBA}"/>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a:p>
            </p:txBody>
          </p:sp>
        </p:grpSp>
        <p:grpSp>
          <p:nvGrpSpPr>
            <p:cNvPr id="197" name="Graphic 3">
              <a:extLst>
                <a:ext uri="{FF2B5EF4-FFF2-40B4-BE49-F238E27FC236}">
                  <a16:creationId xmlns:a16="http://schemas.microsoft.com/office/drawing/2014/main" id="{C5BC54AF-9533-4817-BDE8-CFBE90A70B6F}"/>
                </a:ext>
              </a:extLst>
            </p:cNvPr>
            <p:cNvGrpSpPr/>
            <p:nvPr/>
          </p:nvGrpSpPr>
          <p:grpSpPr>
            <a:xfrm>
              <a:off x="6883118" y="1521531"/>
              <a:ext cx="84667" cy="176389"/>
              <a:chOff x="6883118" y="1521531"/>
              <a:chExt cx="84667" cy="176389"/>
            </a:xfrm>
            <a:solidFill>
              <a:schemeClr val="accent1"/>
            </a:solidFill>
          </p:grpSpPr>
          <p:sp>
            <p:nvSpPr>
              <p:cNvPr id="201" name="Freeform: Shape 200">
                <a:extLst>
                  <a:ext uri="{FF2B5EF4-FFF2-40B4-BE49-F238E27FC236}">
                    <a16:creationId xmlns:a16="http://schemas.microsoft.com/office/drawing/2014/main" id="{CD5A5FE4-33AB-4D28-8556-2CF36C4CE3BB}"/>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149618E5-21EE-4893-AAC1-DB00EE3D25D3}"/>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B5444745-BB15-471C-923F-8460A0AAF0CA}"/>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9D1CFD15-E493-4C88-A8BC-0CFC50CD7561}"/>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a:p>
            </p:txBody>
          </p:sp>
        </p:grpSp>
        <p:sp>
          <p:nvSpPr>
            <p:cNvPr id="198" name="Freeform: Shape 197">
              <a:extLst>
                <a:ext uri="{FF2B5EF4-FFF2-40B4-BE49-F238E27FC236}">
                  <a16:creationId xmlns:a16="http://schemas.microsoft.com/office/drawing/2014/main" id="{78506AE5-814D-4AEE-828D-8AE0B308F808}"/>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3D9CF58A-0D80-4A27-B77B-89D84EF82B84}"/>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588AF223-880F-4988-9816-0C1B347A50DE}"/>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a:p>
          </p:txBody>
        </p:sp>
      </p:grpSp>
      <p:grpSp>
        <p:nvGrpSpPr>
          <p:cNvPr id="426" name="Graphic 3">
            <a:extLst>
              <a:ext uri="{FF2B5EF4-FFF2-40B4-BE49-F238E27FC236}">
                <a16:creationId xmlns:a16="http://schemas.microsoft.com/office/drawing/2014/main" id="{F2914360-F1E9-46B9-8AAD-27D95D372E29}"/>
              </a:ext>
            </a:extLst>
          </p:cNvPr>
          <p:cNvGrpSpPr/>
          <p:nvPr/>
        </p:nvGrpSpPr>
        <p:grpSpPr>
          <a:xfrm>
            <a:off x="7234409" y="1307121"/>
            <a:ext cx="2829081" cy="3035204"/>
            <a:chOff x="5216948" y="3675592"/>
            <a:chExt cx="559718" cy="600498"/>
          </a:xfrm>
          <a:solidFill>
            <a:schemeClr val="accent1"/>
          </a:solidFill>
        </p:grpSpPr>
        <p:sp>
          <p:nvSpPr>
            <p:cNvPr id="427" name="Freeform: Shape 426">
              <a:extLst>
                <a:ext uri="{FF2B5EF4-FFF2-40B4-BE49-F238E27FC236}">
                  <a16:creationId xmlns:a16="http://schemas.microsoft.com/office/drawing/2014/main" id="{1516011E-C0EA-4E54-BEED-9E4B12CCB0EF}"/>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428" name="Graphic 3">
              <a:extLst>
                <a:ext uri="{FF2B5EF4-FFF2-40B4-BE49-F238E27FC236}">
                  <a16:creationId xmlns:a16="http://schemas.microsoft.com/office/drawing/2014/main" id="{E8651B4F-F62C-494E-86F4-E649FD866940}"/>
                </a:ext>
              </a:extLst>
            </p:cNvPr>
            <p:cNvGrpSpPr/>
            <p:nvPr/>
          </p:nvGrpSpPr>
          <p:grpSpPr>
            <a:xfrm>
              <a:off x="5327086" y="3966845"/>
              <a:ext cx="161149" cy="168487"/>
              <a:chOff x="5327086" y="3966845"/>
              <a:chExt cx="161149" cy="168487"/>
            </a:xfrm>
            <a:solidFill>
              <a:schemeClr val="accent1"/>
            </a:solidFill>
          </p:grpSpPr>
          <p:sp>
            <p:nvSpPr>
              <p:cNvPr id="506" name="Freeform: Shape 505">
                <a:extLst>
                  <a:ext uri="{FF2B5EF4-FFF2-40B4-BE49-F238E27FC236}">
                    <a16:creationId xmlns:a16="http://schemas.microsoft.com/office/drawing/2014/main" id="{B77EBE5B-AA3C-45CA-8530-1CA316F1E075}"/>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a:p>
            </p:txBody>
          </p:sp>
          <p:sp>
            <p:nvSpPr>
              <p:cNvPr id="507" name="Freeform: Shape 506">
                <a:extLst>
                  <a:ext uri="{FF2B5EF4-FFF2-40B4-BE49-F238E27FC236}">
                    <a16:creationId xmlns:a16="http://schemas.microsoft.com/office/drawing/2014/main" id="{252553AA-FF26-4588-A0A2-2AD85134A55E}"/>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a:p>
            </p:txBody>
          </p:sp>
          <p:sp>
            <p:nvSpPr>
              <p:cNvPr id="508" name="Freeform: Shape 507">
                <a:extLst>
                  <a:ext uri="{FF2B5EF4-FFF2-40B4-BE49-F238E27FC236}">
                    <a16:creationId xmlns:a16="http://schemas.microsoft.com/office/drawing/2014/main" id="{5189404E-632D-4854-810C-A78E5E1046DC}"/>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a:p>
            </p:txBody>
          </p:sp>
          <p:sp>
            <p:nvSpPr>
              <p:cNvPr id="509" name="Freeform: Shape 508">
                <a:extLst>
                  <a:ext uri="{FF2B5EF4-FFF2-40B4-BE49-F238E27FC236}">
                    <a16:creationId xmlns:a16="http://schemas.microsoft.com/office/drawing/2014/main" id="{DB99160C-B6FF-4BF7-946A-F4FC526092B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a:p>
            </p:txBody>
          </p:sp>
          <p:sp>
            <p:nvSpPr>
              <p:cNvPr id="510" name="Freeform: Shape 509">
                <a:extLst>
                  <a:ext uri="{FF2B5EF4-FFF2-40B4-BE49-F238E27FC236}">
                    <a16:creationId xmlns:a16="http://schemas.microsoft.com/office/drawing/2014/main" id="{E5BB1F9F-ABC7-450E-BBD9-9DA7B5434097}"/>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a:p>
            </p:txBody>
          </p:sp>
          <p:sp>
            <p:nvSpPr>
              <p:cNvPr id="511" name="Freeform: Shape 510">
                <a:extLst>
                  <a:ext uri="{FF2B5EF4-FFF2-40B4-BE49-F238E27FC236}">
                    <a16:creationId xmlns:a16="http://schemas.microsoft.com/office/drawing/2014/main" id="{42404991-0AD2-429D-9C9C-1B78554C4B39}"/>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a:p>
            </p:txBody>
          </p:sp>
          <p:sp>
            <p:nvSpPr>
              <p:cNvPr id="512" name="Freeform: Shape 511">
                <a:extLst>
                  <a:ext uri="{FF2B5EF4-FFF2-40B4-BE49-F238E27FC236}">
                    <a16:creationId xmlns:a16="http://schemas.microsoft.com/office/drawing/2014/main" id="{44EEB8BB-1C97-486E-A918-41CE9A63E37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a:p>
            </p:txBody>
          </p:sp>
          <p:sp>
            <p:nvSpPr>
              <p:cNvPr id="513" name="Freeform: Shape 512">
                <a:extLst>
                  <a:ext uri="{FF2B5EF4-FFF2-40B4-BE49-F238E27FC236}">
                    <a16:creationId xmlns:a16="http://schemas.microsoft.com/office/drawing/2014/main" id="{90973F3F-EF9A-4D8D-AC3A-B8A0EAF69094}"/>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14" name="Freeform: Shape 513">
                <a:extLst>
                  <a:ext uri="{FF2B5EF4-FFF2-40B4-BE49-F238E27FC236}">
                    <a16:creationId xmlns:a16="http://schemas.microsoft.com/office/drawing/2014/main" id="{0FF0FD2C-D92F-4BB8-8646-6B219AA29C37}"/>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a:p>
            </p:txBody>
          </p:sp>
          <p:sp>
            <p:nvSpPr>
              <p:cNvPr id="515" name="Freeform: Shape 514">
                <a:extLst>
                  <a:ext uri="{FF2B5EF4-FFF2-40B4-BE49-F238E27FC236}">
                    <a16:creationId xmlns:a16="http://schemas.microsoft.com/office/drawing/2014/main" id="{FE5583AD-13F3-4887-AA5C-0980168FE20A}"/>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29" name="Graphic 3">
              <a:extLst>
                <a:ext uri="{FF2B5EF4-FFF2-40B4-BE49-F238E27FC236}">
                  <a16:creationId xmlns:a16="http://schemas.microsoft.com/office/drawing/2014/main" id="{D7475F97-6294-4574-8B63-F3D5FEA4080A}"/>
                </a:ext>
              </a:extLst>
            </p:cNvPr>
            <p:cNvGrpSpPr/>
            <p:nvPr/>
          </p:nvGrpSpPr>
          <p:grpSpPr>
            <a:xfrm>
              <a:off x="5546443" y="4184791"/>
              <a:ext cx="87560" cy="91299"/>
              <a:chOff x="5546443" y="4184791"/>
              <a:chExt cx="87560" cy="91299"/>
            </a:xfrm>
            <a:solidFill>
              <a:schemeClr val="accent1"/>
            </a:solidFill>
          </p:grpSpPr>
          <p:sp>
            <p:nvSpPr>
              <p:cNvPr id="496" name="Freeform: Shape 495">
                <a:extLst>
                  <a:ext uri="{FF2B5EF4-FFF2-40B4-BE49-F238E27FC236}">
                    <a16:creationId xmlns:a16="http://schemas.microsoft.com/office/drawing/2014/main" id="{F9D7BF29-02E8-4F9B-819B-7AC5176CF5A9}"/>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a:p>
            </p:txBody>
          </p:sp>
          <p:sp>
            <p:nvSpPr>
              <p:cNvPr id="497" name="Freeform: Shape 496">
                <a:extLst>
                  <a:ext uri="{FF2B5EF4-FFF2-40B4-BE49-F238E27FC236}">
                    <a16:creationId xmlns:a16="http://schemas.microsoft.com/office/drawing/2014/main" id="{263892EC-A62D-465F-A7E0-7193202ED1EA}"/>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a:p>
            </p:txBody>
          </p:sp>
          <p:sp>
            <p:nvSpPr>
              <p:cNvPr id="498" name="Freeform: Shape 497">
                <a:extLst>
                  <a:ext uri="{FF2B5EF4-FFF2-40B4-BE49-F238E27FC236}">
                    <a16:creationId xmlns:a16="http://schemas.microsoft.com/office/drawing/2014/main" id="{E9597D00-6E8E-49BB-9AAF-A2DCB5A62D80}"/>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a:p>
            </p:txBody>
          </p:sp>
          <p:sp>
            <p:nvSpPr>
              <p:cNvPr id="499" name="Freeform: Shape 498">
                <a:extLst>
                  <a:ext uri="{FF2B5EF4-FFF2-40B4-BE49-F238E27FC236}">
                    <a16:creationId xmlns:a16="http://schemas.microsoft.com/office/drawing/2014/main" id="{F551C8AB-2338-496B-B511-46960E884B82}"/>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a:p>
            </p:txBody>
          </p:sp>
          <p:sp>
            <p:nvSpPr>
              <p:cNvPr id="500" name="Freeform: Shape 499">
                <a:extLst>
                  <a:ext uri="{FF2B5EF4-FFF2-40B4-BE49-F238E27FC236}">
                    <a16:creationId xmlns:a16="http://schemas.microsoft.com/office/drawing/2014/main" id="{64FD8AD8-8278-42F0-94AD-8A6454F00243}"/>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a:p>
            </p:txBody>
          </p:sp>
          <p:sp>
            <p:nvSpPr>
              <p:cNvPr id="501" name="Freeform: Shape 500">
                <a:extLst>
                  <a:ext uri="{FF2B5EF4-FFF2-40B4-BE49-F238E27FC236}">
                    <a16:creationId xmlns:a16="http://schemas.microsoft.com/office/drawing/2014/main" id="{4B239A78-91C6-4F92-8A62-E214C4EFE29F}"/>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a:p>
            </p:txBody>
          </p:sp>
          <p:sp>
            <p:nvSpPr>
              <p:cNvPr id="502" name="Freeform: Shape 501">
                <a:extLst>
                  <a:ext uri="{FF2B5EF4-FFF2-40B4-BE49-F238E27FC236}">
                    <a16:creationId xmlns:a16="http://schemas.microsoft.com/office/drawing/2014/main" id="{A5440805-8D07-409C-A662-961875CEB495}"/>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503" name="Freeform: Shape 502">
                <a:extLst>
                  <a:ext uri="{FF2B5EF4-FFF2-40B4-BE49-F238E27FC236}">
                    <a16:creationId xmlns:a16="http://schemas.microsoft.com/office/drawing/2014/main" id="{C7C89CDC-DCA8-46CC-9921-D832D453CD3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04" name="Freeform: Shape 503">
                <a:extLst>
                  <a:ext uri="{FF2B5EF4-FFF2-40B4-BE49-F238E27FC236}">
                    <a16:creationId xmlns:a16="http://schemas.microsoft.com/office/drawing/2014/main" id="{AAAC5158-1EE8-47A9-A737-E0A5E927DEB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a:p>
            </p:txBody>
          </p:sp>
          <p:sp>
            <p:nvSpPr>
              <p:cNvPr id="505" name="Freeform: Shape 504">
                <a:extLst>
                  <a:ext uri="{FF2B5EF4-FFF2-40B4-BE49-F238E27FC236}">
                    <a16:creationId xmlns:a16="http://schemas.microsoft.com/office/drawing/2014/main" id="{FE3BCCA9-94EA-4536-B33C-D5568F689C3E}"/>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30" name="Graphic 3">
              <a:extLst>
                <a:ext uri="{FF2B5EF4-FFF2-40B4-BE49-F238E27FC236}">
                  <a16:creationId xmlns:a16="http://schemas.microsoft.com/office/drawing/2014/main" id="{11923288-2B19-43DA-8B16-E5E029AEE9FE}"/>
                </a:ext>
              </a:extLst>
            </p:cNvPr>
            <p:cNvGrpSpPr/>
            <p:nvPr/>
          </p:nvGrpSpPr>
          <p:grpSpPr>
            <a:xfrm>
              <a:off x="5556250" y="3675592"/>
              <a:ext cx="69709" cy="72249"/>
              <a:chOff x="5556250" y="3675592"/>
              <a:chExt cx="69709" cy="72249"/>
            </a:xfrm>
            <a:solidFill>
              <a:schemeClr val="accent1"/>
            </a:solidFill>
          </p:grpSpPr>
          <p:sp>
            <p:nvSpPr>
              <p:cNvPr id="486" name="Freeform: Shape 485">
                <a:extLst>
                  <a:ext uri="{FF2B5EF4-FFF2-40B4-BE49-F238E27FC236}">
                    <a16:creationId xmlns:a16="http://schemas.microsoft.com/office/drawing/2014/main" id="{0A8EC65D-971F-47ED-963C-DE4F9D86A0A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487" name="Freeform: Shape 486">
                <a:extLst>
                  <a:ext uri="{FF2B5EF4-FFF2-40B4-BE49-F238E27FC236}">
                    <a16:creationId xmlns:a16="http://schemas.microsoft.com/office/drawing/2014/main" id="{FB3C6929-FE29-4B84-94E2-71B9719314FE}"/>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a:p>
            </p:txBody>
          </p:sp>
          <p:sp>
            <p:nvSpPr>
              <p:cNvPr id="488" name="Freeform: Shape 487">
                <a:extLst>
                  <a:ext uri="{FF2B5EF4-FFF2-40B4-BE49-F238E27FC236}">
                    <a16:creationId xmlns:a16="http://schemas.microsoft.com/office/drawing/2014/main" id="{42724DC7-F98B-4363-992D-68F23E819655}"/>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a:p>
            </p:txBody>
          </p:sp>
          <p:sp>
            <p:nvSpPr>
              <p:cNvPr id="489" name="Freeform: Shape 488">
                <a:extLst>
                  <a:ext uri="{FF2B5EF4-FFF2-40B4-BE49-F238E27FC236}">
                    <a16:creationId xmlns:a16="http://schemas.microsoft.com/office/drawing/2014/main" id="{8B66D2D7-006B-48AF-B7E4-A539666F25BA}"/>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a:p>
            </p:txBody>
          </p:sp>
          <p:sp>
            <p:nvSpPr>
              <p:cNvPr id="490" name="Freeform: Shape 489">
                <a:extLst>
                  <a:ext uri="{FF2B5EF4-FFF2-40B4-BE49-F238E27FC236}">
                    <a16:creationId xmlns:a16="http://schemas.microsoft.com/office/drawing/2014/main" id="{5E30F9C2-3B37-4930-9684-DED4DC738761}"/>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a:p>
            </p:txBody>
          </p:sp>
          <p:sp>
            <p:nvSpPr>
              <p:cNvPr id="491" name="Freeform: Shape 490">
                <a:extLst>
                  <a:ext uri="{FF2B5EF4-FFF2-40B4-BE49-F238E27FC236}">
                    <a16:creationId xmlns:a16="http://schemas.microsoft.com/office/drawing/2014/main" id="{72F7E365-8820-4747-9EB5-BDF5F46B7EC1}"/>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a:p>
            </p:txBody>
          </p:sp>
          <p:sp>
            <p:nvSpPr>
              <p:cNvPr id="492" name="Freeform: Shape 491">
                <a:extLst>
                  <a:ext uri="{FF2B5EF4-FFF2-40B4-BE49-F238E27FC236}">
                    <a16:creationId xmlns:a16="http://schemas.microsoft.com/office/drawing/2014/main" id="{419CDD0B-909C-4E9C-A45A-76FB35911A7A}"/>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a:p>
            </p:txBody>
          </p:sp>
          <p:sp>
            <p:nvSpPr>
              <p:cNvPr id="493" name="Freeform: Shape 492">
                <a:extLst>
                  <a:ext uri="{FF2B5EF4-FFF2-40B4-BE49-F238E27FC236}">
                    <a16:creationId xmlns:a16="http://schemas.microsoft.com/office/drawing/2014/main" id="{C235F972-A464-4FB9-BABD-ED2C5BAB562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494" name="Freeform: Shape 493">
                <a:extLst>
                  <a:ext uri="{FF2B5EF4-FFF2-40B4-BE49-F238E27FC236}">
                    <a16:creationId xmlns:a16="http://schemas.microsoft.com/office/drawing/2014/main" id="{0CC70864-4A91-4466-AD7B-C71B1AE08647}"/>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a:p>
            </p:txBody>
          </p:sp>
          <p:sp>
            <p:nvSpPr>
              <p:cNvPr id="495" name="Freeform: Shape 494">
                <a:extLst>
                  <a:ext uri="{FF2B5EF4-FFF2-40B4-BE49-F238E27FC236}">
                    <a16:creationId xmlns:a16="http://schemas.microsoft.com/office/drawing/2014/main" id="{32C8C6C9-9C42-4F24-A868-1BE5F66C703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31" name="Graphic 3">
              <a:extLst>
                <a:ext uri="{FF2B5EF4-FFF2-40B4-BE49-F238E27FC236}">
                  <a16:creationId xmlns:a16="http://schemas.microsoft.com/office/drawing/2014/main" id="{07952BEE-9750-4292-A222-C45B96D15723}"/>
                </a:ext>
              </a:extLst>
            </p:cNvPr>
            <p:cNvGrpSpPr/>
            <p:nvPr/>
          </p:nvGrpSpPr>
          <p:grpSpPr>
            <a:xfrm>
              <a:off x="5216948" y="3851839"/>
              <a:ext cx="84667" cy="84667"/>
              <a:chOff x="5216948" y="3851839"/>
              <a:chExt cx="84667" cy="84667"/>
            </a:xfrm>
            <a:solidFill>
              <a:schemeClr val="accent1"/>
            </a:solidFill>
          </p:grpSpPr>
          <p:sp>
            <p:nvSpPr>
              <p:cNvPr id="476" name="Freeform: Shape 475">
                <a:extLst>
                  <a:ext uri="{FF2B5EF4-FFF2-40B4-BE49-F238E27FC236}">
                    <a16:creationId xmlns:a16="http://schemas.microsoft.com/office/drawing/2014/main" id="{5F5885A5-0B27-4905-9CC3-92828CAAC2FF}"/>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a:p>
            </p:txBody>
          </p:sp>
          <p:sp>
            <p:nvSpPr>
              <p:cNvPr id="477" name="Freeform: Shape 476">
                <a:extLst>
                  <a:ext uri="{FF2B5EF4-FFF2-40B4-BE49-F238E27FC236}">
                    <a16:creationId xmlns:a16="http://schemas.microsoft.com/office/drawing/2014/main" id="{3E356722-F28D-4425-9EB4-9EFA13135D04}"/>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a:p>
            </p:txBody>
          </p:sp>
          <p:sp>
            <p:nvSpPr>
              <p:cNvPr id="478" name="Freeform: Shape 477">
                <a:extLst>
                  <a:ext uri="{FF2B5EF4-FFF2-40B4-BE49-F238E27FC236}">
                    <a16:creationId xmlns:a16="http://schemas.microsoft.com/office/drawing/2014/main" id="{45D77D6F-4DB0-498A-BF09-65B79E29ED2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a:p>
            </p:txBody>
          </p:sp>
          <p:sp>
            <p:nvSpPr>
              <p:cNvPr id="479" name="Freeform: Shape 478">
                <a:extLst>
                  <a:ext uri="{FF2B5EF4-FFF2-40B4-BE49-F238E27FC236}">
                    <a16:creationId xmlns:a16="http://schemas.microsoft.com/office/drawing/2014/main" id="{F0B76157-77CC-4F7B-B7D9-35D7B29ECEFF}"/>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a:p>
            </p:txBody>
          </p:sp>
          <p:sp>
            <p:nvSpPr>
              <p:cNvPr id="480" name="Freeform: Shape 479">
                <a:extLst>
                  <a:ext uri="{FF2B5EF4-FFF2-40B4-BE49-F238E27FC236}">
                    <a16:creationId xmlns:a16="http://schemas.microsoft.com/office/drawing/2014/main" id="{80B8C8BE-F105-4F3A-8412-98EBE0E3934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a:p>
            </p:txBody>
          </p:sp>
          <p:sp>
            <p:nvSpPr>
              <p:cNvPr id="481" name="Freeform: Shape 480">
                <a:extLst>
                  <a:ext uri="{FF2B5EF4-FFF2-40B4-BE49-F238E27FC236}">
                    <a16:creationId xmlns:a16="http://schemas.microsoft.com/office/drawing/2014/main" id="{CB67430F-A6C6-4822-8845-833CA59A8D01}"/>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a:p>
            </p:txBody>
          </p:sp>
          <p:sp>
            <p:nvSpPr>
              <p:cNvPr id="482" name="Freeform: Shape 481">
                <a:extLst>
                  <a:ext uri="{FF2B5EF4-FFF2-40B4-BE49-F238E27FC236}">
                    <a16:creationId xmlns:a16="http://schemas.microsoft.com/office/drawing/2014/main" id="{88789C12-3DB9-4556-86FC-97D15D4CA42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a:p>
            </p:txBody>
          </p:sp>
          <p:sp>
            <p:nvSpPr>
              <p:cNvPr id="483" name="Freeform: Shape 482">
                <a:extLst>
                  <a:ext uri="{FF2B5EF4-FFF2-40B4-BE49-F238E27FC236}">
                    <a16:creationId xmlns:a16="http://schemas.microsoft.com/office/drawing/2014/main" id="{271A0B02-449F-4A80-9846-8FAEBEA03A9D}"/>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484" name="Freeform: Shape 483">
                <a:extLst>
                  <a:ext uri="{FF2B5EF4-FFF2-40B4-BE49-F238E27FC236}">
                    <a16:creationId xmlns:a16="http://schemas.microsoft.com/office/drawing/2014/main" id="{F80DB09E-BD51-470B-9842-C93200DA021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485" name="Freeform: Shape 484">
                <a:extLst>
                  <a:ext uri="{FF2B5EF4-FFF2-40B4-BE49-F238E27FC236}">
                    <a16:creationId xmlns:a16="http://schemas.microsoft.com/office/drawing/2014/main" id="{69F70311-A2AF-463B-A991-E01B44E0703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32" name="Graphic 3">
              <a:extLst>
                <a:ext uri="{FF2B5EF4-FFF2-40B4-BE49-F238E27FC236}">
                  <a16:creationId xmlns:a16="http://schemas.microsoft.com/office/drawing/2014/main" id="{95A60910-E7C5-43F6-A832-13D764A741EE}"/>
                </a:ext>
              </a:extLst>
            </p:cNvPr>
            <p:cNvGrpSpPr/>
            <p:nvPr/>
          </p:nvGrpSpPr>
          <p:grpSpPr>
            <a:xfrm>
              <a:off x="5691999" y="3814092"/>
              <a:ext cx="84667" cy="84667"/>
              <a:chOff x="5691999" y="3814092"/>
              <a:chExt cx="84667" cy="84667"/>
            </a:xfrm>
            <a:solidFill>
              <a:schemeClr val="accent1"/>
            </a:solidFill>
          </p:grpSpPr>
          <p:sp>
            <p:nvSpPr>
              <p:cNvPr id="466" name="Freeform: Shape 465">
                <a:extLst>
                  <a:ext uri="{FF2B5EF4-FFF2-40B4-BE49-F238E27FC236}">
                    <a16:creationId xmlns:a16="http://schemas.microsoft.com/office/drawing/2014/main" id="{3F2507A4-27B1-4021-90DC-C60BB6B2419F}"/>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a:p>
            </p:txBody>
          </p:sp>
          <p:sp>
            <p:nvSpPr>
              <p:cNvPr id="467" name="Freeform: Shape 466">
                <a:extLst>
                  <a:ext uri="{FF2B5EF4-FFF2-40B4-BE49-F238E27FC236}">
                    <a16:creationId xmlns:a16="http://schemas.microsoft.com/office/drawing/2014/main" id="{213ECB9A-42FC-4183-A1A5-05BE54407893}"/>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a:p>
            </p:txBody>
          </p:sp>
          <p:sp>
            <p:nvSpPr>
              <p:cNvPr id="468" name="Freeform: Shape 467">
                <a:extLst>
                  <a:ext uri="{FF2B5EF4-FFF2-40B4-BE49-F238E27FC236}">
                    <a16:creationId xmlns:a16="http://schemas.microsoft.com/office/drawing/2014/main" id="{36DBE11F-8673-4C2D-9227-6FBD53930737}"/>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a:p>
            </p:txBody>
          </p:sp>
          <p:sp>
            <p:nvSpPr>
              <p:cNvPr id="469" name="Freeform: Shape 468">
                <a:extLst>
                  <a:ext uri="{FF2B5EF4-FFF2-40B4-BE49-F238E27FC236}">
                    <a16:creationId xmlns:a16="http://schemas.microsoft.com/office/drawing/2014/main" id="{504F1630-9E4D-432F-A8BD-47A1890E8E6C}"/>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a:p>
            </p:txBody>
          </p:sp>
          <p:sp>
            <p:nvSpPr>
              <p:cNvPr id="470" name="Freeform: Shape 469">
                <a:extLst>
                  <a:ext uri="{FF2B5EF4-FFF2-40B4-BE49-F238E27FC236}">
                    <a16:creationId xmlns:a16="http://schemas.microsoft.com/office/drawing/2014/main" id="{7786D57C-4757-41C7-AE34-1C6E7ECAE9B4}"/>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a:p>
            </p:txBody>
          </p:sp>
          <p:sp>
            <p:nvSpPr>
              <p:cNvPr id="471" name="Freeform: Shape 470">
                <a:extLst>
                  <a:ext uri="{FF2B5EF4-FFF2-40B4-BE49-F238E27FC236}">
                    <a16:creationId xmlns:a16="http://schemas.microsoft.com/office/drawing/2014/main" id="{D8D0E8E8-5F60-4B62-B30A-967EAB7211AD}"/>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a:p>
            </p:txBody>
          </p:sp>
          <p:sp>
            <p:nvSpPr>
              <p:cNvPr id="472" name="Freeform: Shape 471">
                <a:extLst>
                  <a:ext uri="{FF2B5EF4-FFF2-40B4-BE49-F238E27FC236}">
                    <a16:creationId xmlns:a16="http://schemas.microsoft.com/office/drawing/2014/main" id="{6D33C652-0E1D-4A2D-81CA-FFE1E8D15F9F}"/>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473" name="Freeform: Shape 472">
                <a:extLst>
                  <a:ext uri="{FF2B5EF4-FFF2-40B4-BE49-F238E27FC236}">
                    <a16:creationId xmlns:a16="http://schemas.microsoft.com/office/drawing/2014/main" id="{74484559-1C05-4FE3-8404-D8C9F0F07C0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474" name="Freeform: Shape 473">
                <a:extLst>
                  <a:ext uri="{FF2B5EF4-FFF2-40B4-BE49-F238E27FC236}">
                    <a16:creationId xmlns:a16="http://schemas.microsoft.com/office/drawing/2014/main" id="{05458BBA-1AF7-46EF-BAB5-6EF9E9B17388}"/>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475" name="Freeform: Shape 474">
                <a:extLst>
                  <a:ext uri="{FF2B5EF4-FFF2-40B4-BE49-F238E27FC236}">
                    <a16:creationId xmlns:a16="http://schemas.microsoft.com/office/drawing/2014/main" id="{5B895FDA-778A-4EF2-8D41-AD18D8D1B40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33" name="Graphic 3">
              <a:extLst>
                <a:ext uri="{FF2B5EF4-FFF2-40B4-BE49-F238E27FC236}">
                  <a16:creationId xmlns:a16="http://schemas.microsoft.com/office/drawing/2014/main" id="{7BF0DD89-2BF5-424C-9F4F-5D6AA1789BA5}"/>
                </a:ext>
              </a:extLst>
            </p:cNvPr>
            <p:cNvGrpSpPr/>
            <p:nvPr/>
          </p:nvGrpSpPr>
          <p:grpSpPr>
            <a:xfrm>
              <a:off x="5558931" y="3991045"/>
              <a:ext cx="112889" cy="112889"/>
              <a:chOff x="5558931" y="3991045"/>
              <a:chExt cx="112889" cy="112889"/>
            </a:xfrm>
            <a:solidFill>
              <a:schemeClr val="accent1"/>
            </a:solidFill>
          </p:grpSpPr>
          <p:sp>
            <p:nvSpPr>
              <p:cNvPr id="456" name="Freeform: Shape 455">
                <a:extLst>
                  <a:ext uri="{FF2B5EF4-FFF2-40B4-BE49-F238E27FC236}">
                    <a16:creationId xmlns:a16="http://schemas.microsoft.com/office/drawing/2014/main" id="{B7108520-89CB-401B-9ABA-997D4C47B0EE}"/>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a:p>
            </p:txBody>
          </p:sp>
          <p:sp>
            <p:nvSpPr>
              <p:cNvPr id="457" name="Freeform: Shape 456">
                <a:extLst>
                  <a:ext uri="{FF2B5EF4-FFF2-40B4-BE49-F238E27FC236}">
                    <a16:creationId xmlns:a16="http://schemas.microsoft.com/office/drawing/2014/main" id="{C4F91B51-810C-43D2-A6C3-122D90B483B5}"/>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a:p>
            </p:txBody>
          </p:sp>
          <p:sp>
            <p:nvSpPr>
              <p:cNvPr id="458" name="Freeform: Shape 457">
                <a:extLst>
                  <a:ext uri="{FF2B5EF4-FFF2-40B4-BE49-F238E27FC236}">
                    <a16:creationId xmlns:a16="http://schemas.microsoft.com/office/drawing/2014/main" id="{3C940411-1CC6-49A2-8678-A2CC0F8ADA28}"/>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a:p>
            </p:txBody>
          </p:sp>
          <p:sp>
            <p:nvSpPr>
              <p:cNvPr id="459" name="Freeform: Shape 458">
                <a:extLst>
                  <a:ext uri="{FF2B5EF4-FFF2-40B4-BE49-F238E27FC236}">
                    <a16:creationId xmlns:a16="http://schemas.microsoft.com/office/drawing/2014/main" id="{09E136C9-6380-48CE-AEC2-83BF168572F0}"/>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a:p>
            </p:txBody>
          </p:sp>
          <p:sp>
            <p:nvSpPr>
              <p:cNvPr id="460" name="Freeform: Shape 459">
                <a:extLst>
                  <a:ext uri="{FF2B5EF4-FFF2-40B4-BE49-F238E27FC236}">
                    <a16:creationId xmlns:a16="http://schemas.microsoft.com/office/drawing/2014/main" id="{4A3EDF6A-BEAA-4545-859C-0140E317F9E5}"/>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a:p>
            </p:txBody>
          </p:sp>
          <p:sp>
            <p:nvSpPr>
              <p:cNvPr id="461" name="Freeform: Shape 460">
                <a:extLst>
                  <a:ext uri="{FF2B5EF4-FFF2-40B4-BE49-F238E27FC236}">
                    <a16:creationId xmlns:a16="http://schemas.microsoft.com/office/drawing/2014/main" id="{1AACCA24-448A-4787-95D1-4BDB40F9E6F1}"/>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a:p>
            </p:txBody>
          </p:sp>
          <p:sp>
            <p:nvSpPr>
              <p:cNvPr id="462" name="Freeform: Shape 461">
                <a:extLst>
                  <a:ext uri="{FF2B5EF4-FFF2-40B4-BE49-F238E27FC236}">
                    <a16:creationId xmlns:a16="http://schemas.microsoft.com/office/drawing/2014/main" id="{3F415353-4872-49D7-9CAC-1DE9B6C2C665}"/>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a:p>
            </p:txBody>
          </p:sp>
          <p:sp>
            <p:nvSpPr>
              <p:cNvPr id="463" name="Freeform: Shape 462">
                <a:extLst>
                  <a:ext uri="{FF2B5EF4-FFF2-40B4-BE49-F238E27FC236}">
                    <a16:creationId xmlns:a16="http://schemas.microsoft.com/office/drawing/2014/main" id="{AB37F28E-E4B5-4349-8C18-475D7A774610}"/>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464" name="Freeform: Shape 463">
                <a:extLst>
                  <a:ext uri="{FF2B5EF4-FFF2-40B4-BE49-F238E27FC236}">
                    <a16:creationId xmlns:a16="http://schemas.microsoft.com/office/drawing/2014/main" id="{5AFAE9AC-F8CC-4EBF-8C9E-F7B0ACCFBF3C}"/>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465" name="Freeform: Shape 464">
                <a:extLst>
                  <a:ext uri="{FF2B5EF4-FFF2-40B4-BE49-F238E27FC236}">
                    <a16:creationId xmlns:a16="http://schemas.microsoft.com/office/drawing/2014/main" id="{D51AF35D-9243-4C49-BE49-D52D2A8934D1}"/>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34" name="Graphic 3">
              <a:extLst>
                <a:ext uri="{FF2B5EF4-FFF2-40B4-BE49-F238E27FC236}">
                  <a16:creationId xmlns:a16="http://schemas.microsoft.com/office/drawing/2014/main" id="{71E244C0-338C-46A3-B289-484FE72C3389}"/>
                </a:ext>
              </a:extLst>
            </p:cNvPr>
            <p:cNvGrpSpPr/>
            <p:nvPr/>
          </p:nvGrpSpPr>
          <p:grpSpPr>
            <a:xfrm>
              <a:off x="5536071" y="3801533"/>
              <a:ext cx="119944" cy="119944"/>
              <a:chOff x="5536071" y="3801533"/>
              <a:chExt cx="119944" cy="119944"/>
            </a:xfrm>
            <a:solidFill>
              <a:schemeClr val="accent1"/>
            </a:solidFill>
          </p:grpSpPr>
          <p:sp>
            <p:nvSpPr>
              <p:cNvPr id="446" name="Freeform: Shape 445">
                <a:extLst>
                  <a:ext uri="{FF2B5EF4-FFF2-40B4-BE49-F238E27FC236}">
                    <a16:creationId xmlns:a16="http://schemas.microsoft.com/office/drawing/2014/main" id="{11D1F8DA-1606-4ABC-97C3-0D60848D874C}"/>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a:p>
            </p:txBody>
          </p:sp>
          <p:sp>
            <p:nvSpPr>
              <p:cNvPr id="447" name="Freeform: Shape 446">
                <a:extLst>
                  <a:ext uri="{FF2B5EF4-FFF2-40B4-BE49-F238E27FC236}">
                    <a16:creationId xmlns:a16="http://schemas.microsoft.com/office/drawing/2014/main" id="{B9F13D83-3CEF-469E-91E7-F858E1D4545C}"/>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a:p>
            </p:txBody>
          </p:sp>
          <p:sp>
            <p:nvSpPr>
              <p:cNvPr id="448" name="Freeform: Shape 447">
                <a:extLst>
                  <a:ext uri="{FF2B5EF4-FFF2-40B4-BE49-F238E27FC236}">
                    <a16:creationId xmlns:a16="http://schemas.microsoft.com/office/drawing/2014/main" id="{A4267605-6DA5-46FA-841B-193EB9360C4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a:p>
            </p:txBody>
          </p:sp>
          <p:sp>
            <p:nvSpPr>
              <p:cNvPr id="449" name="Freeform: Shape 448">
                <a:extLst>
                  <a:ext uri="{FF2B5EF4-FFF2-40B4-BE49-F238E27FC236}">
                    <a16:creationId xmlns:a16="http://schemas.microsoft.com/office/drawing/2014/main" id="{F7DBB102-74F9-45CA-8BC6-FFD300DB4E4A}"/>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a:p>
            </p:txBody>
          </p:sp>
          <p:sp>
            <p:nvSpPr>
              <p:cNvPr id="450" name="Freeform: Shape 449">
                <a:extLst>
                  <a:ext uri="{FF2B5EF4-FFF2-40B4-BE49-F238E27FC236}">
                    <a16:creationId xmlns:a16="http://schemas.microsoft.com/office/drawing/2014/main" id="{E2B1276B-4F31-4153-A159-F5EF7410F10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a:p>
            </p:txBody>
          </p:sp>
          <p:sp>
            <p:nvSpPr>
              <p:cNvPr id="451" name="Freeform: Shape 450">
                <a:extLst>
                  <a:ext uri="{FF2B5EF4-FFF2-40B4-BE49-F238E27FC236}">
                    <a16:creationId xmlns:a16="http://schemas.microsoft.com/office/drawing/2014/main" id="{CDC096A1-66D9-4D02-8289-4EE5CCA05818}"/>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a:p>
            </p:txBody>
          </p:sp>
          <p:sp>
            <p:nvSpPr>
              <p:cNvPr id="452" name="Freeform: Shape 451">
                <a:extLst>
                  <a:ext uri="{FF2B5EF4-FFF2-40B4-BE49-F238E27FC236}">
                    <a16:creationId xmlns:a16="http://schemas.microsoft.com/office/drawing/2014/main" id="{0F89EF7D-7691-48B1-89FA-A37C1EDC2FC1}"/>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a:p>
            </p:txBody>
          </p:sp>
          <p:sp>
            <p:nvSpPr>
              <p:cNvPr id="453" name="Freeform: Shape 452">
                <a:extLst>
                  <a:ext uri="{FF2B5EF4-FFF2-40B4-BE49-F238E27FC236}">
                    <a16:creationId xmlns:a16="http://schemas.microsoft.com/office/drawing/2014/main" id="{899F9A32-4EAC-4E70-8743-68897BD6D2C4}"/>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a:p>
            </p:txBody>
          </p:sp>
          <p:sp>
            <p:nvSpPr>
              <p:cNvPr id="454" name="Freeform: Shape 453">
                <a:extLst>
                  <a:ext uri="{FF2B5EF4-FFF2-40B4-BE49-F238E27FC236}">
                    <a16:creationId xmlns:a16="http://schemas.microsoft.com/office/drawing/2014/main" id="{04F07C70-1D78-4401-B5D0-0DB67EF11EFE}"/>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55" name="Freeform: Shape 454">
                <a:extLst>
                  <a:ext uri="{FF2B5EF4-FFF2-40B4-BE49-F238E27FC236}">
                    <a16:creationId xmlns:a16="http://schemas.microsoft.com/office/drawing/2014/main" id="{05071C21-A8B1-4615-80A2-005E525ED803}"/>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435" name="Graphic 3">
              <a:extLst>
                <a:ext uri="{FF2B5EF4-FFF2-40B4-BE49-F238E27FC236}">
                  <a16:creationId xmlns:a16="http://schemas.microsoft.com/office/drawing/2014/main" id="{0DD245E4-5F98-4DEB-A6B8-BE2EF34D72F1}"/>
                </a:ext>
              </a:extLst>
            </p:cNvPr>
            <p:cNvGrpSpPr/>
            <p:nvPr/>
          </p:nvGrpSpPr>
          <p:grpSpPr>
            <a:xfrm>
              <a:off x="5367232" y="4193752"/>
              <a:ext cx="56444" cy="56444"/>
              <a:chOff x="5367232" y="4193752"/>
              <a:chExt cx="56444" cy="56444"/>
            </a:xfrm>
            <a:solidFill>
              <a:schemeClr val="accent1"/>
            </a:solidFill>
          </p:grpSpPr>
          <p:sp>
            <p:nvSpPr>
              <p:cNvPr id="436" name="Freeform: Shape 435">
                <a:extLst>
                  <a:ext uri="{FF2B5EF4-FFF2-40B4-BE49-F238E27FC236}">
                    <a16:creationId xmlns:a16="http://schemas.microsoft.com/office/drawing/2014/main" id="{3CBAF67C-DDC5-474C-8C25-925AD893D3B9}"/>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a:p>
            </p:txBody>
          </p:sp>
          <p:sp>
            <p:nvSpPr>
              <p:cNvPr id="437" name="Freeform: Shape 436">
                <a:extLst>
                  <a:ext uri="{FF2B5EF4-FFF2-40B4-BE49-F238E27FC236}">
                    <a16:creationId xmlns:a16="http://schemas.microsoft.com/office/drawing/2014/main" id="{95C0627A-2FCD-44A7-A617-1FB55F91712F}"/>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a:p>
            </p:txBody>
          </p:sp>
          <p:sp>
            <p:nvSpPr>
              <p:cNvPr id="438" name="Freeform: Shape 437">
                <a:extLst>
                  <a:ext uri="{FF2B5EF4-FFF2-40B4-BE49-F238E27FC236}">
                    <a16:creationId xmlns:a16="http://schemas.microsoft.com/office/drawing/2014/main" id="{581AA633-0AE1-4CC4-A92C-7FF31A2A13DE}"/>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a:p>
            </p:txBody>
          </p:sp>
          <p:sp>
            <p:nvSpPr>
              <p:cNvPr id="439" name="Freeform: Shape 438">
                <a:extLst>
                  <a:ext uri="{FF2B5EF4-FFF2-40B4-BE49-F238E27FC236}">
                    <a16:creationId xmlns:a16="http://schemas.microsoft.com/office/drawing/2014/main" id="{B4D9A97F-6EF1-460C-9DF5-F2A32D9BB3B1}"/>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a:p>
            </p:txBody>
          </p:sp>
          <p:sp>
            <p:nvSpPr>
              <p:cNvPr id="440" name="Freeform: Shape 439">
                <a:extLst>
                  <a:ext uri="{FF2B5EF4-FFF2-40B4-BE49-F238E27FC236}">
                    <a16:creationId xmlns:a16="http://schemas.microsoft.com/office/drawing/2014/main" id="{979E13A5-7D25-4A78-8F60-68F030FCC09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a:p>
            </p:txBody>
          </p:sp>
          <p:sp>
            <p:nvSpPr>
              <p:cNvPr id="441" name="Freeform: Shape 440">
                <a:extLst>
                  <a:ext uri="{FF2B5EF4-FFF2-40B4-BE49-F238E27FC236}">
                    <a16:creationId xmlns:a16="http://schemas.microsoft.com/office/drawing/2014/main" id="{BD5919D9-5EA4-4D40-980C-B55FC28146E5}"/>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a:p>
            </p:txBody>
          </p:sp>
          <p:sp>
            <p:nvSpPr>
              <p:cNvPr id="442" name="Freeform: Shape 441">
                <a:extLst>
                  <a:ext uri="{FF2B5EF4-FFF2-40B4-BE49-F238E27FC236}">
                    <a16:creationId xmlns:a16="http://schemas.microsoft.com/office/drawing/2014/main" id="{3DF72B36-DBA8-4C6F-96DF-2F13D3A0A54B}"/>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a:p>
            </p:txBody>
          </p:sp>
          <p:sp>
            <p:nvSpPr>
              <p:cNvPr id="443" name="Freeform: Shape 442">
                <a:extLst>
                  <a:ext uri="{FF2B5EF4-FFF2-40B4-BE49-F238E27FC236}">
                    <a16:creationId xmlns:a16="http://schemas.microsoft.com/office/drawing/2014/main" id="{D7875CB7-C391-4781-854B-2DF66031810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a:p>
            </p:txBody>
          </p:sp>
          <p:sp>
            <p:nvSpPr>
              <p:cNvPr id="444" name="Freeform: Shape 443">
                <a:extLst>
                  <a:ext uri="{FF2B5EF4-FFF2-40B4-BE49-F238E27FC236}">
                    <a16:creationId xmlns:a16="http://schemas.microsoft.com/office/drawing/2014/main" id="{EC62E3BB-4449-466C-AE1D-0181DF2FE673}"/>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45" name="Freeform: Shape 444">
                <a:extLst>
                  <a:ext uri="{FF2B5EF4-FFF2-40B4-BE49-F238E27FC236}">
                    <a16:creationId xmlns:a16="http://schemas.microsoft.com/office/drawing/2014/main" id="{9B2F03A9-BC4E-4644-9CEE-A41C2334C0B5}"/>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47" name="TextBox 46">
            <a:extLst>
              <a:ext uri="{FF2B5EF4-FFF2-40B4-BE49-F238E27FC236}">
                <a16:creationId xmlns:a16="http://schemas.microsoft.com/office/drawing/2014/main" id="{C9FC8678-F308-40FB-A870-20A094CFCAFF}"/>
              </a:ext>
            </a:extLst>
          </p:cNvPr>
          <p:cNvSpPr txBox="1"/>
          <p:nvPr/>
        </p:nvSpPr>
        <p:spPr>
          <a:xfrm>
            <a:off x="819103" y="1798812"/>
            <a:ext cx="5070613" cy="1446550"/>
          </a:xfrm>
          <a:prstGeom prst="rect">
            <a:avLst/>
          </a:prstGeom>
          <a:noFill/>
        </p:spPr>
        <p:txBody>
          <a:bodyPr wrap="square" rtlCol="0">
            <a:spAutoFit/>
          </a:bodyPr>
          <a:lstStyle/>
          <a:p>
            <a:r>
              <a:rPr lang="en-ID" sz="8800" b="1">
                <a:latin typeface="+mj-lt"/>
              </a:rPr>
              <a:t>ERUDITIO.</a:t>
            </a:r>
          </a:p>
        </p:txBody>
      </p:sp>
      <p:sp>
        <p:nvSpPr>
          <p:cNvPr id="192" name="Rectangle: Rounded Corners 191">
            <a:extLst>
              <a:ext uri="{FF2B5EF4-FFF2-40B4-BE49-F238E27FC236}">
                <a16:creationId xmlns:a16="http://schemas.microsoft.com/office/drawing/2014/main" id="{C0C64DF7-2BCD-4397-BF73-35C53884AB12}"/>
              </a:ext>
            </a:extLst>
          </p:cNvPr>
          <p:cNvSpPr/>
          <p:nvPr/>
        </p:nvSpPr>
        <p:spPr>
          <a:xfrm>
            <a:off x="889546" y="1367514"/>
            <a:ext cx="3100854" cy="3962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48" name="TextBox 47">
            <a:extLst>
              <a:ext uri="{FF2B5EF4-FFF2-40B4-BE49-F238E27FC236}">
                <a16:creationId xmlns:a16="http://schemas.microsoft.com/office/drawing/2014/main" id="{BD93AAE4-C578-4C45-8905-79D6A8473D6C}"/>
              </a:ext>
            </a:extLst>
          </p:cNvPr>
          <p:cNvSpPr txBox="1"/>
          <p:nvPr/>
        </p:nvSpPr>
        <p:spPr>
          <a:xfrm>
            <a:off x="987262" y="1427116"/>
            <a:ext cx="2905422" cy="276999"/>
          </a:xfrm>
          <a:prstGeom prst="rect">
            <a:avLst/>
          </a:prstGeom>
          <a:noFill/>
        </p:spPr>
        <p:txBody>
          <a:bodyPr wrap="square" rtlCol="0">
            <a:spAutoFit/>
          </a:bodyPr>
          <a:lstStyle/>
          <a:p>
            <a:pPr algn="ctr"/>
            <a:r>
              <a:rPr lang="en-ID" sz="1200" b="1">
                <a:solidFill>
                  <a:schemeClr val="bg2"/>
                </a:solidFill>
              </a:rPr>
              <a:t>Education Presentation Template</a:t>
            </a:r>
          </a:p>
        </p:txBody>
      </p:sp>
      <p:sp>
        <p:nvSpPr>
          <p:cNvPr id="257" name="Rectangle 256">
            <a:extLst>
              <a:ext uri="{FF2B5EF4-FFF2-40B4-BE49-F238E27FC236}">
                <a16:creationId xmlns:a16="http://schemas.microsoft.com/office/drawing/2014/main" id="{E6697626-A013-48BB-AC30-215C1521A6DA}"/>
              </a:ext>
            </a:extLst>
          </p:cNvPr>
          <p:cNvSpPr/>
          <p:nvPr/>
        </p:nvSpPr>
        <p:spPr>
          <a:xfrm>
            <a:off x="821759" y="3251405"/>
            <a:ext cx="4731979" cy="1350947"/>
          </a:xfrm>
          <a:prstGeom prst="rect">
            <a:avLst/>
          </a:prstGeom>
        </p:spPr>
        <p:txBody>
          <a:bodyPr wrap="square">
            <a:spAutoFit/>
          </a:bodyPr>
          <a:lstStyle/>
          <a:p>
            <a:pPr algn="just">
              <a:lnSpc>
                <a:spcPct val="150000"/>
              </a:lnSpc>
            </a:pPr>
            <a:r>
              <a:rPr lang="en-US" sz="1400"/>
              <a:t>Suspendisse potenti Suspendisse blandit nulla eget auctor fermentum</a:t>
            </a:r>
            <a:r>
              <a:rPr lang="en-ID" sz="1400"/>
              <a:t> </a:t>
            </a:r>
            <a:r>
              <a:rPr lang="en-US" sz="1400"/>
              <a:t>Duis ultrices posuere convallis Donec mattis ligula non diam finibus auctor Nunc viverra felis in porta sollicitudin nunc nunc finibus diam at faucibus diam arcu</a:t>
            </a:r>
            <a:endParaRPr lang="en-ID" sz="1400"/>
          </a:p>
        </p:txBody>
      </p:sp>
    </p:spTree>
    <p:extLst>
      <p:ext uri="{BB962C8B-B14F-4D97-AF65-F5344CB8AC3E}">
        <p14:creationId xmlns:p14="http://schemas.microsoft.com/office/powerpoint/2010/main" val="6711283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fade">
                                      <p:cBhvr>
                                        <p:cTn id="7" dur="1000"/>
                                        <p:tgtEl>
                                          <p:spTgt spid="285"/>
                                        </p:tgtEl>
                                      </p:cBhvr>
                                    </p:animEffect>
                                    <p:anim calcmode="lin" valueType="num">
                                      <p:cBhvr>
                                        <p:cTn id="8" dur="1000" fill="hold"/>
                                        <p:tgtEl>
                                          <p:spTgt spid="285"/>
                                        </p:tgtEl>
                                        <p:attrNameLst>
                                          <p:attrName>ppt_x</p:attrName>
                                        </p:attrNameLst>
                                      </p:cBhvr>
                                      <p:tavLst>
                                        <p:tav tm="0">
                                          <p:val>
                                            <p:strVal val="#ppt_x"/>
                                          </p:val>
                                        </p:tav>
                                        <p:tav tm="100000">
                                          <p:val>
                                            <p:strVal val="#ppt_x"/>
                                          </p:val>
                                        </p:tav>
                                      </p:tavLst>
                                    </p:anim>
                                    <p:anim calcmode="lin" valueType="num">
                                      <p:cBhvr>
                                        <p:cTn id="9" dur="1000" fill="hold"/>
                                        <p:tgtEl>
                                          <p:spTgt spid="28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353"/>
                                        </p:tgtEl>
                                        <p:attrNameLst>
                                          <p:attrName>style.visibility</p:attrName>
                                        </p:attrNameLst>
                                      </p:cBhvr>
                                      <p:to>
                                        <p:strVal val="visible"/>
                                      </p:to>
                                    </p:set>
                                    <p:animEffect transition="in" filter="fade">
                                      <p:cBhvr>
                                        <p:cTn id="13" dur="1000"/>
                                        <p:tgtEl>
                                          <p:spTgt spid="353"/>
                                        </p:tgtEl>
                                      </p:cBhvr>
                                    </p:animEffect>
                                    <p:anim calcmode="lin" valueType="num">
                                      <p:cBhvr>
                                        <p:cTn id="14" dur="1000" fill="hold"/>
                                        <p:tgtEl>
                                          <p:spTgt spid="353"/>
                                        </p:tgtEl>
                                        <p:attrNameLst>
                                          <p:attrName>ppt_x</p:attrName>
                                        </p:attrNameLst>
                                      </p:cBhvr>
                                      <p:tavLst>
                                        <p:tav tm="0">
                                          <p:val>
                                            <p:strVal val="#ppt_x"/>
                                          </p:val>
                                        </p:tav>
                                        <p:tav tm="100000">
                                          <p:val>
                                            <p:strVal val="#ppt_x"/>
                                          </p:val>
                                        </p:tav>
                                      </p:tavLst>
                                    </p:anim>
                                    <p:anim calcmode="lin" valueType="num">
                                      <p:cBhvr>
                                        <p:cTn id="15" dur="1000" fill="hold"/>
                                        <p:tgtEl>
                                          <p:spTgt spid="353"/>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0"/>
                                  </p:stCondLst>
                                  <p:childTnLst>
                                    <p:set>
                                      <p:cBhvr>
                                        <p:cTn id="17" dur="1" fill="hold">
                                          <p:stCondLst>
                                            <p:cond delay="0"/>
                                          </p:stCondLst>
                                        </p:cTn>
                                        <p:tgtEl>
                                          <p:spTgt spid="43"/>
                                        </p:tgtEl>
                                        <p:attrNameLst>
                                          <p:attrName>style.visibility</p:attrName>
                                        </p:attrNameLst>
                                      </p:cBhvr>
                                      <p:to>
                                        <p:strVal val="visible"/>
                                      </p:to>
                                    </p:set>
                                    <p:animEffect transition="in" filter="fade">
                                      <p:cBhvr>
                                        <p:cTn id="18" dur="1000"/>
                                        <p:tgtEl>
                                          <p:spTgt spid="43"/>
                                        </p:tgtEl>
                                      </p:cBhvr>
                                    </p:animEffect>
                                    <p:anim calcmode="lin" valueType="num">
                                      <p:cBhvr>
                                        <p:cTn id="19" dur="1000" fill="hold"/>
                                        <p:tgtEl>
                                          <p:spTgt spid="43"/>
                                        </p:tgtEl>
                                        <p:attrNameLst>
                                          <p:attrName>ppt_x</p:attrName>
                                        </p:attrNameLst>
                                      </p:cBhvr>
                                      <p:tavLst>
                                        <p:tav tm="0">
                                          <p:val>
                                            <p:strVal val="#ppt_x"/>
                                          </p:val>
                                        </p:tav>
                                        <p:tav tm="100000">
                                          <p:val>
                                            <p:strVal val="#ppt_x"/>
                                          </p:val>
                                        </p:tav>
                                      </p:tavLst>
                                    </p:anim>
                                    <p:anim calcmode="lin" valueType="num">
                                      <p:cBhvr>
                                        <p:cTn id="20" dur="1000" fill="hold"/>
                                        <p:tgtEl>
                                          <p:spTgt spid="43"/>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193"/>
                                        </p:tgtEl>
                                        <p:attrNameLst>
                                          <p:attrName>style.visibility</p:attrName>
                                        </p:attrNameLst>
                                      </p:cBhvr>
                                      <p:to>
                                        <p:strVal val="visible"/>
                                      </p:to>
                                    </p:set>
                                    <p:animEffect transition="in" filter="fade">
                                      <p:cBhvr>
                                        <p:cTn id="23" dur="1000"/>
                                        <p:tgtEl>
                                          <p:spTgt spid="193"/>
                                        </p:tgtEl>
                                      </p:cBhvr>
                                    </p:animEffect>
                                    <p:anim calcmode="lin" valueType="num">
                                      <p:cBhvr>
                                        <p:cTn id="24" dur="1000" fill="hold"/>
                                        <p:tgtEl>
                                          <p:spTgt spid="193"/>
                                        </p:tgtEl>
                                        <p:attrNameLst>
                                          <p:attrName>ppt_x</p:attrName>
                                        </p:attrNameLst>
                                      </p:cBhvr>
                                      <p:tavLst>
                                        <p:tav tm="0">
                                          <p:val>
                                            <p:strVal val="#ppt_x"/>
                                          </p:val>
                                        </p:tav>
                                        <p:tav tm="100000">
                                          <p:val>
                                            <p:strVal val="#ppt_x"/>
                                          </p:val>
                                        </p:tav>
                                      </p:tavLst>
                                    </p:anim>
                                    <p:anim calcmode="lin" valueType="num">
                                      <p:cBhvr>
                                        <p:cTn id="25" dur="1000" fill="hold"/>
                                        <p:tgtEl>
                                          <p:spTgt spid="193"/>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229"/>
                                        </p:tgtEl>
                                        <p:attrNameLst>
                                          <p:attrName>style.visibility</p:attrName>
                                        </p:attrNameLst>
                                      </p:cBhvr>
                                      <p:to>
                                        <p:strVal val="visible"/>
                                      </p:to>
                                    </p:set>
                                    <p:animEffect transition="in" filter="fade">
                                      <p:cBhvr>
                                        <p:cTn id="28" dur="1000"/>
                                        <p:tgtEl>
                                          <p:spTgt spid="229"/>
                                        </p:tgtEl>
                                      </p:cBhvr>
                                    </p:animEffect>
                                    <p:anim calcmode="lin" valueType="num">
                                      <p:cBhvr>
                                        <p:cTn id="29" dur="1000" fill="hold"/>
                                        <p:tgtEl>
                                          <p:spTgt spid="229"/>
                                        </p:tgtEl>
                                        <p:attrNameLst>
                                          <p:attrName>ppt_x</p:attrName>
                                        </p:attrNameLst>
                                      </p:cBhvr>
                                      <p:tavLst>
                                        <p:tav tm="0">
                                          <p:val>
                                            <p:strVal val="#ppt_x"/>
                                          </p:val>
                                        </p:tav>
                                        <p:tav tm="100000">
                                          <p:val>
                                            <p:strVal val="#ppt_x"/>
                                          </p:val>
                                        </p:tav>
                                      </p:tavLst>
                                    </p:anim>
                                    <p:anim calcmode="lin" valueType="num">
                                      <p:cBhvr>
                                        <p:cTn id="30" dur="1000" fill="hold"/>
                                        <p:tgtEl>
                                          <p:spTgt spid="229"/>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426"/>
                                        </p:tgtEl>
                                        <p:attrNameLst>
                                          <p:attrName>style.visibility</p:attrName>
                                        </p:attrNameLst>
                                      </p:cBhvr>
                                      <p:to>
                                        <p:strVal val="visible"/>
                                      </p:to>
                                    </p:set>
                                    <p:animEffect transition="in" filter="fade">
                                      <p:cBhvr>
                                        <p:cTn id="38" dur="1000"/>
                                        <p:tgtEl>
                                          <p:spTgt spid="426"/>
                                        </p:tgtEl>
                                      </p:cBhvr>
                                    </p:animEffect>
                                    <p:anim calcmode="lin" valueType="num">
                                      <p:cBhvr>
                                        <p:cTn id="39" dur="1000" fill="hold"/>
                                        <p:tgtEl>
                                          <p:spTgt spid="426"/>
                                        </p:tgtEl>
                                        <p:attrNameLst>
                                          <p:attrName>ppt_x</p:attrName>
                                        </p:attrNameLst>
                                      </p:cBhvr>
                                      <p:tavLst>
                                        <p:tav tm="0">
                                          <p:val>
                                            <p:strVal val="#ppt_x"/>
                                          </p:val>
                                        </p:tav>
                                        <p:tav tm="100000">
                                          <p:val>
                                            <p:strVal val="#ppt_x"/>
                                          </p:val>
                                        </p:tav>
                                      </p:tavLst>
                                    </p:anim>
                                    <p:anim calcmode="lin" valueType="num">
                                      <p:cBhvr>
                                        <p:cTn id="40" dur="1000" fill="hold"/>
                                        <p:tgtEl>
                                          <p:spTgt spid="426"/>
                                        </p:tgtEl>
                                        <p:attrNameLst>
                                          <p:attrName>ppt_y</p:attrName>
                                        </p:attrNameLst>
                                      </p:cBhvr>
                                      <p:tavLst>
                                        <p:tav tm="0">
                                          <p:val>
                                            <p:strVal val="#ppt_y+.1"/>
                                          </p:val>
                                        </p:tav>
                                        <p:tav tm="100000">
                                          <p:val>
                                            <p:strVal val="#ppt_y"/>
                                          </p:val>
                                        </p:tav>
                                      </p:tavLst>
                                    </p:anim>
                                  </p:childTnLst>
                                </p:cTn>
                              </p:par>
                              <p:par>
                                <p:cTn id="41" presetID="47" presetClass="entr" presetSubtype="0" fill="hold" grpId="0" nodeType="withEffect">
                                  <p:stCondLst>
                                    <p:cond delay="0"/>
                                  </p:stCondLst>
                                  <p:childTnLst>
                                    <p:set>
                                      <p:cBhvr>
                                        <p:cTn id="42" dur="1" fill="hold">
                                          <p:stCondLst>
                                            <p:cond delay="0"/>
                                          </p:stCondLst>
                                        </p:cTn>
                                        <p:tgtEl>
                                          <p:spTgt spid="192"/>
                                        </p:tgtEl>
                                        <p:attrNameLst>
                                          <p:attrName>style.visibility</p:attrName>
                                        </p:attrNameLst>
                                      </p:cBhvr>
                                      <p:to>
                                        <p:strVal val="visible"/>
                                      </p:to>
                                    </p:set>
                                    <p:animEffect transition="in" filter="fade">
                                      <p:cBhvr>
                                        <p:cTn id="43" dur="1000"/>
                                        <p:tgtEl>
                                          <p:spTgt spid="192"/>
                                        </p:tgtEl>
                                      </p:cBhvr>
                                    </p:animEffect>
                                    <p:anim calcmode="lin" valueType="num">
                                      <p:cBhvr>
                                        <p:cTn id="44" dur="1000" fill="hold"/>
                                        <p:tgtEl>
                                          <p:spTgt spid="192"/>
                                        </p:tgtEl>
                                        <p:attrNameLst>
                                          <p:attrName>ppt_x</p:attrName>
                                        </p:attrNameLst>
                                      </p:cBhvr>
                                      <p:tavLst>
                                        <p:tav tm="0">
                                          <p:val>
                                            <p:strVal val="#ppt_x"/>
                                          </p:val>
                                        </p:tav>
                                        <p:tav tm="100000">
                                          <p:val>
                                            <p:strVal val="#ppt_x"/>
                                          </p:val>
                                        </p:tav>
                                      </p:tavLst>
                                    </p:anim>
                                    <p:anim calcmode="lin" valueType="num">
                                      <p:cBhvr>
                                        <p:cTn id="45" dur="1000" fill="hold"/>
                                        <p:tgtEl>
                                          <p:spTgt spid="192"/>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48"/>
                                        </p:tgtEl>
                                        <p:attrNameLst>
                                          <p:attrName>style.visibility</p:attrName>
                                        </p:attrNameLst>
                                      </p:cBhvr>
                                      <p:to>
                                        <p:strVal val="visible"/>
                                      </p:to>
                                    </p:set>
                                    <p:animEffect transition="in" filter="fade">
                                      <p:cBhvr>
                                        <p:cTn id="48" dur="1000"/>
                                        <p:tgtEl>
                                          <p:spTgt spid="48"/>
                                        </p:tgtEl>
                                      </p:cBhvr>
                                    </p:animEffect>
                                    <p:anim calcmode="lin" valueType="num">
                                      <p:cBhvr>
                                        <p:cTn id="49" dur="1000" fill="hold"/>
                                        <p:tgtEl>
                                          <p:spTgt spid="48"/>
                                        </p:tgtEl>
                                        <p:attrNameLst>
                                          <p:attrName>ppt_x</p:attrName>
                                        </p:attrNameLst>
                                      </p:cBhvr>
                                      <p:tavLst>
                                        <p:tav tm="0">
                                          <p:val>
                                            <p:strVal val="#ppt_x"/>
                                          </p:val>
                                        </p:tav>
                                        <p:tav tm="100000">
                                          <p:val>
                                            <p:strVal val="#ppt_x"/>
                                          </p:val>
                                        </p:tav>
                                      </p:tavLst>
                                    </p:anim>
                                    <p:anim calcmode="lin" valueType="num">
                                      <p:cBhvr>
                                        <p:cTn id="50" dur="1000" fill="hold"/>
                                        <p:tgtEl>
                                          <p:spTgt spid="48"/>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fade">
                                      <p:cBhvr>
                                        <p:cTn id="53" dur="1000"/>
                                        <p:tgtEl>
                                          <p:spTgt spid="47"/>
                                        </p:tgtEl>
                                      </p:cBhvr>
                                    </p:animEffect>
                                    <p:anim calcmode="lin" valueType="num">
                                      <p:cBhvr>
                                        <p:cTn id="54" dur="1000" fill="hold"/>
                                        <p:tgtEl>
                                          <p:spTgt spid="47"/>
                                        </p:tgtEl>
                                        <p:attrNameLst>
                                          <p:attrName>ppt_x</p:attrName>
                                        </p:attrNameLst>
                                      </p:cBhvr>
                                      <p:tavLst>
                                        <p:tav tm="0">
                                          <p:val>
                                            <p:strVal val="#ppt_x"/>
                                          </p:val>
                                        </p:tav>
                                        <p:tav tm="100000">
                                          <p:val>
                                            <p:strVal val="#ppt_x"/>
                                          </p:val>
                                        </p:tav>
                                      </p:tavLst>
                                    </p:anim>
                                    <p:anim calcmode="lin" valueType="num">
                                      <p:cBhvr>
                                        <p:cTn id="55" dur="1000" fill="hold"/>
                                        <p:tgtEl>
                                          <p:spTgt spid="47"/>
                                        </p:tgtEl>
                                        <p:attrNameLst>
                                          <p:attrName>ppt_y</p:attrName>
                                        </p:attrNameLst>
                                      </p:cBhvr>
                                      <p:tavLst>
                                        <p:tav tm="0">
                                          <p:val>
                                            <p:strVal val="#ppt_y-.1"/>
                                          </p:val>
                                        </p:tav>
                                        <p:tav tm="100000">
                                          <p:val>
                                            <p:strVal val="#ppt_y"/>
                                          </p:val>
                                        </p:tav>
                                      </p:tavLst>
                                    </p:anim>
                                  </p:childTnLst>
                                </p:cTn>
                              </p:par>
                              <p:par>
                                <p:cTn id="56" presetID="47" presetClass="entr" presetSubtype="0" fill="hold" grpId="0" nodeType="withEffect">
                                  <p:stCondLst>
                                    <p:cond delay="0"/>
                                  </p:stCondLst>
                                  <p:childTnLst>
                                    <p:set>
                                      <p:cBhvr>
                                        <p:cTn id="57" dur="1" fill="hold">
                                          <p:stCondLst>
                                            <p:cond delay="0"/>
                                          </p:stCondLst>
                                        </p:cTn>
                                        <p:tgtEl>
                                          <p:spTgt spid="257"/>
                                        </p:tgtEl>
                                        <p:attrNameLst>
                                          <p:attrName>style.visibility</p:attrName>
                                        </p:attrNameLst>
                                      </p:cBhvr>
                                      <p:to>
                                        <p:strVal val="visible"/>
                                      </p:to>
                                    </p:set>
                                    <p:animEffect transition="in" filter="fade">
                                      <p:cBhvr>
                                        <p:cTn id="58" dur="1000"/>
                                        <p:tgtEl>
                                          <p:spTgt spid="257"/>
                                        </p:tgtEl>
                                      </p:cBhvr>
                                    </p:animEffect>
                                    <p:anim calcmode="lin" valueType="num">
                                      <p:cBhvr>
                                        <p:cTn id="59" dur="1000" fill="hold"/>
                                        <p:tgtEl>
                                          <p:spTgt spid="257"/>
                                        </p:tgtEl>
                                        <p:attrNameLst>
                                          <p:attrName>ppt_x</p:attrName>
                                        </p:attrNameLst>
                                      </p:cBhvr>
                                      <p:tavLst>
                                        <p:tav tm="0">
                                          <p:val>
                                            <p:strVal val="#ppt_x"/>
                                          </p:val>
                                        </p:tav>
                                        <p:tav tm="100000">
                                          <p:val>
                                            <p:strVal val="#ppt_x"/>
                                          </p:val>
                                        </p:tav>
                                      </p:tavLst>
                                    </p:anim>
                                    <p:anim calcmode="lin" valueType="num">
                                      <p:cBhvr>
                                        <p:cTn id="60" dur="1000" fill="hold"/>
                                        <p:tgtEl>
                                          <p:spTgt spid="2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 grpId="0" animBg="1"/>
      <p:bldP spid="47" grpId="0"/>
      <p:bldP spid="192" grpId="0" animBg="1"/>
      <p:bldP spid="48" grpId="0"/>
      <p:bldP spid="257"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7" name="Group 326">
            <a:extLst>
              <a:ext uri="{FF2B5EF4-FFF2-40B4-BE49-F238E27FC236}">
                <a16:creationId xmlns:a16="http://schemas.microsoft.com/office/drawing/2014/main" id="{C4C08D7A-9648-46F7-AF00-7D7FCCA92870}"/>
              </a:ext>
            </a:extLst>
          </p:cNvPr>
          <p:cNvGrpSpPr/>
          <p:nvPr/>
        </p:nvGrpSpPr>
        <p:grpSpPr>
          <a:xfrm>
            <a:off x="6341441" y="5163617"/>
            <a:ext cx="1239604" cy="837354"/>
            <a:chOff x="6449294" y="2363915"/>
            <a:chExt cx="5178130" cy="3497836"/>
          </a:xfrm>
          <a:effectLst>
            <a:outerShdw blurRad="990600" dist="203200" dir="5400000" sx="101000" sy="101000" algn="t" rotWithShape="0">
              <a:prstClr val="black">
                <a:alpha val="17000"/>
              </a:prstClr>
            </a:outerShdw>
          </a:effectLst>
        </p:grpSpPr>
        <p:sp>
          <p:nvSpPr>
            <p:cNvPr id="328" name="Freeform: Shape 327">
              <a:extLst>
                <a:ext uri="{FF2B5EF4-FFF2-40B4-BE49-F238E27FC236}">
                  <a16:creationId xmlns:a16="http://schemas.microsoft.com/office/drawing/2014/main" id="{422EFC7C-3CE8-40EE-8AC8-0117E5B40D4E}"/>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332" name="Freeform: Shape 331">
              <a:extLst>
                <a:ext uri="{FF2B5EF4-FFF2-40B4-BE49-F238E27FC236}">
                  <a16:creationId xmlns:a16="http://schemas.microsoft.com/office/drawing/2014/main" id="{4C50389E-8A25-44C7-9817-E1ABC5135D6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333" name="Freeform: Shape 332">
              <a:extLst>
                <a:ext uri="{FF2B5EF4-FFF2-40B4-BE49-F238E27FC236}">
                  <a16:creationId xmlns:a16="http://schemas.microsoft.com/office/drawing/2014/main" id="{CEB7D75F-49AA-4685-A688-019E9210FBD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320" name="Group 319">
            <a:extLst>
              <a:ext uri="{FF2B5EF4-FFF2-40B4-BE49-F238E27FC236}">
                <a16:creationId xmlns:a16="http://schemas.microsoft.com/office/drawing/2014/main" id="{128050A8-EBEB-43E9-A4B9-BF05BD3B2276}"/>
              </a:ext>
            </a:extLst>
          </p:cNvPr>
          <p:cNvGrpSpPr/>
          <p:nvPr/>
        </p:nvGrpSpPr>
        <p:grpSpPr>
          <a:xfrm>
            <a:off x="6352707" y="3235978"/>
            <a:ext cx="1239604" cy="837354"/>
            <a:chOff x="6449294" y="2363915"/>
            <a:chExt cx="5178130" cy="3497836"/>
          </a:xfrm>
          <a:effectLst>
            <a:outerShdw blurRad="990600" dist="203200" dir="5400000" sx="101000" sy="101000" algn="t" rotWithShape="0">
              <a:prstClr val="black">
                <a:alpha val="17000"/>
              </a:prstClr>
            </a:outerShdw>
          </a:effectLst>
        </p:grpSpPr>
        <p:sp>
          <p:nvSpPr>
            <p:cNvPr id="321" name="Freeform: Shape 320">
              <a:extLst>
                <a:ext uri="{FF2B5EF4-FFF2-40B4-BE49-F238E27FC236}">
                  <a16:creationId xmlns:a16="http://schemas.microsoft.com/office/drawing/2014/main" id="{CD1D72F2-50A3-43AF-B2FC-1193449A3628}"/>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322" name="Freeform: Shape 321">
              <a:extLst>
                <a:ext uri="{FF2B5EF4-FFF2-40B4-BE49-F238E27FC236}">
                  <a16:creationId xmlns:a16="http://schemas.microsoft.com/office/drawing/2014/main" id="{5E254426-424A-4B79-96E1-D0F056774144}"/>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326" name="Freeform: Shape 325">
              <a:extLst>
                <a:ext uri="{FF2B5EF4-FFF2-40B4-BE49-F238E27FC236}">
                  <a16:creationId xmlns:a16="http://schemas.microsoft.com/office/drawing/2014/main" id="{B156457C-FEC9-4A0E-95E4-63F154EBC666}"/>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227" name="Group 226">
            <a:extLst>
              <a:ext uri="{FF2B5EF4-FFF2-40B4-BE49-F238E27FC236}">
                <a16:creationId xmlns:a16="http://schemas.microsoft.com/office/drawing/2014/main" id="{E80ED75B-8BB2-4C76-9B45-BCBC0666E984}"/>
              </a:ext>
            </a:extLst>
          </p:cNvPr>
          <p:cNvGrpSpPr/>
          <p:nvPr/>
        </p:nvGrpSpPr>
        <p:grpSpPr>
          <a:xfrm>
            <a:off x="578172" y="2750049"/>
            <a:ext cx="5178130" cy="3497836"/>
            <a:chOff x="6449294" y="2363915"/>
            <a:chExt cx="5178130" cy="3497836"/>
          </a:xfrm>
          <a:effectLst>
            <a:outerShdw blurRad="990600" dist="203200" dir="5400000" sx="101000" sy="101000" algn="t" rotWithShape="0">
              <a:prstClr val="black">
                <a:alpha val="17000"/>
              </a:prstClr>
            </a:outerShdw>
          </a:effectLst>
        </p:grpSpPr>
        <p:sp>
          <p:nvSpPr>
            <p:cNvPr id="228" name="Freeform: Shape 227">
              <a:extLst>
                <a:ext uri="{FF2B5EF4-FFF2-40B4-BE49-F238E27FC236}">
                  <a16:creationId xmlns:a16="http://schemas.microsoft.com/office/drawing/2014/main" id="{81330490-78B9-41D5-82AE-55768223C713}"/>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29" name="Freeform: Shape 228">
              <a:extLst>
                <a:ext uri="{FF2B5EF4-FFF2-40B4-BE49-F238E27FC236}">
                  <a16:creationId xmlns:a16="http://schemas.microsoft.com/office/drawing/2014/main" id="{75B0C53A-08E5-49DC-B491-C3042FCA9C9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30" name="Freeform: Shape 229">
              <a:extLst>
                <a:ext uri="{FF2B5EF4-FFF2-40B4-BE49-F238E27FC236}">
                  <a16:creationId xmlns:a16="http://schemas.microsoft.com/office/drawing/2014/main" id="{343B689A-F94F-4DBA-A020-B9297302FB19}"/>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sp>
        <p:nvSpPr>
          <p:cNvPr id="4" name="Slide Number Placeholder 3">
            <a:extLst>
              <a:ext uri="{FF2B5EF4-FFF2-40B4-BE49-F238E27FC236}">
                <a16:creationId xmlns:a16="http://schemas.microsoft.com/office/drawing/2014/main" id="{D8DCE43D-CE57-4449-A8EF-E0BCCFDCAA20}"/>
              </a:ext>
            </a:extLst>
          </p:cNvPr>
          <p:cNvSpPr>
            <a:spLocks noGrp="1"/>
          </p:cNvSpPr>
          <p:nvPr>
            <p:ph type="sldNum" sz="quarter" idx="12"/>
          </p:nvPr>
        </p:nvSpPr>
        <p:spPr/>
        <p:txBody>
          <a:bodyPr/>
          <a:lstStyle/>
          <a:p>
            <a:fld id="{E3813BF9-5145-4417-B95D-FA8627973885}" type="slidenum">
              <a:rPr lang="en-US" smtClean="0"/>
              <a:pPr/>
              <a:t>10</a:t>
            </a:fld>
            <a:endParaRPr lang="en-US"/>
          </a:p>
        </p:txBody>
      </p:sp>
      <p:sp>
        <p:nvSpPr>
          <p:cNvPr id="5" name="Title 4">
            <a:extLst>
              <a:ext uri="{FF2B5EF4-FFF2-40B4-BE49-F238E27FC236}">
                <a16:creationId xmlns:a16="http://schemas.microsoft.com/office/drawing/2014/main" id="{81A3D683-7F4F-4E5D-A390-E0BEC8F74DF4}"/>
              </a:ext>
            </a:extLst>
          </p:cNvPr>
          <p:cNvSpPr>
            <a:spLocks noGrp="1"/>
          </p:cNvSpPr>
          <p:nvPr>
            <p:ph type="ctrTitle"/>
          </p:nvPr>
        </p:nvSpPr>
        <p:spPr/>
        <p:txBody>
          <a:bodyPr/>
          <a:lstStyle/>
          <a:p>
            <a:r>
              <a:rPr lang="en-US"/>
              <a:t>T</a:t>
            </a:r>
            <a:r>
              <a:rPr lang="en-ID"/>
              <a:t>his is What</a:t>
            </a:r>
            <a:br>
              <a:rPr lang="en-ID"/>
            </a:br>
            <a:r>
              <a:rPr lang="en-ID"/>
              <a:t>We Got This Far</a:t>
            </a:r>
          </a:p>
        </p:txBody>
      </p:sp>
      <p:grpSp>
        <p:nvGrpSpPr>
          <p:cNvPr id="241" name="Group 240">
            <a:extLst>
              <a:ext uri="{FF2B5EF4-FFF2-40B4-BE49-F238E27FC236}">
                <a16:creationId xmlns:a16="http://schemas.microsoft.com/office/drawing/2014/main" id="{1687FE8A-E9D6-4D74-B869-0E5CEB3B09E0}"/>
              </a:ext>
            </a:extLst>
          </p:cNvPr>
          <p:cNvGrpSpPr/>
          <p:nvPr/>
        </p:nvGrpSpPr>
        <p:grpSpPr>
          <a:xfrm>
            <a:off x="1811095" y="476913"/>
            <a:ext cx="2493761" cy="4797478"/>
            <a:chOff x="1794760" y="324514"/>
            <a:chExt cx="2493761" cy="4797478"/>
          </a:xfrm>
        </p:grpSpPr>
        <p:grpSp>
          <p:nvGrpSpPr>
            <p:cNvPr id="232" name="Group 231">
              <a:extLst>
                <a:ext uri="{FF2B5EF4-FFF2-40B4-BE49-F238E27FC236}">
                  <a16:creationId xmlns:a16="http://schemas.microsoft.com/office/drawing/2014/main" id="{9A1FB422-4496-4017-84B3-1702B7678F36}"/>
                </a:ext>
              </a:extLst>
            </p:cNvPr>
            <p:cNvGrpSpPr/>
            <p:nvPr/>
          </p:nvGrpSpPr>
          <p:grpSpPr>
            <a:xfrm rot="17899002">
              <a:off x="1753443" y="777725"/>
              <a:ext cx="416235" cy="333601"/>
              <a:chOff x="3599147" y="1701352"/>
              <a:chExt cx="2314224" cy="1854790"/>
            </a:xfrm>
          </p:grpSpPr>
          <p:sp>
            <p:nvSpPr>
              <p:cNvPr id="233" name="Freeform: Shape 232">
                <a:extLst>
                  <a:ext uri="{FF2B5EF4-FFF2-40B4-BE49-F238E27FC236}">
                    <a16:creationId xmlns:a16="http://schemas.microsoft.com/office/drawing/2014/main" id="{E1FA1126-0298-4E08-8979-7E56E6823988}"/>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a:p>
            </p:txBody>
          </p:sp>
          <p:sp>
            <p:nvSpPr>
              <p:cNvPr id="234" name="Freeform: Shape 233">
                <a:extLst>
                  <a:ext uri="{FF2B5EF4-FFF2-40B4-BE49-F238E27FC236}">
                    <a16:creationId xmlns:a16="http://schemas.microsoft.com/office/drawing/2014/main" id="{BEE462DB-C920-4090-A507-4A6E39D2EEC7}"/>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a:p>
            </p:txBody>
          </p:sp>
          <p:sp>
            <p:nvSpPr>
              <p:cNvPr id="235" name="Freeform: Shape 234">
                <a:extLst>
                  <a:ext uri="{FF2B5EF4-FFF2-40B4-BE49-F238E27FC236}">
                    <a16:creationId xmlns:a16="http://schemas.microsoft.com/office/drawing/2014/main" id="{95BBBE94-A0E3-471E-8372-063238AB4398}"/>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16270B6E-D265-4880-A281-D9F33AB7CDCF}"/>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a:p>
            </p:txBody>
          </p:sp>
          <p:sp>
            <p:nvSpPr>
              <p:cNvPr id="237" name="Freeform: Shape 236">
                <a:extLst>
                  <a:ext uri="{FF2B5EF4-FFF2-40B4-BE49-F238E27FC236}">
                    <a16:creationId xmlns:a16="http://schemas.microsoft.com/office/drawing/2014/main" id="{1D0F89E3-E28D-40F3-B940-98849BE05A08}"/>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2110C395-A9AA-4DC9-AD5F-285DA83D180E}"/>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239" name="Freeform: Shape 238">
                <a:extLst>
                  <a:ext uri="{FF2B5EF4-FFF2-40B4-BE49-F238E27FC236}">
                    <a16:creationId xmlns:a16="http://schemas.microsoft.com/office/drawing/2014/main" id="{519ED1D9-0593-4C7B-A8A5-F163A117EC28}"/>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a:p>
            </p:txBody>
          </p:sp>
          <p:sp>
            <p:nvSpPr>
              <p:cNvPr id="240" name="Freeform: Shape 239">
                <a:extLst>
                  <a:ext uri="{FF2B5EF4-FFF2-40B4-BE49-F238E27FC236}">
                    <a16:creationId xmlns:a16="http://schemas.microsoft.com/office/drawing/2014/main" id="{D4AB5BBB-E7E4-4AF8-8F7C-273612EFE4D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a:p>
            </p:txBody>
          </p:sp>
        </p:grpSp>
        <p:grpSp>
          <p:nvGrpSpPr>
            <p:cNvPr id="120" name="Graphic 3">
              <a:extLst>
                <a:ext uri="{FF2B5EF4-FFF2-40B4-BE49-F238E27FC236}">
                  <a16:creationId xmlns:a16="http://schemas.microsoft.com/office/drawing/2014/main" id="{FC7487D0-BFB8-4D8C-8E33-D746D81C2C17}"/>
                </a:ext>
              </a:extLst>
            </p:cNvPr>
            <p:cNvGrpSpPr/>
            <p:nvPr/>
          </p:nvGrpSpPr>
          <p:grpSpPr>
            <a:xfrm>
              <a:off x="1980562" y="2944115"/>
              <a:ext cx="2307959" cy="2177877"/>
              <a:chOff x="7826578" y="3925871"/>
              <a:chExt cx="2792632" cy="2635235"/>
            </a:xfrm>
            <a:solidFill>
              <a:schemeClr val="accent1"/>
            </a:solidFill>
          </p:grpSpPr>
          <p:grpSp>
            <p:nvGrpSpPr>
              <p:cNvPr id="207" name="Graphic 3">
                <a:extLst>
                  <a:ext uri="{FF2B5EF4-FFF2-40B4-BE49-F238E27FC236}">
                    <a16:creationId xmlns:a16="http://schemas.microsoft.com/office/drawing/2014/main" id="{70DF2ED0-E351-41C4-B247-4502547793AD}"/>
                  </a:ext>
                </a:extLst>
              </p:cNvPr>
              <p:cNvGrpSpPr/>
              <p:nvPr/>
            </p:nvGrpSpPr>
            <p:grpSpPr>
              <a:xfrm>
                <a:off x="7826578" y="3941325"/>
                <a:ext cx="1280021" cy="1743120"/>
                <a:chOff x="7826578" y="3941321"/>
                <a:chExt cx="1280021" cy="1743118"/>
              </a:xfrm>
              <a:solidFill>
                <a:schemeClr val="accent1"/>
              </a:solidFill>
            </p:grpSpPr>
            <p:grpSp>
              <p:nvGrpSpPr>
                <p:cNvPr id="221" name="Graphic 3">
                  <a:extLst>
                    <a:ext uri="{FF2B5EF4-FFF2-40B4-BE49-F238E27FC236}">
                      <a16:creationId xmlns:a16="http://schemas.microsoft.com/office/drawing/2014/main" id="{CA1913EF-E485-4EFE-AF0E-672A6A757FEF}"/>
                    </a:ext>
                  </a:extLst>
                </p:cNvPr>
                <p:cNvGrpSpPr/>
                <p:nvPr/>
              </p:nvGrpSpPr>
              <p:grpSpPr>
                <a:xfrm>
                  <a:off x="7826578" y="3941321"/>
                  <a:ext cx="1280021" cy="1743118"/>
                  <a:chOff x="7826578" y="3941321"/>
                  <a:chExt cx="1280021" cy="1743118"/>
                </a:xfrm>
                <a:solidFill>
                  <a:schemeClr val="accent1"/>
                </a:solidFill>
              </p:grpSpPr>
              <p:sp>
                <p:nvSpPr>
                  <p:cNvPr id="223" name="Freeform: Shape 222">
                    <a:extLst>
                      <a:ext uri="{FF2B5EF4-FFF2-40B4-BE49-F238E27FC236}">
                        <a16:creationId xmlns:a16="http://schemas.microsoft.com/office/drawing/2014/main" id="{9BF58904-EF32-4F4C-9EC4-C4D2BF61151B}"/>
                      </a:ext>
                    </a:extLst>
                  </p:cNvPr>
                  <p:cNvSpPr/>
                  <p:nvPr/>
                </p:nvSpPr>
                <p:spPr>
                  <a:xfrm>
                    <a:off x="8492501" y="4400984"/>
                    <a:ext cx="613994" cy="1285225"/>
                  </a:xfrm>
                  <a:custGeom>
                    <a:avLst/>
                    <a:gdLst>
                      <a:gd name="connsiteX0" fmla="*/ 2654 w 613993"/>
                      <a:gd name="connsiteY0" fmla="*/ 357313 h 1285224"/>
                      <a:gd name="connsiteX1" fmla="*/ 617480 w 613993"/>
                      <a:gd name="connsiteY1" fmla="*/ 0 h 1285224"/>
                      <a:gd name="connsiteX2" fmla="*/ 614879 w 613993"/>
                      <a:gd name="connsiteY2" fmla="*/ 929160 h 1285224"/>
                      <a:gd name="connsiteX3" fmla="*/ 0 w 613993"/>
                      <a:gd name="connsiteY3" fmla="*/ 1286474 h 1285224"/>
                    </a:gdLst>
                    <a:ahLst/>
                    <a:cxnLst>
                      <a:cxn ang="0">
                        <a:pos x="connsiteX0" y="connsiteY0"/>
                      </a:cxn>
                      <a:cxn ang="0">
                        <a:pos x="connsiteX1" y="connsiteY1"/>
                      </a:cxn>
                      <a:cxn ang="0">
                        <a:pos x="connsiteX2" y="connsiteY2"/>
                      </a:cxn>
                      <a:cxn ang="0">
                        <a:pos x="connsiteX3" y="connsiteY3"/>
                      </a:cxn>
                    </a:cxnLst>
                    <a:rect l="l" t="t" r="r" b="b"/>
                    <a:pathLst>
                      <a:path w="613993" h="1285224">
                        <a:moveTo>
                          <a:pt x="2654" y="357313"/>
                        </a:moveTo>
                        <a:lnTo>
                          <a:pt x="617480" y="0"/>
                        </a:lnTo>
                        <a:lnTo>
                          <a:pt x="614879" y="929160"/>
                        </a:lnTo>
                        <a:lnTo>
                          <a:pt x="0" y="1286474"/>
                        </a:lnTo>
                        <a:close/>
                      </a:path>
                    </a:pathLst>
                  </a:custGeom>
                  <a:solidFill>
                    <a:schemeClr val="accent2">
                      <a:lumMod val="75000"/>
                    </a:schemeClr>
                  </a:solidFill>
                  <a:ln w="5199" cap="flat">
                    <a:noFill/>
                    <a:prstDash val="solid"/>
                    <a:miter/>
                  </a:ln>
                </p:spPr>
                <p:txBody>
                  <a:bodyPr rtlCol="0" anchor="ctr"/>
                  <a:lstStyle/>
                  <a:p>
                    <a:endParaRPr lang="en-ID"/>
                  </a:p>
                </p:txBody>
              </p:sp>
              <p:sp>
                <p:nvSpPr>
                  <p:cNvPr id="224" name="Freeform: Shape 223">
                    <a:extLst>
                      <a:ext uri="{FF2B5EF4-FFF2-40B4-BE49-F238E27FC236}">
                        <a16:creationId xmlns:a16="http://schemas.microsoft.com/office/drawing/2014/main" id="{E123228F-D258-4773-B4C4-15B24211E0E8}"/>
                      </a:ext>
                    </a:extLst>
                  </p:cNvPr>
                  <p:cNvSpPr/>
                  <p:nvPr/>
                </p:nvSpPr>
                <p:spPr>
                  <a:xfrm>
                    <a:off x="7859775" y="3941321"/>
                    <a:ext cx="1248801" cy="816924"/>
                  </a:xfrm>
                  <a:custGeom>
                    <a:avLst/>
                    <a:gdLst>
                      <a:gd name="connsiteX0" fmla="*/ 550618 w 1248801"/>
                      <a:gd name="connsiteY0" fmla="*/ 648492 h 816924"/>
                      <a:gd name="connsiteX1" fmla="*/ 551710 w 1248801"/>
                      <a:gd name="connsiteY1" fmla="*/ 649377 h 816924"/>
                      <a:gd name="connsiteX2" fmla="*/ 560712 w 1248801"/>
                      <a:gd name="connsiteY2" fmla="*/ 657234 h 816924"/>
                      <a:gd name="connsiteX3" fmla="*/ 561753 w 1248801"/>
                      <a:gd name="connsiteY3" fmla="*/ 658222 h 816924"/>
                      <a:gd name="connsiteX4" fmla="*/ 570546 w 1248801"/>
                      <a:gd name="connsiteY4" fmla="*/ 667016 h 816924"/>
                      <a:gd name="connsiteX5" fmla="*/ 571275 w 1248801"/>
                      <a:gd name="connsiteY5" fmla="*/ 667744 h 816924"/>
                      <a:gd name="connsiteX6" fmla="*/ 580224 w 1248801"/>
                      <a:gd name="connsiteY6" fmla="*/ 677891 h 816924"/>
                      <a:gd name="connsiteX7" fmla="*/ 580329 w 1248801"/>
                      <a:gd name="connsiteY7" fmla="*/ 677995 h 816924"/>
                      <a:gd name="connsiteX8" fmla="*/ 588966 w 1248801"/>
                      <a:gd name="connsiteY8" fmla="*/ 689026 h 816924"/>
                      <a:gd name="connsiteX9" fmla="*/ 589122 w 1248801"/>
                      <a:gd name="connsiteY9" fmla="*/ 689234 h 816924"/>
                      <a:gd name="connsiteX10" fmla="*/ 596355 w 1248801"/>
                      <a:gd name="connsiteY10" fmla="*/ 699641 h 816924"/>
                      <a:gd name="connsiteX11" fmla="*/ 600622 w 1248801"/>
                      <a:gd name="connsiteY11" fmla="*/ 706405 h 816924"/>
                      <a:gd name="connsiteX12" fmla="*/ 604160 w 1248801"/>
                      <a:gd name="connsiteY12" fmla="*/ 712181 h 816924"/>
                      <a:gd name="connsiteX13" fmla="*/ 605721 w 1248801"/>
                      <a:gd name="connsiteY13" fmla="*/ 714939 h 816924"/>
                      <a:gd name="connsiteX14" fmla="*/ 611080 w 1248801"/>
                      <a:gd name="connsiteY14" fmla="*/ 724825 h 816924"/>
                      <a:gd name="connsiteX15" fmla="*/ 611653 w 1248801"/>
                      <a:gd name="connsiteY15" fmla="*/ 725866 h 816924"/>
                      <a:gd name="connsiteX16" fmla="*/ 617428 w 1248801"/>
                      <a:gd name="connsiteY16" fmla="*/ 738146 h 816924"/>
                      <a:gd name="connsiteX17" fmla="*/ 617689 w 1248801"/>
                      <a:gd name="connsiteY17" fmla="*/ 738822 h 816924"/>
                      <a:gd name="connsiteX18" fmla="*/ 622632 w 1248801"/>
                      <a:gd name="connsiteY18" fmla="*/ 751050 h 816924"/>
                      <a:gd name="connsiteX19" fmla="*/ 622944 w 1248801"/>
                      <a:gd name="connsiteY19" fmla="*/ 751830 h 816924"/>
                      <a:gd name="connsiteX20" fmla="*/ 627159 w 1248801"/>
                      <a:gd name="connsiteY20" fmla="*/ 764474 h 816924"/>
                      <a:gd name="connsiteX21" fmla="*/ 627367 w 1248801"/>
                      <a:gd name="connsiteY21" fmla="*/ 765255 h 816924"/>
                      <a:gd name="connsiteX22" fmla="*/ 630593 w 1248801"/>
                      <a:gd name="connsiteY22" fmla="*/ 777379 h 816924"/>
                      <a:gd name="connsiteX23" fmla="*/ 630853 w 1248801"/>
                      <a:gd name="connsiteY23" fmla="*/ 778523 h 816924"/>
                      <a:gd name="connsiteX24" fmla="*/ 633299 w 1248801"/>
                      <a:gd name="connsiteY24" fmla="*/ 791063 h 816924"/>
                      <a:gd name="connsiteX25" fmla="*/ 633299 w 1248801"/>
                      <a:gd name="connsiteY25" fmla="*/ 791220 h 816924"/>
                      <a:gd name="connsiteX26" fmla="*/ 634807 w 1248801"/>
                      <a:gd name="connsiteY26" fmla="*/ 803707 h 816924"/>
                      <a:gd name="connsiteX27" fmla="*/ 634912 w 1248801"/>
                      <a:gd name="connsiteY27" fmla="*/ 804696 h 816924"/>
                      <a:gd name="connsiteX28" fmla="*/ 635380 w 1248801"/>
                      <a:gd name="connsiteY28" fmla="*/ 816976 h 816924"/>
                      <a:gd name="connsiteX29" fmla="*/ 1250206 w 1248801"/>
                      <a:gd name="connsiteY29" fmla="*/ 459663 h 816924"/>
                      <a:gd name="connsiteX30" fmla="*/ 1250154 w 1248801"/>
                      <a:gd name="connsiteY30" fmla="*/ 454876 h 816924"/>
                      <a:gd name="connsiteX31" fmla="*/ 1249894 w 1248801"/>
                      <a:gd name="connsiteY31" fmla="*/ 449725 h 816924"/>
                      <a:gd name="connsiteX32" fmla="*/ 1249686 w 1248801"/>
                      <a:gd name="connsiteY32" fmla="*/ 447383 h 816924"/>
                      <a:gd name="connsiteX33" fmla="*/ 1249634 w 1248801"/>
                      <a:gd name="connsiteY33" fmla="*/ 446394 h 816924"/>
                      <a:gd name="connsiteX34" fmla="*/ 1249478 w 1248801"/>
                      <a:gd name="connsiteY34" fmla="*/ 444573 h 816924"/>
                      <a:gd name="connsiteX35" fmla="*/ 1248905 w 1248801"/>
                      <a:gd name="connsiteY35" fmla="*/ 439370 h 816924"/>
                      <a:gd name="connsiteX36" fmla="*/ 1248125 w 1248801"/>
                      <a:gd name="connsiteY36" fmla="*/ 434062 h 816924"/>
                      <a:gd name="connsiteX37" fmla="*/ 1248125 w 1248801"/>
                      <a:gd name="connsiteY37" fmla="*/ 433958 h 816924"/>
                      <a:gd name="connsiteX38" fmla="*/ 1248073 w 1248801"/>
                      <a:gd name="connsiteY38" fmla="*/ 433750 h 816924"/>
                      <a:gd name="connsiteX39" fmla="*/ 1247189 w 1248801"/>
                      <a:gd name="connsiteY39" fmla="*/ 428703 h 816924"/>
                      <a:gd name="connsiteX40" fmla="*/ 1246043 w 1248801"/>
                      <a:gd name="connsiteY40" fmla="*/ 423187 h 816924"/>
                      <a:gd name="connsiteX41" fmla="*/ 1245575 w 1248801"/>
                      <a:gd name="connsiteY41" fmla="*/ 421262 h 816924"/>
                      <a:gd name="connsiteX42" fmla="*/ 1245315 w 1248801"/>
                      <a:gd name="connsiteY42" fmla="*/ 420118 h 816924"/>
                      <a:gd name="connsiteX43" fmla="*/ 1244743 w 1248801"/>
                      <a:gd name="connsiteY43" fmla="*/ 417620 h 816924"/>
                      <a:gd name="connsiteX44" fmla="*/ 1243286 w 1248801"/>
                      <a:gd name="connsiteY44" fmla="*/ 412000 h 816924"/>
                      <a:gd name="connsiteX45" fmla="*/ 1242089 w 1248801"/>
                      <a:gd name="connsiteY45" fmla="*/ 407942 h 816924"/>
                      <a:gd name="connsiteX46" fmla="*/ 1241881 w 1248801"/>
                      <a:gd name="connsiteY46" fmla="*/ 407161 h 816924"/>
                      <a:gd name="connsiteX47" fmla="*/ 1241673 w 1248801"/>
                      <a:gd name="connsiteY47" fmla="*/ 406381 h 816924"/>
                      <a:gd name="connsiteX48" fmla="*/ 1239904 w 1248801"/>
                      <a:gd name="connsiteY48" fmla="*/ 400917 h 816924"/>
                      <a:gd name="connsiteX49" fmla="*/ 1238031 w 1248801"/>
                      <a:gd name="connsiteY49" fmla="*/ 395505 h 816924"/>
                      <a:gd name="connsiteX50" fmla="*/ 1237666 w 1248801"/>
                      <a:gd name="connsiteY50" fmla="*/ 394569 h 816924"/>
                      <a:gd name="connsiteX51" fmla="*/ 1237354 w 1248801"/>
                      <a:gd name="connsiteY51" fmla="*/ 393789 h 816924"/>
                      <a:gd name="connsiteX52" fmla="*/ 1236053 w 1248801"/>
                      <a:gd name="connsiteY52" fmla="*/ 390302 h 816924"/>
                      <a:gd name="connsiteX53" fmla="*/ 1233972 w 1248801"/>
                      <a:gd name="connsiteY53" fmla="*/ 385151 h 816924"/>
                      <a:gd name="connsiteX54" fmla="*/ 1232411 w 1248801"/>
                      <a:gd name="connsiteY54" fmla="*/ 381561 h 816924"/>
                      <a:gd name="connsiteX55" fmla="*/ 1232151 w 1248801"/>
                      <a:gd name="connsiteY55" fmla="*/ 380884 h 816924"/>
                      <a:gd name="connsiteX56" fmla="*/ 1231838 w 1248801"/>
                      <a:gd name="connsiteY56" fmla="*/ 380104 h 816924"/>
                      <a:gd name="connsiteX57" fmla="*/ 1229497 w 1248801"/>
                      <a:gd name="connsiteY57" fmla="*/ 375005 h 816924"/>
                      <a:gd name="connsiteX58" fmla="*/ 1226791 w 1248801"/>
                      <a:gd name="connsiteY58" fmla="*/ 369437 h 816924"/>
                      <a:gd name="connsiteX59" fmla="*/ 1226375 w 1248801"/>
                      <a:gd name="connsiteY59" fmla="*/ 368656 h 816924"/>
                      <a:gd name="connsiteX60" fmla="*/ 1225803 w 1248801"/>
                      <a:gd name="connsiteY60" fmla="*/ 367564 h 816924"/>
                      <a:gd name="connsiteX61" fmla="*/ 1223513 w 1248801"/>
                      <a:gd name="connsiteY61" fmla="*/ 363141 h 816924"/>
                      <a:gd name="connsiteX62" fmla="*/ 1220495 w 1248801"/>
                      <a:gd name="connsiteY62" fmla="*/ 357730 h 816924"/>
                      <a:gd name="connsiteX63" fmla="*/ 1218934 w 1248801"/>
                      <a:gd name="connsiteY63" fmla="*/ 354920 h 816924"/>
                      <a:gd name="connsiteX64" fmla="*/ 1218310 w 1248801"/>
                      <a:gd name="connsiteY64" fmla="*/ 353775 h 816924"/>
                      <a:gd name="connsiteX65" fmla="*/ 1215448 w 1248801"/>
                      <a:gd name="connsiteY65" fmla="*/ 349196 h 816924"/>
                      <a:gd name="connsiteX66" fmla="*/ 1211129 w 1248801"/>
                      <a:gd name="connsiteY66" fmla="*/ 342328 h 816924"/>
                      <a:gd name="connsiteX67" fmla="*/ 1210401 w 1248801"/>
                      <a:gd name="connsiteY67" fmla="*/ 341183 h 816924"/>
                      <a:gd name="connsiteX68" fmla="*/ 1203896 w 1248801"/>
                      <a:gd name="connsiteY68" fmla="*/ 331921 h 816924"/>
                      <a:gd name="connsiteX69" fmla="*/ 1203741 w 1248801"/>
                      <a:gd name="connsiteY69" fmla="*/ 331713 h 816924"/>
                      <a:gd name="connsiteX70" fmla="*/ 1203689 w 1248801"/>
                      <a:gd name="connsiteY70" fmla="*/ 331661 h 816924"/>
                      <a:gd name="connsiteX71" fmla="*/ 1199006 w 1248801"/>
                      <a:gd name="connsiteY71" fmla="*/ 325521 h 816924"/>
                      <a:gd name="connsiteX72" fmla="*/ 1195051 w 1248801"/>
                      <a:gd name="connsiteY72" fmla="*/ 320630 h 816924"/>
                      <a:gd name="connsiteX73" fmla="*/ 1194947 w 1248801"/>
                      <a:gd name="connsiteY73" fmla="*/ 320526 h 816924"/>
                      <a:gd name="connsiteX74" fmla="*/ 1194895 w 1248801"/>
                      <a:gd name="connsiteY74" fmla="*/ 320473 h 816924"/>
                      <a:gd name="connsiteX75" fmla="*/ 1190784 w 1248801"/>
                      <a:gd name="connsiteY75" fmla="*/ 315686 h 816924"/>
                      <a:gd name="connsiteX76" fmla="*/ 1186674 w 1248801"/>
                      <a:gd name="connsiteY76" fmla="*/ 311108 h 816924"/>
                      <a:gd name="connsiteX77" fmla="*/ 1185997 w 1248801"/>
                      <a:gd name="connsiteY77" fmla="*/ 310379 h 816924"/>
                      <a:gd name="connsiteX78" fmla="*/ 1185269 w 1248801"/>
                      <a:gd name="connsiteY78" fmla="*/ 309650 h 816924"/>
                      <a:gd name="connsiteX79" fmla="*/ 1182355 w 1248801"/>
                      <a:gd name="connsiteY79" fmla="*/ 306581 h 816924"/>
                      <a:gd name="connsiteX80" fmla="*/ 1177880 w 1248801"/>
                      <a:gd name="connsiteY80" fmla="*/ 302158 h 816924"/>
                      <a:gd name="connsiteX81" fmla="*/ 1176475 w 1248801"/>
                      <a:gd name="connsiteY81" fmla="*/ 300857 h 816924"/>
                      <a:gd name="connsiteX82" fmla="*/ 1175434 w 1248801"/>
                      <a:gd name="connsiteY82" fmla="*/ 299868 h 816924"/>
                      <a:gd name="connsiteX83" fmla="*/ 1173249 w 1248801"/>
                      <a:gd name="connsiteY83" fmla="*/ 297839 h 816924"/>
                      <a:gd name="connsiteX84" fmla="*/ 1168514 w 1248801"/>
                      <a:gd name="connsiteY84" fmla="*/ 293728 h 816924"/>
                      <a:gd name="connsiteX85" fmla="*/ 1166433 w 1248801"/>
                      <a:gd name="connsiteY85" fmla="*/ 292011 h 816924"/>
                      <a:gd name="connsiteX86" fmla="*/ 1165340 w 1248801"/>
                      <a:gd name="connsiteY86" fmla="*/ 291127 h 816924"/>
                      <a:gd name="connsiteX87" fmla="*/ 1163779 w 1248801"/>
                      <a:gd name="connsiteY87" fmla="*/ 289878 h 816924"/>
                      <a:gd name="connsiteX88" fmla="*/ 1159148 w 1248801"/>
                      <a:gd name="connsiteY88" fmla="*/ 286340 h 816924"/>
                      <a:gd name="connsiteX89" fmla="*/ 1155714 w 1248801"/>
                      <a:gd name="connsiteY89" fmla="*/ 283894 h 816924"/>
                      <a:gd name="connsiteX90" fmla="*/ 1155089 w 1248801"/>
                      <a:gd name="connsiteY90" fmla="*/ 283426 h 816924"/>
                      <a:gd name="connsiteX91" fmla="*/ 1154517 w 1248801"/>
                      <a:gd name="connsiteY91" fmla="*/ 283009 h 816924"/>
                      <a:gd name="connsiteX92" fmla="*/ 1149990 w 1248801"/>
                      <a:gd name="connsiteY92" fmla="*/ 280044 h 816924"/>
                      <a:gd name="connsiteX93" fmla="*/ 1145515 w 1248801"/>
                      <a:gd name="connsiteY93" fmla="*/ 277286 h 816924"/>
                      <a:gd name="connsiteX94" fmla="*/ 1144475 w 1248801"/>
                      <a:gd name="connsiteY94" fmla="*/ 276661 h 816924"/>
                      <a:gd name="connsiteX95" fmla="*/ 690431 w 1248801"/>
                      <a:gd name="connsiteY95" fmla="*/ 14517 h 816924"/>
                      <a:gd name="connsiteX96" fmla="*/ 687049 w 1248801"/>
                      <a:gd name="connsiteY96" fmla="*/ 12644 h 816924"/>
                      <a:gd name="connsiteX97" fmla="*/ 682678 w 1248801"/>
                      <a:gd name="connsiteY97" fmla="*/ 10407 h 816924"/>
                      <a:gd name="connsiteX98" fmla="*/ 679868 w 1248801"/>
                      <a:gd name="connsiteY98" fmla="*/ 9106 h 816924"/>
                      <a:gd name="connsiteX99" fmla="*/ 679192 w 1248801"/>
                      <a:gd name="connsiteY99" fmla="*/ 8794 h 816924"/>
                      <a:gd name="connsiteX100" fmla="*/ 678359 w 1248801"/>
                      <a:gd name="connsiteY100" fmla="*/ 8377 h 816924"/>
                      <a:gd name="connsiteX101" fmla="*/ 674093 w 1248801"/>
                      <a:gd name="connsiteY101" fmla="*/ 6556 h 816924"/>
                      <a:gd name="connsiteX102" fmla="*/ 669826 w 1248801"/>
                      <a:gd name="connsiteY102" fmla="*/ 4943 h 816924"/>
                      <a:gd name="connsiteX103" fmla="*/ 669098 w 1248801"/>
                      <a:gd name="connsiteY103" fmla="*/ 4735 h 816924"/>
                      <a:gd name="connsiteX104" fmla="*/ 668473 w 1248801"/>
                      <a:gd name="connsiteY104" fmla="*/ 4527 h 816924"/>
                      <a:gd name="connsiteX105" fmla="*/ 665559 w 1248801"/>
                      <a:gd name="connsiteY105" fmla="*/ 3590 h 816924"/>
                      <a:gd name="connsiteX106" fmla="*/ 661189 w 1248801"/>
                      <a:gd name="connsiteY106" fmla="*/ 2393 h 816924"/>
                      <a:gd name="connsiteX107" fmla="*/ 659107 w 1248801"/>
                      <a:gd name="connsiteY107" fmla="*/ 1925 h 816924"/>
                      <a:gd name="connsiteX108" fmla="*/ 658170 w 1248801"/>
                      <a:gd name="connsiteY108" fmla="*/ 1717 h 816924"/>
                      <a:gd name="connsiteX109" fmla="*/ 656817 w 1248801"/>
                      <a:gd name="connsiteY109" fmla="*/ 1405 h 816924"/>
                      <a:gd name="connsiteX110" fmla="*/ 652187 w 1248801"/>
                      <a:gd name="connsiteY110" fmla="*/ 624 h 816924"/>
                      <a:gd name="connsiteX111" fmla="*/ 649429 w 1248801"/>
                      <a:gd name="connsiteY111" fmla="*/ 364 h 816924"/>
                      <a:gd name="connsiteX112" fmla="*/ 648440 w 1248801"/>
                      <a:gd name="connsiteY112" fmla="*/ 260 h 816924"/>
                      <a:gd name="connsiteX113" fmla="*/ 647452 w 1248801"/>
                      <a:gd name="connsiteY113" fmla="*/ 156 h 816924"/>
                      <a:gd name="connsiteX114" fmla="*/ 642456 w 1248801"/>
                      <a:gd name="connsiteY114" fmla="*/ 0 h 816924"/>
                      <a:gd name="connsiteX115" fmla="*/ 640323 w 1248801"/>
                      <a:gd name="connsiteY115" fmla="*/ 104 h 816924"/>
                      <a:gd name="connsiteX116" fmla="*/ 638658 w 1248801"/>
                      <a:gd name="connsiteY116" fmla="*/ 156 h 816924"/>
                      <a:gd name="connsiteX117" fmla="*/ 636941 w 1248801"/>
                      <a:gd name="connsiteY117" fmla="*/ 260 h 816924"/>
                      <a:gd name="connsiteX118" fmla="*/ 630853 w 1248801"/>
                      <a:gd name="connsiteY118" fmla="*/ 1145 h 816924"/>
                      <a:gd name="connsiteX119" fmla="*/ 630749 w 1248801"/>
                      <a:gd name="connsiteY119" fmla="*/ 1197 h 816924"/>
                      <a:gd name="connsiteX120" fmla="*/ 629448 w 1248801"/>
                      <a:gd name="connsiteY120" fmla="*/ 1561 h 816924"/>
                      <a:gd name="connsiteX121" fmla="*/ 623412 w 1248801"/>
                      <a:gd name="connsiteY121" fmla="*/ 3226 h 816924"/>
                      <a:gd name="connsiteX122" fmla="*/ 622944 w 1248801"/>
                      <a:gd name="connsiteY122" fmla="*/ 3434 h 816924"/>
                      <a:gd name="connsiteX123" fmla="*/ 614827 w 1248801"/>
                      <a:gd name="connsiteY123" fmla="*/ 7181 h 816924"/>
                      <a:gd name="connsiteX124" fmla="*/ 0 w 1248801"/>
                      <a:gd name="connsiteY124" fmla="*/ 364494 h 816924"/>
                      <a:gd name="connsiteX125" fmla="*/ 8118 w 1248801"/>
                      <a:gd name="connsiteY125" fmla="*/ 360747 h 816924"/>
                      <a:gd name="connsiteX126" fmla="*/ 14570 w 1248801"/>
                      <a:gd name="connsiteY126" fmla="*/ 358874 h 816924"/>
                      <a:gd name="connsiteX127" fmla="*/ 15870 w 1248801"/>
                      <a:gd name="connsiteY127" fmla="*/ 358510 h 816924"/>
                      <a:gd name="connsiteX128" fmla="*/ 23780 w 1248801"/>
                      <a:gd name="connsiteY128" fmla="*/ 357521 h 816924"/>
                      <a:gd name="connsiteX129" fmla="*/ 25444 w 1248801"/>
                      <a:gd name="connsiteY129" fmla="*/ 357469 h 816924"/>
                      <a:gd name="connsiteX130" fmla="*/ 33510 w 1248801"/>
                      <a:gd name="connsiteY130" fmla="*/ 357625 h 816924"/>
                      <a:gd name="connsiteX131" fmla="*/ 34498 w 1248801"/>
                      <a:gd name="connsiteY131" fmla="*/ 357730 h 816924"/>
                      <a:gd name="connsiteX132" fmla="*/ 43292 w 1248801"/>
                      <a:gd name="connsiteY132" fmla="*/ 359082 h 816924"/>
                      <a:gd name="connsiteX133" fmla="*/ 44228 w 1248801"/>
                      <a:gd name="connsiteY133" fmla="*/ 359290 h 816924"/>
                      <a:gd name="connsiteX134" fmla="*/ 53543 w 1248801"/>
                      <a:gd name="connsiteY134" fmla="*/ 361892 h 816924"/>
                      <a:gd name="connsiteX135" fmla="*/ 54219 w 1248801"/>
                      <a:gd name="connsiteY135" fmla="*/ 362100 h 816924"/>
                      <a:gd name="connsiteX136" fmla="*/ 64261 w 1248801"/>
                      <a:gd name="connsiteY136" fmla="*/ 366159 h 816924"/>
                      <a:gd name="connsiteX137" fmla="*/ 64938 w 1248801"/>
                      <a:gd name="connsiteY137" fmla="*/ 366471 h 816924"/>
                      <a:gd name="connsiteX138" fmla="*/ 75448 w 1248801"/>
                      <a:gd name="connsiteY138" fmla="*/ 371935 h 816924"/>
                      <a:gd name="connsiteX139" fmla="*/ 529492 w 1248801"/>
                      <a:gd name="connsiteY139" fmla="*/ 634079 h 816924"/>
                      <a:gd name="connsiteX140" fmla="*/ 540107 w 1248801"/>
                      <a:gd name="connsiteY140" fmla="*/ 640843 h 816924"/>
                      <a:gd name="connsiteX141" fmla="*/ 540731 w 1248801"/>
                      <a:gd name="connsiteY141" fmla="*/ 641311 h 816924"/>
                      <a:gd name="connsiteX142" fmla="*/ 550618 w 1248801"/>
                      <a:gd name="connsiteY142" fmla="*/ 648492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1248801" h="816924">
                        <a:moveTo>
                          <a:pt x="550618" y="648492"/>
                        </a:moveTo>
                        <a:cubicBezTo>
                          <a:pt x="550982" y="648804"/>
                          <a:pt x="551346" y="649064"/>
                          <a:pt x="551710" y="649377"/>
                        </a:cubicBezTo>
                        <a:cubicBezTo>
                          <a:pt x="554780" y="651874"/>
                          <a:pt x="557746" y="654528"/>
                          <a:pt x="560712" y="657234"/>
                        </a:cubicBezTo>
                        <a:cubicBezTo>
                          <a:pt x="561076" y="657546"/>
                          <a:pt x="561388" y="657858"/>
                          <a:pt x="561753" y="658222"/>
                        </a:cubicBezTo>
                        <a:cubicBezTo>
                          <a:pt x="564771" y="661032"/>
                          <a:pt x="567684" y="663998"/>
                          <a:pt x="570546" y="667016"/>
                        </a:cubicBezTo>
                        <a:cubicBezTo>
                          <a:pt x="570807" y="667276"/>
                          <a:pt x="571014" y="667536"/>
                          <a:pt x="571275" y="667744"/>
                        </a:cubicBezTo>
                        <a:cubicBezTo>
                          <a:pt x="574345" y="671022"/>
                          <a:pt x="577311" y="674405"/>
                          <a:pt x="580224" y="677891"/>
                        </a:cubicBezTo>
                        <a:cubicBezTo>
                          <a:pt x="580276" y="677943"/>
                          <a:pt x="580276" y="677943"/>
                          <a:pt x="580329" y="677995"/>
                        </a:cubicBezTo>
                        <a:cubicBezTo>
                          <a:pt x="583294" y="681585"/>
                          <a:pt x="586156" y="685279"/>
                          <a:pt x="588966" y="689026"/>
                        </a:cubicBezTo>
                        <a:cubicBezTo>
                          <a:pt x="589018" y="689078"/>
                          <a:pt x="589070" y="689182"/>
                          <a:pt x="589122" y="689234"/>
                        </a:cubicBezTo>
                        <a:cubicBezTo>
                          <a:pt x="591620" y="692616"/>
                          <a:pt x="594013" y="696102"/>
                          <a:pt x="596355" y="699641"/>
                        </a:cubicBezTo>
                        <a:cubicBezTo>
                          <a:pt x="597812" y="701878"/>
                          <a:pt x="599217" y="704168"/>
                          <a:pt x="600622" y="706405"/>
                        </a:cubicBezTo>
                        <a:cubicBezTo>
                          <a:pt x="601818" y="708331"/>
                          <a:pt x="603067" y="710256"/>
                          <a:pt x="604160" y="712181"/>
                        </a:cubicBezTo>
                        <a:cubicBezTo>
                          <a:pt x="604680" y="713117"/>
                          <a:pt x="605201" y="714002"/>
                          <a:pt x="605721" y="714939"/>
                        </a:cubicBezTo>
                        <a:cubicBezTo>
                          <a:pt x="607542" y="718217"/>
                          <a:pt x="609363" y="721495"/>
                          <a:pt x="611080" y="724825"/>
                        </a:cubicBezTo>
                        <a:cubicBezTo>
                          <a:pt x="611236" y="725189"/>
                          <a:pt x="611444" y="725554"/>
                          <a:pt x="611653" y="725866"/>
                        </a:cubicBezTo>
                        <a:cubicBezTo>
                          <a:pt x="613682" y="729924"/>
                          <a:pt x="615607" y="733983"/>
                          <a:pt x="617428" y="738146"/>
                        </a:cubicBezTo>
                        <a:cubicBezTo>
                          <a:pt x="617533" y="738354"/>
                          <a:pt x="617637" y="738614"/>
                          <a:pt x="617689" y="738822"/>
                        </a:cubicBezTo>
                        <a:cubicBezTo>
                          <a:pt x="619458" y="742880"/>
                          <a:pt x="621070" y="746939"/>
                          <a:pt x="622632" y="751050"/>
                        </a:cubicBezTo>
                        <a:cubicBezTo>
                          <a:pt x="622736" y="751310"/>
                          <a:pt x="622840" y="751570"/>
                          <a:pt x="622944" y="751830"/>
                        </a:cubicBezTo>
                        <a:cubicBezTo>
                          <a:pt x="624505" y="756045"/>
                          <a:pt x="625910" y="760260"/>
                          <a:pt x="627159" y="764474"/>
                        </a:cubicBezTo>
                        <a:cubicBezTo>
                          <a:pt x="627211" y="764735"/>
                          <a:pt x="627315" y="764995"/>
                          <a:pt x="627367" y="765255"/>
                        </a:cubicBezTo>
                        <a:cubicBezTo>
                          <a:pt x="628564" y="769313"/>
                          <a:pt x="629656" y="773372"/>
                          <a:pt x="630593" y="777379"/>
                        </a:cubicBezTo>
                        <a:cubicBezTo>
                          <a:pt x="630697" y="777743"/>
                          <a:pt x="630749" y="778159"/>
                          <a:pt x="630853" y="778523"/>
                        </a:cubicBezTo>
                        <a:cubicBezTo>
                          <a:pt x="631790" y="782738"/>
                          <a:pt x="632622" y="786901"/>
                          <a:pt x="633299" y="791063"/>
                        </a:cubicBezTo>
                        <a:cubicBezTo>
                          <a:pt x="633299" y="791115"/>
                          <a:pt x="633299" y="791168"/>
                          <a:pt x="633299" y="791220"/>
                        </a:cubicBezTo>
                        <a:cubicBezTo>
                          <a:pt x="633975" y="795434"/>
                          <a:pt x="634443" y="799597"/>
                          <a:pt x="634807" y="803707"/>
                        </a:cubicBezTo>
                        <a:cubicBezTo>
                          <a:pt x="634859" y="804020"/>
                          <a:pt x="634859" y="804332"/>
                          <a:pt x="634912" y="804696"/>
                        </a:cubicBezTo>
                        <a:cubicBezTo>
                          <a:pt x="635224" y="808807"/>
                          <a:pt x="635432" y="812917"/>
                          <a:pt x="635380" y="816976"/>
                        </a:cubicBezTo>
                        <a:lnTo>
                          <a:pt x="1250206" y="459663"/>
                        </a:lnTo>
                        <a:cubicBezTo>
                          <a:pt x="1250206" y="458102"/>
                          <a:pt x="1250206" y="456489"/>
                          <a:pt x="1250154" y="454876"/>
                        </a:cubicBezTo>
                        <a:cubicBezTo>
                          <a:pt x="1250102" y="453159"/>
                          <a:pt x="1249998" y="451441"/>
                          <a:pt x="1249894" y="449725"/>
                        </a:cubicBezTo>
                        <a:cubicBezTo>
                          <a:pt x="1249842" y="448944"/>
                          <a:pt x="1249790" y="448164"/>
                          <a:pt x="1249686" y="447383"/>
                        </a:cubicBezTo>
                        <a:cubicBezTo>
                          <a:pt x="1249686" y="447071"/>
                          <a:pt x="1249634" y="446759"/>
                          <a:pt x="1249634" y="446394"/>
                        </a:cubicBezTo>
                        <a:cubicBezTo>
                          <a:pt x="1249582" y="445770"/>
                          <a:pt x="1249530" y="445198"/>
                          <a:pt x="1249478" y="444573"/>
                        </a:cubicBezTo>
                        <a:cubicBezTo>
                          <a:pt x="1249322" y="442856"/>
                          <a:pt x="1249114" y="441139"/>
                          <a:pt x="1248905" y="439370"/>
                        </a:cubicBezTo>
                        <a:cubicBezTo>
                          <a:pt x="1248697" y="437601"/>
                          <a:pt x="1248437" y="435831"/>
                          <a:pt x="1248125" y="434062"/>
                        </a:cubicBezTo>
                        <a:cubicBezTo>
                          <a:pt x="1248125" y="434010"/>
                          <a:pt x="1248125" y="434010"/>
                          <a:pt x="1248125" y="433958"/>
                        </a:cubicBezTo>
                        <a:cubicBezTo>
                          <a:pt x="1248125" y="433906"/>
                          <a:pt x="1248125" y="433802"/>
                          <a:pt x="1248073" y="433750"/>
                        </a:cubicBezTo>
                        <a:cubicBezTo>
                          <a:pt x="1247813" y="432085"/>
                          <a:pt x="1247500" y="430420"/>
                          <a:pt x="1247189" y="428703"/>
                        </a:cubicBezTo>
                        <a:cubicBezTo>
                          <a:pt x="1246824" y="426882"/>
                          <a:pt x="1246460" y="425009"/>
                          <a:pt x="1246043" y="423187"/>
                        </a:cubicBezTo>
                        <a:cubicBezTo>
                          <a:pt x="1245888" y="422563"/>
                          <a:pt x="1245732" y="421886"/>
                          <a:pt x="1245575" y="421262"/>
                        </a:cubicBezTo>
                        <a:cubicBezTo>
                          <a:pt x="1245471" y="420898"/>
                          <a:pt x="1245419" y="420482"/>
                          <a:pt x="1245315" y="420118"/>
                        </a:cubicBezTo>
                        <a:cubicBezTo>
                          <a:pt x="1245107" y="419285"/>
                          <a:pt x="1244951" y="418452"/>
                          <a:pt x="1244743" y="417620"/>
                        </a:cubicBezTo>
                        <a:cubicBezTo>
                          <a:pt x="1244274" y="415747"/>
                          <a:pt x="1243806" y="413873"/>
                          <a:pt x="1243286" y="412000"/>
                        </a:cubicBezTo>
                        <a:cubicBezTo>
                          <a:pt x="1242922" y="410647"/>
                          <a:pt x="1242505" y="409294"/>
                          <a:pt x="1242089" y="407942"/>
                        </a:cubicBezTo>
                        <a:cubicBezTo>
                          <a:pt x="1242037" y="407681"/>
                          <a:pt x="1241933" y="407421"/>
                          <a:pt x="1241881" y="407161"/>
                        </a:cubicBezTo>
                        <a:cubicBezTo>
                          <a:pt x="1241777" y="406901"/>
                          <a:pt x="1241725" y="406641"/>
                          <a:pt x="1241673" y="406381"/>
                        </a:cubicBezTo>
                        <a:cubicBezTo>
                          <a:pt x="1241100" y="404560"/>
                          <a:pt x="1240528" y="402738"/>
                          <a:pt x="1239904" y="400917"/>
                        </a:cubicBezTo>
                        <a:cubicBezTo>
                          <a:pt x="1239279" y="399096"/>
                          <a:pt x="1238655" y="397327"/>
                          <a:pt x="1238031" y="395505"/>
                        </a:cubicBezTo>
                        <a:cubicBezTo>
                          <a:pt x="1237927" y="395193"/>
                          <a:pt x="1237770" y="394881"/>
                          <a:pt x="1237666" y="394569"/>
                        </a:cubicBezTo>
                        <a:cubicBezTo>
                          <a:pt x="1237563" y="394309"/>
                          <a:pt x="1237458" y="394049"/>
                          <a:pt x="1237354" y="393789"/>
                        </a:cubicBezTo>
                        <a:cubicBezTo>
                          <a:pt x="1236938" y="392644"/>
                          <a:pt x="1236522" y="391499"/>
                          <a:pt x="1236053" y="390302"/>
                        </a:cubicBezTo>
                        <a:cubicBezTo>
                          <a:pt x="1235377" y="388585"/>
                          <a:pt x="1234700" y="386868"/>
                          <a:pt x="1233972" y="385151"/>
                        </a:cubicBezTo>
                        <a:cubicBezTo>
                          <a:pt x="1233452" y="383954"/>
                          <a:pt x="1232932" y="382758"/>
                          <a:pt x="1232411" y="381561"/>
                        </a:cubicBezTo>
                        <a:cubicBezTo>
                          <a:pt x="1232307" y="381353"/>
                          <a:pt x="1232203" y="381092"/>
                          <a:pt x="1232151" y="380884"/>
                        </a:cubicBezTo>
                        <a:cubicBezTo>
                          <a:pt x="1232047" y="380624"/>
                          <a:pt x="1231943" y="380364"/>
                          <a:pt x="1231838" y="380104"/>
                        </a:cubicBezTo>
                        <a:cubicBezTo>
                          <a:pt x="1231058" y="378387"/>
                          <a:pt x="1230330" y="376669"/>
                          <a:pt x="1229497" y="375005"/>
                        </a:cubicBezTo>
                        <a:cubicBezTo>
                          <a:pt x="1228612" y="373131"/>
                          <a:pt x="1227728" y="371310"/>
                          <a:pt x="1226791" y="369437"/>
                        </a:cubicBezTo>
                        <a:cubicBezTo>
                          <a:pt x="1226635" y="369177"/>
                          <a:pt x="1226531" y="368917"/>
                          <a:pt x="1226375" y="368656"/>
                        </a:cubicBezTo>
                        <a:cubicBezTo>
                          <a:pt x="1226167" y="368292"/>
                          <a:pt x="1226011" y="367928"/>
                          <a:pt x="1225803" y="367564"/>
                        </a:cubicBezTo>
                        <a:cubicBezTo>
                          <a:pt x="1225074" y="366107"/>
                          <a:pt x="1224294" y="364598"/>
                          <a:pt x="1223513" y="363141"/>
                        </a:cubicBezTo>
                        <a:cubicBezTo>
                          <a:pt x="1222525" y="361320"/>
                          <a:pt x="1221484" y="359551"/>
                          <a:pt x="1220495" y="357730"/>
                        </a:cubicBezTo>
                        <a:cubicBezTo>
                          <a:pt x="1219975" y="356793"/>
                          <a:pt x="1219454" y="355856"/>
                          <a:pt x="1218934" y="354920"/>
                        </a:cubicBezTo>
                        <a:cubicBezTo>
                          <a:pt x="1218726" y="354555"/>
                          <a:pt x="1218518" y="354139"/>
                          <a:pt x="1218310" y="353775"/>
                        </a:cubicBezTo>
                        <a:cubicBezTo>
                          <a:pt x="1217374" y="352214"/>
                          <a:pt x="1216385" y="350757"/>
                          <a:pt x="1215448" y="349196"/>
                        </a:cubicBezTo>
                        <a:cubicBezTo>
                          <a:pt x="1214043" y="346906"/>
                          <a:pt x="1212638" y="344565"/>
                          <a:pt x="1211129" y="342328"/>
                        </a:cubicBezTo>
                        <a:cubicBezTo>
                          <a:pt x="1210869" y="341963"/>
                          <a:pt x="1210661" y="341547"/>
                          <a:pt x="1210401" y="341183"/>
                        </a:cubicBezTo>
                        <a:cubicBezTo>
                          <a:pt x="1208319" y="338061"/>
                          <a:pt x="1206134" y="334939"/>
                          <a:pt x="1203896" y="331921"/>
                        </a:cubicBezTo>
                        <a:cubicBezTo>
                          <a:pt x="1203844" y="331869"/>
                          <a:pt x="1203792" y="331765"/>
                          <a:pt x="1203741" y="331713"/>
                        </a:cubicBezTo>
                        <a:cubicBezTo>
                          <a:pt x="1203741" y="331713"/>
                          <a:pt x="1203741" y="331661"/>
                          <a:pt x="1203689" y="331661"/>
                        </a:cubicBezTo>
                        <a:cubicBezTo>
                          <a:pt x="1202180" y="329579"/>
                          <a:pt x="1200618" y="327550"/>
                          <a:pt x="1199006" y="325521"/>
                        </a:cubicBezTo>
                        <a:cubicBezTo>
                          <a:pt x="1197705" y="323856"/>
                          <a:pt x="1196404" y="322243"/>
                          <a:pt x="1195051" y="320630"/>
                        </a:cubicBezTo>
                        <a:cubicBezTo>
                          <a:pt x="1194999" y="320578"/>
                          <a:pt x="1194999" y="320578"/>
                          <a:pt x="1194947" y="320526"/>
                        </a:cubicBezTo>
                        <a:cubicBezTo>
                          <a:pt x="1194947" y="320526"/>
                          <a:pt x="1194895" y="320473"/>
                          <a:pt x="1194895" y="320473"/>
                        </a:cubicBezTo>
                        <a:cubicBezTo>
                          <a:pt x="1193542" y="318860"/>
                          <a:pt x="1192189" y="317247"/>
                          <a:pt x="1190784" y="315686"/>
                        </a:cubicBezTo>
                        <a:cubicBezTo>
                          <a:pt x="1189432" y="314126"/>
                          <a:pt x="1188079" y="312616"/>
                          <a:pt x="1186674" y="311108"/>
                        </a:cubicBezTo>
                        <a:cubicBezTo>
                          <a:pt x="1186465" y="310847"/>
                          <a:pt x="1186205" y="310639"/>
                          <a:pt x="1185997" y="310379"/>
                        </a:cubicBezTo>
                        <a:cubicBezTo>
                          <a:pt x="1185737" y="310119"/>
                          <a:pt x="1185529" y="309859"/>
                          <a:pt x="1185269" y="309650"/>
                        </a:cubicBezTo>
                        <a:cubicBezTo>
                          <a:pt x="1184280" y="308610"/>
                          <a:pt x="1183344" y="307569"/>
                          <a:pt x="1182355" y="306581"/>
                        </a:cubicBezTo>
                        <a:cubicBezTo>
                          <a:pt x="1180898" y="305072"/>
                          <a:pt x="1179389" y="303615"/>
                          <a:pt x="1177880" y="302158"/>
                        </a:cubicBezTo>
                        <a:cubicBezTo>
                          <a:pt x="1177412" y="301689"/>
                          <a:pt x="1176944" y="301273"/>
                          <a:pt x="1176475" y="300857"/>
                        </a:cubicBezTo>
                        <a:cubicBezTo>
                          <a:pt x="1176111" y="300545"/>
                          <a:pt x="1175798" y="300181"/>
                          <a:pt x="1175434" y="299868"/>
                        </a:cubicBezTo>
                        <a:cubicBezTo>
                          <a:pt x="1174706" y="299192"/>
                          <a:pt x="1173977" y="298463"/>
                          <a:pt x="1173249" y="297839"/>
                        </a:cubicBezTo>
                        <a:cubicBezTo>
                          <a:pt x="1171688" y="296434"/>
                          <a:pt x="1170127" y="295081"/>
                          <a:pt x="1168514" y="293728"/>
                        </a:cubicBezTo>
                        <a:cubicBezTo>
                          <a:pt x="1167838" y="293156"/>
                          <a:pt x="1167109" y="292584"/>
                          <a:pt x="1166433" y="292011"/>
                        </a:cubicBezTo>
                        <a:cubicBezTo>
                          <a:pt x="1166068" y="291699"/>
                          <a:pt x="1165704" y="291387"/>
                          <a:pt x="1165340" y="291127"/>
                        </a:cubicBezTo>
                        <a:cubicBezTo>
                          <a:pt x="1164819" y="290711"/>
                          <a:pt x="1164299" y="290294"/>
                          <a:pt x="1163779" y="289878"/>
                        </a:cubicBezTo>
                        <a:cubicBezTo>
                          <a:pt x="1162218" y="288681"/>
                          <a:pt x="1160709" y="287484"/>
                          <a:pt x="1159148" y="286340"/>
                        </a:cubicBezTo>
                        <a:cubicBezTo>
                          <a:pt x="1158003" y="285507"/>
                          <a:pt x="1156859" y="284727"/>
                          <a:pt x="1155714" y="283894"/>
                        </a:cubicBezTo>
                        <a:cubicBezTo>
                          <a:pt x="1155506" y="283738"/>
                          <a:pt x="1155297" y="283582"/>
                          <a:pt x="1155089" y="283426"/>
                        </a:cubicBezTo>
                        <a:cubicBezTo>
                          <a:pt x="1154881" y="283270"/>
                          <a:pt x="1154725" y="283166"/>
                          <a:pt x="1154517" y="283009"/>
                        </a:cubicBezTo>
                        <a:cubicBezTo>
                          <a:pt x="1153008" y="281969"/>
                          <a:pt x="1151499" y="280980"/>
                          <a:pt x="1149990" y="280044"/>
                        </a:cubicBezTo>
                        <a:cubicBezTo>
                          <a:pt x="1148481" y="279107"/>
                          <a:pt x="1147024" y="278170"/>
                          <a:pt x="1145515" y="277286"/>
                        </a:cubicBezTo>
                        <a:cubicBezTo>
                          <a:pt x="1145151" y="277078"/>
                          <a:pt x="1144839" y="276869"/>
                          <a:pt x="1144475" y="276661"/>
                        </a:cubicBezTo>
                        <a:lnTo>
                          <a:pt x="690431" y="14517"/>
                        </a:lnTo>
                        <a:cubicBezTo>
                          <a:pt x="689286" y="13841"/>
                          <a:pt x="688194" y="13216"/>
                          <a:pt x="687049" y="12644"/>
                        </a:cubicBezTo>
                        <a:cubicBezTo>
                          <a:pt x="685592" y="11863"/>
                          <a:pt x="684135" y="11083"/>
                          <a:pt x="682678" y="10407"/>
                        </a:cubicBezTo>
                        <a:cubicBezTo>
                          <a:pt x="681742" y="9938"/>
                          <a:pt x="680805" y="9522"/>
                          <a:pt x="679868" y="9106"/>
                        </a:cubicBezTo>
                        <a:cubicBezTo>
                          <a:pt x="679660" y="9002"/>
                          <a:pt x="679452" y="8898"/>
                          <a:pt x="679192" y="8794"/>
                        </a:cubicBezTo>
                        <a:cubicBezTo>
                          <a:pt x="678932" y="8689"/>
                          <a:pt x="678620" y="8533"/>
                          <a:pt x="678359" y="8377"/>
                        </a:cubicBezTo>
                        <a:cubicBezTo>
                          <a:pt x="676954" y="7753"/>
                          <a:pt x="675498" y="7129"/>
                          <a:pt x="674093" y="6556"/>
                        </a:cubicBezTo>
                        <a:cubicBezTo>
                          <a:pt x="672636" y="5984"/>
                          <a:pt x="671231" y="5463"/>
                          <a:pt x="669826" y="4943"/>
                        </a:cubicBezTo>
                        <a:cubicBezTo>
                          <a:pt x="669566" y="4839"/>
                          <a:pt x="669358" y="4787"/>
                          <a:pt x="669098" y="4735"/>
                        </a:cubicBezTo>
                        <a:cubicBezTo>
                          <a:pt x="668889" y="4683"/>
                          <a:pt x="668681" y="4579"/>
                          <a:pt x="668473" y="4527"/>
                        </a:cubicBezTo>
                        <a:cubicBezTo>
                          <a:pt x="667484" y="4215"/>
                          <a:pt x="666548" y="3850"/>
                          <a:pt x="665559" y="3590"/>
                        </a:cubicBezTo>
                        <a:cubicBezTo>
                          <a:pt x="664102" y="3122"/>
                          <a:pt x="662645" y="2758"/>
                          <a:pt x="661189" y="2393"/>
                        </a:cubicBezTo>
                        <a:cubicBezTo>
                          <a:pt x="660512" y="2237"/>
                          <a:pt x="659836" y="2081"/>
                          <a:pt x="659107" y="1925"/>
                        </a:cubicBezTo>
                        <a:cubicBezTo>
                          <a:pt x="658795" y="1873"/>
                          <a:pt x="658483" y="1769"/>
                          <a:pt x="658170" y="1717"/>
                        </a:cubicBezTo>
                        <a:cubicBezTo>
                          <a:pt x="657702" y="1613"/>
                          <a:pt x="657234" y="1509"/>
                          <a:pt x="656817" y="1405"/>
                        </a:cubicBezTo>
                        <a:cubicBezTo>
                          <a:pt x="655257" y="1092"/>
                          <a:pt x="653695" y="832"/>
                          <a:pt x="652187" y="624"/>
                        </a:cubicBezTo>
                        <a:cubicBezTo>
                          <a:pt x="651250" y="520"/>
                          <a:pt x="650313" y="416"/>
                          <a:pt x="649429" y="364"/>
                        </a:cubicBezTo>
                        <a:cubicBezTo>
                          <a:pt x="649117" y="312"/>
                          <a:pt x="648805" y="312"/>
                          <a:pt x="648440" y="260"/>
                        </a:cubicBezTo>
                        <a:cubicBezTo>
                          <a:pt x="648076" y="208"/>
                          <a:pt x="647816" y="208"/>
                          <a:pt x="647452" y="156"/>
                        </a:cubicBezTo>
                        <a:cubicBezTo>
                          <a:pt x="645786" y="52"/>
                          <a:pt x="644122" y="0"/>
                          <a:pt x="642456" y="0"/>
                        </a:cubicBezTo>
                        <a:cubicBezTo>
                          <a:pt x="641728" y="0"/>
                          <a:pt x="641052" y="52"/>
                          <a:pt x="640323" y="104"/>
                        </a:cubicBezTo>
                        <a:cubicBezTo>
                          <a:pt x="639751" y="104"/>
                          <a:pt x="639230" y="156"/>
                          <a:pt x="638658" y="156"/>
                        </a:cubicBezTo>
                        <a:cubicBezTo>
                          <a:pt x="638085" y="208"/>
                          <a:pt x="637513" y="208"/>
                          <a:pt x="636941" y="260"/>
                        </a:cubicBezTo>
                        <a:cubicBezTo>
                          <a:pt x="634859" y="468"/>
                          <a:pt x="632830" y="728"/>
                          <a:pt x="630853" y="1145"/>
                        </a:cubicBezTo>
                        <a:cubicBezTo>
                          <a:pt x="630801" y="1145"/>
                          <a:pt x="630801" y="1145"/>
                          <a:pt x="630749" y="1197"/>
                        </a:cubicBezTo>
                        <a:cubicBezTo>
                          <a:pt x="630333" y="1301"/>
                          <a:pt x="629917" y="1457"/>
                          <a:pt x="629448" y="1561"/>
                        </a:cubicBezTo>
                        <a:cubicBezTo>
                          <a:pt x="627419" y="2029"/>
                          <a:pt x="625390" y="2550"/>
                          <a:pt x="623412" y="3226"/>
                        </a:cubicBezTo>
                        <a:cubicBezTo>
                          <a:pt x="623256" y="3278"/>
                          <a:pt x="623100" y="3382"/>
                          <a:pt x="622944" y="3434"/>
                        </a:cubicBezTo>
                        <a:cubicBezTo>
                          <a:pt x="620134" y="4475"/>
                          <a:pt x="617376" y="5671"/>
                          <a:pt x="614827" y="7181"/>
                        </a:cubicBezTo>
                        <a:lnTo>
                          <a:pt x="0" y="364494"/>
                        </a:lnTo>
                        <a:cubicBezTo>
                          <a:pt x="2550" y="362985"/>
                          <a:pt x="5308" y="361788"/>
                          <a:pt x="8118" y="360747"/>
                        </a:cubicBezTo>
                        <a:cubicBezTo>
                          <a:pt x="10199" y="359967"/>
                          <a:pt x="12332" y="359395"/>
                          <a:pt x="14570" y="358874"/>
                        </a:cubicBezTo>
                        <a:cubicBezTo>
                          <a:pt x="15038" y="358770"/>
                          <a:pt x="15402" y="358614"/>
                          <a:pt x="15870" y="358510"/>
                        </a:cubicBezTo>
                        <a:cubicBezTo>
                          <a:pt x="18420" y="357990"/>
                          <a:pt x="21074" y="357677"/>
                          <a:pt x="23780" y="357521"/>
                        </a:cubicBezTo>
                        <a:cubicBezTo>
                          <a:pt x="24300" y="357469"/>
                          <a:pt x="24872" y="357469"/>
                          <a:pt x="25444" y="357469"/>
                        </a:cubicBezTo>
                        <a:cubicBezTo>
                          <a:pt x="28098" y="357365"/>
                          <a:pt x="30752" y="357417"/>
                          <a:pt x="33510" y="357625"/>
                        </a:cubicBezTo>
                        <a:cubicBezTo>
                          <a:pt x="33822" y="357625"/>
                          <a:pt x="34134" y="357677"/>
                          <a:pt x="34498" y="357730"/>
                        </a:cubicBezTo>
                        <a:cubicBezTo>
                          <a:pt x="37360" y="357990"/>
                          <a:pt x="40274" y="358458"/>
                          <a:pt x="43292" y="359082"/>
                        </a:cubicBezTo>
                        <a:cubicBezTo>
                          <a:pt x="43604" y="359134"/>
                          <a:pt x="43917" y="359238"/>
                          <a:pt x="44228" y="359290"/>
                        </a:cubicBezTo>
                        <a:cubicBezTo>
                          <a:pt x="47299" y="359967"/>
                          <a:pt x="50369" y="360851"/>
                          <a:pt x="53543" y="361892"/>
                        </a:cubicBezTo>
                        <a:cubicBezTo>
                          <a:pt x="53751" y="361944"/>
                          <a:pt x="53959" y="362048"/>
                          <a:pt x="54219" y="362100"/>
                        </a:cubicBezTo>
                        <a:cubicBezTo>
                          <a:pt x="57497" y="363245"/>
                          <a:pt x="60879" y="364598"/>
                          <a:pt x="64261" y="366159"/>
                        </a:cubicBezTo>
                        <a:cubicBezTo>
                          <a:pt x="64469" y="366263"/>
                          <a:pt x="64730" y="366367"/>
                          <a:pt x="64938" y="366471"/>
                        </a:cubicBezTo>
                        <a:cubicBezTo>
                          <a:pt x="68372" y="368084"/>
                          <a:pt x="71910" y="369853"/>
                          <a:pt x="75448" y="371935"/>
                        </a:cubicBezTo>
                        <a:lnTo>
                          <a:pt x="529492" y="634079"/>
                        </a:lnTo>
                        <a:cubicBezTo>
                          <a:pt x="533082" y="636160"/>
                          <a:pt x="536620" y="638398"/>
                          <a:pt x="540107" y="640843"/>
                        </a:cubicBezTo>
                        <a:cubicBezTo>
                          <a:pt x="540315" y="640999"/>
                          <a:pt x="540523" y="641155"/>
                          <a:pt x="540731" y="641311"/>
                        </a:cubicBezTo>
                        <a:cubicBezTo>
                          <a:pt x="544269" y="643549"/>
                          <a:pt x="547495" y="645942"/>
                          <a:pt x="550618" y="648492"/>
                        </a:cubicBezTo>
                        <a:close/>
                      </a:path>
                    </a:pathLst>
                  </a:custGeom>
                  <a:solidFill>
                    <a:schemeClr val="accent2">
                      <a:lumMod val="60000"/>
                      <a:lumOff val="40000"/>
                    </a:schemeClr>
                  </a:solidFill>
                  <a:ln w="5199" cap="flat">
                    <a:noFill/>
                    <a:prstDash val="solid"/>
                    <a:miter/>
                  </a:ln>
                </p:spPr>
                <p:txBody>
                  <a:bodyPr rtlCol="0" anchor="ctr"/>
                  <a:lstStyle/>
                  <a:p>
                    <a:endParaRPr lang="en-ID"/>
                  </a:p>
                </p:txBody>
              </p:sp>
              <p:sp>
                <p:nvSpPr>
                  <p:cNvPr id="225" name="Freeform: Shape 224">
                    <a:extLst>
                      <a:ext uri="{FF2B5EF4-FFF2-40B4-BE49-F238E27FC236}">
                        <a16:creationId xmlns:a16="http://schemas.microsoft.com/office/drawing/2014/main" id="{ECB1E1EE-55E8-4CB4-9602-B9BF4439AEDA}"/>
                      </a:ext>
                    </a:extLst>
                  </p:cNvPr>
                  <p:cNvSpPr/>
                  <p:nvPr/>
                </p:nvSpPr>
                <p:spPr>
                  <a:xfrm>
                    <a:off x="7826578" y="4298706"/>
                    <a:ext cx="666027" cy="1384088"/>
                  </a:xfrm>
                  <a:custGeom>
                    <a:avLst/>
                    <a:gdLst>
                      <a:gd name="connsiteX0" fmla="*/ 563002 w 666027"/>
                      <a:gd name="connsiteY0" fmla="*/ 276694 h 1384088"/>
                      <a:gd name="connsiteX1" fmla="*/ 668577 w 666027"/>
                      <a:gd name="connsiteY1" fmla="*/ 459591 h 1384088"/>
                      <a:gd name="connsiteX2" fmla="*/ 665923 w 666027"/>
                      <a:gd name="connsiteY2" fmla="*/ 1388752 h 1384088"/>
                      <a:gd name="connsiteX3" fmla="*/ 0 w 666027"/>
                      <a:gd name="connsiteY3" fmla="*/ 1004277 h 1384088"/>
                      <a:gd name="connsiteX4" fmla="*/ 2654 w 666027"/>
                      <a:gd name="connsiteY4" fmla="*/ 75117 h 1384088"/>
                      <a:gd name="connsiteX5" fmla="*/ 108958 w 666027"/>
                      <a:gd name="connsiteY5" fmla="*/ 14550 h 1384088"/>
                      <a:gd name="connsiteX6" fmla="*/ 563002 w 666027"/>
                      <a:gd name="connsiteY6" fmla="*/ 276694 h 138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027" h="1384088">
                        <a:moveTo>
                          <a:pt x="563002" y="276694"/>
                        </a:moveTo>
                        <a:cubicBezTo>
                          <a:pt x="621591" y="310516"/>
                          <a:pt x="668785" y="392364"/>
                          <a:pt x="668577" y="459591"/>
                        </a:cubicBezTo>
                        <a:lnTo>
                          <a:pt x="665923" y="1388752"/>
                        </a:lnTo>
                        <a:lnTo>
                          <a:pt x="0" y="1004277"/>
                        </a:lnTo>
                        <a:lnTo>
                          <a:pt x="2654" y="75117"/>
                        </a:lnTo>
                        <a:cubicBezTo>
                          <a:pt x="2862" y="7889"/>
                          <a:pt x="50317" y="-19272"/>
                          <a:pt x="108958" y="14550"/>
                        </a:cubicBezTo>
                        <a:lnTo>
                          <a:pt x="563002" y="276694"/>
                        </a:lnTo>
                        <a:close/>
                      </a:path>
                    </a:pathLst>
                  </a:custGeom>
                  <a:solidFill>
                    <a:schemeClr val="accent2"/>
                  </a:solidFill>
                  <a:ln w="5199" cap="flat">
                    <a:noFill/>
                    <a:prstDash val="solid"/>
                    <a:miter/>
                  </a:ln>
                </p:spPr>
                <p:txBody>
                  <a:bodyPr rtlCol="0" anchor="ctr"/>
                  <a:lstStyle/>
                  <a:p>
                    <a:endParaRPr lang="en-ID"/>
                  </a:p>
                </p:txBody>
              </p:sp>
            </p:grpSp>
            <p:sp>
              <p:nvSpPr>
                <p:cNvPr id="222" name="Freeform: Shape 221">
                  <a:extLst>
                    <a:ext uri="{FF2B5EF4-FFF2-40B4-BE49-F238E27FC236}">
                      <a16:creationId xmlns:a16="http://schemas.microsoft.com/office/drawing/2014/main" id="{744C14EB-97F0-4B1C-A550-BDAC49F6C4A0}"/>
                    </a:ext>
                  </a:extLst>
                </p:cNvPr>
                <p:cNvSpPr/>
                <p:nvPr/>
              </p:nvSpPr>
              <p:spPr>
                <a:xfrm>
                  <a:off x="8080969" y="4621632"/>
                  <a:ext cx="130083" cy="270574"/>
                </a:xfrm>
                <a:custGeom>
                  <a:avLst/>
                  <a:gdLst>
                    <a:gd name="connsiteX0" fmla="*/ 66811 w 130083"/>
                    <a:gd name="connsiteY0" fmla="*/ 10640 h 270573"/>
                    <a:gd name="connsiteX1" fmla="*/ 32105 w 130083"/>
                    <a:gd name="connsiteY1" fmla="*/ 26 h 270573"/>
                    <a:gd name="connsiteX2" fmla="*/ 8429 w 130083"/>
                    <a:gd name="connsiteY2" fmla="*/ 12513 h 270573"/>
                    <a:gd name="connsiteX3" fmla="*/ 0 w 130083"/>
                    <a:gd name="connsiteY3" fmla="*/ 44462 h 270573"/>
                    <a:gd name="connsiteX4" fmla="*/ 38141 w 130083"/>
                    <a:gd name="connsiteY4" fmla="*/ 66472 h 270573"/>
                    <a:gd name="connsiteX5" fmla="*/ 45633 w 130083"/>
                    <a:gd name="connsiteY5" fmla="*/ 43942 h 270573"/>
                    <a:gd name="connsiteX6" fmla="*/ 65927 w 130083"/>
                    <a:gd name="connsiteY6" fmla="*/ 45451 h 270573"/>
                    <a:gd name="connsiteX7" fmla="*/ 84346 w 130083"/>
                    <a:gd name="connsiteY7" fmla="*/ 64443 h 270573"/>
                    <a:gd name="connsiteX8" fmla="*/ 90747 w 130083"/>
                    <a:gd name="connsiteY8" fmla="*/ 91292 h 270573"/>
                    <a:gd name="connsiteX9" fmla="*/ 84606 w 130083"/>
                    <a:gd name="connsiteY9" fmla="*/ 110440 h 270573"/>
                    <a:gd name="connsiteX10" fmla="*/ 65614 w 130083"/>
                    <a:gd name="connsiteY10" fmla="*/ 127455 h 270573"/>
                    <a:gd name="connsiteX11" fmla="*/ 3434 w 130083"/>
                    <a:gd name="connsiteY11" fmla="*/ 167625 h 270573"/>
                    <a:gd name="connsiteX12" fmla="*/ 3330 w 130083"/>
                    <a:gd name="connsiteY12" fmla="*/ 197544 h 270573"/>
                    <a:gd name="connsiteX13" fmla="*/ 134662 w 130083"/>
                    <a:gd name="connsiteY13" fmla="*/ 273357 h 270573"/>
                    <a:gd name="connsiteX14" fmla="*/ 134767 w 130083"/>
                    <a:gd name="connsiteY14" fmla="*/ 238182 h 270573"/>
                    <a:gd name="connsiteX15" fmla="*/ 52398 w 130083"/>
                    <a:gd name="connsiteY15" fmla="*/ 190624 h 270573"/>
                    <a:gd name="connsiteX16" fmla="*/ 96106 w 130083"/>
                    <a:gd name="connsiteY16" fmla="*/ 162942 h 270573"/>
                    <a:gd name="connsiteX17" fmla="*/ 121446 w 130083"/>
                    <a:gd name="connsiteY17" fmla="*/ 138018 h 270573"/>
                    <a:gd name="connsiteX18" fmla="*/ 128887 w 130083"/>
                    <a:gd name="connsiteY18" fmla="*/ 109035 h 270573"/>
                    <a:gd name="connsiteX19" fmla="*/ 112704 w 130083"/>
                    <a:gd name="connsiteY19" fmla="*/ 53464 h 270573"/>
                    <a:gd name="connsiteX20" fmla="*/ 66811 w 130083"/>
                    <a:gd name="connsiteY20" fmla="*/ 10640 h 27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0083" h="270573">
                      <a:moveTo>
                        <a:pt x="66811" y="10640"/>
                      </a:moveTo>
                      <a:cubicBezTo>
                        <a:pt x="53907" y="3199"/>
                        <a:pt x="42303" y="-339"/>
                        <a:pt x="32105" y="26"/>
                      </a:cubicBezTo>
                      <a:cubicBezTo>
                        <a:pt x="21906" y="442"/>
                        <a:pt x="14049" y="4656"/>
                        <a:pt x="8429" y="12513"/>
                      </a:cubicBezTo>
                      <a:cubicBezTo>
                        <a:pt x="2810" y="20423"/>
                        <a:pt x="52" y="31089"/>
                        <a:pt x="0" y="44462"/>
                      </a:cubicBezTo>
                      <a:lnTo>
                        <a:pt x="38141" y="66472"/>
                      </a:lnTo>
                      <a:cubicBezTo>
                        <a:pt x="38192" y="55441"/>
                        <a:pt x="40690" y="47844"/>
                        <a:pt x="45633" y="43942"/>
                      </a:cubicBezTo>
                      <a:cubicBezTo>
                        <a:pt x="50576" y="39987"/>
                        <a:pt x="57393" y="40507"/>
                        <a:pt x="65927" y="45451"/>
                      </a:cubicBezTo>
                      <a:cubicBezTo>
                        <a:pt x="73939" y="50082"/>
                        <a:pt x="80079" y="56377"/>
                        <a:pt x="84346" y="64443"/>
                      </a:cubicBezTo>
                      <a:cubicBezTo>
                        <a:pt x="88717" y="72612"/>
                        <a:pt x="90799" y="81458"/>
                        <a:pt x="90747" y="91292"/>
                      </a:cubicBezTo>
                      <a:cubicBezTo>
                        <a:pt x="90747" y="98420"/>
                        <a:pt x="88665" y="104820"/>
                        <a:pt x="84606" y="110440"/>
                      </a:cubicBezTo>
                      <a:cubicBezTo>
                        <a:pt x="80443" y="116060"/>
                        <a:pt x="74148" y="121680"/>
                        <a:pt x="65614" y="127455"/>
                      </a:cubicBezTo>
                      <a:lnTo>
                        <a:pt x="3434" y="167625"/>
                      </a:lnTo>
                      <a:lnTo>
                        <a:pt x="3330" y="197544"/>
                      </a:lnTo>
                      <a:lnTo>
                        <a:pt x="134662" y="273357"/>
                      </a:lnTo>
                      <a:lnTo>
                        <a:pt x="134767" y="238182"/>
                      </a:lnTo>
                      <a:lnTo>
                        <a:pt x="52398" y="190624"/>
                      </a:lnTo>
                      <a:lnTo>
                        <a:pt x="96106" y="162942"/>
                      </a:lnTo>
                      <a:cubicBezTo>
                        <a:pt x="108021" y="154825"/>
                        <a:pt x="116555" y="146551"/>
                        <a:pt x="121446" y="138018"/>
                      </a:cubicBezTo>
                      <a:cubicBezTo>
                        <a:pt x="126389" y="129641"/>
                        <a:pt x="128887" y="119910"/>
                        <a:pt x="128887" y="109035"/>
                      </a:cubicBezTo>
                      <a:cubicBezTo>
                        <a:pt x="128939" y="89159"/>
                        <a:pt x="123579" y="70739"/>
                        <a:pt x="112704" y="53464"/>
                      </a:cubicBezTo>
                      <a:cubicBezTo>
                        <a:pt x="101882" y="36293"/>
                        <a:pt x="86532" y="22036"/>
                        <a:pt x="66811" y="10640"/>
                      </a:cubicBezTo>
                    </a:path>
                  </a:pathLst>
                </a:custGeom>
                <a:solidFill>
                  <a:srgbClr val="F5F5FD"/>
                </a:solidFill>
                <a:ln w="5199" cap="flat">
                  <a:noFill/>
                  <a:prstDash val="solid"/>
                  <a:miter/>
                </a:ln>
              </p:spPr>
              <p:txBody>
                <a:bodyPr rtlCol="0" anchor="ctr"/>
                <a:lstStyle/>
                <a:p>
                  <a:endParaRPr lang="en-ID"/>
                </a:p>
              </p:txBody>
            </p:sp>
          </p:grpSp>
          <p:grpSp>
            <p:nvGrpSpPr>
              <p:cNvPr id="208" name="Graphic 3">
                <a:extLst>
                  <a:ext uri="{FF2B5EF4-FFF2-40B4-BE49-F238E27FC236}">
                    <a16:creationId xmlns:a16="http://schemas.microsoft.com/office/drawing/2014/main" id="{4FC72C68-AA61-42E2-8E03-EBE745269387}"/>
                  </a:ext>
                </a:extLst>
              </p:cNvPr>
              <p:cNvGrpSpPr/>
              <p:nvPr/>
            </p:nvGrpSpPr>
            <p:grpSpPr>
              <a:xfrm>
                <a:off x="8577524" y="3925871"/>
                <a:ext cx="1280021" cy="2195812"/>
                <a:chOff x="8577524" y="3925867"/>
                <a:chExt cx="1280021" cy="2195809"/>
              </a:xfrm>
              <a:solidFill>
                <a:schemeClr val="accent1"/>
              </a:solidFill>
            </p:grpSpPr>
            <p:sp>
              <p:nvSpPr>
                <p:cNvPr id="218" name="Freeform: Shape 217">
                  <a:extLst>
                    <a:ext uri="{FF2B5EF4-FFF2-40B4-BE49-F238E27FC236}">
                      <a16:creationId xmlns:a16="http://schemas.microsoft.com/office/drawing/2014/main" id="{A2E07307-D44E-4CB3-B540-1EF5A45E5417}"/>
                    </a:ext>
                  </a:extLst>
                </p:cNvPr>
                <p:cNvSpPr/>
                <p:nvPr/>
              </p:nvSpPr>
              <p:spPr>
                <a:xfrm>
                  <a:off x="9243551" y="4385478"/>
                  <a:ext cx="613994" cy="1737915"/>
                </a:xfrm>
                <a:custGeom>
                  <a:avLst/>
                  <a:gdLst>
                    <a:gd name="connsiteX0" fmla="*/ 3903 w 613993"/>
                    <a:gd name="connsiteY0" fmla="*/ 357313 h 1737915"/>
                    <a:gd name="connsiteX1" fmla="*/ 618781 w 613993"/>
                    <a:gd name="connsiteY1" fmla="*/ 0 h 1737915"/>
                    <a:gd name="connsiteX2" fmla="*/ 614878 w 613993"/>
                    <a:gd name="connsiteY2" fmla="*/ 1381694 h 1737915"/>
                    <a:gd name="connsiteX3" fmla="*/ 0 w 613993"/>
                    <a:gd name="connsiteY3" fmla="*/ 1739008 h 1737915"/>
                  </a:gdLst>
                  <a:ahLst/>
                  <a:cxnLst>
                    <a:cxn ang="0">
                      <a:pos x="connsiteX0" y="connsiteY0"/>
                    </a:cxn>
                    <a:cxn ang="0">
                      <a:pos x="connsiteX1" y="connsiteY1"/>
                    </a:cxn>
                    <a:cxn ang="0">
                      <a:pos x="connsiteX2" y="connsiteY2"/>
                    </a:cxn>
                    <a:cxn ang="0">
                      <a:pos x="connsiteX3" y="connsiteY3"/>
                    </a:cxn>
                  </a:cxnLst>
                  <a:rect l="l" t="t" r="r" b="b"/>
                  <a:pathLst>
                    <a:path w="613993" h="1737915">
                      <a:moveTo>
                        <a:pt x="3903" y="357313"/>
                      </a:moveTo>
                      <a:lnTo>
                        <a:pt x="618781" y="0"/>
                      </a:lnTo>
                      <a:lnTo>
                        <a:pt x="614878" y="1381694"/>
                      </a:lnTo>
                      <a:lnTo>
                        <a:pt x="0" y="1739008"/>
                      </a:lnTo>
                      <a:close/>
                    </a:path>
                  </a:pathLst>
                </a:custGeom>
                <a:solidFill>
                  <a:schemeClr val="accent1">
                    <a:lumMod val="50000"/>
                  </a:schemeClr>
                </a:solidFill>
                <a:ln w="5199" cap="flat">
                  <a:noFill/>
                  <a:prstDash val="solid"/>
                  <a:miter/>
                </a:ln>
              </p:spPr>
              <p:txBody>
                <a:bodyPr rtlCol="0" anchor="ctr"/>
                <a:lstStyle/>
                <a:p>
                  <a:endParaRPr lang="en-ID"/>
                </a:p>
              </p:txBody>
            </p:sp>
            <p:sp>
              <p:nvSpPr>
                <p:cNvPr id="219" name="Freeform: Shape 218">
                  <a:extLst>
                    <a:ext uri="{FF2B5EF4-FFF2-40B4-BE49-F238E27FC236}">
                      <a16:creationId xmlns:a16="http://schemas.microsoft.com/office/drawing/2014/main" id="{553D3FC0-565C-440A-AEBC-3415D5B241F0}"/>
                    </a:ext>
                  </a:extLst>
                </p:cNvPr>
                <p:cNvSpPr/>
                <p:nvPr/>
              </p:nvSpPr>
              <p:spPr>
                <a:xfrm>
                  <a:off x="8613739" y="3925867"/>
                  <a:ext cx="1243598" cy="816924"/>
                </a:xfrm>
                <a:custGeom>
                  <a:avLst/>
                  <a:gdLst>
                    <a:gd name="connsiteX0" fmla="*/ 1248593 w 1243597"/>
                    <a:gd name="connsiteY0" fmla="*/ 459611 h 816924"/>
                    <a:gd name="connsiteX1" fmla="*/ 633715 w 1243597"/>
                    <a:gd name="connsiteY1" fmla="*/ 816924 h 816924"/>
                    <a:gd name="connsiteX2" fmla="*/ 633663 w 1243597"/>
                    <a:gd name="connsiteY2" fmla="*/ 815363 h 816924"/>
                    <a:gd name="connsiteX3" fmla="*/ 633559 w 1243597"/>
                    <a:gd name="connsiteY3" fmla="*/ 810108 h 816924"/>
                    <a:gd name="connsiteX4" fmla="*/ 633246 w 1243597"/>
                    <a:gd name="connsiteY4" fmla="*/ 804644 h 816924"/>
                    <a:gd name="connsiteX5" fmla="*/ 633143 w 1243597"/>
                    <a:gd name="connsiteY5" fmla="*/ 803656 h 816924"/>
                    <a:gd name="connsiteX6" fmla="*/ 632518 w 1243597"/>
                    <a:gd name="connsiteY6" fmla="*/ 797412 h 816924"/>
                    <a:gd name="connsiteX7" fmla="*/ 629136 w 1243597"/>
                    <a:gd name="connsiteY7" fmla="*/ 778315 h 816924"/>
                    <a:gd name="connsiteX8" fmla="*/ 628875 w 1243597"/>
                    <a:gd name="connsiteY8" fmla="*/ 777327 h 816924"/>
                    <a:gd name="connsiteX9" fmla="*/ 625962 w 1243597"/>
                    <a:gd name="connsiteY9" fmla="*/ 766140 h 816924"/>
                    <a:gd name="connsiteX10" fmla="*/ 625441 w 1243597"/>
                    <a:gd name="connsiteY10" fmla="*/ 764318 h 816924"/>
                    <a:gd name="connsiteX11" fmla="*/ 621227 w 1243597"/>
                    <a:gd name="connsiteY11" fmla="*/ 751778 h 816924"/>
                    <a:gd name="connsiteX12" fmla="*/ 620914 w 1243597"/>
                    <a:gd name="connsiteY12" fmla="*/ 750998 h 816924"/>
                    <a:gd name="connsiteX13" fmla="*/ 616804 w 1243597"/>
                    <a:gd name="connsiteY13" fmla="*/ 740643 h 816924"/>
                    <a:gd name="connsiteX14" fmla="*/ 612797 w 1243597"/>
                    <a:gd name="connsiteY14" fmla="*/ 731641 h 816924"/>
                    <a:gd name="connsiteX15" fmla="*/ 606813 w 1243597"/>
                    <a:gd name="connsiteY15" fmla="*/ 719882 h 816924"/>
                    <a:gd name="connsiteX16" fmla="*/ 602495 w 1243597"/>
                    <a:gd name="connsiteY16" fmla="*/ 712129 h 816924"/>
                    <a:gd name="connsiteX17" fmla="*/ 599008 w 1243597"/>
                    <a:gd name="connsiteY17" fmla="*/ 706457 h 816924"/>
                    <a:gd name="connsiteX18" fmla="*/ 594742 w 1243597"/>
                    <a:gd name="connsiteY18" fmla="*/ 699641 h 816924"/>
                    <a:gd name="connsiteX19" fmla="*/ 560140 w 1243597"/>
                    <a:gd name="connsiteY19" fmla="*/ 658170 h 816924"/>
                    <a:gd name="connsiteX20" fmla="*/ 559047 w 1243597"/>
                    <a:gd name="connsiteY20" fmla="*/ 657182 h 816924"/>
                    <a:gd name="connsiteX21" fmla="*/ 528139 w 1243597"/>
                    <a:gd name="connsiteY21" fmla="*/ 634027 h 816924"/>
                    <a:gd name="connsiteX22" fmla="*/ 139762 w 1243597"/>
                    <a:gd name="connsiteY22" fmla="*/ 409815 h 816924"/>
                    <a:gd name="connsiteX23" fmla="*/ 74095 w 1243597"/>
                    <a:gd name="connsiteY23" fmla="*/ 371883 h 816924"/>
                    <a:gd name="connsiteX24" fmla="*/ 68476 w 1243597"/>
                    <a:gd name="connsiteY24" fmla="*/ 368813 h 816924"/>
                    <a:gd name="connsiteX25" fmla="*/ 64522 w 1243597"/>
                    <a:gd name="connsiteY25" fmla="*/ 366887 h 816924"/>
                    <a:gd name="connsiteX26" fmla="*/ 62753 w 1243597"/>
                    <a:gd name="connsiteY26" fmla="*/ 366055 h 816924"/>
                    <a:gd name="connsiteX27" fmla="*/ 58329 w 1243597"/>
                    <a:gd name="connsiteY27" fmla="*/ 364130 h 816924"/>
                    <a:gd name="connsiteX28" fmla="*/ 57549 w 1243597"/>
                    <a:gd name="connsiteY28" fmla="*/ 363817 h 816924"/>
                    <a:gd name="connsiteX29" fmla="*/ 52762 w 1243597"/>
                    <a:gd name="connsiteY29" fmla="*/ 362048 h 816924"/>
                    <a:gd name="connsiteX30" fmla="*/ 46206 w 1243597"/>
                    <a:gd name="connsiteY30" fmla="*/ 360071 h 816924"/>
                    <a:gd name="connsiteX31" fmla="*/ 41887 w 1243597"/>
                    <a:gd name="connsiteY31" fmla="*/ 359030 h 816924"/>
                    <a:gd name="connsiteX32" fmla="*/ 37464 w 1243597"/>
                    <a:gd name="connsiteY32" fmla="*/ 358198 h 816924"/>
                    <a:gd name="connsiteX33" fmla="*/ 37412 w 1243597"/>
                    <a:gd name="connsiteY33" fmla="*/ 358198 h 816924"/>
                    <a:gd name="connsiteX34" fmla="*/ 33093 w 1243597"/>
                    <a:gd name="connsiteY34" fmla="*/ 357677 h 816924"/>
                    <a:gd name="connsiteX35" fmla="*/ 32105 w 1243597"/>
                    <a:gd name="connsiteY35" fmla="*/ 357574 h 816924"/>
                    <a:gd name="connsiteX36" fmla="*/ 29607 w 1243597"/>
                    <a:gd name="connsiteY36" fmla="*/ 357417 h 816924"/>
                    <a:gd name="connsiteX37" fmla="*/ 24039 w 1243597"/>
                    <a:gd name="connsiteY37" fmla="*/ 357417 h 816924"/>
                    <a:gd name="connsiteX38" fmla="*/ 22375 w 1243597"/>
                    <a:gd name="connsiteY38" fmla="*/ 357469 h 816924"/>
                    <a:gd name="connsiteX39" fmla="*/ 18628 w 1243597"/>
                    <a:gd name="connsiteY39" fmla="*/ 357834 h 816924"/>
                    <a:gd name="connsiteX40" fmla="*/ 14257 w 1243597"/>
                    <a:gd name="connsiteY40" fmla="*/ 358510 h 816924"/>
                    <a:gd name="connsiteX41" fmla="*/ 13269 w 1243597"/>
                    <a:gd name="connsiteY41" fmla="*/ 358770 h 816924"/>
                    <a:gd name="connsiteX42" fmla="*/ 6660 w 1243597"/>
                    <a:gd name="connsiteY42" fmla="*/ 360695 h 816924"/>
                    <a:gd name="connsiteX43" fmla="*/ 2602 w 1243597"/>
                    <a:gd name="connsiteY43" fmla="*/ 362361 h 816924"/>
                    <a:gd name="connsiteX44" fmla="*/ 0 w 1243597"/>
                    <a:gd name="connsiteY44" fmla="*/ 363609 h 816924"/>
                    <a:gd name="connsiteX45" fmla="*/ 129667 w 1243597"/>
                    <a:gd name="connsiteY45" fmla="*/ 288265 h 816924"/>
                    <a:gd name="connsiteX46" fmla="*/ 613422 w 1243597"/>
                    <a:gd name="connsiteY46" fmla="*/ 7129 h 816924"/>
                    <a:gd name="connsiteX47" fmla="*/ 621539 w 1243597"/>
                    <a:gd name="connsiteY47" fmla="*/ 3382 h 816924"/>
                    <a:gd name="connsiteX48" fmla="*/ 621955 w 1243597"/>
                    <a:gd name="connsiteY48" fmla="*/ 3174 h 816924"/>
                    <a:gd name="connsiteX49" fmla="*/ 628199 w 1243597"/>
                    <a:gd name="connsiteY49" fmla="*/ 1457 h 816924"/>
                    <a:gd name="connsiteX50" fmla="*/ 629292 w 1243597"/>
                    <a:gd name="connsiteY50" fmla="*/ 1145 h 816924"/>
                    <a:gd name="connsiteX51" fmla="*/ 629396 w 1243597"/>
                    <a:gd name="connsiteY51" fmla="*/ 1145 h 816924"/>
                    <a:gd name="connsiteX52" fmla="*/ 635484 w 1243597"/>
                    <a:gd name="connsiteY52" fmla="*/ 260 h 816924"/>
                    <a:gd name="connsiteX53" fmla="*/ 637253 w 1243597"/>
                    <a:gd name="connsiteY53" fmla="*/ 156 h 816924"/>
                    <a:gd name="connsiteX54" fmla="*/ 638866 w 1243597"/>
                    <a:gd name="connsiteY54" fmla="*/ 104 h 816924"/>
                    <a:gd name="connsiteX55" fmla="*/ 641000 w 1243597"/>
                    <a:gd name="connsiteY55" fmla="*/ 0 h 816924"/>
                    <a:gd name="connsiteX56" fmla="*/ 645943 w 1243597"/>
                    <a:gd name="connsiteY56" fmla="*/ 156 h 816924"/>
                    <a:gd name="connsiteX57" fmla="*/ 646931 w 1243597"/>
                    <a:gd name="connsiteY57" fmla="*/ 260 h 816924"/>
                    <a:gd name="connsiteX58" fmla="*/ 647920 w 1243597"/>
                    <a:gd name="connsiteY58" fmla="*/ 364 h 816924"/>
                    <a:gd name="connsiteX59" fmla="*/ 650678 w 1243597"/>
                    <a:gd name="connsiteY59" fmla="*/ 624 h 816924"/>
                    <a:gd name="connsiteX60" fmla="*/ 655309 w 1243597"/>
                    <a:gd name="connsiteY60" fmla="*/ 1405 h 816924"/>
                    <a:gd name="connsiteX61" fmla="*/ 656713 w 1243597"/>
                    <a:gd name="connsiteY61" fmla="*/ 1717 h 816924"/>
                    <a:gd name="connsiteX62" fmla="*/ 657650 w 1243597"/>
                    <a:gd name="connsiteY62" fmla="*/ 1925 h 816924"/>
                    <a:gd name="connsiteX63" fmla="*/ 659679 w 1243597"/>
                    <a:gd name="connsiteY63" fmla="*/ 2342 h 816924"/>
                    <a:gd name="connsiteX64" fmla="*/ 664050 w 1243597"/>
                    <a:gd name="connsiteY64" fmla="*/ 3590 h 816924"/>
                    <a:gd name="connsiteX65" fmla="*/ 667016 w 1243597"/>
                    <a:gd name="connsiteY65" fmla="*/ 4527 h 816924"/>
                    <a:gd name="connsiteX66" fmla="*/ 667641 w 1243597"/>
                    <a:gd name="connsiteY66" fmla="*/ 4735 h 816924"/>
                    <a:gd name="connsiteX67" fmla="*/ 668317 w 1243597"/>
                    <a:gd name="connsiteY67" fmla="*/ 4943 h 816924"/>
                    <a:gd name="connsiteX68" fmla="*/ 672636 w 1243597"/>
                    <a:gd name="connsiteY68" fmla="*/ 6556 h 816924"/>
                    <a:gd name="connsiteX69" fmla="*/ 676850 w 1243597"/>
                    <a:gd name="connsiteY69" fmla="*/ 8377 h 816924"/>
                    <a:gd name="connsiteX70" fmla="*/ 677735 w 1243597"/>
                    <a:gd name="connsiteY70" fmla="*/ 8794 h 816924"/>
                    <a:gd name="connsiteX71" fmla="*/ 678411 w 1243597"/>
                    <a:gd name="connsiteY71" fmla="*/ 9106 h 816924"/>
                    <a:gd name="connsiteX72" fmla="*/ 681169 w 1243597"/>
                    <a:gd name="connsiteY72" fmla="*/ 10407 h 816924"/>
                    <a:gd name="connsiteX73" fmla="*/ 685540 w 1243597"/>
                    <a:gd name="connsiteY73" fmla="*/ 12696 h 816924"/>
                    <a:gd name="connsiteX74" fmla="*/ 688922 w 1243597"/>
                    <a:gd name="connsiteY74" fmla="*/ 14569 h 816924"/>
                    <a:gd name="connsiteX75" fmla="*/ 1142966 w 1243597"/>
                    <a:gd name="connsiteY75" fmla="*/ 276714 h 816924"/>
                    <a:gd name="connsiteX76" fmla="*/ 1144006 w 1243597"/>
                    <a:gd name="connsiteY76" fmla="*/ 277338 h 816924"/>
                    <a:gd name="connsiteX77" fmla="*/ 1148533 w 1243597"/>
                    <a:gd name="connsiteY77" fmla="*/ 280096 h 816924"/>
                    <a:gd name="connsiteX78" fmla="*/ 1153060 w 1243597"/>
                    <a:gd name="connsiteY78" fmla="*/ 283062 h 816924"/>
                    <a:gd name="connsiteX79" fmla="*/ 1153580 w 1243597"/>
                    <a:gd name="connsiteY79" fmla="*/ 283478 h 816924"/>
                    <a:gd name="connsiteX80" fmla="*/ 1154204 w 1243597"/>
                    <a:gd name="connsiteY80" fmla="*/ 283894 h 816924"/>
                    <a:gd name="connsiteX81" fmla="*/ 1157639 w 1243597"/>
                    <a:gd name="connsiteY81" fmla="*/ 286340 h 816924"/>
                    <a:gd name="connsiteX82" fmla="*/ 1162322 w 1243597"/>
                    <a:gd name="connsiteY82" fmla="*/ 289930 h 816924"/>
                    <a:gd name="connsiteX83" fmla="*/ 1163831 w 1243597"/>
                    <a:gd name="connsiteY83" fmla="*/ 291127 h 816924"/>
                    <a:gd name="connsiteX84" fmla="*/ 1164924 w 1243597"/>
                    <a:gd name="connsiteY84" fmla="*/ 292011 h 816924"/>
                    <a:gd name="connsiteX85" fmla="*/ 1167057 w 1243597"/>
                    <a:gd name="connsiteY85" fmla="*/ 293781 h 816924"/>
                    <a:gd name="connsiteX86" fmla="*/ 1171792 w 1243597"/>
                    <a:gd name="connsiteY86" fmla="*/ 297891 h 816924"/>
                    <a:gd name="connsiteX87" fmla="*/ 1173925 w 1243597"/>
                    <a:gd name="connsiteY87" fmla="*/ 299868 h 816924"/>
                    <a:gd name="connsiteX88" fmla="*/ 1174966 w 1243597"/>
                    <a:gd name="connsiteY88" fmla="*/ 300857 h 816924"/>
                    <a:gd name="connsiteX89" fmla="*/ 1176423 w 1243597"/>
                    <a:gd name="connsiteY89" fmla="*/ 302210 h 816924"/>
                    <a:gd name="connsiteX90" fmla="*/ 1180898 w 1243597"/>
                    <a:gd name="connsiteY90" fmla="*/ 306633 h 816924"/>
                    <a:gd name="connsiteX91" fmla="*/ 1183760 w 1243597"/>
                    <a:gd name="connsiteY91" fmla="*/ 309651 h 816924"/>
                    <a:gd name="connsiteX92" fmla="*/ 1184488 w 1243597"/>
                    <a:gd name="connsiteY92" fmla="*/ 310379 h 816924"/>
                    <a:gd name="connsiteX93" fmla="*/ 1185217 w 1243597"/>
                    <a:gd name="connsiteY93" fmla="*/ 311160 h 816924"/>
                    <a:gd name="connsiteX94" fmla="*/ 1189327 w 1243597"/>
                    <a:gd name="connsiteY94" fmla="*/ 315739 h 816924"/>
                    <a:gd name="connsiteX95" fmla="*/ 1193438 w 1243597"/>
                    <a:gd name="connsiteY95" fmla="*/ 320526 h 816924"/>
                    <a:gd name="connsiteX96" fmla="*/ 1193438 w 1243597"/>
                    <a:gd name="connsiteY96" fmla="*/ 320578 h 816924"/>
                    <a:gd name="connsiteX97" fmla="*/ 1193490 w 1243597"/>
                    <a:gd name="connsiteY97" fmla="*/ 320578 h 816924"/>
                    <a:gd name="connsiteX98" fmla="*/ 1197496 w 1243597"/>
                    <a:gd name="connsiteY98" fmla="*/ 325521 h 816924"/>
                    <a:gd name="connsiteX99" fmla="*/ 1202180 w 1243597"/>
                    <a:gd name="connsiteY99" fmla="*/ 331713 h 816924"/>
                    <a:gd name="connsiteX100" fmla="*/ 1208891 w 1243597"/>
                    <a:gd name="connsiteY100" fmla="*/ 341235 h 816924"/>
                    <a:gd name="connsiteX101" fmla="*/ 1209568 w 1243597"/>
                    <a:gd name="connsiteY101" fmla="*/ 342328 h 816924"/>
                    <a:gd name="connsiteX102" fmla="*/ 1213835 w 1243597"/>
                    <a:gd name="connsiteY102" fmla="*/ 349092 h 816924"/>
                    <a:gd name="connsiteX103" fmla="*/ 1216749 w 1243597"/>
                    <a:gd name="connsiteY103" fmla="*/ 353775 h 816924"/>
                    <a:gd name="connsiteX104" fmla="*/ 1217373 w 1243597"/>
                    <a:gd name="connsiteY104" fmla="*/ 354868 h 816924"/>
                    <a:gd name="connsiteX105" fmla="*/ 1218934 w 1243597"/>
                    <a:gd name="connsiteY105" fmla="*/ 357625 h 816924"/>
                    <a:gd name="connsiteX106" fmla="*/ 1221952 w 1243597"/>
                    <a:gd name="connsiteY106" fmla="*/ 363037 h 816924"/>
                    <a:gd name="connsiteX107" fmla="*/ 1224242 w 1243597"/>
                    <a:gd name="connsiteY107" fmla="*/ 367460 h 816924"/>
                    <a:gd name="connsiteX108" fmla="*/ 1224814 w 1243597"/>
                    <a:gd name="connsiteY108" fmla="*/ 368553 h 816924"/>
                    <a:gd name="connsiteX109" fmla="*/ 1225230 w 1243597"/>
                    <a:gd name="connsiteY109" fmla="*/ 369385 h 816924"/>
                    <a:gd name="connsiteX110" fmla="*/ 1227936 w 1243597"/>
                    <a:gd name="connsiteY110" fmla="*/ 374953 h 816924"/>
                    <a:gd name="connsiteX111" fmla="*/ 1230226 w 1243597"/>
                    <a:gd name="connsiteY111" fmla="*/ 380052 h 816924"/>
                    <a:gd name="connsiteX112" fmla="*/ 1230538 w 1243597"/>
                    <a:gd name="connsiteY112" fmla="*/ 380780 h 816924"/>
                    <a:gd name="connsiteX113" fmla="*/ 1230850 w 1243597"/>
                    <a:gd name="connsiteY113" fmla="*/ 381509 h 816924"/>
                    <a:gd name="connsiteX114" fmla="*/ 1232411 w 1243597"/>
                    <a:gd name="connsiteY114" fmla="*/ 385099 h 816924"/>
                    <a:gd name="connsiteX115" fmla="*/ 1234492 w 1243597"/>
                    <a:gd name="connsiteY115" fmla="*/ 390250 h 816924"/>
                    <a:gd name="connsiteX116" fmla="*/ 1235793 w 1243597"/>
                    <a:gd name="connsiteY116" fmla="*/ 393685 h 816924"/>
                    <a:gd name="connsiteX117" fmla="*/ 1236053 w 1243597"/>
                    <a:gd name="connsiteY117" fmla="*/ 394465 h 816924"/>
                    <a:gd name="connsiteX118" fmla="*/ 1236417 w 1243597"/>
                    <a:gd name="connsiteY118" fmla="*/ 395402 h 816924"/>
                    <a:gd name="connsiteX119" fmla="*/ 1238290 w 1243597"/>
                    <a:gd name="connsiteY119" fmla="*/ 400813 h 816924"/>
                    <a:gd name="connsiteX120" fmla="*/ 1240059 w 1243597"/>
                    <a:gd name="connsiteY120" fmla="*/ 406277 h 816924"/>
                    <a:gd name="connsiteX121" fmla="*/ 1240320 w 1243597"/>
                    <a:gd name="connsiteY121" fmla="*/ 407109 h 816924"/>
                    <a:gd name="connsiteX122" fmla="*/ 1240528 w 1243597"/>
                    <a:gd name="connsiteY122" fmla="*/ 407838 h 816924"/>
                    <a:gd name="connsiteX123" fmla="*/ 1241673 w 1243597"/>
                    <a:gd name="connsiteY123" fmla="*/ 411896 h 816924"/>
                    <a:gd name="connsiteX124" fmla="*/ 1243182 w 1243597"/>
                    <a:gd name="connsiteY124" fmla="*/ 417516 h 816924"/>
                    <a:gd name="connsiteX125" fmla="*/ 1243754 w 1243597"/>
                    <a:gd name="connsiteY125" fmla="*/ 420014 h 816924"/>
                    <a:gd name="connsiteX126" fmla="*/ 1244014 w 1243597"/>
                    <a:gd name="connsiteY126" fmla="*/ 421158 h 816924"/>
                    <a:gd name="connsiteX127" fmla="*/ 1244483 w 1243597"/>
                    <a:gd name="connsiteY127" fmla="*/ 423083 h 816924"/>
                    <a:gd name="connsiteX128" fmla="*/ 1245575 w 1243597"/>
                    <a:gd name="connsiteY128" fmla="*/ 428599 h 816924"/>
                    <a:gd name="connsiteX129" fmla="*/ 1246460 w 1243597"/>
                    <a:gd name="connsiteY129" fmla="*/ 433698 h 816924"/>
                    <a:gd name="connsiteX130" fmla="*/ 1246512 w 1243597"/>
                    <a:gd name="connsiteY130" fmla="*/ 433854 h 816924"/>
                    <a:gd name="connsiteX131" fmla="*/ 1246512 w 1243597"/>
                    <a:gd name="connsiteY131" fmla="*/ 433959 h 816924"/>
                    <a:gd name="connsiteX132" fmla="*/ 1247292 w 1243597"/>
                    <a:gd name="connsiteY132" fmla="*/ 439266 h 816924"/>
                    <a:gd name="connsiteX133" fmla="*/ 1247864 w 1243597"/>
                    <a:gd name="connsiteY133" fmla="*/ 444469 h 816924"/>
                    <a:gd name="connsiteX134" fmla="*/ 1248021 w 1243597"/>
                    <a:gd name="connsiteY134" fmla="*/ 446343 h 816924"/>
                    <a:gd name="connsiteX135" fmla="*/ 1248073 w 1243597"/>
                    <a:gd name="connsiteY135" fmla="*/ 447383 h 816924"/>
                    <a:gd name="connsiteX136" fmla="*/ 1248281 w 1243597"/>
                    <a:gd name="connsiteY136" fmla="*/ 449672 h 816924"/>
                    <a:gd name="connsiteX137" fmla="*/ 1248489 w 1243597"/>
                    <a:gd name="connsiteY137" fmla="*/ 454824 h 816924"/>
                    <a:gd name="connsiteX138" fmla="*/ 1248593 w 1243597"/>
                    <a:gd name="connsiteY138" fmla="*/ 459611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43597" h="816924">
                      <a:moveTo>
                        <a:pt x="1248593" y="459611"/>
                      </a:moveTo>
                      <a:lnTo>
                        <a:pt x="633715" y="816924"/>
                      </a:lnTo>
                      <a:cubicBezTo>
                        <a:pt x="633715" y="816404"/>
                        <a:pt x="633715" y="815883"/>
                        <a:pt x="633663" y="815363"/>
                      </a:cubicBezTo>
                      <a:cubicBezTo>
                        <a:pt x="633715" y="813594"/>
                        <a:pt x="633663" y="811877"/>
                        <a:pt x="633559" y="810108"/>
                      </a:cubicBezTo>
                      <a:cubicBezTo>
                        <a:pt x="633507" y="808339"/>
                        <a:pt x="633402" y="806517"/>
                        <a:pt x="633246" y="804644"/>
                      </a:cubicBezTo>
                      <a:cubicBezTo>
                        <a:pt x="633195" y="804332"/>
                        <a:pt x="633195" y="803968"/>
                        <a:pt x="633143" y="803656"/>
                      </a:cubicBezTo>
                      <a:cubicBezTo>
                        <a:pt x="632986" y="801574"/>
                        <a:pt x="632778" y="799493"/>
                        <a:pt x="632518" y="797412"/>
                      </a:cubicBezTo>
                      <a:cubicBezTo>
                        <a:pt x="631738" y="791116"/>
                        <a:pt x="630644" y="784768"/>
                        <a:pt x="629136" y="778315"/>
                      </a:cubicBezTo>
                      <a:cubicBezTo>
                        <a:pt x="629032" y="778003"/>
                        <a:pt x="628980" y="777639"/>
                        <a:pt x="628875" y="777327"/>
                      </a:cubicBezTo>
                      <a:cubicBezTo>
                        <a:pt x="627991" y="773580"/>
                        <a:pt x="627054" y="769886"/>
                        <a:pt x="625962" y="766140"/>
                      </a:cubicBezTo>
                      <a:cubicBezTo>
                        <a:pt x="625806" y="765567"/>
                        <a:pt x="625649" y="764943"/>
                        <a:pt x="625441" y="764318"/>
                      </a:cubicBezTo>
                      <a:cubicBezTo>
                        <a:pt x="624140" y="760156"/>
                        <a:pt x="622736" y="755993"/>
                        <a:pt x="621227" y="751778"/>
                      </a:cubicBezTo>
                      <a:cubicBezTo>
                        <a:pt x="621123" y="751518"/>
                        <a:pt x="621018" y="751258"/>
                        <a:pt x="620914" y="750998"/>
                      </a:cubicBezTo>
                      <a:cubicBezTo>
                        <a:pt x="619613" y="747512"/>
                        <a:pt x="618260" y="744077"/>
                        <a:pt x="616804" y="740643"/>
                      </a:cubicBezTo>
                      <a:cubicBezTo>
                        <a:pt x="615555" y="737625"/>
                        <a:pt x="614202" y="734607"/>
                        <a:pt x="612797" y="731641"/>
                      </a:cubicBezTo>
                      <a:cubicBezTo>
                        <a:pt x="610924" y="727687"/>
                        <a:pt x="608947" y="723733"/>
                        <a:pt x="606813" y="719882"/>
                      </a:cubicBezTo>
                      <a:cubicBezTo>
                        <a:pt x="605460" y="717280"/>
                        <a:pt x="604003" y="714679"/>
                        <a:pt x="602495" y="712129"/>
                      </a:cubicBezTo>
                      <a:cubicBezTo>
                        <a:pt x="601350" y="710204"/>
                        <a:pt x="600153" y="708331"/>
                        <a:pt x="599008" y="706457"/>
                      </a:cubicBezTo>
                      <a:cubicBezTo>
                        <a:pt x="597603" y="704168"/>
                        <a:pt x="596198" y="701878"/>
                        <a:pt x="594742" y="699641"/>
                      </a:cubicBezTo>
                      <a:cubicBezTo>
                        <a:pt x="584595" y="684291"/>
                        <a:pt x="572887" y="670138"/>
                        <a:pt x="560140" y="658170"/>
                      </a:cubicBezTo>
                      <a:cubicBezTo>
                        <a:pt x="559775" y="657858"/>
                        <a:pt x="559411" y="657494"/>
                        <a:pt x="559047" y="657182"/>
                      </a:cubicBezTo>
                      <a:cubicBezTo>
                        <a:pt x="549265" y="648076"/>
                        <a:pt x="538910" y="640219"/>
                        <a:pt x="528139" y="634027"/>
                      </a:cubicBezTo>
                      <a:lnTo>
                        <a:pt x="139762" y="409815"/>
                      </a:lnTo>
                      <a:lnTo>
                        <a:pt x="74095" y="371883"/>
                      </a:lnTo>
                      <a:cubicBezTo>
                        <a:pt x="72222" y="370790"/>
                        <a:pt x="70349" y="369801"/>
                        <a:pt x="68476" y="368813"/>
                      </a:cubicBezTo>
                      <a:cubicBezTo>
                        <a:pt x="67123" y="368136"/>
                        <a:pt x="65822" y="367512"/>
                        <a:pt x="64522" y="366887"/>
                      </a:cubicBezTo>
                      <a:cubicBezTo>
                        <a:pt x="63949" y="366575"/>
                        <a:pt x="63377" y="366315"/>
                        <a:pt x="62753" y="366055"/>
                      </a:cubicBezTo>
                      <a:cubicBezTo>
                        <a:pt x="61295" y="365379"/>
                        <a:pt x="59786" y="364754"/>
                        <a:pt x="58329" y="364130"/>
                      </a:cubicBezTo>
                      <a:cubicBezTo>
                        <a:pt x="58069" y="364026"/>
                        <a:pt x="57809" y="363922"/>
                        <a:pt x="57549" y="363817"/>
                      </a:cubicBezTo>
                      <a:cubicBezTo>
                        <a:pt x="55936" y="363193"/>
                        <a:pt x="54323" y="362569"/>
                        <a:pt x="52762" y="362048"/>
                      </a:cubicBezTo>
                      <a:cubicBezTo>
                        <a:pt x="50576" y="361268"/>
                        <a:pt x="48391" y="360591"/>
                        <a:pt x="46206" y="360071"/>
                      </a:cubicBezTo>
                      <a:cubicBezTo>
                        <a:pt x="44749" y="359655"/>
                        <a:pt x="43291" y="359290"/>
                        <a:pt x="41887" y="359030"/>
                      </a:cubicBezTo>
                      <a:cubicBezTo>
                        <a:pt x="40378" y="358718"/>
                        <a:pt x="38921" y="358458"/>
                        <a:pt x="37464" y="358198"/>
                      </a:cubicBezTo>
                      <a:cubicBezTo>
                        <a:pt x="37464" y="358198"/>
                        <a:pt x="37464" y="358198"/>
                        <a:pt x="37412" y="358198"/>
                      </a:cubicBezTo>
                      <a:cubicBezTo>
                        <a:pt x="35955" y="357990"/>
                        <a:pt x="34498" y="357834"/>
                        <a:pt x="33093" y="357677"/>
                      </a:cubicBezTo>
                      <a:cubicBezTo>
                        <a:pt x="32781" y="357625"/>
                        <a:pt x="32417" y="357574"/>
                        <a:pt x="32105" y="357574"/>
                      </a:cubicBezTo>
                      <a:cubicBezTo>
                        <a:pt x="31272" y="357522"/>
                        <a:pt x="30439" y="357417"/>
                        <a:pt x="29607" y="357417"/>
                      </a:cubicBezTo>
                      <a:cubicBezTo>
                        <a:pt x="27681" y="357313"/>
                        <a:pt x="25860" y="357365"/>
                        <a:pt x="24039" y="357417"/>
                      </a:cubicBezTo>
                      <a:cubicBezTo>
                        <a:pt x="23467" y="357417"/>
                        <a:pt x="22895" y="357417"/>
                        <a:pt x="22375" y="357469"/>
                      </a:cubicBezTo>
                      <a:cubicBezTo>
                        <a:pt x="21126" y="357522"/>
                        <a:pt x="19876" y="357625"/>
                        <a:pt x="18628" y="357834"/>
                      </a:cubicBezTo>
                      <a:cubicBezTo>
                        <a:pt x="17171" y="357990"/>
                        <a:pt x="15714" y="358198"/>
                        <a:pt x="14257" y="358510"/>
                      </a:cubicBezTo>
                      <a:cubicBezTo>
                        <a:pt x="13945" y="358614"/>
                        <a:pt x="13633" y="358718"/>
                        <a:pt x="13269" y="358770"/>
                      </a:cubicBezTo>
                      <a:cubicBezTo>
                        <a:pt x="11031" y="359290"/>
                        <a:pt x="8794" y="359915"/>
                        <a:pt x="6660" y="360695"/>
                      </a:cubicBezTo>
                      <a:cubicBezTo>
                        <a:pt x="5255" y="361164"/>
                        <a:pt x="3903" y="361736"/>
                        <a:pt x="2602" y="362361"/>
                      </a:cubicBezTo>
                      <a:cubicBezTo>
                        <a:pt x="1717" y="362725"/>
                        <a:pt x="833" y="363193"/>
                        <a:pt x="0" y="363609"/>
                      </a:cubicBezTo>
                      <a:lnTo>
                        <a:pt x="129667" y="288265"/>
                      </a:lnTo>
                      <a:lnTo>
                        <a:pt x="613422" y="7129"/>
                      </a:lnTo>
                      <a:cubicBezTo>
                        <a:pt x="615971" y="5620"/>
                        <a:pt x="618677" y="4423"/>
                        <a:pt x="621539" y="3382"/>
                      </a:cubicBezTo>
                      <a:cubicBezTo>
                        <a:pt x="621695" y="3330"/>
                        <a:pt x="621799" y="3226"/>
                        <a:pt x="621955" y="3174"/>
                      </a:cubicBezTo>
                      <a:cubicBezTo>
                        <a:pt x="623985" y="2446"/>
                        <a:pt x="626065" y="1925"/>
                        <a:pt x="628199" y="1457"/>
                      </a:cubicBezTo>
                      <a:cubicBezTo>
                        <a:pt x="628564" y="1353"/>
                        <a:pt x="628875" y="1249"/>
                        <a:pt x="629292" y="1145"/>
                      </a:cubicBezTo>
                      <a:cubicBezTo>
                        <a:pt x="629292" y="1145"/>
                        <a:pt x="629344" y="1145"/>
                        <a:pt x="629396" y="1145"/>
                      </a:cubicBezTo>
                      <a:cubicBezTo>
                        <a:pt x="631373" y="729"/>
                        <a:pt x="633402" y="416"/>
                        <a:pt x="635484" y="260"/>
                      </a:cubicBezTo>
                      <a:cubicBezTo>
                        <a:pt x="636056" y="208"/>
                        <a:pt x="636628" y="208"/>
                        <a:pt x="637253" y="156"/>
                      </a:cubicBezTo>
                      <a:cubicBezTo>
                        <a:pt x="637773" y="104"/>
                        <a:pt x="638294" y="104"/>
                        <a:pt x="638866" y="104"/>
                      </a:cubicBezTo>
                      <a:cubicBezTo>
                        <a:pt x="639595" y="52"/>
                        <a:pt x="640271" y="0"/>
                        <a:pt x="641000" y="0"/>
                      </a:cubicBezTo>
                      <a:cubicBezTo>
                        <a:pt x="642612" y="0"/>
                        <a:pt x="644277" y="52"/>
                        <a:pt x="645943" y="156"/>
                      </a:cubicBezTo>
                      <a:cubicBezTo>
                        <a:pt x="646254" y="156"/>
                        <a:pt x="646619" y="208"/>
                        <a:pt x="646931" y="260"/>
                      </a:cubicBezTo>
                      <a:cubicBezTo>
                        <a:pt x="647243" y="260"/>
                        <a:pt x="647607" y="312"/>
                        <a:pt x="647920" y="364"/>
                      </a:cubicBezTo>
                      <a:cubicBezTo>
                        <a:pt x="648856" y="416"/>
                        <a:pt x="649741" y="521"/>
                        <a:pt x="650678" y="624"/>
                      </a:cubicBezTo>
                      <a:cubicBezTo>
                        <a:pt x="652186" y="833"/>
                        <a:pt x="653748" y="1093"/>
                        <a:pt x="655309" y="1405"/>
                      </a:cubicBezTo>
                      <a:cubicBezTo>
                        <a:pt x="655777" y="1509"/>
                        <a:pt x="656245" y="1613"/>
                        <a:pt x="656713" y="1717"/>
                      </a:cubicBezTo>
                      <a:cubicBezTo>
                        <a:pt x="657026" y="1769"/>
                        <a:pt x="657338" y="1821"/>
                        <a:pt x="657650" y="1925"/>
                      </a:cubicBezTo>
                      <a:cubicBezTo>
                        <a:pt x="658327" y="2081"/>
                        <a:pt x="659003" y="2185"/>
                        <a:pt x="659679" y="2342"/>
                      </a:cubicBezTo>
                      <a:cubicBezTo>
                        <a:pt x="661137" y="2706"/>
                        <a:pt x="662593" y="3122"/>
                        <a:pt x="664050" y="3590"/>
                      </a:cubicBezTo>
                      <a:cubicBezTo>
                        <a:pt x="665039" y="3850"/>
                        <a:pt x="666027" y="4215"/>
                        <a:pt x="667016" y="4527"/>
                      </a:cubicBezTo>
                      <a:cubicBezTo>
                        <a:pt x="667224" y="4579"/>
                        <a:pt x="667432" y="4683"/>
                        <a:pt x="667641" y="4735"/>
                      </a:cubicBezTo>
                      <a:cubicBezTo>
                        <a:pt x="667848" y="4839"/>
                        <a:pt x="668109" y="4891"/>
                        <a:pt x="668317" y="4943"/>
                      </a:cubicBezTo>
                      <a:cubicBezTo>
                        <a:pt x="669722" y="5463"/>
                        <a:pt x="671179" y="5984"/>
                        <a:pt x="672636" y="6556"/>
                      </a:cubicBezTo>
                      <a:cubicBezTo>
                        <a:pt x="674041" y="7129"/>
                        <a:pt x="675446" y="7753"/>
                        <a:pt x="676850" y="8377"/>
                      </a:cubicBezTo>
                      <a:cubicBezTo>
                        <a:pt x="677163" y="8534"/>
                        <a:pt x="677423" y="8638"/>
                        <a:pt x="677735" y="8794"/>
                      </a:cubicBezTo>
                      <a:cubicBezTo>
                        <a:pt x="677943" y="8898"/>
                        <a:pt x="678151" y="9002"/>
                        <a:pt x="678411" y="9106"/>
                      </a:cubicBezTo>
                      <a:cubicBezTo>
                        <a:pt x="679348" y="9522"/>
                        <a:pt x="680232" y="9939"/>
                        <a:pt x="681169" y="10407"/>
                      </a:cubicBezTo>
                      <a:cubicBezTo>
                        <a:pt x="682626" y="11135"/>
                        <a:pt x="684083" y="11864"/>
                        <a:pt x="685540" y="12696"/>
                      </a:cubicBezTo>
                      <a:cubicBezTo>
                        <a:pt x="686684" y="13268"/>
                        <a:pt x="687778" y="13893"/>
                        <a:pt x="688922" y="14569"/>
                      </a:cubicBezTo>
                      <a:lnTo>
                        <a:pt x="1142966" y="276714"/>
                      </a:lnTo>
                      <a:cubicBezTo>
                        <a:pt x="1143330" y="276922"/>
                        <a:pt x="1143694" y="277130"/>
                        <a:pt x="1144006" y="277338"/>
                      </a:cubicBezTo>
                      <a:cubicBezTo>
                        <a:pt x="1145515" y="278223"/>
                        <a:pt x="1147024" y="279107"/>
                        <a:pt x="1148533" y="280096"/>
                      </a:cubicBezTo>
                      <a:cubicBezTo>
                        <a:pt x="1150042" y="281032"/>
                        <a:pt x="1151551" y="282021"/>
                        <a:pt x="1153060" y="283062"/>
                      </a:cubicBezTo>
                      <a:cubicBezTo>
                        <a:pt x="1153216" y="283218"/>
                        <a:pt x="1153424" y="283322"/>
                        <a:pt x="1153580" y="283478"/>
                      </a:cubicBezTo>
                      <a:cubicBezTo>
                        <a:pt x="1153788" y="283582"/>
                        <a:pt x="1153997" y="283738"/>
                        <a:pt x="1154204" y="283894"/>
                      </a:cubicBezTo>
                      <a:cubicBezTo>
                        <a:pt x="1155350" y="284727"/>
                        <a:pt x="1156546" y="285507"/>
                        <a:pt x="1157639" y="286340"/>
                      </a:cubicBezTo>
                      <a:cubicBezTo>
                        <a:pt x="1159252" y="287484"/>
                        <a:pt x="1160761" y="288681"/>
                        <a:pt x="1162322" y="289930"/>
                      </a:cubicBezTo>
                      <a:cubicBezTo>
                        <a:pt x="1162842" y="290294"/>
                        <a:pt x="1163362" y="290763"/>
                        <a:pt x="1163831" y="291127"/>
                      </a:cubicBezTo>
                      <a:cubicBezTo>
                        <a:pt x="1164195" y="291439"/>
                        <a:pt x="1164560" y="291751"/>
                        <a:pt x="1164924" y="292011"/>
                      </a:cubicBezTo>
                      <a:cubicBezTo>
                        <a:pt x="1165600" y="292584"/>
                        <a:pt x="1166329" y="293156"/>
                        <a:pt x="1167057" y="293781"/>
                      </a:cubicBezTo>
                      <a:cubicBezTo>
                        <a:pt x="1168618" y="295081"/>
                        <a:pt x="1170231" y="296486"/>
                        <a:pt x="1171792" y="297891"/>
                      </a:cubicBezTo>
                      <a:cubicBezTo>
                        <a:pt x="1172468" y="298516"/>
                        <a:pt x="1173197" y="299192"/>
                        <a:pt x="1173925" y="299868"/>
                      </a:cubicBezTo>
                      <a:cubicBezTo>
                        <a:pt x="1174290" y="300233"/>
                        <a:pt x="1174602" y="300545"/>
                        <a:pt x="1174966" y="300857"/>
                      </a:cubicBezTo>
                      <a:cubicBezTo>
                        <a:pt x="1175434" y="301326"/>
                        <a:pt x="1175955" y="301742"/>
                        <a:pt x="1176423" y="302210"/>
                      </a:cubicBezTo>
                      <a:cubicBezTo>
                        <a:pt x="1177932" y="303667"/>
                        <a:pt x="1179441" y="305124"/>
                        <a:pt x="1180898" y="306633"/>
                      </a:cubicBezTo>
                      <a:cubicBezTo>
                        <a:pt x="1181834" y="307621"/>
                        <a:pt x="1182823" y="308610"/>
                        <a:pt x="1183760" y="309651"/>
                      </a:cubicBezTo>
                      <a:cubicBezTo>
                        <a:pt x="1184020" y="309911"/>
                        <a:pt x="1184228" y="310119"/>
                        <a:pt x="1184488" y="310379"/>
                      </a:cubicBezTo>
                      <a:cubicBezTo>
                        <a:pt x="1184749" y="310639"/>
                        <a:pt x="1184956" y="310899"/>
                        <a:pt x="1185217" y="311160"/>
                      </a:cubicBezTo>
                      <a:cubicBezTo>
                        <a:pt x="1186622" y="312669"/>
                        <a:pt x="1187975" y="314178"/>
                        <a:pt x="1189327" y="315739"/>
                      </a:cubicBezTo>
                      <a:cubicBezTo>
                        <a:pt x="1190732" y="317299"/>
                        <a:pt x="1192085" y="318913"/>
                        <a:pt x="1193438" y="320526"/>
                      </a:cubicBezTo>
                      <a:cubicBezTo>
                        <a:pt x="1193438" y="320526"/>
                        <a:pt x="1193438" y="320526"/>
                        <a:pt x="1193438" y="320578"/>
                      </a:cubicBezTo>
                      <a:cubicBezTo>
                        <a:pt x="1193490" y="320578"/>
                        <a:pt x="1193490" y="320578"/>
                        <a:pt x="1193490" y="320578"/>
                      </a:cubicBezTo>
                      <a:cubicBezTo>
                        <a:pt x="1194843" y="322191"/>
                        <a:pt x="1196196" y="323856"/>
                        <a:pt x="1197496" y="325521"/>
                      </a:cubicBezTo>
                      <a:cubicBezTo>
                        <a:pt x="1199109" y="327550"/>
                        <a:pt x="1200670" y="329632"/>
                        <a:pt x="1202180" y="331713"/>
                      </a:cubicBezTo>
                      <a:cubicBezTo>
                        <a:pt x="1204469" y="334835"/>
                        <a:pt x="1206706" y="338009"/>
                        <a:pt x="1208891" y="341235"/>
                      </a:cubicBezTo>
                      <a:cubicBezTo>
                        <a:pt x="1209152" y="341599"/>
                        <a:pt x="1209360" y="341964"/>
                        <a:pt x="1209568" y="342328"/>
                      </a:cubicBezTo>
                      <a:cubicBezTo>
                        <a:pt x="1211025" y="344565"/>
                        <a:pt x="1212430" y="346803"/>
                        <a:pt x="1213835" y="349092"/>
                      </a:cubicBezTo>
                      <a:cubicBezTo>
                        <a:pt x="1214771" y="350653"/>
                        <a:pt x="1215812" y="352162"/>
                        <a:pt x="1216749" y="353775"/>
                      </a:cubicBezTo>
                      <a:cubicBezTo>
                        <a:pt x="1216957" y="354139"/>
                        <a:pt x="1217165" y="354503"/>
                        <a:pt x="1217373" y="354868"/>
                      </a:cubicBezTo>
                      <a:cubicBezTo>
                        <a:pt x="1217894" y="355752"/>
                        <a:pt x="1218414" y="356689"/>
                        <a:pt x="1218934" y="357625"/>
                      </a:cubicBezTo>
                      <a:cubicBezTo>
                        <a:pt x="1219923" y="359447"/>
                        <a:pt x="1220964" y="361216"/>
                        <a:pt x="1221952" y="363037"/>
                      </a:cubicBezTo>
                      <a:cubicBezTo>
                        <a:pt x="1222733" y="364494"/>
                        <a:pt x="1223461" y="366003"/>
                        <a:pt x="1224242" y="367460"/>
                      </a:cubicBezTo>
                      <a:cubicBezTo>
                        <a:pt x="1224449" y="367824"/>
                        <a:pt x="1224606" y="368188"/>
                        <a:pt x="1224814" y="368553"/>
                      </a:cubicBezTo>
                      <a:cubicBezTo>
                        <a:pt x="1224970" y="368865"/>
                        <a:pt x="1225074" y="369125"/>
                        <a:pt x="1225230" y="369385"/>
                      </a:cubicBezTo>
                      <a:cubicBezTo>
                        <a:pt x="1226167" y="371206"/>
                        <a:pt x="1227051" y="373079"/>
                        <a:pt x="1227936" y="374953"/>
                      </a:cubicBezTo>
                      <a:cubicBezTo>
                        <a:pt x="1228717" y="376618"/>
                        <a:pt x="1229497" y="378335"/>
                        <a:pt x="1230226" y="380052"/>
                      </a:cubicBezTo>
                      <a:cubicBezTo>
                        <a:pt x="1230329" y="380312"/>
                        <a:pt x="1230433" y="380572"/>
                        <a:pt x="1230538" y="380780"/>
                      </a:cubicBezTo>
                      <a:cubicBezTo>
                        <a:pt x="1230642" y="381040"/>
                        <a:pt x="1230746" y="381249"/>
                        <a:pt x="1230850" y="381509"/>
                      </a:cubicBezTo>
                      <a:cubicBezTo>
                        <a:pt x="1231370" y="382705"/>
                        <a:pt x="1231890" y="383902"/>
                        <a:pt x="1232411" y="385099"/>
                      </a:cubicBezTo>
                      <a:cubicBezTo>
                        <a:pt x="1233139" y="386816"/>
                        <a:pt x="1233816" y="388533"/>
                        <a:pt x="1234492" y="390250"/>
                      </a:cubicBezTo>
                      <a:cubicBezTo>
                        <a:pt x="1234908" y="391395"/>
                        <a:pt x="1235325" y="392540"/>
                        <a:pt x="1235793" y="393685"/>
                      </a:cubicBezTo>
                      <a:cubicBezTo>
                        <a:pt x="1235845" y="393945"/>
                        <a:pt x="1235949" y="394205"/>
                        <a:pt x="1236053" y="394465"/>
                      </a:cubicBezTo>
                      <a:cubicBezTo>
                        <a:pt x="1236209" y="394777"/>
                        <a:pt x="1236313" y="395089"/>
                        <a:pt x="1236417" y="395402"/>
                      </a:cubicBezTo>
                      <a:cubicBezTo>
                        <a:pt x="1237094" y="397223"/>
                        <a:pt x="1237718" y="398992"/>
                        <a:pt x="1238290" y="400813"/>
                      </a:cubicBezTo>
                      <a:cubicBezTo>
                        <a:pt x="1238915" y="402634"/>
                        <a:pt x="1239487" y="404455"/>
                        <a:pt x="1240059" y="406277"/>
                      </a:cubicBezTo>
                      <a:cubicBezTo>
                        <a:pt x="1240164" y="406537"/>
                        <a:pt x="1240216" y="406849"/>
                        <a:pt x="1240320" y="407109"/>
                      </a:cubicBezTo>
                      <a:cubicBezTo>
                        <a:pt x="1240372" y="407370"/>
                        <a:pt x="1240424" y="407578"/>
                        <a:pt x="1240528" y="407838"/>
                      </a:cubicBezTo>
                      <a:cubicBezTo>
                        <a:pt x="1240892" y="409191"/>
                        <a:pt x="1241309" y="410544"/>
                        <a:pt x="1241673" y="411896"/>
                      </a:cubicBezTo>
                      <a:cubicBezTo>
                        <a:pt x="1242193" y="413770"/>
                        <a:pt x="1242713" y="415643"/>
                        <a:pt x="1243182" y="417516"/>
                      </a:cubicBezTo>
                      <a:cubicBezTo>
                        <a:pt x="1243390" y="418349"/>
                        <a:pt x="1243546" y="419181"/>
                        <a:pt x="1243754" y="420014"/>
                      </a:cubicBezTo>
                      <a:cubicBezTo>
                        <a:pt x="1243858" y="420430"/>
                        <a:pt x="1243910" y="420794"/>
                        <a:pt x="1244014" y="421158"/>
                      </a:cubicBezTo>
                      <a:cubicBezTo>
                        <a:pt x="1244170" y="421783"/>
                        <a:pt x="1244327" y="422407"/>
                        <a:pt x="1244483" y="423083"/>
                      </a:cubicBezTo>
                      <a:cubicBezTo>
                        <a:pt x="1244847" y="424905"/>
                        <a:pt x="1245263" y="426726"/>
                        <a:pt x="1245575" y="428599"/>
                      </a:cubicBezTo>
                      <a:cubicBezTo>
                        <a:pt x="1245888" y="430316"/>
                        <a:pt x="1246200" y="431981"/>
                        <a:pt x="1246460" y="433698"/>
                      </a:cubicBezTo>
                      <a:cubicBezTo>
                        <a:pt x="1246460" y="433750"/>
                        <a:pt x="1246460" y="433802"/>
                        <a:pt x="1246512" y="433854"/>
                      </a:cubicBezTo>
                      <a:cubicBezTo>
                        <a:pt x="1246512" y="433906"/>
                        <a:pt x="1246512" y="433906"/>
                        <a:pt x="1246512" y="433959"/>
                      </a:cubicBezTo>
                      <a:cubicBezTo>
                        <a:pt x="1246772" y="435728"/>
                        <a:pt x="1247032" y="437497"/>
                        <a:pt x="1247292" y="439266"/>
                      </a:cubicBezTo>
                      <a:cubicBezTo>
                        <a:pt x="1247500" y="441035"/>
                        <a:pt x="1247709" y="442752"/>
                        <a:pt x="1247864" y="444469"/>
                      </a:cubicBezTo>
                      <a:cubicBezTo>
                        <a:pt x="1247917" y="445094"/>
                        <a:pt x="1247969" y="445718"/>
                        <a:pt x="1248021" y="446343"/>
                      </a:cubicBezTo>
                      <a:cubicBezTo>
                        <a:pt x="1248021" y="446655"/>
                        <a:pt x="1248073" y="447019"/>
                        <a:pt x="1248073" y="447383"/>
                      </a:cubicBezTo>
                      <a:cubicBezTo>
                        <a:pt x="1248125" y="448111"/>
                        <a:pt x="1248229" y="448892"/>
                        <a:pt x="1248281" y="449672"/>
                      </a:cubicBezTo>
                      <a:cubicBezTo>
                        <a:pt x="1248385" y="451390"/>
                        <a:pt x="1248437" y="453107"/>
                        <a:pt x="1248489" y="454824"/>
                      </a:cubicBezTo>
                      <a:cubicBezTo>
                        <a:pt x="1248541" y="456437"/>
                        <a:pt x="1248593" y="457998"/>
                        <a:pt x="1248593" y="459611"/>
                      </a:cubicBezTo>
                      <a:close/>
                    </a:path>
                  </a:pathLst>
                </a:custGeom>
                <a:solidFill>
                  <a:schemeClr val="accent1">
                    <a:lumMod val="60000"/>
                    <a:lumOff val="40000"/>
                  </a:schemeClr>
                </a:solidFill>
                <a:ln w="5199"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FA78C0C0-FFB5-4BF8-9FCC-D8606C9E193F}"/>
                    </a:ext>
                  </a:extLst>
                </p:cNvPr>
                <p:cNvSpPr/>
                <p:nvPr/>
              </p:nvSpPr>
              <p:spPr>
                <a:xfrm>
                  <a:off x="8577524" y="4283173"/>
                  <a:ext cx="666027" cy="1836778"/>
                </a:xfrm>
                <a:custGeom>
                  <a:avLst/>
                  <a:gdLst>
                    <a:gd name="connsiteX0" fmla="*/ 669930 w 666027"/>
                    <a:gd name="connsiteY0" fmla="*/ 459618 h 1836778"/>
                    <a:gd name="connsiteX1" fmla="*/ 666027 w 666027"/>
                    <a:gd name="connsiteY1" fmla="*/ 1841261 h 1836778"/>
                    <a:gd name="connsiteX2" fmla="*/ 0 w 666027"/>
                    <a:gd name="connsiteY2" fmla="*/ 1456734 h 1836778"/>
                    <a:gd name="connsiteX3" fmla="*/ 3746 w 666027"/>
                    <a:gd name="connsiteY3" fmla="*/ 135710 h 1836778"/>
                    <a:gd name="connsiteX4" fmla="*/ 3903 w 666027"/>
                    <a:gd name="connsiteY4" fmla="*/ 75091 h 1836778"/>
                    <a:gd name="connsiteX5" fmla="*/ 36215 w 666027"/>
                    <a:gd name="connsiteY5" fmla="*/ 6303 h 1836778"/>
                    <a:gd name="connsiteX6" fmla="*/ 38817 w 666027"/>
                    <a:gd name="connsiteY6" fmla="*/ 5054 h 1836778"/>
                    <a:gd name="connsiteX7" fmla="*/ 42875 w 666027"/>
                    <a:gd name="connsiteY7" fmla="*/ 3389 h 1836778"/>
                    <a:gd name="connsiteX8" fmla="*/ 50472 w 666027"/>
                    <a:gd name="connsiteY8" fmla="*/ 1204 h 1836778"/>
                    <a:gd name="connsiteX9" fmla="*/ 54843 w 666027"/>
                    <a:gd name="connsiteY9" fmla="*/ 527 h 1836778"/>
                    <a:gd name="connsiteX10" fmla="*/ 58590 w 666027"/>
                    <a:gd name="connsiteY10" fmla="*/ 163 h 1836778"/>
                    <a:gd name="connsiteX11" fmla="*/ 65822 w 666027"/>
                    <a:gd name="connsiteY11" fmla="*/ 111 h 1836778"/>
                    <a:gd name="connsiteX12" fmla="*/ 68320 w 666027"/>
                    <a:gd name="connsiteY12" fmla="*/ 267 h 1836778"/>
                    <a:gd name="connsiteX13" fmla="*/ 69308 w 666027"/>
                    <a:gd name="connsiteY13" fmla="*/ 371 h 1836778"/>
                    <a:gd name="connsiteX14" fmla="*/ 73627 w 666027"/>
                    <a:gd name="connsiteY14" fmla="*/ 892 h 1836778"/>
                    <a:gd name="connsiteX15" fmla="*/ 73679 w 666027"/>
                    <a:gd name="connsiteY15" fmla="*/ 892 h 1836778"/>
                    <a:gd name="connsiteX16" fmla="*/ 78102 w 666027"/>
                    <a:gd name="connsiteY16" fmla="*/ 1724 h 1836778"/>
                    <a:gd name="connsiteX17" fmla="*/ 78986 w 666027"/>
                    <a:gd name="connsiteY17" fmla="*/ 1933 h 1836778"/>
                    <a:gd name="connsiteX18" fmla="*/ 82421 w 666027"/>
                    <a:gd name="connsiteY18" fmla="*/ 2765 h 1836778"/>
                    <a:gd name="connsiteX19" fmla="*/ 88977 w 666027"/>
                    <a:gd name="connsiteY19" fmla="*/ 4742 h 1836778"/>
                    <a:gd name="connsiteX20" fmla="*/ 93764 w 666027"/>
                    <a:gd name="connsiteY20" fmla="*/ 6511 h 1836778"/>
                    <a:gd name="connsiteX21" fmla="*/ 94544 w 666027"/>
                    <a:gd name="connsiteY21" fmla="*/ 6823 h 1836778"/>
                    <a:gd name="connsiteX22" fmla="*/ 98968 w 666027"/>
                    <a:gd name="connsiteY22" fmla="*/ 8749 h 1836778"/>
                    <a:gd name="connsiteX23" fmla="*/ 100737 w 666027"/>
                    <a:gd name="connsiteY23" fmla="*/ 9581 h 1836778"/>
                    <a:gd name="connsiteX24" fmla="*/ 104691 w 666027"/>
                    <a:gd name="connsiteY24" fmla="*/ 11506 h 1836778"/>
                    <a:gd name="connsiteX25" fmla="*/ 110311 w 666027"/>
                    <a:gd name="connsiteY25" fmla="*/ 14577 h 1836778"/>
                    <a:gd name="connsiteX26" fmla="*/ 175977 w 666027"/>
                    <a:gd name="connsiteY26" fmla="*/ 52509 h 1836778"/>
                    <a:gd name="connsiteX27" fmla="*/ 564354 w 666027"/>
                    <a:gd name="connsiteY27" fmla="*/ 276721 h 1836778"/>
                    <a:gd name="connsiteX28" fmla="*/ 595262 w 666027"/>
                    <a:gd name="connsiteY28" fmla="*/ 299875 h 1836778"/>
                    <a:gd name="connsiteX29" fmla="*/ 596355 w 666027"/>
                    <a:gd name="connsiteY29" fmla="*/ 300864 h 1836778"/>
                    <a:gd name="connsiteX30" fmla="*/ 630957 w 666027"/>
                    <a:gd name="connsiteY30" fmla="*/ 342335 h 1836778"/>
                    <a:gd name="connsiteX31" fmla="*/ 638710 w 666027"/>
                    <a:gd name="connsiteY31" fmla="*/ 354823 h 1836778"/>
                    <a:gd name="connsiteX32" fmla="*/ 643028 w 666027"/>
                    <a:gd name="connsiteY32" fmla="*/ 362576 h 1836778"/>
                    <a:gd name="connsiteX33" fmla="*/ 645578 w 666027"/>
                    <a:gd name="connsiteY33" fmla="*/ 367467 h 1836778"/>
                    <a:gd name="connsiteX34" fmla="*/ 646150 w 666027"/>
                    <a:gd name="connsiteY34" fmla="*/ 368560 h 1836778"/>
                    <a:gd name="connsiteX35" fmla="*/ 649012 w 666027"/>
                    <a:gd name="connsiteY35" fmla="*/ 374335 h 1836778"/>
                    <a:gd name="connsiteX36" fmla="*/ 653019 w 666027"/>
                    <a:gd name="connsiteY36" fmla="*/ 383337 h 1836778"/>
                    <a:gd name="connsiteX37" fmla="*/ 657442 w 666027"/>
                    <a:gd name="connsiteY37" fmla="*/ 394472 h 1836778"/>
                    <a:gd name="connsiteX38" fmla="*/ 661656 w 666027"/>
                    <a:gd name="connsiteY38" fmla="*/ 407012 h 1836778"/>
                    <a:gd name="connsiteX39" fmla="*/ 662177 w 666027"/>
                    <a:gd name="connsiteY39" fmla="*/ 408833 h 1836778"/>
                    <a:gd name="connsiteX40" fmla="*/ 665351 w 666027"/>
                    <a:gd name="connsiteY40" fmla="*/ 421009 h 1836778"/>
                    <a:gd name="connsiteX41" fmla="*/ 668733 w 666027"/>
                    <a:gd name="connsiteY41" fmla="*/ 440105 h 1836778"/>
                    <a:gd name="connsiteX42" fmla="*/ 669461 w 666027"/>
                    <a:gd name="connsiteY42" fmla="*/ 447338 h 1836778"/>
                    <a:gd name="connsiteX43" fmla="*/ 669774 w 666027"/>
                    <a:gd name="connsiteY43" fmla="*/ 452802 h 1836778"/>
                    <a:gd name="connsiteX44" fmla="*/ 669878 w 666027"/>
                    <a:gd name="connsiteY44" fmla="*/ 458057 h 1836778"/>
                    <a:gd name="connsiteX45" fmla="*/ 669930 w 666027"/>
                    <a:gd name="connsiteY45" fmla="*/ 459618 h 18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66027" h="1836778">
                      <a:moveTo>
                        <a:pt x="669930" y="459618"/>
                      </a:moveTo>
                      <a:lnTo>
                        <a:pt x="666027" y="1841261"/>
                      </a:lnTo>
                      <a:lnTo>
                        <a:pt x="0" y="1456734"/>
                      </a:lnTo>
                      <a:lnTo>
                        <a:pt x="3746" y="135710"/>
                      </a:lnTo>
                      <a:lnTo>
                        <a:pt x="3903" y="75091"/>
                      </a:lnTo>
                      <a:cubicBezTo>
                        <a:pt x="4007" y="40801"/>
                        <a:pt x="16339" y="16970"/>
                        <a:pt x="36215" y="6303"/>
                      </a:cubicBezTo>
                      <a:cubicBezTo>
                        <a:pt x="37048" y="5887"/>
                        <a:pt x="37932" y="5419"/>
                        <a:pt x="38817" y="5054"/>
                      </a:cubicBezTo>
                      <a:cubicBezTo>
                        <a:pt x="40118" y="4430"/>
                        <a:pt x="41470" y="3858"/>
                        <a:pt x="42875" y="3389"/>
                      </a:cubicBezTo>
                      <a:cubicBezTo>
                        <a:pt x="45321" y="2453"/>
                        <a:pt x="47870" y="1724"/>
                        <a:pt x="50472" y="1204"/>
                      </a:cubicBezTo>
                      <a:cubicBezTo>
                        <a:pt x="51929" y="892"/>
                        <a:pt x="53386" y="683"/>
                        <a:pt x="54843" y="527"/>
                      </a:cubicBezTo>
                      <a:cubicBezTo>
                        <a:pt x="56092" y="319"/>
                        <a:pt x="57341" y="215"/>
                        <a:pt x="58590" y="163"/>
                      </a:cubicBezTo>
                      <a:cubicBezTo>
                        <a:pt x="60983" y="-45"/>
                        <a:pt x="63376" y="-45"/>
                        <a:pt x="65822" y="111"/>
                      </a:cubicBezTo>
                      <a:cubicBezTo>
                        <a:pt x="66654" y="111"/>
                        <a:pt x="67487" y="215"/>
                        <a:pt x="68320" y="267"/>
                      </a:cubicBezTo>
                      <a:cubicBezTo>
                        <a:pt x="68632" y="267"/>
                        <a:pt x="68996" y="319"/>
                        <a:pt x="69308" y="371"/>
                      </a:cubicBezTo>
                      <a:cubicBezTo>
                        <a:pt x="70713" y="527"/>
                        <a:pt x="72170" y="683"/>
                        <a:pt x="73627" y="892"/>
                      </a:cubicBezTo>
                      <a:cubicBezTo>
                        <a:pt x="73679" y="892"/>
                        <a:pt x="73679" y="892"/>
                        <a:pt x="73679" y="892"/>
                      </a:cubicBezTo>
                      <a:cubicBezTo>
                        <a:pt x="75136" y="1152"/>
                        <a:pt x="76593" y="1412"/>
                        <a:pt x="78102" y="1724"/>
                      </a:cubicBezTo>
                      <a:cubicBezTo>
                        <a:pt x="78414" y="1776"/>
                        <a:pt x="78674" y="1828"/>
                        <a:pt x="78986" y="1933"/>
                      </a:cubicBezTo>
                      <a:cubicBezTo>
                        <a:pt x="80132" y="2193"/>
                        <a:pt x="81276" y="2453"/>
                        <a:pt x="82421" y="2765"/>
                      </a:cubicBezTo>
                      <a:cubicBezTo>
                        <a:pt x="84606" y="3285"/>
                        <a:pt x="86791" y="3962"/>
                        <a:pt x="88977" y="4742"/>
                      </a:cubicBezTo>
                      <a:cubicBezTo>
                        <a:pt x="90538" y="5262"/>
                        <a:pt x="92151" y="5887"/>
                        <a:pt x="93764" y="6511"/>
                      </a:cubicBezTo>
                      <a:cubicBezTo>
                        <a:pt x="94024" y="6615"/>
                        <a:pt x="94284" y="6719"/>
                        <a:pt x="94544" y="6823"/>
                      </a:cubicBezTo>
                      <a:cubicBezTo>
                        <a:pt x="96001" y="7448"/>
                        <a:pt x="97511" y="8072"/>
                        <a:pt x="98968" y="8749"/>
                      </a:cubicBezTo>
                      <a:cubicBezTo>
                        <a:pt x="99592" y="9009"/>
                        <a:pt x="100164" y="9269"/>
                        <a:pt x="100737" y="9581"/>
                      </a:cubicBezTo>
                      <a:cubicBezTo>
                        <a:pt x="102037" y="10206"/>
                        <a:pt x="103338" y="10830"/>
                        <a:pt x="104691" y="11506"/>
                      </a:cubicBezTo>
                      <a:cubicBezTo>
                        <a:pt x="106564" y="12495"/>
                        <a:pt x="108437" y="13484"/>
                        <a:pt x="110311" y="14577"/>
                      </a:cubicBezTo>
                      <a:lnTo>
                        <a:pt x="175977" y="52509"/>
                      </a:lnTo>
                      <a:lnTo>
                        <a:pt x="564354" y="276721"/>
                      </a:lnTo>
                      <a:cubicBezTo>
                        <a:pt x="575125" y="282913"/>
                        <a:pt x="585480" y="290770"/>
                        <a:pt x="595262" y="299875"/>
                      </a:cubicBezTo>
                      <a:cubicBezTo>
                        <a:pt x="595626" y="300188"/>
                        <a:pt x="595990" y="300552"/>
                        <a:pt x="596355" y="300864"/>
                      </a:cubicBezTo>
                      <a:cubicBezTo>
                        <a:pt x="609103" y="312832"/>
                        <a:pt x="620810" y="326985"/>
                        <a:pt x="630957" y="342335"/>
                      </a:cubicBezTo>
                      <a:cubicBezTo>
                        <a:pt x="633714" y="346393"/>
                        <a:pt x="636264" y="350556"/>
                        <a:pt x="638710" y="354823"/>
                      </a:cubicBezTo>
                      <a:cubicBezTo>
                        <a:pt x="640218" y="357373"/>
                        <a:pt x="641675" y="359974"/>
                        <a:pt x="643028" y="362576"/>
                      </a:cubicBezTo>
                      <a:cubicBezTo>
                        <a:pt x="643913" y="364189"/>
                        <a:pt x="644745" y="365802"/>
                        <a:pt x="645578" y="367467"/>
                      </a:cubicBezTo>
                      <a:cubicBezTo>
                        <a:pt x="645786" y="367831"/>
                        <a:pt x="645995" y="368195"/>
                        <a:pt x="646150" y="368560"/>
                      </a:cubicBezTo>
                      <a:cubicBezTo>
                        <a:pt x="647139" y="370485"/>
                        <a:pt x="648075" y="372410"/>
                        <a:pt x="649012" y="374335"/>
                      </a:cubicBezTo>
                      <a:cubicBezTo>
                        <a:pt x="650417" y="377301"/>
                        <a:pt x="651770" y="380319"/>
                        <a:pt x="653019" y="383337"/>
                      </a:cubicBezTo>
                      <a:cubicBezTo>
                        <a:pt x="654632" y="387031"/>
                        <a:pt x="656089" y="390726"/>
                        <a:pt x="657442" y="394472"/>
                      </a:cubicBezTo>
                      <a:cubicBezTo>
                        <a:pt x="658951" y="398687"/>
                        <a:pt x="660355" y="402850"/>
                        <a:pt x="661656" y="407012"/>
                      </a:cubicBezTo>
                      <a:cubicBezTo>
                        <a:pt x="661864" y="407637"/>
                        <a:pt x="662021" y="408261"/>
                        <a:pt x="662177" y="408833"/>
                      </a:cubicBezTo>
                      <a:cubicBezTo>
                        <a:pt x="663374" y="412892"/>
                        <a:pt x="664466" y="416951"/>
                        <a:pt x="665351" y="421009"/>
                      </a:cubicBezTo>
                      <a:cubicBezTo>
                        <a:pt x="666859" y="427461"/>
                        <a:pt x="667953" y="433810"/>
                        <a:pt x="668733" y="440105"/>
                      </a:cubicBezTo>
                      <a:cubicBezTo>
                        <a:pt x="669045" y="442551"/>
                        <a:pt x="669253" y="444945"/>
                        <a:pt x="669461" y="447338"/>
                      </a:cubicBezTo>
                      <a:cubicBezTo>
                        <a:pt x="669617" y="449211"/>
                        <a:pt x="669722" y="451033"/>
                        <a:pt x="669774" y="452802"/>
                      </a:cubicBezTo>
                      <a:cubicBezTo>
                        <a:pt x="669878" y="454571"/>
                        <a:pt x="669930" y="456340"/>
                        <a:pt x="669878" y="458057"/>
                      </a:cubicBezTo>
                      <a:cubicBezTo>
                        <a:pt x="669930" y="458577"/>
                        <a:pt x="669930" y="459098"/>
                        <a:pt x="669930" y="459618"/>
                      </a:cubicBezTo>
                      <a:close/>
                    </a:path>
                  </a:pathLst>
                </a:custGeom>
                <a:solidFill>
                  <a:schemeClr val="accent1"/>
                </a:solidFill>
                <a:ln w="5199" cap="flat">
                  <a:noFill/>
                  <a:prstDash val="solid"/>
                  <a:miter/>
                </a:ln>
              </p:spPr>
              <p:txBody>
                <a:bodyPr rtlCol="0" anchor="ctr"/>
                <a:lstStyle/>
                <a:p>
                  <a:endParaRPr lang="en-ID"/>
                </a:p>
              </p:txBody>
            </p:sp>
          </p:grpSp>
          <p:grpSp>
            <p:nvGrpSpPr>
              <p:cNvPr id="209" name="Graphic 3">
                <a:extLst>
                  <a:ext uri="{FF2B5EF4-FFF2-40B4-BE49-F238E27FC236}">
                    <a16:creationId xmlns:a16="http://schemas.microsoft.com/office/drawing/2014/main" id="{D9B14AA9-BC64-4CB0-8662-F4B8F8A413B4}"/>
                  </a:ext>
                </a:extLst>
              </p:cNvPr>
              <p:cNvGrpSpPr/>
              <p:nvPr/>
            </p:nvGrpSpPr>
            <p:grpSpPr>
              <a:xfrm>
                <a:off x="9339189" y="5140593"/>
                <a:ext cx="1280021" cy="1420513"/>
                <a:chOff x="9339189" y="5140586"/>
                <a:chExt cx="1280021" cy="1420511"/>
              </a:xfrm>
              <a:solidFill>
                <a:schemeClr val="accent1"/>
              </a:solidFill>
            </p:grpSpPr>
            <p:grpSp>
              <p:nvGrpSpPr>
                <p:cNvPr id="213" name="Graphic 3">
                  <a:extLst>
                    <a:ext uri="{FF2B5EF4-FFF2-40B4-BE49-F238E27FC236}">
                      <a16:creationId xmlns:a16="http://schemas.microsoft.com/office/drawing/2014/main" id="{F3065FD9-50F5-4C66-8625-0E5DB2C12539}"/>
                    </a:ext>
                  </a:extLst>
                </p:cNvPr>
                <p:cNvGrpSpPr/>
                <p:nvPr/>
              </p:nvGrpSpPr>
              <p:grpSpPr>
                <a:xfrm>
                  <a:off x="9339189" y="5140586"/>
                  <a:ext cx="1280021" cy="1420511"/>
                  <a:chOff x="9339189" y="5140586"/>
                  <a:chExt cx="1280021" cy="1420511"/>
                </a:xfrm>
                <a:solidFill>
                  <a:schemeClr val="accent1"/>
                </a:solidFill>
              </p:grpSpPr>
              <p:sp>
                <p:nvSpPr>
                  <p:cNvPr id="215" name="Freeform: Shape 214">
                    <a:extLst>
                      <a:ext uri="{FF2B5EF4-FFF2-40B4-BE49-F238E27FC236}">
                        <a16:creationId xmlns:a16="http://schemas.microsoft.com/office/drawing/2014/main" id="{6F8C5092-E76A-4595-A8DC-DA735DE28904}"/>
                      </a:ext>
                    </a:extLst>
                  </p:cNvPr>
                  <p:cNvSpPr/>
                  <p:nvPr/>
                </p:nvSpPr>
                <p:spPr>
                  <a:xfrm>
                    <a:off x="10005320" y="5600353"/>
                    <a:ext cx="613994" cy="962618"/>
                  </a:xfrm>
                  <a:custGeom>
                    <a:avLst/>
                    <a:gdLst>
                      <a:gd name="connsiteX0" fmla="*/ 1717 w 613993"/>
                      <a:gd name="connsiteY0" fmla="*/ 357313 h 962617"/>
                      <a:gd name="connsiteX1" fmla="*/ 616596 w 613993"/>
                      <a:gd name="connsiteY1" fmla="*/ 0 h 962617"/>
                      <a:gd name="connsiteX2" fmla="*/ 614878 w 613993"/>
                      <a:gd name="connsiteY2" fmla="*/ 605824 h 962617"/>
                      <a:gd name="connsiteX3" fmla="*/ 0 w 613993"/>
                      <a:gd name="connsiteY3" fmla="*/ 963138 h 962617"/>
                    </a:gdLst>
                    <a:ahLst/>
                    <a:cxnLst>
                      <a:cxn ang="0">
                        <a:pos x="connsiteX0" y="connsiteY0"/>
                      </a:cxn>
                      <a:cxn ang="0">
                        <a:pos x="connsiteX1" y="connsiteY1"/>
                      </a:cxn>
                      <a:cxn ang="0">
                        <a:pos x="connsiteX2" y="connsiteY2"/>
                      </a:cxn>
                      <a:cxn ang="0">
                        <a:pos x="connsiteX3" y="connsiteY3"/>
                      </a:cxn>
                    </a:cxnLst>
                    <a:rect l="l" t="t" r="r" b="b"/>
                    <a:pathLst>
                      <a:path w="613993" h="962617">
                        <a:moveTo>
                          <a:pt x="1717" y="357313"/>
                        </a:moveTo>
                        <a:lnTo>
                          <a:pt x="616596" y="0"/>
                        </a:lnTo>
                        <a:lnTo>
                          <a:pt x="614878" y="605824"/>
                        </a:lnTo>
                        <a:lnTo>
                          <a:pt x="0" y="963138"/>
                        </a:lnTo>
                        <a:close/>
                      </a:path>
                    </a:pathLst>
                  </a:custGeom>
                  <a:solidFill>
                    <a:schemeClr val="accent4">
                      <a:lumMod val="75000"/>
                    </a:schemeClr>
                  </a:solidFill>
                  <a:ln w="5199"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90C30479-C2A6-4BF8-A2E3-8324DE383156}"/>
                      </a:ext>
                    </a:extLst>
                  </p:cNvPr>
                  <p:cNvSpPr/>
                  <p:nvPr/>
                </p:nvSpPr>
                <p:spPr>
                  <a:xfrm>
                    <a:off x="9371814" y="5140586"/>
                    <a:ext cx="1248801" cy="816924"/>
                  </a:xfrm>
                  <a:custGeom>
                    <a:avLst/>
                    <a:gdLst>
                      <a:gd name="connsiteX0" fmla="*/ 550409 w 1248801"/>
                      <a:gd name="connsiteY0" fmla="*/ 648544 h 816924"/>
                      <a:gd name="connsiteX1" fmla="*/ 551450 w 1248801"/>
                      <a:gd name="connsiteY1" fmla="*/ 649377 h 816924"/>
                      <a:gd name="connsiteX2" fmla="*/ 560504 w 1248801"/>
                      <a:gd name="connsiteY2" fmla="*/ 657286 h 816924"/>
                      <a:gd name="connsiteX3" fmla="*/ 561544 w 1248801"/>
                      <a:gd name="connsiteY3" fmla="*/ 658222 h 816924"/>
                      <a:gd name="connsiteX4" fmla="*/ 570338 w 1248801"/>
                      <a:gd name="connsiteY4" fmla="*/ 667016 h 816924"/>
                      <a:gd name="connsiteX5" fmla="*/ 571066 w 1248801"/>
                      <a:gd name="connsiteY5" fmla="*/ 667797 h 816924"/>
                      <a:gd name="connsiteX6" fmla="*/ 580016 w 1248801"/>
                      <a:gd name="connsiteY6" fmla="*/ 677943 h 816924"/>
                      <a:gd name="connsiteX7" fmla="*/ 580120 w 1248801"/>
                      <a:gd name="connsiteY7" fmla="*/ 678047 h 816924"/>
                      <a:gd name="connsiteX8" fmla="*/ 596198 w 1248801"/>
                      <a:gd name="connsiteY8" fmla="*/ 699745 h 816924"/>
                      <a:gd name="connsiteX9" fmla="*/ 600517 w 1248801"/>
                      <a:gd name="connsiteY9" fmla="*/ 706613 h 816924"/>
                      <a:gd name="connsiteX10" fmla="*/ 604003 w 1248801"/>
                      <a:gd name="connsiteY10" fmla="*/ 712285 h 816924"/>
                      <a:gd name="connsiteX11" fmla="*/ 605513 w 1248801"/>
                      <a:gd name="connsiteY11" fmla="*/ 714991 h 816924"/>
                      <a:gd name="connsiteX12" fmla="*/ 610871 w 1248801"/>
                      <a:gd name="connsiteY12" fmla="*/ 724877 h 816924"/>
                      <a:gd name="connsiteX13" fmla="*/ 611444 w 1248801"/>
                      <a:gd name="connsiteY13" fmla="*/ 725970 h 816924"/>
                      <a:gd name="connsiteX14" fmla="*/ 617220 w 1248801"/>
                      <a:gd name="connsiteY14" fmla="*/ 738249 h 816924"/>
                      <a:gd name="connsiteX15" fmla="*/ 617480 w 1248801"/>
                      <a:gd name="connsiteY15" fmla="*/ 738926 h 816924"/>
                      <a:gd name="connsiteX16" fmla="*/ 622423 w 1248801"/>
                      <a:gd name="connsiteY16" fmla="*/ 751154 h 816924"/>
                      <a:gd name="connsiteX17" fmla="*/ 622735 w 1248801"/>
                      <a:gd name="connsiteY17" fmla="*/ 751934 h 816924"/>
                      <a:gd name="connsiteX18" fmla="*/ 626950 w 1248801"/>
                      <a:gd name="connsiteY18" fmla="*/ 764527 h 816924"/>
                      <a:gd name="connsiteX19" fmla="*/ 627158 w 1248801"/>
                      <a:gd name="connsiteY19" fmla="*/ 765307 h 816924"/>
                      <a:gd name="connsiteX20" fmla="*/ 630384 w 1248801"/>
                      <a:gd name="connsiteY20" fmla="*/ 777431 h 816924"/>
                      <a:gd name="connsiteX21" fmla="*/ 630644 w 1248801"/>
                      <a:gd name="connsiteY21" fmla="*/ 778575 h 816924"/>
                      <a:gd name="connsiteX22" fmla="*/ 633090 w 1248801"/>
                      <a:gd name="connsiteY22" fmla="*/ 791063 h 816924"/>
                      <a:gd name="connsiteX23" fmla="*/ 633142 w 1248801"/>
                      <a:gd name="connsiteY23" fmla="*/ 791272 h 816924"/>
                      <a:gd name="connsiteX24" fmla="*/ 634651 w 1248801"/>
                      <a:gd name="connsiteY24" fmla="*/ 803760 h 816924"/>
                      <a:gd name="connsiteX25" fmla="*/ 634755 w 1248801"/>
                      <a:gd name="connsiteY25" fmla="*/ 804748 h 816924"/>
                      <a:gd name="connsiteX26" fmla="*/ 635223 w 1248801"/>
                      <a:gd name="connsiteY26" fmla="*/ 816976 h 816924"/>
                      <a:gd name="connsiteX27" fmla="*/ 1250050 w 1248801"/>
                      <a:gd name="connsiteY27" fmla="*/ 459663 h 816924"/>
                      <a:gd name="connsiteX28" fmla="*/ 1249998 w 1248801"/>
                      <a:gd name="connsiteY28" fmla="*/ 454876 h 816924"/>
                      <a:gd name="connsiteX29" fmla="*/ 1249738 w 1248801"/>
                      <a:gd name="connsiteY29" fmla="*/ 449777 h 816924"/>
                      <a:gd name="connsiteX30" fmla="*/ 1249529 w 1248801"/>
                      <a:gd name="connsiteY30" fmla="*/ 447435 h 816924"/>
                      <a:gd name="connsiteX31" fmla="*/ 1249426 w 1248801"/>
                      <a:gd name="connsiteY31" fmla="*/ 446446 h 816924"/>
                      <a:gd name="connsiteX32" fmla="*/ 1249269 w 1248801"/>
                      <a:gd name="connsiteY32" fmla="*/ 444677 h 816924"/>
                      <a:gd name="connsiteX33" fmla="*/ 1248697 w 1248801"/>
                      <a:gd name="connsiteY33" fmla="*/ 439474 h 816924"/>
                      <a:gd name="connsiteX34" fmla="*/ 1247917 w 1248801"/>
                      <a:gd name="connsiteY34" fmla="*/ 434167 h 816924"/>
                      <a:gd name="connsiteX35" fmla="*/ 1247864 w 1248801"/>
                      <a:gd name="connsiteY35" fmla="*/ 434010 h 816924"/>
                      <a:gd name="connsiteX36" fmla="*/ 1247812 w 1248801"/>
                      <a:gd name="connsiteY36" fmla="*/ 433751 h 816924"/>
                      <a:gd name="connsiteX37" fmla="*/ 1246980 w 1248801"/>
                      <a:gd name="connsiteY37" fmla="*/ 428807 h 816924"/>
                      <a:gd name="connsiteX38" fmla="*/ 1245835 w 1248801"/>
                      <a:gd name="connsiteY38" fmla="*/ 423292 h 816924"/>
                      <a:gd name="connsiteX39" fmla="*/ 1245367 w 1248801"/>
                      <a:gd name="connsiteY39" fmla="*/ 421314 h 816924"/>
                      <a:gd name="connsiteX40" fmla="*/ 1245107 w 1248801"/>
                      <a:gd name="connsiteY40" fmla="*/ 420169 h 816924"/>
                      <a:gd name="connsiteX41" fmla="*/ 1244534 w 1248801"/>
                      <a:gd name="connsiteY41" fmla="*/ 417776 h 816924"/>
                      <a:gd name="connsiteX42" fmla="*/ 1243077 w 1248801"/>
                      <a:gd name="connsiteY42" fmla="*/ 412157 h 816924"/>
                      <a:gd name="connsiteX43" fmla="*/ 1241880 w 1248801"/>
                      <a:gd name="connsiteY43" fmla="*/ 408046 h 816924"/>
                      <a:gd name="connsiteX44" fmla="*/ 1241672 w 1248801"/>
                      <a:gd name="connsiteY44" fmla="*/ 407265 h 816924"/>
                      <a:gd name="connsiteX45" fmla="*/ 1241464 w 1248801"/>
                      <a:gd name="connsiteY45" fmla="*/ 406589 h 816924"/>
                      <a:gd name="connsiteX46" fmla="*/ 1239695 w 1248801"/>
                      <a:gd name="connsiteY46" fmla="*/ 401126 h 816924"/>
                      <a:gd name="connsiteX47" fmla="*/ 1237822 w 1248801"/>
                      <a:gd name="connsiteY47" fmla="*/ 395714 h 816924"/>
                      <a:gd name="connsiteX48" fmla="*/ 1237406 w 1248801"/>
                      <a:gd name="connsiteY48" fmla="*/ 394673 h 816924"/>
                      <a:gd name="connsiteX49" fmla="*/ 1237094 w 1248801"/>
                      <a:gd name="connsiteY49" fmla="*/ 393893 h 816924"/>
                      <a:gd name="connsiteX50" fmla="*/ 1235844 w 1248801"/>
                      <a:gd name="connsiteY50" fmla="*/ 390563 h 816924"/>
                      <a:gd name="connsiteX51" fmla="*/ 1233764 w 1248801"/>
                      <a:gd name="connsiteY51" fmla="*/ 385411 h 816924"/>
                      <a:gd name="connsiteX52" fmla="*/ 1232150 w 1248801"/>
                      <a:gd name="connsiteY52" fmla="*/ 381665 h 816924"/>
                      <a:gd name="connsiteX53" fmla="*/ 1231890 w 1248801"/>
                      <a:gd name="connsiteY53" fmla="*/ 380989 h 816924"/>
                      <a:gd name="connsiteX54" fmla="*/ 1231578 w 1248801"/>
                      <a:gd name="connsiteY54" fmla="*/ 380312 h 816924"/>
                      <a:gd name="connsiteX55" fmla="*/ 1229237 w 1248801"/>
                      <a:gd name="connsiteY55" fmla="*/ 375161 h 816924"/>
                      <a:gd name="connsiteX56" fmla="*/ 1226531 w 1248801"/>
                      <a:gd name="connsiteY56" fmla="*/ 369541 h 816924"/>
                      <a:gd name="connsiteX57" fmla="*/ 1226062 w 1248801"/>
                      <a:gd name="connsiteY57" fmla="*/ 368657 h 816924"/>
                      <a:gd name="connsiteX58" fmla="*/ 1225490 w 1248801"/>
                      <a:gd name="connsiteY58" fmla="*/ 367564 h 816924"/>
                      <a:gd name="connsiteX59" fmla="*/ 1223201 w 1248801"/>
                      <a:gd name="connsiteY59" fmla="*/ 363141 h 816924"/>
                      <a:gd name="connsiteX60" fmla="*/ 1220131 w 1248801"/>
                      <a:gd name="connsiteY60" fmla="*/ 357626 h 816924"/>
                      <a:gd name="connsiteX61" fmla="*/ 1218622 w 1248801"/>
                      <a:gd name="connsiteY61" fmla="*/ 354920 h 816924"/>
                      <a:gd name="connsiteX62" fmla="*/ 1217997 w 1248801"/>
                      <a:gd name="connsiteY62" fmla="*/ 353827 h 816924"/>
                      <a:gd name="connsiteX63" fmla="*/ 1215083 w 1248801"/>
                      <a:gd name="connsiteY63" fmla="*/ 349196 h 816924"/>
                      <a:gd name="connsiteX64" fmla="*/ 1210765 w 1248801"/>
                      <a:gd name="connsiteY64" fmla="*/ 342328 h 816924"/>
                      <a:gd name="connsiteX65" fmla="*/ 1210088 w 1248801"/>
                      <a:gd name="connsiteY65" fmla="*/ 341235 h 816924"/>
                      <a:gd name="connsiteX66" fmla="*/ 1203376 w 1248801"/>
                      <a:gd name="connsiteY66" fmla="*/ 331661 h 816924"/>
                      <a:gd name="connsiteX67" fmla="*/ 1198693 w 1248801"/>
                      <a:gd name="connsiteY67" fmla="*/ 325469 h 816924"/>
                      <a:gd name="connsiteX68" fmla="*/ 1194739 w 1248801"/>
                      <a:gd name="connsiteY68" fmla="*/ 320578 h 816924"/>
                      <a:gd name="connsiteX69" fmla="*/ 1194634 w 1248801"/>
                      <a:gd name="connsiteY69" fmla="*/ 320474 h 816924"/>
                      <a:gd name="connsiteX70" fmla="*/ 1194634 w 1248801"/>
                      <a:gd name="connsiteY70" fmla="*/ 320422 h 816924"/>
                      <a:gd name="connsiteX71" fmla="*/ 1190524 w 1248801"/>
                      <a:gd name="connsiteY71" fmla="*/ 315634 h 816924"/>
                      <a:gd name="connsiteX72" fmla="*/ 1186413 w 1248801"/>
                      <a:gd name="connsiteY72" fmla="*/ 311055 h 816924"/>
                      <a:gd name="connsiteX73" fmla="*/ 1185685 w 1248801"/>
                      <a:gd name="connsiteY73" fmla="*/ 310327 h 816924"/>
                      <a:gd name="connsiteX74" fmla="*/ 1184956 w 1248801"/>
                      <a:gd name="connsiteY74" fmla="*/ 309547 h 816924"/>
                      <a:gd name="connsiteX75" fmla="*/ 1182042 w 1248801"/>
                      <a:gd name="connsiteY75" fmla="*/ 306529 h 816924"/>
                      <a:gd name="connsiteX76" fmla="*/ 1177567 w 1248801"/>
                      <a:gd name="connsiteY76" fmla="*/ 302106 h 816924"/>
                      <a:gd name="connsiteX77" fmla="*/ 1176162 w 1248801"/>
                      <a:gd name="connsiteY77" fmla="*/ 300805 h 816924"/>
                      <a:gd name="connsiteX78" fmla="*/ 1175122 w 1248801"/>
                      <a:gd name="connsiteY78" fmla="*/ 299817 h 816924"/>
                      <a:gd name="connsiteX79" fmla="*/ 1172936 w 1248801"/>
                      <a:gd name="connsiteY79" fmla="*/ 297787 h 816924"/>
                      <a:gd name="connsiteX80" fmla="*/ 1168201 w 1248801"/>
                      <a:gd name="connsiteY80" fmla="*/ 293676 h 816924"/>
                      <a:gd name="connsiteX81" fmla="*/ 1166068 w 1248801"/>
                      <a:gd name="connsiteY81" fmla="*/ 291960 h 816924"/>
                      <a:gd name="connsiteX82" fmla="*/ 1165027 w 1248801"/>
                      <a:gd name="connsiteY82" fmla="*/ 291127 h 816924"/>
                      <a:gd name="connsiteX83" fmla="*/ 1163466 w 1248801"/>
                      <a:gd name="connsiteY83" fmla="*/ 289878 h 816924"/>
                      <a:gd name="connsiteX84" fmla="*/ 1158783 w 1248801"/>
                      <a:gd name="connsiteY84" fmla="*/ 286340 h 816924"/>
                      <a:gd name="connsiteX85" fmla="*/ 1155349 w 1248801"/>
                      <a:gd name="connsiteY85" fmla="*/ 283894 h 816924"/>
                      <a:gd name="connsiteX86" fmla="*/ 1154725 w 1248801"/>
                      <a:gd name="connsiteY86" fmla="*/ 283478 h 816924"/>
                      <a:gd name="connsiteX87" fmla="*/ 1154152 w 1248801"/>
                      <a:gd name="connsiteY87" fmla="*/ 283061 h 816924"/>
                      <a:gd name="connsiteX88" fmla="*/ 1149625 w 1248801"/>
                      <a:gd name="connsiteY88" fmla="*/ 280096 h 816924"/>
                      <a:gd name="connsiteX89" fmla="*/ 1145151 w 1248801"/>
                      <a:gd name="connsiteY89" fmla="*/ 277338 h 816924"/>
                      <a:gd name="connsiteX90" fmla="*/ 1144110 w 1248801"/>
                      <a:gd name="connsiteY90" fmla="*/ 276714 h 816924"/>
                      <a:gd name="connsiteX91" fmla="*/ 690067 w 1248801"/>
                      <a:gd name="connsiteY91" fmla="*/ 14569 h 816924"/>
                      <a:gd name="connsiteX92" fmla="*/ 686684 w 1248801"/>
                      <a:gd name="connsiteY92" fmla="*/ 12696 h 816924"/>
                      <a:gd name="connsiteX93" fmla="*/ 682313 w 1248801"/>
                      <a:gd name="connsiteY93" fmla="*/ 10459 h 816924"/>
                      <a:gd name="connsiteX94" fmla="*/ 679504 w 1248801"/>
                      <a:gd name="connsiteY94" fmla="*/ 9158 h 816924"/>
                      <a:gd name="connsiteX95" fmla="*/ 678827 w 1248801"/>
                      <a:gd name="connsiteY95" fmla="*/ 8846 h 816924"/>
                      <a:gd name="connsiteX96" fmla="*/ 677995 w 1248801"/>
                      <a:gd name="connsiteY96" fmla="*/ 8429 h 816924"/>
                      <a:gd name="connsiteX97" fmla="*/ 673728 w 1248801"/>
                      <a:gd name="connsiteY97" fmla="*/ 6608 h 816924"/>
                      <a:gd name="connsiteX98" fmla="*/ 669461 w 1248801"/>
                      <a:gd name="connsiteY98" fmla="*/ 4995 h 816924"/>
                      <a:gd name="connsiteX99" fmla="*/ 668733 w 1248801"/>
                      <a:gd name="connsiteY99" fmla="*/ 4735 h 816924"/>
                      <a:gd name="connsiteX100" fmla="*/ 668108 w 1248801"/>
                      <a:gd name="connsiteY100" fmla="*/ 4527 h 816924"/>
                      <a:gd name="connsiteX101" fmla="*/ 665195 w 1248801"/>
                      <a:gd name="connsiteY101" fmla="*/ 3590 h 816924"/>
                      <a:gd name="connsiteX102" fmla="*/ 660824 w 1248801"/>
                      <a:gd name="connsiteY102" fmla="*/ 2394 h 816924"/>
                      <a:gd name="connsiteX103" fmla="*/ 658743 w 1248801"/>
                      <a:gd name="connsiteY103" fmla="*/ 1925 h 816924"/>
                      <a:gd name="connsiteX104" fmla="*/ 657806 w 1248801"/>
                      <a:gd name="connsiteY104" fmla="*/ 1717 h 816924"/>
                      <a:gd name="connsiteX105" fmla="*/ 656453 w 1248801"/>
                      <a:gd name="connsiteY105" fmla="*/ 1405 h 816924"/>
                      <a:gd name="connsiteX106" fmla="*/ 651822 w 1248801"/>
                      <a:gd name="connsiteY106" fmla="*/ 624 h 816924"/>
                      <a:gd name="connsiteX107" fmla="*/ 649012 w 1248801"/>
                      <a:gd name="connsiteY107" fmla="*/ 364 h 816924"/>
                      <a:gd name="connsiteX108" fmla="*/ 648023 w 1248801"/>
                      <a:gd name="connsiteY108" fmla="*/ 260 h 816924"/>
                      <a:gd name="connsiteX109" fmla="*/ 647087 w 1248801"/>
                      <a:gd name="connsiteY109" fmla="*/ 156 h 816924"/>
                      <a:gd name="connsiteX110" fmla="*/ 642092 w 1248801"/>
                      <a:gd name="connsiteY110" fmla="*/ 0 h 816924"/>
                      <a:gd name="connsiteX111" fmla="*/ 639959 w 1248801"/>
                      <a:gd name="connsiteY111" fmla="*/ 104 h 816924"/>
                      <a:gd name="connsiteX112" fmla="*/ 638293 w 1248801"/>
                      <a:gd name="connsiteY112" fmla="*/ 156 h 816924"/>
                      <a:gd name="connsiteX113" fmla="*/ 636576 w 1248801"/>
                      <a:gd name="connsiteY113" fmla="*/ 260 h 816924"/>
                      <a:gd name="connsiteX114" fmla="*/ 630488 w 1248801"/>
                      <a:gd name="connsiteY114" fmla="*/ 1145 h 816924"/>
                      <a:gd name="connsiteX115" fmla="*/ 630384 w 1248801"/>
                      <a:gd name="connsiteY115" fmla="*/ 1197 h 816924"/>
                      <a:gd name="connsiteX116" fmla="*/ 629135 w 1248801"/>
                      <a:gd name="connsiteY116" fmla="*/ 1561 h 816924"/>
                      <a:gd name="connsiteX117" fmla="*/ 623100 w 1248801"/>
                      <a:gd name="connsiteY117" fmla="*/ 3226 h 816924"/>
                      <a:gd name="connsiteX118" fmla="*/ 622631 w 1248801"/>
                      <a:gd name="connsiteY118" fmla="*/ 3434 h 816924"/>
                      <a:gd name="connsiteX119" fmla="*/ 614514 w 1248801"/>
                      <a:gd name="connsiteY119" fmla="*/ 7181 h 816924"/>
                      <a:gd name="connsiteX120" fmla="*/ 0 w 1248801"/>
                      <a:gd name="connsiteY120" fmla="*/ 364546 h 816924"/>
                      <a:gd name="connsiteX121" fmla="*/ 8117 w 1248801"/>
                      <a:gd name="connsiteY121" fmla="*/ 360800 h 816924"/>
                      <a:gd name="connsiteX122" fmla="*/ 14621 w 1248801"/>
                      <a:gd name="connsiteY122" fmla="*/ 358927 h 816924"/>
                      <a:gd name="connsiteX123" fmla="*/ 15870 w 1248801"/>
                      <a:gd name="connsiteY123" fmla="*/ 358562 h 816924"/>
                      <a:gd name="connsiteX124" fmla="*/ 23831 w 1248801"/>
                      <a:gd name="connsiteY124" fmla="*/ 357574 h 816924"/>
                      <a:gd name="connsiteX125" fmla="*/ 25496 w 1248801"/>
                      <a:gd name="connsiteY125" fmla="*/ 357522 h 816924"/>
                      <a:gd name="connsiteX126" fmla="*/ 33561 w 1248801"/>
                      <a:gd name="connsiteY126" fmla="*/ 357678 h 816924"/>
                      <a:gd name="connsiteX127" fmla="*/ 34550 w 1248801"/>
                      <a:gd name="connsiteY127" fmla="*/ 357781 h 816924"/>
                      <a:gd name="connsiteX128" fmla="*/ 43344 w 1248801"/>
                      <a:gd name="connsiteY128" fmla="*/ 359134 h 816924"/>
                      <a:gd name="connsiteX129" fmla="*/ 44280 w 1248801"/>
                      <a:gd name="connsiteY129" fmla="*/ 359343 h 816924"/>
                      <a:gd name="connsiteX130" fmla="*/ 53646 w 1248801"/>
                      <a:gd name="connsiteY130" fmla="*/ 361944 h 816924"/>
                      <a:gd name="connsiteX131" fmla="*/ 54270 w 1248801"/>
                      <a:gd name="connsiteY131" fmla="*/ 362153 h 816924"/>
                      <a:gd name="connsiteX132" fmla="*/ 64365 w 1248801"/>
                      <a:gd name="connsiteY132" fmla="*/ 366211 h 816924"/>
                      <a:gd name="connsiteX133" fmla="*/ 65042 w 1248801"/>
                      <a:gd name="connsiteY133" fmla="*/ 366523 h 816924"/>
                      <a:gd name="connsiteX134" fmla="*/ 75552 w 1248801"/>
                      <a:gd name="connsiteY134" fmla="*/ 371987 h 816924"/>
                      <a:gd name="connsiteX135" fmla="*/ 529595 w 1248801"/>
                      <a:gd name="connsiteY135" fmla="*/ 634131 h 816924"/>
                      <a:gd name="connsiteX136" fmla="*/ 540210 w 1248801"/>
                      <a:gd name="connsiteY136" fmla="*/ 640895 h 816924"/>
                      <a:gd name="connsiteX137" fmla="*/ 540835 w 1248801"/>
                      <a:gd name="connsiteY137" fmla="*/ 641311 h 816924"/>
                      <a:gd name="connsiteX138" fmla="*/ 550409 w 1248801"/>
                      <a:gd name="connsiteY138" fmla="*/ 648544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48801" h="816924">
                        <a:moveTo>
                          <a:pt x="550409" y="648544"/>
                        </a:moveTo>
                        <a:cubicBezTo>
                          <a:pt x="550773" y="648804"/>
                          <a:pt x="551085" y="649116"/>
                          <a:pt x="551450" y="649377"/>
                        </a:cubicBezTo>
                        <a:cubicBezTo>
                          <a:pt x="554520" y="651874"/>
                          <a:pt x="557537" y="654528"/>
                          <a:pt x="560504" y="657286"/>
                        </a:cubicBezTo>
                        <a:cubicBezTo>
                          <a:pt x="560867" y="657598"/>
                          <a:pt x="561180" y="657910"/>
                          <a:pt x="561544" y="658222"/>
                        </a:cubicBezTo>
                        <a:cubicBezTo>
                          <a:pt x="564562" y="661032"/>
                          <a:pt x="567476" y="663998"/>
                          <a:pt x="570338" y="667016"/>
                        </a:cubicBezTo>
                        <a:cubicBezTo>
                          <a:pt x="570598" y="667276"/>
                          <a:pt x="570806" y="667536"/>
                          <a:pt x="571066" y="667797"/>
                        </a:cubicBezTo>
                        <a:cubicBezTo>
                          <a:pt x="574136" y="671075"/>
                          <a:pt x="577102" y="674457"/>
                          <a:pt x="580016" y="677943"/>
                        </a:cubicBezTo>
                        <a:cubicBezTo>
                          <a:pt x="580068" y="677995"/>
                          <a:pt x="580068" y="677995"/>
                          <a:pt x="580120" y="678047"/>
                        </a:cubicBezTo>
                        <a:cubicBezTo>
                          <a:pt x="585844" y="684915"/>
                          <a:pt x="591203" y="692200"/>
                          <a:pt x="596198" y="699745"/>
                        </a:cubicBezTo>
                        <a:cubicBezTo>
                          <a:pt x="597708" y="701982"/>
                          <a:pt x="599112" y="704324"/>
                          <a:pt x="600517" y="706613"/>
                        </a:cubicBezTo>
                        <a:cubicBezTo>
                          <a:pt x="601714" y="708486"/>
                          <a:pt x="602911" y="710360"/>
                          <a:pt x="604003" y="712285"/>
                        </a:cubicBezTo>
                        <a:cubicBezTo>
                          <a:pt x="604524" y="713170"/>
                          <a:pt x="605044" y="714106"/>
                          <a:pt x="605513" y="714991"/>
                        </a:cubicBezTo>
                        <a:cubicBezTo>
                          <a:pt x="607386" y="718269"/>
                          <a:pt x="609155" y="721547"/>
                          <a:pt x="610871" y="724877"/>
                        </a:cubicBezTo>
                        <a:cubicBezTo>
                          <a:pt x="611080" y="725241"/>
                          <a:pt x="611236" y="725606"/>
                          <a:pt x="611444" y="725970"/>
                        </a:cubicBezTo>
                        <a:cubicBezTo>
                          <a:pt x="613473" y="730028"/>
                          <a:pt x="615398" y="734087"/>
                          <a:pt x="617220" y="738249"/>
                        </a:cubicBezTo>
                        <a:cubicBezTo>
                          <a:pt x="617324" y="738458"/>
                          <a:pt x="617428" y="738666"/>
                          <a:pt x="617480" y="738926"/>
                        </a:cubicBezTo>
                        <a:cubicBezTo>
                          <a:pt x="619249" y="742985"/>
                          <a:pt x="620862" y="747043"/>
                          <a:pt x="622423" y="751154"/>
                        </a:cubicBezTo>
                        <a:cubicBezTo>
                          <a:pt x="622527" y="751414"/>
                          <a:pt x="622631" y="751674"/>
                          <a:pt x="622735" y="751934"/>
                        </a:cubicBezTo>
                        <a:cubicBezTo>
                          <a:pt x="624296" y="756149"/>
                          <a:pt x="625701" y="760312"/>
                          <a:pt x="626950" y="764527"/>
                        </a:cubicBezTo>
                        <a:cubicBezTo>
                          <a:pt x="627002" y="764787"/>
                          <a:pt x="627106" y="765047"/>
                          <a:pt x="627158" y="765307"/>
                        </a:cubicBezTo>
                        <a:cubicBezTo>
                          <a:pt x="628355" y="769366"/>
                          <a:pt x="629448" y="773424"/>
                          <a:pt x="630384" y="777431"/>
                        </a:cubicBezTo>
                        <a:cubicBezTo>
                          <a:pt x="630488" y="777795"/>
                          <a:pt x="630540" y="778211"/>
                          <a:pt x="630644" y="778575"/>
                        </a:cubicBezTo>
                        <a:cubicBezTo>
                          <a:pt x="631581" y="782738"/>
                          <a:pt x="632413" y="786953"/>
                          <a:pt x="633090" y="791063"/>
                        </a:cubicBezTo>
                        <a:cubicBezTo>
                          <a:pt x="633090" y="791115"/>
                          <a:pt x="633090" y="791168"/>
                          <a:pt x="633142" y="791272"/>
                        </a:cubicBezTo>
                        <a:cubicBezTo>
                          <a:pt x="633818" y="795435"/>
                          <a:pt x="634286" y="799597"/>
                          <a:pt x="634651" y="803760"/>
                        </a:cubicBezTo>
                        <a:cubicBezTo>
                          <a:pt x="634703" y="804072"/>
                          <a:pt x="634703" y="804436"/>
                          <a:pt x="634755" y="804748"/>
                        </a:cubicBezTo>
                        <a:cubicBezTo>
                          <a:pt x="635067" y="808859"/>
                          <a:pt x="635275" y="812970"/>
                          <a:pt x="635223" y="816976"/>
                        </a:cubicBezTo>
                        <a:lnTo>
                          <a:pt x="1250050" y="459663"/>
                        </a:lnTo>
                        <a:cubicBezTo>
                          <a:pt x="1250050" y="458102"/>
                          <a:pt x="1250050" y="456489"/>
                          <a:pt x="1249998" y="454876"/>
                        </a:cubicBezTo>
                        <a:cubicBezTo>
                          <a:pt x="1249946" y="453159"/>
                          <a:pt x="1249842" y="451493"/>
                          <a:pt x="1249738" y="449777"/>
                        </a:cubicBezTo>
                        <a:cubicBezTo>
                          <a:pt x="1249685" y="448996"/>
                          <a:pt x="1249633" y="448215"/>
                          <a:pt x="1249529" y="447435"/>
                        </a:cubicBezTo>
                        <a:cubicBezTo>
                          <a:pt x="1249529" y="447123"/>
                          <a:pt x="1249477" y="446759"/>
                          <a:pt x="1249426" y="446446"/>
                        </a:cubicBezTo>
                        <a:cubicBezTo>
                          <a:pt x="1249374" y="445874"/>
                          <a:pt x="1249322" y="445250"/>
                          <a:pt x="1249269" y="444677"/>
                        </a:cubicBezTo>
                        <a:cubicBezTo>
                          <a:pt x="1249113" y="442960"/>
                          <a:pt x="1248905" y="441243"/>
                          <a:pt x="1248697" y="439474"/>
                        </a:cubicBezTo>
                        <a:cubicBezTo>
                          <a:pt x="1248489" y="437705"/>
                          <a:pt x="1248228" y="435936"/>
                          <a:pt x="1247917" y="434167"/>
                        </a:cubicBezTo>
                        <a:cubicBezTo>
                          <a:pt x="1247917" y="434114"/>
                          <a:pt x="1247917" y="434062"/>
                          <a:pt x="1247864" y="434010"/>
                        </a:cubicBezTo>
                        <a:cubicBezTo>
                          <a:pt x="1247864" y="433906"/>
                          <a:pt x="1247812" y="433854"/>
                          <a:pt x="1247812" y="433751"/>
                        </a:cubicBezTo>
                        <a:cubicBezTo>
                          <a:pt x="1247552" y="432085"/>
                          <a:pt x="1247292" y="430472"/>
                          <a:pt x="1246980" y="428807"/>
                        </a:cubicBezTo>
                        <a:cubicBezTo>
                          <a:pt x="1246616" y="426986"/>
                          <a:pt x="1246251" y="425113"/>
                          <a:pt x="1245835" y="423292"/>
                        </a:cubicBezTo>
                        <a:cubicBezTo>
                          <a:pt x="1245679" y="422615"/>
                          <a:pt x="1245523" y="421991"/>
                          <a:pt x="1245367" y="421314"/>
                        </a:cubicBezTo>
                        <a:cubicBezTo>
                          <a:pt x="1245263" y="420950"/>
                          <a:pt x="1245211" y="420534"/>
                          <a:pt x="1245107" y="420169"/>
                        </a:cubicBezTo>
                        <a:cubicBezTo>
                          <a:pt x="1244899" y="419389"/>
                          <a:pt x="1244743" y="418557"/>
                          <a:pt x="1244534" y="417776"/>
                        </a:cubicBezTo>
                        <a:cubicBezTo>
                          <a:pt x="1244066" y="415903"/>
                          <a:pt x="1243598" y="414030"/>
                          <a:pt x="1243077" y="412157"/>
                        </a:cubicBezTo>
                        <a:cubicBezTo>
                          <a:pt x="1242713" y="410804"/>
                          <a:pt x="1242297" y="409399"/>
                          <a:pt x="1241880" y="408046"/>
                        </a:cubicBezTo>
                        <a:cubicBezTo>
                          <a:pt x="1241828" y="407786"/>
                          <a:pt x="1241724" y="407526"/>
                          <a:pt x="1241672" y="407265"/>
                        </a:cubicBezTo>
                        <a:cubicBezTo>
                          <a:pt x="1241621" y="407057"/>
                          <a:pt x="1241517" y="406797"/>
                          <a:pt x="1241464" y="406589"/>
                        </a:cubicBezTo>
                        <a:cubicBezTo>
                          <a:pt x="1240892" y="404768"/>
                          <a:pt x="1240320" y="402947"/>
                          <a:pt x="1239695" y="401126"/>
                        </a:cubicBezTo>
                        <a:cubicBezTo>
                          <a:pt x="1239070" y="399304"/>
                          <a:pt x="1238446" y="397535"/>
                          <a:pt x="1237822" y="395714"/>
                        </a:cubicBezTo>
                        <a:cubicBezTo>
                          <a:pt x="1237718" y="395350"/>
                          <a:pt x="1237562" y="395037"/>
                          <a:pt x="1237406" y="394673"/>
                        </a:cubicBezTo>
                        <a:cubicBezTo>
                          <a:pt x="1237302" y="394413"/>
                          <a:pt x="1237197" y="394153"/>
                          <a:pt x="1237094" y="393893"/>
                        </a:cubicBezTo>
                        <a:cubicBezTo>
                          <a:pt x="1236677" y="392800"/>
                          <a:pt x="1236261" y="391655"/>
                          <a:pt x="1235844" y="390563"/>
                        </a:cubicBezTo>
                        <a:cubicBezTo>
                          <a:pt x="1235168" y="388846"/>
                          <a:pt x="1234492" y="387128"/>
                          <a:pt x="1233764" y="385411"/>
                        </a:cubicBezTo>
                        <a:cubicBezTo>
                          <a:pt x="1233243" y="384163"/>
                          <a:pt x="1232723" y="382914"/>
                          <a:pt x="1232150" y="381665"/>
                        </a:cubicBezTo>
                        <a:cubicBezTo>
                          <a:pt x="1232046" y="381457"/>
                          <a:pt x="1231942" y="381248"/>
                          <a:pt x="1231890" y="380989"/>
                        </a:cubicBezTo>
                        <a:cubicBezTo>
                          <a:pt x="1231786" y="380780"/>
                          <a:pt x="1231682" y="380520"/>
                          <a:pt x="1231578" y="380312"/>
                        </a:cubicBezTo>
                        <a:cubicBezTo>
                          <a:pt x="1230797" y="378595"/>
                          <a:pt x="1230017" y="376878"/>
                          <a:pt x="1229237" y="375161"/>
                        </a:cubicBezTo>
                        <a:cubicBezTo>
                          <a:pt x="1228352" y="373288"/>
                          <a:pt x="1227467" y="371414"/>
                          <a:pt x="1226531" y="369541"/>
                        </a:cubicBezTo>
                        <a:cubicBezTo>
                          <a:pt x="1226375" y="369229"/>
                          <a:pt x="1226218" y="368969"/>
                          <a:pt x="1226062" y="368657"/>
                        </a:cubicBezTo>
                        <a:cubicBezTo>
                          <a:pt x="1225854" y="368292"/>
                          <a:pt x="1225698" y="367928"/>
                          <a:pt x="1225490" y="367564"/>
                        </a:cubicBezTo>
                        <a:cubicBezTo>
                          <a:pt x="1224761" y="366107"/>
                          <a:pt x="1223981" y="364598"/>
                          <a:pt x="1223201" y="363141"/>
                        </a:cubicBezTo>
                        <a:cubicBezTo>
                          <a:pt x="1222212" y="361268"/>
                          <a:pt x="1221171" y="359499"/>
                          <a:pt x="1220131" y="357626"/>
                        </a:cubicBezTo>
                        <a:cubicBezTo>
                          <a:pt x="1219610" y="356741"/>
                          <a:pt x="1219142" y="355804"/>
                          <a:pt x="1218622" y="354920"/>
                        </a:cubicBezTo>
                        <a:cubicBezTo>
                          <a:pt x="1218413" y="354555"/>
                          <a:pt x="1218206" y="354191"/>
                          <a:pt x="1217997" y="353827"/>
                        </a:cubicBezTo>
                        <a:cubicBezTo>
                          <a:pt x="1217060" y="352266"/>
                          <a:pt x="1216072" y="350757"/>
                          <a:pt x="1215083" y="349196"/>
                        </a:cubicBezTo>
                        <a:cubicBezTo>
                          <a:pt x="1213679" y="346906"/>
                          <a:pt x="1212274" y="344565"/>
                          <a:pt x="1210765" y="342328"/>
                        </a:cubicBezTo>
                        <a:cubicBezTo>
                          <a:pt x="1210504" y="341964"/>
                          <a:pt x="1210296" y="341599"/>
                          <a:pt x="1210088" y="341235"/>
                        </a:cubicBezTo>
                        <a:cubicBezTo>
                          <a:pt x="1207903" y="338009"/>
                          <a:pt x="1205665" y="334783"/>
                          <a:pt x="1203376" y="331661"/>
                        </a:cubicBezTo>
                        <a:cubicBezTo>
                          <a:pt x="1201815" y="329580"/>
                          <a:pt x="1200254" y="327498"/>
                          <a:pt x="1198693" y="325469"/>
                        </a:cubicBezTo>
                        <a:cubicBezTo>
                          <a:pt x="1197392" y="323804"/>
                          <a:pt x="1196091" y="322191"/>
                          <a:pt x="1194739" y="320578"/>
                        </a:cubicBezTo>
                        <a:cubicBezTo>
                          <a:pt x="1194686" y="320526"/>
                          <a:pt x="1194686" y="320526"/>
                          <a:pt x="1194634" y="320474"/>
                        </a:cubicBezTo>
                        <a:cubicBezTo>
                          <a:pt x="1194634" y="320474"/>
                          <a:pt x="1194634" y="320474"/>
                          <a:pt x="1194634" y="320422"/>
                        </a:cubicBezTo>
                        <a:cubicBezTo>
                          <a:pt x="1193281" y="318808"/>
                          <a:pt x="1191929" y="317196"/>
                          <a:pt x="1190524" y="315634"/>
                        </a:cubicBezTo>
                        <a:cubicBezTo>
                          <a:pt x="1189171" y="314074"/>
                          <a:pt x="1187766" y="312565"/>
                          <a:pt x="1186413" y="311055"/>
                        </a:cubicBezTo>
                        <a:cubicBezTo>
                          <a:pt x="1186153" y="310796"/>
                          <a:pt x="1185945" y="310587"/>
                          <a:pt x="1185685" y="310327"/>
                        </a:cubicBezTo>
                        <a:cubicBezTo>
                          <a:pt x="1185424" y="310067"/>
                          <a:pt x="1185164" y="309807"/>
                          <a:pt x="1184956" y="309547"/>
                        </a:cubicBezTo>
                        <a:cubicBezTo>
                          <a:pt x="1184019" y="308558"/>
                          <a:pt x="1183031" y="307518"/>
                          <a:pt x="1182042" y="306529"/>
                        </a:cubicBezTo>
                        <a:cubicBezTo>
                          <a:pt x="1180585" y="305020"/>
                          <a:pt x="1179076" y="303563"/>
                          <a:pt x="1177567" y="302106"/>
                        </a:cubicBezTo>
                        <a:cubicBezTo>
                          <a:pt x="1177099" y="301638"/>
                          <a:pt x="1176630" y="301221"/>
                          <a:pt x="1176162" y="300805"/>
                        </a:cubicBezTo>
                        <a:cubicBezTo>
                          <a:pt x="1175798" y="300492"/>
                          <a:pt x="1175486" y="300181"/>
                          <a:pt x="1175122" y="299817"/>
                        </a:cubicBezTo>
                        <a:cubicBezTo>
                          <a:pt x="1174393" y="299140"/>
                          <a:pt x="1173665" y="298464"/>
                          <a:pt x="1172936" y="297787"/>
                        </a:cubicBezTo>
                        <a:cubicBezTo>
                          <a:pt x="1171376" y="296382"/>
                          <a:pt x="1169814" y="295029"/>
                          <a:pt x="1168201" y="293676"/>
                        </a:cubicBezTo>
                        <a:cubicBezTo>
                          <a:pt x="1167525" y="293104"/>
                          <a:pt x="1166797" y="292532"/>
                          <a:pt x="1166068" y="291960"/>
                        </a:cubicBezTo>
                        <a:cubicBezTo>
                          <a:pt x="1165704" y="291647"/>
                          <a:pt x="1165392" y="291387"/>
                          <a:pt x="1165027" y="291127"/>
                        </a:cubicBezTo>
                        <a:cubicBezTo>
                          <a:pt x="1164507" y="290711"/>
                          <a:pt x="1163987" y="290294"/>
                          <a:pt x="1163466" y="289878"/>
                        </a:cubicBezTo>
                        <a:cubicBezTo>
                          <a:pt x="1161905" y="288681"/>
                          <a:pt x="1160396" y="287484"/>
                          <a:pt x="1158783" y="286340"/>
                        </a:cubicBezTo>
                        <a:cubicBezTo>
                          <a:pt x="1157639" y="285507"/>
                          <a:pt x="1156494" y="284727"/>
                          <a:pt x="1155349" y="283894"/>
                        </a:cubicBezTo>
                        <a:cubicBezTo>
                          <a:pt x="1155141" y="283738"/>
                          <a:pt x="1154933" y="283582"/>
                          <a:pt x="1154725" y="283478"/>
                        </a:cubicBezTo>
                        <a:cubicBezTo>
                          <a:pt x="1154516" y="283322"/>
                          <a:pt x="1154361" y="283218"/>
                          <a:pt x="1154152" y="283061"/>
                        </a:cubicBezTo>
                        <a:cubicBezTo>
                          <a:pt x="1152643" y="282021"/>
                          <a:pt x="1151135" y="281032"/>
                          <a:pt x="1149625" y="280096"/>
                        </a:cubicBezTo>
                        <a:cubicBezTo>
                          <a:pt x="1148116" y="279159"/>
                          <a:pt x="1146660" y="278223"/>
                          <a:pt x="1145151" y="277338"/>
                        </a:cubicBezTo>
                        <a:cubicBezTo>
                          <a:pt x="1144786" y="277130"/>
                          <a:pt x="1144474" y="276922"/>
                          <a:pt x="1144110" y="276714"/>
                        </a:cubicBezTo>
                        <a:lnTo>
                          <a:pt x="690067" y="14569"/>
                        </a:lnTo>
                        <a:cubicBezTo>
                          <a:pt x="688922" y="13893"/>
                          <a:pt x="687829" y="13268"/>
                          <a:pt x="686684" y="12696"/>
                        </a:cubicBezTo>
                        <a:cubicBezTo>
                          <a:pt x="685227" y="11916"/>
                          <a:pt x="683770" y="11135"/>
                          <a:pt x="682313" y="10459"/>
                        </a:cubicBezTo>
                        <a:cubicBezTo>
                          <a:pt x="681377" y="9990"/>
                          <a:pt x="680440" y="9574"/>
                          <a:pt x="679504" y="9158"/>
                        </a:cubicBezTo>
                        <a:cubicBezTo>
                          <a:pt x="679296" y="9054"/>
                          <a:pt x="679036" y="8950"/>
                          <a:pt x="678827" y="8846"/>
                        </a:cubicBezTo>
                        <a:cubicBezTo>
                          <a:pt x="678567" y="8742"/>
                          <a:pt x="678255" y="8586"/>
                          <a:pt x="677995" y="8429"/>
                        </a:cubicBezTo>
                        <a:cubicBezTo>
                          <a:pt x="676590" y="7805"/>
                          <a:pt x="675133" y="7181"/>
                          <a:pt x="673728" y="6608"/>
                        </a:cubicBezTo>
                        <a:cubicBezTo>
                          <a:pt x="672271" y="6036"/>
                          <a:pt x="670866" y="5516"/>
                          <a:pt x="669461" y="4995"/>
                        </a:cubicBezTo>
                        <a:cubicBezTo>
                          <a:pt x="669201" y="4891"/>
                          <a:pt x="668993" y="4839"/>
                          <a:pt x="668733" y="4735"/>
                        </a:cubicBezTo>
                        <a:cubicBezTo>
                          <a:pt x="668525" y="4683"/>
                          <a:pt x="668317" y="4579"/>
                          <a:pt x="668108" y="4527"/>
                        </a:cubicBezTo>
                        <a:cubicBezTo>
                          <a:pt x="667120" y="4215"/>
                          <a:pt x="666183" y="3850"/>
                          <a:pt x="665195" y="3590"/>
                        </a:cubicBezTo>
                        <a:cubicBezTo>
                          <a:pt x="663738" y="3122"/>
                          <a:pt x="662280" y="2758"/>
                          <a:pt x="660824" y="2394"/>
                        </a:cubicBezTo>
                        <a:cubicBezTo>
                          <a:pt x="660148" y="2237"/>
                          <a:pt x="659419" y="2081"/>
                          <a:pt x="658743" y="1925"/>
                        </a:cubicBezTo>
                        <a:cubicBezTo>
                          <a:pt x="658430" y="1873"/>
                          <a:pt x="658118" y="1769"/>
                          <a:pt x="657806" y="1717"/>
                        </a:cubicBezTo>
                        <a:cubicBezTo>
                          <a:pt x="657338" y="1613"/>
                          <a:pt x="656922" y="1509"/>
                          <a:pt x="656453" y="1405"/>
                        </a:cubicBezTo>
                        <a:cubicBezTo>
                          <a:pt x="654892" y="1093"/>
                          <a:pt x="653331" y="832"/>
                          <a:pt x="651822" y="624"/>
                        </a:cubicBezTo>
                        <a:cubicBezTo>
                          <a:pt x="650885" y="520"/>
                          <a:pt x="649949" y="416"/>
                          <a:pt x="649012" y="364"/>
                        </a:cubicBezTo>
                        <a:cubicBezTo>
                          <a:pt x="648700" y="312"/>
                          <a:pt x="648336" y="312"/>
                          <a:pt x="648023" y="260"/>
                        </a:cubicBezTo>
                        <a:cubicBezTo>
                          <a:pt x="647712" y="260"/>
                          <a:pt x="647399" y="208"/>
                          <a:pt x="647087" y="156"/>
                        </a:cubicBezTo>
                        <a:cubicBezTo>
                          <a:pt x="645422" y="52"/>
                          <a:pt x="643757" y="0"/>
                          <a:pt x="642092" y="0"/>
                        </a:cubicBezTo>
                        <a:cubicBezTo>
                          <a:pt x="641363" y="0"/>
                          <a:pt x="640687" y="52"/>
                          <a:pt x="639959" y="104"/>
                        </a:cubicBezTo>
                        <a:cubicBezTo>
                          <a:pt x="639386" y="104"/>
                          <a:pt x="638865" y="156"/>
                          <a:pt x="638293" y="156"/>
                        </a:cubicBezTo>
                        <a:cubicBezTo>
                          <a:pt x="637721" y="208"/>
                          <a:pt x="637149" y="208"/>
                          <a:pt x="636576" y="260"/>
                        </a:cubicBezTo>
                        <a:cubicBezTo>
                          <a:pt x="634495" y="468"/>
                          <a:pt x="632465" y="729"/>
                          <a:pt x="630488" y="1145"/>
                        </a:cubicBezTo>
                        <a:cubicBezTo>
                          <a:pt x="630436" y="1145"/>
                          <a:pt x="630436" y="1145"/>
                          <a:pt x="630384" y="1197"/>
                        </a:cubicBezTo>
                        <a:cubicBezTo>
                          <a:pt x="629968" y="1301"/>
                          <a:pt x="629552" y="1457"/>
                          <a:pt x="629135" y="1561"/>
                        </a:cubicBezTo>
                        <a:cubicBezTo>
                          <a:pt x="627054" y="2029"/>
                          <a:pt x="625025" y="2550"/>
                          <a:pt x="623100" y="3226"/>
                        </a:cubicBezTo>
                        <a:cubicBezTo>
                          <a:pt x="622944" y="3278"/>
                          <a:pt x="622787" y="3382"/>
                          <a:pt x="622631" y="3434"/>
                        </a:cubicBezTo>
                        <a:cubicBezTo>
                          <a:pt x="619822" y="4475"/>
                          <a:pt x="617064" y="5672"/>
                          <a:pt x="614514" y="7181"/>
                        </a:cubicBezTo>
                        <a:lnTo>
                          <a:pt x="0" y="364546"/>
                        </a:lnTo>
                        <a:cubicBezTo>
                          <a:pt x="2550" y="363037"/>
                          <a:pt x="5307" y="361840"/>
                          <a:pt x="8117" y="360800"/>
                        </a:cubicBezTo>
                        <a:cubicBezTo>
                          <a:pt x="10198" y="360019"/>
                          <a:pt x="12383" y="359447"/>
                          <a:pt x="14621" y="358927"/>
                        </a:cubicBezTo>
                        <a:cubicBezTo>
                          <a:pt x="15037" y="358822"/>
                          <a:pt x="15454" y="358666"/>
                          <a:pt x="15870" y="358562"/>
                        </a:cubicBezTo>
                        <a:cubicBezTo>
                          <a:pt x="18419" y="358042"/>
                          <a:pt x="21073" y="357729"/>
                          <a:pt x="23831" y="357574"/>
                        </a:cubicBezTo>
                        <a:cubicBezTo>
                          <a:pt x="24351" y="357522"/>
                          <a:pt x="24924" y="357522"/>
                          <a:pt x="25496" y="357522"/>
                        </a:cubicBezTo>
                        <a:cubicBezTo>
                          <a:pt x="28150" y="357417"/>
                          <a:pt x="30803" y="357469"/>
                          <a:pt x="33561" y="357678"/>
                        </a:cubicBezTo>
                        <a:cubicBezTo>
                          <a:pt x="33873" y="357729"/>
                          <a:pt x="34238" y="357729"/>
                          <a:pt x="34550" y="357781"/>
                        </a:cubicBezTo>
                        <a:cubicBezTo>
                          <a:pt x="37412" y="358042"/>
                          <a:pt x="40326" y="358510"/>
                          <a:pt x="43344" y="359134"/>
                        </a:cubicBezTo>
                        <a:cubicBezTo>
                          <a:pt x="43655" y="359186"/>
                          <a:pt x="43968" y="359290"/>
                          <a:pt x="44280" y="359343"/>
                        </a:cubicBezTo>
                        <a:cubicBezTo>
                          <a:pt x="47350" y="360019"/>
                          <a:pt x="50472" y="360904"/>
                          <a:pt x="53646" y="361944"/>
                        </a:cubicBezTo>
                        <a:cubicBezTo>
                          <a:pt x="53854" y="361996"/>
                          <a:pt x="54062" y="362100"/>
                          <a:pt x="54270" y="362153"/>
                        </a:cubicBezTo>
                        <a:cubicBezTo>
                          <a:pt x="57601" y="363297"/>
                          <a:pt x="60931" y="364650"/>
                          <a:pt x="64365" y="366211"/>
                        </a:cubicBezTo>
                        <a:cubicBezTo>
                          <a:pt x="64573" y="366315"/>
                          <a:pt x="64833" y="366419"/>
                          <a:pt x="65042" y="366523"/>
                        </a:cubicBezTo>
                        <a:cubicBezTo>
                          <a:pt x="68528" y="368136"/>
                          <a:pt x="72014" y="369958"/>
                          <a:pt x="75552" y="371987"/>
                        </a:cubicBezTo>
                        <a:lnTo>
                          <a:pt x="529595" y="634131"/>
                        </a:lnTo>
                        <a:cubicBezTo>
                          <a:pt x="533186" y="636212"/>
                          <a:pt x="536724" y="638450"/>
                          <a:pt x="540210" y="640895"/>
                        </a:cubicBezTo>
                        <a:cubicBezTo>
                          <a:pt x="540419" y="641051"/>
                          <a:pt x="540626" y="641208"/>
                          <a:pt x="540835" y="641311"/>
                        </a:cubicBezTo>
                        <a:cubicBezTo>
                          <a:pt x="544009" y="643549"/>
                          <a:pt x="547235" y="645994"/>
                          <a:pt x="550409" y="648544"/>
                        </a:cubicBezTo>
                        <a:close/>
                      </a:path>
                    </a:pathLst>
                  </a:custGeom>
                  <a:solidFill>
                    <a:schemeClr val="accent4">
                      <a:lumMod val="60000"/>
                      <a:lumOff val="40000"/>
                    </a:schemeClr>
                  </a:solidFill>
                  <a:ln w="5199" cap="flat">
                    <a:noFill/>
                    <a:prstDash val="solid"/>
                    <a:miter/>
                  </a:ln>
                </p:spPr>
                <p:txBody>
                  <a:bodyPr rtlCol="0" anchor="ctr"/>
                  <a:lstStyle/>
                  <a:p>
                    <a:endParaRPr lang="en-ID"/>
                  </a:p>
                </p:txBody>
              </p:sp>
              <p:sp>
                <p:nvSpPr>
                  <p:cNvPr id="217" name="Freeform: Shape 216">
                    <a:extLst>
                      <a:ext uri="{FF2B5EF4-FFF2-40B4-BE49-F238E27FC236}">
                        <a16:creationId xmlns:a16="http://schemas.microsoft.com/office/drawing/2014/main" id="{4BB48EC7-FC6C-42B5-97CC-48FA44E4EDAC}"/>
                      </a:ext>
                    </a:extLst>
                  </p:cNvPr>
                  <p:cNvSpPr/>
                  <p:nvPr/>
                </p:nvSpPr>
                <p:spPr>
                  <a:xfrm>
                    <a:off x="9339189" y="5498013"/>
                    <a:ext cx="666027" cy="1061481"/>
                  </a:xfrm>
                  <a:custGeom>
                    <a:avLst/>
                    <a:gdLst>
                      <a:gd name="connsiteX0" fmla="*/ 562168 w 666027"/>
                      <a:gd name="connsiteY0" fmla="*/ 276705 h 1061481"/>
                      <a:gd name="connsiteX1" fmla="*/ 667848 w 666027"/>
                      <a:gd name="connsiteY1" fmla="*/ 459654 h 1061481"/>
                      <a:gd name="connsiteX2" fmla="*/ 666132 w 666027"/>
                      <a:gd name="connsiteY2" fmla="*/ 1065479 h 1061481"/>
                      <a:gd name="connsiteX3" fmla="*/ 0 w 666027"/>
                      <a:gd name="connsiteY3" fmla="*/ 680900 h 1061481"/>
                      <a:gd name="connsiteX4" fmla="*/ 1717 w 666027"/>
                      <a:gd name="connsiteY4" fmla="*/ 75075 h 1061481"/>
                      <a:gd name="connsiteX5" fmla="*/ 108125 w 666027"/>
                      <a:gd name="connsiteY5" fmla="*/ 14560 h 1061481"/>
                      <a:gd name="connsiteX6" fmla="*/ 562168 w 666027"/>
                      <a:gd name="connsiteY6" fmla="*/ 276705 h 1061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027" h="1061481">
                        <a:moveTo>
                          <a:pt x="562168" y="276705"/>
                        </a:moveTo>
                        <a:cubicBezTo>
                          <a:pt x="620758" y="310526"/>
                          <a:pt x="668057" y="392479"/>
                          <a:pt x="667848" y="459654"/>
                        </a:cubicBezTo>
                        <a:lnTo>
                          <a:pt x="666132" y="1065479"/>
                        </a:lnTo>
                        <a:lnTo>
                          <a:pt x="0" y="680900"/>
                        </a:lnTo>
                        <a:lnTo>
                          <a:pt x="1717" y="75075"/>
                        </a:lnTo>
                        <a:cubicBezTo>
                          <a:pt x="1925" y="7848"/>
                          <a:pt x="49536" y="-19261"/>
                          <a:pt x="108125" y="14560"/>
                        </a:cubicBezTo>
                        <a:lnTo>
                          <a:pt x="562168" y="276705"/>
                        </a:lnTo>
                        <a:close/>
                      </a:path>
                    </a:pathLst>
                  </a:custGeom>
                  <a:solidFill>
                    <a:schemeClr val="accent4"/>
                  </a:solidFill>
                  <a:ln w="5199" cap="flat">
                    <a:noFill/>
                    <a:prstDash val="solid"/>
                    <a:miter/>
                  </a:ln>
                </p:spPr>
                <p:txBody>
                  <a:bodyPr rtlCol="0" anchor="ctr"/>
                  <a:lstStyle/>
                  <a:p>
                    <a:endParaRPr lang="en-ID"/>
                  </a:p>
                </p:txBody>
              </p:sp>
            </p:grpSp>
            <p:sp>
              <p:nvSpPr>
                <p:cNvPr id="214" name="Freeform: Shape 213">
                  <a:extLst>
                    <a:ext uri="{FF2B5EF4-FFF2-40B4-BE49-F238E27FC236}">
                      <a16:creationId xmlns:a16="http://schemas.microsoft.com/office/drawing/2014/main" id="{D6D60F78-A69D-4E64-9A35-1C96B23810A3}"/>
                    </a:ext>
                  </a:extLst>
                </p:cNvPr>
                <p:cNvSpPr/>
                <p:nvPr/>
              </p:nvSpPr>
              <p:spPr>
                <a:xfrm>
                  <a:off x="9592643" y="5790953"/>
                  <a:ext cx="130083" cy="244557"/>
                </a:xfrm>
                <a:custGeom>
                  <a:avLst/>
                  <a:gdLst>
                    <a:gd name="connsiteX0" fmla="*/ 65719 w 130083"/>
                    <a:gd name="connsiteY0" fmla="*/ 10874 h 244556"/>
                    <a:gd name="connsiteX1" fmla="*/ 33614 w 130083"/>
                    <a:gd name="connsiteY1" fmla="*/ 50 h 244556"/>
                    <a:gd name="connsiteX2" fmla="*/ 10927 w 130083"/>
                    <a:gd name="connsiteY2" fmla="*/ 8324 h 244556"/>
                    <a:gd name="connsiteX3" fmla="*/ 2758 w 130083"/>
                    <a:gd name="connsiteY3" fmla="*/ 34600 h 244556"/>
                    <a:gd name="connsiteX4" fmla="*/ 40742 w 130083"/>
                    <a:gd name="connsiteY4" fmla="*/ 56507 h 244556"/>
                    <a:gd name="connsiteX5" fmla="*/ 48235 w 130083"/>
                    <a:gd name="connsiteY5" fmla="*/ 42874 h 244556"/>
                    <a:gd name="connsiteX6" fmla="*/ 66499 w 130083"/>
                    <a:gd name="connsiteY6" fmla="*/ 46568 h 244556"/>
                    <a:gd name="connsiteX7" fmla="*/ 85491 w 130083"/>
                    <a:gd name="connsiteY7" fmla="*/ 64936 h 244556"/>
                    <a:gd name="connsiteX8" fmla="*/ 92360 w 130083"/>
                    <a:gd name="connsiteY8" fmla="*/ 89652 h 244556"/>
                    <a:gd name="connsiteX9" fmla="*/ 85283 w 130083"/>
                    <a:gd name="connsiteY9" fmla="*/ 107708 h 244556"/>
                    <a:gd name="connsiteX10" fmla="*/ 63845 w 130083"/>
                    <a:gd name="connsiteY10" fmla="*/ 103597 h 244556"/>
                    <a:gd name="connsiteX11" fmla="*/ 43552 w 130083"/>
                    <a:gd name="connsiteY11" fmla="*/ 91889 h 244556"/>
                    <a:gd name="connsiteX12" fmla="*/ 43448 w 130083"/>
                    <a:gd name="connsiteY12" fmla="*/ 126076 h 244556"/>
                    <a:gd name="connsiteX13" fmla="*/ 63585 w 130083"/>
                    <a:gd name="connsiteY13" fmla="*/ 137679 h 244556"/>
                    <a:gd name="connsiteX14" fmla="*/ 95065 w 130083"/>
                    <a:gd name="connsiteY14" fmla="*/ 188880 h 244556"/>
                    <a:gd name="connsiteX15" fmla="*/ 87313 w 130083"/>
                    <a:gd name="connsiteY15" fmla="*/ 206259 h 244556"/>
                    <a:gd name="connsiteX16" fmla="*/ 66030 w 130083"/>
                    <a:gd name="connsiteY16" fmla="*/ 202252 h 244556"/>
                    <a:gd name="connsiteX17" fmla="*/ 46102 w 130083"/>
                    <a:gd name="connsiteY17" fmla="*/ 182948 h 244556"/>
                    <a:gd name="connsiteX18" fmla="*/ 38088 w 130083"/>
                    <a:gd name="connsiteY18" fmla="*/ 157920 h 244556"/>
                    <a:gd name="connsiteX19" fmla="*/ 0 w 130083"/>
                    <a:gd name="connsiteY19" fmla="*/ 135962 h 244556"/>
                    <a:gd name="connsiteX20" fmla="*/ 18108 w 130083"/>
                    <a:gd name="connsiteY20" fmla="*/ 192470 h 244556"/>
                    <a:gd name="connsiteX21" fmla="*/ 64990 w 130083"/>
                    <a:gd name="connsiteY21" fmla="*/ 237010 h 244556"/>
                    <a:gd name="connsiteX22" fmla="*/ 114265 w 130083"/>
                    <a:gd name="connsiteY22" fmla="*/ 247678 h 244556"/>
                    <a:gd name="connsiteX23" fmla="*/ 133049 w 130083"/>
                    <a:gd name="connsiteY23" fmla="*/ 211462 h 244556"/>
                    <a:gd name="connsiteX24" fmla="*/ 125141 w 130083"/>
                    <a:gd name="connsiteY24" fmla="*/ 175351 h 244556"/>
                    <a:gd name="connsiteX25" fmla="*/ 101101 w 130083"/>
                    <a:gd name="connsiteY25" fmla="*/ 141477 h 244556"/>
                    <a:gd name="connsiteX26" fmla="*/ 122175 w 130083"/>
                    <a:gd name="connsiteY26" fmla="*/ 134088 h 244556"/>
                    <a:gd name="connsiteX27" fmla="*/ 130240 w 130083"/>
                    <a:gd name="connsiteY27" fmla="*/ 110829 h 244556"/>
                    <a:gd name="connsiteX28" fmla="*/ 113173 w 130083"/>
                    <a:gd name="connsiteY28" fmla="*/ 54946 h 244556"/>
                    <a:gd name="connsiteX29" fmla="*/ 65719 w 130083"/>
                    <a:gd name="connsiteY29" fmla="*/ 10874 h 244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0083" h="244556">
                      <a:moveTo>
                        <a:pt x="65719" y="10874"/>
                      </a:moveTo>
                      <a:cubicBezTo>
                        <a:pt x="54011" y="4109"/>
                        <a:pt x="43344" y="467"/>
                        <a:pt x="33614" y="50"/>
                      </a:cubicBezTo>
                      <a:cubicBezTo>
                        <a:pt x="23883" y="-418"/>
                        <a:pt x="16391" y="2392"/>
                        <a:pt x="10927" y="8324"/>
                      </a:cubicBezTo>
                      <a:cubicBezTo>
                        <a:pt x="5464" y="14308"/>
                        <a:pt x="2810" y="23049"/>
                        <a:pt x="2758" y="34600"/>
                      </a:cubicBezTo>
                      <a:lnTo>
                        <a:pt x="40742" y="56507"/>
                      </a:lnTo>
                      <a:cubicBezTo>
                        <a:pt x="40742" y="49170"/>
                        <a:pt x="43292" y="44591"/>
                        <a:pt x="48235" y="42874"/>
                      </a:cubicBezTo>
                      <a:cubicBezTo>
                        <a:pt x="53074" y="41105"/>
                        <a:pt x="59266" y="42353"/>
                        <a:pt x="66499" y="46568"/>
                      </a:cubicBezTo>
                      <a:cubicBezTo>
                        <a:pt x="74564" y="51252"/>
                        <a:pt x="80860" y="57391"/>
                        <a:pt x="85491" y="64936"/>
                      </a:cubicBezTo>
                      <a:cubicBezTo>
                        <a:pt x="90070" y="72533"/>
                        <a:pt x="92412" y="80754"/>
                        <a:pt x="92360" y="89652"/>
                      </a:cubicBezTo>
                      <a:cubicBezTo>
                        <a:pt x="92308" y="98862"/>
                        <a:pt x="89966" y="104846"/>
                        <a:pt x="85283" y="107708"/>
                      </a:cubicBezTo>
                      <a:cubicBezTo>
                        <a:pt x="80652" y="110518"/>
                        <a:pt x="73471" y="109165"/>
                        <a:pt x="63845" y="103597"/>
                      </a:cubicBezTo>
                      <a:lnTo>
                        <a:pt x="43552" y="91889"/>
                      </a:lnTo>
                      <a:lnTo>
                        <a:pt x="43448" y="126076"/>
                      </a:lnTo>
                      <a:lnTo>
                        <a:pt x="63585" y="137679"/>
                      </a:lnTo>
                      <a:cubicBezTo>
                        <a:pt x="84659" y="149855"/>
                        <a:pt x="95170" y="166870"/>
                        <a:pt x="95065" y="188880"/>
                      </a:cubicBezTo>
                      <a:cubicBezTo>
                        <a:pt x="95013" y="197985"/>
                        <a:pt x="92412" y="203709"/>
                        <a:pt x="87313" y="206259"/>
                      </a:cubicBezTo>
                      <a:cubicBezTo>
                        <a:pt x="82109" y="208860"/>
                        <a:pt x="75085" y="207456"/>
                        <a:pt x="66030" y="202252"/>
                      </a:cubicBezTo>
                      <a:cubicBezTo>
                        <a:pt x="58122" y="197674"/>
                        <a:pt x="51514" y="191273"/>
                        <a:pt x="46102" y="182948"/>
                      </a:cubicBezTo>
                      <a:cubicBezTo>
                        <a:pt x="40794" y="174570"/>
                        <a:pt x="38037" y="166193"/>
                        <a:pt x="38088" y="157920"/>
                      </a:cubicBezTo>
                      <a:lnTo>
                        <a:pt x="0" y="135962"/>
                      </a:lnTo>
                      <a:cubicBezTo>
                        <a:pt x="-52" y="155006"/>
                        <a:pt x="6036" y="173946"/>
                        <a:pt x="18108" y="192470"/>
                      </a:cubicBezTo>
                      <a:cubicBezTo>
                        <a:pt x="30180" y="211098"/>
                        <a:pt x="45842" y="225979"/>
                        <a:pt x="64990" y="237010"/>
                      </a:cubicBezTo>
                      <a:cubicBezTo>
                        <a:pt x="85439" y="248822"/>
                        <a:pt x="101881" y="252361"/>
                        <a:pt x="114265" y="247678"/>
                      </a:cubicBezTo>
                      <a:cubicBezTo>
                        <a:pt x="126754" y="243046"/>
                        <a:pt x="132998" y="230974"/>
                        <a:pt x="133049" y="211462"/>
                      </a:cubicBezTo>
                      <a:cubicBezTo>
                        <a:pt x="133102" y="199286"/>
                        <a:pt x="130448" y="187267"/>
                        <a:pt x="125141" y="175351"/>
                      </a:cubicBezTo>
                      <a:cubicBezTo>
                        <a:pt x="119938" y="163383"/>
                        <a:pt x="111872" y="152144"/>
                        <a:pt x="101101" y="141477"/>
                      </a:cubicBezTo>
                      <a:cubicBezTo>
                        <a:pt x="109739" y="141893"/>
                        <a:pt x="116815" y="139500"/>
                        <a:pt x="122175" y="134088"/>
                      </a:cubicBezTo>
                      <a:cubicBezTo>
                        <a:pt x="127534" y="128729"/>
                        <a:pt x="130240" y="120976"/>
                        <a:pt x="130240" y="110829"/>
                      </a:cubicBezTo>
                      <a:cubicBezTo>
                        <a:pt x="130292" y="91317"/>
                        <a:pt x="124620" y="72585"/>
                        <a:pt x="113173" y="54946"/>
                      </a:cubicBezTo>
                      <a:cubicBezTo>
                        <a:pt x="101829" y="37306"/>
                        <a:pt x="85908" y="22581"/>
                        <a:pt x="65719" y="10874"/>
                      </a:cubicBezTo>
                    </a:path>
                  </a:pathLst>
                </a:custGeom>
                <a:solidFill>
                  <a:srgbClr val="F5F5FD"/>
                </a:solidFill>
                <a:ln w="5199" cap="flat">
                  <a:noFill/>
                  <a:prstDash val="solid"/>
                  <a:miter/>
                </a:ln>
              </p:spPr>
              <p:txBody>
                <a:bodyPr rtlCol="0" anchor="ctr"/>
                <a:lstStyle/>
                <a:p>
                  <a:endParaRPr lang="en-ID"/>
                </a:p>
              </p:txBody>
            </p:sp>
          </p:grpSp>
          <p:sp>
            <p:nvSpPr>
              <p:cNvPr id="210" name="Freeform: Shape 209">
                <a:extLst>
                  <a:ext uri="{FF2B5EF4-FFF2-40B4-BE49-F238E27FC236}">
                    <a16:creationId xmlns:a16="http://schemas.microsoft.com/office/drawing/2014/main" id="{3EA4266C-B639-4A64-93FD-07E8273B7527}"/>
                  </a:ext>
                </a:extLst>
              </p:cNvPr>
              <p:cNvSpPr/>
              <p:nvPr/>
            </p:nvSpPr>
            <p:spPr>
              <a:xfrm>
                <a:off x="8639653" y="4558339"/>
                <a:ext cx="541147" cy="692045"/>
              </a:xfrm>
              <a:custGeom>
                <a:avLst/>
                <a:gdLst>
                  <a:gd name="connsiteX0" fmla="*/ 273592 w 541147"/>
                  <a:gd name="connsiteY0" fmla="*/ 0 h 692044"/>
                  <a:gd name="connsiteX1" fmla="*/ 195490 w 541147"/>
                  <a:gd name="connsiteY1" fmla="*/ 136067 h 692044"/>
                  <a:gd name="connsiteX2" fmla="*/ 173687 w 541147"/>
                  <a:gd name="connsiteY2" fmla="*/ 141531 h 692044"/>
                  <a:gd name="connsiteX3" fmla="*/ 0 w 541147"/>
                  <a:gd name="connsiteY3" fmla="*/ 70401 h 692044"/>
                  <a:gd name="connsiteX4" fmla="*/ 125141 w 541147"/>
                  <a:gd name="connsiteY4" fmla="*/ 283322 h 692044"/>
                  <a:gd name="connsiteX5" fmla="*/ 133362 w 541147"/>
                  <a:gd name="connsiteY5" fmla="*/ 317404 h 692044"/>
                  <a:gd name="connsiteX6" fmla="*/ 103338 w 541147"/>
                  <a:gd name="connsiteY6" fmla="*/ 499104 h 692044"/>
                  <a:gd name="connsiteX7" fmla="*/ 258762 w 541147"/>
                  <a:gd name="connsiteY7" fmla="*/ 494786 h 692044"/>
                  <a:gd name="connsiteX8" fmla="*/ 272239 w 541147"/>
                  <a:gd name="connsiteY8" fmla="*/ 498792 h 692044"/>
                  <a:gd name="connsiteX9" fmla="*/ 285507 w 541147"/>
                  <a:gd name="connsiteY9" fmla="*/ 510239 h 692044"/>
                  <a:gd name="connsiteX10" fmla="*/ 440411 w 541147"/>
                  <a:gd name="connsiteY10" fmla="*/ 693761 h 692044"/>
                  <a:gd name="connsiteX11" fmla="*/ 411324 w 541147"/>
                  <a:gd name="connsiteY11" fmla="*/ 477927 h 692044"/>
                  <a:gd name="connsiteX12" fmla="*/ 419858 w 541147"/>
                  <a:gd name="connsiteY12" fmla="*/ 453471 h 692044"/>
                  <a:gd name="connsiteX13" fmla="*/ 545778 w 541147"/>
                  <a:gd name="connsiteY13" fmla="*/ 385463 h 692044"/>
                  <a:gd name="connsiteX14" fmla="*/ 372247 w 541147"/>
                  <a:gd name="connsiteY14" fmla="*/ 256108 h 692044"/>
                  <a:gd name="connsiteX15" fmla="*/ 350757 w 541147"/>
                  <a:gd name="connsiteY15" fmla="*/ 225617 h 692044"/>
                  <a:gd name="connsiteX16" fmla="*/ 273592 w 541147"/>
                  <a:gd name="connsiteY16" fmla="*/ 0 h 692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1147" h="692044">
                    <a:moveTo>
                      <a:pt x="273592" y="0"/>
                    </a:moveTo>
                    <a:lnTo>
                      <a:pt x="195490" y="136067"/>
                    </a:lnTo>
                    <a:cubicBezTo>
                      <a:pt x="191171" y="143300"/>
                      <a:pt x="183210" y="145433"/>
                      <a:pt x="173687" y="141531"/>
                    </a:cubicBezTo>
                    <a:lnTo>
                      <a:pt x="0" y="70401"/>
                    </a:lnTo>
                    <a:lnTo>
                      <a:pt x="125141" y="283322"/>
                    </a:lnTo>
                    <a:cubicBezTo>
                      <a:pt x="132009" y="294821"/>
                      <a:pt x="135079" y="307726"/>
                      <a:pt x="133362" y="317404"/>
                    </a:cubicBezTo>
                    <a:lnTo>
                      <a:pt x="103338" y="499104"/>
                    </a:lnTo>
                    <a:lnTo>
                      <a:pt x="258762" y="494786"/>
                    </a:lnTo>
                    <a:cubicBezTo>
                      <a:pt x="262925" y="494786"/>
                      <a:pt x="267556" y="496086"/>
                      <a:pt x="272239" y="498792"/>
                    </a:cubicBezTo>
                    <a:cubicBezTo>
                      <a:pt x="276714" y="501394"/>
                      <a:pt x="281397" y="505452"/>
                      <a:pt x="285507" y="510239"/>
                    </a:cubicBezTo>
                    <a:lnTo>
                      <a:pt x="440411" y="693761"/>
                    </a:lnTo>
                    <a:lnTo>
                      <a:pt x="411324" y="477927"/>
                    </a:lnTo>
                    <a:cubicBezTo>
                      <a:pt x="409815" y="466323"/>
                      <a:pt x="412937" y="457009"/>
                      <a:pt x="419858" y="453471"/>
                    </a:cubicBezTo>
                    <a:lnTo>
                      <a:pt x="545778" y="385463"/>
                    </a:lnTo>
                    <a:lnTo>
                      <a:pt x="372247" y="256108"/>
                    </a:lnTo>
                    <a:cubicBezTo>
                      <a:pt x="362933" y="249136"/>
                      <a:pt x="354868" y="237741"/>
                      <a:pt x="350757" y="225617"/>
                    </a:cubicBezTo>
                    <a:lnTo>
                      <a:pt x="273592" y="0"/>
                    </a:lnTo>
                  </a:path>
                </a:pathLst>
              </a:custGeom>
              <a:solidFill>
                <a:schemeClr val="accent1">
                  <a:lumMod val="75000"/>
                </a:schemeClr>
              </a:solidFill>
              <a:ln w="5199"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F19073B9-0AB9-4930-93DD-CE5062EFEDBA}"/>
                  </a:ext>
                </a:extLst>
              </p:cNvPr>
              <p:cNvSpPr/>
              <p:nvPr/>
            </p:nvSpPr>
            <p:spPr>
              <a:xfrm>
                <a:off x="8854285" y="4766837"/>
                <a:ext cx="83253" cy="234150"/>
              </a:xfrm>
              <a:custGeom>
                <a:avLst/>
                <a:gdLst>
                  <a:gd name="connsiteX0" fmla="*/ 83670 w 83253"/>
                  <a:gd name="connsiteY0" fmla="*/ 15506 h 234150"/>
                  <a:gd name="connsiteX1" fmla="*/ 79559 w 83253"/>
                  <a:gd name="connsiteY1" fmla="*/ 13113 h 234150"/>
                  <a:gd name="connsiteX2" fmla="*/ 104 w 83253"/>
                  <a:gd name="connsiteY2" fmla="*/ 0 h 234150"/>
                  <a:gd name="connsiteX3" fmla="*/ 0 w 83253"/>
                  <a:gd name="connsiteY3" fmla="*/ 35435 h 234150"/>
                  <a:gd name="connsiteX4" fmla="*/ 45477 w 83253"/>
                  <a:gd name="connsiteY4" fmla="*/ 45529 h 234150"/>
                  <a:gd name="connsiteX5" fmla="*/ 44957 w 83253"/>
                  <a:gd name="connsiteY5" fmla="*/ 213961 h 234150"/>
                  <a:gd name="connsiteX6" fmla="*/ 83046 w 83253"/>
                  <a:gd name="connsiteY6" fmla="*/ 235920 h 234150"/>
                  <a:gd name="connsiteX7" fmla="*/ 83670 w 83253"/>
                  <a:gd name="connsiteY7" fmla="*/ 15506 h 234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253" h="234150">
                    <a:moveTo>
                      <a:pt x="83670" y="15506"/>
                    </a:moveTo>
                    <a:lnTo>
                      <a:pt x="79559" y="13113"/>
                    </a:lnTo>
                    <a:lnTo>
                      <a:pt x="104" y="0"/>
                    </a:lnTo>
                    <a:lnTo>
                      <a:pt x="0" y="35435"/>
                    </a:lnTo>
                    <a:lnTo>
                      <a:pt x="45477" y="45529"/>
                    </a:lnTo>
                    <a:lnTo>
                      <a:pt x="44957" y="213961"/>
                    </a:lnTo>
                    <a:lnTo>
                      <a:pt x="83046" y="235920"/>
                    </a:lnTo>
                    <a:lnTo>
                      <a:pt x="83670" y="15506"/>
                    </a:lnTo>
                  </a:path>
                </a:pathLst>
              </a:custGeom>
              <a:solidFill>
                <a:srgbClr val="F5F5FD"/>
              </a:solidFill>
              <a:ln w="5199"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108B2C53-239E-42A0-941F-5D8B2EF4ADAD}"/>
                  </a:ext>
                </a:extLst>
              </p:cNvPr>
              <p:cNvSpPr/>
              <p:nvPr/>
            </p:nvSpPr>
            <p:spPr>
              <a:xfrm>
                <a:off x="8128408" y="4114658"/>
                <a:ext cx="613994" cy="306998"/>
              </a:xfrm>
              <a:custGeom>
                <a:avLst/>
                <a:gdLst>
                  <a:gd name="connsiteX0" fmla="*/ 614999 w 613993"/>
                  <a:gd name="connsiteY0" fmla="*/ 99474 h 306996"/>
                  <a:gd name="connsiteX1" fmla="*/ 485331 w 613993"/>
                  <a:gd name="connsiteY1" fmla="*/ 174818 h 306996"/>
                  <a:gd name="connsiteX2" fmla="*/ 453019 w 613993"/>
                  <a:gd name="connsiteY2" fmla="*/ 243607 h 306996"/>
                  <a:gd name="connsiteX3" fmla="*/ 452862 w 613993"/>
                  <a:gd name="connsiteY3" fmla="*/ 304225 h 306996"/>
                  <a:gd name="connsiteX4" fmla="*/ 178386 w 613993"/>
                  <a:gd name="connsiteY4" fmla="*/ 300895 h 306996"/>
                  <a:gd name="connsiteX5" fmla="*/ 77182 w 613993"/>
                  <a:gd name="connsiteY5" fmla="*/ 274046 h 306996"/>
                  <a:gd name="connsiteX6" fmla="*/ 6052 w 613993"/>
                  <a:gd name="connsiteY6" fmla="*/ 200159 h 306996"/>
                  <a:gd name="connsiteX7" fmla="*/ 62404 w 613993"/>
                  <a:gd name="connsiteY7" fmla="*/ 49366 h 306996"/>
                  <a:gd name="connsiteX8" fmla="*/ 225632 w 613993"/>
                  <a:gd name="connsiteY8" fmla="*/ 1287 h 306996"/>
                  <a:gd name="connsiteX9" fmla="*/ 473936 w 613993"/>
                  <a:gd name="connsiteY9" fmla="*/ 27148 h 306996"/>
                  <a:gd name="connsiteX10" fmla="*/ 614999 w 613993"/>
                  <a:gd name="connsiteY10" fmla="*/ 99474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3993" h="306996">
                    <a:moveTo>
                      <a:pt x="614999" y="99474"/>
                    </a:moveTo>
                    <a:lnTo>
                      <a:pt x="485331" y="174818"/>
                    </a:lnTo>
                    <a:cubicBezTo>
                      <a:pt x="465455" y="185485"/>
                      <a:pt x="453123" y="209317"/>
                      <a:pt x="453019" y="243607"/>
                    </a:cubicBezTo>
                    <a:lnTo>
                      <a:pt x="452862" y="304225"/>
                    </a:lnTo>
                    <a:cubicBezTo>
                      <a:pt x="361700" y="314528"/>
                      <a:pt x="269288" y="313383"/>
                      <a:pt x="178386" y="300895"/>
                    </a:cubicBezTo>
                    <a:cubicBezTo>
                      <a:pt x="143680" y="296108"/>
                      <a:pt x="108661" y="289500"/>
                      <a:pt x="77182" y="274046"/>
                    </a:cubicBezTo>
                    <a:cubicBezTo>
                      <a:pt x="45753" y="258592"/>
                      <a:pt x="17863" y="233148"/>
                      <a:pt x="6052" y="200159"/>
                    </a:cubicBezTo>
                    <a:cubicBezTo>
                      <a:pt x="-13305" y="145992"/>
                      <a:pt x="15990" y="83396"/>
                      <a:pt x="62404" y="49366"/>
                    </a:cubicBezTo>
                    <a:cubicBezTo>
                      <a:pt x="108766" y="15336"/>
                      <a:pt x="168188" y="4617"/>
                      <a:pt x="225632" y="1287"/>
                    </a:cubicBezTo>
                    <a:cubicBezTo>
                      <a:pt x="309094" y="-3552"/>
                      <a:pt x="393284" y="5293"/>
                      <a:pt x="473936" y="27148"/>
                    </a:cubicBezTo>
                    <a:cubicBezTo>
                      <a:pt x="524200" y="40780"/>
                      <a:pt x="583206" y="57691"/>
                      <a:pt x="614999" y="99474"/>
                    </a:cubicBezTo>
                    <a:close/>
                  </a:path>
                </a:pathLst>
              </a:custGeom>
              <a:solidFill>
                <a:schemeClr val="accent2">
                  <a:lumMod val="40000"/>
                  <a:lumOff val="60000"/>
                </a:schemeClr>
              </a:solidFill>
              <a:ln w="5199" cap="flat">
                <a:noFill/>
                <a:prstDash val="solid"/>
                <a:miter/>
              </a:ln>
            </p:spPr>
            <p:txBody>
              <a:bodyPr rtlCol="0" anchor="ctr"/>
              <a:lstStyle/>
              <a:p>
                <a:endParaRPr lang="en-ID"/>
              </a:p>
            </p:txBody>
          </p:sp>
        </p:grpSp>
        <p:sp>
          <p:nvSpPr>
            <p:cNvPr id="121" name="Freeform: Shape 120">
              <a:extLst>
                <a:ext uri="{FF2B5EF4-FFF2-40B4-BE49-F238E27FC236}">
                  <a16:creationId xmlns:a16="http://schemas.microsoft.com/office/drawing/2014/main" id="{4E4AEADD-6295-46F2-87FB-65D13E403308}"/>
                </a:ext>
              </a:extLst>
            </p:cNvPr>
            <p:cNvSpPr/>
            <p:nvPr/>
          </p:nvSpPr>
          <p:spPr>
            <a:xfrm>
              <a:off x="2884043" y="3074167"/>
              <a:ext cx="524634" cy="253716"/>
            </a:xfrm>
            <a:custGeom>
              <a:avLst/>
              <a:gdLst>
                <a:gd name="connsiteX0" fmla="*/ 225627 w 634807"/>
                <a:gd name="connsiteY0" fmla="*/ 1287 h 306996"/>
                <a:gd name="connsiteX1" fmla="*/ 62399 w 634807"/>
                <a:gd name="connsiteY1" fmla="*/ 49366 h 306996"/>
                <a:gd name="connsiteX2" fmla="*/ 6046 w 634807"/>
                <a:gd name="connsiteY2" fmla="*/ 200159 h 306996"/>
                <a:gd name="connsiteX3" fmla="*/ 77176 w 634807"/>
                <a:gd name="connsiteY3" fmla="*/ 274046 h 306996"/>
                <a:gd name="connsiteX4" fmla="*/ 178381 w 634807"/>
                <a:gd name="connsiteY4" fmla="*/ 300895 h 306996"/>
                <a:gd name="connsiteX5" fmla="*/ 476168 w 634807"/>
                <a:gd name="connsiteY5" fmla="*/ 301416 h 306996"/>
                <a:gd name="connsiteX6" fmla="*/ 602713 w 634807"/>
                <a:gd name="connsiteY6" fmla="*/ 252452 h 306996"/>
                <a:gd name="connsiteX7" fmla="*/ 634974 w 634807"/>
                <a:gd name="connsiteY7" fmla="*/ 142922 h 306996"/>
                <a:gd name="connsiteX8" fmla="*/ 473931 w 634807"/>
                <a:gd name="connsiteY8" fmla="*/ 27148 h 306996"/>
                <a:gd name="connsiteX9" fmla="*/ 225627 w 634807"/>
                <a:gd name="connsiteY9" fmla="*/ 1287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807" h="306996">
                  <a:moveTo>
                    <a:pt x="225627" y="1287"/>
                  </a:moveTo>
                  <a:cubicBezTo>
                    <a:pt x="168182" y="4617"/>
                    <a:pt x="108760" y="15336"/>
                    <a:pt x="62399" y="49366"/>
                  </a:cubicBezTo>
                  <a:cubicBezTo>
                    <a:pt x="16037" y="83396"/>
                    <a:pt x="-13310" y="145992"/>
                    <a:pt x="6046" y="200159"/>
                  </a:cubicBezTo>
                  <a:cubicBezTo>
                    <a:pt x="17858" y="233148"/>
                    <a:pt x="45748" y="258592"/>
                    <a:pt x="77176" y="274046"/>
                  </a:cubicBezTo>
                  <a:cubicBezTo>
                    <a:pt x="108656" y="289500"/>
                    <a:pt x="143675" y="296108"/>
                    <a:pt x="178381" y="300895"/>
                  </a:cubicBezTo>
                  <a:cubicBezTo>
                    <a:pt x="276984" y="314476"/>
                    <a:pt x="377460" y="314632"/>
                    <a:pt x="476168" y="301416"/>
                  </a:cubicBezTo>
                  <a:cubicBezTo>
                    <a:pt x="521853" y="295276"/>
                    <a:pt x="569984" y="284869"/>
                    <a:pt x="602713" y="252452"/>
                  </a:cubicBezTo>
                  <a:cubicBezTo>
                    <a:pt x="630967" y="224510"/>
                    <a:pt x="643559" y="181687"/>
                    <a:pt x="634974" y="142922"/>
                  </a:cubicBezTo>
                  <a:cubicBezTo>
                    <a:pt x="618375" y="67838"/>
                    <a:pt x="538868" y="44735"/>
                    <a:pt x="473931" y="27148"/>
                  </a:cubicBezTo>
                  <a:cubicBezTo>
                    <a:pt x="393279" y="5294"/>
                    <a:pt x="309088" y="-3552"/>
                    <a:pt x="225627" y="1287"/>
                  </a:cubicBezTo>
                  <a:close/>
                </a:path>
              </a:pathLst>
            </a:custGeom>
            <a:solidFill>
              <a:schemeClr val="accent1">
                <a:lumMod val="40000"/>
                <a:lumOff val="60000"/>
              </a:schemeClr>
            </a:solidFill>
            <a:ln w="5199"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A9EF69E0-332A-4906-9256-E581102E52FF}"/>
                </a:ext>
              </a:extLst>
            </p:cNvPr>
            <p:cNvSpPr/>
            <p:nvPr/>
          </p:nvSpPr>
          <p:spPr>
            <a:xfrm>
              <a:off x="3550070" y="4114323"/>
              <a:ext cx="524634" cy="253716"/>
            </a:xfrm>
            <a:custGeom>
              <a:avLst/>
              <a:gdLst>
                <a:gd name="connsiteX0" fmla="*/ 225627 w 634807"/>
                <a:gd name="connsiteY0" fmla="*/ 1283 h 306996"/>
                <a:gd name="connsiteX1" fmla="*/ 62399 w 634807"/>
                <a:gd name="connsiteY1" fmla="*/ 49362 h 306996"/>
                <a:gd name="connsiteX2" fmla="*/ 6046 w 634807"/>
                <a:gd name="connsiteY2" fmla="*/ 200154 h 306996"/>
                <a:gd name="connsiteX3" fmla="*/ 77176 w 634807"/>
                <a:gd name="connsiteY3" fmla="*/ 274042 h 306996"/>
                <a:gd name="connsiteX4" fmla="*/ 178381 w 634807"/>
                <a:gd name="connsiteY4" fmla="*/ 300891 h 306996"/>
                <a:gd name="connsiteX5" fmla="*/ 476168 w 634807"/>
                <a:gd name="connsiteY5" fmla="*/ 301412 h 306996"/>
                <a:gd name="connsiteX6" fmla="*/ 602713 w 634807"/>
                <a:gd name="connsiteY6" fmla="*/ 252448 h 306996"/>
                <a:gd name="connsiteX7" fmla="*/ 634974 w 634807"/>
                <a:gd name="connsiteY7" fmla="*/ 142918 h 306996"/>
                <a:gd name="connsiteX8" fmla="*/ 473931 w 634807"/>
                <a:gd name="connsiteY8" fmla="*/ 27143 h 306996"/>
                <a:gd name="connsiteX9" fmla="*/ 225627 w 634807"/>
                <a:gd name="connsiteY9" fmla="*/ 1283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807" h="306996">
                  <a:moveTo>
                    <a:pt x="225627" y="1283"/>
                  </a:moveTo>
                  <a:cubicBezTo>
                    <a:pt x="168182" y="4613"/>
                    <a:pt x="108760" y="15332"/>
                    <a:pt x="62399" y="49362"/>
                  </a:cubicBezTo>
                  <a:cubicBezTo>
                    <a:pt x="16037" y="83392"/>
                    <a:pt x="-13310" y="145988"/>
                    <a:pt x="6046" y="200154"/>
                  </a:cubicBezTo>
                  <a:cubicBezTo>
                    <a:pt x="17858" y="233144"/>
                    <a:pt x="45748" y="258588"/>
                    <a:pt x="77176" y="274042"/>
                  </a:cubicBezTo>
                  <a:cubicBezTo>
                    <a:pt x="108604" y="289496"/>
                    <a:pt x="143675" y="296104"/>
                    <a:pt x="178381" y="300891"/>
                  </a:cubicBezTo>
                  <a:cubicBezTo>
                    <a:pt x="276984" y="314472"/>
                    <a:pt x="377460" y="314628"/>
                    <a:pt x="476168" y="301412"/>
                  </a:cubicBezTo>
                  <a:cubicBezTo>
                    <a:pt x="521853" y="295272"/>
                    <a:pt x="569984" y="284865"/>
                    <a:pt x="602713" y="252448"/>
                  </a:cubicBezTo>
                  <a:cubicBezTo>
                    <a:pt x="630967" y="224506"/>
                    <a:pt x="643559" y="181683"/>
                    <a:pt x="634974" y="142918"/>
                  </a:cubicBezTo>
                  <a:cubicBezTo>
                    <a:pt x="618375" y="67834"/>
                    <a:pt x="538868" y="44731"/>
                    <a:pt x="473931" y="27143"/>
                  </a:cubicBezTo>
                  <a:cubicBezTo>
                    <a:pt x="393279" y="5342"/>
                    <a:pt x="309036" y="-3556"/>
                    <a:pt x="225627" y="1283"/>
                  </a:cubicBezTo>
                  <a:close/>
                </a:path>
              </a:pathLst>
            </a:custGeom>
            <a:solidFill>
              <a:schemeClr val="accent4">
                <a:lumMod val="40000"/>
                <a:lumOff val="60000"/>
              </a:schemeClr>
            </a:solidFill>
            <a:ln w="5199" cap="flat">
              <a:noFill/>
              <a:prstDash val="solid"/>
              <a:miter/>
            </a:ln>
          </p:spPr>
          <p:txBody>
            <a:bodyPr rtlCol="0" anchor="ctr"/>
            <a:lstStyle/>
            <a:p>
              <a:endParaRPr lang="en-ID"/>
            </a:p>
          </p:txBody>
        </p:sp>
        <p:grpSp>
          <p:nvGrpSpPr>
            <p:cNvPr id="123" name="Graphic 3">
              <a:extLst>
                <a:ext uri="{FF2B5EF4-FFF2-40B4-BE49-F238E27FC236}">
                  <a16:creationId xmlns:a16="http://schemas.microsoft.com/office/drawing/2014/main" id="{8FBE0D38-A2E6-486A-B39C-E569FC5305B2}"/>
                </a:ext>
              </a:extLst>
            </p:cNvPr>
            <p:cNvGrpSpPr/>
            <p:nvPr/>
          </p:nvGrpSpPr>
          <p:grpSpPr>
            <a:xfrm>
              <a:off x="2833609" y="1376960"/>
              <a:ext cx="752549" cy="1866321"/>
              <a:chOff x="8858763" y="2029609"/>
              <a:chExt cx="910584" cy="2258249"/>
            </a:xfrm>
            <a:solidFill>
              <a:schemeClr val="accent1"/>
            </a:solidFill>
          </p:grpSpPr>
          <p:sp>
            <p:nvSpPr>
              <p:cNvPr id="185" name="Freeform: Shape 184">
                <a:extLst>
                  <a:ext uri="{FF2B5EF4-FFF2-40B4-BE49-F238E27FC236}">
                    <a16:creationId xmlns:a16="http://schemas.microsoft.com/office/drawing/2014/main" id="{D8C316E5-F183-4786-8E84-C8CC91247ED1}"/>
                  </a:ext>
                </a:extLst>
              </p:cNvPr>
              <p:cNvSpPr/>
              <p:nvPr/>
            </p:nvSpPr>
            <p:spPr>
              <a:xfrm>
                <a:off x="9016737" y="2548751"/>
                <a:ext cx="405860" cy="681637"/>
              </a:xfrm>
              <a:custGeom>
                <a:avLst/>
                <a:gdLst>
                  <a:gd name="connsiteX0" fmla="*/ 411012 w 405860"/>
                  <a:gd name="connsiteY0" fmla="*/ 315062 h 681637"/>
                  <a:gd name="connsiteX1" fmla="*/ 324325 w 405860"/>
                  <a:gd name="connsiteY1" fmla="*/ 656089 h 681637"/>
                  <a:gd name="connsiteX2" fmla="*/ 206105 w 405860"/>
                  <a:gd name="connsiteY2" fmla="*/ 681690 h 681637"/>
                  <a:gd name="connsiteX3" fmla="*/ 37985 w 405860"/>
                  <a:gd name="connsiteY3" fmla="*/ 626950 h 681637"/>
                  <a:gd name="connsiteX4" fmla="*/ 10563 w 405860"/>
                  <a:gd name="connsiteY4" fmla="*/ 430992 h 681637"/>
                  <a:gd name="connsiteX5" fmla="*/ 53699 w 405860"/>
                  <a:gd name="connsiteY5" fmla="*/ 232745 h 681637"/>
                  <a:gd name="connsiteX6" fmla="*/ 53699 w 405860"/>
                  <a:gd name="connsiteY6" fmla="*/ 232693 h 681637"/>
                  <a:gd name="connsiteX7" fmla="*/ 0 w 405860"/>
                  <a:gd name="connsiteY7" fmla="*/ 28566 h 681637"/>
                  <a:gd name="connsiteX8" fmla="*/ 0 w 405860"/>
                  <a:gd name="connsiteY8" fmla="*/ 28514 h 681637"/>
                  <a:gd name="connsiteX9" fmla="*/ 81849 w 405860"/>
                  <a:gd name="connsiteY9" fmla="*/ 0 h 681637"/>
                  <a:gd name="connsiteX10" fmla="*/ 84658 w 405860"/>
                  <a:gd name="connsiteY10" fmla="*/ 7285 h 681637"/>
                  <a:gd name="connsiteX11" fmla="*/ 109478 w 405860"/>
                  <a:gd name="connsiteY11" fmla="*/ 72066 h 681637"/>
                  <a:gd name="connsiteX12" fmla="*/ 109478 w 405860"/>
                  <a:gd name="connsiteY12" fmla="*/ 72118 h 681637"/>
                  <a:gd name="connsiteX13" fmla="*/ 114318 w 405860"/>
                  <a:gd name="connsiteY13" fmla="*/ 84762 h 681637"/>
                  <a:gd name="connsiteX14" fmla="*/ 114422 w 405860"/>
                  <a:gd name="connsiteY14" fmla="*/ 85023 h 681637"/>
                  <a:gd name="connsiteX15" fmla="*/ 133414 w 405860"/>
                  <a:gd name="connsiteY15" fmla="*/ 134611 h 681637"/>
                  <a:gd name="connsiteX16" fmla="*/ 158962 w 405860"/>
                  <a:gd name="connsiteY16" fmla="*/ 142519 h 681637"/>
                  <a:gd name="connsiteX17" fmla="*/ 158962 w 405860"/>
                  <a:gd name="connsiteY17" fmla="*/ 220153 h 681637"/>
                  <a:gd name="connsiteX18" fmla="*/ 255016 w 405860"/>
                  <a:gd name="connsiteY18" fmla="*/ 224836 h 681637"/>
                  <a:gd name="connsiteX19" fmla="*/ 272603 w 405860"/>
                  <a:gd name="connsiteY19" fmla="*/ 212764 h 681637"/>
                  <a:gd name="connsiteX20" fmla="*/ 272603 w 405860"/>
                  <a:gd name="connsiteY20" fmla="*/ 195698 h 681637"/>
                  <a:gd name="connsiteX21" fmla="*/ 325937 w 405860"/>
                  <a:gd name="connsiteY21" fmla="*/ 232589 h 681637"/>
                  <a:gd name="connsiteX22" fmla="*/ 411012 w 405860"/>
                  <a:gd name="connsiteY22" fmla="*/ 315062 h 68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5860" h="681637">
                    <a:moveTo>
                      <a:pt x="411012" y="315062"/>
                    </a:moveTo>
                    <a:cubicBezTo>
                      <a:pt x="377555" y="426622"/>
                      <a:pt x="357782" y="544477"/>
                      <a:pt x="324325" y="656089"/>
                    </a:cubicBezTo>
                    <a:cubicBezTo>
                      <a:pt x="324325" y="656089"/>
                      <a:pt x="270782" y="677371"/>
                      <a:pt x="206105" y="681690"/>
                    </a:cubicBezTo>
                    <a:cubicBezTo>
                      <a:pt x="148920" y="685540"/>
                      <a:pt x="83098" y="676070"/>
                      <a:pt x="37985" y="626950"/>
                    </a:cubicBezTo>
                    <a:cubicBezTo>
                      <a:pt x="28411" y="561752"/>
                      <a:pt x="20189" y="496190"/>
                      <a:pt x="10563" y="430992"/>
                    </a:cubicBezTo>
                    <a:cubicBezTo>
                      <a:pt x="521" y="362933"/>
                      <a:pt x="21698" y="295810"/>
                      <a:pt x="53699" y="232745"/>
                    </a:cubicBezTo>
                    <a:lnTo>
                      <a:pt x="53699" y="232693"/>
                    </a:lnTo>
                    <a:cubicBezTo>
                      <a:pt x="36372" y="164530"/>
                      <a:pt x="18472" y="96470"/>
                      <a:pt x="0" y="28566"/>
                    </a:cubicBezTo>
                    <a:lnTo>
                      <a:pt x="0" y="28514"/>
                    </a:lnTo>
                    <a:cubicBezTo>
                      <a:pt x="24352" y="12540"/>
                      <a:pt x="52762" y="2602"/>
                      <a:pt x="81849" y="0"/>
                    </a:cubicBezTo>
                    <a:cubicBezTo>
                      <a:pt x="82785" y="2394"/>
                      <a:pt x="83722" y="4839"/>
                      <a:pt x="84658" y="7285"/>
                    </a:cubicBezTo>
                    <a:cubicBezTo>
                      <a:pt x="92932" y="28879"/>
                      <a:pt x="101205" y="50472"/>
                      <a:pt x="109478" y="72066"/>
                    </a:cubicBezTo>
                    <a:cubicBezTo>
                      <a:pt x="109478" y="72066"/>
                      <a:pt x="109531" y="72118"/>
                      <a:pt x="109478" y="72118"/>
                    </a:cubicBezTo>
                    <a:cubicBezTo>
                      <a:pt x="110623" y="76541"/>
                      <a:pt x="112132" y="80808"/>
                      <a:pt x="114318" y="84762"/>
                    </a:cubicBezTo>
                    <a:cubicBezTo>
                      <a:pt x="114370" y="84815"/>
                      <a:pt x="114370" y="84919"/>
                      <a:pt x="114422" y="85023"/>
                    </a:cubicBezTo>
                    <a:cubicBezTo>
                      <a:pt x="120770" y="101517"/>
                      <a:pt x="127118" y="118064"/>
                      <a:pt x="133414" y="134611"/>
                    </a:cubicBezTo>
                    <a:cubicBezTo>
                      <a:pt x="141947" y="137004"/>
                      <a:pt x="150533" y="139606"/>
                      <a:pt x="158962" y="142519"/>
                    </a:cubicBezTo>
                    <a:lnTo>
                      <a:pt x="158962" y="220153"/>
                    </a:lnTo>
                    <a:cubicBezTo>
                      <a:pt x="158962" y="220153"/>
                      <a:pt x="192368" y="262144"/>
                      <a:pt x="255016" y="224836"/>
                    </a:cubicBezTo>
                    <a:cubicBezTo>
                      <a:pt x="260636" y="221506"/>
                      <a:pt x="266463" y="217500"/>
                      <a:pt x="272603" y="212764"/>
                    </a:cubicBezTo>
                    <a:lnTo>
                      <a:pt x="272603" y="195698"/>
                    </a:lnTo>
                    <a:cubicBezTo>
                      <a:pt x="291075" y="206937"/>
                      <a:pt x="308922" y="219269"/>
                      <a:pt x="325937" y="232589"/>
                    </a:cubicBezTo>
                    <a:cubicBezTo>
                      <a:pt x="357366" y="257097"/>
                      <a:pt x="386088" y="284779"/>
                      <a:pt x="411012" y="315062"/>
                    </a:cubicBezTo>
                    <a:close/>
                  </a:path>
                </a:pathLst>
              </a:custGeom>
              <a:solidFill>
                <a:schemeClr val="accent1"/>
              </a:solidFill>
              <a:ln w="5199"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179297AF-35C5-43F4-A935-F0D8FAEF5AE0}"/>
                  </a:ext>
                </a:extLst>
              </p:cNvPr>
              <p:cNvSpPr/>
              <p:nvPr/>
            </p:nvSpPr>
            <p:spPr>
              <a:xfrm>
                <a:off x="9019651" y="3175702"/>
                <a:ext cx="364234" cy="556757"/>
              </a:xfrm>
              <a:custGeom>
                <a:avLst/>
                <a:gdLst>
                  <a:gd name="connsiteX0" fmla="*/ 288109 w 364233"/>
                  <a:gd name="connsiteY0" fmla="*/ 551866 h 556757"/>
                  <a:gd name="connsiteX1" fmla="*/ 273748 w 364233"/>
                  <a:gd name="connsiteY1" fmla="*/ 553791 h 556757"/>
                  <a:gd name="connsiteX2" fmla="*/ 185135 w 364233"/>
                  <a:gd name="connsiteY2" fmla="*/ 560295 h 556757"/>
                  <a:gd name="connsiteX3" fmla="*/ 148867 w 364233"/>
                  <a:gd name="connsiteY3" fmla="*/ 560452 h 556757"/>
                  <a:gd name="connsiteX4" fmla="*/ 47246 w 364233"/>
                  <a:gd name="connsiteY4" fmla="*/ 548952 h 556757"/>
                  <a:gd name="connsiteX5" fmla="*/ 0 w 364233"/>
                  <a:gd name="connsiteY5" fmla="*/ 531573 h 556757"/>
                  <a:gd name="connsiteX6" fmla="*/ 35070 w 364233"/>
                  <a:gd name="connsiteY6" fmla="*/ 0 h 556757"/>
                  <a:gd name="connsiteX7" fmla="*/ 227438 w 364233"/>
                  <a:gd name="connsiteY7" fmla="*/ 52346 h 556757"/>
                  <a:gd name="connsiteX8" fmla="*/ 321410 w 364233"/>
                  <a:gd name="connsiteY8" fmla="*/ 29139 h 556757"/>
                  <a:gd name="connsiteX9" fmla="*/ 288109 w 364233"/>
                  <a:gd name="connsiteY9" fmla="*/ 551866 h 55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4233" h="556757">
                    <a:moveTo>
                      <a:pt x="288109" y="551866"/>
                    </a:moveTo>
                    <a:cubicBezTo>
                      <a:pt x="288109" y="551866"/>
                      <a:pt x="282906" y="552647"/>
                      <a:pt x="273748" y="553791"/>
                    </a:cubicBezTo>
                    <a:cubicBezTo>
                      <a:pt x="255900" y="555925"/>
                      <a:pt x="223119" y="559255"/>
                      <a:pt x="185135" y="560295"/>
                    </a:cubicBezTo>
                    <a:cubicBezTo>
                      <a:pt x="173427" y="560556"/>
                      <a:pt x="161251" y="560660"/>
                      <a:pt x="148867" y="560452"/>
                    </a:cubicBezTo>
                    <a:cubicBezTo>
                      <a:pt x="114630" y="559775"/>
                      <a:pt x="78779" y="556705"/>
                      <a:pt x="47246" y="548952"/>
                    </a:cubicBezTo>
                    <a:cubicBezTo>
                      <a:pt x="29815" y="544685"/>
                      <a:pt x="13789" y="539014"/>
                      <a:pt x="0" y="531573"/>
                    </a:cubicBezTo>
                    <a:lnTo>
                      <a:pt x="35070" y="0"/>
                    </a:lnTo>
                    <a:cubicBezTo>
                      <a:pt x="86688" y="56300"/>
                      <a:pt x="165518" y="60515"/>
                      <a:pt x="227438" y="52346"/>
                    </a:cubicBezTo>
                    <a:cubicBezTo>
                      <a:pt x="280668" y="45321"/>
                      <a:pt x="321410" y="29139"/>
                      <a:pt x="321410" y="29139"/>
                    </a:cubicBezTo>
                    <a:cubicBezTo>
                      <a:pt x="321410" y="29139"/>
                      <a:pt x="446967" y="223067"/>
                      <a:pt x="288109" y="551866"/>
                    </a:cubicBezTo>
                    <a:close/>
                  </a:path>
                </a:pathLst>
              </a:custGeom>
              <a:solidFill>
                <a:schemeClr val="accent1">
                  <a:lumMod val="75000"/>
                </a:schemeClr>
              </a:solidFill>
              <a:ln w="5199"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02ACA06C-D1C4-4D6F-A67E-DBCBF831ED26}"/>
                  </a:ext>
                </a:extLst>
              </p:cNvPr>
              <p:cNvSpPr/>
              <p:nvPr/>
            </p:nvSpPr>
            <p:spPr>
              <a:xfrm>
                <a:off x="9123704" y="2459878"/>
                <a:ext cx="171710" cy="202930"/>
              </a:xfrm>
              <a:custGeom>
                <a:avLst/>
                <a:gdLst>
                  <a:gd name="connsiteX0" fmla="*/ 171777 w 171710"/>
                  <a:gd name="connsiteY0" fmla="*/ 122018 h 202930"/>
                  <a:gd name="connsiteX1" fmla="*/ 159757 w 171710"/>
                  <a:gd name="connsiteY1" fmla="*/ 196114 h 202930"/>
                  <a:gd name="connsiteX2" fmla="*/ 92634 w 171710"/>
                  <a:gd name="connsiteY2" fmla="*/ 207093 h 202930"/>
                  <a:gd name="connsiteX3" fmla="*/ 56314 w 171710"/>
                  <a:gd name="connsiteY3" fmla="*/ 203763 h 202930"/>
                  <a:gd name="connsiteX4" fmla="*/ 51944 w 171710"/>
                  <a:gd name="connsiteY4" fmla="*/ 202774 h 202930"/>
                  <a:gd name="connsiteX5" fmla="*/ 8704 w 171710"/>
                  <a:gd name="connsiteY5" fmla="*/ 176081 h 202930"/>
                  <a:gd name="connsiteX6" fmla="*/ 7404 w 171710"/>
                  <a:gd name="connsiteY6" fmla="*/ 173896 h 202930"/>
                  <a:gd name="connsiteX7" fmla="*/ 7299 w 171710"/>
                  <a:gd name="connsiteY7" fmla="*/ 173635 h 202930"/>
                  <a:gd name="connsiteX8" fmla="*/ 2460 w 171710"/>
                  <a:gd name="connsiteY8" fmla="*/ 160991 h 202930"/>
                  <a:gd name="connsiteX9" fmla="*/ 2460 w 171710"/>
                  <a:gd name="connsiteY9" fmla="*/ 160939 h 202930"/>
                  <a:gd name="connsiteX10" fmla="*/ 15 w 171710"/>
                  <a:gd name="connsiteY10" fmla="*/ 134610 h 202930"/>
                  <a:gd name="connsiteX11" fmla="*/ 43514 w 171710"/>
                  <a:gd name="connsiteY11" fmla="*/ 0 h 202930"/>
                  <a:gd name="connsiteX12" fmla="*/ 63495 w 171710"/>
                  <a:gd name="connsiteY12" fmla="*/ 10667 h 202930"/>
                  <a:gd name="connsiteX13" fmla="*/ 158196 w 171710"/>
                  <a:gd name="connsiteY13" fmla="*/ 27370 h 202930"/>
                  <a:gd name="connsiteX14" fmla="*/ 171777 w 171710"/>
                  <a:gd name="connsiteY14" fmla="*/ 122018 h 202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1710" h="202930">
                    <a:moveTo>
                      <a:pt x="171777" y="122018"/>
                    </a:moveTo>
                    <a:cubicBezTo>
                      <a:pt x="169227" y="146682"/>
                      <a:pt x="163087" y="171554"/>
                      <a:pt x="159757" y="196114"/>
                    </a:cubicBezTo>
                    <a:cubicBezTo>
                      <a:pt x="139412" y="203294"/>
                      <a:pt x="115425" y="207041"/>
                      <a:pt x="92634" y="207093"/>
                    </a:cubicBezTo>
                    <a:cubicBezTo>
                      <a:pt x="79834" y="207145"/>
                      <a:pt x="67450" y="206052"/>
                      <a:pt x="56314" y="203763"/>
                    </a:cubicBezTo>
                    <a:cubicBezTo>
                      <a:pt x="54858" y="203451"/>
                      <a:pt x="53401" y="203138"/>
                      <a:pt x="51944" y="202774"/>
                    </a:cubicBezTo>
                    <a:cubicBezTo>
                      <a:pt x="34877" y="198716"/>
                      <a:pt x="17966" y="190806"/>
                      <a:pt x="8704" y="176081"/>
                    </a:cubicBezTo>
                    <a:cubicBezTo>
                      <a:pt x="8236" y="175405"/>
                      <a:pt x="7872" y="174624"/>
                      <a:pt x="7404" y="173896"/>
                    </a:cubicBezTo>
                    <a:cubicBezTo>
                      <a:pt x="7351" y="173791"/>
                      <a:pt x="7299" y="173687"/>
                      <a:pt x="7299" y="173635"/>
                    </a:cubicBezTo>
                    <a:cubicBezTo>
                      <a:pt x="5062" y="169681"/>
                      <a:pt x="3553" y="165414"/>
                      <a:pt x="2460" y="160991"/>
                    </a:cubicBezTo>
                    <a:cubicBezTo>
                      <a:pt x="2512" y="160939"/>
                      <a:pt x="2460" y="160939"/>
                      <a:pt x="2460" y="160939"/>
                    </a:cubicBezTo>
                    <a:cubicBezTo>
                      <a:pt x="326" y="152406"/>
                      <a:pt x="-90" y="143404"/>
                      <a:pt x="15" y="134610"/>
                    </a:cubicBezTo>
                    <a:cubicBezTo>
                      <a:pt x="639" y="92359"/>
                      <a:pt x="20099" y="38349"/>
                      <a:pt x="43514" y="0"/>
                    </a:cubicBezTo>
                    <a:cubicBezTo>
                      <a:pt x="49967" y="3955"/>
                      <a:pt x="56627" y="7545"/>
                      <a:pt x="63495" y="10667"/>
                    </a:cubicBezTo>
                    <a:cubicBezTo>
                      <a:pt x="92946" y="24248"/>
                      <a:pt x="125935" y="30231"/>
                      <a:pt x="158196" y="27370"/>
                    </a:cubicBezTo>
                    <a:cubicBezTo>
                      <a:pt x="167198" y="58746"/>
                      <a:pt x="175107" y="89497"/>
                      <a:pt x="171777" y="122018"/>
                    </a:cubicBezTo>
                    <a:close/>
                  </a:path>
                </a:pathLst>
              </a:custGeom>
              <a:solidFill>
                <a:schemeClr val="accent1">
                  <a:lumMod val="20000"/>
                  <a:lumOff val="80000"/>
                </a:schemeClr>
              </a:solidFill>
              <a:ln w="5199"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293073C9-5C05-4E68-9298-AB36DCA94ED5}"/>
                  </a:ext>
                </a:extLst>
              </p:cNvPr>
              <p:cNvSpPr/>
              <p:nvPr/>
            </p:nvSpPr>
            <p:spPr>
              <a:xfrm>
                <a:off x="9143179" y="2353538"/>
                <a:ext cx="280980" cy="364234"/>
              </a:xfrm>
              <a:custGeom>
                <a:avLst/>
                <a:gdLst>
                  <a:gd name="connsiteX0" fmla="*/ 277494 w 280980"/>
                  <a:gd name="connsiteY0" fmla="*/ 184754 h 364233"/>
                  <a:gd name="connsiteX1" fmla="*/ 266723 w 280980"/>
                  <a:gd name="connsiteY1" fmla="*/ 325869 h 364233"/>
                  <a:gd name="connsiteX2" fmla="*/ 266723 w 280980"/>
                  <a:gd name="connsiteY2" fmla="*/ 325921 h 364233"/>
                  <a:gd name="connsiteX3" fmla="*/ 266515 w 280980"/>
                  <a:gd name="connsiteY3" fmla="*/ 327690 h 364233"/>
                  <a:gd name="connsiteX4" fmla="*/ 266203 w 280980"/>
                  <a:gd name="connsiteY4" fmla="*/ 330448 h 364233"/>
                  <a:gd name="connsiteX5" fmla="*/ 262353 w 280980"/>
                  <a:gd name="connsiteY5" fmla="*/ 333882 h 364233"/>
                  <a:gd name="connsiteX6" fmla="*/ 197571 w 280980"/>
                  <a:gd name="connsiteY6" fmla="*/ 365935 h 364233"/>
                  <a:gd name="connsiteX7" fmla="*/ 146110 w 280980"/>
                  <a:gd name="connsiteY7" fmla="*/ 367704 h 364233"/>
                  <a:gd name="connsiteX8" fmla="*/ 142363 w 280980"/>
                  <a:gd name="connsiteY8" fmla="*/ 367079 h 364233"/>
                  <a:gd name="connsiteX9" fmla="*/ 140282 w 280980"/>
                  <a:gd name="connsiteY9" fmla="*/ 302402 h 364233"/>
                  <a:gd name="connsiteX10" fmla="*/ 152302 w 280980"/>
                  <a:gd name="connsiteY10" fmla="*/ 228306 h 364233"/>
                  <a:gd name="connsiteX11" fmla="*/ 138721 w 280980"/>
                  <a:gd name="connsiteY11" fmla="*/ 133605 h 364233"/>
                  <a:gd name="connsiteX12" fmla="*/ 24039 w 280980"/>
                  <a:gd name="connsiteY12" fmla="*/ 106236 h 364233"/>
                  <a:gd name="connsiteX13" fmla="*/ 0 w 280980"/>
                  <a:gd name="connsiteY13" fmla="*/ 88649 h 364233"/>
                  <a:gd name="connsiteX14" fmla="*/ 57237 w 280980"/>
                  <a:gd name="connsiteY14" fmla="*/ 35731 h 364233"/>
                  <a:gd name="connsiteX15" fmla="*/ 132321 w 280980"/>
                  <a:gd name="connsiteY15" fmla="*/ 1441 h 364233"/>
                  <a:gd name="connsiteX16" fmla="*/ 223796 w 280980"/>
                  <a:gd name="connsiteY16" fmla="*/ 21786 h 364233"/>
                  <a:gd name="connsiteX17" fmla="*/ 227178 w 280980"/>
                  <a:gd name="connsiteY17" fmla="*/ 24075 h 364233"/>
                  <a:gd name="connsiteX18" fmla="*/ 279368 w 280980"/>
                  <a:gd name="connsiteY18" fmla="*/ 106548 h 364233"/>
                  <a:gd name="connsiteX19" fmla="*/ 277494 w 280980"/>
                  <a:gd name="connsiteY19" fmla="*/ 184754 h 364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0980" h="364233">
                    <a:moveTo>
                      <a:pt x="277494" y="184754"/>
                    </a:moveTo>
                    <a:cubicBezTo>
                      <a:pt x="271718" y="230648"/>
                      <a:pt x="272083" y="279767"/>
                      <a:pt x="266723" y="325869"/>
                    </a:cubicBezTo>
                    <a:lnTo>
                      <a:pt x="266723" y="325921"/>
                    </a:lnTo>
                    <a:cubicBezTo>
                      <a:pt x="266619" y="326545"/>
                      <a:pt x="266567" y="327118"/>
                      <a:pt x="266515" y="327690"/>
                    </a:cubicBezTo>
                    <a:cubicBezTo>
                      <a:pt x="266411" y="328626"/>
                      <a:pt x="266307" y="329511"/>
                      <a:pt x="266203" y="330448"/>
                    </a:cubicBezTo>
                    <a:cubicBezTo>
                      <a:pt x="264954" y="331592"/>
                      <a:pt x="263653" y="332789"/>
                      <a:pt x="262353" y="333882"/>
                    </a:cubicBezTo>
                    <a:cubicBezTo>
                      <a:pt x="244141" y="349752"/>
                      <a:pt x="221402" y="360835"/>
                      <a:pt x="197571" y="365935"/>
                    </a:cubicBezTo>
                    <a:cubicBezTo>
                      <a:pt x="180608" y="369629"/>
                      <a:pt x="163072" y="370357"/>
                      <a:pt x="146110" y="367704"/>
                    </a:cubicBezTo>
                    <a:cubicBezTo>
                      <a:pt x="144809" y="367548"/>
                      <a:pt x="143560" y="367339"/>
                      <a:pt x="142363" y="367079"/>
                    </a:cubicBezTo>
                    <a:cubicBezTo>
                      <a:pt x="136588" y="345902"/>
                      <a:pt x="137316" y="324256"/>
                      <a:pt x="140282" y="302402"/>
                    </a:cubicBezTo>
                    <a:cubicBezTo>
                      <a:pt x="143560" y="277790"/>
                      <a:pt x="149752" y="252918"/>
                      <a:pt x="152302" y="228306"/>
                    </a:cubicBezTo>
                    <a:cubicBezTo>
                      <a:pt x="155632" y="195785"/>
                      <a:pt x="147775" y="165034"/>
                      <a:pt x="138721" y="133605"/>
                    </a:cubicBezTo>
                    <a:cubicBezTo>
                      <a:pt x="98863" y="137092"/>
                      <a:pt x="58069" y="127205"/>
                      <a:pt x="24039" y="106236"/>
                    </a:cubicBezTo>
                    <a:cubicBezTo>
                      <a:pt x="15558" y="101033"/>
                      <a:pt x="7545" y="95153"/>
                      <a:pt x="0" y="88649"/>
                    </a:cubicBezTo>
                    <a:cubicBezTo>
                      <a:pt x="17431" y="66951"/>
                      <a:pt x="35227" y="52798"/>
                      <a:pt x="57237" y="35731"/>
                    </a:cubicBezTo>
                    <a:cubicBezTo>
                      <a:pt x="79247" y="18716"/>
                      <a:pt x="104795" y="5655"/>
                      <a:pt x="132321" y="1441"/>
                    </a:cubicBezTo>
                    <a:cubicBezTo>
                      <a:pt x="163905" y="-3398"/>
                      <a:pt x="197207" y="4094"/>
                      <a:pt x="223796" y="21786"/>
                    </a:cubicBezTo>
                    <a:cubicBezTo>
                      <a:pt x="224940" y="22514"/>
                      <a:pt x="226033" y="23295"/>
                      <a:pt x="227178" y="24075"/>
                    </a:cubicBezTo>
                    <a:cubicBezTo>
                      <a:pt x="254287" y="43484"/>
                      <a:pt x="273488" y="73715"/>
                      <a:pt x="279368" y="106548"/>
                    </a:cubicBezTo>
                    <a:cubicBezTo>
                      <a:pt x="283998" y="132357"/>
                      <a:pt x="280720" y="158842"/>
                      <a:pt x="277494" y="184754"/>
                    </a:cubicBezTo>
                    <a:close/>
                  </a:path>
                </a:pathLst>
              </a:custGeom>
              <a:solidFill>
                <a:schemeClr val="accent1">
                  <a:lumMod val="75000"/>
                </a:schemeClr>
              </a:solidFill>
              <a:ln w="5199"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2B590847-DDE8-413C-A9A9-FBD279212ABF}"/>
                  </a:ext>
                </a:extLst>
              </p:cNvPr>
              <p:cNvSpPr/>
              <p:nvPr/>
            </p:nvSpPr>
            <p:spPr>
              <a:xfrm>
                <a:off x="9175699" y="2655992"/>
                <a:ext cx="109270" cy="130083"/>
              </a:xfrm>
              <a:custGeom>
                <a:avLst/>
                <a:gdLst>
                  <a:gd name="connsiteX0" fmla="*/ 0 w 109270"/>
                  <a:gd name="connsiteY0" fmla="*/ 6660 h 130083"/>
                  <a:gd name="connsiteX1" fmla="*/ 0 w 109270"/>
                  <a:gd name="connsiteY1" fmla="*/ 112913 h 130083"/>
                  <a:gd name="connsiteX2" fmla="*/ 113589 w 109270"/>
                  <a:gd name="connsiteY2" fmla="*/ 105524 h 130083"/>
                  <a:gd name="connsiteX3" fmla="*/ 113589 w 109270"/>
                  <a:gd name="connsiteY3" fmla="*/ 65302 h 130083"/>
                  <a:gd name="connsiteX4" fmla="*/ 109842 w 109270"/>
                  <a:gd name="connsiteY4" fmla="*/ 64677 h 130083"/>
                  <a:gd name="connsiteX5" fmla="*/ 107761 w 109270"/>
                  <a:gd name="connsiteY5" fmla="*/ 0 h 130083"/>
                  <a:gd name="connsiteX6" fmla="*/ 4319 w 109270"/>
                  <a:gd name="connsiteY6" fmla="*/ 7649 h 130083"/>
                  <a:gd name="connsiteX7" fmla="*/ 0 w 109270"/>
                  <a:gd name="connsiteY7" fmla="*/ 6660 h 1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270" h="130083">
                    <a:moveTo>
                      <a:pt x="0" y="6660"/>
                    </a:moveTo>
                    <a:lnTo>
                      <a:pt x="0" y="112913"/>
                    </a:lnTo>
                    <a:cubicBezTo>
                      <a:pt x="0" y="112913"/>
                      <a:pt x="39702" y="162760"/>
                      <a:pt x="113589" y="105524"/>
                    </a:cubicBezTo>
                    <a:lnTo>
                      <a:pt x="113589" y="65302"/>
                    </a:lnTo>
                    <a:cubicBezTo>
                      <a:pt x="112288" y="65146"/>
                      <a:pt x="111039" y="64938"/>
                      <a:pt x="109842" y="64677"/>
                    </a:cubicBezTo>
                    <a:cubicBezTo>
                      <a:pt x="104067" y="43500"/>
                      <a:pt x="104795" y="21854"/>
                      <a:pt x="107761" y="0"/>
                    </a:cubicBezTo>
                    <a:cubicBezTo>
                      <a:pt x="76073" y="11187"/>
                      <a:pt x="35227" y="14049"/>
                      <a:pt x="4319" y="7649"/>
                    </a:cubicBezTo>
                    <a:cubicBezTo>
                      <a:pt x="2914" y="7389"/>
                      <a:pt x="1405" y="7076"/>
                      <a:pt x="0" y="6660"/>
                    </a:cubicBezTo>
                    <a:close/>
                  </a:path>
                </a:pathLst>
              </a:custGeom>
              <a:solidFill>
                <a:schemeClr val="accent1">
                  <a:lumMod val="40000"/>
                  <a:lumOff val="60000"/>
                </a:schemeClr>
              </a:solidFill>
              <a:ln w="5199"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2093E00A-963E-4A5A-B0B5-7064206FB56B}"/>
                  </a:ext>
                </a:extLst>
              </p:cNvPr>
              <p:cNvSpPr/>
              <p:nvPr/>
            </p:nvSpPr>
            <p:spPr>
              <a:xfrm>
                <a:off x="8858763" y="2029609"/>
                <a:ext cx="239354" cy="546351"/>
              </a:xfrm>
              <a:custGeom>
                <a:avLst/>
                <a:gdLst>
                  <a:gd name="connsiteX0" fmla="*/ 1 w 239353"/>
                  <a:gd name="connsiteY0" fmla="*/ 29352 h 546350"/>
                  <a:gd name="connsiteX1" fmla="*/ 3331 w 239353"/>
                  <a:gd name="connsiteY1" fmla="*/ 42412 h 546350"/>
                  <a:gd name="connsiteX2" fmla="*/ 50005 w 239353"/>
                  <a:gd name="connsiteY2" fmla="*/ 172756 h 546350"/>
                  <a:gd name="connsiteX3" fmla="*/ 157974 w 239353"/>
                  <a:gd name="connsiteY3" fmla="*/ 547709 h 546350"/>
                  <a:gd name="connsiteX4" fmla="*/ 239824 w 239353"/>
                  <a:gd name="connsiteY4" fmla="*/ 519194 h 546350"/>
                  <a:gd name="connsiteX5" fmla="*/ 116660 w 239353"/>
                  <a:gd name="connsiteY5" fmla="*/ 162974 h 546350"/>
                  <a:gd name="connsiteX6" fmla="*/ 127587 w 239353"/>
                  <a:gd name="connsiteY6" fmla="*/ 75870 h 546350"/>
                  <a:gd name="connsiteX7" fmla="*/ 127483 w 239353"/>
                  <a:gd name="connsiteY7" fmla="*/ 66712 h 546350"/>
                  <a:gd name="connsiteX8" fmla="*/ 121031 w 239353"/>
                  <a:gd name="connsiteY8" fmla="*/ 60936 h 546350"/>
                  <a:gd name="connsiteX9" fmla="*/ 112497 w 239353"/>
                  <a:gd name="connsiteY9" fmla="*/ 66712 h 546350"/>
                  <a:gd name="connsiteX10" fmla="*/ 94858 w 239353"/>
                  <a:gd name="connsiteY10" fmla="*/ 89555 h 546350"/>
                  <a:gd name="connsiteX11" fmla="*/ 90800 w 239353"/>
                  <a:gd name="connsiteY11" fmla="*/ 39238 h 546350"/>
                  <a:gd name="connsiteX12" fmla="*/ 82423 w 239353"/>
                  <a:gd name="connsiteY12" fmla="*/ 10152 h 546350"/>
                  <a:gd name="connsiteX13" fmla="*/ 59163 w 239353"/>
                  <a:gd name="connsiteY13" fmla="*/ 57 h 546350"/>
                  <a:gd name="connsiteX14" fmla="*/ 33407 w 239353"/>
                  <a:gd name="connsiteY14" fmla="*/ 3492 h 546350"/>
                  <a:gd name="connsiteX15" fmla="*/ 11865 w 239353"/>
                  <a:gd name="connsiteY15" fmla="*/ 10932 h 546350"/>
                  <a:gd name="connsiteX16" fmla="*/ 1 w 239353"/>
                  <a:gd name="connsiteY16" fmla="*/ 29352 h 54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9353" h="546350">
                    <a:moveTo>
                      <a:pt x="1" y="29352"/>
                    </a:moveTo>
                    <a:cubicBezTo>
                      <a:pt x="-51" y="33879"/>
                      <a:pt x="1615" y="38198"/>
                      <a:pt x="3331" y="42412"/>
                    </a:cubicBezTo>
                    <a:cubicBezTo>
                      <a:pt x="21023" y="86745"/>
                      <a:pt x="32314" y="128424"/>
                      <a:pt x="50005" y="172756"/>
                    </a:cubicBezTo>
                    <a:cubicBezTo>
                      <a:pt x="87886" y="297220"/>
                      <a:pt x="123841" y="422152"/>
                      <a:pt x="157974" y="547709"/>
                    </a:cubicBezTo>
                    <a:cubicBezTo>
                      <a:pt x="182326" y="531734"/>
                      <a:pt x="210736" y="521796"/>
                      <a:pt x="239824" y="519194"/>
                    </a:cubicBezTo>
                    <a:cubicBezTo>
                      <a:pt x="194919" y="401755"/>
                      <a:pt x="150169" y="284108"/>
                      <a:pt x="116660" y="162974"/>
                    </a:cubicBezTo>
                    <a:cubicBezTo>
                      <a:pt x="120250" y="133939"/>
                      <a:pt x="123997" y="104905"/>
                      <a:pt x="127587" y="75870"/>
                    </a:cubicBezTo>
                    <a:cubicBezTo>
                      <a:pt x="127952" y="72852"/>
                      <a:pt x="128316" y="69626"/>
                      <a:pt x="127483" y="66712"/>
                    </a:cubicBezTo>
                    <a:cubicBezTo>
                      <a:pt x="126599" y="63746"/>
                      <a:pt x="124101" y="61092"/>
                      <a:pt x="121031" y="60936"/>
                    </a:cubicBezTo>
                    <a:cubicBezTo>
                      <a:pt x="117441" y="60780"/>
                      <a:pt x="114683" y="63902"/>
                      <a:pt x="112497" y="66712"/>
                    </a:cubicBezTo>
                    <a:cubicBezTo>
                      <a:pt x="106618" y="74309"/>
                      <a:pt x="100738" y="81958"/>
                      <a:pt x="94858" y="89555"/>
                    </a:cubicBezTo>
                    <a:cubicBezTo>
                      <a:pt x="93818" y="73476"/>
                      <a:pt x="91892" y="55369"/>
                      <a:pt x="90800" y="39238"/>
                    </a:cubicBezTo>
                    <a:cubicBezTo>
                      <a:pt x="90123" y="29040"/>
                      <a:pt x="89134" y="17957"/>
                      <a:pt x="82423" y="10152"/>
                    </a:cubicBezTo>
                    <a:cubicBezTo>
                      <a:pt x="76803" y="3543"/>
                      <a:pt x="67853" y="473"/>
                      <a:pt x="59163" y="57"/>
                    </a:cubicBezTo>
                    <a:cubicBezTo>
                      <a:pt x="50474" y="-359"/>
                      <a:pt x="41888" y="1566"/>
                      <a:pt x="33407" y="3492"/>
                    </a:cubicBezTo>
                    <a:cubicBezTo>
                      <a:pt x="25966" y="5156"/>
                      <a:pt x="18369" y="6926"/>
                      <a:pt x="11865" y="10932"/>
                    </a:cubicBezTo>
                    <a:cubicBezTo>
                      <a:pt x="5413" y="14887"/>
                      <a:pt x="105" y="21703"/>
                      <a:pt x="1" y="29352"/>
                    </a:cubicBezTo>
                    <a:close/>
                  </a:path>
                </a:pathLst>
              </a:custGeom>
              <a:solidFill>
                <a:schemeClr val="accent1">
                  <a:lumMod val="20000"/>
                  <a:lumOff val="80000"/>
                </a:schemeClr>
              </a:solidFill>
              <a:ln w="5199"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5F6EAB95-0186-4E41-A96A-44E66F6F49A1}"/>
                  </a:ext>
                </a:extLst>
              </p:cNvPr>
              <p:cNvSpPr/>
              <p:nvPr/>
            </p:nvSpPr>
            <p:spPr>
              <a:xfrm>
                <a:off x="9342622" y="2679719"/>
                <a:ext cx="150897" cy="182117"/>
              </a:xfrm>
              <a:custGeom>
                <a:avLst/>
                <a:gdLst>
                  <a:gd name="connsiteX0" fmla="*/ 0 w 150896"/>
                  <a:gd name="connsiteY0" fmla="*/ 101621 h 182116"/>
                  <a:gd name="connsiteX1" fmla="*/ 85127 w 150896"/>
                  <a:gd name="connsiteY1" fmla="*/ 184094 h 182116"/>
                  <a:gd name="connsiteX2" fmla="*/ 156048 w 150896"/>
                  <a:gd name="connsiteY2" fmla="*/ 46518 h 182116"/>
                  <a:gd name="connsiteX3" fmla="*/ 68112 w 150896"/>
                  <a:gd name="connsiteY3" fmla="*/ 0 h 182116"/>
                  <a:gd name="connsiteX4" fmla="*/ 67071 w 150896"/>
                  <a:gd name="connsiteY4" fmla="*/ 1561 h 182116"/>
                  <a:gd name="connsiteX5" fmla="*/ 66759 w 150896"/>
                  <a:gd name="connsiteY5" fmla="*/ 4319 h 182116"/>
                  <a:gd name="connsiteX6" fmla="*/ 62909 w 150896"/>
                  <a:gd name="connsiteY6" fmla="*/ 7753 h 182116"/>
                  <a:gd name="connsiteX7" fmla="*/ 0 w 150896"/>
                  <a:gd name="connsiteY7" fmla="*/ 101621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896" h="182116">
                    <a:moveTo>
                      <a:pt x="0" y="101621"/>
                    </a:moveTo>
                    <a:cubicBezTo>
                      <a:pt x="31480" y="126129"/>
                      <a:pt x="60203" y="153811"/>
                      <a:pt x="85127" y="184094"/>
                    </a:cubicBezTo>
                    <a:lnTo>
                      <a:pt x="156048" y="46518"/>
                    </a:lnTo>
                    <a:cubicBezTo>
                      <a:pt x="130604" y="24872"/>
                      <a:pt x="100373" y="8794"/>
                      <a:pt x="68112" y="0"/>
                    </a:cubicBezTo>
                    <a:lnTo>
                      <a:pt x="67071" y="1561"/>
                    </a:lnTo>
                    <a:cubicBezTo>
                      <a:pt x="67019" y="2498"/>
                      <a:pt x="66863" y="3382"/>
                      <a:pt x="66759" y="4319"/>
                    </a:cubicBezTo>
                    <a:cubicBezTo>
                      <a:pt x="65510" y="5463"/>
                      <a:pt x="64210" y="6660"/>
                      <a:pt x="62909" y="7753"/>
                    </a:cubicBezTo>
                    <a:lnTo>
                      <a:pt x="0" y="101621"/>
                    </a:lnTo>
                    <a:close/>
                  </a:path>
                </a:pathLst>
              </a:custGeom>
              <a:solidFill>
                <a:schemeClr val="accent1">
                  <a:lumMod val="75000"/>
                </a:schemeClr>
              </a:solidFill>
              <a:ln w="5199"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FF54F1A9-0DFA-4AFD-90A8-ECC8121B4A73}"/>
                  </a:ext>
                </a:extLst>
              </p:cNvPr>
              <p:cNvSpPr/>
              <p:nvPr/>
            </p:nvSpPr>
            <p:spPr>
              <a:xfrm>
                <a:off x="9410735" y="2237751"/>
                <a:ext cx="359030" cy="483910"/>
              </a:xfrm>
              <a:custGeom>
                <a:avLst/>
                <a:gdLst>
                  <a:gd name="connsiteX0" fmla="*/ 0 w 359030"/>
                  <a:gd name="connsiteY0" fmla="*/ 441969 h 483910"/>
                  <a:gd name="connsiteX1" fmla="*/ 87936 w 359030"/>
                  <a:gd name="connsiteY1" fmla="*/ 488486 h 483910"/>
                  <a:gd name="connsiteX2" fmla="*/ 269221 w 359030"/>
                  <a:gd name="connsiteY2" fmla="*/ 136793 h 483910"/>
                  <a:gd name="connsiteX3" fmla="*/ 346594 w 359030"/>
                  <a:gd name="connsiteY3" fmla="*/ 72531 h 483910"/>
                  <a:gd name="connsiteX4" fmla="*/ 358250 w 359030"/>
                  <a:gd name="connsiteY4" fmla="*/ 56974 h 483910"/>
                  <a:gd name="connsiteX5" fmla="*/ 353255 w 359030"/>
                  <a:gd name="connsiteY5" fmla="*/ 31997 h 483910"/>
                  <a:gd name="connsiteX6" fmla="*/ 333846 w 359030"/>
                  <a:gd name="connsiteY6" fmla="*/ 14202 h 483910"/>
                  <a:gd name="connsiteX7" fmla="*/ 296746 w 359030"/>
                  <a:gd name="connsiteY7" fmla="*/ 621 h 483910"/>
                  <a:gd name="connsiteX8" fmla="*/ 271302 w 359030"/>
                  <a:gd name="connsiteY8" fmla="*/ 21539 h 483910"/>
                  <a:gd name="connsiteX9" fmla="*/ 235399 w 359030"/>
                  <a:gd name="connsiteY9" fmla="*/ 69462 h 483910"/>
                  <a:gd name="connsiteX10" fmla="*/ 231444 w 359030"/>
                  <a:gd name="connsiteY10" fmla="*/ 54060 h 483910"/>
                  <a:gd name="connsiteX11" fmla="*/ 221402 w 359030"/>
                  <a:gd name="connsiteY11" fmla="*/ 43601 h 483910"/>
                  <a:gd name="connsiteX12" fmla="*/ 215626 w 359030"/>
                  <a:gd name="connsiteY12" fmla="*/ 48908 h 483910"/>
                  <a:gd name="connsiteX13" fmla="*/ 214325 w 359030"/>
                  <a:gd name="connsiteY13" fmla="*/ 56974 h 483910"/>
                  <a:gd name="connsiteX14" fmla="*/ 210579 w 359030"/>
                  <a:gd name="connsiteY14" fmla="*/ 127791 h 483910"/>
                  <a:gd name="connsiteX15" fmla="*/ 0 w 359030"/>
                  <a:gd name="connsiteY15" fmla="*/ 441969 h 48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9030" h="483910">
                    <a:moveTo>
                      <a:pt x="0" y="441969"/>
                    </a:moveTo>
                    <a:cubicBezTo>
                      <a:pt x="32208" y="450814"/>
                      <a:pt x="62492" y="466841"/>
                      <a:pt x="87936" y="488486"/>
                    </a:cubicBezTo>
                    <a:lnTo>
                      <a:pt x="269221" y="136793"/>
                    </a:lnTo>
                    <a:cubicBezTo>
                      <a:pt x="291491" y="115147"/>
                      <a:pt x="324324" y="94177"/>
                      <a:pt x="346594" y="72531"/>
                    </a:cubicBezTo>
                    <a:cubicBezTo>
                      <a:pt x="351277" y="68005"/>
                      <a:pt x="356168" y="63166"/>
                      <a:pt x="358250" y="56974"/>
                    </a:cubicBezTo>
                    <a:cubicBezTo>
                      <a:pt x="361111" y="48596"/>
                      <a:pt x="358354" y="39178"/>
                      <a:pt x="353255" y="31997"/>
                    </a:cubicBezTo>
                    <a:cubicBezTo>
                      <a:pt x="348155" y="24817"/>
                      <a:pt x="340923" y="19457"/>
                      <a:pt x="333846" y="14202"/>
                    </a:cubicBezTo>
                    <a:cubicBezTo>
                      <a:pt x="322867" y="6137"/>
                      <a:pt x="310067" y="-2397"/>
                      <a:pt x="296746" y="621"/>
                    </a:cubicBezTo>
                    <a:cubicBezTo>
                      <a:pt x="285767" y="3015"/>
                      <a:pt x="278066" y="12589"/>
                      <a:pt x="271302" y="21539"/>
                    </a:cubicBezTo>
                    <a:cubicBezTo>
                      <a:pt x="259282" y="37461"/>
                      <a:pt x="247418" y="53539"/>
                      <a:pt x="235399" y="69462"/>
                    </a:cubicBezTo>
                    <a:cubicBezTo>
                      <a:pt x="231913" y="65403"/>
                      <a:pt x="232277" y="59419"/>
                      <a:pt x="231444" y="54060"/>
                    </a:cubicBezTo>
                    <a:cubicBezTo>
                      <a:pt x="230612" y="48752"/>
                      <a:pt x="226761" y="42664"/>
                      <a:pt x="221402" y="43601"/>
                    </a:cubicBezTo>
                    <a:cubicBezTo>
                      <a:pt x="218696" y="44069"/>
                      <a:pt x="216667" y="46359"/>
                      <a:pt x="215626" y="48908"/>
                    </a:cubicBezTo>
                    <a:cubicBezTo>
                      <a:pt x="214638" y="51458"/>
                      <a:pt x="214481" y="54216"/>
                      <a:pt x="214325" y="56974"/>
                    </a:cubicBezTo>
                    <a:cubicBezTo>
                      <a:pt x="213337" y="80336"/>
                      <a:pt x="211619" y="104428"/>
                      <a:pt x="210579" y="127791"/>
                    </a:cubicBezTo>
                    <a:lnTo>
                      <a:pt x="0" y="441969"/>
                    </a:lnTo>
                    <a:close/>
                  </a:path>
                </a:pathLst>
              </a:custGeom>
              <a:solidFill>
                <a:schemeClr val="accent1">
                  <a:lumMod val="20000"/>
                  <a:lumOff val="80000"/>
                </a:schemeClr>
              </a:solidFill>
              <a:ln w="5199"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1E06640C-2D21-49B3-ACF6-7B4E07D0A46F}"/>
                  </a:ext>
                </a:extLst>
              </p:cNvPr>
              <p:cNvSpPr/>
              <p:nvPr/>
            </p:nvSpPr>
            <p:spPr>
              <a:xfrm>
                <a:off x="9301048" y="3984456"/>
                <a:ext cx="98863" cy="135287"/>
              </a:xfrm>
              <a:custGeom>
                <a:avLst/>
                <a:gdLst>
                  <a:gd name="connsiteX0" fmla="*/ 0 w 98863"/>
                  <a:gd name="connsiteY0" fmla="*/ 80704 h 135286"/>
                  <a:gd name="connsiteX1" fmla="*/ 64522 w 98863"/>
                  <a:gd name="connsiteY1" fmla="*/ 136223 h 135286"/>
                  <a:gd name="connsiteX2" fmla="*/ 93556 w 98863"/>
                  <a:gd name="connsiteY2" fmla="*/ 68528 h 135286"/>
                  <a:gd name="connsiteX3" fmla="*/ 103599 w 98863"/>
                  <a:gd name="connsiteY3" fmla="*/ 54947 h 135286"/>
                  <a:gd name="connsiteX4" fmla="*/ 41835 w 98863"/>
                  <a:gd name="connsiteY4" fmla="*/ 0 h 135286"/>
                  <a:gd name="connsiteX5" fmla="*/ 0 w 98863"/>
                  <a:gd name="connsiteY5" fmla="*/ 80704 h 13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863" h="135286">
                    <a:moveTo>
                      <a:pt x="0" y="80704"/>
                    </a:moveTo>
                    <a:cubicBezTo>
                      <a:pt x="21490" y="99228"/>
                      <a:pt x="42980" y="117752"/>
                      <a:pt x="64522" y="136223"/>
                    </a:cubicBezTo>
                    <a:cubicBezTo>
                      <a:pt x="75865" y="114578"/>
                      <a:pt x="85023" y="91787"/>
                      <a:pt x="93556" y="68528"/>
                    </a:cubicBezTo>
                    <a:cubicBezTo>
                      <a:pt x="95533" y="63117"/>
                      <a:pt x="99124" y="58485"/>
                      <a:pt x="103599" y="54947"/>
                    </a:cubicBezTo>
                    <a:cubicBezTo>
                      <a:pt x="84034" y="35903"/>
                      <a:pt x="62336" y="18368"/>
                      <a:pt x="41835" y="0"/>
                    </a:cubicBezTo>
                    <a:cubicBezTo>
                      <a:pt x="31689" y="28566"/>
                      <a:pt x="17535" y="55832"/>
                      <a:pt x="0" y="80704"/>
                    </a:cubicBezTo>
                    <a:close/>
                  </a:path>
                </a:pathLst>
              </a:custGeom>
              <a:solidFill>
                <a:schemeClr val="accent1">
                  <a:lumMod val="40000"/>
                  <a:lumOff val="60000"/>
                </a:schemeClr>
              </a:solidFill>
              <a:ln w="5199"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2AC7B4FB-FC6A-41D5-80B1-0048E9AF9067}"/>
                  </a:ext>
                </a:extLst>
              </p:cNvPr>
              <p:cNvSpPr/>
              <p:nvPr/>
            </p:nvSpPr>
            <p:spPr>
              <a:xfrm>
                <a:off x="9162650" y="3729493"/>
                <a:ext cx="176914" cy="333014"/>
              </a:xfrm>
              <a:custGeom>
                <a:avLst/>
                <a:gdLst>
                  <a:gd name="connsiteX0" fmla="*/ 457 w 176913"/>
                  <a:gd name="connsiteY0" fmla="*/ 106981 h 333013"/>
                  <a:gd name="connsiteX1" fmla="*/ 26578 w 176913"/>
                  <a:gd name="connsiteY1" fmla="*/ 216303 h 333013"/>
                  <a:gd name="connsiteX2" fmla="*/ 26578 w 176913"/>
                  <a:gd name="connsiteY2" fmla="*/ 216355 h 333013"/>
                  <a:gd name="connsiteX3" fmla="*/ 41668 w 176913"/>
                  <a:gd name="connsiteY3" fmla="*/ 241903 h 333013"/>
                  <a:gd name="connsiteX4" fmla="*/ 108999 w 176913"/>
                  <a:gd name="connsiteY4" fmla="*/ 310431 h 333013"/>
                  <a:gd name="connsiteX5" fmla="*/ 138398 w 176913"/>
                  <a:gd name="connsiteY5" fmla="*/ 335720 h 333013"/>
                  <a:gd name="connsiteX6" fmla="*/ 180233 w 176913"/>
                  <a:gd name="connsiteY6" fmla="*/ 254964 h 333013"/>
                  <a:gd name="connsiteX7" fmla="*/ 113005 w 176913"/>
                  <a:gd name="connsiteY7" fmla="*/ 173635 h 333013"/>
                  <a:gd name="connsiteX8" fmla="*/ 130697 w 176913"/>
                  <a:gd name="connsiteY8" fmla="*/ 0 h 333013"/>
                  <a:gd name="connsiteX9" fmla="*/ 5817 w 176913"/>
                  <a:gd name="connsiteY9" fmla="*/ 6660 h 333013"/>
                  <a:gd name="connsiteX10" fmla="*/ 457 w 176913"/>
                  <a:gd name="connsiteY10" fmla="*/ 106981 h 33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913" h="333013">
                    <a:moveTo>
                      <a:pt x="457" y="106981"/>
                    </a:moveTo>
                    <a:cubicBezTo>
                      <a:pt x="2227" y="144653"/>
                      <a:pt x="9927" y="182689"/>
                      <a:pt x="26578" y="216303"/>
                    </a:cubicBezTo>
                    <a:cubicBezTo>
                      <a:pt x="26578" y="216303"/>
                      <a:pt x="26578" y="216303"/>
                      <a:pt x="26578" y="216355"/>
                    </a:cubicBezTo>
                    <a:cubicBezTo>
                      <a:pt x="30949" y="225201"/>
                      <a:pt x="35996" y="233734"/>
                      <a:pt x="41668" y="241903"/>
                    </a:cubicBezTo>
                    <a:cubicBezTo>
                      <a:pt x="60036" y="268232"/>
                      <a:pt x="84647" y="289514"/>
                      <a:pt x="108999" y="310431"/>
                    </a:cubicBezTo>
                    <a:cubicBezTo>
                      <a:pt x="118781" y="318861"/>
                      <a:pt x="128563" y="327290"/>
                      <a:pt x="138398" y="335720"/>
                    </a:cubicBezTo>
                    <a:cubicBezTo>
                      <a:pt x="155933" y="310847"/>
                      <a:pt x="170086" y="283582"/>
                      <a:pt x="180233" y="254964"/>
                    </a:cubicBezTo>
                    <a:cubicBezTo>
                      <a:pt x="153435" y="230976"/>
                      <a:pt x="128615" y="205584"/>
                      <a:pt x="113005" y="173635"/>
                    </a:cubicBezTo>
                    <a:cubicBezTo>
                      <a:pt x="123620" y="116399"/>
                      <a:pt x="129552" y="58225"/>
                      <a:pt x="130697" y="0"/>
                    </a:cubicBezTo>
                    <a:cubicBezTo>
                      <a:pt x="107386" y="2810"/>
                      <a:pt x="58526" y="7649"/>
                      <a:pt x="5817" y="6660"/>
                    </a:cubicBezTo>
                    <a:cubicBezTo>
                      <a:pt x="1706" y="40014"/>
                      <a:pt x="-1156" y="73471"/>
                      <a:pt x="457" y="106981"/>
                    </a:cubicBezTo>
                    <a:close/>
                  </a:path>
                </a:pathLst>
              </a:custGeom>
              <a:solidFill>
                <a:schemeClr val="accent1">
                  <a:lumMod val="20000"/>
                  <a:lumOff val="80000"/>
                </a:schemeClr>
              </a:solidFill>
              <a:ln w="5199" cap="flat">
                <a:noFill/>
                <a:prstDash val="solid"/>
                <a:miter/>
              </a:ln>
            </p:spPr>
            <p:txBody>
              <a:bodyPr rtlCol="0" anchor="ctr"/>
              <a:lstStyle/>
              <a:p>
                <a:endParaRPr lang="en-ID"/>
              </a:p>
            </p:txBody>
          </p:sp>
          <p:sp>
            <p:nvSpPr>
              <p:cNvPr id="195" name="Freeform: Shape 194">
                <a:extLst>
                  <a:ext uri="{FF2B5EF4-FFF2-40B4-BE49-F238E27FC236}">
                    <a16:creationId xmlns:a16="http://schemas.microsoft.com/office/drawing/2014/main" id="{665A6B24-AAA9-4C35-A73F-74C99A244CE0}"/>
                  </a:ext>
                </a:extLst>
              </p:cNvPr>
              <p:cNvSpPr/>
              <p:nvPr/>
            </p:nvSpPr>
            <p:spPr>
              <a:xfrm>
                <a:off x="9365569" y="4031326"/>
                <a:ext cx="119677" cy="254964"/>
              </a:xfrm>
              <a:custGeom>
                <a:avLst/>
                <a:gdLst>
                  <a:gd name="connsiteX0" fmla="*/ 0 w 119676"/>
                  <a:gd name="connsiteY0" fmla="*/ 89302 h 254963"/>
                  <a:gd name="connsiteX1" fmla="*/ 4059 w 119676"/>
                  <a:gd name="connsiteY1" fmla="*/ 92789 h 254963"/>
                  <a:gd name="connsiteX2" fmla="*/ 33041 w 119676"/>
                  <a:gd name="connsiteY2" fmla="*/ 257578 h 254963"/>
                  <a:gd name="connsiteX3" fmla="*/ 99696 w 119676"/>
                  <a:gd name="connsiteY3" fmla="*/ 187385 h 254963"/>
                  <a:gd name="connsiteX4" fmla="*/ 97771 w 119676"/>
                  <a:gd name="connsiteY4" fmla="*/ 86232 h 254963"/>
                  <a:gd name="connsiteX5" fmla="*/ 121342 w 119676"/>
                  <a:gd name="connsiteY5" fmla="*/ 54648 h 254963"/>
                  <a:gd name="connsiteX6" fmla="*/ 89081 w 119676"/>
                  <a:gd name="connsiteY6" fmla="*/ 7870 h 254963"/>
                  <a:gd name="connsiteX7" fmla="*/ 55364 w 119676"/>
                  <a:gd name="connsiteY7" fmla="*/ 637 h 254963"/>
                  <a:gd name="connsiteX8" fmla="*/ 39077 w 119676"/>
                  <a:gd name="connsiteY8" fmla="*/ 8026 h 254963"/>
                  <a:gd name="connsiteX9" fmla="*/ 29034 w 119676"/>
                  <a:gd name="connsiteY9" fmla="*/ 21607 h 254963"/>
                  <a:gd name="connsiteX10" fmla="*/ 0 w 119676"/>
                  <a:gd name="connsiteY10" fmla="*/ 89302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676" h="254963">
                    <a:moveTo>
                      <a:pt x="0" y="89302"/>
                    </a:moveTo>
                    <a:cubicBezTo>
                      <a:pt x="1353" y="90447"/>
                      <a:pt x="2706" y="91644"/>
                      <a:pt x="4059" y="92789"/>
                    </a:cubicBezTo>
                    <a:cubicBezTo>
                      <a:pt x="13373" y="149349"/>
                      <a:pt x="23728" y="201018"/>
                      <a:pt x="33041" y="257578"/>
                    </a:cubicBezTo>
                    <a:cubicBezTo>
                      <a:pt x="66447" y="251022"/>
                      <a:pt x="91006" y="220322"/>
                      <a:pt x="99696" y="187385"/>
                    </a:cubicBezTo>
                    <a:cubicBezTo>
                      <a:pt x="108385" y="154500"/>
                      <a:pt x="103911" y="119638"/>
                      <a:pt x="97771" y="86232"/>
                    </a:cubicBezTo>
                    <a:cubicBezTo>
                      <a:pt x="110883" y="82018"/>
                      <a:pt x="122539" y="68333"/>
                      <a:pt x="121342" y="54648"/>
                    </a:cubicBezTo>
                    <a:cubicBezTo>
                      <a:pt x="119781" y="36228"/>
                      <a:pt x="104847" y="17496"/>
                      <a:pt x="89081" y="7870"/>
                    </a:cubicBezTo>
                    <a:cubicBezTo>
                      <a:pt x="79039" y="1730"/>
                      <a:pt x="66915" y="-1444"/>
                      <a:pt x="55364" y="637"/>
                    </a:cubicBezTo>
                    <a:cubicBezTo>
                      <a:pt x="49432" y="1730"/>
                      <a:pt x="43760" y="4280"/>
                      <a:pt x="39077" y="8026"/>
                    </a:cubicBezTo>
                    <a:cubicBezTo>
                      <a:pt x="34550" y="11564"/>
                      <a:pt x="31012" y="16247"/>
                      <a:pt x="29034" y="21607"/>
                    </a:cubicBezTo>
                    <a:cubicBezTo>
                      <a:pt x="20554" y="44918"/>
                      <a:pt x="11344" y="67656"/>
                      <a:pt x="0" y="89302"/>
                    </a:cubicBezTo>
                    <a:close/>
                  </a:path>
                </a:pathLst>
              </a:custGeom>
              <a:solidFill>
                <a:schemeClr val="tx2"/>
              </a:solidFill>
              <a:ln w="5199"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38CEEC78-EB5C-48D6-974D-55D806A8E68C}"/>
                  </a:ext>
                </a:extLst>
              </p:cNvPr>
              <p:cNvSpPr/>
              <p:nvPr/>
            </p:nvSpPr>
            <p:spPr>
              <a:xfrm>
                <a:off x="9066898" y="3724654"/>
                <a:ext cx="119677" cy="306997"/>
              </a:xfrm>
              <a:custGeom>
                <a:avLst/>
                <a:gdLst>
                  <a:gd name="connsiteX0" fmla="*/ 0 w 119676"/>
                  <a:gd name="connsiteY0" fmla="*/ 0 h 306996"/>
                  <a:gd name="connsiteX1" fmla="*/ 27578 w 119676"/>
                  <a:gd name="connsiteY1" fmla="*/ 307517 h 306996"/>
                  <a:gd name="connsiteX2" fmla="*/ 123996 w 119676"/>
                  <a:gd name="connsiteY2" fmla="*/ 276714 h 306996"/>
                  <a:gd name="connsiteX3" fmla="*/ 122331 w 119676"/>
                  <a:gd name="connsiteY3" fmla="*/ 221194 h 306996"/>
                  <a:gd name="connsiteX4" fmla="*/ 122331 w 119676"/>
                  <a:gd name="connsiteY4" fmla="*/ 221142 h 306996"/>
                  <a:gd name="connsiteX5" fmla="*/ 96210 w 119676"/>
                  <a:gd name="connsiteY5" fmla="*/ 111820 h 306996"/>
                  <a:gd name="connsiteX6" fmla="*/ 101621 w 119676"/>
                  <a:gd name="connsiteY6" fmla="*/ 11499 h 306996"/>
                  <a:gd name="connsiteX7" fmla="*/ 0 w 119676"/>
                  <a:gd name="connsiteY7" fmla="*/ 0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676" h="306996">
                    <a:moveTo>
                      <a:pt x="0" y="0"/>
                    </a:moveTo>
                    <a:cubicBezTo>
                      <a:pt x="521" y="97927"/>
                      <a:pt x="9730" y="205896"/>
                      <a:pt x="27578" y="307517"/>
                    </a:cubicBezTo>
                    <a:cubicBezTo>
                      <a:pt x="55364" y="287432"/>
                      <a:pt x="89706" y="276193"/>
                      <a:pt x="123996" y="276714"/>
                    </a:cubicBezTo>
                    <a:cubicBezTo>
                      <a:pt x="122695" y="258190"/>
                      <a:pt x="122071" y="239666"/>
                      <a:pt x="122331" y="221194"/>
                    </a:cubicBezTo>
                    <a:cubicBezTo>
                      <a:pt x="122331" y="221142"/>
                      <a:pt x="122331" y="221142"/>
                      <a:pt x="122331" y="221142"/>
                    </a:cubicBezTo>
                    <a:cubicBezTo>
                      <a:pt x="105680" y="187528"/>
                      <a:pt x="97979" y="149492"/>
                      <a:pt x="96210" y="111820"/>
                    </a:cubicBezTo>
                    <a:cubicBezTo>
                      <a:pt x="94597" y="78310"/>
                      <a:pt x="97458" y="44853"/>
                      <a:pt x="101621" y="11499"/>
                    </a:cubicBezTo>
                    <a:cubicBezTo>
                      <a:pt x="67332" y="10823"/>
                      <a:pt x="31533" y="7701"/>
                      <a:pt x="0" y="0"/>
                    </a:cubicBezTo>
                    <a:close/>
                  </a:path>
                </a:pathLst>
              </a:custGeom>
              <a:solidFill>
                <a:schemeClr val="accent1">
                  <a:lumMod val="20000"/>
                  <a:lumOff val="80000"/>
                </a:schemeClr>
              </a:solidFill>
              <a:ln w="5199"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B62F47B0-A56F-4C19-AA6E-2F43C545B696}"/>
                  </a:ext>
                </a:extLst>
              </p:cNvPr>
              <p:cNvSpPr/>
              <p:nvPr/>
            </p:nvSpPr>
            <p:spPr>
              <a:xfrm>
                <a:off x="9094475" y="4001350"/>
                <a:ext cx="109270" cy="145693"/>
              </a:xfrm>
              <a:custGeom>
                <a:avLst/>
                <a:gdLst>
                  <a:gd name="connsiteX0" fmla="*/ 0 w 109270"/>
                  <a:gd name="connsiteY0" fmla="*/ 30821 h 145693"/>
                  <a:gd name="connsiteX1" fmla="*/ 25132 w 109270"/>
                  <a:gd name="connsiteY1" fmla="*/ 147064 h 145693"/>
                  <a:gd name="connsiteX2" fmla="*/ 113068 w 109270"/>
                  <a:gd name="connsiteY2" fmla="*/ 103824 h 145693"/>
                  <a:gd name="connsiteX3" fmla="*/ 111299 w 109270"/>
                  <a:gd name="connsiteY3" fmla="*/ 102940 h 145693"/>
                  <a:gd name="connsiteX4" fmla="*/ 96470 w 109270"/>
                  <a:gd name="connsiteY4" fmla="*/ 17 h 145693"/>
                  <a:gd name="connsiteX5" fmla="*/ 0 w 109270"/>
                  <a:gd name="connsiteY5" fmla="*/ 30821 h 14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70" h="145693">
                    <a:moveTo>
                      <a:pt x="0" y="30821"/>
                    </a:moveTo>
                    <a:cubicBezTo>
                      <a:pt x="7076" y="70887"/>
                      <a:pt x="15454" y="110016"/>
                      <a:pt x="25132" y="147064"/>
                    </a:cubicBezTo>
                    <a:cubicBezTo>
                      <a:pt x="52554" y="129060"/>
                      <a:pt x="82109" y="114491"/>
                      <a:pt x="113068" y="103824"/>
                    </a:cubicBezTo>
                    <a:cubicBezTo>
                      <a:pt x="112496" y="103512"/>
                      <a:pt x="111872" y="103200"/>
                      <a:pt x="111299" y="102940"/>
                    </a:cubicBezTo>
                    <a:cubicBezTo>
                      <a:pt x="104119" y="69430"/>
                      <a:pt x="98968" y="34828"/>
                      <a:pt x="96470" y="17"/>
                    </a:cubicBezTo>
                    <a:cubicBezTo>
                      <a:pt x="62075" y="-503"/>
                      <a:pt x="27786" y="10684"/>
                      <a:pt x="0" y="30821"/>
                    </a:cubicBezTo>
                    <a:close/>
                  </a:path>
                </a:pathLst>
              </a:custGeom>
              <a:solidFill>
                <a:schemeClr val="accent1">
                  <a:lumMod val="40000"/>
                  <a:lumOff val="60000"/>
                </a:schemeClr>
              </a:solidFill>
              <a:ln w="5199" cap="flat">
                <a:noFill/>
                <a:prstDash val="solid"/>
                <a:miter/>
              </a:ln>
            </p:spPr>
            <p:txBody>
              <a:bodyPr rtlCol="0" anchor="ctr"/>
              <a:lstStyle/>
              <a:p>
                <a:endParaRPr lang="en-ID"/>
              </a:p>
            </p:txBody>
          </p:sp>
          <p:sp>
            <p:nvSpPr>
              <p:cNvPr id="198" name="Freeform: Shape 197">
                <a:extLst>
                  <a:ext uri="{FF2B5EF4-FFF2-40B4-BE49-F238E27FC236}">
                    <a16:creationId xmlns:a16="http://schemas.microsoft.com/office/drawing/2014/main" id="{970DC3C2-D4F2-4DFB-A44C-A1D3C91D3ADF}"/>
                  </a:ext>
                </a:extLst>
              </p:cNvPr>
              <p:cNvSpPr/>
              <p:nvPr/>
            </p:nvSpPr>
            <p:spPr>
              <a:xfrm>
                <a:off x="9025740" y="4105174"/>
                <a:ext cx="228947" cy="182117"/>
              </a:xfrm>
              <a:custGeom>
                <a:avLst/>
                <a:gdLst>
                  <a:gd name="connsiteX0" fmla="*/ 0 w 228946"/>
                  <a:gd name="connsiteY0" fmla="*/ 176133 h 182116"/>
                  <a:gd name="connsiteX1" fmla="*/ 124152 w 228946"/>
                  <a:gd name="connsiteY1" fmla="*/ 173583 h 182116"/>
                  <a:gd name="connsiteX2" fmla="*/ 175196 w 228946"/>
                  <a:gd name="connsiteY2" fmla="*/ 113537 h 182116"/>
                  <a:gd name="connsiteX3" fmla="*/ 211828 w 228946"/>
                  <a:gd name="connsiteY3" fmla="*/ 108646 h 182116"/>
                  <a:gd name="connsiteX4" fmla="*/ 232589 w 228946"/>
                  <a:gd name="connsiteY4" fmla="*/ 80548 h 182116"/>
                  <a:gd name="connsiteX5" fmla="*/ 181752 w 228946"/>
                  <a:gd name="connsiteY5" fmla="*/ 0 h 182116"/>
                  <a:gd name="connsiteX6" fmla="*/ 93816 w 228946"/>
                  <a:gd name="connsiteY6" fmla="*/ 43240 h 182116"/>
                  <a:gd name="connsiteX7" fmla="*/ 93920 w 228946"/>
                  <a:gd name="connsiteY7" fmla="*/ 43552 h 182116"/>
                  <a:gd name="connsiteX8" fmla="*/ 0 w 228946"/>
                  <a:gd name="connsiteY8" fmla="*/ 176133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946" h="182116">
                    <a:moveTo>
                      <a:pt x="0" y="176133"/>
                    </a:moveTo>
                    <a:cubicBezTo>
                      <a:pt x="41262" y="185343"/>
                      <a:pt x="86271" y="192315"/>
                      <a:pt x="124152" y="173583"/>
                    </a:cubicBezTo>
                    <a:cubicBezTo>
                      <a:pt x="148347" y="161616"/>
                      <a:pt x="167287" y="139345"/>
                      <a:pt x="175196" y="113537"/>
                    </a:cubicBezTo>
                    <a:cubicBezTo>
                      <a:pt x="186487" y="117752"/>
                      <a:pt x="201317" y="114421"/>
                      <a:pt x="211828" y="108646"/>
                    </a:cubicBezTo>
                    <a:cubicBezTo>
                      <a:pt x="222339" y="102870"/>
                      <a:pt x="230196" y="92307"/>
                      <a:pt x="232589" y="80548"/>
                    </a:cubicBezTo>
                    <a:cubicBezTo>
                      <a:pt x="239145" y="48807"/>
                      <a:pt x="210995" y="14673"/>
                      <a:pt x="181752" y="0"/>
                    </a:cubicBezTo>
                    <a:cubicBezTo>
                      <a:pt x="150793" y="10667"/>
                      <a:pt x="121185" y="25236"/>
                      <a:pt x="93816" y="43240"/>
                    </a:cubicBezTo>
                    <a:cubicBezTo>
                      <a:pt x="93868" y="43344"/>
                      <a:pt x="93868" y="43448"/>
                      <a:pt x="93920" y="43552"/>
                    </a:cubicBezTo>
                    <a:cubicBezTo>
                      <a:pt x="61035" y="86896"/>
                      <a:pt x="32885" y="132737"/>
                      <a:pt x="0" y="176133"/>
                    </a:cubicBezTo>
                    <a:close/>
                  </a:path>
                </a:pathLst>
              </a:custGeom>
              <a:solidFill>
                <a:schemeClr val="tx2"/>
              </a:solidFill>
              <a:ln w="5199"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8E65A3CF-66AD-4ABA-B6A2-5E1D327653E3}"/>
                  </a:ext>
                </a:extLst>
              </p:cNvPr>
              <p:cNvSpPr/>
              <p:nvPr/>
            </p:nvSpPr>
            <p:spPr>
              <a:xfrm>
                <a:off x="9409902" y="2679511"/>
                <a:ext cx="5203" cy="5203"/>
              </a:xfrm>
              <a:custGeom>
                <a:avLst/>
                <a:gdLst>
                  <a:gd name="connsiteX0" fmla="*/ 833 w 0"/>
                  <a:gd name="connsiteY0" fmla="*/ 208 h 0"/>
                  <a:gd name="connsiteX1" fmla="*/ 0 w 0"/>
                  <a:gd name="connsiteY1" fmla="*/ 0 h 0"/>
                </a:gdLst>
                <a:ahLst/>
                <a:cxnLst>
                  <a:cxn ang="0">
                    <a:pos x="connsiteX0" y="connsiteY0"/>
                  </a:cxn>
                  <a:cxn ang="0">
                    <a:pos x="connsiteX1" y="connsiteY1"/>
                  </a:cxn>
                </a:cxnLst>
                <a:rect l="l" t="t" r="r" b="b"/>
                <a:pathLst>
                  <a:path>
                    <a:moveTo>
                      <a:pt x="833" y="208"/>
                    </a:moveTo>
                    <a:cubicBezTo>
                      <a:pt x="572" y="104"/>
                      <a:pt x="312" y="52"/>
                      <a:pt x="0" y="0"/>
                    </a:cubicBezTo>
                  </a:path>
                </a:pathLst>
              </a:custGeom>
              <a:solidFill>
                <a:srgbClr val="FED540"/>
              </a:solidFill>
              <a:ln w="5199" cap="flat">
                <a:solidFill>
                  <a:srgbClr val="2B298E"/>
                </a:solid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AC39AD11-6397-4819-8514-68B91DA414E6}"/>
                  </a:ext>
                </a:extLst>
              </p:cNvPr>
              <p:cNvSpPr/>
              <p:nvPr/>
            </p:nvSpPr>
            <p:spPr>
              <a:xfrm>
                <a:off x="9193211" y="2785815"/>
                <a:ext cx="57237" cy="104067"/>
              </a:xfrm>
              <a:custGeom>
                <a:avLst/>
                <a:gdLst>
                  <a:gd name="connsiteX0" fmla="*/ 57936 w 57236"/>
                  <a:gd name="connsiteY0" fmla="*/ 0 h 104066"/>
                  <a:gd name="connsiteX1" fmla="*/ 17350 w 57236"/>
                  <a:gd name="connsiteY1" fmla="*/ 104483 h 104066"/>
                  <a:gd name="connsiteX2" fmla="*/ 4811 w 57236"/>
                  <a:gd name="connsiteY2" fmla="*/ 65562 h 104066"/>
                  <a:gd name="connsiteX3" fmla="*/ 1689 w 57236"/>
                  <a:gd name="connsiteY3" fmla="*/ 39233 h 104066"/>
                  <a:gd name="connsiteX4" fmla="*/ 21981 w 57236"/>
                  <a:gd name="connsiteY4" fmla="*/ 22947 h 104066"/>
                  <a:gd name="connsiteX5" fmla="*/ 57936 w 57236"/>
                  <a:gd name="connsiteY5" fmla="*/ 0 h 10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36" h="104066">
                    <a:moveTo>
                      <a:pt x="57936" y="0"/>
                    </a:moveTo>
                    <a:cubicBezTo>
                      <a:pt x="50184" y="36683"/>
                      <a:pt x="36447" y="72118"/>
                      <a:pt x="17350" y="104483"/>
                    </a:cubicBezTo>
                    <a:cubicBezTo>
                      <a:pt x="13188" y="91527"/>
                      <a:pt x="8973" y="78570"/>
                      <a:pt x="4811" y="65562"/>
                    </a:cubicBezTo>
                    <a:cubicBezTo>
                      <a:pt x="2157" y="57341"/>
                      <a:pt x="-2526" y="47715"/>
                      <a:pt x="1689" y="39233"/>
                    </a:cubicBezTo>
                    <a:cubicBezTo>
                      <a:pt x="5383" y="31792"/>
                      <a:pt x="15373" y="27213"/>
                      <a:pt x="21981" y="22947"/>
                    </a:cubicBezTo>
                    <a:cubicBezTo>
                      <a:pt x="33949" y="15298"/>
                      <a:pt x="45917" y="7649"/>
                      <a:pt x="57936" y="0"/>
                    </a:cubicBezTo>
                    <a:close/>
                  </a:path>
                </a:pathLst>
              </a:custGeom>
              <a:solidFill>
                <a:schemeClr val="accent1">
                  <a:lumMod val="50000"/>
                </a:schemeClr>
              </a:solidFill>
              <a:ln w="5199"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D3CA65E0-FFA5-431B-BEE9-CEC53E2FB5FA}"/>
                  </a:ext>
                </a:extLst>
              </p:cNvPr>
              <p:cNvSpPr/>
              <p:nvPr/>
            </p:nvSpPr>
            <p:spPr>
              <a:xfrm>
                <a:off x="9120492" y="2775442"/>
                <a:ext cx="46830" cy="93660"/>
              </a:xfrm>
              <a:custGeom>
                <a:avLst/>
                <a:gdLst>
                  <a:gd name="connsiteX0" fmla="*/ 42251 w 46830"/>
                  <a:gd name="connsiteY0" fmla="*/ 5482 h 93660"/>
                  <a:gd name="connsiteX1" fmla="*/ 38557 w 46830"/>
                  <a:gd name="connsiteY1" fmla="*/ 71 h 93660"/>
                  <a:gd name="connsiteX2" fmla="*/ 32937 w 46830"/>
                  <a:gd name="connsiteY2" fmla="*/ 4182 h 93660"/>
                  <a:gd name="connsiteX3" fmla="*/ 0 w 46830"/>
                  <a:gd name="connsiteY3" fmla="*/ 97425 h 93660"/>
                  <a:gd name="connsiteX4" fmla="*/ 25704 w 46830"/>
                  <a:gd name="connsiteY4" fmla="*/ 75728 h 93660"/>
                  <a:gd name="connsiteX5" fmla="*/ 49223 w 46830"/>
                  <a:gd name="connsiteY5" fmla="*/ 58088 h 93660"/>
                  <a:gd name="connsiteX6" fmla="*/ 42251 w 46830"/>
                  <a:gd name="connsiteY6" fmla="*/ 5482 h 9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30" h="93660">
                    <a:moveTo>
                      <a:pt x="42251" y="5482"/>
                    </a:moveTo>
                    <a:cubicBezTo>
                      <a:pt x="41731" y="3193"/>
                      <a:pt x="40846" y="539"/>
                      <a:pt x="38557" y="71"/>
                    </a:cubicBezTo>
                    <a:cubicBezTo>
                      <a:pt x="36111" y="-449"/>
                      <a:pt x="34186" y="1996"/>
                      <a:pt x="32937" y="4182"/>
                    </a:cubicBezTo>
                    <a:cubicBezTo>
                      <a:pt x="16182" y="32800"/>
                      <a:pt x="4943" y="64644"/>
                      <a:pt x="0" y="97425"/>
                    </a:cubicBezTo>
                    <a:cubicBezTo>
                      <a:pt x="7701" y="89204"/>
                      <a:pt x="16598" y="82232"/>
                      <a:pt x="25704" y="75728"/>
                    </a:cubicBezTo>
                    <a:cubicBezTo>
                      <a:pt x="32833" y="70628"/>
                      <a:pt x="44540" y="65789"/>
                      <a:pt x="49223" y="58088"/>
                    </a:cubicBezTo>
                    <a:cubicBezTo>
                      <a:pt x="57028" y="45184"/>
                      <a:pt x="45217" y="18751"/>
                      <a:pt x="42251" y="5482"/>
                    </a:cubicBezTo>
                    <a:close/>
                  </a:path>
                </a:pathLst>
              </a:custGeom>
              <a:solidFill>
                <a:schemeClr val="accent1">
                  <a:lumMod val="50000"/>
                </a:schemeClr>
              </a:solidFill>
              <a:ln w="5199"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729004DF-69F7-4881-AFB6-4C4E9CAF55B5}"/>
                  </a:ext>
                </a:extLst>
              </p:cNvPr>
              <p:cNvSpPr/>
              <p:nvPr/>
            </p:nvSpPr>
            <p:spPr>
              <a:xfrm>
                <a:off x="9158693" y="2811068"/>
                <a:ext cx="46830" cy="36423"/>
              </a:xfrm>
              <a:custGeom>
                <a:avLst/>
                <a:gdLst>
                  <a:gd name="connsiteX0" fmla="*/ 47706 w 46830"/>
                  <a:gd name="connsiteY0" fmla="*/ 25324 h 36423"/>
                  <a:gd name="connsiteX1" fmla="*/ 35270 w 46830"/>
                  <a:gd name="connsiteY1" fmla="*/ 36355 h 36423"/>
                  <a:gd name="connsiteX2" fmla="*/ 5560 w 46830"/>
                  <a:gd name="connsiteY2" fmla="*/ 4407 h 36423"/>
                  <a:gd name="connsiteX3" fmla="*/ 47706 w 46830"/>
                  <a:gd name="connsiteY3" fmla="*/ 25324 h 36423"/>
                </a:gdLst>
                <a:ahLst/>
                <a:cxnLst>
                  <a:cxn ang="0">
                    <a:pos x="connsiteX0" y="connsiteY0"/>
                  </a:cxn>
                  <a:cxn ang="0">
                    <a:pos x="connsiteX1" y="connsiteY1"/>
                  </a:cxn>
                  <a:cxn ang="0">
                    <a:pos x="connsiteX2" y="connsiteY2"/>
                  </a:cxn>
                  <a:cxn ang="0">
                    <a:pos x="connsiteX3" y="connsiteY3"/>
                  </a:cxn>
                </a:cxnLst>
                <a:rect l="l" t="t" r="r" b="b"/>
                <a:pathLst>
                  <a:path w="46830" h="36423">
                    <a:moveTo>
                      <a:pt x="47706" y="25324"/>
                    </a:moveTo>
                    <a:cubicBezTo>
                      <a:pt x="45885" y="30787"/>
                      <a:pt x="40786" y="34638"/>
                      <a:pt x="35270" y="36355"/>
                    </a:cubicBezTo>
                    <a:cubicBezTo>
                      <a:pt x="19036" y="41506"/>
                      <a:pt x="-12860" y="19912"/>
                      <a:pt x="5560" y="4407"/>
                    </a:cubicBezTo>
                    <a:cubicBezTo>
                      <a:pt x="18984" y="-6833"/>
                      <a:pt x="54679" y="4615"/>
                      <a:pt x="47706" y="25324"/>
                    </a:cubicBezTo>
                    <a:close/>
                  </a:path>
                </a:pathLst>
              </a:custGeom>
              <a:solidFill>
                <a:schemeClr val="accent1">
                  <a:lumMod val="50000"/>
                </a:schemeClr>
              </a:solidFill>
              <a:ln w="5199"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DF39592A-FB3B-4CBF-B3FE-BC75C602CF33}"/>
                  </a:ext>
                </a:extLst>
              </p:cNvPr>
              <p:cNvSpPr/>
              <p:nvPr/>
            </p:nvSpPr>
            <p:spPr>
              <a:xfrm>
                <a:off x="9317570" y="2375324"/>
                <a:ext cx="104067" cy="343420"/>
              </a:xfrm>
              <a:custGeom>
                <a:avLst/>
                <a:gdLst>
                  <a:gd name="connsiteX0" fmla="*/ 103103 w 104066"/>
                  <a:gd name="connsiteY0" fmla="*/ 162969 h 343420"/>
                  <a:gd name="connsiteX1" fmla="*/ 92332 w 104066"/>
                  <a:gd name="connsiteY1" fmla="*/ 304083 h 343420"/>
                  <a:gd name="connsiteX2" fmla="*/ 92332 w 104066"/>
                  <a:gd name="connsiteY2" fmla="*/ 304135 h 343420"/>
                  <a:gd name="connsiteX3" fmla="*/ 92124 w 104066"/>
                  <a:gd name="connsiteY3" fmla="*/ 305904 h 343420"/>
                  <a:gd name="connsiteX4" fmla="*/ 91812 w 104066"/>
                  <a:gd name="connsiteY4" fmla="*/ 308662 h 343420"/>
                  <a:gd name="connsiteX5" fmla="*/ 87961 w 104066"/>
                  <a:gd name="connsiteY5" fmla="*/ 312096 h 343420"/>
                  <a:gd name="connsiteX6" fmla="*/ 23179 w 104066"/>
                  <a:gd name="connsiteY6" fmla="*/ 344149 h 343420"/>
                  <a:gd name="connsiteX7" fmla="*/ 26458 w 104066"/>
                  <a:gd name="connsiteY7" fmla="*/ 329631 h 343420"/>
                  <a:gd name="connsiteX8" fmla="*/ 14438 w 104066"/>
                  <a:gd name="connsiteY8" fmla="*/ 142520 h 343420"/>
                  <a:gd name="connsiteX9" fmla="*/ 5853 w 104066"/>
                  <a:gd name="connsiteY9" fmla="*/ 67019 h 343420"/>
                  <a:gd name="connsiteX10" fmla="*/ 29424 w 104066"/>
                  <a:gd name="connsiteY10" fmla="*/ 43968 h 343420"/>
                  <a:gd name="connsiteX11" fmla="*/ 50081 w 104066"/>
                  <a:gd name="connsiteY11" fmla="*/ 5099 h 343420"/>
                  <a:gd name="connsiteX12" fmla="*/ 49404 w 104066"/>
                  <a:gd name="connsiteY12" fmla="*/ 0 h 343420"/>
                  <a:gd name="connsiteX13" fmla="*/ 52787 w 104066"/>
                  <a:gd name="connsiteY13" fmla="*/ 2289 h 343420"/>
                  <a:gd name="connsiteX14" fmla="*/ 104976 w 104066"/>
                  <a:gd name="connsiteY14" fmla="*/ 84762 h 343420"/>
                  <a:gd name="connsiteX15" fmla="*/ 103103 w 104066"/>
                  <a:gd name="connsiteY15" fmla="*/ 162969 h 343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066" h="343420">
                    <a:moveTo>
                      <a:pt x="103103" y="162969"/>
                    </a:moveTo>
                    <a:cubicBezTo>
                      <a:pt x="97327" y="208862"/>
                      <a:pt x="97692" y="257981"/>
                      <a:pt x="92332" y="304083"/>
                    </a:cubicBezTo>
                    <a:lnTo>
                      <a:pt x="92332" y="304135"/>
                    </a:lnTo>
                    <a:cubicBezTo>
                      <a:pt x="92228" y="304760"/>
                      <a:pt x="92176" y="305332"/>
                      <a:pt x="92124" y="305904"/>
                    </a:cubicBezTo>
                    <a:cubicBezTo>
                      <a:pt x="92020" y="306841"/>
                      <a:pt x="91916" y="307726"/>
                      <a:pt x="91812" y="308662"/>
                    </a:cubicBezTo>
                    <a:cubicBezTo>
                      <a:pt x="90563" y="309807"/>
                      <a:pt x="89262" y="311004"/>
                      <a:pt x="87961" y="312096"/>
                    </a:cubicBezTo>
                    <a:cubicBezTo>
                      <a:pt x="69750" y="327967"/>
                      <a:pt x="47011" y="339049"/>
                      <a:pt x="23179" y="344149"/>
                    </a:cubicBezTo>
                    <a:cubicBezTo>
                      <a:pt x="24116" y="339206"/>
                      <a:pt x="25261" y="334262"/>
                      <a:pt x="26458" y="329631"/>
                    </a:cubicBezTo>
                    <a:cubicBezTo>
                      <a:pt x="41599" y="267972"/>
                      <a:pt x="37281" y="201733"/>
                      <a:pt x="14438" y="142520"/>
                    </a:cubicBezTo>
                    <a:cubicBezTo>
                      <a:pt x="4916" y="118012"/>
                      <a:pt x="-7520" y="89654"/>
                      <a:pt x="5853" y="67019"/>
                    </a:cubicBezTo>
                    <a:cubicBezTo>
                      <a:pt x="11472" y="57497"/>
                      <a:pt x="20838" y="50941"/>
                      <a:pt x="29424" y="43968"/>
                    </a:cubicBezTo>
                    <a:cubicBezTo>
                      <a:pt x="42484" y="33457"/>
                      <a:pt x="50497" y="22166"/>
                      <a:pt x="50081" y="5099"/>
                    </a:cubicBezTo>
                    <a:cubicBezTo>
                      <a:pt x="50029" y="3486"/>
                      <a:pt x="49768" y="1769"/>
                      <a:pt x="49404" y="0"/>
                    </a:cubicBezTo>
                    <a:cubicBezTo>
                      <a:pt x="50549" y="729"/>
                      <a:pt x="51642" y="1509"/>
                      <a:pt x="52787" y="2289"/>
                    </a:cubicBezTo>
                    <a:cubicBezTo>
                      <a:pt x="79896" y="21698"/>
                      <a:pt x="99097" y="51929"/>
                      <a:pt x="104976" y="84762"/>
                    </a:cubicBezTo>
                    <a:cubicBezTo>
                      <a:pt x="109607" y="110571"/>
                      <a:pt x="106329" y="137056"/>
                      <a:pt x="103103" y="162969"/>
                    </a:cubicBezTo>
                    <a:close/>
                  </a:path>
                </a:pathLst>
              </a:custGeom>
              <a:solidFill>
                <a:schemeClr val="accent1">
                  <a:lumMod val="50000"/>
                </a:schemeClr>
              </a:solidFill>
              <a:ln w="5199"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D3828427-EC7A-4968-B49E-809F47B0A519}"/>
                  </a:ext>
                </a:extLst>
              </p:cNvPr>
              <p:cNvSpPr/>
              <p:nvPr/>
            </p:nvSpPr>
            <p:spPr>
              <a:xfrm>
                <a:off x="9187199" y="2470441"/>
                <a:ext cx="104067" cy="192524"/>
              </a:xfrm>
              <a:custGeom>
                <a:avLst/>
                <a:gdLst>
                  <a:gd name="connsiteX0" fmla="*/ 108282 w 104066"/>
                  <a:gd name="connsiteY0" fmla="*/ 111456 h 192523"/>
                  <a:gd name="connsiteX1" fmla="*/ 96262 w 104066"/>
                  <a:gd name="connsiteY1" fmla="*/ 185551 h 192523"/>
                  <a:gd name="connsiteX2" fmla="*/ 29139 w 104066"/>
                  <a:gd name="connsiteY2" fmla="*/ 196530 h 192523"/>
                  <a:gd name="connsiteX3" fmla="*/ 51565 w 104066"/>
                  <a:gd name="connsiteY3" fmla="*/ 177642 h 192523"/>
                  <a:gd name="connsiteX4" fmla="*/ 78467 w 104066"/>
                  <a:gd name="connsiteY4" fmla="*/ 123007 h 192523"/>
                  <a:gd name="connsiteX5" fmla="*/ 38973 w 104066"/>
                  <a:gd name="connsiteY5" fmla="*/ 18004 h 192523"/>
                  <a:gd name="connsiteX6" fmla="*/ 8222 w 104066"/>
                  <a:gd name="connsiteY6" fmla="*/ 5412 h 192523"/>
                  <a:gd name="connsiteX7" fmla="*/ 0 w 104066"/>
                  <a:gd name="connsiteY7" fmla="*/ 0 h 192523"/>
                  <a:gd name="connsiteX8" fmla="*/ 94701 w 104066"/>
                  <a:gd name="connsiteY8" fmla="*/ 16703 h 192523"/>
                  <a:gd name="connsiteX9" fmla="*/ 108282 w 104066"/>
                  <a:gd name="connsiteY9" fmla="*/ 111456 h 192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066" h="192523">
                    <a:moveTo>
                      <a:pt x="108282" y="111456"/>
                    </a:moveTo>
                    <a:cubicBezTo>
                      <a:pt x="105732" y="136119"/>
                      <a:pt x="99592" y="160991"/>
                      <a:pt x="96262" y="185551"/>
                    </a:cubicBezTo>
                    <a:cubicBezTo>
                      <a:pt x="75917" y="192732"/>
                      <a:pt x="51930" y="196478"/>
                      <a:pt x="29139" y="196530"/>
                    </a:cubicBezTo>
                    <a:cubicBezTo>
                      <a:pt x="37360" y="190442"/>
                      <a:pt x="46050" y="184510"/>
                      <a:pt x="51565" y="177642"/>
                    </a:cubicBezTo>
                    <a:cubicBezTo>
                      <a:pt x="64365" y="161720"/>
                      <a:pt x="73784" y="142936"/>
                      <a:pt x="78467" y="123007"/>
                    </a:cubicBezTo>
                    <a:cubicBezTo>
                      <a:pt x="87625" y="83722"/>
                      <a:pt x="75032" y="36111"/>
                      <a:pt x="38973" y="18004"/>
                    </a:cubicBezTo>
                    <a:cubicBezTo>
                      <a:pt x="29087" y="13008"/>
                      <a:pt x="18056" y="10563"/>
                      <a:pt x="8222" y="5412"/>
                    </a:cubicBezTo>
                    <a:cubicBezTo>
                      <a:pt x="5360" y="3903"/>
                      <a:pt x="2550" y="2133"/>
                      <a:pt x="0" y="0"/>
                    </a:cubicBezTo>
                    <a:cubicBezTo>
                      <a:pt x="29451" y="13581"/>
                      <a:pt x="62440" y="19565"/>
                      <a:pt x="94701" y="16703"/>
                    </a:cubicBezTo>
                    <a:cubicBezTo>
                      <a:pt x="103703" y="48183"/>
                      <a:pt x="111612" y="78935"/>
                      <a:pt x="108282" y="111456"/>
                    </a:cubicBezTo>
                    <a:close/>
                  </a:path>
                </a:pathLst>
              </a:custGeom>
              <a:solidFill>
                <a:schemeClr val="accent1">
                  <a:lumMod val="40000"/>
                  <a:lumOff val="60000"/>
                </a:schemeClr>
              </a:solidFill>
              <a:ln w="5199" cap="flat">
                <a:noFill/>
                <a:prstDash val="solid"/>
                <a:miter/>
              </a:ln>
            </p:spPr>
            <p:txBody>
              <a:bodyPr rtlCol="0" anchor="ctr"/>
              <a:lstStyle/>
              <a:p>
                <a:endParaRPr lang="en-ID"/>
              </a:p>
            </p:txBody>
          </p:sp>
          <p:sp>
            <p:nvSpPr>
              <p:cNvPr id="205" name="Freeform: Shape 204">
                <a:extLst>
                  <a:ext uri="{FF2B5EF4-FFF2-40B4-BE49-F238E27FC236}">
                    <a16:creationId xmlns:a16="http://schemas.microsoft.com/office/drawing/2014/main" id="{58C08642-A77C-451F-BA7F-A33A9D367A94}"/>
                  </a:ext>
                </a:extLst>
              </p:cNvPr>
              <p:cNvSpPr/>
              <p:nvPr/>
            </p:nvSpPr>
            <p:spPr>
              <a:xfrm>
                <a:off x="9222842" y="2744449"/>
                <a:ext cx="202930" cy="483910"/>
              </a:xfrm>
              <a:custGeom>
                <a:avLst/>
                <a:gdLst>
                  <a:gd name="connsiteX0" fmla="*/ 204908 w 202930"/>
                  <a:gd name="connsiteY0" fmla="*/ 119365 h 483910"/>
                  <a:gd name="connsiteX1" fmla="*/ 118220 w 202930"/>
                  <a:gd name="connsiteY1" fmla="*/ 460391 h 483910"/>
                  <a:gd name="connsiteX2" fmla="*/ 0 w 202930"/>
                  <a:gd name="connsiteY2" fmla="*/ 485992 h 483910"/>
                  <a:gd name="connsiteX3" fmla="*/ 32260 w 202930"/>
                  <a:gd name="connsiteY3" fmla="*/ 433074 h 483910"/>
                  <a:gd name="connsiteX4" fmla="*/ 43135 w 202930"/>
                  <a:gd name="connsiteY4" fmla="*/ 305592 h 483910"/>
                  <a:gd name="connsiteX5" fmla="*/ 28358 w 202930"/>
                  <a:gd name="connsiteY5" fmla="*/ 238105 h 483910"/>
                  <a:gd name="connsiteX6" fmla="*/ 83617 w 202930"/>
                  <a:gd name="connsiteY6" fmla="*/ 188569 h 483910"/>
                  <a:gd name="connsiteX7" fmla="*/ 98447 w 202930"/>
                  <a:gd name="connsiteY7" fmla="*/ 91735 h 483910"/>
                  <a:gd name="connsiteX8" fmla="*/ 48911 w 202930"/>
                  <a:gd name="connsiteY8" fmla="*/ 29139 h 483910"/>
                  <a:gd name="connsiteX9" fmla="*/ 66498 w 202930"/>
                  <a:gd name="connsiteY9" fmla="*/ 17067 h 483910"/>
                  <a:gd name="connsiteX10" fmla="*/ 66498 w 202930"/>
                  <a:gd name="connsiteY10" fmla="*/ 0 h 483910"/>
                  <a:gd name="connsiteX11" fmla="*/ 119832 w 202930"/>
                  <a:gd name="connsiteY11" fmla="*/ 36892 h 483910"/>
                  <a:gd name="connsiteX12" fmla="*/ 204908 w 202930"/>
                  <a:gd name="connsiteY12" fmla="*/ 119365 h 48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2930" h="483910">
                    <a:moveTo>
                      <a:pt x="204908" y="119365"/>
                    </a:moveTo>
                    <a:cubicBezTo>
                      <a:pt x="171450" y="230924"/>
                      <a:pt x="151677" y="348780"/>
                      <a:pt x="118220" y="460391"/>
                    </a:cubicBezTo>
                    <a:cubicBezTo>
                      <a:pt x="118220" y="460391"/>
                      <a:pt x="64677" y="481673"/>
                      <a:pt x="0" y="485992"/>
                    </a:cubicBezTo>
                    <a:cubicBezTo>
                      <a:pt x="12384" y="469341"/>
                      <a:pt x="23415" y="451858"/>
                      <a:pt x="32260" y="433074"/>
                    </a:cubicBezTo>
                    <a:cubicBezTo>
                      <a:pt x="50836" y="393424"/>
                      <a:pt x="58173" y="346698"/>
                      <a:pt x="43135" y="305592"/>
                    </a:cubicBezTo>
                    <a:cubicBezTo>
                      <a:pt x="35070" y="283426"/>
                      <a:pt x="20501" y="260323"/>
                      <a:pt x="28358" y="238105"/>
                    </a:cubicBezTo>
                    <a:cubicBezTo>
                      <a:pt x="36735" y="214378"/>
                      <a:pt x="65510" y="205948"/>
                      <a:pt x="83617" y="188569"/>
                    </a:cubicBezTo>
                    <a:cubicBezTo>
                      <a:pt x="108594" y="164530"/>
                      <a:pt x="110883" y="123996"/>
                      <a:pt x="98447" y="91735"/>
                    </a:cubicBezTo>
                    <a:cubicBezTo>
                      <a:pt x="88405" y="65666"/>
                      <a:pt x="66082" y="48599"/>
                      <a:pt x="48911" y="29139"/>
                    </a:cubicBezTo>
                    <a:cubicBezTo>
                      <a:pt x="54531" y="25809"/>
                      <a:pt x="60359" y="21802"/>
                      <a:pt x="66498" y="17067"/>
                    </a:cubicBezTo>
                    <a:lnTo>
                      <a:pt x="66498" y="0"/>
                    </a:lnTo>
                    <a:cubicBezTo>
                      <a:pt x="84970" y="11239"/>
                      <a:pt x="102817" y="23571"/>
                      <a:pt x="119832" y="36892"/>
                    </a:cubicBezTo>
                    <a:cubicBezTo>
                      <a:pt x="151261" y="61399"/>
                      <a:pt x="179983" y="89081"/>
                      <a:pt x="204908" y="119365"/>
                    </a:cubicBezTo>
                    <a:close/>
                  </a:path>
                </a:pathLst>
              </a:custGeom>
              <a:solidFill>
                <a:schemeClr val="accent1">
                  <a:lumMod val="75000"/>
                </a:schemeClr>
              </a:solidFill>
              <a:ln w="5199"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FAE4C7B7-2D5F-40FD-8300-C4447DCFDC68}"/>
                  </a:ext>
                </a:extLst>
              </p:cNvPr>
              <p:cNvSpPr/>
              <p:nvPr/>
            </p:nvSpPr>
            <p:spPr>
              <a:xfrm>
                <a:off x="9204786" y="3204892"/>
                <a:ext cx="182117" cy="530741"/>
              </a:xfrm>
              <a:custGeom>
                <a:avLst/>
                <a:gdLst>
                  <a:gd name="connsiteX0" fmla="*/ 102974 w 182116"/>
                  <a:gd name="connsiteY0" fmla="*/ 522675 h 530740"/>
                  <a:gd name="connsiteX1" fmla="*/ 88613 w 182116"/>
                  <a:gd name="connsiteY1" fmla="*/ 524601 h 530740"/>
                  <a:gd name="connsiteX2" fmla="*/ 0 w 182116"/>
                  <a:gd name="connsiteY2" fmla="*/ 531105 h 530740"/>
                  <a:gd name="connsiteX3" fmla="*/ 9991 w 182116"/>
                  <a:gd name="connsiteY3" fmla="*/ 509823 h 530740"/>
                  <a:gd name="connsiteX4" fmla="*/ 75241 w 182116"/>
                  <a:gd name="connsiteY4" fmla="*/ 180920 h 530740"/>
                  <a:gd name="connsiteX5" fmla="*/ 42303 w 182116"/>
                  <a:gd name="connsiteY5" fmla="*/ 23207 h 530740"/>
                  <a:gd name="connsiteX6" fmla="*/ 136276 w 182116"/>
                  <a:gd name="connsiteY6" fmla="*/ 0 h 530740"/>
                  <a:gd name="connsiteX7" fmla="*/ 102974 w 182116"/>
                  <a:gd name="connsiteY7" fmla="*/ 522675 h 53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116" h="530740">
                    <a:moveTo>
                      <a:pt x="102974" y="522675"/>
                    </a:moveTo>
                    <a:cubicBezTo>
                      <a:pt x="102974" y="522675"/>
                      <a:pt x="97771" y="523456"/>
                      <a:pt x="88613" y="524601"/>
                    </a:cubicBezTo>
                    <a:cubicBezTo>
                      <a:pt x="70766" y="526734"/>
                      <a:pt x="37985" y="530064"/>
                      <a:pt x="0" y="531105"/>
                    </a:cubicBezTo>
                    <a:cubicBezTo>
                      <a:pt x="2966" y="523664"/>
                      <a:pt x="6504" y="516483"/>
                      <a:pt x="9991" y="509823"/>
                    </a:cubicBezTo>
                    <a:cubicBezTo>
                      <a:pt x="62024" y="409139"/>
                      <a:pt x="83878" y="293729"/>
                      <a:pt x="75241" y="180920"/>
                    </a:cubicBezTo>
                    <a:cubicBezTo>
                      <a:pt x="71182" y="127222"/>
                      <a:pt x="60203" y="73992"/>
                      <a:pt x="42303" y="23207"/>
                    </a:cubicBezTo>
                    <a:cubicBezTo>
                      <a:pt x="95533" y="16182"/>
                      <a:pt x="136276" y="0"/>
                      <a:pt x="136276" y="0"/>
                    </a:cubicBezTo>
                    <a:cubicBezTo>
                      <a:pt x="136276" y="0"/>
                      <a:pt x="261832" y="193876"/>
                      <a:pt x="102974" y="522675"/>
                    </a:cubicBezTo>
                    <a:close/>
                  </a:path>
                </a:pathLst>
              </a:custGeom>
              <a:solidFill>
                <a:schemeClr val="accent1">
                  <a:lumMod val="50000"/>
                </a:schemeClr>
              </a:solidFill>
              <a:ln w="5199" cap="flat">
                <a:noFill/>
                <a:prstDash val="solid"/>
                <a:miter/>
              </a:ln>
            </p:spPr>
            <p:txBody>
              <a:bodyPr rtlCol="0" anchor="ctr"/>
              <a:lstStyle/>
              <a:p>
                <a:endParaRPr lang="en-ID"/>
              </a:p>
            </p:txBody>
          </p:sp>
        </p:grpSp>
        <p:sp>
          <p:nvSpPr>
            <p:cNvPr id="124" name="Freeform: Shape 123">
              <a:extLst>
                <a:ext uri="{FF2B5EF4-FFF2-40B4-BE49-F238E27FC236}">
                  <a16:creationId xmlns:a16="http://schemas.microsoft.com/office/drawing/2014/main" id="{227F0FDF-A185-48F2-A4B2-C7C87CA4F82A}"/>
                </a:ext>
              </a:extLst>
            </p:cNvPr>
            <p:cNvSpPr/>
            <p:nvPr/>
          </p:nvSpPr>
          <p:spPr>
            <a:xfrm>
              <a:off x="2446968" y="714334"/>
              <a:ext cx="129008" cy="137610"/>
            </a:xfrm>
            <a:custGeom>
              <a:avLst/>
              <a:gdLst>
                <a:gd name="connsiteX0" fmla="*/ 76701 w 156100"/>
                <a:gd name="connsiteY0" fmla="*/ 0 h 166506"/>
                <a:gd name="connsiteX1" fmla="*/ 158289 w 156100"/>
                <a:gd name="connsiteY1" fmla="*/ 71442 h 166506"/>
                <a:gd name="connsiteX2" fmla="*/ 29871 w 156100"/>
                <a:gd name="connsiteY2" fmla="*/ 168744 h 166506"/>
                <a:gd name="connsiteX3" fmla="*/ 76701 w 156100"/>
                <a:gd name="connsiteY3" fmla="*/ 0 h 166506"/>
              </a:gdLst>
              <a:ahLst/>
              <a:cxnLst>
                <a:cxn ang="0">
                  <a:pos x="connsiteX0" y="connsiteY0"/>
                </a:cxn>
                <a:cxn ang="0">
                  <a:pos x="connsiteX1" y="connsiteY1"/>
                </a:cxn>
                <a:cxn ang="0">
                  <a:pos x="connsiteX2" y="connsiteY2"/>
                </a:cxn>
                <a:cxn ang="0">
                  <a:pos x="connsiteX3" y="connsiteY3"/>
                </a:cxn>
              </a:cxnLst>
              <a:rect l="l" t="t" r="r" b="b"/>
              <a:pathLst>
                <a:path w="156100" h="166506">
                  <a:moveTo>
                    <a:pt x="76701" y="0"/>
                  </a:moveTo>
                  <a:cubicBezTo>
                    <a:pt x="103915" y="23831"/>
                    <a:pt x="131076" y="47611"/>
                    <a:pt x="158289" y="71442"/>
                  </a:cubicBezTo>
                  <a:cubicBezTo>
                    <a:pt x="154647" y="68216"/>
                    <a:pt x="42151" y="161095"/>
                    <a:pt x="29871" y="168744"/>
                  </a:cubicBezTo>
                  <a:cubicBezTo>
                    <a:pt x="-43600" y="112913"/>
                    <a:pt x="36635" y="49380"/>
                    <a:pt x="76701" y="0"/>
                  </a:cubicBezTo>
                  <a:close/>
                </a:path>
              </a:pathLst>
            </a:custGeom>
            <a:solidFill>
              <a:schemeClr val="accent2"/>
            </a:solidFill>
            <a:ln w="5199"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3B37F3DD-63B3-46A7-AD97-12F0F2DF7AED}"/>
                </a:ext>
              </a:extLst>
            </p:cNvPr>
            <p:cNvSpPr/>
            <p:nvPr/>
          </p:nvSpPr>
          <p:spPr>
            <a:xfrm>
              <a:off x="3635912" y="1151114"/>
              <a:ext cx="81705" cy="90306"/>
            </a:xfrm>
            <a:custGeom>
              <a:avLst/>
              <a:gdLst>
                <a:gd name="connsiteX0" fmla="*/ 53230 w 98863"/>
                <a:gd name="connsiteY0" fmla="*/ 0 h 109270"/>
                <a:gd name="connsiteX1" fmla="*/ 0 w 98863"/>
                <a:gd name="connsiteY1" fmla="*/ 46622 h 109270"/>
                <a:gd name="connsiteX2" fmla="*/ 83774 w 98863"/>
                <a:gd name="connsiteY2" fmla="*/ 110103 h 109270"/>
                <a:gd name="connsiteX3" fmla="*/ 53230 w 98863"/>
                <a:gd name="connsiteY3" fmla="*/ 0 h 109270"/>
              </a:gdLst>
              <a:ahLst/>
              <a:cxnLst>
                <a:cxn ang="0">
                  <a:pos x="connsiteX0" y="connsiteY0"/>
                </a:cxn>
                <a:cxn ang="0">
                  <a:pos x="connsiteX1" y="connsiteY1"/>
                </a:cxn>
                <a:cxn ang="0">
                  <a:pos x="connsiteX2" y="connsiteY2"/>
                </a:cxn>
                <a:cxn ang="0">
                  <a:pos x="connsiteX3" y="connsiteY3"/>
                </a:cxn>
              </a:cxnLst>
              <a:rect l="l" t="t" r="r" b="b"/>
              <a:pathLst>
                <a:path w="98863" h="109270">
                  <a:moveTo>
                    <a:pt x="53230" y="0"/>
                  </a:moveTo>
                  <a:cubicBezTo>
                    <a:pt x="35486" y="15558"/>
                    <a:pt x="17743" y="31064"/>
                    <a:pt x="0" y="46622"/>
                  </a:cubicBezTo>
                  <a:cubicBezTo>
                    <a:pt x="2393" y="44541"/>
                    <a:pt x="75760" y="105107"/>
                    <a:pt x="83774" y="110103"/>
                  </a:cubicBezTo>
                  <a:cubicBezTo>
                    <a:pt x="131696" y="73679"/>
                    <a:pt x="79403" y="32261"/>
                    <a:pt x="53230" y="0"/>
                  </a:cubicBezTo>
                  <a:close/>
                </a:path>
              </a:pathLst>
            </a:custGeom>
            <a:solidFill>
              <a:schemeClr val="accent2"/>
            </a:solidFill>
            <a:ln w="5199"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1107C300-57D9-4BD0-99E2-BD4771005BF1}"/>
                </a:ext>
              </a:extLst>
            </p:cNvPr>
            <p:cNvSpPr/>
            <p:nvPr/>
          </p:nvSpPr>
          <p:spPr>
            <a:xfrm>
              <a:off x="2561702" y="1352280"/>
              <a:ext cx="90306" cy="90306"/>
            </a:xfrm>
            <a:custGeom>
              <a:avLst/>
              <a:gdLst>
                <a:gd name="connsiteX0" fmla="*/ 37100 w 109270"/>
                <a:gd name="connsiteY0" fmla="*/ 0 h 109270"/>
                <a:gd name="connsiteX1" fmla="*/ 0 w 109270"/>
                <a:gd name="connsiteY1" fmla="*/ 73055 h 109270"/>
                <a:gd name="connsiteX2" fmla="*/ 81224 w 109270"/>
                <a:gd name="connsiteY2" fmla="*/ 110467 h 109270"/>
                <a:gd name="connsiteX3" fmla="*/ 110363 w 109270"/>
                <a:gd name="connsiteY3" fmla="*/ 55520 h 109270"/>
                <a:gd name="connsiteX4" fmla="*/ 37100 w 109270"/>
                <a:gd name="connsiteY4" fmla="*/ 0 h 109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70" h="109270">
                  <a:moveTo>
                    <a:pt x="37100" y="0"/>
                  </a:moveTo>
                  <a:cubicBezTo>
                    <a:pt x="33562" y="27630"/>
                    <a:pt x="20241" y="53959"/>
                    <a:pt x="0" y="73055"/>
                  </a:cubicBezTo>
                  <a:cubicBezTo>
                    <a:pt x="27526" y="84866"/>
                    <a:pt x="53699" y="98655"/>
                    <a:pt x="81224" y="110467"/>
                  </a:cubicBezTo>
                  <a:cubicBezTo>
                    <a:pt x="91006" y="91839"/>
                    <a:pt x="100581" y="74095"/>
                    <a:pt x="110363" y="55520"/>
                  </a:cubicBezTo>
                  <a:cubicBezTo>
                    <a:pt x="87521" y="33197"/>
                    <a:pt x="59943" y="22270"/>
                    <a:pt x="37100" y="0"/>
                  </a:cubicBezTo>
                  <a:close/>
                </a:path>
              </a:pathLst>
            </a:custGeom>
            <a:solidFill>
              <a:schemeClr val="accent1"/>
            </a:solidFill>
            <a:ln w="5199"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29DFEDE9-5A08-4ED6-A771-20C0B5D53B11}"/>
                </a:ext>
              </a:extLst>
            </p:cNvPr>
            <p:cNvSpPr/>
            <p:nvPr/>
          </p:nvSpPr>
          <p:spPr>
            <a:xfrm>
              <a:off x="3774166" y="2324359"/>
              <a:ext cx="51603" cy="51603"/>
            </a:xfrm>
            <a:custGeom>
              <a:avLst/>
              <a:gdLst>
                <a:gd name="connsiteX0" fmla="*/ 44228 w 62440"/>
                <a:gd name="connsiteY0" fmla="*/ 0 h 62440"/>
                <a:gd name="connsiteX1" fmla="*/ 66654 w 62440"/>
                <a:gd name="connsiteY1" fmla="*/ 44124 h 62440"/>
                <a:gd name="connsiteX2" fmla="*/ 17587 w 62440"/>
                <a:gd name="connsiteY2" fmla="*/ 66707 h 62440"/>
                <a:gd name="connsiteX3" fmla="*/ 0 w 62440"/>
                <a:gd name="connsiteY3" fmla="*/ 33510 h 62440"/>
                <a:gd name="connsiteX4" fmla="*/ 44228 w 62440"/>
                <a:gd name="connsiteY4" fmla="*/ 0 h 6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40" h="62440">
                  <a:moveTo>
                    <a:pt x="44228" y="0"/>
                  </a:moveTo>
                  <a:cubicBezTo>
                    <a:pt x="46361" y="16703"/>
                    <a:pt x="54427" y="32573"/>
                    <a:pt x="66654" y="44124"/>
                  </a:cubicBezTo>
                  <a:cubicBezTo>
                    <a:pt x="50056" y="51253"/>
                    <a:pt x="34238" y="59578"/>
                    <a:pt x="17587" y="66707"/>
                  </a:cubicBezTo>
                  <a:cubicBezTo>
                    <a:pt x="11708" y="55468"/>
                    <a:pt x="5880" y="44749"/>
                    <a:pt x="0" y="33510"/>
                  </a:cubicBezTo>
                  <a:cubicBezTo>
                    <a:pt x="13788" y="20085"/>
                    <a:pt x="30439" y="13477"/>
                    <a:pt x="44228" y="0"/>
                  </a:cubicBezTo>
                  <a:close/>
                </a:path>
              </a:pathLst>
            </a:custGeom>
            <a:solidFill>
              <a:schemeClr val="accent1"/>
            </a:solidFill>
            <a:ln w="5199"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2FA0F621-3ECE-490A-A3FB-A53B42688B1F}"/>
                </a:ext>
              </a:extLst>
            </p:cNvPr>
            <p:cNvSpPr/>
            <p:nvPr/>
          </p:nvSpPr>
          <p:spPr>
            <a:xfrm>
              <a:off x="3755030" y="629403"/>
              <a:ext cx="111808" cy="111808"/>
            </a:xfrm>
            <a:custGeom>
              <a:avLst/>
              <a:gdLst>
                <a:gd name="connsiteX0" fmla="*/ 90226 w 135286"/>
                <a:gd name="connsiteY0" fmla="*/ 0 h 135286"/>
                <a:gd name="connsiteX1" fmla="*/ 135963 w 135286"/>
                <a:gd name="connsiteY1" fmla="*/ 90018 h 135286"/>
                <a:gd name="connsiteX2" fmla="*/ 35903 w 135286"/>
                <a:gd name="connsiteY2" fmla="*/ 136119 h 135286"/>
                <a:gd name="connsiteX3" fmla="*/ 0 w 135286"/>
                <a:gd name="connsiteY3" fmla="*/ 68424 h 135286"/>
                <a:gd name="connsiteX4" fmla="*/ 90226 w 135286"/>
                <a:gd name="connsiteY4" fmla="*/ 0 h 135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86" h="135286">
                  <a:moveTo>
                    <a:pt x="90226" y="0"/>
                  </a:moveTo>
                  <a:cubicBezTo>
                    <a:pt x="94545" y="34030"/>
                    <a:pt x="110988" y="66447"/>
                    <a:pt x="135963" y="90018"/>
                  </a:cubicBezTo>
                  <a:cubicBezTo>
                    <a:pt x="102089" y="104587"/>
                    <a:pt x="69777" y="121498"/>
                    <a:pt x="35903" y="136119"/>
                  </a:cubicBezTo>
                  <a:cubicBezTo>
                    <a:pt x="23883" y="113225"/>
                    <a:pt x="12072" y="91319"/>
                    <a:pt x="0" y="68424"/>
                  </a:cubicBezTo>
                  <a:cubicBezTo>
                    <a:pt x="28150" y="40898"/>
                    <a:pt x="62128" y="27474"/>
                    <a:pt x="90226" y="0"/>
                  </a:cubicBezTo>
                  <a:close/>
                </a:path>
              </a:pathLst>
            </a:custGeom>
            <a:solidFill>
              <a:schemeClr val="accent1"/>
            </a:solidFill>
            <a:ln w="5199"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F1B6953B-6D9A-4CE2-9EB0-6180FE38C803}"/>
                </a:ext>
              </a:extLst>
            </p:cNvPr>
            <p:cNvSpPr/>
            <p:nvPr/>
          </p:nvSpPr>
          <p:spPr>
            <a:xfrm>
              <a:off x="2916992" y="903462"/>
              <a:ext cx="68805" cy="124708"/>
            </a:xfrm>
            <a:custGeom>
              <a:avLst/>
              <a:gdLst>
                <a:gd name="connsiteX0" fmla="*/ 73679 w 83253"/>
                <a:gd name="connsiteY0" fmla="*/ 0 h 150896"/>
                <a:gd name="connsiteX1" fmla="*/ 47143 w 83253"/>
                <a:gd name="connsiteY1" fmla="*/ 153134 h 150896"/>
                <a:gd name="connsiteX2" fmla="*/ 0 w 83253"/>
                <a:gd name="connsiteY2" fmla="*/ 132165 h 150896"/>
                <a:gd name="connsiteX3" fmla="*/ 18004 w 83253"/>
                <a:gd name="connsiteY3" fmla="*/ 20761 h 150896"/>
                <a:gd name="connsiteX4" fmla="*/ 73679 w 83253"/>
                <a:gd name="connsiteY4" fmla="*/ 0 h 1508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53" h="150896">
                  <a:moveTo>
                    <a:pt x="73679" y="0"/>
                  </a:moveTo>
                  <a:cubicBezTo>
                    <a:pt x="94128" y="49588"/>
                    <a:pt x="84815" y="114994"/>
                    <a:pt x="47143" y="153134"/>
                  </a:cubicBezTo>
                  <a:cubicBezTo>
                    <a:pt x="29815" y="147046"/>
                    <a:pt x="17379" y="138253"/>
                    <a:pt x="0" y="132165"/>
                  </a:cubicBezTo>
                  <a:cubicBezTo>
                    <a:pt x="17796" y="98239"/>
                    <a:pt x="24196" y="58538"/>
                    <a:pt x="18004" y="20761"/>
                  </a:cubicBezTo>
                  <a:cubicBezTo>
                    <a:pt x="33197" y="8689"/>
                    <a:pt x="54427" y="2706"/>
                    <a:pt x="73679" y="0"/>
                  </a:cubicBezTo>
                  <a:close/>
                </a:path>
              </a:pathLst>
            </a:custGeom>
            <a:solidFill>
              <a:schemeClr val="accent6"/>
            </a:solidFill>
            <a:ln w="5199"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F99FD3AE-495F-4566-A985-C73A3CCA3DD7}"/>
                </a:ext>
              </a:extLst>
            </p:cNvPr>
            <p:cNvSpPr/>
            <p:nvPr/>
          </p:nvSpPr>
          <p:spPr>
            <a:xfrm>
              <a:off x="3033831" y="324514"/>
              <a:ext cx="90306" cy="167711"/>
            </a:xfrm>
            <a:custGeom>
              <a:avLst/>
              <a:gdLst>
                <a:gd name="connsiteX0" fmla="*/ 99748 w 109270"/>
                <a:gd name="connsiteY0" fmla="*/ 0 h 202930"/>
                <a:gd name="connsiteX1" fmla="*/ 63793 w 109270"/>
                <a:gd name="connsiteY1" fmla="*/ 207301 h 202930"/>
                <a:gd name="connsiteX2" fmla="*/ 0 w 109270"/>
                <a:gd name="connsiteY2" fmla="*/ 178943 h 202930"/>
                <a:gd name="connsiteX3" fmla="*/ 24351 w 109270"/>
                <a:gd name="connsiteY3" fmla="*/ 28150 h 202930"/>
                <a:gd name="connsiteX4" fmla="*/ 99748 w 109270"/>
                <a:gd name="connsiteY4" fmla="*/ 0 h 202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70" h="202930">
                  <a:moveTo>
                    <a:pt x="99748" y="0"/>
                  </a:moveTo>
                  <a:cubicBezTo>
                    <a:pt x="127430" y="67123"/>
                    <a:pt x="114837" y="155632"/>
                    <a:pt x="63793" y="207301"/>
                  </a:cubicBezTo>
                  <a:cubicBezTo>
                    <a:pt x="40326" y="199080"/>
                    <a:pt x="23467" y="187112"/>
                    <a:pt x="0" y="178943"/>
                  </a:cubicBezTo>
                  <a:cubicBezTo>
                    <a:pt x="24039" y="133049"/>
                    <a:pt x="32729" y="79299"/>
                    <a:pt x="24351" y="28150"/>
                  </a:cubicBezTo>
                  <a:cubicBezTo>
                    <a:pt x="44957" y="11760"/>
                    <a:pt x="73731" y="3642"/>
                    <a:pt x="99748" y="0"/>
                  </a:cubicBezTo>
                  <a:close/>
                </a:path>
              </a:pathLst>
            </a:custGeom>
            <a:solidFill>
              <a:schemeClr val="accent2"/>
            </a:solidFill>
            <a:ln w="5199"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21D2E4C3-F6CA-4967-9335-650915521225}"/>
                </a:ext>
              </a:extLst>
            </p:cNvPr>
            <p:cNvSpPr/>
            <p:nvPr/>
          </p:nvSpPr>
          <p:spPr>
            <a:xfrm>
              <a:off x="2297318" y="2525498"/>
              <a:ext cx="64504" cy="86006"/>
            </a:xfrm>
            <a:custGeom>
              <a:avLst/>
              <a:gdLst>
                <a:gd name="connsiteX0" fmla="*/ 1252 w 78050"/>
                <a:gd name="connsiteY0" fmla="*/ 606 h 104066"/>
                <a:gd name="connsiteX1" fmla="*/ 47250 w 78050"/>
                <a:gd name="connsiteY1" fmla="*/ 107899 h 104066"/>
                <a:gd name="connsiteX2" fmla="*/ 78054 w 78050"/>
                <a:gd name="connsiteY2" fmla="*/ 84380 h 104066"/>
                <a:gd name="connsiteX3" fmla="*/ 45533 w 78050"/>
                <a:gd name="connsiteY3" fmla="*/ 6121 h 104066"/>
                <a:gd name="connsiteX4" fmla="*/ 1252 w 78050"/>
                <a:gd name="connsiteY4" fmla="*/ 606 h 104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0" h="104066">
                  <a:moveTo>
                    <a:pt x="1252" y="606"/>
                  </a:moveTo>
                  <a:cubicBezTo>
                    <a:pt x="-5096" y="40411"/>
                    <a:pt x="13064" y="86565"/>
                    <a:pt x="47250" y="107899"/>
                  </a:cubicBezTo>
                  <a:cubicBezTo>
                    <a:pt x="58854" y="100458"/>
                    <a:pt x="66398" y="91820"/>
                    <a:pt x="78054" y="84380"/>
                  </a:cubicBezTo>
                  <a:cubicBezTo>
                    <a:pt x="59165" y="62682"/>
                    <a:pt x="47614" y="34792"/>
                    <a:pt x="45533" y="6121"/>
                  </a:cubicBezTo>
                  <a:cubicBezTo>
                    <a:pt x="32316" y="-71"/>
                    <a:pt x="15770" y="-799"/>
                    <a:pt x="1252" y="606"/>
                  </a:cubicBezTo>
                  <a:close/>
                </a:path>
              </a:pathLst>
            </a:custGeom>
            <a:solidFill>
              <a:srgbClr val="E85975"/>
            </a:solidFill>
            <a:ln w="5199" cap="flat">
              <a:noFill/>
              <a:prstDash val="solid"/>
              <a:miter/>
            </a:ln>
          </p:spPr>
          <p:txBody>
            <a:bodyPr rtlCol="0" anchor="ctr"/>
            <a:lstStyle/>
            <a:p>
              <a:endParaRPr lang="en-ID"/>
            </a:p>
          </p:txBody>
        </p:sp>
        <p:grpSp>
          <p:nvGrpSpPr>
            <p:cNvPr id="133" name="Graphic 3">
              <a:extLst>
                <a:ext uri="{FF2B5EF4-FFF2-40B4-BE49-F238E27FC236}">
                  <a16:creationId xmlns:a16="http://schemas.microsoft.com/office/drawing/2014/main" id="{57005508-C9A3-444B-A5ED-5A76AE57490F}"/>
                </a:ext>
              </a:extLst>
            </p:cNvPr>
            <p:cNvGrpSpPr/>
            <p:nvPr/>
          </p:nvGrpSpPr>
          <p:grpSpPr>
            <a:xfrm>
              <a:off x="2046843" y="1654754"/>
              <a:ext cx="543328" cy="1619323"/>
              <a:chOff x="7906776" y="2365739"/>
              <a:chExt cx="657427" cy="1959380"/>
            </a:xfrm>
            <a:solidFill>
              <a:schemeClr val="accent1"/>
            </a:solidFill>
          </p:grpSpPr>
          <p:sp>
            <p:nvSpPr>
              <p:cNvPr id="152" name="Freeform: Shape 151">
                <a:extLst>
                  <a:ext uri="{FF2B5EF4-FFF2-40B4-BE49-F238E27FC236}">
                    <a16:creationId xmlns:a16="http://schemas.microsoft.com/office/drawing/2014/main" id="{72A367CD-EE07-4C95-8BF0-ED17A4D968AC}"/>
                  </a:ext>
                </a:extLst>
              </p:cNvPr>
              <p:cNvSpPr/>
              <p:nvPr/>
            </p:nvSpPr>
            <p:spPr>
              <a:xfrm>
                <a:off x="7906776" y="2365739"/>
                <a:ext cx="114473" cy="182117"/>
              </a:xfrm>
              <a:custGeom>
                <a:avLst/>
                <a:gdLst>
                  <a:gd name="connsiteX0" fmla="*/ 28707 w 114473"/>
                  <a:gd name="connsiteY0" fmla="*/ 39608 h 182116"/>
                  <a:gd name="connsiteX1" fmla="*/ 20746 w 114473"/>
                  <a:gd name="connsiteY1" fmla="*/ 21709 h 182116"/>
                  <a:gd name="connsiteX2" fmla="*/ 16219 w 114473"/>
                  <a:gd name="connsiteY2" fmla="*/ 22073 h 182116"/>
                  <a:gd name="connsiteX3" fmla="*/ 18561 w 114473"/>
                  <a:gd name="connsiteY3" fmla="*/ 53189 h 182116"/>
                  <a:gd name="connsiteX4" fmla="*/ 17104 w 114473"/>
                  <a:gd name="connsiteY4" fmla="*/ 54230 h 182116"/>
                  <a:gd name="connsiteX5" fmla="*/ 401 w 114473"/>
                  <a:gd name="connsiteY5" fmla="*/ 43043 h 182116"/>
                  <a:gd name="connsiteX6" fmla="*/ 56806 w 114473"/>
                  <a:gd name="connsiteY6" fmla="*/ 182440 h 182116"/>
                  <a:gd name="connsiteX7" fmla="*/ 111753 w 114473"/>
                  <a:gd name="connsiteY7" fmla="*/ 157360 h 182116"/>
                  <a:gd name="connsiteX8" fmla="*/ 115239 w 114473"/>
                  <a:gd name="connsiteY8" fmla="*/ 60162 h 182116"/>
                  <a:gd name="connsiteX9" fmla="*/ 112585 w 114473"/>
                  <a:gd name="connsiteY9" fmla="*/ 56363 h 182116"/>
                  <a:gd name="connsiteX10" fmla="*/ 85632 w 114473"/>
                  <a:gd name="connsiteY10" fmla="*/ 74627 h 182116"/>
                  <a:gd name="connsiteX11" fmla="*/ 63465 w 114473"/>
                  <a:gd name="connsiteY11" fmla="*/ 2769 h 182116"/>
                  <a:gd name="connsiteX12" fmla="*/ 58835 w 114473"/>
                  <a:gd name="connsiteY12" fmla="*/ 1468 h 182116"/>
                  <a:gd name="connsiteX13" fmla="*/ 50249 w 114473"/>
                  <a:gd name="connsiteY13" fmla="*/ 30607 h 182116"/>
                  <a:gd name="connsiteX14" fmla="*/ 47803 w 114473"/>
                  <a:gd name="connsiteY14" fmla="*/ 31491 h 182116"/>
                  <a:gd name="connsiteX15" fmla="*/ 42080 w 114473"/>
                  <a:gd name="connsiteY15" fmla="*/ 2144 h 182116"/>
                  <a:gd name="connsiteX16" fmla="*/ 38646 w 114473"/>
                  <a:gd name="connsiteY16" fmla="*/ 896 h 182116"/>
                  <a:gd name="connsiteX17" fmla="*/ 29644 w 114473"/>
                  <a:gd name="connsiteY17" fmla="*/ 39296 h 182116"/>
                  <a:gd name="connsiteX18" fmla="*/ 28707 w 114473"/>
                  <a:gd name="connsiteY18" fmla="*/ 39608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4473" h="182116">
                    <a:moveTo>
                      <a:pt x="28707" y="39608"/>
                    </a:moveTo>
                    <a:cubicBezTo>
                      <a:pt x="26314" y="35290"/>
                      <a:pt x="23140" y="28890"/>
                      <a:pt x="20746" y="21709"/>
                    </a:cubicBezTo>
                    <a:cubicBezTo>
                      <a:pt x="19966" y="19420"/>
                      <a:pt x="16583" y="19680"/>
                      <a:pt x="16219" y="22073"/>
                    </a:cubicBezTo>
                    <a:cubicBezTo>
                      <a:pt x="14866" y="30346"/>
                      <a:pt x="14034" y="42782"/>
                      <a:pt x="18561" y="53189"/>
                    </a:cubicBezTo>
                    <a:cubicBezTo>
                      <a:pt x="18925" y="54074"/>
                      <a:pt x="17833" y="54854"/>
                      <a:pt x="17104" y="54230"/>
                    </a:cubicBezTo>
                    <a:cubicBezTo>
                      <a:pt x="11797" y="49703"/>
                      <a:pt x="2691" y="42210"/>
                      <a:pt x="401" y="43043"/>
                    </a:cubicBezTo>
                    <a:cubicBezTo>
                      <a:pt x="-3189" y="44343"/>
                      <a:pt x="17468" y="152937"/>
                      <a:pt x="56806" y="182440"/>
                    </a:cubicBezTo>
                    <a:lnTo>
                      <a:pt x="111753" y="157360"/>
                    </a:lnTo>
                    <a:cubicBezTo>
                      <a:pt x="111753" y="157360"/>
                      <a:pt x="93645" y="92735"/>
                      <a:pt x="115239" y="60162"/>
                    </a:cubicBezTo>
                    <a:cubicBezTo>
                      <a:pt x="116488" y="58236"/>
                      <a:pt x="114822" y="55791"/>
                      <a:pt x="112585" y="56363"/>
                    </a:cubicBezTo>
                    <a:cubicBezTo>
                      <a:pt x="104260" y="58393"/>
                      <a:pt x="90367" y="63440"/>
                      <a:pt x="85632" y="74627"/>
                    </a:cubicBezTo>
                    <a:cubicBezTo>
                      <a:pt x="85632" y="74627"/>
                      <a:pt x="63882" y="30763"/>
                      <a:pt x="63465" y="2769"/>
                    </a:cubicBezTo>
                    <a:cubicBezTo>
                      <a:pt x="63413" y="219"/>
                      <a:pt x="60136" y="-717"/>
                      <a:pt x="58835" y="1468"/>
                    </a:cubicBezTo>
                    <a:cubicBezTo>
                      <a:pt x="54464" y="8753"/>
                      <a:pt x="49260" y="19940"/>
                      <a:pt x="50249" y="30607"/>
                    </a:cubicBezTo>
                    <a:cubicBezTo>
                      <a:pt x="50353" y="32012"/>
                      <a:pt x="48532" y="32688"/>
                      <a:pt x="47803" y="31491"/>
                    </a:cubicBezTo>
                    <a:cubicBezTo>
                      <a:pt x="44422" y="26288"/>
                      <a:pt x="40207" y="16558"/>
                      <a:pt x="42080" y="2144"/>
                    </a:cubicBezTo>
                    <a:cubicBezTo>
                      <a:pt x="42340" y="115"/>
                      <a:pt x="39686" y="-822"/>
                      <a:pt x="38646" y="896"/>
                    </a:cubicBezTo>
                    <a:cubicBezTo>
                      <a:pt x="33130" y="9741"/>
                      <a:pt x="25845" y="25091"/>
                      <a:pt x="29644" y="39296"/>
                    </a:cubicBezTo>
                    <a:cubicBezTo>
                      <a:pt x="29852" y="39817"/>
                      <a:pt x="29019" y="40181"/>
                      <a:pt x="28707" y="39608"/>
                    </a:cubicBezTo>
                    <a:close/>
                  </a:path>
                </a:pathLst>
              </a:custGeom>
              <a:solidFill>
                <a:schemeClr val="accent2">
                  <a:lumMod val="40000"/>
                  <a:lumOff val="60000"/>
                </a:schemeClr>
              </a:solidFill>
              <a:ln w="5199"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77830EA3-AC9E-402C-A48D-3866B117954D}"/>
                  </a:ext>
                </a:extLst>
              </p:cNvPr>
              <p:cNvSpPr/>
              <p:nvPr/>
            </p:nvSpPr>
            <p:spPr>
              <a:xfrm>
                <a:off x="7954268" y="2521070"/>
                <a:ext cx="431877" cy="348624"/>
              </a:xfrm>
              <a:custGeom>
                <a:avLst/>
                <a:gdLst>
                  <a:gd name="connsiteX0" fmla="*/ 434635 w 431877"/>
                  <a:gd name="connsiteY0" fmla="*/ 279523 h 348623"/>
                  <a:gd name="connsiteX1" fmla="*/ 385671 w 431877"/>
                  <a:gd name="connsiteY1" fmla="*/ 258190 h 348623"/>
                  <a:gd name="connsiteX2" fmla="*/ 171658 w 431877"/>
                  <a:gd name="connsiteY2" fmla="*/ 180816 h 348623"/>
                  <a:gd name="connsiteX3" fmla="*/ 68788 w 431877"/>
                  <a:gd name="connsiteY3" fmla="*/ 0 h 348623"/>
                  <a:gd name="connsiteX4" fmla="*/ 64313 w 431877"/>
                  <a:gd name="connsiteY4" fmla="*/ 2029 h 348623"/>
                  <a:gd name="connsiteX5" fmla="*/ 9366 w 431877"/>
                  <a:gd name="connsiteY5" fmla="*/ 27109 h 348623"/>
                  <a:gd name="connsiteX6" fmla="*/ 0 w 431877"/>
                  <a:gd name="connsiteY6" fmla="*/ 31376 h 348623"/>
                  <a:gd name="connsiteX7" fmla="*/ 87676 w 431877"/>
                  <a:gd name="connsiteY7" fmla="*/ 201994 h 348623"/>
                  <a:gd name="connsiteX8" fmla="*/ 178526 w 431877"/>
                  <a:gd name="connsiteY8" fmla="*/ 280564 h 348623"/>
                  <a:gd name="connsiteX9" fmla="*/ 348988 w 431877"/>
                  <a:gd name="connsiteY9" fmla="*/ 353046 h 348623"/>
                  <a:gd name="connsiteX10" fmla="*/ 375369 w 431877"/>
                  <a:gd name="connsiteY10" fmla="*/ 264277 h 348623"/>
                  <a:gd name="connsiteX11" fmla="*/ 430837 w 431877"/>
                  <a:gd name="connsiteY11" fmla="*/ 282437 h 348623"/>
                  <a:gd name="connsiteX12" fmla="*/ 434635 w 431877"/>
                  <a:gd name="connsiteY12" fmla="*/ 279523 h 34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877" h="348623">
                    <a:moveTo>
                      <a:pt x="434635" y="279523"/>
                    </a:moveTo>
                    <a:cubicBezTo>
                      <a:pt x="434635" y="279523"/>
                      <a:pt x="414914" y="270678"/>
                      <a:pt x="385671" y="258190"/>
                    </a:cubicBezTo>
                    <a:cubicBezTo>
                      <a:pt x="323856" y="231809"/>
                      <a:pt x="219841" y="189401"/>
                      <a:pt x="171658" y="180816"/>
                    </a:cubicBezTo>
                    <a:lnTo>
                      <a:pt x="68788" y="0"/>
                    </a:lnTo>
                    <a:lnTo>
                      <a:pt x="64313" y="2029"/>
                    </a:lnTo>
                    <a:lnTo>
                      <a:pt x="9366" y="27109"/>
                    </a:lnTo>
                    <a:lnTo>
                      <a:pt x="0" y="31376"/>
                    </a:lnTo>
                    <a:cubicBezTo>
                      <a:pt x="0" y="31376"/>
                      <a:pt x="44749" y="131488"/>
                      <a:pt x="87676" y="201994"/>
                    </a:cubicBezTo>
                    <a:cubicBezTo>
                      <a:pt x="109010" y="237012"/>
                      <a:pt x="140751" y="264538"/>
                      <a:pt x="178526" y="280564"/>
                    </a:cubicBezTo>
                    <a:lnTo>
                      <a:pt x="348988" y="353046"/>
                    </a:lnTo>
                    <a:lnTo>
                      <a:pt x="375369" y="264277"/>
                    </a:lnTo>
                    <a:cubicBezTo>
                      <a:pt x="402686" y="270001"/>
                      <a:pt x="423604" y="276453"/>
                      <a:pt x="430837" y="282437"/>
                    </a:cubicBezTo>
                    <a:cubicBezTo>
                      <a:pt x="432085" y="281448"/>
                      <a:pt x="433334" y="280460"/>
                      <a:pt x="434635" y="279523"/>
                    </a:cubicBezTo>
                    <a:close/>
                  </a:path>
                </a:pathLst>
              </a:custGeom>
              <a:solidFill>
                <a:schemeClr val="accent2"/>
              </a:solidFill>
              <a:ln w="5199" cap="flat">
                <a:noFill/>
                <a:prstDash val="solid"/>
                <a:miter/>
              </a:ln>
            </p:spPr>
            <p:txBody>
              <a:bodyPr rtlCol="0" anchor="ctr"/>
              <a:lstStyle/>
              <a:p>
                <a:endParaRPr lang="en-ID"/>
              </a:p>
            </p:txBody>
          </p:sp>
          <p:sp>
            <p:nvSpPr>
              <p:cNvPr id="154" name="Freeform: Shape 153">
                <a:extLst>
                  <a:ext uri="{FF2B5EF4-FFF2-40B4-BE49-F238E27FC236}">
                    <a16:creationId xmlns:a16="http://schemas.microsoft.com/office/drawing/2014/main" id="{EC5D7807-441F-48CA-8910-692917F3D591}"/>
                  </a:ext>
                </a:extLst>
              </p:cNvPr>
              <p:cNvSpPr/>
              <p:nvPr/>
            </p:nvSpPr>
            <p:spPr>
              <a:xfrm>
                <a:off x="8234339" y="2784410"/>
                <a:ext cx="317404" cy="489114"/>
              </a:xfrm>
              <a:custGeom>
                <a:avLst/>
                <a:gdLst>
                  <a:gd name="connsiteX0" fmla="*/ 4031 w 317403"/>
                  <a:gd name="connsiteY0" fmla="*/ 292116 h 489113"/>
                  <a:gd name="connsiteX1" fmla="*/ 32858 w 317403"/>
                  <a:gd name="connsiteY1" fmla="*/ 377814 h 489113"/>
                  <a:gd name="connsiteX2" fmla="*/ 25729 w 317403"/>
                  <a:gd name="connsiteY2" fmla="*/ 438173 h 489113"/>
                  <a:gd name="connsiteX3" fmla="*/ 243073 w 317403"/>
                  <a:gd name="connsiteY3" fmla="*/ 478187 h 489113"/>
                  <a:gd name="connsiteX4" fmla="*/ 271431 w 317403"/>
                  <a:gd name="connsiteY4" fmla="*/ 468300 h 489113"/>
                  <a:gd name="connsiteX5" fmla="*/ 275542 w 317403"/>
                  <a:gd name="connsiteY5" fmla="*/ 423031 h 489113"/>
                  <a:gd name="connsiteX6" fmla="*/ 267060 w 317403"/>
                  <a:gd name="connsiteY6" fmla="*/ 404872 h 489113"/>
                  <a:gd name="connsiteX7" fmla="*/ 254312 w 317403"/>
                  <a:gd name="connsiteY7" fmla="*/ 351017 h 489113"/>
                  <a:gd name="connsiteX8" fmla="*/ 319198 w 317403"/>
                  <a:gd name="connsiteY8" fmla="*/ 116555 h 489113"/>
                  <a:gd name="connsiteX9" fmla="*/ 279080 w 317403"/>
                  <a:gd name="connsiteY9" fmla="*/ 71026 h 489113"/>
                  <a:gd name="connsiteX10" fmla="*/ 202903 w 317403"/>
                  <a:gd name="connsiteY10" fmla="*/ 4891 h 489113"/>
                  <a:gd name="connsiteX11" fmla="*/ 199000 w 317403"/>
                  <a:gd name="connsiteY11" fmla="*/ 36371 h 489113"/>
                  <a:gd name="connsiteX12" fmla="*/ 174753 w 317403"/>
                  <a:gd name="connsiteY12" fmla="*/ 69517 h 489113"/>
                  <a:gd name="connsiteX13" fmla="*/ 131045 w 317403"/>
                  <a:gd name="connsiteY13" fmla="*/ 77478 h 489113"/>
                  <a:gd name="connsiteX14" fmla="*/ 132033 w 317403"/>
                  <a:gd name="connsiteY14" fmla="*/ 32989 h 489113"/>
                  <a:gd name="connsiteX15" fmla="*/ 107838 w 317403"/>
                  <a:gd name="connsiteY15" fmla="*/ 30023 h 489113"/>
                  <a:gd name="connsiteX16" fmla="*/ 105549 w 317403"/>
                  <a:gd name="connsiteY16" fmla="*/ 29087 h 489113"/>
                  <a:gd name="connsiteX17" fmla="*/ 104352 w 317403"/>
                  <a:gd name="connsiteY17" fmla="*/ 28514 h 489113"/>
                  <a:gd name="connsiteX18" fmla="*/ 101698 w 317403"/>
                  <a:gd name="connsiteY18" fmla="*/ 27213 h 489113"/>
                  <a:gd name="connsiteX19" fmla="*/ 100710 w 317403"/>
                  <a:gd name="connsiteY19" fmla="*/ 26693 h 489113"/>
                  <a:gd name="connsiteX20" fmla="*/ 99617 w 317403"/>
                  <a:gd name="connsiteY20" fmla="*/ 26069 h 489113"/>
                  <a:gd name="connsiteX21" fmla="*/ 97796 w 317403"/>
                  <a:gd name="connsiteY21" fmla="*/ 24976 h 489113"/>
                  <a:gd name="connsiteX22" fmla="*/ 97744 w 317403"/>
                  <a:gd name="connsiteY22" fmla="*/ 24924 h 489113"/>
                  <a:gd name="connsiteX23" fmla="*/ 96234 w 317403"/>
                  <a:gd name="connsiteY23" fmla="*/ 23883 h 489113"/>
                  <a:gd name="connsiteX24" fmla="*/ 94726 w 317403"/>
                  <a:gd name="connsiteY24" fmla="*/ 22791 h 489113"/>
                  <a:gd name="connsiteX25" fmla="*/ 92592 w 317403"/>
                  <a:gd name="connsiteY25" fmla="*/ 21073 h 489113"/>
                  <a:gd name="connsiteX26" fmla="*/ 92020 w 317403"/>
                  <a:gd name="connsiteY26" fmla="*/ 20605 h 489113"/>
                  <a:gd name="connsiteX27" fmla="*/ 91291 w 317403"/>
                  <a:gd name="connsiteY27" fmla="*/ 19929 h 489113"/>
                  <a:gd name="connsiteX28" fmla="*/ 86608 w 317403"/>
                  <a:gd name="connsiteY28" fmla="*/ 15350 h 489113"/>
                  <a:gd name="connsiteX29" fmla="*/ 84163 w 317403"/>
                  <a:gd name="connsiteY29" fmla="*/ 12540 h 489113"/>
                  <a:gd name="connsiteX30" fmla="*/ 82654 w 317403"/>
                  <a:gd name="connsiteY30" fmla="*/ 10615 h 489113"/>
                  <a:gd name="connsiteX31" fmla="*/ 82186 w 317403"/>
                  <a:gd name="connsiteY31" fmla="*/ 9990 h 489113"/>
                  <a:gd name="connsiteX32" fmla="*/ 81561 w 317403"/>
                  <a:gd name="connsiteY32" fmla="*/ 9106 h 489113"/>
                  <a:gd name="connsiteX33" fmla="*/ 81457 w 317403"/>
                  <a:gd name="connsiteY33" fmla="*/ 8950 h 489113"/>
                  <a:gd name="connsiteX34" fmla="*/ 79740 w 317403"/>
                  <a:gd name="connsiteY34" fmla="*/ 6504 h 489113"/>
                  <a:gd name="connsiteX35" fmla="*/ 77919 w 317403"/>
                  <a:gd name="connsiteY35" fmla="*/ 3747 h 489113"/>
                  <a:gd name="connsiteX36" fmla="*/ 77763 w 317403"/>
                  <a:gd name="connsiteY36" fmla="*/ 3486 h 489113"/>
                  <a:gd name="connsiteX37" fmla="*/ 75734 w 317403"/>
                  <a:gd name="connsiteY37" fmla="*/ 0 h 489113"/>
                  <a:gd name="connsiteX38" fmla="*/ 77 w 317403"/>
                  <a:gd name="connsiteY38" fmla="*/ 246118 h 489113"/>
                  <a:gd name="connsiteX39" fmla="*/ 4031 w 317403"/>
                  <a:gd name="connsiteY39" fmla="*/ 292116 h 48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7403" h="489113">
                    <a:moveTo>
                      <a:pt x="4031" y="292116"/>
                    </a:moveTo>
                    <a:cubicBezTo>
                      <a:pt x="12877" y="339518"/>
                      <a:pt x="32858" y="377814"/>
                      <a:pt x="32858" y="377814"/>
                    </a:cubicBezTo>
                    <a:lnTo>
                      <a:pt x="25729" y="438173"/>
                    </a:lnTo>
                    <a:cubicBezTo>
                      <a:pt x="98940" y="507326"/>
                      <a:pt x="195826" y="491715"/>
                      <a:pt x="243073" y="478187"/>
                    </a:cubicBezTo>
                    <a:cubicBezTo>
                      <a:pt x="260712" y="473140"/>
                      <a:pt x="271431" y="468300"/>
                      <a:pt x="271431" y="468300"/>
                    </a:cubicBezTo>
                    <a:lnTo>
                      <a:pt x="275542" y="423031"/>
                    </a:lnTo>
                    <a:cubicBezTo>
                      <a:pt x="275542" y="423031"/>
                      <a:pt x="271535" y="415747"/>
                      <a:pt x="267060" y="404872"/>
                    </a:cubicBezTo>
                    <a:cubicBezTo>
                      <a:pt x="261128" y="390563"/>
                      <a:pt x="254312" y="369957"/>
                      <a:pt x="254312" y="351017"/>
                    </a:cubicBezTo>
                    <a:cubicBezTo>
                      <a:pt x="254312" y="317456"/>
                      <a:pt x="245258" y="90434"/>
                      <a:pt x="319198" y="116555"/>
                    </a:cubicBezTo>
                    <a:cubicBezTo>
                      <a:pt x="306606" y="100684"/>
                      <a:pt x="293233" y="85491"/>
                      <a:pt x="279080" y="71026"/>
                    </a:cubicBezTo>
                    <a:cubicBezTo>
                      <a:pt x="255665" y="46882"/>
                      <a:pt x="230117" y="24716"/>
                      <a:pt x="202903" y="4891"/>
                    </a:cubicBezTo>
                    <a:cubicBezTo>
                      <a:pt x="202747" y="15714"/>
                      <a:pt x="201654" y="26329"/>
                      <a:pt x="199000" y="36371"/>
                    </a:cubicBezTo>
                    <a:cubicBezTo>
                      <a:pt x="195410" y="49952"/>
                      <a:pt x="186513" y="62024"/>
                      <a:pt x="174753" y="69517"/>
                    </a:cubicBezTo>
                    <a:cubicBezTo>
                      <a:pt x="162889" y="77009"/>
                      <a:pt x="144782" y="80027"/>
                      <a:pt x="131045" y="77478"/>
                    </a:cubicBezTo>
                    <a:cubicBezTo>
                      <a:pt x="131357" y="62648"/>
                      <a:pt x="131669" y="47819"/>
                      <a:pt x="132033" y="32989"/>
                    </a:cubicBezTo>
                    <a:cubicBezTo>
                      <a:pt x="123864" y="33822"/>
                      <a:pt x="115643" y="32989"/>
                      <a:pt x="107838" y="30023"/>
                    </a:cubicBezTo>
                    <a:cubicBezTo>
                      <a:pt x="107058" y="29763"/>
                      <a:pt x="106329" y="29451"/>
                      <a:pt x="105549" y="29087"/>
                    </a:cubicBezTo>
                    <a:cubicBezTo>
                      <a:pt x="105132" y="28931"/>
                      <a:pt x="104768" y="28723"/>
                      <a:pt x="104352" y="28514"/>
                    </a:cubicBezTo>
                    <a:cubicBezTo>
                      <a:pt x="103467" y="28150"/>
                      <a:pt x="102583" y="27682"/>
                      <a:pt x="101698" y="27213"/>
                    </a:cubicBezTo>
                    <a:cubicBezTo>
                      <a:pt x="101334" y="27057"/>
                      <a:pt x="101022" y="26849"/>
                      <a:pt x="100710" y="26693"/>
                    </a:cubicBezTo>
                    <a:cubicBezTo>
                      <a:pt x="100345" y="26537"/>
                      <a:pt x="99981" y="26329"/>
                      <a:pt x="99617" y="26069"/>
                    </a:cubicBezTo>
                    <a:cubicBezTo>
                      <a:pt x="98992" y="25705"/>
                      <a:pt x="98420" y="25340"/>
                      <a:pt x="97796" y="24976"/>
                    </a:cubicBezTo>
                    <a:cubicBezTo>
                      <a:pt x="97744" y="24924"/>
                      <a:pt x="97744" y="24924"/>
                      <a:pt x="97744" y="24924"/>
                    </a:cubicBezTo>
                    <a:cubicBezTo>
                      <a:pt x="97223" y="24612"/>
                      <a:pt x="96703" y="24248"/>
                      <a:pt x="96234" y="23883"/>
                    </a:cubicBezTo>
                    <a:cubicBezTo>
                      <a:pt x="95714" y="23519"/>
                      <a:pt x="95194" y="23207"/>
                      <a:pt x="94726" y="22791"/>
                    </a:cubicBezTo>
                    <a:cubicBezTo>
                      <a:pt x="93997" y="22270"/>
                      <a:pt x="93269" y="21698"/>
                      <a:pt x="92592" y="21073"/>
                    </a:cubicBezTo>
                    <a:cubicBezTo>
                      <a:pt x="92384" y="20918"/>
                      <a:pt x="92228" y="20761"/>
                      <a:pt x="92020" y="20605"/>
                    </a:cubicBezTo>
                    <a:cubicBezTo>
                      <a:pt x="91760" y="20345"/>
                      <a:pt x="91552" y="20137"/>
                      <a:pt x="91291" y="19929"/>
                    </a:cubicBezTo>
                    <a:cubicBezTo>
                      <a:pt x="89627" y="18472"/>
                      <a:pt x="88065" y="16963"/>
                      <a:pt x="86608" y="15350"/>
                    </a:cubicBezTo>
                    <a:cubicBezTo>
                      <a:pt x="85724" y="14465"/>
                      <a:pt x="84944" y="13529"/>
                      <a:pt x="84163" y="12540"/>
                    </a:cubicBezTo>
                    <a:cubicBezTo>
                      <a:pt x="83643" y="11916"/>
                      <a:pt x="83122" y="11239"/>
                      <a:pt x="82654" y="10615"/>
                    </a:cubicBezTo>
                    <a:cubicBezTo>
                      <a:pt x="82498" y="10407"/>
                      <a:pt x="82342" y="10199"/>
                      <a:pt x="82186" y="9990"/>
                    </a:cubicBezTo>
                    <a:cubicBezTo>
                      <a:pt x="81977" y="9730"/>
                      <a:pt x="81770" y="9418"/>
                      <a:pt x="81561" y="9106"/>
                    </a:cubicBezTo>
                    <a:cubicBezTo>
                      <a:pt x="81509" y="9054"/>
                      <a:pt x="81509" y="9002"/>
                      <a:pt x="81457" y="8950"/>
                    </a:cubicBezTo>
                    <a:cubicBezTo>
                      <a:pt x="80885" y="8169"/>
                      <a:pt x="80260" y="7337"/>
                      <a:pt x="79740" y="6504"/>
                    </a:cubicBezTo>
                    <a:cubicBezTo>
                      <a:pt x="79116" y="5620"/>
                      <a:pt x="78544" y="4683"/>
                      <a:pt x="77919" y="3747"/>
                    </a:cubicBezTo>
                    <a:cubicBezTo>
                      <a:pt x="77867" y="3694"/>
                      <a:pt x="77815" y="3590"/>
                      <a:pt x="77763" y="3486"/>
                    </a:cubicBezTo>
                    <a:cubicBezTo>
                      <a:pt x="77086" y="2342"/>
                      <a:pt x="76358" y="1197"/>
                      <a:pt x="75734" y="0"/>
                    </a:cubicBezTo>
                    <a:cubicBezTo>
                      <a:pt x="52630" y="19929"/>
                      <a:pt x="1430" y="180296"/>
                      <a:pt x="77" y="246118"/>
                    </a:cubicBezTo>
                    <a:cubicBezTo>
                      <a:pt x="-391" y="261832"/>
                      <a:pt x="1326" y="277390"/>
                      <a:pt x="4031" y="292116"/>
                    </a:cubicBezTo>
                    <a:close/>
                  </a:path>
                </a:pathLst>
              </a:custGeom>
              <a:solidFill>
                <a:schemeClr val="accent2">
                  <a:lumMod val="60000"/>
                  <a:lumOff val="40000"/>
                </a:schemeClr>
              </a:solidFill>
              <a:ln w="5199"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A195F548-CB3C-4553-AC2A-E3515FA9C2F2}"/>
                  </a:ext>
                </a:extLst>
              </p:cNvPr>
              <p:cNvSpPr/>
              <p:nvPr/>
            </p:nvSpPr>
            <p:spPr>
              <a:xfrm>
                <a:off x="8210376" y="3222584"/>
                <a:ext cx="353827" cy="546351"/>
              </a:xfrm>
              <a:custGeom>
                <a:avLst/>
                <a:gdLst>
                  <a:gd name="connsiteX0" fmla="*/ 0 w 353827"/>
                  <a:gd name="connsiteY0" fmla="*/ 494942 h 546350"/>
                  <a:gd name="connsiteX1" fmla="*/ 9939 w 353827"/>
                  <a:gd name="connsiteY1" fmla="*/ 501134 h 546350"/>
                  <a:gd name="connsiteX2" fmla="*/ 139241 w 353827"/>
                  <a:gd name="connsiteY2" fmla="*/ 548120 h 546350"/>
                  <a:gd name="connsiteX3" fmla="*/ 212921 w 353827"/>
                  <a:gd name="connsiteY3" fmla="*/ 550253 h 546350"/>
                  <a:gd name="connsiteX4" fmla="*/ 250957 w 353827"/>
                  <a:gd name="connsiteY4" fmla="*/ 544893 h 546350"/>
                  <a:gd name="connsiteX5" fmla="*/ 327603 w 353827"/>
                  <a:gd name="connsiteY5" fmla="*/ 520074 h 546350"/>
                  <a:gd name="connsiteX6" fmla="*/ 344253 w 353827"/>
                  <a:gd name="connsiteY6" fmla="*/ 511436 h 546350"/>
                  <a:gd name="connsiteX7" fmla="*/ 355336 w 353827"/>
                  <a:gd name="connsiteY7" fmla="*/ 339101 h 546350"/>
                  <a:gd name="connsiteX8" fmla="*/ 311004 w 353827"/>
                  <a:gd name="connsiteY8" fmla="*/ 72430 h 546350"/>
                  <a:gd name="connsiteX9" fmla="*/ 295446 w 353827"/>
                  <a:gd name="connsiteY9" fmla="*/ 30179 h 546350"/>
                  <a:gd name="connsiteX10" fmla="*/ 243412 w 353827"/>
                  <a:gd name="connsiteY10" fmla="*/ 45841 h 546350"/>
                  <a:gd name="connsiteX11" fmla="*/ 49744 w 353827"/>
                  <a:gd name="connsiteY11" fmla="*/ 0 h 546350"/>
                  <a:gd name="connsiteX12" fmla="*/ 0 w 353827"/>
                  <a:gd name="connsiteY12" fmla="*/ 494942 h 54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3827" h="546350">
                    <a:moveTo>
                      <a:pt x="0" y="494942"/>
                    </a:moveTo>
                    <a:cubicBezTo>
                      <a:pt x="3330" y="497075"/>
                      <a:pt x="6660" y="499104"/>
                      <a:pt x="9939" y="501134"/>
                    </a:cubicBezTo>
                    <a:cubicBezTo>
                      <a:pt x="55103" y="528347"/>
                      <a:pt x="98968" y="542396"/>
                      <a:pt x="139241" y="548120"/>
                    </a:cubicBezTo>
                    <a:cubicBezTo>
                      <a:pt x="165519" y="551866"/>
                      <a:pt x="190286" y="552126"/>
                      <a:pt x="212921" y="550253"/>
                    </a:cubicBezTo>
                    <a:cubicBezTo>
                      <a:pt x="226397" y="549108"/>
                      <a:pt x="239146" y="547235"/>
                      <a:pt x="250957" y="544893"/>
                    </a:cubicBezTo>
                    <a:cubicBezTo>
                      <a:pt x="285039" y="538129"/>
                      <a:pt x="311680" y="527515"/>
                      <a:pt x="327603" y="520074"/>
                    </a:cubicBezTo>
                    <a:cubicBezTo>
                      <a:pt x="338373" y="515026"/>
                      <a:pt x="344253" y="511436"/>
                      <a:pt x="344253" y="511436"/>
                    </a:cubicBezTo>
                    <a:lnTo>
                      <a:pt x="355336" y="339101"/>
                    </a:lnTo>
                    <a:cubicBezTo>
                      <a:pt x="357418" y="248199"/>
                      <a:pt x="342380" y="157713"/>
                      <a:pt x="311004" y="72430"/>
                    </a:cubicBezTo>
                    <a:lnTo>
                      <a:pt x="295446" y="30179"/>
                    </a:lnTo>
                    <a:cubicBezTo>
                      <a:pt x="295446" y="30179"/>
                      <a:pt x="274684" y="39441"/>
                      <a:pt x="243412" y="45841"/>
                    </a:cubicBezTo>
                    <a:cubicBezTo>
                      <a:pt x="192003" y="56300"/>
                      <a:pt x="112236" y="59058"/>
                      <a:pt x="49744" y="0"/>
                    </a:cubicBezTo>
                    <a:cubicBezTo>
                      <a:pt x="6921" y="108281"/>
                      <a:pt x="0" y="494942"/>
                      <a:pt x="0" y="494942"/>
                    </a:cubicBezTo>
                    <a:close/>
                  </a:path>
                </a:pathLst>
              </a:custGeom>
              <a:solidFill>
                <a:schemeClr val="accent2">
                  <a:lumMod val="75000"/>
                </a:schemeClr>
              </a:solidFill>
              <a:ln w="5199" cap="flat">
                <a:noFill/>
                <a:prstDash val="solid"/>
                <a:miter/>
              </a:ln>
            </p:spPr>
            <p:txBody>
              <a:bodyPr rtlCol="0" anchor="ctr"/>
              <a:lstStyle/>
              <a:p>
                <a:endParaRPr lang="en-ID"/>
              </a:p>
            </p:txBody>
          </p:sp>
          <p:sp>
            <p:nvSpPr>
              <p:cNvPr id="156" name="Freeform: Shape 155">
                <a:extLst>
                  <a:ext uri="{FF2B5EF4-FFF2-40B4-BE49-F238E27FC236}">
                    <a16:creationId xmlns:a16="http://schemas.microsoft.com/office/drawing/2014/main" id="{CE96A356-D3F8-483D-99C5-E4785A4BE2B2}"/>
                  </a:ext>
                </a:extLst>
              </p:cNvPr>
              <p:cNvSpPr/>
              <p:nvPr/>
            </p:nvSpPr>
            <p:spPr>
              <a:xfrm>
                <a:off x="8423245" y="3742657"/>
                <a:ext cx="130083" cy="150897"/>
              </a:xfrm>
              <a:custGeom>
                <a:avLst/>
                <a:gdLst>
                  <a:gd name="connsiteX0" fmla="*/ 0 w 130083"/>
                  <a:gd name="connsiteY0" fmla="*/ 30179 h 150896"/>
                  <a:gd name="connsiteX1" fmla="*/ 18160 w 130083"/>
                  <a:gd name="connsiteY1" fmla="*/ 155684 h 150896"/>
                  <a:gd name="connsiteX2" fmla="*/ 129043 w 130083"/>
                  <a:gd name="connsiteY2" fmla="*/ 141062 h 150896"/>
                  <a:gd name="connsiteX3" fmla="*/ 135078 w 130083"/>
                  <a:gd name="connsiteY3" fmla="*/ 139449 h 150896"/>
                  <a:gd name="connsiteX4" fmla="*/ 133570 w 130083"/>
                  <a:gd name="connsiteY4" fmla="*/ 95481 h 150896"/>
                  <a:gd name="connsiteX5" fmla="*/ 114630 w 130083"/>
                  <a:gd name="connsiteY5" fmla="*/ 0 h 150896"/>
                  <a:gd name="connsiteX6" fmla="*/ 0 w 130083"/>
                  <a:gd name="connsiteY6" fmla="*/ 30179 h 15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083" h="150896">
                    <a:moveTo>
                      <a:pt x="0" y="30179"/>
                    </a:moveTo>
                    <a:cubicBezTo>
                      <a:pt x="2602" y="62232"/>
                      <a:pt x="9522" y="107345"/>
                      <a:pt x="18160" y="155684"/>
                    </a:cubicBezTo>
                    <a:cubicBezTo>
                      <a:pt x="55520" y="154903"/>
                      <a:pt x="92775" y="150012"/>
                      <a:pt x="129043" y="141062"/>
                    </a:cubicBezTo>
                    <a:cubicBezTo>
                      <a:pt x="131072" y="140594"/>
                      <a:pt x="133101" y="140074"/>
                      <a:pt x="135078" y="139449"/>
                    </a:cubicBezTo>
                    <a:cubicBezTo>
                      <a:pt x="135078" y="121134"/>
                      <a:pt x="134662" y="105888"/>
                      <a:pt x="133570" y="95481"/>
                    </a:cubicBezTo>
                    <a:cubicBezTo>
                      <a:pt x="128939" y="50888"/>
                      <a:pt x="119937" y="17171"/>
                      <a:pt x="114630" y="0"/>
                    </a:cubicBezTo>
                    <a:cubicBezTo>
                      <a:pt x="93244" y="10094"/>
                      <a:pt x="52397" y="25860"/>
                      <a:pt x="0" y="30179"/>
                    </a:cubicBezTo>
                    <a:close/>
                  </a:path>
                </a:pathLst>
              </a:custGeom>
              <a:solidFill>
                <a:schemeClr val="accent2">
                  <a:lumMod val="40000"/>
                  <a:lumOff val="60000"/>
                </a:schemeClr>
              </a:solidFill>
              <a:ln w="5199" cap="flat">
                <a:noFill/>
                <a:prstDash val="solid"/>
                <a:miter/>
              </a:ln>
            </p:spPr>
            <p:txBody>
              <a:bodyPr rtlCol="0" anchor="ctr"/>
              <a:lstStyle/>
              <a:p>
                <a:endParaRPr lang="en-ID"/>
              </a:p>
            </p:txBody>
          </p:sp>
          <p:sp>
            <p:nvSpPr>
              <p:cNvPr id="157" name="Freeform: Shape 156">
                <a:extLst>
                  <a:ext uri="{FF2B5EF4-FFF2-40B4-BE49-F238E27FC236}">
                    <a16:creationId xmlns:a16="http://schemas.microsoft.com/office/drawing/2014/main" id="{CA3C7E8C-35D1-4FF6-B25A-53691EFCA26A}"/>
                  </a:ext>
                </a:extLst>
              </p:cNvPr>
              <p:cNvSpPr/>
              <p:nvPr/>
            </p:nvSpPr>
            <p:spPr>
              <a:xfrm>
                <a:off x="8441456" y="3882159"/>
                <a:ext cx="114473" cy="385047"/>
              </a:xfrm>
              <a:custGeom>
                <a:avLst/>
                <a:gdLst>
                  <a:gd name="connsiteX0" fmla="*/ 48235 w 114473"/>
                  <a:gd name="connsiteY0" fmla="*/ 307049 h 385047"/>
                  <a:gd name="connsiteX1" fmla="*/ 43344 w 114473"/>
                  <a:gd name="connsiteY1" fmla="*/ 323335 h 385047"/>
                  <a:gd name="connsiteX2" fmla="*/ 89342 w 114473"/>
                  <a:gd name="connsiteY2" fmla="*/ 387961 h 385047"/>
                  <a:gd name="connsiteX3" fmla="*/ 117543 w 114473"/>
                  <a:gd name="connsiteY3" fmla="*/ 332129 h 385047"/>
                  <a:gd name="connsiteX4" fmla="*/ 116919 w 114473"/>
                  <a:gd name="connsiteY4" fmla="*/ 327654 h 385047"/>
                  <a:gd name="connsiteX5" fmla="*/ 103806 w 114473"/>
                  <a:gd name="connsiteY5" fmla="*/ 282385 h 385047"/>
                  <a:gd name="connsiteX6" fmla="*/ 116919 w 114473"/>
                  <a:gd name="connsiteY6" fmla="*/ 0 h 385047"/>
                  <a:gd name="connsiteX7" fmla="*/ 110883 w 114473"/>
                  <a:gd name="connsiteY7" fmla="*/ 1613 h 385047"/>
                  <a:gd name="connsiteX8" fmla="*/ 0 w 114473"/>
                  <a:gd name="connsiteY8" fmla="*/ 16234 h 385047"/>
                  <a:gd name="connsiteX9" fmla="*/ 55103 w 114473"/>
                  <a:gd name="connsiteY9" fmla="*/ 285143 h 385047"/>
                  <a:gd name="connsiteX10" fmla="*/ 48235 w 114473"/>
                  <a:gd name="connsiteY10" fmla="*/ 307049 h 38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73" h="385047">
                    <a:moveTo>
                      <a:pt x="48235" y="307049"/>
                    </a:moveTo>
                    <a:cubicBezTo>
                      <a:pt x="46102" y="312096"/>
                      <a:pt x="44489" y="317560"/>
                      <a:pt x="43344" y="323335"/>
                    </a:cubicBezTo>
                    <a:cubicBezTo>
                      <a:pt x="43344" y="323335"/>
                      <a:pt x="63273" y="392019"/>
                      <a:pt x="89342" y="387961"/>
                    </a:cubicBezTo>
                    <a:cubicBezTo>
                      <a:pt x="105940" y="385359"/>
                      <a:pt x="113953" y="354295"/>
                      <a:pt x="117543" y="332129"/>
                    </a:cubicBezTo>
                    <a:cubicBezTo>
                      <a:pt x="117336" y="330568"/>
                      <a:pt x="117127" y="329059"/>
                      <a:pt x="116919" y="327654"/>
                    </a:cubicBezTo>
                    <a:cubicBezTo>
                      <a:pt x="111611" y="292011"/>
                      <a:pt x="103806" y="282385"/>
                      <a:pt x="103806" y="282385"/>
                    </a:cubicBezTo>
                    <a:cubicBezTo>
                      <a:pt x="103806" y="282385"/>
                      <a:pt x="116867" y="97666"/>
                      <a:pt x="116919" y="0"/>
                    </a:cubicBezTo>
                    <a:cubicBezTo>
                      <a:pt x="114942" y="624"/>
                      <a:pt x="112860" y="1145"/>
                      <a:pt x="110883" y="1613"/>
                    </a:cubicBezTo>
                    <a:cubicBezTo>
                      <a:pt x="74616" y="10511"/>
                      <a:pt x="37360" y="15454"/>
                      <a:pt x="0" y="16234"/>
                    </a:cubicBezTo>
                    <a:cubicBezTo>
                      <a:pt x="22010" y="140126"/>
                      <a:pt x="55103" y="285143"/>
                      <a:pt x="55103" y="285143"/>
                    </a:cubicBezTo>
                    <a:lnTo>
                      <a:pt x="48235" y="307049"/>
                    </a:lnTo>
                    <a:close/>
                  </a:path>
                </a:pathLst>
              </a:custGeom>
              <a:solidFill>
                <a:schemeClr val="accent2">
                  <a:lumMod val="20000"/>
                  <a:lumOff val="80000"/>
                </a:schemeClr>
              </a:solidFill>
              <a:ln w="5199" cap="flat">
                <a:noFill/>
                <a:prstDash val="solid"/>
                <a:miter/>
              </a:ln>
            </p:spPr>
            <p:txBody>
              <a:bodyPr rtlCol="0" anchor="ctr"/>
              <a:lstStyle/>
              <a:p>
                <a:endParaRPr lang="en-ID"/>
              </a:p>
            </p:txBody>
          </p:sp>
          <p:sp>
            <p:nvSpPr>
              <p:cNvPr id="158" name="Freeform: Shape 157">
                <a:extLst>
                  <a:ext uri="{FF2B5EF4-FFF2-40B4-BE49-F238E27FC236}">
                    <a16:creationId xmlns:a16="http://schemas.microsoft.com/office/drawing/2014/main" id="{AE952715-7078-4CA5-B24D-056FB7C5AC97}"/>
                  </a:ext>
                </a:extLst>
              </p:cNvPr>
              <p:cNvSpPr/>
              <p:nvPr/>
            </p:nvSpPr>
            <p:spPr>
              <a:xfrm>
                <a:off x="8482567" y="4205442"/>
                <a:ext cx="78050" cy="119677"/>
              </a:xfrm>
              <a:custGeom>
                <a:avLst/>
                <a:gdLst>
                  <a:gd name="connsiteX0" fmla="*/ 51144 w 78050"/>
                  <a:gd name="connsiteY0" fmla="*/ 122227 h 119676"/>
                  <a:gd name="connsiteX1" fmla="*/ 76433 w 78050"/>
                  <a:gd name="connsiteY1" fmla="*/ 8794 h 119676"/>
                  <a:gd name="connsiteX2" fmla="*/ 48231 w 78050"/>
                  <a:gd name="connsiteY2" fmla="*/ 64626 h 119676"/>
                  <a:gd name="connsiteX3" fmla="*/ 2233 w 78050"/>
                  <a:gd name="connsiteY3" fmla="*/ 0 h 119676"/>
                  <a:gd name="connsiteX4" fmla="*/ 51144 w 78050"/>
                  <a:gd name="connsiteY4" fmla="*/ 122227 h 11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0" h="119676">
                    <a:moveTo>
                      <a:pt x="51144" y="122227"/>
                    </a:moveTo>
                    <a:cubicBezTo>
                      <a:pt x="82885" y="111716"/>
                      <a:pt x="81376" y="45581"/>
                      <a:pt x="76433" y="8794"/>
                    </a:cubicBezTo>
                    <a:cubicBezTo>
                      <a:pt x="72843" y="30960"/>
                      <a:pt x="64829" y="61972"/>
                      <a:pt x="48231" y="64626"/>
                    </a:cubicBezTo>
                    <a:cubicBezTo>
                      <a:pt x="22162" y="68736"/>
                      <a:pt x="2233" y="0"/>
                      <a:pt x="2233" y="0"/>
                    </a:cubicBezTo>
                    <a:cubicBezTo>
                      <a:pt x="-8486" y="53698"/>
                      <a:pt x="21277" y="132113"/>
                      <a:pt x="51144" y="122227"/>
                    </a:cubicBezTo>
                    <a:close/>
                  </a:path>
                </a:pathLst>
              </a:custGeom>
              <a:solidFill>
                <a:schemeClr val="tx2"/>
              </a:solidFill>
              <a:ln w="5199" cap="flat">
                <a:noFill/>
                <a:prstDash val="solid"/>
                <a:miter/>
              </a:ln>
            </p:spPr>
            <p:txBody>
              <a:bodyPr rtlCol="0" anchor="ctr"/>
              <a:lstStyle/>
              <a:p>
                <a:endParaRPr lang="en-ID"/>
              </a:p>
            </p:txBody>
          </p:sp>
          <p:sp>
            <p:nvSpPr>
              <p:cNvPr id="159" name="Freeform: Shape 158">
                <a:extLst>
                  <a:ext uri="{FF2B5EF4-FFF2-40B4-BE49-F238E27FC236}">
                    <a16:creationId xmlns:a16="http://schemas.microsoft.com/office/drawing/2014/main" id="{B42E80BE-60AB-4A9C-BAAC-AB2E098CA993}"/>
                  </a:ext>
                </a:extLst>
              </p:cNvPr>
              <p:cNvSpPr/>
              <p:nvPr/>
            </p:nvSpPr>
            <p:spPr>
              <a:xfrm>
                <a:off x="8220315" y="3723717"/>
                <a:ext cx="124880" cy="161303"/>
              </a:xfrm>
              <a:custGeom>
                <a:avLst/>
                <a:gdLst>
                  <a:gd name="connsiteX0" fmla="*/ 0 w 124880"/>
                  <a:gd name="connsiteY0" fmla="*/ 0 h 161303"/>
                  <a:gd name="connsiteX1" fmla="*/ 7805 w 124880"/>
                  <a:gd name="connsiteY1" fmla="*/ 151365 h 161303"/>
                  <a:gd name="connsiteX2" fmla="*/ 112184 w 124880"/>
                  <a:gd name="connsiteY2" fmla="*/ 160211 h 161303"/>
                  <a:gd name="connsiteX3" fmla="*/ 129303 w 124880"/>
                  <a:gd name="connsiteY3" fmla="*/ 46986 h 161303"/>
                  <a:gd name="connsiteX4" fmla="*/ 0 w 124880"/>
                  <a:gd name="connsiteY4" fmla="*/ 0 h 1613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80" h="161303">
                    <a:moveTo>
                      <a:pt x="0" y="0"/>
                    </a:moveTo>
                    <a:lnTo>
                      <a:pt x="7805" y="151365"/>
                    </a:lnTo>
                    <a:cubicBezTo>
                      <a:pt x="41470" y="161564"/>
                      <a:pt x="77269" y="164582"/>
                      <a:pt x="112184" y="160211"/>
                    </a:cubicBezTo>
                    <a:cubicBezTo>
                      <a:pt x="119677" y="111351"/>
                      <a:pt x="126441" y="66290"/>
                      <a:pt x="129303" y="46986"/>
                    </a:cubicBezTo>
                    <a:cubicBezTo>
                      <a:pt x="88977" y="41262"/>
                      <a:pt x="45165" y="27213"/>
                      <a:pt x="0" y="0"/>
                    </a:cubicBezTo>
                    <a:close/>
                  </a:path>
                </a:pathLst>
              </a:custGeom>
              <a:solidFill>
                <a:schemeClr val="accent2">
                  <a:lumMod val="40000"/>
                  <a:lumOff val="60000"/>
                </a:schemeClr>
              </a:solidFill>
              <a:ln w="5199"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07013074-F473-4E78-B0A7-E6B29A4C6E2F}"/>
                  </a:ext>
                </a:extLst>
              </p:cNvPr>
              <p:cNvSpPr/>
              <p:nvPr/>
            </p:nvSpPr>
            <p:spPr>
              <a:xfrm>
                <a:off x="8179857" y="3875082"/>
                <a:ext cx="150897" cy="353827"/>
              </a:xfrm>
              <a:custGeom>
                <a:avLst/>
                <a:gdLst>
                  <a:gd name="connsiteX0" fmla="*/ 23234 w 150896"/>
                  <a:gd name="connsiteY0" fmla="*/ 353879 h 353827"/>
                  <a:gd name="connsiteX1" fmla="*/ 121994 w 150896"/>
                  <a:gd name="connsiteY1" fmla="*/ 266099 h 353827"/>
                  <a:gd name="connsiteX2" fmla="*/ 127457 w 150896"/>
                  <a:gd name="connsiteY2" fmla="*/ 167392 h 353827"/>
                  <a:gd name="connsiteX3" fmla="*/ 152641 w 150896"/>
                  <a:gd name="connsiteY3" fmla="*/ 8846 h 353827"/>
                  <a:gd name="connsiteX4" fmla="*/ 48262 w 150896"/>
                  <a:gd name="connsiteY4" fmla="*/ 0 h 353827"/>
                  <a:gd name="connsiteX5" fmla="*/ 61635 w 150896"/>
                  <a:gd name="connsiteY5" fmla="*/ 260583 h 353827"/>
                  <a:gd name="connsiteX6" fmla="*/ 6792 w 150896"/>
                  <a:gd name="connsiteY6" fmla="*/ 326406 h 353827"/>
                  <a:gd name="connsiteX7" fmla="*/ 1224 w 150896"/>
                  <a:gd name="connsiteY7" fmla="*/ 337385 h 353827"/>
                  <a:gd name="connsiteX8" fmla="*/ 1224 w 150896"/>
                  <a:gd name="connsiteY8" fmla="*/ 337437 h 353827"/>
                  <a:gd name="connsiteX9" fmla="*/ 23234 w 150896"/>
                  <a:gd name="connsiteY9" fmla="*/ 353879 h 353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896" h="353827">
                    <a:moveTo>
                      <a:pt x="23234" y="353879"/>
                    </a:moveTo>
                    <a:cubicBezTo>
                      <a:pt x="62988" y="348416"/>
                      <a:pt x="121994" y="266099"/>
                      <a:pt x="121994" y="266099"/>
                    </a:cubicBezTo>
                    <a:cubicBezTo>
                      <a:pt x="121994" y="266099"/>
                      <a:pt x="116530" y="229103"/>
                      <a:pt x="127457" y="167392"/>
                    </a:cubicBezTo>
                    <a:cubicBezTo>
                      <a:pt x="132817" y="137420"/>
                      <a:pt x="143223" y="70141"/>
                      <a:pt x="152641" y="8846"/>
                    </a:cubicBezTo>
                    <a:cubicBezTo>
                      <a:pt x="117779" y="13217"/>
                      <a:pt x="81928" y="10199"/>
                      <a:pt x="48262" y="0"/>
                    </a:cubicBezTo>
                    <a:lnTo>
                      <a:pt x="61635" y="260583"/>
                    </a:lnTo>
                    <a:lnTo>
                      <a:pt x="6792" y="326406"/>
                    </a:lnTo>
                    <a:cubicBezTo>
                      <a:pt x="6792" y="326406"/>
                      <a:pt x="3201" y="331505"/>
                      <a:pt x="1224" y="337385"/>
                    </a:cubicBezTo>
                    <a:lnTo>
                      <a:pt x="1224" y="337437"/>
                    </a:lnTo>
                    <a:cubicBezTo>
                      <a:pt x="-1794" y="346438"/>
                      <a:pt x="-857" y="357157"/>
                      <a:pt x="23234" y="353879"/>
                    </a:cubicBezTo>
                    <a:close/>
                  </a:path>
                </a:pathLst>
              </a:custGeom>
              <a:solidFill>
                <a:schemeClr val="accent2">
                  <a:lumMod val="20000"/>
                  <a:lumOff val="80000"/>
                </a:schemeClr>
              </a:solidFill>
              <a:ln w="5199"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F34CC371-8B29-47E2-AC4B-B09C1683A6CD}"/>
                  </a:ext>
                </a:extLst>
              </p:cNvPr>
              <p:cNvSpPr/>
              <p:nvPr/>
            </p:nvSpPr>
            <p:spPr>
              <a:xfrm>
                <a:off x="8144478" y="4141181"/>
                <a:ext cx="171710" cy="150897"/>
              </a:xfrm>
              <a:custGeom>
                <a:avLst/>
                <a:gdLst>
                  <a:gd name="connsiteX0" fmla="*/ 6476 w 171710"/>
                  <a:gd name="connsiteY0" fmla="*/ 154956 h 150896"/>
                  <a:gd name="connsiteX1" fmla="*/ 165542 w 171710"/>
                  <a:gd name="connsiteY1" fmla="*/ 69933 h 150896"/>
                  <a:gd name="connsiteX2" fmla="*/ 157321 w 171710"/>
                  <a:gd name="connsiteY2" fmla="*/ 0 h 150896"/>
                  <a:gd name="connsiteX3" fmla="*/ 58561 w 171710"/>
                  <a:gd name="connsiteY3" fmla="*/ 87780 h 150896"/>
                  <a:gd name="connsiteX4" fmla="*/ 36551 w 171710"/>
                  <a:gd name="connsiteY4" fmla="*/ 71338 h 150896"/>
                  <a:gd name="connsiteX5" fmla="*/ 6476 w 171710"/>
                  <a:gd name="connsiteY5" fmla="*/ 154956 h 15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710" h="150896">
                    <a:moveTo>
                      <a:pt x="6476" y="154956"/>
                    </a:moveTo>
                    <a:cubicBezTo>
                      <a:pt x="33897" y="163177"/>
                      <a:pt x="140878" y="106929"/>
                      <a:pt x="165542" y="69933"/>
                    </a:cubicBezTo>
                    <a:cubicBezTo>
                      <a:pt x="190206" y="32937"/>
                      <a:pt x="165542" y="2758"/>
                      <a:pt x="157321" y="0"/>
                    </a:cubicBezTo>
                    <a:cubicBezTo>
                      <a:pt x="157321" y="0"/>
                      <a:pt x="98367" y="82265"/>
                      <a:pt x="58561" y="87780"/>
                    </a:cubicBezTo>
                    <a:cubicBezTo>
                      <a:pt x="34522" y="91111"/>
                      <a:pt x="33533" y="80340"/>
                      <a:pt x="36551" y="71338"/>
                    </a:cubicBezTo>
                    <a:cubicBezTo>
                      <a:pt x="18443" y="97615"/>
                      <a:pt x="-13817" y="148867"/>
                      <a:pt x="6476" y="154956"/>
                    </a:cubicBezTo>
                    <a:close/>
                  </a:path>
                </a:pathLst>
              </a:custGeom>
              <a:solidFill>
                <a:schemeClr val="tx2"/>
              </a:solidFill>
              <a:ln w="5199"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A303E462-D9B8-4BE5-AF8A-A1D753040E22}"/>
                  </a:ext>
                </a:extLst>
              </p:cNvPr>
              <p:cNvSpPr/>
              <p:nvPr/>
            </p:nvSpPr>
            <p:spPr>
              <a:xfrm>
                <a:off x="8286279" y="2609578"/>
                <a:ext cx="182117" cy="208134"/>
              </a:xfrm>
              <a:custGeom>
                <a:avLst/>
                <a:gdLst>
                  <a:gd name="connsiteX0" fmla="*/ 8183 w 182116"/>
                  <a:gd name="connsiteY0" fmla="*/ 130136 h 208133"/>
                  <a:gd name="connsiteX1" fmla="*/ 10889 w 182116"/>
                  <a:gd name="connsiteY1" fmla="*/ 141791 h 208133"/>
                  <a:gd name="connsiteX2" fmla="*/ 21400 w 182116"/>
                  <a:gd name="connsiteY2" fmla="*/ 170670 h 208133"/>
                  <a:gd name="connsiteX3" fmla="*/ 23689 w 182116"/>
                  <a:gd name="connsiteY3" fmla="*/ 174884 h 208133"/>
                  <a:gd name="connsiteX4" fmla="*/ 25718 w 182116"/>
                  <a:gd name="connsiteY4" fmla="*/ 178370 h 208133"/>
                  <a:gd name="connsiteX5" fmla="*/ 27643 w 182116"/>
                  <a:gd name="connsiteY5" fmla="*/ 181388 h 208133"/>
                  <a:gd name="connsiteX6" fmla="*/ 29465 w 182116"/>
                  <a:gd name="connsiteY6" fmla="*/ 183990 h 208133"/>
                  <a:gd name="connsiteX7" fmla="*/ 30089 w 182116"/>
                  <a:gd name="connsiteY7" fmla="*/ 184875 h 208133"/>
                  <a:gd name="connsiteX8" fmla="*/ 32118 w 182116"/>
                  <a:gd name="connsiteY8" fmla="*/ 187424 h 208133"/>
                  <a:gd name="connsiteX9" fmla="*/ 34564 w 182116"/>
                  <a:gd name="connsiteY9" fmla="*/ 190234 h 208133"/>
                  <a:gd name="connsiteX10" fmla="*/ 36853 w 182116"/>
                  <a:gd name="connsiteY10" fmla="*/ 192576 h 208133"/>
                  <a:gd name="connsiteX11" fmla="*/ 39247 w 182116"/>
                  <a:gd name="connsiteY11" fmla="*/ 194813 h 208133"/>
                  <a:gd name="connsiteX12" fmla="*/ 39975 w 182116"/>
                  <a:gd name="connsiteY12" fmla="*/ 195490 h 208133"/>
                  <a:gd name="connsiteX13" fmla="*/ 42733 w 182116"/>
                  <a:gd name="connsiteY13" fmla="*/ 197675 h 208133"/>
                  <a:gd name="connsiteX14" fmla="*/ 44242 w 182116"/>
                  <a:gd name="connsiteY14" fmla="*/ 198767 h 208133"/>
                  <a:gd name="connsiteX15" fmla="*/ 45751 w 182116"/>
                  <a:gd name="connsiteY15" fmla="*/ 199808 h 208133"/>
                  <a:gd name="connsiteX16" fmla="*/ 45803 w 182116"/>
                  <a:gd name="connsiteY16" fmla="*/ 199860 h 208133"/>
                  <a:gd name="connsiteX17" fmla="*/ 47937 w 182116"/>
                  <a:gd name="connsiteY17" fmla="*/ 201161 h 208133"/>
                  <a:gd name="connsiteX18" fmla="*/ 49654 w 182116"/>
                  <a:gd name="connsiteY18" fmla="*/ 202150 h 208133"/>
                  <a:gd name="connsiteX19" fmla="*/ 52307 w 182116"/>
                  <a:gd name="connsiteY19" fmla="*/ 203451 h 208133"/>
                  <a:gd name="connsiteX20" fmla="*/ 53504 w 182116"/>
                  <a:gd name="connsiteY20" fmla="*/ 204023 h 208133"/>
                  <a:gd name="connsiteX21" fmla="*/ 55794 w 182116"/>
                  <a:gd name="connsiteY21" fmla="*/ 204959 h 208133"/>
                  <a:gd name="connsiteX22" fmla="*/ 79989 w 182116"/>
                  <a:gd name="connsiteY22" fmla="*/ 207925 h 208133"/>
                  <a:gd name="connsiteX23" fmla="*/ 121095 w 182116"/>
                  <a:gd name="connsiteY23" fmla="*/ 189766 h 208133"/>
                  <a:gd name="connsiteX24" fmla="*/ 150130 w 182116"/>
                  <a:gd name="connsiteY24" fmla="*/ 154799 h 208133"/>
                  <a:gd name="connsiteX25" fmla="*/ 162722 w 182116"/>
                  <a:gd name="connsiteY25" fmla="*/ 133518 h 208133"/>
                  <a:gd name="connsiteX26" fmla="*/ 150755 w 182116"/>
                  <a:gd name="connsiteY26" fmla="*/ 104795 h 208133"/>
                  <a:gd name="connsiteX27" fmla="*/ 181298 w 182116"/>
                  <a:gd name="connsiteY27" fmla="*/ 96834 h 208133"/>
                  <a:gd name="connsiteX28" fmla="*/ 178124 w 182116"/>
                  <a:gd name="connsiteY28" fmla="*/ 65458 h 208133"/>
                  <a:gd name="connsiteX29" fmla="*/ 160849 w 182116"/>
                  <a:gd name="connsiteY29" fmla="*/ 60567 h 208133"/>
                  <a:gd name="connsiteX30" fmla="*/ 147893 w 182116"/>
                  <a:gd name="connsiteY30" fmla="*/ 72535 h 208133"/>
                  <a:gd name="connsiteX31" fmla="*/ 147529 w 182116"/>
                  <a:gd name="connsiteY31" fmla="*/ 70505 h 208133"/>
                  <a:gd name="connsiteX32" fmla="*/ 147112 w 182116"/>
                  <a:gd name="connsiteY32" fmla="*/ 68684 h 208133"/>
                  <a:gd name="connsiteX33" fmla="*/ 146800 w 182116"/>
                  <a:gd name="connsiteY33" fmla="*/ 67487 h 208133"/>
                  <a:gd name="connsiteX34" fmla="*/ 146488 w 182116"/>
                  <a:gd name="connsiteY34" fmla="*/ 66447 h 208133"/>
                  <a:gd name="connsiteX35" fmla="*/ 145915 w 182116"/>
                  <a:gd name="connsiteY35" fmla="*/ 64834 h 208133"/>
                  <a:gd name="connsiteX36" fmla="*/ 144927 w 182116"/>
                  <a:gd name="connsiteY36" fmla="*/ 62388 h 208133"/>
                  <a:gd name="connsiteX37" fmla="*/ 144042 w 182116"/>
                  <a:gd name="connsiteY37" fmla="*/ 60411 h 208133"/>
                  <a:gd name="connsiteX38" fmla="*/ 144042 w 182116"/>
                  <a:gd name="connsiteY38" fmla="*/ 60359 h 208133"/>
                  <a:gd name="connsiteX39" fmla="*/ 143157 w 182116"/>
                  <a:gd name="connsiteY39" fmla="*/ 58642 h 208133"/>
                  <a:gd name="connsiteX40" fmla="*/ 143002 w 182116"/>
                  <a:gd name="connsiteY40" fmla="*/ 58434 h 208133"/>
                  <a:gd name="connsiteX41" fmla="*/ 140764 w 182116"/>
                  <a:gd name="connsiteY41" fmla="*/ 54635 h 208133"/>
                  <a:gd name="connsiteX42" fmla="*/ 139828 w 182116"/>
                  <a:gd name="connsiteY42" fmla="*/ 53230 h 208133"/>
                  <a:gd name="connsiteX43" fmla="*/ 130982 w 182116"/>
                  <a:gd name="connsiteY43" fmla="*/ 43552 h 208133"/>
                  <a:gd name="connsiteX44" fmla="*/ 60269 w 182116"/>
                  <a:gd name="connsiteY44" fmla="*/ 45217 h 208133"/>
                  <a:gd name="connsiteX45" fmla="*/ 222 w 182116"/>
                  <a:gd name="connsiteY45" fmla="*/ 0 h 208133"/>
                  <a:gd name="connsiteX46" fmla="*/ 8183 w 182116"/>
                  <a:gd name="connsiteY46" fmla="*/ 130136 h 208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82116" h="208133">
                    <a:moveTo>
                      <a:pt x="8183" y="130136"/>
                    </a:moveTo>
                    <a:cubicBezTo>
                      <a:pt x="8964" y="134038"/>
                      <a:pt x="9900" y="137941"/>
                      <a:pt x="10889" y="141791"/>
                    </a:cubicBezTo>
                    <a:cubicBezTo>
                      <a:pt x="13438" y="151521"/>
                      <a:pt x="16821" y="161512"/>
                      <a:pt x="21400" y="170670"/>
                    </a:cubicBezTo>
                    <a:cubicBezTo>
                      <a:pt x="22128" y="172126"/>
                      <a:pt x="22908" y="173531"/>
                      <a:pt x="23689" y="174884"/>
                    </a:cubicBezTo>
                    <a:cubicBezTo>
                      <a:pt x="24365" y="176081"/>
                      <a:pt x="25042" y="177226"/>
                      <a:pt x="25718" y="178370"/>
                    </a:cubicBezTo>
                    <a:cubicBezTo>
                      <a:pt x="26343" y="179411"/>
                      <a:pt x="27019" y="180400"/>
                      <a:pt x="27643" y="181388"/>
                    </a:cubicBezTo>
                    <a:cubicBezTo>
                      <a:pt x="28216" y="182273"/>
                      <a:pt x="28840" y="183106"/>
                      <a:pt x="29465" y="183990"/>
                    </a:cubicBezTo>
                    <a:cubicBezTo>
                      <a:pt x="29673" y="184250"/>
                      <a:pt x="29881" y="184562"/>
                      <a:pt x="30089" y="184875"/>
                    </a:cubicBezTo>
                    <a:cubicBezTo>
                      <a:pt x="30765" y="185759"/>
                      <a:pt x="31390" y="186592"/>
                      <a:pt x="32118" y="187424"/>
                    </a:cubicBezTo>
                    <a:cubicBezTo>
                      <a:pt x="32899" y="188361"/>
                      <a:pt x="33732" y="189298"/>
                      <a:pt x="34564" y="190234"/>
                    </a:cubicBezTo>
                    <a:cubicBezTo>
                      <a:pt x="35344" y="191067"/>
                      <a:pt x="36073" y="191847"/>
                      <a:pt x="36853" y="192576"/>
                    </a:cubicBezTo>
                    <a:cubicBezTo>
                      <a:pt x="37634" y="193356"/>
                      <a:pt x="38466" y="194085"/>
                      <a:pt x="39247" y="194813"/>
                    </a:cubicBezTo>
                    <a:cubicBezTo>
                      <a:pt x="39507" y="195021"/>
                      <a:pt x="39715" y="195229"/>
                      <a:pt x="39975" y="195490"/>
                    </a:cubicBezTo>
                    <a:cubicBezTo>
                      <a:pt x="40860" y="196218"/>
                      <a:pt x="41796" y="196998"/>
                      <a:pt x="42733" y="197675"/>
                    </a:cubicBezTo>
                    <a:cubicBezTo>
                      <a:pt x="43254" y="198039"/>
                      <a:pt x="43722" y="198455"/>
                      <a:pt x="44242" y="198767"/>
                    </a:cubicBezTo>
                    <a:cubicBezTo>
                      <a:pt x="44711" y="199132"/>
                      <a:pt x="45231" y="199496"/>
                      <a:pt x="45751" y="199808"/>
                    </a:cubicBezTo>
                    <a:cubicBezTo>
                      <a:pt x="45751" y="199860"/>
                      <a:pt x="45803" y="199860"/>
                      <a:pt x="45803" y="199860"/>
                    </a:cubicBezTo>
                    <a:cubicBezTo>
                      <a:pt x="46480" y="200329"/>
                      <a:pt x="47208" y="200745"/>
                      <a:pt x="47937" y="201161"/>
                    </a:cubicBezTo>
                    <a:cubicBezTo>
                      <a:pt x="48509" y="201525"/>
                      <a:pt x="49081" y="201838"/>
                      <a:pt x="49654" y="202150"/>
                    </a:cubicBezTo>
                    <a:cubicBezTo>
                      <a:pt x="50486" y="202618"/>
                      <a:pt x="51371" y="203034"/>
                      <a:pt x="52307" y="203451"/>
                    </a:cubicBezTo>
                    <a:cubicBezTo>
                      <a:pt x="52723" y="203659"/>
                      <a:pt x="53088" y="203815"/>
                      <a:pt x="53504" y="204023"/>
                    </a:cubicBezTo>
                    <a:cubicBezTo>
                      <a:pt x="54285" y="204387"/>
                      <a:pt x="55013" y="204699"/>
                      <a:pt x="55794" y="204959"/>
                    </a:cubicBezTo>
                    <a:cubicBezTo>
                      <a:pt x="63599" y="207925"/>
                      <a:pt x="71820" y="208758"/>
                      <a:pt x="79989" y="207925"/>
                    </a:cubicBezTo>
                    <a:cubicBezTo>
                      <a:pt x="94819" y="206469"/>
                      <a:pt x="109544" y="199496"/>
                      <a:pt x="121095" y="189766"/>
                    </a:cubicBezTo>
                    <a:cubicBezTo>
                      <a:pt x="132751" y="179983"/>
                      <a:pt x="141961" y="167704"/>
                      <a:pt x="150130" y="154799"/>
                    </a:cubicBezTo>
                    <a:cubicBezTo>
                      <a:pt x="154501" y="147827"/>
                      <a:pt x="158664" y="140646"/>
                      <a:pt x="162722" y="133518"/>
                    </a:cubicBezTo>
                    <a:cubicBezTo>
                      <a:pt x="157831" y="124776"/>
                      <a:pt x="155645" y="113485"/>
                      <a:pt x="150755" y="104795"/>
                    </a:cubicBezTo>
                    <a:cubicBezTo>
                      <a:pt x="161057" y="109790"/>
                      <a:pt x="174742" y="106200"/>
                      <a:pt x="181298" y="96834"/>
                    </a:cubicBezTo>
                    <a:cubicBezTo>
                      <a:pt x="187854" y="87468"/>
                      <a:pt x="186397" y="73367"/>
                      <a:pt x="178124" y="65458"/>
                    </a:cubicBezTo>
                    <a:cubicBezTo>
                      <a:pt x="173545" y="61139"/>
                      <a:pt x="166833" y="58642"/>
                      <a:pt x="160849" y="60567"/>
                    </a:cubicBezTo>
                    <a:cubicBezTo>
                      <a:pt x="155854" y="62128"/>
                      <a:pt x="148777" y="67435"/>
                      <a:pt x="147893" y="72535"/>
                    </a:cubicBezTo>
                    <a:cubicBezTo>
                      <a:pt x="147788" y="71858"/>
                      <a:pt x="147684" y="71182"/>
                      <a:pt x="147529" y="70505"/>
                    </a:cubicBezTo>
                    <a:cubicBezTo>
                      <a:pt x="147424" y="69881"/>
                      <a:pt x="147268" y="69309"/>
                      <a:pt x="147112" y="68684"/>
                    </a:cubicBezTo>
                    <a:cubicBezTo>
                      <a:pt x="147060" y="68320"/>
                      <a:pt x="146956" y="67904"/>
                      <a:pt x="146800" y="67487"/>
                    </a:cubicBezTo>
                    <a:cubicBezTo>
                      <a:pt x="146696" y="67123"/>
                      <a:pt x="146592" y="66811"/>
                      <a:pt x="146488" y="66447"/>
                    </a:cubicBezTo>
                    <a:cubicBezTo>
                      <a:pt x="146332" y="65874"/>
                      <a:pt x="146124" y="65354"/>
                      <a:pt x="145915" y="64834"/>
                    </a:cubicBezTo>
                    <a:cubicBezTo>
                      <a:pt x="145655" y="64001"/>
                      <a:pt x="145343" y="63168"/>
                      <a:pt x="144927" y="62388"/>
                    </a:cubicBezTo>
                    <a:cubicBezTo>
                      <a:pt x="144667" y="61712"/>
                      <a:pt x="144355" y="61087"/>
                      <a:pt x="144042" y="60411"/>
                    </a:cubicBezTo>
                    <a:cubicBezTo>
                      <a:pt x="144042" y="60359"/>
                      <a:pt x="144042" y="60359"/>
                      <a:pt x="144042" y="60359"/>
                    </a:cubicBezTo>
                    <a:cubicBezTo>
                      <a:pt x="143782" y="59786"/>
                      <a:pt x="143470" y="59214"/>
                      <a:pt x="143157" y="58642"/>
                    </a:cubicBezTo>
                    <a:cubicBezTo>
                      <a:pt x="143105" y="58590"/>
                      <a:pt x="143105" y="58486"/>
                      <a:pt x="143002" y="58434"/>
                    </a:cubicBezTo>
                    <a:cubicBezTo>
                      <a:pt x="142325" y="57133"/>
                      <a:pt x="141545" y="55884"/>
                      <a:pt x="140764" y="54635"/>
                    </a:cubicBezTo>
                    <a:cubicBezTo>
                      <a:pt x="140452" y="54167"/>
                      <a:pt x="140140" y="53698"/>
                      <a:pt x="139828" y="53230"/>
                    </a:cubicBezTo>
                    <a:cubicBezTo>
                      <a:pt x="137226" y="49536"/>
                      <a:pt x="134208" y="46206"/>
                      <a:pt x="130982" y="43552"/>
                    </a:cubicBezTo>
                    <a:cubicBezTo>
                      <a:pt x="108711" y="52658"/>
                      <a:pt x="83059" y="53230"/>
                      <a:pt x="60269" y="45217"/>
                    </a:cubicBezTo>
                    <a:cubicBezTo>
                      <a:pt x="37582" y="37204"/>
                      <a:pt x="11929" y="21074"/>
                      <a:pt x="222" y="0"/>
                    </a:cubicBezTo>
                    <a:cubicBezTo>
                      <a:pt x="-246" y="43604"/>
                      <a:pt x="-819" y="87676"/>
                      <a:pt x="8183" y="130136"/>
                    </a:cubicBezTo>
                    <a:close/>
                  </a:path>
                </a:pathLst>
              </a:custGeom>
              <a:solidFill>
                <a:schemeClr val="accent2">
                  <a:lumMod val="40000"/>
                  <a:lumOff val="60000"/>
                </a:schemeClr>
              </a:solidFill>
              <a:ln w="5199"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30FB6F9F-802A-49EA-840D-D8D9EC740911}"/>
                  </a:ext>
                </a:extLst>
              </p:cNvPr>
              <p:cNvSpPr/>
              <p:nvPr/>
            </p:nvSpPr>
            <p:spPr>
              <a:xfrm>
                <a:off x="8365280" y="2764326"/>
                <a:ext cx="67643" cy="93660"/>
              </a:xfrm>
              <a:custGeom>
                <a:avLst/>
                <a:gdLst>
                  <a:gd name="connsiteX0" fmla="*/ 0 w 67643"/>
                  <a:gd name="connsiteY0" fmla="*/ 97563 h 93660"/>
                  <a:gd name="connsiteX1" fmla="*/ 43708 w 67643"/>
                  <a:gd name="connsiteY1" fmla="*/ 89601 h 93660"/>
                  <a:gd name="connsiteX2" fmla="*/ 67956 w 67643"/>
                  <a:gd name="connsiteY2" fmla="*/ 56456 h 93660"/>
                  <a:gd name="connsiteX3" fmla="*/ 71858 w 67643"/>
                  <a:gd name="connsiteY3" fmla="*/ 24976 h 93660"/>
                  <a:gd name="connsiteX4" fmla="*/ 71910 w 67643"/>
                  <a:gd name="connsiteY4" fmla="*/ 21178 h 93660"/>
                  <a:gd name="connsiteX5" fmla="*/ 71858 w 67643"/>
                  <a:gd name="connsiteY5" fmla="*/ 16182 h 93660"/>
                  <a:gd name="connsiteX6" fmla="*/ 71806 w 67643"/>
                  <a:gd name="connsiteY6" fmla="*/ 13633 h 93660"/>
                  <a:gd name="connsiteX7" fmla="*/ 71546 w 67643"/>
                  <a:gd name="connsiteY7" fmla="*/ 6556 h 93660"/>
                  <a:gd name="connsiteX8" fmla="*/ 71130 w 67643"/>
                  <a:gd name="connsiteY8" fmla="*/ 0 h 93660"/>
                  <a:gd name="connsiteX9" fmla="*/ 42095 w 67643"/>
                  <a:gd name="connsiteY9" fmla="*/ 34966 h 93660"/>
                  <a:gd name="connsiteX10" fmla="*/ 989 w 67643"/>
                  <a:gd name="connsiteY10" fmla="*/ 53126 h 93660"/>
                  <a:gd name="connsiteX11" fmla="*/ 0 w 67643"/>
                  <a:gd name="connsiteY11" fmla="*/ 97563 h 9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643" h="93660">
                    <a:moveTo>
                      <a:pt x="0" y="97563"/>
                    </a:moveTo>
                    <a:cubicBezTo>
                      <a:pt x="13789" y="100112"/>
                      <a:pt x="31844" y="97094"/>
                      <a:pt x="43708" y="89601"/>
                    </a:cubicBezTo>
                    <a:cubicBezTo>
                      <a:pt x="55520" y="82109"/>
                      <a:pt x="64365" y="70037"/>
                      <a:pt x="67956" y="56456"/>
                    </a:cubicBezTo>
                    <a:cubicBezTo>
                      <a:pt x="70609" y="46414"/>
                      <a:pt x="71754" y="35747"/>
                      <a:pt x="71858" y="24976"/>
                    </a:cubicBezTo>
                    <a:cubicBezTo>
                      <a:pt x="71910" y="23727"/>
                      <a:pt x="71910" y="22426"/>
                      <a:pt x="71910" y="21178"/>
                    </a:cubicBezTo>
                    <a:cubicBezTo>
                      <a:pt x="71910" y="19513"/>
                      <a:pt x="71858" y="17795"/>
                      <a:pt x="71858" y="16182"/>
                    </a:cubicBezTo>
                    <a:cubicBezTo>
                      <a:pt x="71858" y="15350"/>
                      <a:pt x="71806" y="14465"/>
                      <a:pt x="71806" y="13633"/>
                    </a:cubicBezTo>
                    <a:cubicBezTo>
                      <a:pt x="71754" y="11291"/>
                      <a:pt x="71650" y="8898"/>
                      <a:pt x="71546" y="6556"/>
                    </a:cubicBezTo>
                    <a:cubicBezTo>
                      <a:pt x="71390" y="4371"/>
                      <a:pt x="71285" y="2185"/>
                      <a:pt x="71130" y="0"/>
                    </a:cubicBezTo>
                    <a:cubicBezTo>
                      <a:pt x="62960" y="12904"/>
                      <a:pt x="53802" y="25184"/>
                      <a:pt x="42095" y="34966"/>
                    </a:cubicBezTo>
                    <a:cubicBezTo>
                      <a:pt x="30544" y="44697"/>
                      <a:pt x="15818" y="51669"/>
                      <a:pt x="989" y="53126"/>
                    </a:cubicBezTo>
                    <a:cubicBezTo>
                      <a:pt x="624" y="67956"/>
                      <a:pt x="313" y="82785"/>
                      <a:pt x="0" y="97563"/>
                    </a:cubicBezTo>
                    <a:close/>
                  </a:path>
                </a:pathLst>
              </a:custGeom>
              <a:solidFill>
                <a:schemeClr val="accent2">
                  <a:lumMod val="60000"/>
                  <a:lumOff val="40000"/>
                </a:schemeClr>
              </a:solidFill>
              <a:ln w="5199"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32555CDF-03E5-42B6-AB62-5226896394FD}"/>
                  </a:ext>
                </a:extLst>
              </p:cNvPr>
              <p:cNvSpPr/>
              <p:nvPr/>
            </p:nvSpPr>
            <p:spPr>
              <a:xfrm>
                <a:off x="8429333" y="2668012"/>
                <a:ext cx="5203" cy="5203"/>
              </a:xfrm>
              <a:custGeom>
                <a:avLst/>
                <a:gdLst>
                  <a:gd name="connsiteX0" fmla="*/ 0 w 0"/>
                  <a:gd name="connsiteY0" fmla="*/ 0 h 0"/>
                  <a:gd name="connsiteX1" fmla="*/ 156 w 0"/>
                  <a:gd name="connsiteY1" fmla="*/ 260 h 0"/>
                  <a:gd name="connsiteX2" fmla="*/ 1040 w 0"/>
                  <a:gd name="connsiteY2" fmla="*/ 1873 h 0"/>
                  <a:gd name="connsiteX3" fmla="*/ 156 w 0"/>
                  <a:gd name="connsiteY3" fmla="*/ 156 h 0"/>
                  <a:gd name="connsiteX4" fmla="*/ 0 w 0"/>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0" y="0"/>
                    </a:moveTo>
                    <a:cubicBezTo>
                      <a:pt x="51" y="104"/>
                      <a:pt x="104" y="156"/>
                      <a:pt x="156" y="260"/>
                    </a:cubicBezTo>
                    <a:cubicBezTo>
                      <a:pt x="468" y="832"/>
                      <a:pt x="728" y="1353"/>
                      <a:pt x="1040" y="1873"/>
                    </a:cubicBezTo>
                    <a:cubicBezTo>
                      <a:pt x="780" y="1301"/>
                      <a:pt x="468" y="729"/>
                      <a:pt x="156" y="156"/>
                    </a:cubicBezTo>
                    <a:cubicBezTo>
                      <a:pt x="104" y="156"/>
                      <a:pt x="51" y="52"/>
                      <a:pt x="0" y="0"/>
                    </a:cubicBezTo>
                    <a:close/>
                  </a:path>
                </a:pathLst>
              </a:custGeom>
              <a:solidFill>
                <a:srgbClr val="653711"/>
              </a:solidFill>
              <a:ln w="5199" cap="flat">
                <a:noFill/>
                <a:prstDash val="solid"/>
                <a:miter/>
              </a:ln>
            </p:spPr>
            <p:txBody>
              <a:bodyPr rtlCol="0" anchor="ctr"/>
              <a:lstStyle/>
              <a:p>
                <a:endParaRPr lang="en-ID"/>
              </a:p>
            </p:txBody>
          </p:sp>
          <p:grpSp>
            <p:nvGrpSpPr>
              <p:cNvPr id="165" name="Graphic 3">
                <a:extLst>
                  <a:ext uri="{FF2B5EF4-FFF2-40B4-BE49-F238E27FC236}">
                    <a16:creationId xmlns:a16="http://schemas.microsoft.com/office/drawing/2014/main" id="{069A7F61-6C1C-4668-982F-8B9A288A495C}"/>
                  </a:ext>
                </a:extLst>
              </p:cNvPr>
              <p:cNvGrpSpPr/>
              <p:nvPr/>
            </p:nvGrpSpPr>
            <p:grpSpPr>
              <a:xfrm>
                <a:off x="8303255" y="2833111"/>
                <a:ext cx="109270" cy="93660"/>
                <a:chOff x="8303255" y="2833111"/>
                <a:chExt cx="109270" cy="93660"/>
              </a:xfrm>
              <a:solidFill>
                <a:srgbClr val="020070"/>
              </a:solidFill>
            </p:grpSpPr>
            <p:sp>
              <p:nvSpPr>
                <p:cNvPr id="173" name="Freeform: Shape 172">
                  <a:extLst>
                    <a:ext uri="{FF2B5EF4-FFF2-40B4-BE49-F238E27FC236}">
                      <a16:creationId xmlns:a16="http://schemas.microsoft.com/office/drawing/2014/main" id="{B53A46E2-7138-4FE6-962D-3F4823371030}"/>
                    </a:ext>
                  </a:extLst>
                </p:cNvPr>
                <p:cNvSpPr/>
                <p:nvPr/>
              </p:nvSpPr>
              <p:spPr>
                <a:xfrm>
                  <a:off x="8364533" y="2841855"/>
                  <a:ext cx="46830" cy="83253"/>
                </a:xfrm>
                <a:custGeom>
                  <a:avLst/>
                  <a:gdLst>
                    <a:gd name="connsiteX0" fmla="*/ 48721 w 46830"/>
                    <a:gd name="connsiteY0" fmla="*/ 0 h 83253"/>
                    <a:gd name="connsiteX1" fmla="*/ 14588 w 46830"/>
                    <a:gd name="connsiteY1" fmla="*/ 87937 h 83253"/>
                    <a:gd name="connsiteX2" fmla="*/ 4025 w 46830"/>
                    <a:gd name="connsiteY2" fmla="*/ 55208 h 83253"/>
                    <a:gd name="connsiteX3" fmla="*/ 1423 w 46830"/>
                    <a:gd name="connsiteY3" fmla="*/ 33041 h 83253"/>
                    <a:gd name="connsiteX4" fmla="*/ 18490 w 46830"/>
                    <a:gd name="connsiteY4" fmla="*/ 19357 h 83253"/>
                    <a:gd name="connsiteX5" fmla="*/ 48721 w 46830"/>
                    <a:gd name="connsiteY5" fmla="*/ 0 h 83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830" h="83253">
                      <a:moveTo>
                        <a:pt x="48721" y="0"/>
                      </a:moveTo>
                      <a:cubicBezTo>
                        <a:pt x="42217" y="30908"/>
                        <a:pt x="30614" y="60723"/>
                        <a:pt x="14588" y="87937"/>
                      </a:cubicBezTo>
                      <a:cubicBezTo>
                        <a:pt x="11049" y="77010"/>
                        <a:pt x="7563" y="66082"/>
                        <a:pt x="4025" y="55208"/>
                      </a:cubicBezTo>
                      <a:cubicBezTo>
                        <a:pt x="1787" y="48287"/>
                        <a:pt x="-2115" y="40170"/>
                        <a:pt x="1423" y="33041"/>
                      </a:cubicBezTo>
                      <a:cubicBezTo>
                        <a:pt x="4545" y="26745"/>
                        <a:pt x="12922" y="22895"/>
                        <a:pt x="18490" y="19357"/>
                      </a:cubicBezTo>
                      <a:cubicBezTo>
                        <a:pt x="28585" y="12904"/>
                        <a:pt x="38679" y="6452"/>
                        <a:pt x="48721" y="0"/>
                      </a:cubicBezTo>
                      <a:close/>
                    </a:path>
                  </a:pathLst>
                </a:custGeom>
                <a:solidFill>
                  <a:schemeClr val="accent2"/>
                </a:solidFill>
                <a:ln w="5199"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4D58A6BC-6541-4B33-8B8E-F4ED16BBDF0F}"/>
                    </a:ext>
                  </a:extLst>
                </p:cNvPr>
                <p:cNvSpPr/>
                <p:nvPr/>
              </p:nvSpPr>
              <p:spPr>
                <a:xfrm>
                  <a:off x="8303255" y="2833111"/>
                  <a:ext cx="41627" cy="78050"/>
                </a:xfrm>
                <a:custGeom>
                  <a:avLst/>
                  <a:gdLst>
                    <a:gd name="connsiteX0" fmla="*/ 35591 w 41626"/>
                    <a:gd name="connsiteY0" fmla="*/ 4634 h 78050"/>
                    <a:gd name="connsiteX1" fmla="*/ 32469 w 41626"/>
                    <a:gd name="connsiteY1" fmla="*/ 55 h 78050"/>
                    <a:gd name="connsiteX2" fmla="*/ 27734 w 41626"/>
                    <a:gd name="connsiteY2" fmla="*/ 3489 h 78050"/>
                    <a:gd name="connsiteX3" fmla="*/ 0 w 41626"/>
                    <a:gd name="connsiteY3" fmla="*/ 82008 h 78050"/>
                    <a:gd name="connsiteX4" fmla="*/ 21646 w 41626"/>
                    <a:gd name="connsiteY4" fmla="*/ 63744 h 78050"/>
                    <a:gd name="connsiteX5" fmla="*/ 41419 w 41626"/>
                    <a:gd name="connsiteY5" fmla="*/ 48914 h 78050"/>
                    <a:gd name="connsiteX6" fmla="*/ 35591 w 41626"/>
                    <a:gd name="connsiteY6" fmla="*/ 4634 h 78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26" h="78050">
                      <a:moveTo>
                        <a:pt x="35591" y="4634"/>
                      </a:moveTo>
                      <a:cubicBezTo>
                        <a:pt x="35175" y="2709"/>
                        <a:pt x="34395" y="471"/>
                        <a:pt x="32469" y="55"/>
                      </a:cubicBezTo>
                      <a:cubicBezTo>
                        <a:pt x="30440" y="-361"/>
                        <a:pt x="28775" y="1668"/>
                        <a:pt x="27734" y="3489"/>
                      </a:cubicBezTo>
                      <a:cubicBezTo>
                        <a:pt x="13633" y="27581"/>
                        <a:pt x="4163" y="54378"/>
                        <a:pt x="0" y="82008"/>
                      </a:cubicBezTo>
                      <a:cubicBezTo>
                        <a:pt x="6452" y="75087"/>
                        <a:pt x="13945" y="69259"/>
                        <a:pt x="21646" y="63744"/>
                      </a:cubicBezTo>
                      <a:cubicBezTo>
                        <a:pt x="27682" y="59425"/>
                        <a:pt x="37464" y="55366"/>
                        <a:pt x="41419" y="48914"/>
                      </a:cubicBezTo>
                      <a:cubicBezTo>
                        <a:pt x="48027" y="38039"/>
                        <a:pt x="38089" y="15769"/>
                        <a:pt x="35591" y="4634"/>
                      </a:cubicBezTo>
                      <a:close/>
                    </a:path>
                  </a:pathLst>
                </a:custGeom>
                <a:solidFill>
                  <a:schemeClr val="accent2"/>
                </a:solidFill>
                <a:ln w="5199"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81E50B9F-4A26-42BF-9C5A-715321E20F2A}"/>
                    </a:ext>
                  </a:extLst>
                </p:cNvPr>
                <p:cNvSpPr/>
                <p:nvPr/>
              </p:nvSpPr>
              <p:spPr>
                <a:xfrm>
                  <a:off x="8335493" y="2863094"/>
                  <a:ext cx="36423" cy="31220"/>
                </a:xfrm>
                <a:custGeom>
                  <a:avLst/>
                  <a:gdLst>
                    <a:gd name="connsiteX0" fmla="*/ 40141 w 36423"/>
                    <a:gd name="connsiteY0" fmla="*/ 21324 h 31220"/>
                    <a:gd name="connsiteX1" fmla="*/ 29682 w 36423"/>
                    <a:gd name="connsiteY1" fmla="*/ 30586 h 31220"/>
                    <a:gd name="connsiteX2" fmla="*/ 4707 w 36423"/>
                    <a:gd name="connsiteY2" fmla="*/ 3685 h 31220"/>
                    <a:gd name="connsiteX3" fmla="*/ 40141 w 36423"/>
                    <a:gd name="connsiteY3" fmla="*/ 21324 h 31220"/>
                  </a:gdLst>
                  <a:ahLst/>
                  <a:cxnLst>
                    <a:cxn ang="0">
                      <a:pos x="connsiteX0" y="connsiteY0"/>
                    </a:cxn>
                    <a:cxn ang="0">
                      <a:pos x="connsiteX1" y="connsiteY1"/>
                    </a:cxn>
                    <a:cxn ang="0">
                      <a:pos x="connsiteX2" y="connsiteY2"/>
                    </a:cxn>
                    <a:cxn ang="0">
                      <a:pos x="connsiteX3" y="connsiteY3"/>
                    </a:cxn>
                  </a:cxnLst>
                  <a:rect l="l" t="t" r="r" b="b"/>
                  <a:pathLst>
                    <a:path w="36423" h="31220">
                      <a:moveTo>
                        <a:pt x="40141" y="21324"/>
                      </a:moveTo>
                      <a:cubicBezTo>
                        <a:pt x="38580" y="25903"/>
                        <a:pt x="34313" y="29129"/>
                        <a:pt x="29682" y="30586"/>
                      </a:cubicBezTo>
                      <a:cubicBezTo>
                        <a:pt x="15998" y="34905"/>
                        <a:pt x="-10851" y="16745"/>
                        <a:pt x="4707" y="3685"/>
                      </a:cubicBezTo>
                      <a:cubicBezTo>
                        <a:pt x="15945" y="-5733"/>
                        <a:pt x="45969" y="3893"/>
                        <a:pt x="40141" y="21324"/>
                      </a:cubicBezTo>
                      <a:close/>
                    </a:path>
                  </a:pathLst>
                </a:custGeom>
                <a:solidFill>
                  <a:schemeClr val="accent2"/>
                </a:solidFill>
                <a:ln w="5199" cap="flat">
                  <a:noFill/>
                  <a:prstDash val="solid"/>
                  <a:miter/>
                </a:ln>
              </p:spPr>
              <p:txBody>
                <a:bodyPr rtlCol="0" anchor="ctr"/>
                <a:lstStyle/>
                <a:p>
                  <a:endParaRPr lang="en-ID"/>
                </a:p>
              </p:txBody>
            </p:sp>
          </p:grpSp>
          <p:sp>
            <p:nvSpPr>
              <p:cNvPr id="166" name="Freeform: Shape 165">
                <a:extLst>
                  <a:ext uri="{FF2B5EF4-FFF2-40B4-BE49-F238E27FC236}">
                    <a16:creationId xmlns:a16="http://schemas.microsoft.com/office/drawing/2014/main" id="{F77CF717-31B7-46A7-9798-C824429422D6}"/>
                  </a:ext>
                </a:extLst>
              </p:cNvPr>
              <p:cNvSpPr/>
              <p:nvPr/>
            </p:nvSpPr>
            <p:spPr>
              <a:xfrm>
                <a:off x="8328960" y="2668168"/>
                <a:ext cx="140490" cy="145693"/>
              </a:xfrm>
              <a:custGeom>
                <a:avLst/>
                <a:gdLst>
                  <a:gd name="connsiteX0" fmla="*/ 0 w 140490"/>
                  <a:gd name="connsiteY0" fmla="*/ 139033 h 145693"/>
                  <a:gd name="connsiteX1" fmla="*/ 1509 w 140490"/>
                  <a:gd name="connsiteY1" fmla="*/ 140126 h 145693"/>
                  <a:gd name="connsiteX2" fmla="*/ 3018 w 140490"/>
                  <a:gd name="connsiteY2" fmla="*/ 141166 h 145693"/>
                  <a:gd name="connsiteX3" fmla="*/ 3070 w 140490"/>
                  <a:gd name="connsiteY3" fmla="*/ 141218 h 145693"/>
                  <a:gd name="connsiteX4" fmla="*/ 5203 w 140490"/>
                  <a:gd name="connsiteY4" fmla="*/ 142519 h 145693"/>
                  <a:gd name="connsiteX5" fmla="*/ 6920 w 140490"/>
                  <a:gd name="connsiteY5" fmla="*/ 143508 h 145693"/>
                  <a:gd name="connsiteX6" fmla="*/ 9574 w 140490"/>
                  <a:gd name="connsiteY6" fmla="*/ 144809 h 145693"/>
                  <a:gd name="connsiteX7" fmla="*/ 10771 w 140490"/>
                  <a:gd name="connsiteY7" fmla="*/ 145381 h 145693"/>
                  <a:gd name="connsiteX8" fmla="*/ 13060 w 140490"/>
                  <a:gd name="connsiteY8" fmla="*/ 146318 h 145693"/>
                  <a:gd name="connsiteX9" fmla="*/ 37256 w 140490"/>
                  <a:gd name="connsiteY9" fmla="*/ 149283 h 145693"/>
                  <a:gd name="connsiteX10" fmla="*/ 78362 w 140490"/>
                  <a:gd name="connsiteY10" fmla="*/ 131124 h 145693"/>
                  <a:gd name="connsiteX11" fmla="*/ 107397 w 140490"/>
                  <a:gd name="connsiteY11" fmla="*/ 96158 h 145693"/>
                  <a:gd name="connsiteX12" fmla="*/ 119989 w 140490"/>
                  <a:gd name="connsiteY12" fmla="*/ 74876 h 145693"/>
                  <a:gd name="connsiteX13" fmla="*/ 108021 w 140490"/>
                  <a:gd name="connsiteY13" fmla="*/ 46154 h 145693"/>
                  <a:gd name="connsiteX14" fmla="*/ 138565 w 140490"/>
                  <a:gd name="connsiteY14" fmla="*/ 38192 h 145693"/>
                  <a:gd name="connsiteX15" fmla="*/ 135391 w 140490"/>
                  <a:gd name="connsiteY15" fmla="*/ 6816 h 145693"/>
                  <a:gd name="connsiteX16" fmla="*/ 118116 w 140490"/>
                  <a:gd name="connsiteY16" fmla="*/ 1925 h 145693"/>
                  <a:gd name="connsiteX17" fmla="*/ 105159 w 140490"/>
                  <a:gd name="connsiteY17" fmla="*/ 13893 h 145693"/>
                  <a:gd name="connsiteX18" fmla="*/ 104795 w 140490"/>
                  <a:gd name="connsiteY18" fmla="*/ 11863 h 145693"/>
                  <a:gd name="connsiteX19" fmla="*/ 104379 w 140490"/>
                  <a:gd name="connsiteY19" fmla="*/ 10042 h 145693"/>
                  <a:gd name="connsiteX20" fmla="*/ 104067 w 140490"/>
                  <a:gd name="connsiteY20" fmla="*/ 8845 h 145693"/>
                  <a:gd name="connsiteX21" fmla="*/ 103754 w 140490"/>
                  <a:gd name="connsiteY21" fmla="*/ 7805 h 145693"/>
                  <a:gd name="connsiteX22" fmla="*/ 103182 w 140490"/>
                  <a:gd name="connsiteY22" fmla="*/ 6192 h 145693"/>
                  <a:gd name="connsiteX23" fmla="*/ 102194 w 140490"/>
                  <a:gd name="connsiteY23" fmla="*/ 3746 h 145693"/>
                  <a:gd name="connsiteX24" fmla="*/ 101309 w 140490"/>
                  <a:gd name="connsiteY24" fmla="*/ 1769 h 145693"/>
                  <a:gd name="connsiteX25" fmla="*/ 101309 w 140490"/>
                  <a:gd name="connsiteY25" fmla="*/ 1717 h 145693"/>
                  <a:gd name="connsiteX26" fmla="*/ 100424 w 140490"/>
                  <a:gd name="connsiteY26" fmla="*/ 0 h 145693"/>
                  <a:gd name="connsiteX27" fmla="*/ 100424 w 140490"/>
                  <a:gd name="connsiteY27" fmla="*/ 52 h 145693"/>
                  <a:gd name="connsiteX28" fmla="*/ 80027 w 140490"/>
                  <a:gd name="connsiteY28" fmla="*/ 71806 h 145693"/>
                  <a:gd name="connsiteX29" fmla="*/ 676 w 140490"/>
                  <a:gd name="connsiteY29" fmla="*/ 138669 h 145693"/>
                  <a:gd name="connsiteX30" fmla="*/ 0 w 140490"/>
                  <a:gd name="connsiteY30" fmla="*/ 139033 h 14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0490" h="145693">
                    <a:moveTo>
                      <a:pt x="0" y="139033"/>
                    </a:moveTo>
                    <a:cubicBezTo>
                      <a:pt x="520" y="139397"/>
                      <a:pt x="988" y="139814"/>
                      <a:pt x="1509" y="140126"/>
                    </a:cubicBezTo>
                    <a:cubicBezTo>
                      <a:pt x="1977" y="140490"/>
                      <a:pt x="2498" y="140854"/>
                      <a:pt x="3018" y="141166"/>
                    </a:cubicBezTo>
                    <a:cubicBezTo>
                      <a:pt x="3018" y="141218"/>
                      <a:pt x="3070" y="141218"/>
                      <a:pt x="3070" y="141218"/>
                    </a:cubicBezTo>
                    <a:cubicBezTo>
                      <a:pt x="3746" y="141687"/>
                      <a:pt x="4475" y="142103"/>
                      <a:pt x="5203" y="142519"/>
                    </a:cubicBezTo>
                    <a:cubicBezTo>
                      <a:pt x="5776" y="142883"/>
                      <a:pt x="6348" y="143196"/>
                      <a:pt x="6920" y="143508"/>
                    </a:cubicBezTo>
                    <a:cubicBezTo>
                      <a:pt x="7753" y="143976"/>
                      <a:pt x="8638" y="144393"/>
                      <a:pt x="9574" y="144809"/>
                    </a:cubicBezTo>
                    <a:cubicBezTo>
                      <a:pt x="9991" y="145017"/>
                      <a:pt x="10355" y="145173"/>
                      <a:pt x="10771" y="145381"/>
                    </a:cubicBezTo>
                    <a:cubicBezTo>
                      <a:pt x="11551" y="145745"/>
                      <a:pt x="12280" y="146057"/>
                      <a:pt x="13060" y="146318"/>
                    </a:cubicBezTo>
                    <a:cubicBezTo>
                      <a:pt x="20865" y="149283"/>
                      <a:pt x="29086" y="150116"/>
                      <a:pt x="37256" y="149283"/>
                    </a:cubicBezTo>
                    <a:cubicBezTo>
                      <a:pt x="52085" y="147827"/>
                      <a:pt x="66811" y="140854"/>
                      <a:pt x="78362" y="131124"/>
                    </a:cubicBezTo>
                    <a:cubicBezTo>
                      <a:pt x="90017" y="121342"/>
                      <a:pt x="99227" y="109062"/>
                      <a:pt x="107397" y="96158"/>
                    </a:cubicBezTo>
                    <a:cubicBezTo>
                      <a:pt x="111768" y="89185"/>
                      <a:pt x="115931" y="82004"/>
                      <a:pt x="119989" y="74876"/>
                    </a:cubicBezTo>
                    <a:cubicBezTo>
                      <a:pt x="115098" y="66134"/>
                      <a:pt x="112912" y="54843"/>
                      <a:pt x="108021" y="46154"/>
                    </a:cubicBezTo>
                    <a:cubicBezTo>
                      <a:pt x="118324" y="51149"/>
                      <a:pt x="132009" y="47558"/>
                      <a:pt x="138565" y="38192"/>
                    </a:cubicBezTo>
                    <a:cubicBezTo>
                      <a:pt x="145121" y="28826"/>
                      <a:pt x="143664" y="14725"/>
                      <a:pt x="135391" y="6816"/>
                    </a:cubicBezTo>
                    <a:cubicBezTo>
                      <a:pt x="130812" y="2498"/>
                      <a:pt x="124100" y="0"/>
                      <a:pt x="118116" y="1925"/>
                    </a:cubicBezTo>
                    <a:cubicBezTo>
                      <a:pt x="113121" y="3486"/>
                      <a:pt x="106044" y="8793"/>
                      <a:pt x="105159" y="13893"/>
                    </a:cubicBezTo>
                    <a:cubicBezTo>
                      <a:pt x="105055" y="13216"/>
                      <a:pt x="104952" y="12540"/>
                      <a:pt x="104795" y="11863"/>
                    </a:cubicBezTo>
                    <a:cubicBezTo>
                      <a:pt x="104691" y="11239"/>
                      <a:pt x="104535" y="10667"/>
                      <a:pt x="104379" y="10042"/>
                    </a:cubicBezTo>
                    <a:cubicBezTo>
                      <a:pt x="104327" y="9678"/>
                      <a:pt x="104223" y="9262"/>
                      <a:pt x="104067" y="8845"/>
                    </a:cubicBezTo>
                    <a:cubicBezTo>
                      <a:pt x="103963" y="8481"/>
                      <a:pt x="103858" y="8169"/>
                      <a:pt x="103754" y="7805"/>
                    </a:cubicBezTo>
                    <a:cubicBezTo>
                      <a:pt x="103599" y="7232"/>
                      <a:pt x="103390" y="6712"/>
                      <a:pt x="103182" y="6192"/>
                    </a:cubicBezTo>
                    <a:cubicBezTo>
                      <a:pt x="102922" y="5359"/>
                      <a:pt x="102610" y="4527"/>
                      <a:pt x="102194" y="3746"/>
                    </a:cubicBezTo>
                    <a:cubicBezTo>
                      <a:pt x="101933" y="3070"/>
                      <a:pt x="101621" y="2445"/>
                      <a:pt x="101309" y="1769"/>
                    </a:cubicBezTo>
                    <a:cubicBezTo>
                      <a:pt x="101309" y="1717"/>
                      <a:pt x="101309" y="1717"/>
                      <a:pt x="101309" y="1717"/>
                    </a:cubicBezTo>
                    <a:cubicBezTo>
                      <a:pt x="101049" y="1145"/>
                      <a:pt x="100737" y="572"/>
                      <a:pt x="100424" y="0"/>
                    </a:cubicBezTo>
                    <a:cubicBezTo>
                      <a:pt x="100424" y="52"/>
                      <a:pt x="100424" y="52"/>
                      <a:pt x="100424" y="52"/>
                    </a:cubicBezTo>
                    <a:cubicBezTo>
                      <a:pt x="99592" y="25132"/>
                      <a:pt x="92619" y="50056"/>
                      <a:pt x="80027" y="71806"/>
                    </a:cubicBezTo>
                    <a:cubicBezTo>
                      <a:pt x="62388" y="102350"/>
                      <a:pt x="33770" y="126441"/>
                      <a:pt x="676" y="138669"/>
                    </a:cubicBezTo>
                    <a:cubicBezTo>
                      <a:pt x="520" y="138825"/>
                      <a:pt x="260" y="138981"/>
                      <a:pt x="0" y="139033"/>
                    </a:cubicBezTo>
                    <a:close/>
                  </a:path>
                </a:pathLst>
              </a:custGeom>
              <a:solidFill>
                <a:schemeClr val="accent2">
                  <a:lumMod val="60000"/>
                  <a:lumOff val="40000"/>
                </a:schemeClr>
              </a:solidFill>
              <a:ln w="5199" cap="flat">
                <a:solidFill>
                  <a:schemeClr val="accent2">
                    <a:lumMod val="60000"/>
                    <a:lumOff val="40000"/>
                  </a:schemeClr>
                </a:solidFill>
                <a:prstDash val="solid"/>
                <a:miter/>
              </a:ln>
            </p:spPr>
            <p:txBody>
              <a:bodyPr rtlCol="0" anchor="ctr"/>
              <a:lstStyle/>
              <a:p>
                <a:endParaRPr lang="en-ID"/>
              </a:p>
            </p:txBody>
          </p:sp>
          <p:sp>
            <p:nvSpPr>
              <p:cNvPr id="167" name="Freeform: Shape 166">
                <a:extLst>
                  <a:ext uri="{FF2B5EF4-FFF2-40B4-BE49-F238E27FC236}">
                    <a16:creationId xmlns:a16="http://schemas.microsoft.com/office/drawing/2014/main" id="{77674448-62D2-44A2-82BF-EFB82DF0ADAD}"/>
                  </a:ext>
                </a:extLst>
              </p:cNvPr>
              <p:cNvSpPr/>
              <p:nvPr/>
            </p:nvSpPr>
            <p:spPr>
              <a:xfrm>
                <a:off x="8477412" y="3189282"/>
                <a:ext cx="31220" cy="72847"/>
              </a:xfrm>
              <a:custGeom>
                <a:avLst/>
                <a:gdLst>
                  <a:gd name="connsiteX0" fmla="*/ 0 w 31220"/>
                  <a:gd name="connsiteY0" fmla="*/ 73263 h 72846"/>
                  <a:gd name="connsiteX1" fmla="*/ 28358 w 31220"/>
                  <a:gd name="connsiteY1" fmla="*/ 63429 h 72846"/>
                  <a:gd name="connsiteX2" fmla="*/ 32469 w 31220"/>
                  <a:gd name="connsiteY2" fmla="*/ 18160 h 72846"/>
                  <a:gd name="connsiteX3" fmla="*/ 23935 w 31220"/>
                  <a:gd name="connsiteY3" fmla="*/ 0 h 72846"/>
                  <a:gd name="connsiteX4" fmla="*/ 0 w 31220"/>
                  <a:gd name="connsiteY4" fmla="*/ 73263 h 72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20" h="72846">
                    <a:moveTo>
                      <a:pt x="0" y="73263"/>
                    </a:moveTo>
                    <a:cubicBezTo>
                      <a:pt x="17639" y="68216"/>
                      <a:pt x="28358" y="63429"/>
                      <a:pt x="28358" y="63429"/>
                    </a:cubicBezTo>
                    <a:lnTo>
                      <a:pt x="32469" y="18160"/>
                    </a:lnTo>
                    <a:cubicBezTo>
                      <a:pt x="32469" y="18160"/>
                      <a:pt x="28462" y="10927"/>
                      <a:pt x="23935" y="0"/>
                    </a:cubicBezTo>
                    <a:cubicBezTo>
                      <a:pt x="20241" y="25549"/>
                      <a:pt x="12071" y="50472"/>
                      <a:pt x="0" y="73263"/>
                    </a:cubicBezTo>
                    <a:close/>
                  </a:path>
                </a:pathLst>
              </a:custGeom>
              <a:solidFill>
                <a:srgbClr val="D3D8EA"/>
              </a:solidFill>
              <a:ln w="5199" cap="flat">
                <a:noFill/>
                <a:prstDash val="solid"/>
                <a:miter/>
              </a:ln>
            </p:spPr>
            <p:txBody>
              <a:bodyPr rtlCol="0" anchor="ctr"/>
              <a:lstStyle/>
              <a:p>
                <a:endParaRPr lang="en-ID"/>
              </a:p>
            </p:txBody>
          </p:sp>
          <p:sp>
            <p:nvSpPr>
              <p:cNvPr id="168" name="Freeform: Shape 167">
                <a:extLst>
                  <a:ext uri="{FF2B5EF4-FFF2-40B4-BE49-F238E27FC236}">
                    <a16:creationId xmlns:a16="http://schemas.microsoft.com/office/drawing/2014/main" id="{65763DC1-6115-42F1-BC70-43C6A2313DB9}"/>
                  </a:ext>
                </a:extLst>
              </p:cNvPr>
              <p:cNvSpPr/>
              <p:nvPr/>
            </p:nvSpPr>
            <p:spPr>
              <a:xfrm>
                <a:off x="8453736" y="3252815"/>
                <a:ext cx="109270" cy="509927"/>
              </a:xfrm>
              <a:custGeom>
                <a:avLst/>
                <a:gdLst>
                  <a:gd name="connsiteX0" fmla="*/ 30180 w 109270"/>
                  <a:gd name="connsiteY0" fmla="*/ 397951 h 509927"/>
                  <a:gd name="connsiteX1" fmla="*/ 7545 w 109270"/>
                  <a:gd name="connsiteY1" fmla="*/ 514714 h 509927"/>
                  <a:gd name="connsiteX2" fmla="*/ 84190 w 109270"/>
                  <a:gd name="connsiteY2" fmla="*/ 489894 h 509927"/>
                  <a:gd name="connsiteX3" fmla="*/ 100841 w 109270"/>
                  <a:gd name="connsiteY3" fmla="*/ 481257 h 509927"/>
                  <a:gd name="connsiteX4" fmla="*/ 111924 w 109270"/>
                  <a:gd name="connsiteY4" fmla="*/ 308922 h 509927"/>
                  <a:gd name="connsiteX5" fmla="*/ 67591 w 109270"/>
                  <a:gd name="connsiteY5" fmla="*/ 42251 h 509927"/>
                  <a:gd name="connsiteX6" fmla="*/ 52033 w 109270"/>
                  <a:gd name="connsiteY6" fmla="*/ 0 h 509927"/>
                  <a:gd name="connsiteX7" fmla="*/ 0 w 109270"/>
                  <a:gd name="connsiteY7" fmla="*/ 15662 h 509927"/>
                  <a:gd name="connsiteX8" fmla="*/ 9574 w 109270"/>
                  <a:gd name="connsiteY8" fmla="*/ 41367 h 509927"/>
                  <a:gd name="connsiteX9" fmla="*/ 30648 w 109270"/>
                  <a:gd name="connsiteY9" fmla="*/ 158338 h 509927"/>
                  <a:gd name="connsiteX10" fmla="*/ 30180 w 109270"/>
                  <a:gd name="connsiteY10" fmla="*/ 397951 h 50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270" h="509927">
                    <a:moveTo>
                      <a:pt x="30180" y="397951"/>
                    </a:moveTo>
                    <a:cubicBezTo>
                      <a:pt x="29139" y="406381"/>
                      <a:pt x="13789" y="482766"/>
                      <a:pt x="7545" y="514714"/>
                    </a:cubicBezTo>
                    <a:cubicBezTo>
                      <a:pt x="41627" y="507950"/>
                      <a:pt x="68268" y="497335"/>
                      <a:pt x="84190" y="489894"/>
                    </a:cubicBezTo>
                    <a:cubicBezTo>
                      <a:pt x="94961" y="484847"/>
                      <a:pt x="100841" y="481257"/>
                      <a:pt x="100841" y="481257"/>
                    </a:cubicBezTo>
                    <a:lnTo>
                      <a:pt x="111924" y="308922"/>
                    </a:lnTo>
                    <a:cubicBezTo>
                      <a:pt x="114005" y="218020"/>
                      <a:pt x="98968" y="127534"/>
                      <a:pt x="67591" y="42251"/>
                    </a:cubicBezTo>
                    <a:lnTo>
                      <a:pt x="52033" y="0"/>
                    </a:lnTo>
                    <a:cubicBezTo>
                      <a:pt x="52033" y="0"/>
                      <a:pt x="31272" y="9262"/>
                      <a:pt x="0" y="15662"/>
                    </a:cubicBezTo>
                    <a:cubicBezTo>
                      <a:pt x="4111" y="25860"/>
                      <a:pt x="8013" y="35070"/>
                      <a:pt x="9574" y="41367"/>
                    </a:cubicBezTo>
                    <a:cubicBezTo>
                      <a:pt x="18940" y="79923"/>
                      <a:pt x="25965" y="119000"/>
                      <a:pt x="30648" y="158338"/>
                    </a:cubicBezTo>
                    <a:cubicBezTo>
                      <a:pt x="40065" y="237793"/>
                      <a:pt x="39962" y="318444"/>
                      <a:pt x="30180" y="397951"/>
                    </a:cubicBezTo>
                    <a:close/>
                  </a:path>
                </a:pathLst>
              </a:custGeom>
              <a:solidFill>
                <a:schemeClr val="accent2">
                  <a:lumMod val="50000"/>
                </a:schemeClr>
              </a:solidFill>
              <a:ln w="5199"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D2A536CF-75E6-4A13-BA82-249040450D0D}"/>
                  </a:ext>
                </a:extLst>
              </p:cNvPr>
              <p:cNvSpPr/>
              <p:nvPr/>
            </p:nvSpPr>
            <p:spPr>
              <a:xfrm>
                <a:off x="8261631" y="2510232"/>
                <a:ext cx="291387" cy="265370"/>
              </a:xfrm>
              <a:custGeom>
                <a:avLst/>
                <a:gdLst>
                  <a:gd name="connsiteX0" fmla="*/ 1091 w 291386"/>
                  <a:gd name="connsiteY0" fmla="*/ 109909 h 265370"/>
                  <a:gd name="connsiteX1" fmla="*/ 8740 w 291386"/>
                  <a:gd name="connsiteY1" fmla="*/ 135613 h 265370"/>
                  <a:gd name="connsiteX2" fmla="*/ 7907 w 291386"/>
                  <a:gd name="connsiteY2" fmla="*/ 167094 h 265370"/>
                  <a:gd name="connsiteX3" fmla="*/ 32779 w 291386"/>
                  <a:gd name="connsiteY3" fmla="*/ 229534 h 265370"/>
                  <a:gd name="connsiteX4" fmla="*/ 24922 w 291386"/>
                  <a:gd name="connsiteY4" fmla="*/ 99450 h 265370"/>
                  <a:gd name="connsiteX5" fmla="*/ 84969 w 291386"/>
                  <a:gd name="connsiteY5" fmla="*/ 144667 h 265370"/>
                  <a:gd name="connsiteX6" fmla="*/ 155682 w 291386"/>
                  <a:gd name="connsiteY6" fmla="*/ 143002 h 265370"/>
                  <a:gd name="connsiteX7" fmla="*/ 164528 w 291386"/>
                  <a:gd name="connsiteY7" fmla="*/ 152680 h 265370"/>
                  <a:gd name="connsiteX8" fmla="*/ 165412 w 291386"/>
                  <a:gd name="connsiteY8" fmla="*/ 153981 h 265370"/>
                  <a:gd name="connsiteX9" fmla="*/ 165464 w 291386"/>
                  <a:gd name="connsiteY9" fmla="*/ 154085 h 265370"/>
                  <a:gd name="connsiteX10" fmla="*/ 167702 w 291386"/>
                  <a:gd name="connsiteY10" fmla="*/ 157884 h 265370"/>
                  <a:gd name="connsiteX11" fmla="*/ 167858 w 291386"/>
                  <a:gd name="connsiteY11" fmla="*/ 158092 h 265370"/>
                  <a:gd name="connsiteX12" fmla="*/ 168743 w 291386"/>
                  <a:gd name="connsiteY12" fmla="*/ 159809 h 265370"/>
                  <a:gd name="connsiteX13" fmla="*/ 168743 w 291386"/>
                  <a:gd name="connsiteY13" fmla="*/ 159861 h 265370"/>
                  <a:gd name="connsiteX14" fmla="*/ 169627 w 291386"/>
                  <a:gd name="connsiteY14" fmla="*/ 161838 h 265370"/>
                  <a:gd name="connsiteX15" fmla="*/ 170616 w 291386"/>
                  <a:gd name="connsiteY15" fmla="*/ 164284 h 265370"/>
                  <a:gd name="connsiteX16" fmla="*/ 171188 w 291386"/>
                  <a:gd name="connsiteY16" fmla="*/ 165897 h 265370"/>
                  <a:gd name="connsiteX17" fmla="*/ 171501 w 291386"/>
                  <a:gd name="connsiteY17" fmla="*/ 166938 h 265370"/>
                  <a:gd name="connsiteX18" fmla="*/ 171812 w 291386"/>
                  <a:gd name="connsiteY18" fmla="*/ 168134 h 265370"/>
                  <a:gd name="connsiteX19" fmla="*/ 172229 w 291386"/>
                  <a:gd name="connsiteY19" fmla="*/ 169956 h 265370"/>
                  <a:gd name="connsiteX20" fmla="*/ 172593 w 291386"/>
                  <a:gd name="connsiteY20" fmla="*/ 171985 h 265370"/>
                  <a:gd name="connsiteX21" fmla="*/ 185549 w 291386"/>
                  <a:gd name="connsiteY21" fmla="*/ 160017 h 265370"/>
                  <a:gd name="connsiteX22" fmla="*/ 202825 w 291386"/>
                  <a:gd name="connsiteY22" fmla="*/ 164908 h 265370"/>
                  <a:gd name="connsiteX23" fmla="*/ 205999 w 291386"/>
                  <a:gd name="connsiteY23" fmla="*/ 196285 h 265370"/>
                  <a:gd name="connsiteX24" fmla="*/ 175455 w 291386"/>
                  <a:gd name="connsiteY24" fmla="*/ 204245 h 265370"/>
                  <a:gd name="connsiteX25" fmla="*/ 187422 w 291386"/>
                  <a:gd name="connsiteY25" fmla="*/ 232968 h 265370"/>
                  <a:gd name="connsiteX26" fmla="*/ 174831 w 291386"/>
                  <a:gd name="connsiteY26" fmla="*/ 254249 h 265370"/>
                  <a:gd name="connsiteX27" fmla="*/ 175247 w 291386"/>
                  <a:gd name="connsiteY27" fmla="*/ 260806 h 265370"/>
                  <a:gd name="connsiteX28" fmla="*/ 175507 w 291386"/>
                  <a:gd name="connsiteY28" fmla="*/ 267882 h 265370"/>
                  <a:gd name="connsiteX29" fmla="*/ 251996 w 291386"/>
                  <a:gd name="connsiteY29" fmla="*/ 214808 h 265370"/>
                  <a:gd name="connsiteX30" fmla="*/ 258864 w 291386"/>
                  <a:gd name="connsiteY30" fmla="*/ 209085 h 265370"/>
                  <a:gd name="connsiteX31" fmla="*/ 288835 w 291386"/>
                  <a:gd name="connsiteY31" fmla="*/ 171204 h 265370"/>
                  <a:gd name="connsiteX32" fmla="*/ 290032 w 291386"/>
                  <a:gd name="connsiteY32" fmla="*/ 107515 h 265370"/>
                  <a:gd name="connsiteX33" fmla="*/ 239144 w 291386"/>
                  <a:gd name="connsiteY33" fmla="*/ 23586 h 265370"/>
                  <a:gd name="connsiteX34" fmla="*/ 216041 w 291386"/>
                  <a:gd name="connsiteY34" fmla="*/ 9381 h 265370"/>
                  <a:gd name="connsiteX35" fmla="*/ 162759 w 291386"/>
                  <a:gd name="connsiteY35" fmla="*/ 743 h 265370"/>
                  <a:gd name="connsiteX36" fmla="*/ 149022 w 291386"/>
                  <a:gd name="connsiteY36" fmla="*/ 3657 h 265370"/>
                  <a:gd name="connsiteX37" fmla="*/ 128989 w 291386"/>
                  <a:gd name="connsiteY37" fmla="*/ 9068 h 265370"/>
                  <a:gd name="connsiteX38" fmla="*/ 107708 w 291386"/>
                  <a:gd name="connsiteY38" fmla="*/ 6050 h 265370"/>
                  <a:gd name="connsiteX39" fmla="*/ 101255 w 291386"/>
                  <a:gd name="connsiteY39" fmla="*/ 4541 h 265370"/>
                  <a:gd name="connsiteX40" fmla="*/ 33612 w 291386"/>
                  <a:gd name="connsiteY40" fmla="*/ 21972 h 265370"/>
                  <a:gd name="connsiteX41" fmla="*/ 17065 w 291386"/>
                  <a:gd name="connsiteY41" fmla="*/ 39508 h 265370"/>
                  <a:gd name="connsiteX42" fmla="*/ 1091 w 291386"/>
                  <a:gd name="connsiteY42" fmla="*/ 109909 h 265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91386" h="265370">
                    <a:moveTo>
                      <a:pt x="1091" y="109909"/>
                    </a:moveTo>
                    <a:cubicBezTo>
                      <a:pt x="2392" y="118859"/>
                      <a:pt x="4942" y="127548"/>
                      <a:pt x="8740" y="135613"/>
                    </a:cubicBezTo>
                    <a:cubicBezTo>
                      <a:pt x="6919" y="145916"/>
                      <a:pt x="6711" y="156531"/>
                      <a:pt x="7907" y="167094"/>
                    </a:cubicBezTo>
                    <a:cubicBezTo>
                      <a:pt x="10405" y="189572"/>
                      <a:pt x="19355" y="211738"/>
                      <a:pt x="32779" y="229534"/>
                    </a:cubicBezTo>
                    <a:cubicBezTo>
                      <a:pt x="23778" y="187074"/>
                      <a:pt x="24350" y="143002"/>
                      <a:pt x="24922" y="99450"/>
                    </a:cubicBezTo>
                    <a:cubicBezTo>
                      <a:pt x="36578" y="120524"/>
                      <a:pt x="62230" y="136654"/>
                      <a:pt x="84969" y="144667"/>
                    </a:cubicBezTo>
                    <a:cubicBezTo>
                      <a:pt x="107708" y="152680"/>
                      <a:pt x="133360" y="152108"/>
                      <a:pt x="155682" y="143002"/>
                    </a:cubicBezTo>
                    <a:cubicBezTo>
                      <a:pt x="158856" y="145656"/>
                      <a:pt x="161926" y="148934"/>
                      <a:pt x="164528" y="152680"/>
                    </a:cubicBezTo>
                    <a:cubicBezTo>
                      <a:pt x="164788" y="153097"/>
                      <a:pt x="165101" y="153565"/>
                      <a:pt x="165412" y="153981"/>
                    </a:cubicBezTo>
                    <a:cubicBezTo>
                      <a:pt x="165464" y="154033"/>
                      <a:pt x="165464" y="154033"/>
                      <a:pt x="165464" y="154085"/>
                    </a:cubicBezTo>
                    <a:cubicBezTo>
                      <a:pt x="166245" y="155334"/>
                      <a:pt x="167026" y="156583"/>
                      <a:pt x="167702" y="157884"/>
                    </a:cubicBezTo>
                    <a:cubicBezTo>
                      <a:pt x="167754" y="157936"/>
                      <a:pt x="167806" y="158040"/>
                      <a:pt x="167858" y="158092"/>
                    </a:cubicBezTo>
                    <a:cubicBezTo>
                      <a:pt x="168170" y="158664"/>
                      <a:pt x="168430" y="159185"/>
                      <a:pt x="168743" y="159809"/>
                    </a:cubicBezTo>
                    <a:cubicBezTo>
                      <a:pt x="168743" y="159809"/>
                      <a:pt x="168743" y="159809"/>
                      <a:pt x="168743" y="159861"/>
                    </a:cubicBezTo>
                    <a:cubicBezTo>
                      <a:pt x="169107" y="160538"/>
                      <a:pt x="169367" y="161162"/>
                      <a:pt x="169627" y="161838"/>
                    </a:cubicBezTo>
                    <a:cubicBezTo>
                      <a:pt x="169991" y="162619"/>
                      <a:pt x="170304" y="163451"/>
                      <a:pt x="170616" y="164284"/>
                    </a:cubicBezTo>
                    <a:cubicBezTo>
                      <a:pt x="170824" y="164804"/>
                      <a:pt x="170980" y="165325"/>
                      <a:pt x="171188" y="165897"/>
                    </a:cubicBezTo>
                    <a:cubicBezTo>
                      <a:pt x="171292" y="166261"/>
                      <a:pt x="171396" y="166573"/>
                      <a:pt x="171501" y="166938"/>
                    </a:cubicBezTo>
                    <a:cubicBezTo>
                      <a:pt x="171656" y="167302"/>
                      <a:pt x="171760" y="167718"/>
                      <a:pt x="171812" y="168134"/>
                    </a:cubicBezTo>
                    <a:cubicBezTo>
                      <a:pt x="171969" y="168759"/>
                      <a:pt x="172125" y="169331"/>
                      <a:pt x="172229" y="169956"/>
                    </a:cubicBezTo>
                    <a:cubicBezTo>
                      <a:pt x="172385" y="170632"/>
                      <a:pt x="172489" y="171308"/>
                      <a:pt x="172593" y="171985"/>
                    </a:cubicBezTo>
                    <a:cubicBezTo>
                      <a:pt x="173478" y="166886"/>
                      <a:pt x="180554" y="161578"/>
                      <a:pt x="185549" y="160017"/>
                    </a:cubicBezTo>
                    <a:cubicBezTo>
                      <a:pt x="191533" y="158092"/>
                      <a:pt x="198246" y="160589"/>
                      <a:pt x="202825" y="164908"/>
                    </a:cubicBezTo>
                    <a:cubicBezTo>
                      <a:pt x="211098" y="172817"/>
                      <a:pt x="212503" y="186866"/>
                      <a:pt x="205999" y="196285"/>
                    </a:cubicBezTo>
                    <a:cubicBezTo>
                      <a:pt x="199442" y="205650"/>
                      <a:pt x="185758" y="209241"/>
                      <a:pt x="175455" y="204245"/>
                    </a:cubicBezTo>
                    <a:cubicBezTo>
                      <a:pt x="180346" y="212987"/>
                      <a:pt x="182532" y="224226"/>
                      <a:pt x="187422" y="232968"/>
                    </a:cubicBezTo>
                    <a:cubicBezTo>
                      <a:pt x="183364" y="240097"/>
                      <a:pt x="179253" y="247277"/>
                      <a:pt x="174831" y="254249"/>
                    </a:cubicBezTo>
                    <a:cubicBezTo>
                      <a:pt x="174986" y="256435"/>
                      <a:pt x="175091" y="258620"/>
                      <a:pt x="175247" y="260806"/>
                    </a:cubicBezTo>
                    <a:cubicBezTo>
                      <a:pt x="175351" y="263147"/>
                      <a:pt x="175455" y="265541"/>
                      <a:pt x="175507" y="267882"/>
                    </a:cubicBezTo>
                    <a:cubicBezTo>
                      <a:pt x="202200" y="252324"/>
                      <a:pt x="227800" y="234529"/>
                      <a:pt x="251996" y="214808"/>
                    </a:cubicBezTo>
                    <a:cubicBezTo>
                      <a:pt x="254285" y="212935"/>
                      <a:pt x="256575" y="211010"/>
                      <a:pt x="258864" y="209085"/>
                    </a:cubicBezTo>
                    <a:cubicBezTo>
                      <a:pt x="271145" y="198470"/>
                      <a:pt x="282592" y="186502"/>
                      <a:pt x="288835" y="171204"/>
                    </a:cubicBezTo>
                    <a:cubicBezTo>
                      <a:pt x="296953" y="151380"/>
                      <a:pt x="295288" y="128433"/>
                      <a:pt x="290032" y="107515"/>
                    </a:cubicBezTo>
                    <a:cubicBezTo>
                      <a:pt x="281811" y="74682"/>
                      <a:pt x="264588" y="43931"/>
                      <a:pt x="239144" y="23586"/>
                    </a:cubicBezTo>
                    <a:cubicBezTo>
                      <a:pt x="232015" y="17914"/>
                      <a:pt x="224210" y="13127"/>
                      <a:pt x="216041" y="9381"/>
                    </a:cubicBezTo>
                    <a:cubicBezTo>
                      <a:pt x="199234" y="1680"/>
                      <a:pt x="180711" y="-1599"/>
                      <a:pt x="162759" y="743"/>
                    </a:cubicBezTo>
                    <a:cubicBezTo>
                      <a:pt x="158128" y="1315"/>
                      <a:pt x="153497" y="2252"/>
                      <a:pt x="149022" y="3657"/>
                    </a:cubicBezTo>
                    <a:cubicBezTo>
                      <a:pt x="142362" y="5686"/>
                      <a:pt x="135858" y="8496"/>
                      <a:pt x="128989" y="9068"/>
                    </a:cubicBezTo>
                    <a:cubicBezTo>
                      <a:pt x="121808" y="9693"/>
                      <a:pt x="114784" y="7767"/>
                      <a:pt x="107708" y="6050"/>
                    </a:cubicBezTo>
                    <a:cubicBezTo>
                      <a:pt x="105574" y="5478"/>
                      <a:pt x="103388" y="4958"/>
                      <a:pt x="101255" y="4541"/>
                    </a:cubicBezTo>
                    <a:cubicBezTo>
                      <a:pt x="77736" y="-142"/>
                      <a:pt x="52708" y="6727"/>
                      <a:pt x="33612" y="21972"/>
                    </a:cubicBezTo>
                    <a:cubicBezTo>
                      <a:pt x="27368" y="26968"/>
                      <a:pt x="21748" y="32847"/>
                      <a:pt x="17065" y="39508"/>
                    </a:cubicBezTo>
                    <a:cubicBezTo>
                      <a:pt x="2964" y="59281"/>
                      <a:pt x="-2552" y="85453"/>
                      <a:pt x="1091" y="109909"/>
                    </a:cubicBezTo>
                    <a:close/>
                  </a:path>
                </a:pathLst>
              </a:custGeom>
              <a:solidFill>
                <a:schemeClr val="accent2"/>
              </a:solidFill>
              <a:ln w="5199"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F0479226-960D-4D98-AF86-FA65787864A2}"/>
                  </a:ext>
                </a:extLst>
              </p:cNvPr>
              <p:cNvSpPr/>
              <p:nvPr/>
            </p:nvSpPr>
            <p:spPr>
              <a:xfrm>
                <a:off x="8426991" y="2519561"/>
                <a:ext cx="124880" cy="254964"/>
              </a:xfrm>
              <a:custGeom>
                <a:avLst/>
                <a:gdLst>
                  <a:gd name="connsiteX0" fmla="*/ 0 w 124880"/>
                  <a:gd name="connsiteY0" fmla="*/ 144601 h 254963"/>
                  <a:gd name="connsiteX1" fmla="*/ 52 w 124880"/>
                  <a:gd name="connsiteY1" fmla="*/ 144705 h 254963"/>
                  <a:gd name="connsiteX2" fmla="*/ 2290 w 124880"/>
                  <a:gd name="connsiteY2" fmla="*/ 148503 h 254963"/>
                  <a:gd name="connsiteX3" fmla="*/ 2445 w 124880"/>
                  <a:gd name="connsiteY3" fmla="*/ 148711 h 254963"/>
                  <a:gd name="connsiteX4" fmla="*/ 3330 w 124880"/>
                  <a:gd name="connsiteY4" fmla="*/ 150429 h 254963"/>
                  <a:gd name="connsiteX5" fmla="*/ 3330 w 124880"/>
                  <a:gd name="connsiteY5" fmla="*/ 150481 h 254963"/>
                  <a:gd name="connsiteX6" fmla="*/ 4215 w 124880"/>
                  <a:gd name="connsiteY6" fmla="*/ 152458 h 254963"/>
                  <a:gd name="connsiteX7" fmla="*/ 5203 w 124880"/>
                  <a:gd name="connsiteY7" fmla="*/ 154903 h 254963"/>
                  <a:gd name="connsiteX8" fmla="*/ 5776 w 124880"/>
                  <a:gd name="connsiteY8" fmla="*/ 156516 h 254963"/>
                  <a:gd name="connsiteX9" fmla="*/ 6088 w 124880"/>
                  <a:gd name="connsiteY9" fmla="*/ 157557 h 254963"/>
                  <a:gd name="connsiteX10" fmla="*/ 6400 w 124880"/>
                  <a:gd name="connsiteY10" fmla="*/ 158754 h 254963"/>
                  <a:gd name="connsiteX11" fmla="*/ 6817 w 124880"/>
                  <a:gd name="connsiteY11" fmla="*/ 160575 h 254963"/>
                  <a:gd name="connsiteX12" fmla="*/ 7181 w 124880"/>
                  <a:gd name="connsiteY12" fmla="*/ 162604 h 254963"/>
                  <a:gd name="connsiteX13" fmla="*/ 20137 w 124880"/>
                  <a:gd name="connsiteY13" fmla="*/ 150637 h 254963"/>
                  <a:gd name="connsiteX14" fmla="*/ 37412 w 124880"/>
                  <a:gd name="connsiteY14" fmla="*/ 155528 h 254963"/>
                  <a:gd name="connsiteX15" fmla="*/ 40586 w 124880"/>
                  <a:gd name="connsiteY15" fmla="*/ 186904 h 254963"/>
                  <a:gd name="connsiteX16" fmla="*/ 10043 w 124880"/>
                  <a:gd name="connsiteY16" fmla="*/ 194865 h 254963"/>
                  <a:gd name="connsiteX17" fmla="*/ 22010 w 124880"/>
                  <a:gd name="connsiteY17" fmla="*/ 223587 h 254963"/>
                  <a:gd name="connsiteX18" fmla="*/ 9418 w 124880"/>
                  <a:gd name="connsiteY18" fmla="*/ 244869 h 254963"/>
                  <a:gd name="connsiteX19" fmla="*/ 9834 w 124880"/>
                  <a:gd name="connsiteY19" fmla="*/ 251425 h 254963"/>
                  <a:gd name="connsiteX20" fmla="*/ 10095 w 124880"/>
                  <a:gd name="connsiteY20" fmla="*/ 258502 h 254963"/>
                  <a:gd name="connsiteX21" fmla="*/ 86584 w 124880"/>
                  <a:gd name="connsiteY21" fmla="*/ 205428 h 254963"/>
                  <a:gd name="connsiteX22" fmla="*/ 93452 w 124880"/>
                  <a:gd name="connsiteY22" fmla="*/ 199704 h 254963"/>
                  <a:gd name="connsiteX23" fmla="*/ 123423 w 124880"/>
                  <a:gd name="connsiteY23" fmla="*/ 161824 h 254963"/>
                  <a:gd name="connsiteX24" fmla="*/ 124620 w 124880"/>
                  <a:gd name="connsiteY24" fmla="*/ 98135 h 254963"/>
                  <a:gd name="connsiteX25" fmla="*/ 73732 w 124880"/>
                  <a:gd name="connsiteY25" fmla="*/ 14205 h 254963"/>
                  <a:gd name="connsiteX26" fmla="*/ 50628 w 124880"/>
                  <a:gd name="connsiteY26" fmla="*/ 0 h 254963"/>
                  <a:gd name="connsiteX27" fmla="*/ 65562 w 124880"/>
                  <a:gd name="connsiteY27" fmla="*/ 21854 h 254963"/>
                  <a:gd name="connsiteX28" fmla="*/ 78050 w 124880"/>
                  <a:gd name="connsiteY28" fmla="*/ 75865 h 254963"/>
                  <a:gd name="connsiteX29" fmla="*/ 49848 w 124880"/>
                  <a:gd name="connsiteY29" fmla="*/ 122070 h 254963"/>
                  <a:gd name="connsiteX30" fmla="*/ 4839 w 124880"/>
                  <a:gd name="connsiteY30" fmla="*/ 140386 h 254963"/>
                  <a:gd name="connsiteX31" fmla="*/ 0 w 124880"/>
                  <a:gd name="connsiteY31" fmla="*/ 144601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4880" h="254963">
                    <a:moveTo>
                      <a:pt x="0" y="144601"/>
                    </a:moveTo>
                    <a:cubicBezTo>
                      <a:pt x="52" y="144653"/>
                      <a:pt x="52" y="144653"/>
                      <a:pt x="52" y="144705"/>
                    </a:cubicBezTo>
                    <a:cubicBezTo>
                      <a:pt x="833" y="145954"/>
                      <a:pt x="1613" y="147202"/>
                      <a:pt x="2290" y="148503"/>
                    </a:cubicBezTo>
                    <a:cubicBezTo>
                      <a:pt x="2342" y="148555"/>
                      <a:pt x="2393" y="148659"/>
                      <a:pt x="2445" y="148711"/>
                    </a:cubicBezTo>
                    <a:cubicBezTo>
                      <a:pt x="2758" y="149284"/>
                      <a:pt x="3018" y="149804"/>
                      <a:pt x="3330" y="150429"/>
                    </a:cubicBezTo>
                    <a:cubicBezTo>
                      <a:pt x="3330" y="150429"/>
                      <a:pt x="3330" y="150429"/>
                      <a:pt x="3330" y="150481"/>
                    </a:cubicBezTo>
                    <a:cubicBezTo>
                      <a:pt x="3694" y="151157"/>
                      <a:pt x="3955" y="151781"/>
                      <a:pt x="4215" y="152458"/>
                    </a:cubicBezTo>
                    <a:cubicBezTo>
                      <a:pt x="4579" y="153238"/>
                      <a:pt x="4891" y="154071"/>
                      <a:pt x="5203" y="154903"/>
                    </a:cubicBezTo>
                    <a:cubicBezTo>
                      <a:pt x="5412" y="155424"/>
                      <a:pt x="5568" y="155944"/>
                      <a:pt x="5776" y="156516"/>
                    </a:cubicBezTo>
                    <a:cubicBezTo>
                      <a:pt x="5880" y="156881"/>
                      <a:pt x="5984" y="157193"/>
                      <a:pt x="6088" y="157557"/>
                    </a:cubicBezTo>
                    <a:cubicBezTo>
                      <a:pt x="6244" y="157921"/>
                      <a:pt x="6348" y="158338"/>
                      <a:pt x="6400" y="158754"/>
                    </a:cubicBezTo>
                    <a:cubicBezTo>
                      <a:pt x="6556" y="159378"/>
                      <a:pt x="6713" y="159951"/>
                      <a:pt x="6817" y="160575"/>
                    </a:cubicBezTo>
                    <a:cubicBezTo>
                      <a:pt x="6972" y="161252"/>
                      <a:pt x="7076" y="161928"/>
                      <a:pt x="7181" y="162604"/>
                    </a:cubicBezTo>
                    <a:cubicBezTo>
                      <a:pt x="8065" y="157505"/>
                      <a:pt x="15142" y="152197"/>
                      <a:pt x="20137" y="150637"/>
                    </a:cubicBezTo>
                    <a:cubicBezTo>
                      <a:pt x="26121" y="148711"/>
                      <a:pt x="32833" y="151209"/>
                      <a:pt x="37412" y="155528"/>
                    </a:cubicBezTo>
                    <a:cubicBezTo>
                      <a:pt x="45685" y="163437"/>
                      <a:pt x="47090" y="177486"/>
                      <a:pt x="40586" y="186904"/>
                    </a:cubicBezTo>
                    <a:cubicBezTo>
                      <a:pt x="34030" y="196270"/>
                      <a:pt x="20345" y="199860"/>
                      <a:pt x="10043" y="194865"/>
                    </a:cubicBezTo>
                    <a:cubicBezTo>
                      <a:pt x="14934" y="203607"/>
                      <a:pt x="17119" y="214846"/>
                      <a:pt x="22010" y="223587"/>
                    </a:cubicBezTo>
                    <a:cubicBezTo>
                      <a:pt x="17952" y="230716"/>
                      <a:pt x="13841" y="237897"/>
                      <a:pt x="9418" y="244869"/>
                    </a:cubicBezTo>
                    <a:cubicBezTo>
                      <a:pt x="9574" y="247055"/>
                      <a:pt x="9678" y="249240"/>
                      <a:pt x="9834" y="251425"/>
                    </a:cubicBezTo>
                    <a:cubicBezTo>
                      <a:pt x="9939" y="253767"/>
                      <a:pt x="10043" y="256160"/>
                      <a:pt x="10095" y="258502"/>
                    </a:cubicBezTo>
                    <a:cubicBezTo>
                      <a:pt x="36788" y="242944"/>
                      <a:pt x="62388" y="225148"/>
                      <a:pt x="86584" y="205428"/>
                    </a:cubicBezTo>
                    <a:cubicBezTo>
                      <a:pt x="88873" y="203555"/>
                      <a:pt x="91163" y="201629"/>
                      <a:pt x="93452" y="199704"/>
                    </a:cubicBezTo>
                    <a:cubicBezTo>
                      <a:pt x="105732" y="189089"/>
                      <a:pt x="117179" y="177122"/>
                      <a:pt x="123423" y="161824"/>
                    </a:cubicBezTo>
                    <a:cubicBezTo>
                      <a:pt x="131541" y="141999"/>
                      <a:pt x="129875" y="119052"/>
                      <a:pt x="124620" y="98135"/>
                    </a:cubicBezTo>
                    <a:cubicBezTo>
                      <a:pt x="116399" y="65302"/>
                      <a:pt x="99176" y="34550"/>
                      <a:pt x="73732" y="14205"/>
                    </a:cubicBezTo>
                    <a:cubicBezTo>
                      <a:pt x="66603" y="8533"/>
                      <a:pt x="58798" y="3746"/>
                      <a:pt x="50628" y="0"/>
                    </a:cubicBezTo>
                    <a:cubicBezTo>
                      <a:pt x="56456" y="6712"/>
                      <a:pt x="61452" y="14101"/>
                      <a:pt x="65562" y="21854"/>
                    </a:cubicBezTo>
                    <a:cubicBezTo>
                      <a:pt x="74408" y="38401"/>
                      <a:pt x="79871" y="57185"/>
                      <a:pt x="78050" y="75865"/>
                    </a:cubicBezTo>
                    <a:cubicBezTo>
                      <a:pt x="76229" y="94545"/>
                      <a:pt x="66186" y="112913"/>
                      <a:pt x="49848" y="122070"/>
                    </a:cubicBezTo>
                    <a:cubicBezTo>
                      <a:pt x="35643" y="129979"/>
                      <a:pt x="17848" y="130656"/>
                      <a:pt x="4839" y="140386"/>
                    </a:cubicBezTo>
                    <a:cubicBezTo>
                      <a:pt x="3070" y="141635"/>
                      <a:pt x="1509" y="143040"/>
                      <a:pt x="0" y="144601"/>
                    </a:cubicBezTo>
                    <a:close/>
                  </a:path>
                </a:pathLst>
              </a:custGeom>
              <a:solidFill>
                <a:schemeClr val="accent2">
                  <a:lumMod val="75000"/>
                </a:schemeClr>
              </a:solidFill>
              <a:ln w="5199"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9504F704-54FB-460F-8503-CE936A4065E9}"/>
                  </a:ext>
                </a:extLst>
              </p:cNvPr>
              <p:cNvSpPr/>
              <p:nvPr/>
            </p:nvSpPr>
            <p:spPr>
              <a:xfrm>
                <a:off x="8395095" y="2888732"/>
                <a:ext cx="192524" cy="452690"/>
              </a:xfrm>
              <a:custGeom>
                <a:avLst/>
                <a:gdLst>
                  <a:gd name="connsiteX0" fmla="*/ 192628 w 192523"/>
                  <a:gd name="connsiteY0" fmla="*/ 236549 h 452690"/>
                  <a:gd name="connsiteX1" fmla="*/ 171398 w 192523"/>
                  <a:gd name="connsiteY1" fmla="*/ 308616 h 452690"/>
                  <a:gd name="connsiteX2" fmla="*/ 58954 w 192523"/>
                  <a:gd name="connsiteY2" fmla="*/ 453997 h 452690"/>
                  <a:gd name="connsiteX3" fmla="*/ 58433 w 192523"/>
                  <a:gd name="connsiteY3" fmla="*/ 450094 h 452690"/>
                  <a:gd name="connsiteX4" fmla="*/ 58433 w 192523"/>
                  <a:gd name="connsiteY4" fmla="*/ 450042 h 452690"/>
                  <a:gd name="connsiteX5" fmla="*/ 2602 w 192523"/>
                  <a:gd name="connsiteY5" fmla="*/ 415128 h 452690"/>
                  <a:gd name="connsiteX6" fmla="*/ 0 w 192523"/>
                  <a:gd name="connsiteY6" fmla="*/ 414191 h 452690"/>
                  <a:gd name="connsiteX7" fmla="*/ 93400 w 192523"/>
                  <a:gd name="connsiteY7" fmla="*/ 285305 h 452690"/>
                  <a:gd name="connsiteX8" fmla="*/ 93400 w 192523"/>
                  <a:gd name="connsiteY8" fmla="*/ 101003 h 452690"/>
                  <a:gd name="connsiteX9" fmla="*/ 127742 w 192523"/>
                  <a:gd name="connsiteY9" fmla="*/ 2087 h 452690"/>
                  <a:gd name="connsiteX10" fmla="*/ 192628 w 192523"/>
                  <a:gd name="connsiteY10" fmla="*/ 236549 h 452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523" h="452690">
                    <a:moveTo>
                      <a:pt x="192628" y="236549"/>
                    </a:moveTo>
                    <a:cubicBezTo>
                      <a:pt x="192628" y="270111"/>
                      <a:pt x="171398" y="308616"/>
                      <a:pt x="171398" y="308616"/>
                    </a:cubicBezTo>
                    <a:cubicBezTo>
                      <a:pt x="171398" y="308616"/>
                      <a:pt x="57549" y="473145"/>
                      <a:pt x="58954" y="453997"/>
                    </a:cubicBezTo>
                    <a:cubicBezTo>
                      <a:pt x="59058" y="452696"/>
                      <a:pt x="58850" y="451395"/>
                      <a:pt x="58433" y="450094"/>
                    </a:cubicBezTo>
                    <a:cubicBezTo>
                      <a:pt x="58433" y="450042"/>
                      <a:pt x="58433" y="450042"/>
                      <a:pt x="58433" y="450042"/>
                    </a:cubicBezTo>
                    <a:cubicBezTo>
                      <a:pt x="53178" y="434484"/>
                      <a:pt x="13217" y="418978"/>
                      <a:pt x="2602" y="415128"/>
                    </a:cubicBezTo>
                    <a:cubicBezTo>
                      <a:pt x="937" y="414504"/>
                      <a:pt x="0" y="414191"/>
                      <a:pt x="0" y="414191"/>
                    </a:cubicBezTo>
                    <a:lnTo>
                      <a:pt x="93400" y="285305"/>
                    </a:lnTo>
                    <a:lnTo>
                      <a:pt x="93400" y="101003"/>
                    </a:lnTo>
                    <a:cubicBezTo>
                      <a:pt x="93400" y="65099"/>
                      <a:pt x="105420" y="30185"/>
                      <a:pt x="127742" y="2087"/>
                    </a:cubicBezTo>
                    <a:cubicBezTo>
                      <a:pt x="201681" y="-24034"/>
                      <a:pt x="192628" y="203040"/>
                      <a:pt x="192628" y="236549"/>
                    </a:cubicBezTo>
                    <a:close/>
                  </a:path>
                </a:pathLst>
              </a:custGeom>
              <a:solidFill>
                <a:schemeClr val="accent2">
                  <a:lumMod val="60000"/>
                  <a:lumOff val="40000"/>
                </a:schemeClr>
              </a:solidFill>
              <a:ln w="5199"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68D9A893-E129-4854-95E7-C8C7BDE25F85}"/>
                  </a:ext>
                </a:extLst>
              </p:cNvPr>
              <p:cNvSpPr/>
              <p:nvPr/>
            </p:nvSpPr>
            <p:spPr>
              <a:xfrm>
                <a:off x="8290226" y="3303860"/>
                <a:ext cx="161303" cy="140490"/>
              </a:xfrm>
              <a:custGeom>
                <a:avLst/>
                <a:gdLst>
                  <a:gd name="connsiteX0" fmla="*/ 163302 w 161303"/>
                  <a:gd name="connsiteY0" fmla="*/ 34914 h 140490"/>
                  <a:gd name="connsiteX1" fmla="*/ 163302 w 161303"/>
                  <a:gd name="connsiteY1" fmla="*/ 34914 h 140490"/>
                  <a:gd name="connsiteX2" fmla="*/ 65791 w 161303"/>
                  <a:gd name="connsiteY2" fmla="*/ 142728 h 140490"/>
                  <a:gd name="connsiteX3" fmla="*/ 68289 w 161303"/>
                  <a:gd name="connsiteY3" fmla="*/ 122747 h 140490"/>
                  <a:gd name="connsiteX4" fmla="*/ 66676 w 161303"/>
                  <a:gd name="connsiteY4" fmla="*/ 121914 h 140490"/>
                  <a:gd name="connsiteX5" fmla="*/ 40035 w 161303"/>
                  <a:gd name="connsiteY5" fmla="*/ 138096 h 140490"/>
                  <a:gd name="connsiteX6" fmla="*/ 37693 w 161303"/>
                  <a:gd name="connsiteY6" fmla="*/ 134246 h 140490"/>
                  <a:gd name="connsiteX7" fmla="*/ 50026 w 161303"/>
                  <a:gd name="connsiteY7" fmla="*/ 119052 h 140490"/>
                  <a:gd name="connsiteX8" fmla="*/ 49193 w 161303"/>
                  <a:gd name="connsiteY8" fmla="*/ 118376 h 140490"/>
                  <a:gd name="connsiteX9" fmla="*/ 10896 w 161303"/>
                  <a:gd name="connsiteY9" fmla="*/ 127690 h 140490"/>
                  <a:gd name="connsiteX10" fmla="*/ 10428 w 161303"/>
                  <a:gd name="connsiteY10" fmla="*/ 124047 h 140490"/>
                  <a:gd name="connsiteX11" fmla="*/ 34051 w 161303"/>
                  <a:gd name="connsiteY11" fmla="*/ 105680 h 140490"/>
                  <a:gd name="connsiteX12" fmla="*/ 32126 w 161303"/>
                  <a:gd name="connsiteY12" fmla="*/ 103911 h 140490"/>
                  <a:gd name="connsiteX13" fmla="*/ 2311 w 161303"/>
                  <a:gd name="connsiteY13" fmla="*/ 109426 h 140490"/>
                  <a:gd name="connsiteX14" fmla="*/ 1374 w 161303"/>
                  <a:gd name="connsiteY14" fmla="*/ 104691 h 140490"/>
                  <a:gd name="connsiteX15" fmla="*/ 55437 w 161303"/>
                  <a:gd name="connsiteY15" fmla="*/ 52398 h 140490"/>
                  <a:gd name="connsiteX16" fmla="*/ 26922 w 161303"/>
                  <a:gd name="connsiteY16" fmla="*/ 36631 h 140490"/>
                  <a:gd name="connsiteX17" fmla="*/ 29160 w 161303"/>
                  <a:gd name="connsiteY17" fmla="*/ 32521 h 140490"/>
                  <a:gd name="connsiteX18" fmla="*/ 107470 w 161303"/>
                  <a:gd name="connsiteY18" fmla="*/ 0 h 140490"/>
                  <a:gd name="connsiteX19" fmla="*/ 163302 w 161303"/>
                  <a:gd name="connsiteY19" fmla="*/ 34914 h 14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1303" h="140490">
                    <a:moveTo>
                      <a:pt x="163302" y="34914"/>
                    </a:moveTo>
                    <a:cubicBezTo>
                      <a:pt x="163302" y="34914"/>
                      <a:pt x="163302" y="34914"/>
                      <a:pt x="163302" y="34914"/>
                    </a:cubicBezTo>
                    <a:cubicBezTo>
                      <a:pt x="149617" y="82785"/>
                      <a:pt x="68497" y="145277"/>
                      <a:pt x="65791" y="142728"/>
                    </a:cubicBezTo>
                    <a:cubicBezTo>
                      <a:pt x="64074" y="141062"/>
                      <a:pt x="66572" y="129563"/>
                      <a:pt x="68289" y="122747"/>
                    </a:cubicBezTo>
                    <a:cubicBezTo>
                      <a:pt x="68497" y="121810"/>
                      <a:pt x="67300" y="121186"/>
                      <a:pt x="66676" y="121914"/>
                    </a:cubicBezTo>
                    <a:cubicBezTo>
                      <a:pt x="59443" y="130708"/>
                      <a:pt x="47996" y="135599"/>
                      <a:pt x="40035" y="138096"/>
                    </a:cubicBezTo>
                    <a:cubicBezTo>
                      <a:pt x="37693" y="138825"/>
                      <a:pt x="35976" y="135963"/>
                      <a:pt x="37693" y="134246"/>
                    </a:cubicBezTo>
                    <a:cubicBezTo>
                      <a:pt x="42948" y="128835"/>
                      <a:pt x="47268" y="123111"/>
                      <a:pt x="50026" y="119052"/>
                    </a:cubicBezTo>
                    <a:cubicBezTo>
                      <a:pt x="50389" y="118532"/>
                      <a:pt x="49713" y="117908"/>
                      <a:pt x="49193" y="118376"/>
                    </a:cubicBezTo>
                    <a:cubicBezTo>
                      <a:pt x="38214" y="128210"/>
                      <a:pt x="21251" y="128574"/>
                      <a:pt x="10896" y="127690"/>
                    </a:cubicBezTo>
                    <a:cubicBezTo>
                      <a:pt x="8867" y="127534"/>
                      <a:pt x="8554" y="124724"/>
                      <a:pt x="10428" y="124047"/>
                    </a:cubicBezTo>
                    <a:cubicBezTo>
                      <a:pt x="24112" y="119260"/>
                      <a:pt x="30929" y="111039"/>
                      <a:pt x="34051" y="105680"/>
                    </a:cubicBezTo>
                    <a:cubicBezTo>
                      <a:pt x="34779" y="104483"/>
                      <a:pt x="33374" y="103130"/>
                      <a:pt x="32126" y="103911"/>
                    </a:cubicBezTo>
                    <a:cubicBezTo>
                      <a:pt x="23072" y="109582"/>
                      <a:pt x="10740" y="110050"/>
                      <a:pt x="2311" y="109426"/>
                    </a:cubicBezTo>
                    <a:cubicBezTo>
                      <a:pt x="-239" y="109270"/>
                      <a:pt x="-863" y="105888"/>
                      <a:pt x="1374" y="104691"/>
                    </a:cubicBezTo>
                    <a:cubicBezTo>
                      <a:pt x="26142" y="91683"/>
                      <a:pt x="55437" y="52398"/>
                      <a:pt x="55437" y="52398"/>
                    </a:cubicBezTo>
                    <a:cubicBezTo>
                      <a:pt x="43313" y="53230"/>
                      <a:pt x="32542" y="43136"/>
                      <a:pt x="26922" y="36631"/>
                    </a:cubicBezTo>
                    <a:cubicBezTo>
                      <a:pt x="25465" y="34914"/>
                      <a:pt x="26870" y="32261"/>
                      <a:pt x="29160" y="32521"/>
                    </a:cubicBezTo>
                    <a:cubicBezTo>
                      <a:pt x="57310" y="35799"/>
                      <a:pt x="91079" y="12800"/>
                      <a:pt x="107470" y="0"/>
                    </a:cubicBezTo>
                    <a:cubicBezTo>
                      <a:pt x="118085" y="3850"/>
                      <a:pt x="158046" y="19304"/>
                      <a:pt x="163302" y="34914"/>
                    </a:cubicBezTo>
                    <a:close/>
                  </a:path>
                </a:pathLst>
              </a:custGeom>
              <a:solidFill>
                <a:schemeClr val="accent2">
                  <a:lumMod val="40000"/>
                  <a:lumOff val="60000"/>
                </a:schemeClr>
              </a:solidFill>
              <a:ln w="5199" cap="flat">
                <a:noFill/>
                <a:prstDash val="solid"/>
                <a:miter/>
              </a:ln>
            </p:spPr>
            <p:txBody>
              <a:bodyPr rtlCol="0" anchor="ctr"/>
              <a:lstStyle/>
              <a:p>
                <a:endParaRPr lang="en-ID"/>
              </a:p>
            </p:txBody>
          </p:sp>
        </p:grpSp>
        <p:grpSp>
          <p:nvGrpSpPr>
            <p:cNvPr id="134" name="Graphic 3">
              <a:extLst>
                <a:ext uri="{FF2B5EF4-FFF2-40B4-BE49-F238E27FC236}">
                  <a16:creationId xmlns:a16="http://schemas.microsoft.com/office/drawing/2014/main" id="{9D719FC0-13BE-4056-9ADF-03CC3A455462}"/>
                </a:ext>
              </a:extLst>
            </p:cNvPr>
            <p:cNvGrpSpPr/>
            <p:nvPr/>
          </p:nvGrpSpPr>
          <p:grpSpPr>
            <a:xfrm>
              <a:off x="3407300" y="2650331"/>
              <a:ext cx="593438" cy="1694310"/>
              <a:chOff x="9552930" y="3570386"/>
              <a:chExt cx="718061" cy="2050115"/>
            </a:xfrm>
            <a:solidFill>
              <a:schemeClr val="accent1"/>
            </a:solidFill>
          </p:grpSpPr>
          <p:sp>
            <p:nvSpPr>
              <p:cNvPr id="135" name="Freeform: Shape 134">
                <a:extLst>
                  <a:ext uri="{FF2B5EF4-FFF2-40B4-BE49-F238E27FC236}">
                    <a16:creationId xmlns:a16="http://schemas.microsoft.com/office/drawing/2014/main" id="{EC554F56-04AE-4C5E-B8E2-D89CE6C897CD}"/>
                  </a:ext>
                </a:extLst>
              </p:cNvPr>
              <p:cNvSpPr/>
              <p:nvPr/>
            </p:nvSpPr>
            <p:spPr>
              <a:xfrm>
                <a:off x="9552930" y="4329509"/>
                <a:ext cx="192524" cy="109270"/>
              </a:xfrm>
              <a:custGeom>
                <a:avLst/>
                <a:gdLst>
                  <a:gd name="connsiteX0" fmla="*/ 7608 w 192523"/>
                  <a:gd name="connsiteY0" fmla="*/ 77198 h 109270"/>
                  <a:gd name="connsiteX1" fmla="*/ 3550 w 192523"/>
                  <a:gd name="connsiteY1" fmla="*/ 90519 h 109270"/>
                  <a:gd name="connsiteX2" fmla="*/ 86907 w 192523"/>
                  <a:gd name="connsiteY2" fmla="*/ 110811 h 109270"/>
                  <a:gd name="connsiteX3" fmla="*/ 180516 w 192523"/>
                  <a:gd name="connsiteY3" fmla="*/ 98272 h 109270"/>
                  <a:gd name="connsiteX4" fmla="*/ 170733 w 192523"/>
                  <a:gd name="connsiteY4" fmla="*/ 501 h 109270"/>
                  <a:gd name="connsiteX5" fmla="*/ 72286 w 192523"/>
                  <a:gd name="connsiteY5" fmla="*/ 17411 h 109270"/>
                  <a:gd name="connsiteX6" fmla="*/ 119376 w 192523"/>
                  <a:gd name="connsiteY6" fmla="*/ 31981 h 109270"/>
                  <a:gd name="connsiteX7" fmla="*/ 10834 w 192523"/>
                  <a:gd name="connsiteY7" fmla="*/ 77406 h 109270"/>
                  <a:gd name="connsiteX8" fmla="*/ 7608 w 192523"/>
                  <a:gd name="connsiteY8" fmla="*/ 77198 h 109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523" h="109270">
                    <a:moveTo>
                      <a:pt x="7608" y="77198"/>
                    </a:moveTo>
                    <a:cubicBezTo>
                      <a:pt x="116" y="76782"/>
                      <a:pt x="-2954" y="86772"/>
                      <a:pt x="3550" y="90519"/>
                    </a:cubicBezTo>
                    <a:cubicBezTo>
                      <a:pt x="23790" y="102330"/>
                      <a:pt x="55427" y="116119"/>
                      <a:pt x="86907" y="110811"/>
                    </a:cubicBezTo>
                    <a:cubicBezTo>
                      <a:pt x="139253" y="101966"/>
                      <a:pt x="180516" y="98272"/>
                      <a:pt x="180516" y="98272"/>
                    </a:cubicBezTo>
                    <a:cubicBezTo>
                      <a:pt x="180516" y="98272"/>
                      <a:pt x="217147" y="37809"/>
                      <a:pt x="170733" y="501"/>
                    </a:cubicBezTo>
                    <a:cubicBezTo>
                      <a:pt x="170733" y="501"/>
                      <a:pt x="109646" y="-4547"/>
                      <a:pt x="72286" y="17411"/>
                    </a:cubicBezTo>
                    <a:lnTo>
                      <a:pt x="119376" y="31981"/>
                    </a:lnTo>
                    <a:cubicBezTo>
                      <a:pt x="119376" y="31981"/>
                      <a:pt x="102049" y="61692"/>
                      <a:pt x="10834" y="77406"/>
                    </a:cubicBezTo>
                    <a:lnTo>
                      <a:pt x="7608" y="77198"/>
                    </a:lnTo>
                    <a:close/>
                  </a:path>
                </a:pathLst>
              </a:custGeom>
              <a:solidFill>
                <a:schemeClr val="accent4">
                  <a:lumMod val="60000"/>
                  <a:lumOff val="40000"/>
                </a:schemeClr>
              </a:solidFill>
              <a:ln w="5199"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A80496BD-BF56-48FD-BEBD-71846C49D63B}"/>
                  </a:ext>
                </a:extLst>
              </p:cNvPr>
              <p:cNvSpPr/>
              <p:nvPr/>
            </p:nvSpPr>
            <p:spPr>
              <a:xfrm>
                <a:off x="9719084" y="3940020"/>
                <a:ext cx="275777" cy="489114"/>
              </a:xfrm>
              <a:custGeom>
                <a:avLst/>
                <a:gdLst>
                  <a:gd name="connsiteX0" fmla="*/ 237896 w 275776"/>
                  <a:gd name="connsiteY0" fmla="*/ 0 h 489113"/>
                  <a:gd name="connsiteX1" fmla="*/ 165882 w 275776"/>
                  <a:gd name="connsiteY1" fmla="*/ 278482 h 489113"/>
                  <a:gd name="connsiteX2" fmla="*/ 106824 w 275776"/>
                  <a:gd name="connsiteY2" fmla="*/ 345658 h 489113"/>
                  <a:gd name="connsiteX3" fmla="*/ 0 w 275776"/>
                  <a:gd name="connsiteY3" fmla="*/ 388533 h 489113"/>
                  <a:gd name="connsiteX4" fmla="*/ 25965 w 275776"/>
                  <a:gd name="connsiteY4" fmla="*/ 491871 h 489113"/>
                  <a:gd name="connsiteX5" fmla="*/ 229987 w 275776"/>
                  <a:gd name="connsiteY5" fmla="*/ 416423 h 489113"/>
                  <a:gd name="connsiteX6" fmla="*/ 276765 w 275776"/>
                  <a:gd name="connsiteY6" fmla="*/ 25705 h 489113"/>
                  <a:gd name="connsiteX7" fmla="*/ 237896 w 275776"/>
                  <a:gd name="connsiteY7" fmla="*/ 0 h 48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5776" h="489113">
                    <a:moveTo>
                      <a:pt x="237896" y="0"/>
                    </a:moveTo>
                    <a:lnTo>
                      <a:pt x="165882" y="278482"/>
                    </a:lnTo>
                    <a:cubicBezTo>
                      <a:pt x="157973" y="308974"/>
                      <a:pt x="136067" y="333950"/>
                      <a:pt x="106824" y="345658"/>
                    </a:cubicBezTo>
                    <a:lnTo>
                      <a:pt x="0" y="388533"/>
                    </a:lnTo>
                    <a:lnTo>
                      <a:pt x="25965" y="491871"/>
                    </a:lnTo>
                    <a:lnTo>
                      <a:pt x="229987" y="416423"/>
                    </a:lnTo>
                    <a:lnTo>
                      <a:pt x="276765" y="25705"/>
                    </a:lnTo>
                    <a:lnTo>
                      <a:pt x="237896" y="0"/>
                    </a:lnTo>
                    <a:close/>
                  </a:path>
                </a:pathLst>
              </a:custGeom>
              <a:solidFill>
                <a:schemeClr val="accent4">
                  <a:lumMod val="40000"/>
                  <a:lumOff val="60000"/>
                </a:schemeClr>
              </a:solidFill>
              <a:ln w="5199"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518FF0F2-ADC4-4101-98E6-EA260CD223CA}"/>
                  </a:ext>
                </a:extLst>
              </p:cNvPr>
              <p:cNvSpPr/>
              <p:nvPr/>
            </p:nvSpPr>
            <p:spPr>
              <a:xfrm>
                <a:off x="10007922" y="4660995"/>
                <a:ext cx="249760" cy="780501"/>
              </a:xfrm>
              <a:custGeom>
                <a:avLst/>
                <a:gdLst>
                  <a:gd name="connsiteX0" fmla="*/ 0 w 249760"/>
                  <a:gd name="connsiteY0" fmla="*/ 23623 h 780500"/>
                  <a:gd name="connsiteX1" fmla="*/ 42979 w 249760"/>
                  <a:gd name="connsiteY1" fmla="*/ 311108 h 780500"/>
                  <a:gd name="connsiteX2" fmla="*/ 66811 w 249760"/>
                  <a:gd name="connsiteY2" fmla="*/ 466219 h 780500"/>
                  <a:gd name="connsiteX3" fmla="*/ 66811 w 249760"/>
                  <a:gd name="connsiteY3" fmla="*/ 466271 h 780500"/>
                  <a:gd name="connsiteX4" fmla="*/ 92151 w 249760"/>
                  <a:gd name="connsiteY4" fmla="*/ 772176 h 780500"/>
                  <a:gd name="connsiteX5" fmla="*/ 101673 w 249760"/>
                  <a:gd name="connsiteY5" fmla="*/ 775141 h 780500"/>
                  <a:gd name="connsiteX6" fmla="*/ 235451 w 249760"/>
                  <a:gd name="connsiteY6" fmla="*/ 778159 h 780500"/>
                  <a:gd name="connsiteX7" fmla="*/ 243568 w 249760"/>
                  <a:gd name="connsiteY7" fmla="*/ 527670 h 780500"/>
                  <a:gd name="connsiteX8" fmla="*/ 204282 w 249760"/>
                  <a:gd name="connsiteY8" fmla="*/ 278327 h 780500"/>
                  <a:gd name="connsiteX9" fmla="*/ 207925 w 249760"/>
                  <a:gd name="connsiteY9" fmla="*/ 0 h 780500"/>
                  <a:gd name="connsiteX10" fmla="*/ 0 w 249760"/>
                  <a:gd name="connsiteY10" fmla="*/ 23623 h 78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9760" h="780500">
                    <a:moveTo>
                      <a:pt x="0" y="23623"/>
                    </a:moveTo>
                    <a:cubicBezTo>
                      <a:pt x="14309" y="119416"/>
                      <a:pt x="28618" y="215262"/>
                      <a:pt x="42979" y="311108"/>
                    </a:cubicBezTo>
                    <a:cubicBezTo>
                      <a:pt x="50576" y="361996"/>
                      <a:pt x="59110" y="413926"/>
                      <a:pt x="66811" y="466219"/>
                    </a:cubicBezTo>
                    <a:cubicBezTo>
                      <a:pt x="66863" y="466271"/>
                      <a:pt x="66811" y="466271"/>
                      <a:pt x="66811" y="466271"/>
                    </a:cubicBezTo>
                    <a:cubicBezTo>
                      <a:pt x="82004" y="568256"/>
                      <a:pt x="94388" y="671855"/>
                      <a:pt x="92151" y="772176"/>
                    </a:cubicBezTo>
                    <a:cubicBezTo>
                      <a:pt x="95273" y="773216"/>
                      <a:pt x="98447" y="774205"/>
                      <a:pt x="101673" y="775141"/>
                    </a:cubicBezTo>
                    <a:cubicBezTo>
                      <a:pt x="144705" y="787473"/>
                      <a:pt x="191951" y="788097"/>
                      <a:pt x="235451" y="778159"/>
                    </a:cubicBezTo>
                    <a:cubicBezTo>
                      <a:pt x="258293" y="697195"/>
                      <a:pt x="254964" y="611028"/>
                      <a:pt x="243568" y="527670"/>
                    </a:cubicBezTo>
                    <a:cubicBezTo>
                      <a:pt x="232173" y="444313"/>
                      <a:pt x="212920" y="362048"/>
                      <a:pt x="204282" y="278327"/>
                    </a:cubicBezTo>
                    <a:cubicBezTo>
                      <a:pt x="194552" y="183886"/>
                      <a:pt x="190390" y="93348"/>
                      <a:pt x="207925" y="0"/>
                    </a:cubicBezTo>
                    <a:cubicBezTo>
                      <a:pt x="142311" y="24143"/>
                      <a:pt x="70193" y="31636"/>
                      <a:pt x="0" y="23623"/>
                    </a:cubicBezTo>
                    <a:close/>
                  </a:path>
                </a:pathLst>
              </a:custGeom>
              <a:solidFill>
                <a:schemeClr val="accent4">
                  <a:lumMod val="60000"/>
                  <a:lumOff val="40000"/>
                </a:schemeClr>
              </a:solidFill>
              <a:ln w="5199" cap="flat">
                <a:noFill/>
                <a:prstDash val="solid"/>
                <a:miter/>
              </a:ln>
            </p:spPr>
            <p:txBody>
              <a:bodyPr rtlCol="0" anchor="ctr"/>
              <a:lstStyle/>
              <a:p>
                <a:endParaRPr lang="en-ID"/>
              </a:p>
            </p:txBody>
          </p:sp>
          <p:sp>
            <p:nvSpPr>
              <p:cNvPr id="138" name="Freeform: Shape 137">
                <a:extLst>
                  <a:ext uri="{FF2B5EF4-FFF2-40B4-BE49-F238E27FC236}">
                    <a16:creationId xmlns:a16="http://schemas.microsoft.com/office/drawing/2014/main" id="{C1C5606C-1D1D-4E75-B86F-9B251C785BD7}"/>
                  </a:ext>
                </a:extLst>
              </p:cNvPr>
              <p:cNvSpPr/>
              <p:nvPr/>
            </p:nvSpPr>
            <p:spPr>
              <a:xfrm>
                <a:off x="9899484" y="4660006"/>
                <a:ext cx="171710" cy="702451"/>
              </a:xfrm>
              <a:custGeom>
                <a:avLst/>
                <a:gdLst>
                  <a:gd name="connsiteX0" fmla="*/ 0 w 171710"/>
                  <a:gd name="connsiteY0" fmla="*/ 684551 h 702450"/>
                  <a:gd name="connsiteX1" fmla="*/ 1041 w 171710"/>
                  <a:gd name="connsiteY1" fmla="*/ 685280 h 702450"/>
                  <a:gd name="connsiteX2" fmla="*/ 140907 w 171710"/>
                  <a:gd name="connsiteY2" fmla="*/ 681221 h 702450"/>
                  <a:gd name="connsiteX3" fmla="*/ 175301 w 171710"/>
                  <a:gd name="connsiteY3" fmla="*/ 467208 h 702450"/>
                  <a:gd name="connsiteX4" fmla="*/ 175301 w 171710"/>
                  <a:gd name="connsiteY4" fmla="*/ 467156 h 702450"/>
                  <a:gd name="connsiteX5" fmla="*/ 151469 w 171710"/>
                  <a:gd name="connsiteY5" fmla="*/ 312044 h 702450"/>
                  <a:gd name="connsiteX6" fmla="*/ 108489 w 171710"/>
                  <a:gd name="connsiteY6" fmla="*/ 24560 h 702450"/>
                  <a:gd name="connsiteX7" fmla="*/ 2914 w 171710"/>
                  <a:gd name="connsiteY7" fmla="*/ 0 h 702450"/>
                  <a:gd name="connsiteX8" fmla="*/ 0 w 171710"/>
                  <a:gd name="connsiteY8" fmla="*/ 684551 h 70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710" h="702450">
                    <a:moveTo>
                      <a:pt x="0" y="684551"/>
                    </a:moveTo>
                    <a:cubicBezTo>
                      <a:pt x="313" y="684811"/>
                      <a:pt x="676" y="685071"/>
                      <a:pt x="1041" y="685280"/>
                    </a:cubicBezTo>
                    <a:cubicBezTo>
                      <a:pt x="39910" y="713846"/>
                      <a:pt x="101465" y="709059"/>
                      <a:pt x="140907" y="681221"/>
                    </a:cubicBezTo>
                    <a:cubicBezTo>
                      <a:pt x="151157" y="611496"/>
                      <a:pt x="163385" y="539222"/>
                      <a:pt x="175301" y="467208"/>
                    </a:cubicBezTo>
                    <a:cubicBezTo>
                      <a:pt x="175301" y="467208"/>
                      <a:pt x="175353" y="467156"/>
                      <a:pt x="175301" y="467156"/>
                    </a:cubicBezTo>
                    <a:cubicBezTo>
                      <a:pt x="167548" y="414862"/>
                      <a:pt x="159066" y="362985"/>
                      <a:pt x="151469" y="312044"/>
                    </a:cubicBezTo>
                    <a:cubicBezTo>
                      <a:pt x="137108" y="216199"/>
                      <a:pt x="122799" y="120353"/>
                      <a:pt x="108489" y="24560"/>
                    </a:cubicBezTo>
                    <a:cubicBezTo>
                      <a:pt x="72379" y="20449"/>
                      <a:pt x="36840" y="12228"/>
                      <a:pt x="2914" y="0"/>
                    </a:cubicBezTo>
                    <a:cubicBezTo>
                      <a:pt x="18628" y="232173"/>
                      <a:pt x="25133" y="452274"/>
                      <a:pt x="0" y="684551"/>
                    </a:cubicBezTo>
                    <a:close/>
                  </a:path>
                </a:pathLst>
              </a:custGeom>
              <a:solidFill>
                <a:schemeClr val="accent4">
                  <a:lumMod val="75000"/>
                </a:schemeClr>
              </a:solidFill>
              <a:ln w="5199"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12F747BA-74A4-408B-9CE2-B5E1E7AD89BC}"/>
                  </a:ext>
                </a:extLst>
              </p:cNvPr>
              <p:cNvSpPr/>
              <p:nvPr/>
            </p:nvSpPr>
            <p:spPr>
              <a:xfrm>
                <a:off x="10010132" y="5436136"/>
                <a:ext cx="249760" cy="182117"/>
              </a:xfrm>
              <a:custGeom>
                <a:avLst/>
                <a:gdLst>
                  <a:gd name="connsiteX0" fmla="*/ 50135 w 249760"/>
                  <a:gd name="connsiteY0" fmla="*/ 184875 h 182116"/>
                  <a:gd name="connsiteX1" fmla="*/ 241149 w 249760"/>
                  <a:gd name="connsiteY1" fmla="*/ 72847 h 182116"/>
                  <a:gd name="connsiteX2" fmla="*/ 233292 w 249760"/>
                  <a:gd name="connsiteY2" fmla="*/ 3018 h 182116"/>
                  <a:gd name="connsiteX3" fmla="*/ 99514 w 249760"/>
                  <a:gd name="connsiteY3" fmla="*/ 0 h 182116"/>
                  <a:gd name="connsiteX4" fmla="*/ 79 w 249760"/>
                  <a:gd name="connsiteY4" fmla="*/ 132113 h 182116"/>
                  <a:gd name="connsiteX5" fmla="*/ 50135 w 249760"/>
                  <a:gd name="connsiteY5" fmla="*/ 184875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760" h="182116">
                    <a:moveTo>
                      <a:pt x="50135" y="184875"/>
                    </a:moveTo>
                    <a:cubicBezTo>
                      <a:pt x="81407" y="188986"/>
                      <a:pt x="214040" y="102922"/>
                      <a:pt x="241149" y="72847"/>
                    </a:cubicBezTo>
                    <a:cubicBezTo>
                      <a:pt x="268259" y="42823"/>
                      <a:pt x="233292" y="3018"/>
                      <a:pt x="233292" y="3018"/>
                    </a:cubicBezTo>
                    <a:cubicBezTo>
                      <a:pt x="189740" y="12904"/>
                      <a:pt x="142546" y="12332"/>
                      <a:pt x="99514" y="0"/>
                    </a:cubicBezTo>
                    <a:cubicBezTo>
                      <a:pt x="88951" y="47975"/>
                      <a:pt x="2316" y="120249"/>
                      <a:pt x="79" y="132113"/>
                    </a:cubicBezTo>
                    <a:cubicBezTo>
                      <a:pt x="-1431" y="140074"/>
                      <a:pt x="18915" y="180712"/>
                      <a:pt x="50135" y="184875"/>
                    </a:cubicBezTo>
                    <a:close/>
                  </a:path>
                </a:pathLst>
              </a:custGeom>
              <a:solidFill>
                <a:schemeClr val="tx2"/>
              </a:solidFill>
              <a:ln w="5199"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BC364923-62FF-4DD0-8D32-696C909AF816}"/>
                  </a:ext>
                </a:extLst>
              </p:cNvPr>
              <p:cNvSpPr/>
              <p:nvPr/>
            </p:nvSpPr>
            <p:spPr>
              <a:xfrm>
                <a:off x="9798565" y="5341279"/>
                <a:ext cx="254964" cy="156100"/>
              </a:xfrm>
              <a:custGeom>
                <a:avLst/>
                <a:gdLst>
                  <a:gd name="connsiteX0" fmla="*/ 26 w 254963"/>
                  <a:gd name="connsiteY0" fmla="*/ 114630 h 156100"/>
                  <a:gd name="connsiteX1" fmla="*/ 23389 w 254963"/>
                  <a:gd name="connsiteY1" fmla="*/ 147358 h 156100"/>
                  <a:gd name="connsiteX2" fmla="*/ 99046 w 254963"/>
                  <a:gd name="connsiteY2" fmla="*/ 145641 h 156100"/>
                  <a:gd name="connsiteX3" fmla="*/ 247601 w 254963"/>
                  <a:gd name="connsiteY3" fmla="*/ 55728 h 156100"/>
                  <a:gd name="connsiteX4" fmla="*/ 241826 w 254963"/>
                  <a:gd name="connsiteY4" fmla="*/ 0 h 156100"/>
                  <a:gd name="connsiteX5" fmla="*/ 101960 w 254963"/>
                  <a:gd name="connsiteY5" fmla="*/ 4059 h 156100"/>
                  <a:gd name="connsiteX6" fmla="*/ 26 w 254963"/>
                  <a:gd name="connsiteY6" fmla="*/ 114630 h 15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963" h="156100">
                    <a:moveTo>
                      <a:pt x="26" y="114630"/>
                    </a:moveTo>
                    <a:cubicBezTo>
                      <a:pt x="-598" y="129927"/>
                      <a:pt x="10069" y="140334"/>
                      <a:pt x="23389" y="147358"/>
                    </a:cubicBezTo>
                    <a:cubicBezTo>
                      <a:pt x="47117" y="159898"/>
                      <a:pt x="75683" y="158754"/>
                      <a:pt x="99046" y="145641"/>
                    </a:cubicBezTo>
                    <a:cubicBezTo>
                      <a:pt x="144263" y="120197"/>
                      <a:pt x="230898" y="70661"/>
                      <a:pt x="247601" y="55728"/>
                    </a:cubicBezTo>
                    <a:cubicBezTo>
                      <a:pt x="270392" y="35279"/>
                      <a:pt x="241826" y="0"/>
                      <a:pt x="241826" y="0"/>
                    </a:cubicBezTo>
                    <a:cubicBezTo>
                      <a:pt x="202384" y="27838"/>
                      <a:pt x="140829" y="32573"/>
                      <a:pt x="101960" y="4059"/>
                    </a:cubicBezTo>
                    <a:cubicBezTo>
                      <a:pt x="76879" y="40430"/>
                      <a:pt x="1483" y="76749"/>
                      <a:pt x="26" y="114630"/>
                    </a:cubicBezTo>
                    <a:close/>
                  </a:path>
                </a:pathLst>
              </a:custGeom>
              <a:solidFill>
                <a:schemeClr val="tx2"/>
              </a:solidFill>
              <a:ln w="5199" cap="flat">
                <a:noFill/>
                <a:prstDash val="solid"/>
                <a:miter/>
              </a:ln>
            </p:spPr>
            <p:txBody>
              <a:bodyPr rtlCol="0" anchor="ctr"/>
              <a:lstStyle/>
              <a:p>
                <a:endParaRPr lang="en-ID"/>
              </a:p>
            </p:txBody>
          </p:sp>
          <p:sp>
            <p:nvSpPr>
              <p:cNvPr id="141" name="Freeform: Shape 140">
                <a:extLst>
                  <a:ext uri="{FF2B5EF4-FFF2-40B4-BE49-F238E27FC236}">
                    <a16:creationId xmlns:a16="http://schemas.microsoft.com/office/drawing/2014/main" id="{9D05D093-8D7E-4A07-B755-C6F221E03999}"/>
                  </a:ext>
                </a:extLst>
              </p:cNvPr>
              <p:cNvSpPr/>
              <p:nvPr/>
            </p:nvSpPr>
            <p:spPr>
              <a:xfrm>
                <a:off x="9602137" y="4389075"/>
                <a:ext cx="197727" cy="104067"/>
              </a:xfrm>
              <a:custGeom>
                <a:avLst/>
                <a:gdLst>
                  <a:gd name="connsiteX0" fmla="*/ 8978 w 197726"/>
                  <a:gd name="connsiteY0" fmla="*/ 52546 h 104066"/>
                  <a:gd name="connsiteX1" fmla="*/ 2474 w 197726"/>
                  <a:gd name="connsiteY1" fmla="*/ 64878 h 104066"/>
                  <a:gd name="connsiteX2" fmla="*/ 80524 w 197726"/>
                  <a:gd name="connsiteY2" fmla="*/ 100521 h 104066"/>
                  <a:gd name="connsiteX3" fmla="*/ 174808 w 197726"/>
                  <a:gd name="connsiteY3" fmla="*/ 105829 h 104066"/>
                  <a:gd name="connsiteX4" fmla="*/ 183602 w 197726"/>
                  <a:gd name="connsiteY4" fmla="*/ 7954 h 104066"/>
                  <a:gd name="connsiteX5" fmla="*/ 83698 w 197726"/>
                  <a:gd name="connsiteY5" fmla="*/ 5977 h 104066"/>
                  <a:gd name="connsiteX6" fmla="*/ 127198 w 197726"/>
                  <a:gd name="connsiteY6" fmla="*/ 29184 h 104066"/>
                  <a:gd name="connsiteX7" fmla="*/ 12048 w 197726"/>
                  <a:gd name="connsiteY7" fmla="*/ 53379 h 104066"/>
                  <a:gd name="connsiteX8" fmla="*/ 8978 w 197726"/>
                  <a:gd name="connsiteY8" fmla="*/ 52546 h 10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726" h="104066">
                    <a:moveTo>
                      <a:pt x="8978" y="52546"/>
                    </a:moveTo>
                    <a:cubicBezTo>
                      <a:pt x="1693" y="50725"/>
                      <a:pt x="-3198" y="59935"/>
                      <a:pt x="2474" y="64878"/>
                    </a:cubicBezTo>
                    <a:cubicBezTo>
                      <a:pt x="20113" y="80280"/>
                      <a:pt x="48627" y="99793"/>
                      <a:pt x="80524" y="100521"/>
                    </a:cubicBezTo>
                    <a:cubicBezTo>
                      <a:pt x="133598" y="101666"/>
                      <a:pt x="174808" y="105829"/>
                      <a:pt x="174808" y="105829"/>
                    </a:cubicBezTo>
                    <a:cubicBezTo>
                      <a:pt x="174808" y="105829"/>
                      <a:pt x="222159" y="53379"/>
                      <a:pt x="183602" y="7954"/>
                    </a:cubicBezTo>
                    <a:cubicBezTo>
                      <a:pt x="183602" y="7954"/>
                      <a:pt x="124544" y="-8541"/>
                      <a:pt x="83698" y="5977"/>
                    </a:cubicBezTo>
                    <a:lnTo>
                      <a:pt x="127198" y="29184"/>
                    </a:lnTo>
                    <a:cubicBezTo>
                      <a:pt x="127198" y="29184"/>
                      <a:pt x="104615" y="55096"/>
                      <a:pt x="12048" y="53379"/>
                    </a:cubicBezTo>
                    <a:lnTo>
                      <a:pt x="8978" y="52546"/>
                    </a:lnTo>
                    <a:close/>
                  </a:path>
                </a:pathLst>
              </a:custGeom>
              <a:solidFill>
                <a:schemeClr val="accent4">
                  <a:lumMod val="40000"/>
                  <a:lumOff val="60000"/>
                </a:schemeClr>
              </a:solidFill>
              <a:ln w="5199" cap="flat">
                <a:noFill/>
                <a:prstDash val="solid"/>
                <a:miter/>
              </a:ln>
            </p:spPr>
            <p:txBody>
              <a:bodyPr rtlCol="0" anchor="ctr"/>
              <a:lstStyle/>
              <a:p>
                <a:endParaRPr lang="en-ID"/>
              </a:p>
            </p:txBody>
          </p:sp>
          <p:sp>
            <p:nvSpPr>
              <p:cNvPr id="142" name="Freeform: Shape 141">
                <a:extLst>
                  <a:ext uri="{FF2B5EF4-FFF2-40B4-BE49-F238E27FC236}">
                    <a16:creationId xmlns:a16="http://schemas.microsoft.com/office/drawing/2014/main" id="{27953DEE-4209-4C58-95BB-1AAAFEF694BC}"/>
                  </a:ext>
                </a:extLst>
              </p:cNvPr>
              <p:cNvSpPr/>
              <p:nvPr/>
            </p:nvSpPr>
            <p:spPr>
              <a:xfrm>
                <a:off x="9911458" y="3934432"/>
                <a:ext cx="343420" cy="478707"/>
              </a:xfrm>
              <a:custGeom>
                <a:avLst/>
                <a:gdLst>
                  <a:gd name="connsiteX0" fmla="*/ 2388 w 343420"/>
                  <a:gd name="connsiteY0" fmla="*/ 467332 h 478707"/>
                  <a:gd name="connsiteX1" fmla="*/ 155522 w 343420"/>
                  <a:gd name="connsiteY1" fmla="*/ 482682 h 478707"/>
                  <a:gd name="connsiteX2" fmla="*/ 328793 w 343420"/>
                  <a:gd name="connsiteY2" fmla="*/ 163353 h 478707"/>
                  <a:gd name="connsiteX3" fmla="*/ 345340 w 343420"/>
                  <a:gd name="connsiteY3" fmla="*/ 173499 h 478707"/>
                  <a:gd name="connsiteX4" fmla="*/ 346484 w 343420"/>
                  <a:gd name="connsiteY4" fmla="*/ 174800 h 478707"/>
                  <a:gd name="connsiteX5" fmla="*/ 347213 w 343420"/>
                  <a:gd name="connsiteY5" fmla="*/ 175581 h 478707"/>
                  <a:gd name="connsiteX6" fmla="*/ 214996 w 343420"/>
                  <a:gd name="connsiteY6" fmla="*/ 27078 h 478707"/>
                  <a:gd name="connsiteX7" fmla="*/ 112750 w 343420"/>
                  <a:gd name="connsiteY7" fmla="*/ 98936 h 478707"/>
                  <a:gd name="connsiteX8" fmla="*/ 112595 w 343420"/>
                  <a:gd name="connsiteY8" fmla="*/ 228 h 478707"/>
                  <a:gd name="connsiteX9" fmla="*/ 45471 w 343420"/>
                  <a:gd name="connsiteY9" fmla="*/ 5588 h 478707"/>
                  <a:gd name="connsiteX10" fmla="*/ 150 w 343420"/>
                  <a:gd name="connsiteY10" fmla="*/ 349789 h 478707"/>
                  <a:gd name="connsiteX11" fmla="*/ 98 w 343420"/>
                  <a:gd name="connsiteY11" fmla="*/ 349841 h 478707"/>
                  <a:gd name="connsiteX12" fmla="*/ 2388 w 343420"/>
                  <a:gd name="connsiteY12" fmla="*/ 467332 h 47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3420" h="478707">
                    <a:moveTo>
                      <a:pt x="2388" y="467332"/>
                    </a:moveTo>
                    <a:lnTo>
                      <a:pt x="155522" y="482682"/>
                    </a:lnTo>
                    <a:cubicBezTo>
                      <a:pt x="155522" y="482682"/>
                      <a:pt x="188043" y="122195"/>
                      <a:pt x="328793" y="163353"/>
                    </a:cubicBezTo>
                    <a:cubicBezTo>
                      <a:pt x="335245" y="165226"/>
                      <a:pt x="340917" y="168764"/>
                      <a:pt x="345340" y="173499"/>
                    </a:cubicBezTo>
                    <a:cubicBezTo>
                      <a:pt x="345756" y="173916"/>
                      <a:pt x="346120" y="174384"/>
                      <a:pt x="346484" y="174800"/>
                    </a:cubicBezTo>
                    <a:cubicBezTo>
                      <a:pt x="346797" y="175061"/>
                      <a:pt x="347005" y="175321"/>
                      <a:pt x="347213" y="175581"/>
                    </a:cubicBezTo>
                    <a:cubicBezTo>
                      <a:pt x="346068" y="172563"/>
                      <a:pt x="307979" y="75573"/>
                      <a:pt x="214996" y="27078"/>
                    </a:cubicBezTo>
                    <a:cubicBezTo>
                      <a:pt x="214996" y="27078"/>
                      <a:pt x="156042" y="108354"/>
                      <a:pt x="112750" y="98936"/>
                    </a:cubicBezTo>
                    <a:cubicBezTo>
                      <a:pt x="70864" y="89830"/>
                      <a:pt x="110097" y="5588"/>
                      <a:pt x="112595" y="228"/>
                    </a:cubicBezTo>
                    <a:cubicBezTo>
                      <a:pt x="91833" y="-656"/>
                      <a:pt x="69511" y="1009"/>
                      <a:pt x="45471" y="5588"/>
                    </a:cubicBezTo>
                    <a:cubicBezTo>
                      <a:pt x="45471" y="5588"/>
                      <a:pt x="2960" y="127346"/>
                      <a:pt x="150" y="349789"/>
                    </a:cubicBezTo>
                    <a:lnTo>
                      <a:pt x="98" y="349841"/>
                    </a:lnTo>
                    <a:cubicBezTo>
                      <a:pt x="-266" y="386316"/>
                      <a:pt x="358" y="425497"/>
                      <a:pt x="2388" y="467332"/>
                    </a:cubicBezTo>
                    <a:close/>
                  </a:path>
                </a:pathLst>
              </a:custGeom>
              <a:solidFill>
                <a:schemeClr val="accent4">
                  <a:lumMod val="20000"/>
                  <a:lumOff val="80000"/>
                </a:schemeClr>
              </a:solidFill>
              <a:ln w="5199" cap="flat">
                <a:noFill/>
                <a:prstDash val="solid"/>
                <a:miter/>
              </a:ln>
            </p:spPr>
            <p:txBody>
              <a:bodyPr rtlCol="0" anchor="ctr"/>
              <a:lstStyle/>
              <a:p>
                <a:endParaRPr lang="en-ID"/>
              </a:p>
            </p:txBody>
          </p:sp>
          <p:sp>
            <p:nvSpPr>
              <p:cNvPr id="143" name="Freeform: Shape 142">
                <a:extLst>
                  <a:ext uri="{FF2B5EF4-FFF2-40B4-BE49-F238E27FC236}">
                    <a16:creationId xmlns:a16="http://schemas.microsoft.com/office/drawing/2014/main" id="{3DBA2CAC-610C-43C2-970E-C43F10518313}"/>
                  </a:ext>
                </a:extLst>
              </p:cNvPr>
              <p:cNvSpPr/>
              <p:nvPr/>
            </p:nvSpPr>
            <p:spPr>
              <a:xfrm>
                <a:off x="10005003" y="3877424"/>
                <a:ext cx="119677" cy="156100"/>
              </a:xfrm>
              <a:custGeom>
                <a:avLst/>
                <a:gdLst>
                  <a:gd name="connsiteX0" fmla="*/ 8851 w 119676"/>
                  <a:gd name="connsiteY0" fmla="*/ 150949 h 156100"/>
                  <a:gd name="connsiteX1" fmla="*/ 8851 w 119676"/>
                  <a:gd name="connsiteY1" fmla="*/ 150949 h 156100"/>
                  <a:gd name="connsiteX2" fmla="*/ 19257 w 119676"/>
                  <a:gd name="connsiteY2" fmla="*/ 155944 h 156100"/>
                  <a:gd name="connsiteX3" fmla="*/ 121503 w 119676"/>
                  <a:gd name="connsiteY3" fmla="*/ 84086 h 156100"/>
                  <a:gd name="connsiteX4" fmla="*/ 121503 w 119676"/>
                  <a:gd name="connsiteY4" fmla="*/ 0 h 156100"/>
                  <a:gd name="connsiteX5" fmla="*/ 19257 w 119676"/>
                  <a:gd name="connsiteY5" fmla="*/ 43396 h 156100"/>
                  <a:gd name="connsiteX6" fmla="*/ 19257 w 119676"/>
                  <a:gd name="connsiteY6" fmla="*/ 56977 h 156100"/>
                  <a:gd name="connsiteX7" fmla="*/ 19102 w 119676"/>
                  <a:gd name="connsiteY7" fmla="*/ 57237 h 156100"/>
                  <a:gd name="connsiteX8" fmla="*/ 8851 w 119676"/>
                  <a:gd name="connsiteY8" fmla="*/ 150949 h 15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676" h="156100">
                    <a:moveTo>
                      <a:pt x="8851" y="150949"/>
                    </a:moveTo>
                    <a:cubicBezTo>
                      <a:pt x="8851" y="151001"/>
                      <a:pt x="8851" y="151001"/>
                      <a:pt x="8851" y="150949"/>
                    </a:cubicBezTo>
                    <a:cubicBezTo>
                      <a:pt x="11504" y="153290"/>
                      <a:pt x="14991" y="155007"/>
                      <a:pt x="19257" y="155944"/>
                    </a:cubicBezTo>
                    <a:cubicBezTo>
                      <a:pt x="62549" y="165362"/>
                      <a:pt x="121503" y="84086"/>
                      <a:pt x="121503" y="84086"/>
                    </a:cubicBezTo>
                    <a:lnTo>
                      <a:pt x="121503" y="0"/>
                    </a:lnTo>
                    <a:cubicBezTo>
                      <a:pt x="103291" y="13008"/>
                      <a:pt x="70614" y="31376"/>
                      <a:pt x="19257" y="43396"/>
                    </a:cubicBezTo>
                    <a:lnTo>
                      <a:pt x="19257" y="56977"/>
                    </a:lnTo>
                    <a:cubicBezTo>
                      <a:pt x="19257" y="56977"/>
                      <a:pt x="19205" y="57081"/>
                      <a:pt x="19102" y="57237"/>
                    </a:cubicBezTo>
                    <a:cubicBezTo>
                      <a:pt x="16864" y="62024"/>
                      <a:pt x="-15085" y="130500"/>
                      <a:pt x="8851" y="150949"/>
                    </a:cubicBezTo>
                    <a:close/>
                  </a:path>
                </a:pathLst>
              </a:custGeom>
              <a:solidFill>
                <a:schemeClr val="accent4">
                  <a:lumMod val="40000"/>
                  <a:lumOff val="60000"/>
                </a:schemeClr>
              </a:solidFill>
              <a:ln w="5199" cap="flat">
                <a:noFill/>
                <a:prstDash val="solid"/>
                <a:miter/>
              </a:ln>
            </p:spPr>
            <p:txBody>
              <a:bodyPr rtlCol="0" anchor="ctr"/>
              <a:lstStyle/>
              <a:p>
                <a:endParaRPr lang="en-ID"/>
              </a:p>
            </p:txBody>
          </p:sp>
          <p:sp>
            <p:nvSpPr>
              <p:cNvPr id="144" name="Freeform: Shape 143">
                <a:extLst>
                  <a:ext uri="{FF2B5EF4-FFF2-40B4-BE49-F238E27FC236}">
                    <a16:creationId xmlns:a16="http://schemas.microsoft.com/office/drawing/2014/main" id="{68EE2EA5-2BB6-4557-A9AB-40169C5CD6DA}"/>
                  </a:ext>
                </a:extLst>
              </p:cNvPr>
              <p:cNvSpPr/>
              <p:nvPr/>
            </p:nvSpPr>
            <p:spPr>
              <a:xfrm>
                <a:off x="9894535" y="4415449"/>
                <a:ext cx="343420" cy="270574"/>
              </a:xfrm>
              <a:custGeom>
                <a:avLst/>
                <a:gdLst>
                  <a:gd name="connsiteX0" fmla="*/ 330834 w 343420"/>
                  <a:gd name="connsiteY0" fmla="*/ 112652 h 270573"/>
                  <a:gd name="connsiteX1" fmla="*/ 337546 w 343420"/>
                  <a:gd name="connsiteY1" fmla="*/ 259230 h 270573"/>
                  <a:gd name="connsiteX2" fmla="*/ 129517 w 343420"/>
                  <a:gd name="connsiteY2" fmla="*/ 271978 h 270573"/>
                  <a:gd name="connsiteX3" fmla="*/ 23941 w 343420"/>
                  <a:gd name="connsiteY3" fmla="*/ 258658 h 270573"/>
                  <a:gd name="connsiteX4" fmla="*/ 5729 w 343420"/>
                  <a:gd name="connsiteY4" fmla="*/ 254912 h 270573"/>
                  <a:gd name="connsiteX5" fmla="*/ 58 w 343420"/>
                  <a:gd name="connsiteY5" fmla="*/ 137056 h 270573"/>
                  <a:gd name="connsiteX6" fmla="*/ 994 w 343420"/>
                  <a:gd name="connsiteY6" fmla="*/ 68320 h 270573"/>
                  <a:gd name="connsiteX7" fmla="*/ 1046 w 343420"/>
                  <a:gd name="connsiteY7" fmla="*/ 67747 h 270573"/>
                  <a:gd name="connsiteX8" fmla="*/ 12910 w 343420"/>
                  <a:gd name="connsiteY8" fmla="*/ 59474 h 270573"/>
                  <a:gd name="connsiteX9" fmla="*/ 152828 w 343420"/>
                  <a:gd name="connsiteY9" fmla="*/ 65146 h 270573"/>
                  <a:gd name="connsiteX10" fmla="*/ 343894 w 343420"/>
                  <a:gd name="connsiteY10" fmla="*/ 0 h 270573"/>
                  <a:gd name="connsiteX11" fmla="*/ 337858 w 343420"/>
                  <a:gd name="connsiteY11" fmla="*/ 53282 h 270573"/>
                  <a:gd name="connsiteX12" fmla="*/ 331146 w 343420"/>
                  <a:gd name="connsiteY12" fmla="*/ 106200 h 270573"/>
                  <a:gd name="connsiteX13" fmla="*/ 330834 w 343420"/>
                  <a:gd name="connsiteY13" fmla="*/ 112652 h 27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20" h="270573">
                    <a:moveTo>
                      <a:pt x="330834" y="112652"/>
                    </a:moveTo>
                    <a:cubicBezTo>
                      <a:pt x="329950" y="139189"/>
                      <a:pt x="333800" y="232745"/>
                      <a:pt x="337546" y="259230"/>
                    </a:cubicBezTo>
                    <a:cubicBezTo>
                      <a:pt x="271880" y="272239"/>
                      <a:pt x="199762" y="276349"/>
                      <a:pt x="129517" y="271978"/>
                    </a:cubicBezTo>
                    <a:cubicBezTo>
                      <a:pt x="93405" y="269741"/>
                      <a:pt x="57867" y="265318"/>
                      <a:pt x="23941" y="258658"/>
                    </a:cubicBezTo>
                    <a:cubicBezTo>
                      <a:pt x="17801" y="257461"/>
                      <a:pt x="11765" y="256212"/>
                      <a:pt x="5729" y="254912"/>
                    </a:cubicBezTo>
                    <a:cubicBezTo>
                      <a:pt x="2087" y="230456"/>
                      <a:pt x="422" y="180920"/>
                      <a:pt x="58" y="137056"/>
                    </a:cubicBezTo>
                    <a:cubicBezTo>
                      <a:pt x="-151" y="109270"/>
                      <a:pt x="214" y="83774"/>
                      <a:pt x="994" y="68320"/>
                    </a:cubicBezTo>
                    <a:cubicBezTo>
                      <a:pt x="994" y="68112"/>
                      <a:pt x="994" y="67956"/>
                      <a:pt x="1046" y="67747"/>
                    </a:cubicBezTo>
                    <a:cubicBezTo>
                      <a:pt x="5001" y="64365"/>
                      <a:pt x="9007" y="61503"/>
                      <a:pt x="12910" y="59474"/>
                    </a:cubicBezTo>
                    <a:cubicBezTo>
                      <a:pt x="48813" y="61451"/>
                      <a:pt x="94550" y="63429"/>
                      <a:pt x="152828" y="65146"/>
                    </a:cubicBezTo>
                    <a:cubicBezTo>
                      <a:pt x="256322" y="68216"/>
                      <a:pt x="313299" y="38765"/>
                      <a:pt x="343894" y="0"/>
                    </a:cubicBezTo>
                    <a:cubicBezTo>
                      <a:pt x="343322" y="17743"/>
                      <a:pt x="340668" y="35487"/>
                      <a:pt x="337858" y="53282"/>
                    </a:cubicBezTo>
                    <a:cubicBezTo>
                      <a:pt x="335101" y="70922"/>
                      <a:pt x="332187" y="88561"/>
                      <a:pt x="331146" y="106200"/>
                    </a:cubicBezTo>
                    <a:cubicBezTo>
                      <a:pt x="330990" y="108281"/>
                      <a:pt x="330886" y="110467"/>
                      <a:pt x="330834" y="112652"/>
                    </a:cubicBezTo>
                    <a:close/>
                  </a:path>
                </a:pathLst>
              </a:custGeom>
              <a:solidFill>
                <a:schemeClr val="accent4">
                  <a:lumMod val="20000"/>
                  <a:lumOff val="80000"/>
                </a:schemeClr>
              </a:solidFill>
              <a:ln w="5199" cap="flat">
                <a:noFill/>
                <a:prstDash val="solid"/>
                <a:miter/>
              </a:ln>
            </p:spPr>
            <p:txBody>
              <a:bodyPr rtlCol="0" anchor="ctr"/>
              <a:lstStyle/>
              <a:p>
                <a:endParaRPr lang="en-ID"/>
              </a:p>
            </p:txBody>
          </p:sp>
          <p:sp>
            <p:nvSpPr>
              <p:cNvPr id="145" name="Freeform: Shape 144">
                <a:extLst>
                  <a:ext uri="{FF2B5EF4-FFF2-40B4-BE49-F238E27FC236}">
                    <a16:creationId xmlns:a16="http://schemas.microsoft.com/office/drawing/2014/main" id="{62101845-1CB6-44A3-A724-FC3EEFD74184}"/>
                  </a:ext>
                </a:extLst>
              </p:cNvPr>
              <p:cNvSpPr/>
              <p:nvPr/>
            </p:nvSpPr>
            <p:spPr>
              <a:xfrm>
                <a:off x="10024260" y="3953236"/>
                <a:ext cx="119677" cy="104067"/>
              </a:xfrm>
              <a:custGeom>
                <a:avLst/>
                <a:gdLst>
                  <a:gd name="connsiteX0" fmla="*/ 0 w 119676"/>
                  <a:gd name="connsiteY0" fmla="*/ 80132 h 104066"/>
                  <a:gd name="connsiteX1" fmla="*/ 5776 w 119676"/>
                  <a:gd name="connsiteY1" fmla="*/ 108438 h 104066"/>
                  <a:gd name="connsiteX2" fmla="*/ 123320 w 119676"/>
                  <a:gd name="connsiteY2" fmla="*/ 17119 h 104066"/>
                  <a:gd name="connsiteX3" fmla="*/ 102194 w 119676"/>
                  <a:gd name="connsiteY3" fmla="*/ 0 h 104066"/>
                </a:gdLst>
                <a:ahLst/>
                <a:cxnLst>
                  <a:cxn ang="0">
                    <a:pos x="connsiteX0" y="connsiteY0"/>
                  </a:cxn>
                  <a:cxn ang="0">
                    <a:pos x="connsiteX1" y="connsiteY1"/>
                  </a:cxn>
                  <a:cxn ang="0">
                    <a:pos x="connsiteX2" y="connsiteY2"/>
                  </a:cxn>
                  <a:cxn ang="0">
                    <a:pos x="connsiteX3" y="connsiteY3"/>
                  </a:cxn>
                </a:cxnLst>
                <a:rect l="l" t="t" r="r" b="b"/>
                <a:pathLst>
                  <a:path w="119676" h="104066">
                    <a:moveTo>
                      <a:pt x="0" y="80132"/>
                    </a:moveTo>
                    <a:lnTo>
                      <a:pt x="5776" y="108438"/>
                    </a:lnTo>
                    <a:lnTo>
                      <a:pt x="123320" y="17119"/>
                    </a:lnTo>
                    <a:lnTo>
                      <a:pt x="102194" y="0"/>
                    </a:lnTo>
                    <a:close/>
                  </a:path>
                </a:pathLst>
              </a:custGeom>
              <a:solidFill>
                <a:schemeClr val="accent4">
                  <a:lumMod val="60000"/>
                  <a:lumOff val="40000"/>
                </a:schemeClr>
              </a:solidFill>
              <a:ln w="5199"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C7C076C7-B21A-4D76-B93C-15ABA5244AC5}"/>
                  </a:ext>
                </a:extLst>
              </p:cNvPr>
              <p:cNvSpPr/>
              <p:nvPr/>
            </p:nvSpPr>
            <p:spPr>
              <a:xfrm>
                <a:off x="9995850" y="3934660"/>
                <a:ext cx="26017" cy="109270"/>
              </a:xfrm>
              <a:custGeom>
                <a:avLst/>
                <a:gdLst>
                  <a:gd name="connsiteX0" fmla="*/ 0 w 26016"/>
                  <a:gd name="connsiteY0" fmla="*/ 113485 h 109270"/>
                  <a:gd name="connsiteX1" fmla="*/ 18003 w 26016"/>
                  <a:gd name="connsiteY1" fmla="*/ 93764 h 109270"/>
                  <a:gd name="connsiteX2" fmla="*/ 18003 w 26016"/>
                  <a:gd name="connsiteY2" fmla="*/ 93712 h 109270"/>
                  <a:gd name="connsiteX3" fmla="*/ 28254 w 26016"/>
                  <a:gd name="connsiteY3" fmla="*/ 0 h 109270"/>
                  <a:gd name="connsiteX4" fmla="*/ 9158 w 26016"/>
                  <a:gd name="connsiteY4" fmla="*/ 21126 h 109270"/>
                  <a:gd name="connsiteX5" fmla="*/ 0 w 26016"/>
                  <a:gd name="connsiteY5" fmla="*/ 113485 h 109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016" h="109270">
                    <a:moveTo>
                      <a:pt x="0" y="113485"/>
                    </a:moveTo>
                    <a:cubicBezTo>
                      <a:pt x="0" y="113485"/>
                      <a:pt x="19304" y="94805"/>
                      <a:pt x="18003" y="93764"/>
                    </a:cubicBezTo>
                    <a:cubicBezTo>
                      <a:pt x="18003" y="93764"/>
                      <a:pt x="18003" y="93764"/>
                      <a:pt x="18003" y="93712"/>
                    </a:cubicBezTo>
                    <a:cubicBezTo>
                      <a:pt x="16807" y="91891"/>
                      <a:pt x="28254" y="0"/>
                      <a:pt x="28254" y="0"/>
                    </a:cubicBezTo>
                    <a:cubicBezTo>
                      <a:pt x="6972" y="3850"/>
                      <a:pt x="9158" y="21126"/>
                      <a:pt x="9158" y="21126"/>
                    </a:cubicBezTo>
                    <a:lnTo>
                      <a:pt x="0" y="113485"/>
                    </a:lnTo>
                    <a:close/>
                  </a:path>
                </a:pathLst>
              </a:custGeom>
              <a:solidFill>
                <a:schemeClr val="accent4">
                  <a:lumMod val="60000"/>
                  <a:lumOff val="40000"/>
                </a:schemeClr>
              </a:solidFill>
              <a:ln w="5199"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1BFDDCC0-3B86-41AD-8415-886E561D6ADB}"/>
                  </a:ext>
                </a:extLst>
              </p:cNvPr>
              <p:cNvSpPr/>
              <p:nvPr/>
            </p:nvSpPr>
            <p:spPr>
              <a:xfrm>
                <a:off x="9941331" y="3706130"/>
                <a:ext cx="202930" cy="218540"/>
              </a:xfrm>
              <a:custGeom>
                <a:avLst/>
                <a:gdLst>
                  <a:gd name="connsiteX0" fmla="*/ 175809 w 202930"/>
                  <a:gd name="connsiteY0" fmla="*/ 126233 h 218540"/>
                  <a:gd name="connsiteX1" fmla="*/ 190274 w 202930"/>
                  <a:gd name="connsiteY1" fmla="*/ 167495 h 218540"/>
                  <a:gd name="connsiteX2" fmla="*/ 185122 w 202930"/>
                  <a:gd name="connsiteY2" fmla="*/ 171346 h 218540"/>
                  <a:gd name="connsiteX3" fmla="*/ 82877 w 202930"/>
                  <a:gd name="connsiteY3" fmla="*/ 214742 h 218540"/>
                  <a:gd name="connsiteX4" fmla="*/ 63624 w 202930"/>
                  <a:gd name="connsiteY4" fmla="*/ 218800 h 218540"/>
                  <a:gd name="connsiteX5" fmla="*/ 11851 w 202930"/>
                  <a:gd name="connsiteY5" fmla="*/ 35435 h 218540"/>
                  <a:gd name="connsiteX6" fmla="*/ 17003 w 202930"/>
                  <a:gd name="connsiteY6" fmla="*/ 0 h 218540"/>
                  <a:gd name="connsiteX7" fmla="*/ 79963 w 202930"/>
                  <a:gd name="connsiteY7" fmla="*/ 35799 h 218540"/>
                  <a:gd name="connsiteX8" fmla="*/ 156556 w 202930"/>
                  <a:gd name="connsiteY8" fmla="*/ 42043 h 218540"/>
                  <a:gd name="connsiteX9" fmla="*/ 164726 w 202930"/>
                  <a:gd name="connsiteY9" fmla="*/ 82369 h 218540"/>
                  <a:gd name="connsiteX10" fmla="*/ 199952 w 202930"/>
                  <a:gd name="connsiteY10" fmla="*/ 82681 h 218540"/>
                  <a:gd name="connsiteX11" fmla="*/ 175809 w 202930"/>
                  <a:gd name="connsiteY11" fmla="*/ 126233 h 218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930" h="218540">
                    <a:moveTo>
                      <a:pt x="175809" y="126233"/>
                    </a:moveTo>
                    <a:cubicBezTo>
                      <a:pt x="175809" y="126233"/>
                      <a:pt x="161759" y="163333"/>
                      <a:pt x="190274" y="167495"/>
                    </a:cubicBezTo>
                    <a:cubicBezTo>
                      <a:pt x="188713" y="168744"/>
                      <a:pt x="186995" y="169993"/>
                      <a:pt x="185122" y="171346"/>
                    </a:cubicBezTo>
                    <a:cubicBezTo>
                      <a:pt x="166911" y="184354"/>
                      <a:pt x="134234" y="202722"/>
                      <a:pt x="82877" y="214742"/>
                    </a:cubicBezTo>
                    <a:cubicBezTo>
                      <a:pt x="76737" y="216147"/>
                      <a:pt x="70285" y="217499"/>
                      <a:pt x="63624" y="218800"/>
                    </a:cubicBezTo>
                    <a:cubicBezTo>
                      <a:pt x="-30764" y="236388"/>
                      <a:pt x="6179" y="60203"/>
                      <a:pt x="11851" y="35435"/>
                    </a:cubicBezTo>
                    <a:cubicBezTo>
                      <a:pt x="12372" y="23363"/>
                      <a:pt x="14141" y="11447"/>
                      <a:pt x="17003" y="0"/>
                    </a:cubicBezTo>
                    <a:cubicBezTo>
                      <a:pt x="35266" y="16130"/>
                      <a:pt x="56808" y="28462"/>
                      <a:pt x="79963" y="35799"/>
                    </a:cubicBezTo>
                    <a:cubicBezTo>
                      <a:pt x="104627" y="43552"/>
                      <a:pt x="130956" y="45581"/>
                      <a:pt x="156556" y="42043"/>
                    </a:cubicBezTo>
                    <a:cubicBezTo>
                      <a:pt x="156660" y="60723"/>
                      <a:pt x="164726" y="82369"/>
                      <a:pt x="164726" y="82369"/>
                    </a:cubicBezTo>
                    <a:cubicBezTo>
                      <a:pt x="166130" y="79195"/>
                      <a:pt x="178410" y="53907"/>
                      <a:pt x="199952" y="82681"/>
                    </a:cubicBezTo>
                    <a:cubicBezTo>
                      <a:pt x="222951" y="113225"/>
                      <a:pt x="175809" y="126233"/>
                      <a:pt x="175809" y="126233"/>
                    </a:cubicBezTo>
                    <a:close/>
                  </a:path>
                </a:pathLst>
              </a:custGeom>
              <a:solidFill>
                <a:schemeClr val="accent4">
                  <a:lumMod val="20000"/>
                  <a:lumOff val="80000"/>
                </a:schemeClr>
              </a:solidFill>
              <a:ln w="5199" cap="flat">
                <a:noFill/>
                <a:prstDash val="solid"/>
                <a:miter/>
              </a:ln>
            </p:spPr>
            <p:txBody>
              <a:bodyPr rtlCol="0" anchor="ctr"/>
              <a:lstStyle/>
              <a:p>
                <a:endParaRPr lang="en-ID"/>
              </a:p>
            </p:txBody>
          </p:sp>
          <p:sp>
            <p:nvSpPr>
              <p:cNvPr id="148" name="Freeform: Shape 147">
                <a:extLst>
                  <a:ext uri="{FF2B5EF4-FFF2-40B4-BE49-F238E27FC236}">
                    <a16:creationId xmlns:a16="http://schemas.microsoft.com/office/drawing/2014/main" id="{958F3835-5ADF-4A16-A506-A612FCAF0BA3}"/>
                  </a:ext>
                </a:extLst>
              </p:cNvPr>
              <p:cNvSpPr/>
              <p:nvPr/>
            </p:nvSpPr>
            <p:spPr>
              <a:xfrm>
                <a:off x="9910382" y="3570386"/>
                <a:ext cx="296590" cy="301794"/>
              </a:xfrm>
              <a:custGeom>
                <a:avLst/>
                <a:gdLst>
                  <a:gd name="connsiteX0" fmla="*/ 294226 w 296590"/>
                  <a:gd name="connsiteY0" fmla="*/ 152498 h 301793"/>
                  <a:gd name="connsiteX1" fmla="*/ 275026 w 296590"/>
                  <a:gd name="connsiteY1" fmla="*/ 220089 h 301793"/>
                  <a:gd name="connsiteX2" fmla="*/ 234440 w 296590"/>
                  <a:gd name="connsiteY2" fmla="*/ 291479 h 301793"/>
                  <a:gd name="connsiteX3" fmla="*/ 221223 w 296590"/>
                  <a:gd name="connsiteY3" fmla="*/ 303239 h 301793"/>
                  <a:gd name="connsiteX4" fmla="*/ 206758 w 296590"/>
                  <a:gd name="connsiteY4" fmla="*/ 261976 h 301793"/>
                  <a:gd name="connsiteX5" fmla="*/ 230953 w 296590"/>
                  <a:gd name="connsiteY5" fmla="*/ 218372 h 301793"/>
                  <a:gd name="connsiteX6" fmla="*/ 221327 w 296590"/>
                  <a:gd name="connsiteY6" fmla="*/ 208382 h 301793"/>
                  <a:gd name="connsiteX7" fmla="*/ 195727 w 296590"/>
                  <a:gd name="connsiteY7" fmla="*/ 218060 h 301793"/>
                  <a:gd name="connsiteX8" fmla="*/ 187557 w 296590"/>
                  <a:gd name="connsiteY8" fmla="*/ 177734 h 301793"/>
                  <a:gd name="connsiteX9" fmla="*/ 110964 w 296590"/>
                  <a:gd name="connsiteY9" fmla="*/ 171490 h 301793"/>
                  <a:gd name="connsiteX10" fmla="*/ 48004 w 296590"/>
                  <a:gd name="connsiteY10" fmla="*/ 135691 h 301793"/>
                  <a:gd name="connsiteX11" fmla="*/ 9343 w 296590"/>
                  <a:gd name="connsiteY11" fmla="*/ 87040 h 301793"/>
                  <a:gd name="connsiteX12" fmla="*/ 446 w 296590"/>
                  <a:gd name="connsiteY12" fmla="*/ 30116 h 301793"/>
                  <a:gd name="connsiteX13" fmla="*/ 16732 w 296590"/>
                  <a:gd name="connsiteY13" fmla="*/ 21999 h 301793"/>
                  <a:gd name="connsiteX14" fmla="*/ 55913 w 296590"/>
                  <a:gd name="connsiteY14" fmla="*/ 32821 h 301793"/>
                  <a:gd name="connsiteX15" fmla="*/ 55029 w 296590"/>
                  <a:gd name="connsiteY15" fmla="*/ 22883 h 301793"/>
                  <a:gd name="connsiteX16" fmla="*/ 70795 w 296590"/>
                  <a:gd name="connsiteY16" fmla="*/ 11019 h 301793"/>
                  <a:gd name="connsiteX17" fmla="*/ 95459 w 296590"/>
                  <a:gd name="connsiteY17" fmla="*/ 15442 h 301793"/>
                  <a:gd name="connsiteX18" fmla="*/ 141664 w 296590"/>
                  <a:gd name="connsiteY18" fmla="*/ 7845 h 301793"/>
                  <a:gd name="connsiteX19" fmla="*/ 247552 w 296590"/>
                  <a:gd name="connsiteY19" fmla="*/ 11228 h 301793"/>
                  <a:gd name="connsiteX20" fmla="*/ 282050 w 296590"/>
                  <a:gd name="connsiteY20" fmla="*/ 44633 h 301793"/>
                  <a:gd name="connsiteX21" fmla="*/ 294538 w 296590"/>
                  <a:gd name="connsiteY21" fmla="*/ 73303 h 301793"/>
                  <a:gd name="connsiteX22" fmla="*/ 294226 w 296590"/>
                  <a:gd name="connsiteY22" fmla="*/ 152498 h 30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590" h="301793">
                    <a:moveTo>
                      <a:pt x="294226" y="152498"/>
                    </a:moveTo>
                    <a:cubicBezTo>
                      <a:pt x="288294" y="178515"/>
                      <a:pt x="285485" y="195582"/>
                      <a:pt x="275026" y="220089"/>
                    </a:cubicBezTo>
                    <a:cubicBezTo>
                      <a:pt x="258479" y="261144"/>
                      <a:pt x="234440" y="291479"/>
                      <a:pt x="234440" y="291479"/>
                    </a:cubicBezTo>
                    <a:cubicBezTo>
                      <a:pt x="234440" y="291479"/>
                      <a:pt x="230329" y="296214"/>
                      <a:pt x="221223" y="303239"/>
                    </a:cubicBezTo>
                    <a:cubicBezTo>
                      <a:pt x="192657" y="299128"/>
                      <a:pt x="206758" y="261976"/>
                      <a:pt x="206758" y="261976"/>
                    </a:cubicBezTo>
                    <a:cubicBezTo>
                      <a:pt x="206758" y="261976"/>
                      <a:pt x="253900" y="248968"/>
                      <a:pt x="230953" y="218372"/>
                    </a:cubicBezTo>
                    <a:cubicBezTo>
                      <a:pt x="227519" y="213793"/>
                      <a:pt x="224293" y="210515"/>
                      <a:pt x="221327" y="208382"/>
                    </a:cubicBezTo>
                    <a:cubicBezTo>
                      <a:pt x="205769" y="197143"/>
                      <a:pt x="196924" y="215354"/>
                      <a:pt x="195727" y="218060"/>
                    </a:cubicBezTo>
                    <a:cubicBezTo>
                      <a:pt x="195727" y="218060"/>
                      <a:pt x="187662" y="196362"/>
                      <a:pt x="187557" y="177734"/>
                    </a:cubicBezTo>
                    <a:cubicBezTo>
                      <a:pt x="161957" y="181273"/>
                      <a:pt x="135628" y="179243"/>
                      <a:pt x="110964" y="171490"/>
                    </a:cubicBezTo>
                    <a:cubicBezTo>
                      <a:pt x="87758" y="164206"/>
                      <a:pt x="66268" y="151822"/>
                      <a:pt x="48004" y="135691"/>
                    </a:cubicBezTo>
                    <a:cubicBezTo>
                      <a:pt x="32342" y="121954"/>
                      <a:pt x="19125" y="105408"/>
                      <a:pt x="9343" y="87040"/>
                    </a:cubicBezTo>
                    <a:cubicBezTo>
                      <a:pt x="289" y="70025"/>
                      <a:pt x="-855" y="49888"/>
                      <a:pt x="446" y="30116"/>
                    </a:cubicBezTo>
                    <a:cubicBezTo>
                      <a:pt x="966" y="22102"/>
                      <a:pt x="9863" y="17732"/>
                      <a:pt x="16732" y="21999"/>
                    </a:cubicBezTo>
                    <a:cubicBezTo>
                      <a:pt x="28440" y="29231"/>
                      <a:pt x="42177" y="33133"/>
                      <a:pt x="55913" y="32821"/>
                    </a:cubicBezTo>
                    <a:cubicBezTo>
                      <a:pt x="55705" y="29699"/>
                      <a:pt x="55393" y="26317"/>
                      <a:pt x="55029" y="22883"/>
                    </a:cubicBezTo>
                    <a:cubicBezTo>
                      <a:pt x="54248" y="14297"/>
                      <a:pt x="62729" y="7845"/>
                      <a:pt x="70795" y="11019"/>
                    </a:cubicBezTo>
                    <a:cubicBezTo>
                      <a:pt x="78548" y="14037"/>
                      <a:pt x="87081" y="15442"/>
                      <a:pt x="95459" y="15442"/>
                    </a:cubicBezTo>
                    <a:cubicBezTo>
                      <a:pt x="111121" y="15494"/>
                      <a:pt x="126470" y="11383"/>
                      <a:pt x="141664" y="7845"/>
                    </a:cubicBezTo>
                    <a:cubicBezTo>
                      <a:pt x="176839" y="-480"/>
                      <a:pt x="215708" y="-5840"/>
                      <a:pt x="247552" y="11228"/>
                    </a:cubicBezTo>
                    <a:cubicBezTo>
                      <a:pt x="261861" y="18876"/>
                      <a:pt x="273569" y="30740"/>
                      <a:pt x="282050" y="44633"/>
                    </a:cubicBezTo>
                    <a:cubicBezTo>
                      <a:pt x="287566" y="53531"/>
                      <a:pt x="291781" y="63261"/>
                      <a:pt x="294538" y="73303"/>
                    </a:cubicBezTo>
                    <a:cubicBezTo>
                      <a:pt x="301563" y="99008"/>
                      <a:pt x="300158" y="126481"/>
                      <a:pt x="294226" y="152498"/>
                    </a:cubicBezTo>
                    <a:close/>
                  </a:path>
                </a:pathLst>
              </a:custGeom>
              <a:solidFill>
                <a:schemeClr val="accent4"/>
              </a:solidFill>
              <a:ln w="5199"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9A33E01B-7427-4FD4-B547-81CF08FA478B}"/>
                  </a:ext>
                </a:extLst>
              </p:cNvPr>
              <p:cNvSpPr/>
              <p:nvPr/>
            </p:nvSpPr>
            <p:spPr>
              <a:xfrm>
                <a:off x="10113659" y="3615019"/>
                <a:ext cx="93660" cy="254964"/>
              </a:xfrm>
              <a:custGeom>
                <a:avLst/>
                <a:gdLst>
                  <a:gd name="connsiteX0" fmla="*/ 90948 w 93660"/>
                  <a:gd name="connsiteY0" fmla="*/ 107865 h 254963"/>
                  <a:gd name="connsiteX1" fmla="*/ 71748 w 93660"/>
                  <a:gd name="connsiteY1" fmla="*/ 175456 h 254963"/>
                  <a:gd name="connsiteX2" fmla="*/ 31162 w 93660"/>
                  <a:gd name="connsiteY2" fmla="*/ 246846 h 254963"/>
                  <a:gd name="connsiteX3" fmla="*/ 17945 w 93660"/>
                  <a:gd name="connsiteY3" fmla="*/ 258606 h 254963"/>
                  <a:gd name="connsiteX4" fmla="*/ 3480 w 93660"/>
                  <a:gd name="connsiteY4" fmla="*/ 217344 h 254963"/>
                  <a:gd name="connsiteX5" fmla="*/ 27675 w 93660"/>
                  <a:gd name="connsiteY5" fmla="*/ 173740 h 254963"/>
                  <a:gd name="connsiteX6" fmla="*/ 18049 w 93660"/>
                  <a:gd name="connsiteY6" fmla="*/ 163749 h 254963"/>
                  <a:gd name="connsiteX7" fmla="*/ 13159 w 93660"/>
                  <a:gd name="connsiteY7" fmla="*/ 134923 h 254963"/>
                  <a:gd name="connsiteX8" fmla="*/ 37042 w 93660"/>
                  <a:gd name="connsiteY8" fmla="*/ 95117 h 254963"/>
                  <a:gd name="connsiteX9" fmla="*/ 76171 w 93660"/>
                  <a:gd name="connsiteY9" fmla="*/ 29347 h 254963"/>
                  <a:gd name="connsiteX10" fmla="*/ 78773 w 93660"/>
                  <a:gd name="connsiteY10" fmla="*/ 0 h 254963"/>
                  <a:gd name="connsiteX11" fmla="*/ 91261 w 93660"/>
                  <a:gd name="connsiteY11" fmla="*/ 28670 h 254963"/>
                  <a:gd name="connsiteX12" fmla="*/ 90948 w 93660"/>
                  <a:gd name="connsiteY12" fmla="*/ 107865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660" h="254963">
                    <a:moveTo>
                      <a:pt x="90948" y="107865"/>
                    </a:moveTo>
                    <a:cubicBezTo>
                      <a:pt x="85016" y="133882"/>
                      <a:pt x="82207" y="150949"/>
                      <a:pt x="71748" y="175456"/>
                    </a:cubicBezTo>
                    <a:cubicBezTo>
                      <a:pt x="55201" y="216511"/>
                      <a:pt x="31162" y="246846"/>
                      <a:pt x="31162" y="246846"/>
                    </a:cubicBezTo>
                    <a:cubicBezTo>
                      <a:pt x="31162" y="246846"/>
                      <a:pt x="27051" y="251581"/>
                      <a:pt x="17945" y="258606"/>
                    </a:cubicBezTo>
                    <a:cubicBezTo>
                      <a:pt x="-10621" y="254495"/>
                      <a:pt x="3480" y="217344"/>
                      <a:pt x="3480" y="217344"/>
                    </a:cubicBezTo>
                    <a:cubicBezTo>
                      <a:pt x="3480" y="217344"/>
                      <a:pt x="50622" y="204335"/>
                      <a:pt x="27675" y="173740"/>
                    </a:cubicBezTo>
                    <a:cubicBezTo>
                      <a:pt x="24242" y="169161"/>
                      <a:pt x="21016" y="165882"/>
                      <a:pt x="18049" y="163749"/>
                    </a:cubicBezTo>
                    <a:cubicBezTo>
                      <a:pt x="15708" y="154175"/>
                      <a:pt x="12274" y="144653"/>
                      <a:pt x="13159" y="134923"/>
                    </a:cubicBezTo>
                    <a:cubicBezTo>
                      <a:pt x="14564" y="119208"/>
                      <a:pt x="26531" y="106825"/>
                      <a:pt x="37042" y="95117"/>
                    </a:cubicBezTo>
                    <a:cubicBezTo>
                      <a:pt x="54265" y="75969"/>
                      <a:pt x="69771" y="54323"/>
                      <a:pt x="76171" y="29347"/>
                    </a:cubicBezTo>
                    <a:cubicBezTo>
                      <a:pt x="78616" y="19877"/>
                      <a:pt x="79553" y="9886"/>
                      <a:pt x="78773" y="0"/>
                    </a:cubicBezTo>
                    <a:cubicBezTo>
                      <a:pt x="84288" y="8898"/>
                      <a:pt x="88503" y="18628"/>
                      <a:pt x="91261" y="28670"/>
                    </a:cubicBezTo>
                    <a:cubicBezTo>
                      <a:pt x="98285" y="54375"/>
                      <a:pt x="96880" y="81848"/>
                      <a:pt x="90948" y="107865"/>
                    </a:cubicBezTo>
                    <a:close/>
                  </a:path>
                </a:pathLst>
              </a:custGeom>
              <a:solidFill>
                <a:schemeClr val="accent4">
                  <a:lumMod val="75000"/>
                </a:schemeClr>
              </a:solidFill>
              <a:ln w="5199"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08A632AA-F73D-45E7-B179-068BEDF1043A}"/>
                  </a:ext>
                </a:extLst>
              </p:cNvPr>
              <p:cNvSpPr/>
              <p:nvPr/>
            </p:nvSpPr>
            <p:spPr>
              <a:xfrm>
                <a:off x="9894483" y="4415397"/>
                <a:ext cx="343420" cy="161303"/>
              </a:xfrm>
              <a:custGeom>
                <a:avLst/>
                <a:gdLst>
                  <a:gd name="connsiteX0" fmla="*/ 343946 w 343420"/>
                  <a:gd name="connsiteY0" fmla="*/ 0 h 161303"/>
                  <a:gd name="connsiteX1" fmla="*/ 337910 w 343420"/>
                  <a:gd name="connsiteY1" fmla="*/ 53282 h 161303"/>
                  <a:gd name="connsiteX2" fmla="*/ 331198 w 343420"/>
                  <a:gd name="connsiteY2" fmla="*/ 106200 h 161303"/>
                  <a:gd name="connsiteX3" fmla="*/ 292746 w 343420"/>
                  <a:gd name="connsiteY3" fmla="*/ 132789 h 161303"/>
                  <a:gd name="connsiteX4" fmla="*/ 133471 w 343420"/>
                  <a:gd name="connsiteY4" fmla="*/ 162552 h 161303"/>
                  <a:gd name="connsiteX5" fmla="*/ 58 w 343420"/>
                  <a:gd name="connsiteY5" fmla="*/ 137056 h 161303"/>
                  <a:gd name="connsiteX6" fmla="*/ 994 w 343420"/>
                  <a:gd name="connsiteY6" fmla="*/ 68320 h 161303"/>
                  <a:gd name="connsiteX7" fmla="*/ 1046 w 343420"/>
                  <a:gd name="connsiteY7" fmla="*/ 67748 h 161303"/>
                  <a:gd name="connsiteX8" fmla="*/ 12910 w 343420"/>
                  <a:gd name="connsiteY8" fmla="*/ 59474 h 161303"/>
                  <a:gd name="connsiteX9" fmla="*/ 152828 w 343420"/>
                  <a:gd name="connsiteY9" fmla="*/ 65146 h 161303"/>
                  <a:gd name="connsiteX10" fmla="*/ 343946 w 343420"/>
                  <a:gd name="connsiteY10" fmla="*/ 0 h 1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420" h="161303">
                    <a:moveTo>
                      <a:pt x="343946" y="0"/>
                    </a:moveTo>
                    <a:cubicBezTo>
                      <a:pt x="343374" y="17743"/>
                      <a:pt x="340720" y="35487"/>
                      <a:pt x="337910" y="53282"/>
                    </a:cubicBezTo>
                    <a:cubicBezTo>
                      <a:pt x="335153" y="70922"/>
                      <a:pt x="332239" y="88561"/>
                      <a:pt x="331198" y="106200"/>
                    </a:cubicBezTo>
                    <a:cubicBezTo>
                      <a:pt x="319387" y="116399"/>
                      <a:pt x="306535" y="125348"/>
                      <a:pt x="292746" y="132789"/>
                    </a:cubicBezTo>
                    <a:cubicBezTo>
                      <a:pt x="244563" y="158806"/>
                      <a:pt x="188107" y="166351"/>
                      <a:pt x="133471" y="162552"/>
                    </a:cubicBezTo>
                    <a:cubicBezTo>
                      <a:pt x="89659" y="159534"/>
                      <a:pt x="41996" y="151625"/>
                      <a:pt x="58" y="137056"/>
                    </a:cubicBezTo>
                    <a:cubicBezTo>
                      <a:pt x="-151" y="109270"/>
                      <a:pt x="214" y="83774"/>
                      <a:pt x="994" y="68320"/>
                    </a:cubicBezTo>
                    <a:cubicBezTo>
                      <a:pt x="994" y="68112"/>
                      <a:pt x="994" y="67956"/>
                      <a:pt x="1046" y="67748"/>
                    </a:cubicBezTo>
                    <a:cubicBezTo>
                      <a:pt x="5001" y="64365"/>
                      <a:pt x="9007" y="61503"/>
                      <a:pt x="12910" y="59474"/>
                    </a:cubicBezTo>
                    <a:cubicBezTo>
                      <a:pt x="48813" y="61451"/>
                      <a:pt x="94551" y="63429"/>
                      <a:pt x="152828" y="65146"/>
                    </a:cubicBezTo>
                    <a:cubicBezTo>
                      <a:pt x="256374" y="68216"/>
                      <a:pt x="313351" y="38817"/>
                      <a:pt x="343946" y="0"/>
                    </a:cubicBezTo>
                    <a:close/>
                  </a:path>
                </a:pathLst>
              </a:custGeom>
              <a:solidFill>
                <a:schemeClr val="accent4">
                  <a:lumMod val="40000"/>
                  <a:lumOff val="60000"/>
                </a:schemeClr>
              </a:solidFill>
              <a:ln w="5199"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633D93A0-AB29-4F72-BDF6-96426E7723F4}"/>
                  </a:ext>
                </a:extLst>
              </p:cNvPr>
              <p:cNvSpPr/>
              <p:nvPr/>
            </p:nvSpPr>
            <p:spPr>
              <a:xfrm>
                <a:off x="9776794" y="4094511"/>
                <a:ext cx="494317" cy="437080"/>
              </a:xfrm>
              <a:custGeom>
                <a:avLst/>
                <a:gdLst>
                  <a:gd name="connsiteX0" fmla="*/ 119204 w 494317"/>
                  <a:gd name="connsiteY0" fmla="*/ 429584 h 437080"/>
                  <a:gd name="connsiteX1" fmla="*/ 270517 w 494317"/>
                  <a:gd name="connsiteY1" fmla="*/ 441239 h 437080"/>
                  <a:gd name="connsiteX2" fmla="*/ 461584 w 494317"/>
                  <a:gd name="connsiteY2" fmla="*/ 320834 h 437080"/>
                  <a:gd name="connsiteX3" fmla="*/ 490150 w 494317"/>
                  <a:gd name="connsiteY3" fmla="*/ 35587 h 437080"/>
                  <a:gd name="connsiteX4" fmla="*/ 481825 w 494317"/>
                  <a:gd name="connsiteY4" fmla="*/ 15554 h 437080"/>
                  <a:gd name="connsiteX5" fmla="*/ 463405 w 494317"/>
                  <a:gd name="connsiteY5" fmla="*/ 3274 h 437080"/>
                  <a:gd name="connsiteX6" fmla="*/ 290134 w 494317"/>
                  <a:gd name="connsiteY6" fmla="*/ 322603 h 437080"/>
                  <a:gd name="connsiteX7" fmla="*/ 136999 w 494317"/>
                  <a:gd name="connsiteY7" fmla="*/ 307253 h 437080"/>
                  <a:gd name="connsiteX8" fmla="*/ 12952 w 494317"/>
                  <a:gd name="connsiteY8" fmla="*/ 294817 h 437080"/>
                  <a:gd name="connsiteX9" fmla="*/ 8945 w 494317"/>
                  <a:gd name="connsiteY9" fmla="*/ 302518 h 437080"/>
                  <a:gd name="connsiteX10" fmla="*/ 152 w 494317"/>
                  <a:gd name="connsiteY10" fmla="*/ 400393 h 437080"/>
                  <a:gd name="connsiteX11" fmla="*/ 119204 w 494317"/>
                  <a:gd name="connsiteY11" fmla="*/ 429584 h 437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4317" h="437080">
                    <a:moveTo>
                      <a:pt x="119204" y="429584"/>
                    </a:moveTo>
                    <a:cubicBezTo>
                      <a:pt x="156668" y="433694"/>
                      <a:pt x="205891" y="437701"/>
                      <a:pt x="270517" y="441239"/>
                    </a:cubicBezTo>
                    <a:cubicBezTo>
                      <a:pt x="374012" y="446910"/>
                      <a:pt x="430988" y="392536"/>
                      <a:pt x="461584" y="320834"/>
                    </a:cubicBezTo>
                    <a:cubicBezTo>
                      <a:pt x="504199" y="220982"/>
                      <a:pt x="495666" y="87516"/>
                      <a:pt x="490150" y="35587"/>
                    </a:cubicBezTo>
                    <a:cubicBezTo>
                      <a:pt x="489369" y="28094"/>
                      <a:pt x="486404" y="21173"/>
                      <a:pt x="481825" y="15554"/>
                    </a:cubicBezTo>
                    <a:cubicBezTo>
                      <a:pt x="477141" y="9778"/>
                      <a:pt x="470794" y="5407"/>
                      <a:pt x="463405" y="3274"/>
                    </a:cubicBezTo>
                    <a:cubicBezTo>
                      <a:pt x="322655" y="-37884"/>
                      <a:pt x="290134" y="322603"/>
                      <a:pt x="290134" y="322603"/>
                    </a:cubicBezTo>
                    <a:lnTo>
                      <a:pt x="136999" y="307253"/>
                    </a:lnTo>
                    <a:lnTo>
                      <a:pt x="12952" y="294817"/>
                    </a:lnTo>
                    <a:cubicBezTo>
                      <a:pt x="8737" y="294401"/>
                      <a:pt x="6187" y="299292"/>
                      <a:pt x="8945" y="302518"/>
                    </a:cubicBezTo>
                    <a:cubicBezTo>
                      <a:pt x="47502" y="347943"/>
                      <a:pt x="152" y="400393"/>
                      <a:pt x="152" y="400393"/>
                    </a:cubicBezTo>
                    <a:cubicBezTo>
                      <a:pt x="152" y="400393"/>
                      <a:pt x="-9214" y="415482"/>
                      <a:pt x="119204" y="429584"/>
                    </a:cubicBezTo>
                    <a:close/>
                  </a:path>
                </a:pathLst>
              </a:custGeom>
              <a:solidFill>
                <a:schemeClr val="accent4">
                  <a:lumMod val="20000"/>
                  <a:lumOff val="80000"/>
                </a:schemeClr>
              </a:solidFill>
              <a:ln w="5199" cap="flat">
                <a:noFill/>
                <a:prstDash val="solid"/>
                <a:miter/>
              </a:ln>
            </p:spPr>
            <p:txBody>
              <a:bodyPr rtlCol="0" anchor="ctr"/>
              <a:lstStyle/>
              <a:p>
                <a:endParaRPr lang="en-ID"/>
              </a:p>
            </p:txBody>
          </p:sp>
        </p:grpSp>
      </p:grpSp>
      <p:grpSp>
        <p:nvGrpSpPr>
          <p:cNvPr id="244" name="Graphic 3">
            <a:extLst>
              <a:ext uri="{FF2B5EF4-FFF2-40B4-BE49-F238E27FC236}">
                <a16:creationId xmlns:a16="http://schemas.microsoft.com/office/drawing/2014/main" id="{04EF4C45-F897-4EEB-B29A-5AEB6DC3FB27}"/>
              </a:ext>
            </a:extLst>
          </p:cNvPr>
          <p:cNvGrpSpPr/>
          <p:nvPr/>
        </p:nvGrpSpPr>
        <p:grpSpPr>
          <a:xfrm>
            <a:off x="6594347" y="2658381"/>
            <a:ext cx="674398" cy="1125396"/>
            <a:chOff x="6540006" y="2408908"/>
            <a:chExt cx="418748" cy="698782"/>
          </a:xfrm>
          <a:solidFill>
            <a:schemeClr val="accent1"/>
          </a:solidFill>
        </p:grpSpPr>
        <p:sp>
          <p:nvSpPr>
            <p:cNvPr id="245" name="Freeform: Shape 244">
              <a:extLst>
                <a:ext uri="{FF2B5EF4-FFF2-40B4-BE49-F238E27FC236}">
                  <a16:creationId xmlns:a16="http://schemas.microsoft.com/office/drawing/2014/main" id="{EC3A3777-1500-4695-9CAE-3E85DE2F0E84}"/>
                </a:ext>
              </a:extLst>
            </p:cNvPr>
            <p:cNvSpPr/>
            <p:nvPr/>
          </p:nvSpPr>
          <p:spPr>
            <a:xfrm>
              <a:off x="6663126" y="2744964"/>
              <a:ext cx="84667" cy="275167"/>
            </a:xfrm>
            <a:custGeom>
              <a:avLst/>
              <a:gdLst>
                <a:gd name="connsiteX0" fmla="*/ 635 w 84666"/>
                <a:gd name="connsiteY0" fmla="*/ 51082 h 275166"/>
                <a:gd name="connsiteX1" fmla="*/ 0 w 84666"/>
                <a:gd name="connsiteY1" fmla="*/ 264372 h 275166"/>
                <a:gd name="connsiteX2" fmla="*/ 0 w 84666"/>
                <a:gd name="connsiteY2" fmla="*/ 277707 h 275166"/>
                <a:gd name="connsiteX3" fmla="*/ 87912 w 84666"/>
                <a:gd name="connsiteY3" fmla="*/ 226625 h 275166"/>
                <a:gd name="connsiteX4" fmla="*/ 87912 w 84666"/>
                <a:gd name="connsiteY4" fmla="*/ 213290 h 275166"/>
                <a:gd name="connsiteX5" fmla="*/ 88547 w 84666"/>
                <a:gd name="connsiteY5" fmla="*/ 0 h 27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666" h="275166">
                  <a:moveTo>
                    <a:pt x="635" y="51082"/>
                  </a:moveTo>
                  <a:lnTo>
                    <a:pt x="0" y="264372"/>
                  </a:lnTo>
                  <a:lnTo>
                    <a:pt x="0" y="277707"/>
                  </a:lnTo>
                  <a:lnTo>
                    <a:pt x="87912" y="226625"/>
                  </a:lnTo>
                  <a:lnTo>
                    <a:pt x="87912" y="213290"/>
                  </a:lnTo>
                  <a:lnTo>
                    <a:pt x="88547" y="0"/>
                  </a:lnTo>
                  <a:close/>
                </a:path>
              </a:pathLst>
            </a:custGeom>
            <a:solidFill>
              <a:schemeClr val="accent1">
                <a:lumMod val="50000"/>
              </a:schemeClr>
            </a:solidFill>
            <a:ln w="7047"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6454787A-E8D3-40FC-8CDB-E602ED6DC467}"/>
                </a:ext>
              </a:extLst>
            </p:cNvPr>
            <p:cNvSpPr/>
            <p:nvPr/>
          </p:nvSpPr>
          <p:spPr>
            <a:xfrm>
              <a:off x="6621639" y="2710533"/>
              <a:ext cx="119944" cy="63500"/>
            </a:xfrm>
            <a:custGeom>
              <a:avLst/>
              <a:gdLst>
                <a:gd name="connsiteX0" fmla="*/ 98496 w 119944"/>
                <a:gd name="connsiteY0" fmla="*/ 5644 h 63500"/>
                <a:gd name="connsiteX1" fmla="*/ 87912 w 119944"/>
                <a:gd name="connsiteY1" fmla="*/ 0 h 63500"/>
                <a:gd name="connsiteX2" fmla="*/ 0 w 119944"/>
                <a:gd name="connsiteY2" fmla="*/ 51082 h 63500"/>
                <a:gd name="connsiteX3" fmla="*/ 10583 w 119944"/>
                <a:gd name="connsiteY3" fmla="*/ 56797 h 63500"/>
                <a:gd name="connsiteX4" fmla="*/ 32879 w 119944"/>
                <a:gd name="connsiteY4" fmla="*/ 68650 h 63500"/>
                <a:gd name="connsiteX5" fmla="*/ 120791 w 119944"/>
                <a:gd name="connsiteY5" fmla="*/ 175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63500">
                  <a:moveTo>
                    <a:pt x="98496" y="5644"/>
                  </a:moveTo>
                  <a:lnTo>
                    <a:pt x="87912" y="0"/>
                  </a:lnTo>
                  <a:lnTo>
                    <a:pt x="0" y="51082"/>
                  </a:lnTo>
                  <a:lnTo>
                    <a:pt x="10583" y="56797"/>
                  </a:lnTo>
                  <a:lnTo>
                    <a:pt x="32879" y="68650"/>
                  </a:lnTo>
                  <a:lnTo>
                    <a:pt x="120791" y="17568"/>
                  </a:ln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247" name="Freeform: Shape 246">
              <a:extLst>
                <a:ext uri="{FF2B5EF4-FFF2-40B4-BE49-F238E27FC236}">
                  <a16:creationId xmlns:a16="http://schemas.microsoft.com/office/drawing/2014/main" id="{EDCA9BA6-2740-4BC6-9C7D-A06A1B3BC318}"/>
                </a:ext>
              </a:extLst>
            </p:cNvPr>
            <p:cNvSpPr/>
            <p:nvPr/>
          </p:nvSpPr>
          <p:spPr>
            <a:xfrm>
              <a:off x="6620863" y="2761686"/>
              <a:ext cx="42333" cy="254000"/>
            </a:xfrm>
            <a:custGeom>
              <a:avLst/>
              <a:gdLst>
                <a:gd name="connsiteX0" fmla="*/ 33655 w 42333"/>
                <a:gd name="connsiteY0" fmla="*/ 17498 h 254000"/>
                <a:gd name="connsiteX1" fmla="*/ 42897 w 42333"/>
                <a:gd name="connsiteY1" fmla="*/ 34431 h 254000"/>
                <a:gd name="connsiteX2" fmla="*/ 42263 w 42333"/>
                <a:gd name="connsiteY2" fmla="*/ 247720 h 254000"/>
                <a:gd name="connsiteX3" fmla="*/ 42192 w 42333"/>
                <a:gd name="connsiteY3" fmla="*/ 260985 h 254000"/>
                <a:gd name="connsiteX4" fmla="*/ 7408 w 42333"/>
                <a:gd name="connsiteY4" fmla="*/ 258586 h 254000"/>
                <a:gd name="connsiteX5" fmla="*/ 5292 w 42333"/>
                <a:gd name="connsiteY5" fmla="*/ 257880 h 254000"/>
                <a:gd name="connsiteX6" fmla="*/ 2399 w 42333"/>
                <a:gd name="connsiteY6" fmla="*/ 255199 h 254000"/>
                <a:gd name="connsiteX7" fmla="*/ 0 w 42333"/>
                <a:gd name="connsiteY7" fmla="*/ 248708 h 254000"/>
                <a:gd name="connsiteX8" fmla="*/ 705 w 42333"/>
                <a:gd name="connsiteY8" fmla="*/ 0 h 254000"/>
                <a:gd name="connsiteX9" fmla="*/ 11289 w 42333"/>
                <a:gd name="connsiteY9" fmla="*/ 5644 h 254000"/>
                <a:gd name="connsiteX10" fmla="*/ 33655 w 42333"/>
                <a:gd name="connsiteY10" fmla="*/ 17498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333" h="254000">
                  <a:moveTo>
                    <a:pt x="33655" y="17498"/>
                  </a:moveTo>
                  <a:lnTo>
                    <a:pt x="42897" y="34431"/>
                  </a:lnTo>
                  <a:lnTo>
                    <a:pt x="42263" y="247720"/>
                  </a:lnTo>
                  <a:lnTo>
                    <a:pt x="42192" y="260985"/>
                  </a:lnTo>
                  <a:lnTo>
                    <a:pt x="7408" y="258586"/>
                  </a:lnTo>
                  <a:cubicBezTo>
                    <a:pt x="6773" y="258515"/>
                    <a:pt x="5997" y="258304"/>
                    <a:pt x="5292" y="257880"/>
                  </a:cubicBezTo>
                  <a:cubicBezTo>
                    <a:pt x="4304" y="257316"/>
                    <a:pt x="3245" y="256399"/>
                    <a:pt x="2399" y="255199"/>
                  </a:cubicBezTo>
                  <a:cubicBezTo>
                    <a:pt x="847" y="253224"/>
                    <a:pt x="0" y="250754"/>
                    <a:pt x="0" y="248708"/>
                  </a:cubicBezTo>
                  <a:lnTo>
                    <a:pt x="705" y="0"/>
                  </a:lnTo>
                  <a:lnTo>
                    <a:pt x="11289" y="5644"/>
                  </a:lnTo>
                  <a:lnTo>
                    <a:pt x="33655" y="17498"/>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8" name="Freeform: Shape 247">
              <a:extLst>
                <a:ext uri="{FF2B5EF4-FFF2-40B4-BE49-F238E27FC236}">
                  <a16:creationId xmlns:a16="http://schemas.microsoft.com/office/drawing/2014/main" id="{71D5C519-9016-4E1B-B6E2-11FAD6350978}"/>
                </a:ext>
              </a:extLst>
            </p:cNvPr>
            <p:cNvSpPr/>
            <p:nvPr/>
          </p:nvSpPr>
          <p:spPr>
            <a:xfrm>
              <a:off x="6674414" y="2764367"/>
              <a:ext cx="119944" cy="105833"/>
            </a:xfrm>
            <a:custGeom>
              <a:avLst/>
              <a:gdLst>
                <a:gd name="connsiteX0" fmla="*/ 122202 w 119944"/>
                <a:gd name="connsiteY0" fmla="*/ 56727 h 105833"/>
                <a:gd name="connsiteX1" fmla="*/ 122202 w 119944"/>
                <a:gd name="connsiteY1" fmla="*/ 56727 h 105833"/>
                <a:gd name="connsiteX2" fmla="*/ 120156 w 119944"/>
                <a:gd name="connsiteY2" fmla="*/ 56021 h 105833"/>
                <a:gd name="connsiteX3" fmla="*/ 118040 w 119944"/>
                <a:gd name="connsiteY3" fmla="*/ 54257 h 105833"/>
                <a:gd name="connsiteX4" fmla="*/ 118040 w 119944"/>
                <a:gd name="connsiteY4" fmla="*/ 54257 h 105833"/>
                <a:gd name="connsiteX5" fmla="*/ 116276 w 119944"/>
                <a:gd name="connsiteY5" fmla="*/ 51788 h 105833"/>
                <a:gd name="connsiteX6" fmla="*/ 87912 w 119944"/>
                <a:gd name="connsiteY6" fmla="*/ 0 h 105833"/>
                <a:gd name="connsiteX7" fmla="*/ 0 w 119944"/>
                <a:gd name="connsiteY7" fmla="*/ 51082 h 105833"/>
                <a:gd name="connsiteX8" fmla="*/ 28363 w 119944"/>
                <a:gd name="connsiteY8" fmla="*/ 102870 h 105833"/>
                <a:gd name="connsiteX9" fmla="*/ 28575 w 119944"/>
                <a:gd name="connsiteY9" fmla="*/ 103223 h 105833"/>
                <a:gd name="connsiteX10" fmla="*/ 28999 w 119944"/>
                <a:gd name="connsiteY10" fmla="*/ 103928 h 105833"/>
                <a:gd name="connsiteX11" fmla="*/ 29281 w 119944"/>
                <a:gd name="connsiteY11" fmla="*/ 104352 h 105833"/>
                <a:gd name="connsiteX12" fmla="*/ 29492 w 119944"/>
                <a:gd name="connsiteY12" fmla="*/ 104634 h 105833"/>
                <a:gd name="connsiteX13" fmla="*/ 29704 w 119944"/>
                <a:gd name="connsiteY13" fmla="*/ 104916 h 105833"/>
                <a:gd name="connsiteX14" fmla="*/ 29915 w 119944"/>
                <a:gd name="connsiteY14" fmla="*/ 105128 h 105833"/>
                <a:gd name="connsiteX15" fmla="*/ 30127 w 119944"/>
                <a:gd name="connsiteY15" fmla="*/ 105340 h 105833"/>
                <a:gd name="connsiteX16" fmla="*/ 30127 w 119944"/>
                <a:gd name="connsiteY16" fmla="*/ 105340 h 105833"/>
                <a:gd name="connsiteX17" fmla="*/ 30127 w 119944"/>
                <a:gd name="connsiteY17" fmla="*/ 105340 h 105833"/>
                <a:gd name="connsiteX18" fmla="*/ 30339 w 119944"/>
                <a:gd name="connsiteY18" fmla="*/ 105551 h 105833"/>
                <a:gd name="connsiteX19" fmla="*/ 30551 w 119944"/>
                <a:gd name="connsiteY19" fmla="*/ 105763 h 105833"/>
                <a:gd name="connsiteX20" fmla="*/ 30763 w 119944"/>
                <a:gd name="connsiteY20" fmla="*/ 105975 h 105833"/>
                <a:gd name="connsiteX21" fmla="*/ 30974 w 119944"/>
                <a:gd name="connsiteY21" fmla="*/ 106186 h 105833"/>
                <a:gd name="connsiteX22" fmla="*/ 31186 w 119944"/>
                <a:gd name="connsiteY22" fmla="*/ 106398 h 105833"/>
                <a:gd name="connsiteX23" fmla="*/ 31397 w 119944"/>
                <a:gd name="connsiteY23" fmla="*/ 106610 h 105833"/>
                <a:gd name="connsiteX24" fmla="*/ 31609 w 119944"/>
                <a:gd name="connsiteY24" fmla="*/ 106751 h 105833"/>
                <a:gd name="connsiteX25" fmla="*/ 31821 w 119944"/>
                <a:gd name="connsiteY25" fmla="*/ 106892 h 105833"/>
                <a:gd name="connsiteX26" fmla="*/ 32032 w 119944"/>
                <a:gd name="connsiteY26" fmla="*/ 107033 h 105833"/>
                <a:gd name="connsiteX27" fmla="*/ 32103 w 119944"/>
                <a:gd name="connsiteY27" fmla="*/ 107033 h 105833"/>
                <a:gd name="connsiteX28" fmla="*/ 32244 w 119944"/>
                <a:gd name="connsiteY28" fmla="*/ 107104 h 105833"/>
                <a:gd name="connsiteX29" fmla="*/ 32456 w 119944"/>
                <a:gd name="connsiteY29" fmla="*/ 107245 h 105833"/>
                <a:gd name="connsiteX30" fmla="*/ 32667 w 119944"/>
                <a:gd name="connsiteY30" fmla="*/ 107315 h 105833"/>
                <a:gd name="connsiteX31" fmla="*/ 32879 w 119944"/>
                <a:gd name="connsiteY31" fmla="*/ 107386 h 105833"/>
                <a:gd name="connsiteX32" fmla="*/ 33091 w 119944"/>
                <a:gd name="connsiteY32" fmla="*/ 107456 h 105833"/>
                <a:gd name="connsiteX33" fmla="*/ 33302 w 119944"/>
                <a:gd name="connsiteY33" fmla="*/ 107527 h 105833"/>
                <a:gd name="connsiteX34" fmla="*/ 33514 w 119944"/>
                <a:gd name="connsiteY34" fmla="*/ 107597 h 105833"/>
                <a:gd name="connsiteX35" fmla="*/ 33726 w 119944"/>
                <a:gd name="connsiteY35" fmla="*/ 107668 h 105833"/>
                <a:gd name="connsiteX36" fmla="*/ 33937 w 119944"/>
                <a:gd name="connsiteY36" fmla="*/ 107738 h 105833"/>
                <a:gd name="connsiteX37" fmla="*/ 34078 w 119944"/>
                <a:gd name="connsiteY37" fmla="*/ 107738 h 105833"/>
                <a:gd name="connsiteX38" fmla="*/ 34078 w 119944"/>
                <a:gd name="connsiteY38" fmla="*/ 107738 h 105833"/>
                <a:gd name="connsiteX39" fmla="*/ 34149 w 119944"/>
                <a:gd name="connsiteY39" fmla="*/ 107738 h 105833"/>
                <a:gd name="connsiteX40" fmla="*/ 34431 w 119944"/>
                <a:gd name="connsiteY40" fmla="*/ 107738 h 105833"/>
                <a:gd name="connsiteX41" fmla="*/ 34714 w 119944"/>
                <a:gd name="connsiteY41" fmla="*/ 107738 h 105833"/>
                <a:gd name="connsiteX42" fmla="*/ 34996 w 119944"/>
                <a:gd name="connsiteY42" fmla="*/ 107668 h 105833"/>
                <a:gd name="connsiteX43" fmla="*/ 35348 w 119944"/>
                <a:gd name="connsiteY43" fmla="*/ 107597 h 105833"/>
                <a:gd name="connsiteX44" fmla="*/ 35772 w 119944"/>
                <a:gd name="connsiteY44" fmla="*/ 107386 h 105833"/>
                <a:gd name="connsiteX45" fmla="*/ 123684 w 119944"/>
                <a:gd name="connsiteY45" fmla="*/ 56303 h 105833"/>
                <a:gd name="connsiteX46" fmla="*/ 122202 w 119944"/>
                <a:gd name="connsiteY46" fmla="*/ 56727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19944" h="105833">
                  <a:moveTo>
                    <a:pt x="122202" y="56727"/>
                  </a:moveTo>
                  <a:cubicBezTo>
                    <a:pt x="122202" y="56727"/>
                    <a:pt x="122202" y="56727"/>
                    <a:pt x="122202" y="56727"/>
                  </a:cubicBezTo>
                  <a:cubicBezTo>
                    <a:pt x="121568" y="56656"/>
                    <a:pt x="120862" y="56444"/>
                    <a:pt x="120156" y="56021"/>
                  </a:cubicBezTo>
                  <a:cubicBezTo>
                    <a:pt x="119380" y="55598"/>
                    <a:pt x="118674" y="54963"/>
                    <a:pt x="118040" y="54257"/>
                  </a:cubicBezTo>
                  <a:cubicBezTo>
                    <a:pt x="118040" y="54257"/>
                    <a:pt x="118040" y="54257"/>
                    <a:pt x="118040" y="54257"/>
                  </a:cubicBezTo>
                  <a:cubicBezTo>
                    <a:pt x="117405" y="53552"/>
                    <a:pt x="116770" y="52705"/>
                    <a:pt x="116276" y="51788"/>
                  </a:cubicBezTo>
                  <a:lnTo>
                    <a:pt x="87912" y="0"/>
                  </a:lnTo>
                  <a:lnTo>
                    <a:pt x="0" y="51082"/>
                  </a:lnTo>
                  <a:lnTo>
                    <a:pt x="28363" y="102870"/>
                  </a:lnTo>
                  <a:cubicBezTo>
                    <a:pt x="28434" y="103011"/>
                    <a:pt x="28505" y="103082"/>
                    <a:pt x="28575" y="103223"/>
                  </a:cubicBezTo>
                  <a:cubicBezTo>
                    <a:pt x="28716" y="103434"/>
                    <a:pt x="28857" y="103717"/>
                    <a:pt x="28999" y="103928"/>
                  </a:cubicBezTo>
                  <a:cubicBezTo>
                    <a:pt x="29069" y="104069"/>
                    <a:pt x="29210" y="104211"/>
                    <a:pt x="29281" y="104352"/>
                  </a:cubicBezTo>
                  <a:cubicBezTo>
                    <a:pt x="29351" y="104422"/>
                    <a:pt x="29422" y="104563"/>
                    <a:pt x="29492" y="104634"/>
                  </a:cubicBezTo>
                  <a:cubicBezTo>
                    <a:pt x="29563" y="104705"/>
                    <a:pt x="29633" y="104775"/>
                    <a:pt x="29704" y="104916"/>
                  </a:cubicBezTo>
                  <a:cubicBezTo>
                    <a:pt x="29775" y="104987"/>
                    <a:pt x="29845" y="105057"/>
                    <a:pt x="29915" y="105128"/>
                  </a:cubicBezTo>
                  <a:cubicBezTo>
                    <a:pt x="29986" y="105198"/>
                    <a:pt x="30057" y="105269"/>
                    <a:pt x="30127" y="105340"/>
                  </a:cubicBezTo>
                  <a:cubicBezTo>
                    <a:pt x="30127" y="105340"/>
                    <a:pt x="30127" y="105340"/>
                    <a:pt x="30127" y="105340"/>
                  </a:cubicBezTo>
                  <a:cubicBezTo>
                    <a:pt x="30127" y="105340"/>
                    <a:pt x="30127" y="105340"/>
                    <a:pt x="30127" y="105340"/>
                  </a:cubicBezTo>
                  <a:cubicBezTo>
                    <a:pt x="30198" y="105410"/>
                    <a:pt x="30269" y="105481"/>
                    <a:pt x="30339" y="105551"/>
                  </a:cubicBezTo>
                  <a:cubicBezTo>
                    <a:pt x="30409" y="105622"/>
                    <a:pt x="30480" y="105692"/>
                    <a:pt x="30551" y="105763"/>
                  </a:cubicBezTo>
                  <a:cubicBezTo>
                    <a:pt x="30621" y="105833"/>
                    <a:pt x="30692" y="105904"/>
                    <a:pt x="30763" y="105975"/>
                  </a:cubicBezTo>
                  <a:cubicBezTo>
                    <a:pt x="30833" y="106045"/>
                    <a:pt x="30903" y="106116"/>
                    <a:pt x="30974" y="106186"/>
                  </a:cubicBezTo>
                  <a:cubicBezTo>
                    <a:pt x="31045" y="106257"/>
                    <a:pt x="31115" y="106327"/>
                    <a:pt x="31186" y="106398"/>
                  </a:cubicBezTo>
                  <a:cubicBezTo>
                    <a:pt x="31256" y="106469"/>
                    <a:pt x="31327" y="106539"/>
                    <a:pt x="31397" y="106610"/>
                  </a:cubicBezTo>
                  <a:cubicBezTo>
                    <a:pt x="31468" y="106680"/>
                    <a:pt x="31539" y="106751"/>
                    <a:pt x="31609" y="106751"/>
                  </a:cubicBezTo>
                  <a:cubicBezTo>
                    <a:pt x="31679" y="106821"/>
                    <a:pt x="31750" y="106821"/>
                    <a:pt x="31821" y="106892"/>
                  </a:cubicBezTo>
                  <a:cubicBezTo>
                    <a:pt x="31891" y="106962"/>
                    <a:pt x="31962" y="106962"/>
                    <a:pt x="32032" y="107033"/>
                  </a:cubicBezTo>
                  <a:cubicBezTo>
                    <a:pt x="32032" y="107033"/>
                    <a:pt x="32032" y="107033"/>
                    <a:pt x="32103" y="107033"/>
                  </a:cubicBezTo>
                  <a:cubicBezTo>
                    <a:pt x="32173" y="107033"/>
                    <a:pt x="32244" y="107104"/>
                    <a:pt x="32244" y="107104"/>
                  </a:cubicBezTo>
                  <a:cubicBezTo>
                    <a:pt x="32315" y="107174"/>
                    <a:pt x="32385" y="107174"/>
                    <a:pt x="32456" y="107245"/>
                  </a:cubicBezTo>
                  <a:cubicBezTo>
                    <a:pt x="32526" y="107245"/>
                    <a:pt x="32597" y="107315"/>
                    <a:pt x="32667" y="107315"/>
                  </a:cubicBezTo>
                  <a:cubicBezTo>
                    <a:pt x="32738" y="107315"/>
                    <a:pt x="32809" y="107386"/>
                    <a:pt x="32879" y="107386"/>
                  </a:cubicBezTo>
                  <a:cubicBezTo>
                    <a:pt x="32950" y="107386"/>
                    <a:pt x="33020" y="107456"/>
                    <a:pt x="33091" y="107456"/>
                  </a:cubicBezTo>
                  <a:cubicBezTo>
                    <a:pt x="33161" y="107456"/>
                    <a:pt x="33232" y="107527"/>
                    <a:pt x="33302" y="107527"/>
                  </a:cubicBezTo>
                  <a:cubicBezTo>
                    <a:pt x="33373" y="107527"/>
                    <a:pt x="33443" y="107597"/>
                    <a:pt x="33514" y="107597"/>
                  </a:cubicBezTo>
                  <a:cubicBezTo>
                    <a:pt x="33585" y="107597"/>
                    <a:pt x="33655" y="107668"/>
                    <a:pt x="33726" y="107668"/>
                  </a:cubicBezTo>
                  <a:cubicBezTo>
                    <a:pt x="33796" y="107668"/>
                    <a:pt x="33867" y="107668"/>
                    <a:pt x="33937" y="107738"/>
                  </a:cubicBezTo>
                  <a:cubicBezTo>
                    <a:pt x="34008" y="107738"/>
                    <a:pt x="34008" y="107738"/>
                    <a:pt x="34078" y="107738"/>
                  </a:cubicBezTo>
                  <a:cubicBezTo>
                    <a:pt x="34078" y="107738"/>
                    <a:pt x="34078" y="107738"/>
                    <a:pt x="34078" y="107738"/>
                  </a:cubicBezTo>
                  <a:cubicBezTo>
                    <a:pt x="34078" y="107738"/>
                    <a:pt x="34149" y="107738"/>
                    <a:pt x="34149" y="107738"/>
                  </a:cubicBezTo>
                  <a:cubicBezTo>
                    <a:pt x="34220" y="107738"/>
                    <a:pt x="34290" y="107738"/>
                    <a:pt x="34431" y="107738"/>
                  </a:cubicBezTo>
                  <a:cubicBezTo>
                    <a:pt x="34502" y="107738"/>
                    <a:pt x="34643" y="107738"/>
                    <a:pt x="34714" y="107738"/>
                  </a:cubicBezTo>
                  <a:cubicBezTo>
                    <a:pt x="34784" y="107738"/>
                    <a:pt x="34925" y="107738"/>
                    <a:pt x="34996" y="107668"/>
                  </a:cubicBezTo>
                  <a:cubicBezTo>
                    <a:pt x="35137" y="107668"/>
                    <a:pt x="35278" y="107597"/>
                    <a:pt x="35348" y="107597"/>
                  </a:cubicBezTo>
                  <a:cubicBezTo>
                    <a:pt x="35490" y="107527"/>
                    <a:pt x="35631" y="107456"/>
                    <a:pt x="35772" y="107386"/>
                  </a:cubicBezTo>
                  <a:lnTo>
                    <a:pt x="123684" y="56303"/>
                  </a:lnTo>
                  <a:cubicBezTo>
                    <a:pt x="123402" y="56656"/>
                    <a:pt x="122837" y="56797"/>
                    <a:pt x="122202" y="5672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9" name="Freeform: Shape 248">
              <a:extLst>
                <a:ext uri="{FF2B5EF4-FFF2-40B4-BE49-F238E27FC236}">
                  <a16:creationId xmlns:a16="http://schemas.microsoft.com/office/drawing/2014/main" id="{13780E8C-B34D-4367-B413-4A3F9EF68EB0}"/>
                </a:ext>
              </a:extLst>
            </p:cNvPr>
            <p:cNvSpPr/>
            <p:nvPr/>
          </p:nvSpPr>
          <p:spPr>
            <a:xfrm>
              <a:off x="6673709" y="2815449"/>
              <a:ext cx="63500" cy="239889"/>
            </a:xfrm>
            <a:custGeom>
              <a:avLst/>
              <a:gdLst>
                <a:gd name="connsiteX0" fmla="*/ 65828 w 63499"/>
                <a:gd name="connsiteY0" fmla="*/ 37112 h 239888"/>
                <a:gd name="connsiteX1" fmla="*/ 65264 w 63499"/>
                <a:gd name="connsiteY1" fmla="*/ 232480 h 239888"/>
                <a:gd name="connsiteX2" fmla="*/ 65193 w 63499"/>
                <a:gd name="connsiteY2" fmla="*/ 245816 h 239888"/>
                <a:gd name="connsiteX3" fmla="*/ 32455 w 63499"/>
                <a:gd name="connsiteY3" fmla="*/ 210255 h 239888"/>
                <a:gd name="connsiteX4" fmla="*/ 0 w 63499"/>
                <a:gd name="connsiteY4" fmla="*/ 207998 h 239888"/>
                <a:gd name="connsiteX5" fmla="*/ 71 w 63499"/>
                <a:gd name="connsiteY5" fmla="*/ 194663 h 239888"/>
                <a:gd name="connsiteX6" fmla="*/ 635 w 63499"/>
                <a:gd name="connsiteY6" fmla="*/ 0 h 239888"/>
                <a:gd name="connsiteX7" fmla="*/ 28998 w 63499"/>
                <a:gd name="connsiteY7" fmla="*/ 51788 h 239888"/>
                <a:gd name="connsiteX8" fmla="*/ 32879 w 63499"/>
                <a:gd name="connsiteY8" fmla="*/ 56021 h 239888"/>
                <a:gd name="connsiteX9" fmla="*/ 36760 w 63499"/>
                <a:gd name="connsiteY9" fmla="*/ 56303 h 239888"/>
                <a:gd name="connsiteX10" fmla="*/ 65828 w 63499"/>
                <a:gd name="connsiteY10" fmla="*/ 37112 h 23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499" h="239888">
                  <a:moveTo>
                    <a:pt x="65828" y="37112"/>
                  </a:moveTo>
                  <a:lnTo>
                    <a:pt x="65264" y="232480"/>
                  </a:lnTo>
                  <a:lnTo>
                    <a:pt x="65193" y="245816"/>
                  </a:lnTo>
                  <a:lnTo>
                    <a:pt x="32455" y="210255"/>
                  </a:lnTo>
                  <a:lnTo>
                    <a:pt x="0" y="207998"/>
                  </a:lnTo>
                  <a:lnTo>
                    <a:pt x="71" y="194663"/>
                  </a:lnTo>
                  <a:lnTo>
                    <a:pt x="635" y="0"/>
                  </a:lnTo>
                  <a:lnTo>
                    <a:pt x="28998" y="51788"/>
                  </a:lnTo>
                  <a:cubicBezTo>
                    <a:pt x="29986" y="53622"/>
                    <a:pt x="31397" y="55174"/>
                    <a:pt x="32879" y="56021"/>
                  </a:cubicBezTo>
                  <a:cubicBezTo>
                    <a:pt x="34361" y="56868"/>
                    <a:pt x="35772" y="56938"/>
                    <a:pt x="36760" y="56303"/>
                  </a:cubicBezTo>
                  <a:lnTo>
                    <a:pt x="65828" y="37112"/>
                  </a:ln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4DE45DD1-8B78-44E5-8516-618796B11899}"/>
                </a:ext>
              </a:extLst>
            </p:cNvPr>
            <p:cNvSpPr/>
            <p:nvPr/>
          </p:nvSpPr>
          <p:spPr>
            <a:xfrm>
              <a:off x="6738973" y="2801479"/>
              <a:ext cx="84667" cy="254000"/>
            </a:xfrm>
            <a:custGeom>
              <a:avLst/>
              <a:gdLst>
                <a:gd name="connsiteX0" fmla="*/ 565 w 84666"/>
                <a:gd name="connsiteY0" fmla="*/ 51082 h 254000"/>
                <a:gd name="connsiteX1" fmla="*/ 0 w 84666"/>
                <a:gd name="connsiteY1" fmla="*/ 246451 h 254000"/>
                <a:gd name="connsiteX2" fmla="*/ 0 w 84666"/>
                <a:gd name="connsiteY2" fmla="*/ 259786 h 254000"/>
                <a:gd name="connsiteX3" fmla="*/ 87912 w 84666"/>
                <a:gd name="connsiteY3" fmla="*/ 208703 h 254000"/>
                <a:gd name="connsiteX4" fmla="*/ 87912 w 84666"/>
                <a:gd name="connsiteY4" fmla="*/ 195368 h 254000"/>
                <a:gd name="connsiteX5" fmla="*/ 88477 w 84666"/>
                <a:gd name="connsiteY5" fmla="*/ 0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666" h="254000">
                  <a:moveTo>
                    <a:pt x="565" y="51082"/>
                  </a:moveTo>
                  <a:lnTo>
                    <a:pt x="0" y="246451"/>
                  </a:lnTo>
                  <a:lnTo>
                    <a:pt x="0" y="259786"/>
                  </a:lnTo>
                  <a:lnTo>
                    <a:pt x="87912" y="208703"/>
                  </a:lnTo>
                  <a:lnTo>
                    <a:pt x="87912" y="195368"/>
                  </a:lnTo>
                  <a:lnTo>
                    <a:pt x="88477" y="0"/>
                  </a:lnTo>
                  <a:close/>
                </a:path>
              </a:pathLst>
            </a:custGeom>
            <a:solidFill>
              <a:schemeClr val="accent6">
                <a:lumMod val="75000"/>
              </a:schemeClr>
            </a:solidFill>
            <a:ln w="7047" cap="flat">
              <a:noFill/>
              <a:prstDash val="solid"/>
              <a:miter/>
            </a:ln>
          </p:spPr>
          <p:txBody>
            <a:bodyPr rtlCol="0" anchor="ctr"/>
            <a:lstStyle/>
            <a:p>
              <a:endParaRPr lang="en-ID"/>
            </a:p>
          </p:txBody>
        </p:sp>
        <p:sp>
          <p:nvSpPr>
            <p:cNvPr id="251" name="Freeform: Shape 250">
              <a:extLst>
                <a:ext uri="{FF2B5EF4-FFF2-40B4-BE49-F238E27FC236}">
                  <a16:creationId xmlns:a16="http://schemas.microsoft.com/office/drawing/2014/main" id="{56F07241-724E-4B8C-AD5D-60F9A02AC587}"/>
                </a:ext>
              </a:extLst>
            </p:cNvPr>
            <p:cNvSpPr/>
            <p:nvPr/>
          </p:nvSpPr>
          <p:spPr>
            <a:xfrm>
              <a:off x="6706729" y="2774597"/>
              <a:ext cx="134056" cy="77611"/>
            </a:xfrm>
            <a:custGeom>
              <a:avLst/>
              <a:gdLst>
                <a:gd name="connsiteX0" fmla="*/ 46284 w 134055"/>
                <a:gd name="connsiteY0" fmla="*/ 51082 h 77611"/>
                <a:gd name="connsiteX1" fmla="*/ 0 w 134055"/>
                <a:gd name="connsiteY1" fmla="*/ 81774 h 77611"/>
                <a:gd name="connsiteX2" fmla="*/ 87912 w 134055"/>
                <a:gd name="connsiteY2" fmla="*/ 30692 h 77611"/>
                <a:gd name="connsiteX3" fmla="*/ 134267 w 134055"/>
                <a:gd name="connsiteY3" fmla="*/ 0 h 77611"/>
              </a:gdLst>
              <a:ahLst/>
              <a:cxnLst>
                <a:cxn ang="0">
                  <a:pos x="connsiteX0" y="connsiteY0"/>
                </a:cxn>
                <a:cxn ang="0">
                  <a:pos x="connsiteX1" y="connsiteY1"/>
                </a:cxn>
                <a:cxn ang="0">
                  <a:pos x="connsiteX2" y="connsiteY2"/>
                </a:cxn>
                <a:cxn ang="0">
                  <a:pos x="connsiteX3" y="connsiteY3"/>
                </a:cxn>
              </a:cxnLst>
              <a:rect l="l" t="t" r="r" b="b"/>
              <a:pathLst>
                <a:path w="134055" h="77611">
                  <a:moveTo>
                    <a:pt x="46284" y="51082"/>
                  </a:moveTo>
                  <a:lnTo>
                    <a:pt x="0" y="81774"/>
                  </a:lnTo>
                  <a:lnTo>
                    <a:pt x="87912" y="30692"/>
                  </a:lnTo>
                  <a:lnTo>
                    <a:pt x="134267" y="0"/>
                  </a:lnTo>
                  <a:close/>
                </a:path>
              </a:pathLst>
            </a:custGeom>
            <a:solidFill>
              <a:srgbClr val="806B20"/>
            </a:solidFill>
            <a:ln w="7047" cap="flat">
              <a:noFill/>
              <a:prstDash val="solid"/>
              <a:miter/>
            </a:ln>
          </p:spPr>
          <p:txBody>
            <a:bodyPr rtlCol="0" anchor="ctr"/>
            <a:lstStyle/>
            <a:p>
              <a:endParaRPr lang="en-ID"/>
            </a:p>
          </p:txBody>
        </p:sp>
        <p:sp>
          <p:nvSpPr>
            <p:cNvPr id="252" name="Freeform: Shape 251">
              <a:extLst>
                <a:ext uri="{FF2B5EF4-FFF2-40B4-BE49-F238E27FC236}">
                  <a16:creationId xmlns:a16="http://schemas.microsoft.com/office/drawing/2014/main" id="{7D67D256-63F7-4387-8E2B-D53FB3760CBE}"/>
                </a:ext>
              </a:extLst>
            </p:cNvPr>
            <p:cNvSpPr/>
            <p:nvPr/>
          </p:nvSpPr>
          <p:spPr>
            <a:xfrm>
              <a:off x="6753084" y="2774527"/>
              <a:ext cx="84667" cy="49389"/>
            </a:xfrm>
            <a:custGeom>
              <a:avLst/>
              <a:gdLst>
                <a:gd name="connsiteX0" fmla="*/ 141 w 84666"/>
                <a:gd name="connsiteY0" fmla="*/ 51082 h 49388"/>
                <a:gd name="connsiteX1" fmla="*/ 88053 w 84666"/>
                <a:gd name="connsiteY1" fmla="*/ 0 h 49388"/>
                <a:gd name="connsiteX2" fmla="*/ 87912 w 84666"/>
                <a:gd name="connsiteY2" fmla="*/ 71 h 49388"/>
                <a:gd name="connsiteX3" fmla="*/ 0 w 84666"/>
                <a:gd name="connsiteY3" fmla="*/ 51153 h 49388"/>
                <a:gd name="connsiteX4" fmla="*/ 141 w 84666"/>
                <a:gd name="connsiteY4" fmla="*/ 51082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66" h="49388">
                  <a:moveTo>
                    <a:pt x="141" y="51082"/>
                  </a:moveTo>
                  <a:lnTo>
                    <a:pt x="88053" y="0"/>
                  </a:lnTo>
                  <a:cubicBezTo>
                    <a:pt x="87983" y="0"/>
                    <a:pt x="87983" y="71"/>
                    <a:pt x="87912" y="71"/>
                  </a:cubicBezTo>
                  <a:lnTo>
                    <a:pt x="0" y="51153"/>
                  </a:lnTo>
                  <a:cubicBezTo>
                    <a:pt x="0" y="51153"/>
                    <a:pt x="71" y="51082"/>
                    <a:pt x="141" y="51082"/>
                  </a:cubicBezTo>
                </a:path>
              </a:pathLst>
            </a:custGeom>
            <a:solidFill>
              <a:srgbClr val="856F21"/>
            </a:solidFill>
            <a:ln w="7047" cap="flat">
              <a:noFill/>
              <a:prstDash val="solid"/>
              <a:miter/>
            </a:ln>
          </p:spPr>
          <p:txBody>
            <a:bodyPr rtlCol="0" anchor="ctr"/>
            <a:lstStyle/>
            <a:p>
              <a:endParaRPr lang="en-ID"/>
            </a:p>
          </p:txBody>
        </p:sp>
        <p:sp>
          <p:nvSpPr>
            <p:cNvPr id="253" name="Freeform: Shape 252">
              <a:extLst>
                <a:ext uri="{FF2B5EF4-FFF2-40B4-BE49-F238E27FC236}">
                  <a16:creationId xmlns:a16="http://schemas.microsoft.com/office/drawing/2014/main" id="{08A0E1F9-D26A-4A60-B46C-6EFED0F59313}"/>
                </a:ext>
              </a:extLst>
            </p:cNvPr>
            <p:cNvSpPr/>
            <p:nvPr/>
          </p:nvSpPr>
          <p:spPr>
            <a:xfrm>
              <a:off x="6540006" y="2492304"/>
              <a:ext cx="134056" cy="70556"/>
            </a:xfrm>
            <a:custGeom>
              <a:avLst/>
              <a:gdLst>
                <a:gd name="connsiteX0" fmla="*/ 0 w 134055"/>
                <a:gd name="connsiteY0" fmla="*/ 75354 h 70555"/>
                <a:gd name="connsiteX1" fmla="*/ 87912 w 134055"/>
                <a:gd name="connsiteY1" fmla="*/ 24271 h 70555"/>
                <a:gd name="connsiteX2" fmla="*/ 137936 w 134055"/>
                <a:gd name="connsiteY2" fmla="*/ 0 h 70555"/>
                <a:gd name="connsiteX3" fmla="*/ 50024 w 134055"/>
                <a:gd name="connsiteY3" fmla="*/ 51082 h 70555"/>
              </a:gdLst>
              <a:ahLst/>
              <a:cxnLst>
                <a:cxn ang="0">
                  <a:pos x="connsiteX0" y="connsiteY0"/>
                </a:cxn>
                <a:cxn ang="0">
                  <a:pos x="connsiteX1" y="connsiteY1"/>
                </a:cxn>
                <a:cxn ang="0">
                  <a:pos x="connsiteX2" y="connsiteY2"/>
                </a:cxn>
                <a:cxn ang="0">
                  <a:pos x="connsiteX3" y="connsiteY3"/>
                </a:cxn>
              </a:cxnLst>
              <a:rect l="l" t="t" r="r" b="b"/>
              <a:pathLst>
                <a:path w="134055" h="70555">
                  <a:moveTo>
                    <a:pt x="0" y="75354"/>
                  </a:moveTo>
                  <a:lnTo>
                    <a:pt x="87912" y="24271"/>
                  </a:lnTo>
                  <a:lnTo>
                    <a:pt x="137936" y="0"/>
                  </a:lnTo>
                  <a:lnTo>
                    <a:pt x="50024" y="51082"/>
                  </a:lnTo>
                  <a:close/>
                </a:path>
              </a:pathLst>
            </a:custGeom>
            <a:solidFill>
              <a:srgbClr val="FED540"/>
            </a:solidFill>
            <a:ln w="7047" cap="flat">
              <a:noFill/>
              <a:prstDash val="solid"/>
              <a:miter/>
            </a:ln>
          </p:spPr>
          <p:txBody>
            <a:bodyPr rtlCol="0" anchor="ctr"/>
            <a:lstStyle/>
            <a:p>
              <a:endParaRPr lang="en-ID"/>
            </a:p>
          </p:txBody>
        </p:sp>
        <p:sp>
          <p:nvSpPr>
            <p:cNvPr id="254" name="Freeform: Shape 253">
              <a:extLst>
                <a:ext uri="{FF2B5EF4-FFF2-40B4-BE49-F238E27FC236}">
                  <a16:creationId xmlns:a16="http://schemas.microsoft.com/office/drawing/2014/main" id="{C0294777-5E58-47EC-B95B-A60F0DCBF2B4}"/>
                </a:ext>
              </a:extLst>
            </p:cNvPr>
            <p:cNvSpPr/>
            <p:nvPr/>
          </p:nvSpPr>
          <p:spPr>
            <a:xfrm>
              <a:off x="6590030" y="2492234"/>
              <a:ext cx="84667" cy="49389"/>
            </a:xfrm>
            <a:custGeom>
              <a:avLst/>
              <a:gdLst>
                <a:gd name="connsiteX0" fmla="*/ 0 w 84666"/>
                <a:gd name="connsiteY0" fmla="*/ 51153 h 49388"/>
                <a:gd name="connsiteX1" fmla="*/ 87912 w 84666"/>
                <a:gd name="connsiteY1" fmla="*/ 70 h 49388"/>
                <a:gd name="connsiteX2" fmla="*/ 88124 w 84666"/>
                <a:gd name="connsiteY2" fmla="*/ 0 h 49388"/>
                <a:gd name="connsiteX3" fmla="*/ 211 w 84666"/>
                <a:gd name="connsiteY3" fmla="*/ 51082 h 49388"/>
                <a:gd name="connsiteX4" fmla="*/ 0 w 84666"/>
                <a:gd name="connsiteY4" fmla="*/ 51153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66" h="49388">
                  <a:moveTo>
                    <a:pt x="0" y="51153"/>
                  </a:moveTo>
                  <a:lnTo>
                    <a:pt x="87912" y="70"/>
                  </a:lnTo>
                  <a:cubicBezTo>
                    <a:pt x="87983" y="70"/>
                    <a:pt x="88053" y="0"/>
                    <a:pt x="88124" y="0"/>
                  </a:cubicBezTo>
                  <a:lnTo>
                    <a:pt x="211" y="51082"/>
                  </a:lnTo>
                  <a:cubicBezTo>
                    <a:pt x="141" y="51082"/>
                    <a:pt x="71" y="51153"/>
                    <a:pt x="0" y="51153"/>
                  </a:cubicBezTo>
                </a:path>
              </a:pathLst>
            </a:custGeom>
            <a:solidFill>
              <a:srgbClr val="856F21"/>
            </a:solidFill>
            <a:ln w="7047" cap="flat">
              <a:noFill/>
              <a:prstDash val="solid"/>
              <a:miter/>
            </a:ln>
          </p:spPr>
          <p:txBody>
            <a:bodyPr rtlCol="0" anchor="ctr"/>
            <a:lstStyle/>
            <a:p>
              <a:endParaRPr lang="en-ID"/>
            </a:p>
          </p:txBody>
        </p:sp>
        <p:sp>
          <p:nvSpPr>
            <p:cNvPr id="255" name="Freeform: Shape 254">
              <a:extLst>
                <a:ext uri="{FF2B5EF4-FFF2-40B4-BE49-F238E27FC236}">
                  <a16:creationId xmlns:a16="http://schemas.microsoft.com/office/drawing/2014/main" id="{AC3C926A-CAA7-49B2-8059-C54B82871A7B}"/>
                </a:ext>
              </a:extLst>
            </p:cNvPr>
            <p:cNvSpPr/>
            <p:nvPr/>
          </p:nvSpPr>
          <p:spPr>
            <a:xfrm>
              <a:off x="6789773" y="2808817"/>
              <a:ext cx="84667" cy="296333"/>
            </a:xfrm>
            <a:custGeom>
              <a:avLst/>
              <a:gdLst>
                <a:gd name="connsiteX0" fmla="*/ 2258 w 84666"/>
                <a:gd name="connsiteY0" fmla="*/ 51223 h 296333"/>
                <a:gd name="connsiteX1" fmla="*/ 1552 w 84666"/>
                <a:gd name="connsiteY1" fmla="*/ 299932 h 296333"/>
                <a:gd name="connsiteX2" fmla="*/ 1129 w 84666"/>
                <a:gd name="connsiteY2" fmla="*/ 301978 h 296333"/>
                <a:gd name="connsiteX3" fmla="*/ 1129 w 84666"/>
                <a:gd name="connsiteY3" fmla="*/ 301978 h 296333"/>
                <a:gd name="connsiteX4" fmla="*/ 0 w 84666"/>
                <a:gd name="connsiteY4" fmla="*/ 303248 h 296333"/>
                <a:gd name="connsiteX5" fmla="*/ 87912 w 84666"/>
                <a:gd name="connsiteY5" fmla="*/ 252165 h 296333"/>
                <a:gd name="connsiteX6" fmla="*/ 88829 w 84666"/>
                <a:gd name="connsiteY6" fmla="*/ 251319 h 296333"/>
                <a:gd name="connsiteX7" fmla="*/ 89041 w 84666"/>
                <a:gd name="connsiteY7" fmla="*/ 250966 h 296333"/>
                <a:gd name="connsiteX8" fmla="*/ 89041 w 84666"/>
                <a:gd name="connsiteY8" fmla="*/ 250896 h 296333"/>
                <a:gd name="connsiteX9" fmla="*/ 89041 w 84666"/>
                <a:gd name="connsiteY9" fmla="*/ 250896 h 296333"/>
                <a:gd name="connsiteX10" fmla="*/ 89112 w 84666"/>
                <a:gd name="connsiteY10" fmla="*/ 250684 h 296333"/>
                <a:gd name="connsiteX11" fmla="*/ 89182 w 84666"/>
                <a:gd name="connsiteY11" fmla="*/ 250402 h 296333"/>
                <a:gd name="connsiteX12" fmla="*/ 89253 w 84666"/>
                <a:gd name="connsiteY12" fmla="*/ 250119 h 296333"/>
                <a:gd name="connsiteX13" fmla="*/ 89323 w 84666"/>
                <a:gd name="connsiteY13" fmla="*/ 249837 h 296333"/>
                <a:gd name="connsiteX14" fmla="*/ 89394 w 84666"/>
                <a:gd name="connsiteY14" fmla="*/ 249555 h 296333"/>
                <a:gd name="connsiteX15" fmla="*/ 89394 w 84666"/>
                <a:gd name="connsiteY15" fmla="*/ 249273 h 296333"/>
                <a:gd name="connsiteX16" fmla="*/ 89394 w 84666"/>
                <a:gd name="connsiteY16" fmla="*/ 248991 h 296333"/>
                <a:gd name="connsiteX17" fmla="*/ 89394 w 84666"/>
                <a:gd name="connsiteY17" fmla="*/ 248708 h 296333"/>
                <a:gd name="connsiteX18" fmla="*/ 89394 w 84666"/>
                <a:gd name="connsiteY18" fmla="*/ 248708 h 296333"/>
                <a:gd name="connsiteX19" fmla="*/ 90099 w 84666"/>
                <a:gd name="connsiteY19" fmla="*/ 0 h 296333"/>
                <a:gd name="connsiteX20" fmla="*/ 2258 w 84666"/>
                <a:gd name="connsiteY20" fmla="*/ 51223 h 29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4666" h="296333">
                  <a:moveTo>
                    <a:pt x="2258" y="51223"/>
                  </a:moveTo>
                  <a:lnTo>
                    <a:pt x="1552" y="299932"/>
                  </a:lnTo>
                  <a:cubicBezTo>
                    <a:pt x="1552" y="300708"/>
                    <a:pt x="1411" y="301413"/>
                    <a:pt x="1129" y="301978"/>
                  </a:cubicBezTo>
                  <a:cubicBezTo>
                    <a:pt x="1129" y="301978"/>
                    <a:pt x="1129" y="301978"/>
                    <a:pt x="1129" y="301978"/>
                  </a:cubicBezTo>
                  <a:cubicBezTo>
                    <a:pt x="847" y="302542"/>
                    <a:pt x="494" y="302966"/>
                    <a:pt x="0" y="303248"/>
                  </a:cubicBezTo>
                  <a:lnTo>
                    <a:pt x="87912" y="252165"/>
                  </a:lnTo>
                  <a:cubicBezTo>
                    <a:pt x="88265" y="251954"/>
                    <a:pt x="88547" y="251672"/>
                    <a:pt x="88829" y="251319"/>
                  </a:cubicBezTo>
                  <a:cubicBezTo>
                    <a:pt x="88900" y="251178"/>
                    <a:pt x="88970" y="251107"/>
                    <a:pt x="89041" y="250966"/>
                  </a:cubicBezTo>
                  <a:cubicBezTo>
                    <a:pt x="89041" y="250966"/>
                    <a:pt x="89041" y="250896"/>
                    <a:pt x="89041" y="250896"/>
                  </a:cubicBezTo>
                  <a:cubicBezTo>
                    <a:pt x="89041" y="250896"/>
                    <a:pt x="89041" y="250896"/>
                    <a:pt x="89041" y="250896"/>
                  </a:cubicBezTo>
                  <a:cubicBezTo>
                    <a:pt x="89041" y="250825"/>
                    <a:pt x="89112" y="250755"/>
                    <a:pt x="89112" y="250684"/>
                  </a:cubicBezTo>
                  <a:cubicBezTo>
                    <a:pt x="89112" y="250613"/>
                    <a:pt x="89182" y="250472"/>
                    <a:pt x="89182" y="250402"/>
                  </a:cubicBezTo>
                  <a:cubicBezTo>
                    <a:pt x="89182" y="250331"/>
                    <a:pt x="89253" y="250190"/>
                    <a:pt x="89253" y="250119"/>
                  </a:cubicBezTo>
                  <a:cubicBezTo>
                    <a:pt x="89253" y="250049"/>
                    <a:pt x="89323" y="249978"/>
                    <a:pt x="89323" y="249837"/>
                  </a:cubicBezTo>
                  <a:cubicBezTo>
                    <a:pt x="89323" y="249767"/>
                    <a:pt x="89323" y="249696"/>
                    <a:pt x="89394" y="249555"/>
                  </a:cubicBezTo>
                  <a:cubicBezTo>
                    <a:pt x="89394" y="249484"/>
                    <a:pt x="89394" y="249414"/>
                    <a:pt x="89394" y="249273"/>
                  </a:cubicBezTo>
                  <a:cubicBezTo>
                    <a:pt x="89394" y="249202"/>
                    <a:pt x="89394" y="249132"/>
                    <a:pt x="89394" y="248991"/>
                  </a:cubicBezTo>
                  <a:cubicBezTo>
                    <a:pt x="89394" y="248920"/>
                    <a:pt x="89394" y="248849"/>
                    <a:pt x="89394" y="248708"/>
                  </a:cubicBezTo>
                  <a:cubicBezTo>
                    <a:pt x="89394" y="248708"/>
                    <a:pt x="89394" y="248708"/>
                    <a:pt x="89394" y="248708"/>
                  </a:cubicBezTo>
                  <a:lnTo>
                    <a:pt x="90099" y="0"/>
                  </a:lnTo>
                  <a:lnTo>
                    <a:pt x="2258" y="51223"/>
                  </a:lnTo>
                  <a:close/>
                </a:path>
              </a:pathLst>
            </a:custGeom>
            <a:solidFill>
              <a:schemeClr val="accent1">
                <a:lumMod val="50000"/>
              </a:schemeClr>
            </a:solidFill>
            <a:ln w="7047" cap="flat">
              <a:noFill/>
              <a:prstDash val="solid"/>
              <a:miter/>
            </a:ln>
          </p:spPr>
          <p:txBody>
            <a:bodyPr rtlCol="0" anchor="ctr"/>
            <a:lstStyle/>
            <a:p>
              <a:endParaRPr lang="en-ID"/>
            </a:p>
          </p:txBody>
        </p:sp>
        <p:sp>
          <p:nvSpPr>
            <p:cNvPr id="256" name="Freeform: Shape 255">
              <a:extLst>
                <a:ext uri="{FF2B5EF4-FFF2-40B4-BE49-F238E27FC236}">
                  <a16:creationId xmlns:a16="http://schemas.microsoft.com/office/drawing/2014/main" id="{9B384DFC-AAD1-4FC0-8B2C-81BD7462D4D2}"/>
                </a:ext>
              </a:extLst>
            </p:cNvPr>
            <p:cNvSpPr/>
            <p:nvPr/>
          </p:nvSpPr>
          <p:spPr>
            <a:xfrm>
              <a:off x="6749556" y="2839579"/>
              <a:ext cx="42333" cy="268111"/>
            </a:xfrm>
            <a:custGeom>
              <a:avLst/>
              <a:gdLst>
                <a:gd name="connsiteX0" fmla="*/ 9595 w 42333"/>
                <a:gd name="connsiteY0" fmla="*/ 0 h 268111"/>
                <a:gd name="connsiteX1" fmla="*/ 31891 w 42333"/>
                <a:gd name="connsiteY1" fmla="*/ 13829 h 268111"/>
                <a:gd name="connsiteX2" fmla="*/ 42475 w 42333"/>
                <a:gd name="connsiteY2" fmla="*/ 20461 h 268111"/>
                <a:gd name="connsiteX3" fmla="*/ 41769 w 42333"/>
                <a:gd name="connsiteY3" fmla="*/ 269169 h 268111"/>
                <a:gd name="connsiteX4" fmla="*/ 39299 w 42333"/>
                <a:gd name="connsiteY4" fmla="*/ 272838 h 268111"/>
                <a:gd name="connsiteX5" fmla="*/ 36406 w 42333"/>
                <a:gd name="connsiteY5" fmla="*/ 272203 h 268111"/>
                <a:gd name="connsiteX6" fmla="*/ 34290 w 42333"/>
                <a:gd name="connsiteY6" fmla="*/ 270510 h 268111"/>
                <a:gd name="connsiteX7" fmla="*/ 0 w 42333"/>
                <a:gd name="connsiteY7" fmla="*/ 233257 h 268111"/>
                <a:gd name="connsiteX8" fmla="*/ 71 w 42333"/>
                <a:gd name="connsiteY8" fmla="*/ 219992 h 268111"/>
                <a:gd name="connsiteX9" fmla="*/ 705 w 42333"/>
                <a:gd name="connsiteY9" fmla="*/ 5997 h 268111"/>
                <a:gd name="connsiteX10" fmla="*/ 9595 w 42333"/>
                <a:gd name="connsiteY10"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333" h="268111">
                  <a:moveTo>
                    <a:pt x="9595" y="0"/>
                  </a:moveTo>
                  <a:lnTo>
                    <a:pt x="31891" y="13829"/>
                  </a:lnTo>
                  <a:lnTo>
                    <a:pt x="42475" y="20461"/>
                  </a:lnTo>
                  <a:lnTo>
                    <a:pt x="41769" y="269169"/>
                  </a:lnTo>
                  <a:cubicBezTo>
                    <a:pt x="41769" y="271216"/>
                    <a:pt x="40852" y="272627"/>
                    <a:pt x="39299" y="272838"/>
                  </a:cubicBezTo>
                  <a:cubicBezTo>
                    <a:pt x="38453" y="273050"/>
                    <a:pt x="37465" y="272768"/>
                    <a:pt x="36406" y="272203"/>
                  </a:cubicBezTo>
                  <a:cubicBezTo>
                    <a:pt x="35701" y="271780"/>
                    <a:pt x="34996" y="271216"/>
                    <a:pt x="34290" y="270510"/>
                  </a:cubicBezTo>
                  <a:lnTo>
                    <a:pt x="0" y="233257"/>
                  </a:lnTo>
                  <a:lnTo>
                    <a:pt x="71" y="219992"/>
                  </a:lnTo>
                  <a:lnTo>
                    <a:pt x="705" y="5997"/>
                  </a:lnTo>
                  <a:lnTo>
                    <a:pt x="9595" y="0"/>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57" name="Freeform: Shape 256">
              <a:extLst>
                <a:ext uri="{FF2B5EF4-FFF2-40B4-BE49-F238E27FC236}">
                  <a16:creationId xmlns:a16="http://schemas.microsoft.com/office/drawing/2014/main" id="{2EC5B9BB-68A6-40E4-838A-9FC31AC2B19D}"/>
                </a:ext>
              </a:extLst>
            </p:cNvPr>
            <p:cNvSpPr/>
            <p:nvPr/>
          </p:nvSpPr>
          <p:spPr>
            <a:xfrm>
              <a:off x="6759152" y="2788497"/>
              <a:ext cx="119944" cy="70556"/>
            </a:xfrm>
            <a:custGeom>
              <a:avLst/>
              <a:gdLst>
                <a:gd name="connsiteX0" fmla="*/ 110137 w 119944"/>
                <a:gd name="connsiteY0" fmla="*/ 13829 h 70555"/>
                <a:gd name="connsiteX1" fmla="*/ 87912 w 119944"/>
                <a:gd name="connsiteY1" fmla="*/ 0 h 70555"/>
                <a:gd name="connsiteX2" fmla="*/ 0 w 119944"/>
                <a:gd name="connsiteY2" fmla="*/ 51082 h 70555"/>
                <a:gd name="connsiteX3" fmla="*/ 22225 w 119944"/>
                <a:gd name="connsiteY3" fmla="*/ 64911 h 70555"/>
                <a:gd name="connsiteX4" fmla="*/ 32879 w 119944"/>
                <a:gd name="connsiteY4" fmla="*/ 71543 h 70555"/>
                <a:gd name="connsiteX5" fmla="*/ 120791 w 119944"/>
                <a:gd name="connsiteY5" fmla="*/ 2046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70555">
                  <a:moveTo>
                    <a:pt x="110137" y="13829"/>
                  </a:moveTo>
                  <a:lnTo>
                    <a:pt x="87912" y="0"/>
                  </a:lnTo>
                  <a:lnTo>
                    <a:pt x="0" y="51082"/>
                  </a:lnTo>
                  <a:lnTo>
                    <a:pt x="22225" y="64911"/>
                  </a:lnTo>
                  <a:lnTo>
                    <a:pt x="32879" y="71543"/>
                  </a:lnTo>
                  <a:lnTo>
                    <a:pt x="120791" y="20461"/>
                  </a:ln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258" name="Freeform: Shape 257">
              <a:extLst>
                <a:ext uri="{FF2B5EF4-FFF2-40B4-BE49-F238E27FC236}">
                  <a16:creationId xmlns:a16="http://schemas.microsoft.com/office/drawing/2014/main" id="{765F3392-91E2-4889-AE2D-205F48E781DC}"/>
                </a:ext>
              </a:extLst>
            </p:cNvPr>
            <p:cNvSpPr/>
            <p:nvPr/>
          </p:nvSpPr>
          <p:spPr>
            <a:xfrm>
              <a:off x="6602095" y="2485531"/>
              <a:ext cx="261056" cy="310444"/>
            </a:xfrm>
            <a:custGeom>
              <a:avLst/>
              <a:gdLst>
                <a:gd name="connsiteX0" fmla="*/ 175472 w 261055"/>
                <a:gd name="connsiteY0" fmla="*/ 308469 h 310444"/>
                <a:gd name="connsiteX1" fmla="*/ 179423 w 261055"/>
                <a:gd name="connsiteY1" fmla="*/ 306423 h 310444"/>
                <a:gd name="connsiteX2" fmla="*/ 267335 w 261055"/>
                <a:gd name="connsiteY2" fmla="*/ 255341 h 310444"/>
                <a:gd name="connsiteX3" fmla="*/ 263384 w 261055"/>
                <a:gd name="connsiteY3" fmla="*/ 257387 h 310444"/>
                <a:gd name="connsiteX4" fmla="*/ 262043 w 261055"/>
                <a:gd name="connsiteY4" fmla="*/ 257951 h 310444"/>
                <a:gd name="connsiteX5" fmla="*/ 259292 w 261055"/>
                <a:gd name="connsiteY5" fmla="*/ 259080 h 310444"/>
                <a:gd name="connsiteX6" fmla="*/ 258234 w 261055"/>
                <a:gd name="connsiteY6" fmla="*/ 259433 h 310444"/>
                <a:gd name="connsiteX7" fmla="*/ 251601 w 261055"/>
                <a:gd name="connsiteY7" fmla="*/ 261267 h 310444"/>
                <a:gd name="connsiteX8" fmla="*/ 251037 w 261055"/>
                <a:gd name="connsiteY8" fmla="*/ 261338 h 310444"/>
                <a:gd name="connsiteX9" fmla="*/ 246168 w 261055"/>
                <a:gd name="connsiteY9" fmla="*/ 262043 h 310444"/>
                <a:gd name="connsiteX10" fmla="*/ 244475 w 261055"/>
                <a:gd name="connsiteY10" fmla="*/ 262184 h 310444"/>
                <a:gd name="connsiteX11" fmla="*/ 241159 w 261055"/>
                <a:gd name="connsiteY11" fmla="*/ 262326 h 310444"/>
                <a:gd name="connsiteX12" fmla="*/ 239254 w 261055"/>
                <a:gd name="connsiteY12" fmla="*/ 262326 h 310444"/>
                <a:gd name="connsiteX13" fmla="*/ 236573 w 261055"/>
                <a:gd name="connsiteY13" fmla="*/ 262255 h 310444"/>
                <a:gd name="connsiteX14" fmla="*/ 234386 w 261055"/>
                <a:gd name="connsiteY14" fmla="*/ 262114 h 310444"/>
                <a:gd name="connsiteX15" fmla="*/ 232128 w 261055"/>
                <a:gd name="connsiteY15" fmla="*/ 261902 h 310444"/>
                <a:gd name="connsiteX16" fmla="*/ 229659 w 261055"/>
                <a:gd name="connsiteY16" fmla="*/ 261620 h 310444"/>
                <a:gd name="connsiteX17" fmla="*/ 227542 w 261055"/>
                <a:gd name="connsiteY17" fmla="*/ 261267 h 310444"/>
                <a:gd name="connsiteX18" fmla="*/ 224861 w 261055"/>
                <a:gd name="connsiteY18" fmla="*/ 260773 h 310444"/>
                <a:gd name="connsiteX19" fmla="*/ 223026 w 261055"/>
                <a:gd name="connsiteY19" fmla="*/ 260350 h 310444"/>
                <a:gd name="connsiteX20" fmla="*/ 220133 w 261055"/>
                <a:gd name="connsiteY20" fmla="*/ 259644 h 310444"/>
                <a:gd name="connsiteX21" fmla="*/ 218299 w 261055"/>
                <a:gd name="connsiteY21" fmla="*/ 259151 h 310444"/>
                <a:gd name="connsiteX22" fmla="*/ 215124 w 261055"/>
                <a:gd name="connsiteY22" fmla="*/ 258163 h 310444"/>
                <a:gd name="connsiteX23" fmla="*/ 213572 w 261055"/>
                <a:gd name="connsiteY23" fmla="*/ 257669 h 310444"/>
                <a:gd name="connsiteX24" fmla="*/ 208986 w 261055"/>
                <a:gd name="connsiteY24" fmla="*/ 255976 h 310444"/>
                <a:gd name="connsiteX25" fmla="*/ 208774 w 261055"/>
                <a:gd name="connsiteY25" fmla="*/ 255905 h 310444"/>
                <a:gd name="connsiteX26" fmla="*/ 203976 w 261055"/>
                <a:gd name="connsiteY26" fmla="*/ 253859 h 310444"/>
                <a:gd name="connsiteX27" fmla="*/ 202495 w 261055"/>
                <a:gd name="connsiteY27" fmla="*/ 253153 h 310444"/>
                <a:gd name="connsiteX28" fmla="*/ 199037 w 261055"/>
                <a:gd name="connsiteY28" fmla="*/ 251460 h 310444"/>
                <a:gd name="connsiteX29" fmla="*/ 197344 w 261055"/>
                <a:gd name="connsiteY29" fmla="*/ 250613 h 310444"/>
                <a:gd name="connsiteX30" fmla="*/ 192758 w 261055"/>
                <a:gd name="connsiteY30" fmla="*/ 248073 h 310444"/>
                <a:gd name="connsiteX31" fmla="*/ 182245 w 261055"/>
                <a:gd name="connsiteY31" fmla="*/ 241441 h 310444"/>
                <a:gd name="connsiteX32" fmla="*/ 181610 w 261055"/>
                <a:gd name="connsiteY32" fmla="*/ 241018 h 310444"/>
                <a:gd name="connsiteX33" fmla="*/ 172085 w 261055"/>
                <a:gd name="connsiteY33" fmla="*/ 233892 h 310444"/>
                <a:gd name="connsiteX34" fmla="*/ 171027 w 261055"/>
                <a:gd name="connsiteY34" fmla="*/ 233045 h 310444"/>
                <a:gd name="connsiteX35" fmla="*/ 162137 w 261055"/>
                <a:gd name="connsiteY35" fmla="*/ 225284 h 310444"/>
                <a:gd name="connsiteX36" fmla="*/ 161078 w 261055"/>
                <a:gd name="connsiteY36" fmla="*/ 224296 h 310444"/>
                <a:gd name="connsiteX37" fmla="*/ 152330 w 261055"/>
                <a:gd name="connsiteY37" fmla="*/ 215547 h 310444"/>
                <a:gd name="connsiteX38" fmla="*/ 151624 w 261055"/>
                <a:gd name="connsiteY38" fmla="*/ 214842 h 310444"/>
                <a:gd name="connsiteX39" fmla="*/ 142734 w 261055"/>
                <a:gd name="connsiteY39" fmla="*/ 204823 h 310444"/>
                <a:gd name="connsiteX40" fmla="*/ 142593 w 261055"/>
                <a:gd name="connsiteY40" fmla="*/ 204682 h 310444"/>
                <a:gd name="connsiteX41" fmla="*/ 134126 w 261055"/>
                <a:gd name="connsiteY41" fmla="*/ 193816 h 310444"/>
                <a:gd name="connsiteX42" fmla="*/ 133844 w 261055"/>
                <a:gd name="connsiteY42" fmla="*/ 193393 h 310444"/>
                <a:gd name="connsiteX43" fmla="*/ 126859 w 261055"/>
                <a:gd name="connsiteY43" fmla="*/ 183303 h 310444"/>
                <a:gd name="connsiteX44" fmla="*/ 122555 w 261055"/>
                <a:gd name="connsiteY44" fmla="*/ 176389 h 310444"/>
                <a:gd name="connsiteX45" fmla="*/ 119098 w 261055"/>
                <a:gd name="connsiteY45" fmla="*/ 170815 h 310444"/>
                <a:gd name="connsiteX46" fmla="*/ 117546 w 261055"/>
                <a:gd name="connsiteY46" fmla="*/ 168063 h 310444"/>
                <a:gd name="connsiteX47" fmla="*/ 112254 w 261055"/>
                <a:gd name="connsiteY47" fmla="*/ 158327 h 310444"/>
                <a:gd name="connsiteX48" fmla="*/ 111690 w 261055"/>
                <a:gd name="connsiteY48" fmla="*/ 157268 h 310444"/>
                <a:gd name="connsiteX49" fmla="*/ 105975 w 261055"/>
                <a:gd name="connsiteY49" fmla="*/ 145133 h 310444"/>
                <a:gd name="connsiteX50" fmla="*/ 105693 w 261055"/>
                <a:gd name="connsiteY50" fmla="*/ 144498 h 310444"/>
                <a:gd name="connsiteX51" fmla="*/ 100824 w 261055"/>
                <a:gd name="connsiteY51" fmla="*/ 132433 h 310444"/>
                <a:gd name="connsiteX52" fmla="*/ 100542 w 261055"/>
                <a:gd name="connsiteY52" fmla="*/ 131586 h 310444"/>
                <a:gd name="connsiteX53" fmla="*/ 96379 w 261055"/>
                <a:gd name="connsiteY53" fmla="*/ 119098 h 310444"/>
                <a:gd name="connsiteX54" fmla="*/ 96167 w 261055"/>
                <a:gd name="connsiteY54" fmla="*/ 118392 h 310444"/>
                <a:gd name="connsiteX55" fmla="*/ 92922 w 261055"/>
                <a:gd name="connsiteY55" fmla="*/ 106327 h 310444"/>
                <a:gd name="connsiteX56" fmla="*/ 92639 w 261055"/>
                <a:gd name="connsiteY56" fmla="*/ 105198 h 310444"/>
                <a:gd name="connsiteX57" fmla="*/ 90241 w 261055"/>
                <a:gd name="connsiteY57" fmla="*/ 92851 h 310444"/>
                <a:gd name="connsiteX58" fmla="*/ 90170 w 261055"/>
                <a:gd name="connsiteY58" fmla="*/ 92639 h 310444"/>
                <a:gd name="connsiteX59" fmla="*/ 88688 w 261055"/>
                <a:gd name="connsiteY59" fmla="*/ 80292 h 310444"/>
                <a:gd name="connsiteX60" fmla="*/ 88618 w 261055"/>
                <a:gd name="connsiteY60" fmla="*/ 79304 h 310444"/>
                <a:gd name="connsiteX61" fmla="*/ 88124 w 261055"/>
                <a:gd name="connsiteY61" fmla="*/ 67169 h 310444"/>
                <a:gd name="connsiteX62" fmla="*/ 88265 w 261055"/>
                <a:gd name="connsiteY62" fmla="*/ 61454 h 310444"/>
                <a:gd name="connsiteX63" fmla="*/ 88336 w 261055"/>
                <a:gd name="connsiteY63" fmla="*/ 59902 h 310444"/>
                <a:gd name="connsiteX64" fmla="*/ 88618 w 261055"/>
                <a:gd name="connsiteY64" fmla="*/ 56092 h 310444"/>
                <a:gd name="connsiteX65" fmla="*/ 88830 w 261055"/>
                <a:gd name="connsiteY65" fmla="*/ 53905 h 310444"/>
                <a:gd name="connsiteX66" fmla="*/ 89182 w 261055"/>
                <a:gd name="connsiteY66" fmla="*/ 50729 h 310444"/>
                <a:gd name="connsiteX67" fmla="*/ 89535 w 261055"/>
                <a:gd name="connsiteY67" fmla="*/ 48472 h 310444"/>
                <a:gd name="connsiteX68" fmla="*/ 90029 w 261055"/>
                <a:gd name="connsiteY68" fmla="*/ 45579 h 310444"/>
                <a:gd name="connsiteX69" fmla="*/ 90523 w 261055"/>
                <a:gd name="connsiteY69" fmla="*/ 43110 h 310444"/>
                <a:gd name="connsiteX70" fmla="*/ 91087 w 261055"/>
                <a:gd name="connsiteY70" fmla="*/ 40640 h 310444"/>
                <a:gd name="connsiteX71" fmla="*/ 91863 w 261055"/>
                <a:gd name="connsiteY71" fmla="*/ 37747 h 310444"/>
                <a:gd name="connsiteX72" fmla="*/ 92499 w 261055"/>
                <a:gd name="connsiteY72" fmla="*/ 35560 h 310444"/>
                <a:gd name="connsiteX73" fmla="*/ 93557 w 261055"/>
                <a:gd name="connsiteY73" fmla="*/ 32244 h 310444"/>
                <a:gd name="connsiteX74" fmla="*/ 94192 w 261055"/>
                <a:gd name="connsiteY74" fmla="*/ 30480 h 310444"/>
                <a:gd name="connsiteX75" fmla="*/ 96450 w 261055"/>
                <a:gd name="connsiteY75" fmla="*/ 25188 h 310444"/>
                <a:gd name="connsiteX76" fmla="*/ 96661 w 261055"/>
                <a:gd name="connsiteY76" fmla="*/ 24694 h 310444"/>
                <a:gd name="connsiteX77" fmla="*/ 100260 w 261055"/>
                <a:gd name="connsiteY77" fmla="*/ 18203 h 310444"/>
                <a:gd name="connsiteX78" fmla="*/ 100612 w 261055"/>
                <a:gd name="connsiteY78" fmla="*/ 17639 h 310444"/>
                <a:gd name="connsiteX79" fmla="*/ 103999 w 261055"/>
                <a:gd name="connsiteY79" fmla="*/ 12912 h 310444"/>
                <a:gd name="connsiteX80" fmla="*/ 104846 w 261055"/>
                <a:gd name="connsiteY80" fmla="*/ 11853 h 310444"/>
                <a:gd name="connsiteX81" fmla="*/ 108444 w 261055"/>
                <a:gd name="connsiteY81" fmla="*/ 7902 h 310444"/>
                <a:gd name="connsiteX82" fmla="*/ 108726 w 261055"/>
                <a:gd name="connsiteY82" fmla="*/ 7549 h 310444"/>
                <a:gd name="connsiteX83" fmla="*/ 112960 w 261055"/>
                <a:gd name="connsiteY83" fmla="*/ 3880 h 310444"/>
                <a:gd name="connsiteX84" fmla="*/ 114018 w 261055"/>
                <a:gd name="connsiteY84" fmla="*/ 3104 h 310444"/>
                <a:gd name="connsiteX85" fmla="*/ 118674 w 261055"/>
                <a:gd name="connsiteY85" fmla="*/ 0 h 310444"/>
                <a:gd name="connsiteX86" fmla="*/ 30763 w 261055"/>
                <a:gd name="connsiteY86" fmla="*/ 51082 h 310444"/>
                <a:gd name="connsiteX87" fmla="*/ 26106 w 261055"/>
                <a:gd name="connsiteY87" fmla="*/ 54187 h 310444"/>
                <a:gd name="connsiteX88" fmla="*/ 25048 w 261055"/>
                <a:gd name="connsiteY88" fmla="*/ 54963 h 310444"/>
                <a:gd name="connsiteX89" fmla="*/ 20814 w 261055"/>
                <a:gd name="connsiteY89" fmla="*/ 58632 h 310444"/>
                <a:gd name="connsiteX90" fmla="*/ 20532 w 261055"/>
                <a:gd name="connsiteY90" fmla="*/ 58985 h 310444"/>
                <a:gd name="connsiteX91" fmla="*/ 16934 w 261055"/>
                <a:gd name="connsiteY91" fmla="*/ 62936 h 310444"/>
                <a:gd name="connsiteX92" fmla="*/ 16087 w 261055"/>
                <a:gd name="connsiteY92" fmla="*/ 63994 h 310444"/>
                <a:gd name="connsiteX93" fmla="*/ 12700 w 261055"/>
                <a:gd name="connsiteY93" fmla="*/ 68721 h 310444"/>
                <a:gd name="connsiteX94" fmla="*/ 12559 w 261055"/>
                <a:gd name="connsiteY94" fmla="*/ 68862 h 310444"/>
                <a:gd name="connsiteX95" fmla="*/ 12347 w 261055"/>
                <a:gd name="connsiteY95" fmla="*/ 69286 h 310444"/>
                <a:gd name="connsiteX96" fmla="*/ 8749 w 261055"/>
                <a:gd name="connsiteY96" fmla="*/ 75777 h 310444"/>
                <a:gd name="connsiteX97" fmla="*/ 8537 w 261055"/>
                <a:gd name="connsiteY97" fmla="*/ 76130 h 310444"/>
                <a:gd name="connsiteX98" fmla="*/ 8467 w 261055"/>
                <a:gd name="connsiteY98" fmla="*/ 76271 h 310444"/>
                <a:gd name="connsiteX99" fmla="*/ 6209 w 261055"/>
                <a:gd name="connsiteY99" fmla="*/ 81562 h 310444"/>
                <a:gd name="connsiteX100" fmla="*/ 5997 w 261055"/>
                <a:gd name="connsiteY100" fmla="*/ 82056 h 310444"/>
                <a:gd name="connsiteX101" fmla="*/ 5574 w 261055"/>
                <a:gd name="connsiteY101" fmla="*/ 83326 h 310444"/>
                <a:gd name="connsiteX102" fmla="*/ 4445 w 261055"/>
                <a:gd name="connsiteY102" fmla="*/ 86642 h 310444"/>
                <a:gd name="connsiteX103" fmla="*/ 4163 w 261055"/>
                <a:gd name="connsiteY103" fmla="*/ 87559 h 310444"/>
                <a:gd name="connsiteX104" fmla="*/ 3810 w 261055"/>
                <a:gd name="connsiteY104" fmla="*/ 88829 h 310444"/>
                <a:gd name="connsiteX105" fmla="*/ 3034 w 261055"/>
                <a:gd name="connsiteY105" fmla="*/ 91652 h 310444"/>
                <a:gd name="connsiteX106" fmla="*/ 2752 w 261055"/>
                <a:gd name="connsiteY106" fmla="*/ 92851 h 310444"/>
                <a:gd name="connsiteX107" fmla="*/ 2470 w 261055"/>
                <a:gd name="connsiteY107" fmla="*/ 94192 h 310444"/>
                <a:gd name="connsiteX108" fmla="*/ 1976 w 261055"/>
                <a:gd name="connsiteY108" fmla="*/ 96661 h 310444"/>
                <a:gd name="connsiteX109" fmla="*/ 1693 w 261055"/>
                <a:gd name="connsiteY109" fmla="*/ 98002 h 310444"/>
                <a:gd name="connsiteX110" fmla="*/ 1482 w 261055"/>
                <a:gd name="connsiteY110" fmla="*/ 99554 h 310444"/>
                <a:gd name="connsiteX111" fmla="*/ 1129 w 261055"/>
                <a:gd name="connsiteY111" fmla="*/ 101812 h 310444"/>
                <a:gd name="connsiteX112" fmla="*/ 917 w 261055"/>
                <a:gd name="connsiteY112" fmla="*/ 103011 h 310444"/>
                <a:gd name="connsiteX113" fmla="*/ 706 w 261055"/>
                <a:gd name="connsiteY113" fmla="*/ 104987 h 310444"/>
                <a:gd name="connsiteX114" fmla="*/ 494 w 261055"/>
                <a:gd name="connsiteY114" fmla="*/ 107174 h 310444"/>
                <a:gd name="connsiteX115" fmla="*/ 423 w 261055"/>
                <a:gd name="connsiteY115" fmla="*/ 108091 h 310444"/>
                <a:gd name="connsiteX116" fmla="*/ 212 w 261055"/>
                <a:gd name="connsiteY116" fmla="*/ 111054 h 310444"/>
                <a:gd name="connsiteX117" fmla="*/ 141 w 261055"/>
                <a:gd name="connsiteY117" fmla="*/ 112607 h 310444"/>
                <a:gd name="connsiteX118" fmla="*/ 141 w 261055"/>
                <a:gd name="connsiteY118" fmla="*/ 113030 h 310444"/>
                <a:gd name="connsiteX119" fmla="*/ 0 w 261055"/>
                <a:gd name="connsiteY119" fmla="*/ 118040 h 310444"/>
                <a:gd name="connsiteX120" fmla="*/ 0 w 261055"/>
                <a:gd name="connsiteY120" fmla="*/ 118322 h 310444"/>
                <a:gd name="connsiteX121" fmla="*/ 71 w 261055"/>
                <a:gd name="connsiteY121" fmla="*/ 123049 h 310444"/>
                <a:gd name="connsiteX122" fmla="*/ 282 w 261055"/>
                <a:gd name="connsiteY122" fmla="*/ 128129 h 310444"/>
                <a:gd name="connsiteX123" fmla="*/ 494 w 261055"/>
                <a:gd name="connsiteY123" fmla="*/ 130457 h 310444"/>
                <a:gd name="connsiteX124" fmla="*/ 565 w 261055"/>
                <a:gd name="connsiteY124" fmla="*/ 131445 h 310444"/>
                <a:gd name="connsiteX125" fmla="*/ 706 w 261055"/>
                <a:gd name="connsiteY125" fmla="*/ 133209 h 310444"/>
                <a:gd name="connsiteX126" fmla="*/ 1270 w 261055"/>
                <a:gd name="connsiteY126" fmla="*/ 138360 h 310444"/>
                <a:gd name="connsiteX127" fmla="*/ 2046 w 261055"/>
                <a:gd name="connsiteY127" fmla="*/ 143651 h 310444"/>
                <a:gd name="connsiteX128" fmla="*/ 2046 w 261055"/>
                <a:gd name="connsiteY128" fmla="*/ 143863 h 310444"/>
                <a:gd name="connsiteX129" fmla="*/ 2117 w 261055"/>
                <a:gd name="connsiteY129" fmla="*/ 144075 h 310444"/>
                <a:gd name="connsiteX130" fmla="*/ 2964 w 261055"/>
                <a:gd name="connsiteY130" fmla="*/ 148943 h 310444"/>
                <a:gd name="connsiteX131" fmla="*/ 4092 w 261055"/>
                <a:gd name="connsiteY131" fmla="*/ 154376 h 310444"/>
                <a:gd name="connsiteX132" fmla="*/ 4586 w 261055"/>
                <a:gd name="connsiteY132" fmla="*/ 156351 h 310444"/>
                <a:gd name="connsiteX133" fmla="*/ 4868 w 261055"/>
                <a:gd name="connsiteY133" fmla="*/ 157480 h 310444"/>
                <a:gd name="connsiteX134" fmla="*/ 5433 w 261055"/>
                <a:gd name="connsiteY134" fmla="*/ 159808 h 310444"/>
                <a:gd name="connsiteX135" fmla="*/ 6915 w 261055"/>
                <a:gd name="connsiteY135" fmla="*/ 165382 h 310444"/>
                <a:gd name="connsiteX136" fmla="*/ 8114 w 261055"/>
                <a:gd name="connsiteY136" fmla="*/ 169545 h 310444"/>
                <a:gd name="connsiteX137" fmla="*/ 8326 w 261055"/>
                <a:gd name="connsiteY137" fmla="*/ 170251 h 310444"/>
                <a:gd name="connsiteX138" fmla="*/ 8537 w 261055"/>
                <a:gd name="connsiteY138" fmla="*/ 170956 h 310444"/>
                <a:gd name="connsiteX139" fmla="*/ 10301 w 261055"/>
                <a:gd name="connsiteY139" fmla="*/ 176389 h 310444"/>
                <a:gd name="connsiteX140" fmla="*/ 12136 w 261055"/>
                <a:gd name="connsiteY140" fmla="*/ 181751 h 310444"/>
                <a:gd name="connsiteX141" fmla="*/ 12559 w 261055"/>
                <a:gd name="connsiteY141" fmla="*/ 182809 h 310444"/>
                <a:gd name="connsiteX142" fmla="*/ 12841 w 261055"/>
                <a:gd name="connsiteY142" fmla="*/ 183585 h 310444"/>
                <a:gd name="connsiteX143" fmla="*/ 14111 w 261055"/>
                <a:gd name="connsiteY143" fmla="*/ 186902 h 310444"/>
                <a:gd name="connsiteX144" fmla="*/ 16157 w 261055"/>
                <a:gd name="connsiteY144" fmla="*/ 191982 h 310444"/>
                <a:gd name="connsiteX145" fmla="*/ 17780 w 261055"/>
                <a:gd name="connsiteY145" fmla="*/ 195721 h 310444"/>
                <a:gd name="connsiteX146" fmla="*/ 18062 w 261055"/>
                <a:gd name="connsiteY146" fmla="*/ 196356 h 310444"/>
                <a:gd name="connsiteX147" fmla="*/ 18345 w 261055"/>
                <a:gd name="connsiteY147" fmla="*/ 197062 h 310444"/>
                <a:gd name="connsiteX148" fmla="*/ 20673 w 261055"/>
                <a:gd name="connsiteY148" fmla="*/ 202142 h 310444"/>
                <a:gd name="connsiteX149" fmla="*/ 23354 w 261055"/>
                <a:gd name="connsiteY149" fmla="*/ 207716 h 310444"/>
                <a:gd name="connsiteX150" fmla="*/ 23777 w 261055"/>
                <a:gd name="connsiteY150" fmla="*/ 208562 h 310444"/>
                <a:gd name="connsiteX151" fmla="*/ 24342 w 261055"/>
                <a:gd name="connsiteY151" fmla="*/ 209621 h 310444"/>
                <a:gd name="connsiteX152" fmla="*/ 26600 w 261055"/>
                <a:gd name="connsiteY152" fmla="*/ 213995 h 310444"/>
                <a:gd name="connsiteX153" fmla="*/ 29633 w 261055"/>
                <a:gd name="connsiteY153" fmla="*/ 219428 h 310444"/>
                <a:gd name="connsiteX154" fmla="*/ 31186 w 261055"/>
                <a:gd name="connsiteY154" fmla="*/ 222179 h 310444"/>
                <a:gd name="connsiteX155" fmla="*/ 31821 w 261055"/>
                <a:gd name="connsiteY155" fmla="*/ 223238 h 310444"/>
                <a:gd name="connsiteX156" fmla="*/ 34643 w 261055"/>
                <a:gd name="connsiteY156" fmla="*/ 227753 h 310444"/>
                <a:gd name="connsiteX157" fmla="*/ 38947 w 261055"/>
                <a:gd name="connsiteY157" fmla="*/ 234668 h 310444"/>
                <a:gd name="connsiteX158" fmla="*/ 39652 w 261055"/>
                <a:gd name="connsiteY158" fmla="*/ 235797 h 310444"/>
                <a:gd name="connsiteX159" fmla="*/ 45932 w 261055"/>
                <a:gd name="connsiteY159" fmla="*/ 244757 h 310444"/>
                <a:gd name="connsiteX160" fmla="*/ 46214 w 261055"/>
                <a:gd name="connsiteY160" fmla="*/ 245181 h 310444"/>
                <a:gd name="connsiteX161" fmla="*/ 46284 w 261055"/>
                <a:gd name="connsiteY161" fmla="*/ 245251 h 310444"/>
                <a:gd name="connsiteX162" fmla="*/ 50941 w 261055"/>
                <a:gd name="connsiteY162" fmla="*/ 251319 h 310444"/>
                <a:gd name="connsiteX163" fmla="*/ 54751 w 261055"/>
                <a:gd name="connsiteY163" fmla="*/ 256046 h 310444"/>
                <a:gd name="connsiteX164" fmla="*/ 54892 w 261055"/>
                <a:gd name="connsiteY164" fmla="*/ 256187 h 310444"/>
                <a:gd name="connsiteX165" fmla="*/ 54963 w 261055"/>
                <a:gd name="connsiteY165" fmla="*/ 256328 h 310444"/>
                <a:gd name="connsiteX166" fmla="*/ 58985 w 261055"/>
                <a:gd name="connsiteY166" fmla="*/ 261056 h 310444"/>
                <a:gd name="connsiteX167" fmla="*/ 63077 w 261055"/>
                <a:gd name="connsiteY167" fmla="*/ 265571 h 310444"/>
                <a:gd name="connsiteX168" fmla="*/ 63712 w 261055"/>
                <a:gd name="connsiteY168" fmla="*/ 266277 h 310444"/>
                <a:gd name="connsiteX169" fmla="*/ 64417 w 261055"/>
                <a:gd name="connsiteY169" fmla="*/ 266982 h 310444"/>
                <a:gd name="connsiteX170" fmla="*/ 67381 w 261055"/>
                <a:gd name="connsiteY170" fmla="*/ 270087 h 310444"/>
                <a:gd name="connsiteX171" fmla="*/ 71826 w 261055"/>
                <a:gd name="connsiteY171" fmla="*/ 274461 h 310444"/>
                <a:gd name="connsiteX172" fmla="*/ 73166 w 261055"/>
                <a:gd name="connsiteY172" fmla="*/ 275731 h 310444"/>
                <a:gd name="connsiteX173" fmla="*/ 74225 w 261055"/>
                <a:gd name="connsiteY173" fmla="*/ 276719 h 310444"/>
                <a:gd name="connsiteX174" fmla="*/ 76482 w 261055"/>
                <a:gd name="connsiteY174" fmla="*/ 278765 h 310444"/>
                <a:gd name="connsiteX175" fmla="*/ 81139 w 261055"/>
                <a:gd name="connsiteY175" fmla="*/ 282857 h 310444"/>
                <a:gd name="connsiteX176" fmla="*/ 83185 w 261055"/>
                <a:gd name="connsiteY176" fmla="*/ 284480 h 310444"/>
                <a:gd name="connsiteX177" fmla="*/ 84243 w 261055"/>
                <a:gd name="connsiteY177" fmla="*/ 285327 h 310444"/>
                <a:gd name="connsiteX178" fmla="*/ 85796 w 261055"/>
                <a:gd name="connsiteY178" fmla="*/ 286597 h 310444"/>
                <a:gd name="connsiteX179" fmla="*/ 90382 w 261055"/>
                <a:gd name="connsiteY179" fmla="*/ 290124 h 310444"/>
                <a:gd name="connsiteX180" fmla="*/ 93698 w 261055"/>
                <a:gd name="connsiteY180" fmla="*/ 292523 h 310444"/>
                <a:gd name="connsiteX181" fmla="*/ 94333 w 261055"/>
                <a:gd name="connsiteY181" fmla="*/ 292947 h 310444"/>
                <a:gd name="connsiteX182" fmla="*/ 94968 w 261055"/>
                <a:gd name="connsiteY182" fmla="*/ 293370 h 310444"/>
                <a:gd name="connsiteX183" fmla="*/ 99413 w 261055"/>
                <a:gd name="connsiteY183" fmla="*/ 296333 h 310444"/>
                <a:gd name="connsiteX184" fmla="*/ 103858 w 261055"/>
                <a:gd name="connsiteY184" fmla="*/ 299014 h 310444"/>
                <a:gd name="connsiteX185" fmla="*/ 104916 w 261055"/>
                <a:gd name="connsiteY185" fmla="*/ 299579 h 310444"/>
                <a:gd name="connsiteX186" fmla="*/ 108232 w 261055"/>
                <a:gd name="connsiteY186" fmla="*/ 301413 h 310444"/>
                <a:gd name="connsiteX187" fmla="*/ 109502 w 261055"/>
                <a:gd name="connsiteY187" fmla="*/ 302048 h 310444"/>
                <a:gd name="connsiteX188" fmla="*/ 111196 w 261055"/>
                <a:gd name="connsiteY188" fmla="*/ 302895 h 310444"/>
                <a:gd name="connsiteX189" fmla="*/ 112536 w 261055"/>
                <a:gd name="connsiteY189" fmla="*/ 303601 h 310444"/>
                <a:gd name="connsiteX190" fmla="*/ 114653 w 261055"/>
                <a:gd name="connsiteY190" fmla="*/ 304588 h 310444"/>
                <a:gd name="connsiteX191" fmla="*/ 116135 w 261055"/>
                <a:gd name="connsiteY191" fmla="*/ 305294 h 310444"/>
                <a:gd name="connsiteX192" fmla="*/ 116699 w 261055"/>
                <a:gd name="connsiteY192" fmla="*/ 305576 h 310444"/>
                <a:gd name="connsiteX193" fmla="*/ 120862 w 261055"/>
                <a:gd name="connsiteY193" fmla="*/ 307340 h 310444"/>
                <a:gd name="connsiteX194" fmla="*/ 120862 w 261055"/>
                <a:gd name="connsiteY194" fmla="*/ 307340 h 310444"/>
                <a:gd name="connsiteX195" fmla="*/ 121074 w 261055"/>
                <a:gd name="connsiteY195" fmla="*/ 307411 h 310444"/>
                <a:gd name="connsiteX196" fmla="*/ 125095 w 261055"/>
                <a:gd name="connsiteY196" fmla="*/ 308892 h 310444"/>
                <a:gd name="connsiteX197" fmla="*/ 125659 w 261055"/>
                <a:gd name="connsiteY197" fmla="*/ 309104 h 310444"/>
                <a:gd name="connsiteX198" fmla="*/ 127212 w 261055"/>
                <a:gd name="connsiteY198" fmla="*/ 309598 h 310444"/>
                <a:gd name="connsiteX199" fmla="*/ 129328 w 261055"/>
                <a:gd name="connsiteY199" fmla="*/ 310303 h 310444"/>
                <a:gd name="connsiteX200" fmla="*/ 130457 w 261055"/>
                <a:gd name="connsiteY200" fmla="*/ 310585 h 310444"/>
                <a:gd name="connsiteX201" fmla="*/ 132292 w 261055"/>
                <a:gd name="connsiteY201" fmla="*/ 311079 h 310444"/>
                <a:gd name="connsiteX202" fmla="*/ 133703 w 261055"/>
                <a:gd name="connsiteY202" fmla="*/ 311432 h 310444"/>
                <a:gd name="connsiteX203" fmla="*/ 135255 w 261055"/>
                <a:gd name="connsiteY203" fmla="*/ 311785 h 310444"/>
                <a:gd name="connsiteX204" fmla="*/ 137089 w 261055"/>
                <a:gd name="connsiteY204" fmla="*/ 312208 h 310444"/>
                <a:gd name="connsiteX205" fmla="*/ 138007 w 261055"/>
                <a:gd name="connsiteY205" fmla="*/ 312420 h 310444"/>
                <a:gd name="connsiteX206" fmla="*/ 139771 w 261055"/>
                <a:gd name="connsiteY206" fmla="*/ 312702 h 310444"/>
                <a:gd name="connsiteX207" fmla="*/ 141888 w 261055"/>
                <a:gd name="connsiteY207" fmla="*/ 313055 h 310444"/>
                <a:gd name="connsiteX208" fmla="*/ 142593 w 261055"/>
                <a:gd name="connsiteY208" fmla="*/ 313196 h 310444"/>
                <a:gd name="connsiteX209" fmla="*/ 144357 w 261055"/>
                <a:gd name="connsiteY209" fmla="*/ 313408 h 310444"/>
                <a:gd name="connsiteX210" fmla="*/ 146615 w 261055"/>
                <a:gd name="connsiteY210" fmla="*/ 313620 h 310444"/>
                <a:gd name="connsiteX211" fmla="*/ 147249 w 261055"/>
                <a:gd name="connsiteY211" fmla="*/ 313690 h 310444"/>
                <a:gd name="connsiteX212" fmla="*/ 148802 w 261055"/>
                <a:gd name="connsiteY212" fmla="*/ 313761 h 310444"/>
                <a:gd name="connsiteX213" fmla="*/ 151483 w 261055"/>
                <a:gd name="connsiteY213" fmla="*/ 313831 h 310444"/>
                <a:gd name="connsiteX214" fmla="*/ 152188 w 261055"/>
                <a:gd name="connsiteY214" fmla="*/ 313831 h 310444"/>
                <a:gd name="connsiteX215" fmla="*/ 153318 w 261055"/>
                <a:gd name="connsiteY215" fmla="*/ 313761 h 310444"/>
                <a:gd name="connsiteX216" fmla="*/ 156633 w 261055"/>
                <a:gd name="connsiteY216" fmla="*/ 313620 h 310444"/>
                <a:gd name="connsiteX217" fmla="*/ 157621 w 261055"/>
                <a:gd name="connsiteY217" fmla="*/ 313549 h 310444"/>
                <a:gd name="connsiteX218" fmla="*/ 158327 w 261055"/>
                <a:gd name="connsiteY218" fmla="*/ 313408 h 310444"/>
                <a:gd name="connsiteX219" fmla="*/ 163195 w 261055"/>
                <a:gd name="connsiteY219" fmla="*/ 312702 h 310444"/>
                <a:gd name="connsiteX220" fmla="*/ 163689 w 261055"/>
                <a:gd name="connsiteY220" fmla="*/ 312632 h 310444"/>
                <a:gd name="connsiteX221" fmla="*/ 163760 w 261055"/>
                <a:gd name="connsiteY221" fmla="*/ 312632 h 310444"/>
                <a:gd name="connsiteX222" fmla="*/ 170392 w 261055"/>
                <a:gd name="connsiteY222" fmla="*/ 310797 h 310444"/>
                <a:gd name="connsiteX223" fmla="*/ 170956 w 261055"/>
                <a:gd name="connsiteY223" fmla="*/ 310656 h 310444"/>
                <a:gd name="connsiteX224" fmla="*/ 171450 w 261055"/>
                <a:gd name="connsiteY224" fmla="*/ 310444 h 310444"/>
                <a:gd name="connsiteX225" fmla="*/ 174202 w 261055"/>
                <a:gd name="connsiteY225" fmla="*/ 309316 h 310444"/>
                <a:gd name="connsiteX226" fmla="*/ 175472 w 261055"/>
                <a:gd name="connsiteY226" fmla="*/ 308469 h 310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Lst>
              <a:rect l="l" t="t" r="r" b="b"/>
              <a:pathLst>
                <a:path w="261055" h="310444">
                  <a:moveTo>
                    <a:pt x="175472" y="308469"/>
                  </a:moveTo>
                  <a:cubicBezTo>
                    <a:pt x="176812" y="307834"/>
                    <a:pt x="178153" y="307199"/>
                    <a:pt x="179423" y="306423"/>
                  </a:cubicBezTo>
                  <a:lnTo>
                    <a:pt x="267335" y="255341"/>
                  </a:lnTo>
                  <a:cubicBezTo>
                    <a:pt x="266065" y="256117"/>
                    <a:pt x="264725" y="256752"/>
                    <a:pt x="263384" y="257387"/>
                  </a:cubicBezTo>
                  <a:cubicBezTo>
                    <a:pt x="262961" y="257598"/>
                    <a:pt x="262467" y="257739"/>
                    <a:pt x="262043" y="257951"/>
                  </a:cubicBezTo>
                  <a:cubicBezTo>
                    <a:pt x="261126" y="258374"/>
                    <a:pt x="260209" y="258727"/>
                    <a:pt x="259292" y="259080"/>
                  </a:cubicBezTo>
                  <a:cubicBezTo>
                    <a:pt x="258939" y="259221"/>
                    <a:pt x="258586" y="259292"/>
                    <a:pt x="258234" y="259433"/>
                  </a:cubicBezTo>
                  <a:cubicBezTo>
                    <a:pt x="256046" y="260138"/>
                    <a:pt x="253859" y="260773"/>
                    <a:pt x="251601" y="261267"/>
                  </a:cubicBezTo>
                  <a:cubicBezTo>
                    <a:pt x="251389" y="261338"/>
                    <a:pt x="251249" y="261338"/>
                    <a:pt x="251037" y="261338"/>
                  </a:cubicBezTo>
                  <a:cubicBezTo>
                    <a:pt x="249414" y="261620"/>
                    <a:pt x="247791" y="261902"/>
                    <a:pt x="246168" y="262043"/>
                  </a:cubicBezTo>
                  <a:cubicBezTo>
                    <a:pt x="245604" y="262114"/>
                    <a:pt x="245040" y="262184"/>
                    <a:pt x="244475" y="262184"/>
                  </a:cubicBezTo>
                  <a:cubicBezTo>
                    <a:pt x="243417" y="262255"/>
                    <a:pt x="242288" y="262326"/>
                    <a:pt x="241159" y="262326"/>
                  </a:cubicBezTo>
                  <a:cubicBezTo>
                    <a:pt x="240524" y="262326"/>
                    <a:pt x="239889" y="262326"/>
                    <a:pt x="239254" y="262326"/>
                  </a:cubicBezTo>
                  <a:cubicBezTo>
                    <a:pt x="238337" y="262326"/>
                    <a:pt x="237490" y="262255"/>
                    <a:pt x="236573" y="262255"/>
                  </a:cubicBezTo>
                  <a:cubicBezTo>
                    <a:pt x="235867" y="262255"/>
                    <a:pt x="235162" y="262184"/>
                    <a:pt x="234386" y="262114"/>
                  </a:cubicBezTo>
                  <a:cubicBezTo>
                    <a:pt x="233610" y="262043"/>
                    <a:pt x="232904" y="261973"/>
                    <a:pt x="232128" y="261902"/>
                  </a:cubicBezTo>
                  <a:cubicBezTo>
                    <a:pt x="231281" y="261832"/>
                    <a:pt x="230505" y="261691"/>
                    <a:pt x="229659" y="261620"/>
                  </a:cubicBezTo>
                  <a:cubicBezTo>
                    <a:pt x="228953" y="261550"/>
                    <a:pt x="228247" y="261408"/>
                    <a:pt x="227542" y="261267"/>
                  </a:cubicBezTo>
                  <a:cubicBezTo>
                    <a:pt x="226624" y="261126"/>
                    <a:pt x="225778" y="260985"/>
                    <a:pt x="224861" y="260773"/>
                  </a:cubicBezTo>
                  <a:cubicBezTo>
                    <a:pt x="224226" y="260632"/>
                    <a:pt x="223661" y="260491"/>
                    <a:pt x="223026" y="260350"/>
                  </a:cubicBezTo>
                  <a:cubicBezTo>
                    <a:pt x="222039" y="260138"/>
                    <a:pt x="221121" y="259856"/>
                    <a:pt x="220133" y="259644"/>
                  </a:cubicBezTo>
                  <a:cubicBezTo>
                    <a:pt x="219499" y="259503"/>
                    <a:pt x="218934" y="259292"/>
                    <a:pt x="218299" y="259151"/>
                  </a:cubicBezTo>
                  <a:cubicBezTo>
                    <a:pt x="217241" y="258868"/>
                    <a:pt x="216182" y="258516"/>
                    <a:pt x="215124" y="258163"/>
                  </a:cubicBezTo>
                  <a:cubicBezTo>
                    <a:pt x="214630" y="258022"/>
                    <a:pt x="214136" y="257810"/>
                    <a:pt x="213572" y="257669"/>
                  </a:cubicBezTo>
                  <a:cubicBezTo>
                    <a:pt x="212020" y="257175"/>
                    <a:pt x="210538" y="256611"/>
                    <a:pt x="208986" y="255976"/>
                  </a:cubicBezTo>
                  <a:cubicBezTo>
                    <a:pt x="208915" y="255976"/>
                    <a:pt x="208845" y="255905"/>
                    <a:pt x="208774" y="255905"/>
                  </a:cubicBezTo>
                  <a:cubicBezTo>
                    <a:pt x="207151" y="255270"/>
                    <a:pt x="205599" y="254564"/>
                    <a:pt x="203976" y="253859"/>
                  </a:cubicBezTo>
                  <a:cubicBezTo>
                    <a:pt x="203482" y="253647"/>
                    <a:pt x="202988" y="253365"/>
                    <a:pt x="202495" y="253153"/>
                  </a:cubicBezTo>
                  <a:cubicBezTo>
                    <a:pt x="201366" y="252589"/>
                    <a:pt x="200237" y="252024"/>
                    <a:pt x="199037" y="251460"/>
                  </a:cubicBezTo>
                  <a:cubicBezTo>
                    <a:pt x="198473" y="251178"/>
                    <a:pt x="197909" y="250896"/>
                    <a:pt x="197344" y="250613"/>
                  </a:cubicBezTo>
                  <a:cubicBezTo>
                    <a:pt x="195792" y="249837"/>
                    <a:pt x="194310" y="248991"/>
                    <a:pt x="192758" y="248073"/>
                  </a:cubicBezTo>
                  <a:cubicBezTo>
                    <a:pt x="189230" y="246027"/>
                    <a:pt x="185702" y="243769"/>
                    <a:pt x="182245" y="241441"/>
                  </a:cubicBezTo>
                  <a:cubicBezTo>
                    <a:pt x="182034" y="241300"/>
                    <a:pt x="181822" y="241159"/>
                    <a:pt x="181610" y="241018"/>
                  </a:cubicBezTo>
                  <a:cubicBezTo>
                    <a:pt x="178365" y="238760"/>
                    <a:pt x="175260" y="236361"/>
                    <a:pt x="172085" y="233892"/>
                  </a:cubicBezTo>
                  <a:cubicBezTo>
                    <a:pt x="171732" y="233610"/>
                    <a:pt x="171380" y="233327"/>
                    <a:pt x="171027" y="233045"/>
                  </a:cubicBezTo>
                  <a:cubicBezTo>
                    <a:pt x="167993" y="230576"/>
                    <a:pt x="165030" y="227965"/>
                    <a:pt x="162137" y="225284"/>
                  </a:cubicBezTo>
                  <a:cubicBezTo>
                    <a:pt x="161784" y="224931"/>
                    <a:pt x="161431" y="224649"/>
                    <a:pt x="161078" y="224296"/>
                  </a:cubicBezTo>
                  <a:cubicBezTo>
                    <a:pt x="158115" y="221474"/>
                    <a:pt x="155222" y="218581"/>
                    <a:pt x="152330" y="215547"/>
                  </a:cubicBezTo>
                  <a:cubicBezTo>
                    <a:pt x="152118" y="215335"/>
                    <a:pt x="151836" y="215053"/>
                    <a:pt x="151624" y="214842"/>
                  </a:cubicBezTo>
                  <a:cubicBezTo>
                    <a:pt x="148590" y="211596"/>
                    <a:pt x="145627" y="208280"/>
                    <a:pt x="142734" y="204823"/>
                  </a:cubicBezTo>
                  <a:cubicBezTo>
                    <a:pt x="142664" y="204752"/>
                    <a:pt x="142664" y="204682"/>
                    <a:pt x="142593" y="204682"/>
                  </a:cubicBezTo>
                  <a:cubicBezTo>
                    <a:pt x="139700" y="201154"/>
                    <a:pt x="136807" y="197556"/>
                    <a:pt x="134126" y="193816"/>
                  </a:cubicBezTo>
                  <a:cubicBezTo>
                    <a:pt x="133985" y="193675"/>
                    <a:pt x="133915" y="193534"/>
                    <a:pt x="133844" y="193393"/>
                  </a:cubicBezTo>
                  <a:cubicBezTo>
                    <a:pt x="131445" y="190077"/>
                    <a:pt x="129117" y="186761"/>
                    <a:pt x="126859" y="183303"/>
                  </a:cubicBezTo>
                  <a:cubicBezTo>
                    <a:pt x="125377" y="181046"/>
                    <a:pt x="123966" y="178717"/>
                    <a:pt x="122555" y="176389"/>
                  </a:cubicBezTo>
                  <a:cubicBezTo>
                    <a:pt x="121426" y="174554"/>
                    <a:pt x="120227" y="172720"/>
                    <a:pt x="119098" y="170815"/>
                  </a:cubicBezTo>
                  <a:cubicBezTo>
                    <a:pt x="118604" y="169898"/>
                    <a:pt x="118110" y="168981"/>
                    <a:pt x="117546" y="168063"/>
                  </a:cubicBezTo>
                  <a:cubicBezTo>
                    <a:pt x="115711" y="164818"/>
                    <a:pt x="113947" y="161572"/>
                    <a:pt x="112254" y="158327"/>
                  </a:cubicBezTo>
                  <a:cubicBezTo>
                    <a:pt x="112042" y="157974"/>
                    <a:pt x="111901" y="157621"/>
                    <a:pt x="111690" y="157268"/>
                  </a:cubicBezTo>
                  <a:cubicBezTo>
                    <a:pt x="109644" y="153247"/>
                    <a:pt x="107738" y="149225"/>
                    <a:pt x="105975" y="145133"/>
                  </a:cubicBezTo>
                  <a:cubicBezTo>
                    <a:pt x="105904" y="144921"/>
                    <a:pt x="105833" y="144710"/>
                    <a:pt x="105693" y="144498"/>
                  </a:cubicBezTo>
                  <a:cubicBezTo>
                    <a:pt x="103929" y="140476"/>
                    <a:pt x="102306" y="136454"/>
                    <a:pt x="100824" y="132433"/>
                  </a:cubicBezTo>
                  <a:cubicBezTo>
                    <a:pt x="100754" y="132151"/>
                    <a:pt x="100612" y="131868"/>
                    <a:pt x="100542" y="131586"/>
                  </a:cubicBezTo>
                  <a:cubicBezTo>
                    <a:pt x="98990" y="127423"/>
                    <a:pt x="97578" y="123261"/>
                    <a:pt x="96379" y="119098"/>
                  </a:cubicBezTo>
                  <a:cubicBezTo>
                    <a:pt x="96309" y="118886"/>
                    <a:pt x="96238" y="118604"/>
                    <a:pt x="96167" y="118392"/>
                  </a:cubicBezTo>
                  <a:cubicBezTo>
                    <a:pt x="94968" y="114370"/>
                    <a:pt x="93909" y="110349"/>
                    <a:pt x="92922" y="106327"/>
                  </a:cubicBezTo>
                  <a:cubicBezTo>
                    <a:pt x="92851" y="105974"/>
                    <a:pt x="92710" y="105551"/>
                    <a:pt x="92639" y="105198"/>
                  </a:cubicBezTo>
                  <a:cubicBezTo>
                    <a:pt x="91722" y="101106"/>
                    <a:pt x="90876" y="96943"/>
                    <a:pt x="90241" y="92851"/>
                  </a:cubicBezTo>
                  <a:cubicBezTo>
                    <a:pt x="90241" y="92781"/>
                    <a:pt x="90241" y="92710"/>
                    <a:pt x="90170" y="92639"/>
                  </a:cubicBezTo>
                  <a:cubicBezTo>
                    <a:pt x="89535" y="88477"/>
                    <a:pt x="89041" y="84384"/>
                    <a:pt x="88688" y="80292"/>
                  </a:cubicBezTo>
                  <a:cubicBezTo>
                    <a:pt x="88688" y="79939"/>
                    <a:pt x="88618" y="79657"/>
                    <a:pt x="88618" y="79304"/>
                  </a:cubicBezTo>
                  <a:cubicBezTo>
                    <a:pt x="88265" y="75212"/>
                    <a:pt x="88124" y="71191"/>
                    <a:pt x="88124" y="67169"/>
                  </a:cubicBezTo>
                  <a:cubicBezTo>
                    <a:pt x="88124" y="65193"/>
                    <a:pt x="88194" y="63288"/>
                    <a:pt x="88265" y="61454"/>
                  </a:cubicBezTo>
                  <a:cubicBezTo>
                    <a:pt x="88265" y="60889"/>
                    <a:pt x="88336" y="60396"/>
                    <a:pt x="88336" y="59902"/>
                  </a:cubicBezTo>
                  <a:cubicBezTo>
                    <a:pt x="88406" y="58632"/>
                    <a:pt x="88477" y="57362"/>
                    <a:pt x="88618" y="56092"/>
                  </a:cubicBezTo>
                  <a:cubicBezTo>
                    <a:pt x="88688" y="55386"/>
                    <a:pt x="88759" y="54681"/>
                    <a:pt x="88830" y="53905"/>
                  </a:cubicBezTo>
                  <a:cubicBezTo>
                    <a:pt x="88971" y="52846"/>
                    <a:pt x="89041" y="51788"/>
                    <a:pt x="89182" y="50729"/>
                  </a:cubicBezTo>
                  <a:cubicBezTo>
                    <a:pt x="89253" y="49953"/>
                    <a:pt x="89394" y="49177"/>
                    <a:pt x="89535" y="48472"/>
                  </a:cubicBezTo>
                  <a:cubicBezTo>
                    <a:pt x="89676" y="47484"/>
                    <a:pt x="89888" y="46567"/>
                    <a:pt x="90029" y="45579"/>
                  </a:cubicBezTo>
                  <a:cubicBezTo>
                    <a:pt x="90170" y="44732"/>
                    <a:pt x="90382" y="43886"/>
                    <a:pt x="90523" y="43110"/>
                  </a:cubicBezTo>
                  <a:cubicBezTo>
                    <a:pt x="90735" y="42263"/>
                    <a:pt x="90876" y="41416"/>
                    <a:pt x="91087" y="40640"/>
                  </a:cubicBezTo>
                  <a:cubicBezTo>
                    <a:pt x="91299" y="39652"/>
                    <a:pt x="91581" y="38735"/>
                    <a:pt x="91863" y="37747"/>
                  </a:cubicBezTo>
                  <a:cubicBezTo>
                    <a:pt x="92075" y="37042"/>
                    <a:pt x="92287" y="36266"/>
                    <a:pt x="92499" y="35560"/>
                  </a:cubicBezTo>
                  <a:cubicBezTo>
                    <a:pt x="92851" y="34431"/>
                    <a:pt x="93204" y="33373"/>
                    <a:pt x="93557" y="32244"/>
                  </a:cubicBezTo>
                  <a:cubicBezTo>
                    <a:pt x="93769" y="31679"/>
                    <a:pt x="93980" y="31044"/>
                    <a:pt x="94192" y="30480"/>
                  </a:cubicBezTo>
                  <a:cubicBezTo>
                    <a:pt x="94897" y="28646"/>
                    <a:pt x="95603" y="26882"/>
                    <a:pt x="96450" y="25188"/>
                  </a:cubicBezTo>
                  <a:cubicBezTo>
                    <a:pt x="96520" y="25047"/>
                    <a:pt x="96591" y="24906"/>
                    <a:pt x="96661" y="24694"/>
                  </a:cubicBezTo>
                  <a:cubicBezTo>
                    <a:pt x="97790" y="22437"/>
                    <a:pt x="98919" y="20249"/>
                    <a:pt x="100260" y="18203"/>
                  </a:cubicBezTo>
                  <a:cubicBezTo>
                    <a:pt x="100401" y="17992"/>
                    <a:pt x="100471" y="17851"/>
                    <a:pt x="100612" y="17639"/>
                  </a:cubicBezTo>
                  <a:cubicBezTo>
                    <a:pt x="101671" y="15946"/>
                    <a:pt x="102799" y="14393"/>
                    <a:pt x="103999" y="12912"/>
                  </a:cubicBezTo>
                  <a:cubicBezTo>
                    <a:pt x="104281" y="12559"/>
                    <a:pt x="104563" y="12206"/>
                    <a:pt x="104846" y="11853"/>
                  </a:cubicBezTo>
                  <a:cubicBezTo>
                    <a:pt x="105975" y="10442"/>
                    <a:pt x="107174" y="9172"/>
                    <a:pt x="108444" y="7902"/>
                  </a:cubicBezTo>
                  <a:cubicBezTo>
                    <a:pt x="108585" y="7832"/>
                    <a:pt x="108656" y="7691"/>
                    <a:pt x="108726" y="7549"/>
                  </a:cubicBezTo>
                  <a:cubicBezTo>
                    <a:pt x="110067" y="6209"/>
                    <a:pt x="111478" y="5009"/>
                    <a:pt x="112960" y="3880"/>
                  </a:cubicBezTo>
                  <a:cubicBezTo>
                    <a:pt x="113312" y="3598"/>
                    <a:pt x="113665" y="3316"/>
                    <a:pt x="114018" y="3104"/>
                  </a:cubicBezTo>
                  <a:cubicBezTo>
                    <a:pt x="115499" y="1976"/>
                    <a:pt x="117052" y="917"/>
                    <a:pt x="118674" y="0"/>
                  </a:cubicBezTo>
                  <a:lnTo>
                    <a:pt x="30763" y="51082"/>
                  </a:lnTo>
                  <a:cubicBezTo>
                    <a:pt x="29139" y="51999"/>
                    <a:pt x="27658" y="53058"/>
                    <a:pt x="26106" y="54187"/>
                  </a:cubicBezTo>
                  <a:cubicBezTo>
                    <a:pt x="25753" y="54469"/>
                    <a:pt x="25400" y="54751"/>
                    <a:pt x="25048" y="54963"/>
                  </a:cubicBezTo>
                  <a:cubicBezTo>
                    <a:pt x="23566" y="56092"/>
                    <a:pt x="22155" y="57291"/>
                    <a:pt x="20814" y="58632"/>
                  </a:cubicBezTo>
                  <a:cubicBezTo>
                    <a:pt x="20743" y="58702"/>
                    <a:pt x="20603" y="58843"/>
                    <a:pt x="20532" y="58985"/>
                  </a:cubicBezTo>
                  <a:cubicBezTo>
                    <a:pt x="19262" y="60255"/>
                    <a:pt x="18062" y="61524"/>
                    <a:pt x="16934" y="62936"/>
                  </a:cubicBezTo>
                  <a:cubicBezTo>
                    <a:pt x="16651" y="63288"/>
                    <a:pt x="16369" y="63641"/>
                    <a:pt x="16087" y="63994"/>
                  </a:cubicBezTo>
                  <a:cubicBezTo>
                    <a:pt x="14888" y="65476"/>
                    <a:pt x="13758" y="67098"/>
                    <a:pt x="12700" y="68721"/>
                  </a:cubicBezTo>
                  <a:cubicBezTo>
                    <a:pt x="12630" y="68792"/>
                    <a:pt x="12630" y="68792"/>
                    <a:pt x="12559" y="68862"/>
                  </a:cubicBezTo>
                  <a:cubicBezTo>
                    <a:pt x="12488" y="69003"/>
                    <a:pt x="12418" y="69144"/>
                    <a:pt x="12347" y="69286"/>
                  </a:cubicBezTo>
                  <a:cubicBezTo>
                    <a:pt x="11077" y="71332"/>
                    <a:pt x="9878" y="73448"/>
                    <a:pt x="8749" y="75777"/>
                  </a:cubicBezTo>
                  <a:cubicBezTo>
                    <a:pt x="8679" y="75918"/>
                    <a:pt x="8608" y="75988"/>
                    <a:pt x="8537" y="76130"/>
                  </a:cubicBezTo>
                  <a:cubicBezTo>
                    <a:pt x="8537" y="76200"/>
                    <a:pt x="8467" y="76200"/>
                    <a:pt x="8467" y="76271"/>
                  </a:cubicBezTo>
                  <a:cubicBezTo>
                    <a:pt x="7691" y="77964"/>
                    <a:pt x="6915" y="79728"/>
                    <a:pt x="6209" y="81562"/>
                  </a:cubicBezTo>
                  <a:cubicBezTo>
                    <a:pt x="6138" y="81703"/>
                    <a:pt x="6068" y="81844"/>
                    <a:pt x="5997" y="82056"/>
                  </a:cubicBezTo>
                  <a:cubicBezTo>
                    <a:pt x="5856" y="82479"/>
                    <a:pt x="5715" y="82903"/>
                    <a:pt x="5574" y="83326"/>
                  </a:cubicBezTo>
                  <a:cubicBezTo>
                    <a:pt x="5221" y="84384"/>
                    <a:pt x="4798" y="85513"/>
                    <a:pt x="4445" y="86642"/>
                  </a:cubicBezTo>
                  <a:cubicBezTo>
                    <a:pt x="4374" y="86925"/>
                    <a:pt x="4234" y="87207"/>
                    <a:pt x="4163" y="87559"/>
                  </a:cubicBezTo>
                  <a:cubicBezTo>
                    <a:pt x="4022" y="87983"/>
                    <a:pt x="3951" y="88406"/>
                    <a:pt x="3810" y="88829"/>
                  </a:cubicBezTo>
                  <a:cubicBezTo>
                    <a:pt x="3528" y="89747"/>
                    <a:pt x="3316" y="90735"/>
                    <a:pt x="3034" y="91652"/>
                  </a:cubicBezTo>
                  <a:cubicBezTo>
                    <a:pt x="2964" y="92075"/>
                    <a:pt x="2822" y="92428"/>
                    <a:pt x="2752" y="92851"/>
                  </a:cubicBezTo>
                  <a:cubicBezTo>
                    <a:pt x="2681" y="93274"/>
                    <a:pt x="2611" y="93698"/>
                    <a:pt x="2470" y="94192"/>
                  </a:cubicBezTo>
                  <a:cubicBezTo>
                    <a:pt x="2328" y="95038"/>
                    <a:pt x="2117" y="95814"/>
                    <a:pt x="1976" y="96661"/>
                  </a:cubicBezTo>
                  <a:cubicBezTo>
                    <a:pt x="1905" y="97085"/>
                    <a:pt x="1764" y="97508"/>
                    <a:pt x="1693" y="98002"/>
                  </a:cubicBezTo>
                  <a:cubicBezTo>
                    <a:pt x="1623" y="98495"/>
                    <a:pt x="1552" y="99060"/>
                    <a:pt x="1482" y="99554"/>
                  </a:cubicBezTo>
                  <a:cubicBezTo>
                    <a:pt x="1341" y="100330"/>
                    <a:pt x="1270" y="101036"/>
                    <a:pt x="1129" y="101812"/>
                  </a:cubicBezTo>
                  <a:cubicBezTo>
                    <a:pt x="1059" y="102235"/>
                    <a:pt x="988" y="102588"/>
                    <a:pt x="917" y="103011"/>
                  </a:cubicBezTo>
                  <a:cubicBezTo>
                    <a:pt x="847" y="103646"/>
                    <a:pt x="776" y="104352"/>
                    <a:pt x="706" y="104987"/>
                  </a:cubicBezTo>
                  <a:cubicBezTo>
                    <a:pt x="635" y="105692"/>
                    <a:pt x="565" y="106398"/>
                    <a:pt x="494" y="107174"/>
                  </a:cubicBezTo>
                  <a:cubicBezTo>
                    <a:pt x="494" y="107456"/>
                    <a:pt x="423" y="107738"/>
                    <a:pt x="423" y="108091"/>
                  </a:cubicBezTo>
                  <a:cubicBezTo>
                    <a:pt x="353" y="109079"/>
                    <a:pt x="282" y="110067"/>
                    <a:pt x="212" y="111054"/>
                  </a:cubicBezTo>
                  <a:cubicBezTo>
                    <a:pt x="212" y="111619"/>
                    <a:pt x="141" y="112113"/>
                    <a:pt x="141" y="112607"/>
                  </a:cubicBezTo>
                  <a:cubicBezTo>
                    <a:pt x="141" y="112748"/>
                    <a:pt x="141" y="112889"/>
                    <a:pt x="141" y="113030"/>
                  </a:cubicBezTo>
                  <a:cubicBezTo>
                    <a:pt x="71" y="114653"/>
                    <a:pt x="0" y="116346"/>
                    <a:pt x="0" y="118040"/>
                  </a:cubicBezTo>
                  <a:cubicBezTo>
                    <a:pt x="0" y="118110"/>
                    <a:pt x="0" y="118251"/>
                    <a:pt x="0" y="118322"/>
                  </a:cubicBezTo>
                  <a:cubicBezTo>
                    <a:pt x="0" y="119874"/>
                    <a:pt x="0" y="121426"/>
                    <a:pt x="71" y="123049"/>
                  </a:cubicBezTo>
                  <a:cubicBezTo>
                    <a:pt x="141" y="124742"/>
                    <a:pt x="212" y="126436"/>
                    <a:pt x="282" y="128129"/>
                  </a:cubicBezTo>
                  <a:cubicBezTo>
                    <a:pt x="353" y="128905"/>
                    <a:pt x="423" y="129681"/>
                    <a:pt x="494" y="130457"/>
                  </a:cubicBezTo>
                  <a:cubicBezTo>
                    <a:pt x="494" y="130810"/>
                    <a:pt x="565" y="131092"/>
                    <a:pt x="565" y="131445"/>
                  </a:cubicBezTo>
                  <a:cubicBezTo>
                    <a:pt x="635" y="132009"/>
                    <a:pt x="635" y="132574"/>
                    <a:pt x="706" y="133209"/>
                  </a:cubicBezTo>
                  <a:cubicBezTo>
                    <a:pt x="847" y="134902"/>
                    <a:pt x="1059" y="136596"/>
                    <a:pt x="1270" y="138360"/>
                  </a:cubicBezTo>
                  <a:cubicBezTo>
                    <a:pt x="1482" y="140123"/>
                    <a:pt x="1764" y="141887"/>
                    <a:pt x="2046" y="143651"/>
                  </a:cubicBezTo>
                  <a:cubicBezTo>
                    <a:pt x="2046" y="143722"/>
                    <a:pt x="2046" y="143792"/>
                    <a:pt x="2046" y="143863"/>
                  </a:cubicBezTo>
                  <a:cubicBezTo>
                    <a:pt x="2046" y="143933"/>
                    <a:pt x="2046" y="144004"/>
                    <a:pt x="2117" y="144075"/>
                  </a:cubicBezTo>
                  <a:cubicBezTo>
                    <a:pt x="2399" y="145697"/>
                    <a:pt x="2681" y="147320"/>
                    <a:pt x="2964" y="148943"/>
                  </a:cubicBezTo>
                  <a:cubicBezTo>
                    <a:pt x="3316" y="150777"/>
                    <a:pt x="3669" y="152612"/>
                    <a:pt x="4092" y="154376"/>
                  </a:cubicBezTo>
                  <a:cubicBezTo>
                    <a:pt x="4234" y="155011"/>
                    <a:pt x="4374" y="155716"/>
                    <a:pt x="4586" y="156351"/>
                  </a:cubicBezTo>
                  <a:cubicBezTo>
                    <a:pt x="4657" y="156704"/>
                    <a:pt x="4798" y="157127"/>
                    <a:pt x="4868" y="157480"/>
                  </a:cubicBezTo>
                  <a:cubicBezTo>
                    <a:pt x="5080" y="158256"/>
                    <a:pt x="5221" y="159032"/>
                    <a:pt x="5433" y="159808"/>
                  </a:cubicBezTo>
                  <a:cubicBezTo>
                    <a:pt x="5927" y="161643"/>
                    <a:pt x="6350" y="163548"/>
                    <a:pt x="6915" y="165382"/>
                  </a:cubicBezTo>
                  <a:cubicBezTo>
                    <a:pt x="7267" y="166793"/>
                    <a:pt x="7691" y="168134"/>
                    <a:pt x="8114" y="169545"/>
                  </a:cubicBezTo>
                  <a:cubicBezTo>
                    <a:pt x="8185" y="169757"/>
                    <a:pt x="8255" y="170039"/>
                    <a:pt x="8326" y="170251"/>
                  </a:cubicBezTo>
                  <a:cubicBezTo>
                    <a:pt x="8396" y="170462"/>
                    <a:pt x="8467" y="170674"/>
                    <a:pt x="8537" y="170956"/>
                  </a:cubicBezTo>
                  <a:cubicBezTo>
                    <a:pt x="9102" y="172790"/>
                    <a:pt x="9666" y="174554"/>
                    <a:pt x="10301" y="176389"/>
                  </a:cubicBezTo>
                  <a:cubicBezTo>
                    <a:pt x="10866" y="178153"/>
                    <a:pt x="11501" y="179987"/>
                    <a:pt x="12136" y="181751"/>
                  </a:cubicBezTo>
                  <a:cubicBezTo>
                    <a:pt x="12277" y="182104"/>
                    <a:pt x="12418" y="182457"/>
                    <a:pt x="12559" y="182809"/>
                  </a:cubicBezTo>
                  <a:cubicBezTo>
                    <a:pt x="12630" y="183092"/>
                    <a:pt x="12771" y="183374"/>
                    <a:pt x="12841" y="183585"/>
                  </a:cubicBezTo>
                  <a:cubicBezTo>
                    <a:pt x="13264" y="184714"/>
                    <a:pt x="13617" y="185773"/>
                    <a:pt x="14111" y="186902"/>
                  </a:cubicBezTo>
                  <a:cubicBezTo>
                    <a:pt x="14746" y="188595"/>
                    <a:pt x="15452" y="190288"/>
                    <a:pt x="16157" y="191982"/>
                  </a:cubicBezTo>
                  <a:cubicBezTo>
                    <a:pt x="16651" y="193252"/>
                    <a:pt x="17216" y="194451"/>
                    <a:pt x="17780" y="195721"/>
                  </a:cubicBezTo>
                  <a:cubicBezTo>
                    <a:pt x="17851" y="195933"/>
                    <a:pt x="17921" y="196144"/>
                    <a:pt x="18062" y="196356"/>
                  </a:cubicBezTo>
                  <a:cubicBezTo>
                    <a:pt x="18133" y="196568"/>
                    <a:pt x="18274" y="196780"/>
                    <a:pt x="18345" y="197062"/>
                  </a:cubicBezTo>
                  <a:cubicBezTo>
                    <a:pt x="19121" y="198755"/>
                    <a:pt x="19897" y="200448"/>
                    <a:pt x="20673" y="202142"/>
                  </a:cubicBezTo>
                  <a:cubicBezTo>
                    <a:pt x="21520" y="203976"/>
                    <a:pt x="22437" y="205881"/>
                    <a:pt x="23354" y="207716"/>
                  </a:cubicBezTo>
                  <a:cubicBezTo>
                    <a:pt x="23495" y="207998"/>
                    <a:pt x="23636" y="208280"/>
                    <a:pt x="23777" y="208562"/>
                  </a:cubicBezTo>
                  <a:cubicBezTo>
                    <a:pt x="23989" y="208915"/>
                    <a:pt x="24130" y="209268"/>
                    <a:pt x="24342" y="209621"/>
                  </a:cubicBezTo>
                  <a:cubicBezTo>
                    <a:pt x="25118" y="211102"/>
                    <a:pt x="25824" y="212513"/>
                    <a:pt x="26600" y="213995"/>
                  </a:cubicBezTo>
                  <a:cubicBezTo>
                    <a:pt x="27587" y="215829"/>
                    <a:pt x="28646" y="217593"/>
                    <a:pt x="29633" y="219428"/>
                  </a:cubicBezTo>
                  <a:cubicBezTo>
                    <a:pt x="30127" y="220345"/>
                    <a:pt x="30621" y="221262"/>
                    <a:pt x="31186" y="222179"/>
                  </a:cubicBezTo>
                  <a:cubicBezTo>
                    <a:pt x="31397" y="222532"/>
                    <a:pt x="31609" y="222885"/>
                    <a:pt x="31821" y="223238"/>
                  </a:cubicBezTo>
                  <a:cubicBezTo>
                    <a:pt x="32738" y="224790"/>
                    <a:pt x="33726" y="226201"/>
                    <a:pt x="34643" y="227753"/>
                  </a:cubicBezTo>
                  <a:cubicBezTo>
                    <a:pt x="36054" y="230082"/>
                    <a:pt x="37465" y="232410"/>
                    <a:pt x="38947" y="234668"/>
                  </a:cubicBezTo>
                  <a:cubicBezTo>
                    <a:pt x="39159" y="235021"/>
                    <a:pt x="39441" y="235444"/>
                    <a:pt x="39652" y="235797"/>
                  </a:cubicBezTo>
                  <a:cubicBezTo>
                    <a:pt x="41699" y="238831"/>
                    <a:pt x="43815" y="241794"/>
                    <a:pt x="45932" y="244757"/>
                  </a:cubicBezTo>
                  <a:cubicBezTo>
                    <a:pt x="46073" y="244898"/>
                    <a:pt x="46144" y="245040"/>
                    <a:pt x="46214" y="245181"/>
                  </a:cubicBezTo>
                  <a:cubicBezTo>
                    <a:pt x="46214" y="245181"/>
                    <a:pt x="46214" y="245251"/>
                    <a:pt x="46284" y="245251"/>
                  </a:cubicBezTo>
                  <a:cubicBezTo>
                    <a:pt x="47837" y="247297"/>
                    <a:pt x="49389" y="249343"/>
                    <a:pt x="50941" y="251319"/>
                  </a:cubicBezTo>
                  <a:cubicBezTo>
                    <a:pt x="52211" y="252942"/>
                    <a:pt x="53481" y="254494"/>
                    <a:pt x="54751" y="256046"/>
                  </a:cubicBezTo>
                  <a:cubicBezTo>
                    <a:pt x="54822" y="256117"/>
                    <a:pt x="54822" y="256187"/>
                    <a:pt x="54892" y="256187"/>
                  </a:cubicBezTo>
                  <a:cubicBezTo>
                    <a:pt x="54892" y="256258"/>
                    <a:pt x="54963" y="256258"/>
                    <a:pt x="54963" y="256328"/>
                  </a:cubicBezTo>
                  <a:cubicBezTo>
                    <a:pt x="56304" y="257951"/>
                    <a:pt x="57644" y="259503"/>
                    <a:pt x="58985" y="261056"/>
                  </a:cubicBezTo>
                  <a:cubicBezTo>
                    <a:pt x="60325" y="262608"/>
                    <a:pt x="61665" y="264089"/>
                    <a:pt x="63077" y="265571"/>
                  </a:cubicBezTo>
                  <a:cubicBezTo>
                    <a:pt x="63289" y="265783"/>
                    <a:pt x="63500" y="265995"/>
                    <a:pt x="63712" y="266277"/>
                  </a:cubicBezTo>
                  <a:cubicBezTo>
                    <a:pt x="63923" y="266488"/>
                    <a:pt x="64206" y="266771"/>
                    <a:pt x="64417" y="266982"/>
                  </a:cubicBezTo>
                  <a:cubicBezTo>
                    <a:pt x="65405" y="268041"/>
                    <a:pt x="66393" y="269099"/>
                    <a:pt x="67381" y="270087"/>
                  </a:cubicBezTo>
                  <a:cubicBezTo>
                    <a:pt x="68862" y="271568"/>
                    <a:pt x="70344" y="273050"/>
                    <a:pt x="71826" y="274461"/>
                  </a:cubicBezTo>
                  <a:cubicBezTo>
                    <a:pt x="72249" y="274884"/>
                    <a:pt x="72743" y="275308"/>
                    <a:pt x="73166" y="275731"/>
                  </a:cubicBezTo>
                  <a:cubicBezTo>
                    <a:pt x="73519" y="276084"/>
                    <a:pt x="73872" y="276366"/>
                    <a:pt x="74225" y="276719"/>
                  </a:cubicBezTo>
                  <a:cubicBezTo>
                    <a:pt x="75001" y="277425"/>
                    <a:pt x="75706" y="278130"/>
                    <a:pt x="76482" y="278765"/>
                  </a:cubicBezTo>
                  <a:cubicBezTo>
                    <a:pt x="78034" y="280176"/>
                    <a:pt x="79587" y="281517"/>
                    <a:pt x="81139" y="282857"/>
                  </a:cubicBezTo>
                  <a:cubicBezTo>
                    <a:pt x="81774" y="283422"/>
                    <a:pt x="82479" y="283986"/>
                    <a:pt x="83185" y="284480"/>
                  </a:cubicBezTo>
                  <a:cubicBezTo>
                    <a:pt x="83538" y="284762"/>
                    <a:pt x="83891" y="285044"/>
                    <a:pt x="84243" y="285327"/>
                  </a:cubicBezTo>
                  <a:cubicBezTo>
                    <a:pt x="84737" y="285750"/>
                    <a:pt x="85302" y="286173"/>
                    <a:pt x="85796" y="286597"/>
                  </a:cubicBezTo>
                  <a:cubicBezTo>
                    <a:pt x="87348" y="287796"/>
                    <a:pt x="88830" y="288996"/>
                    <a:pt x="90382" y="290124"/>
                  </a:cubicBezTo>
                  <a:cubicBezTo>
                    <a:pt x="91511" y="290901"/>
                    <a:pt x="92569" y="291747"/>
                    <a:pt x="93698" y="292523"/>
                  </a:cubicBezTo>
                  <a:cubicBezTo>
                    <a:pt x="93909" y="292665"/>
                    <a:pt x="94121" y="292806"/>
                    <a:pt x="94333" y="292947"/>
                  </a:cubicBezTo>
                  <a:cubicBezTo>
                    <a:pt x="94545" y="293088"/>
                    <a:pt x="94756" y="293229"/>
                    <a:pt x="94968" y="293370"/>
                  </a:cubicBezTo>
                  <a:cubicBezTo>
                    <a:pt x="96450" y="294358"/>
                    <a:pt x="97931" y="295346"/>
                    <a:pt x="99413" y="296333"/>
                  </a:cubicBezTo>
                  <a:cubicBezTo>
                    <a:pt x="100895" y="297251"/>
                    <a:pt x="102376" y="298168"/>
                    <a:pt x="103858" y="299014"/>
                  </a:cubicBezTo>
                  <a:cubicBezTo>
                    <a:pt x="104211" y="299226"/>
                    <a:pt x="104563" y="299438"/>
                    <a:pt x="104916" y="299579"/>
                  </a:cubicBezTo>
                  <a:cubicBezTo>
                    <a:pt x="106045" y="300214"/>
                    <a:pt x="107103" y="300849"/>
                    <a:pt x="108232" y="301413"/>
                  </a:cubicBezTo>
                  <a:cubicBezTo>
                    <a:pt x="108656" y="301625"/>
                    <a:pt x="109079" y="301837"/>
                    <a:pt x="109502" y="302048"/>
                  </a:cubicBezTo>
                  <a:cubicBezTo>
                    <a:pt x="110067" y="302331"/>
                    <a:pt x="110631" y="302613"/>
                    <a:pt x="111196" y="302895"/>
                  </a:cubicBezTo>
                  <a:cubicBezTo>
                    <a:pt x="111619" y="303107"/>
                    <a:pt x="112042" y="303389"/>
                    <a:pt x="112536" y="303601"/>
                  </a:cubicBezTo>
                  <a:cubicBezTo>
                    <a:pt x="113242" y="303953"/>
                    <a:pt x="113947" y="304306"/>
                    <a:pt x="114653" y="304588"/>
                  </a:cubicBezTo>
                  <a:cubicBezTo>
                    <a:pt x="115147" y="304800"/>
                    <a:pt x="115641" y="305082"/>
                    <a:pt x="116135" y="305294"/>
                  </a:cubicBezTo>
                  <a:cubicBezTo>
                    <a:pt x="116346" y="305364"/>
                    <a:pt x="116558" y="305505"/>
                    <a:pt x="116699" y="305576"/>
                  </a:cubicBezTo>
                  <a:cubicBezTo>
                    <a:pt x="118110" y="306211"/>
                    <a:pt x="119521" y="306776"/>
                    <a:pt x="120862" y="307340"/>
                  </a:cubicBezTo>
                  <a:cubicBezTo>
                    <a:pt x="120862" y="307340"/>
                    <a:pt x="120862" y="307340"/>
                    <a:pt x="120862" y="307340"/>
                  </a:cubicBezTo>
                  <a:cubicBezTo>
                    <a:pt x="120932" y="307340"/>
                    <a:pt x="121003" y="307411"/>
                    <a:pt x="121074" y="307411"/>
                  </a:cubicBezTo>
                  <a:cubicBezTo>
                    <a:pt x="122414" y="307975"/>
                    <a:pt x="123755" y="308469"/>
                    <a:pt x="125095" y="308892"/>
                  </a:cubicBezTo>
                  <a:cubicBezTo>
                    <a:pt x="125307" y="308963"/>
                    <a:pt x="125448" y="309033"/>
                    <a:pt x="125659" y="309104"/>
                  </a:cubicBezTo>
                  <a:cubicBezTo>
                    <a:pt x="126153" y="309316"/>
                    <a:pt x="126647" y="309457"/>
                    <a:pt x="127212" y="309598"/>
                  </a:cubicBezTo>
                  <a:cubicBezTo>
                    <a:pt x="127917" y="309809"/>
                    <a:pt x="128623" y="310092"/>
                    <a:pt x="129328" y="310303"/>
                  </a:cubicBezTo>
                  <a:cubicBezTo>
                    <a:pt x="129681" y="310444"/>
                    <a:pt x="130034" y="310515"/>
                    <a:pt x="130457" y="310585"/>
                  </a:cubicBezTo>
                  <a:cubicBezTo>
                    <a:pt x="131092" y="310797"/>
                    <a:pt x="131657" y="310938"/>
                    <a:pt x="132292" y="311079"/>
                  </a:cubicBezTo>
                  <a:cubicBezTo>
                    <a:pt x="132786" y="311221"/>
                    <a:pt x="133209" y="311362"/>
                    <a:pt x="133703" y="311432"/>
                  </a:cubicBezTo>
                  <a:cubicBezTo>
                    <a:pt x="134197" y="311573"/>
                    <a:pt x="134691" y="311644"/>
                    <a:pt x="135255" y="311785"/>
                  </a:cubicBezTo>
                  <a:cubicBezTo>
                    <a:pt x="135890" y="311926"/>
                    <a:pt x="136455" y="312067"/>
                    <a:pt x="137089" y="312208"/>
                  </a:cubicBezTo>
                  <a:cubicBezTo>
                    <a:pt x="137372" y="312279"/>
                    <a:pt x="137725" y="312349"/>
                    <a:pt x="138007" y="312420"/>
                  </a:cubicBezTo>
                  <a:cubicBezTo>
                    <a:pt x="138571" y="312561"/>
                    <a:pt x="139206" y="312632"/>
                    <a:pt x="139771" y="312702"/>
                  </a:cubicBezTo>
                  <a:cubicBezTo>
                    <a:pt x="140476" y="312843"/>
                    <a:pt x="141182" y="312985"/>
                    <a:pt x="141888" y="313055"/>
                  </a:cubicBezTo>
                  <a:cubicBezTo>
                    <a:pt x="142099" y="313055"/>
                    <a:pt x="142381" y="313126"/>
                    <a:pt x="142593" y="313196"/>
                  </a:cubicBezTo>
                  <a:cubicBezTo>
                    <a:pt x="143157" y="313267"/>
                    <a:pt x="143792" y="313337"/>
                    <a:pt x="144357" y="313408"/>
                  </a:cubicBezTo>
                  <a:cubicBezTo>
                    <a:pt x="145133" y="313478"/>
                    <a:pt x="145839" y="313549"/>
                    <a:pt x="146615" y="313620"/>
                  </a:cubicBezTo>
                  <a:cubicBezTo>
                    <a:pt x="146826" y="313620"/>
                    <a:pt x="147038" y="313690"/>
                    <a:pt x="147249" y="313690"/>
                  </a:cubicBezTo>
                  <a:cubicBezTo>
                    <a:pt x="147743" y="313761"/>
                    <a:pt x="148237" y="313690"/>
                    <a:pt x="148802" y="313761"/>
                  </a:cubicBezTo>
                  <a:cubicBezTo>
                    <a:pt x="149719" y="313831"/>
                    <a:pt x="150566" y="313831"/>
                    <a:pt x="151483" y="313831"/>
                  </a:cubicBezTo>
                  <a:cubicBezTo>
                    <a:pt x="151694" y="313831"/>
                    <a:pt x="151977" y="313831"/>
                    <a:pt x="152188" y="313831"/>
                  </a:cubicBezTo>
                  <a:cubicBezTo>
                    <a:pt x="152612" y="313831"/>
                    <a:pt x="152964" y="313761"/>
                    <a:pt x="153318" y="313761"/>
                  </a:cubicBezTo>
                  <a:cubicBezTo>
                    <a:pt x="154446" y="313761"/>
                    <a:pt x="155505" y="313690"/>
                    <a:pt x="156633" y="313620"/>
                  </a:cubicBezTo>
                  <a:cubicBezTo>
                    <a:pt x="156986" y="313620"/>
                    <a:pt x="157269" y="313620"/>
                    <a:pt x="157621" y="313549"/>
                  </a:cubicBezTo>
                  <a:cubicBezTo>
                    <a:pt x="157903" y="313549"/>
                    <a:pt x="158115" y="313478"/>
                    <a:pt x="158327" y="313408"/>
                  </a:cubicBezTo>
                  <a:cubicBezTo>
                    <a:pt x="159950" y="313267"/>
                    <a:pt x="161572" y="312985"/>
                    <a:pt x="163195" y="312702"/>
                  </a:cubicBezTo>
                  <a:cubicBezTo>
                    <a:pt x="163336" y="312702"/>
                    <a:pt x="163478" y="312632"/>
                    <a:pt x="163689" y="312632"/>
                  </a:cubicBezTo>
                  <a:cubicBezTo>
                    <a:pt x="163689" y="312632"/>
                    <a:pt x="163760" y="312632"/>
                    <a:pt x="163760" y="312632"/>
                  </a:cubicBezTo>
                  <a:cubicBezTo>
                    <a:pt x="166088" y="312138"/>
                    <a:pt x="168275" y="311503"/>
                    <a:pt x="170392" y="310797"/>
                  </a:cubicBezTo>
                  <a:cubicBezTo>
                    <a:pt x="170603" y="310727"/>
                    <a:pt x="170815" y="310727"/>
                    <a:pt x="170956" y="310656"/>
                  </a:cubicBezTo>
                  <a:cubicBezTo>
                    <a:pt x="171097" y="310585"/>
                    <a:pt x="171238" y="310515"/>
                    <a:pt x="171450" y="310444"/>
                  </a:cubicBezTo>
                  <a:cubicBezTo>
                    <a:pt x="172367" y="310092"/>
                    <a:pt x="173284" y="309739"/>
                    <a:pt x="174202" y="309316"/>
                  </a:cubicBezTo>
                  <a:cubicBezTo>
                    <a:pt x="174554" y="308892"/>
                    <a:pt x="175048" y="308681"/>
                    <a:pt x="175472" y="30846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59" name="Freeform: Shape 258">
              <a:extLst>
                <a:ext uri="{FF2B5EF4-FFF2-40B4-BE49-F238E27FC236}">
                  <a16:creationId xmlns:a16="http://schemas.microsoft.com/office/drawing/2014/main" id="{E348C26A-3FA4-449B-9351-58C1836F09C1}"/>
                </a:ext>
              </a:extLst>
            </p:cNvPr>
            <p:cNvSpPr/>
            <p:nvPr/>
          </p:nvSpPr>
          <p:spPr>
            <a:xfrm>
              <a:off x="6625872" y="2513683"/>
              <a:ext cx="225778" cy="254000"/>
            </a:xfrm>
            <a:custGeom>
              <a:avLst/>
              <a:gdLst>
                <a:gd name="connsiteX0" fmla="*/ 139136 w 225777"/>
                <a:gd name="connsiteY0" fmla="*/ 249908 h 254000"/>
                <a:gd name="connsiteX1" fmla="*/ 227048 w 225777"/>
                <a:gd name="connsiteY1" fmla="*/ 198826 h 254000"/>
                <a:gd name="connsiteX2" fmla="*/ 221686 w 225777"/>
                <a:gd name="connsiteY2" fmla="*/ 201366 h 254000"/>
                <a:gd name="connsiteX3" fmla="*/ 220909 w 225777"/>
                <a:gd name="connsiteY3" fmla="*/ 201648 h 254000"/>
                <a:gd name="connsiteX4" fmla="*/ 215830 w 225777"/>
                <a:gd name="connsiteY4" fmla="*/ 203130 h 254000"/>
                <a:gd name="connsiteX5" fmla="*/ 214771 w 225777"/>
                <a:gd name="connsiteY5" fmla="*/ 203412 h 254000"/>
                <a:gd name="connsiteX6" fmla="*/ 208703 w 225777"/>
                <a:gd name="connsiteY6" fmla="*/ 204188 h 254000"/>
                <a:gd name="connsiteX7" fmla="*/ 207434 w 225777"/>
                <a:gd name="connsiteY7" fmla="*/ 204258 h 254000"/>
                <a:gd name="connsiteX8" fmla="*/ 201225 w 225777"/>
                <a:gd name="connsiteY8" fmla="*/ 204117 h 254000"/>
                <a:gd name="connsiteX9" fmla="*/ 200519 w 225777"/>
                <a:gd name="connsiteY9" fmla="*/ 204047 h 254000"/>
                <a:gd name="connsiteX10" fmla="*/ 193746 w 225777"/>
                <a:gd name="connsiteY10" fmla="*/ 202988 h 254000"/>
                <a:gd name="connsiteX11" fmla="*/ 193040 w 225777"/>
                <a:gd name="connsiteY11" fmla="*/ 202847 h 254000"/>
                <a:gd name="connsiteX12" fmla="*/ 185844 w 225777"/>
                <a:gd name="connsiteY12" fmla="*/ 200872 h 254000"/>
                <a:gd name="connsiteX13" fmla="*/ 185350 w 225777"/>
                <a:gd name="connsiteY13" fmla="*/ 200731 h 254000"/>
                <a:gd name="connsiteX14" fmla="*/ 177589 w 225777"/>
                <a:gd name="connsiteY14" fmla="*/ 197626 h 254000"/>
                <a:gd name="connsiteX15" fmla="*/ 177095 w 225777"/>
                <a:gd name="connsiteY15" fmla="*/ 197415 h 254000"/>
                <a:gd name="connsiteX16" fmla="*/ 168981 w 225777"/>
                <a:gd name="connsiteY16" fmla="*/ 193252 h 254000"/>
                <a:gd name="connsiteX17" fmla="*/ 160796 w 225777"/>
                <a:gd name="connsiteY17" fmla="*/ 188101 h 254000"/>
                <a:gd name="connsiteX18" fmla="*/ 160302 w 225777"/>
                <a:gd name="connsiteY18" fmla="*/ 187748 h 254000"/>
                <a:gd name="connsiteX19" fmla="*/ 152894 w 225777"/>
                <a:gd name="connsiteY19" fmla="*/ 182175 h 254000"/>
                <a:gd name="connsiteX20" fmla="*/ 152118 w 225777"/>
                <a:gd name="connsiteY20" fmla="*/ 181540 h 254000"/>
                <a:gd name="connsiteX21" fmla="*/ 145203 w 225777"/>
                <a:gd name="connsiteY21" fmla="*/ 175472 h 254000"/>
                <a:gd name="connsiteX22" fmla="*/ 144427 w 225777"/>
                <a:gd name="connsiteY22" fmla="*/ 174696 h 254000"/>
                <a:gd name="connsiteX23" fmla="*/ 137654 w 225777"/>
                <a:gd name="connsiteY23" fmla="*/ 167922 h 254000"/>
                <a:gd name="connsiteX24" fmla="*/ 137090 w 225777"/>
                <a:gd name="connsiteY24" fmla="*/ 167358 h 254000"/>
                <a:gd name="connsiteX25" fmla="*/ 130175 w 225777"/>
                <a:gd name="connsiteY25" fmla="*/ 159526 h 254000"/>
                <a:gd name="connsiteX26" fmla="*/ 130104 w 225777"/>
                <a:gd name="connsiteY26" fmla="*/ 159456 h 254000"/>
                <a:gd name="connsiteX27" fmla="*/ 123402 w 225777"/>
                <a:gd name="connsiteY27" fmla="*/ 150918 h 254000"/>
                <a:gd name="connsiteX28" fmla="*/ 123402 w 225777"/>
                <a:gd name="connsiteY28" fmla="*/ 150918 h 254000"/>
                <a:gd name="connsiteX29" fmla="*/ 117687 w 225777"/>
                <a:gd name="connsiteY29" fmla="*/ 142734 h 254000"/>
                <a:gd name="connsiteX30" fmla="*/ 114371 w 225777"/>
                <a:gd name="connsiteY30" fmla="*/ 137442 h 254000"/>
                <a:gd name="connsiteX31" fmla="*/ 111690 w 225777"/>
                <a:gd name="connsiteY31" fmla="*/ 133068 h 254000"/>
                <a:gd name="connsiteX32" fmla="*/ 110490 w 225777"/>
                <a:gd name="connsiteY32" fmla="*/ 130951 h 254000"/>
                <a:gd name="connsiteX33" fmla="*/ 106398 w 225777"/>
                <a:gd name="connsiteY33" fmla="*/ 123331 h 254000"/>
                <a:gd name="connsiteX34" fmla="*/ 105975 w 225777"/>
                <a:gd name="connsiteY34" fmla="*/ 122485 h 254000"/>
                <a:gd name="connsiteX35" fmla="*/ 101530 w 225777"/>
                <a:gd name="connsiteY35" fmla="*/ 113030 h 254000"/>
                <a:gd name="connsiteX36" fmla="*/ 101318 w 225777"/>
                <a:gd name="connsiteY36" fmla="*/ 112536 h 254000"/>
                <a:gd name="connsiteX37" fmla="*/ 97508 w 225777"/>
                <a:gd name="connsiteY37" fmla="*/ 103152 h 254000"/>
                <a:gd name="connsiteX38" fmla="*/ 97296 w 225777"/>
                <a:gd name="connsiteY38" fmla="*/ 102517 h 254000"/>
                <a:gd name="connsiteX39" fmla="*/ 94051 w 225777"/>
                <a:gd name="connsiteY39" fmla="*/ 92781 h 254000"/>
                <a:gd name="connsiteX40" fmla="*/ 93909 w 225777"/>
                <a:gd name="connsiteY40" fmla="*/ 92216 h 254000"/>
                <a:gd name="connsiteX41" fmla="*/ 91370 w 225777"/>
                <a:gd name="connsiteY41" fmla="*/ 82832 h 254000"/>
                <a:gd name="connsiteX42" fmla="*/ 91158 w 225777"/>
                <a:gd name="connsiteY42" fmla="*/ 81986 h 254000"/>
                <a:gd name="connsiteX43" fmla="*/ 89253 w 225777"/>
                <a:gd name="connsiteY43" fmla="*/ 72390 h 254000"/>
                <a:gd name="connsiteX44" fmla="*/ 89253 w 225777"/>
                <a:gd name="connsiteY44" fmla="*/ 72178 h 254000"/>
                <a:gd name="connsiteX45" fmla="*/ 88124 w 225777"/>
                <a:gd name="connsiteY45" fmla="*/ 62583 h 254000"/>
                <a:gd name="connsiteX46" fmla="*/ 88054 w 225777"/>
                <a:gd name="connsiteY46" fmla="*/ 61807 h 254000"/>
                <a:gd name="connsiteX47" fmla="*/ 87701 w 225777"/>
                <a:gd name="connsiteY47" fmla="*/ 52352 h 254000"/>
                <a:gd name="connsiteX48" fmla="*/ 88124 w 225777"/>
                <a:gd name="connsiteY48" fmla="*/ 43392 h 254000"/>
                <a:gd name="connsiteX49" fmla="*/ 88194 w 225777"/>
                <a:gd name="connsiteY49" fmla="*/ 42616 h 254000"/>
                <a:gd name="connsiteX50" fmla="*/ 89324 w 225777"/>
                <a:gd name="connsiteY50" fmla="*/ 34996 h 254000"/>
                <a:gd name="connsiteX51" fmla="*/ 89535 w 225777"/>
                <a:gd name="connsiteY51" fmla="*/ 34008 h 254000"/>
                <a:gd name="connsiteX52" fmla="*/ 91299 w 225777"/>
                <a:gd name="connsiteY52" fmla="*/ 27235 h 254000"/>
                <a:gd name="connsiteX53" fmla="*/ 91722 w 225777"/>
                <a:gd name="connsiteY53" fmla="*/ 26035 h 254000"/>
                <a:gd name="connsiteX54" fmla="*/ 94051 w 225777"/>
                <a:gd name="connsiteY54" fmla="*/ 20179 h 254000"/>
                <a:gd name="connsiteX55" fmla="*/ 94263 w 225777"/>
                <a:gd name="connsiteY55" fmla="*/ 19614 h 254000"/>
                <a:gd name="connsiteX56" fmla="*/ 97508 w 225777"/>
                <a:gd name="connsiteY56" fmla="*/ 13688 h 254000"/>
                <a:gd name="connsiteX57" fmla="*/ 98072 w 225777"/>
                <a:gd name="connsiteY57" fmla="*/ 12912 h 254000"/>
                <a:gd name="connsiteX58" fmla="*/ 101177 w 225777"/>
                <a:gd name="connsiteY58" fmla="*/ 8819 h 254000"/>
                <a:gd name="connsiteX59" fmla="*/ 102447 w 225777"/>
                <a:gd name="connsiteY59" fmla="*/ 7408 h 254000"/>
                <a:gd name="connsiteX60" fmla="*/ 105481 w 225777"/>
                <a:gd name="connsiteY60" fmla="*/ 4445 h 254000"/>
                <a:gd name="connsiteX61" fmla="*/ 106821 w 225777"/>
                <a:gd name="connsiteY61" fmla="*/ 3316 h 254000"/>
                <a:gd name="connsiteX62" fmla="*/ 111548 w 225777"/>
                <a:gd name="connsiteY62" fmla="*/ 0 h 254000"/>
                <a:gd name="connsiteX63" fmla="*/ 23636 w 225777"/>
                <a:gd name="connsiteY63" fmla="*/ 51082 h 254000"/>
                <a:gd name="connsiteX64" fmla="*/ 18909 w 225777"/>
                <a:gd name="connsiteY64" fmla="*/ 54398 h 254000"/>
                <a:gd name="connsiteX65" fmla="*/ 17569 w 225777"/>
                <a:gd name="connsiteY65" fmla="*/ 55527 h 254000"/>
                <a:gd name="connsiteX66" fmla="*/ 14534 w 225777"/>
                <a:gd name="connsiteY66" fmla="*/ 58491 h 254000"/>
                <a:gd name="connsiteX67" fmla="*/ 13264 w 225777"/>
                <a:gd name="connsiteY67" fmla="*/ 59902 h 254000"/>
                <a:gd name="connsiteX68" fmla="*/ 10160 w 225777"/>
                <a:gd name="connsiteY68" fmla="*/ 63994 h 254000"/>
                <a:gd name="connsiteX69" fmla="*/ 9596 w 225777"/>
                <a:gd name="connsiteY69" fmla="*/ 64770 h 254000"/>
                <a:gd name="connsiteX70" fmla="*/ 9455 w 225777"/>
                <a:gd name="connsiteY70" fmla="*/ 64982 h 254000"/>
                <a:gd name="connsiteX71" fmla="*/ 6350 w 225777"/>
                <a:gd name="connsiteY71" fmla="*/ 70556 h 254000"/>
                <a:gd name="connsiteX72" fmla="*/ 6280 w 225777"/>
                <a:gd name="connsiteY72" fmla="*/ 70697 h 254000"/>
                <a:gd name="connsiteX73" fmla="*/ 6068 w 225777"/>
                <a:gd name="connsiteY73" fmla="*/ 71261 h 254000"/>
                <a:gd name="connsiteX74" fmla="*/ 4445 w 225777"/>
                <a:gd name="connsiteY74" fmla="*/ 75142 h 254000"/>
                <a:gd name="connsiteX75" fmla="*/ 3810 w 225777"/>
                <a:gd name="connsiteY75" fmla="*/ 77117 h 254000"/>
                <a:gd name="connsiteX76" fmla="*/ 3387 w 225777"/>
                <a:gd name="connsiteY76" fmla="*/ 78317 h 254000"/>
                <a:gd name="connsiteX77" fmla="*/ 3034 w 225777"/>
                <a:gd name="connsiteY77" fmla="*/ 79446 h 254000"/>
                <a:gd name="connsiteX78" fmla="*/ 1976 w 225777"/>
                <a:gd name="connsiteY78" fmla="*/ 83608 h 254000"/>
                <a:gd name="connsiteX79" fmla="*/ 1694 w 225777"/>
                <a:gd name="connsiteY79" fmla="*/ 85090 h 254000"/>
                <a:gd name="connsiteX80" fmla="*/ 1482 w 225777"/>
                <a:gd name="connsiteY80" fmla="*/ 86078 h 254000"/>
                <a:gd name="connsiteX81" fmla="*/ 1200 w 225777"/>
                <a:gd name="connsiteY81" fmla="*/ 87559 h 254000"/>
                <a:gd name="connsiteX82" fmla="*/ 635 w 225777"/>
                <a:gd name="connsiteY82" fmla="*/ 91440 h 254000"/>
                <a:gd name="connsiteX83" fmla="*/ 423 w 225777"/>
                <a:gd name="connsiteY83" fmla="*/ 93627 h 254000"/>
                <a:gd name="connsiteX84" fmla="*/ 353 w 225777"/>
                <a:gd name="connsiteY84" fmla="*/ 94403 h 254000"/>
                <a:gd name="connsiteX85" fmla="*/ 282 w 225777"/>
                <a:gd name="connsiteY85" fmla="*/ 95321 h 254000"/>
                <a:gd name="connsiteX86" fmla="*/ 71 w 225777"/>
                <a:gd name="connsiteY86" fmla="*/ 99131 h 254000"/>
                <a:gd name="connsiteX87" fmla="*/ 0 w 225777"/>
                <a:gd name="connsiteY87" fmla="*/ 103082 h 254000"/>
                <a:gd name="connsiteX88" fmla="*/ 0 w 225777"/>
                <a:gd name="connsiteY88" fmla="*/ 103293 h 254000"/>
                <a:gd name="connsiteX89" fmla="*/ 71 w 225777"/>
                <a:gd name="connsiteY89" fmla="*/ 106962 h 254000"/>
                <a:gd name="connsiteX90" fmla="*/ 282 w 225777"/>
                <a:gd name="connsiteY90" fmla="*/ 110913 h 254000"/>
                <a:gd name="connsiteX91" fmla="*/ 423 w 225777"/>
                <a:gd name="connsiteY91" fmla="*/ 112748 h 254000"/>
                <a:gd name="connsiteX92" fmla="*/ 494 w 225777"/>
                <a:gd name="connsiteY92" fmla="*/ 113524 h 254000"/>
                <a:gd name="connsiteX93" fmla="*/ 635 w 225777"/>
                <a:gd name="connsiteY93" fmla="*/ 114864 h 254000"/>
                <a:gd name="connsiteX94" fmla="*/ 1059 w 225777"/>
                <a:gd name="connsiteY94" fmla="*/ 118816 h 254000"/>
                <a:gd name="connsiteX95" fmla="*/ 1623 w 225777"/>
                <a:gd name="connsiteY95" fmla="*/ 122908 h 254000"/>
                <a:gd name="connsiteX96" fmla="*/ 1623 w 225777"/>
                <a:gd name="connsiteY96" fmla="*/ 123049 h 254000"/>
                <a:gd name="connsiteX97" fmla="*/ 1623 w 225777"/>
                <a:gd name="connsiteY97" fmla="*/ 123261 h 254000"/>
                <a:gd name="connsiteX98" fmla="*/ 2258 w 225777"/>
                <a:gd name="connsiteY98" fmla="*/ 127071 h 254000"/>
                <a:gd name="connsiteX99" fmla="*/ 3104 w 225777"/>
                <a:gd name="connsiteY99" fmla="*/ 131304 h 254000"/>
                <a:gd name="connsiteX100" fmla="*/ 3458 w 225777"/>
                <a:gd name="connsiteY100" fmla="*/ 132856 h 254000"/>
                <a:gd name="connsiteX101" fmla="*/ 3669 w 225777"/>
                <a:gd name="connsiteY101" fmla="*/ 133703 h 254000"/>
                <a:gd name="connsiteX102" fmla="*/ 4092 w 225777"/>
                <a:gd name="connsiteY102" fmla="*/ 135537 h 254000"/>
                <a:gd name="connsiteX103" fmla="*/ 5221 w 225777"/>
                <a:gd name="connsiteY103" fmla="*/ 139841 h 254000"/>
                <a:gd name="connsiteX104" fmla="*/ 6138 w 225777"/>
                <a:gd name="connsiteY104" fmla="*/ 143087 h 254000"/>
                <a:gd name="connsiteX105" fmla="*/ 6280 w 225777"/>
                <a:gd name="connsiteY105" fmla="*/ 143651 h 254000"/>
                <a:gd name="connsiteX106" fmla="*/ 6421 w 225777"/>
                <a:gd name="connsiteY106" fmla="*/ 144145 h 254000"/>
                <a:gd name="connsiteX107" fmla="*/ 7761 w 225777"/>
                <a:gd name="connsiteY107" fmla="*/ 148378 h 254000"/>
                <a:gd name="connsiteX108" fmla="*/ 9243 w 225777"/>
                <a:gd name="connsiteY108" fmla="*/ 152541 h 254000"/>
                <a:gd name="connsiteX109" fmla="*/ 9525 w 225777"/>
                <a:gd name="connsiteY109" fmla="*/ 153317 h 254000"/>
                <a:gd name="connsiteX110" fmla="*/ 9737 w 225777"/>
                <a:gd name="connsiteY110" fmla="*/ 153952 h 254000"/>
                <a:gd name="connsiteX111" fmla="*/ 10725 w 225777"/>
                <a:gd name="connsiteY111" fmla="*/ 156492 h 254000"/>
                <a:gd name="connsiteX112" fmla="*/ 12347 w 225777"/>
                <a:gd name="connsiteY112" fmla="*/ 160443 h 254000"/>
                <a:gd name="connsiteX113" fmla="*/ 13618 w 225777"/>
                <a:gd name="connsiteY113" fmla="*/ 163336 h 254000"/>
                <a:gd name="connsiteX114" fmla="*/ 13829 w 225777"/>
                <a:gd name="connsiteY114" fmla="*/ 163830 h 254000"/>
                <a:gd name="connsiteX115" fmla="*/ 14041 w 225777"/>
                <a:gd name="connsiteY115" fmla="*/ 164324 h 254000"/>
                <a:gd name="connsiteX116" fmla="*/ 15875 w 225777"/>
                <a:gd name="connsiteY116" fmla="*/ 168275 h 254000"/>
                <a:gd name="connsiteX117" fmla="*/ 17992 w 225777"/>
                <a:gd name="connsiteY117" fmla="*/ 172579 h 254000"/>
                <a:gd name="connsiteX118" fmla="*/ 18345 w 225777"/>
                <a:gd name="connsiteY118" fmla="*/ 173284 h 254000"/>
                <a:gd name="connsiteX119" fmla="*/ 18768 w 225777"/>
                <a:gd name="connsiteY119" fmla="*/ 174131 h 254000"/>
                <a:gd name="connsiteX120" fmla="*/ 20532 w 225777"/>
                <a:gd name="connsiteY120" fmla="*/ 177518 h 254000"/>
                <a:gd name="connsiteX121" fmla="*/ 22931 w 225777"/>
                <a:gd name="connsiteY121" fmla="*/ 181751 h 254000"/>
                <a:gd name="connsiteX122" fmla="*/ 24130 w 225777"/>
                <a:gd name="connsiteY122" fmla="*/ 183868 h 254000"/>
                <a:gd name="connsiteX123" fmla="*/ 24624 w 225777"/>
                <a:gd name="connsiteY123" fmla="*/ 184715 h 254000"/>
                <a:gd name="connsiteX124" fmla="*/ 26882 w 225777"/>
                <a:gd name="connsiteY124" fmla="*/ 188242 h 254000"/>
                <a:gd name="connsiteX125" fmla="*/ 30198 w 225777"/>
                <a:gd name="connsiteY125" fmla="*/ 193534 h 254000"/>
                <a:gd name="connsiteX126" fmla="*/ 30692 w 225777"/>
                <a:gd name="connsiteY126" fmla="*/ 194381 h 254000"/>
                <a:gd name="connsiteX127" fmla="*/ 35842 w 225777"/>
                <a:gd name="connsiteY127" fmla="*/ 201718 h 254000"/>
                <a:gd name="connsiteX128" fmla="*/ 35842 w 225777"/>
                <a:gd name="connsiteY128" fmla="*/ 201718 h 254000"/>
                <a:gd name="connsiteX129" fmla="*/ 35842 w 225777"/>
                <a:gd name="connsiteY129" fmla="*/ 201718 h 254000"/>
                <a:gd name="connsiteX130" fmla="*/ 39441 w 225777"/>
                <a:gd name="connsiteY130" fmla="*/ 206516 h 254000"/>
                <a:gd name="connsiteX131" fmla="*/ 42475 w 225777"/>
                <a:gd name="connsiteY131" fmla="*/ 210256 h 254000"/>
                <a:gd name="connsiteX132" fmla="*/ 42545 w 225777"/>
                <a:gd name="connsiteY132" fmla="*/ 210326 h 254000"/>
                <a:gd name="connsiteX133" fmla="*/ 42616 w 225777"/>
                <a:gd name="connsiteY133" fmla="*/ 210397 h 254000"/>
                <a:gd name="connsiteX134" fmla="*/ 45791 w 225777"/>
                <a:gd name="connsiteY134" fmla="*/ 214066 h 254000"/>
                <a:gd name="connsiteX135" fmla="*/ 48966 w 225777"/>
                <a:gd name="connsiteY135" fmla="*/ 217593 h 254000"/>
                <a:gd name="connsiteX136" fmla="*/ 49460 w 225777"/>
                <a:gd name="connsiteY136" fmla="*/ 218158 h 254000"/>
                <a:gd name="connsiteX137" fmla="*/ 50024 w 225777"/>
                <a:gd name="connsiteY137" fmla="*/ 218722 h 254000"/>
                <a:gd name="connsiteX138" fmla="*/ 52282 w 225777"/>
                <a:gd name="connsiteY138" fmla="*/ 221121 h 254000"/>
                <a:gd name="connsiteX139" fmla="*/ 55739 w 225777"/>
                <a:gd name="connsiteY139" fmla="*/ 224508 h 254000"/>
                <a:gd name="connsiteX140" fmla="*/ 56798 w 225777"/>
                <a:gd name="connsiteY140" fmla="*/ 225496 h 254000"/>
                <a:gd name="connsiteX141" fmla="*/ 57574 w 225777"/>
                <a:gd name="connsiteY141" fmla="*/ 226272 h 254000"/>
                <a:gd name="connsiteX142" fmla="*/ 59267 w 225777"/>
                <a:gd name="connsiteY142" fmla="*/ 227895 h 254000"/>
                <a:gd name="connsiteX143" fmla="*/ 62865 w 225777"/>
                <a:gd name="connsiteY143" fmla="*/ 231069 h 254000"/>
                <a:gd name="connsiteX144" fmla="*/ 64488 w 225777"/>
                <a:gd name="connsiteY144" fmla="*/ 232340 h 254000"/>
                <a:gd name="connsiteX145" fmla="*/ 65335 w 225777"/>
                <a:gd name="connsiteY145" fmla="*/ 232975 h 254000"/>
                <a:gd name="connsiteX146" fmla="*/ 66534 w 225777"/>
                <a:gd name="connsiteY146" fmla="*/ 233962 h 254000"/>
                <a:gd name="connsiteX147" fmla="*/ 70132 w 225777"/>
                <a:gd name="connsiteY147" fmla="*/ 236714 h 254000"/>
                <a:gd name="connsiteX148" fmla="*/ 72743 w 225777"/>
                <a:gd name="connsiteY148" fmla="*/ 238548 h 254000"/>
                <a:gd name="connsiteX149" fmla="*/ 73237 w 225777"/>
                <a:gd name="connsiteY149" fmla="*/ 238901 h 254000"/>
                <a:gd name="connsiteX150" fmla="*/ 73731 w 225777"/>
                <a:gd name="connsiteY150" fmla="*/ 239254 h 254000"/>
                <a:gd name="connsiteX151" fmla="*/ 77188 w 225777"/>
                <a:gd name="connsiteY151" fmla="*/ 241512 h 254000"/>
                <a:gd name="connsiteX152" fmla="*/ 80645 w 225777"/>
                <a:gd name="connsiteY152" fmla="*/ 243628 h 254000"/>
                <a:gd name="connsiteX153" fmla="*/ 81421 w 225777"/>
                <a:gd name="connsiteY153" fmla="*/ 244122 h 254000"/>
                <a:gd name="connsiteX154" fmla="*/ 84032 w 225777"/>
                <a:gd name="connsiteY154" fmla="*/ 245533 h 254000"/>
                <a:gd name="connsiteX155" fmla="*/ 87348 w 225777"/>
                <a:gd name="connsiteY155" fmla="*/ 247227 h 254000"/>
                <a:gd name="connsiteX156" fmla="*/ 89535 w 225777"/>
                <a:gd name="connsiteY156" fmla="*/ 248285 h 254000"/>
                <a:gd name="connsiteX157" fmla="*/ 90029 w 225777"/>
                <a:gd name="connsiteY157" fmla="*/ 248497 h 254000"/>
                <a:gd name="connsiteX158" fmla="*/ 90664 w 225777"/>
                <a:gd name="connsiteY158" fmla="*/ 248779 h 254000"/>
                <a:gd name="connsiteX159" fmla="*/ 93909 w 225777"/>
                <a:gd name="connsiteY159" fmla="*/ 250190 h 254000"/>
                <a:gd name="connsiteX160" fmla="*/ 97226 w 225777"/>
                <a:gd name="connsiteY160" fmla="*/ 251460 h 254000"/>
                <a:gd name="connsiteX161" fmla="*/ 97790 w 225777"/>
                <a:gd name="connsiteY161" fmla="*/ 251672 h 254000"/>
                <a:gd name="connsiteX162" fmla="*/ 98284 w 225777"/>
                <a:gd name="connsiteY162" fmla="*/ 251813 h 254000"/>
                <a:gd name="connsiteX163" fmla="*/ 100471 w 225777"/>
                <a:gd name="connsiteY163" fmla="*/ 252518 h 254000"/>
                <a:gd name="connsiteX164" fmla="*/ 103858 w 225777"/>
                <a:gd name="connsiteY164" fmla="*/ 253436 h 254000"/>
                <a:gd name="connsiteX165" fmla="*/ 105481 w 225777"/>
                <a:gd name="connsiteY165" fmla="*/ 253788 h 254000"/>
                <a:gd name="connsiteX166" fmla="*/ 106186 w 225777"/>
                <a:gd name="connsiteY166" fmla="*/ 253930 h 254000"/>
                <a:gd name="connsiteX167" fmla="*/ 107174 w 225777"/>
                <a:gd name="connsiteY167" fmla="*/ 254141 h 254000"/>
                <a:gd name="connsiteX168" fmla="*/ 110772 w 225777"/>
                <a:gd name="connsiteY168" fmla="*/ 254706 h 254000"/>
                <a:gd name="connsiteX169" fmla="*/ 112960 w 225777"/>
                <a:gd name="connsiteY169" fmla="*/ 254917 h 254000"/>
                <a:gd name="connsiteX170" fmla="*/ 113665 w 225777"/>
                <a:gd name="connsiteY170" fmla="*/ 254988 h 254000"/>
                <a:gd name="connsiteX171" fmla="*/ 114371 w 225777"/>
                <a:gd name="connsiteY171" fmla="*/ 255059 h 254000"/>
                <a:gd name="connsiteX172" fmla="*/ 118181 w 225777"/>
                <a:gd name="connsiteY172" fmla="*/ 255200 h 254000"/>
                <a:gd name="connsiteX173" fmla="*/ 119874 w 225777"/>
                <a:gd name="connsiteY173" fmla="*/ 255129 h 254000"/>
                <a:gd name="connsiteX174" fmla="*/ 121144 w 225777"/>
                <a:gd name="connsiteY174" fmla="*/ 255059 h 254000"/>
                <a:gd name="connsiteX175" fmla="*/ 122414 w 225777"/>
                <a:gd name="connsiteY175" fmla="*/ 254988 h 254000"/>
                <a:gd name="connsiteX176" fmla="*/ 127141 w 225777"/>
                <a:gd name="connsiteY176" fmla="*/ 254282 h 254000"/>
                <a:gd name="connsiteX177" fmla="*/ 127212 w 225777"/>
                <a:gd name="connsiteY177" fmla="*/ 254282 h 254000"/>
                <a:gd name="connsiteX178" fmla="*/ 128270 w 225777"/>
                <a:gd name="connsiteY178" fmla="*/ 254000 h 254000"/>
                <a:gd name="connsiteX179" fmla="*/ 132786 w 225777"/>
                <a:gd name="connsiteY179" fmla="*/ 252730 h 254000"/>
                <a:gd name="connsiteX180" fmla="*/ 133280 w 225777"/>
                <a:gd name="connsiteY180" fmla="*/ 252518 h 254000"/>
                <a:gd name="connsiteX181" fmla="*/ 134056 w 225777"/>
                <a:gd name="connsiteY181" fmla="*/ 252236 h 254000"/>
                <a:gd name="connsiteX182" fmla="*/ 139136 w 225777"/>
                <a:gd name="connsiteY182" fmla="*/ 249908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225777" h="254000">
                  <a:moveTo>
                    <a:pt x="139136" y="249908"/>
                  </a:moveTo>
                  <a:lnTo>
                    <a:pt x="227048" y="198826"/>
                  </a:lnTo>
                  <a:cubicBezTo>
                    <a:pt x="225354" y="199813"/>
                    <a:pt x="223520" y="200660"/>
                    <a:pt x="221686" y="201366"/>
                  </a:cubicBezTo>
                  <a:cubicBezTo>
                    <a:pt x="221403" y="201436"/>
                    <a:pt x="221192" y="201577"/>
                    <a:pt x="220909" y="201648"/>
                  </a:cubicBezTo>
                  <a:cubicBezTo>
                    <a:pt x="219287" y="202283"/>
                    <a:pt x="217594" y="202706"/>
                    <a:pt x="215830" y="203130"/>
                  </a:cubicBezTo>
                  <a:cubicBezTo>
                    <a:pt x="215477" y="203200"/>
                    <a:pt x="215124" y="203341"/>
                    <a:pt x="214771" y="203412"/>
                  </a:cubicBezTo>
                  <a:cubicBezTo>
                    <a:pt x="212796" y="203835"/>
                    <a:pt x="210749" y="204047"/>
                    <a:pt x="208703" y="204188"/>
                  </a:cubicBezTo>
                  <a:cubicBezTo>
                    <a:pt x="208280" y="204188"/>
                    <a:pt x="207857" y="204258"/>
                    <a:pt x="207434" y="204258"/>
                  </a:cubicBezTo>
                  <a:cubicBezTo>
                    <a:pt x="205388" y="204329"/>
                    <a:pt x="203341" y="204329"/>
                    <a:pt x="201225" y="204117"/>
                  </a:cubicBezTo>
                  <a:cubicBezTo>
                    <a:pt x="201013" y="204117"/>
                    <a:pt x="200731" y="204047"/>
                    <a:pt x="200519" y="204047"/>
                  </a:cubicBezTo>
                  <a:cubicBezTo>
                    <a:pt x="198332" y="203835"/>
                    <a:pt x="196074" y="203482"/>
                    <a:pt x="193746" y="202988"/>
                  </a:cubicBezTo>
                  <a:cubicBezTo>
                    <a:pt x="193534" y="202918"/>
                    <a:pt x="193252" y="202918"/>
                    <a:pt x="193040" y="202847"/>
                  </a:cubicBezTo>
                  <a:cubicBezTo>
                    <a:pt x="190712" y="202354"/>
                    <a:pt x="188313" y="201648"/>
                    <a:pt x="185844" y="200872"/>
                  </a:cubicBezTo>
                  <a:cubicBezTo>
                    <a:pt x="185702" y="200801"/>
                    <a:pt x="185491" y="200731"/>
                    <a:pt x="185350" y="200731"/>
                  </a:cubicBezTo>
                  <a:cubicBezTo>
                    <a:pt x="182810" y="199884"/>
                    <a:pt x="180199" y="198826"/>
                    <a:pt x="177589" y="197626"/>
                  </a:cubicBezTo>
                  <a:cubicBezTo>
                    <a:pt x="177447" y="197556"/>
                    <a:pt x="177236" y="197485"/>
                    <a:pt x="177095" y="197415"/>
                  </a:cubicBezTo>
                  <a:cubicBezTo>
                    <a:pt x="174414" y="196215"/>
                    <a:pt x="171732" y="194804"/>
                    <a:pt x="168981" y="193252"/>
                  </a:cubicBezTo>
                  <a:cubicBezTo>
                    <a:pt x="166229" y="191629"/>
                    <a:pt x="163478" y="189936"/>
                    <a:pt x="160796" y="188101"/>
                  </a:cubicBezTo>
                  <a:cubicBezTo>
                    <a:pt x="160655" y="187960"/>
                    <a:pt x="160444" y="187889"/>
                    <a:pt x="160302" y="187748"/>
                  </a:cubicBezTo>
                  <a:cubicBezTo>
                    <a:pt x="157833" y="185985"/>
                    <a:pt x="155363" y="184150"/>
                    <a:pt x="152894" y="182175"/>
                  </a:cubicBezTo>
                  <a:cubicBezTo>
                    <a:pt x="152612" y="181963"/>
                    <a:pt x="152330" y="181751"/>
                    <a:pt x="152118" y="181540"/>
                  </a:cubicBezTo>
                  <a:cubicBezTo>
                    <a:pt x="149790" y="179635"/>
                    <a:pt x="147461" y="177588"/>
                    <a:pt x="145203" y="175472"/>
                  </a:cubicBezTo>
                  <a:cubicBezTo>
                    <a:pt x="144921" y="175190"/>
                    <a:pt x="144639" y="174978"/>
                    <a:pt x="144427" y="174696"/>
                  </a:cubicBezTo>
                  <a:cubicBezTo>
                    <a:pt x="142099" y="172508"/>
                    <a:pt x="139841" y="170251"/>
                    <a:pt x="137654" y="167922"/>
                  </a:cubicBezTo>
                  <a:cubicBezTo>
                    <a:pt x="137443" y="167711"/>
                    <a:pt x="137301" y="167569"/>
                    <a:pt x="137090" y="167358"/>
                  </a:cubicBezTo>
                  <a:cubicBezTo>
                    <a:pt x="134761" y="164818"/>
                    <a:pt x="132433" y="162207"/>
                    <a:pt x="130175" y="159526"/>
                  </a:cubicBezTo>
                  <a:cubicBezTo>
                    <a:pt x="130175" y="159526"/>
                    <a:pt x="130104" y="159456"/>
                    <a:pt x="130104" y="159456"/>
                  </a:cubicBezTo>
                  <a:cubicBezTo>
                    <a:pt x="127847" y="156704"/>
                    <a:pt x="125589" y="153882"/>
                    <a:pt x="123402" y="150918"/>
                  </a:cubicBezTo>
                  <a:cubicBezTo>
                    <a:pt x="123402" y="150918"/>
                    <a:pt x="123402" y="150918"/>
                    <a:pt x="123402" y="150918"/>
                  </a:cubicBezTo>
                  <a:cubicBezTo>
                    <a:pt x="121426" y="148237"/>
                    <a:pt x="119521" y="145486"/>
                    <a:pt x="117687" y="142734"/>
                  </a:cubicBezTo>
                  <a:cubicBezTo>
                    <a:pt x="116558" y="141041"/>
                    <a:pt x="115499" y="139206"/>
                    <a:pt x="114371" y="137442"/>
                  </a:cubicBezTo>
                  <a:cubicBezTo>
                    <a:pt x="113453" y="135961"/>
                    <a:pt x="112536" y="134550"/>
                    <a:pt x="111690" y="133068"/>
                  </a:cubicBezTo>
                  <a:cubicBezTo>
                    <a:pt x="111266" y="132362"/>
                    <a:pt x="110914" y="131657"/>
                    <a:pt x="110490" y="130951"/>
                  </a:cubicBezTo>
                  <a:cubicBezTo>
                    <a:pt x="109079" y="128411"/>
                    <a:pt x="107668" y="125942"/>
                    <a:pt x="106398" y="123331"/>
                  </a:cubicBezTo>
                  <a:cubicBezTo>
                    <a:pt x="106257" y="123049"/>
                    <a:pt x="106116" y="122767"/>
                    <a:pt x="105975" y="122485"/>
                  </a:cubicBezTo>
                  <a:cubicBezTo>
                    <a:pt x="104423" y="119380"/>
                    <a:pt x="102941" y="116205"/>
                    <a:pt x="101530" y="113030"/>
                  </a:cubicBezTo>
                  <a:cubicBezTo>
                    <a:pt x="101459" y="112889"/>
                    <a:pt x="101388" y="112677"/>
                    <a:pt x="101318" y="112536"/>
                  </a:cubicBezTo>
                  <a:cubicBezTo>
                    <a:pt x="99978" y="109432"/>
                    <a:pt x="98708" y="106257"/>
                    <a:pt x="97508" y="103152"/>
                  </a:cubicBezTo>
                  <a:cubicBezTo>
                    <a:pt x="97437" y="102941"/>
                    <a:pt x="97367" y="102729"/>
                    <a:pt x="97296" y="102517"/>
                  </a:cubicBezTo>
                  <a:cubicBezTo>
                    <a:pt x="96097" y="99272"/>
                    <a:pt x="95039" y="96026"/>
                    <a:pt x="94051" y="92781"/>
                  </a:cubicBezTo>
                  <a:cubicBezTo>
                    <a:pt x="93980" y="92569"/>
                    <a:pt x="93909" y="92428"/>
                    <a:pt x="93909" y="92216"/>
                  </a:cubicBezTo>
                  <a:cubicBezTo>
                    <a:pt x="92993" y="89112"/>
                    <a:pt x="92146" y="85937"/>
                    <a:pt x="91370" y="82832"/>
                  </a:cubicBezTo>
                  <a:cubicBezTo>
                    <a:pt x="91299" y="82550"/>
                    <a:pt x="91229" y="82268"/>
                    <a:pt x="91158" y="81986"/>
                  </a:cubicBezTo>
                  <a:cubicBezTo>
                    <a:pt x="90452" y="78811"/>
                    <a:pt x="89818" y="75565"/>
                    <a:pt x="89253" y="72390"/>
                  </a:cubicBezTo>
                  <a:cubicBezTo>
                    <a:pt x="89253" y="72319"/>
                    <a:pt x="89253" y="72249"/>
                    <a:pt x="89253" y="72178"/>
                  </a:cubicBezTo>
                  <a:cubicBezTo>
                    <a:pt x="88759" y="68933"/>
                    <a:pt x="88336" y="65758"/>
                    <a:pt x="88124" y="62583"/>
                  </a:cubicBezTo>
                  <a:cubicBezTo>
                    <a:pt x="88124" y="62301"/>
                    <a:pt x="88054" y="62089"/>
                    <a:pt x="88054" y="61807"/>
                  </a:cubicBezTo>
                  <a:cubicBezTo>
                    <a:pt x="87771" y="58632"/>
                    <a:pt x="87701" y="55457"/>
                    <a:pt x="87701" y="52352"/>
                  </a:cubicBezTo>
                  <a:cubicBezTo>
                    <a:pt x="87701" y="49248"/>
                    <a:pt x="87842" y="46284"/>
                    <a:pt x="88124" y="43392"/>
                  </a:cubicBezTo>
                  <a:cubicBezTo>
                    <a:pt x="88124" y="43110"/>
                    <a:pt x="88194" y="42898"/>
                    <a:pt x="88194" y="42616"/>
                  </a:cubicBezTo>
                  <a:cubicBezTo>
                    <a:pt x="88477" y="40005"/>
                    <a:pt x="88830" y="37465"/>
                    <a:pt x="89324" y="34996"/>
                  </a:cubicBezTo>
                  <a:cubicBezTo>
                    <a:pt x="89394" y="34643"/>
                    <a:pt x="89465" y="34361"/>
                    <a:pt x="89535" y="34008"/>
                  </a:cubicBezTo>
                  <a:cubicBezTo>
                    <a:pt x="90029" y="31680"/>
                    <a:pt x="90594" y="29422"/>
                    <a:pt x="91299" y="27235"/>
                  </a:cubicBezTo>
                  <a:cubicBezTo>
                    <a:pt x="91440" y="26811"/>
                    <a:pt x="91581" y="26458"/>
                    <a:pt x="91722" y="26035"/>
                  </a:cubicBezTo>
                  <a:cubicBezTo>
                    <a:pt x="92428" y="23989"/>
                    <a:pt x="93204" y="22014"/>
                    <a:pt x="94051" y="20179"/>
                  </a:cubicBezTo>
                  <a:cubicBezTo>
                    <a:pt x="94121" y="19967"/>
                    <a:pt x="94192" y="19826"/>
                    <a:pt x="94263" y="19614"/>
                  </a:cubicBezTo>
                  <a:cubicBezTo>
                    <a:pt x="95250" y="17498"/>
                    <a:pt x="96379" y="15522"/>
                    <a:pt x="97508" y="13688"/>
                  </a:cubicBezTo>
                  <a:cubicBezTo>
                    <a:pt x="97649" y="13406"/>
                    <a:pt x="97861" y="13194"/>
                    <a:pt x="98072" y="12912"/>
                  </a:cubicBezTo>
                  <a:cubicBezTo>
                    <a:pt x="99060" y="11430"/>
                    <a:pt x="100118" y="10090"/>
                    <a:pt x="101177" y="8819"/>
                  </a:cubicBezTo>
                  <a:cubicBezTo>
                    <a:pt x="101600" y="8326"/>
                    <a:pt x="102023" y="7902"/>
                    <a:pt x="102447" y="7408"/>
                  </a:cubicBezTo>
                  <a:cubicBezTo>
                    <a:pt x="103435" y="6350"/>
                    <a:pt x="104423" y="5362"/>
                    <a:pt x="105481" y="4445"/>
                  </a:cubicBezTo>
                  <a:cubicBezTo>
                    <a:pt x="105904" y="4092"/>
                    <a:pt x="106327" y="3669"/>
                    <a:pt x="106821" y="3316"/>
                  </a:cubicBezTo>
                  <a:cubicBezTo>
                    <a:pt x="108303" y="2117"/>
                    <a:pt x="109855" y="988"/>
                    <a:pt x="111548" y="0"/>
                  </a:cubicBezTo>
                  <a:lnTo>
                    <a:pt x="23636" y="51082"/>
                  </a:lnTo>
                  <a:cubicBezTo>
                    <a:pt x="22013" y="52070"/>
                    <a:pt x="20391" y="53199"/>
                    <a:pt x="18909" y="54398"/>
                  </a:cubicBezTo>
                  <a:cubicBezTo>
                    <a:pt x="18486" y="54751"/>
                    <a:pt x="17992" y="55174"/>
                    <a:pt x="17569" y="55527"/>
                  </a:cubicBezTo>
                  <a:cubicBezTo>
                    <a:pt x="16510" y="56444"/>
                    <a:pt x="15522" y="57432"/>
                    <a:pt x="14534" y="58491"/>
                  </a:cubicBezTo>
                  <a:cubicBezTo>
                    <a:pt x="14111" y="58914"/>
                    <a:pt x="13688" y="59408"/>
                    <a:pt x="13264" y="59902"/>
                  </a:cubicBezTo>
                  <a:cubicBezTo>
                    <a:pt x="12136" y="61172"/>
                    <a:pt x="11148" y="62583"/>
                    <a:pt x="10160" y="63994"/>
                  </a:cubicBezTo>
                  <a:cubicBezTo>
                    <a:pt x="9949" y="64276"/>
                    <a:pt x="9807" y="64488"/>
                    <a:pt x="9596" y="64770"/>
                  </a:cubicBezTo>
                  <a:cubicBezTo>
                    <a:pt x="9525" y="64841"/>
                    <a:pt x="9525" y="64911"/>
                    <a:pt x="9455" y="64982"/>
                  </a:cubicBezTo>
                  <a:cubicBezTo>
                    <a:pt x="8326" y="66746"/>
                    <a:pt x="7338" y="68580"/>
                    <a:pt x="6350" y="70556"/>
                  </a:cubicBezTo>
                  <a:cubicBezTo>
                    <a:pt x="6350" y="70626"/>
                    <a:pt x="6280" y="70697"/>
                    <a:pt x="6280" y="70697"/>
                  </a:cubicBezTo>
                  <a:cubicBezTo>
                    <a:pt x="6209" y="70908"/>
                    <a:pt x="6138" y="71050"/>
                    <a:pt x="6068" y="71261"/>
                  </a:cubicBezTo>
                  <a:cubicBezTo>
                    <a:pt x="5504" y="72531"/>
                    <a:pt x="4939" y="73801"/>
                    <a:pt x="4445" y="75142"/>
                  </a:cubicBezTo>
                  <a:cubicBezTo>
                    <a:pt x="4234" y="75777"/>
                    <a:pt x="4022" y="76482"/>
                    <a:pt x="3810" y="77117"/>
                  </a:cubicBezTo>
                  <a:cubicBezTo>
                    <a:pt x="3669" y="77541"/>
                    <a:pt x="3528" y="77893"/>
                    <a:pt x="3387" y="78317"/>
                  </a:cubicBezTo>
                  <a:cubicBezTo>
                    <a:pt x="3246" y="78670"/>
                    <a:pt x="3104" y="79022"/>
                    <a:pt x="3034" y="79446"/>
                  </a:cubicBezTo>
                  <a:cubicBezTo>
                    <a:pt x="2611" y="80786"/>
                    <a:pt x="2258" y="82197"/>
                    <a:pt x="1976" y="83608"/>
                  </a:cubicBezTo>
                  <a:cubicBezTo>
                    <a:pt x="1835" y="84102"/>
                    <a:pt x="1764" y="84596"/>
                    <a:pt x="1694" y="85090"/>
                  </a:cubicBezTo>
                  <a:cubicBezTo>
                    <a:pt x="1623" y="85443"/>
                    <a:pt x="1552" y="85725"/>
                    <a:pt x="1482" y="86078"/>
                  </a:cubicBezTo>
                  <a:cubicBezTo>
                    <a:pt x="1411" y="86572"/>
                    <a:pt x="1270" y="87066"/>
                    <a:pt x="1200" y="87559"/>
                  </a:cubicBezTo>
                  <a:cubicBezTo>
                    <a:pt x="988" y="88829"/>
                    <a:pt x="776" y="90100"/>
                    <a:pt x="635" y="91440"/>
                  </a:cubicBezTo>
                  <a:cubicBezTo>
                    <a:pt x="565" y="92146"/>
                    <a:pt x="494" y="92922"/>
                    <a:pt x="423" y="93627"/>
                  </a:cubicBezTo>
                  <a:cubicBezTo>
                    <a:pt x="423" y="93909"/>
                    <a:pt x="353" y="94121"/>
                    <a:pt x="353" y="94403"/>
                  </a:cubicBezTo>
                  <a:cubicBezTo>
                    <a:pt x="353" y="94686"/>
                    <a:pt x="282" y="95038"/>
                    <a:pt x="282" y="95321"/>
                  </a:cubicBezTo>
                  <a:cubicBezTo>
                    <a:pt x="212" y="96591"/>
                    <a:pt x="71" y="97861"/>
                    <a:pt x="71" y="99131"/>
                  </a:cubicBezTo>
                  <a:cubicBezTo>
                    <a:pt x="0" y="100401"/>
                    <a:pt x="0" y="101741"/>
                    <a:pt x="0" y="103082"/>
                  </a:cubicBezTo>
                  <a:cubicBezTo>
                    <a:pt x="0" y="103152"/>
                    <a:pt x="0" y="103223"/>
                    <a:pt x="0" y="103293"/>
                  </a:cubicBezTo>
                  <a:cubicBezTo>
                    <a:pt x="0" y="104493"/>
                    <a:pt x="0" y="105763"/>
                    <a:pt x="71" y="106962"/>
                  </a:cubicBezTo>
                  <a:cubicBezTo>
                    <a:pt x="141" y="108232"/>
                    <a:pt x="141" y="109573"/>
                    <a:pt x="282" y="110913"/>
                  </a:cubicBezTo>
                  <a:cubicBezTo>
                    <a:pt x="353" y="111548"/>
                    <a:pt x="353" y="112113"/>
                    <a:pt x="423" y="112748"/>
                  </a:cubicBezTo>
                  <a:cubicBezTo>
                    <a:pt x="423" y="113030"/>
                    <a:pt x="494" y="113242"/>
                    <a:pt x="494" y="113524"/>
                  </a:cubicBezTo>
                  <a:cubicBezTo>
                    <a:pt x="565" y="113947"/>
                    <a:pt x="565" y="114441"/>
                    <a:pt x="635" y="114864"/>
                  </a:cubicBezTo>
                  <a:cubicBezTo>
                    <a:pt x="776" y="116205"/>
                    <a:pt x="917" y="117546"/>
                    <a:pt x="1059" y="118816"/>
                  </a:cubicBezTo>
                  <a:cubicBezTo>
                    <a:pt x="1200" y="120156"/>
                    <a:pt x="1411" y="121567"/>
                    <a:pt x="1623" y="122908"/>
                  </a:cubicBezTo>
                  <a:cubicBezTo>
                    <a:pt x="1623" y="122979"/>
                    <a:pt x="1623" y="122979"/>
                    <a:pt x="1623" y="123049"/>
                  </a:cubicBezTo>
                  <a:cubicBezTo>
                    <a:pt x="1623" y="123120"/>
                    <a:pt x="1623" y="123190"/>
                    <a:pt x="1623" y="123261"/>
                  </a:cubicBezTo>
                  <a:cubicBezTo>
                    <a:pt x="1835" y="124531"/>
                    <a:pt x="2046" y="125801"/>
                    <a:pt x="2258" y="127071"/>
                  </a:cubicBezTo>
                  <a:cubicBezTo>
                    <a:pt x="2540" y="128482"/>
                    <a:pt x="2822" y="129893"/>
                    <a:pt x="3104" y="131304"/>
                  </a:cubicBezTo>
                  <a:cubicBezTo>
                    <a:pt x="3246" y="131798"/>
                    <a:pt x="3316" y="132362"/>
                    <a:pt x="3458" y="132856"/>
                  </a:cubicBezTo>
                  <a:cubicBezTo>
                    <a:pt x="3528" y="133139"/>
                    <a:pt x="3598" y="133421"/>
                    <a:pt x="3669" y="133703"/>
                  </a:cubicBezTo>
                  <a:cubicBezTo>
                    <a:pt x="3810" y="134338"/>
                    <a:pt x="3951" y="134902"/>
                    <a:pt x="4092" y="135537"/>
                  </a:cubicBezTo>
                  <a:cubicBezTo>
                    <a:pt x="4445" y="136948"/>
                    <a:pt x="4798" y="138430"/>
                    <a:pt x="5221" y="139841"/>
                  </a:cubicBezTo>
                  <a:cubicBezTo>
                    <a:pt x="5504" y="140899"/>
                    <a:pt x="5856" y="142028"/>
                    <a:pt x="6138" y="143087"/>
                  </a:cubicBezTo>
                  <a:cubicBezTo>
                    <a:pt x="6209" y="143298"/>
                    <a:pt x="6209" y="143440"/>
                    <a:pt x="6280" y="143651"/>
                  </a:cubicBezTo>
                  <a:cubicBezTo>
                    <a:pt x="6350" y="143792"/>
                    <a:pt x="6350" y="144004"/>
                    <a:pt x="6421" y="144145"/>
                  </a:cubicBezTo>
                  <a:cubicBezTo>
                    <a:pt x="6844" y="145556"/>
                    <a:pt x="7338" y="146967"/>
                    <a:pt x="7761" y="148378"/>
                  </a:cubicBezTo>
                  <a:cubicBezTo>
                    <a:pt x="8255" y="149790"/>
                    <a:pt x="8679" y="151130"/>
                    <a:pt x="9243" y="152541"/>
                  </a:cubicBezTo>
                  <a:cubicBezTo>
                    <a:pt x="9313" y="152823"/>
                    <a:pt x="9455" y="153106"/>
                    <a:pt x="9525" y="153317"/>
                  </a:cubicBezTo>
                  <a:cubicBezTo>
                    <a:pt x="9596" y="153529"/>
                    <a:pt x="9666" y="153741"/>
                    <a:pt x="9737" y="153952"/>
                  </a:cubicBezTo>
                  <a:cubicBezTo>
                    <a:pt x="10019" y="154799"/>
                    <a:pt x="10372" y="155646"/>
                    <a:pt x="10725" y="156492"/>
                  </a:cubicBezTo>
                  <a:cubicBezTo>
                    <a:pt x="11219" y="157833"/>
                    <a:pt x="11783" y="159173"/>
                    <a:pt x="12347" y="160443"/>
                  </a:cubicBezTo>
                  <a:cubicBezTo>
                    <a:pt x="12771" y="161431"/>
                    <a:pt x="13194" y="162348"/>
                    <a:pt x="13618" y="163336"/>
                  </a:cubicBezTo>
                  <a:cubicBezTo>
                    <a:pt x="13688" y="163477"/>
                    <a:pt x="13758" y="163689"/>
                    <a:pt x="13829" y="163830"/>
                  </a:cubicBezTo>
                  <a:cubicBezTo>
                    <a:pt x="13900" y="163971"/>
                    <a:pt x="13970" y="164183"/>
                    <a:pt x="14041" y="164324"/>
                  </a:cubicBezTo>
                  <a:cubicBezTo>
                    <a:pt x="14605" y="165665"/>
                    <a:pt x="15240" y="166934"/>
                    <a:pt x="15875" y="168275"/>
                  </a:cubicBezTo>
                  <a:cubicBezTo>
                    <a:pt x="16581" y="169686"/>
                    <a:pt x="17216" y="171168"/>
                    <a:pt x="17992" y="172579"/>
                  </a:cubicBezTo>
                  <a:cubicBezTo>
                    <a:pt x="18133" y="172791"/>
                    <a:pt x="18203" y="173002"/>
                    <a:pt x="18345" y="173284"/>
                  </a:cubicBezTo>
                  <a:cubicBezTo>
                    <a:pt x="18486" y="173567"/>
                    <a:pt x="18627" y="173849"/>
                    <a:pt x="18768" y="174131"/>
                  </a:cubicBezTo>
                  <a:cubicBezTo>
                    <a:pt x="19333" y="175260"/>
                    <a:pt x="19897" y="176389"/>
                    <a:pt x="20532" y="177518"/>
                  </a:cubicBezTo>
                  <a:cubicBezTo>
                    <a:pt x="21308" y="178929"/>
                    <a:pt x="22084" y="180340"/>
                    <a:pt x="22931" y="181751"/>
                  </a:cubicBezTo>
                  <a:cubicBezTo>
                    <a:pt x="23354" y="182457"/>
                    <a:pt x="23707" y="183162"/>
                    <a:pt x="24130" y="183868"/>
                  </a:cubicBezTo>
                  <a:cubicBezTo>
                    <a:pt x="24271" y="184150"/>
                    <a:pt x="24412" y="184432"/>
                    <a:pt x="24624" y="184715"/>
                  </a:cubicBezTo>
                  <a:cubicBezTo>
                    <a:pt x="25330" y="185914"/>
                    <a:pt x="26106" y="187113"/>
                    <a:pt x="26882" y="188242"/>
                  </a:cubicBezTo>
                  <a:cubicBezTo>
                    <a:pt x="27940" y="190006"/>
                    <a:pt x="29069" y="191770"/>
                    <a:pt x="30198" y="193534"/>
                  </a:cubicBezTo>
                  <a:cubicBezTo>
                    <a:pt x="30409" y="193816"/>
                    <a:pt x="30551" y="194098"/>
                    <a:pt x="30692" y="194381"/>
                  </a:cubicBezTo>
                  <a:cubicBezTo>
                    <a:pt x="32385" y="196850"/>
                    <a:pt x="34078" y="199319"/>
                    <a:pt x="35842" y="201718"/>
                  </a:cubicBezTo>
                  <a:cubicBezTo>
                    <a:pt x="35842" y="201718"/>
                    <a:pt x="35842" y="201718"/>
                    <a:pt x="35842" y="201718"/>
                  </a:cubicBezTo>
                  <a:cubicBezTo>
                    <a:pt x="35842" y="201718"/>
                    <a:pt x="35842" y="201718"/>
                    <a:pt x="35842" y="201718"/>
                  </a:cubicBezTo>
                  <a:cubicBezTo>
                    <a:pt x="37042" y="203341"/>
                    <a:pt x="38241" y="204893"/>
                    <a:pt x="39441" y="206516"/>
                  </a:cubicBezTo>
                  <a:cubicBezTo>
                    <a:pt x="40429" y="207786"/>
                    <a:pt x="41416" y="209056"/>
                    <a:pt x="42475" y="210256"/>
                  </a:cubicBezTo>
                  <a:cubicBezTo>
                    <a:pt x="42475" y="210256"/>
                    <a:pt x="42545" y="210326"/>
                    <a:pt x="42545" y="210326"/>
                  </a:cubicBezTo>
                  <a:cubicBezTo>
                    <a:pt x="42545" y="210326"/>
                    <a:pt x="42545" y="210397"/>
                    <a:pt x="42616" y="210397"/>
                  </a:cubicBezTo>
                  <a:cubicBezTo>
                    <a:pt x="43674" y="211667"/>
                    <a:pt x="44732" y="212866"/>
                    <a:pt x="45791" y="214066"/>
                  </a:cubicBezTo>
                  <a:cubicBezTo>
                    <a:pt x="46849" y="215265"/>
                    <a:pt x="47907" y="216465"/>
                    <a:pt x="48966" y="217593"/>
                  </a:cubicBezTo>
                  <a:cubicBezTo>
                    <a:pt x="49107" y="217805"/>
                    <a:pt x="49319" y="217946"/>
                    <a:pt x="49460" y="218158"/>
                  </a:cubicBezTo>
                  <a:cubicBezTo>
                    <a:pt x="49671" y="218370"/>
                    <a:pt x="49812" y="218511"/>
                    <a:pt x="50024" y="218722"/>
                  </a:cubicBezTo>
                  <a:cubicBezTo>
                    <a:pt x="50800" y="219498"/>
                    <a:pt x="51506" y="220345"/>
                    <a:pt x="52282" y="221121"/>
                  </a:cubicBezTo>
                  <a:cubicBezTo>
                    <a:pt x="53411" y="222250"/>
                    <a:pt x="54540" y="223379"/>
                    <a:pt x="55739" y="224508"/>
                  </a:cubicBezTo>
                  <a:cubicBezTo>
                    <a:pt x="56092" y="224861"/>
                    <a:pt x="56444" y="225143"/>
                    <a:pt x="56798" y="225496"/>
                  </a:cubicBezTo>
                  <a:cubicBezTo>
                    <a:pt x="57080" y="225778"/>
                    <a:pt x="57362" y="225989"/>
                    <a:pt x="57574" y="226272"/>
                  </a:cubicBezTo>
                  <a:cubicBezTo>
                    <a:pt x="58138" y="226836"/>
                    <a:pt x="58702" y="227330"/>
                    <a:pt x="59267" y="227895"/>
                  </a:cubicBezTo>
                  <a:cubicBezTo>
                    <a:pt x="60466" y="228953"/>
                    <a:pt x="61666" y="230011"/>
                    <a:pt x="62865" y="231069"/>
                  </a:cubicBezTo>
                  <a:cubicBezTo>
                    <a:pt x="63359" y="231493"/>
                    <a:pt x="63923" y="231916"/>
                    <a:pt x="64488" y="232340"/>
                  </a:cubicBezTo>
                  <a:cubicBezTo>
                    <a:pt x="64770" y="232551"/>
                    <a:pt x="65052" y="232763"/>
                    <a:pt x="65335" y="232975"/>
                  </a:cubicBezTo>
                  <a:cubicBezTo>
                    <a:pt x="65758" y="233327"/>
                    <a:pt x="66181" y="233680"/>
                    <a:pt x="66534" y="233962"/>
                  </a:cubicBezTo>
                  <a:cubicBezTo>
                    <a:pt x="67734" y="234880"/>
                    <a:pt x="68933" y="235797"/>
                    <a:pt x="70132" y="236714"/>
                  </a:cubicBezTo>
                  <a:cubicBezTo>
                    <a:pt x="70979" y="237349"/>
                    <a:pt x="71826" y="237984"/>
                    <a:pt x="72743" y="238548"/>
                  </a:cubicBezTo>
                  <a:cubicBezTo>
                    <a:pt x="72884" y="238690"/>
                    <a:pt x="73096" y="238760"/>
                    <a:pt x="73237" y="238901"/>
                  </a:cubicBezTo>
                  <a:cubicBezTo>
                    <a:pt x="73378" y="239042"/>
                    <a:pt x="73519" y="239113"/>
                    <a:pt x="73731" y="239254"/>
                  </a:cubicBezTo>
                  <a:cubicBezTo>
                    <a:pt x="74860" y="240030"/>
                    <a:pt x="76059" y="240806"/>
                    <a:pt x="77188" y="241512"/>
                  </a:cubicBezTo>
                  <a:cubicBezTo>
                    <a:pt x="78317" y="242217"/>
                    <a:pt x="79446" y="242923"/>
                    <a:pt x="80645" y="243628"/>
                  </a:cubicBezTo>
                  <a:cubicBezTo>
                    <a:pt x="80927" y="243770"/>
                    <a:pt x="81210" y="243911"/>
                    <a:pt x="81421" y="244122"/>
                  </a:cubicBezTo>
                  <a:cubicBezTo>
                    <a:pt x="82268" y="244616"/>
                    <a:pt x="83115" y="245110"/>
                    <a:pt x="84032" y="245533"/>
                  </a:cubicBezTo>
                  <a:cubicBezTo>
                    <a:pt x="85161" y="246168"/>
                    <a:pt x="86290" y="246733"/>
                    <a:pt x="87348" y="247227"/>
                  </a:cubicBezTo>
                  <a:cubicBezTo>
                    <a:pt x="88054" y="247579"/>
                    <a:pt x="88830" y="247932"/>
                    <a:pt x="89535" y="248285"/>
                  </a:cubicBezTo>
                  <a:cubicBezTo>
                    <a:pt x="89676" y="248356"/>
                    <a:pt x="89888" y="248426"/>
                    <a:pt x="90029" y="248497"/>
                  </a:cubicBezTo>
                  <a:cubicBezTo>
                    <a:pt x="90241" y="248567"/>
                    <a:pt x="90452" y="248708"/>
                    <a:pt x="90664" y="248779"/>
                  </a:cubicBezTo>
                  <a:cubicBezTo>
                    <a:pt x="91722" y="249273"/>
                    <a:pt x="92851" y="249696"/>
                    <a:pt x="93909" y="250190"/>
                  </a:cubicBezTo>
                  <a:cubicBezTo>
                    <a:pt x="95039" y="250613"/>
                    <a:pt x="96097" y="251037"/>
                    <a:pt x="97226" y="251460"/>
                  </a:cubicBezTo>
                  <a:cubicBezTo>
                    <a:pt x="97437" y="251531"/>
                    <a:pt x="97578" y="251601"/>
                    <a:pt x="97790" y="251672"/>
                  </a:cubicBezTo>
                  <a:cubicBezTo>
                    <a:pt x="97931" y="251742"/>
                    <a:pt x="98143" y="251813"/>
                    <a:pt x="98284" y="251813"/>
                  </a:cubicBezTo>
                  <a:cubicBezTo>
                    <a:pt x="98990" y="252024"/>
                    <a:pt x="99766" y="252307"/>
                    <a:pt x="100471" y="252518"/>
                  </a:cubicBezTo>
                  <a:cubicBezTo>
                    <a:pt x="101600" y="252871"/>
                    <a:pt x="102729" y="253153"/>
                    <a:pt x="103858" y="253436"/>
                  </a:cubicBezTo>
                  <a:cubicBezTo>
                    <a:pt x="104423" y="253577"/>
                    <a:pt x="104916" y="253647"/>
                    <a:pt x="105481" y="253788"/>
                  </a:cubicBezTo>
                  <a:cubicBezTo>
                    <a:pt x="105693" y="253859"/>
                    <a:pt x="105975" y="253859"/>
                    <a:pt x="106186" y="253930"/>
                  </a:cubicBezTo>
                  <a:cubicBezTo>
                    <a:pt x="106539" y="254000"/>
                    <a:pt x="106892" y="254071"/>
                    <a:pt x="107174" y="254141"/>
                  </a:cubicBezTo>
                  <a:cubicBezTo>
                    <a:pt x="108374" y="254353"/>
                    <a:pt x="109573" y="254565"/>
                    <a:pt x="110772" y="254706"/>
                  </a:cubicBezTo>
                  <a:cubicBezTo>
                    <a:pt x="111478" y="254776"/>
                    <a:pt x="112254" y="254847"/>
                    <a:pt x="112960" y="254917"/>
                  </a:cubicBezTo>
                  <a:cubicBezTo>
                    <a:pt x="113171" y="254917"/>
                    <a:pt x="113453" y="254988"/>
                    <a:pt x="113665" y="254988"/>
                  </a:cubicBezTo>
                  <a:cubicBezTo>
                    <a:pt x="113877" y="254988"/>
                    <a:pt x="114159" y="255059"/>
                    <a:pt x="114371" y="255059"/>
                  </a:cubicBezTo>
                  <a:cubicBezTo>
                    <a:pt x="115641" y="255129"/>
                    <a:pt x="116981" y="255200"/>
                    <a:pt x="118181" y="255200"/>
                  </a:cubicBezTo>
                  <a:cubicBezTo>
                    <a:pt x="118745" y="255200"/>
                    <a:pt x="119310" y="255129"/>
                    <a:pt x="119874" y="255129"/>
                  </a:cubicBezTo>
                  <a:cubicBezTo>
                    <a:pt x="120298" y="255129"/>
                    <a:pt x="120721" y="255129"/>
                    <a:pt x="121144" y="255059"/>
                  </a:cubicBezTo>
                  <a:cubicBezTo>
                    <a:pt x="121568" y="255059"/>
                    <a:pt x="121991" y="255059"/>
                    <a:pt x="122414" y="254988"/>
                  </a:cubicBezTo>
                  <a:cubicBezTo>
                    <a:pt x="124037" y="254847"/>
                    <a:pt x="125589" y="254635"/>
                    <a:pt x="127141" y="254282"/>
                  </a:cubicBezTo>
                  <a:cubicBezTo>
                    <a:pt x="127141" y="254282"/>
                    <a:pt x="127212" y="254282"/>
                    <a:pt x="127212" y="254282"/>
                  </a:cubicBezTo>
                  <a:cubicBezTo>
                    <a:pt x="127565" y="254212"/>
                    <a:pt x="127917" y="254071"/>
                    <a:pt x="128270" y="254000"/>
                  </a:cubicBezTo>
                  <a:cubicBezTo>
                    <a:pt x="129822" y="253647"/>
                    <a:pt x="131374" y="253295"/>
                    <a:pt x="132786" y="252730"/>
                  </a:cubicBezTo>
                  <a:cubicBezTo>
                    <a:pt x="132997" y="252659"/>
                    <a:pt x="133138" y="252589"/>
                    <a:pt x="133280" y="252518"/>
                  </a:cubicBezTo>
                  <a:cubicBezTo>
                    <a:pt x="133562" y="252448"/>
                    <a:pt x="133773" y="252307"/>
                    <a:pt x="134056" y="252236"/>
                  </a:cubicBezTo>
                  <a:cubicBezTo>
                    <a:pt x="135608" y="251742"/>
                    <a:pt x="137443" y="250896"/>
                    <a:pt x="139136" y="249908"/>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60" name="Freeform: Shape 259">
              <a:extLst>
                <a:ext uri="{FF2B5EF4-FFF2-40B4-BE49-F238E27FC236}">
                  <a16:creationId xmlns:a16="http://schemas.microsoft.com/office/drawing/2014/main" id="{70EA3B71-E79D-44B8-B258-B7549BD9A4C9}"/>
                </a:ext>
              </a:extLst>
            </p:cNvPr>
            <p:cNvSpPr/>
            <p:nvPr/>
          </p:nvSpPr>
          <p:spPr>
            <a:xfrm>
              <a:off x="6822722" y="2734028"/>
              <a:ext cx="84667" cy="134056"/>
            </a:xfrm>
            <a:custGeom>
              <a:avLst/>
              <a:gdLst>
                <a:gd name="connsiteX0" fmla="*/ 87912 w 84666"/>
                <a:gd name="connsiteY0" fmla="*/ 3669 h 134055"/>
                <a:gd name="connsiteX1" fmla="*/ 88265 w 84666"/>
                <a:gd name="connsiteY1" fmla="*/ 1411 h 134055"/>
                <a:gd name="connsiteX2" fmla="*/ 88265 w 84666"/>
                <a:gd name="connsiteY2" fmla="*/ 1411 h 134055"/>
                <a:gd name="connsiteX3" fmla="*/ 89464 w 84666"/>
                <a:gd name="connsiteY3" fmla="*/ 0 h 134055"/>
                <a:gd name="connsiteX4" fmla="*/ 1552 w 84666"/>
                <a:gd name="connsiteY4" fmla="*/ 51082 h 134055"/>
                <a:gd name="connsiteX5" fmla="*/ 635 w 84666"/>
                <a:gd name="connsiteY5" fmla="*/ 51999 h 134055"/>
                <a:gd name="connsiteX6" fmla="*/ 423 w 84666"/>
                <a:gd name="connsiteY6" fmla="*/ 52352 h 134055"/>
                <a:gd name="connsiteX7" fmla="*/ 353 w 84666"/>
                <a:gd name="connsiteY7" fmla="*/ 52493 h 134055"/>
                <a:gd name="connsiteX8" fmla="*/ 353 w 84666"/>
                <a:gd name="connsiteY8" fmla="*/ 52493 h 134055"/>
                <a:gd name="connsiteX9" fmla="*/ 282 w 84666"/>
                <a:gd name="connsiteY9" fmla="*/ 52634 h 134055"/>
                <a:gd name="connsiteX10" fmla="*/ 212 w 84666"/>
                <a:gd name="connsiteY10" fmla="*/ 52917 h 134055"/>
                <a:gd name="connsiteX11" fmla="*/ 141 w 84666"/>
                <a:gd name="connsiteY11" fmla="*/ 53199 h 134055"/>
                <a:gd name="connsiteX12" fmla="*/ 71 w 84666"/>
                <a:gd name="connsiteY12" fmla="*/ 53411 h 134055"/>
                <a:gd name="connsiteX13" fmla="*/ 0 w 84666"/>
                <a:gd name="connsiteY13" fmla="*/ 53622 h 134055"/>
                <a:gd name="connsiteX14" fmla="*/ 0 w 84666"/>
                <a:gd name="connsiteY14" fmla="*/ 53834 h 134055"/>
                <a:gd name="connsiteX15" fmla="*/ 0 w 84666"/>
                <a:gd name="connsiteY15" fmla="*/ 54046 h 134055"/>
                <a:gd name="connsiteX16" fmla="*/ 0 w 84666"/>
                <a:gd name="connsiteY16" fmla="*/ 54257 h 134055"/>
                <a:gd name="connsiteX17" fmla="*/ 0 w 84666"/>
                <a:gd name="connsiteY17" fmla="*/ 54469 h 134055"/>
                <a:gd name="connsiteX18" fmla="*/ 0 w 84666"/>
                <a:gd name="connsiteY18" fmla="*/ 54610 h 134055"/>
                <a:gd name="connsiteX19" fmla="*/ 2399 w 84666"/>
                <a:gd name="connsiteY19" fmla="*/ 134267 h 134055"/>
                <a:gd name="connsiteX20" fmla="*/ 90311 w 84666"/>
                <a:gd name="connsiteY20" fmla="*/ 83185 h 134055"/>
                <a:gd name="connsiteX21" fmla="*/ 87912 w 84666"/>
                <a:gd name="connsiteY21" fmla="*/ 3669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4666" h="134055">
                  <a:moveTo>
                    <a:pt x="87912" y="3669"/>
                  </a:moveTo>
                  <a:cubicBezTo>
                    <a:pt x="87842" y="2822"/>
                    <a:pt x="87983" y="2046"/>
                    <a:pt x="88265" y="1411"/>
                  </a:cubicBezTo>
                  <a:cubicBezTo>
                    <a:pt x="88265" y="1411"/>
                    <a:pt x="88265" y="1411"/>
                    <a:pt x="88265" y="1411"/>
                  </a:cubicBezTo>
                  <a:cubicBezTo>
                    <a:pt x="88547" y="776"/>
                    <a:pt x="88900" y="353"/>
                    <a:pt x="89464" y="0"/>
                  </a:cubicBezTo>
                  <a:lnTo>
                    <a:pt x="1552" y="51082"/>
                  </a:lnTo>
                  <a:cubicBezTo>
                    <a:pt x="1199" y="51294"/>
                    <a:pt x="847" y="51576"/>
                    <a:pt x="635" y="51999"/>
                  </a:cubicBezTo>
                  <a:cubicBezTo>
                    <a:pt x="565" y="52141"/>
                    <a:pt x="494" y="52211"/>
                    <a:pt x="423" y="52352"/>
                  </a:cubicBezTo>
                  <a:cubicBezTo>
                    <a:pt x="423" y="52423"/>
                    <a:pt x="353" y="52423"/>
                    <a:pt x="353" y="52493"/>
                  </a:cubicBezTo>
                  <a:cubicBezTo>
                    <a:pt x="353" y="52493"/>
                    <a:pt x="353" y="52493"/>
                    <a:pt x="353" y="52493"/>
                  </a:cubicBezTo>
                  <a:cubicBezTo>
                    <a:pt x="353" y="52564"/>
                    <a:pt x="353" y="52564"/>
                    <a:pt x="282" y="52634"/>
                  </a:cubicBezTo>
                  <a:cubicBezTo>
                    <a:pt x="282" y="52705"/>
                    <a:pt x="212" y="52776"/>
                    <a:pt x="212" y="52917"/>
                  </a:cubicBezTo>
                  <a:cubicBezTo>
                    <a:pt x="212" y="52987"/>
                    <a:pt x="141" y="53058"/>
                    <a:pt x="141" y="53199"/>
                  </a:cubicBezTo>
                  <a:cubicBezTo>
                    <a:pt x="141" y="53269"/>
                    <a:pt x="71" y="53340"/>
                    <a:pt x="71" y="53411"/>
                  </a:cubicBezTo>
                  <a:cubicBezTo>
                    <a:pt x="71" y="53481"/>
                    <a:pt x="71" y="53552"/>
                    <a:pt x="0" y="53622"/>
                  </a:cubicBezTo>
                  <a:cubicBezTo>
                    <a:pt x="0" y="53693"/>
                    <a:pt x="0" y="53763"/>
                    <a:pt x="0" y="53834"/>
                  </a:cubicBezTo>
                  <a:cubicBezTo>
                    <a:pt x="0" y="53905"/>
                    <a:pt x="0" y="53975"/>
                    <a:pt x="0" y="54046"/>
                  </a:cubicBezTo>
                  <a:cubicBezTo>
                    <a:pt x="0" y="54116"/>
                    <a:pt x="0" y="54187"/>
                    <a:pt x="0" y="54257"/>
                  </a:cubicBezTo>
                  <a:cubicBezTo>
                    <a:pt x="0" y="54328"/>
                    <a:pt x="0" y="54398"/>
                    <a:pt x="0" y="54469"/>
                  </a:cubicBezTo>
                  <a:cubicBezTo>
                    <a:pt x="0" y="54540"/>
                    <a:pt x="0" y="54540"/>
                    <a:pt x="0" y="54610"/>
                  </a:cubicBezTo>
                  <a:lnTo>
                    <a:pt x="2399" y="134267"/>
                  </a:lnTo>
                  <a:lnTo>
                    <a:pt x="90311" y="83185"/>
                  </a:lnTo>
                  <a:lnTo>
                    <a:pt x="87912" y="3669"/>
                  </a:lnTo>
                  <a:close/>
                </a:path>
              </a:pathLst>
            </a:custGeom>
            <a:solidFill>
              <a:schemeClr val="accent2">
                <a:lumMod val="75000"/>
              </a:schemeClr>
            </a:solidFill>
            <a:ln w="7047" cap="flat">
              <a:noFill/>
              <a:prstDash val="solid"/>
              <a:miter/>
            </a:ln>
          </p:spPr>
          <p:txBody>
            <a:bodyPr rtlCol="0" anchor="ctr"/>
            <a:lstStyle/>
            <a:p>
              <a:endParaRPr lang="en-ID"/>
            </a:p>
          </p:txBody>
        </p:sp>
        <p:sp>
          <p:nvSpPr>
            <p:cNvPr id="261" name="Freeform: Shape 260">
              <a:extLst>
                <a:ext uri="{FF2B5EF4-FFF2-40B4-BE49-F238E27FC236}">
                  <a16:creationId xmlns:a16="http://schemas.microsoft.com/office/drawing/2014/main" id="{F6430BA0-891F-413D-BE49-6FA07781CF1B}"/>
                </a:ext>
              </a:extLst>
            </p:cNvPr>
            <p:cNvSpPr/>
            <p:nvPr/>
          </p:nvSpPr>
          <p:spPr>
            <a:xfrm>
              <a:off x="6589395" y="2408908"/>
              <a:ext cx="155222" cy="91722"/>
            </a:xfrm>
            <a:custGeom>
              <a:avLst/>
              <a:gdLst>
                <a:gd name="connsiteX0" fmla="*/ 159032 w 155222"/>
                <a:gd name="connsiteY0" fmla="*/ 43109 h 91722"/>
                <a:gd name="connsiteX1" fmla="*/ 159032 w 155222"/>
                <a:gd name="connsiteY1" fmla="*/ 43109 h 91722"/>
                <a:gd name="connsiteX2" fmla="*/ 158045 w 155222"/>
                <a:gd name="connsiteY2" fmla="*/ 43109 h 91722"/>
                <a:gd name="connsiteX3" fmla="*/ 158045 w 155222"/>
                <a:gd name="connsiteY3" fmla="*/ 43109 h 91722"/>
                <a:gd name="connsiteX4" fmla="*/ 156986 w 155222"/>
                <a:gd name="connsiteY4" fmla="*/ 42827 h 91722"/>
                <a:gd name="connsiteX5" fmla="*/ 156986 w 155222"/>
                <a:gd name="connsiteY5" fmla="*/ 42827 h 91722"/>
                <a:gd name="connsiteX6" fmla="*/ 155857 w 155222"/>
                <a:gd name="connsiteY6" fmla="*/ 42263 h 91722"/>
                <a:gd name="connsiteX7" fmla="*/ 87912 w 155222"/>
                <a:gd name="connsiteY7" fmla="*/ 0 h 91722"/>
                <a:gd name="connsiteX8" fmla="*/ 0 w 155222"/>
                <a:gd name="connsiteY8" fmla="*/ 51082 h 91722"/>
                <a:gd name="connsiteX9" fmla="*/ 67945 w 155222"/>
                <a:gd name="connsiteY9" fmla="*/ 93345 h 91722"/>
                <a:gd name="connsiteX10" fmla="*/ 68157 w 155222"/>
                <a:gd name="connsiteY10" fmla="*/ 93486 h 91722"/>
                <a:gd name="connsiteX11" fmla="*/ 68439 w 155222"/>
                <a:gd name="connsiteY11" fmla="*/ 93627 h 91722"/>
                <a:gd name="connsiteX12" fmla="*/ 68721 w 155222"/>
                <a:gd name="connsiteY12" fmla="*/ 93768 h 91722"/>
                <a:gd name="connsiteX13" fmla="*/ 69004 w 155222"/>
                <a:gd name="connsiteY13" fmla="*/ 93909 h 91722"/>
                <a:gd name="connsiteX14" fmla="*/ 69144 w 155222"/>
                <a:gd name="connsiteY14" fmla="*/ 93980 h 91722"/>
                <a:gd name="connsiteX15" fmla="*/ 69144 w 155222"/>
                <a:gd name="connsiteY15" fmla="*/ 93980 h 91722"/>
                <a:gd name="connsiteX16" fmla="*/ 69215 w 155222"/>
                <a:gd name="connsiteY16" fmla="*/ 93980 h 91722"/>
                <a:gd name="connsiteX17" fmla="*/ 69427 w 155222"/>
                <a:gd name="connsiteY17" fmla="*/ 94050 h 91722"/>
                <a:gd name="connsiteX18" fmla="*/ 69638 w 155222"/>
                <a:gd name="connsiteY18" fmla="*/ 94121 h 91722"/>
                <a:gd name="connsiteX19" fmla="*/ 69850 w 155222"/>
                <a:gd name="connsiteY19" fmla="*/ 94191 h 91722"/>
                <a:gd name="connsiteX20" fmla="*/ 70062 w 155222"/>
                <a:gd name="connsiteY20" fmla="*/ 94262 h 91722"/>
                <a:gd name="connsiteX21" fmla="*/ 70062 w 155222"/>
                <a:gd name="connsiteY21" fmla="*/ 94262 h 91722"/>
                <a:gd name="connsiteX22" fmla="*/ 70062 w 155222"/>
                <a:gd name="connsiteY22" fmla="*/ 94262 h 91722"/>
                <a:gd name="connsiteX23" fmla="*/ 70273 w 155222"/>
                <a:gd name="connsiteY23" fmla="*/ 94262 h 91722"/>
                <a:gd name="connsiteX24" fmla="*/ 70556 w 155222"/>
                <a:gd name="connsiteY24" fmla="*/ 94262 h 91722"/>
                <a:gd name="connsiteX25" fmla="*/ 70838 w 155222"/>
                <a:gd name="connsiteY25" fmla="*/ 94262 h 91722"/>
                <a:gd name="connsiteX26" fmla="*/ 71049 w 155222"/>
                <a:gd name="connsiteY26" fmla="*/ 94262 h 91722"/>
                <a:gd name="connsiteX27" fmla="*/ 71049 w 155222"/>
                <a:gd name="connsiteY27" fmla="*/ 94262 h 91722"/>
                <a:gd name="connsiteX28" fmla="*/ 71120 w 155222"/>
                <a:gd name="connsiteY28" fmla="*/ 94262 h 91722"/>
                <a:gd name="connsiteX29" fmla="*/ 71473 w 155222"/>
                <a:gd name="connsiteY29" fmla="*/ 94191 h 91722"/>
                <a:gd name="connsiteX30" fmla="*/ 71896 w 155222"/>
                <a:gd name="connsiteY30" fmla="*/ 93980 h 91722"/>
                <a:gd name="connsiteX31" fmla="*/ 159809 w 155222"/>
                <a:gd name="connsiteY31" fmla="*/ 42898 h 91722"/>
                <a:gd name="connsiteX32" fmla="*/ 159032 w 155222"/>
                <a:gd name="connsiteY32" fmla="*/ 43109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91722">
                  <a:moveTo>
                    <a:pt x="159032" y="43109"/>
                  </a:moveTo>
                  <a:cubicBezTo>
                    <a:pt x="158962" y="43109"/>
                    <a:pt x="158962" y="43109"/>
                    <a:pt x="159032" y="43109"/>
                  </a:cubicBezTo>
                  <a:cubicBezTo>
                    <a:pt x="158679" y="43180"/>
                    <a:pt x="158397" y="43180"/>
                    <a:pt x="158045" y="43109"/>
                  </a:cubicBezTo>
                  <a:cubicBezTo>
                    <a:pt x="158045" y="43109"/>
                    <a:pt x="158045" y="43109"/>
                    <a:pt x="158045" y="43109"/>
                  </a:cubicBezTo>
                  <a:cubicBezTo>
                    <a:pt x="157692" y="43039"/>
                    <a:pt x="157339" y="42968"/>
                    <a:pt x="156986" y="42827"/>
                  </a:cubicBezTo>
                  <a:cubicBezTo>
                    <a:pt x="156986" y="42827"/>
                    <a:pt x="156986" y="42827"/>
                    <a:pt x="156986" y="42827"/>
                  </a:cubicBezTo>
                  <a:cubicBezTo>
                    <a:pt x="156633" y="42686"/>
                    <a:pt x="156281" y="42545"/>
                    <a:pt x="155857" y="42263"/>
                  </a:cubicBezTo>
                  <a:lnTo>
                    <a:pt x="87912" y="0"/>
                  </a:lnTo>
                  <a:lnTo>
                    <a:pt x="0" y="51082"/>
                  </a:lnTo>
                  <a:lnTo>
                    <a:pt x="67945" y="93345"/>
                  </a:lnTo>
                  <a:cubicBezTo>
                    <a:pt x="68016" y="93415"/>
                    <a:pt x="68086" y="93415"/>
                    <a:pt x="68157" y="93486"/>
                  </a:cubicBezTo>
                  <a:cubicBezTo>
                    <a:pt x="68227" y="93557"/>
                    <a:pt x="68368" y="93557"/>
                    <a:pt x="68439" y="93627"/>
                  </a:cubicBezTo>
                  <a:cubicBezTo>
                    <a:pt x="68510" y="93698"/>
                    <a:pt x="68580" y="93698"/>
                    <a:pt x="68721" y="93768"/>
                  </a:cubicBezTo>
                  <a:cubicBezTo>
                    <a:pt x="68792" y="93839"/>
                    <a:pt x="68862" y="93839"/>
                    <a:pt x="69004" y="93909"/>
                  </a:cubicBezTo>
                  <a:cubicBezTo>
                    <a:pt x="69074" y="93909"/>
                    <a:pt x="69074" y="93909"/>
                    <a:pt x="69144" y="93980"/>
                  </a:cubicBezTo>
                  <a:cubicBezTo>
                    <a:pt x="69144" y="93980"/>
                    <a:pt x="69144" y="93980"/>
                    <a:pt x="69144" y="93980"/>
                  </a:cubicBezTo>
                  <a:cubicBezTo>
                    <a:pt x="69144" y="93980"/>
                    <a:pt x="69215" y="93980"/>
                    <a:pt x="69215" y="93980"/>
                  </a:cubicBezTo>
                  <a:cubicBezTo>
                    <a:pt x="69286" y="93980"/>
                    <a:pt x="69356" y="94050"/>
                    <a:pt x="69427" y="94050"/>
                  </a:cubicBezTo>
                  <a:cubicBezTo>
                    <a:pt x="69497" y="94050"/>
                    <a:pt x="69568" y="94121"/>
                    <a:pt x="69638" y="94121"/>
                  </a:cubicBezTo>
                  <a:cubicBezTo>
                    <a:pt x="69709" y="94121"/>
                    <a:pt x="69780" y="94191"/>
                    <a:pt x="69850" y="94191"/>
                  </a:cubicBezTo>
                  <a:cubicBezTo>
                    <a:pt x="69921" y="94191"/>
                    <a:pt x="69991" y="94191"/>
                    <a:pt x="70062" y="94262"/>
                  </a:cubicBezTo>
                  <a:cubicBezTo>
                    <a:pt x="70062" y="94262"/>
                    <a:pt x="70062" y="94262"/>
                    <a:pt x="70062" y="94262"/>
                  </a:cubicBezTo>
                  <a:cubicBezTo>
                    <a:pt x="70062" y="94262"/>
                    <a:pt x="70062" y="94262"/>
                    <a:pt x="70062" y="94262"/>
                  </a:cubicBezTo>
                  <a:cubicBezTo>
                    <a:pt x="70132" y="94262"/>
                    <a:pt x="70203" y="94262"/>
                    <a:pt x="70273" y="94262"/>
                  </a:cubicBezTo>
                  <a:cubicBezTo>
                    <a:pt x="70344" y="94262"/>
                    <a:pt x="70414" y="94262"/>
                    <a:pt x="70556" y="94262"/>
                  </a:cubicBezTo>
                  <a:cubicBezTo>
                    <a:pt x="70626" y="94262"/>
                    <a:pt x="70767" y="94262"/>
                    <a:pt x="70838" y="94262"/>
                  </a:cubicBezTo>
                  <a:cubicBezTo>
                    <a:pt x="70908" y="94262"/>
                    <a:pt x="70979" y="94262"/>
                    <a:pt x="71049" y="94262"/>
                  </a:cubicBezTo>
                  <a:cubicBezTo>
                    <a:pt x="71049" y="94262"/>
                    <a:pt x="71049" y="94262"/>
                    <a:pt x="71049" y="94262"/>
                  </a:cubicBezTo>
                  <a:cubicBezTo>
                    <a:pt x="71049" y="94262"/>
                    <a:pt x="71049" y="94262"/>
                    <a:pt x="71120" y="94262"/>
                  </a:cubicBezTo>
                  <a:cubicBezTo>
                    <a:pt x="71261" y="94262"/>
                    <a:pt x="71332" y="94191"/>
                    <a:pt x="71473" y="94191"/>
                  </a:cubicBezTo>
                  <a:cubicBezTo>
                    <a:pt x="71614" y="94121"/>
                    <a:pt x="71755" y="94050"/>
                    <a:pt x="71896" y="93980"/>
                  </a:cubicBezTo>
                  <a:lnTo>
                    <a:pt x="159809" y="42898"/>
                  </a:lnTo>
                  <a:cubicBezTo>
                    <a:pt x="159597" y="42968"/>
                    <a:pt x="159315" y="43039"/>
                    <a:pt x="159032" y="43109"/>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62" name="Freeform: Shape 261">
              <a:extLst>
                <a:ext uri="{FF2B5EF4-FFF2-40B4-BE49-F238E27FC236}">
                  <a16:creationId xmlns:a16="http://schemas.microsoft.com/office/drawing/2014/main" id="{3FE21F80-34DE-4C25-8CAF-F92B2A644299}"/>
                </a:ext>
              </a:extLst>
            </p:cNvPr>
            <p:cNvSpPr/>
            <p:nvPr/>
          </p:nvSpPr>
          <p:spPr>
            <a:xfrm>
              <a:off x="6656917" y="2521867"/>
              <a:ext cx="204611" cy="225778"/>
            </a:xfrm>
            <a:custGeom>
              <a:avLst/>
              <a:gdLst>
                <a:gd name="connsiteX0" fmla="*/ 209127 w 204611"/>
                <a:gd name="connsiteY0" fmla="*/ 129046 h 225777"/>
                <a:gd name="connsiteX1" fmla="*/ 208986 w 204611"/>
                <a:gd name="connsiteY1" fmla="*/ 125589 h 225777"/>
                <a:gd name="connsiteX2" fmla="*/ 208844 w 204611"/>
                <a:gd name="connsiteY2" fmla="*/ 124037 h 225777"/>
                <a:gd name="connsiteX3" fmla="*/ 208774 w 204611"/>
                <a:gd name="connsiteY3" fmla="*/ 123331 h 225777"/>
                <a:gd name="connsiteX4" fmla="*/ 208703 w 204611"/>
                <a:gd name="connsiteY4" fmla="*/ 122132 h 225777"/>
                <a:gd name="connsiteX5" fmla="*/ 208351 w 204611"/>
                <a:gd name="connsiteY5" fmla="*/ 118675 h 225777"/>
                <a:gd name="connsiteX6" fmla="*/ 207857 w 204611"/>
                <a:gd name="connsiteY6" fmla="*/ 115147 h 225777"/>
                <a:gd name="connsiteX7" fmla="*/ 207857 w 204611"/>
                <a:gd name="connsiteY7" fmla="*/ 115006 h 225777"/>
                <a:gd name="connsiteX8" fmla="*/ 207857 w 204611"/>
                <a:gd name="connsiteY8" fmla="*/ 114864 h 225777"/>
                <a:gd name="connsiteX9" fmla="*/ 207292 w 204611"/>
                <a:gd name="connsiteY9" fmla="*/ 111548 h 225777"/>
                <a:gd name="connsiteX10" fmla="*/ 206516 w 204611"/>
                <a:gd name="connsiteY10" fmla="*/ 107880 h 225777"/>
                <a:gd name="connsiteX11" fmla="*/ 206234 w 204611"/>
                <a:gd name="connsiteY11" fmla="*/ 106539 h 225777"/>
                <a:gd name="connsiteX12" fmla="*/ 206022 w 204611"/>
                <a:gd name="connsiteY12" fmla="*/ 105763 h 225777"/>
                <a:gd name="connsiteX13" fmla="*/ 205670 w 204611"/>
                <a:gd name="connsiteY13" fmla="*/ 104140 h 225777"/>
                <a:gd name="connsiteX14" fmla="*/ 204682 w 204611"/>
                <a:gd name="connsiteY14" fmla="*/ 100401 h 225777"/>
                <a:gd name="connsiteX15" fmla="*/ 203906 w 204611"/>
                <a:gd name="connsiteY15" fmla="*/ 97649 h 225777"/>
                <a:gd name="connsiteX16" fmla="*/ 203764 w 204611"/>
                <a:gd name="connsiteY16" fmla="*/ 97155 h 225777"/>
                <a:gd name="connsiteX17" fmla="*/ 203623 w 204611"/>
                <a:gd name="connsiteY17" fmla="*/ 96661 h 225777"/>
                <a:gd name="connsiteX18" fmla="*/ 202424 w 204611"/>
                <a:gd name="connsiteY18" fmla="*/ 92992 h 225777"/>
                <a:gd name="connsiteX19" fmla="*/ 201154 w 204611"/>
                <a:gd name="connsiteY19" fmla="*/ 89394 h 225777"/>
                <a:gd name="connsiteX20" fmla="*/ 200871 w 204611"/>
                <a:gd name="connsiteY20" fmla="*/ 88688 h 225777"/>
                <a:gd name="connsiteX21" fmla="*/ 200660 w 204611"/>
                <a:gd name="connsiteY21" fmla="*/ 88124 h 225777"/>
                <a:gd name="connsiteX22" fmla="*/ 199813 w 204611"/>
                <a:gd name="connsiteY22" fmla="*/ 85866 h 225777"/>
                <a:gd name="connsiteX23" fmla="*/ 198402 w 204611"/>
                <a:gd name="connsiteY23" fmla="*/ 82409 h 225777"/>
                <a:gd name="connsiteX24" fmla="*/ 197344 w 204611"/>
                <a:gd name="connsiteY24" fmla="*/ 79940 h 225777"/>
                <a:gd name="connsiteX25" fmla="*/ 197132 w 204611"/>
                <a:gd name="connsiteY25" fmla="*/ 79516 h 225777"/>
                <a:gd name="connsiteX26" fmla="*/ 196920 w 204611"/>
                <a:gd name="connsiteY26" fmla="*/ 79022 h 225777"/>
                <a:gd name="connsiteX27" fmla="*/ 195368 w 204611"/>
                <a:gd name="connsiteY27" fmla="*/ 75565 h 225777"/>
                <a:gd name="connsiteX28" fmla="*/ 193534 w 204611"/>
                <a:gd name="connsiteY28" fmla="*/ 71826 h 225777"/>
                <a:gd name="connsiteX29" fmla="*/ 193252 w 204611"/>
                <a:gd name="connsiteY29" fmla="*/ 71261 h 225777"/>
                <a:gd name="connsiteX30" fmla="*/ 192899 w 204611"/>
                <a:gd name="connsiteY30" fmla="*/ 70485 h 225777"/>
                <a:gd name="connsiteX31" fmla="*/ 191347 w 204611"/>
                <a:gd name="connsiteY31" fmla="*/ 67522 h 225777"/>
                <a:gd name="connsiteX32" fmla="*/ 189301 w 204611"/>
                <a:gd name="connsiteY32" fmla="*/ 63923 h 225777"/>
                <a:gd name="connsiteX33" fmla="*/ 188242 w 204611"/>
                <a:gd name="connsiteY33" fmla="*/ 62018 h 225777"/>
                <a:gd name="connsiteX34" fmla="*/ 187819 w 204611"/>
                <a:gd name="connsiteY34" fmla="*/ 61313 h 225777"/>
                <a:gd name="connsiteX35" fmla="*/ 185844 w 204611"/>
                <a:gd name="connsiteY35" fmla="*/ 58208 h 225777"/>
                <a:gd name="connsiteX36" fmla="*/ 182951 w 204611"/>
                <a:gd name="connsiteY36" fmla="*/ 53622 h 225777"/>
                <a:gd name="connsiteX37" fmla="*/ 182527 w 204611"/>
                <a:gd name="connsiteY37" fmla="*/ 52917 h 225777"/>
                <a:gd name="connsiteX38" fmla="*/ 178153 w 204611"/>
                <a:gd name="connsiteY38" fmla="*/ 46637 h 225777"/>
                <a:gd name="connsiteX39" fmla="*/ 178082 w 204611"/>
                <a:gd name="connsiteY39" fmla="*/ 46496 h 225777"/>
                <a:gd name="connsiteX40" fmla="*/ 178082 w 204611"/>
                <a:gd name="connsiteY40" fmla="*/ 46496 h 225777"/>
                <a:gd name="connsiteX41" fmla="*/ 174907 w 204611"/>
                <a:gd name="connsiteY41" fmla="*/ 42333 h 225777"/>
                <a:gd name="connsiteX42" fmla="*/ 172297 w 204611"/>
                <a:gd name="connsiteY42" fmla="*/ 39088 h 225777"/>
                <a:gd name="connsiteX43" fmla="*/ 172226 w 204611"/>
                <a:gd name="connsiteY43" fmla="*/ 39017 h 225777"/>
                <a:gd name="connsiteX44" fmla="*/ 172156 w 204611"/>
                <a:gd name="connsiteY44" fmla="*/ 38947 h 225777"/>
                <a:gd name="connsiteX45" fmla="*/ 169404 w 204611"/>
                <a:gd name="connsiteY45" fmla="*/ 35772 h 225777"/>
                <a:gd name="connsiteX46" fmla="*/ 166652 w 204611"/>
                <a:gd name="connsiteY46" fmla="*/ 32738 h 225777"/>
                <a:gd name="connsiteX47" fmla="*/ 166229 w 204611"/>
                <a:gd name="connsiteY47" fmla="*/ 32244 h 225777"/>
                <a:gd name="connsiteX48" fmla="*/ 165735 w 204611"/>
                <a:gd name="connsiteY48" fmla="*/ 31750 h 225777"/>
                <a:gd name="connsiteX49" fmla="*/ 163760 w 204611"/>
                <a:gd name="connsiteY49" fmla="*/ 29704 h 225777"/>
                <a:gd name="connsiteX50" fmla="*/ 160796 w 204611"/>
                <a:gd name="connsiteY50" fmla="*/ 26741 h 225777"/>
                <a:gd name="connsiteX51" fmla="*/ 159879 w 204611"/>
                <a:gd name="connsiteY51" fmla="*/ 25894 h 225777"/>
                <a:gd name="connsiteX52" fmla="*/ 159173 w 204611"/>
                <a:gd name="connsiteY52" fmla="*/ 25259 h 225777"/>
                <a:gd name="connsiteX53" fmla="*/ 157691 w 204611"/>
                <a:gd name="connsiteY53" fmla="*/ 23848 h 225777"/>
                <a:gd name="connsiteX54" fmla="*/ 154517 w 204611"/>
                <a:gd name="connsiteY54" fmla="*/ 21096 h 225777"/>
                <a:gd name="connsiteX55" fmla="*/ 153106 w 204611"/>
                <a:gd name="connsiteY55" fmla="*/ 19967 h 225777"/>
                <a:gd name="connsiteX56" fmla="*/ 152400 w 204611"/>
                <a:gd name="connsiteY56" fmla="*/ 19403 h 225777"/>
                <a:gd name="connsiteX57" fmla="*/ 151342 w 204611"/>
                <a:gd name="connsiteY57" fmla="*/ 18556 h 225777"/>
                <a:gd name="connsiteX58" fmla="*/ 148237 w 204611"/>
                <a:gd name="connsiteY58" fmla="*/ 16157 h 225777"/>
                <a:gd name="connsiteX59" fmla="*/ 145979 w 204611"/>
                <a:gd name="connsiteY59" fmla="*/ 14534 h 225777"/>
                <a:gd name="connsiteX60" fmla="*/ 145556 w 204611"/>
                <a:gd name="connsiteY60" fmla="*/ 14252 h 225777"/>
                <a:gd name="connsiteX61" fmla="*/ 145133 w 204611"/>
                <a:gd name="connsiteY61" fmla="*/ 13970 h 225777"/>
                <a:gd name="connsiteX62" fmla="*/ 142099 w 204611"/>
                <a:gd name="connsiteY62" fmla="*/ 11995 h 225777"/>
                <a:gd name="connsiteX63" fmla="*/ 139135 w 204611"/>
                <a:gd name="connsiteY63" fmla="*/ 10160 h 225777"/>
                <a:gd name="connsiteX64" fmla="*/ 138430 w 204611"/>
                <a:gd name="connsiteY64" fmla="*/ 9737 h 225777"/>
                <a:gd name="connsiteX65" fmla="*/ 136172 w 204611"/>
                <a:gd name="connsiteY65" fmla="*/ 8467 h 225777"/>
                <a:gd name="connsiteX66" fmla="*/ 133280 w 204611"/>
                <a:gd name="connsiteY66" fmla="*/ 6985 h 225777"/>
                <a:gd name="connsiteX67" fmla="*/ 131374 w 204611"/>
                <a:gd name="connsiteY67" fmla="*/ 6068 h 225777"/>
                <a:gd name="connsiteX68" fmla="*/ 130951 w 204611"/>
                <a:gd name="connsiteY68" fmla="*/ 5856 h 225777"/>
                <a:gd name="connsiteX69" fmla="*/ 130387 w 204611"/>
                <a:gd name="connsiteY69" fmla="*/ 5574 h 225777"/>
                <a:gd name="connsiteX70" fmla="*/ 127565 w 204611"/>
                <a:gd name="connsiteY70" fmla="*/ 4374 h 225777"/>
                <a:gd name="connsiteX71" fmla="*/ 124672 w 204611"/>
                <a:gd name="connsiteY71" fmla="*/ 3316 h 225777"/>
                <a:gd name="connsiteX72" fmla="*/ 124178 w 204611"/>
                <a:gd name="connsiteY72" fmla="*/ 3175 h 225777"/>
                <a:gd name="connsiteX73" fmla="*/ 123754 w 204611"/>
                <a:gd name="connsiteY73" fmla="*/ 3034 h 225777"/>
                <a:gd name="connsiteX74" fmla="*/ 121850 w 204611"/>
                <a:gd name="connsiteY74" fmla="*/ 2399 h 225777"/>
                <a:gd name="connsiteX75" fmla="*/ 118886 w 204611"/>
                <a:gd name="connsiteY75" fmla="*/ 1623 h 225777"/>
                <a:gd name="connsiteX76" fmla="*/ 117475 w 204611"/>
                <a:gd name="connsiteY76" fmla="*/ 1341 h 225777"/>
                <a:gd name="connsiteX77" fmla="*/ 116840 w 204611"/>
                <a:gd name="connsiteY77" fmla="*/ 1200 h 225777"/>
                <a:gd name="connsiteX78" fmla="*/ 115993 w 204611"/>
                <a:gd name="connsiteY78" fmla="*/ 988 h 225777"/>
                <a:gd name="connsiteX79" fmla="*/ 112889 w 204611"/>
                <a:gd name="connsiteY79" fmla="*/ 494 h 225777"/>
                <a:gd name="connsiteX80" fmla="*/ 110984 w 204611"/>
                <a:gd name="connsiteY80" fmla="*/ 282 h 225777"/>
                <a:gd name="connsiteX81" fmla="*/ 110349 w 204611"/>
                <a:gd name="connsiteY81" fmla="*/ 212 h 225777"/>
                <a:gd name="connsiteX82" fmla="*/ 109714 w 204611"/>
                <a:gd name="connsiteY82" fmla="*/ 141 h 225777"/>
                <a:gd name="connsiteX83" fmla="*/ 106398 w 204611"/>
                <a:gd name="connsiteY83" fmla="*/ 0 h 225777"/>
                <a:gd name="connsiteX84" fmla="*/ 104916 w 204611"/>
                <a:gd name="connsiteY84" fmla="*/ 71 h 225777"/>
                <a:gd name="connsiteX85" fmla="*/ 103787 w 204611"/>
                <a:gd name="connsiteY85" fmla="*/ 141 h 225777"/>
                <a:gd name="connsiteX86" fmla="*/ 102658 w 204611"/>
                <a:gd name="connsiteY86" fmla="*/ 212 h 225777"/>
                <a:gd name="connsiteX87" fmla="*/ 98566 w 204611"/>
                <a:gd name="connsiteY87" fmla="*/ 776 h 225777"/>
                <a:gd name="connsiteX88" fmla="*/ 98496 w 204611"/>
                <a:gd name="connsiteY88" fmla="*/ 776 h 225777"/>
                <a:gd name="connsiteX89" fmla="*/ 97578 w 204611"/>
                <a:gd name="connsiteY89" fmla="*/ 1058 h 225777"/>
                <a:gd name="connsiteX90" fmla="*/ 93627 w 204611"/>
                <a:gd name="connsiteY90" fmla="*/ 2117 h 225777"/>
                <a:gd name="connsiteX91" fmla="*/ 93345 w 204611"/>
                <a:gd name="connsiteY91" fmla="*/ 2258 h 225777"/>
                <a:gd name="connsiteX92" fmla="*/ 87912 w 204611"/>
                <a:gd name="connsiteY92" fmla="*/ 4798 h 225777"/>
                <a:gd name="connsiteX93" fmla="*/ 0 w 204611"/>
                <a:gd name="connsiteY93" fmla="*/ 55880 h 225777"/>
                <a:gd name="connsiteX94" fmla="*/ 5433 w 204611"/>
                <a:gd name="connsiteY94" fmla="*/ 53340 h 225777"/>
                <a:gd name="connsiteX95" fmla="*/ 9666 w 204611"/>
                <a:gd name="connsiteY95" fmla="*/ 52141 h 225777"/>
                <a:gd name="connsiteX96" fmla="*/ 10583 w 204611"/>
                <a:gd name="connsiteY96" fmla="*/ 51858 h 225777"/>
                <a:gd name="connsiteX97" fmla="*/ 15875 w 204611"/>
                <a:gd name="connsiteY97" fmla="*/ 51153 h 225777"/>
                <a:gd name="connsiteX98" fmla="*/ 17004 w 204611"/>
                <a:gd name="connsiteY98" fmla="*/ 51082 h 225777"/>
                <a:gd name="connsiteX99" fmla="*/ 22366 w 204611"/>
                <a:gd name="connsiteY99" fmla="*/ 51153 h 225777"/>
                <a:gd name="connsiteX100" fmla="*/ 23001 w 204611"/>
                <a:gd name="connsiteY100" fmla="*/ 51223 h 225777"/>
                <a:gd name="connsiteX101" fmla="*/ 28928 w 204611"/>
                <a:gd name="connsiteY101" fmla="*/ 52141 h 225777"/>
                <a:gd name="connsiteX102" fmla="*/ 29563 w 204611"/>
                <a:gd name="connsiteY102" fmla="*/ 52282 h 225777"/>
                <a:gd name="connsiteX103" fmla="*/ 35842 w 204611"/>
                <a:gd name="connsiteY103" fmla="*/ 54046 h 225777"/>
                <a:gd name="connsiteX104" fmla="*/ 36266 w 204611"/>
                <a:gd name="connsiteY104" fmla="*/ 54187 h 225777"/>
                <a:gd name="connsiteX105" fmla="*/ 42969 w 204611"/>
                <a:gd name="connsiteY105" fmla="*/ 56868 h 225777"/>
                <a:gd name="connsiteX106" fmla="*/ 43392 w 204611"/>
                <a:gd name="connsiteY106" fmla="*/ 57079 h 225777"/>
                <a:gd name="connsiteX107" fmla="*/ 50447 w 204611"/>
                <a:gd name="connsiteY107" fmla="*/ 60748 h 225777"/>
                <a:gd name="connsiteX108" fmla="*/ 57573 w 204611"/>
                <a:gd name="connsiteY108" fmla="*/ 65264 h 225777"/>
                <a:gd name="connsiteX109" fmla="*/ 57996 w 204611"/>
                <a:gd name="connsiteY109" fmla="*/ 65546 h 225777"/>
                <a:gd name="connsiteX110" fmla="*/ 64417 w 204611"/>
                <a:gd name="connsiteY110" fmla="*/ 70415 h 225777"/>
                <a:gd name="connsiteX111" fmla="*/ 65123 w 204611"/>
                <a:gd name="connsiteY111" fmla="*/ 70979 h 225777"/>
                <a:gd name="connsiteX112" fmla="*/ 71120 w 204611"/>
                <a:gd name="connsiteY112" fmla="*/ 76271 h 225777"/>
                <a:gd name="connsiteX113" fmla="*/ 71826 w 204611"/>
                <a:gd name="connsiteY113" fmla="*/ 76906 h 225777"/>
                <a:gd name="connsiteX114" fmla="*/ 77682 w 204611"/>
                <a:gd name="connsiteY114" fmla="*/ 82762 h 225777"/>
                <a:gd name="connsiteX115" fmla="*/ 78176 w 204611"/>
                <a:gd name="connsiteY115" fmla="*/ 83256 h 225777"/>
                <a:gd name="connsiteX116" fmla="*/ 84173 w 204611"/>
                <a:gd name="connsiteY116" fmla="*/ 90029 h 225777"/>
                <a:gd name="connsiteX117" fmla="*/ 84243 w 204611"/>
                <a:gd name="connsiteY117" fmla="*/ 90100 h 225777"/>
                <a:gd name="connsiteX118" fmla="*/ 90029 w 204611"/>
                <a:gd name="connsiteY118" fmla="*/ 97508 h 225777"/>
                <a:gd name="connsiteX119" fmla="*/ 90100 w 204611"/>
                <a:gd name="connsiteY119" fmla="*/ 97649 h 225777"/>
                <a:gd name="connsiteX120" fmla="*/ 94968 w 204611"/>
                <a:gd name="connsiteY120" fmla="*/ 104634 h 225777"/>
                <a:gd name="connsiteX121" fmla="*/ 97790 w 204611"/>
                <a:gd name="connsiteY121" fmla="*/ 109149 h 225777"/>
                <a:gd name="connsiteX122" fmla="*/ 100118 w 204611"/>
                <a:gd name="connsiteY122" fmla="*/ 112960 h 225777"/>
                <a:gd name="connsiteX123" fmla="*/ 101177 w 204611"/>
                <a:gd name="connsiteY123" fmla="*/ 114864 h 225777"/>
                <a:gd name="connsiteX124" fmla="*/ 104775 w 204611"/>
                <a:gd name="connsiteY124" fmla="*/ 121497 h 225777"/>
                <a:gd name="connsiteX125" fmla="*/ 105128 w 204611"/>
                <a:gd name="connsiteY125" fmla="*/ 122202 h 225777"/>
                <a:gd name="connsiteX126" fmla="*/ 109008 w 204611"/>
                <a:gd name="connsiteY126" fmla="*/ 130457 h 225777"/>
                <a:gd name="connsiteX127" fmla="*/ 109149 w 204611"/>
                <a:gd name="connsiteY127" fmla="*/ 130881 h 225777"/>
                <a:gd name="connsiteX128" fmla="*/ 112466 w 204611"/>
                <a:gd name="connsiteY128" fmla="*/ 139065 h 225777"/>
                <a:gd name="connsiteX129" fmla="*/ 112677 w 204611"/>
                <a:gd name="connsiteY129" fmla="*/ 139630 h 225777"/>
                <a:gd name="connsiteX130" fmla="*/ 115499 w 204611"/>
                <a:gd name="connsiteY130" fmla="*/ 148096 h 225777"/>
                <a:gd name="connsiteX131" fmla="*/ 115641 w 204611"/>
                <a:gd name="connsiteY131" fmla="*/ 148590 h 225777"/>
                <a:gd name="connsiteX132" fmla="*/ 117828 w 204611"/>
                <a:gd name="connsiteY132" fmla="*/ 156704 h 225777"/>
                <a:gd name="connsiteX133" fmla="*/ 118039 w 204611"/>
                <a:gd name="connsiteY133" fmla="*/ 157480 h 225777"/>
                <a:gd name="connsiteX134" fmla="*/ 119662 w 204611"/>
                <a:gd name="connsiteY134" fmla="*/ 165806 h 225777"/>
                <a:gd name="connsiteX135" fmla="*/ 119662 w 204611"/>
                <a:gd name="connsiteY135" fmla="*/ 165947 h 225777"/>
                <a:gd name="connsiteX136" fmla="*/ 120650 w 204611"/>
                <a:gd name="connsiteY136" fmla="*/ 174272 h 225777"/>
                <a:gd name="connsiteX137" fmla="*/ 120720 w 204611"/>
                <a:gd name="connsiteY137" fmla="*/ 174978 h 225777"/>
                <a:gd name="connsiteX138" fmla="*/ 121073 w 204611"/>
                <a:gd name="connsiteY138" fmla="*/ 183162 h 225777"/>
                <a:gd name="connsiteX139" fmla="*/ 120720 w 204611"/>
                <a:gd name="connsiteY139" fmla="*/ 190923 h 225777"/>
                <a:gd name="connsiteX140" fmla="*/ 120650 w 204611"/>
                <a:gd name="connsiteY140" fmla="*/ 191629 h 225777"/>
                <a:gd name="connsiteX141" fmla="*/ 119662 w 204611"/>
                <a:gd name="connsiteY141" fmla="*/ 198261 h 225777"/>
                <a:gd name="connsiteX142" fmla="*/ 119521 w 204611"/>
                <a:gd name="connsiteY142" fmla="*/ 199108 h 225777"/>
                <a:gd name="connsiteX143" fmla="*/ 117969 w 204611"/>
                <a:gd name="connsiteY143" fmla="*/ 205034 h 225777"/>
                <a:gd name="connsiteX144" fmla="*/ 117616 w 204611"/>
                <a:gd name="connsiteY144" fmla="*/ 206093 h 225777"/>
                <a:gd name="connsiteX145" fmla="*/ 115641 w 204611"/>
                <a:gd name="connsiteY145" fmla="*/ 211173 h 225777"/>
                <a:gd name="connsiteX146" fmla="*/ 115429 w 204611"/>
                <a:gd name="connsiteY146" fmla="*/ 211737 h 225777"/>
                <a:gd name="connsiteX147" fmla="*/ 112607 w 204611"/>
                <a:gd name="connsiteY147" fmla="*/ 216888 h 225777"/>
                <a:gd name="connsiteX148" fmla="*/ 112113 w 204611"/>
                <a:gd name="connsiteY148" fmla="*/ 217523 h 225777"/>
                <a:gd name="connsiteX149" fmla="*/ 109361 w 204611"/>
                <a:gd name="connsiteY149" fmla="*/ 221121 h 225777"/>
                <a:gd name="connsiteX150" fmla="*/ 108232 w 204611"/>
                <a:gd name="connsiteY150" fmla="*/ 222321 h 225777"/>
                <a:gd name="connsiteX151" fmla="*/ 105551 w 204611"/>
                <a:gd name="connsiteY151" fmla="*/ 224861 h 225777"/>
                <a:gd name="connsiteX152" fmla="*/ 104422 w 204611"/>
                <a:gd name="connsiteY152" fmla="*/ 225848 h 225777"/>
                <a:gd name="connsiteX153" fmla="*/ 100330 w 204611"/>
                <a:gd name="connsiteY153" fmla="*/ 228671 h 225777"/>
                <a:gd name="connsiteX154" fmla="*/ 188242 w 204611"/>
                <a:gd name="connsiteY154" fmla="*/ 177588 h 225777"/>
                <a:gd name="connsiteX155" fmla="*/ 192335 w 204611"/>
                <a:gd name="connsiteY155" fmla="*/ 174766 h 225777"/>
                <a:gd name="connsiteX156" fmla="*/ 193463 w 204611"/>
                <a:gd name="connsiteY156" fmla="*/ 173778 h 225777"/>
                <a:gd name="connsiteX157" fmla="*/ 196144 w 204611"/>
                <a:gd name="connsiteY157" fmla="*/ 171238 h 225777"/>
                <a:gd name="connsiteX158" fmla="*/ 197273 w 204611"/>
                <a:gd name="connsiteY158" fmla="*/ 170039 h 225777"/>
                <a:gd name="connsiteX159" fmla="*/ 200025 w 204611"/>
                <a:gd name="connsiteY159" fmla="*/ 166441 h 225777"/>
                <a:gd name="connsiteX160" fmla="*/ 200448 w 204611"/>
                <a:gd name="connsiteY160" fmla="*/ 165806 h 225777"/>
                <a:gd name="connsiteX161" fmla="*/ 200519 w 204611"/>
                <a:gd name="connsiteY161" fmla="*/ 165665 h 225777"/>
                <a:gd name="connsiteX162" fmla="*/ 203200 w 204611"/>
                <a:gd name="connsiteY162" fmla="*/ 160796 h 225777"/>
                <a:gd name="connsiteX163" fmla="*/ 203271 w 204611"/>
                <a:gd name="connsiteY163" fmla="*/ 160655 h 225777"/>
                <a:gd name="connsiteX164" fmla="*/ 203482 w 204611"/>
                <a:gd name="connsiteY164" fmla="*/ 160091 h 225777"/>
                <a:gd name="connsiteX165" fmla="*/ 204893 w 204611"/>
                <a:gd name="connsiteY165" fmla="*/ 156774 h 225777"/>
                <a:gd name="connsiteX166" fmla="*/ 205458 w 204611"/>
                <a:gd name="connsiteY166" fmla="*/ 155011 h 225777"/>
                <a:gd name="connsiteX167" fmla="*/ 205810 w 204611"/>
                <a:gd name="connsiteY167" fmla="*/ 153952 h 225777"/>
                <a:gd name="connsiteX168" fmla="*/ 206093 w 204611"/>
                <a:gd name="connsiteY168" fmla="*/ 153035 h 225777"/>
                <a:gd name="connsiteX169" fmla="*/ 207010 w 204611"/>
                <a:gd name="connsiteY169" fmla="*/ 149437 h 225777"/>
                <a:gd name="connsiteX170" fmla="*/ 207292 w 204611"/>
                <a:gd name="connsiteY170" fmla="*/ 148096 h 225777"/>
                <a:gd name="connsiteX171" fmla="*/ 207434 w 204611"/>
                <a:gd name="connsiteY171" fmla="*/ 147249 h 225777"/>
                <a:gd name="connsiteX172" fmla="*/ 207716 w 204611"/>
                <a:gd name="connsiteY172" fmla="*/ 145979 h 225777"/>
                <a:gd name="connsiteX173" fmla="*/ 208210 w 204611"/>
                <a:gd name="connsiteY173" fmla="*/ 142593 h 225777"/>
                <a:gd name="connsiteX174" fmla="*/ 208421 w 204611"/>
                <a:gd name="connsiteY174" fmla="*/ 140688 h 225777"/>
                <a:gd name="connsiteX175" fmla="*/ 208492 w 204611"/>
                <a:gd name="connsiteY175" fmla="*/ 139982 h 225777"/>
                <a:gd name="connsiteX176" fmla="*/ 208562 w 204611"/>
                <a:gd name="connsiteY176" fmla="*/ 139136 h 225777"/>
                <a:gd name="connsiteX177" fmla="*/ 208774 w 204611"/>
                <a:gd name="connsiteY177" fmla="*/ 135819 h 225777"/>
                <a:gd name="connsiteX178" fmla="*/ 208844 w 204611"/>
                <a:gd name="connsiteY178" fmla="*/ 132362 h 225777"/>
                <a:gd name="connsiteX179" fmla="*/ 208844 w 204611"/>
                <a:gd name="connsiteY179" fmla="*/ 132151 h 225777"/>
                <a:gd name="connsiteX180" fmla="*/ 209127 w 204611"/>
                <a:gd name="connsiteY180" fmla="*/ 129046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204611" h="225777">
                  <a:moveTo>
                    <a:pt x="209127" y="129046"/>
                  </a:moveTo>
                  <a:cubicBezTo>
                    <a:pt x="209127" y="127917"/>
                    <a:pt x="209056" y="126788"/>
                    <a:pt x="208986" y="125589"/>
                  </a:cubicBezTo>
                  <a:cubicBezTo>
                    <a:pt x="208986" y="125095"/>
                    <a:pt x="208915" y="124531"/>
                    <a:pt x="208844" y="124037"/>
                  </a:cubicBezTo>
                  <a:cubicBezTo>
                    <a:pt x="208844" y="123825"/>
                    <a:pt x="208774" y="123543"/>
                    <a:pt x="208774" y="123331"/>
                  </a:cubicBezTo>
                  <a:cubicBezTo>
                    <a:pt x="208774" y="122908"/>
                    <a:pt x="208703" y="122555"/>
                    <a:pt x="208703" y="122132"/>
                  </a:cubicBezTo>
                  <a:cubicBezTo>
                    <a:pt x="208562" y="121003"/>
                    <a:pt x="208492" y="119803"/>
                    <a:pt x="208351" y="118675"/>
                  </a:cubicBezTo>
                  <a:cubicBezTo>
                    <a:pt x="208210" y="117475"/>
                    <a:pt x="207998" y="116276"/>
                    <a:pt x="207857" y="115147"/>
                  </a:cubicBezTo>
                  <a:cubicBezTo>
                    <a:pt x="207857" y="115076"/>
                    <a:pt x="207857" y="115076"/>
                    <a:pt x="207857" y="115006"/>
                  </a:cubicBezTo>
                  <a:cubicBezTo>
                    <a:pt x="207857" y="114935"/>
                    <a:pt x="207857" y="114935"/>
                    <a:pt x="207857" y="114864"/>
                  </a:cubicBezTo>
                  <a:cubicBezTo>
                    <a:pt x="207645" y="113736"/>
                    <a:pt x="207504" y="112677"/>
                    <a:pt x="207292" y="111548"/>
                  </a:cubicBezTo>
                  <a:cubicBezTo>
                    <a:pt x="207080" y="110349"/>
                    <a:pt x="206798" y="109079"/>
                    <a:pt x="206516" y="107880"/>
                  </a:cubicBezTo>
                  <a:cubicBezTo>
                    <a:pt x="206446" y="107456"/>
                    <a:pt x="206304" y="106962"/>
                    <a:pt x="206234" y="106539"/>
                  </a:cubicBezTo>
                  <a:cubicBezTo>
                    <a:pt x="206163" y="106257"/>
                    <a:pt x="206093" y="106045"/>
                    <a:pt x="206022" y="105763"/>
                  </a:cubicBezTo>
                  <a:cubicBezTo>
                    <a:pt x="205881" y="105198"/>
                    <a:pt x="205810" y="104704"/>
                    <a:pt x="205670" y="104140"/>
                  </a:cubicBezTo>
                  <a:cubicBezTo>
                    <a:pt x="205387" y="102870"/>
                    <a:pt x="205034" y="101600"/>
                    <a:pt x="204682" y="100401"/>
                  </a:cubicBezTo>
                  <a:cubicBezTo>
                    <a:pt x="204399" y="99483"/>
                    <a:pt x="204117" y="98566"/>
                    <a:pt x="203906" y="97649"/>
                  </a:cubicBezTo>
                  <a:cubicBezTo>
                    <a:pt x="203835" y="97508"/>
                    <a:pt x="203835" y="97296"/>
                    <a:pt x="203764" y="97155"/>
                  </a:cubicBezTo>
                  <a:cubicBezTo>
                    <a:pt x="203694" y="97014"/>
                    <a:pt x="203694" y="96873"/>
                    <a:pt x="203623" y="96661"/>
                  </a:cubicBezTo>
                  <a:cubicBezTo>
                    <a:pt x="203271" y="95462"/>
                    <a:pt x="202847" y="94192"/>
                    <a:pt x="202424" y="92992"/>
                  </a:cubicBezTo>
                  <a:cubicBezTo>
                    <a:pt x="202001" y="91793"/>
                    <a:pt x="201577" y="90593"/>
                    <a:pt x="201154" y="89394"/>
                  </a:cubicBezTo>
                  <a:cubicBezTo>
                    <a:pt x="201083" y="89182"/>
                    <a:pt x="201013" y="88971"/>
                    <a:pt x="200871" y="88688"/>
                  </a:cubicBezTo>
                  <a:cubicBezTo>
                    <a:pt x="200801" y="88477"/>
                    <a:pt x="200731" y="88336"/>
                    <a:pt x="200660" y="88124"/>
                  </a:cubicBezTo>
                  <a:cubicBezTo>
                    <a:pt x="200378" y="87348"/>
                    <a:pt x="200095" y="86642"/>
                    <a:pt x="199813" y="85866"/>
                  </a:cubicBezTo>
                  <a:cubicBezTo>
                    <a:pt x="199390" y="84737"/>
                    <a:pt x="198896" y="83538"/>
                    <a:pt x="198402" y="82409"/>
                  </a:cubicBezTo>
                  <a:cubicBezTo>
                    <a:pt x="198049" y="81562"/>
                    <a:pt x="197697" y="80786"/>
                    <a:pt x="197344" y="79940"/>
                  </a:cubicBezTo>
                  <a:cubicBezTo>
                    <a:pt x="197273" y="79798"/>
                    <a:pt x="197203" y="79657"/>
                    <a:pt x="197132" y="79516"/>
                  </a:cubicBezTo>
                  <a:cubicBezTo>
                    <a:pt x="197062" y="79375"/>
                    <a:pt x="196991" y="79234"/>
                    <a:pt x="196920" y="79022"/>
                  </a:cubicBezTo>
                  <a:cubicBezTo>
                    <a:pt x="196427" y="77893"/>
                    <a:pt x="195862" y="76764"/>
                    <a:pt x="195368" y="75565"/>
                  </a:cubicBezTo>
                  <a:cubicBezTo>
                    <a:pt x="194804" y="74295"/>
                    <a:pt x="194169" y="73096"/>
                    <a:pt x="193534" y="71826"/>
                  </a:cubicBezTo>
                  <a:cubicBezTo>
                    <a:pt x="193463" y="71614"/>
                    <a:pt x="193322" y="71473"/>
                    <a:pt x="193252" y="71261"/>
                  </a:cubicBezTo>
                  <a:cubicBezTo>
                    <a:pt x="193111" y="70979"/>
                    <a:pt x="192969" y="70767"/>
                    <a:pt x="192899" y="70485"/>
                  </a:cubicBezTo>
                  <a:cubicBezTo>
                    <a:pt x="192405" y="69497"/>
                    <a:pt x="191911" y="68510"/>
                    <a:pt x="191347" y="67522"/>
                  </a:cubicBezTo>
                  <a:cubicBezTo>
                    <a:pt x="190712" y="66322"/>
                    <a:pt x="190006" y="65123"/>
                    <a:pt x="189301" y="63923"/>
                  </a:cubicBezTo>
                  <a:cubicBezTo>
                    <a:pt x="188948" y="63288"/>
                    <a:pt x="188595" y="62653"/>
                    <a:pt x="188242" y="62018"/>
                  </a:cubicBezTo>
                  <a:cubicBezTo>
                    <a:pt x="188101" y="61807"/>
                    <a:pt x="187960" y="61524"/>
                    <a:pt x="187819" y="61313"/>
                  </a:cubicBezTo>
                  <a:cubicBezTo>
                    <a:pt x="187184" y="60255"/>
                    <a:pt x="186549" y="59267"/>
                    <a:pt x="185844" y="58208"/>
                  </a:cubicBezTo>
                  <a:cubicBezTo>
                    <a:pt x="184926" y="56656"/>
                    <a:pt x="183938" y="55174"/>
                    <a:pt x="182951" y="53622"/>
                  </a:cubicBezTo>
                  <a:cubicBezTo>
                    <a:pt x="182809" y="53411"/>
                    <a:pt x="182668" y="53128"/>
                    <a:pt x="182527" y="52917"/>
                  </a:cubicBezTo>
                  <a:cubicBezTo>
                    <a:pt x="181116" y="50800"/>
                    <a:pt x="179635" y="48683"/>
                    <a:pt x="178153" y="46637"/>
                  </a:cubicBezTo>
                  <a:cubicBezTo>
                    <a:pt x="178082" y="46567"/>
                    <a:pt x="178082" y="46567"/>
                    <a:pt x="178082" y="46496"/>
                  </a:cubicBezTo>
                  <a:cubicBezTo>
                    <a:pt x="178082" y="46496"/>
                    <a:pt x="178082" y="46496"/>
                    <a:pt x="178082" y="46496"/>
                  </a:cubicBezTo>
                  <a:cubicBezTo>
                    <a:pt x="177024" y="45085"/>
                    <a:pt x="175966" y="43745"/>
                    <a:pt x="174907" y="42333"/>
                  </a:cubicBezTo>
                  <a:cubicBezTo>
                    <a:pt x="174060" y="41275"/>
                    <a:pt x="173143" y="40146"/>
                    <a:pt x="172297" y="39088"/>
                  </a:cubicBezTo>
                  <a:cubicBezTo>
                    <a:pt x="172297" y="39088"/>
                    <a:pt x="172226" y="39017"/>
                    <a:pt x="172226" y="39017"/>
                  </a:cubicBezTo>
                  <a:cubicBezTo>
                    <a:pt x="172226" y="39017"/>
                    <a:pt x="172226" y="38947"/>
                    <a:pt x="172156" y="38947"/>
                  </a:cubicBezTo>
                  <a:cubicBezTo>
                    <a:pt x="171238" y="37888"/>
                    <a:pt x="170321" y="36760"/>
                    <a:pt x="169404" y="35772"/>
                  </a:cubicBezTo>
                  <a:cubicBezTo>
                    <a:pt x="168487" y="34713"/>
                    <a:pt x="167569" y="33726"/>
                    <a:pt x="166652" y="32738"/>
                  </a:cubicBezTo>
                  <a:cubicBezTo>
                    <a:pt x="166511" y="32597"/>
                    <a:pt x="166370" y="32456"/>
                    <a:pt x="166229" y="32244"/>
                  </a:cubicBezTo>
                  <a:cubicBezTo>
                    <a:pt x="166088" y="32103"/>
                    <a:pt x="165876" y="31891"/>
                    <a:pt x="165735" y="31750"/>
                  </a:cubicBezTo>
                  <a:cubicBezTo>
                    <a:pt x="165100" y="31044"/>
                    <a:pt x="164394" y="30339"/>
                    <a:pt x="163760" y="29704"/>
                  </a:cubicBezTo>
                  <a:cubicBezTo>
                    <a:pt x="162772" y="28716"/>
                    <a:pt x="161784" y="27728"/>
                    <a:pt x="160796" y="26741"/>
                  </a:cubicBezTo>
                  <a:cubicBezTo>
                    <a:pt x="160514" y="26458"/>
                    <a:pt x="160161" y="26176"/>
                    <a:pt x="159879" y="25894"/>
                  </a:cubicBezTo>
                  <a:cubicBezTo>
                    <a:pt x="159667" y="25682"/>
                    <a:pt x="159385" y="25471"/>
                    <a:pt x="159173" y="25259"/>
                  </a:cubicBezTo>
                  <a:cubicBezTo>
                    <a:pt x="158679" y="24765"/>
                    <a:pt x="158185" y="24342"/>
                    <a:pt x="157691" y="23848"/>
                  </a:cubicBezTo>
                  <a:cubicBezTo>
                    <a:pt x="156633" y="22931"/>
                    <a:pt x="155575" y="22013"/>
                    <a:pt x="154517" y="21096"/>
                  </a:cubicBezTo>
                  <a:cubicBezTo>
                    <a:pt x="154094" y="20743"/>
                    <a:pt x="153600" y="20320"/>
                    <a:pt x="153106" y="19967"/>
                  </a:cubicBezTo>
                  <a:cubicBezTo>
                    <a:pt x="152894" y="19756"/>
                    <a:pt x="152612" y="19544"/>
                    <a:pt x="152400" y="19403"/>
                  </a:cubicBezTo>
                  <a:cubicBezTo>
                    <a:pt x="152047" y="19121"/>
                    <a:pt x="151694" y="18838"/>
                    <a:pt x="151342" y="18556"/>
                  </a:cubicBezTo>
                  <a:cubicBezTo>
                    <a:pt x="150283" y="17710"/>
                    <a:pt x="149295" y="16933"/>
                    <a:pt x="148237" y="16157"/>
                  </a:cubicBezTo>
                  <a:cubicBezTo>
                    <a:pt x="147461" y="15593"/>
                    <a:pt x="146755" y="15099"/>
                    <a:pt x="145979" y="14534"/>
                  </a:cubicBezTo>
                  <a:cubicBezTo>
                    <a:pt x="145838" y="14464"/>
                    <a:pt x="145697" y="14323"/>
                    <a:pt x="145556" y="14252"/>
                  </a:cubicBezTo>
                  <a:cubicBezTo>
                    <a:pt x="145415" y="14182"/>
                    <a:pt x="145274" y="14041"/>
                    <a:pt x="145133" y="13970"/>
                  </a:cubicBezTo>
                  <a:cubicBezTo>
                    <a:pt x="144145" y="13264"/>
                    <a:pt x="143157" y="12630"/>
                    <a:pt x="142099" y="11995"/>
                  </a:cubicBezTo>
                  <a:cubicBezTo>
                    <a:pt x="141111" y="11360"/>
                    <a:pt x="140123" y="10725"/>
                    <a:pt x="139135" y="10160"/>
                  </a:cubicBezTo>
                  <a:cubicBezTo>
                    <a:pt x="138924" y="10019"/>
                    <a:pt x="138642" y="9878"/>
                    <a:pt x="138430" y="9737"/>
                  </a:cubicBezTo>
                  <a:cubicBezTo>
                    <a:pt x="137654" y="9313"/>
                    <a:pt x="136948" y="8890"/>
                    <a:pt x="136172" y="8467"/>
                  </a:cubicBezTo>
                  <a:cubicBezTo>
                    <a:pt x="135184" y="7973"/>
                    <a:pt x="134267" y="7408"/>
                    <a:pt x="133280" y="6985"/>
                  </a:cubicBezTo>
                  <a:cubicBezTo>
                    <a:pt x="132644" y="6703"/>
                    <a:pt x="132010" y="6421"/>
                    <a:pt x="131374" y="6068"/>
                  </a:cubicBezTo>
                  <a:cubicBezTo>
                    <a:pt x="131233" y="5997"/>
                    <a:pt x="131092" y="5927"/>
                    <a:pt x="130951" y="5856"/>
                  </a:cubicBezTo>
                  <a:cubicBezTo>
                    <a:pt x="130740" y="5786"/>
                    <a:pt x="130598" y="5715"/>
                    <a:pt x="130387" y="5574"/>
                  </a:cubicBezTo>
                  <a:cubicBezTo>
                    <a:pt x="129469" y="5151"/>
                    <a:pt x="128482" y="4727"/>
                    <a:pt x="127565" y="4374"/>
                  </a:cubicBezTo>
                  <a:cubicBezTo>
                    <a:pt x="126577" y="4022"/>
                    <a:pt x="125659" y="3598"/>
                    <a:pt x="124672" y="3316"/>
                  </a:cubicBezTo>
                  <a:cubicBezTo>
                    <a:pt x="124531" y="3246"/>
                    <a:pt x="124319" y="3175"/>
                    <a:pt x="124178" y="3175"/>
                  </a:cubicBezTo>
                  <a:cubicBezTo>
                    <a:pt x="124037" y="3104"/>
                    <a:pt x="123896" y="3104"/>
                    <a:pt x="123754" y="3034"/>
                  </a:cubicBezTo>
                  <a:cubicBezTo>
                    <a:pt x="123120" y="2822"/>
                    <a:pt x="122484" y="2611"/>
                    <a:pt x="121850" y="2399"/>
                  </a:cubicBezTo>
                  <a:cubicBezTo>
                    <a:pt x="120862" y="2117"/>
                    <a:pt x="119874" y="1835"/>
                    <a:pt x="118886" y="1623"/>
                  </a:cubicBezTo>
                  <a:cubicBezTo>
                    <a:pt x="118392" y="1482"/>
                    <a:pt x="117969" y="1411"/>
                    <a:pt x="117475" y="1341"/>
                  </a:cubicBezTo>
                  <a:cubicBezTo>
                    <a:pt x="117263" y="1270"/>
                    <a:pt x="117052" y="1270"/>
                    <a:pt x="116840" y="1200"/>
                  </a:cubicBezTo>
                  <a:cubicBezTo>
                    <a:pt x="116558" y="1129"/>
                    <a:pt x="116275" y="1058"/>
                    <a:pt x="115993" y="988"/>
                  </a:cubicBezTo>
                  <a:cubicBezTo>
                    <a:pt x="114935" y="776"/>
                    <a:pt x="113877" y="635"/>
                    <a:pt x="112889" y="494"/>
                  </a:cubicBezTo>
                  <a:cubicBezTo>
                    <a:pt x="112254" y="423"/>
                    <a:pt x="111619" y="353"/>
                    <a:pt x="110984" y="282"/>
                  </a:cubicBezTo>
                  <a:cubicBezTo>
                    <a:pt x="110772" y="282"/>
                    <a:pt x="110560" y="212"/>
                    <a:pt x="110349" y="212"/>
                  </a:cubicBezTo>
                  <a:cubicBezTo>
                    <a:pt x="110137" y="212"/>
                    <a:pt x="109926" y="141"/>
                    <a:pt x="109714" y="141"/>
                  </a:cubicBezTo>
                  <a:cubicBezTo>
                    <a:pt x="108585" y="71"/>
                    <a:pt x="107456" y="0"/>
                    <a:pt x="106398" y="0"/>
                  </a:cubicBezTo>
                  <a:cubicBezTo>
                    <a:pt x="105904" y="0"/>
                    <a:pt x="105410" y="71"/>
                    <a:pt x="104916" y="71"/>
                  </a:cubicBezTo>
                  <a:cubicBezTo>
                    <a:pt x="104563" y="71"/>
                    <a:pt x="104140" y="71"/>
                    <a:pt x="103787" y="141"/>
                  </a:cubicBezTo>
                  <a:cubicBezTo>
                    <a:pt x="103434" y="141"/>
                    <a:pt x="103011" y="141"/>
                    <a:pt x="102658" y="212"/>
                  </a:cubicBezTo>
                  <a:cubicBezTo>
                    <a:pt x="101247" y="353"/>
                    <a:pt x="99906" y="565"/>
                    <a:pt x="98566" y="776"/>
                  </a:cubicBezTo>
                  <a:cubicBezTo>
                    <a:pt x="98566" y="776"/>
                    <a:pt x="98496" y="776"/>
                    <a:pt x="98496" y="776"/>
                  </a:cubicBezTo>
                  <a:cubicBezTo>
                    <a:pt x="98143" y="847"/>
                    <a:pt x="97861" y="988"/>
                    <a:pt x="97578" y="1058"/>
                  </a:cubicBezTo>
                  <a:cubicBezTo>
                    <a:pt x="96238" y="1341"/>
                    <a:pt x="94897" y="1693"/>
                    <a:pt x="93627" y="2117"/>
                  </a:cubicBezTo>
                  <a:cubicBezTo>
                    <a:pt x="93486" y="2187"/>
                    <a:pt x="93415" y="2187"/>
                    <a:pt x="93345" y="2258"/>
                  </a:cubicBezTo>
                  <a:cubicBezTo>
                    <a:pt x="91440" y="2963"/>
                    <a:pt x="89606" y="3810"/>
                    <a:pt x="87912" y="4798"/>
                  </a:cubicBezTo>
                  <a:lnTo>
                    <a:pt x="0" y="55880"/>
                  </a:lnTo>
                  <a:cubicBezTo>
                    <a:pt x="1693" y="54892"/>
                    <a:pt x="3528" y="54046"/>
                    <a:pt x="5433" y="53340"/>
                  </a:cubicBezTo>
                  <a:cubicBezTo>
                    <a:pt x="6773" y="52846"/>
                    <a:pt x="8255" y="52423"/>
                    <a:pt x="9666" y="52141"/>
                  </a:cubicBezTo>
                  <a:cubicBezTo>
                    <a:pt x="10019" y="52070"/>
                    <a:pt x="10301" y="51929"/>
                    <a:pt x="10583" y="51858"/>
                  </a:cubicBezTo>
                  <a:cubicBezTo>
                    <a:pt x="12277" y="51506"/>
                    <a:pt x="14040" y="51294"/>
                    <a:pt x="15875" y="51153"/>
                  </a:cubicBezTo>
                  <a:cubicBezTo>
                    <a:pt x="16228" y="51153"/>
                    <a:pt x="16580" y="51082"/>
                    <a:pt x="17004" y="51082"/>
                  </a:cubicBezTo>
                  <a:cubicBezTo>
                    <a:pt x="18768" y="51012"/>
                    <a:pt x="20531" y="51012"/>
                    <a:pt x="22366" y="51153"/>
                  </a:cubicBezTo>
                  <a:cubicBezTo>
                    <a:pt x="22578" y="51153"/>
                    <a:pt x="22789" y="51223"/>
                    <a:pt x="23001" y="51223"/>
                  </a:cubicBezTo>
                  <a:cubicBezTo>
                    <a:pt x="24906" y="51435"/>
                    <a:pt x="26882" y="51717"/>
                    <a:pt x="28928" y="52141"/>
                  </a:cubicBezTo>
                  <a:cubicBezTo>
                    <a:pt x="29139" y="52211"/>
                    <a:pt x="29351" y="52211"/>
                    <a:pt x="29563" y="52282"/>
                  </a:cubicBezTo>
                  <a:cubicBezTo>
                    <a:pt x="31609" y="52705"/>
                    <a:pt x="33726" y="53340"/>
                    <a:pt x="35842" y="54046"/>
                  </a:cubicBezTo>
                  <a:cubicBezTo>
                    <a:pt x="35983" y="54116"/>
                    <a:pt x="36124" y="54116"/>
                    <a:pt x="36266" y="54187"/>
                  </a:cubicBezTo>
                  <a:cubicBezTo>
                    <a:pt x="38453" y="54963"/>
                    <a:pt x="40711" y="55809"/>
                    <a:pt x="42969" y="56868"/>
                  </a:cubicBezTo>
                  <a:cubicBezTo>
                    <a:pt x="43109" y="56938"/>
                    <a:pt x="43251" y="57009"/>
                    <a:pt x="43392" y="57079"/>
                  </a:cubicBezTo>
                  <a:cubicBezTo>
                    <a:pt x="45720" y="58138"/>
                    <a:pt x="48048" y="59337"/>
                    <a:pt x="50447" y="60748"/>
                  </a:cubicBezTo>
                  <a:cubicBezTo>
                    <a:pt x="52846" y="62159"/>
                    <a:pt x="55245" y="63641"/>
                    <a:pt x="57573" y="65264"/>
                  </a:cubicBezTo>
                  <a:cubicBezTo>
                    <a:pt x="57714" y="65335"/>
                    <a:pt x="57856" y="65476"/>
                    <a:pt x="57996" y="65546"/>
                  </a:cubicBezTo>
                  <a:cubicBezTo>
                    <a:pt x="60184" y="67098"/>
                    <a:pt x="62301" y="68651"/>
                    <a:pt x="64417" y="70415"/>
                  </a:cubicBezTo>
                  <a:cubicBezTo>
                    <a:pt x="64629" y="70626"/>
                    <a:pt x="64911" y="70838"/>
                    <a:pt x="65123" y="70979"/>
                  </a:cubicBezTo>
                  <a:cubicBezTo>
                    <a:pt x="67169" y="72672"/>
                    <a:pt x="69144" y="74436"/>
                    <a:pt x="71120" y="76271"/>
                  </a:cubicBezTo>
                  <a:cubicBezTo>
                    <a:pt x="71332" y="76482"/>
                    <a:pt x="71614" y="76694"/>
                    <a:pt x="71826" y="76906"/>
                  </a:cubicBezTo>
                  <a:cubicBezTo>
                    <a:pt x="73801" y="78811"/>
                    <a:pt x="75777" y="80786"/>
                    <a:pt x="77682" y="82762"/>
                  </a:cubicBezTo>
                  <a:cubicBezTo>
                    <a:pt x="77823" y="82903"/>
                    <a:pt x="78034" y="83114"/>
                    <a:pt x="78176" y="83256"/>
                  </a:cubicBezTo>
                  <a:cubicBezTo>
                    <a:pt x="80222" y="85443"/>
                    <a:pt x="82197" y="87701"/>
                    <a:pt x="84173" y="90029"/>
                  </a:cubicBezTo>
                  <a:cubicBezTo>
                    <a:pt x="84173" y="90029"/>
                    <a:pt x="84243" y="90100"/>
                    <a:pt x="84243" y="90100"/>
                  </a:cubicBezTo>
                  <a:cubicBezTo>
                    <a:pt x="86219" y="92498"/>
                    <a:pt x="88124" y="94968"/>
                    <a:pt x="90029" y="97508"/>
                  </a:cubicBezTo>
                  <a:cubicBezTo>
                    <a:pt x="90100" y="97578"/>
                    <a:pt x="90100" y="97578"/>
                    <a:pt x="90100" y="97649"/>
                  </a:cubicBezTo>
                  <a:cubicBezTo>
                    <a:pt x="91793" y="99907"/>
                    <a:pt x="93415" y="102235"/>
                    <a:pt x="94968" y="104634"/>
                  </a:cubicBezTo>
                  <a:cubicBezTo>
                    <a:pt x="95955" y="106116"/>
                    <a:pt x="96873" y="107668"/>
                    <a:pt x="97790" y="109149"/>
                  </a:cubicBezTo>
                  <a:cubicBezTo>
                    <a:pt x="98566" y="110419"/>
                    <a:pt x="99413" y="111690"/>
                    <a:pt x="100118" y="112960"/>
                  </a:cubicBezTo>
                  <a:cubicBezTo>
                    <a:pt x="100471" y="113594"/>
                    <a:pt x="100824" y="114229"/>
                    <a:pt x="101177" y="114864"/>
                  </a:cubicBezTo>
                  <a:cubicBezTo>
                    <a:pt x="102376" y="117052"/>
                    <a:pt x="103646" y="119239"/>
                    <a:pt x="104775" y="121497"/>
                  </a:cubicBezTo>
                  <a:cubicBezTo>
                    <a:pt x="104916" y="121708"/>
                    <a:pt x="105057" y="121991"/>
                    <a:pt x="105128" y="122202"/>
                  </a:cubicBezTo>
                  <a:cubicBezTo>
                    <a:pt x="106469" y="124883"/>
                    <a:pt x="107809" y="127635"/>
                    <a:pt x="109008" y="130457"/>
                  </a:cubicBezTo>
                  <a:cubicBezTo>
                    <a:pt x="109079" y="130598"/>
                    <a:pt x="109149" y="130739"/>
                    <a:pt x="109149" y="130881"/>
                  </a:cubicBezTo>
                  <a:cubicBezTo>
                    <a:pt x="110349" y="133562"/>
                    <a:pt x="111407" y="136313"/>
                    <a:pt x="112466" y="139065"/>
                  </a:cubicBezTo>
                  <a:cubicBezTo>
                    <a:pt x="112536" y="139277"/>
                    <a:pt x="112607" y="139418"/>
                    <a:pt x="112677" y="139630"/>
                  </a:cubicBezTo>
                  <a:cubicBezTo>
                    <a:pt x="113736" y="142452"/>
                    <a:pt x="114653" y="145274"/>
                    <a:pt x="115499" y="148096"/>
                  </a:cubicBezTo>
                  <a:cubicBezTo>
                    <a:pt x="115570" y="148237"/>
                    <a:pt x="115570" y="148449"/>
                    <a:pt x="115641" y="148590"/>
                  </a:cubicBezTo>
                  <a:cubicBezTo>
                    <a:pt x="116417" y="151271"/>
                    <a:pt x="117193" y="154023"/>
                    <a:pt x="117828" y="156704"/>
                  </a:cubicBezTo>
                  <a:cubicBezTo>
                    <a:pt x="117898" y="156986"/>
                    <a:pt x="117969" y="157198"/>
                    <a:pt x="118039" y="157480"/>
                  </a:cubicBezTo>
                  <a:cubicBezTo>
                    <a:pt x="118674" y="160302"/>
                    <a:pt x="119239" y="163054"/>
                    <a:pt x="119662" y="165806"/>
                  </a:cubicBezTo>
                  <a:cubicBezTo>
                    <a:pt x="119662" y="165876"/>
                    <a:pt x="119662" y="165876"/>
                    <a:pt x="119662" y="165947"/>
                  </a:cubicBezTo>
                  <a:cubicBezTo>
                    <a:pt x="120086" y="168769"/>
                    <a:pt x="120438" y="171521"/>
                    <a:pt x="120650" y="174272"/>
                  </a:cubicBezTo>
                  <a:cubicBezTo>
                    <a:pt x="120650" y="174484"/>
                    <a:pt x="120720" y="174696"/>
                    <a:pt x="120720" y="174978"/>
                  </a:cubicBezTo>
                  <a:cubicBezTo>
                    <a:pt x="120932" y="177729"/>
                    <a:pt x="121073" y="180481"/>
                    <a:pt x="121073" y="183162"/>
                  </a:cubicBezTo>
                  <a:cubicBezTo>
                    <a:pt x="121073" y="185843"/>
                    <a:pt x="120932" y="188454"/>
                    <a:pt x="120720" y="190923"/>
                  </a:cubicBezTo>
                  <a:cubicBezTo>
                    <a:pt x="120720" y="191135"/>
                    <a:pt x="120650" y="191347"/>
                    <a:pt x="120650" y="191629"/>
                  </a:cubicBezTo>
                  <a:cubicBezTo>
                    <a:pt x="120438" y="193887"/>
                    <a:pt x="120086" y="196145"/>
                    <a:pt x="119662" y="198261"/>
                  </a:cubicBezTo>
                  <a:cubicBezTo>
                    <a:pt x="119592" y="198543"/>
                    <a:pt x="119521" y="198826"/>
                    <a:pt x="119521" y="199108"/>
                  </a:cubicBezTo>
                  <a:cubicBezTo>
                    <a:pt x="119098" y="201154"/>
                    <a:pt x="118604" y="203130"/>
                    <a:pt x="117969" y="205034"/>
                  </a:cubicBezTo>
                  <a:cubicBezTo>
                    <a:pt x="117828" y="205387"/>
                    <a:pt x="117757" y="205740"/>
                    <a:pt x="117616" y="206093"/>
                  </a:cubicBezTo>
                  <a:cubicBezTo>
                    <a:pt x="117052" y="207857"/>
                    <a:pt x="116346" y="209550"/>
                    <a:pt x="115641" y="211173"/>
                  </a:cubicBezTo>
                  <a:cubicBezTo>
                    <a:pt x="115570" y="211314"/>
                    <a:pt x="115499" y="211526"/>
                    <a:pt x="115429" y="211737"/>
                  </a:cubicBezTo>
                  <a:cubicBezTo>
                    <a:pt x="114582" y="213572"/>
                    <a:pt x="113594" y="215265"/>
                    <a:pt x="112607" y="216888"/>
                  </a:cubicBezTo>
                  <a:cubicBezTo>
                    <a:pt x="112466" y="217100"/>
                    <a:pt x="112324" y="217311"/>
                    <a:pt x="112113" y="217523"/>
                  </a:cubicBezTo>
                  <a:cubicBezTo>
                    <a:pt x="111266" y="218793"/>
                    <a:pt x="110349" y="219992"/>
                    <a:pt x="109361" y="221121"/>
                  </a:cubicBezTo>
                  <a:cubicBezTo>
                    <a:pt x="109008" y="221544"/>
                    <a:pt x="108656" y="221897"/>
                    <a:pt x="108232" y="222321"/>
                  </a:cubicBezTo>
                  <a:cubicBezTo>
                    <a:pt x="107385" y="223238"/>
                    <a:pt x="106469" y="224085"/>
                    <a:pt x="105551" y="224861"/>
                  </a:cubicBezTo>
                  <a:cubicBezTo>
                    <a:pt x="105198" y="225213"/>
                    <a:pt x="104775" y="225566"/>
                    <a:pt x="104422" y="225848"/>
                  </a:cubicBezTo>
                  <a:cubicBezTo>
                    <a:pt x="103082" y="226907"/>
                    <a:pt x="101741" y="227895"/>
                    <a:pt x="100330" y="228671"/>
                  </a:cubicBezTo>
                  <a:lnTo>
                    <a:pt x="188242" y="177588"/>
                  </a:lnTo>
                  <a:cubicBezTo>
                    <a:pt x="189653" y="176742"/>
                    <a:pt x="191065" y="175754"/>
                    <a:pt x="192335" y="174766"/>
                  </a:cubicBezTo>
                  <a:cubicBezTo>
                    <a:pt x="192758" y="174484"/>
                    <a:pt x="193111" y="174131"/>
                    <a:pt x="193463" y="173778"/>
                  </a:cubicBezTo>
                  <a:cubicBezTo>
                    <a:pt x="194380" y="173002"/>
                    <a:pt x="195298" y="172085"/>
                    <a:pt x="196144" y="171238"/>
                  </a:cubicBezTo>
                  <a:cubicBezTo>
                    <a:pt x="196497" y="170815"/>
                    <a:pt x="196850" y="170462"/>
                    <a:pt x="197273" y="170039"/>
                  </a:cubicBezTo>
                  <a:cubicBezTo>
                    <a:pt x="198261" y="168910"/>
                    <a:pt x="199178" y="167711"/>
                    <a:pt x="200025" y="166441"/>
                  </a:cubicBezTo>
                  <a:cubicBezTo>
                    <a:pt x="200166" y="166229"/>
                    <a:pt x="200307" y="166017"/>
                    <a:pt x="200448" y="165806"/>
                  </a:cubicBezTo>
                  <a:cubicBezTo>
                    <a:pt x="200448" y="165735"/>
                    <a:pt x="200519" y="165735"/>
                    <a:pt x="200519" y="165665"/>
                  </a:cubicBezTo>
                  <a:cubicBezTo>
                    <a:pt x="201507" y="164112"/>
                    <a:pt x="202353" y="162489"/>
                    <a:pt x="203200" y="160796"/>
                  </a:cubicBezTo>
                  <a:cubicBezTo>
                    <a:pt x="203200" y="160726"/>
                    <a:pt x="203271" y="160655"/>
                    <a:pt x="203271" y="160655"/>
                  </a:cubicBezTo>
                  <a:cubicBezTo>
                    <a:pt x="203341" y="160514"/>
                    <a:pt x="203412" y="160302"/>
                    <a:pt x="203482" y="160091"/>
                  </a:cubicBezTo>
                  <a:cubicBezTo>
                    <a:pt x="203976" y="159032"/>
                    <a:pt x="204470" y="157903"/>
                    <a:pt x="204893" y="156774"/>
                  </a:cubicBezTo>
                  <a:cubicBezTo>
                    <a:pt x="205105" y="156210"/>
                    <a:pt x="205246" y="155646"/>
                    <a:pt x="205458" y="155011"/>
                  </a:cubicBezTo>
                  <a:cubicBezTo>
                    <a:pt x="205599" y="154658"/>
                    <a:pt x="205670" y="154305"/>
                    <a:pt x="205810" y="153952"/>
                  </a:cubicBezTo>
                  <a:cubicBezTo>
                    <a:pt x="205881" y="153600"/>
                    <a:pt x="206022" y="153317"/>
                    <a:pt x="206093" y="153035"/>
                  </a:cubicBezTo>
                  <a:cubicBezTo>
                    <a:pt x="206446" y="151836"/>
                    <a:pt x="206728" y="150636"/>
                    <a:pt x="207010" y="149437"/>
                  </a:cubicBezTo>
                  <a:cubicBezTo>
                    <a:pt x="207080" y="149013"/>
                    <a:pt x="207151" y="148520"/>
                    <a:pt x="207292" y="148096"/>
                  </a:cubicBezTo>
                  <a:cubicBezTo>
                    <a:pt x="207363" y="147814"/>
                    <a:pt x="207434" y="147532"/>
                    <a:pt x="207434" y="147249"/>
                  </a:cubicBezTo>
                  <a:cubicBezTo>
                    <a:pt x="207504" y="146826"/>
                    <a:pt x="207645" y="146403"/>
                    <a:pt x="207716" y="145979"/>
                  </a:cubicBezTo>
                  <a:cubicBezTo>
                    <a:pt x="207927" y="144851"/>
                    <a:pt x="208068" y="143722"/>
                    <a:pt x="208210" y="142593"/>
                  </a:cubicBezTo>
                  <a:cubicBezTo>
                    <a:pt x="208280" y="141958"/>
                    <a:pt x="208351" y="141323"/>
                    <a:pt x="208421" y="140688"/>
                  </a:cubicBezTo>
                  <a:cubicBezTo>
                    <a:pt x="208421" y="140476"/>
                    <a:pt x="208492" y="140264"/>
                    <a:pt x="208492" y="139982"/>
                  </a:cubicBezTo>
                  <a:cubicBezTo>
                    <a:pt x="208492" y="139700"/>
                    <a:pt x="208562" y="139418"/>
                    <a:pt x="208562" y="139136"/>
                  </a:cubicBezTo>
                  <a:cubicBezTo>
                    <a:pt x="208633" y="138007"/>
                    <a:pt x="208703" y="136948"/>
                    <a:pt x="208774" y="135819"/>
                  </a:cubicBezTo>
                  <a:cubicBezTo>
                    <a:pt x="208844" y="134691"/>
                    <a:pt x="208844" y="133562"/>
                    <a:pt x="208844" y="132362"/>
                  </a:cubicBezTo>
                  <a:cubicBezTo>
                    <a:pt x="208844" y="132292"/>
                    <a:pt x="208844" y="132221"/>
                    <a:pt x="208844" y="132151"/>
                  </a:cubicBezTo>
                  <a:cubicBezTo>
                    <a:pt x="209197" y="131163"/>
                    <a:pt x="209197" y="130104"/>
                    <a:pt x="209127" y="129046"/>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263" name="Freeform: Shape 262">
              <a:extLst>
                <a:ext uri="{FF2B5EF4-FFF2-40B4-BE49-F238E27FC236}">
                  <a16:creationId xmlns:a16="http://schemas.microsoft.com/office/drawing/2014/main" id="{4FEE6D31-40C0-4763-A7A2-0024116BCAF6}"/>
                </a:ext>
              </a:extLst>
            </p:cNvPr>
            <p:cNvSpPr/>
            <p:nvPr/>
          </p:nvSpPr>
          <p:spPr>
            <a:xfrm>
              <a:off x="6640266" y="2491811"/>
              <a:ext cx="246944" cy="282222"/>
            </a:xfrm>
            <a:custGeom>
              <a:avLst/>
              <a:gdLst>
                <a:gd name="connsiteX0" fmla="*/ 249061 w 246944"/>
                <a:gd name="connsiteY0" fmla="*/ 171521 h 282222"/>
                <a:gd name="connsiteX1" fmla="*/ 248849 w 246944"/>
                <a:gd name="connsiteY1" fmla="*/ 167005 h 282222"/>
                <a:gd name="connsiteX2" fmla="*/ 248708 w 246944"/>
                <a:gd name="connsiteY2" fmla="*/ 164888 h 282222"/>
                <a:gd name="connsiteX3" fmla="*/ 248638 w 246944"/>
                <a:gd name="connsiteY3" fmla="*/ 163971 h 282222"/>
                <a:gd name="connsiteX4" fmla="*/ 248496 w 246944"/>
                <a:gd name="connsiteY4" fmla="*/ 162419 h 282222"/>
                <a:gd name="connsiteX5" fmla="*/ 248003 w 246944"/>
                <a:gd name="connsiteY5" fmla="*/ 157833 h 282222"/>
                <a:gd name="connsiteX6" fmla="*/ 247297 w 246944"/>
                <a:gd name="connsiteY6" fmla="*/ 153105 h 282222"/>
                <a:gd name="connsiteX7" fmla="*/ 247297 w 246944"/>
                <a:gd name="connsiteY7" fmla="*/ 152964 h 282222"/>
                <a:gd name="connsiteX8" fmla="*/ 247227 w 246944"/>
                <a:gd name="connsiteY8" fmla="*/ 152753 h 282222"/>
                <a:gd name="connsiteX9" fmla="*/ 246450 w 246944"/>
                <a:gd name="connsiteY9" fmla="*/ 148378 h 282222"/>
                <a:gd name="connsiteX10" fmla="*/ 245463 w 246944"/>
                <a:gd name="connsiteY10" fmla="*/ 143439 h 282222"/>
                <a:gd name="connsiteX11" fmla="*/ 245039 w 246944"/>
                <a:gd name="connsiteY11" fmla="*/ 141605 h 282222"/>
                <a:gd name="connsiteX12" fmla="*/ 244828 w 246944"/>
                <a:gd name="connsiteY12" fmla="*/ 140617 h 282222"/>
                <a:gd name="connsiteX13" fmla="*/ 244334 w 246944"/>
                <a:gd name="connsiteY13" fmla="*/ 138500 h 282222"/>
                <a:gd name="connsiteX14" fmla="*/ 242993 w 246944"/>
                <a:gd name="connsiteY14" fmla="*/ 133491 h 282222"/>
                <a:gd name="connsiteX15" fmla="*/ 241935 w 246944"/>
                <a:gd name="connsiteY15" fmla="*/ 129752 h 282222"/>
                <a:gd name="connsiteX16" fmla="*/ 241723 w 246944"/>
                <a:gd name="connsiteY16" fmla="*/ 129117 h 282222"/>
                <a:gd name="connsiteX17" fmla="*/ 241512 w 246944"/>
                <a:gd name="connsiteY17" fmla="*/ 128482 h 282222"/>
                <a:gd name="connsiteX18" fmla="*/ 239960 w 246944"/>
                <a:gd name="connsiteY18" fmla="*/ 123613 h 282222"/>
                <a:gd name="connsiteX19" fmla="*/ 238266 w 246944"/>
                <a:gd name="connsiteY19" fmla="*/ 118816 h 282222"/>
                <a:gd name="connsiteX20" fmla="*/ 237913 w 246944"/>
                <a:gd name="connsiteY20" fmla="*/ 117898 h 282222"/>
                <a:gd name="connsiteX21" fmla="*/ 237631 w 246944"/>
                <a:gd name="connsiteY21" fmla="*/ 117193 h 282222"/>
                <a:gd name="connsiteX22" fmla="*/ 236502 w 246944"/>
                <a:gd name="connsiteY22" fmla="*/ 114229 h 282222"/>
                <a:gd name="connsiteX23" fmla="*/ 234668 w 246944"/>
                <a:gd name="connsiteY23" fmla="*/ 109643 h 282222"/>
                <a:gd name="connsiteX24" fmla="*/ 233257 w 246944"/>
                <a:gd name="connsiteY24" fmla="*/ 106327 h 282222"/>
                <a:gd name="connsiteX25" fmla="*/ 233045 w 246944"/>
                <a:gd name="connsiteY25" fmla="*/ 105763 h 282222"/>
                <a:gd name="connsiteX26" fmla="*/ 232763 w 246944"/>
                <a:gd name="connsiteY26" fmla="*/ 105128 h 282222"/>
                <a:gd name="connsiteX27" fmla="*/ 230717 w 246944"/>
                <a:gd name="connsiteY27" fmla="*/ 100542 h 282222"/>
                <a:gd name="connsiteX28" fmla="*/ 228318 w 246944"/>
                <a:gd name="connsiteY28" fmla="*/ 95532 h 282222"/>
                <a:gd name="connsiteX29" fmla="*/ 227894 w 246944"/>
                <a:gd name="connsiteY29" fmla="*/ 94756 h 282222"/>
                <a:gd name="connsiteX30" fmla="*/ 227400 w 246944"/>
                <a:gd name="connsiteY30" fmla="*/ 93768 h 282222"/>
                <a:gd name="connsiteX31" fmla="*/ 225354 w 246944"/>
                <a:gd name="connsiteY31" fmla="*/ 89817 h 282222"/>
                <a:gd name="connsiteX32" fmla="*/ 222603 w 246944"/>
                <a:gd name="connsiteY32" fmla="*/ 84949 h 282222"/>
                <a:gd name="connsiteX33" fmla="*/ 221191 w 246944"/>
                <a:gd name="connsiteY33" fmla="*/ 82479 h 282222"/>
                <a:gd name="connsiteX34" fmla="*/ 220627 w 246944"/>
                <a:gd name="connsiteY34" fmla="*/ 81492 h 282222"/>
                <a:gd name="connsiteX35" fmla="*/ 218087 w 246944"/>
                <a:gd name="connsiteY35" fmla="*/ 77470 h 282222"/>
                <a:gd name="connsiteX36" fmla="*/ 214207 w 246944"/>
                <a:gd name="connsiteY36" fmla="*/ 71261 h 282222"/>
                <a:gd name="connsiteX37" fmla="*/ 213571 w 246944"/>
                <a:gd name="connsiteY37" fmla="*/ 70273 h 282222"/>
                <a:gd name="connsiteX38" fmla="*/ 207927 w 246944"/>
                <a:gd name="connsiteY38" fmla="*/ 62230 h 282222"/>
                <a:gd name="connsiteX39" fmla="*/ 207645 w 246944"/>
                <a:gd name="connsiteY39" fmla="*/ 61807 h 282222"/>
                <a:gd name="connsiteX40" fmla="*/ 207574 w 246944"/>
                <a:gd name="connsiteY40" fmla="*/ 61736 h 282222"/>
                <a:gd name="connsiteX41" fmla="*/ 203411 w 246944"/>
                <a:gd name="connsiteY41" fmla="*/ 56233 h 282222"/>
                <a:gd name="connsiteX42" fmla="*/ 199954 w 246944"/>
                <a:gd name="connsiteY42" fmla="*/ 51999 h 282222"/>
                <a:gd name="connsiteX43" fmla="*/ 199813 w 246944"/>
                <a:gd name="connsiteY43" fmla="*/ 51858 h 282222"/>
                <a:gd name="connsiteX44" fmla="*/ 199743 w 246944"/>
                <a:gd name="connsiteY44" fmla="*/ 51788 h 282222"/>
                <a:gd name="connsiteX45" fmla="*/ 196074 w 246944"/>
                <a:gd name="connsiteY45" fmla="*/ 47554 h 282222"/>
                <a:gd name="connsiteX46" fmla="*/ 192405 w 246944"/>
                <a:gd name="connsiteY46" fmla="*/ 43462 h 282222"/>
                <a:gd name="connsiteX47" fmla="*/ 191841 w 246944"/>
                <a:gd name="connsiteY47" fmla="*/ 42827 h 282222"/>
                <a:gd name="connsiteX48" fmla="*/ 191205 w 246944"/>
                <a:gd name="connsiteY48" fmla="*/ 42192 h 282222"/>
                <a:gd name="connsiteX49" fmla="*/ 188524 w 246944"/>
                <a:gd name="connsiteY49" fmla="*/ 39441 h 282222"/>
                <a:gd name="connsiteX50" fmla="*/ 184573 w 246944"/>
                <a:gd name="connsiteY50" fmla="*/ 35489 h 282222"/>
                <a:gd name="connsiteX51" fmla="*/ 183374 w 246944"/>
                <a:gd name="connsiteY51" fmla="*/ 34361 h 282222"/>
                <a:gd name="connsiteX52" fmla="*/ 182457 w 246944"/>
                <a:gd name="connsiteY52" fmla="*/ 33514 h 282222"/>
                <a:gd name="connsiteX53" fmla="*/ 180481 w 246944"/>
                <a:gd name="connsiteY53" fmla="*/ 31679 h 282222"/>
                <a:gd name="connsiteX54" fmla="*/ 176318 w 246944"/>
                <a:gd name="connsiteY54" fmla="*/ 28011 h 282222"/>
                <a:gd name="connsiteX55" fmla="*/ 174484 w 246944"/>
                <a:gd name="connsiteY55" fmla="*/ 26529 h 282222"/>
                <a:gd name="connsiteX56" fmla="*/ 173496 w 246944"/>
                <a:gd name="connsiteY56" fmla="*/ 25753 h 282222"/>
                <a:gd name="connsiteX57" fmla="*/ 172085 w 246944"/>
                <a:gd name="connsiteY57" fmla="*/ 24624 h 282222"/>
                <a:gd name="connsiteX58" fmla="*/ 167993 w 246944"/>
                <a:gd name="connsiteY58" fmla="*/ 21449 h 282222"/>
                <a:gd name="connsiteX59" fmla="*/ 165030 w 246944"/>
                <a:gd name="connsiteY59" fmla="*/ 19332 h 282222"/>
                <a:gd name="connsiteX60" fmla="*/ 164465 w 246944"/>
                <a:gd name="connsiteY60" fmla="*/ 18909 h 282222"/>
                <a:gd name="connsiteX61" fmla="*/ 163900 w 246944"/>
                <a:gd name="connsiteY61" fmla="*/ 18556 h 282222"/>
                <a:gd name="connsiteX62" fmla="*/ 159879 w 246944"/>
                <a:gd name="connsiteY62" fmla="*/ 15945 h 282222"/>
                <a:gd name="connsiteX63" fmla="*/ 155928 w 246944"/>
                <a:gd name="connsiteY63" fmla="*/ 13547 h 282222"/>
                <a:gd name="connsiteX64" fmla="*/ 155010 w 246944"/>
                <a:gd name="connsiteY64" fmla="*/ 12982 h 282222"/>
                <a:gd name="connsiteX65" fmla="*/ 152047 w 246944"/>
                <a:gd name="connsiteY65" fmla="*/ 11289 h 282222"/>
                <a:gd name="connsiteX66" fmla="*/ 150918 w 246944"/>
                <a:gd name="connsiteY66" fmla="*/ 10724 h 282222"/>
                <a:gd name="connsiteX67" fmla="*/ 149366 w 246944"/>
                <a:gd name="connsiteY67" fmla="*/ 9948 h 282222"/>
                <a:gd name="connsiteX68" fmla="*/ 148167 w 246944"/>
                <a:gd name="connsiteY68" fmla="*/ 9313 h 282222"/>
                <a:gd name="connsiteX69" fmla="*/ 146262 w 246944"/>
                <a:gd name="connsiteY69" fmla="*/ 8396 h 282222"/>
                <a:gd name="connsiteX70" fmla="*/ 144921 w 246944"/>
                <a:gd name="connsiteY70" fmla="*/ 7761 h 282222"/>
                <a:gd name="connsiteX71" fmla="*/ 144356 w 246944"/>
                <a:gd name="connsiteY71" fmla="*/ 7479 h 282222"/>
                <a:gd name="connsiteX72" fmla="*/ 140617 w 246944"/>
                <a:gd name="connsiteY72" fmla="*/ 5856 h 282222"/>
                <a:gd name="connsiteX73" fmla="*/ 140617 w 246944"/>
                <a:gd name="connsiteY73" fmla="*/ 5856 h 282222"/>
                <a:gd name="connsiteX74" fmla="*/ 140405 w 246944"/>
                <a:gd name="connsiteY74" fmla="*/ 5785 h 282222"/>
                <a:gd name="connsiteX75" fmla="*/ 136807 w 246944"/>
                <a:gd name="connsiteY75" fmla="*/ 4445 h 282222"/>
                <a:gd name="connsiteX76" fmla="*/ 136313 w 246944"/>
                <a:gd name="connsiteY76" fmla="*/ 4304 h 282222"/>
                <a:gd name="connsiteX77" fmla="*/ 134902 w 246944"/>
                <a:gd name="connsiteY77" fmla="*/ 3880 h 282222"/>
                <a:gd name="connsiteX78" fmla="*/ 133068 w 246944"/>
                <a:gd name="connsiteY78" fmla="*/ 3245 h 282222"/>
                <a:gd name="connsiteX79" fmla="*/ 132080 w 246944"/>
                <a:gd name="connsiteY79" fmla="*/ 2963 h 282222"/>
                <a:gd name="connsiteX80" fmla="*/ 130387 w 246944"/>
                <a:gd name="connsiteY80" fmla="*/ 2469 h 282222"/>
                <a:gd name="connsiteX81" fmla="*/ 129117 w 246944"/>
                <a:gd name="connsiteY81" fmla="*/ 2117 h 282222"/>
                <a:gd name="connsiteX82" fmla="*/ 127776 w 246944"/>
                <a:gd name="connsiteY82" fmla="*/ 1834 h 282222"/>
                <a:gd name="connsiteX83" fmla="*/ 126083 w 246944"/>
                <a:gd name="connsiteY83" fmla="*/ 1482 h 282222"/>
                <a:gd name="connsiteX84" fmla="*/ 125236 w 246944"/>
                <a:gd name="connsiteY84" fmla="*/ 1270 h 282222"/>
                <a:gd name="connsiteX85" fmla="*/ 123684 w 246944"/>
                <a:gd name="connsiteY85" fmla="*/ 988 h 282222"/>
                <a:gd name="connsiteX86" fmla="*/ 121779 w 246944"/>
                <a:gd name="connsiteY86" fmla="*/ 705 h 282222"/>
                <a:gd name="connsiteX87" fmla="*/ 121144 w 246944"/>
                <a:gd name="connsiteY87" fmla="*/ 564 h 282222"/>
                <a:gd name="connsiteX88" fmla="*/ 119592 w 246944"/>
                <a:gd name="connsiteY88" fmla="*/ 423 h 282222"/>
                <a:gd name="connsiteX89" fmla="*/ 117545 w 246944"/>
                <a:gd name="connsiteY89" fmla="*/ 212 h 282222"/>
                <a:gd name="connsiteX90" fmla="*/ 116981 w 246944"/>
                <a:gd name="connsiteY90" fmla="*/ 141 h 282222"/>
                <a:gd name="connsiteX91" fmla="*/ 115641 w 246944"/>
                <a:gd name="connsiteY91" fmla="*/ 70 h 282222"/>
                <a:gd name="connsiteX92" fmla="*/ 113242 w 246944"/>
                <a:gd name="connsiteY92" fmla="*/ 0 h 282222"/>
                <a:gd name="connsiteX93" fmla="*/ 112606 w 246944"/>
                <a:gd name="connsiteY93" fmla="*/ 0 h 282222"/>
                <a:gd name="connsiteX94" fmla="*/ 111548 w 246944"/>
                <a:gd name="connsiteY94" fmla="*/ 70 h 282222"/>
                <a:gd name="connsiteX95" fmla="*/ 108585 w 246944"/>
                <a:gd name="connsiteY95" fmla="*/ 212 h 282222"/>
                <a:gd name="connsiteX96" fmla="*/ 107668 w 246944"/>
                <a:gd name="connsiteY96" fmla="*/ 282 h 282222"/>
                <a:gd name="connsiteX97" fmla="*/ 107033 w 246944"/>
                <a:gd name="connsiteY97" fmla="*/ 353 h 282222"/>
                <a:gd name="connsiteX98" fmla="*/ 102658 w 246944"/>
                <a:gd name="connsiteY98" fmla="*/ 988 h 282222"/>
                <a:gd name="connsiteX99" fmla="*/ 102235 w 246944"/>
                <a:gd name="connsiteY99" fmla="*/ 1058 h 282222"/>
                <a:gd name="connsiteX100" fmla="*/ 102164 w 246944"/>
                <a:gd name="connsiteY100" fmla="*/ 1058 h 282222"/>
                <a:gd name="connsiteX101" fmla="*/ 96167 w 246944"/>
                <a:gd name="connsiteY101" fmla="*/ 2681 h 282222"/>
                <a:gd name="connsiteX102" fmla="*/ 95603 w 246944"/>
                <a:gd name="connsiteY102" fmla="*/ 2822 h 282222"/>
                <a:gd name="connsiteX103" fmla="*/ 95179 w 246944"/>
                <a:gd name="connsiteY103" fmla="*/ 2963 h 282222"/>
                <a:gd name="connsiteX104" fmla="*/ 92639 w 246944"/>
                <a:gd name="connsiteY104" fmla="*/ 3951 h 282222"/>
                <a:gd name="connsiteX105" fmla="*/ 91440 w 246944"/>
                <a:gd name="connsiteY105" fmla="*/ 4445 h 282222"/>
                <a:gd name="connsiteX106" fmla="*/ 87912 w 246944"/>
                <a:gd name="connsiteY106" fmla="*/ 6279 h 282222"/>
                <a:gd name="connsiteX107" fmla="*/ 0 w 246944"/>
                <a:gd name="connsiteY107" fmla="*/ 57361 h 282222"/>
                <a:gd name="connsiteX108" fmla="*/ 3528 w 246944"/>
                <a:gd name="connsiteY108" fmla="*/ 55527 h 282222"/>
                <a:gd name="connsiteX109" fmla="*/ 4727 w 246944"/>
                <a:gd name="connsiteY109" fmla="*/ 55033 h 282222"/>
                <a:gd name="connsiteX110" fmla="*/ 7267 w 246944"/>
                <a:gd name="connsiteY110" fmla="*/ 54045 h 282222"/>
                <a:gd name="connsiteX111" fmla="*/ 8184 w 246944"/>
                <a:gd name="connsiteY111" fmla="*/ 53763 h 282222"/>
                <a:gd name="connsiteX112" fmla="*/ 14182 w 246944"/>
                <a:gd name="connsiteY112" fmla="*/ 52140 h 282222"/>
                <a:gd name="connsiteX113" fmla="*/ 14675 w 246944"/>
                <a:gd name="connsiteY113" fmla="*/ 52070 h 282222"/>
                <a:gd name="connsiteX114" fmla="*/ 19050 w 246944"/>
                <a:gd name="connsiteY114" fmla="*/ 51435 h 282222"/>
                <a:gd name="connsiteX115" fmla="*/ 20602 w 246944"/>
                <a:gd name="connsiteY115" fmla="*/ 51294 h 282222"/>
                <a:gd name="connsiteX116" fmla="*/ 23565 w 246944"/>
                <a:gd name="connsiteY116" fmla="*/ 51153 h 282222"/>
                <a:gd name="connsiteX117" fmla="*/ 25259 w 246944"/>
                <a:gd name="connsiteY117" fmla="*/ 51153 h 282222"/>
                <a:gd name="connsiteX118" fmla="*/ 27658 w 246944"/>
                <a:gd name="connsiteY118" fmla="*/ 51223 h 282222"/>
                <a:gd name="connsiteX119" fmla="*/ 29633 w 246944"/>
                <a:gd name="connsiteY119" fmla="*/ 51294 h 282222"/>
                <a:gd name="connsiteX120" fmla="*/ 31679 w 246944"/>
                <a:gd name="connsiteY120" fmla="*/ 51505 h 282222"/>
                <a:gd name="connsiteX121" fmla="*/ 33937 w 246944"/>
                <a:gd name="connsiteY121" fmla="*/ 51788 h 282222"/>
                <a:gd name="connsiteX122" fmla="*/ 35842 w 246944"/>
                <a:gd name="connsiteY122" fmla="*/ 52070 h 282222"/>
                <a:gd name="connsiteX123" fmla="*/ 38241 w 246944"/>
                <a:gd name="connsiteY123" fmla="*/ 52493 h 282222"/>
                <a:gd name="connsiteX124" fmla="*/ 39864 w 246944"/>
                <a:gd name="connsiteY124" fmla="*/ 52846 h 282222"/>
                <a:gd name="connsiteX125" fmla="*/ 42474 w 246944"/>
                <a:gd name="connsiteY125" fmla="*/ 53481 h 282222"/>
                <a:gd name="connsiteX126" fmla="*/ 44168 w 246944"/>
                <a:gd name="connsiteY126" fmla="*/ 53904 h 282222"/>
                <a:gd name="connsiteX127" fmla="*/ 46990 w 246944"/>
                <a:gd name="connsiteY127" fmla="*/ 54822 h 282222"/>
                <a:gd name="connsiteX128" fmla="*/ 48401 w 246944"/>
                <a:gd name="connsiteY128" fmla="*/ 55245 h 282222"/>
                <a:gd name="connsiteX129" fmla="*/ 52564 w 246944"/>
                <a:gd name="connsiteY129" fmla="*/ 56797 h 282222"/>
                <a:gd name="connsiteX130" fmla="*/ 52705 w 246944"/>
                <a:gd name="connsiteY130" fmla="*/ 56868 h 282222"/>
                <a:gd name="connsiteX131" fmla="*/ 57009 w 246944"/>
                <a:gd name="connsiteY131" fmla="*/ 58702 h 282222"/>
                <a:gd name="connsiteX132" fmla="*/ 58349 w 246944"/>
                <a:gd name="connsiteY132" fmla="*/ 59337 h 282222"/>
                <a:gd name="connsiteX133" fmla="*/ 61454 w 246944"/>
                <a:gd name="connsiteY133" fmla="*/ 60889 h 282222"/>
                <a:gd name="connsiteX134" fmla="*/ 62935 w 246944"/>
                <a:gd name="connsiteY134" fmla="*/ 61665 h 282222"/>
                <a:gd name="connsiteX135" fmla="*/ 67098 w 246944"/>
                <a:gd name="connsiteY135" fmla="*/ 63923 h 282222"/>
                <a:gd name="connsiteX136" fmla="*/ 76553 w 246944"/>
                <a:gd name="connsiteY136" fmla="*/ 69920 h 282222"/>
                <a:gd name="connsiteX137" fmla="*/ 77117 w 246944"/>
                <a:gd name="connsiteY137" fmla="*/ 70344 h 282222"/>
                <a:gd name="connsiteX138" fmla="*/ 85655 w 246944"/>
                <a:gd name="connsiteY138" fmla="*/ 76764 h 282222"/>
                <a:gd name="connsiteX139" fmla="*/ 86571 w 246944"/>
                <a:gd name="connsiteY139" fmla="*/ 77540 h 282222"/>
                <a:gd name="connsiteX140" fmla="*/ 94615 w 246944"/>
                <a:gd name="connsiteY140" fmla="*/ 84525 h 282222"/>
                <a:gd name="connsiteX141" fmla="*/ 95532 w 246944"/>
                <a:gd name="connsiteY141" fmla="*/ 85372 h 282222"/>
                <a:gd name="connsiteX142" fmla="*/ 103364 w 246944"/>
                <a:gd name="connsiteY142" fmla="*/ 93204 h 282222"/>
                <a:gd name="connsiteX143" fmla="*/ 103999 w 246944"/>
                <a:gd name="connsiteY143" fmla="*/ 93839 h 282222"/>
                <a:gd name="connsiteX144" fmla="*/ 111972 w 246944"/>
                <a:gd name="connsiteY144" fmla="*/ 102870 h 282222"/>
                <a:gd name="connsiteX145" fmla="*/ 112113 w 246944"/>
                <a:gd name="connsiteY145" fmla="*/ 103011 h 282222"/>
                <a:gd name="connsiteX146" fmla="*/ 119733 w 246944"/>
                <a:gd name="connsiteY146" fmla="*/ 112748 h 282222"/>
                <a:gd name="connsiteX147" fmla="*/ 120015 w 246944"/>
                <a:gd name="connsiteY147" fmla="*/ 113171 h 282222"/>
                <a:gd name="connsiteX148" fmla="*/ 126294 w 246944"/>
                <a:gd name="connsiteY148" fmla="*/ 122202 h 282222"/>
                <a:gd name="connsiteX149" fmla="*/ 130175 w 246944"/>
                <a:gd name="connsiteY149" fmla="*/ 128411 h 282222"/>
                <a:gd name="connsiteX150" fmla="*/ 133280 w 246944"/>
                <a:gd name="connsiteY150" fmla="*/ 133420 h 282222"/>
                <a:gd name="connsiteX151" fmla="*/ 134690 w 246944"/>
                <a:gd name="connsiteY151" fmla="*/ 135890 h 282222"/>
                <a:gd name="connsiteX152" fmla="*/ 139418 w 246944"/>
                <a:gd name="connsiteY152" fmla="*/ 144639 h 282222"/>
                <a:gd name="connsiteX153" fmla="*/ 139911 w 246944"/>
                <a:gd name="connsiteY153" fmla="*/ 145627 h 282222"/>
                <a:gd name="connsiteX154" fmla="*/ 145062 w 246944"/>
                <a:gd name="connsiteY154" fmla="*/ 156563 h 282222"/>
                <a:gd name="connsiteX155" fmla="*/ 145344 w 246944"/>
                <a:gd name="connsiteY155" fmla="*/ 157127 h 282222"/>
                <a:gd name="connsiteX156" fmla="*/ 149719 w 246944"/>
                <a:gd name="connsiteY156" fmla="*/ 167993 h 282222"/>
                <a:gd name="connsiteX157" fmla="*/ 150001 w 246944"/>
                <a:gd name="connsiteY157" fmla="*/ 168698 h 282222"/>
                <a:gd name="connsiteX158" fmla="*/ 153740 w 246944"/>
                <a:gd name="connsiteY158" fmla="*/ 179917 h 282222"/>
                <a:gd name="connsiteX159" fmla="*/ 153952 w 246944"/>
                <a:gd name="connsiteY159" fmla="*/ 180552 h 282222"/>
                <a:gd name="connsiteX160" fmla="*/ 156845 w 246944"/>
                <a:gd name="connsiteY160" fmla="*/ 191347 h 282222"/>
                <a:gd name="connsiteX161" fmla="*/ 157057 w 246944"/>
                <a:gd name="connsiteY161" fmla="*/ 192405 h 282222"/>
                <a:gd name="connsiteX162" fmla="*/ 159244 w 246944"/>
                <a:gd name="connsiteY162" fmla="*/ 203482 h 282222"/>
                <a:gd name="connsiteX163" fmla="*/ 159314 w 246944"/>
                <a:gd name="connsiteY163" fmla="*/ 203694 h 282222"/>
                <a:gd name="connsiteX164" fmla="*/ 160655 w 246944"/>
                <a:gd name="connsiteY164" fmla="*/ 214771 h 282222"/>
                <a:gd name="connsiteX165" fmla="*/ 160725 w 246944"/>
                <a:gd name="connsiteY165" fmla="*/ 215688 h 282222"/>
                <a:gd name="connsiteX166" fmla="*/ 161149 w 246944"/>
                <a:gd name="connsiteY166" fmla="*/ 226554 h 282222"/>
                <a:gd name="connsiteX167" fmla="*/ 160655 w 246944"/>
                <a:gd name="connsiteY167" fmla="*/ 236855 h 282222"/>
                <a:gd name="connsiteX168" fmla="*/ 160585 w 246944"/>
                <a:gd name="connsiteY168" fmla="*/ 237772 h 282222"/>
                <a:gd name="connsiteX169" fmla="*/ 159314 w 246944"/>
                <a:gd name="connsiteY169" fmla="*/ 246521 h 282222"/>
                <a:gd name="connsiteX170" fmla="*/ 159103 w 246944"/>
                <a:gd name="connsiteY170" fmla="*/ 247650 h 282222"/>
                <a:gd name="connsiteX171" fmla="*/ 157057 w 246944"/>
                <a:gd name="connsiteY171" fmla="*/ 255482 h 282222"/>
                <a:gd name="connsiteX172" fmla="*/ 156563 w 246944"/>
                <a:gd name="connsiteY172" fmla="*/ 256893 h 282222"/>
                <a:gd name="connsiteX173" fmla="*/ 153952 w 246944"/>
                <a:gd name="connsiteY173" fmla="*/ 263666 h 282222"/>
                <a:gd name="connsiteX174" fmla="*/ 153670 w 246944"/>
                <a:gd name="connsiteY174" fmla="*/ 264372 h 282222"/>
                <a:gd name="connsiteX175" fmla="*/ 149860 w 246944"/>
                <a:gd name="connsiteY175" fmla="*/ 271215 h 282222"/>
                <a:gd name="connsiteX176" fmla="*/ 149225 w 246944"/>
                <a:gd name="connsiteY176" fmla="*/ 272062 h 282222"/>
                <a:gd name="connsiteX177" fmla="*/ 145627 w 246944"/>
                <a:gd name="connsiteY177" fmla="*/ 276860 h 282222"/>
                <a:gd name="connsiteX178" fmla="*/ 144145 w 246944"/>
                <a:gd name="connsiteY178" fmla="*/ 278483 h 282222"/>
                <a:gd name="connsiteX179" fmla="*/ 140617 w 246944"/>
                <a:gd name="connsiteY179" fmla="*/ 281869 h 282222"/>
                <a:gd name="connsiteX180" fmla="*/ 139065 w 246944"/>
                <a:gd name="connsiteY180" fmla="*/ 283210 h 282222"/>
                <a:gd name="connsiteX181" fmla="*/ 133632 w 246944"/>
                <a:gd name="connsiteY181" fmla="*/ 287020 h 282222"/>
                <a:gd name="connsiteX182" fmla="*/ 221544 w 246944"/>
                <a:gd name="connsiteY182" fmla="*/ 235938 h 282222"/>
                <a:gd name="connsiteX183" fmla="*/ 226977 w 246944"/>
                <a:gd name="connsiteY183" fmla="*/ 232128 h 282222"/>
                <a:gd name="connsiteX184" fmla="*/ 228530 w 246944"/>
                <a:gd name="connsiteY184" fmla="*/ 230787 h 282222"/>
                <a:gd name="connsiteX185" fmla="*/ 232057 w 246944"/>
                <a:gd name="connsiteY185" fmla="*/ 227400 h 282222"/>
                <a:gd name="connsiteX186" fmla="*/ 233539 w 246944"/>
                <a:gd name="connsiteY186" fmla="*/ 225778 h 282222"/>
                <a:gd name="connsiteX187" fmla="*/ 237137 w 246944"/>
                <a:gd name="connsiteY187" fmla="*/ 220980 h 282222"/>
                <a:gd name="connsiteX188" fmla="*/ 237772 w 246944"/>
                <a:gd name="connsiteY188" fmla="*/ 220133 h 282222"/>
                <a:gd name="connsiteX189" fmla="*/ 237913 w 246944"/>
                <a:gd name="connsiteY189" fmla="*/ 219922 h 282222"/>
                <a:gd name="connsiteX190" fmla="*/ 241441 w 246944"/>
                <a:gd name="connsiteY190" fmla="*/ 213501 h 282222"/>
                <a:gd name="connsiteX191" fmla="*/ 241512 w 246944"/>
                <a:gd name="connsiteY191" fmla="*/ 213289 h 282222"/>
                <a:gd name="connsiteX192" fmla="*/ 241794 w 246944"/>
                <a:gd name="connsiteY192" fmla="*/ 212584 h 282222"/>
                <a:gd name="connsiteX193" fmla="*/ 243699 w 246944"/>
                <a:gd name="connsiteY193" fmla="*/ 208139 h 282222"/>
                <a:gd name="connsiteX194" fmla="*/ 244475 w 246944"/>
                <a:gd name="connsiteY194" fmla="*/ 205810 h 282222"/>
                <a:gd name="connsiteX195" fmla="*/ 244969 w 246944"/>
                <a:gd name="connsiteY195" fmla="*/ 204399 h 282222"/>
                <a:gd name="connsiteX196" fmla="*/ 245392 w 246944"/>
                <a:gd name="connsiteY196" fmla="*/ 203129 h 282222"/>
                <a:gd name="connsiteX197" fmla="*/ 246662 w 246944"/>
                <a:gd name="connsiteY197" fmla="*/ 198332 h 282222"/>
                <a:gd name="connsiteX198" fmla="*/ 247015 w 246944"/>
                <a:gd name="connsiteY198" fmla="*/ 196568 h 282222"/>
                <a:gd name="connsiteX199" fmla="*/ 247227 w 246944"/>
                <a:gd name="connsiteY199" fmla="*/ 195439 h 282222"/>
                <a:gd name="connsiteX200" fmla="*/ 247579 w 246944"/>
                <a:gd name="connsiteY200" fmla="*/ 193675 h 282222"/>
                <a:gd name="connsiteX201" fmla="*/ 248285 w 246944"/>
                <a:gd name="connsiteY201" fmla="*/ 189159 h 282222"/>
                <a:gd name="connsiteX202" fmla="*/ 248567 w 246944"/>
                <a:gd name="connsiteY202" fmla="*/ 186619 h 282222"/>
                <a:gd name="connsiteX203" fmla="*/ 248638 w 246944"/>
                <a:gd name="connsiteY203" fmla="*/ 185702 h 282222"/>
                <a:gd name="connsiteX204" fmla="*/ 248779 w 246944"/>
                <a:gd name="connsiteY204" fmla="*/ 184644 h 282222"/>
                <a:gd name="connsiteX205" fmla="*/ 249061 w 246944"/>
                <a:gd name="connsiteY205" fmla="*/ 180199 h 282222"/>
                <a:gd name="connsiteX206" fmla="*/ 249202 w 246944"/>
                <a:gd name="connsiteY206" fmla="*/ 175683 h 282222"/>
                <a:gd name="connsiteX207" fmla="*/ 249202 w 246944"/>
                <a:gd name="connsiteY207" fmla="*/ 175401 h 282222"/>
                <a:gd name="connsiteX208" fmla="*/ 249061 w 246944"/>
                <a:gd name="connsiteY208" fmla="*/ 171521 h 28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246944" h="282222">
                  <a:moveTo>
                    <a:pt x="249061" y="171521"/>
                  </a:moveTo>
                  <a:cubicBezTo>
                    <a:pt x="248990" y="170039"/>
                    <a:pt x="248920" y="168486"/>
                    <a:pt x="248849" y="167005"/>
                  </a:cubicBezTo>
                  <a:cubicBezTo>
                    <a:pt x="248779" y="166299"/>
                    <a:pt x="248708" y="165594"/>
                    <a:pt x="248708" y="164888"/>
                  </a:cubicBezTo>
                  <a:cubicBezTo>
                    <a:pt x="248708" y="164606"/>
                    <a:pt x="248638" y="164324"/>
                    <a:pt x="248638" y="163971"/>
                  </a:cubicBezTo>
                  <a:cubicBezTo>
                    <a:pt x="248567" y="163477"/>
                    <a:pt x="248567" y="162913"/>
                    <a:pt x="248496" y="162419"/>
                  </a:cubicBezTo>
                  <a:cubicBezTo>
                    <a:pt x="248356" y="160867"/>
                    <a:pt x="248214" y="159385"/>
                    <a:pt x="248003" y="157833"/>
                  </a:cubicBezTo>
                  <a:cubicBezTo>
                    <a:pt x="247791" y="156281"/>
                    <a:pt x="247579" y="154658"/>
                    <a:pt x="247297" y="153105"/>
                  </a:cubicBezTo>
                  <a:cubicBezTo>
                    <a:pt x="247297" y="153035"/>
                    <a:pt x="247297" y="152964"/>
                    <a:pt x="247297" y="152964"/>
                  </a:cubicBezTo>
                  <a:cubicBezTo>
                    <a:pt x="247297" y="152894"/>
                    <a:pt x="247297" y="152823"/>
                    <a:pt x="247227" y="152753"/>
                  </a:cubicBezTo>
                  <a:cubicBezTo>
                    <a:pt x="247015" y="151271"/>
                    <a:pt x="246733" y="149860"/>
                    <a:pt x="246450" y="148378"/>
                  </a:cubicBezTo>
                  <a:cubicBezTo>
                    <a:pt x="246168" y="146755"/>
                    <a:pt x="245815" y="145133"/>
                    <a:pt x="245463" y="143439"/>
                  </a:cubicBezTo>
                  <a:cubicBezTo>
                    <a:pt x="245321" y="142875"/>
                    <a:pt x="245181" y="142240"/>
                    <a:pt x="245039" y="141605"/>
                  </a:cubicBezTo>
                  <a:cubicBezTo>
                    <a:pt x="244969" y="141252"/>
                    <a:pt x="244898" y="140899"/>
                    <a:pt x="244828" y="140617"/>
                  </a:cubicBezTo>
                  <a:cubicBezTo>
                    <a:pt x="244687" y="139912"/>
                    <a:pt x="244475" y="139206"/>
                    <a:pt x="244334" y="138500"/>
                  </a:cubicBezTo>
                  <a:cubicBezTo>
                    <a:pt x="243911" y="136807"/>
                    <a:pt x="243487" y="135184"/>
                    <a:pt x="242993" y="133491"/>
                  </a:cubicBezTo>
                  <a:cubicBezTo>
                    <a:pt x="242641" y="132221"/>
                    <a:pt x="242288" y="131022"/>
                    <a:pt x="241935" y="129752"/>
                  </a:cubicBezTo>
                  <a:cubicBezTo>
                    <a:pt x="241864" y="129540"/>
                    <a:pt x="241794" y="129328"/>
                    <a:pt x="241723" y="129117"/>
                  </a:cubicBezTo>
                  <a:cubicBezTo>
                    <a:pt x="241653" y="128905"/>
                    <a:pt x="241582" y="128693"/>
                    <a:pt x="241512" y="128482"/>
                  </a:cubicBezTo>
                  <a:cubicBezTo>
                    <a:pt x="241018" y="126859"/>
                    <a:pt x="240524" y="125236"/>
                    <a:pt x="239960" y="123613"/>
                  </a:cubicBezTo>
                  <a:cubicBezTo>
                    <a:pt x="239395" y="121990"/>
                    <a:pt x="238830" y="120438"/>
                    <a:pt x="238266" y="118816"/>
                  </a:cubicBezTo>
                  <a:cubicBezTo>
                    <a:pt x="238125" y="118533"/>
                    <a:pt x="238054" y="118181"/>
                    <a:pt x="237913" y="117898"/>
                  </a:cubicBezTo>
                  <a:cubicBezTo>
                    <a:pt x="237842" y="117687"/>
                    <a:pt x="237702" y="117404"/>
                    <a:pt x="237631" y="117193"/>
                  </a:cubicBezTo>
                  <a:cubicBezTo>
                    <a:pt x="237278" y="116205"/>
                    <a:pt x="236925" y="115217"/>
                    <a:pt x="236502" y="114229"/>
                  </a:cubicBezTo>
                  <a:cubicBezTo>
                    <a:pt x="235938" y="112677"/>
                    <a:pt x="235303" y="111195"/>
                    <a:pt x="234668" y="109643"/>
                  </a:cubicBezTo>
                  <a:cubicBezTo>
                    <a:pt x="234174" y="108514"/>
                    <a:pt x="233751" y="107386"/>
                    <a:pt x="233257" y="106327"/>
                  </a:cubicBezTo>
                  <a:cubicBezTo>
                    <a:pt x="233186" y="106115"/>
                    <a:pt x="233115" y="105974"/>
                    <a:pt x="233045" y="105763"/>
                  </a:cubicBezTo>
                  <a:cubicBezTo>
                    <a:pt x="232974" y="105551"/>
                    <a:pt x="232904" y="105339"/>
                    <a:pt x="232763" y="105128"/>
                  </a:cubicBezTo>
                  <a:cubicBezTo>
                    <a:pt x="232057" y="103576"/>
                    <a:pt x="231422" y="102094"/>
                    <a:pt x="230717" y="100542"/>
                  </a:cubicBezTo>
                  <a:cubicBezTo>
                    <a:pt x="229940" y="98848"/>
                    <a:pt x="229164" y="97226"/>
                    <a:pt x="228318" y="95532"/>
                  </a:cubicBezTo>
                  <a:cubicBezTo>
                    <a:pt x="228176" y="95250"/>
                    <a:pt x="228036" y="95038"/>
                    <a:pt x="227894" y="94756"/>
                  </a:cubicBezTo>
                  <a:cubicBezTo>
                    <a:pt x="227753" y="94403"/>
                    <a:pt x="227542" y="94121"/>
                    <a:pt x="227400" y="93768"/>
                  </a:cubicBezTo>
                  <a:cubicBezTo>
                    <a:pt x="226766" y="92428"/>
                    <a:pt x="226060" y="91158"/>
                    <a:pt x="225354" y="89817"/>
                  </a:cubicBezTo>
                  <a:cubicBezTo>
                    <a:pt x="224508" y="88194"/>
                    <a:pt x="223520" y="86572"/>
                    <a:pt x="222603" y="84949"/>
                  </a:cubicBezTo>
                  <a:cubicBezTo>
                    <a:pt x="222109" y="84102"/>
                    <a:pt x="221685" y="83326"/>
                    <a:pt x="221191" y="82479"/>
                  </a:cubicBezTo>
                  <a:cubicBezTo>
                    <a:pt x="220980" y="82127"/>
                    <a:pt x="220839" y="81844"/>
                    <a:pt x="220627" y="81492"/>
                  </a:cubicBezTo>
                  <a:cubicBezTo>
                    <a:pt x="219851" y="80151"/>
                    <a:pt x="218934" y="78810"/>
                    <a:pt x="218087" y="77470"/>
                  </a:cubicBezTo>
                  <a:cubicBezTo>
                    <a:pt x="216817" y="75424"/>
                    <a:pt x="215547" y="73307"/>
                    <a:pt x="214207" y="71261"/>
                  </a:cubicBezTo>
                  <a:cubicBezTo>
                    <a:pt x="213995" y="70908"/>
                    <a:pt x="213783" y="70556"/>
                    <a:pt x="213571" y="70273"/>
                  </a:cubicBezTo>
                  <a:cubicBezTo>
                    <a:pt x="211737" y="67522"/>
                    <a:pt x="209832" y="64840"/>
                    <a:pt x="207927" y="62230"/>
                  </a:cubicBezTo>
                  <a:cubicBezTo>
                    <a:pt x="207856" y="62089"/>
                    <a:pt x="207716" y="61948"/>
                    <a:pt x="207645" y="61807"/>
                  </a:cubicBezTo>
                  <a:cubicBezTo>
                    <a:pt x="207645" y="61807"/>
                    <a:pt x="207645" y="61807"/>
                    <a:pt x="207574" y="61736"/>
                  </a:cubicBezTo>
                  <a:cubicBezTo>
                    <a:pt x="206234" y="59902"/>
                    <a:pt x="204823" y="58067"/>
                    <a:pt x="203411" y="56233"/>
                  </a:cubicBezTo>
                  <a:cubicBezTo>
                    <a:pt x="202283" y="54822"/>
                    <a:pt x="201154" y="53410"/>
                    <a:pt x="199954" y="51999"/>
                  </a:cubicBezTo>
                  <a:cubicBezTo>
                    <a:pt x="199884" y="51929"/>
                    <a:pt x="199884" y="51929"/>
                    <a:pt x="199813" y="51858"/>
                  </a:cubicBezTo>
                  <a:cubicBezTo>
                    <a:pt x="199813" y="51858"/>
                    <a:pt x="199743" y="51788"/>
                    <a:pt x="199743" y="51788"/>
                  </a:cubicBezTo>
                  <a:cubicBezTo>
                    <a:pt x="198543" y="50377"/>
                    <a:pt x="197344" y="48895"/>
                    <a:pt x="196074" y="47554"/>
                  </a:cubicBezTo>
                  <a:cubicBezTo>
                    <a:pt x="194874" y="46214"/>
                    <a:pt x="193675" y="44803"/>
                    <a:pt x="192405" y="43462"/>
                  </a:cubicBezTo>
                  <a:cubicBezTo>
                    <a:pt x="192193" y="43250"/>
                    <a:pt x="192052" y="43039"/>
                    <a:pt x="191841" y="42827"/>
                  </a:cubicBezTo>
                  <a:cubicBezTo>
                    <a:pt x="191629" y="42615"/>
                    <a:pt x="191417" y="42404"/>
                    <a:pt x="191205" y="42192"/>
                  </a:cubicBezTo>
                  <a:cubicBezTo>
                    <a:pt x="190359" y="41275"/>
                    <a:pt x="189441" y="40358"/>
                    <a:pt x="188524" y="39441"/>
                  </a:cubicBezTo>
                  <a:cubicBezTo>
                    <a:pt x="187184" y="38100"/>
                    <a:pt x="185914" y="36830"/>
                    <a:pt x="184573" y="35489"/>
                  </a:cubicBezTo>
                  <a:cubicBezTo>
                    <a:pt x="184150" y="35137"/>
                    <a:pt x="183797" y="34713"/>
                    <a:pt x="183374" y="34361"/>
                  </a:cubicBezTo>
                  <a:cubicBezTo>
                    <a:pt x="183092" y="34078"/>
                    <a:pt x="182739" y="33796"/>
                    <a:pt x="182457" y="33514"/>
                  </a:cubicBezTo>
                  <a:cubicBezTo>
                    <a:pt x="181821" y="32879"/>
                    <a:pt x="181116" y="32244"/>
                    <a:pt x="180481" y="31679"/>
                  </a:cubicBezTo>
                  <a:cubicBezTo>
                    <a:pt x="179070" y="30409"/>
                    <a:pt x="177729" y="29210"/>
                    <a:pt x="176318" y="28011"/>
                  </a:cubicBezTo>
                  <a:cubicBezTo>
                    <a:pt x="175683" y="27517"/>
                    <a:pt x="175119" y="27023"/>
                    <a:pt x="174484" y="26529"/>
                  </a:cubicBezTo>
                  <a:cubicBezTo>
                    <a:pt x="174131" y="26247"/>
                    <a:pt x="173849" y="26035"/>
                    <a:pt x="173496" y="25753"/>
                  </a:cubicBezTo>
                  <a:cubicBezTo>
                    <a:pt x="173002" y="25400"/>
                    <a:pt x="172579" y="24977"/>
                    <a:pt x="172085" y="24624"/>
                  </a:cubicBezTo>
                  <a:cubicBezTo>
                    <a:pt x="170745" y="23566"/>
                    <a:pt x="169333" y="22507"/>
                    <a:pt x="167993" y="21449"/>
                  </a:cubicBezTo>
                  <a:cubicBezTo>
                    <a:pt x="167005" y="20743"/>
                    <a:pt x="166017" y="20038"/>
                    <a:pt x="165030" y="19332"/>
                  </a:cubicBezTo>
                  <a:cubicBezTo>
                    <a:pt x="164818" y="19191"/>
                    <a:pt x="164676" y="19050"/>
                    <a:pt x="164465" y="18909"/>
                  </a:cubicBezTo>
                  <a:cubicBezTo>
                    <a:pt x="164253" y="18768"/>
                    <a:pt x="164112" y="18627"/>
                    <a:pt x="163900" y="18556"/>
                  </a:cubicBezTo>
                  <a:cubicBezTo>
                    <a:pt x="162560" y="17639"/>
                    <a:pt x="161219" y="16792"/>
                    <a:pt x="159879" y="15945"/>
                  </a:cubicBezTo>
                  <a:cubicBezTo>
                    <a:pt x="158538" y="15099"/>
                    <a:pt x="157268" y="14323"/>
                    <a:pt x="155928" y="13547"/>
                  </a:cubicBezTo>
                  <a:cubicBezTo>
                    <a:pt x="155646" y="13335"/>
                    <a:pt x="155293" y="13194"/>
                    <a:pt x="155010" y="12982"/>
                  </a:cubicBezTo>
                  <a:cubicBezTo>
                    <a:pt x="154022" y="12418"/>
                    <a:pt x="153035" y="11853"/>
                    <a:pt x="152047" y="11289"/>
                  </a:cubicBezTo>
                  <a:cubicBezTo>
                    <a:pt x="151694" y="11077"/>
                    <a:pt x="151271" y="10936"/>
                    <a:pt x="150918" y="10724"/>
                  </a:cubicBezTo>
                  <a:cubicBezTo>
                    <a:pt x="150424" y="10442"/>
                    <a:pt x="149860" y="10160"/>
                    <a:pt x="149366" y="9948"/>
                  </a:cubicBezTo>
                  <a:cubicBezTo>
                    <a:pt x="148943" y="9736"/>
                    <a:pt x="148590" y="9525"/>
                    <a:pt x="148167" y="9313"/>
                  </a:cubicBezTo>
                  <a:cubicBezTo>
                    <a:pt x="147531" y="9031"/>
                    <a:pt x="146897" y="8749"/>
                    <a:pt x="146262" y="8396"/>
                  </a:cubicBezTo>
                  <a:cubicBezTo>
                    <a:pt x="145838" y="8184"/>
                    <a:pt x="145344" y="7973"/>
                    <a:pt x="144921" y="7761"/>
                  </a:cubicBezTo>
                  <a:cubicBezTo>
                    <a:pt x="144710" y="7691"/>
                    <a:pt x="144568" y="7620"/>
                    <a:pt x="144356" y="7479"/>
                  </a:cubicBezTo>
                  <a:cubicBezTo>
                    <a:pt x="143086" y="6914"/>
                    <a:pt x="141816" y="6350"/>
                    <a:pt x="140617" y="5856"/>
                  </a:cubicBezTo>
                  <a:cubicBezTo>
                    <a:pt x="140617" y="5856"/>
                    <a:pt x="140617" y="5856"/>
                    <a:pt x="140617" y="5856"/>
                  </a:cubicBezTo>
                  <a:cubicBezTo>
                    <a:pt x="140547" y="5856"/>
                    <a:pt x="140476" y="5785"/>
                    <a:pt x="140405" y="5785"/>
                  </a:cubicBezTo>
                  <a:cubicBezTo>
                    <a:pt x="139206" y="5292"/>
                    <a:pt x="138007" y="4868"/>
                    <a:pt x="136807" y="4445"/>
                  </a:cubicBezTo>
                  <a:cubicBezTo>
                    <a:pt x="136666" y="4374"/>
                    <a:pt x="136454" y="4304"/>
                    <a:pt x="136313" y="4304"/>
                  </a:cubicBezTo>
                  <a:cubicBezTo>
                    <a:pt x="135819" y="4163"/>
                    <a:pt x="135396" y="4022"/>
                    <a:pt x="134902" y="3880"/>
                  </a:cubicBezTo>
                  <a:cubicBezTo>
                    <a:pt x="134267" y="3669"/>
                    <a:pt x="133632" y="3457"/>
                    <a:pt x="133068" y="3245"/>
                  </a:cubicBezTo>
                  <a:cubicBezTo>
                    <a:pt x="132715" y="3175"/>
                    <a:pt x="132432" y="3104"/>
                    <a:pt x="132080" y="2963"/>
                  </a:cubicBezTo>
                  <a:cubicBezTo>
                    <a:pt x="131516" y="2822"/>
                    <a:pt x="130951" y="2681"/>
                    <a:pt x="130387" y="2469"/>
                  </a:cubicBezTo>
                  <a:cubicBezTo>
                    <a:pt x="129963" y="2328"/>
                    <a:pt x="129540" y="2258"/>
                    <a:pt x="129117" y="2117"/>
                  </a:cubicBezTo>
                  <a:cubicBezTo>
                    <a:pt x="128693" y="1976"/>
                    <a:pt x="128199" y="1905"/>
                    <a:pt x="127776" y="1834"/>
                  </a:cubicBezTo>
                  <a:cubicBezTo>
                    <a:pt x="127211" y="1693"/>
                    <a:pt x="126647" y="1552"/>
                    <a:pt x="126083" y="1482"/>
                  </a:cubicBezTo>
                  <a:cubicBezTo>
                    <a:pt x="125800" y="1411"/>
                    <a:pt x="125518" y="1340"/>
                    <a:pt x="125236" y="1270"/>
                  </a:cubicBezTo>
                  <a:cubicBezTo>
                    <a:pt x="124742" y="1199"/>
                    <a:pt x="124178" y="1129"/>
                    <a:pt x="123684" y="988"/>
                  </a:cubicBezTo>
                  <a:cubicBezTo>
                    <a:pt x="123049" y="847"/>
                    <a:pt x="122414" y="776"/>
                    <a:pt x="121779" y="705"/>
                  </a:cubicBezTo>
                  <a:cubicBezTo>
                    <a:pt x="121567" y="705"/>
                    <a:pt x="121356" y="635"/>
                    <a:pt x="121144" y="564"/>
                  </a:cubicBezTo>
                  <a:cubicBezTo>
                    <a:pt x="120579" y="494"/>
                    <a:pt x="120085" y="494"/>
                    <a:pt x="119592" y="423"/>
                  </a:cubicBezTo>
                  <a:cubicBezTo>
                    <a:pt x="118886" y="353"/>
                    <a:pt x="118251" y="282"/>
                    <a:pt x="117545" y="212"/>
                  </a:cubicBezTo>
                  <a:cubicBezTo>
                    <a:pt x="117334" y="212"/>
                    <a:pt x="117193" y="141"/>
                    <a:pt x="116981" y="141"/>
                  </a:cubicBezTo>
                  <a:cubicBezTo>
                    <a:pt x="116487" y="141"/>
                    <a:pt x="116064" y="141"/>
                    <a:pt x="115641" y="70"/>
                  </a:cubicBezTo>
                  <a:cubicBezTo>
                    <a:pt x="114864" y="0"/>
                    <a:pt x="114018" y="0"/>
                    <a:pt x="113242" y="0"/>
                  </a:cubicBezTo>
                  <a:cubicBezTo>
                    <a:pt x="113030" y="0"/>
                    <a:pt x="112818" y="0"/>
                    <a:pt x="112606" y="0"/>
                  </a:cubicBezTo>
                  <a:cubicBezTo>
                    <a:pt x="112254" y="0"/>
                    <a:pt x="111901" y="70"/>
                    <a:pt x="111548" y="70"/>
                  </a:cubicBezTo>
                  <a:cubicBezTo>
                    <a:pt x="110560" y="70"/>
                    <a:pt x="109573" y="141"/>
                    <a:pt x="108585" y="212"/>
                  </a:cubicBezTo>
                  <a:cubicBezTo>
                    <a:pt x="108303" y="212"/>
                    <a:pt x="108021" y="212"/>
                    <a:pt x="107668" y="282"/>
                  </a:cubicBezTo>
                  <a:cubicBezTo>
                    <a:pt x="107456" y="282"/>
                    <a:pt x="107245" y="353"/>
                    <a:pt x="107033" y="353"/>
                  </a:cubicBezTo>
                  <a:cubicBezTo>
                    <a:pt x="105551" y="494"/>
                    <a:pt x="104069" y="705"/>
                    <a:pt x="102658" y="988"/>
                  </a:cubicBezTo>
                  <a:cubicBezTo>
                    <a:pt x="102517" y="988"/>
                    <a:pt x="102376" y="988"/>
                    <a:pt x="102235" y="1058"/>
                  </a:cubicBezTo>
                  <a:cubicBezTo>
                    <a:pt x="102235" y="1058"/>
                    <a:pt x="102164" y="1058"/>
                    <a:pt x="102164" y="1058"/>
                  </a:cubicBezTo>
                  <a:cubicBezTo>
                    <a:pt x="100118" y="1482"/>
                    <a:pt x="98143" y="2046"/>
                    <a:pt x="96167" y="2681"/>
                  </a:cubicBezTo>
                  <a:cubicBezTo>
                    <a:pt x="96026" y="2752"/>
                    <a:pt x="95814" y="2752"/>
                    <a:pt x="95603" y="2822"/>
                  </a:cubicBezTo>
                  <a:cubicBezTo>
                    <a:pt x="95461" y="2893"/>
                    <a:pt x="95321" y="2963"/>
                    <a:pt x="95179" y="2963"/>
                  </a:cubicBezTo>
                  <a:cubicBezTo>
                    <a:pt x="94333" y="3245"/>
                    <a:pt x="93486" y="3598"/>
                    <a:pt x="92639" y="3951"/>
                  </a:cubicBezTo>
                  <a:cubicBezTo>
                    <a:pt x="92216" y="4092"/>
                    <a:pt x="91863" y="4304"/>
                    <a:pt x="91440" y="4445"/>
                  </a:cubicBezTo>
                  <a:cubicBezTo>
                    <a:pt x="90240" y="5009"/>
                    <a:pt x="89041" y="5644"/>
                    <a:pt x="87912" y="6279"/>
                  </a:cubicBezTo>
                  <a:lnTo>
                    <a:pt x="0" y="57361"/>
                  </a:lnTo>
                  <a:cubicBezTo>
                    <a:pt x="1129" y="56727"/>
                    <a:pt x="2328" y="56092"/>
                    <a:pt x="3528" y="55527"/>
                  </a:cubicBezTo>
                  <a:cubicBezTo>
                    <a:pt x="3951" y="55316"/>
                    <a:pt x="4304" y="55174"/>
                    <a:pt x="4727" y="55033"/>
                  </a:cubicBezTo>
                  <a:cubicBezTo>
                    <a:pt x="5574" y="54681"/>
                    <a:pt x="6350" y="54328"/>
                    <a:pt x="7267" y="54045"/>
                  </a:cubicBezTo>
                  <a:cubicBezTo>
                    <a:pt x="7549" y="53904"/>
                    <a:pt x="7902" y="53834"/>
                    <a:pt x="8184" y="53763"/>
                  </a:cubicBezTo>
                  <a:cubicBezTo>
                    <a:pt x="10160" y="53128"/>
                    <a:pt x="12135" y="52564"/>
                    <a:pt x="14182" y="52140"/>
                  </a:cubicBezTo>
                  <a:cubicBezTo>
                    <a:pt x="14323" y="52140"/>
                    <a:pt x="14534" y="52070"/>
                    <a:pt x="14675" y="52070"/>
                  </a:cubicBezTo>
                  <a:cubicBezTo>
                    <a:pt x="16086" y="51788"/>
                    <a:pt x="17568" y="51576"/>
                    <a:pt x="19050" y="51435"/>
                  </a:cubicBezTo>
                  <a:cubicBezTo>
                    <a:pt x="19544" y="51364"/>
                    <a:pt x="20038" y="51364"/>
                    <a:pt x="20602" y="51294"/>
                  </a:cubicBezTo>
                  <a:cubicBezTo>
                    <a:pt x="21590" y="51223"/>
                    <a:pt x="22578" y="51153"/>
                    <a:pt x="23565" y="51153"/>
                  </a:cubicBezTo>
                  <a:cubicBezTo>
                    <a:pt x="24130" y="51153"/>
                    <a:pt x="24694" y="51153"/>
                    <a:pt x="25259" y="51153"/>
                  </a:cubicBezTo>
                  <a:cubicBezTo>
                    <a:pt x="26035" y="51153"/>
                    <a:pt x="26882" y="51223"/>
                    <a:pt x="27658" y="51223"/>
                  </a:cubicBezTo>
                  <a:cubicBezTo>
                    <a:pt x="28293" y="51223"/>
                    <a:pt x="28928" y="51294"/>
                    <a:pt x="29633" y="51294"/>
                  </a:cubicBezTo>
                  <a:cubicBezTo>
                    <a:pt x="30339" y="51364"/>
                    <a:pt x="30974" y="51435"/>
                    <a:pt x="31679" y="51505"/>
                  </a:cubicBezTo>
                  <a:cubicBezTo>
                    <a:pt x="32455" y="51576"/>
                    <a:pt x="33161" y="51647"/>
                    <a:pt x="33937" y="51788"/>
                  </a:cubicBezTo>
                  <a:cubicBezTo>
                    <a:pt x="34572" y="51858"/>
                    <a:pt x="35207" y="51999"/>
                    <a:pt x="35842" y="52070"/>
                  </a:cubicBezTo>
                  <a:cubicBezTo>
                    <a:pt x="36618" y="52211"/>
                    <a:pt x="37465" y="52352"/>
                    <a:pt x="38241" y="52493"/>
                  </a:cubicBezTo>
                  <a:cubicBezTo>
                    <a:pt x="38806" y="52634"/>
                    <a:pt x="39370" y="52705"/>
                    <a:pt x="39864" y="52846"/>
                  </a:cubicBezTo>
                  <a:cubicBezTo>
                    <a:pt x="40710" y="53058"/>
                    <a:pt x="41628" y="53269"/>
                    <a:pt x="42474" y="53481"/>
                  </a:cubicBezTo>
                  <a:cubicBezTo>
                    <a:pt x="43039" y="53622"/>
                    <a:pt x="43603" y="53763"/>
                    <a:pt x="44168" y="53904"/>
                  </a:cubicBezTo>
                  <a:cubicBezTo>
                    <a:pt x="45085" y="54187"/>
                    <a:pt x="46073" y="54469"/>
                    <a:pt x="46990" y="54822"/>
                  </a:cubicBezTo>
                  <a:cubicBezTo>
                    <a:pt x="47484" y="54963"/>
                    <a:pt x="47907" y="55104"/>
                    <a:pt x="48401" y="55245"/>
                  </a:cubicBezTo>
                  <a:cubicBezTo>
                    <a:pt x="49742" y="55739"/>
                    <a:pt x="51153" y="56233"/>
                    <a:pt x="52564" y="56797"/>
                  </a:cubicBezTo>
                  <a:cubicBezTo>
                    <a:pt x="52634" y="56797"/>
                    <a:pt x="52634" y="56868"/>
                    <a:pt x="52705" y="56868"/>
                  </a:cubicBezTo>
                  <a:cubicBezTo>
                    <a:pt x="54116" y="57432"/>
                    <a:pt x="55598" y="58067"/>
                    <a:pt x="57009" y="58702"/>
                  </a:cubicBezTo>
                  <a:cubicBezTo>
                    <a:pt x="57432" y="58914"/>
                    <a:pt x="57926" y="59125"/>
                    <a:pt x="58349" y="59337"/>
                  </a:cubicBezTo>
                  <a:cubicBezTo>
                    <a:pt x="59408" y="59831"/>
                    <a:pt x="60396" y="60325"/>
                    <a:pt x="61454" y="60889"/>
                  </a:cubicBezTo>
                  <a:cubicBezTo>
                    <a:pt x="61948" y="61172"/>
                    <a:pt x="62441" y="61383"/>
                    <a:pt x="62935" y="61665"/>
                  </a:cubicBezTo>
                  <a:cubicBezTo>
                    <a:pt x="64276" y="62371"/>
                    <a:pt x="65687" y="63147"/>
                    <a:pt x="67098" y="63923"/>
                  </a:cubicBezTo>
                  <a:cubicBezTo>
                    <a:pt x="70273" y="65758"/>
                    <a:pt x="73448" y="67733"/>
                    <a:pt x="76553" y="69920"/>
                  </a:cubicBezTo>
                  <a:cubicBezTo>
                    <a:pt x="76764" y="70062"/>
                    <a:pt x="76905" y="70203"/>
                    <a:pt x="77117" y="70344"/>
                  </a:cubicBezTo>
                  <a:cubicBezTo>
                    <a:pt x="80010" y="72390"/>
                    <a:pt x="82832" y="74507"/>
                    <a:pt x="85655" y="76764"/>
                  </a:cubicBezTo>
                  <a:cubicBezTo>
                    <a:pt x="85937" y="77047"/>
                    <a:pt x="86289" y="77258"/>
                    <a:pt x="86571" y="77540"/>
                  </a:cubicBezTo>
                  <a:cubicBezTo>
                    <a:pt x="89323" y="79798"/>
                    <a:pt x="91934" y="82127"/>
                    <a:pt x="94615" y="84525"/>
                  </a:cubicBezTo>
                  <a:cubicBezTo>
                    <a:pt x="94897" y="84808"/>
                    <a:pt x="95250" y="85090"/>
                    <a:pt x="95532" y="85372"/>
                  </a:cubicBezTo>
                  <a:cubicBezTo>
                    <a:pt x="98213" y="87912"/>
                    <a:pt x="100824" y="90523"/>
                    <a:pt x="103364" y="93204"/>
                  </a:cubicBezTo>
                  <a:cubicBezTo>
                    <a:pt x="103576" y="93415"/>
                    <a:pt x="103787" y="93627"/>
                    <a:pt x="103999" y="93839"/>
                  </a:cubicBezTo>
                  <a:cubicBezTo>
                    <a:pt x="106751" y="96732"/>
                    <a:pt x="109361" y="99765"/>
                    <a:pt x="111972" y="102870"/>
                  </a:cubicBezTo>
                  <a:cubicBezTo>
                    <a:pt x="112042" y="102941"/>
                    <a:pt x="112042" y="102941"/>
                    <a:pt x="112113" y="103011"/>
                  </a:cubicBezTo>
                  <a:cubicBezTo>
                    <a:pt x="114723" y="106186"/>
                    <a:pt x="117263" y="109432"/>
                    <a:pt x="119733" y="112748"/>
                  </a:cubicBezTo>
                  <a:cubicBezTo>
                    <a:pt x="119803" y="112889"/>
                    <a:pt x="119944" y="113030"/>
                    <a:pt x="120015" y="113171"/>
                  </a:cubicBezTo>
                  <a:cubicBezTo>
                    <a:pt x="122202" y="116134"/>
                    <a:pt x="124248" y="119168"/>
                    <a:pt x="126294" y="122202"/>
                  </a:cubicBezTo>
                  <a:cubicBezTo>
                    <a:pt x="127635" y="124248"/>
                    <a:pt x="128905" y="126365"/>
                    <a:pt x="130175" y="128411"/>
                  </a:cubicBezTo>
                  <a:cubicBezTo>
                    <a:pt x="131233" y="130104"/>
                    <a:pt x="132292" y="131727"/>
                    <a:pt x="133280" y="133420"/>
                  </a:cubicBezTo>
                  <a:cubicBezTo>
                    <a:pt x="133773" y="134267"/>
                    <a:pt x="134196" y="135043"/>
                    <a:pt x="134690" y="135890"/>
                  </a:cubicBezTo>
                  <a:cubicBezTo>
                    <a:pt x="136313" y="138783"/>
                    <a:pt x="137936" y="141675"/>
                    <a:pt x="139418" y="144639"/>
                  </a:cubicBezTo>
                  <a:cubicBezTo>
                    <a:pt x="139559" y="144992"/>
                    <a:pt x="139771" y="145274"/>
                    <a:pt x="139911" y="145627"/>
                  </a:cubicBezTo>
                  <a:cubicBezTo>
                    <a:pt x="141746" y="149225"/>
                    <a:pt x="143439" y="152894"/>
                    <a:pt x="145062" y="156563"/>
                  </a:cubicBezTo>
                  <a:cubicBezTo>
                    <a:pt x="145133" y="156774"/>
                    <a:pt x="145203" y="156915"/>
                    <a:pt x="145344" y="157127"/>
                  </a:cubicBezTo>
                  <a:cubicBezTo>
                    <a:pt x="146897" y="160726"/>
                    <a:pt x="148378" y="164324"/>
                    <a:pt x="149719" y="167993"/>
                  </a:cubicBezTo>
                  <a:cubicBezTo>
                    <a:pt x="149789" y="168204"/>
                    <a:pt x="149931" y="168486"/>
                    <a:pt x="150001" y="168698"/>
                  </a:cubicBezTo>
                  <a:cubicBezTo>
                    <a:pt x="151342" y="172438"/>
                    <a:pt x="152612" y="176177"/>
                    <a:pt x="153740" y="179917"/>
                  </a:cubicBezTo>
                  <a:cubicBezTo>
                    <a:pt x="153811" y="180128"/>
                    <a:pt x="153882" y="180340"/>
                    <a:pt x="153952" y="180552"/>
                  </a:cubicBezTo>
                  <a:cubicBezTo>
                    <a:pt x="155010" y="184150"/>
                    <a:pt x="155998" y="187748"/>
                    <a:pt x="156845" y="191347"/>
                  </a:cubicBezTo>
                  <a:cubicBezTo>
                    <a:pt x="156915" y="191699"/>
                    <a:pt x="156986" y="192052"/>
                    <a:pt x="157057" y="192405"/>
                  </a:cubicBezTo>
                  <a:cubicBezTo>
                    <a:pt x="157903" y="196074"/>
                    <a:pt x="158609" y="199813"/>
                    <a:pt x="159244" y="203482"/>
                  </a:cubicBezTo>
                  <a:cubicBezTo>
                    <a:pt x="159244" y="203553"/>
                    <a:pt x="159244" y="203623"/>
                    <a:pt x="159314" y="203694"/>
                  </a:cubicBezTo>
                  <a:cubicBezTo>
                    <a:pt x="159879" y="207433"/>
                    <a:pt x="160373" y="211102"/>
                    <a:pt x="160655" y="214771"/>
                  </a:cubicBezTo>
                  <a:cubicBezTo>
                    <a:pt x="160655" y="215053"/>
                    <a:pt x="160725" y="215335"/>
                    <a:pt x="160725" y="215688"/>
                  </a:cubicBezTo>
                  <a:cubicBezTo>
                    <a:pt x="161008" y="219357"/>
                    <a:pt x="161149" y="222955"/>
                    <a:pt x="161149" y="226554"/>
                  </a:cubicBezTo>
                  <a:cubicBezTo>
                    <a:pt x="161149" y="230152"/>
                    <a:pt x="160937" y="233539"/>
                    <a:pt x="160655" y="236855"/>
                  </a:cubicBezTo>
                  <a:cubicBezTo>
                    <a:pt x="160655" y="237137"/>
                    <a:pt x="160585" y="237419"/>
                    <a:pt x="160585" y="237772"/>
                  </a:cubicBezTo>
                  <a:cubicBezTo>
                    <a:pt x="160302" y="240806"/>
                    <a:pt x="159879" y="243769"/>
                    <a:pt x="159314" y="246521"/>
                  </a:cubicBezTo>
                  <a:cubicBezTo>
                    <a:pt x="159244" y="246874"/>
                    <a:pt x="159173" y="247297"/>
                    <a:pt x="159103" y="247650"/>
                  </a:cubicBezTo>
                  <a:cubicBezTo>
                    <a:pt x="158538" y="250402"/>
                    <a:pt x="157833" y="253012"/>
                    <a:pt x="157057" y="255482"/>
                  </a:cubicBezTo>
                  <a:cubicBezTo>
                    <a:pt x="156915" y="255976"/>
                    <a:pt x="156774" y="256399"/>
                    <a:pt x="156563" y="256893"/>
                  </a:cubicBezTo>
                  <a:cubicBezTo>
                    <a:pt x="155786" y="259221"/>
                    <a:pt x="154870" y="261479"/>
                    <a:pt x="153952" y="263666"/>
                  </a:cubicBezTo>
                  <a:cubicBezTo>
                    <a:pt x="153882" y="263878"/>
                    <a:pt x="153740" y="264160"/>
                    <a:pt x="153670" y="264372"/>
                  </a:cubicBezTo>
                  <a:cubicBezTo>
                    <a:pt x="152541" y="266771"/>
                    <a:pt x="151271" y="269099"/>
                    <a:pt x="149860" y="271215"/>
                  </a:cubicBezTo>
                  <a:cubicBezTo>
                    <a:pt x="149648" y="271498"/>
                    <a:pt x="149437" y="271780"/>
                    <a:pt x="149225" y="272062"/>
                  </a:cubicBezTo>
                  <a:cubicBezTo>
                    <a:pt x="148096" y="273755"/>
                    <a:pt x="146897" y="275378"/>
                    <a:pt x="145627" y="276860"/>
                  </a:cubicBezTo>
                  <a:cubicBezTo>
                    <a:pt x="145133" y="277424"/>
                    <a:pt x="144639" y="277918"/>
                    <a:pt x="144145" y="278483"/>
                  </a:cubicBezTo>
                  <a:cubicBezTo>
                    <a:pt x="143016" y="279682"/>
                    <a:pt x="141816" y="280811"/>
                    <a:pt x="140617" y="281869"/>
                  </a:cubicBezTo>
                  <a:cubicBezTo>
                    <a:pt x="140123" y="282293"/>
                    <a:pt x="139629" y="282787"/>
                    <a:pt x="139065" y="283210"/>
                  </a:cubicBezTo>
                  <a:cubicBezTo>
                    <a:pt x="137301" y="284621"/>
                    <a:pt x="135537" y="285891"/>
                    <a:pt x="133632" y="287020"/>
                  </a:cubicBezTo>
                  <a:lnTo>
                    <a:pt x="221544" y="235938"/>
                  </a:lnTo>
                  <a:cubicBezTo>
                    <a:pt x="223449" y="234809"/>
                    <a:pt x="225284" y="233539"/>
                    <a:pt x="226977" y="232128"/>
                  </a:cubicBezTo>
                  <a:cubicBezTo>
                    <a:pt x="227471" y="231704"/>
                    <a:pt x="228036" y="231281"/>
                    <a:pt x="228530" y="230787"/>
                  </a:cubicBezTo>
                  <a:cubicBezTo>
                    <a:pt x="229729" y="229729"/>
                    <a:pt x="230928" y="228600"/>
                    <a:pt x="232057" y="227400"/>
                  </a:cubicBezTo>
                  <a:cubicBezTo>
                    <a:pt x="232551" y="226906"/>
                    <a:pt x="233045" y="226342"/>
                    <a:pt x="233539" y="225778"/>
                  </a:cubicBezTo>
                  <a:cubicBezTo>
                    <a:pt x="234809" y="224296"/>
                    <a:pt x="236008" y="222673"/>
                    <a:pt x="237137" y="220980"/>
                  </a:cubicBezTo>
                  <a:cubicBezTo>
                    <a:pt x="237349" y="220698"/>
                    <a:pt x="237560" y="220415"/>
                    <a:pt x="237772" y="220133"/>
                  </a:cubicBezTo>
                  <a:cubicBezTo>
                    <a:pt x="237842" y="220063"/>
                    <a:pt x="237842" y="219992"/>
                    <a:pt x="237913" y="219922"/>
                  </a:cubicBezTo>
                  <a:cubicBezTo>
                    <a:pt x="239183" y="217875"/>
                    <a:pt x="240383" y="215759"/>
                    <a:pt x="241441" y="213501"/>
                  </a:cubicBezTo>
                  <a:cubicBezTo>
                    <a:pt x="241441" y="213431"/>
                    <a:pt x="241512" y="213360"/>
                    <a:pt x="241512" y="213289"/>
                  </a:cubicBezTo>
                  <a:cubicBezTo>
                    <a:pt x="241582" y="213078"/>
                    <a:pt x="241723" y="212795"/>
                    <a:pt x="241794" y="212584"/>
                  </a:cubicBezTo>
                  <a:cubicBezTo>
                    <a:pt x="242429" y="211173"/>
                    <a:pt x="243064" y="209691"/>
                    <a:pt x="243699" y="208139"/>
                  </a:cubicBezTo>
                  <a:cubicBezTo>
                    <a:pt x="243981" y="207363"/>
                    <a:pt x="244193" y="206587"/>
                    <a:pt x="244475" y="205810"/>
                  </a:cubicBezTo>
                  <a:cubicBezTo>
                    <a:pt x="244616" y="205317"/>
                    <a:pt x="244757" y="204893"/>
                    <a:pt x="244969" y="204399"/>
                  </a:cubicBezTo>
                  <a:cubicBezTo>
                    <a:pt x="245110" y="203976"/>
                    <a:pt x="245251" y="203553"/>
                    <a:pt x="245392" y="203129"/>
                  </a:cubicBezTo>
                  <a:cubicBezTo>
                    <a:pt x="245815" y="201577"/>
                    <a:pt x="246239" y="199954"/>
                    <a:pt x="246662" y="198332"/>
                  </a:cubicBezTo>
                  <a:cubicBezTo>
                    <a:pt x="246803" y="197767"/>
                    <a:pt x="246874" y="197132"/>
                    <a:pt x="247015" y="196568"/>
                  </a:cubicBezTo>
                  <a:cubicBezTo>
                    <a:pt x="247085" y="196215"/>
                    <a:pt x="247156" y="195792"/>
                    <a:pt x="247227" y="195439"/>
                  </a:cubicBezTo>
                  <a:cubicBezTo>
                    <a:pt x="247368" y="194874"/>
                    <a:pt x="247438" y="194310"/>
                    <a:pt x="247579" y="193675"/>
                  </a:cubicBezTo>
                  <a:cubicBezTo>
                    <a:pt x="247862" y="192193"/>
                    <a:pt x="248073" y="190712"/>
                    <a:pt x="248285" y="189159"/>
                  </a:cubicBezTo>
                  <a:cubicBezTo>
                    <a:pt x="248356" y="188313"/>
                    <a:pt x="248496" y="187466"/>
                    <a:pt x="248567" y="186619"/>
                  </a:cubicBezTo>
                  <a:cubicBezTo>
                    <a:pt x="248567" y="186337"/>
                    <a:pt x="248638" y="186055"/>
                    <a:pt x="248638" y="185702"/>
                  </a:cubicBezTo>
                  <a:cubicBezTo>
                    <a:pt x="248638" y="185349"/>
                    <a:pt x="248708" y="184997"/>
                    <a:pt x="248779" y="184644"/>
                  </a:cubicBezTo>
                  <a:cubicBezTo>
                    <a:pt x="248920" y="183162"/>
                    <a:pt x="248990" y="181681"/>
                    <a:pt x="249061" y="180199"/>
                  </a:cubicBezTo>
                  <a:cubicBezTo>
                    <a:pt x="249132" y="178717"/>
                    <a:pt x="249132" y="177165"/>
                    <a:pt x="249202" y="175683"/>
                  </a:cubicBezTo>
                  <a:cubicBezTo>
                    <a:pt x="249202" y="175613"/>
                    <a:pt x="249202" y="175472"/>
                    <a:pt x="249202" y="175401"/>
                  </a:cubicBezTo>
                  <a:cubicBezTo>
                    <a:pt x="249132" y="174343"/>
                    <a:pt x="249132" y="172932"/>
                    <a:pt x="249061" y="171521"/>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64" name="Freeform: Shape 263">
              <a:extLst>
                <a:ext uri="{FF2B5EF4-FFF2-40B4-BE49-F238E27FC236}">
                  <a16:creationId xmlns:a16="http://schemas.microsoft.com/office/drawing/2014/main" id="{90B045BB-10A1-4282-A015-F679E550F59F}"/>
                </a:ext>
              </a:extLst>
            </p:cNvPr>
            <p:cNvSpPr/>
            <p:nvPr/>
          </p:nvSpPr>
          <p:spPr>
            <a:xfrm>
              <a:off x="6540147" y="2460061"/>
              <a:ext cx="331611" cy="402167"/>
            </a:xfrm>
            <a:custGeom>
              <a:avLst/>
              <a:gdLst>
                <a:gd name="connsiteX0" fmla="*/ 284268 w 331611"/>
                <a:gd name="connsiteY0" fmla="*/ 324979 h 402166"/>
                <a:gd name="connsiteX1" fmla="*/ 282575 w 331611"/>
                <a:gd name="connsiteY1" fmla="*/ 328718 h 402166"/>
                <a:gd name="connsiteX2" fmla="*/ 284974 w 331611"/>
                <a:gd name="connsiteY2" fmla="*/ 408375 h 402166"/>
                <a:gd name="connsiteX3" fmla="*/ 246592 w 331611"/>
                <a:gd name="connsiteY3" fmla="*/ 384528 h 402166"/>
                <a:gd name="connsiteX4" fmla="*/ 217029 w 331611"/>
                <a:gd name="connsiteY4" fmla="*/ 366113 h 402166"/>
                <a:gd name="connsiteX5" fmla="*/ 212937 w 331611"/>
                <a:gd name="connsiteY5" fmla="*/ 365760 h 402166"/>
                <a:gd name="connsiteX6" fmla="*/ 166582 w 331611"/>
                <a:gd name="connsiteY6" fmla="*/ 396451 h 402166"/>
                <a:gd name="connsiteX7" fmla="*/ 120579 w 331611"/>
                <a:gd name="connsiteY7" fmla="*/ 312420 h 402166"/>
                <a:gd name="connsiteX8" fmla="*/ 116699 w 331611"/>
                <a:gd name="connsiteY8" fmla="*/ 308187 h 402166"/>
                <a:gd name="connsiteX9" fmla="*/ 86924 w 331611"/>
                <a:gd name="connsiteY9" fmla="*/ 292312 h 402166"/>
                <a:gd name="connsiteX10" fmla="*/ 48542 w 331611"/>
                <a:gd name="connsiteY10" fmla="*/ 271851 h 402166"/>
                <a:gd name="connsiteX11" fmla="*/ 51435 w 331611"/>
                <a:gd name="connsiteY11" fmla="*/ 195298 h 402166"/>
                <a:gd name="connsiteX12" fmla="*/ 49742 w 331611"/>
                <a:gd name="connsiteY12" fmla="*/ 189583 h 402166"/>
                <a:gd name="connsiteX13" fmla="*/ 0 w 331611"/>
                <a:gd name="connsiteY13" fmla="*/ 107668 h 402166"/>
                <a:gd name="connsiteX14" fmla="*/ 50094 w 331611"/>
                <a:gd name="connsiteY14" fmla="*/ 83397 h 402166"/>
                <a:gd name="connsiteX15" fmla="*/ 51858 w 331611"/>
                <a:gd name="connsiteY15" fmla="*/ 79657 h 402166"/>
                <a:gd name="connsiteX16" fmla="*/ 49389 w 331611"/>
                <a:gd name="connsiteY16" fmla="*/ 0 h 402166"/>
                <a:gd name="connsiteX17" fmla="*/ 117334 w 331611"/>
                <a:gd name="connsiteY17" fmla="*/ 42263 h 402166"/>
                <a:gd name="connsiteX18" fmla="*/ 121426 w 331611"/>
                <a:gd name="connsiteY18" fmla="*/ 42686 h 402166"/>
                <a:gd name="connsiteX19" fmla="*/ 167781 w 331611"/>
                <a:gd name="connsiteY19" fmla="*/ 11924 h 402166"/>
                <a:gd name="connsiteX20" fmla="*/ 213783 w 331611"/>
                <a:gd name="connsiteY20" fmla="*/ 95955 h 402166"/>
                <a:gd name="connsiteX21" fmla="*/ 217593 w 331611"/>
                <a:gd name="connsiteY21" fmla="*/ 100118 h 402166"/>
                <a:gd name="connsiteX22" fmla="*/ 285821 w 331611"/>
                <a:gd name="connsiteY22" fmla="*/ 136454 h 402166"/>
                <a:gd name="connsiteX23" fmla="*/ 282998 w 331611"/>
                <a:gd name="connsiteY23" fmla="*/ 213007 h 402166"/>
                <a:gd name="connsiteX24" fmla="*/ 284691 w 331611"/>
                <a:gd name="connsiteY24" fmla="*/ 218722 h 402166"/>
                <a:gd name="connsiteX25" fmla="*/ 334433 w 331611"/>
                <a:gd name="connsiteY25" fmla="*/ 300637 h 402166"/>
                <a:gd name="connsiteX26" fmla="*/ 284268 w 331611"/>
                <a:gd name="connsiteY26" fmla="*/ 324979 h 402166"/>
                <a:gd name="connsiteX27" fmla="*/ 166723 w 331611"/>
                <a:gd name="connsiteY27" fmla="*/ 324697 h 402166"/>
                <a:gd name="connsiteX28" fmla="*/ 271992 w 331611"/>
                <a:gd name="connsiteY28" fmla="*/ 264724 h 402166"/>
                <a:gd name="connsiteX29" fmla="*/ 167428 w 331611"/>
                <a:gd name="connsiteY29" fmla="*/ 83679 h 402166"/>
                <a:gd name="connsiteX30" fmla="*/ 62159 w 331611"/>
                <a:gd name="connsiteY30" fmla="*/ 143651 h 402166"/>
                <a:gd name="connsiteX31" fmla="*/ 166723 w 331611"/>
                <a:gd name="connsiteY31" fmla="*/ 324697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31611" h="402166">
                  <a:moveTo>
                    <a:pt x="284268" y="324979"/>
                  </a:moveTo>
                  <a:cubicBezTo>
                    <a:pt x="283069" y="325543"/>
                    <a:pt x="282504" y="326884"/>
                    <a:pt x="282575" y="328718"/>
                  </a:cubicBezTo>
                  <a:lnTo>
                    <a:pt x="284974" y="408375"/>
                  </a:lnTo>
                  <a:lnTo>
                    <a:pt x="246592" y="384528"/>
                  </a:lnTo>
                  <a:lnTo>
                    <a:pt x="217029" y="366113"/>
                  </a:lnTo>
                  <a:cubicBezTo>
                    <a:pt x="215406" y="365195"/>
                    <a:pt x="213995" y="365054"/>
                    <a:pt x="212937" y="365760"/>
                  </a:cubicBezTo>
                  <a:lnTo>
                    <a:pt x="166582" y="396451"/>
                  </a:lnTo>
                  <a:lnTo>
                    <a:pt x="120579" y="312420"/>
                  </a:lnTo>
                  <a:cubicBezTo>
                    <a:pt x="119592" y="310585"/>
                    <a:pt x="118181" y="309033"/>
                    <a:pt x="116699" y="308187"/>
                  </a:cubicBezTo>
                  <a:lnTo>
                    <a:pt x="86924" y="292312"/>
                  </a:lnTo>
                  <a:lnTo>
                    <a:pt x="48542" y="271851"/>
                  </a:lnTo>
                  <a:lnTo>
                    <a:pt x="51435" y="195298"/>
                  </a:lnTo>
                  <a:cubicBezTo>
                    <a:pt x="51505" y="193534"/>
                    <a:pt x="50870" y="191488"/>
                    <a:pt x="49742" y="189583"/>
                  </a:cubicBezTo>
                  <a:lnTo>
                    <a:pt x="0" y="107668"/>
                  </a:lnTo>
                  <a:lnTo>
                    <a:pt x="50094" y="83397"/>
                  </a:lnTo>
                  <a:cubicBezTo>
                    <a:pt x="51223" y="82832"/>
                    <a:pt x="51858" y="81492"/>
                    <a:pt x="51858" y="79657"/>
                  </a:cubicBezTo>
                  <a:lnTo>
                    <a:pt x="49389" y="0"/>
                  </a:lnTo>
                  <a:lnTo>
                    <a:pt x="117334" y="42263"/>
                  </a:lnTo>
                  <a:cubicBezTo>
                    <a:pt x="118957" y="43180"/>
                    <a:pt x="120368" y="43392"/>
                    <a:pt x="121426" y="42686"/>
                  </a:cubicBezTo>
                  <a:lnTo>
                    <a:pt x="167781" y="11924"/>
                  </a:lnTo>
                  <a:lnTo>
                    <a:pt x="213783" y="95955"/>
                  </a:lnTo>
                  <a:cubicBezTo>
                    <a:pt x="214771" y="97790"/>
                    <a:pt x="216112" y="99272"/>
                    <a:pt x="217593" y="100118"/>
                  </a:cubicBezTo>
                  <a:lnTo>
                    <a:pt x="285821" y="136454"/>
                  </a:lnTo>
                  <a:lnTo>
                    <a:pt x="282998" y="213007"/>
                  </a:lnTo>
                  <a:cubicBezTo>
                    <a:pt x="282928" y="214771"/>
                    <a:pt x="283492" y="216817"/>
                    <a:pt x="284691" y="218722"/>
                  </a:cubicBezTo>
                  <a:lnTo>
                    <a:pt x="334433" y="300637"/>
                  </a:lnTo>
                  <a:lnTo>
                    <a:pt x="284268" y="324979"/>
                  </a:lnTo>
                  <a:close/>
                  <a:moveTo>
                    <a:pt x="166723" y="324697"/>
                  </a:moveTo>
                  <a:cubicBezTo>
                    <a:pt x="224508" y="358069"/>
                    <a:pt x="271780" y="331188"/>
                    <a:pt x="271992" y="264724"/>
                  </a:cubicBezTo>
                  <a:cubicBezTo>
                    <a:pt x="272203" y="198261"/>
                    <a:pt x="225284" y="117052"/>
                    <a:pt x="167428" y="83679"/>
                  </a:cubicBezTo>
                  <a:cubicBezTo>
                    <a:pt x="109573" y="50306"/>
                    <a:pt x="62371" y="77188"/>
                    <a:pt x="62159" y="143651"/>
                  </a:cubicBezTo>
                  <a:cubicBezTo>
                    <a:pt x="62018" y="210044"/>
                    <a:pt x="108867" y="291253"/>
                    <a:pt x="166723" y="324697"/>
                  </a:cubicBezTo>
                </a:path>
              </a:pathLst>
            </a:custGeom>
            <a:solidFill>
              <a:schemeClr val="accent2"/>
            </a:solidFill>
            <a:ln w="7047" cap="flat">
              <a:noFill/>
              <a:prstDash val="solid"/>
              <a:miter/>
            </a:ln>
          </p:spPr>
          <p:txBody>
            <a:bodyPr rtlCol="0" anchor="ctr"/>
            <a:lstStyle/>
            <a:p>
              <a:endParaRPr lang="en-ID"/>
            </a:p>
          </p:txBody>
        </p:sp>
        <p:sp>
          <p:nvSpPr>
            <p:cNvPr id="265" name="Freeform: Shape 264">
              <a:extLst>
                <a:ext uri="{FF2B5EF4-FFF2-40B4-BE49-F238E27FC236}">
                  <a16:creationId xmlns:a16="http://schemas.microsoft.com/office/drawing/2014/main" id="{24DED0BE-8B9C-442A-BCB5-50DA9264731A}"/>
                </a:ext>
              </a:extLst>
            </p:cNvPr>
            <p:cNvSpPr/>
            <p:nvPr/>
          </p:nvSpPr>
          <p:spPr>
            <a:xfrm>
              <a:off x="6613031" y="2542989"/>
              <a:ext cx="183444" cy="239889"/>
            </a:xfrm>
            <a:custGeom>
              <a:avLst/>
              <a:gdLst>
                <a:gd name="connsiteX0" fmla="*/ 94545 w 183444"/>
                <a:gd name="connsiteY0" fmla="*/ 12886 h 239888"/>
                <a:gd name="connsiteX1" fmla="*/ 188525 w 183444"/>
                <a:gd name="connsiteY1" fmla="*/ 175657 h 239888"/>
                <a:gd name="connsiteX2" fmla="*/ 93980 w 183444"/>
                <a:gd name="connsiteY2" fmla="*/ 229562 h 239888"/>
                <a:gd name="connsiteX3" fmla="*/ 0 w 183444"/>
                <a:gd name="connsiteY3" fmla="*/ 66790 h 239888"/>
                <a:gd name="connsiteX4" fmla="*/ 94545 w 183444"/>
                <a:gd name="connsiteY4" fmla="*/ 12886 h 239888"/>
                <a:gd name="connsiteX5" fmla="*/ 93910 w 183444"/>
                <a:gd name="connsiteY5" fmla="*/ 214957 h 239888"/>
                <a:gd name="connsiteX6" fmla="*/ 175754 w 183444"/>
                <a:gd name="connsiteY6" fmla="*/ 168319 h 239888"/>
                <a:gd name="connsiteX7" fmla="*/ 94403 w 183444"/>
                <a:gd name="connsiteY7" fmla="*/ 27491 h 239888"/>
                <a:gd name="connsiteX8" fmla="*/ 12488 w 183444"/>
                <a:gd name="connsiteY8" fmla="*/ 74128 h 239888"/>
                <a:gd name="connsiteX9" fmla="*/ 93910 w 183444"/>
                <a:gd name="connsiteY9" fmla="*/ 214957 h 23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444" h="239888">
                  <a:moveTo>
                    <a:pt x="94545" y="12886"/>
                  </a:moveTo>
                  <a:cubicBezTo>
                    <a:pt x="146544" y="42872"/>
                    <a:pt x="188666" y="115897"/>
                    <a:pt x="188525" y="175657"/>
                  </a:cubicBezTo>
                  <a:cubicBezTo>
                    <a:pt x="188383" y="235418"/>
                    <a:pt x="145979" y="259548"/>
                    <a:pt x="93980" y="229562"/>
                  </a:cubicBezTo>
                  <a:cubicBezTo>
                    <a:pt x="41981" y="199576"/>
                    <a:pt x="-141" y="126621"/>
                    <a:pt x="0" y="66790"/>
                  </a:cubicBezTo>
                  <a:cubicBezTo>
                    <a:pt x="141" y="7030"/>
                    <a:pt x="42545" y="-17101"/>
                    <a:pt x="94545" y="12886"/>
                  </a:cubicBezTo>
                  <a:close/>
                  <a:moveTo>
                    <a:pt x="93910" y="214957"/>
                  </a:moveTo>
                  <a:cubicBezTo>
                    <a:pt x="138924" y="240921"/>
                    <a:pt x="175613" y="220037"/>
                    <a:pt x="175754" y="168319"/>
                  </a:cubicBezTo>
                  <a:cubicBezTo>
                    <a:pt x="175895" y="116602"/>
                    <a:pt x="139418" y="53455"/>
                    <a:pt x="94403" y="27491"/>
                  </a:cubicBezTo>
                  <a:cubicBezTo>
                    <a:pt x="49389" y="1526"/>
                    <a:pt x="12700" y="22411"/>
                    <a:pt x="12488" y="74128"/>
                  </a:cubicBezTo>
                  <a:cubicBezTo>
                    <a:pt x="12418" y="125845"/>
                    <a:pt x="48895" y="188992"/>
                    <a:pt x="93910" y="214957"/>
                  </a:cubicBezTo>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66" name="Freeform: Shape 265">
              <a:extLst>
                <a:ext uri="{FF2B5EF4-FFF2-40B4-BE49-F238E27FC236}">
                  <a16:creationId xmlns:a16="http://schemas.microsoft.com/office/drawing/2014/main" id="{496DC050-C74C-4D56-B632-AFB4D09456B8}"/>
                </a:ext>
              </a:extLst>
            </p:cNvPr>
            <p:cNvSpPr/>
            <p:nvPr/>
          </p:nvSpPr>
          <p:spPr>
            <a:xfrm>
              <a:off x="6636244" y="2572963"/>
              <a:ext cx="141111" cy="176389"/>
            </a:xfrm>
            <a:custGeom>
              <a:avLst/>
              <a:gdLst>
                <a:gd name="connsiteX0" fmla="*/ 71261 w 141111"/>
                <a:gd name="connsiteY0" fmla="*/ 9723 h 176388"/>
                <a:gd name="connsiteX1" fmla="*/ 141958 w 141111"/>
                <a:gd name="connsiteY1" fmla="*/ 132208 h 176388"/>
                <a:gd name="connsiteX2" fmla="*/ 70767 w 141111"/>
                <a:gd name="connsiteY2" fmla="*/ 172777 h 176388"/>
                <a:gd name="connsiteX3" fmla="*/ 0 w 141111"/>
                <a:gd name="connsiteY3" fmla="*/ 50222 h 176388"/>
                <a:gd name="connsiteX4" fmla="*/ 71261 w 141111"/>
                <a:gd name="connsiteY4" fmla="*/ 9723 h 176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76388">
                  <a:moveTo>
                    <a:pt x="71261" y="9723"/>
                  </a:moveTo>
                  <a:cubicBezTo>
                    <a:pt x="110419" y="32301"/>
                    <a:pt x="142099" y="87194"/>
                    <a:pt x="141958" y="132208"/>
                  </a:cubicBezTo>
                  <a:cubicBezTo>
                    <a:pt x="141817" y="177222"/>
                    <a:pt x="109926" y="195426"/>
                    <a:pt x="70767" y="172777"/>
                  </a:cubicBezTo>
                  <a:cubicBezTo>
                    <a:pt x="31679" y="150200"/>
                    <a:pt x="-71" y="95237"/>
                    <a:pt x="0" y="50222"/>
                  </a:cubicBezTo>
                  <a:cubicBezTo>
                    <a:pt x="71" y="5208"/>
                    <a:pt x="32103" y="-12854"/>
                    <a:pt x="71261" y="9723"/>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267" name="Freeform: Shape 266">
              <a:extLst>
                <a:ext uri="{FF2B5EF4-FFF2-40B4-BE49-F238E27FC236}">
                  <a16:creationId xmlns:a16="http://schemas.microsoft.com/office/drawing/2014/main" id="{CE3E74E0-DFD9-4650-B04B-875989292556}"/>
                </a:ext>
              </a:extLst>
            </p:cNvPr>
            <p:cNvSpPr/>
            <p:nvPr/>
          </p:nvSpPr>
          <p:spPr>
            <a:xfrm>
              <a:off x="6824698" y="2627771"/>
              <a:ext cx="134056" cy="127000"/>
            </a:xfrm>
            <a:custGeom>
              <a:avLst/>
              <a:gdLst>
                <a:gd name="connsiteX0" fmla="*/ 0 w 134055"/>
                <a:gd name="connsiteY0" fmla="*/ 51082 h 127000"/>
                <a:gd name="connsiteX1" fmla="*/ 87912 w 134055"/>
                <a:gd name="connsiteY1" fmla="*/ 0 h 127000"/>
                <a:gd name="connsiteX2" fmla="*/ 137724 w 134055"/>
                <a:gd name="connsiteY2" fmla="*/ 81915 h 127000"/>
                <a:gd name="connsiteX3" fmla="*/ 49812 w 134055"/>
                <a:gd name="connsiteY3" fmla="*/ 132997 h 127000"/>
              </a:gdLst>
              <a:ahLst/>
              <a:cxnLst>
                <a:cxn ang="0">
                  <a:pos x="connsiteX0" y="connsiteY0"/>
                </a:cxn>
                <a:cxn ang="0">
                  <a:pos x="connsiteX1" y="connsiteY1"/>
                </a:cxn>
                <a:cxn ang="0">
                  <a:pos x="connsiteX2" y="connsiteY2"/>
                </a:cxn>
                <a:cxn ang="0">
                  <a:pos x="connsiteX3" y="connsiteY3"/>
                </a:cxn>
              </a:cxnLst>
              <a:rect l="l" t="t" r="r" b="b"/>
              <a:pathLst>
                <a:path w="134055" h="127000">
                  <a:moveTo>
                    <a:pt x="0" y="51082"/>
                  </a:moveTo>
                  <a:lnTo>
                    <a:pt x="87912" y="0"/>
                  </a:lnTo>
                  <a:lnTo>
                    <a:pt x="137724" y="81915"/>
                  </a:lnTo>
                  <a:lnTo>
                    <a:pt x="49812" y="132997"/>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68" name="Freeform: Shape 267">
              <a:extLst>
                <a:ext uri="{FF2B5EF4-FFF2-40B4-BE49-F238E27FC236}">
                  <a16:creationId xmlns:a16="http://schemas.microsoft.com/office/drawing/2014/main" id="{F7396F13-4134-4C1E-9B26-394A684190F6}"/>
                </a:ext>
              </a:extLst>
            </p:cNvPr>
            <p:cNvSpPr/>
            <p:nvPr/>
          </p:nvSpPr>
          <p:spPr>
            <a:xfrm>
              <a:off x="6707787" y="2420973"/>
              <a:ext cx="134056" cy="134056"/>
            </a:xfrm>
            <a:custGeom>
              <a:avLst/>
              <a:gdLst>
                <a:gd name="connsiteX0" fmla="*/ 135678 w 134055"/>
                <a:gd name="connsiteY0" fmla="*/ 86501 h 134055"/>
                <a:gd name="connsiteX1" fmla="*/ 135678 w 134055"/>
                <a:gd name="connsiteY1" fmla="*/ 86501 h 134055"/>
                <a:gd name="connsiteX2" fmla="*/ 133914 w 134055"/>
                <a:gd name="connsiteY2" fmla="*/ 84032 h 134055"/>
                <a:gd name="connsiteX3" fmla="*/ 87912 w 134055"/>
                <a:gd name="connsiteY3" fmla="*/ 0 h 134055"/>
                <a:gd name="connsiteX4" fmla="*/ 0 w 134055"/>
                <a:gd name="connsiteY4" fmla="*/ 51082 h 134055"/>
                <a:gd name="connsiteX5" fmla="*/ 46002 w 134055"/>
                <a:gd name="connsiteY5" fmla="*/ 135114 h 134055"/>
                <a:gd name="connsiteX6" fmla="*/ 46214 w 134055"/>
                <a:gd name="connsiteY6" fmla="*/ 135467 h 134055"/>
                <a:gd name="connsiteX7" fmla="*/ 46708 w 134055"/>
                <a:gd name="connsiteY7" fmla="*/ 136172 h 134055"/>
                <a:gd name="connsiteX8" fmla="*/ 46990 w 134055"/>
                <a:gd name="connsiteY8" fmla="*/ 136595 h 134055"/>
                <a:gd name="connsiteX9" fmla="*/ 47202 w 134055"/>
                <a:gd name="connsiteY9" fmla="*/ 136878 h 134055"/>
                <a:gd name="connsiteX10" fmla="*/ 47413 w 134055"/>
                <a:gd name="connsiteY10" fmla="*/ 137089 h 134055"/>
                <a:gd name="connsiteX11" fmla="*/ 47625 w 134055"/>
                <a:gd name="connsiteY11" fmla="*/ 137301 h 134055"/>
                <a:gd name="connsiteX12" fmla="*/ 47766 w 134055"/>
                <a:gd name="connsiteY12" fmla="*/ 137513 h 134055"/>
                <a:gd name="connsiteX13" fmla="*/ 47766 w 134055"/>
                <a:gd name="connsiteY13" fmla="*/ 137513 h 134055"/>
                <a:gd name="connsiteX14" fmla="*/ 47766 w 134055"/>
                <a:gd name="connsiteY14" fmla="*/ 137513 h 134055"/>
                <a:gd name="connsiteX15" fmla="*/ 47978 w 134055"/>
                <a:gd name="connsiteY15" fmla="*/ 137724 h 134055"/>
                <a:gd name="connsiteX16" fmla="*/ 48189 w 134055"/>
                <a:gd name="connsiteY16" fmla="*/ 137936 h 134055"/>
                <a:gd name="connsiteX17" fmla="*/ 48401 w 134055"/>
                <a:gd name="connsiteY17" fmla="*/ 138148 h 134055"/>
                <a:gd name="connsiteX18" fmla="*/ 48612 w 134055"/>
                <a:gd name="connsiteY18" fmla="*/ 138359 h 134055"/>
                <a:gd name="connsiteX19" fmla="*/ 48824 w 134055"/>
                <a:gd name="connsiteY19" fmla="*/ 138571 h 134055"/>
                <a:gd name="connsiteX20" fmla="*/ 49036 w 134055"/>
                <a:gd name="connsiteY20" fmla="*/ 138783 h 134055"/>
                <a:gd name="connsiteX21" fmla="*/ 49248 w 134055"/>
                <a:gd name="connsiteY21" fmla="*/ 138924 h 134055"/>
                <a:gd name="connsiteX22" fmla="*/ 49459 w 134055"/>
                <a:gd name="connsiteY22" fmla="*/ 139065 h 134055"/>
                <a:gd name="connsiteX23" fmla="*/ 49671 w 134055"/>
                <a:gd name="connsiteY23" fmla="*/ 139206 h 134055"/>
                <a:gd name="connsiteX24" fmla="*/ 49742 w 134055"/>
                <a:gd name="connsiteY24" fmla="*/ 139206 h 134055"/>
                <a:gd name="connsiteX25" fmla="*/ 137654 w 134055"/>
                <a:gd name="connsiteY25" fmla="*/ 88124 h 134055"/>
                <a:gd name="connsiteX26" fmla="*/ 135678 w 134055"/>
                <a:gd name="connsiteY26" fmla="*/ 8650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4055" h="134055">
                  <a:moveTo>
                    <a:pt x="135678" y="86501"/>
                  </a:moveTo>
                  <a:cubicBezTo>
                    <a:pt x="135678" y="86501"/>
                    <a:pt x="135678" y="86501"/>
                    <a:pt x="135678" y="86501"/>
                  </a:cubicBezTo>
                  <a:cubicBezTo>
                    <a:pt x="135043" y="85796"/>
                    <a:pt x="134408" y="84949"/>
                    <a:pt x="133914" y="84032"/>
                  </a:cubicBezTo>
                  <a:lnTo>
                    <a:pt x="87912" y="0"/>
                  </a:lnTo>
                  <a:lnTo>
                    <a:pt x="0" y="51082"/>
                  </a:lnTo>
                  <a:lnTo>
                    <a:pt x="46002" y="135114"/>
                  </a:lnTo>
                  <a:cubicBezTo>
                    <a:pt x="46073" y="135255"/>
                    <a:pt x="46143" y="135326"/>
                    <a:pt x="46214" y="135467"/>
                  </a:cubicBezTo>
                  <a:cubicBezTo>
                    <a:pt x="46355" y="135749"/>
                    <a:pt x="46496" y="135960"/>
                    <a:pt x="46708" y="136172"/>
                  </a:cubicBezTo>
                  <a:cubicBezTo>
                    <a:pt x="46778" y="136313"/>
                    <a:pt x="46919" y="136454"/>
                    <a:pt x="46990" y="136595"/>
                  </a:cubicBezTo>
                  <a:cubicBezTo>
                    <a:pt x="47060" y="136666"/>
                    <a:pt x="47131" y="136807"/>
                    <a:pt x="47202" y="136878"/>
                  </a:cubicBezTo>
                  <a:cubicBezTo>
                    <a:pt x="47272" y="136948"/>
                    <a:pt x="47343" y="137019"/>
                    <a:pt x="47413" y="137089"/>
                  </a:cubicBezTo>
                  <a:cubicBezTo>
                    <a:pt x="47484" y="137160"/>
                    <a:pt x="47554" y="137230"/>
                    <a:pt x="47625" y="137301"/>
                  </a:cubicBezTo>
                  <a:cubicBezTo>
                    <a:pt x="47695" y="137372"/>
                    <a:pt x="47766" y="137442"/>
                    <a:pt x="47766" y="137513"/>
                  </a:cubicBezTo>
                  <a:cubicBezTo>
                    <a:pt x="47766" y="137513"/>
                    <a:pt x="47766" y="137513"/>
                    <a:pt x="47766" y="137513"/>
                  </a:cubicBezTo>
                  <a:cubicBezTo>
                    <a:pt x="47766" y="137513"/>
                    <a:pt x="47766" y="137513"/>
                    <a:pt x="47766" y="137513"/>
                  </a:cubicBezTo>
                  <a:cubicBezTo>
                    <a:pt x="47836" y="137583"/>
                    <a:pt x="47907" y="137654"/>
                    <a:pt x="47978" y="137724"/>
                  </a:cubicBezTo>
                  <a:cubicBezTo>
                    <a:pt x="48048" y="137795"/>
                    <a:pt x="48119" y="137866"/>
                    <a:pt x="48189" y="137936"/>
                  </a:cubicBezTo>
                  <a:cubicBezTo>
                    <a:pt x="48260" y="138007"/>
                    <a:pt x="48330" y="138077"/>
                    <a:pt x="48401" y="138148"/>
                  </a:cubicBezTo>
                  <a:cubicBezTo>
                    <a:pt x="48472" y="138218"/>
                    <a:pt x="48542" y="138289"/>
                    <a:pt x="48612" y="138359"/>
                  </a:cubicBezTo>
                  <a:cubicBezTo>
                    <a:pt x="48683" y="138430"/>
                    <a:pt x="48754" y="138501"/>
                    <a:pt x="48824" y="138571"/>
                  </a:cubicBezTo>
                  <a:cubicBezTo>
                    <a:pt x="48895" y="138642"/>
                    <a:pt x="48966" y="138712"/>
                    <a:pt x="49036" y="138783"/>
                  </a:cubicBezTo>
                  <a:cubicBezTo>
                    <a:pt x="49106" y="138853"/>
                    <a:pt x="49177" y="138924"/>
                    <a:pt x="49248" y="138924"/>
                  </a:cubicBezTo>
                  <a:cubicBezTo>
                    <a:pt x="49318" y="138994"/>
                    <a:pt x="49389" y="138994"/>
                    <a:pt x="49459" y="139065"/>
                  </a:cubicBezTo>
                  <a:cubicBezTo>
                    <a:pt x="49530" y="139136"/>
                    <a:pt x="49600" y="139136"/>
                    <a:pt x="49671" y="139206"/>
                  </a:cubicBezTo>
                  <a:cubicBezTo>
                    <a:pt x="49671" y="139206"/>
                    <a:pt x="49742" y="139206"/>
                    <a:pt x="49742" y="139206"/>
                  </a:cubicBezTo>
                  <a:lnTo>
                    <a:pt x="137654" y="88124"/>
                  </a:lnTo>
                  <a:cubicBezTo>
                    <a:pt x="137019" y="87771"/>
                    <a:pt x="136313" y="87207"/>
                    <a:pt x="135678" y="86501"/>
                  </a:cubicBezTo>
                  <a:close/>
                </a:path>
              </a:pathLst>
            </a:custGeom>
            <a:solidFill>
              <a:schemeClr val="accent2">
                <a:lumMod val="40000"/>
                <a:lumOff val="60000"/>
              </a:schemeClr>
            </a:solidFill>
            <a:ln w="7047" cap="flat">
              <a:noFill/>
              <a:prstDash val="solid"/>
              <a:miter/>
            </a:ln>
          </p:spPr>
          <p:txBody>
            <a:bodyPr rtlCol="0" anchor="ctr"/>
            <a:lstStyle/>
            <a:p>
              <a:endParaRPr lang="en-ID"/>
            </a:p>
          </p:txBody>
        </p:sp>
        <p:sp>
          <p:nvSpPr>
            <p:cNvPr id="269" name="Freeform: Shape 268">
              <a:extLst>
                <a:ext uri="{FF2B5EF4-FFF2-40B4-BE49-F238E27FC236}">
                  <a16:creationId xmlns:a16="http://schemas.microsoft.com/office/drawing/2014/main" id="{CB151522-C1C3-48B0-AB7F-563D54E9910E}"/>
                </a:ext>
              </a:extLst>
            </p:cNvPr>
            <p:cNvSpPr/>
            <p:nvPr/>
          </p:nvSpPr>
          <p:spPr>
            <a:xfrm>
              <a:off x="6757673" y="2509167"/>
              <a:ext cx="155222" cy="84667"/>
            </a:xfrm>
            <a:custGeom>
              <a:avLst/>
              <a:gdLst>
                <a:gd name="connsiteX0" fmla="*/ 0 w 155222"/>
                <a:gd name="connsiteY0" fmla="*/ 51082 h 84666"/>
                <a:gd name="connsiteX1" fmla="*/ 87912 w 155222"/>
                <a:gd name="connsiteY1" fmla="*/ 0 h 84666"/>
                <a:gd name="connsiteX2" fmla="*/ 156139 w 155222"/>
                <a:gd name="connsiteY2" fmla="*/ 36336 h 84666"/>
                <a:gd name="connsiteX3" fmla="*/ 68227 w 155222"/>
                <a:gd name="connsiteY3" fmla="*/ 87418 h 84666"/>
              </a:gdLst>
              <a:ahLst/>
              <a:cxnLst>
                <a:cxn ang="0">
                  <a:pos x="connsiteX0" y="connsiteY0"/>
                </a:cxn>
                <a:cxn ang="0">
                  <a:pos x="connsiteX1" y="connsiteY1"/>
                </a:cxn>
                <a:cxn ang="0">
                  <a:pos x="connsiteX2" y="connsiteY2"/>
                </a:cxn>
                <a:cxn ang="0">
                  <a:pos x="connsiteX3" y="connsiteY3"/>
                </a:cxn>
              </a:cxnLst>
              <a:rect l="l" t="t" r="r" b="b"/>
              <a:pathLst>
                <a:path w="155222" h="84666">
                  <a:moveTo>
                    <a:pt x="0" y="51082"/>
                  </a:moveTo>
                  <a:lnTo>
                    <a:pt x="87912" y="0"/>
                  </a:lnTo>
                  <a:lnTo>
                    <a:pt x="156139" y="36336"/>
                  </a:lnTo>
                  <a:lnTo>
                    <a:pt x="68227" y="87418"/>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70" name="Freeform: Shape 269">
              <a:extLst>
                <a:ext uri="{FF2B5EF4-FFF2-40B4-BE49-F238E27FC236}">
                  <a16:creationId xmlns:a16="http://schemas.microsoft.com/office/drawing/2014/main" id="{430D3B41-E3EB-46DD-A0DC-33CE33F1F47A}"/>
                </a:ext>
              </a:extLst>
            </p:cNvPr>
            <p:cNvSpPr/>
            <p:nvPr/>
          </p:nvSpPr>
          <p:spPr>
            <a:xfrm>
              <a:off x="6823075" y="2545503"/>
              <a:ext cx="84667" cy="127000"/>
            </a:xfrm>
            <a:custGeom>
              <a:avLst/>
              <a:gdLst>
                <a:gd name="connsiteX0" fmla="*/ 88265 w 84666"/>
                <a:gd name="connsiteY0" fmla="*/ 79375 h 127000"/>
                <a:gd name="connsiteX1" fmla="*/ 87912 w 84666"/>
                <a:gd name="connsiteY1" fmla="*/ 76553 h 127000"/>
                <a:gd name="connsiteX2" fmla="*/ 90734 w 84666"/>
                <a:gd name="connsiteY2" fmla="*/ 0 h 127000"/>
                <a:gd name="connsiteX3" fmla="*/ 2822 w 84666"/>
                <a:gd name="connsiteY3" fmla="*/ 51082 h 127000"/>
                <a:gd name="connsiteX4" fmla="*/ 0 w 84666"/>
                <a:gd name="connsiteY4" fmla="*/ 127635 h 127000"/>
                <a:gd name="connsiteX5" fmla="*/ 0 w 84666"/>
                <a:gd name="connsiteY5" fmla="*/ 127706 h 127000"/>
                <a:gd name="connsiteX6" fmla="*/ 0 w 84666"/>
                <a:gd name="connsiteY6" fmla="*/ 127917 h 127000"/>
                <a:gd name="connsiteX7" fmla="*/ 0 w 84666"/>
                <a:gd name="connsiteY7" fmla="*/ 128129 h 127000"/>
                <a:gd name="connsiteX8" fmla="*/ 0 w 84666"/>
                <a:gd name="connsiteY8" fmla="*/ 128341 h 127000"/>
                <a:gd name="connsiteX9" fmla="*/ 0 w 84666"/>
                <a:gd name="connsiteY9" fmla="*/ 128623 h 127000"/>
                <a:gd name="connsiteX10" fmla="*/ 0 w 84666"/>
                <a:gd name="connsiteY10" fmla="*/ 128905 h 127000"/>
                <a:gd name="connsiteX11" fmla="*/ 71 w 84666"/>
                <a:gd name="connsiteY11" fmla="*/ 129187 h 127000"/>
                <a:gd name="connsiteX12" fmla="*/ 141 w 84666"/>
                <a:gd name="connsiteY12" fmla="*/ 129469 h 127000"/>
                <a:gd name="connsiteX13" fmla="*/ 212 w 84666"/>
                <a:gd name="connsiteY13" fmla="*/ 129752 h 127000"/>
                <a:gd name="connsiteX14" fmla="*/ 282 w 84666"/>
                <a:gd name="connsiteY14" fmla="*/ 130034 h 127000"/>
                <a:gd name="connsiteX15" fmla="*/ 353 w 84666"/>
                <a:gd name="connsiteY15" fmla="*/ 130316 h 127000"/>
                <a:gd name="connsiteX16" fmla="*/ 423 w 84666"/>
                <a:gd name="connsiteY16" fmla="*/ 130457 h 127000"/>
                <a:gd name="connsiteX17" fmla="*/ 423 w 84666"/>
                <a:gd name="connsiteY17" fmla="*/ 130457 h 127000"/>
                <a:gd name="connsiteX18" fmla="*/ 423 w 84666"/>
                <a:gd name="connsiteY18" fmla="*/ 130598 h 127000"/>
                <a:gd name="connsiteX19" fmla="*/ 494 w 84666"/>
                <a:gd name="connsiteY19" fmla="*/ 130880 h 127000"/>
                <a:gd name="connsiteX20" fmla="*/ 565 w 84666"/>
                <a:gd name="connsiteY20" fmla="*/ 131163 h 127000"/>
                <a:gd name="connsiteX21" fmla="*/ 635 w 84666"/>
                <a:gd name="connsiteY21" fmla="*/ 131445 h 127000"/>
                <a:gd name="connsiteX22" fmla="*/ 706 w 84666"/>
                <a:gd name="connsiteY22" fmla="*/ 131657 h 127000"/>
                <a:gd name="connsiteX23" fmla="*/ 776 w 84666"/>
                <a:gd name="connsiteY23" fmla="*/ 131868 h 127000"/>
                <a:gd name="connsiteX24" fmla="*/ 917 w 84666"/>
                <a:gd name="connsiteY24" fmla="*/ 132080 h 127000"/>
                <a:gd name="connsiteX25" fmla="*/ 1059 w 84666"/>
                <a:gd name="connsiteY25" fmla="*/ 132362 h 127000"/>
                <a:gd name="connsiteX26" fmla="*/ 1199 w 84666"/>
                <a:gd name="connsiteY26" fmla="*/ 132644 h 127000"/>
                <a:gd name="connsiteX27" fmla="*/ 1411 w 84666"/>
                <a:gd name="connsiteY27" fmla="*/ 133068 h 127000"/>
                <a:gd name="connsiteX28" fmla="*/ 1623 w 84666"/>
                <a:gd name="connsiteY28" fmla="*/ 133350 h 127000"/>
                <a:gd name="connsiteX29" fmla="*/ 89535 w 84666"/>
                <a:gd name="connsiteY29" fmla="*/ 82268 h 127000"/>
                <a:gd name="connsiteX30" fmla="*/ 88265 w 84666"/>
                <a:gd name="connsiteY30" fmla="*/ 79375 h 127000"/>
                <a:gd name="connsiteX31" fmla="*/ 88265 w 84666"/>
                <a:gd name="connsiteY31" fmla="*/ 79375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4666" h="127000">
                  <a:moveTo>
                    <a:pt x="88265" y="79375"/>
                  </a:moveTo>
                  <a:cubicBezTo>
                    <a:pt x="87983" y="78387"/>
                    <a:pt x="87842" y="77470"/>
                    <a:pt x="87912" y="76553"/>
                  </a:cubicBezTo>
                  <a:lnTo>
                    <a:pt x="90734" y="0"/>
                  </a:lnTo>
                  <a:lnTo>
                    <a:pt x="2822" y="51082"/>
                  </a:lnTo>
                  <a:lnTo>
                    <a:pt x="0" y="127635"/>
                  </a:lnTo>
                  <a:cubicBezTo>
                    <a:pt x="0" y="127635"/>
                    <a:pt x="0" y="127706"/>
                    <a:pt x="0" y="127706"/>
                  </a:cubicBezTo>
                  <a:cubicBezTo>
                    <a:pt x="0" y="127776"/>
                    <a:pt x="0" y="127847"/>
                    <a:pt x="0" y="127917"/>
                  </a:cubicBezTo>
                  <a:cubicBezTo>
                    <a:pt x="0" y="127988"/>
                    <a:pt x="0" y="128058"/>
                    <a:pt x="0" y="128129"/>
                  </a:cubicBezTo>
                  <a:cubicBezTo>
                    <a:pt x="0" y="128200"/>
                    <a:pt x="0" y="128270"/>
                    <a:pt x="0" y="128341"/>
                  </a:cubicBezTo>
                  <a:cubicBezTo>
                    <a:pt x="0" y="128411"/>
                    <a:pt x="0" y="128482"/>
                    <a:pt x="0" y="128623"/>
                  </a:cubicBezTo>
                  <a:cubicBezTo>
                    <a:pt x="0" y="128693"/>
                    <a:pt x="0" y="128764"/>
                    <a:pt x="0" y="128905"/>
                  </a:cubicBezTo>
                  <a:cubicBezTo>
                    <a:pt x="0" y="128976"/>
                    <a:pt x="0" y="129046"/>
                    <a:pt x="71" y="129187"/>
                  </a:cubicBezTo>
                  <a:cubicBezTo>
                    <a:pt x="71" y="129258"/>
                    <a:pt x="71" y="129328"/>
                    <a:pt x="141" y="129469"/>
                  </a:cubicBezTo>
                  <a:cubicBezTo>
                    <a:pt x="141" y="129540"/>
                    <a:pt x="141" y="129611"/>
                    <a:pt x="212" y="129752"/>
                  </a:cubicBezTo>
                  <a:cubicBezTo>
                    <a:pt x="212" y="129822"/>
                    <a:pt x="282" y="129963"/>
                    <a:pt x="282" y="130034"/>
                  </a:cubicBezTo>
                  <a:cubicBezTo>
                    <a:pt x="282" y="130104"/>
                    <a:pt x="353" y="130245"/>
                    <a:pt x="353" y="130316"/>
                  </a:cubicBezTo>
                  <a:cubicBezTo>
                    <a:pt x="353" y="130387"/>
                    <a:pt x="353" y="130387"/>
                    <a:pt x="423" y="130457"/>
                  </a:cubicBezTo>
                  <a:cubicBezTo>
                    <a:pt x="423" y="130457"/>
                    <a:pt x="423" y="130457"/>
                    <a:pt x="423" y="130457"/>
                  </a:cubicBezTo>
                  <a:cubicBezTo>
                    <a:pt x="423" y="130528"/>
                    <a:pt x="423" y="130528"/>
                    <a:pt x="423" y="130598"/>
                  </a:cubicBezTo>
                  <a:cubicBezTo>
                    <a:pt x="423" y="130669"/>
                    <a:pt x="494" y="130739"/>
                    <a:pt x="494" y="130880"/>
                  </a:cubicBezTo>
                  <a:cubicBezTo>
                    <a:pt x="494" y="130951"/>
                    <a:pt x="565" y="131022"/>
                    <a:pt x="565" y="131163"/>
                  </a:cubicBezTo>
                  <a:cubicBezTo>
                    <a:pt x="565" y="131233"/>
                    <a:pt x="635" y="131304"/>
                    <a:pt x="635" y="131445"/>
                  </a:cubicBezTo>
                  <a:cubicBezTo>
                    <a:pt x="635" y="131516"/>
                    <a:pt x="706" y="131586"/>
                    <a:pt x="706" y="131657"/>
                  </a:cubicBezTo>
                  <a:cubicBezTo>
                    <a:pt x="706" y="131727"/>
                    <a:pt x="776" y="131798"/>
                    <a:pt x="776" y="131868"/>
                  </a:cubicBezTo>
                  <a:cubicBezTo>
                    <a:pt x="847" y="131939"/>
                    <a:pt x="847" y="132009"/>
                    <a:pt x="917" y="132080"/>
                  </a:cubicBezTo>
                  <a:cubicBezTo>
                    <a:pt x="988" y="132151"/>
                    <a:pt x="988" y="132221"/>
                    <a:pt x="1059" y="132362"/>
                  </a:cubicBezTo>
                  <a:cubicBezTo>
                    <a:pt x="1129" y="132433"/>
                    <a:pt x="1129" y="132574"/>
                    <a:pt x="1199" y="132644"/>
                  </a:cubicBezTo>
                  <a:cubicBezTo>
                    <a:pt x="1270" y="132786"/>
                    <a:pt x="1341" y="132927"/>
                    <a:pt x="1411" y="133068"/>
                  </a:cubicBezTo>
                  <a:cubicBezTo>
                    <a:pt x="1482" y="133138"/>
                    <a:pt x="1552" y="133280"/>
                    <a:pt x="1623" y="133350"/>
                  </a:cubicBezTo>
                  <a:lnTo>
                    <a:pt x="89535" y="82268"/>
                  </a:lnTo>
                  <a:cubicBezTo>
                    <a:pt x="88970" y="81351"/>
                    <a:pt x="88547" y="80363"/>
                    <a:pt x="88265" y="79375"/>
                  </a:cubicBezTo>
                  <a:cubicBezTo>
                    <a:pt x="88265" y="79375"/>
                    <a:pt x="88265" y="79375"/>
                    <a:pt x="88265" y="79375"/>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71" name="Freeform: Shape 270">
              <a:extLst>
                <a:ext uri="{FF2B5EF4-FFF2-40B4-BE49-F238E27FC236}">
                  <a16:creationId xmlns:a16="http://schemas.microsoft.com/office/drawing/2014/main" id="{157D104A-0A0F-4943-B3F1-5B364A8A76F6}"/>
                </a:ext>
              </a:extLst>
            </p:cNvPr>
            <p:cNvSpPr/>
            <p:nvPr/>
          </p:nvSpPr>
          <p:spPr>
            <a:xfrm>
              <a:off x="6655234" y="2605297"/>
              <a:ext cx="98778" cy="127000"/>
            </a:xfrm>
            <a:custGeom>
              <a:avLst/>
              <a:gdLst>
                <a:gd name="connsiteX0" fmla="*/ 51565 w 98777"/>
                <a:gd name="connsiteY0" fmla="*/ 743 h 127000"/>
                <a:gd name="connsiteX1" fmla="*/ 46838 w 98777"/>
                <a:gd name="connsiteY1" fmla="*/ 1378 h 127000"/>
                <a:gd name="connsiteX2" fmla="*/ 33714 w 98777"/>
                <a:gd name="connsiteY2" fmla="*/ 24167 h 127000"/>
                <a:gd name="connsiteX3" fmla="*/ 4575 w 98777"/>
                <a:gd name="connsiteY3" fmla="*/ 12243 h 127000"/>
                <a:gd name="connsiteX4" fmla="*/ 271 w 98777"/>
                <a:gd name="connsiteY4" fmla="*/ 13937 h 127000"/>
                <a:gd name="connsiteX5" fmla="*/ 1612 w 98777"/>
                <a:gd name="connsiteY5" fmla="*/ 20992 h 127000"/>
                <a:gd name="connsiteX6" fmla="*/ 22567 w 98777"/>
                <a:gd name="connsiteY6" fmla="*/ 56694 h 127000"/>
                <a:gd name="connsiteX7" fmla="*/ 17557 w 98777"/>
                <a:gd name="connsiteY7" fmla="*/ 87173 h 127000"/>
                <a:gd name="connsiteX8" fmla="*/ 19674 w 98777"/>
                <a:gd name="connsiteY8" fmla="*/ 94441 h 127000"/>
                <a:gd name="connsiteX9" fmla="*/ 22778 w 98777"/>
                <a:gd name="connsiteY9" fmla="*/ 97404 h 127000"/>
                <a:gd name="connsiteX10" fmla="*/ 25248 w 98777"/>
                <a:gd name="connsiteY10" fmla="*/ 98110 h 127000"/>
                <a:gd name="connsiteX11" fmla="*/ 51353 w 98777"/>
                <a:gd name="connsiteY11" fmla="*/ 97404 h 127000"/>
                <a:gd name="connsiteX12" fmla="*/ 77388 w 98777"/>
                <a:gd name="connsiteY12" fmla="*/ 128166 h 127000"/>
                <a:gd name="connsiteX13" fmla="*/ 79858 w 98777"/>
                <a:gd name="connsiteY13" fmla="*/ 130283 h 127000"/>
                <a:gd name="connsiteX14" fmla="*/ 82962 w 98777"/>
                <a:gd name="connsiteY14" fmla="*/ 130918 h 127000"/>
                <a:gd name="connsiteX15" fmla="*/ 85079 w 98777"/>
                <a:gd name="connsiteY15" fmla="*/ 126120 h 127000"/>
                <a:gd name="connsiteX16" fmla="*/ 80211 w 98777"/>
                <a:gd name="connsiteY16" fmla="*/ 89925 h 127000"/>
                <a:gd name="connsiteX17" fmla="*/ 101307 w 98777"/>
                <a:gd name="connsiteY17" fmla="*/ 78495 h 127000"/>
                <a:gd name="connsiteX18" fmla="*/ 102647 w 98777"/>
                <a:gd name="connsiteY18" fmla="*/ 72992 h 127000"/>
                <a:gd name="connsiteX19" fmla="*/ 98414 w 98777"/>
                <a:gd name="connsiteY19" fmla="*/ 66360 h 127000"/>
                <a:gd name="connsiteX20" fmla="*/ 69345 w 98777"/>
                <a:gd name="connsiteY20" fmla="*/ 44699 h 127000"/>
                <a:gd name="connsiteX21" fmla="*/ 56433 w 98777"/>
                <a:gd name="connsiteY21" fmla="*/ 6881 h 127000"/>
                <a:gd name="connsiteX22" fmla="*/ 51565 w 98777"/>
                <a:gd name="connsiteY22" fmla="*/ 74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8777" h="127000">
                  <a:moveTo>
                    <a:pt x="51565" y="743"/>
                  </a:moveTo>
                  <a:cubicBezTo>
                    <a:pt x="49519" y="-457"/>
                    <a:pt x="47685" y="-174"/>
                    <a:pt x="46838" y="1378"/>
                  </a:cubicBezTo>
                  <a:lnTo>
                    <a:pt x="33714" y="24167"/>
                  </a:lnTo>
                  <a:lnTo>
                    <a:pt x="4575" y="12243"/>
                  </a:lnTo>
                  <a:cubicBezTo>
                    <a:pt x="2599" y="11397"/>
                    <a:pt x="906" y="12102"/>
                    <a:pt x="271" y="13937"/>
                  </a:cubicBezTo>
                  <a:cubicBezTo>
                    <a:pt x="-364" y="15771"/>
                    <a:pt x="130" y="18523"/>
                    <a:pt x="1612" y="20992"/>
                  </a:cubicBezTo>
                  <a:lnTo>
                    <a:pt x="22567" y="56694"/>
                  </a:lnTo>
                  <a:lnTo>
                    <a:pt x="17557" y="87173"/>
                  </a:lnTo>
                  <a:cubicBezTo>
                    <a:pt x="17204" y="89220"/>
                    <a:pt x="17980" y="92042"/>
                    <a:pt x="19674" y="94441"/>
                  </a:cubicBezTo>
                  <a:cubicBezTo>
                    <a:pt x="20591" y="95711"/>
                    <a:pt x="21649" y="96769"/>
                    <a:pt x="22778" y="97404"/>
                  </a:cubicBezTo>
                  <a:cubicBezTo>
                    <a:pt x="23625" y="97898"/>
                    <a:pt x="24471" y="98180"/>
                    <a:pt x="25248" y="98110"/>
                  </a:cubicBezTo>
                  <a:lnTo>
                    <a:pt x="51353" y="97404"/>
                  </a:lnTo>
                  <a:lnTo>
                    <a:pt x="77388" y="128166"/>
                  </a:lnTo>
                  <a:cubicBezTo>
                    <a:pt x="78165" y="129083"/>
                    <a:pt x="79011" y="129789"/>
                    <a:pt x="79858" y="130283"/>
                  </a:cubicBezTo>
                  <a:cubicBezTo>
                    <a:pt x="80987" y="130918"/>
                    <a:pt x="82045" y="131200"/>
                    <a:pt x="82962" y="130918"/>
                  </a:cubicBezTo>
                  <a:cubicBezTo>
                    <a:pt x="84585" y="130495"/>
                    <a:pt x="85432" y="128590"/>
                    <a:pt x="85079" y="126120"/>
                  </a:cubicBezTo>
                  <a:lnTo>
                    <a:pt x="80211" y="89925"/>
                  </a:lnTo>
                  <a:lnTo>
                    <a:pt x="101307" y="78495"/>
                  </a:lnTo>
                  <a:cubicBezTo>
                    <a:pt x="102788" y="77719"/>
                    <a:pt x="103282" y="75602"/>
                    <a:pt x="102647" y="72992"/>
                  </a:cubicBezTo>
                  <a:cubicBezTo>
                    <a:pt x="102012" y="70452"/>
                    <a:pt x="100389" y="67841"/>
                    <a:pt x="98414" y="66360"/>
                  </a:cubicBezTo>
                  <a:lnTo>
                    <a:pt x="69345" y="44699"/>
                  </a:lnTo>
                  <a:lnTo>
                    <a:pt x="56433" y="6881"/>
                  </a:lnTo>
                  <a:cubicBezTo>
                    <a:pt x="55375" y="4271"/>
                    <a:pt x="53540" y="1942"/>
                    <a:pt x="51565" y="743"/>
                  </a:cubicBezTo>
                </a:path>
              </a:pathLst>
            </a:custGeom>
            <a:solidFill>
              <a:schemeClr val="accent2"/>
            </a:solidFill>
            <a:ln w="7047" cap="flat">
              <a:noFill/>
              <a:prstDash val="solid"/>
              <a:miter/>
            </a:ln>
          </p:spPr>
          <p:txBody>
            <a:bodyPr rtlCol="0" anchor="ctr"/>
            <a:lstStyle/>
            <a:p>
              <a:endParaRPr lang="en-ID"/>
            </a:p>
          </p:txBody>
        </p:sp>
        <p:sp>
          <p:nvSpPr>
            <p:cNvPr id="272" name="Freeform: Shape 271">
              <a:extLst>
                <a:ext uri="{FF2B5EF4-FFF2-40B4-BE49-F238E27FC236}">
                  <a16:creationId xmlns:a16="http://schemas.microsoft.com/office/drawing/2014/main" id="{27124DED-517D-4B19-9F7A-31DF399F28E5}"/>
                </a:ext>
              </a:extLst>
            </p:cNvPr>
            <p:cNvSpPr/>
            <p:nvPr/>
          </p:nvSpPr>
          <p:spPr>
            <a:xfrm>
              <a:off x="6654518" y="2774809"/>
              <a:ext cx="14111" cy="21167"/>
            </a:xfrm>
            <a:custGeom>
              <a:avLst/>
              <a:gdLst>
                <a:gd name="connsiteX0" fmla="*/ 0 w 14111"/>
                <a:gd name="connsiteY0" fmla="*/ 4374 h 21166"/>
                <a:gd name="connsiteX1" fmla="*/ 7479 w 14111"/>
                <a:gd name="connsiteY1" fmla="*/ 0 h 21166"/>
                <a:gd name="connsiteX2" fmla="*/ 16722 w 14111"/>
                <a:gd name="connsiteY2" fmla="*/ 16863 h 21166"/>
                <a:gd name="connsiteX3" fmla="*/ 9243 w 14111"/>
                <a:gd name="connsiteY3" fmla="*/ 21237 h 21166"/>
              </a:gdLst>
              <a:ahLst/>
              <a:cxnLst>
                <a:cxn ang="0">
                  <a:pos x="connsiteX0" y="connsiteY0"/>
                </a:cxn>
                <a:cxn ang="0">
                  <a:pos x="connsiteX1" y="connsiteY1"/>
                </a:cxn>
                <a:cxn ang="0">
                  <a:pos x="connsiteX2" y="connsiteY2"/>
                </a:cxn>
                <a:cxn ang="0">
                  <a:pos x="connsiteX3" y="connsiteY3"/>
                </a:cxn>
              </a:cxnLst>
              <a:rect l="l" t="t" r="r" b="b"/>
              <a:pathLst>
                <a:path w="14111" h="21166">
                  <a:moveTo>
                    <a:pt x="0" y="4374"/>
                  </a:moveTo>
                  <a:lnTo>
                    <a:pt x="7479" y="0"/>
                  </a:lnTo>
                  <a:lnTo>
                    <a:pt x="16722" y="16863"/>
                  </a:lnTo>
                  <a:lnTo>
                    <a:pt x="9243" y="21237"/>
                  </a:lnTo>
                  <a:close/>
                </a:path>
              </a:pathLst>
            </a:custGeom>
            <a:solidFill>
              <a:schemeClr val="accent1">
                <a:lumMod val="75000"/>
              </a:schemeClr>
            </a:solidFill>
            <a:ln w="7047" cap="flat">
              <a:noFill/>
              <a:prstDash val="solid"/>
              <a:miter/>
            </a:ln>
          </p:spPr>
          <p:txBody>
            <a:bodyPr rtlCol="0" anchor="ctr"/>
            <a:lstStyle/>
            <a:p>
              <a:endParaRPr lang="en-ID"/>
            </a:p>
          </p:txBody>
        </p:sp>
      </p:grpSp>
      <p:grpSp>
        <p:nvGrpSpPr>
          <p:cNvPr id="276" name="Graphic 3">
            <a:extLst>
              <a:ext uri="{FF2B5EF4-FFF2-40B4-BE49-F238E27FC236}">
                <a16:creationId xmlns:a16="http://schemas.microsoft.com/office/drawing/2014/main" id="{96CF2515-EABB-45C4-8DC7-8C2DEB5C2C2A}"/>
              </a:ext>
            </a:extLst>
          </p:cNvPr>
          <p:cNvGrpSpPr/>
          <p:nvPr/>
        </p:nvGrpSpPr>
        <p:grpSpPr>
          <a:xfrm>
            <a:off x="6521367" y="4514548"/>
            <a:ext cx="822345" cy="1119794"/>
            <a:chOff x="6545791" y="1332204"/>
            <a:chExt cx="421994" cy="574630"/>
          </a:xfrm>
          <a:solidFill>
            <a:schemeClr val="accent1"/>
          </a:solidFill>
        </p:grpSpPr>
        <p:grpSp>
          <p:nvGrpSpPr>
            <p:cNvPr id="277" name="Graphic 3">
              <a:extLst>
                <a:ext uri="{FF2B5EF4-FFF2-40B4-BE49-F238E27FC236}">
                  <a16:creationId xmlns:a16="http://schemas.microsoft.com/office/drawing/2014/main" id="{25FB225E-F679-4609-B41A-FEB546F5366D}"/>
                </a:ext>
              </a:extLst>
            </p:cNvPr>
            <p:cNvGrpSpPr/>
            <p:nvPr/>
          </p:nvGrpSpPr>
          <p:grpSpPr>
            <a:xfrm>
              <a:off x="6545791" y="1391497"/>
              <a:ext cx="84667" cy="197556"/>
              <a:chOff x="6545791" y="1391497"/>
              <a:chExt cx="84667" cy="197556"/>
            </a:xfrm>
            <a:solidFill>
              <a:schemeClr val="accent1"/>
            </a:solidFill>
          </p:grpSpPr>
          <p:sp>
            <p:nvSpPr>
              <p:cNvPr id="302" name="Freeform: Shape 301">
                <a:extLst>
                  <a:ext uri="{FF2B5EF4-FFF2-40B4-BE49-F238E27FC236}">
                    <a16:creationId xmlns:a16="http://schemas.microsoft.com/office/drawing/2014/main" id="{801E9A8D-A4D2-43DB-98D3-9CBEA0FC3326}"/>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a:p>
            </p:txBody>
          </p:sp>
          <p:sp>
            <p:nvSpPr>
              <p:cNvPr id="303" name="Freeform: Shape 302">
                <a:extLst>
                  <a:ext uri="{FF2B5EF4-FFF2-40B4-BE49-F238E27FC236}">
                    <a16:creationId xmlns:a16="http://schemas.microsoft.com/office/drawing/2014/main" id="{4C8A40DD-620D-40EA-9C4B-15EC226C9104}"/>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04" name="Freeform: Shape 303">
                <a:extLst>
                  <a:ext uri="{FF2B5EF4-FFF2-40B4-BE49-F238E27FC236}">
                    <a16:creationId xmlns:a16="http://schemas.microsoft.com/office/drawing/2014/main" id="{1CE83207-1135-432E-9731-251B90EE2626}"/>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a:p>
            </p:txBody>
          </p:sp>
          <p:sp>
            <p:nvSpPr>
              <p:cNvPr id="305" name="Freeform: Shape 304">
                <a:extLst>
                  <a:ext uri="{FF2B5EF4-FFF2-40B4-BE49-F238E27FC236}">
                    <a16:creationId xmlns:a16="http://schemas.microsoft.com/office/drawing/2014/main" id="{A32EFF9E-D277-45A0-9934-FCA55D3D7DD0}"/>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a:p>
            </p:txBody>
          </p:sp>
          <p:sp>
            <p:nvSpPr>
              <p:cNvPr id="306" name="Freeform: Shape 305">
                <a:extLst>
                  <a:ext uri="{FF2B5EF4-FFF2-40B4-BE49-F238E27FC236}">
                    <a16:creationId xmlns:a16="http://schemas.microsoft.com/office/drawing/2014/main" id="{3DBBEEA9-3768-4A7E-9526-701CBB3BCD83}"/>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78" name="Graphic 3">
              <a:extLst>
                <a:ext uri="{FF2B5EF4-FFF2-40B4-BE49-F238E27FC236}">
                  <a16:creationId xmlns:a16="http://schemas.microsoft.com/office/drawing/2014/main" id="{964D4BFF-BB51-457C-AFAC-A95E8CAD9330}"/>
                </a:ext>
              </a:extLst>
            </p:cNvPr>
            <p:cNvGrpSpPr/>
            <p:nvPr/>
          </p:nvGrpSpPr>
          <p:grpSpPr>
            <a:xfrm>
              <a:off x="6644569" y="1644923"/>
              <a:ext cx="240065" cy="261911"/>
              <a:chOff x="6644569" y="1644923"/>
              <a:chExt cx="240065" cy="261911"/>
            </a:xfrm>
            <a:solidFill>
              <a:schemeClr val="accent1"/>
            </a:solidFill>
          </p:grpSpPr>
          <p:grpSp>
            <p:nvGrpSpPr>
              <p:cNvPr id="293" name="Graphic 3">
                <a:extLst>
                  <a:ext uri="{FF2B5EF4-FFF2-40B4-BE49-F238E27FC236}">
                    <a16:creationId xmlns:a16="http://schemas.microsoft.com/office/drawing/2014/main" id="{E98C472A-A37B-4D5A-8FB3-9BF76A02E4B7}"/>
                  </a:ext>
                </a:extLst>
              </p:cNvPr>
              <p:cNvGrpSpPr/>
              <p:nvPr/>
            </p:nvGrpSpPr>
            <p:grpSpPr>
              <a:xfrm>
                <a:off x="6644569" y="1744054"/>
                <a:ext cx="240065" cy="162780"/>
                <a:chOff x="6644569" y="1744054"/>
                <a:chExt cx="240065" cy="162780"/>
              </a:xfrm>
              <a:solidFill>
                <a:schemeClr val="accent1"/>
              </a:solidFill>
            </p:grpSpPr>
            <p:sp>
              <p:nvSpPr>
                <p:cNvPr id="300" name="Freeform: Shape 299">
                  <a:extLst>
                    <a:ext uri="{FF2B5EF4-FFF2-40B4-BE49-F238E27FC236}">
                      <a16:creationId xmlns:a16="http://schemas.microsoft.com/office/drawing/2014/main" id="{DD07995B-BF9D-44CA-B1CD-585110116A5D}"/>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a:p>
              </p:txBody>
            </p:sp>
            <p:sp>
              <p:nvSpPr>
                <p:cNvPr id="301" name="Freeform: Shape 300">
                  <a:extLst>
                    <a:ext uri="{FF2B5EF4-FFF2-40B4-BE49-F238E27FC236}">
                      <a16:creationId xmlns:a16="http://schemas.microsoft.com/office/drawing/2014/main" id="{80053C84-86E3-4045-BF98-168F30FC490A}"/>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94" name="Graphic 3">
                <a:extLst>
                  <a:ext uri="{FF2B5EF4-FFF2-40B4-BE49-F238E27FC236}">
                    <a16:creationId xmlns:a16="http://schemas.microsoft.com/office/drawing/2014/main" id="{C333614E-E311-41A1-B9D2-4889AD17EB0C}"/>
                  </a:ext>
                </a:extLst>
              </p:cNvPr>
              <p:cNvGrpSpPr/>
              <p:nvPr/>
            </p:nvGrpSpPr>
            <p:grpSpPr>
              <a:xfrm>
                <a:off x="6687185" y="1740076"/>
                <a:ext cx="155222" cy="112889"/>
                <a:chOff x="6687185" y="1740076"/>
                <a:chExt cx="155222" cy="112889"/>
              </a:xfrm>
              <a:solidFill>
                <a:schemeClr val="accent1"/>
              </a:solidFill>
            </p:grpSpPr>
            <p:sp>
              <p:nvSpPr>
                <p:cNvPr id="298" name="Freeform: Shape 297">
                  <a:extLst>
                    <a:ext uri="{FF2B5EF4-FFF2-40B4-BE49-F238E27FC236}">
                      <a16:creationId xmlns:a16="http://schemas.microsoft.com/office/drawing/2014/main" id="{FC0EF469-16EA-4DB7-AF99-71A6B854EDC9}"/>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a:p>
              </p:txBody>
            </p:sp>
            <p:sp>
              <p:nvSpPr>
                <p:cNvPr id="299" name="Freeform: Shape 298">
                  <a:extLst>
                    <a:ext uri="{FF2B5EF4-FFF2-40B4-BE49-F238E27FC236}">
                      <a16:creationId xmlns:a16="http://schemas.microsoft.com/office/drawing/2014/main" id="{59870786-B9C9-42E9-A908-95E06DEBAAA6}"/>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95" name="Graphic 3">
                <a:extLst>
                  <a:ext uri="{FF2B5EF4-FFF2-40B4-BE49-F238E27FC236}">
                    <a16:creationId xmlns:a16="http://schemas.microsoft.com/office/drawing/2014/main" id="{AA2D9B23-A18B-4D92-9E23-F8AA3B5DF968}"/>
                  </a:ext>
                </a:extLst>
              </p:cNvPr>
              <p:cNvGrpSpPr/>
              <p:nvPr/>
            </p:nvGrpSpPr>
            <p:grpSpPr>
              <a:xfrm>
                <a:off x="6740031" y="1644923"/>
                <a:ext cx="49389" cy="155222"/>
                <a:chOff x="6740031" y="1644923"/>
                <a:chExt cx="49389" cy="155222"/>
              </a:xfrm>
              <a:solidFill>
                <a:schemeClr val="accent1"/>
              </a:solidFill>
            </p:grpSpPr>
            <p:sp>
              <p:nvSpPr>
                <p:cNvPr id="296" name="Freeform: Shape 295">
                  <a:extLst>
                    <a:ext uri="{FF2B5EF4-FFF2-40B4-BE49-F238E27FC236}">
                      <a16:creationId xmlns:a16="http://schemas.microsoft.com/office/drawing/2014/main" id="{47EDF6F4-5013-4A0A-80B2-0419FC072E76}"/>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97" name="Freeform: Shape 296">
                  <a:extLst>
                    <a:ext uri="{FF2B5EF4-FFF2-40B4-BE49-F238E27FC236}">
                      <a16:creationId xmlns:a16="http://schemas.microsoft.com/office/drawing/2014/main" id="{E07ECDB1-6707-422D-A14D-3B0835789B1D}"/>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a:p>
              </p:txBody>
            </p:sp>
          </p:grpSp>
        </p:grpSp>
        <p:grpSp>
          <p:nvGrpSpPr>
            <p:cNvPr id="279" name="Graphic 3">
              <a:extLst>
                <a:ext uri="{FF2B5EF4-FFF2-40B4-BE49-F238E27FC236}">
                  <a16:creationId xmlns:a16="http://schemas.microsoft.com/office/drawing/2014/main" id="{15A2DECE-DA3B-4ECF-9EBA-EAE6C8FBAA1A}"/>
                </a:ext>
              </a:extLst>
            </p:cNvPr>
            <p:cNvGrpSpPr/>
            <p:nvPr/>
          </p:nvGrpSpPr>
          <p:grpSpPr>
            <a:xfrm>
              <a:off x="6591086" y="1332204"/>
              <a:ext cx="352778" cy="366889"/>
              <a:chOff x="6591086" y="1332204"/>
              <a:chExt cx="352778" cy="366889"/>
            </a:xfrm>
            <a:solidFill>
              <a:schemeClr val="accent1"/>
            </a:solidFill>
          </p:grpSpPr>
          <p:sp>
            <p:nvSpPr>
              <p:cNvPr id="288" name="Freeform: Shape 287">
                <a:extLst>
                  <a:ext uri="{FF2B5EF4-FFF2-40B4-BE49-F238E27FC236}">
                    <a16:creationId xmlns:a16="http://schemas.microsoft.com/office/drawing/2014/main" id="{9C58F26A-9F02-4322-AD94-AEB67E14CCD0}"/>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89" name="Freeform: Shape 288">
                <a:extLst>
                  <a:ext uri="{FF2B5EF4-FFF2-40B4-BE49-F238E27FC236}">
                    <a16:creationId xmlns:a16="http://schemas.microsoft.com/office/drawing/2014/main" id="{42FDE597-BD28-4E81-8459-01445D9437D7}"/>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90" name="Freeform: Shape 289">
                <a:extLst>
                  <a:ext uri="{FF2B5EF4-FFF2-40B4-BE49-F238E27FC236}">
                    <a16:creationId xmlns:a16="http://schemas.microsoft.com/office/drawing/2014/main" id="{FD5FED48-2F84-4CF8-9EE6-6EEBD4B0022D}"/>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a:p>
            </p:txBody>
          </p:sp>
          <p:sp>
            <p:nvSpPr>
              <p:cNvPr id="291" name="Freeform: Shape 290">
                <a:extLst>
                  <a:ext uri="{FF2B5EF4-FFF2-40B4-BE49-F238E27FC236}">
                    <a16:creationId xmlns:a16="http://schemas.microsoft.com/office/drawing/2014/main" id="{D1F59E7A-DA44-40AA-B853-8025E8CB6CE5}"/>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92" name="Freeform: Shape 291">
                <a:extLst>
                  <a:ext uri="{FF2B5EF4-FFF2-40B4-BE49-F238E27FC236}">
                    <a16:creationId xmlns:a16="http://schemas.microsoft.com/office/drawing/2014/main" id="{9ED243CA-9E53-4572-AF1C-7F4C34E498D1}"/>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a:p>
            </p:txBody>
          </p:sp>
        </p:grpSp>
        <p:grpSp>
          <p:nvGrpSpPr>
            <p:cNvPr id="280" name="Graphic 3">
              <a:extLst>
                <a:ext uri="{FF2B5EF4-FFF2-40B4-BE49-F238E27FC236}">
                  <a16:creationId xmlns:a16="http://schemas.microsoft.com/office/drawing/2014/main" id="{76218AED-893A-4C6D-A54F-B48A599ACB56}"/>
                </a:ext>
              </a:extLst>
            </p:cNvPr>
            <p:cNvGrpSpPr/>
            <p:nvPr/>
          </p:nvGrpSpPr>
          <p:grpSpPr>
            <a:xfrm>
              <a:off x="6883118" y="1521531"/>
              <a:ext cx="84667" cy="176389"/>
              <a:chOff x="6883118" y="1521531"/>
              <a:chExt cx="84667" cy="176389"/>
            </a:xfrm>
            <a:solidFill>
              <a:schemeClr val="accent1"/>
            </a:solidFill>
          </p:grpSpPr>
          <p:sp>
            <p:nvSpPr>
              <p:cNvPr id="284" name="Freeform: Shape 283">
                <a:extLst>
                  <a:ext uri="{FF2B5EF4-FFF2-40B4-BE49-F238E27FC236}">
                    <a16:creationId xmlns:a16="http://schemas.microsoft.com/office/drawing/2014/main" id="{0453D978-025A-485B-AB3A-35375589B79F}"/>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85" name="Freeform: Shape 284">
                <a:extLst>
                  <a:ext uri="{FF2B5EF4-FFF2-40B4-BE49-F238E27FC236}">
                    <a16:creationId xmlns:a16="http://schemas.microsoft.com/office/drawing/2014/main" id="{328AB936-39FD-48C0-9D65-1400380D0B2C}"/>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86" name="Freeform: Shape 285">
                <a:extLst>
                  <a:ext uri="{FF2B5EF4-FFF2-40B4-BE49-F238E27FC236}">
                    <a16:creationId xmlns:a16="http://schemas.microsoft.com/office/drawing/2014/main" id="{25F6A9B3-3F7F-45BC-B937-3E6D28A29518}"/>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87" name="Freeform: Shape 286">
                <a:extLst>
                  <a:ext uri="{FF2B5EF4-FFF2-40B4-BE49-F238E27FC236}">
                    <a16:creationId xmlns:a16="http://schemas.microsoft.com/office/drawing/2014/main" id="{68E0CBA1-6405-46C4-978A-49D46AAC1A63}"/>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a:p>
            </p:txBody>
          </p:sp>
        </p:grpSp>
        <p:sp>
          <p:nvSpPr>
            <p:cNvPr id="281" name="Freeform: Shape 280">
              <a:extLst>
                <a:ext uri="{FF2B5EF4-FFF2-40B4-BE49-F238E27FC236}">
                  <a16:creationId xmlns:a16="http://schemas.microsoft.com/office/drawing/2014/main" id="{A8C0FD50-AFF5-4ECF-8F10-368C9A633710}"/>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82" name="Freeform: Shape 281">
              <a:extLst>
                <a:ext uri="{FF2B5EF4-FFF2-40B4-BE49-F238E27FC236}">
                  <a16:creationId xmlns:a16="http://schemas.microsoft.com/office/drawing/2014/main" id="{45F06AEB-CB0E-40F8-BD0E-A70DD3A3EA02}"/>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a:p>
          </p:txBody>
        </p:sp>
        <p:sp>
          <p:nvSpPr>
            <p:cNvPr id="283" name="Freeform: Shape 282">
              <a:extLst>
                <a:ext uri="{FF2B5EF4-FFF2-40B4-BE49-F238E27FC236}">
                  <a16:creationId xmlns:a16="http://schemas.microsoft.com/office/drawing/2014/main" id="{EA897CE3-5393-4110-9FF9-EC37C8656885}"/>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a:p>
          </p:txBody>
        </p:sp>
      </p:grpSp>
      <p:sp>
        <p:nvSpPr>
          <p:cNvPr id="323" name="TextBox 322">
            <a:extLst>
              <a:ext uri="{FF2B5EF4-FFF2-40B4-BE49-F238E27FC236}">
                <a16:creationId xmlns:a16="http://schemas.microsoft.com/office/drawing/2014/main" id="{4F7B96F2-2252-4DE1-A59B-53D18F40986F}"/>
              </a:ext>
            </a:extLst>
          </p:cNvPr>
          <p:cNvSpPr txBox="1"/>
          <p:nvPr/>
        </p:nvSpPr>
        <p:spPr>
          <a:xfrm>
            <a:off x="7762286" y="2380876"/>
            <a:ext cx="1512719" cy="830997"/>
          </a:xfrm>
          <a:prstGeom prst="rect">
            <a:avLst/>
          </a:prstGeom>
          <a:noFill/>
        </p:spPr>
        <p:txBody>
          <a:bodyPr wrap="square" rtlCol="0">
            <a:spAutoFit/>
          </a:bodyPr>
          <a:lstStyle/>
          <a:p>
            <a:r>
              <a:rPr lang="en-ID" sz="4800" b="1">
                <a:solidFill>
                  <a:schemeClr val="accent1"/>
                </a:solidFill>
                <a:latin typeface="+mj-lt"/>
              </a:rPr>
              <a:t>294</a:t>
            </a:r>
          </a:p>
        </p:txBody>
      </p:sp>
      <p:sp>
        <p:nvSpPr>
          <p:cNvPr id="324" name="TextBox 323">
            <a:extLst>
              <a:ext uri="{FF2B5EF4-FFF2-40B4-BE49-F238E27FC236}">
                <a16:creationId xmlns:a16="http://schemas.microsoft.com/office/drawing/2014/main" id="{F4A5C947-24A2-436A-953A-78B87073FFC7}"/>
              </a:ext>
            </a:extLst>
          </p:cNvPr>
          <p:cNvSpPr txBox="1"/>
          <p:nvPr/>
        </p:nvSpPr>
        <p:spPr>
          <a:xfrm>
            <a:off x="8889921" y="2466073"/>
            <a:ext cx="2656025" cy="646331"/>
          </a:xfrm>
          <a:prstGeom prst="rect">
            <a:avLst/>
          </a:prstGeom>
          <a:noFill/>
        </p:spPr>
        <p:txBody>
          <a:bodyPr wrap="square" rtlCol="0">
            <a:spAutoFit/>
          </a:bodyPr>
          <a:lstStyle/>
          <a:p>
            <a:r>
              <a:rPr lang="en-ID" b="1">
                <a:latin typeface="+mj-lt"/>
              </a:rPr>
              <a:t>Awards Accumulated</a:t>
            </a:r>
          </a:p>
          <a:p>
            <a:r>
              <a:rPr lang="en-ID" b="1">
                <a:latin typeface="+mj-lt"/>
              </a:rPr>
              <a:t>From Years to Years</a:t>
            </a:r>
          </a:p>
        </p:txBody>
      </p:sp>
      <p:sp>
        <p:nvSpPr>
          <p:cNvPr id="325" name="Rectangle 324">
            <a:extLst>
              <a:ext uri="{FF2B5EF4-FFF2-40B4-BE49-F238E27FC236}">
                <a16:creationId xmlns:a16="http://schemas.microsoft.com/office/drawing/2014/main" id="{04B0FE79-661E-4161-8E12-7CB00AB0D74A}"/>
              </a:ext>
            </a:extLst>
          </p:cNvPr>
          <p:cNvSpPr/>
          <p:nvPr/>
        </p:nvSpPr>
        <p:spPr>
          <a:xfrm>
            <a:off x="7770726" y="3133492"/>
            <a:ext cx="3868029"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a:t>
            </a:r>
            <a:endParaRPr lang="en-ID" sz="1400"/>
          </a:p>
        </p:txBody>
      </p:sp>
      <p:sp>
        <p:nvSpPr>
          <p:cNvPr id="329" name="TextBox 328">
            <a:extLst>
              <a:ext uri="{FF2B5EF4-FFF2-40B4-BE49-F238E27FC236}">
                <a16:creationId xmlns:a16="http://schemas.microsoft.com/office/drawing/2014/main" id="{EDF83D62-2ED6-448B-8549-B0B3DC8A21BE}"/>
              </a:ext>
            </a:extLst>
          </p:cNvPr>
          <p:cNvSpPr txBox="1"/>
          <p:nvPr/>
        </p:nvSpPr>
        <p:spPr>
          <a:xfrm>
            <a:off x="7774405" y="4362103"/>
            <a:ext cx="1512719" cy="830997"/>
          </a:xfrm>
          <a:prstGeom prst="rect">
            <a:avLst/>
          </a:prstGeom>
          <a:noFill/>
        </p:spPr>
        <p:txBody>
          <a:bodyPr wrap="square" rtlCol="0">
            <a:spAutoFit/>
          </a:bodyPr>
          <a:lstStyle/>
          <a:p>
            <a:r>
              <a:rPr lang="en-ID" sz="4800" b="1">
                <a:solidFill>
                  <a:schemeClr val="accent2"/>
                </a:solidFill>
                <a:latin typeface="+mj-lt"/>
              </a:rPr>
              <a:t>85</a:t>
            </a:r>
          </a:p>
        </p:txBody>
      </p:sp>
      <p:sp>
        <p:nvSpPr>
          <p:cNvPr id="330" name="TextBox 329">
            <a:extLst>
              <a:ext uri="{FF2B5EF4-FFF2-40B4-BE49-F238E27FC236}">
                <a16:creationId xmlns:a16="http://schemas.microsoft.com/office/drawing/2014/main" id="{4F279619-57CE-48DC-8505-F18A138F9486}"/>
              </a:ext>
            </a:extLst>
          </p:cNvPr>
          <p:cNvSpPr txBox="1"/>
          <p:nvPr/>
        </p:nvSpPr>
        <p:spPr>
          <a:xfrm>
            <a:off x="8576920" y="4447300"/>
            <a:ext cx="2656025" cy="646331"/>
          </a:xfrm>
          <a:prstGeom prst="rect">
            <a:avLst/>
          </a:prstGeom>
          <a:noFill/>
        </p:spPr>
        <p:txBody>
          <a:bodyPr wrap="square" rtlCol="0">
            <a:spAutoFit/>
          </a:bodyPr>
          <a:lstStyle/>
          <a:p>
            <a:r>
              <a:rPr lang="en-ID" b="1">
                <a:latin typeface="+mj-lt"/>
              </a:rPr>
              <a:t>Awards Accumulated</a:t>
            </a:r>
          </a:p>
          <a:p>
            <a:r>
              <a:rPr lang="en-ID" b="1">
                <a:latin typeface="+mj-lt"/>
              </a:rPr>
              <a:t>From Years to Years</a:t>
            </a:r>
          </a:p>
        </p:txBody>
      </p:sp>
      <p:sp>
        <p:nvSpPr>
          <p:cNvPr id="331" name="Rectangle 330">
            <a:extLst>
              <a:ext uri="{FF2B5EF4-FFF2-40B4-BE49-F238E27FC236}">
                <a16:creationId xmlns:a16="http://schemas.microsoft.com/office/drawing/2014/main" id="{317F51AF-4771-468C-84A7-6D47FA8864E3}"/>
              </a:ext>
            </a:extLst>
          </p:cNvPr>
          <p:cNvSpPr/>
          <p:nvPr/>
        </p:nvSpPr>
        <p:spPr>
          <a:xfrm>
            <a:off x="7782845" y="5114719"/>
            <a:ext cx="3868029"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a:t>
            </a:r>
            <a:endParaRPr lang="en-ID" sz="1400"/>
          </a:p>
        </p:txBody>
      </p:sp>
    </p:spTree>
    <p:extLst>
      <p:ext uri="{BB962C8B-B14F-4D97-AF65-F5344CB8AC3E}">
        <p14:creationId xmlns:p14="http://schemas.microsoft.com/office/powerpoint/2010/main" val="28536551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27"/>
                                        </p:tgtEl>
                                        <p:attrNameLst>
                                          <p:attrName>style.visibility</p:attrName>
                                        </p:attrNameLst>
                                      </p:cBhvr>
                                      <p:to>
                                        <p:strVal val="visible"/>
                                      </p:to>
                                    </p:set>
                                    <p:animEffect transition="in" filter="fade">
                                      <p:cBhvr>
                                        <p:cTn id="7" dur="1000"/>
                                        <p:tgtEl>
                                          <p:spTgt spid="227"/>
                                        </p:tgtEl>
                                      </p:cBhvr>
                                    </p:animEffect>
                                    <p:anim calcmode="lin" valueType="num">
                                      <p:cBhvr>
                                        <p:cTn id="8" dur="1000" fill="hold"/>
                                        <p:tgtEl>
                                          <p:spTgt spid="227"/>
                                        </p:tgtEl>
                                        <p:attrNameLst>
                                          <p:attrName>ppt_x</p:attrName>
                                        </p:attrNameLst>
                                      </p:cBhvr>
                                      <p:tavLst>
                                        <p:tav tm="0">
                                          <p:val>
                                            <p:strVal val="#ppt_x"/>
                                          </p:val>
                                        </p:tav>
                                        <p:tav tm="100000">
                                          <p:val>
                                            <p:strVal val="#ppt_x"/>
                                          </p:val>
                                        </p:tav>
                                      </p:tavLst>
                                    </p:anim>
                                    <p:anim calcmode="lin" valueType="num">
                                      <p:cBhvr>
                                        <p:cTn id="9" dur="1000" fill="hold"/>
                                        <p:tgtEl>
                                          <p:spTgt spid="22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41"/>
                                        </p:tgtEl>
                                        <p:attrNameLst>
                                          <p:attrName>style.visibility</p:attrName>
                                        </p:attrNameLst>
                                      </p:cBhvr>
                                      <p:to>
                                        <p:strVal val="visible"/>
                                      </p:to>
                                    </p:set>
                                    <p:animEffect transition="in" filter="fade">
                                      <p:cBhvr>
                                        <p:cTn id="13" dur="1000"/>
                                        <p:tgtEl>
                                          <p:spTgt spid="241"/>
                                        </p:tgtEl>
                                      </p:cBhvr>
                                    </p:animEffect>
                                    <p:anim calcmode="lin" valueType="num">
                                      <p:cBhvr>
                                        <p:cTn id="14" dur="1000" fill="hold"/>
                                        <p:tgtEl>
                                          <p:spTgt spid="241"/>
                                        </p:tgtEl>
                                        <p:attrNameLst>
                                          <p:attrName>ppt_x</p:attrName>
                                        </p:attrNameLst>
                                      </p:cBhvr>
                                      <p:tavLst>
                                        <p:tav tm="0">
                                          <p:val>
                                            <p:strVal val="#ppt_x"/>
                                          </p:val>
                                        </p:tav>
                                        <p:tav tm="100000">
                                          <p:val>
                                            <p:strVal val="#ppt_x"/>
                                          </p:val>
                                        </p:tav>
                                      </p:tavLst>
                                    </p:anim>
                                    <p:anim calcmode="lin" valueType="num">
                                      <p:cBhvr>
                                        <p:cTn id="15" dur="1000" fill="hold"/>
                                        <p:tgtEl>
                                          <p:spTgt spid="241"/>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wipe(up)">
                                      <p:cBhvr>
                                        <p:cTn id="19" dur="500"/>
                                        <p:tgtEl>
                                          <p:spTgt spid="5"/>
                                        </p:tgtEl>
                                      </p:cBhvr>
                                    </p:animEffect>
                                  </p:childTnLst>
                                </p:cTn>
                              </p:par>
                            </p:childTnLst>
                          </p:cTn>
                        </p:par>
                        <p:par>
                          <p:cTn id="20" fill="hold">
                            <p:stCondLst>
                              <p:cond delay="2500"/>
                            </p:stCondLst>
                            <p:childTnLst>
                              <p:par>
                                <p:cTn id="21" presetID="47" presetClass="entr" presetSubtype="0" fill="hold" nodeType="afterEffect">
                                  <p:stCondLst>
                                    <p:cond delay="0"/>
                                  </p:stCondLst>
                                  <p:childTnLst>
                                    <p:set>
                                      <p:cBhvr>
                                        <p:cTn id="22" dur="1" fill="hold">
                                          <p:stCondLst>
                                            <p:cond delay="0"/>
                                          </p:stCondLst>
                                        </p:cTn>
                                        <p:tgtEl>
                                          <p:spTgt spid="320"/>
                                        </p:tgtEl>
                                        <p:attrNameLst>
                                          <p:attrName>style.visibility</p:attrName>
                                        </p:attrNameLst>
                                      </p:cBhvr>
                                      <p:to>
                                        <p:strVal val="visible"/>
                                      </p:to>
                                    </p:set>
                                    <p:animEffect transition="in" filter="fade">
                                      <p:cBhvr>
                                        <p:cTn id="23" dur="1000"/>
                                        <p:tgtEl>
                                          <p:spTgt spid="320"/>
                                        </p:tgtEl>
                                      </p:cBhvr>
                                    </p:animEffect>
                                    <p:anim calcmode="lin" valueType="num">
                                      <p:cBhvr>
                                        <p:cTn id="24" dur="1000" fill="hold"/>
                                        <p:tgtEl>
                                          <p:spTgt spid="320"/>
                                        </p:tgtEl>
                                        <p:attrNameLst>
                                          <p:attrName>ppt_x</p:attrName>
                                        </p:attrNameLst>
                                      </p:cBhvr>
                                      <p:tavLst>
                                        <p:tav tm="0">
                                          <p:val>
                                            <p:strVal val="#ppt_x"/>
                                          </p:val>
                                        </p:tav>
                                        <p:tav tm="100000">
                                          <p:val>
                                            <p:strVal val="#ppt_x"/>
                                          </p:val>
                                        </p:tav>
                                      </p:tavLst>
                                    </p:anim>
                                    <p:anim calcmode="lin" valueType="num">
                                      <p:cBhvr>
                                        <p:cTn id="25" dur="1000" fill="hold"/>
                                        <p:tgtEl>
                                          <p:spTgt spid="320"/>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244"/>
                                        </p:tgtEl>
                                        <p:attrNameLst>
                                          <p:attrName>style.visibility</p:attrName>
                                        </p:attrNameLst>
                                      </p:cBhvr>
                                      <p:to>
                                        <p:strVal val="visible"/>
                                      </p:to>
                                    </p:set>
                                    <p:animEffect transition="in" filter="fade">
                                      <p:cBhvr>
                                        <p:cTn id="28" dur="1000"/>
                                        <p:tgtEl>
                                          <p:spTgt spid="244"/>
                                        </p:tgtEl>
                                      </p:cBhvr>
                                    </p:animEffect>
                                    <p:anim calcmode="lin" valueType="num">
                                      <p:cBhvr>
                                        <p:cTn id="29" dur="1000" fill="hold"/>
                                        <p:tgtEl>
                                          <p:spTgt spid="244"/>
                                        </p:tgtEl>
                                        <p:attrNameLst>
                                          <p:attrName>ppt_x</p:attrName>
                                        </p:attrNameLst>
                                      </p:cBhvr>
                                      <p:tavLst>
                                        <p:tav tm="0">
                                          <p:val>
                                            <p:strVal val="#ppt_x"/>
                                          </p:val>
                                        </p:tav>
                                        <p:tav tm="100000">
                                          <p:val>
                                            <p:strVal val="#ppt_x"/>
                                          </p:val>
                                        </p:tav>
                                      </p:tavLst>
                                    </p:anim>
                                    <p:anim calcmode="lin" valueType="num">
                                      <p:cBhvr>
                                        <p:cTn id="30" dur="1000" fill="hold"/>
                                        <p:tgtEl>
                                          <p:spTgt spid="244"/>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250"/>
                                  </p:stCondLst>
                                  <p:childTnLst>
                                    <p:set>
                                      <p:cBhvr>
                                        <p:cTn id="32" dur="1" fill="hold">
                                          <p:stCondLst>
                                            <p:cond delay="0"/>
                                          </p:stCondLst>
                                        </p:cTn>
                                        <p:tgtEl>
                                          <p:spTgt spid="327"/>
                                        </p:tgtEl>
                                        <p:attrNameLst>
                                          <p:attrName>style.visibility</p:attrName>
                                        </p:attrNameLst>
                                      </p:cBhvr>
                                      <p:to>
                                        <p:strVal val="visible"/>
                                      </p:to>
                                    </p:set>
                                    <p:animEffect transition="in" filter="fade">
                                      <p:cBhvr>
                                        <p:cTn id="33" dur="1000"/>
                                        <p:tgtEl>
                                          <p:spTgt spid="327"/>
                                        </p:tgtEl>
                                      </p:cBhvr>
                                    </p:animEffect>
                                    <p:anim calcmode="lin" valueType="num">
                                      <p:cBhvr>
                                        <p:cTn id="34" dur="1000" fill="hold"/>
                                        <p:tgtEl>
                                          <p:spTgt spid="327"/>
                                        </p:tgtEl>
                                        <p:attrNameLst>
                                          <p:attrName>ppt_x</p:attrName>
                                        </p:attrNameLst>
                                      </p:cBhvr>
                                      <p:tavLst>
                                        <p:tav tm="0">
                                          <p:val>
                                            <p:strVal val="#ppt_x"/>
                                          </p:val>
                                        </p:tav>
                                        <p:tav tm="100000">
                                          <p:val>
                                            <p:strVal val="#ppt_x"/>
                                          </p:val>
                                        </p:tav>
                                      </p:tavLst>
                                    </p:anim>
                                    <p:anim calcmode="lin" valueType="num">
                                      <p:cBhvr>
                                        <p:cTn id="35" dur="1000" fill="hold"/>
                                        <p:tgtEl>
                                          <p:spTgt spid="327"/>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250"/>
                                  </p:stCondLst>
                                  <p:childTnLst>
                                    <p:set>
                                      <p:cBhvr>
                                        <p:cTn id="37" dur="1" fill="hold">
                                          <p:stCondLst>
                                            <p:cond delay="0"/>
                                          </p:stCondLst>
                                        </p:cTn>
                                        <p:tgtEl>
                                          <p:spTgt spid="276"/>
                                        </p:tgtEl>
                                        <p:attrNameLst>
                                          <p:attrName>style.visibility</p:attrName>
                                        </p:attrNameLst>
                                      </p:cBhvr>
                                      <p:to>
                                        <p:strVal val="visible"/>
                                      </p:to>
                                    </p:set>
                                    <p:animEffect transition="in" filter="fade">
                                      <p:cBhvr>
                                        <p:cTn id="38" dur="1000"/>
                                        <p:tgtEl>
                                          <p:spTgt spid="276"/>
                                        </p:tgtEl>
                                      </p:cBhvr>
                                    </p:animEffect>
                                    <p:anim calcmode="lin" valueType="num">
                                      <p:cBhvr>
                                        <p:cTn id="39" dur="1000" fill="hold"/>
                                        <p:tgtEl>
                                          <p:spTgt spid="276"/>
                                        </p:tgtEl>
                                        <p:attrNameLst>
                                          <p:attrName>ppt_x</p:attrName>
                                        </p:attrNameLst>
                                      </p:cBhvr>
                                      <p:tavLst>
                                        <p:tav tm="0">
                                          <p:val>
                                            <p:strVal val="#ppt_x"/>
                                          </p:val>
                                        </p:tav>
                                        <p:tav tm="100000">
                                          <p:val>
                                            <p:strVal val="#ppt_x"/>
                                          </p:val>
                                        </p:tav>
                                      </p:tavLst>
                                    </p:anim>
                                    <p:anim calcmode="lin" valueType="num">
                                      <p:cBhvr>
                                        <p:cTn id="40" dur="1000" fill="hold"/>
                                        <p:tgtEl>
                                          <p:spTgt spid="276"/>
                                        </p:tgtEl>
                                        <p:attrNameLst>
                                          <p:attrName>ppt_y</p:attrName>
                                        </p:attrNameLst>
                                      </p:cBhvr>
                                      <p:tavLst>
                                        <p:tav tm="0">
                                          <p:val>
                                            <p:strVal val="#ppt_y-.1"/>
                                          </p:val>
                                        </p:tav>
                                        <p:tav tm="100000">
                                          <p:val>
                                            <p:strVal val="#ppt_y"/>
                                          </p:val>
                                        </p:tav>
                                      </p:tavLst>
                                    </p:anim>
                                  </p:childTnLst>
                                </p:cTn>
                              </p:par>
                            </p:childTnLst>
                          </p:cTn>
                        </p:par>
                        <p:par>
                          <p:cTn id="41" fill="hold">
                            <p:stCondLst>
                              <p:cond delay="3750"/>
                            </p:stCondLst>
                            <p:childTnLst>
                              <p:par>
                                <p:cTn id="42" presetID="22" presetClass="entr" presetSubtype="8" fill="hold" grpId="0" nodeType="afterEffect">
                                  <p:stCondLst>
                                    <p:cond delay="0"/>
                                  </p:stCondLst>
                                  <p:childTnLst>
                                    <p:set>
                                      <p:cBhvr>
                                        <p:cTn id="43" dur="1" fill="hold">
                                          <p:stCondLst>
                                            <p:cond delay="0"/>
                                          </p:stCondLst>
                                        </p:cTn>
                                        <p:tgtEl>
                                          <p:spTgt spid="323"/>
                                        </p:tgtEl>
                                        <p:attrNameLst>
                                          <p:attrName>style.visibility</p:attrName>
                                        </p:attrNameLst>
                                      </p:cBhvr>
                                      <p:to>
                                        <p:strVal val="visible"/>
                                      </p:to>
                                    </p:set>
                                    <p:animEffect transition="in" filter="wipe(left)">
                                      <p:cBhvr>
                                        <p:cTn id="44" dur="500"/>
                                        <p:tgtEl>
                                          <p:spTgt spid="323"/>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329"/>
                                        </p:tgtEl>
                                        <p:attrNameLst>
                                          <p:attrName>style.visibility</p:attrName>
                                        </p:attrNameLst>
                                      </p:cBhvr>
                                      <p:to>
                                        <p:strVal val="visible"/>
                                      </p:to>
                                    </p:set>
                                    <p:animEffect transition="in" filter="wipe(left)">
                                      <p:cBhvr>
                                        <p:cTn id="47" dur="500"/>
                                        <p:tgtEl>
                                          <p:spTgt spid="329"/>
                                        </p:tgtEl>
                                      </p:cBhvr>
                                    </p:animEffect>
                                  </p:childTnLst>
                                </p:cTn>
                              </p:par>
                            </p:childTnLst>
                          </p:cTn>
                        </p:par>
                        <p:par>
                          <p:cTn id="48" fill="hold">
                            <p:stCondLst>
                              <p:cond delay="4250"/>
                            </p:stCondLst>
                            <p:childTnLst>
                              <p:par>
                                <p:cTn id="49" presetID="22" presetClass="entr" presetSubtype="1" fill="hold" grpId="0" nodeType="afterEffect">
                                  <p:stCondLst>
                                    <p:cond delay="0"/>
                                  </p:stCondLst>
                                  <p:childTnLst>
                                    <p:set>
                                      <p:cBhvr>
                                        <p:cTn id="50" dur="1" fill="hold">
                                          <p:stCondLst>
                                            <p:cond delay="0"/>
                                          </p:stCondLst>
                                        </p:cTn>
                                        <p:tgtEl>
                                          <p:spTgt spid="324"/>
                                        </p:tgtEl>
                                        <p:attrNameLst>
                                          <p:attrName>style.visibility</p:attrName>
                                        </p:attrNameLst>
                                      </p:cBhvr>
                                      <p:to>
                                        <p:strVal val="visible"/>
                                      </p:to>
                                    </p:set>
                                    <p:animEffect transition="in" filter="wipe(up)">
                                      <p:cBhvr>
                                        <p:cTn id="51" dur="500"/>
                                        <p:tgtEl>
                                          <p:spTgt spid="324"/>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330"/>
                                        </p:tgtEl>
                                        <p:attrNameLst>
                                          <p:attrName>style.visibility</p:attrName>
                                        </p:attrNameLst>
                                      </p:cBhvr>
                                      <p:to>
                                        <p:strVal val="visible"/>
                                      </p:to>
                                    </p:set>
                                    <p:animEffect transition="in" filter="wipe(up)">
                                      <p:cBhvr>
                                        <p:cTn id="54" dur="500"/>
                                        <p:tgtEl>
                                          <p:spTgt spid="330"/>
                                        </p:tgtEl>
                                      </p:cBhvr>
                                    </p:animEffect>
                                  </p:childTnLst>
                                </p:cTn>
                              </p:par>
                            </p:childTnLst>
                          </p:cTn>
                        </p:par>
                        <p:par>
                          <p:cTn id="55" fill="hold">
                            <p:stCondLst>
                              <p:cond delay="4750"/>
                            </p:stCondLst>
                            <p:childTnLst>
                              <p:par>
                                <p:cTn id="56" presetID="22" presetClass="entr" presetSubtype="1" fill="hold" grpId="0" nodeType="afterEffect">
                                  <p:stCondLst>
                                    <p:cond delay="0"/>
                                  </p:stCondLst>
                                  <p:childTnLst>
                                    <p:set>
                                      <p:cBhvr>
                                        <p:cTn id="57" dur="1" fill="hold">
                                          <p:stCondLst>
                                            <p:cond delay="0"/>
                                          </p:stCondLst>
                                        </p:cTn>
                                        <p:tgtEl>
                                          <p:spTgt spid="325"/>
                                        </p:tgtEl>
                                        <p:attrNameLst>
                                          <p:attrName>style.visibility</p:attrName>
                                        </p:attrNameLst>
                                      </p:cBhvr>
                                      <p:to>
                                        <p:strVal val="visible"/>
                                      </p:to>
                                    </p:set>
                                    <p:animEffect transition="in" filter="wipe(up)">
                                      <p:cBhvr>
                                        <p:cTn id="58" dur="500"/>
                                        <p:tgtEl>
                                          <p:spTgt spid="325"/>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331"/>
                                        </p:tgtEl>
                                        <p:attrNameLst>
                                          <p:attrName>style.visibility</p:attrName>
                                        </p:attrNameLst>
                                      </p:cBhvr>
                                      <p:to>
                                        <p:strVal val="visible"/>
                                      </p:to>
                                    </p:set>
                                    <p:animEffect transition="in" filter="wipe(up)">
                                      <p:cBhvr>
                                        <p:cTn id="61" dur="500"/>
                                        <p:tgtEl>
                                          <p:spTgt spid="3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23" grpId="0"/>
      <p:bldP spid="324" grpId="0"/>
      <p:bldP spid="325" grpId="0"/>
      <p:bldP spid="329" grpId="0"/>
      <p:bldP spid="330" grpId="0"/>
      <p:bldP spid="33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B280A893-6F02-40A6-8740-035E72ADC7B9}"/>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21875" b="21875"/>
          <a:stretch>
            <a:fillRect/>
          </a:stretch>
        </p:blipFill>
        <p:spPr/>
      </p:pic>
      <p:sp>
        <p:nvSpPr>
          <p:cNvPr id="5" name="Rectangle 4">
            <a:extLst>
              <a:ext uri="{FF2B5EF4-FFF2-40B4-BE49-F238E27FC236}">
                <a16:creationId xmlns:a16="http://schemas.microsoft.com/office/drawing/2014/main" id="{AF59D9DB-1E06-4D63-8915-5FEB0EF706B5}"/>
              </a:ext>
            </a:extLst>
          </p:cNvPr>
          <p:cNvSpPr/>
          <p:nvPr/>
        </p:nvSpPr>
        <p:spPr>
          <a:xfrm rot="5400000">
            <a:off x="2654387" y="-2669630"/>
            <a:ext cx="6883221" cy="12192002"/>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 name="Rectangle: Rounded Corners 5">
            <a:extLst>
              <a:ext uri="{FF2B5EF4-FFF2-40B4-BE49-F238E27FC236}">
                <a16:creationId xmlns:a16="http://schemas.microsoft.com/office/drawing/2014/main" id="{7655CC57-A604-4A78-B742-944EA0A15959}"/>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TextBox 6">
            <a:extLst>
              <a:ext uri="{FF2B5EF4-FFF2-40B4-BE49-F238E27FC236}">
                <a16:creationId xmlns:a16="http://schemas.microsoft.com/office/drawing/2014/main" id="{199ECD2D-44F2-46FC-A2ED-311BA0D38E9D}"/>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9" name="Rectangle 8">
            <a:extLst>
              <a:ext uri="{FF2B5EF4-FFF2-40B4-BE49-F238E27FC236}">
                <a16:creationId xmlns:a16="http://schemas.microsoft.com/office/drawing/2014/main" id="{1342CFE9-D55B-4C5A-A250-068F82ADA090}"/>
              </a:ext>
            </a:extLst>
          </p:cNvPr>
          <p:cNvSpPr/>
          <p:nvPr/>
        </p:nvSpPr>
        <p:spPr>
          <a:xfrm>
            <a:off x="879132" y="1457395"/>
            <a:ext cx="10433730" cy="3416320"/>
          </a:xfrm>
          <a:prstGeom prst="rect">
            <a:avLst/>
          </a:prstGeom>
        </p:spPr>
        <p:txBody>
          <a:bodyPr wrap="square">
            <a:spAutoFit/>
          </a:bodyPr>
          <a:lstStyle/>
          <a:p>
            <a:r>
              <a:rPr lang="en-US" sz="5400" b="1">
                <a:solidFill>
                  <a:schemeClr val="bg2"/>
                </a:solidFill>
                <a:latin typeface="+mj-lt"/>
              </a:rPr>
              <a:t>The More That You Read, </a:t>
            </a:r>
          </a:p>
          <a:p>
            <a:r>
              <a:rPr lang="en-US" sz="5400" b="1">
                <a:solidFill>
                  <a:schemeClr val="bg2"/>
                </a:solidFill>
                <a:latin typeface="+mj-lt"/>
              </a:rPr>
              <a:t>The More Things You Will Know,</a:t>
            </a:r>
          </a:p>
          <a:p>
            <a:r>
              <a:rPr lang="en-US" sz="5400" b="1">
                <a:solidFill>
                  <a:schemeClr val="bg2"/>
                </a:solidFill>
                <a:latin typeface="+mj-lt"/>
              </a:rPr>
              <a:t>The More That You Learn, </a:t>
            </a:r>
          </a:p>
          <a:p>
            <a:r>
              <a:rPr lang="en-US" sz="5400" b="1">
                <a:solidFill>
                  <a:schemeClr val="bg2"/>
                </a:solidFill>
                <a:latin typeface="+mj-lt"/>
              </a:rPr>
              <a:t>The More Places You’ll Go</a:t>
            </a:r>
            <a:endParaRPr lang="en-ID" sz="5400" b="1">
              <a:solidFill>
                <a:schemeClr val="bg2"/>
              </a:solidFill>
              <a:latin typeface="+mj-lt"/>
            </a:endParaRPr>
          </a:p>
        </p:txBody>
      </p:sp>
      <p:sp>
        <p:nvSpPr>
          <p:cNvPr id="10" name="TextBox 9">
            <a:extLst>
              <a:ext uri="{FF2B5EF4-FFF2-40B4-BE49-F238E27FC236}">
                <a16:creationId xmlns:a16="http://schemas.microsoft.com/office/drawing/2014/main" id="{9E6E98D5-AA22-4324-983B-F2EDCA466756}"/>
              </a:ext>
            </a:extLst>
          </p:cNvPr>
          <p:cNvSpPr txBox="1"/>
          <p:nvPr/>
        </p:nvSpPr>
        <p:spPr>
          <a:xfrm>
            <a:off x="879132" y="5006535"/>
            <a:ext cx="2336800" cy="369332"/>
          </a:xfrm>
          <a:prstGeom prst="rect">
            <a:avLst/>
          </a:prstGeom>
          <a:noFill/>
        </p:spPr>
        <p:txBody>
          <a:bodyPr wrap="square" rtlCol="0">
            <a:spAutoFit/>
          </a:bodyPr>
          <a:lstStyle/>
          <a:p>
            <a:r>
              <a:rPr lang="en-ID" b="1">
                <a:solidFill>
                  <a:schemeClr val="bg2"/>
                </a:solidFill>
                <a:latin typeface="+mj-lt"/>
              </a:rPr>
              <a:t>Break Slide</a:t>
            </a:r>
          </a:p>
        </p:txBody>
      </p:sp>
      <p:sp>
        <p:nvSpPr>
          <p:cNvPr id="11" name="Rectangle 10">
            <a:extLst>
              <a:ext uri="{FF2B5EF4-FFF2-40B4-BE49-F238E27FC236}">
                <a16:creationId xmlns:a16="http://schemas.microsoft.com/office/drawing/2014/main" id="{C4376C42-5083-4CE7-8E1E-3A07E924058E}"/>
              </a:ext>
            </a:extLst>
          </p:cNvPr>
          <p:cNvSpPr/>
          <p:nvPr/>
        </p:nvSpPr>
        <p:spPr>
          <a:xfrm>
            <a:off x="879132" y="5345394"/>
            <a:ext cx="6592858"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400">
              <a:solidFill>
                <a:schemeClr val="bg2"/>
              </a:solidFill>
            </a:endParaRPr>
          </a:p>
        </p:txBody>
      </p:sp>
      <p:sp>
        <p:nvSpPr>
          <p:cNvPr id="12" name="TextBox 11">
            <a:extLst>
              <a:ext uri="{FF2B5EF4-FFF2-40B4-BE49-F238E27FC236}">
                <a16:creationId xmlns:a16="http://schemas.microsoft.com/office/drawing/2014/main" id="{8CAB126E-E8EA-41C2-B6AF-60A0E06F1138}"/>
              </a:ext>
            </a:extLst>
          </p:cNvPr>
          <p:cNvSpPr txBox="1"/>
          <p:nvPr/>
        </p:nvSpPr>
        <p:spPr>
          <a:xfrm>
            <a:off x="879132" y="1149618"/>
            <a:ext cx="1849128" cy="307777"/>
          </a:xfrm>
          <a:prstGeom prst="rect">
            <a:avLst/>
          </a:prstGeom>
          <a:noFill/>
        </p:spPr>
        <p:txBody>
          <a:bodyPr wrap="square" rtlCol="0">
            <a:spAutoFit/>
          </a:bodyPr>
          <a:lstStyle/>
          <a:p>
            <a:r>
              <a:rPr lang="en-ID" sz="1400" b="1">
                <a:solidFill>
                  <a:schemeClr val="bg2"/>
                </a:solidFill>
              </a:rPr>
              <a:t>- Barry Cade</a:t>
            </a:r>
          </a:p>
        </p:txBody>
      </p:sp>
      <p:sp>
        <p:nvSpPr>
          <p:cNvPr id="16" name="Rectangle: Rounded Corners 15">
            <a:extLst>
              <a:ext uri="{FF2B5EF4-FFF2-40B4-BE49-F238E27FC236}">
                <a16:creationId xmlns:a16="http://schemas.microsoft.com/office/drawing/2014/main" id="{F7DF089D-28DA-42FA-B1D6-0778BDD6E374}"/>
              </a:ext>
            </a:extLst>
          </p:cNvPr>
          <p:cNvSpPr/>
          <p:nvPr/>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5" name="Slide Number Placeholder 14">
            <a:extLst>
              <a:ext uri="{FF2B5EF4-FFF2-40B4-BE49-F238E27FC236}">
                <a16:creationId xmlns:a16="http://schemas.microsoft.com/office/drawing/2014/main" id="{2DC55FFD-7A9D-4D04-A315-C55AA6537F3B}"/>
              </a:ext>
            </a:extLst>
          </p:cNvPr>
          <p:cNvSpPr>
            <a:spLocks noGrp="1"/>
          </p:cNvSpPr>
          <p:nvPr>
            <p:ph type="sldNum" sz="quarter" idx="12"/>
          </p:nvPr>
        </p:nvSpPr>
        <p:spPr/>
        <p:txBody>
          <a:bodyPr/>
          <a:lstStyle/>
          <a:p>
            <a:fld id="{E3813BF9-5145-4417-B95D-FA8627973885}" type="slidenum">
              <a:rPr lang="en-US" smtClean="0"/>
              <a:pPr/>
              <a:t>11</a:t>
            </a:fld>
            <a:endParaRPr lang="en-US"/>
          </a:p>
        </p:txBody>
      </p:sp>
    </p:spTree>
    <p:extLst>
      <p:ext uri="{BB962C8B-B14F-4D97-AF65-F5344CB8AC3E}">
        <p14:creationId xmlns:p14="http://schemas.microsoft.com/office/powerpoint/2010/main" val="5523850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up)">
                                      <p:cBhvr>
                                        <p:cTn id="11" dur="500"/>
                                        <p:tgtEl>
                                          <p:spTgt spid="9"/>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left)">
                                      <p:cBhvr>
                                        <p:cTn id="15" dur="500"/>
                                        <p:tgtEl>
                                          <p:spTgt spid="1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up)">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55E26A46-B39F-496E-BBD9-F07C4BEF0BC8}"/>
              </a:ext>
            </a:extLst>
          </p:cNvPr>
          <p:cNvPicPr>
            <a:picLocks noChangeAspect="1"/>
          </p:cNvPicPr>
          <p:nvPr/>
        </p:nvPicPr>
        <p:blipFill>
          <a:blip r:embed="rId2">
            <a:extLst>
              <a:ext uri="{28A0092B-C50C-407E-A947-70E740481C1C}">
                <a14:useLocalDpi xmlns:a14="http://schemas.microsoft.com/office/drawing/2010/main" val="0"/>
              </a:ext>
            </a:extLst>
          </a:blip>
          <a:srcRect l="4351" t="3492" r="8891" b="4589"/>
          <a:stretch>
            <a:fillRect/>
          </a:stretch>
        </p:blipFill>
        <p:spPr>
          <a:xfrm>
            <a:off x="968674" y="1051031"/>
            <a:ext cx="4881083" cy="5171466"/>
          </a:xfrm>
          <a:custGeom>
            <a:avLst/>
            <a:gdLst>
              <a:gd name="connsiteX0" fmla="*/ 489426 w 4881083"/>
              <a:gd name="connsiteY0" fmla="*/ 0 h 5171466"/>
              <a:gd name="connsiteX1" fmla="*/ 4391657 w 4881083"/>
              <a:gd name="connsiteY1" fmla="*/ 0 h 5171466"/>
              <a:gd name="connsiteX2" fmla="*/ 4881083 w 4881083"/>
              <a:gd name="connsiteY2" fmla="*/ 489426 h 5171466"/>
              <a:gd name="connsiteX3" fmla="*/ 4881083 w 4881083"/>
              <a:gd name="connsiteY3" fmla="*/ 4682040 h 5171466"/>
              <a:gd name="connsiteX4" fmla="*/ 4391657 w 4881083"/>
              <a:gd name="connsiteY4" fmla="*/ 5171466 h 5171466"/>
              <a:gd name="connsiteX5" fmla="*/ 489426 w 4881083"/>
              <a:gd name="connsiteY5" fmla="*/ 5171466 h 5171466"/>
              <a:gd name="connsiteX6" fmla="*/ 0 w 4881083"/>
              <a:gd name="connsiteY6" fmla="*/ 4682040 h 5171466"/>
              <a:gd name="connsiteX7" fmla="*/ 0 w 4881083"/>
              <a:gd name="connsiteY7" fmla="*/ 489426 h 5171466"/>
              <a:gd name="connsiteX8" fmla="*/ 489426 w 4881083"/>
              <a:gd name="connsiteY8" fmla="*/ 0 h 5171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81083" h="5171466">
                <a:moveTo>
                  <a:pt x="489426" y="0"/>
                </a:moveTo>
                <a:lnTo>
                  <a:pt x="4391657" y="0"/>
                </a:lnTo>
                <a:cubicBezTo>
                  <a:pt x="4661960" y="0"/>
                  <a:pt x="4881083" y="219123"/>
                  <a:pt x="4881083" y="489426"/>
                </a:cubicBezTo>
                <a:lnTo>
                  <a:pt x="4881083" y="4682040"/>
                </a:lnTo>
                <a:cubicBezTo>
                  <a:pt x="4881083" y="4952343"/>
                  <a:pt x="4661960" y="5171466"/>
                  <a:pt x="4391657" y="5171466"/>
                </a:cubicBezTo>
                <a:lnTo>
                  <a:pt x="489426" y="5171466"/>
                </a:lnTo>
                <a:cubicBezTo>
                  <a:pt x="219123" y="5171466"/>
                  <a:pt x="0" y="4952343"/>
                  <a:pt x="0" y="4682040"/>
                </a:cubicBezTo>
                <a:lnTo>
                  <a:pt x="0" y="489426"/>
                </a:lnTo>
                <a:cubicBezTo>
                  <a:pt x="0" y="219123"/>
                  <a:pt x="219123" y="0"/>
                  <a:pt x="489426" y="0"/>
                </a:cubicBezTo>
                <a:close/>
              </a:path>
            </a:pathLst>
          </a:custGeom>
        </p:spPr>
      </p:pic>
      <p:sp>
        <p:nvSpPr>
          <p:cNvPr id="3" name="Title 2">
            <a:extLst>
              <a:ext uri="{FF2B5EF4-FFF2-40B4-BE49-F238E27FC236}">
                <a16:creationId xmlns:a16="http://schemas.microsoft.com/office/drawing/2014/main" id="{BCF5D76D-7504-4B9D-9FE8-FB0CC04A87E2}"/>
              </a:ext>
            </a:extLst>
          </p:cNvPr>
          <p:cNvSpPr>
            <a:spLocks noGrp="1"/>
          </p:cNvSpPr>
          <p:nvPr>
            <p:ph type="ctrTitle"/>
          </p:nvPr>
        </p:nvSpPr>
        <p:spPr/>
        <p:txBody>
          <a:bodyPr/>
          <a:lstStyle/>
          <a:p>
            <a:r>
              <a:rPr lang="en-US"/>
              <a:t>Lets Meet</a:t>
            </a:r>
            <a:br>
              <a:rPr lang="en-US"/>
            </a:br>
            <a:r>
              <a:rPr lang="en-US"/>
              <a:t>Our Best Team</a:t>
            </a:r>
            <a:endParaRPr lang="en-ID"/>
          </a:p>
        </p:txBody>
      </p:sp>
      <p:sp>
        <p:nvSpPr>
          <p:cNvPr id="8" name="Slide Number Placeholder 7">
            <a:extLst>
              <a:ext uri="{FF2B5EF4-FFF2-40B4-BE49-F238E27FC236}">
                <a16:creationId xmlns:a16="http://schemas.microsoft.com/office/drawing/2014/main" id="{8AFC6137-246D-4A11-8A1C-67554FB1358F}"/>
              </a:ext>
            </a:extLst>
          </p:cNvPr>
          <p:cNvSpPr>
            <a:spLocks noGrp="1"/>
          </p:cNvSpPr>
          <p:nvPr>
            <p:ph type="sldNum" sz="quarter" idx="12"/>
          </p:nvPr>
        </p:nvSpPr>
        <p:spPr/>
        <p:txBody>
          <a:bodyPr/>
          <a:lstStyle/>
          <a:p>
            <a:fld id="{E3813BF9-5145-4417-B95D-FA8627973885}" type="slidenum">
              <a:rPr lang="en-US" smtClean="0"/>
              <a:pPr/>
              <a:t>12</a:t>
            </a:fld>
            <a:endParaRPr lang="en-US"/>
          </a:p>
        </p:txBody>
      </p:sp>
      <p:sp>
        <p:nvSpPr>
          <p:cNvPr id="11" name="TextBox 10">
            <a:extLst>
              <a:ext uri="{FF2B5EF4-FFF2-40B4-BE49-F238E27FC236}">
                <a16:creationId xmlns:a16="http://schemas.microsoft.com/office/drawing/2014/main" id="{BB7B7CF6-74B9-4B85-B790-BCD62E360A73}"/>
              </a:ext>
            </a:extLst>
          </p:cNvPr>
          <p:cNvSpPr txBox="1"/>
          <p:nvPr/>
        </p:nvSpPr>
        <p:spPr>
          <a:xfrm>
            <a:off x="6606075" y="2897187"/>
            <a:ext cx="2336800" cy="369332"/>
          </a:xfrm>
          <a:prstGeom prst="rect">
            <a:avLst/>
          </a:prstGeom>
          <a:noFill/>
        </p:spPr>
        <p:txBody>
          <a:bodyPr wrap="square" rtlCol="0">
            <a:spAutoFit/>
          </a:bodyPr>
          <a:lstStyle/>
          <a:p>
            <a:r>
              <a:rPr lang="en-ID" b="1">
                <a:solidFill>
                  <a:schemeClr val="accent1"/>
                </a:solidFill>
                <a:latin typeface="+mj-lt"/>
              </a:rPr>
              <a:t>Mr. Cory Ander</a:t>
            </a:r>
          </a:p>
        </p:txBody>
      </p:sp>
      <p:sp>
        <p:nvSpPr>
          <p:cNvPr id="12" name="Rectangle 11">
            <a:extLst>
              <a:ext uri="{FF2B5EF4-FFF2-40B4-BE49-F238E27FC236}">
                <a16:creationId xmlns:a16="http://schemas.microsoft.com/office/drawing/2014/main" id="{307BDEF3-CA4F-45C2-82F9-13F52D35530F}"/>
              </a:ext>
            </a:extLst>
          </p:cNvPr>
          <p:cNvSpPr/>
          <p:nvPr/>
        </p:nvSpPr>
        <p:spPr>
          <a:xfrm>
            <a:off x="6606076" y="3236046"/>
            <a:ext cx="4646446"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400"/>
          </a:p>
        </p:txBody>
      </p:sp>
      <p:sp>
        <p:nvSpPr>
          <p:cNvPr id="135" name="TextBox 134">
            <a:extLst>
              <a:ext uri="{FF2B5EF4-FFF2-40B4-BE49-F238E27FC236}">
                <a16:creationId xmlns:a16="http://schemas.microsoft.com/office/drawing/2014/main" id="{A7F43EE8-BC84-4CB4-AB38-7205D789CB94}"/>
              </a:ext>
            </a:extLst>
          </p:cNvPr>
          <p:cNvSpPr txBox="1"/>
          <p:nvPr/>
        </p:nvSpPr>
        <p:spPr>
          <a:xfrm>
            <a:off x="6636556" y="4513864"/>
            <a:ext cx="1869342" cy="338554"/>
          </a:xfrm>
          <a:prstGeom prst="rect">
            <a:avLst/>
          </a:prstGeom>
          <a:noFill/>
        </p:spPr>
        <p:txBody>
          <a:bodyPr wrap="square" rtlCol="0">
            <a:spAutoFit/>
          </a:bodyPr>
          <a:lstStyle/>
          <a:p>
            <a:r>
              <a:rPr lang="en-US" sz="1600" b="1">
                <a:latin typeface="+mj-lt"/>
              </a:rPr>
              <a:t>Feature One</a:t>
            </a:r>
            <a:endParaRPr lang="en-ID" sz="1600" b="1">
              <a:latin typeface="+mj-lt"/>
            </a:endParaRPr>
          </a:p>
        </p:txBody>
      </p:sp>
      <p:sp>
        <p:nvSpPr>
          <p:cNvPr id="136" name="Rectangle: Rounded Corners 135">
            <a:extLst>
              <a:ext uri="{FF2B5EF4-FFF2-40B4-BE49-F238E27FC236}">
                <a16:creationId xmlns:a16="http://schemas.microsoft.com/office/drawing/2014/main" id="{C8CEF360-5C24-4085-BF22-8BE2FE0A42D0}"/>
              </a:ext>
            </a:extLst>
          </p:cNvPr>
          <p:cNvSpPr/>
          <p:nvPr/>
        </p:nvSpPr>
        <p:spPr>
          <a:xfrm>
            <a:off x="6664946" y="4917627"/>
            <a:ext cx="4462458" cy="13616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7" name="Rectangle: Rounded Corners 136">
            <a:extLst>
              <a:ext uri="{FF2B5EF4-FFF2-40B4-BE49-F238E27FC236}">
                <a16:creationId xmlns:a16="http://schemas.microsoft.com/office/drawing/2014/main" id="{C3306753-06BE-413C-BC8E-880CDE0032D1}"/>
              </a:ext>
            </a:extLst>
          </p:cNvPr>
          <p:cNvSpPr/>
          <p:nvPr/>
        </p:nvSpPr>
        <p:spPr>
          <a:xfrm>
            <a:off x="6664945" y="4917627"/>
            <a:ext cx="4003055" cy="13616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8" name="TextBox 137">
            <a:extLst>
              <a:ext uri="{FF2B5EF4-FFF2-40B4-BE49-F238E27FC236}">
                <a16:creationId xmlns:a16="http://schemas.microsoft.com/office/drawing/2014/main" id="{56A255FA-A496-49B6-967A-635C5A60559D}"/>
              </a:ext>
            </a:extLst>
          </p:cNvPr>
          <p:cNvSpPr txBox="1"/>
          <p:nvPr/>
        </p:nvSpPr>
        <p:spPr>
          <a:xfrm>
            <a:off x="6636556" y="5293987"/>
            <a:ext cx="2309289" cy="338554"/>
          </a:xfrm>
          <a:prstGeom prst="rect">
            <a:avLst/>
          </a:prstGeom>
          <a:noFill/>
        </p:spPr>
        <p:txBody>
          <a:bodyPr wrap="square" rtlCol="0">
            <a:spAutoFit/>
          </a:bodyPr>
          <a:lstStyle/>
          <a:p>
            <a:r>
              <a:rPr lang="en-US" sz="1600" b="1">
                <a:latin typeface="+mj-lt"/>
              </a:rPr>
              <a:t>Feature Two</a:t>
            </a:r>
            <a:endParaRPr lang="en-ID" sz="1600" b="1">
              <a:latin typeface="+mj-lt"/>
            </a:endParaRPr>
          </a:p>
        </p:txBody>
      </p:sp>
      <p:sp>
        <p:nvSpPr>
          <p:cNvPr id="139" name="Rectangle: Rounded Corners 138">
            <a:extLst>
              <a:ext uri="{FF2B5EF4-FFF2-40B4-BE49-F238E27FC236}">
                <a16:creationId xmlns:a16="http://schemas.microsoft.com/office/drawing/2014/main" id="{4D93C6AE-2823-4C49-9BD9-6DB680E93601}"/>
              </a:ext>
            </a:extLst>
          </p:cNvPr>
          <p:cNvSpPr/>
          <p:nvPr/>
        </p:nvSpPr>
        <p:spPr>
          <a:xfrm>
            <a:off x="6664946" y="5697750"/>
            <a:ext cx="4462458" cy="13616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40" name="Rectangle: Rounded Corners 139">
            <a:extLst>
              <a:ext uri="{FF2B5EF4-FFF2-40B4-BE49-F238E27FC236}">
                <a16:creationId xmlns:a16="http://schemas.microsoft.com/office/drawing/2014/main" id="{08BAA3AA-6265-4276-94A2-5B5B060F07E4}"/>
              </a:ext>
            </a:extLst>
          </p:cNvPr>
          <p:cNvSpPr/>
          <p:nvPr/>
        </p:nvSpPr>
        <p:spPr>
          <a:xfrm>
            <a:off x="6664944" y="5697750"/>
            <a:ext cx="4279915" cy="13616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Tree>
    <p:extLst>
      <p:ext uri="{BB962C8B-B14F-4D97-AF65-F5344CB8AC3E}">
        <p14:creationId xmlns:p14="http://schemas.microsoft.com/office/powerpoint/2010/main" val="11357562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500"/>
                                        <p:tgtEl>
                                          <p:spTgt spid="1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35"/>
                                        </p:tgtEl>
                                        <p:attrNameLst>
                                          <p:attrName>style.visibility</p:attrName>
                                        </p:attrNameLst>
                                      </p:cBhvr>
                                      <p:to>
                                        <p:strVal val="visible"/>
                                      </p:to>
                                    </p:set>
                                    <p:animEffect transition="in" filter="wipe(left)">
                                      <p:cBhvr>
                                        <p:cTn id="19" dur="500"/>
                                        <p:tgtEl>
                                          <p:spTgt spid="135"/>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38"/>
                                        </p:tgtEl>
                                        <p:attrNameLst>
                                          <p:attrName>style.visibility</p:attrName>
                                        </p:attrNameLst>
                                      </p:cBhvr>
                                      <p:to>
                                        <p:strVal val="visible"/>
                                      </p:to>
                                    </p:set>
                                    <p:animEffect transition="in" filter="wipe(left)">
                                      <p:cBhvr>
                                        <p:cTn id="22" dur="500"/>
                                        <p:tgtEl>
                                          <p:spTgt spid="138"/>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136"/>
                                        </p:tgtEl>
                                        <p:attrNameLst>
                                          <p:attrName>style.visibility</p:attrName>
                                        </p:attrNameLst>
                                      </p:cBhvr>
                                      <p:to>
                                        <p:strVal val="visible"/>
                                      </p:to>
                                    </p:set>
                                    <p:animEffect transition="in" filter="wipe(left)">
                                      <p:cBhvr>
                                        <p:cTn id="26" dur="500"/>
                                        <p:tgtEl>
                                          <p:spTgt spid="136"/>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139"/>
                                        </p:tgtEl>
                                        <p:attrNameLst>
                                          <p:attrName>style.visibility</p:attrName>
                                        </p:attrNameLst>
                                      </p:cBhvr>
                                      <p:to>
                                        <p:strVal val="visible"/>
                                      </p:to>
                                    </p:set>
                                    <p:animEffect transition="in" filter="wipe(left)">
                                      <p:cBhvr>
                                        <p:cTn id="29" dur="500"/>
                                        <p:tgtEl>
                                          <p:spTgt spid="139"/>
                                        </p:tgtEl>
                                      </p:cBhvr>
                                    </p:animEffect>
                                  </p:childTnLst>
                                </p:cTn>
                              </p:par>
                            </p:childTnLst>
                          </p:cTn>
                        </p:par>
                        <p:par>
                          <p:cTn id="30" fill="hold">
                            <p:stCondLst>
                              <p:cond delay="2500"/>
                            </p:stCondLst>
                            <p:childTnLst>
                              <p:par>
                                <p:cTn id="31" presetID="22" presetClass="entr" presetSubtype="8" fill="hold" grpId="0" nodeType="afterEffect">
                                  <p:stCondLst>
                                    <p:cond delay="0"/>
                                  </p:stCondLst>
                                  <p:childTnLst>
                                    <p:set>
                                      <p:cBhvr>
                                        <p:cTn id="32" dur="1" fill="hold">
                                          <p:stCondLst>
                                            <p:cond delay="0"/>
                                          </p:stCondLst>
                                        </p:cTn>
                                        <p:tgtEl>
                                          <p:spTgt spid="137"/>
                                        </p:tgtEl>
                                        <p:attrNameLst>
                                          <p:attrName>style.visibility</p:attrName>
                                        </p:attrNameLst>
                                      </p:cBhvr>
                                      <p:to>
                                        <p:strVal val="visible"/>
                                      </p:to>
                                    </p:set>
                                    <p:animEffect transition="in" filter="wipe(left)">
                                      <p:cBhvr>
                                        <p:cTn id="33" dur="500"/>
                                        <p:tgtEl>
                                          <p:spTgt spid="137"/>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140"/>
                                        </p:tgtEl>
                                        <p:attrNameLst>
                                          <p:attrName>style.visibility</p:attrName>
                                        </p:attrNameLst>
                                      </p:cBhvr>
                                      <p:to>
                                        <p:strVal val="visible"/>
                                      </p:to>
                                    </p:set>
                                    <p:animEffect transition="in" filter="wipe(left)">
                                      <p:cBhvr>
                                        <p:cTn id="36" dur="50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1" grpId="0"/>
      <p:bldP spid="12" grpId="0"/>
      <p:bldP spid="135" grpId="0"/>
      <p:bldP spid="136" grpId="0" animBg="1"/>
      <p:bldP spid="137" grpId="0" animBg="1"/>
      <p:bldP spid="138" grpId="0"/>
      <p:bldP spid="139" grpId="0" animBg="1"/>
      <p:bldP spid="140"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221DBC14-98FF-4EAD-995D-0C628296E0FA}"/>
              </a:ext>
            </a:extLst>
          </p:cNvPr>
          <p:cNvSpPr>
            <a:spLocks noGrp="1"/>
          </p:cNvSpPr>
          <p:nvPr>
            <p:ph type="sldNum" sz="quarter" idx="12"/>
          </p:nvPr>
        </p:nvSpPr>
        <p:spPr/>
        <p:txBody>
          <a:bodyPr/>
          <a:lstStyle/>
          <a:p>
            <a:fld id="{E3813BF9-5145-4417-B95D-FA8627973885}" type="slidenum">
              <a:rPr lang="en-US" smtClean="0"/>
              <a:pPr/>
              <a:t>13</a:t>
            </a:fld>
            <a:endParaRPr lang="en-US"/>
          </a:p>
        </p:txBody>
      </p:sp>
      <p:sp>
        <p:nvSpPr>
          <p:cNvPr id="5" name="Title 4">
            <a:extLst>
              <a:ext uri="{FF2B5EF4-FFF2-40B4-BE49-F238E27FC236}">
                <a16:creationId xmlns:a16="http://schemas.microsoft.com/office/drawing/2014/main" id="{F0329789-BA79-41E7-A182-701821FB6BB0}"/>
              </a:ext>
            </a:extLst>
          </p:cNvPr>
          <p:cNvSpPr>
            <a:spLocks noGrp="1"/>
          </p:cNvSpPr>
          <p:nvPr>
            <p:ph type="ctrTitle"/>
          </p:nvPr>
        </p:nvSpPr>
        <p:spPr/>
        <p:txBody>
          <a:bodyPr/>
          <a:lstStyle/>
          <a:p>
            <a:r>
              <a:rPr lang="en-US"/>
              <a:t>Lets Meet</a:t>
            </a:r>
            <a:br>
              <a:rPr lang="en-US"/>
            </a:br>
            <a:r>
              <a:rPr lang="en-US"/>
              <a:t>Our Best Team</a:t>
            </a:r>
            <a:endParaRPr lang="en-ID"/>
          </a:p>
        </p:txBody>
      </p:sp>
      <p:sp>
        <p:nvSpPr>
          <p:cNvPr id="8" name="TextBox 7">
            <a:extLst>
              <a:ext uri="{FF2B5EF4-FFF2-40B4-BE49-F238E27FC236}">
                <a16:creationId xmlns:a16="http://schemas.microsoft.com/office/drawing/2014/main" id="{C4DD868E-81EE-4C00-8C1D-1BA7E6E66677}"/>
              </a:ext>
            </a:extLst>
          </p:cNvPr>
          <p:cNvSpPr txBox="1"/>
          <p:nvPr/>
        </p:nvSpPr>
        <p:spPr>
          <a:xfrm>
            <a:off x="942716" y="2850124"/>
            <a:ext cx="2336800" cy="369332"/>
          </a:xfrm>
          <a:prstGeom prst="rect">
            <a:avLst/>
          </a:prstGeom>
          <a:noFill/>
        </p:spPr>
        <p:txBody>
          <a:bodyPr wrap="square" rtlCol="0">
            <a:spAutoFit/>
          </a:bodyPr>
          <a:lstStyle/>
          <a:p>
            <a:r>
              <a:rPr lang="en-ID" b="1">
                <a:latin typeface="+mj-lt"/>
              </a:rPr>
              <a:t>Text Description</a:t>
            </a:r>
          </a:p>
        </p:txBody>
      </p:sp>
      <p:sp>
        <p:nvSpPr>
          <p:cNvPr id="9" name="Rectangle 8">
            <a:extLst>
              <a:ext uri="{FF2B5EF4-FFF2-40B4-BE49-F238E27FC236}">
                <a16:creationId xmlns:a16="http://schemas.microsoft.com/office/drawing/2014/main" id="{5083AB62-784E-403B-A8F1-D038361FC413}"/>
              </a:ext>
            </a:extLst>
          </p:cNvPr>
          <p:cNvSpPr/>
          <p:nvPr/>
        </p:nvSpPr>
        <p:spPr>
          <a:xfrm>
            <a:off x="942717" y="3188983"/>
            <a:ext cx="4646446"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400"/>
          </a:p>
        </p:txBody>
      </p:sp>
      <p:sp>
        <p:nvSpPr>
          <p:cNvPr id="34" name="TextBox 33">
            <a:extLst>
              <a:ext uri="{FF2B5EF4-FFF2-40B4-BE49-F238E27FC236}">
                <a16:creationId xmlns:a16="http://schemas.microsoft.com/office/drawing/2014/main" id="{2460C906-1B14-4D09-818D-1968493AF175}"/>
              </a:ext>
            </a:extLst>
          </p:cNvPr>
          <p:cNvSpPr txBox="1"/>
          <p:nvPr/>
        </p:nvSpPr>
        <p:spPr>
          <a:xfrm>
            <a:off x="8646776" y="1325210"/>
            <a:ext cx="2336800" cy="369332"/>
          </a:xfrm>
          <a:prstGeom prst="rect">
            <a:avLst/>
          </a:prstGeom>
          <a:noFill/>
        </p:spPr>
        <p:txBody>
          <a:bodyPr wrap="square" rtlCol="0">
            <a:spAutoFit/>
          </a:bodyPr>
          <a:lstStyle/>
          <a:p>
            <a:r>
              <a:rPr lang="en-ID" b="1">
                <a:solidFill>
                  <a:schemeClr val="accent1"/>
                </a:solidFill>
                <a:latin typeface="+mj-lt"/>
              </a:rPr>
              <a:t>Mrs. Arty Ficial</a:t>
            </a:r>
          </a:p>
        </p:txBody>
      </p:sp>
      <p:sp>
        <p:nvSpPr>
          <p:cNvPr id="35" name="Rectangle 34">
            <a:extLst>
              <a:ext uri="{FF2B5EF4-FFF2-40B4-BE49-F238E27FC236}">
                <a16:creationId xmlns:a16="http://schemas.microsoft.com/office/drawing/2014/main" id="{BB606121-270F-4588-B621-309EBB209C36}"/>
              </a:ext>
            </a:extLst>
          </p:cNvPr>
          <p:cNvSpPr/>
          <p:nvPr/>
        </p:nvSpPr>
        <p:spPr>
          <a:xfrm>
            <a:off x="8646777" y="1926898"/>
            <a:ext cx="2695106"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400"/>
          </a:p>
        </p:txBody>
      </p:sp>
      <p:sp>
        <p:nvSpPr>
          <p:cNvPr id="37" name="TextBox 36">
            <a:extLst>
              <a:ext uri="{FF2B5EF4-FFF2-40B4-BE49-F238E27FC236}">
                <a16:creationId xmlns:a16="http://schemas.microsoft.com/office/drawing/2014/main" id="{339A9761-24CA-4CA6-9453-4EB9396F0B13}"/>
              </a:ext>
            </a:extLst>
          </p:cNvPr>
          <p:cNvSpPr txBox="1"/>
          <p:nvPr/>
        </p:nvSpPr>
        <p:spPr>
          <a:xfrm>
            <a:off x="8645922" y="1661474"/>
            <a:ext cx="1496363" cy="276999"/>
          </a:xfrm>
          <a:prstGeom prst="rect">
            <a:avLst/>
          </a:prstGeom>
          <a:noFill/>
        </p:spPr>
        <p:txBody>
          <a:bodyPr wrap="square" rtlCol="0">
            <a:spAutoFit/>
          </a:bodyPr>
          <a:lstStyle/>
          <a:p>
            <a:r>
              <a:rPr lang="en-US" sz="1200"/>
              <a:t>Math Teacher</a:t>
            </a:r>
            <a:endParaRPr lang="en-ID" sz="1200"/>
          </a:p>
        </p:txBody>
      </p:sp>
      <p:sp>
        <p:nvSpPr>
          <p:cNvPr id="39" name="TextBox 38">
            <a:extLst>
              <a:ext uri="{FF2B5EF4-FFF2-40B4-BE49-F238E27FC236}">
                <a16:creationId xmlns:a16="http://schemas.microsoft.com/office/drawing/2014/main" id="{5B92772F-A964-4F66-8C99-FE51983543C2}"/>
              </a:ext>
            </a:extLst>
          </p:cNvPr>
          <p:cNvSpPr txBox="1"/>
          <p:nvPr/>
        </p:nvSpPr>
        <p:spPr>
          <a:xfrm>
            <a:off x="8647203" y="3992599"/>
            <a:ext cx="2336800" cy="369332"/>
          </a:xfrm>
          <a:prstGeom prst="rect">
            <a:avLst/>
          </a:prstGeom>
          <a:noFill/>
        </p:spPr>
        <p:txBody>
          <a:bodyPr wrap="square" rtlCol="0">
            <a:spAutoFit/>
          </a:bodyPr>
          <a:lstStyle/>
          <a:p>
            <a:r>
              <a:rPr lang="en-ID" b="1">
                <a:solidFill>
                  <a:schemeClr val="accent2"/>
                </a:solidFill>
                <a:latin typeface="+mj-lt"/>
              </a:rPr>
              <a:t>Mr. Phil Anthropist</a:t>
            </a:r>
          </a:p>
        </p:txBody>
      </p:sp>
      <p:sp>
        <p:nvSpPr>
          <p:cNvPr id="40" name="Rectangle 39">
            <a:extLst>
              <a:ext uri="{FF2B5EF4-FFF2-40B4-BE49-F238E27FC236}">
                <a16:creationId xmlns:a16="http://schemas.microsoft.com/office/drawing/2014/main" id="{51E5C0CD-C6E8-485D-AAB3-9041B0CE97D3}"/>
              </a:ext>
            </a:extLst>
          </p:cNvPr>
          <p:cNvSpPr/>
          <p:nvPr/>
        </p:nvSpPr>
        <p:spPr>
          <a:xfrm>
            <a:off x="8647204" y="4594287"/>
            <a:ext cx="2695106"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400"/>
          </a:p>
        </p:txBody>
      </p:sp>
      <p:sp>
        <p:nvSpPr>
          <p:cNvPr id="41" name="TextBox 40">
            <a:extLst>
              <a:ext uri="{FF2B5EF4-FFF2-40B4-BE49-F238E27FC236}">
                <a16:creationId xmlns:a16="http://schemas.microsoft.com/office/drawing/2014/main" id="{1AE494F3-19DF-420A-AE69-E3D61A6DFC11}"/>
              </a:ext>
            </a:extLst>
          </p:cNvPr>
          <p:cNvSpPr txBox="1"/>
          <p:nvPr/>
        </p:nvSpPr>
        <p:spPr>
          <a:xfrm>
            <a:off x="8646349" y="4328863"/>
            <a:ext cx="1496363" cy="276999"/>
          </a:xfrm>
          <a:prstGeom prst="rect">
            <a:avLst/>
          </a:prstGeom>
          <a:noFill/>
        </p:spPr>
        <p:txBody>
          <a:bodyPr wrap="square" rtlCol="0">
            <a:spAutoFit/>
          </a:bodyPr>
          <a:lstStyle/>
          <a:p>
            <a:r>
              <a:rPr lang="en-US" sz="1200"/>
              <a:t>Physics Teacher</a:t>
            </a:r>
            <a:endParaRPr lang="en-ID" sz="1200"/>
          </a:p>
        </p:txBody>
      </p:sp>
      <p:grpSp>
        <p:nvGrpSpPr>
          <p:cNvPr id="84" name="Group 83">
            <a:extLst>
              <a:ext uri="{FF2B5EF4-FFF2-40B4-BE49-F238E27FC236}">
                <a16:creationId xmlns:a16="http://schemas.microsoft.com/office/drawing/2014/main" id="{26799333-6536-47AB-8A67-FFA6A4D033D8}"/>
              </a:ext>
            </a:extLst>
          </p:cNvPr>
          <p:cNvGrpSpPr/>
          <p:nvPr/>
        </p:nvGrpSpPr>
        <p:grpSpPr>
          <a:xfrm>
            <a:off x="1055901" y="4910320"/>
            <a:ext cx="1363564" cy="921089"/>
            <a:chOff x="6449294" y="2363915"/>
            <a:chExt cx="5178130" cy="3497836"/>
          </a:xfrm>
          <a:effectLst>
            <a:outerShdw blurRad="990600" dist="203200" dir="5400000" sx="101000" sy="101000" algn="t" rotWithShape="0">
              <a:prstClr val="black">
                <a:alpha val="17000"/>
              </a:prstClr>
            </a:outerShdw>
          </a:effectLst>
        </p:grpSpPr>
        <p:sp>
          <p:nvSpPr>
            <p:cNvPr id="85" name="Freeform: Shape 84">
              <a:extLst>
                <a:ext uri="{FF2B5EF4-FFF2-40B4-BE49-F238E27FC236}">
                  <a16:creationId xmlns:a16="http://schemas.microsoft.com/office/drawing/2014/main" id="{F6CA75E6-2DDC-4B62-A4D5-FE3202F21917}"/>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E8E2F84C-C5EE-441F-8F25-E9A581F06EB6}"/>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28B082B8-A6F5-4347-B264-73D2E88AFEA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5" name="Graphic 1">
            <a:extLst>
              <a:ext uri="{FF2B5EF4-FFF2-40B4-BE49-F238E27FC236}">
                <a16:creationId xmlns:a16="http://schemas.microsoft.com/office/drawing/2014/main" id="{7F2A8F3D-01E9-4DAB-AB63-0FB73DED009E}"/>
              </a:ext>
            </a:extLst>
          </p:cNvPr>
          <p:cNvGrpSpPr/>
          <p:nvPr/>
        </p:nvGrpSpPr>
        <p:grpSpPr>
          <a:xfrm>
            <a:off x="1476787" y="4596932"/>
            <a:ext cx="470016" cy="907700"/>
            <a:chOff x="4046008" y="4875107"/>
            <a:chExt cx="321028" cy="619971"/>
          </a:xfrm>
          <a:solidFill>
            <a:schemeClr val="accent1"/>
          </a:solidFill>
        </p:grpSpPr>
        <p:sp>
          <p:nvSpPr>
            <p:cNvPr id="46" name="Freeform: Shape 45">
              <a:extLst>
                <a:ext uri="{FF2B5EF4-FFF2-40B4-BE49-F238E27FC236}">
                  <a16:creationId xmlns:a16="http://schemas.microsoft.com/office/drawing/2014/main" id="{D7E3E9C5-5C89-47E7-BB5A-7DFD2FF387CA}"/>
                </a:ext>
              </a:extLst>
            </p:cNvPr>
            <p:cNvSpPr/>
            <p:nvPr/>
          </p:nvSpPr>
          <p:spPr>
            <a:xfrm>
              <a:off x="4072255" y="4925624"/>
              <a:ext cx="56444" cy="98778"/>
            </a:xfrm>
            <a:custGeom>
              <a:avLst/>
              <a:gdLst>
                <a:gd name="connsiteX0" fmla="*/ 55245 w 56444"/>
                <a:gd name="connsiteY0" fmla="*/ 70767 h 98777"/>
                <a:gd name="connsiteX1" fmla="*/ 55245 w 56444"/>
                <a:gd name="connsiteY1" fmla="*/ 70767 h 98777"/>
                <a:gd name="connsiteX2" fmla="*/ 53552 w 56444"/>
                <a:gd name="connsiteY2" fmla="*/ 68510 h 98777"/>
                <a:gd name="connsiteX3" fmla="*/ 53552 w 56444"/>
                <a:gd name="connsiteY3" fmla="*/ 68510 h 98777"/>
                <a:gd name="connsiteX4" fmla="*/ 52423 w 56444"/>
                <a:gd name="connsiteY4" fmla="*/ 65969 h 98777"/>
                <a:gd name="connsiteX5" fmla="*/ 52423 w 56444"/>
                <a:gd name="connsiteY5" fmla="*/ 65969 h 98777"/>
                <a:gd name="connsiteX6" fmla="*/ 51999 w 56444"/>
                <a:gd name="connsiteY6" fmla="*/ 63359 h 98777"/>
                <a:gd name="connsiteX7" fmla="*/ 52141 w 56444"/>
                <a:gd name="connsiteY7" fmla="*/ 3316 h 98777"/>
                <a:gd name="connsiteX8" fmla="*/ 52564 w 56444"/>
                <a:gd name="connsiteY8" fmla="*/ 1270 h 98777"/>
                <a:gd name="connsiteX9" fmla="*/ 52564 w 56444"/>
                <a:gd name="connsiteY9" fmla="*/ 1270 h 98777"/>
                <a:gd name="connsiteX10" fmla="*/ 53693 w 56444"/>
                <a:gd name="connsiteY10" fmla="*/ 0 h 98777"/>
                <a:gd name="connsiteX11" fmla="*/ 1693 w 56444"/>
                <a:gd name="connsiteY11" fmla="*/ 30198 h 98777"/>
                <a:gd name="connsiteX12" fmla="*/ 776 w 56444"/>
                <a:gd name="connsiteY12" fmla="*/ 31115 h 98777"/>
                <a:gd name="connsiteX13" fmla="*/ 564 w 56444"/>
                <a:gd name="connsiteY13" fmla="*/ 31468 h 98777"/>
                <a:gd name="connsiteX14" fmla="*/ 564 w 56444"/>
                <a:gd name="connsiteY14" fmla="*/ 31468 h 98777"/>
                <a:gd name="connsiteX15" fmla="*/ 564 w 56444"/>
                <a:gd name="connsiteY15" fmla="*/ 31468 h 98777"/>
                <a:gd name="connsiteX16" fmla="*/ 423 w 56444"/>
                <a:gd name="connsiteY16" fmla="*/ 31750 h 98777"/>
                <a:gd name="connsiteX17" fmla="*/ 353 w 56444"/>
                <a:gd name="connsiteY17" fmla="*/ 32032 h 98777"/>
                <a:gd name="connsiteX18" fmla="*/ 282 w 56444"/>
                <a:gd name="connsiteY18" fmla="*/ 32315 h 98777"/>
                <a:gd name="connsiteX19" fmla="*/ 212 w 56444"/>
                <a:gd name="connsiteY19" fmla="*/ 32597 h 98777"/>
                <a:gd name="connsiteX20" fmla="*/ 141 w 56444"/>
                <a:gd name="connsiteY20" fmla="*/ 32809 h 98777"/>
                <a:gd name="connsiteX21" fmla="*/ 141 w 56444"/>
                <a:gd name="connsiteY21" fmla="*/ 33091 h 98777"/>
                <a:gd name="connsiteX22" fmla="*/ 141 w 56444"/>
                <a:gd name="connsiteY22" fmla="*/ 33302 h 98777"/>
                <a:gd name="connsiteX23" fmla="*/ 141 w 56444"/>
                <a:gd name="connsiteY23" fmla="*/ 33585 h 98777"/>
                <a:gd name="connsiteX24" fmla="*/ 141 w 56444"/>
                <a:gd name="connsiteY24" fmla="*/ 33585 h 98777"/>
                <a:gd name="connsiteX25" fmla="*/ 0 w 56444"/>
                <a:gd name="connsiteY25" fmla="*/ 93627 h 98777"/>
                <a:gd name="connsiteX26" fmla="*/ 0 w 56444"/>
                <a:gd name="connsiteY26" fmla="*/ 93839 h 98777"/>
                <a:gd name="connsiteX27" fmla="*/ 0 w 56444"/>
                <a:gd name="connsiteY27" fmla="*/ 94121 h 98777"/>
                <a:gd name="connsiteX28" fmla="*/ 0 w 56444"/>
                <a:gd name="connsiteY28" fmla="*/ 94403 h 98777"/>
                <a:gd name="connsiteX29" fmla="*/ 0 w 56444"/>
                <a:gd name="connsiteY29" fmla="*/ 94685 h 98777"/>
                <a:gd name="connsiteX30" fmla="*/ 71 w 56444"/>
                <a:gd name="connsiteY30" fmla="*/ 94968 h 98777"/>
                <a:gd name="connsiteX31" fmla="*/ 141 w 56444"/>
                <a:gd name="connsiteY31" fmla="*/ 95250 h 98777"/>
                <a:gd name="connsiteX32" fmla="*/ 212 w 56444"/>
                <a:gd name="connsiteY32" fmla="*/ 95532 h 98777"/>
                <a:gd name="connsiteX33" fmla="*/ 282 w 56444"/>
                <a:gd name="connsiteY33" fmla="*/ 95815 h 98777"/>
                <a:gd name="connsiteX34" fmla="*/ 353 w 56444"/>
                <a:gd name="connsiteY34" fmla="*/ 96097 h 98777"/>
                <a:gd name="connsiteX35" fmla="*/ 423 w 56444"/>
                <a:gd name="connsiteY35" fmla="*/ 96309 h 98777"/>
                <a:gd name="connsiteX36" fmla="*/ 423 w 56444"/>
                <a:gd name="connsiteY36" fmla="*/ 96309 h 98777"/>
                <a:gd name="connsiteX37" fmla="*/ 423 w 56444"/>
                <a:gd name="connsiteY37" fmla="*/ 96379 h 98777"/>
                <a:gd name="connsiteX38" fmla="*/ 494 w 56444"/>
                <a:gd name="connsiteY38" fmla="*/ 96661 h 98777"/>
                <a:gd name="connsiteX39" fmla="*/ 564 w 56444"/>
                <a:gd name="connsiteY39" fmla="*/ 96943 h 98777"/>
                <a:gd name="connsiteX40" fmla="*/ 635 w 56444"/>
                <a:gd name="connsiteY40" fmla="*/ 97226 h 98777"/>
                <a:gd name="connsiteX41" fmla="*/ 706 w 56444"/>
                <a:gd name="connsiteY41" fmla="*/ 97508 h 98777"/>
                <a:gd name="connsiteX42" fmla="*/ 847 w 56444"/>
                <a:gd name="connsiteY42" fmla="*/ 97790 h 98777"/>
                <a:gd name="connsiteX43" fmla="*/ 988 w 56444"/>
                <a:gd name="connsiteY43" fmla="*/ 98072 h 98777"/>
                <a:gd name="connsiteX44" fmla="*/ 1129 w 56444"/>
                <a:gd name="connsiteY44" fmla="*/ 98354 h 98777"/>
                <a:gd name="connsiteX45" fmla="*/ 1270 w 56444"/>
                <a:gd name="connsiteY45" fmla="*/ 98637 h 98777"/>
                <a:gd name="connsiteX46" fmla="*/ 1482 w 56444"/>
                <a:gd name="connsiteY46" fmla="*/ 98990 h 98777"/>
                <a:gd name="connsiteX47" fmla="*/ 1482 w 56444"/>
                <a:gd name="connsiteY47" fmla="*/ 98990 h 98777"/>
                <a:gd name="connsiteX48" fmla="*/ 1482 w 56444"/>
                <a:gd name="connsiteY48" fmla="*/ 99060 h 98777"/>
                <a:gd name="connsiteX49" fmla="*/ 1905 w 56444"/>
                <a:gd name="connsiteY49" fmla="*/ 99695 h 98777"/>
                <a:gd name="connsiteX50" fmla="*/ 2258 w 56444"/>
                <a:gd name="connsiteY50" fmla="*/ 100189 h 98777"/>
                <a:gd name="connsiteX51" fmla="*/ 2469 w 56444"/>
                <a:gd name="connsiteY51" fmla="*/ 100471 h 98777"/>
                <a:gd name="connsiteX52" fmla="*/ 2681 w 56444"/>
                <a:gd name="connsiteY52" fmla="*/ 100754 h 98777"/>
                <a:gd name="connsiteX53" fmla="*/ 2893 w 56444"/>
                <a:gd name="connsiteY53" fmla="*/ 100965 h 98777"/>
                <a:gd name="connsiteX54" fmla="*/ 3104 w 56444"/>
                <a:gd name="connsiteY54" fmla="*/ 101177 h 98777"/>
                <a:gd name="connsiteX55" fmla="*/ 3175 w 56444"/>
                <a:gd name="connsiteY55" fmla="*/ 101247 h 98777"/>
                <a:gd name="connsiteX56" fmla="*/ 3175 w 56444"/>
                <a:gd name="connsiteY56" fmla="*/ 101247 h 98777"/>
                <a:gd name="connsiteX57" fmla="*/ 3316 w 56444"/>
                <a:gd name="connsiteY57" fmla="*/ 101388 h 98777"/>
                <a:gd name="connsiteX58" fmla="*/ 3528 w 56444"/>
                <a:gd name="connsiteY58" fmla="*/ 101600 h 98777"/>
                <a:gd name="connsiteX59" fmla="*/ 3739 w 56444"/>
                <a:gd name="connsiteY59" fmla="*/ 101812 h 98777"/>
                <a:gd name="connsiteX60" fmla="*/ 3951 w 56444"/>
                <a:gd name="connsiteY60" fmla="*/ 102023 h 98777"/>
                <a:gd name="connsiteX61" fmla="*/ 4163 w 56444"/>
                <a:gd name="connsiteY61" fmla="*/ 102235 h 98777"/>
                <a:gd name="connsiteX62" fmla="*/ 4374 w 56444"/>
                <a:gd name="connsiteY62" fmla="*/ 102447 h 98777"/>
                <a:gd name="connsiteX63" fmla="*/ 4586 w 56444"/>
                <a:gd name="connsiteY63" fmla="*/ 102588 h 98777"/>
                <a:gd name="connsiteX64" fmla="*/ 4798 w 56444"/>
                <a:gd name="connsiteY64" fmla="*/ 102729 h 98777"/>
                <a:gd name="connsiteX65" fmla="*/ 5009 w 56444"/>
                <a:gd name="connsiteY65" fmla="*/ 102870 h 98777"/>
                <a:gd name="connsiteX66" fmla="*/ 5080 w 56444"/>
                <a:gd name="connsiteY66" fmla="*/ 102870 h 98777"/>
                <a:gd name="connsiteX67" fmla="*/ 57079 w 56444"/>
                <a:gd name="connsiteY67" fmla="*/ 72672 h 98777"/>
                <a:gd name="connsiteX68" fmla="*/ 55245 w 56444"/>
                <a:gd name="connsiteY68" fmla="*/ 7076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6444" h="98777">
                  <a:moveTo>
                    <a:pt x="55245" y="70767"/>
                  </a:moveTo>
                  <a:cubicBezTo>
                    <a:pt x="55245" y="70767"/>
                    <a:pt x="55245" y="70767"/>
                    <a:pt x="55245" y="70767"/>
                  </a:cubicBezTo>
                  <a:cubicBezTo>
                    <a:pt x="54610" y="70062"/>
                    <a:pt x="54046" y="69356"/>
                    <a:pt x="53552" y="68510"/>
                  </a:cubicBezTo>
                  <a:cubicBezTo>
                    <a:pt x="53552" y="68510"/>
                    <a:pt x="53552" y="68510"/>
                    <a:pt x="53552" y="68510"/>
                  </a:cubicBezTo>
                  <a:cubicBezTo>
                    <a:pt x="53058" y="67663"/>
                    <a:pt x="52705" y="66816"/>
                    <a:pt x="52423" y="65969"/>
                  </a:cubicBezTo>
                  <a:cubicBezTo>
                    <a:pt x="52423" y="65969"/>
                    <a:pt x="52423" y="65969"/>
                    <a:pt x="52423" y="65969"/>
                  </a:cubicBezTo>
                  <a:cubicBezTo>
                    <a:pt x="52141" y="65123"/>
                    <a:pt x="51999" y="64205"/>
                    <a:pt x="51999" y="63359"/>
                  </a:cubicBezTo>
                  <a:lnTo>
                    <a:pt x="52141" y="3316"/>
                  </a:lnTo>
                  <a:cubicBezTo>
                    <a:pt x="52141" y="2469"/>
                    <a:pt x="52282" y="1835"/>
                    <a:pt x="52564" y="1270"/>
                  </a:cubicBezTo>
                  <a:cubicBezTo>
                    <a:pt x="52564" y="1270"/>
                    <a:pt x="52564" y="1270"/>
                    <a:pt x="52564" y="1270"/>
                  </a:cubicBezTo>
                  <a:cubicBezTo>
                    <a:pt x="52846" y="705"/>
                    <a:pt x="53199" y="282"/>
                    <a:pt x="53693" y="0"/>
                  </a:cubicBezTo>
                  <a:lnTo>
                    <a:pt x="1693" y="30198"/>
                  </a:lnTo>
                  <a:cubicBezTo>
                    <a:pt x="1341" y="30409"/>
                    <a:pt x="988" y="30691"/>
                    <a:pt x="776" y="31115"/>
                  </a:cubicBezTo>
                  <a:cubicBezTo>
                    <a:pt x="706" y="31256"/>
                    <a:pt x="635" y="31327"/>
                    <a:pt x="564" y="31468"/>
                  </a:cubicBezTo>
                  <a:cubicBezTo>
                    <a:pt x="564" y="31468"/>
                    <a:pt x="564" y="31468"/>
                    <a:pt x="564" y="31468"/>
                  </a:cubicBezTo>
                  <a:cubicBezTo>
                    <a:pt x="564" y="31468"/>
                    <a:pt x="564" y="31468"/>
                    <a:pt x="564" y="31468"/>
                  </a:cubicBezTo>
                  <a:cubicBezTo>
                    <a:pt x="494" y="31539"/>
                    <a:pt x="494" y="31679"/>
                    <a:pt x="423" y="31750"/>
                  </a:cubicBezTo>
                  <a:cubicBezTo>
                    <a:pt x="423" y="31821"/>
                    <a:pt x="353" y="31962"/>
                    <a:pt x="353" y="32032"/>
                  </a:cubicBezTo>
                  <a:cubicBezTo>
                    <a:pt x="353" y="32103"/>
                    <a:pt x="282" y="32173"/>
                    <a:pt x="282" y="32315"/>
                  </a:cubicBezTo>
                  <a:cubicBezTo>
                    <a:pt x="282" y="32385"/>
                    <a:pt x="212" y="32455"/>
                    <a:pt x="212" y="32597"/>
                  </a:cubicBezTo>
                  <a:cubicBezTo>
                    <a:pt x="212" y="32667"/>
                    <a:pt x="212" y="32738"/>
                    <a:pt x="141" y="32809"/>
                  </a:cubicBezTo>
                  <a:cubicBezTo>
                    <a:pt x="141" y="32879"/>
                    <a:pt x="141" y="32949"/>
                    <a:pt x="141" y="33091"/>
                  </a:cubicBezTo>
                  <a:cubicBezTo>
                    <a:pt x="141" y="33161"/>
                    <a:pt x="141" y="33232"/>
                    <a:pt x="141" y="33302"/>
                  </a:cubicBezTo>
                  <a:cubicBezTo>
                    <a:pt x="141" y="33373"/>
                    <a:pt x="141" y="33443"/>
                    <a:pt x="141" y="33585"/>
                  </a:cubicBezTo>
                  <a:cubicBezTo>
                    <a:pt x="141" y="33585"/>
                    <a:pt x="141" y="33585"/>
                    <a:pt x="141" y="33585"/>
                  </a:cubicBezTo>
                  <a:lnTo>
                    <a:pt x="0" y="93627"/>
                  </a:lnTo>
                  <a:cubicBezTo>
                    <a:pt x="0" y="93698"/>
                    <a:pt x="0" y="93768"/>
                    <a:pt x="0" y="93839"/>
                  </a:cubicBezTo>
                  <a:cubicBezTo>
                    <a:pt x="0" y="93909"/>
                    <a:pt x="0" y="93980"/>
                    <a:pt x="0" y="94121"/>
                  </a:cubicBezTo>
                  <a:cubicBezTo>
                    <a:pt x="0" y="94191"/>
                    <a:pt x="0" y="94262"/>
                    <a:pt x="0" y="94403"/>
                  </a:cubicBezTo>
                  <a:cubicBezTo>
                    <a:pt x="0" y="94545"/>
                    <a:pt x="0" y="94545"/>
                    <a:pt x="0" y="94685"/>
                  </a:cubicBezTo>
                  <a:cubicBezTo>
                    <a:pt x="0" y="94756"/>
                    <a:pt x="0" y="94827"/>
                    <a:pt x="71" y="94968"/>
                  </a:cubicBezTo>
                  <a:cubicBezTo>
                    <a:pt x="71" y="95039"/>
                    <a:pt x="71" y="95179"/>
                    <a:pt x="141" y="95250"/>
                  </a:cubicBezTo>
                  <a:cubicBezTo>
                    <a:pt x="141" y="95321"/>
                    <a:pt x="212" y="95462"/>
                    <a:pt x="212" y="95532"/>
                  </a:cubicBezTo>
                  <a:cubicBezTo>
                    <a:pt x="212" y="95603"/>
                    <a:pt x="282" y="95744"/>
                    <a:pt x="282" y="95815"/>
                  </a:cubicBezTo>
                  <a:cubicBezTo>
                    <a:pt x="282" y="95885"/>
                    <a:pt x="353" y="96026"/>
                    <a:pt x="353" y="96097"/>
                  </a:cubicBezTo>
                  <a:cubicBezTo>
                    <a:pt x="353" y="96167"/>
                    <a:pt x="423" y="96238"/>
                    <a:pt x="423" y="96309"/>
                  </a:cubicBezTo>
                  <a:cubicBezTo>
                    <a:pt x="423" y="96309"/>
                    <a:pt x="423" y="96309"/>
                    <a:pt x="423" y="96309"/>
                  </a:cubicBezTo>
                  <a:cubicBezTo>
                    <a:pt x="423" y="96309"/>
                    <a:pt x="423" y="96309"/>
                    <a:pt x="423" y="96379"/>
                  </a:cubicBezTo>
                  <a:cubicBezTo>
                    <a:pt x="423" y="96449"/>
                    <a:pt x="494" y="96591"/>
                    <a:pt x="494" y="96661"/>
                  </a:cubicBezTo>
                  <a:cubicBezTo>
                    <a:pt x="494" y="96732"/>
                    <a:pt x="564" y="96873"/>
                    <a:pt x="564" y="96943"/>
                  </a:cubicBezTo>
                  <a:cubicBezTo>
                    <a:pt x="564" y="97014"/>
                    <a:pt x="635" y="97085"/>
                    <a:pt x="635" y="97226"/>
                  </a:cubicBezTo>
                  <a:cubicBezTo>
                    <a:pt x="635" y="97296"/>
                    <a:pt x="706" y="97367"/>
                    <a:pt x="706" y="97508"/>
                  </a:cubicBezTo>
                  <a:cubicBezTo>
                    <a:pt x="706" y="97578"/>
                    <a:pt x="776" y="97649"/>
                    <a:pt x="847" y="97790"/>
                  </a:cubicBezTo>
                  <a:cubicBezTo>
                    <a:pt x="917" y="97861"/>
                    <a:pt x="917" y="97931"/>
                    <a:pt x="988" y="98072"/>
                  </a:cubicBezTo>
                  <a:cubicBezTo>
                    <a:pt x="1058" y="98143"/>
                    <a:pt x="1058" y="98284"/>
                    <a:pt x="1129" y="98354"/>
                  </a:cubicBezTo>
                  <a:cubicBezTo>
                    <a:pt x="1199" y="98425"/>
                    <a:pt x="1199" y="98566"/>
                    <a:pt x="1270" y="98637"/>
                  </a:cubicBezTo>
                  <a:cubicBezTo>
                    <a:pt x="1341" y="98778"/>
                    <a:pt x="1411" y="98919"/>
                    <a:pt x="1482" y="98990"/>
                  </a:cubicBezTo>
                  <a:cubicBezTo>
                    <a:pt x="1482" y="98990"/>
                    <a:pt x="1482" y="98990"/>
                    <a:pt x="1482" y="98990"/>
                  </a:cubicBezTo>
                  <a:cubicBezTo>
                    <a:pt x="1482" y="98990"/>
                    <a:pt x="1482" y="99060"/>
                    <a:pt x="1482" y="99060"/>
                  </a:cubicBezTo>
                  <a:cubicBezTo>
                    <a:pt x="1623" y="99272"/>
                    <a:pt x="1764" y="99483"/>
                    <a:pt x="1905" y="99695"/>
                  </a:cubicBezTo>
                  <a:cubicBezTo>
                    <a:pt x="2046" y="99836"/>
                    <a:pt x="2117" y="99977"/>
                    <a:pt x="2258" y="100189"/>
                  </a:cubicBezTo>
                  <a:cubicBezTo>
                    <a:pt x="2328" y="100260"/>
                    <a:pt x="2399" y="100400"/>
                    <a:pt x="2469" y="100471"/>
                  </a:cubicBezTo>
                  <a:cubicBezTo>
                    <a:pt x="2540" y="100542"/>
                    <a:pt x="2611" y="100612"/>
                    <a:pt x="2681" y="100754"/>
                  </a:cubicBezTo>
                  <a:cubicBezTo>
                    <a:pt x="2752" y="100824"/>
                    <a:pt x="2822" y="100894"/>
                    <a:pt x="2893" y="100965"/>
                  </a:cubicBezTo>
                  <a:cubicBezTo>
                    <a:pt x="2963" y="101036"/>
                    <a:pt x="3034" y="101106"/>
                    <a:pt x="3104" y="101177"/>
                  </a:cubicBezTo>
                  <a:cubicBezTo>
                    <a:pt x="3104" y="101177"/>
                    <a:pt x="3175" y="101247"/>
                    <a:pt x="3175" y="101247"/>
                  </a:cubicBezTo>
                  <a:cubicBezTo>
                    <a:pt x="3175" y="101247"/>
                    <a:pt x="3175" y="101247"/>
                    <a:pt x="3175" y="101247"/>
                  </a:cubicBezTo>
                  <a:cubicBezTo>
                    <a:pt x="3246" y="101318"/>
                    <a:pt x="3246" y="101388"/>
                    <a:pt x="3316" y="101388"/>
                  </a:cubicBezTo>
                  <a:cubicBezTo>
                    <a:pt x="3387" y="101459"/>
                    <a:pt x="3457" y="101530"/>
                    <a:pt x="3528" y="101600"/>
                  </a:cubicBezTo>
                  <a:cubicBezTo>
                    <a:pt x="3598" y="101671"/>
                    <a:pt x="3669" y="101741"/>
                    <a:pt x="3739" y="101812"/>
                  </a:cubicBezTo>
                  <a:cubicBezTo>
                    <a:pt x="3810" y="101882"/>
                    <a:pt x="3881" y="101953"/>
                    <a:pt x="3951" y="102023"/>
                  </a:cubicBezTo>
                  <a:cubicBezTo>
                    <a:pt x="4022" y="102094"/>
                    <a:pt x="4092" y="102164"/>
                    <a:pt x="4163" y="102235"/>
                  </a:cubicBezTo>
                  <a:cubicBezTo>
                    <a:pt x="4233" y="102306"/>
                    <a:pt x="4304" y="102376"/>
                    <a:pt x="4374" y="102447"/>
                  </a:cubicBezTo>
                  <a:cubicBezTo>
                    <a:pt x="4445" y="102517"/>
                    <a:pt x="4516" y="102588"/>
                    <a:pt x="4586" y="102588"/>
                  </a:cubicBezTo>
                  <a:cubicBezTo>
                    <a:pt x="4657" y="102658"/>
                    <a:pt x="4727" y="102658"/>
                    <a:pt x="4798" y="102729"/>
                  </a:cubicBezTo>
                  <a:cubicBezTo>
                    <a:pt x="4868" y="102800"/>
                    <a:pt x="4939" y="102800"/>
                    <a:pt x="5009" y="102870"/>
                  </a:cubicBezTo>
                  <a:cubicBezTo>
                    <a:pt x="5009" y="102870"/>
                    <a:pt x="5009" y="102870"/>
                    <a:pt x="5080" y="102870"/>
                  </a:cubicBezTo>
                  <a:lnTo>
                    <a:pt x="57079" y="72672"/>
                  </a:lnTo>
                  <a:cubicBezTo>
                    <a:pt x="56586" y="71967"/>
                    <a:pt x="55880" y="71402"/>
                    <a:pt x="55245" y="7076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3B31043A-5797-4DBB-A10C-8C9C31C1A40D}"/>
                </a:ext>
              </a:extLst>
            </p:cNvPr>
            <p:cNvSpPr/>
            <p:nvPr/>
          </p:nvSpPr>
          <p:spPr>
            <a:xfrm>
              <a:off x="4077547" y="4998085"/>
              <a:ext cx="268111" cy="148167"/>
            </a:xfrm>
            <a:custGeom>
              <a:avLst/>
              <a:gdLst>
                <a:gd name="connsiteX0" fmla="*/ 268252 w 268111"/>
                <a:gd name="connsiteY0" fmla="*/ 123754 h 148166"/>
                <a:gd name="connsiteX1" fmla="*/ 268252 w 268111"/>
                <a:gd name="connsiteY1" fmla="*/ 123754 h 148166"/>
                <a:gd name="connsiteX2" fmla="*/ 267335 w 268111"/>
                <a:gd name="connsiteY2" fmla="*/ 123825 h 148166"/>
                <a:gd name="connsiteX3" fmla="*/ 267335 w 268111"/>
                <a:gd name="connsiteY3" fmla="*/ 123825 h 148166"/>
                <a:gd name="connsiteX4" fmla="*/ 266347 w 268111"/>
                <a:gd name="connsiteY4" fmla="*/ 123613 h 148166"/>
                <a:gd name="connsiteX5" fmla="*/ 266347 w 268111"/>
                <a:gd name="connsiteY5" fmla="*/ 123613 h 148166"/>
                <a:gd name="connsiteX6" fmla="*/ 265289 w 268111"/>
                <a:gd name="connsiteY6" fmla="*/ 123120 h 148166"/>
                <a:gd name="connsiteX7" fmla="*/ 51999 w 268111"/>
                <a:gd name="connsiteY7" fmla="*/ 0 h 148166"/>
                <a:gd name="connsiteX8" fmla="*/ 0 w 268111"/>
                <a:gd name="connsiteY8" fmla="*/ 30198 h 148166"/>
                <a:gd name="connsiteX9" fmla="*/ 213289 w 268111"/>
                <a:gd name="connsiteY9" fmla="*/ 153317 h 148166"/>
                <a:gd name="connsiteX10" fmla="*/ 213431 w 268111"/>
                <a:gd name="connsiteY10" fmla="*/ 153388 h 148166"/>
                <a:gd name="connsiteX11" fmla="*/ 213642 w 268111"/>
                <a:gd name="connsiteY11" fmla="*/ 153529 h 148166"/>
                <a:gd name="connsiteX12" fmla="*/ 213854 w 268111"/>
                <a:gd name="connsiteY12" fmla="*/ 153599 h 148166"/>
                <a:gd name="connsiteX13" fmla="*/ 214066 w 268111"/>
                <a:gd name="connsiteY13" fmla="*/ 153670 h 148166"/>
                <a:gd name="connsiteX14" fmla="*/ 214277 w 268111"/>
                <a:gd name="connsiteY14" fmla="*/ 153740 h 148166"/>
                <a:gd name="connsiteX15" fmla="*/ 214348 w 268111"/>
                <a:gd name="connsiteY15" fmla="*/ 153740 h 148166"/>
                <a:gd name="connsiteX16" fmla="*/ 214348 w 268111"/>
                <a:gd name="connsiteY16" fmla="*/ 153740 h 148166"/>
                <a:gd name="connsiteX17" fmla="*/ 214489 w 268111"/>
                <a:gd name="connsiteY17" fmla="*/ 153811 h 148166"/>
                <a:gd name="connsiteX18" fmla="*/ 214701 w 268111"/>
                <a:gd name="connsiteY18" fmla="*/ 153882 h 148166"/>
                <a:gd name="connsiteX19" fmla="*/ 214912 w 268111"/>
                <a:gd name="connsiteY19" fmla="*/ 153952 h 148166"/>
                <a:gd name="connsiteX20" fmla="*/ 215124 w 268111"/>
                <a:gd name="connsiteY20" fmla="*/ 154022 h 148166"/>
                <a:gd name="connsiteX21" fmla="*/ 215265 w 268111"/>
                <a:gd name="connsiteY21" fmla="*/ 154022 h 148166"/>
                <a:gd name="connsiteX22" fmla="*/ 215265 w 268111"/>
                <a:gd name="connsiteY22" fmla="*/ 154022 h 148166"/>
                <a:gd name="connsiteX23" fmla="*/ 215336 w 268111"/>
                <a:gd name="connsiteY23" fmla="*/ 154022 h 148166"/>
                <a:gd name="connsiteX24" fmla="*/ 215547 w 268111"/>
                <a:gd name="connsiteY24" fmla="*/ 154022 h 148166"/>
                <a:gd name="connsiteX25" fmla="*/ 215829 w 268111"/>
                <a:gd name="connsiteY25" fmla="*/ 154022 h 148166"/>
                <a:gd name="connsiteX26" fmla="*/ 216112 w 268111"/>
                <a:gd name="connsiteY26" fmla="*/ 153952 h 148166"/>
                <a:gd name="connsiteX27" fmla="*/ 216112 w 268111"/>
                <a:gd name="connsiteY27" fmla="*/ 153952 h 148166"/>
                <a:gd name="connsiteX28" fmla="*/ 216112 w 268111"/>
                <a:gd name="connsiteY28" fmla="*/ 153952 h 148166"/>
                <a:gd name="connsiteX29" fmla="*/ 216464 w 268111"/>
                <a:gd name="connsiteY29" fmla="*/ 153882 h 148166"/>
                <a:gd name="connsiteX30" fmla="*/ 216888 w 268111"/>
                <a:gd name="connsiteY30" fmla="*/ 153670 h 148166"/>
                <a:gd name="connsiteX31" fmla="*/ 268887 w 268111"/>
                <a:gd name="connsiteY31" fmla="*/ 123472 h 148166"/>
                <a:gd name="connsiteX32" fmla="*/ 268252 w 268111"/>
                <a:gd name="connsiteY32" fmla="*/ 12375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8111" h="148166">
                  <a:moveTo>
                    <a:pt x="268252" y="123754"/>
                  </a:moveTo>
                  <a:cubicBezTo>
                    <a:pt x="268252" y="123754"/>
                    <a:pt x="268252" y="123754"/>
                    <a:pt x="268252" y="123754"/>
                  </a:cubicBezTo>
                  <a:cubicBezTo>
                    <a:pt x="267970" y="123825"/>
                    <a:pt x="267688" y="123825"/>
                    <a:pt x="267335" y="123825"/>
                  </a:cubicBezTo>
                  <a:cubicBezTo>
                    <a:pt x="267335" y="123825"/>
                    <a:pt x="267335" y="123825"/>
                    <a:pt x="267335" y="123825"/>
                  </a:cubicBezTo>
                  <a:cubicBezTo>
                    <a:pt x="267053" y="123825"/>
                    <a:pt x="266700" y="123754"/>
                    <a:pt x="266347" y="123613"/>
                  </a:cubicBezTo>
                  <a:cubicBezTo>
                    <a:pt x="266347" y="123613"/>
                    <a:pt x="266347" y="123613"/>
                    <a:pt x="266347" y="123613"/>
                  </a:cubicBezTo>
                  <a:cubicBezTo>
                    <a:pt x="265994" y="123472"/>
                    <a:pt x="265642" y="123331"/>
                    <a:pt x="265289" y="123120"/>
                  </a:cubicBezTo>
                  <a:lnTo>
                    <a:pt x="51999" y="0"/>
                  </a:lnTo>
                  <a:lnTo>
                    <a:pt x="0" y="30198"/>
                  </a:lnTo>
                  <a:lnTo>
                    <a:pt x="213289" y="153317"/>
                  </a:lnTo>
                  <a:cubicBezTo>
                    <a:pt x="213360" y="153317"/>
                    <a:pt x="213431" y="153388"/>
                    <a:pt x="213431" y="153388"/>
                  </a:cubicBezTo>
                  <a:cubicBezTo>
                    <a:pt x="213501" y="153458"/>
                    <a:pt x="213572" y="153458"/>
                    <a:pt x="213642" y="153529"/>
                  </a:cubicBezTo>
                  <a:cubicBezTo>
                    <a:pt x="213713" y="153599"/>
                    <a:pt x="213783" y="153599"/>
                    <a:pt x="213854" y="153599"/>
                  </a:cubicBezTo>
                  <a:cubicBezTo>
                    <a:pt x="213924" y="153599"/>
                    <a:pt x="213995" y="153670"/>
                    <a:pt x="214066" y="153670"/>
                  </a:cubicBezTo>
                  <a:cubicBezTo>
                    <a:pt x="214136" y="153670"/>
                    <a:pt x="214207" y="153740"/>
                    <a:pt x="214277" y="153740"/>
                  </a:cubicBezTo>
                  <a:cubicBezTo>
                    <a:pt x="214277" y="153740"/>
                    <a:pt x="214277" y="153740"/>
                    <a:pt x="214348" y="153740"/>
                  </a:cubicBezTo>
                  <a:cubicBezTo>
                    <a:pt x="214348" y="153740"/>
                    <a:pt x="214348" y="153740"/>
                    <a:pt x="214348" y="153740"/>
                  </a:cubicBezTo>
                  <a:cubicBezTo>
                    <a:pt x="214418" y="153740"/>
                    <a:pt x="214489" y="153811"/>
                    <a:pt x="214489" y="153811"/>
                  </a:cubicBezTo>
                  <a:cubicBezTo>
                    <a:pt x="214559" y="153811"/>
                    <a:pt x="214630" y="153882"/>
                    <a:pt x="214701" y="153882"/>
                  </a:cubicBezTo>
                  <a:cubicBezTo>
                    <a:pt x="214771" y="153882"/>
                    <a:pt x="214842" y="153882"/>
                    <a:pt x="214912" y="153952"/>
                  </a:cubicBezTo>
                  <a:cubicBezTo>
                    <a:pt x="214983" y="153952"/>
                    <a:pt x="215053" y="153952"/>
                    <a:pt x="215124" y="154022"/>
                  </a:cubicBezTo>
                  <a:cubicBezTo>
                    <a:pt x="215194" y="154022"/>
                    <a:pt x="215194" y="154022"/>
                    <a:pt x="215265" y="154022"/>
                  </a:cubicBezTo>
                  <a:cubicBezTo>
                    <a:pt x="215265" y="154022"/>
                    <a:pt x="215265" y="154022"/>
                    <a:pt x="215265" y="154022"/>
                  </a:cubicBezTo>
                  <a:cubicBezTo>
                    <a:pt x="215265" y="154022"/>
                    <a:pt x="215336" y="154022"/>
                    <a:pt x="215336" y="154022"/>
                  </a:cubicBezTo>
                  <a:cubicBezTo>
                    <a:pt x="215406" y="154022"/>
                    <a:pt x="215477" y="154022"/>
                    <a:pt x="215547" y="154022"/>
                  </a:cubicBezTo>
                  <a:cubicBezTo>
                    <a:pt x="215618" y="154022"/>
                    <a:pt x="215759" y="154022"/>
                    <a:pt x="215829" y="154022"/>
                  </a:cubicBezTo>
                  <a:cubicBezTo>
                    <a:pt x="215900" y="154022"/>
                    <a:pt x="216041" y="154022"/>
                    <a:pt x="216112" y="153952"/>
                  </a:cubicBezTo>
                  <a:cubicBezTo>
                    <a:pt x="216112" y="153952"/>
                    <a:pt x="216112" y="153952"/>
                    <a:pt x="216112" y="153952"/>
                  </a:cubicBezTo>
                  <a:cubicBezTo>
                    <a:pt x="216112" y="153952"/>
                    <a:pt x="216112" y="153952"/>
                    <a:pt x="216112" y="153952"/>
                  </a:cubicBezTo>
                  <a:cubicBezTo>
                    <a:pt x="216253" y="153952"/>
                    <a:pt x="216323" y="153882"/>
                    <a:pt x="216464" y="153882"/>
                  </a:cubicBezTo>
                  <a:cubicBezTo>
                    <a:pt x="216606" y="153811"/>
                    <a:pt x="216747" y="153740"/>
                    <a:pt x="216888" y="153670"/>
                  </a:cubicBezTo>
                  <a:lnTo>
                    <a:pt x="268887" y="123472"/>
                  </a:lnTo>
                  <a:cubicBezTo>
                    <a:pt x="268746" y="123613"/>
                    <a:pt x="268534" y="123684"/>
                    <a:pt x="268252" y="123754"/>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E957463F-C967-4119-A819-B55663CED9FB}"/>
                </a:ext>
              </a:extLst>
            </p:cNvPr>
            <p:cNvSpPr/>
            <p:nvPr/>
          </p:nvSpPr>
          <p:spPr>
            <a:xfrm>
              <a:off x="4317647" y="5036467"/>
              <a:ext cx="49389" cy="458611"/>
            </a:xfrm>
            <a:custGeom>
              <a:avLst/>
              <a:gdLst>
                <a:gd name="connsiteX0" fmla="*/ 2752 w 49388"/>
                <a:gd name="connsiteY0" fmla="*/ 30339 h 458611"/>
                <a:gd name="connsiteX1" fmla="*/ 1552 w 49388"/>
                <a:gd name="connsiteY1" fmla="*/ 455647 h 458611"/>
                <a:gd name="connsiteX2" fmla="*/ 1129 w 49388"/>
                <a:gd name="connsiteY2" fmla="*/ 457764 h 458611"/>
                <a:gd name="connsiteX3" fmla="*/ 1129 w 49388"/>
                <a:gd name="connsiteY3" fmla="*/ 457764 h 458611"/>
                <a:gd name="connsiteX4" fmla="*/ 0 w 49388"/>
                <a:gd name="connsiteY4" fmla="*/ 459034 h 458611"/>
                <a:gd name="connsiteX5" fmla="*/ 52000 w 49388"/>
                <a:gd name="connsiteY5" fmla="*/ 428836 h 458611"/>
                <a:gd name="connsiteX6" fmla="*/ 52917 w 49388"/>
                <a:gd name="connsiteY6" fmla="*/ 427919 h 458611"/>
                <a:gd name="connsiteX7" fmla="*/ 53128 w 49388"/>
                <a:gd name="connsiteY7" fmla="*/ 427567 h 458611"/>
                <a:gd name="connsiteX8" fmla="*/ 53128 w 49388"/>
                <a:gd name="connsiteY8" fmla="*/ 427567 h 458611"/>
                <a:gd name="connsiteX9" fmla="*/ 53128 w 49388"/>
                <a:gd name="connsiteY9" fmla="*/ 427567 h 458611"/>
                <a:gd name="connsiteX10" fmla="*/ 53269 w 49388"/>
                <a:gd name="connsiteY10" fmla="*/ 427284 h 458611"/>
                <a:gd name="connsiteX11" fmla="*/ 53340 w 49388"/>
                <a:gd name="connsiteY11" fmla="*/ 427002 h 458611"/>
                <a:gd name="connsiteX12" fmla="*/ 53410 w 49388"/>
                <a:gd name="connsiteY12" fmla="*/ 426720 h 458611"/>
                <a:gd name="connsiteX13" fmla="*/ 53481 w 49388"/>
                <a:gd name="connsiteY13" fmla="*/ 426438 h 458611"/>
                <a:gd name="connsiteX14" fmla="*/ 53552 w 49388"/>
                <a:gd name="connsiteY14" fmla="*/ 426155 h 458611"/>
                <a:gd name="connsiteX15" fmla="*/ 53552 w 49388"/>
                <a:gd name="connsiteY15" fmla="*/ 425873 h 458611"/>
                <a:gd name="connsiteX16" fmla="*/ 53552 w 49388"/>
                <a:gd name="connsiteY16" fmla="*/ 425591 h 458611"/>
                <a:gd name="connsiteX17" fmla="*/ 53552 w 49388"/>
                <a:gd name="connsiteY17" fmla="*/ 425309 h 458611"/>
                <a:gd name="connsiteX18" fmla="*/ 53552 w 49388"/>
                <a:gd name="connsiteY18" fmla="*/ 425309 h 458611"/>
                <a:gd name="connsiteX19" fmla="*/ 54751 w 49388"/>
                <a:gd name="connsiteY19" fmla="*/ 0 h 458611"/>
                <a:gd name="connsiteX20" fmla="*/ 2752 w 49388"/>
                <a:gd name="connsiteY20" fmla="*/ 30339 h 45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388" h="458611">
                  <a:moveTo>
                    <a:pt x="2752" y="30339"/>
                  </a:moveTo>
                  <a:lnTo>
                    <a:pt x="1552" y="455647"/>
                  </a:lnTo>
                  <a:cubicBezTo>
                    <a:pt x="1552" y="456495"/>
                    <a:pt x="1411" y="457200"/>
                    <a:pt x="1129" y="457764"/>
                  </a:cubicBezTo>
                  <a:cubicBezTo>
                    <a:pt x="1129" y="457764"/>
                    <a:pt x="1129" y="457764"/>
                    <a:pt x="1129" y="457764"/>
                  </a:cubicBezTo>
                  <a:cubicBezTo>
                    <a:pt x="847" y="458329"/>
                    <a:pt x="494" y="458752"/>
                    <a:pt x="0" y="459034"/>
                  </a:cubicBezTo>
                  <a:lnTo>
                    <a:pt x="52000" y="428836"/>
                  </a:lnTo>
                  <a:cubicBezTo>
                    <a:pt x="52352" y="428625"/>
                    <a:pt x="52634" y="428343"/>
                    <a:pt x="52917" y="427919"/>
                  </a:cubicBezTo>
                  <a:cubicBezTo>
                    <a:pt x="52987" y="427778"/>
                    <a:pt x="53058" y="427708"/>
                    <a:pt x="53128" y="427567"/>
                  </a:cubicBezTo>
                  <a:cubicBezTo>
                    <a:pt x="53128" y="427567"/>
                    <a:pt x="53128" y="427567"/>
                    <a:pt x="53128" y="427567"/>
                  </a:cubicBezTo>
                  <a:cubicBezTo>
                    <a:pt x="53128" y="427567"/>
                    <a:pt x="53128" y="427567"/>
                    <a:pt x="53128" y="427567"/>
                  </a:cubicBezTo>
                  <a:cubicBezTo>
                    <a:pt x="53199" y="427496"/>
                    <a:pt x="53199" y="427425"/>
                    <a:pt x="53269" y="427284"/>
                  </a:cubicBezTo>
                  <a:cubicBezTo>
                    <a:pt x="53269" y="427214"/>
                    <a:pt x="53340" y="427073"/>
                    <a:pt x="53340" y="427002"/>
                  </a:cubicBezTo>
                  <a:cubicBezTo>
                    <a:pt x="53340" y="426932"/>
                    <a:pt x="53410" y="426791"/>
                    <a:pt x="53410" y="426720"/>
                  </a:cubicBezTo>
                  <a:cubicBezTo>
                    <a:pt x="53410" y="426649"/>
                    <a:pt x="53481" y="426579"/>
                    <a:pt x="53481" y="426438"/>
                  </a:cubicBezTo>
                  <a:cubicBezTo>
                    <a:pt x="53481" y="426367"/>
                    <a:pt x="53481" y="426297"/>
                    <a:pt x="53552" y="426155"/>
                  </a:cubicBezTo>
                  <a:cubicBezTo>
                    <a:pt x="53552" y="426085"/>
                    <a:pt x="53552" y="426014"/>
                    <a:pt x="53552" y="425873"/>
                  </a:cubicBezTo>
                  <a:cubicBezTo>
                    <a:pt x="53552" y="425803"/>
                    <a:pt x="53552" y="425732"/>
                    <a:pt x="53552" y="425591"/>
                  </a:cubicBezTo>
                  <a:cubicBezTo>
                    <a:pt x="53552" y="425521"/>
                    <a:pt x="53552" y="425450"/>
                    <a:pt x="53552" y="425309"/>
                  </a:cubicBezTo>
                  <a:cubicBezTo>
                    <a:pt x="53552" y="425309"/>
                    <a:pt x="53552" y="425309"/>
                    <a:pt x="53552" y="425309"/>
                  </a:cubicBezTo>
                  <a:lnTo>
                    <a:pt x="54751" y="0"/>
                  </a:lnTo>
                  <a:lnTo>
                    <a:pt x="2752" y="30339"/>
                  </a:lnTo>
                  <a:close/>
                </a:path>
              </a:pathLst>
            </a:custGeom>
            <a:solidFill>
              <a:schemeClr val="accent1">
                <a:lumMod val="75000"/>
              </a:schemeClr>
            </a:solidFill>
            <a:ln w="7047"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D374C30A-46D6-4385-9B74-340E5899647B}"/>
                </a:ext>
              </a:extLst>
            </p:cNvPr>
            <p:cNvSpPr/>
            <p:nvPr/>
          </p:nvSpPr>
          <p:spPr>
            <a:xfrm>
              <a:off x="4046008" y="4905419"/>
              <a:ext cx="268111" cy="585611"/>
            </a:xfrm>
            <a:custGeom>
              <a:avLst/>
              <a:gdLst>
                <a:gd name="connsiteX0" fmla="*/ 269170 w 268111"/>
                <a:gd name="connsiteY0" fmla="*/ 152356 h 585611"/>
                <a:gd name="connsiteX1" fmla="*/ 6491 w 268111"/>
                <a:gd name="connsiteY1" fmla="*/ 732 h 585611"/>
                <a:gd name="connsiteX2" fmla="*/ 1199 w 268111"/>
                <a:gd name="connsiteY2" fmla="*/ 3766 h 585611"/>
                <a:gd name="connsiteX3" fmla="*/ 0 w 268111"/>
                <a:gd name="connsiteY3" fmla="*/ 429075 h 585611"/>
                <a:gd name="connsiteX4" fmla="*/ 5221 w 268111"/>
                <a:gd name="connsiteY4" fmla="*/ 438106 h 585611"/>
                <a:gd name="connsiteX5" fmla="*/ 267899 w 268111"/>
                <a:gd name="connsiteY5" fmla="*/ 589800 h 585611"/>
                <a:gd name="connsiteX6" fmla="*/ 273191 w 268111"/>
                <a:gd name="connsiteY6" fmla="*/ 586766 h 585611"/>
                <a:gd name="connsiteX7" fmla="*/ 274391 w 268111"/>
                <a:gd name="connsiteY7" fmla="*/ 161458 h 585611"/>
                <a:gd name="connsiteX8" fmla="*/ 269170 w 268111"/>
                <a:gd name="connsiteY8" fmla="*/ 152356 h 585611"/>
                <a:gd name="connsiteX9" fmla="*/ 250049 w 268111"/>
                <a:gd name="connsiteY9" fmla="*/ 242949 h 585611"/>
                <a:gd name="connsiteX10" fmla="*/ 244828 w 268111"/>
                <a:gd name="connsiteY10" fmla="*/ 245983 h 585611"/>
                <a:gd name="connsiteX11" fmla="*/ 31538 w 268111"/>
                <a:gd name="connsiteY11" fmla="*/ 122864 h 585611"/>
                <a:gd name="connsiteX12" fmla="*/ 26247 w 268111"/>
                <a:gd name="connsiteY12" fmla="*/ 113833 h 585611"/>
                <a:gd name="connsiteX13" fmla="*/ 26458 w 268111"/>
                <a:gd name="connsiteY13" fmla="*/ 53790 h 585611"/>
                <a:gd name="connsiteX14" fmla="*/ 31750 w 268111"/>
                <a:gd name="connsiteY14" fmla="*/ 50756 h 585611"/>
                <a:gd name="connsiteX15" fmla="*/ 36407 w 268111"/>
                <a:gd name="connsiteY15" fmla="*/ 53437 h 585611"/>
                <a:gd name="connsiteX16" fmla="*/ 244969 w 268111"/>
                <a:gd name="connsiteY16" fmla="*/ 173875 h 585611"/>
                <a:gd name="connsiteX17" fmla="*/ 250190 w 268111"/>
                <a:gd name="connsiteY17" fmla="*/ 182906 h 585611"/>
                <a:gd name="connsiteX18" fmla="*/ 249978 w 268111"/>
                <a:gd name="connsiteY18" fmla="*/ 236740 h 585611"/>
                <a:gd name="connsiteX19" fmla="*/ 249978 w 268111"/>
                <a:gd name="connsiteY19" fmla="*/ 242949 h 58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8111" h="585611">
                  <a:moveTo>
                    <a:pt x="269170" y="152356"/>
                  </a:moveTo>
                  <a:lnTo>
                    <a:pt x="6491" y="732"/>
                  </a:lnTo>
                  <a:cubicBezTo>
                    <a:pt x="3598" y="-961"/>
                    <a:pt x="1199" y="379"/>
                    <a:pt x="1199" y="3766"/>
                  </a:cubicBezTo>
                  <a:lnTo>
                    <a:pt x="0" y="429075"/>
                  </a:lnTo>
                  <a:cubicBezTo>
                    <a:pt x="0" y="432391"/>
                    <a:pt x="2328" y="436483"/>
                    <a:pt x="5221" y="438106"/>
                  </a:cubicBezTo>
                  <a:lnTo>
                    <a:pt x="267899" y="589800"/>
                  </a:lnTo>
                  <a:cubicBezTo>
                    <a:pt x="270792" y="591423"/>
                    <a:pt x="273191" y="590153"/>
                    <a:pt x="273191" y="586766"/>
                  </a:cubicBezTo>
                  <a:lnTo>
                    <a:pt x="274391" y="161458"/>
                  </a:lnTo>
                  <a:cubicBezTo>
                    <a:pt x="274391" y="158071"/>
                    <a:pt x="272062" y="153979"/>
                    <a:pt x="269170" y="152356"/>
                  </a:cubicBezTo>
                  <a:close/>
                  <a:moveTo>
                    <a:pt x="250049" y="242949"/>
                  </a:moveTo>
                  <a:cubicBezTo>
                    <a:pt x="250049" y="246336"/>
                    <a:pt x="247721" y="247676"/>
                    <a:pt x="244828" y="245983"/>
                  </a:cubicBezTo>
                  <a:lnTo>
                    <a:pt x="31538" y="122864"/>
                  </a:lnTo>
                  <a:cubicBezTo>
                    <a:pt x="28646" y="121170"/>
                    <a:pt x="26247" y="117149"/>
                    <a:pt x="26247" y="113833"/>
                  </a:cubicBezTo>
                  <a:lnTo>
                    <a:pt x="26458" y="53790"/>
                  </a:lnTo>
                  <a:cubicBezTo>
                    <a:pt x="26458" y="50473"/>
                    <a:pt x="28787" y="49133"/>
                    <a:pt x="31750" y="50756"/>
                  </a:cubicBezTo>
                  <a:lnTo>
                    <a:pt x="36407" y="53437"/>
                  </a:lnTo>
                  <a:lnTo>
                    <a:pt x="244969" y="173875"/>
                  </a:lnTo>
                  <a:cubicBezTo>
                    <a:pt x="247862" y="175498"/>
                    <a:pt x="250190" y="179661"/>
                    <a:pt x="250190" y="182906"/>
                  </a:cubicBezTo>
                  <a:lnTo>
                    <a:pt x="249978" y="236740"/>
                  </a:lnTo>
                  <a:lnTo>
                    <a:pt x="249978" y="242949"/>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22E24BCA-8DDE-4748-8A4F-6159EA07E9DC}"/>
                </a:ext>
              </a:extLst>
            </p:cNvPr>
            <p:cNvSpPr/>
            <p:nvPr/>
          </p:nvSpPr>
          <p:spPr>
            <a:xfrm>
              <a:off x="4049042" y="4875107"/>
              <a:ext cx="317500" cy="190500"/>
            </a:xfrm>
            <a:custGeom>
              <a:avLst/>
              <a:gdLst>
                <a:gd name="connsiteX0" fmla="*/ 269875 w 317499"/>
                <a:gd name="connsiteY0" fmla="*/ 186549 h 190500"/>
                <a:gd name="connsiteX1" fmla="*/ 269875 w 317499"/>
                <a:gd name="connsiteY1" fmla="*/ 186549 h 190500"/>
                <a:gd name="connsiteX2" fmla="*/ 271004 w 317499"/>
                <a:gd name="connsiteY2" fmla="*/ 189089 h 190500"/>
                <a:gd name="connsiteX3" fmla="*/ 271004 w 317499"/>
                <a:gd name="connsiteY3" fmla="*/ 189089 h 190500"/>
                <a:gd name="connsiteX4" fmla="*/ 271427 w 317499"/>
                <a:gd name="connsiteY4" fmla="*/ 191699 h 190500"/>
                <a:gd name="connsiteX5" fmla="*/ 323427 w 317499"/>
                <a:gd name="connsiteY5" fmla="*/ 161501 h 190500"/>
                <a:gd name="connsiteX6" fmla="*/ 323427 w 317499"/>
                <a:gd name="connsiteY6" fmla="*/ 161290 h 190500"/>
                <a:gd name="connsiteX7" fmla="*/ 323427 w 317499"/>
                <a:gd name="connsiteY7" fmla="*/ 161008 h 190500"/>
                <a:gd name="connsiteX8" fmla="*/ 323427 w 317499"/>
                <a:gd name="connsiteY8" fmla="*/ 160725 h 190500"/>
                <a:gd name="connsiteX9" fmla="*/ 323427 w 317499"/>
                <a:gd name="connsiteY9" fmla="*/ 160443 h 190500"/>
                <a:gd name="connsiteX10" fmla="*/ 323356 w 317499"/>
                <a:gd name="connsiteY10" fmla="*/ 160161 h 190500"/>
                <a:gd name="connsiteX11" fmla="*/ 323286 w 317499"/>
                <a:gd name="connsiteY11" fmla="*/ 159879 h 190500"/>
                <a:gd name="connsiteX12" fmla="*/ 323215 w 317499"/>
                <a:gd name="connsiteY12" fmla="*/ 159597 h 190500"/>
                <a:gd name="connsiteX13" fmla="*/ 323144 w 317499"/>
                <a:gd name="connsiteY13" fmla="*/ 159314 h 190500"/>
                <a:gd name="connsiteX14" fmla="*/ 323074 w 317499"/>
                <a:gd name="connsiteY14" fmla="*/ 159032 h 190500"/>
                <a:gd name="connsiteX15" fmla="*/ 323003 w 317499"/>
                <a:gd name="connsiteY15" fmla="*/ 158820 h 190500"/>
                <a:gd name="connsiteX16" fmla="*/ 323003 w 317499"/>
                <a:gd name="connsiteY16" fmla="*/ 158820 h 190500"/>
                <a:gd name="connsiteX17" fmla="*/ 323003 w 317499"/>
                <a:gd name="connsiteY17" fmla="*/ 158750 h 190500"/>
                <a:gd name="connsiteX18" fmla="*/ 322933 w 317499"/>
                <a:gd name="connsiteY18" fmla="*/ 158468 h 190500"/>
                <a:gd name="connsiteX19" fmla="*/ 322862 w 317499"/>
                <a:gd name="connsiteY19" fmla="*/ 158185 h 190500"/>
                <a:gd name="connsiteX20" fmla="*/ 322792 w 317499"/>
                <a:gd name="connsiteY20" fmla="*/ 157903 h 190500"/>
                <a:gd name="connsiteX21" fmla="*/ 322721 w 317499"/>
                <a:gd name="connsiteY21" fmla="*/ 157621 h 190500"/>
                <a:gd name="connsiteX22" fmla="*/ 322580 w 317499"/>
                <a:gd name="connsiteY22" fmla="*/ 157339 h 190500"/>
                <a:gd name="connsiteX23" fmla="*/ 322439 w 317499"/>
                <a:gd name="connsiteY23" fmla="*/ 157056 h 190500"/>
                <a:gd name="connsiteX24" fmla="*/ 322298 w 317499"/>
                <a:gd name="connsiteY24" fmla="*/ 156774 h 190500"/>
                <a:gd name="connsiteX25" fmla="*/ 322157 w 317499"/>
                <a:gd name="connsiteY25" fmla="*/ 156492 h 190500"/>
                <a:gd name="connsiteX26" fmla="*/ 321945 w 317499"/>
                <a:gd name="connsiteY26" fmla="*/ 156139 h 190500"/>
                <a:gd name="connsiteX27" fmla="*/ 321945 w 317499"/>
                <a:gd name="connsiteY27" fmla="*/ 156139 h 190500"/>
                <a:gd name="connsiteX28" fmla="*/ 321874 w 317499"/>
                <a:gd name="connsiteY28" fmla="*/ 156069 h 190500"/>
                <a:gd name="connsiteX29" fmla="*/ 321451 w 317499"/>
                <a:gd name="connsiteY29" fmla="*/ 155434 h 190500"/>
                <a:gd name="connsiteX30" fmla="*/ 321098 w 317499"/>
                <a:gd name="connsiteY30" fmla="*/ 154940 h 190500"/>
                <a:gd name="connsiteX31" fmla="*/ 320887 w 317499"/>
                <a:gd name="connsiteY31" fmla="*/ 154658 h 190500"/>
                <a:gd name="connsiteX32" fmla="*/ 320675 w 317499"/>
                <a:gd name="connsiteY32" fmla="*/ 154376 h 190500"/>
                <a:gd name="connsiteX33" fmla="*/ 320463 w 317499"/>
                <a:gd name="connsiteY33" fmla="*/ 154164 h 190500"/>
                <a:gd name="connsiteX34" fmla="*/ 320252 w 317499"/>
                <a:gd name="connsiteY34" fmla="*/ 153952 h 190500"/>
                <a:gd name="connsiteX35" fmla="*/ 320181 w 317499"/>
                <a:gd name="connsiteY35" fmla="*/ 153882 h 190500"/>
                <a:gd name="connsiteX36" fmla="*/ 320181 w 317499"/>
                <a:gd name="connsiteY36" fmla="*/ 153882 h 190500"/>
                <a:gd name="connsiteX37" fmla="*/ 320040 w 317499"/>
                <a:gd name="connsiteY37" fmla="*/ 153740 h 190500"/>
                <a:gd name="connsiteX38" fmla="*/ 319828 w 317499"/>
                <a:gd name="connsiteY38" fmla="*/ 153529 h 190500"/>
                <a:gd name="connsiteX39" fmla="*/ 319617 w 317499"/>
                <a:gd name="connsiteY39" fmla="*/ 153317 h 190500"/>
                <a:gd name="connsiteX40" fmla="*/ 319405 w 317499"/>
                <a:gd name="connsiteY40" fmla="*/ 153105 h 190500"/>
                <a:gd name="connsiteX41" fmla="*/ 319193 w 317499"/>
                <a:gd name="connsiteY41" fmla="*/ 152894 h 190500"/>
                <a:gd name="connsiteX42" fmla="*/ 318982 w 317499"/>
                <a:gd name="connsiteY42" fmla="*/ 152753 h 190500"/>
                <a:gd name="connsiteX43" fmla="*/ 318770 w 317499"/>
                <a:gd name="connsiteY43" fmla="*/ 152612 h 190500"/>
                <a:gd name="connsiteX44" fmla="*/ 318558 w 317499"/>
                <a:gd name="connsiteY44" fmla="*/ 152470 h 190500"/>
                <a:gd name="connsiteX45" fmla="*/ 318347 w 317499"/>
                <a:gd name="connsiteY45" fmla="*/ 152329 h 190500"/>
                <a:gd name="connsiteX46" fmla="*/ 318276 w 317499"/>
                <a:gd name="connsiteY46" fmla="*/ 152329 h 190500"/>
                <a:gd name="connsiteX47" fmla="*/ 55598 w 317499"/>
                <a:gd name="connsiteY47" fmla="*/ 705 h 190500"/>
                <a:gd name="connsiteX48" fmla="*/ 55457 w 317499"/>
                <a:gd name="connsiteY48" fmla="*/ 635 h 190500"/>
                <a:gd name="connsiteX49" fmla="*/ 55245 w 317499"/>
                <a:gd name="connsiteY49" fmla="*/ 494 h 190500"/>
                <a:gd name="connsiteX50" fmla="*/ 55033 w 317499"/>
                <a:gd name="connsiteY50" fmla="*/ 423 h 190500"/>
                <a:gd name="connsiteX51" fmla="*/ 54822 w 317499"/>
                <a:gd name="connsiteY51" fmla="*/ 353 h 190500"/>
                <a:gd name="connsiteX52" fmla="*/ 54610 w 317499"/>
                <a:gd name="connsiteY52" fmla="*/ 282 h 190500"/>
                <a:gd name="connsiteX53" fmla="*/ 54539 w 317499"/>
                <a:gd name="connsiteY53" fmla="*/ 282 h 190500"/>
                <a:gd name="connsiteX54" fmla="*/ 54539 w 317499"/>
                <a:gd name="connsiteY54" fmla="*/ 282 h 190500"/>
                <a:gd name="connsiteX55" fmla="*/ 54398 w 317499"/>
                <a:gd name="connsiteY55" fmla="*/ 211 h 190500"/>
                <a:gd name="connsiteX56" fmla="*/ 54187 w 317499"/>
                <a:gd name="connsiteY56" fmla="*/ 141 h 190500"/>
                <a:gd name="connsiteX57" fmla="*/ 53975 w 317499"/>
                <a:gd name="connsiteY57" fmla="*/ 70 h 190500"/>
                <a:gd name="connsiteX58" fmla="*/ 53763 w 317499"/>
                <a:gd name="connsiteY58" fmla="*/ 0 h 190500"/>
                <a:gd name="connsiteX59" fmla="*/ 53622 w 317499"/>
                <a:gd name="connsiteY59" fmla="*/ 0 h 190500"/>
                <a:gd name="connsiteX60" fmla="*/ 53622 w 317499"/>
                <a:gd name="connsiteY60" fmla="*/ 0 h 190500"/>
                <a:gd name="connsiteX61" fmla="*/ 53552 w 317499"/>
                <a:gd name="connsiteY61" fmla="*/ 0 h 190500"/>
                <a:gd name="connsiteX62" fmla="*/ 53340 w 317499"/>
                <a:gd name="connsiteY62" fmla="*/ 0 h 190500"/>
                <a:gd name="connsiteX63" fmla="*/ 53058 w 317499"/>
                <a:gd name="connsiteY63" fmla="*/ 0 h 190500"/>
                <a:gd name="connsiteX64" fmla="*/ 52776 w 317499"/>
                <a:gd name="connsiteY64" fmla="*/ 70 h 190500"/>
                <a:gd name="connsiteX65" fmla="*/ 52776 w 317499"/>
                <a:gd name="connsiteY65" fmla="*/ 70 h 190500"/>
                <a:gd name="connsiteX66" fmla="*/ 52776 w 317499"/>
                <a:gd name="connsiteY66" fmla="*/ 70 h 190500"/>
                <a:gd name="connsiteX67" fmla="*/ 52423 w 317499"/>
                <a:gd name="connsiteY67" fmla="*/ 141 h 190500"/>
                <a:gd name="connsiteX68" fmla="*/ 51999 w 317499"/>
                <a:gd name="connsiteY68" fmla="*/ 353 h 190500"/>
                <a:gd name="connsiteX69" fmla="*/ 0 w 317499"/>
                <a:gd name="connsiteY69" fmla="*/ 30550 h 190500"/>
                <a:gd name="connsiteX70" fmla="*/ 776 w 317499"/>
                <a:gd name="connsiteY70" fmla="*/ 30268 h 190500"/>
                <a:gd name="connsiteX71" fmla="*/ 776 w 317499"/>
                <a:gd name="connsiteY71" fmla="*/ 30268 h 190500"/>
                <a:gd name="connsiteX72" fmla="*/ 1693 w 317499"/>
                <a:gd name="connsiteY72" fmla="*/ 30198 h 190500"/>
                <a:gd name="connsiteX73" fmla="*/ 1693 w 317499"/>
                <a:gd name="connsiteY73" fmla="*/ 30198 h 190500"/>
                <a:gd name="connsiteX74" fmla="*/ 2681 w 317499"/>
                <a:gd name="connsiteY74" fmla="*/ 30409 h 190500"/>
                <a:gd name="connsiteX75" fmla="*/ 2681 w 317499"/>
                <a:gd name="connsiteY75" fmla="*/ 30409 h 190500"/>
                <a:gd name="connsiteX76" fmla="*/ 3739 w 317499"/>
                <a:gd name="connsiteY76" fmla="*/ 30903 h 190500"/>
                <a:gd name="connsiteX77" fmla="*/ 266418 w 317499"/>
                <a:gd name="connsiteY77" fmla="*/ 182527 h 190500"/>
                <a:gd name="connsiteX78" fmla="*/ 268464 w 317499"/>
                <a:gd name="connsiteY78" fmla="*/ 184150 h 190500"/>
                <a:gd name="connsiteX79" fmla="*/ 268464 w 317499"/>
                <a:gd name="connsiteY79" fmla="*/ 184150 h 190500"/>
                <a:gd name="connsiteX80" fmla="*/ 269875 w 317499"/>
                <a:gd name="connsiteY80" fmla="*/ 186549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7499" h="190500">
                  <a:moveTo>
                    <a:pt x="269875" y="186549"/>
                  </a:moveTo>
                  <a:cubicBezTo>
                    <a:pt x="269875" y="186549"/>
                    <a:pt x="269875" y="186549"/>
                    <a:pt x="269875" y="186549"/>
                  </a:cubicBezTo>
                  <a:cubicBezTo>
                    <a:pt x="270369" y="187396"/>
                    <a:pt x="270722" y="188242"/>
                    <a:pt x="271004" y="189089"/>
                  </a:cubicBezTo>
                  <a:cubicBezTo>
                    <a:pt x="271004" y="189089"/>
                    <a:pt x="271004" y="189089"/>
                    <a:pt x="271004" y="189089"/>
                  </a:cubicBezTo>
                  <a:cubicBezTo>
                    <a:pt x="271286" y="189935"/>
                    <a:pt x="271427" y="190853"/>
                    <a:pt x="271427" y="191699"/>
                  </a:cubicBezTo>
                  <a:lnTo>
                    <a:pt x="323427" y="161501"/>
                  </a:lnTo>
                  <a:cubicBezTo>
                    <a:pt x="323427" y="161431"/>
                    <a:pt x="323427" y="161361"/>
                    <a:pt x="323427" y="161290"/>
                  </a:cubicBezTo>
                  <a:cubicBezTo>
                    <a:pt x="323427" y="161219"/>
                    <a:pt x="323427" y="161149"/>
                    <a:pt x="323427" y="161008"/>
                  </a:cubicBezTo>
                  <a:cubicBezTo>
                    <a:pt x="323427" y="160937"/>
                    <a:pt x="323427" y="160867"/>
                    <a:pt x="323427" y="160725"/>
                  </a:cubicBezTo>
                  <a:cubicBezTo>
                    <a:pt x="323427" y="160655"/>
                    <a:pt x="323427" y="160584"/>
                    <a:pt x="323427" y="160443"/>
                  </a:cubicBezTo>
                  <a:cubicBezTo>
                    <a:pt x="323427" y="160373"/>
                    <a:pt x="323427" y="160302"/>
                    <a:pt x="323356" y="160161"/>
                  </a:cubicBezTo>
                  <a:cubicBezTo>
                    <a:pt x="323356" y="160091"/>
                    <a:pt x="323356" y="160020"/>
                    <a:pt x="323286" y="159879"/>
                  </a:cubicBezTo>
                  <a:cubicBezTo>
                    <a:pt x="323286" y="159808"/>
                    <a:pt x="323215" y="159667"/>
                    <a:pt x="323215" y="159597"/>
                  </a:cubicBezTo>
                  <a:cubicBezTo>
                    <a:pt x="323215" y="159526"/>
                    <a:pt x="323144" y="159385"/>
                    <a:pt x="323144" y="159314"/>
                  </a:cubicBezTo>
                  <a:cubicBezTo>
                    <a:pt x="323144" y="159244"/>
                    <a:pt x="323074" y="159103"/>
                    <a:pt x="323074" y="159032"/>
                  </a:cubicBezTo>
                  <a:cubicBezTo>
                    <a:pt x="323074" y="158961"/>
                    <a:pt x="323003" y="158891"/>
                    <a:pt x="323003" y="158820"/>
                  </a:cubicBezTo>
                  <a:cubicBezTo>
                    <a:pt x="323003" y="158820"/>
                    <a:pt x="323003" y="158820"/>
                    <a:pt x="323003" y="158820"/>
                  </a:cubicBezTo>
                  <a:cubicBezTo>
                    <a:pt x="323003" y="158820"/>
                    <a:pt x="323003" y="158820"/>
                    <a:pt x="323003" y="158750"/>
                  </a:cubicBezTo>
                  <a:cubicBezTo>
                    <a:pt x="323003" y="158679"/>
                    <a:pt x="322933" y="158538"/>
                    <a:pt x="322933" y="158468"/>
                  </a:cubicBezTo>
                  <a:cubicBezTo>
                    <a:pt x="322933" y="158397"/>
                    <a:pt x="322862" y="158256"/>
                    <a:pt x="322862" y="158185"/>
                  </a:cubicBezTo>
                  <a:cubicBezTo>
                    <a:pt x="322862" y="158115"/>
                    <a:pt x="322792" y="158044"/>
                    <a:pt x="322792" y="157903"/>
                  </a:cubicBezTo>
                  <a:cubicBezTo>
                    <a:pt x="322792" y="157833"/>
                    <a:pt x="322721" y="157762"/>
                    <a:pt x="322721" y="157621"/>
                  </a:cubicBezTo>
                  <a:cubicBezTo>
                    <a:pt x="322721" y="157550"/>
                    <a:pt x="322650" y="157480"/>
                    <a:pt x="322580" y="157339"/>
                  </a:cubicBezTo>
                  <a:cubicBezTo>
                    <a:pt x="322509" y="157268"/>
                    <a:pt x="322509" y="157198"/>
                    <a:pt x="322439" y="157056"/>
                  </a:cubicBezTo>
                  <a:cubicBezTo>
                    <a:pt x="322368" y="156986"/>
                    <a:pt x="322368" y="156845"/>
                    <a:pt x="322298" y="156774"/>
                  </a:cubicBezTo>
                  <a:cubicBezTo>
                    <a:pt x="322227" y="156633"/>
                    <a:pt x="322157" y="156563"/>
                    <a:pt x="322157" y="156492"/>
                  </a:cubicBezTo>
                  <a:cubicBezTo>
                    <a:pt x="322086" y="156351"/>
                    <a:pt x="322015" y="156280"/>
                    <a:pt x="321945" y="156139"/>
                  </a:cubicBezTo>
                  <a:cubicBezTo>
                    <a:pt x="321945" y="156139"/>
                    <a:pt x="321945" y="156139"/>
                    <a:pt x="321945" y="156139"/>
                  </a:cubicBezTo>
                  <a:cubicBezTo>
                    <a:pt x="321945" y="156139"/>
                    <a:pt x="321945" y="156069"/>
                    <a:pt x="321874" y="156069"/>
                  </a:cubicBezTo>
                  <a:cubicBezTo>
                    <a:pt x="321733" y="155857"/>
                    <a:pt x="321592" y="155646"/>
                    <a:pt x="321451" y="155434"/>
                  </a:cubicBezTo>
                  <a:cubicBezTo>
                    <a:pt x="321310" y="155292"/>
                    <a:pt x="321239" y="155081"/>
                    <a:pt x="321098" y="154940"/>
                  </a:cubicBezTo>
                  <a:cubicBezTo>
                    <a:pt x="321028" y="154869"/>
                    <a:pt x="320957" y="154728"/>
                    <a:pt x="320887" y="154658"/>
                  </a:cubicBezTo>
                  <a:cubicBezTo>
                    <a:pt x="320816" y="154587"/>
                    <a:pt x="320745" y="154516"/>
                    <a:pt x="320675" y="154376"/>
                  </a:cubicBezTo>
                  <a:cubicBezTo>
                    <a:pt x="320604" y="154305"/>
                    <a:pt x="320534" y="154234"/>
                    <a:pt x="320463" y="154164"/>
                  </a:cubicBezTo>
                  <a:cubicBezTo>
                    <a:pt x="320393" y="154093"/>
                    <a:pt x="320322" y="154022"/>
                    <a:pt x="320252" y="153952"/>
                  </a:cubicBezTo>
                  <a:cubicBezTo>
                    <a:pt x="320252" y="153952"/>
                    <a:pt x="320252" y="153952"/>
                    <a:pt x="320181" y="153882"/>
                  </a:cubicBezTo>
                  <a:cubicBezTo>
                    <a:pt x="320181" y="153882"/>
                    <a:pt x="320181" y="153882"/>
                    <a:pt x="320181" y="153882"/>
                  </a:cubicBezTo>
                  <a:cubicBezTo>
                    <a:pt x="320111" y="153811"/>
                    <a:pt x="320040" y="153740"/>
                    <a:pt x="320040" y="153740"/>
                  </a:cubicBezTo>
                  <a:cubicBezTo>
                    <a:pt x="319969" y="153670"/>
                    <a:pt x="319899" y="153599"/>
                    <a:pt x="319828" y="153529"/>
                  </a:cubicBezTo>
                  <a:cubicBezTo>
                    <a:pt x="319758" y="153458"/>
                    <a:pt x="319687" y="153388"/>
                    <a:pt x="319617" y="153317"/>
                  </a:cubicBezTo>
                  <a:cubicBezTo>
                    <a:pt x="319546" y="153246"/>
                    <a:pt x="319476" y="153176"/>
                    <a:pt x="319405" y="153105"/>
                  </a:cubicBezTo>
                  <a:cubicBezTo>
                    <a:pt x="319335" y="153035"/>
                    <a:pt x="319264" y="152964"/>
                    <a:pt x="319193" y="152894"/>
                  </a:cubicBezTo>
                  <a:cubicBezTo>
                    <a:pt x="319123" y="152823"/>
                    <a:pt x="319052" y="152753"/>
                    <a:pt x="318982" y="152753"/>
                  </a:cubicBezTo>
                  <a:cubicBezTo>
                    <a:pt x="318911" y="152682"/>
                    <a:pt x="318841" y="152612"/>
                    <a:pt x="318770" y="152612"/>
                  </a:cubicBezTo>
                  <a:cubicBezTo>
                    <a:pt x="318699" y="152541"/>
                    <a:pt x="318629" y="152541"/>
                    <a:pt x="318558" y="152470"/>
                  </a:cubicBezTo>
                  <a:cubicBezTo>
                    <a:pt x="318488" y="152400"/>
                    <a:pt x="318417" y="152400"/>
                    <a:pt x="318347" y="152329"/>
                  </a:cubicBezTo>
                  <a:cubicBezTo>
                    <a:pt x="318347" y="152329"/>
                    <a:pt x="318347" y="152329"/>
                    <a:pt x="318276" y="152329"/>
                  </a:cubicBezTo>
                  <a:lnTo>
                    <a:pt x="55598" y="705"/>
                  </a:lnTo>
                  <a:cubicBezTo>
                    <a:pt x="55527" y="705"/>
                    <a:pt x="55457" y="635"/>
                    <a:pt x="55457" y="635"/>
                  </a:cubicBezTo>
                  <a:cubicBezTo>
                    <a:pt x="55386" y="564"/>
                    <a:pt x="55316" y="564"/>
                    <a:pt x="55245" y="494"/>
                  </a:cubicBezTo>
                  <a:cubicBezTo>
                    <a:pt x="55174" y="494"/>
                    <a:pt x="55104" y="423"/>
                    <a:pt x="55033" y="423"/>
                  </a:cubicBezTo>
                  <a:cubicBezTo>
                    <a:pt x="54963" y="423"/>
                    <a:pt x="54892" y="353"/>
                    <a:pt x="54822" y="353"/>
                  </a:cubicBezTo>
                  <a:cubicBezTo>
                    <a:pt x="54751" y="353"/>
                    <a:pt x="54681" y="282"/>
                    <a:pt x="54610" y="282"/>
                  </a:cubicBezTo>
                  <a:cubicBezTo>
                    <a:pt x="54610" y="282"/>
                    <a:pt x="54610" y="282"/>
                    <a:pt x="54539" y="282"/>
                  </a:cubicBezTo>
                  <a:cubicBezTo>
                    <a:pt x="54539" y="282"/>
                    <a:pt x="54539" y="282"/>
                    <a:pt x="54539" y="282"/>
                  </a:cubicBezTo>
                  <a:cubicBezTo>
                    <a:pt x="54469" y="282"/>
                    <a:pt x="54469" y="282"/>
                    <a:pt x="54398" y="211"/>
                  </a:cubicBezTo>
                  <a:cubicBezTo>
                    <a:pt x="54328" y="211"/>
                    <a:pt x="54257" y="141"/>
                    <a:pt x="54187" y="141"/>
                  </a:cubicBezTo>
                  <a:cubicBezTo>
                    <a:pt x="54116" y="141"/>
                    <a:pt x="54045" y="141"/>
                    <a:pt x="53975" y="70"/>
                  </a:cubicBezTo>
                  <a:cubicBezTo>
                    <a:pt x="53904" y="70"/>
                    <a:pt x="53834" y="70"/>
                    <a:pt x="53763" y="0"/>
                  </a:cubicBezTo>
                  <a:cubicBezTo>
                    <a:pt x="53693" y="0"/>
                    <a:pt x="53622" y="0"/>
                    <a:pt x="53622" y="0"/>
                  </a:cubicBezTo>
                  <a:cubicBezTo>
                    <a:pt x="53622" y="0"/>
                    <a:pt x="53622" y="0"/>
                    <a:pt x="53622" y="0"/>
                  </a:cubicBezTo>
                  <a:cubicBezTo>
                    <a:pt x="53622" y="0"/>
                    <a:pt x="53622" y="0"/>
                    <a:pt x="53552" y="0"/>
                  </a:cubicBezTo>
                  <a:cubicBezTo>
                    <a:pt x="53481" y="0"/>
                    <a:pt x="53410" y="0"/>
                    <a:pt x="53340" y="0"/>
                  </a:cubicBezTo>
                  <a:cubicBezTo>
                    <a:pt x="53269" y="0"/>
                    <a:pt x="53128" y="0"/>
                    <a:pt x="53058" y="0"/>
                  </a:cubicBezTo>
                  <a:cubicBezTo>
                    <a:pt x="52987" y="0"/>
                    <a:pt x="52846" y="0"/>
                    <a:pt x="52776" y="70"/>
                  </a:cubicBezTo>
                  <a:cubicBezTo>
                    <a:pt x="52776" y="70"/>
                    <a:pt x="52776" y="70"/>
                    <a:pt x="52776" y="70"/>
                  </a:cubicBezTo>
                  <a:cubicBezTo>
                    <a:pt x="52776" y="70"/>
                    <a:pt x="52776" y="70"/>
                    <a:pt x="52776" y="70"/>
                  </a:cubicBezTo>
                  <a:cubicBezTo>
                    <a:pt x="52634" y="70"/>
                    <a:pt x="52564" y="141"/>
                    <a:pt x="52423" y="141"/>
                  </a:cubicBezTo>
                  <a:cubicBezTo>
                    <a:pt x="52282" y="211"/>
                    <a:pt x="52141" y="282"/>
                    <a:pt x="51999" y="353"/>
                  </a:cubicBezTo>
                  <a:lnTo>
                    <a:pt x="0" y="30550"/>
                  </a:lnTo>
                  <a:cubicBezTo>
                    <a:pt x="212" y="30409"/>
                    <a:pt x="494" y="30339"/>
                    <a:pt x="776" y="30268"/>
                  </a:cubicBezTo>
                  <a:cubicBezTo>
                    <a:pt x="776" y="30268"/>
                    <a:pt x="776" y="30268"/>
                    <a:pt x="776" y="30268"/>
                  </a:cubicBezTo>
                  <a:cubicBezTo>
                    <a:pt x="1058" y="30198"/>
                    <a:pt x="1341" y="30198"/>
                    <a:pt x="1693" y="30198"/>
                  </a:cubicBezTo>
                  <a:cubicBezTo>
                    <a:pt x="1693" y="30198"/>
                    <a:pt x="1693" y="30198"/>
                    <a:pt x="1693" y="30198"/>
                  </a:cubicBezTo>
                  <a:cubicBezTo>
                    <a:pt x="1976" y="30198"/>
                    <a:pt x="2328" y="30268"/>
                    <a:pt x="2681" y="30409"/>
                  </a:cubicBezTo>
                  <a:cubicBezTo>
                    <a:pt x="2681" y="30409"/>
                    <a:pt x="2681" y="30409"/>
                    <a:pt x="2681" y="30409"/>
                  </a:cubicBezTo>
                  <a:cubicBezTo>
                    <a:pt x="3034" y="30550"/>
                    <a:pt x="3387" y="30691"/>
                    <a:pt x="3739" y="30903"/>
                  </a:cubicBezTo>
                  <a:lnTo>
                    <a:pt x="266418" y="182527"/>
                  </a:lnTo>
                  <a:cubicBezTo>
                    <a:pt x="267123" y="182951"/>
                    <a:pt x="267829" y="183515"/>
                    <a:pt x="268464" y="184150"/>
                  </a:cubicBezTo>
                  <a:cubicBezTo>
                    <a:pt x="268464" y="184150"/>
                    <a:pt x="268464" y="184150"/>
                    <a:pt x="268464" y="184150"/>
                  </a:cubicBezTo>
                  <a:cubicBezTo>
                    <a:pt x="268817" y="184996"/>
                    <a:pt x="269381" y="185772"/>
                    <a:pt x="269875" y="186549"/>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771A8765-A74B-4A23-9673-FA892F863A48}"/>
                </a:ext>
              </a:extLst>
            </p:cNvPr>
            <p:cNvSpPr/>
            <p:nvPr/>
          </p:nvSpPr>
          <p:spPr>
            <a:xfrm>
              <a:off x="4066893" y="5087126"/>
              <a:ext cx="225778" cy="352778"/>
            </a:xfrm>
            <a:custGeom>
              <a:avLst/>
              <a:gdLst>
                <a:gd name="connsiteX0" fmla="*/ 18697 w 225777"/>
                <a:gd name="connsiteY0" fmla="*/ 0 h 352777"/>
                <a:gd name="connsiteX1" fmla="*/ 226342 w 225777"/>
                <a:gd name="connsiteY1" fmla="*/ 124319 h 352777"/>
                <a:gd name="connsiteX2" fmla="*/ 230858 w 225777"/>
                <a:gd name="connsiteY2" fmla="*/ 132856 h 352777"/>
                <a:gd name="connsiteX3" fmla="*/ 230152 w 225777"/>
                <a:gd name="connsiteY3" fmla="*/ 348756 h 352777"/>
                <a:gd name="connsiteX4" fmla="*/ 208280 w 225777"/>
                <a:gd name="connsiteY4" fmla="*/ 353130 h 352777"/>
                <a:gd name="connsiteX5" fmla="*/ 0 w 225777"/>
                <a:gd name="connsiteY5" fmla="*/ 232904 h 352777"/>
                <a:gd name="connsiteX6" fmla="*/ 15169 w 225777"/>
                <a:gd name="connsiteY6" fmla="*/ 139912 h 352777"/>
                <a:gd name="connsiteX7" fmla="*/ 9948 w 225777"/>
                <a:gd name="connsiteY7" fmla="*/ 44521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777" h="352777">
                  <a:moveTo>
                    <a:pt x="18697" y="0"/>
                  </a:moveTo>
                  <a:lnTo>
                    <a:pt x="226342" y="124319"/>
                  </a:lnTo>
                  <a:lnTo>
                    <a:pt x="230858" y="132856"/>
                  </a:lnTo>
                  <a:lnTo>
                    <a:pt x="230152" y="348756"/>
                  </a:lnTo>
                  <a:lnTo>
                    <a:pt x="208280" y="353130"/>
                  </a:lnTo>
                  <a:lnTo>
                    <a:pt x="0" y="232904"/>
                  </a:lnTo>
                  <a:lnTo>
                    <a:pt x="15169" y="139912"/>
                  </a:lnTo>
                  <a:lnTo>
                    <a:pt x="9948" y="44521"/>
                  </a:lnTo>
                  <a:close/>
                </a:path>
              </a:pathLst>
            </a:custGeom>
            <a:solidFill>
              <a:schemeClr val="accent1">
                <a:lumMod val="75000"/>
              </a:schemeClr>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548DE81A-4E85-4A7A-9160-5B86DE409E05}"/>
                </a:ext>
              </a:extLst>
            </p:cNvPr>
            <p:cNvSpPr/>
            <p:nvPr/>
          </p:nvSpPr>
          <p:spPr>
            <a:xfrm>
              <a:off x="4082274" y="4958856"/>
              <a:ext cx="211667" cy="176389"/>
            </a:xfrm>
            <a:custGeom>
              <a:avLst/>
              <a:gdLst>
                <a:gd name="connsiteX0" fmla="*/ 213995 w 211666"/>
                <a:gd name="connsiteY0" fmla="*/ 129469 h 176388"/>
                <a:gd name="connsiteX1" fmla="*/ 213783 w 211666"/>
                <a:gd name="connsiteY1" fmla="*/ 183303 h 176388"/>
                <a:gd name="connsiteX2" fmla="*/ 5221 w 211666"/>
                <a:gd name="connsiteY2" fmla="*/ 62865 h 176388"/>
                <a:gd name="connsiteX3" fmla="*/ 0 w 211666"/>
                <a:gd name="connsiteY3" fmla="*/ 53834 h 176388"/>
                <a:gd name="connsiteX4" fmla="*/ 212 w 211666"/>
                <a:gd name="connsiteY4" fmla="*/ 0 h 176388"/>
                <a:gd name="connsiteX5" fmla="*/ 208774 w 211666"/>
                <a:gd name="connsiteY5" fmla="*/ 120438 h 176388"/>
                <a:gd name="connsiteX6" fmla="*/ 213995 w 211666"/>
                <a:gd name="connsiteY6" fmla="*/ 1294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3995" y="129469"/>
                  </a:moveTo>
                  <a:lnTo>
                    <a:pt x="213783" y="183303"/>
                  </a:lnTo>
                  <a:lnTo>
                    <a:pt x="5221" y="62865"/>
                  </a:lnTo>
                  <a:cubicBezTo>
                    <a:pt x="2328" y="61172"/>
                    <a:pt x="0" y="57150"/>
                    <a:pt x="0" y="53834"/>
                  </a:cubicBezTo>
                  <a:lnTo>
                    <a:pt x="212" y="0"/>
                  </a:lnTo>
                  <a:lnTo>
                    <a:pt x="208774" y="120438"/>
                  </a:lnTo>
                  <a:cubicBezTo>
                    <a:pt x="211667" y="122132"/>
                    <a:pt x="213995" y="126224"/>
                    <a:pt x="213995" y="129469"/>
                  </a:cubicBezTo>
                  <a:close/>
                </a:path>
              </a:pathLst>
            </a:custGeom>
            <a:solidFill>
              <a:schemeClr val="accent4"/>
            </a:solidFill>
            <a:ln w="7047" cap="flat">
              <a:noFill/>
              <a:prstDash val="solid"/>
              <a:miter/>
            </a:ln>
          </p:spPr>
          <p:txBody>
            <a:bodyPr rtlCol="0" anchor="ctr"/>
            <a:lstStyle/>
            <a:p>
              <a:endParaRPr lang="en-ID"/>
            </a:p>
          </p:txBody>
        </p:sp>
        <p:grpSp>
          <p:nvGrpSpPr>
            <p:cNvPr id="53" name="Graphic 1">
              <a:extLst>
                <a:ext uri="{FF2B5EF4-FFF2-40B4-BE49-F238E27FC236}">
                  <a16:creationId xmlns:a16="http://schemas.microsoft.com/office/drawing/2014/main" id="{34824931-9DDD-4CB7-A2A4-76169453094E}"/>
                </a:ext>
              </a:extLst>
            </p:cNvPr>
            <p:cNvGrpSpPr/>
            <p:nvPr/>
          </p:nvGrpSpPr>
          <p:grpSpPr>
            <a:xfrm>
              <a:off x="4241447" y="5060641"/>
              <a:ext cx="49389" cy="63500"/>
              <a:chOff x="4241447" y="5060641"/>
              <a:chExt cx="49389" cy="63500"/>
            </a:xfrm>
            <a:solidFill>
              <a:srgbClr val="FDB511"/>
            </a:solidFill>
          </p:grpSpPr>
          <p:sp>
            <p:nvSpPr>
              <p:cNvPr id="78" name="Freeform: Shape 77">
                <a:extLst>
                  <a:ext uri="{FF2B5EF4-FFF2-40B4-BE49-F238E27FC236}">
                    <a16:creationId xmlns:a16="http://schemas.microsoft.com/office/drawing/2014/main" id="{D36619A9-2A26-4DB2-8542-7B5A2C63D813}"/>
                  </a:ext>
                </a:extLst>
              </p:cNvPr>
              <p:cNvSpPr/>
              <p:nvPr/>
            </p:nvSpPr>
            <p:spPr>
              <a:xfrm>
                <a:off x="4281382" y="5083711"/>
                <a:ext cx="7056" cy="35278"/>
              </a:xfrm>
              <a:custGeom>
                <a:avLst/>
                <a:gdLst>
                  <a:gd name="connsiteX0" fmla="*/ 5362 w 7055"/>
                  <a:gd name="connsiteY0" fmla="*/ 734 h 35277"/>
                  <a:gd name="connsiteX1" fmla="*/ 71 w 7055"/>
                  <a:gd name="connsiteY1" fmla="*/ 3697 h 35277"/>
                  <a:gd name="connsiteX2" fmla="*/ 0 w 7055"/>
                  <a:gd name="connsiteY2" fmla="*/ 30720 h 35277"/>
                  <a:gd name="connsiteX3" fmla="*/ 5221 w 7055"/>
                  <a:gd name="connsiteY3" fmla="*/ 39751 h 35277"/>
                  <a:gd name="connsiteX4" fmla="*/ 10513 w 7055"/>
                  <a:gd name="connsiteY4" fmla="*/ 36787 h 35277"/>
                  <a:gd name="connsiteX5" fmla="*/ 10583 w 7055"/>
                  <a:gd name="connsiteY5" fmla="*/ 9765 h 35277"/>
                  <a:gd name="connsiteX6" fmla="*/ 5362 w 7055"/>
                  <a:gd name="connsiteY6" fmla="*/ 73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4"/>
                    </a:moveTo>
                    <a:cubicBezTo>
                      <a:pt x="2469" y="-960"/>
                      <a:pt x="141" y="381"/>
                      <a:pt x="71" y="3697"/>
                    </a:cubicBezTo>
                    <a:lnTo>
                      <a:pt x="0" y="30720"/>
                    </a:lnTo>
                    <a:cubicBezTo>
                      <a:pt x="0" y="34036"/>
                      <a:pt x="2328" y="38057"/>
                      <a:pt x="5221" y="39751"/>
                    </a:cubicBezTo>
                    <a:cubicBezTo>
                      <a:pt x="8114" y="41444"/>
                      <a:pt x="10442" y="40104"/>
                      <a:pt x="10513" y="36787"/>
                    </a:cubicBezTo>
                    <a:lnTo>
                      <a:pt x="10583" y="9765"/>
                    </a:lnTo>
                    <a:cubicBezTo>
                      <a:pt x="10654" y="6449"/>
                      <a:pt x="8255" y="2427"/>
                      <a:pt x="5362" y="734"/>
                    </a:cubicBezTo>
                  </a:path>
                </a:pathLst>
              </a:custGeom>
              <a:solidFill>
                <a:schemeClr val="accent2"/>
              </a:solidFill>
              <a:ln w="704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3B2E5B2F-7DDC-4B73-BE8C-82D60C41DFB4}"/>
                  </a:ext>
                </a:extLst>
              </p:cNvPr>
              <p:cNvSpPr/>
              <p:nvPr/>
            </p:nvSpPr>
            <p:spPr>
              <a:xfrm>
                <a:off x="4261485" y="5072155"/>
                <a:ext cx="7056" cy="35278"/>
              </a:xfrm>
              <a:custGeom>
                <a:avLst/>
                <a:gdLst>
                  <a:gd name="connsiteX0" fmla="*/ 5292 w 7055"/>
                  <a:gd name="connsiteY0" fmla="*/ 719 h 35277"/>
                  <a:gd name="connsiteX1" fmla="*/ 71 w 7055"/>
                  <a:gd name="connsiteY1" fmla="*/ 3753 h 35277"/>
                  <a:gd name="connsiteX2" fmla="*/ 0 w 7055"/>
                  <a:gd name="connsiteY2" fmla="*/ 30776 h 35277"/>
                  <a:gd name="connsiteX3" fmla="*/ 5221 w 7055"/>
                  <a:gd name="connsiteY3" fmla="*/ 39807 h 35277"/>
                  <a:gd name="connsiteX4" fmla="*/ 10513 w 7055"/>
                  <a:gd name="connsiteY4" fmla="*/ 36844 h 35277"/>
                  <a:gd name="connsiteX5" fmla="*/ 10583 w 7055"/>
                  <a:gd name="connsiteY5" fmla="*/ 9821 h 35277"/>
                  <a:gd name="connsiteX6" fmla="*/ 5292 w 7055"/>
                  <a:gd name="connsiteY6" fmla="*/ 71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292" y="719"/>
                    </a:moveTo>
                    <a:cubicBezTo>
                      <a:pt x="2399" y="-974"/>
                      <a:pt x="71" y="437"/>
                      <a:pt x="71" y="3753"/>
                    </a:cubicBezTo>
                    <a:lnTo>
                      <a:pt x="0" y="30776"/>
                    </a:lnTo>
                    <a:cubicBezTo>
                      <a:pt x="0" y="34092"/>
                      <a:pt x="2328" y="38114"/>
                      <a:pt x="5221" y="39807"/>
                    </a:cubicBezTo>
                    <a:cubicBezTo>
                      <a:pt x="8114" y="41500"/>
                      <a:pt x="10442" y="40160"/>
                      <a:pt x="10513" y="36844"/>
                    </a:cubicBezTo>
                    <a:lnTo>
                      <a:pt x="10583" y="9821"/>
                    </a:lnTo>
                    <a:cubicBezTo>
                      <a:pt x="10513" y="6505"/>
                      <a:pt x="8184" y="2412"/>
                      <a:pt x="5292" y="719"/>
                    </a:cubicBezTo>
                  </a:path>
                </a:pathLst>
              </a:custGeom>
              <a:solidFill>
                <a:schemeClr val="accent2"/>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CC094842-0158-417A-8F6B-45F18AA185BF}"/>
                  </a:ext>
                </a:extLst>
              </p:cNvPr>
              <p:cNvSpPr/>
              <p:nvPr/>
            </p:nvSpPr>
            <p:spPr>
              <a:xfrm>
                <a:off x="4241447" y="5060641"/>
                <a:ext cx="7056" cy="35278"/>
              </a:xfrm>
              <a:custGeom>
                <a:avLst/>
                <a:gdLst>
                  <a:gd name="connsiteX0" fmla="*/ 5362 w 7055"/>
                  <a:gd name="connsiteY0" fmla="*/ 732 h 35277"/>
                  <a:gd name="connsiteX1" fmla="*/ 71 w 7055"/>
                  <a:gd name="connsiteY1" fmla="*/ 3766 h 35277"/>
                  <a:gd name="connsiteX2" fmla="*/ 0 w 7055"/>
                  <a:gd name="connsiteY2" fmla="*/ 30789 h 35277"/>
                  <a:gd name="connsiteX3" fmla="*/ 5221 w 7055"/>
                  <a:gd name="connsiteY3" fmla="*/ 39820 h 35277"/>
                  <a:gd name="connsiteX4" fmla="*/ 10513 w 7055"/>
                  <a:gd name="connsiteY4" fmla="*/ 36856 h 35277"/>
                  <a:gd name="connsiteX5" fmla="*/ 10583 w 7055"/>
                  <a:gd name="connsiteY5" fmla="*/ 9834 h 35277"/>
                  <a:gd name="connsiteX6" fmla="*/ 5362 w 7055"/>
                  <a:gd name="connsiteY6" fmla="*/ 73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2"/>
                    </a:moveTo>
                    <a:cubicBezTo>
                      <a:pt x="2469" y="-961"/>
                      <a:pt x="141" y="379"/>
                      <a:pt x="71" y="3766"/>
                    </a:cubicBezTo>
                    <a:lnTo>
                      <a:pt x="0" y="30789"/>
                    </a:lnTo>
                    <a:cubicBezTo>
                      <a:pt x="0" y="34105"/>
                      <a:pt x="2328" y="38126"/>
                      <a:pt x="5221" y="39820"/>
                    </a:cubicBezTo>
                    <a:cubicBezTo>
                      <a:pt x="8114" y="41443"/>
                      <a:pt x="10442" y="40173"/>
                      <a:pt x="10513" y="36856"/>
                    </a:cubicBezTo>
                    <a:lnTo>
                      <a:pt x="10583" y="9834"/>
                    </a:lnTo>
                    <a:cubicBezTo>
                      <a:pt x="10583" y="6447"/>
                      <a:pt x="8255" y="2425"/>
                      <a:pt x="5362" y="732"/>
                    </a:cubicBezTo>
                  </a:path>
                </a:pathLst>
              </a:custGeom>
              <a:solidFill>
                <a:schemeClr val="accent2"/>
              </a:solidFill>
              <a:ln w="7047" cap="flat">
                <a:noFill/>
                <a:prstDash val="solid"/>
                <a:miter/>
              </a:ln>
            </p:spPr>
            <p:txBody>
              <a:bodyPr rtlCol="0" anchor="ctr"/>
              <a:lstStyle/>
              <a:p>
                <a:endParaRPr lang="en-ID"/>
              </a:p>
            </p:txBody>
          </p:sp>
        </p:grpSp>
        <p:sp>
          <p:nvSpPr>
            <p:cNvPr id="54" name="Freeform: Shape 53">
              <a:extLst>
                <a:ext uri="{FF2B5EF4-FFF2-40B4-BE49-F238E27FC236}">
                  <a16:creationId xmlns:a16="http://schemas.microsoft.com/office/drawing/2014/main" id="{74EB49B9-4E48-400E-9088-9A097E1BC59D}"/>
                </a:ext>
              </a:extLst>
            </p:cNvPr>
            <p:cNvSpPr/>
            <p:nvPr/>
          </p:nvSpPr>
          <p:spPr>
            <a:xfrm>
              <a:off x="4285333" y="5298017"/>
              <a:ext cx="7056" cy="141111"/>
            </a:xfrm>
            <a:custGeom>
              <a:avLst/>
              <a:gdLst>
                <a:gd name="connsiteX0" fmla="*/ 1764 w 7055"/>
                <a:gd name="connsiteY0" fmla="*/ 6138 h 141111"/>
                <a:gd name="connsiteX1" fmla="*/ 1411 w 7055"/>
                <a:gd name="connsiteY1" fmla="*/ 142875 h 141111"/>
                <a:gd name="connsiteX2" fmla="*/ 1341 w 7055"/>
                <a:gd name="connsiteY2" fmla="*/ 144004 h 141111"/>
                <a:gd name="connsiteX3" fmla="*/ 1341 w 7055"/>
                <a:gd name="connsiteY3" fmla="*/ 144004 h 141111"/>
                <a:gd name="connsiteX4" fmla="*/ 1058 w 7055"/>
                <a:gd name="connsiteY4" fmla="*/ 144921 h 141111"/>
                <a:gd name="connsiteX5" fmla="*/ 1058 w 7055"/>
                <a:gd name="connsiteY5" fmla="*/ 144921 h 141111"/>
                <a:gd name="connsiteX6" fmla="*/ 776 w 7055"/>
                <a:gd name="connsiteY6" fmla="*/ 145415 h 141111"/>
                <a:gd name="connsiteX7" fmla="*/ 0 w 7055"/>
                <a:gd name="connsiteY7" fmla="*/ 146191 h 141111"/>
                <a:gd name="connsiteX8" fmla="*/ 10372 w 7055"/>
                <a:gd name="connsiteY8" fmla="*/ 140123 h 141111"/>
                <a:gd name="connsiteX9" fmla="*/ 11148 w 7055"/>
                <a:gd name="connsiteY9" fmla="*/ 139347 h 141111"/>
                <a:gd name="connsiteX10" fmla="*/ 11218 w 7055"/>
                <a:gd name="connsiteY10" fmla="*/ 139277 h 141111"/>
                <a:gd name="connsiteX11" fmla="*/ 11430 w 7055"/>
                <a:gd name="connsiteY11" fmla="*/ 138924 h 141111"/>
                <a:gd name="connsiteX12" fmla="*/ 11430 w 7055"/>
                <a:gd name="connsiteY12" fmla="*/ 138924 h 141111"/>
                <a:gd name="connsiteX13" fmla="*/ 11430 w 7055"/>
                <a:gd name="connsiteY13" fmla="*/ 138924 h 141111"/>
                <a:gd name="connsiteX14" fmla="*/ 11571 w 7055"/>
                <a:gd name="connsiteY14" fmla="*/ 138641 h 141111"/>
                <a:gd name="connsiteX15" fmla="*/ 11642 w 7055"/>
                <a:gd name="connsiteY15" fmla="*/ 138359 h 141111"/>
                <a:gd name="connsiteX16" fmla="*/ 11712 w 7055"/>
                <a:gd name="connsiteY16" fmla="*/ 138077 h 141111"/>
                <a:gd name="connsiteX17" fmla="*/ 11712 w 7055"/>
                <a:gd name="connsiteY17" fmla="*/ 137936 h 141111"/>
                <a:gd name="connsiteX18" fmla="*/ 11712 w 7055"/>
                <a:gd name="connsiteY18" fmla="*/ 137936 h 141111"/>
                <a:gd name="connsiteX19" fmla="*/ 11712 w 7055"/>
                <a:gd name="connsiteY19" fmla="*/ 137865 h 141111"/>
                <a:gd name="connsiteX20" fmla="*/ 11783 w 7055"/>
                <a:gd name="connsiteY20" fmla="*/ 137583 h 141111"/>
                <a:gd name="connsiteX21" fmla="*/ 11783 w 7055"/>
                <a:gd name="connsiteY21" fmla="*/ 137301 h 141111"/>
                <a:gd name="connsiteX22" fmla="*/ 11783 w 7055"/>
                <a:gd name="connsiteY22" fmla="*/ 137019 h 141111"/>
                <a:gd name="connsiteX23" fmla="*/ 11783 w 7055"/>
                <a:gd name="connsiteY23" fmla="*/ 136737 h 141111"/>
                <a:gd name="connsiteX24" fmla="*/ 11783 w 7055"/>
                <a:gd name="connsiteY24" fmla="*/ 136737 h 141111"/>
                <a:gd name="connsiteX25" fmla="*/ 12136 w 7055"/>
                <a:gd name="connsiteY25" fmla="*/ 0 h 141111"/>
                <a:gd name="connsiteX26" fmla="*/ 1764 w 7055"/>
                <a:gd name="connsiteY26" fmla="*/ 6138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141111">
                  <a:moveTo>
                    <a:pt x="1764" y="6138"/>
                  </a:moveTo>
                  <a:lnTo>
                    <a:pt x="1411" y="142875"/>
                  </a:lnTo>
                  <a:cubicBezTo>
                    <a:pt x="1411" y="143298"/>
                    <a:pt x="1341" y="143651"/>
                    <a:pt x="1341" y="144004"/>
                  </a:cubicBezTo>
                  <a:cubicBezTo>
                    <a:pt x="1341" y="144004"/>
                    <a:pt x="1341" y="144004"/>
                    <a:pt x="1341" y="144004"/>
                  </a:cubicBezTo>
                  <a:cubicBezTo>
                    <a:pt x="1270" y="144356"/>
                    <a:pt x="1199" y="144639"/>
                    <a:pt x="1058" y="144921"/>
                  </a:cubicBezTo>
                  <a:cubicBezTo>
                    <a:pt x="1058" y="144921"/>
                    <a:pt x="1058" y="144921"/>
                    <a:pt x="1058" y="144921"/>
                  </a:cubicBezTo>
                  <a:cubicBezTo>
                    <a:pt x="988" y="145132"/>
                    <a:pt x="847" y="145274"/>
                    <a:pt x="776" y="145415"/>
                  </a:cubicBezTo>
                  <a:cubicBezTo>
                    <a:pt x="564" y="145697"/>
                    <a:pt x="282" y="145979"/>
                    <a:pt x="0" y="146191"/>
                  </a:cubicBezTo>
                  <a:lnTo>
                    <a:pt x="10372" y="140123"/>
                  </a:lnTo>
                  <a:cubicBezTo>
                    <a:pt x="10654" y="139911"/>
                    <a:pt x="10936" y="139629"/>
                    <a:pt x="11148" y="139347"/>
                  </a:cubicBezTo>
                  <a:cubicBezTo>
                    <a:pt x="11148" y="139277"/>
                    <a:pt x="11218" y="139277"/>
                    <a:pt x="11218" y="139277"/>
                  </a:cubicBezTo>
                  <a:cubicBezTo>
                    <a:pt x="11289" y="139135"/>
                    <a:pt x="11359" y="139065"/>
                    <a:pt x="11430" y="138924"/>
                  </a:cubicBezTo>
                  <a:cubicBezTo>
                    <a:pt x="11430" y="138924"/>
                    <a:pt x="11430" y="138924"/>
                    <a:pt x="11430" y="138924"/>
                  </a:cubicBezTo>
                  <a:cubicBezTo>
                    <a:pt x="11430" y="138924"/>
                    <a:pt x="11430" y="138924"/>
                    <a:pt x="11430" y="138924"/>
                  </a:cubicBezTo>
                  <a:cubicBezTo>
                    <a:pt x="11501" y="138853"/>
                    <a:pt x="11501" y="138783"/>
                    <a:pt x="11571" y="138641"/>
                  </a:cubicBezTo>
                  <a:cubicBezTo>
                    <a:pt x="11571" y="138571"/>
                    <a:pt x="11642" y="138430"/>
                    <a:pt x="11642" y="138359"/>
                  </a:cubicBezTo>
                  <a:cubicBezTo>
                    <a:pt x="11642" y="138289"/>
                    <a:pt x="11712" y="138218"/>
                    <a:pt x="11712" y="138077"/>
                  </a:cubicBezTo>
                  <a:cubicBezTo>
                    <a:pt x="11712" y="138007"/>
                    <a:pt x="11712" y="138007"/>
                    <a:pt x="11712" y="137936"/>
                  </a:cubicBezTo>
                  <a:cubicBezTo>
                    <a:pt x="11712" y="137936"/>
                    <a:pt x="11712" y="137936"/>
                    <a:pt x="11712" y="137936"/>
                  </a:cubicBezTo>
                  <a:cubicBezTo>
                    <a:pt x="11712" y="137936"/>
                    <a:pt x="11712" y="137865"/>
                    <a:pt x="11712" y="137865"/>
                  </a:cubicBezTo>
                  <a:cubicBezTo>
                    <a:pt x="11712" y="137795"/>
                    <a:pt x="11712" y="137724"/>
                    <a:pt x="11783" y="137583"/>
                  </a:cubicBezTo>
                  <a:cubicBezTo>
                    <a:pt x="11783" y="137513"/>
                    <a:pt x="11783" y="137442"/>
                    <a:pt x="11783" y="137301"/>
                  </a:cubicBezTo>
                  <a:cubicBezTo>
                    <a:pt x="11783" y="137230"/>
                    <a:pt x="11783" y="137160"/>
                    <a:pt x="11783" y="137019"/>
                  </a:cubicBezTo>
                  <a:cubicBezTo>
                    <a:pt x="11783" y="136948"/>
                    <a:pt x="11783" y="136878"/>
                    <a:pt x="11783" y="136737"/>
                  </a:cubicBezTo>
                  <a:cubicBezTo>
                    <a:pt x="11783" y="136737"/>
                    <a:pt x="11783" y="136737"/>
                    <a:pt x="11783" y="136737"/>
                  </a:cubicBezTo>
                  <a:lnTo>
                    <a:pt x="12136" y="0"/>
                  </a:lnTo>
                  <a:lnTo>
                    <a:pt x="1764" y="6138"/>
                  </a:lnTo>
                  <a:close/>
                </a:path>
              </a:pathLst>
            </a:custGeom>
            <a:solidFill>
              <a:schemeClr val="accent4">
                <a:lumMod val="75000"/>
              </a:schemeClr>
            </a:solidFill>
            <a:ln w="704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1768FCB6-8DC8-4D64-A240-8275F24D7F8C}"/>
                </a:ext>
              </a:extLst>
            </p:cNvPr>
            <p:cNvSpPr/>
            <p:nvPr/>
          </p:nvSpPr>
          <p:spPr>
            <a:xfrm>
              <a:off x="4227477" y="5258788"/>
              <a:ext cx="63500" cy="42333"/>
            </a:xfrm>
            <a:custGeom>
              <a:avLst/>
              <a:gdLst>
                <a:gd name="connsiteX0" fmla="*/ 56444 w 63499"/>
                <a:gd name="connsiteY0" fmla="*/ 37958 h 42333"/>
                <a:gd name="connsiteX1" fmla="*/ 56444 w 63499"/>
                <a:gd name="connsiteY1" fmla="*/ 37958 h 42333"/>
                <a:gd name="connsiteX2" fmla="*/ 57362 w 63499"/>
                <a:gd name="connsiteY2" fmla="*/ 39017 h 42333"/>
                <a:gd name="connsiteX3" fmla="*/ 57362 w 63499"/>
                <a:gd name="connsiteY3" fmla="*/ 39017 h 42333"/>
                <a:gd name="connsiteX4" fmla="*/ 58138 w 63499"/>
                <a:gd name="connsiteY4" fmla="*/ 40146 h 42333"/>
                <a:gd name="connsiteX5" fmla="*/ 58208 w 63499"/>
                <a:gd name="connsiteY5" fmla="*/ 40216 h 42333"/>
                <a:gd name="connsiteX6" fmla="*/ 58843 w 63499"/>
                <a:gd name="connsiteY6" fmla="*/ 41416 h 42333"/>
                <a:gd name="connsiteX7" fmla="*/ 58843 w 63499"/>
                <a:gd name="connsiteY7" fmla="*/ 41416 h 42333"/>
                <a:gd name="connsiteX8" fmla="*/ 59337 w 63499"/>
                <a:gd name="connsiteY8" fmla="*/ 42686 h 42333"/>
                <a:gd name="connsiteX9" fmla="*/ 59337 w 63499"/>
                <a:gd name="connsiteY9" fmla="*/ 42686 h 42333"/>
                <a:gd name="connsiteX10" fmla="*/ 59619 w 63499"/>
                <a:gd name="connsiteY10" fmla="*/ 43956 h 42333"/>
                <a:gd name="connsiteX11" fmla="*/ 59619 w 63499"/>
                <a:gd name="connsiteY11" fmla="*/ 43956 h 42333"/>
                <a:gd name="connsiteX12" fmla="*/ 59690 w 63499"/>
                <a:gd name="connsiteY12" fmla="*/ 45226 h 42333"/>
                <a:gd name="connsiteX13" fmla="*/ 70062 w 63499"/>
                <a:gd name="connsiteY13" fmla="*/ 39158 h 42333"/>
                <a:gd name="connsiteX14" fmla="*/ 70062 w 63499"/>
                <a:gd name="connsiteY14" fmla="*/ 38946 h 42333"/>
                <a:gd name="connsiteX15" fmla="*/ 70062 w 63499"/>
                <a:gd name="connsiteY15" fmla="*/ 38664 h 42333"/>
                <a:gd name="connsiteX16" fmla="*/ 70062 w 63499"/>
                <a:gd name="connsiteY16" fmla="*/ 38382 h 42333"/>
                <a:gd name="connsiteX17" fmla="*/ 70062 w 63499"/>
                <a:gd name="connsiteY17" fmla="*/ 38100 h 42333"/>
                <a:gd name="connsiteX18" fmla="*/ 69991 w 63499"/>
                <a:gd name="connsiteY18" fmla="*/ 37818 h 42333"/>
                <a:gd name="connsiteX19" fmla="*/ 69991 w 63499"/>
                <a:gd name="connsiteY19" fmla="*/ 37818 h 42333"/>
                <a:gd name="connsiteX20" fmla="*/ 69991 w 63499"/>
                <a:gd name="connsiteY20" fmla="*/ 37818 h 42333"/>
                <a:gd name="connsiteX21" fmla="*/ 69921 w 63499"/>
                <a:gd name="connsiteY21" fmla="*/ 37535 h 42333"/>
                <a:gd name="connsiteX22" fmla="*/ 69850 w 63499"/>
                <a:gd name="connsiteY22" fmla="*/ 37253 h 42333"/>
                <a:gd name="connsiteX23" fmla="*/ 69779 w 63499"/>
                <a:gd name="connsiteY23" fmla="*/ 36971 h 42333"/>
                <a:gd name="connsiteX24" fmla="*/ 69709 w 63499"/>
                <a:gd name="connsiteY24" fmla="*/ 36689 h 42333"/>
                <a:gd name="connsiteX25" fmla="*/ 69638 w 63499"/>
                <a:gd name="connsiteY25" fmla="*/ 36477 h 42333"/>
                <a:gd name="connsiteX26" fmla="*/ 69638 w 63499"/>
                <a:gd name="connsiteY26" fmla="*/ 36477 h 42333"/>
                <a:gd name="connsiteX27" fmla="*/ 69638 w 63499"/>
                <a:gd name="connsiteY27" fmla="*/ 36406 h 42333"/>
                <a:gd name="connsiteX28" fmla="*/ 69568 w 63499"/>
                <a:gd name="connsiteY28" fmla="*/ 36124 h 42333"/>
                <a:gd name="connsiteX29" fmla="*/ 69497 w 63499"/>
                <a:gd name="connsiteY29" fmla="*/ 35842 h 42333"/>
                <a:gd name="connsiteX30" fmla="*/ 69427 w 63499"/>
                <a:gd name="connsiteY30" fmla="*/ 35560 h 42333"/>
                <a:gd name="connsiteX31" fmla="*/ 69356 w 63499"/>
                <a:gd name="connsiteY31" fmla="*/ 35278 h 42333"/>
                <a:gd name="connsiteX32" fmla="*/ 69286 w 63499"/>
                <a:gd name="connsiteY32" fmla="*/ 35137 h 42333"/>
                <a:gd name="connsiteX33" fmla="*/ 69286 w 63499"/>
                <a:gd name="connsiteY33" fmla="*/ 35137 h 42333"/>
                <a:gd name="connsiteX34" fmla="*/ 69286 w 63499"/>
                <a:gd name="connsiteY34" fmla="*/ 35066 h 42333"/>
                <a:gd name="connsiteX35" fmla="*/ 69144 w 63499"/>
                <a:gd name="connsiteY35" fmla="*/ 34784 h 42333"/>
                <a:gd name="connsiteX36" fmla="*/ 69003 w 63499"/>
                <a:gd name="connsiteY36" fmla="*/ 34501 h 42333"/>
                <a:gd name="connsiteX37" fmla="*/ 68862 w 63499"/>
                <a:gd name="connsiteY37" fmla="*/ 34219 h 42333"/>
                <a:gd name="connsiteX38" fmla="*/ 68721 w 63499"/>
                <a:gd name="connsiteY38" fmla="*/ 33937 h 42333"/>
                <a:gd name="connsiteX39" fmla="*/ 68651 w 63499"/>
                <a:gd name="connsiteY39" fmla="*/ 33867 h 42333"/>
                <a:gd name="connsiteX40" fmla="*/ 68580 w 63499"/>
                <a:gd name="connsiteY40" fmla="*/ 33796 h 42333"/>
                <a:gd name="connsiteX41" fmla="*/ 68227 w 63499"/>
                <a:gd name="connsiteY41" fmla="*/ 33231 h 42333"/>
                <a:gd name="connsiteX42" fmla="*/ 67874 w 63499"/>
                <a:gd name="connsiteY42" fmla="*/ 32737 h 42333"/>
                <a:gd name="connsiteX43" fmla="*/ 67874 w 63499"/>
                <a:gd name="connsiteY43" fmla="*/ 32737 h 42333"/>
                <a:gd name="connsiteX44" fmla="*/ 67874 w 63499"/>
                <a:gd name="connsiteY44" fmla="*/ 32737 h 42333"/>
                <a:gd name="connsiteX45" fmla="*/ 67663 w 63499"/>
                <a:gd name="connsiteY45" fmla="*/ 32455 h 42333"/>
                <a:gd name="connsiteX46" fmla="*/ 67451 w 63499"/>
                <a:gd name="connsiteY46" fmla="*/ 32173 h 42333"/>
                <a:gd name="connsiteX47" fmla="*/ 67239 w 63499"/>
                <a:gd name="connsiteY47" fmla="*/ 31961 h 42333"/>
                <a:gd name="connsiteX48" fmla="*/ 67028 w 63499"/>
                <a:gd name="connsiteY48" fmla="*/ 31750 h 42333"/>
                <a:gd name="connsiteX49" fmla="*/ 66957 w 63499"/>
                <a:gd name="connsiteY49" fmla="*/ 31679 h 42333"/>
                <a:gd name="connsiteX50" fmla="*/ 66957 w 63499"/>
                <a:gd name="connsiteY50" fmla="*/ 31679 h 42333"/>
                <a:gd name="connsiteX51" fmla="*/ 66816 w 63499"/>
                <a:gd name="connsiteY51" fmla="*/ 31538 h 42333"/>
                <a:gd name="connsiteX52" fmla="*/ 66604 w 63499"/>
                <a:gd name="connsiteY52" fmla="*/ 31327 h 42333"/>
                <a:gd name="connsiteX53" fmla="*/ 66393 w 63499"/>
                <a:gd name="connsiteY53" fmla="*/ 31115 h 42333"/>
                <a:gd name="connsiteX54" fmla="*/ 66181 w 63499"/>
                <a:gd name="connsiteY54" fmla="*/ 30903 h 42333"/>
                <a:gd name="connsiteX55" fmla="*/ 66040 w 63499"/>
                <a:gd name="connsiteY55" fmla="*/ 30833 h 42333"/>
                <a:gd name="connsiteX56" fmla="*/ 66040 w 63499"/>
                <a:gd name="connsiteY56" fmla="*/ 30833 h 42333"/>
                <a:gd name="connsiteX57" fmla="*/ 65969 w 63499"/>
                <a:gd name="connsiteY57" fmla="*/ 30762 h 42333"/>
                <a:gd name="connsiteX58" fmla="*/ 65758 w 63499"/>
                <a:gd name="connsiteY58" fmla="*/ 30550 h 42333"/>
                <a:gd name="connsiteX59" fmla="*/ 65546 w 63499"/>
                <a:gd name="connsiteY59" fmla="*/ 30409 h 42333"/>
                <a:gd name="connsiteX60" fmla="*/ 65334 w 63499"/>
                <a:gd name="connsiteY60" fmla="*/ 30268 h 42333"/>
                <a:gd name="connsiteX61" fmla="*/ 65123 w 63499"/>
                <a:gd name="connsiteY61" fmla="*/ 30127 h 42333"/>
                <a:gd name="connsiteX62" fmla="*/ 65052 w 63499"/>
                <a:gd name="connsiteY62" fmla="*/ 30127 h 42333"/>
                <a:gd name="connsiteX63" fmla="*/ 14041 w 63499"/>
                <a:gd name="connsiteY63" fmla="*/ 705 h 42333"/>
                <a:gd name="connsiteX64" fmla="*/ 13899 w 63499"/>
                <a:gd name="connsiteY64" fmla="*/ 635 h 42333"/>
                <a:gd name="connsiteX65" fmla="*/ 13688 w 63499"/>
                <a:gd name="connsiteY65" fmla="*/ 494 h 42333"/>
                <a:gd name="connsiteX66" fmla="*/ 13476 w 63499"/>
                <a:gd name="connsiteY66" fmla="*/ 423 h 42333"/>
                <a:gd name="connsiteX67" fmla="*/ 13264 w 63499"/>
                <a:gd name="connsiteY67" fmla="*/ 353 h 42333"/>
                <a:gd name="connsiteX68" fmla="*/ 13053 w 63499"/>
                <a:gd name="connsiteY68" fmla="*/ 282 h 42333"/>
                <a:gd name="connsiteX69" fmla="*/ 12982 w 63499"/>
                <a:gd name="connsiteY69" fmla="*/ 282 h 42333"/>
                <a:gd name="connsiteX70" fmla="*/ 12982 w 63499"/>
                <a:gd name="connsiteY70" fmla="*/ 282 h 42333"/>
                <a:gd name="connsiteX71" fmla="*/ 12841 w 63499"/>
                <a:gd name="connsiteY71" fmla="*/ 211 h 42333"/>
                <a:gd name="connsiteX72" fmla="*/ 12630 w 63499"/>
                <a:gd name="connsiteY72" fmla="*/ 141 h 42333"/>
                <a:gd name="connsiteX73" fmla="*/ 12418 w 63499"/>
                <a:gd name="connsiteY73" fmla="*/ 70 h 42333"/>
                <a:gd name="connsiteX74" fmla="*/ 12206 w 63499"/>
                <a:gd name="connsiteY74" fmla="*/ 0 h 42333"/>
                <a:gd name="connsiteX75" fmla="*/ 12065 w 63499"/>
                <a:gd name="connsiteY75" fmla="*/ 0 h 42333"/>
                <a:gd name="connsiteX76" fmla="*/ 12065 w 63499"/>
                <a:gd name="connsiteY76" fmla="*/ 0 h 42333"/>
                <a:gd name="connsiteX77" fmla="*/ 11994 w 63499"/>
                <a:gd name="connsiteY77" fmla="*/ 0 h 42333"/>
                <a:gd name="connsiteX78" fmla="*/ 11712 w 63499"/>
                <a:gd name="connsiteY78" fmla="*/ 0 h 42333"/>
                <a:gd name="connsiteX79" fmla="*/ 11430 w 63499"/>
                <a:gd name="connsiteY79" fmla="*/ 0 h 42333"/>
                <a:gd name="connsiteX80" fmla="*/ 11148 w 63499"/>
                <a:gd name="connsiteY80" fmla="*/ 70 h 42333"/>
                <a:gd name="connsiteX81" fmla="*/ 11148 w 63499"/>
                <a:gd name="connsiteY81" fmla="*/ 70 h 42333"/>
                <a:gd name="connsiteX82" fmla="*/ 11148 w 63499"/>
                <a:gd name="connsiteY82" fmla="*/ 70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79 h 42333"/>
                <a:gd name="connsiteX91" fmla="*/ 2681 w 63499"/>
                <a:gd name="connsiteY91" fmla="*/ 6279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795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7958"/>
                  </a:moveTo>
                  <a:cubicBezTo>
                    <a:pt x="56444" y="37958"/>
                    <a:pt x="56444" y="38029"/>
                    <a:pt x="56444" y="37958"/>
                  </a:cubicBezTo>
                  <a:cubicBezTo>
                    <a:pt x="56797" y="38312"/>
                    <a:pt x="57079" y="38664"/>
                    <a:pt x="57362" y="39017"/>
                  </a:cubicBezTo>
                  <a:cubicBezTo>
                    <a:pt x="57362" y="39017"/>
                    <a:pt x="57362" y="39017"/>
                    <a:pt x="57362" y="39017"/>
                  </a:cubicBezTo>
                  <a:cubicBezTo>
                    <a:pt x="57644" y="39370"/>
                    <a:pt x="57856" y="39793"/>
                    <a:pt x="58138" y="40146"/>
                  </a:cubicBezTo>
                  <a:cubicBezTo>
                    <a:pt x="58138" y="40146"/>
                    <a:pt x="58138" y="40216"/>
                    <a:pt x="58208" y="40216"/>
                  </a:cubicBezTo>
                  <a:cubicBezTo>
                    <a:pt x="58420" y="40640"/>
                    <a:pt x="58632" y="40993"/>
                    <a:pt x="58843" y="41416"/>
                  </a:cubicBezTo>
                  <a:cubicBezTo>
                    <a:pt x="58843" y="41416"/>
                    <a:pt x="58843" y="41416"/>
                    <a:pt x="58843" y="41416"/>
                  </a:cubicBezTo>
                  <a:cubicBezTo>
                    <a:pt x="59055" y="41839"/>
                    <a:pt x="59196" y="42263"/>
                    <a:pt x="59337" y="42686"/>
                  </a:cubicBezTo>
                  <a:cubicBezTo>
                    <a:pt x="59337" y="42686"/>
                    <a:pt x="59337" y="42686"/>
                    <a:pt x="59337" y="42686"/>
                  </a:cubicBezTo>
                  <a:cubicBezTo>
                    <a:pt x="59478" y="43109"/>
                    <a:pt x="59549" y="43533"/>
                    <a:pt x="59619" y="43956"/>
                  </a:cubicBezTo>
                  <a:lnTo>
                    <a:pt x="59619" y="43956"/>
                  </a:lnTo>
                  <a:cubicBezTo>
                    <a:pt x="59690" y="44379"/>
                    <a:pt x="59690" y="44803"/>
                    <a:pt x="59690" y="45226"/>
                  </a:cubicBezTo>
                  <a:lnTo>
                    <a:pt x="70062" y="39158"/>
                  </a:lnTo>
                  <a:cubicBezTo>
                    <a:pt x="70062" y="39088"/>
                    <a:pt x="70062" y="39017"/>
                    <a:pt x="70062" y="38946"/>
                  </a:cubicBezTo>
                  <a:cubicBezTo>
                    <a:pt x="70062" y="38876"/>
                    <a:pt x="70062" y="38806"/>
                    <a:pt x="70062" y="38664"/>
                  </a:cubicBezTo>
                  <a:cubicBezTo>
                    <a:pt x="70062" y="38594"/>
                    <a:pt x="70062" y="38523"/>
                    <a:pt x="70062" y="38382"/>
                  </a:cubicBezTo>
                  <a:cubicBezTo>
                    <a:pt x="70062" y="38312"/>
                    <a:pt x="70062" y="38241"/>
                    <a:pt x="70062" y="38100"/>
                  </a:cubicBezTo>
                  <a:cubicBezTo>
                    <a:pt x="70062" y="38029"/>
                    <a:pt x="70062" y="37958"/>
                    <a:pt x="69991" y="37818"/>
                  </a:cubicBezTo>
                  <a:cubicBezTo>
                    <a:pt x="69991" y="37818"/>
                    <a:pt x="69991" y="37818"/>
                    <a:pt x="69991" y="37818"/>
                  </a:cubicBezTo>
                  <a:lnTo>
                    <a:pt x="69991" y="37818"/>
                  </a:lnTo>
                  <a:cubicBezTo>
                    <a:pt x="69991" y="37747"/>
                    <a:pt x="69991" y="37676"/>
                    <a:pt x="69921" y="37535"/>
                  </a:cubicBezTo>
                  <a:cubicBezTo>
                    <a:pt x="69921" y="37465"/>
                    <a:pt x="69850" y="37324"/>
                    <a:pt x="69850" y="37253"/>
                  </a:cubicBezTo>
                  <a:cubicBezTo>
                    <a:pt x="69850" y="37182"/>
                    <a:pt x="69779" y="37042"/>
                    <a:pt x="69779" y="36971"/>
                  </a:cubicBezTo>
                  <a:cubicBezTo>
                    <a:pt x="69779" y="36900"/>
                    <a:pt x="69709" y="36759"/>
                    <a:pt x="69709" y="36689"/>
                  </a:cubicBezTo>
                  <a:cubicBezTo>
                    <a:pt x="69709" y="36618"/>
                    <a:pt x="69638" y="36548"/>
                    <a:pt x="69638" y="36477"/>
                  </a:cubicBezTo>
                  <a:cubicBezTo>
                    <a:pt x="69638" y="36477"/>
                    <a:pt x="69638" y="36477"/>
                    <a:pt x="69638" y="36477"/>
                  </a:cubicBezTo>
                  <a:cubicBezTo>
                    <a:pt x="69638" y="36477"/>
                    <a:pt x="69638" y="36406"/>
                    <a:pt x="69638" y="36406"/>
                  </a:cubicBezTo>
                  <a:cubicBezTo>
                    <a:pt x="69638" y="36336"/>
                    <a:pt x="69568" y="36195"/>
                    <a:pt x="69568" y="36124"/>
                  </a:cubicBezTo>
                  <a:cubicBezTo>
                    <a:pt x="69568" y="36054"/>
                    <a:pt x="69497" y="35913"/>
                    <a:pt x="69497" y="35842"/>
                  </a:cubicBezTo>
                  <a:cubicBezTo>
                    <a:pt x="69497" y="35771"/>
                    <a:pt x="69427" y="35701"/>
                    <a:pt x="69427" y="35560"/>
                  </a:cubicBezTo>
                  <a:cubicBezTo>
                    <a:pt x="69427" y="35489"/>
                    <a:pt x="69356" y="35419"/>
                    <a:pt x="69356" y="35278"/>
                  </a:cubicBezTo>
                  <a:cubicBezTo>
                    <a:pt x="69356" y="35207"/>
                    <a:pt x="69286" y="35137"/>
                    <a:pt x="69286" y="35137"/>
                  </a:cubicBezTo>
                  <a:cubicBezTo>
                    <a:pt x="69286" y="35137"/>
                    <a:pt x="69286" y="35137"/>
                    <a:pt x="69286" y="35137"/>
                  </a:cubicBezTo>
                  <a:cubicBezTo>
                    <a:pt x="69286" y="35137"/>
                    <a:pt x="69286" y="35066"/>
                    <a:pt x="69286" y="35066"/>
                  </a:cubicBezTo>
                  <a:cubicBezTo>
                    <a:pt x="69215" y="34995"/>
                    <a:pt x="69215" y="34925"/>
                    <a:pt x="69144" y="34784"/>
                  </a:cubicBezTo>
                  <a:cubicBezTo>
                    <a:pt x="69074" y="34713"/>
                    <a:pt x="69074" y="34572"/>
                    <a:pt x="69003" y="34501"/>
                  </a:cubicBezTo>
                  <a:cubicBezTo>
                    <a:pt x="68933" y="34361"/>
                    <a:pt x="68862" y="34290"/>
                    <a:pt x="68862" y="34219"/>
                  </a:cubicBezTo>
                  <a:cubicBezTo>
                    <a:pt x="68792" y="34149"/>
                    <a:pt x="68721" y="34007"/>
                    <a:pt x="68721" y="33937"/>
                  </a:cubicBezTo>
                  <a:cubicBezTo>
                    <a:pt x="68721" y="33937"/>
                    <a:pt x="68721" y="33867"/>
                    <a:pt x="68651" y="33867"/>
                  </a:cubicBezTo>
                  <a:cubicBezTo>
                    <a:pt x="68651" y="33867"/>
                    <a:pt x="68651" y="33796"/>
                    <a:pt x="68580" y="33796"/>
                  </a:cubicBezTo>
                  <a:cubicBezTo>
                    <a:pt x="68439" y="33584"/>
                    <a:pt x="68368" y="33373"/>
                    <a:pt x="68227" y="33231"/>
                  </a:cubicBezTo>
                  <a:cubicBezTo>
                    <a:pt x="68157" y="33091"/>
                    <a:pt x="68016" y="32949"/>
                    <a:pt x="67874" y="32737"/>
                  </a:cubicBezTo>
                  <a:cubicBezTo>
                    <a:pt x="67874" y="32737"/>
                    <a:pt x="67874" y="32737"/>
                    <a:pt x="67874" y="32737"/>
                  </a:cubicBezTo>
                  <a:cubicBezTo>
                    <a:pt x="67874" y="32737"/>
                    <a:pt x="67874" y="32737"/>
                    <a:pt x="67874" y="32737"/>
                  </a:cubicBezTo>
                  <a:cubicBezTo>
                    <a:pt x="67804" y="32667"/>
                    <a:pt x="67733" y="32526"/>
                    <a:pt x="67663" y="32455"/>
                  </a:cubicBezTo>
                  <a:cubicBezTo>
                    <a:pt x="67592" y="32385"/>
                    <a:pt x="67522" y="32314"/>
                    <a:pt x="67451" y="32173"/>
                  </a:cubicBezTo>
                  <a:cubicBezTo>
                    <a:pt x="67381" y="32103"/>
                    <a:pt x="67310" y="32032"/>
                    <a:pt x="67239" y="31961"/>
                  </a:cubicBezTo>
                  <a:cubicBezTo>
                    <a:pt x="67169" y="31891"/>
                    <a:pt x="67098" y="31820"/>
                    <a:pt x="67028" y="31750"/>
                  </a:cubicBezTo>
                  <a:cubicBezTo>
                    <a:pt x="67028" y="31750"/>
                    <a:pt x="67028" y="31750"/>
                    <a:pt x="66957" y="31679"/>
                  </a:cubicBezTo>
                  <a:cubicBezTo>
                    <a:pt x="66957" y="31679"/>
                    <a:pt x="66957" y="31679"/>
                    <a:pt x="66957" y="31679"/>
                  </a:cubicBezTo>
                  <a:cubicBezTo>
                    <a:pt x="66887" y="31609"/>
                    <a:pt x="66887" y="31538"/>
                    <a:pt x="66816" y="31538"/>
                  </a:cubicBezTo>
                  <a:cubicBezTo>
                    <a:pt x="66746" y="31468"/>
                    <a:pt x="66675" y="31397"/>
                    <a:pt x="66604" y="31327"/>
                  </a:cubicBezTo>
                  <a:cubicBezTo>
                    <a:pt x="66534" y="31256"/>
                    <a:pt x="66463" y="31185"/>
                    <a:pt x="66393" y="31115"/>
                  </a:cubicBezTo>
                  <a:cubicBezTo>
                    <a:pt x="66322" y="31044"/>
                    <a:pt x="66252" y="30974"/>
                    <a:pt x="66181" y="30903"/>
                  </a:cubicBezTo>
                  <a:cubicBezTo>
                    <a:pt x="66111" y="30903"/>
                    <a:pt x="66111" y="30833"/>
                    <a:pt x="66040" y="30833"/>
                  </a:cubicBezTo>
                  <a:cubicBezTo>
                    <a:pt x="66040" y="30833"/>
                    <a:pt x="66040" y="30833"/>
                    <a:pt x="66040" y="30833"/>
                  </a:cubicBezTo>
                  <a:cubicBezTo>
                    <a:pt x="66040" y="30833"/>
                    <a:pt x="65969" y="30762"/>
                    <a:pt x="65969" y="30762"/>
                  </a:cubicBezTo>
                  <a:cubicBezTo>
                    <a:pt x="65899" y="30691"/>
                    <a:pt x="65828" y="30621"/>
                    <a:pt x="65758" y="30550"/>
                  </a:cubicBezTo>
                  <a:cubicBezTo>
                    <a:pt x="65687" y="30480"/>
                    <a:pt x="65617" y="30409"/>
                    <a:pt x="65546" y="30409"/>
                  </a:cubicBezTo>
                  <a:cubicBezTo>
                    <a:pt x="65476" y="30339"/>
                    <a:pt x="65405" y="30339"/>
                    <a:pt x="65334" y="30268"/>
                  </a:cubicBezTo>
                  <a:cubicBezTo>
                    <a:pt x="65264" y="30198"/>
                    <a:pt x="65193" y="30198"/>
                    <a:pt x="65123" y="30127"/>
                  </a:cubicBezTo>
                  <a:cubicBezTo>
                    <a:pt x="65123" y="30127"/>
                    <a:pt x="65123" y="30127"/>
                    <a:pt x="65052" y="30127"/>
                  </a:cubicBezTo>
                  <a:lnTo>
                    <a:pt x="14041" y="705"/>
                  </a:lnTo>
                  <a:cubicBezTo>
                    <a:pt x="13970" y="705"/>
                    <a:pt x="13899" y="635"/>
                    <a:pt x="13899" y="635"/>
                  </a:cubicBezTo>
                  <a:cubicBezTo>
                    <a:pt x="13829" y="564"/>
                    <a:pt x="13758" y="564"/>
                    <a:pt x="13688" y="494"/>
                  </a:cubicBezTo>
                  <a:cubicBezTo>
                    <a:pt x="13617" y="494"/>
                    <a:pt x="13547" y="423"/>
                    <a:pt x="13476" y="423"/>
                  </a:cubicBezTo>
                  <a:cubicBezTo>
                    <a:pt x="13406" y="423"/>
                    <a:pt x="13335" y="353"/>
                    <a:pt x="13264" y="353"/>
                  </a:cubicBezTo>
                  <a:cubicBezTo>
                    <a:pt x="13194" y="353"/>
                    <a:pt x="13123" y="282"/>
                    <a:pt x="13053" y="282"/>
                  </a:cubicBezTo>
                  <a:cubicBezTo>
                    <a:pt x="13053" y="282"/>
                    <a:pt x="13053" y="282"/>
                    <a:pt x="12982" y="282"/>
                  </a:cubicBezTo>
                  <a:cubicBezTo>
                    <a:pt x="12982" y="282"/>
                    <a:pt x="12982" y="282"/>
                    <a:pt x="12982" y="282"/>
                  </a:cubicBezTo>
                  <a:cubicBezTo>
                    <a:pt x="12912" y="282"/>
                    <a:pt x="12912" y="282"/>
                    <a:pt x="12841" y="211"/>
                  </a:cubicBezTo>
                  <a:cubicBezTo>
                    <a:pt x="12771" y="211"/>
                    <a:pt x="12700" y="141"/>
                    <a:pt x="12630" y="141"/>
                  </a:cubicBezTo>
                  <a:cubicBezTo>
                    <a:pt x="12559" y="141"/>
                    <a:pt x="12488" y="141"/>
                    <a:pt x="12418" y="70"/>
                  </a:cubicBezTo>
                  <a:cubicBezTo>
                    <a:pt x="12347" y="70"/>
                    <a:pt x="12277" y="70"/>
                    <a:pt x="12206" y="0"/>
                  </a:cubicBezTo>
                  <a:cubicBezTo>
                    <a:pt x="12136" y="0"/>
                    <a:pt x="12065" y="0"/>
                    <a:pt x="12065" y="0"/>
                  </a:cubicBezTo>
                  <a:cubicBezTo>
                    <a:pt x="12065" y="0"/>
                    <a:pt x="12065" y="0"/>
                    <a:pt x="12065" y="0"/>
                  </a:cubicBezTo>
                  <a:cubicBezTo>
                    <a:pt x="12065" y="0"/>
                    <a:pt x="12065" y="0"/>
                    <a:pt x="11994" y="0"/>
                  </a:cubicBezTo>
                  <a:cubicBezTo>
                    <a:pt x="11924" y="0"/>
                    <a:pt x="11853" y="0"/>
                    <a:pt x="11712" y="0"/>
                  </a:cubicBezTo>
                  <a:cubicBezTo>
                    <a:pt x="11642" y="0"/>
                    <a:pt x="11501" y="0"/>
                    <a:pt x="11430" y="0"/>
                  </a:cubicBezTo>
                  <a:cubicBezTo>
                    <a:pt x="11359" y="0"/>
                    <a:pt x="11218" y="0"/>
                    <a:pt x="11148" y="70"/>
                  </a:cubicBezTo>
                  <a:cubicBezTo>
                    <a:pt x="11148" y="70"/>
                    <a:pt x="11148" y="70"/>
                    <a:pt x="11148" y="70"/>
                  </a:cubicBezTo>
                  <a:cubicBezTo>
                    <a:pt x="11148" y="70"/>
                    <a:pt x="11148" y="70"/>
                    <a:pt x="11148" y="70"/>
                  </a:cubicBezTo>
                  <a:cubicBezTo>
                    <a:pt x="11007" y="70"/>
                    <a:pt x="10936" y="141"/>
                    <a:pt x="10795" y="141"/>
                  </a:cubicBezTo>
                  <a:cubicBezTo>
                    <a:pt x="10654" y="211"/>
                    <a:pt x="10513" y="282"/>
                    <a:pt x="10372" y="353"/>
                  </a:cubicBezTo>
                  <a:lnTo>
                    <a:pt x="0" y="6420"/>
                  </a:lnTo>
                  <a:cubicBezTo>
                    <a:pt x="212" y="6279"/>
                    <a:pt x="494" y="6208"/>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79"/>
                  </a:cubicBezTo>
                  <a:cubicBezTo>
                    <a:pt x="2681" y="6279"/>
                    <a:pt x="2681" y="6279"/>
                    <a:pt x="2681" y="6279"/>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394"/>
                    <a:pt x="56092" y="37676"/>
                    <a:pt x="56444" y="37958"/>
                  </a:cubicBez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D267A200-F06F-49ED-89AC-FB3D3A1259B6}"/>
                </a:ext>
              </a:extLst>
            </p:cNvPr>
            <p:cNvSpPr/>
            <p:nvPr/>
          </p:nvSpPr>
          <p:spPr>
            <a:xfrm>
              <a:off x="4225220" y="5264969"/>
              <a:ext cx="56444" cy="176389"/>
            </a:xfrm>
            <a:custGeom>
              <a:avLst/>
              <a:gdLst>
                <a:gd name="connsiteX0" fmla="*/ 56656 w 56444"/>
                <a:gd name="connsiteY0" fmla="*/ 30155 h 176388"/>
                <a:gd name="connsiteX1" fmla="*/ 61877 w 56444"/>
                <a:gd name="connsiteY1" fmla="*/ 39187 h 176388"/>
                <a:gd name="connsiteX2" fmla="*/ 61524 w 56444"/>
                <a:gd name="connsiteY2" fmla="*/ 175923 h 176388"/>
                <a:gd name="connsiteX3" fmla="*/ 56233 w 56444"/>
                <a:gd name="connsiteY3" fmla="*/ 178886 h 176388"/>
                <a:gd name="connsiteX4" fmla="*/ 5221 w 56444"/>
                <a:gd name="connsiteY4" fmla="*/ 149465 h 176388"/>
                <a:gd name="connsiteX5" fmla="*/ 0 w 56444"/>
                <a:gd name="connsiteY5" fmla="*/ 140434 h 176388"/>
                <a:gd name="connsiteX6" fmla="*/ 353 w 56444"/>
                <a:gd name="connsiteY6" fmla="*/ 3697 h 176388"/>
                <a:gd name="connsiteX7" fmla="*/ 5644 w 56444"/>
                <a:gd name="connsiteY7" fmla="*/ 734 h 176388"/>
                <a:gd name="connsiteX8" fmla="*/ 56656 w 56444"/>
                <a:gd name="connsiteY8" fmla="*/ 30155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176388">
                  <a:moveTo>
                    <a:pt x="56656" y="30155"/>
                  </a:moveTo>
                  <a:cubicBezTo>
                    <a:pt x="59549" y="31848"/>
                    <a:pt x="61877" y="35870"/>
                    <a:pt x="61877" y="39187"/>
                  </a:cubicBezTo>
                  <a:lnTo>
                    <a:pt x="61524" y="175923"/>
                  </a:lnTo>
                  <a:cubicBezTo>
                    <a:pt x="61524" y="179239"/>
                    <a:pt x="59196" y="180580"/>
                    <a:pt x="56233" y="178886"/>
                  </a:cubicBezTo>
                  <a:lnTo>
                    <a:pt x="5221" y="149465"/>
                  </a:lnTo>
                  <a:cubicBezTo>
                    <a:pt x="2328" y="147771"/>
                    <a:pt x="0" y="143750"/>
                    <a:pt x="0" y="140434"/>
                  </a:cubicBezTo>
                  <a:lnTo>
                    <a:pt x="353" y="3697"/>
                  </a:lnTo>
                  <a:cubicBezTo>
                    <a:pt x="353" y="381"/>
                    <a:pt x="2752" y="-960"/>
                    <a:pt x="5644" y="734"/>
                  </a:cubicBezTo>
                  <a:lnTo>
                    <a:pt x="56656" y="30155"/>
                  </a:lnTo>
                  <a:close/>
                </a:path>
              </a:pathLst>
            </a:custGeom>
            <a:solidFill>
              <a:schemeClr val="accent4"/>
            </a:solidFill>
            <a:ln w="7047"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02919AFF-80A6-49E3-8510-AE4F892087F2}"/>
                </a:ext>
              </a:extLst>
            </p:cNvPr>
            <p:cNvSpPr/>
            <p:nvPr/>
          </p:nvSpPr>
          <p:spPr>
            <a:xfrm>
              <a:off x="4121715" y="5281789"/>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9 h 63500"/>
                <a:gd name="connsiteX11" fmla="*/ 11148 w 7055"/>
                <a:gd name="connsiteY11" fmla="*/ 61243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7 h 63500"/>
                <a:gd name="connsiteX17" fmla="*/ 11642 w 7055"/>
                <a:gd name="connsiteY17" fmla="*/ 60255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1 h 63500"/>
                <a:gd name="connsiteX22" fmla="*/ 11783 w 7055"/>
                <a:gd name="connsiteY22" fmla="*/ 59479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62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200" y="66534"/>
                    <a:pt x="1058" y="66816"/>
                  </a:cubicBezTo>
                  <a:cubicBezTo>
                    <a:pt x="1058" y="66816"/>
                    <a:pt x="1058" y="66816"/>
                    <a:pt x="1058" y="66816"/>
                  </a:cubicBezTo>
                  <a:cubicBezTo>
                    <a:pt x="988" y="67028"/>
                    <a:pt x="847" y="67169"/>
                    <a:pt x="776" y="67310"/>
                  </a:cubicBezTo>
                  <a:cubicBezTo>
                    <a:pt x="564" y="67663"/>
                    <a:pt x="282" y="67874"/>
                    <a:pt x="0" y="68086"/>
                  </a:cubicBezTo>
                  <a:lnTo>
                    <a:pt x="0" y="68086"/>
                  </a:lnTo>
                  <a:cubicBezTo>
                    <a:pt x="0" y="68086"/>
                    <a:pt x="0" y="68086"/>
                    <a:pt x="0" y="68086"/>
                  </a:cubicBezTo>
                  <a:lnTo>
                    <a:pt x="10372" y="62019"/>
                  </a:lnTo>
                  <a:cubicBezTo>
                    <a:pt x="10654" y="61807"/>
                    <a:pt x="10936" y="61525"/>
                    <a:pt x="11148" y="61243"/>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1" y="60749"/>
                    <a:pt x="11501"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761"/>
                  </a:cubicBezTo>
                  <a:cubicBezTo>
                    <a:pt x="11712" y="59690"/>
                    <a:pt x="11712" y="59620"/>
                    <a:pt x="11783" y="59479"/>
                  </a:cubicBezTo>
                  <a:cubicBezTo>
                    <a:pt x="11783" y="59408"/>
                    <a:pt x="11783" y="59337"/>
                    <a:pt x="11783" y="59196"/>
                  </a:cubicBezTo>
                  <a:cubicBezTo>
                    <a:pt x="11783" y="59126"/>
                    <a:pt x="11783" y="5905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07A8BCDB-E3B3-4197-B7CB-214372E53889}"/>
                </a:ext>
              </a:extLst>
            </p:cNvPr>
            <p:cNvSpPr/>
            <p:nvPr/>
          </p:nvSpPr>
          <p:spPr>
            <a:xfrm>
              <a:off x="4063788" y="5242419"/>
              <a:ext cx="63500" cy="42333"/>
            </a:xfrm>
            <a:custGeom>
              <a:avLst/>
              <a:gdLst>
                <a:gd name="connsiteX0" fmla="*/ 56374 w 63499"/>
                <a:gd name="connsiteY0" fmla="*/ 38100 h 42333"/>
                <a:gd name="connsiteX1" fmla="*/ 56374 w 63499"/>
                <a:gd name="connsiteY1" fmla="*/ 38100 h 42333"/>
                <a:gd name="connsiteX2" fmla="*/ 57291 w 63499"/>
                <a:gd name="connsiteY2" fmla="*/ 39158 h 42333"/>
                <a:gd name="connsiteX3" fmla="*/ 57291 w 63499"/>
                <a:gd name="connsiteY3" fmla="*/ 39158 h 42333"/>
                <a:gd name="connsiteX4" fmla="*/ 58067 w 63499"/>
                <a:gd name="connsiteY4" fmla="*/ 40287 h 42333"/>
                <a:gd name="connsiteX5" fmla="*/ 58067 w 63499"/>
                <a:gd name="connsiteY5" fmla="*/ 40358 h 42333"/>
                <a:gd name="connsiteX6" fmla="*/ 58702 w 63499"/>
                <a:gd name="connsiteY6" fmla="*/ 41557 h 42333"/>
                <a:gd name="connsiteX7" fmla="*/ 58702 w 63499"/>
                <a:gd name="connsiteY7" fmla="*/ 41557 h 42333"/>
                <a:gd name="connsiteX8" fmla="*/ 59196 w 63499"/>
                <a:gd name="connsiteY8" fmla="*/ 42827 h 42333"/>
                <a:gd name="connsiteX9" fmla="*/ 59196 w 63499"/>
                <a:gd name="connsiteY9" fmla="*/ 42827 h 42333"/>
                <a:gd name="connsiteX10" fmla="*/ 59478 w 63499"/>
                <a:gd name="connsiteY10" fmla="*/ 44097 h 42333"/>
                <a:gd name="connsiteX11" fmla="*/ 59478 w 63499"/>
                <a:gd name="connsiteY11" fmla="*/ 44097 h 42333"/>
                <a:gd name="connsiteX12" fmla="*/ 59549 w 63499"/>
                <a:gd name="connsiteY12" fmla="*/ 45367 h 42333"/>
                <a:gd name="connsiteX13" fmla="*/ 69921 w 63499"/>
                <a:gd name="connsiteY13" fmla="*/ 39299 h 42333"/>
                <a:gd name="connsiteX14" fmla="*/ 69921 w 63499"/>
                <a:gd name="connsiteY14" fmla="*/ 39088 h 42333"/>
                <a:gd name="connsiteX15" fmla="*/ 69921 w 63499"/>
                <a:gd name="connsiteY15" fmla="*/ 38806 h 42333"/>
                <a:gd name="connsiteX16" fmla="*/ 69921 w 63499"/>
                <a:gd name="connsiteY16" fmla="*/ 38523 h 42333"/>
                <a:gd name="connsiteX17" fmla="*/ 69921 w 63499"/>
                <a:gd name="connsiteY17" fmla="*/ 38241 h 42333"/>
                <a:gd name="connsiteX18" fmla="*/ 69850 w 63499"/>
                <a:gd name="connsiteY18" fmla="*/ 37959 h 42333"/>
                <a:gd name="connsiteX19" fmla="*/ 69850 w 63499"/>
                <a:gd name="connsiteY19" fmla="*/ 37959 h 42333"/>
                <a:gd name="connsiteX20" fmla="*/ 69850 w 63499"/>
                <a:gd name="connsiteY20" fmla="*/ 37959 h 42333"/>
                <a:gd name="connsiteX21" fmla="*/ 69779 w 63499"/>
                <a:gd name="connsiteY21" fmla="*/ 37676 h 42333"/>
                <a:gd name="connsiteX22" fmla="*/ 69709 w 63499"/>
                <a:gd name="connsiteY22" fmla="*/ 37394 h 42333"/>
                <a:gd name="connsiteX23" fmla="*/ 69638 w 63499"/>
                <a:gd name="connsiteY23" fmla="*/ 37112 h 42333"/>
                <a:gd name="connsiteX24" fmla="*/ 69568 w 63499"/>
                <a:gd name="connsiteY24" fmla="*/ 36830 h 42333"/>
                <a:gd name="connsiteX25" fmla="*/ 69497 w 63499"/>
                <a:gd name="connsiteY25" fmla="*/ 36618 h 42333"/>
                <a:gd name="connsiteX26" fmla="*/ 69497 w 63499"/>
                <a:gd name="connsiteY26" fmla="*/ 36618 h 42333"/>
                <a:gd name="connsiteX27" fmla="*/ 69497 w 63499"/>
                <a:gd name="connsiteY27" fmla="*/ 36548 h 42333"/>
                <a:gd name="connsiteX28" fmla="*/ 69427 w 63499"/>
                <a:gd name="connsiteY28" fmla="*/ 36265 h 42333"/>
                <a:gd name="connsiteX29" fmla="*/ 69356 w 63499"/>
                <a:gd name="connsiteY29" fmla="*/ 35983 h 42333"/>
                <a:gd name="connsiteX30" fmla="*/ 69285 w 63499"/>
                <a:gd name="connsiteY30" fmla="*/ 35701 h 42333"/>
                <a:gd name="connsiteX31" fmla="*/ 69215 w 63499"/>
                <a:gd name="connsiteY31" fmla="*/ 35419 h 42333"/>
                <a:gd name="connsiteX32" fmla="*/ 69144 w 63499"/>
                <a:gd name="connsiteY32" fmla="*/ 35207 h 42333"/>
                <a:gd name="connsiteX33" fmla="*/ 69144 w 63499"/>
                <a:gd name="connsiteY33" fmla="*/ 3520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937 h 42333"/>
                <a:gd name="connsiteX39" fmla="*/ 68509 w 63499"/>
                <a:gd name="connsiteY39" fmla="*/ 33867 h 42333"/>
                <a:gd name="connsiteX40" fmla="*/ 68439 w 63499"/>
                <a:gd name="connsiteY40" fmla="*/ 33796 h 42333"/>
                <a:gd name="connsiteX41" fmla="*/ 68086 w 63499"/>
                <a:gd name="connsiteY41" fmla="*/ 33161 h 42333"/>
                <a:gd name="connsiteX42" fmla="*/ 67733 w 63499"/>
                <a:gd name="connsiteY42" fmla="*/ 32667 h 42333"/>
                <a:gd name="connsiteX43" fmla="*/ 67733 w 63499"/>
                <a:gd name="connsiteY43" fmla="*/ 32667 h 42333"/>
                <a:gd name="connsiteX44" fmla="*/ 67733 w 63499"/>
                <a:gd name="connsiteY44" fmla="*/ 32667 h 42333"/>
                <a:gd name="connsiteX45" fmla="*/ 67522 w 63499"/>
                <a:gd name="connsiteY45" fmla="*/ 32385 h 42333"/>
                <a:gd name="connsiteX46" fmla="*/ 67310 w 63499"/>
                <a:gd name="connsiteY46" fmla="*/ 32103 h 42333"/>
                <a:gd name="connsiteX47" fmla="*/ 67098 w 63499"/>
                <a:gd name="connsiteY47" fmla="*/ 31891 h 42333"/>
                <a:gd name="connsiteX48" fmla="*/ 66887 w 63499"/>
                <a:gd name="connsiteY48" fmla="*/ 31679 h 42333"/>
                <a:gd name="connsiteX49" fmla="*/ 66816 w 63499"/>
                <a:gd name="connsiteY49" fmla="*/ 31609 h 42333"/>
                <a:gd name="connsiteX50" fmla="*/ 66816 w 63499"/>
                <a:gd name="connsiteY50" fmla="*/ 31609 h 42333"/>
                <a:gd name="connsiteX51" fmla="*/ 66675 w 63499"/>
                <a:gd name="connsiteY51" fmla="*/ 31468 h 42333"/>
                <a:gd name="connsiteX52" fmla="*/ 66463 w 63499"/>
                <a:gd name="connsiteY52" fmla="*/ 31256 h 42333"/>
                <a:gd name="connsiteX53" fmla="*/ 66252 w 63499"/>
                <a:gd name="connsiteY53" fmla="*/ 31044 h 42333"/>
                <a:gd name="connsiteX54" fmla="*/ 66040 w 63499"/>
                <a:gd name="connsiteY54" fmla="*/ 30833 h 42333"/>
                <a:gd name="connsiteX55" fmla="*/ 65899 w 63499"/>
                <a:gd name="connsiteY55" fmla="*/ 30762 h 42333"/>
                <a:gd name="connsiteX56" fmla="*/ 65899 w 63499"/>
                <a:gd name="connsiteY56" fmla="*/ 30762 h 42333"/>
                <a:gd name="connsiteX57" fmla="*/ 65828 w 63499"/>
                <a:gd name="connsiteY57" fmla="*/ 30691 h 42333"/>
                <a:gd name="connsiteX58" fmla="*/ 65617 w 63499"/>
                <a:gd name="connsiteY58" fmla="*/ 30550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79 h 42333"/>
                <a:gd name="connsiteX91" fmla="*/ 2611 w 63499"/>
                <a:gd name="connsiteY91" fmla="*/ 6279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37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8100"/>
                  </a:moveTo>
                  <a:cubicBezTo>
                    <a:pt x="56374" y="38100"/>
                    <a:pt x="56374" y="38100"/>
                    <a:pt x="56374" y="38100"/>
                  </a:cubicBezTo>
                  <a:cubicBezTo>
                    <a:pt x="56727" y="38452"/>
                    <a:pt x="57009" y="38806"/>
                    <a:pt x="57291" y="39158"/>
                  </a:cubicBezTo>
                  <a:cubicBezTo>
                    <a:pt x="57291" y="39158"/>
                    <a:pt x="57291" y="39158"/>
                    <a:pt x="57291" y="39158"/>
                  </a:cubicBezTo>
                  <a:cubicBezTo>
                    <a:pt x="57573" y="39511"/>
                    <a:pt x="57785" y="39934"/>
                    <a:pt x="58067" y="40287"/>
                  </a:cubicBezTo>
                  <a:cubicBezTo>
                    <a:pt x="58067" y="40287"/>
                    <a:pt x="58067" y="40358"/>
                    <a:pt x="58067" y="40358"/>
                  </a:cubicBezTo>
                  <a:cubicBezTo>
                    <a:pt x="58279" y="40781"/>
                    <a:pt x="58491" y="41134"/>
                    <a:pt x="58702" y="41557"/>
                  </a:cubicBezTo>
                  <a:cubicBezTo>
                    <a:pt x="58702" y="41557"/>
                    <a:pt x="58702" y="41557"/>
                    <a:pt x="58702" y="41557"/>
                  </a:cubicBezTo>
                  <a:cubicBezTo>
                    <a:pt x="58914" y="41980"/>
                    <a:pt x="59055" y="42404"/>
                    <a:pt x="59196" y="42827"/>
                  </a:cubicBezTo>
                  <a:cubicBezTo>
                    <a:pt x="59196" y="42827"/>
                    <a:pt x="59196" y="42827"/>
                    <a:pt x="59196" y="42827"/>
                  </a:cubicBezTo>
                  <a:cubicBezTo>
                    <a:pt x="59337" y="43251"/>
                    <a:pt x="59408" y="43674"/>
                    <a:pt x="59478" y="44097"/>
                  </a:cubicBezTo>
                  <a:cubicBezTo>
                    <a:pt x="59478" y="44097"/>
                    <a:pt x="59478" y="44097"/>
                    <a:pt x="59478" y="44097"/>
                  </a:cubicBezTo>
                  <a:cubicBezTo>
                    <a:pt x="59549" y="44521"/>
                    <a:pt x="59549" y="44944"/>
                    <a:pt x="59549" y="45367"/>
                  </a:cubicBezTo>
                  <a:lnTo>
                    <a:pt x="69921" y="39299"/>
                  </a:lnTo>
                  <a:cubicBezTo>
                    <a:pt x="69921" y="39229"/>
                    <a:pt x="69921" y="39158"/>
                    <a:pt x="69921" y="39088"/>
                  </a:cubicBezTo>
                  <a:cubicBezTo>
                    <a:pt x="69921" y="39017"/>
                    <a:pt x="69921" y="38946"/>
                    <a:pt x="69921" y="38806"/>
                  </a:cubicBezTo>
                  <a:cubicBezTo>
                    <a:pt x="69921" y="38735"/>
                    <a:pt x="69921" y="38664"/>
                    <a:pt x="69921" y="38523"/>
                  </a:cubicBezTo>
                  <a:cubicBezTo>
                    <a:pt x="69921" y="38452"/>
                    <a:pt x="69921" y="38382"/>
                    <a:pt x="69921" y="38241"/>
                  </a:cubicBezTo>
                  <a:cubicBezTo>
                    <a:pt x="69921" y="38170"/>
                    <a:pt x="69921" y="38100"/>
                    <a:pt x="69850" y="37959"/>
                  </a:cubicBezTo>
                  <a:cubicBezTo>
                    <a:pt x="69850" y="37959"/>
                    <a:pt x="69850" y="37959"/>
                    <a:pt x="69850" y="37959"/>
                  </a:cubicBezTo>
                  <a:cubicBezTo>
                    <a:pt x="69850" y="37959"/>
                    <a:pt x="69850" y="37959"/>
                    <a:pt x="69850" y="37959"/>
                  </a:cubicBezTo>
                  <a:cubicBezTo>
                    <a:pt x="69850" y="37888"/>
                    <a:pt x="69850" y="37818"/>
                    <a:pt x="69779" y="37676"/>
                  </a:cubicBezTo>
                  <a:cubicBezTo>
                    <a:pt x="69779" y="37606"/>
                    <a:pt x="69709" y="37465"/>
                    <a:pt x="69709" y="37394"/>
                  </a:cubicBezTo>
                  <a:cubicBezTo>
                    <a:pt x="69709" y="37324"/>
                    <a:pt x="69638" y="37182"/>
                    <a:pt x="69638" y="37112"/>
                  </a:cubicBezTo>
                  <a:cubicBezTo>
                    <a:pt x="69638" y="37042"/>
                    <a:pt x="69568" y="36900"/>
                    <a:pt x="69568" y="36830"/>
                  </a:cubicBezTo>
                  <a:cubicBezTo>
                    <a:pt x="69568" y="36759"/>
                    <a:pt x="69497" y="36689"/>
                    <a:pt x="69497" y="36618"/>
                  </a:cubicBezTo>
                  <a:cubicBezTo>
                    <a:pt x="69497" y="36618"/>
                    <a:pt x="69497" y="36618"/>
                    <a:pt x="69497" y="36618"/>
                  </a:cubicBezTo>
                  <a:cubicBezTo>
                    <a:pt x="69497" y="36618"/>
                    <a:pt x="69497" y="36618"/>
                    <a:pt x="69497" y="36548"/>
                  </a:cubicBezTo>
                  <a:cubicBezTo>
                    <a:pt x="69497" y="36477"/>
                    <a:pt x="69427" y="36336"/>
                    <a:pt x="69427" y="36265"/>
                  </a:cubicBezTo>
                  <a:cubicBezTo>
                    <a:pt x="69427" y="36195"/>
                    <a:pt x="69356" y="36054"/>
                    <a:pt x="69356" y="35983"/>
                  </a:cubicBezTo>
                  <a:cubicBezTo>
                    <a:pt x="69356" y="35913"/>
                    <a:pt x="69285" y="35842"/>
                    <a:pt x="69285" y="35701"/>
                  </a:cubicBezTo>
                  <a:cubicBezTo>
                    <a:pt x="69285" y="35630"/>
                    <a:pt x="69215" y="35560"/>
                    <a:pt x="69215" y="35419"/>
                  </a:cubicBezTo>
                  <a:cubicBezTo>
                    <a:pt x="69215" y="35348"/>
                    <a:pt x="69144" y="35278"/>
                    <a:pt x="69144" y="35207"/>
                  </a:cubicBezTo>
                  <a:cubicBezTo>
                    <a:pt x="69144" y="35207"/>
                    <a:pt x="69144" y="35207"/>
                    <a:pt x="69144" y="35207"/>
                  </a:cubicBezTo>
                  <a:cubicBezTo>
                    <a:pt x="69144" y="35207"/>
                    <a:pt x="69144" y="35207"/>
                    <a:pt x="69144" y="35137"/>
                  </a:cubicBezTo>
                  <a:cubicBezTo>
                    <a:pt x="69074" y="35066"/>
                    <a:pt x="69074" y="34995"/>
                    <a:pt x="69003" y="34854"/>
                  </a:cubicBezTo>
                  <a:cubicBezTo>
                    <a:pt x="68933" y="34784"/>
                    <a:pt x="68933" y="34643"/>
                    <a:pt x="68862" y="34572"/>
                  </a:cubicBezTo>
                  <a:cubicBezTo>
                    <a:pt x="68792" y="34501"/>
                    <a:pt x="68792" y="34361"/>
                    <a:pt x="68721" y="34290"/>
                  </a:cubicBezTo>
                  <a:cubicBezTo>
                    <a:pt x="68651" y="34149"/>
                    <a:pt x="68580" y="34078"/>
                    <a:pt x="68509" y="33937"/>
                  </a:cubicBezTo>
                  <a:cubicBezTo>
                    <a:pt x="68509" y="33937"/>
                    <a:pt x="68509" y="33937"/>
                    <a:pt x="68509" y="33867"/>
                  </a:cubicBezTo>
                  <a:cubicBezTo>
                    <a:pt x="68509" y="33867"/>
                    <a:pt x="68509" y="33796"/>
                    <a:pt x="68439" y="33796"/>
                  </a:cubicBezTo>
                  <a:cubicBezTo>
                    <a:pt x="68298" y="33585"/>
                    <a:pt x="68157" y="33373"/>
                    <a:pt x="68086" y="33161"/>
                  </a:cubicBezTo>
                  <a:cubicBezTo>
                    <a:pt x="67945" y="33020"/>
                    <a:pt x="67874" y="32879"/>
                    <a:pt x="67733" y="32667"/>
                  </a:cubicBezTo>
                  <a:cubicBezTo>
                    <a:pt x="67733" y="32667"/>
                    <a:pt x="67733" y="32667"/>
                    <a:pt x="67733" y="32667"/>
                  </a:cubicBezTo>
                  <a:cubicBezTo>
                    <a:pt x="67733" y="32667"/>
                    <a:pt x="67733" y="32667"/>
                    <a:pt x="67733" y="32667"/>
                  </a:cubicBezTo>
                  <a:cubicBezTo>
                    <a:pt x="67663" y="32597"/>
                    <a:pt x="67592" y="32455"/>
                    <a:pt x="67522" y="32385"/>
                  </a:cubicBezTo>
                  <a:cubicBezTo>
                    <a:pt x="67451" y="32314"/>
                    <a:pt x="67381" y="32244"/>
                    <a:pt x="67310" y="32103"/>
                  </a:cubicBezTo>
                  <a:cubicBezTo>
                    <a:pt x="67239" y="32032"/>
                    <a:pt x="67169" y="31961"/>
                    <a:pt x="67098" y="31891"/>
                  </a:cubicBezTo>
                  <a:cubicBezTo>
                    <a:pt x="67028" y="31821"/>
                    <a:pt x="66957" y="31750"/>
                    <a:pt x="66887" y="31679"/>
                  </a:cubicBezTo>
                  <a:cubicBezTo>
                    <a:pt x="66887" y="31679"/>
                    <a:pt x="66887" y="31679"/>
                    <a:pt x="66816" y="31609"/>
                  </a:cubicBezTo>
                  <a:cubicBezTo>
                    <a:pt x="66816" y="31609"/>
                    <a:pt x="66816" y="31609"/>
                    <a:pt x="66816" y="31609"/>
                  </a:cubicBezTo>
                  <a:cubicBezTo>
                    <a:pt x="66745" y="31538"/>
                    <a:pt x="66745" y="31538"/>
                    <a:pt x="66675" y="31468"/>
                  </a:cubicBezTo>
                  <a:cubicBezTo>
                    <a:pt x="66604" y="31397"/>
                    <a:pt x="66534" y="31327"/>
                    <a:pt x="66463" y="31256"/>
                  </a:cubicBezTo>
                  <a:cubicBezTo>
                    <a:pt x="66393" y="31185"/>
                    <a:pt x="66322" y="31115"/>
                    <a:pt x="66252" y="31044"/>
                  </a:cubicBezTo>
                  <a:cubicBezTo>
                    <a:pt x="66181" y="30974"/>
                    <a:pt x="66111" y="30903"/>
                    <a:pt x="66040" y="30833"/>
                  </a:cubicBezTo>
                  <a:cubicBezTo>
                    <a:pt x="65969" y="30833"/>
                    <a:pt x="65969" y="30762"/>
                    <a:pt x="65899" y="30762"/>
                  </a:cubicBezTo>
                  <a:cubicBezTo>
                    <a:pt x="65899" y="30762"/>
                    <a:pt x="65899" y="30762"/>
                    <a:pt x="65899" y="30762"/>
                  </a:cubicBezTo>
                  <a:cubicBezTo>
                    <a:pt x="65899" y="30762"/>
                    <a:pt x="65828" y="30691"/>
                    <a:pt x="65828" y="30691"/>
                  </a:cubicBezTo>
                  <a:cubicBezTo>
                    <a:pt x="65758" y="30621"/>
                    <a:pt x="65687" y="30550"/>
                    <a:pt x="65617" y="30550"/>
                  </a:cubicBezTo>
                  <a:cubicBezTo>
                    <a:pt x="65546" y="30480"/>
                    <a:pt x="65476" y="30409"/>
                    <a:pt x="65405" y="30409"/>
                  </a:cubicBezTo>
                  <a:cubicBezTo>
                    <a:pt x="65334"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4"/>
                    <a:pt x="13617" y="564"/>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84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79"/>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79"/>
                  </a:cubicBezTo>
                  <a:cubicBezTo>
                    <a:pt x="2611" y="6279"/>
                    <a:pt x="2611" y="6279"/>
                    <a:pt x="2611" y="6279"/>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739" y="37465"/>
                    <a:pt x="56021" y="37818"/>
                    <a:pt x="56374" y="3810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EBC9EE24-D5CA-48EB-B9F2-B7C870298095}"/>
                </a:ext>
              </a:extLst>
            </p:cNvPr>
            <p:cNvSpPr/>
            <p:nvPr/>
          </p:nvSpPr>
          <p:spPr>
            <a:xfrm>
              <a:off x="4061742" y="5248741"/>
              <a:ext cx="56444" cy="98778"/>
            </a:xfrm>
            <a:custGeom>
              <a:avLst/>
              <a:gdLst>
                <a:gd name="connsiteX0" fmla="*/ 56374 w 56444"/>
                <a:gd name="connsiteY0" fmla="*/ 30155 h 98777"/>
                <a:gd name="connsiteX1" fmla="*/ 61595 w 56444"/>
                <a:gd name="connsiteY1" fmla="*/ 39186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6"/>
                  </a:cubicBezTo>
                  <a:lnTo>
                    <a:pt x="61454" y="97818"/>
                  </a:lnTo>
                  <a:cubicBezTo>
                    <a:pt x="61454" y="101134"/>
                    <a:pt x="59126" y="102475"/>
                    <a:pt x="56233" y="100781"/>
                  </a:cubicBezTo>
                  <a:lnTo>
                    <a:pt x="5221" y="71360"/>
                  </a:lnTo>
                  <a:cubicBezTo>
                    <a:pt x="2328" y="69666"/>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D3C4A1D1-AE0D-485B-B492-DEE1C8C9B3D3}"/>
                </a:ext>
              </a:extLst>
            </p:cNvPr>
            <p:cNvSpPr/>
            <p:nvPr/>
          </p:nvSpPr>
          <p:spPr>
            <a:xfrm>
              <a:off x="4121856" y="5203613"/>
              <a:ext cx="7056" cy="63500"/>
            </a:xfrm>
            <a:custGeom>
              <a:avLst/>
              <a:gdLst>
                <a:gd name="connsiteX0" fmla="*/ 1693 w 7055"/>
                <a:gd name="connsiteY0" fmla="*/ 6138 h 63500"/>
                <a:gd name="connsiteX1" fmla="*/ 1552 w 7055"/>
                <a:gd name="connsiteY1" fmla="*/ 64770 h 63500"/>
                <a:gd name="connsiteX2" fmla="*/ 1411 w 7055"/>
                <a:gd name="connsiteY2" fmla="*/ 65899 h 63500"/>
                <a:gd name="connsiteX3" fmla="*/ 1411 w 7055"/>
                <a:gd name="connsiteY3" fmla="*/ 65899 h 63500"/>
                <a:gd name="connsiteX4" fmla="*/ 1129 w 7055"/>
                <a:gd name="connsiteY4" fmla="*/ 66816 h 63500"/>
                <a:gd name="connsiteX5" fmla="*/ 1129 w 7055"/>
                <a:gd name="connsiteY5" fmla="*/ 66816 h 63500"/>
                <a:gd name="connsiteX6" fmla="*/ 847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218 w 7055"/>
                <a:gd name="connsiteY11" fmla="*/ 61242 h 63500"/>
                <a:gd name="connsiteX12" fmla="*/ 11289 w 7055"/>
                <a:gd name="connsiteY12" fmla="*/ 61172 h 63500"/>
                <a:gd name="connsiteX13" fmla="*/ 11501 w 7055"/>
                <a:gd name="connsiteY13" fmla="*/ 60819 h 63500"/>
                <a:gd name="connsiteX14" fmla="*/ 11501 w 7055"/>
                <a:gd name="connsiteY14" fmla="*/ 60819 h 63500"/>
                <a:gd name="connsiteX15" fmla="*/ 11501 w 7055"/>
                <a:gd name="connsiteY15" fmla="*/ 60819 h 63500"/>
                <a:gd name="connsiteX16" fmla="*/ 11642 w 7055"/>
                <a:gd name="connsiteY16" fmla="*/ 60536 h 63500"/>
                <a:gd name="connsiteX17" fmla="*/ 11712 w 7055"/>
                <a:gd name="connsiteY17" fmla="*/ 60254 h 63500"/>
                <a:gd name="connsiteX18" fmla="*/ 11783 w 7055"/>
                <a:gd name="connsiteY18" fmla="*/ 59972 h 63500"/>
                <a:gd name="connsiteX19" fmla="*/ 11783 w 7055"/>
                <a:gd name="connsiteY19" fmla="*/ 59831 h 63500"/>
                <a:gd name="connsiteX20" fmla="*/ 11783 w 7055"/>
                <a:gd name="connsiteY20" fmla="*/ 59831 h 63500"/>
                <a:gd name="connsiteX21" fmla="*/ 11783 w 7055"/>
                <a:gd name="connsiteY21" fmla="*/ 5969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4 w 7055"/>
                <a:gd name="connsiteY27" fmla="*/ 0 h 63500"/>
                <a:gd name="connsiteX28" fmla="*/ 169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6138"/>
                  </a:moveTo>
                  <a:lnTo>
                    <a:pt x="1552" y="64770"/>
                  </a:lnTo>
                  <a:cubicBezTo>
                    <a:pt x="1552" y="65193"/>
                    <a:pt x="1482" y="65546"/>
                    <a:pt x="1411" y="65899"/>
                  </a:cubicBezTo>
                  <a:cubicBezTo>
                    <a:pt x="1411" y="65899"/>
                    <a:pt x="1411" y="65899"/>
                    <a:pt x="1411" y="65899"/>
                  </a:cubicBezTo>
                  <a:cubicBezTo>
                    <a:pt x="1341" y="66251"/>
                    <a:pt x="1270" y="66534"/>
                    <a:pt x="1129" y="66816"/>
                  </a:cubicBezTo>
                  <a:cubicBezTo>
                    <a:pt x="1129" y="66816"/>
                    <a:pt x="1129" y="66816"/>
                    <a:pt x="1129" y="66816"/>
                  </a:cubicBezTo>
                  <a:cubicBezTo>
                    <a:pt x="1058" y="67028"/>
                    <a:pt x="917" y="67169"/>
                    <a:pt x="847" y="67310"/>
                  </a:cubicBezTo>
                  <a:cubicBezTo>
                    <a:pt x="635" y="67663"/>
                    <a:pt x="353" y="67945"/>
                    <a:pt x="0" y="68086"/>
                  </a:cubicBezTo>
                  <a:lnTo>
                    <a:pt x="0" y="68086"/>
                  </a:lnTo>
                  <a:cubicBezTo>
                    <a:pt x="0" y="68086"/>
                    <a:pt x="0" y="68086"/>
                    <a:pt x="0" y="68086"/>
                  </a:cubicBezTo>
                  <a:lnTo>
                    <a:pt x="10372" y="62018"/>
                  </a:lnTo>
                  <a:cubicBezTo>
                    <a:pt x="10724" y="61807"/>
                    <a:pt x="10936" y="61524"/>
                    <a:pt x="11218" y="61242"/>
                  </a:cubicBezTo>
                  <a:cubicBezTo>
                    <a:pt x="11218" y="61172"/>
                    <a:pt x="11289" y="61172"/>
                    <a:pt x="11289" y="61172"/>
                  </a:cubicBezTo>
                  <a:cubicBezTo>
                    <a:pt x="11359" y="61030"/>
                    <a:pt x="11430" y="60960"/>
                    <a:pt x="11501" y="60819"/>
                  </a:cubicBezTo>
                  <a:cubicBezTo>
                    <a:pt x="11501" y="60819"/>
                    <a:pt x="11501" y="60819"/>
                    <a:pt x="11501" y="60819"/>
                  </a:cubicBezTo>
                  <a:cubicBezTo>
                    <a:pt x="11501" y="60819"/>
                    <a:pt x="11501" y="60819"/>
                    <a:pt x="11501" y="60819"/>
                  </a:cubicBezTo>
                  <a:cubicBezTo>
                    <a:pt x="11571" y="60748"/>
                    <a:pt x="11571" y="60607"/>
                    <a:pt x="11642" y="60536"/>
                  </a:cubicBezTo>
                  <a:cubicBezTo>
                    <a:pt x="11642" y="60466"/>
                    <a:pt x="11712" y="60325"/>
                    <a:pt x="11712" y="60254"/>
                  </a:cubicBezTo>
                  <a:cubicBezTo>
                    <a:pt x="11712" y="60184"/>
                    <a:pt x="11783" y="60113"/>
                    <a:pt x="11783" y="59972"/>
                  </a:cubicBezTo>
                  <a:cubicBezTo>
                    <a:pt x="11783" y="59902"/>
                    <a:pt x="11783" y="59902"/>
                    <a:pt x="11783" y="59831"/>
                  </a:cubicBezTo>
                  <a:cubicBezTo>
                    <a:pt x="11783" y="59831"/>
                    <a:pt x="11783" y="59831"/>
                    <a:pt x="11783" y="59831"/>
                  </a:cubicBezTo>
                  <a:cubicBezTo>
                    <a:pt x="11783" y="59760"/>
                    <a:pt x="11783" y="59760"/>
                    <a:pt x="11783" y="59690"/>
                  </a:cubicBezTo>
                  <a:cubicBezTo>
                    <a:pt x="11783" y="59619"/>
                    <a:pt x="11783" y="59549"/>
                    <a:pt x="11853" y="59408"/>
                  </a:cubicBezTo>
                  <a:cubicBezTo>
                    <a:pt x="11853" y="59337"/>
                    <a:pt x="11853" y="59266"/>
                    <a:pt x="11853" y="59126"/>
                  </a:cubicBezTo>
                  <a:cubicBezTo>
                    <a:pt x="11853" y="59055"/>
                    <a:pt x="11853" y="58984"/>
                    <a:pt x="11853" y="58914"/>
                  </a:cubicBezTo>
                  <a:cubicBezTo>
                    <a:pt x="11853" y="58843"/>
                    <a:pt x="11853" y="58772"/>
                    <a:pt x="11853" y="58632"/>
                  </a:cubicBezTo>
                  <a:cubicBezTo>
                    <a:pt x="11853" y="58632"/>
                    <a:pt x="11853" y="58632"/>
                    <a:pt x="11853" y="58632"/>
                  </a:cubicBezTo>
                  <a:lnTo>
                    <a:pt x="11994" y="0"/>
                  </a:lnTo>
                  <a:lnTo>
                    <a:pt x="169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36DE3714-FFE4-4AE2-A4DA-92802A8E3826}"/>
                </a:ext>
              </a:extLst>
            </p:cNvPr>
            <p:cNvSpPr/>
            <p:nvPr/>
          </p:nvSpPr>
          <p:spPr>
            <a:xfrm>
              <a:off x="4064071" y="5164596"/>
              <a:ext cx="63500" cy="42333"/>
            </a:xfrm>
            <a:custGeom>
              <a:avLst/>
              <a:gdLst>
                <a:gd name="connsiteX0" fmla="*/ 69850 w 63499"/>
                <a:gd name="connsiteY0" fmla="*/ 39088 h 42333"/>
                <a:gd name="connsiteX1" fmla="*/ 69850 w 63499"/>
                <a:gd name="connsiteY1" fmla="*/ 38876 h 42333"/>
                <a:gd name="connsiteX2" fmla="*/ 69850 w 63499"/>
                <a:gd name="connsiteY2" fmla="*/ 38594 h 42333"/>
                <a:gd name="connsiteX3" fmla="*/ 69850 w 63499"/>
                <a:gd name="connsiteY3" fmla="*/ 38312 h 42333"/>
                <a:gd name="connsiteX4" fmla="*/ 69850 w 63499"/>
                <a:gd name="connsiteY4" fmla="*/ 38030 h 42333"/>
                <a:gd name="connsiteX5" fmla="*/ 69779 w 63499"/>
                <a:gd name="connsiteY5" fmla="*/ 37747 h 42333"/>
                <a:gd name="connsiteX6" fmla="*/ 69709 w 63499"/>
                <a:gd name="connsiteY6" fmla="*/ 37465 h 42333"/>
                <a:gd name="connsiteX7" fmla="*/ 69638 w 63499"/>
                <a:gd name="connsiteY7" fmla="*/ 37183 h 42333"/>
                <a:gd name="connsiteX8" fmla="*/ 69568 w 63499"/>
                <a:gd name="connsiteY8" fmla="*/ 36900 h 42333"/>
                <a:gd name="connsiteX9" fmla="*/ 69497 w 63499"/>
                <a:gd name="connsiteY9" fmla="*/ 36618 h 42333"/>
                <a:gd name="connsiteX10" fmla="*/ 69427 w 63499"/>
                <a:gd name="connsiteY10" fmla="*/ 36407 h 42333"/>
                <a:gd name="connsiteX11" fmla="*/ 69427 w 63499"/>
                <a:gd name="connsiteY11" fmla="*/ 36407 h 42333"/>
                <a:gd name="connsiteX12" fmla="*/ 69427 w 63499"/>
                <a:gd name="connsiteY12" fmla="*/ 36336 h 42333"/>
                <a:gd name="connsiteX13" fmla="*/ 69356 w 63499"/>
                <a:gd name="connsiteY13" fmla="*/ 36054 h 42333"/>
                <a:gd name="connsiteX14" fmla="*/ 69286 w 63499"/>
                <a:gd name="connsiteY14" fmla="*/ 35772 h 42333"/>
                <a:gd name="connsiteX15" fmla="*/ 69215 w 63499"/>
                <a:gd name="connsiteY15" fmla="*/ 35490 h 42333"/>
                <a:gd name="connsiteX16" fmla="*/ 69144 w 63499"/>
                <a:gd name="connsiteY16" fmla="*/ 35207 h 42333"/>
                <a:gd name="connsiteX17" fmla="*/ 69074 w 63499"/>
                <a:gd name="connsiteY17" fmla="*/ 35066 h 42333"/>
                <a:gd name="connsiteX18" fmla="*/ 69074 w 63499"/>
                <a:gd name="connsiteY18" fmla="*/ 35066 h 42333"/>
                <a:gd name="connsiteX19" fmla="*/ 69074 w 63499"/>
                <a:gd name="connsiteY19" fmla="*/ 34996 h 42333"/>
                <a:gd name="connsiteX20" fmla="*/ 68933 w 63499"/>
                <a:gd name="connsiteY20" fmla="*/ 34713 h 42333"/>
                <a:gd name="connsiteX21" fmla="*/ 68792 w 63499"/>
                <a:gd name="connsiteY21" fmla="*/ 34431 h 42333"/>
                <a:gd name="connsiteX22" fmla="*/ 68651 w 63499"/>
                <a:gd name="connsiteY22" fmla="*/ 34149 h 42333"/>
                <a:gd name="connsiteX23" fmla="*/ 68509 w 63499"/>
                <a:gd name="connsiteY23" fmla="*/ 33867 h 42333"/>
                <a:gd name="connsiteX24" fmla="*/ 68439 w 63499"/>
                <a:gd name="connsiteY24" fmla="*/ 33796 h 42333"/>
                <a:gd name="connsiteX25" fmla="*/ 68368 w 63499"/>
                <a:gd name="connsiteY25" fmla="*/ 33726 h 42333"/>
                <a:gd name="connsiteX26" fmla="*/ 68016 w 63499"/>
                <a:gd name="connsiteY26" fmla="*/ 33091 h 42333"/>
                <a:gd name="connsiteX27" fmla="*/ 67733 w 63499"/>
                <a:gd name="connsiteY27" fmla="*/ 32667 h 42333"/>
                <a:gd name="connsiteX28" fmla="*/ 67733 w 63499"/>
                <a:gd name="connsiteY28" fmla="*/ 32667 h 42333"/>
                <a:gd name="connsiteX29" fmla="*/ 67733 w 63499"/>
                <a:gd name="connsiteY29" fmla="*/ 32667 h 42333"/>
                <a:gd name="connsiteX30" fmla="*/ 67522 w 63499"/>
                <a:gd name="connsiteY30" fmla="*/ 32385 h 42333"/>
                <a:gd name="connsiteX31" fmla="*/ 67310 w 63499"/>
                <a:gd name="connsiteY31" fmla="*/ 32103 h 42333"/>
                <a:gd name="connsiteX32" fmla="*/ 67098 w 63499"/>
                <a:gd name="connsiteY32" fmla="*/ 31891 h 42333"/>
                <a:gd name="connsiteX33" fmla="*/ 66887 w 63499"/>
                <a:gd name="connsiteY33" fmla="*/ 31679 h 42333"/>
                <a:gd name="connsiteX34" fmla="*/ 66887 w 63499"/>
                <a:gd name="connsiteY34" fmla="*/ 31679 h 42333"/>
                <a:gd name="connsiteX35" fmla="*/ 66887 w 63499"/>
                <a:gd name="connsiteY35" fmla="*/ 31679 h 42333"/>
                <a:gd name="connsiteX36" fmla="*/ 66746 w 63499"/>
                <a:gd name="connsiteY36" fmla="*/ 31468 h 42333"/>
                <a:gd name="connsiteX37" fmla="*/ 66534 w 63499"/>
                <a:gd name="connsiteY37" fmla="*/ 31256 h 42333"/>
                <a:gd name="connsiteX38" fmla="*/ 66322 w 63499"/>
                <a:gd name="connsiteY38" fmla="*/ 31045 h 42333"/>
                <a:gd name="connsiteX39" fmla="*/ 66111 w 63499"/>
                <a:gd name="connsiteY39" fmla="*/ 30833 h 42333"/>
                <a:gd name="connsiteX40" fmla="*/ 65969 w 63499"/>
                <a:gd name="connsiteY40" fmla="*/ 30762 h 42333"/>
                <a:gd name="connsiteX41" fmla="*/ 65969 w 63499"/>
                <a:gd name="connsiteY41" fmla="*/ 30762 h 42333"/>
                <a:gd name="connsiteX42" fmla="*/ 65899 w 63499"/>
                <a:gd name="connsiteY42" fmla="*/ 30692 h 42333"/>
                <a:gd name="connsiteX43" fmla="*/ 65687 w 63499"/>
                <a:gd name="connsiteY43" fmla="*/ 30551 h 42333"/>
                <a:gd name="connsiteX44" fmla="*/ 65476 w 63499"/>
                <a:gd name="connsiteY44" fmla="*/ 30409 h 42333"/>
                <a:gd name="connsiteX45" fmla="*/ 65264 w 63499"/>
                <a:gd name="connsiteY45" fmla="*/ 30269 h 42333"/>
                <a:gd name="connsiteX46" fmla="*/ 65052 w 63499"/>
                <a:gd name="connsiteY46" fmla="*/ 30127 h 42333"/>
                <a:gd name="connsiteX47" fmla="*/ 64982 w 63499"/>
                <a:gd name="connsiteY47" fmla="*/ 30127 h 42333"/>
                <a:gd name="connsiteX48" fmla="*/ 13970 w 63499"/>
                <a:gd name="connsiteY48" fmla="*/ 706 h 42333"/>
                <a:gd name="connsiteX49" fmla="*/ 13829 w 63499"/>
                <a:gd name="connsiteY49" fmla="*/ 635 h 42333"/>
                <a:gd name="connsiteX50" fmla="*/ 13617 w 63499"/>
                <a:gd name="connsiteY50" fmla="*/ 494 h 42333"/>
                <a:gd name="connsiteX51" fmla="*/ 13406 w 63499"/>
                <a:gd name="connsiteY51" fmla="*/ 423 h 42333"/>
                <a:gd name="connsiteX52" fmla="*/ 13194 w 63499"/>
                <a:gd name="connsiteY52" fmla="*/ 353 h 42333"/>
                <a:gd name="connsiteX53" fmla="*/ 12982 w 63499"/>
                <a:gd name="connsiteY53" fmla="*/ 282 h 42333"/>
                <a:gd name="connsiteX54" fmla="*/ 12912 w 63499"/>
                <a:gd name="connsiteY54" fmla="*/ 282 h 42333"/>
                <a:gd name="connsiteX55" fmla="*/ 12912 w 63499"/>
                <a:gd name="connsiteY55" fmla="*/ 282 h 42333"/>
                <a:gd name="connsiteX56" fmla="*/ 12771 w 63499"/>
                <a:gd name="connsiteY56" fmla="*/ 212 h 42333"/>
                <a:gd name="connsiteX57" fmla="*/ 12559 w 63499"/>
                <a:gd name="connsiteY57" fmla="*/ 141 h 42333"/>
                <a:gd name="connsiteX58" fmla="*/ 12347 w 63499"/>
                <a:gd name="connsiteY58" fmla="*/ 71 h 42333"/>
                <a:gd name="connsiteX59" fmla="*/ 12136 w 63499"/>
                <a:gd name="connsiteY59" fmla="*/ 0 h 42333"/>
                <a:gd name="connsiteX60" fmla="*/ 11995 w 63499"/>
                <a:gd name="connsiteY60" fmla="*/ 0 h 42333"/>
                <a:gd name="connsiteX61" fmla="*/ 11995 w 63499"/>
                <a:gd name="connsiteY61" fmla="*/ 0 h 42333"/>
                <a:gd name="connsiteX62" fmla="*/ 11924 w 63499"/>
                <a:gd name="connsiteY62" fmla="*/ 0 h 42333"/>
                <a:gd name="connsiteX63" fmla="*/ 11712 w 63499"/>
                <a:gd name="connsiteY63" fmla="*/ 0 h 42333"/>
                <a:gd name="connsiteX64" fmla="*/ 11430 w 63499"/>
                <a:gd name="connsiteY64" fmla="*/ 0 h 42333"/>
                <a:gd name="connsiteX65" fmla="*/ 11148 w 63499"/>
                <a:gd name="connsiteY65" fmla="*/ 71 h 42333"/>
                <a:gd name="connsiteX66" fmla="*/ 11148 w 63499"/>
                <a:gd name="connsiteY66" fmla="*/ 71 h 42333"/>
                <a:gd name="connsiteX67" fmla="*/ 11148 w 63499"/>
                <a:gd name="connsiteY67" fmla="*/ 71 h 42333"/>
                <a:gd name="connsiteX68" fmla="*/ 10795 w 63499"/>
                <a:gd name="connsiteY68" fmla="*/ 141 h 42333"/>
                <a:gd name="connsiteX69" fmla="*/ 10372 w 63499"/>
                <a:gd name="connsiteY69" fmla="*/ 353 h 42333"/>
                <a:gd name="connsiteX70" fmla="*/ 0 w 63499"/>
                <a:gd name="connsiteY70" fmla="*/ 6421 h 42333"/>
                <a:gd name="connsiteX71" fmla="*/ 776 w 63499"/>
                <a:gd name="connsiteY71" fmla="*/ 6138 h 42333"/>
                <a:gd name="connsiteX72" fmla="*/ 776 w 63499"/>
                <a:gd name="connsiteY72" fmla="*/ 6138 h 42333"/>
                <a:gd name="connsiteX73" fmla="*/ 1623 w 63499"/>
                <a:gd name="connsiteY73" fmla="*/ 6068 h 42333"/>
                <a:gd name="connsiteX74" fmla="*/ 1623 w 63499"/>
                <a:gd name="connsiteY74" fmla="*/ 6068 h 42333"/>
                <a:gd name="connsiteX75" fmla="*/ 2611 w 63499"/>
                <a:gd name="connsiteY75" fmla="*/ 6280 h 42333"/>
                <a:gd name="connsiteX76" fmla="*/ 2611 w 63499"/>
                <a:gd name="connsiteY76" fmla="*/ 6280 h 42333"/>
                <a:gd name="connsiteX77" fmla="*/ 3669 w 63499"/>
                <a:gd name="connsiteY77" fmla="*/ 6773 h 42333"/>
                <a:gd name="connsiteX78" fmla="*/ 54681 w 63499"/>
                <a:gd name="connsiteY78" fmla="*/ 36195 h 42333"/>
                <a:gd name="connsiteX79" fmla="*/ 55739 w 63499"/>
                <a:gd name="connsiteY79" fmla="*/ 36900 h 42333"/>
                <a:gd name="connsiteX80" fmla="*/ 55739 w 63499"/>
                <a:gd name="connsiteY80" fmla="*/ 36900 h 42333"/>
                <a:gd name="connsiteX81" fmla="*/ 56727 w 63499"/>
                <a:gd name="connsiteY81" fmla="*/ 37818 h 42333"/>
                <a:gd name="connsiteX82" fmla="*/ 56727 w 63499"/>
                <a:gd name="connsiteY82" fmla="*/ 37818 h 42333"/>
                <a:gd name="connsiteX83" fmla="*/ 57573 w 63499"/>
                <a:gd name="connsiteY83" fmla="*/ 38876 h 42333"/>
                <a:gd name="connsiteX84" fmla="*/ 57573 w 63499"/>
                <a:gd name="connsiteY84" fmla="*/ 38876 h 42333"/>
                <a:gd name="connsiteX85" fmla="*/ 58279 w 63499"/>
                <a:gd name="connsiteY85" fmla="*/ 40005 h 42333"/>
                <a:gd name="connsiteX86" fmla="*/ 58349 w 63499"/>
                <a:gd name="connsiteY86" fmla="*/ 40076 h 42333"/>
                <a:gd name="connsiteX87" fmla="*/ 58984 w 63499"/>
                <a:gd name="connsiteY87" fmla="*/ 41275 h 42333"/>
                <a:gd name="connsiteX88" fmla="*/ 58984 w 63499"/>
                <a:gd name="connsiteY88" fmla="*/ 41275 h 42333"/>
                <a:gd name="connsiteX89" fmla="*/ 59478 w 63499"/>
                <a:gd name="connsiteY89" fmla="*/ 42545 h 42333"/>
                <a:gd name="connsiteX90" fmla="*/ 59478 w 63499"/>
                <a:gd name="connsiteY90" fmla="*/ 42545 h 42333"/>
                <a:gd name="connsiteX91" fmla="*/ 59761 w 63499"/>
                <a:gd name="connsiteY91" fmla="*/ 43815 h 42333"/>
                <a:gd name="connsiteX92" fmla="*/ 59761 w 63499"/>
                <a:gd name="connsiteY92" fmla="*/ 43815 h 42333"/>
                <a:gd name="connsiteX93" fmla="*/ 59761 w 63499"/>
                <a:gd name="connsiteY93" fmla="*/ 43815 h 42333"/>
                <a:gd name="connsiteX94" fmla="*/ 59831 w 63499"/>
                <a:gd name="connsiteY94" fmla="*/ 45085 h 42333"/>
                <a:gd name="connsiteX95" fmla="*/ 69850 w 63499"/>
                <a:gd name="connsiteY95" fmla="*/ 3908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3499" h="42333">
                  <a:moveTo>
                    <a:pt x="69850" y="39088"/>
                  </a:moveTo>
                  <a:cubicBezTo>
                    <a:pt x="69850" y="39017"/>
                    <a:pt x="69850" y="38947"/>
                    <a:pt x="69850" y="38876"/>
                  </a:cubicBezTo>
                  <a:cubicBezTo>
                    <a:pt x="69850" y="38806"/>
                    <a:pt x="69850" y="38735"/>
                    <a:pt x="69850" y="38594"/>
                  </a:cubicBezTo>
                  <a:cubicBezTo>
                    <a:pt x="69850" y="38523"/>
                    <a:pt x="69850" y="38453"/>
                    <a:pt x="69850" y="38312"/>
                  </a:cubicBezTo>
                  <a:cubicBezTo>
                    <a:pt x="69850" y="38241"/>
                    <a:pt x="69850" y="38171"/>
                    <a:pt x="69850" y="38030"/>
                  </a:cubicBezTo>
                  <a:cubicBezTo>
                    <a:pt x="69850" y="37959"/>
                    <a:pt x="69850" y="37888"/>
                    <a:pt x="69779" y="37747"/>
                  </a:cubicBezTo>
                  <a:cubicBezTo>
                    <a:pt x="69709" y="37606"/>
                    <a:pt x="69779" y="37536"/>
                    <a:pt x="69709" y="37465"/>
                  </a:cubicBezTo>
                  <a:cubicBezTo>
                    <a:pt x="69709" y="37394"/>
                    <a:pt x="69638" y="37254"/>
                    <a:pt x="69638" y="37183"/>
                  </a:cubicBezTo>
                  <a:cubicBezTo>
                    <a:pt x="69638" y="37112"/>
                    <a:pt x="69568" y="36971"/>
                    <a:pt x="69568" y="36900"/>
                  </a:cubicBezTo>
                  <a:cubicBezTo>
                    <a:pt x="69568" y="36830"/>
                    <a:pt x="69497" y="36689"/>
                    <a:pt x="69497" y="36618"/>
                  </a:cubicBezTo>
                  <a:cubicBezTo>
                    <a:pt x="69497" y="36548"/>
                    <a:pt x="69427" y="36477"/>
                    <a:pt x="69427" y="36407"/>
                  </a:cubicBezTo>
                  <a:cubicBezTo>
                    <a:pt x="69427" y="36407"/>
                    <a:pt x="69427" y="36407"/>
                    <a:pt x="69427" y="36407"/>
                  </a:cubicBezTo>
                  <a:cubicBezTo>
                    <a:pt x="69427" y="36407"/>
                    <a:pt x="69427" y="36336"/>
                    <a:pt x="69427" y="36336"/>
                  </a:cubicBezTo>
                  <a:cubicBezTo>
                    <a:pt x="69427" y="36266"/>
                    <a:pt x="69356" y="36124"/>
                    <a:pt x="69356" y="36054"/>
                  </a:cubicBezTo>
                  <a:cubicBezTo>
                    <a:pt x="69356" y="35984"/>
                    <a:pt x="69286" y="35842"/>
                    <a:pt x="69286" y="35772"/>
                  </a:cubicBezTo>
                  <a:cubicBezTo>
                    <a:pt x="69286" y="35701"/>
                    <a:pt x="69215" y="35630"/>
                    <a:pt x="69215" y="35490"/>
                  </a:cubicBezTo>
                  <a:cubicBezTo>
                    <a:pt x="69215" y="35419"/>
                    <a:pt x="69144" y="35348"/>
                    <a:pt x="69144" y="35207"/>
                  </a:cubicBezTo>
                  <a:cubicBezTo>
                    <a:pt x="69144" y="35137"/>
                    <a:pt x="69074" y="35066"/>
                    <a:pt x="69074" y="35066"/>
                  </a:cubicBezTo>
                  <a:cubicBezTo>
                    <a:pt x="69074" y="35066"/>
                    <a:pt x="69074" y="35066"/>
                    <a:pt x="69074" y="35066"/>
                  </a:cubicBezTo>
                  <a:cubicBezTo>
                    <a:pt x="69074" y="35066"/>
                    <a:pt x="69074" y="34996"/>
                    <a:pt x="69074" y="34996"/>
                  </a:cubicBezTo>
                  <a:cubicBezTo>
                    <a:pt x="69003" y="34925"/>
                    <a:pt x="69003" y="34854"/>
                    <a:pt x="68933" y="34713"/>
                  </a:cubicBezTo>
                  <a:cubicBezTo>
                    <a:pt x="68862" y="34643"/>
                    <a:pt x="68862" y="34502"/>
                    <a:pt x="68792" y="34431"/>
                  </a:cubicBezTo>
                  <a:cubicBezTo>
                    <a:pt x="68721" y="34290"/>
                    <a:pt x="68651" y="34220"/>
                    <a:pt x="68651" y="34149"/>
                  </a:cubicBezTo>
                  <a:cubicBezTo>
                    <a:pt x="68580" y="34078"/>
                    <a:pt x="68509" y="33937"/>
                    <a:pt x="68509" y="33867"/>
                  </a:cubicBezTo>
                  <a:cubicBezTo>
                    <a:pt x="68509" y="33867"/>
                    <a:pt x="68509" y="33796"/>
                    <a:pt x="68439" y="33796"/>
                  </a:cubicBezTo>
                  <a:cubicBezTo>
                    <a:pt x="68439" y="33796"/>
                    <a:pt x="68368" y="33726"/>
                    <a:pt x="68368" y="33726"/>
                  </a:cubicBezTo>
                  <a:cubicBezTo>
                    <a:pt x="68227" y="33514"/>
                    <a:pt x="68086" y="33302"/>
                    <a:pt x="68016" y="33091"/>
                  </a:cubicBezTo>
                  <a:cubicBezTo>
                    <a:pt x="67945" y="32949"/>
                    <a:pt x="67804" y="32809"/>
                    <a:pt x="67733" y="32667"/>
                  </a:cubicBezTo>
                  <a:cubicBezTo>
                    <a:pt x="67733" y="32667"/>
                    <a:pt x="67733" y="32667"/>
                    <a:pt x="67733" y="32667"/>
                  </a:cubicBezTo>
                  <a:cubicBezTo>
                    <a:pt x="67733" y="32667"/>
                    <a:pt x="67733" y="32667"/>
                    <a:pt x="67733" y="32667"/>
                  </a:cubicBezTo>
                  <a:cubicBezTo>
                    <a:pt x="67663" y="32597"/>
                    <a:pt x="67592" y="32456"/>
                    <a:pt x="67522" y="32385"/>
                  </a:cubicBezTo>
                  <a:cubicBezTo>
                    <a:pt x="67451" y="32315"/>
                    <a:pt x="67381" y="32244"/>
                    <a:pt x="67310" y="32103"/>
                  </a:cubicBezTo>
                  <a:cubicBezTo>
                    <a:pt x="67239" y="32032"/>
                    <a:pt x="67169" y="31962"/>
                    <a:pt x="67098" y="31891"/>
                  </a:cubicBezTo>
                  <a:cubicBezTo>
                    <a:pt x="67028" y="31821"/>
                    <a:pt x="66957" y="31750"/>
                    <a:pt x="66887" y="31679"/>
                  </a:cubicBezTo>
                  <a:cubicBezTo>
                    <a:pt x="66887" y="31679"/>
                    <a:pt x="66887" y="31679"/>
                    <a:pt x="66887" y="31679"/>
                  </a:cubicBezTo>
                  <a:cubicBezTo>
                    <a:pt x="66887" y="31679"/>
                    <a:pt x="66887" y="31679"/>
                    <a:pt x="66887" y="31679"/>
                  </a:cubicBezTo>
                  <a:cubicBezTo>
                    <a:pt x="66816" y="31609"/>
                    <a:pt x="66746" y="31539"/>
                    <a:pt x="66746"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2"/>
                    <a:pt x="65899" y="30692"/>
                  </a:cubicBezTo>
                  <a:cubicBezTo>
                    <a:pt x="65828" y="30621"/>
                    <a:pt x="65758" y="30551"/>
                    <a:pt x="65687" y="30551"/>
                  </a:cubicBezTo>
                  <a:cubicBezTo>
                    <a:pt x="65617" y="30480"/>
                    <a:pt x="65546" y="30409"/>
                    <a:pt x="65476" y="30409"/>
                  </a:cubicBezTo>
                  <a:cubicBezTo>
                    <a:pt x="65405" y="30339"/>
                    <a:pt x="65335" y="30339"/>
                    <a:pt x="65264" y="30269"/>
                  </a:cubicBezTo>
                  <a:cubicBezTo>
                    <a:pt x="65193" y="30198"/>
                    <a:pt x="65123" y="30198"/>
                    <a:pt x="65052" y="30127"/>
                  </a:cubicBezTo>
                  <a:cubicBezTo>
                    <a:pt x="65052" y="30127"/>
                    <a:pt x="65052" y="30127"/>
                    <a:pt x="64982" y="30127"/>
                  </a:cubicBezTo>
                  <a:lnTo>
                    <a:pt x="13970" y="706"/>
                  </a:lnTo>
                  <a:cubicBezTo>
                    <a:pt x="13899" y="706"/>
                    <a:pt x="13829" y="635"/>
                    <a:pt x="13829" y="635"/>
                  </a:cubicBezTo>
                  <a:cubicBezTo>
                    <a:pt x="13758" y="565"/>
                    <a:pt x="13688" y="565"/>
                    <a:pt x="13617" y="494"/>
                  </a:cubicBezTo>
                  <a:cubicBezTo>
                    <a:pt x="13547" y="494"/>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8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95"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1"/>
                    <a:pt x="3316" y="6562"/>
                    <a:pt x="3669" y="6773"/>
                  </a:cubicBezTo>
                  <a:lnTo>
                    <a:pt x="54681" y="36195"/>
                  </a:lnTo>
                  <a:cubicBezTo>
                    <a:pt x="55033" y="36407"/>
                    <a:pt x="55386" y="36618"/>
                    <a:pt x="55739" y="36900"/>
                  </a:cubicBezTo>
                  <a:cubicBezTo>
                    <a:pt x="55739" y="36900"/>
                    <a:pt x="55739" y="36900"/>
                    <a:pt x="55739" y="36900"/>
                  </a:cubicBezTo>
                  <a:cubicBezTo>
                    <a:pt x="56092" y="37183"/>
                    <a:pt x="56374" y="37465"/>
                    <a:pt x="56727" y="37818"/>
                  </a:cubicBezTo>
                  <a:cubicBezTo>
                    <a:pt x="56727" y="37818"/>
                    <a:pt x="56727" y="37818"/>
                    <a:pt x="56727" y="37818"/>
                  </a:cubicBezTo>
                  <a:cubicBezTo>
                    <a:pt x="57009" y="38171"/>
                    <a:pt x="57362" y="38523"/>
                    <a:pt x="57573" y="38876"/>
                  </a:cubicBezTo>
                  <a:cubicBezTo>
                    <a:pt x="57573" y="38876"/>
                    <a:pt x="57573" y="38876"/>
                    <a:pt x="57573" y="38876"/>
                  </a:cubicBezTo>
                  <a:cubicBezTo>
                    <a:pt x="57856" y="39229"/>
                    <a:pt x="58067" y="39652"/>
                    <a:pt x="58279" y="40005"/>
                  </a:cubicBezTo>
                  <a:cubicBezTo>
                    <a:pt x="58279" y="40005"/>
                    <a:pt x="58279" y="40076"/>
                    <a:pt x="58349" y="40076"/>
                  </a:cubicBezTo>
                  <a:cubicBezTo>
                    <a:pt x="58561" y="40499"/>
                    <a:pt x="58773" y="40852"/>
                    <a:pt x="58984" y="41275"/>
                  </a:cubicBezTo>
                  <a:cubicBezTo>
                    <a:pt x="58984" y="41275"/>
                    <a:pt x="58984" y="41275"/>
                    <a:pt x="58984" y="41275"/>
                  </a:cubicBezTo>
                  <a:cubicBezTo>
                    <a:pt x="59196" y="41699"/>
                    <a:pt x="59337" y="42122"/>
                    <a:pt x="59478" y="42545"/>
                  </a:cubicBezTo>
                  <a:cubicBezTo>
                    <a:pt x="59478" y="42545"/>
                    <a:pt x="59478" y="42545"/>
                    <a:pt x="59478" y="42545"/>
                  </a:cubicBezTo>
                  <a:cubicBezTo>
                    <a:pt x="59620" y="42969"/>
                    <a:pt x="59690" y="43392"/>
                    <a:pt x="59761" y="43815"/>
                  </a:cubicBezTo>
                  <a:cubicBezTo>
                    <a:pt x="59761" y="43815"/>
                    <a:pt x="59761" y="43815"/>
                    <a:pt x="59761" y="43815"/>
                  </a:cubicBezTo>
                  <a:lnTo>
                    <a:pt x="59761" y="43815"/>
                  </a:lnTo>
                  <a:cubicBezTo>
                    <a:pt x="59831" y="44238"/>
                    <a:pt x="59831" y="44662"/>
                    <a:pt x="59831" y="45085"/>
                  </a:cubicBezTo>
                  <a:lnTo>
                    <a:pt x="69850" y="39088"/>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C8DDFBEE-16B9-4BA9-A244-041386DEB161}"/>
                </a:ext>
              </a:extLst>
            </p:cNvPr>
            <p:cNvSpPr/>
            <p:nvPr/>
          </p:nvSpPr>
          <p:spPr>
            <a:xfrm>
              <a:off x="4061954" y="5170611"/>
              <a:ext cx="56444" cy="98778"/>
            </a:xfrm>
            <a:custGeom>
              <a:avLst/>
              <a:gdLst>
                <a:gd name="connsiteX0" fmla="*/ 56374 w 56444"/>
                <a:gd name="connsiteY0" fmla="*/ 30110 h 98777"/>
                <a:gd name="connsiteX1" fmla="*/ 61595 w 56444"/>
                <a:gd name="connsiteY1" fmla="*/ 39141 h 98777"/>
                <a:gd name="connsiteX2" fmla="*/ 6145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362 w 56444"/>
                <a:gd name="connsiteY7" fmla="*/ 688 h 98777"/>
                <a:gd name="connsiteX8" fmla="*/ 5637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10"/>
                  </a:moveTo>
                  <a:cubicBezTo>
                    <a:pt x="59267" y="31803"/>
                    <a:pt x="61595" y="35825"/>
                    <a:pt x="61595" y="39141"/>
                  </a:cubicBezTo>
                  <a:lnTo>
                    <a:pt x="61454" y="97773"/>
                  </a:lnTo>
                  <a:cubicBezTo>
                    <a:pt x="61454" y="101089"/>
                    <a:pt x="59125" y="102429"/>
                    <a:pt x="56233" y="100807"/>
                  </a:cubicBezTo>
                  <a:lnTo>
                    <a:pt x="5221" y="71385"/>
                  </a:lnTo>
                  <a:cubicBezTo>
                    <a:pt x="2328" y="69691"/>
                    <a:pt x="0" y="65599"/>
                    <a:pt x="0" y="62354"/>
                  </a:cubicBezTo>
                  <a:lnTo>
                    <a:pt x="141" y="3722"/>
                  </a:lnTo>
                  <a:cubicBezTo>
                    <a:pt x="141" y="406"/>
                    <a:pt x="2469" y="-934"/>
                    <a:pt x="5362" y="688"/>
                  </a:cubicBezTo>
                  <a:lnTo>
                    <a:pt x="56374" y="30110"/>
                  </a:lnTo>
                  <a:close/>
                </a:path>
              </a:pathLst>
            </a:custGeom>
            <a:solidFill>
              <a:schemeClr val="accent2"/>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AD36D61E-60F1-4C48-8557-B09FF12586BD}"/>
                </a:ext>
              </a:extLst>
            </p:cNvPr>
            <p:cNvSpPr/>
            <p:nvPr/>
          </p:nvSpPr>
          <p:spPr>
            <a:xfrm>
              <a:off x="4122138" y="5125508"/>
              <a:ext cx="7056" cy="63500"/>
            </a:xfrm>
            <a:custGeom>
              <a:avLst/>
              <a:gdLst>
                <a:gd name="connsiteX0" fmla="*/ 1623 w 7055"/>
                <a:gd name="connsiteY0" fmla="*/ 6138 h 63500"/>
                <a:gd name="connsiteX1" fmla="*/ 1482 w 7055"/>
                <a:gd name="connsiteY1" fmla="*/ 64770 h 63500"/>
                <a:gd name="connsiteX2" fmla="*/ 1340 w 7055"/>
                <a:gd name="connsiteY2" fmla="*/ 65899 h 63500"/>
                <a:gd name="connsiteX3" fmla="*/ 1340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8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4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760 h 63500"/>
                <a:gd name="connsiteX20" fmla="*/ 11783 w 7055"/>
                <a:gd name="connsiteY20" fmla="*/ 59478 h 63500"/>
                <a:gd name="connsiteX21" fmla="*/ 11783 w 7055"/>
                <a:gd name="connsiteY21" fmla="*/ 5919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3"/>
                    <a:pt x="1411" y="65546"/>
                    <a:pt x="1340" y="65899"/>
                  </a:cubicBezTo>
                  <a:cubicBezTo>
                    <a:pt x="1340" y="65899"/>
                    <a:pt x="1340" y="65899"/>
                    <a:pt x="1340" y="65899"/>
                  </a:cubicBezTo>
                  <a:cubicBezTo>
                    <a:pt x="1270" y="66252"/>
                    <a:pt x="1199" y="66534"/>
                    <a:pt x="1058" y="66816"/>
                  </a:cubicBezTo>
                  <a:cubicBezTo>
                    <a:pt x="1058" y="66816"/>
                    <a:pt x="1058" y="66816"/>
                    <a:pt x="1058" y="66816"/>
                  </a:cubicBezTo>
                  <a:cubicBezTo>
                    <a:pt x="988" y="67028"/>
                    <a:pt x="847" y="67169"/>
                    <a:pt x="776" y="67310"/>
                  </a:cubicBezTo>
                  <a:cubicBezTo>
                    <a:pt x="564" y="67592"/>
                    <a:pt x="282" y="67874"/>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0" y="60748"/>
                    <a:pt x="11500" y="60678"/>
                    <a:pt x="11571" y="60537"/>
                  </a:cubicBezTo>
                  <a:cubicBezTo>
                    <a:pt x="11642" y="6039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826942E1-AAD4-4F06-8763-64C64DCAB396}"/>
                </a:ext>
              </a:extLst>
            </p:cNvPr>
            <p:cNvSpPr/>
            <p:nvPr/>
          </p:nvSpPr>
          <p:spPr>
            <a:xfrm>
              <a:off x="4062166" y="5092460"/>
              <a:ext cx="56444" cy="98778"/>
            </a:xfrm>
            <a:custGeom>
              <a:avLst/>
              <a:gdLst>
                <a:gd name="connsiteX0" fmla="*/ 56374 w 56444"/>
                <a:gd name="connsiteY0" fmla="*/ 30155 h 98777"/>
                <a:gd name="connsiteX1" fmla="*/ 61595 w 56444"/>
                <a:gd name="connsiteY1" fmla="*/ 39187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7"/>
                  </a:cubicBezTo>
                  <a:lnTo>
                    <a:pt x="61454" y="97818"/>
                  </a:lnTo>
                  <a:cubicBezTo>
                    <a:pt x="61454" y="101134"/>
                    <a:pt x="59125" y="102475"/>
                    <a:pt x="56233" y="100781"/>
                  </a:cubicBezTo>
                  <a:lnTo>
                    <a:pt x="5221" y="71360"/>
                  </a:lnTo>
                  <a:cubicBezTo>
                    <a:pt x="2328" y="69667"/>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774386EA-D45F-42D4-9BB0-CFD161E5D082}"/>
                </a:ext>
              </a:extLst>
            </p:cNvPr>
            <p:cNvSpPr/>
            <p:nvPr/>
          </p:nvSpPr>
          <p:spPr>
            <a:xfrm>
              <a:off x="4285756" y="5219912"/>
              <a:ext cx="7056" cy="63500"/>
            </a:xfrm>
            <a:custGeom>
              <a:avLst/>
              <a:gdLst>
                <a:gd name="connsiteX0" fmla="*/ 1552 w 7055"/>
                <a:gd name="connsiteY0" fmla="*/ 6138 h 63500"/>
                <a:gd name="connsiteX1" fmla="*/ 1411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148 w 7055"/>
                <a:gd name="connsiteY11" fmla="*/ 61242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6 h 63500"/>
                <a:gd name="connsiteX17" fmla="*/ 11642 w 7055"/>
                <a:gd name="connsiteY17" fmla="*/ 60254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0 h 63500"/>
                <a:gd name="connsiteX22" fmla="*/ 11783 w 7055"/>
                <a:gd name="connsiteY22" fmla="*/ 59478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552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552" y="6138"/>
                  </a:moveTo>
                  <a:lnTo>
                    <a:pt x="1411" y="64770"/>
                  </a:lnTo>
                  <a:cubicBezTo>
                    <a:pt x="1411" y="65193"/>
                    <a:pt x="1341" y="65546"/>
                    <a:pt x="1341" y="65899"/>
                  </a:cubicBezTo>
                  <a:cubicBezTo>
                    <a:pt x="1341" y="65899"/>
                    <a:pt x="1341" y="65899"/>
                    <a:pt x="1341" y="65899"/>
                  </a:cubicBezTo>
                  <a:cubicBezTo>
                    <a:pt x="1270" y="66251"/>
                    <a:pt x="1200" y="66534"/>
                    <a:pt x="1058" y="66816"/>
                  </a:cubicBezTo>
                  <a:cubicBezTo>
                    <a:pt x="1058" y="66816"/>
                    <a:pt x="1058" y="66816"/>
                    <a:pt x="1058" y="66816"/>
                  </a:cubicBezTo>
                  <a:cubicBezTo>
                    <a:pt x="988" y="67028"/>
                    <a:pt x="847" y="67169"/>
                    <a:pt x="776" y="67310"/>
                  </a:cubicBezTo>
                  <a:cubicBezTo>
                    <a:pt x="564" y="67592"/>
                    <a:pt x="282" y="67874"/>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831"/>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2"/>
                    <a:pt x="11783" y="58632"/>
                  </a:cubicBezTo>
                  <a:cubicBezTo>
                    <a:pt x="11783" y="58632"/>
                    <a:pt x="11783" y="58632"/>
                    <a:pt x="11783" y="58632"/>
                  </a:cubicBezTo>
                  <a:lnTo>
                    <a:pt x="11924" y="0"/>
                  </a:lnTo>
                  <a:lnTo>
                    <a:pt x="1552"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51D7374C-2A3E-4E49-A161-B88555A940A8}"/>
                </a:ext>
              </a:extLst>
            </p:cNvPr>
            <p:cNvSpPr/>
            <p:nvPr/>
          </p:nvSpPr>
          <p:spPr>
            <a:xfrm>
              <a:off x="4225643" y="5186864"/>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96" y="102475"/>
                    <a:pt x="56233" y="100781"/>
                  </a:cubicBezTo>
                  <a:lnTo>
                    <a:pt x="5221" y="71360"/>
                  </a:lnTo>
                  <a:cubicBezTo>
                    <a:pt x="2328" y="69667"/>
                    <a:pt x="0" y="65645"/>
                    <a:pt x="0" y="62329"/>
                  </a:cubicBezTo>
                  <a:lnTo>
                    <a:pt x="141" y="3697"/>
                  </a:lnTo>
                  <a:cubicBezTo>
                    <a:pt x="141" y="381"/>
                    <a:pt x="2540" y="-960"/>
                    <a:pt x="5433" y="734"/>
                  </a:cubicBezTo>
                  <a:lnTo>
                    <a:pt x="56444" y="30155"/>
                  </a:lnTo>
                  <a:close/>
                </a:path>
              </a:pathLst>
            </a:custGeom>
            <a:solidFill>
              <a:schemeClr val="accent2"/>
            </a:solidFill>
            <a:ln w="704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B1CB7C71-072D-4484-B2DB-CAD1A7AFC445}"/>
                </a:ext>
              </a:extLst>
            </p:cNvPr>
            <p:cNvSpPr/>
            <p:nvPr/>
          </p:nvSpPr>
          <p:spPr>
            <a:xfrm>
              <a:off x="4203488" y="532899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9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5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690 h 63500"/>
                <a:gd name="connsiteX20" fmla="*/ 11783 w 7055"/>
                <a:gd name="connsiteY20" fmla="*/ 59408 h 63500"/>
                <a:gd name="connsiteX21" fmla="*/ 11783 w 7055"/>
                <a:gd name="connsiteY21" fmla="*/ 5912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lnTo>
                    <a:pt x="10372" y="62019"/>
                  </a:lnTo>
                  <a:cubicBezTo>
                    <a:pt x="10654" y="61807"/>
                    <a:pt x="10936" y="61525"/>
                    <a:pt x="11148" y="61242"/>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0" y="60749"/>
                    <a:pt x="11500"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690"/>
                  </a:cubicBezTo>
                  <a:cubicBezTo>
                    <a:pt x="11712" y="59620"/>
                    <a:pt x="11712" y="59549"/>
                    <a:pt x="11783" y="59408"/>
                  </a:cubicBezTo>
                  <a:cubicBezTo>
                    <a:pt x="11783" y="59337"/>
                    <a:pt x="11783" y="59267"/>
                    <a:pt x="11783" y="59126"/>
                  </a:cubicBezTo>
                  <a:cubicBezTo>
                    <a:pt x="11783" y="59055"/>
                    <a:pt x="11783" y="5898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DDD5C58E-4D1D-4B21-92AE-E12B3201B719}"/>
                </a:ext>
              </a:extLst>
            </p:cNvPr>
            <p:cNvSpPr/>
            <p:nvPr/>
          </p:nvSpPr>
          <p:spPr>
            <a:xfrm>
              <a:off x="4145562" y="5289903"/>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5 h 42333"/>
                <a:gd name="connsiteX7" fmla="*/ 58702 w 63499"/>
                <a:gd name="connsiteY7" fmla="*/ 41345 h 42333"/>
                <a:gd name="connsiteX8" fmla="*/ 59196 w 63499"/>
                <a:gd name="connsiteY8" fmla="*/ 42615 h 42333"/>
                <a:gd name="connsiteX9" fmla="*/ 59196 w 63499"/>
                <a:gd name="connsiteY9" fmla="*/ 42615 h 42333"/>
                <a:gd name="connsiteX10" fmla="*/ 59478 w 63499"/>
                <a:gd name="connsiteY10" fmla="*/ 43885 h 42333"/>
                <a:gd name="connsiteX11" fmla="*/ 59478 w 63499"/>
                <a:gd name="connsiteY11" fmla="*/ 43885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7 h 42333"/>
                <a:gd name="connsiteX26" fmla="*/ 69497 w 63499"/>
                <a:gd name="connsiteY26" fmla="*/ 36477 h 42333"/>
                <a:gd name="connsiteX27" fmla="*/ 69497 w 63499"/>
                <a:gd name="connsiteY27" fmla="*/ 36477 h 42333"/>
                <a:gd name="connsiteX28" fmla="*/ 69427 w 63499"/>
                <a:gd name="connsiteY28" fmla="*/ 36195 h 42333"/>
                <a:gd name="connsiteX29" fmla="*/ 69356 w 63499"/>
                <a:gd name="connsiteY29" fmla="*/ 35913 h 42333"/>
                <a:gd name="connsiteX30" fmla="*/ 69286 w 63499"/>
                <a:gd name="connsiteY30" fmla="*/ 35630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5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79 h 42333"/>
                <a:gd name="connsiteX50" fmla="*/ 66816 w 63499"/>
                <a:gd name="connsiteY50" fmla="*/ 31679 h 42333"/>
                <a:gd name="connsiteX51" fmla="*/ 66675 w 63499"/>
                <a:gd name="connsiteY51" fmla="*/ 31538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2 h 42333"/>
                <a:gd name="connsiteX58" fmla="*/ 65617 w 63499"/>
                <a:gd name="connsiteY58" fmla="*/ 30551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0"/>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2"/>
                    <a:pt x="58702" y="41345"/>
                  </a:cubicBezTo>
                  <a:cubicBezTo>
                    <a:pt x="58702" y="41345"/>
                    <a:pt x="58702" y="41345"/>
                    <a:pt x="58702" y="41345"/>
                  </a:cubicBezTo>
                  <a:cubicBezTo>
                    <a:pt x="58914" y="41769"/>
                    <a:pt x="59055" y="42192"/>
                    <a:pt x="59196" y="42615"/>
                  </a:cubicBezTo>
                  <a:cubicBezTo>
                    <a:pt x="59196" y="42615"/>
                    <a:pt x="59196" y="42615"/>
                    <a:pt x="59196" y="42615"/>
                  </a:cubicBezTo>
                  <a:cubicBezTo>
                    <a:pt x="59337" y="43039"/>
                    <a:pt x="59408" y="43462"/>
                    <a:pt x="59478" y="43885"/>
                  </a:cubicBezTo>
                  <a:cubicBezTo>
                    <a:pt x="59478" y="43885"/>
                    <a:pt x="59478" y="43885"/>
                    <a:pt x="59478" y="43885"/>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523"/>
                    <a:pt x="69921" y="38453"/>
                    <a:pt x="69921" y="38312"/>
                  </a:cubicBezTo>
                  <a:cubicBezTo>
                    <a:pt x="69921" y="38241"/>
                    <a:pt x="69921" y="38170"/>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0"/>
                    <a:pt x="69568" y="36760"/>
                    <a:pt x="69568" y="36689"/>
                  </a:cubicBezTo>
                  <a:cubicBezTo>
                    <a:pt x="69568" y="36618"/>
                    <a:pt x="69497" y="36548"/>
                    <a:pt x="69497" y="36477"/>
                  </a:cubicBezTo>
                  <a:cubicBezTo>
                    <a:pt x="69497" y="36477"/>
                    <a:pt x="69497" y="36477"/>
                    <a:pt x="69497" y="36477"/>
                  </a:cubicBezTo>
                  <a:cubicBezTo>
                    <a:pt x="69497" y="36477"/>
                    <a:pt x="69497" y="36477"/>
                    <a:pt x="69497" y="36477"/>
                  </a:cubicBezTo>
                  <a:cubicBezTo>
                    <a:pt x="69497" y="36406"/>
                    <a:pt x="69427" y="36266"/>
                    <a:pt x="69427" y="36195"/>
                  </a:cubicBezTo>
                  <a:cubicBezTo>
                    <a:pt x="69427" y="36124"/>
                    <a:pt x="69356" y="35983"/>
                    <a:pt x="69356" y="35913"/>
                  </a:cubicBezTo>
                  <a:cubicBezTo>
                    <a:pt x="69356" y="35842"/>
                    <a:pt x="69286" y="35772"/>
                    <a:pt x="69286" y="35630"/>
                  </a:cubicBezTo>
                  <a:cubicBezTo>
                    <a:pt x="69286" y="35560"/>
                    <a:pt x="69215" y="35490"/>
                    <a:pt x="69215" y="35348"/>
                  </a:cubicBezTo>
                  <a:cubicBezTo>
                    <a:pt x="69215" y="35278"/>
                    <a:pt x="69144" y="35207"/>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3"/>
                    <a:pt x="68086" y="33232"/>
                  </a:cubicBezTo>
                  <a:cubicBezTo>
                    <a:pt x="67945" y="33091"/>
                    <a:pt x="67874" y="32949"/>
                    <a:pt x="67733" y="32738"/>
                  </a:cubicBezTo>
                  <a:cubicBezTo>
                    <a:pt x="67733" y="32738"/>
                    <a:pt x="67733" y="32738"/>
                    <a:pt x="67733" y="32738"/>
                  </a:cubicBezTo>
                  <a:cubicBezTo>
                    <a:pt x="67733" y="32738"/>
                    <a:pt x="67733" y="32738"/>
                    <a:pt x="67733" y="32738"/>
                  </a:cubicBezTo>
                  <a:cubicBezTo>
                    <a:pt x="67663" y="32667"/>
                    <a:pt x="67592" y="32526"/>
                    <a:pt x="67522" y="32455"/>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16" y="31679"/>
                    <a:pt x="66816" y="31679"/>
                  </a:cubicBezTo>
                  <a:cubicBezTo>
                    <a:pt x="66816" y="31679"/>
                    <a:pt x="66816" y="31679"/>
                    <a:pt x="66816" y="31679"/>
                  </a:cubicBezTo>
                  <a:cubicBezTo>
                    <a:pt x="66746" y="31609"/>
                    <a:pt x="66746" y="31609"/>
                    <a:pt x="66675" y="31538"/>
                  </a:cubicBezTo>
                  <a:cubicBezTo>
                    <a:pt x="66604" y="31468"/>
                    <a:pt x="66534" y="31397"/>
                    <a:pt x="66463" y="31327"/>
                  </a:cubicBezTo>
                  <a:cubicBezTo>
                    <a:pt x="66393" y="31256"/>
                    <a:pt x="66322" y="31185"/>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2"/>
                    <a:pt x="65828" y="30762"/>
                  </a:cubicBezTo>
                  <a:cubicBezTo>
                    <a:pt x="65758" y="30691"/>
                    <a:pt x="65687" y="30621"/>
                    <a:pt x="65617" y="30551"/>
                  </a:cubicBezTo>
                  <a:cubicBezTo>
                    <a:pt x="65546" y="30480"/>
                    <a:pt x="65476" y="30409"/>
                    <a:pt x="65405" y="30409"/>
                  </a:cubicBezTo>
                  <a:cubicBezTo>
                    <a:pt x="65335"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739" y="37183"/>
                    <a:pt x="56021"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31321E82-F73C-4EAC-BC75-51DAE484554E}"/>
                </a:ext>
              </a:extLst>
            </p:cNvPr>
            <p:cNvSpPr/>
            <p:nvPr/>
          </p:nvSpPr>
          <p:spPr>
            <a:xfrm>
              <a:off x="4143446" y="5295942"/>
              <a:ext cx="56444" cy="98778"/>
            </a:xfrm>
            <a:custGeom>
              <a:avLst/>
              <a:gdLst>
                <a:gd name="connsiteX0" fmla="*/ 56444 w 56444"/>
                <a:gd name="connsiteY0" fmla="*/ 30155 h 98777"/>
                <a:gd name="connsiteX1" fmla="*/ 61666 w 56444"/>
                <a:gd name="connsiteY1" fmla="*/ 39186 h 98777"/>
                <a:gd name="connsiteX2" fmla="*/ 61524 w 56444"/>
                <a:gd name="connsiteY2" fmla="*/ 97818 h 98777"/>
                <a:gd name="connsiteX3" fmla="*/ 56233 w 56444"/>
                <a:gd name="connsiteY3" fmla="*/ 100782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9"/>
                    <a:pt x="61666" y="35870"/>
                    <a:pt x="61666" y="39186"/>
                  </a:cubicBezTo>
                  <a:lnTo>
                    <a:pt x="61524" y="97818"/>
                  </a:lnTo>
                  <a:cubicBezTo>
                    <a:pt x="61524" y="101134"/>
                    <a:pt x="59126" y="102475"/>
                    <a:pt x="56233" y="100782"/>
                  </a:cubicBezTo>
                  <a:lnTo>
                    <a:pt x="5221" y="71360"/>
                  </a:lnTo>
                  <a:cubicBezTo>
                    <a:pt x="2328" y="69666"/>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17EE0375-CAD2-47D7-BC17-982EF0924B0E}"/>
                </a:ext>
              </a:extLst>
            </p:cNvPr>
            <p:cNvSpPr/>
            <p:nvPr/>
          </p:nvSpPr>
          <p:spPr>
            <a:xfrm>
              <a:off x="4203630" y="5250956"/>
              <a:ext cx="7056" cy="63500"/>
            </a:xfrm>
            <a:custGeom>
              <a:avLst/>
              <a:gdLst>
                <a:gd name="connsiteX0" fmla="*/ 1693 w 7055"/>
                <a:gd name="connsiteY0" fmla="*/ 5997 h 63500"/>
                <a:gd name="connsiteX1" fmla="*/ 1552 w 7055"/>
                <a:gd name="connsiteY1" fmla="*/ 64629 h 63500"/>
                <a:gd name="connsiteX2" fmla="*/ 1411 w 7055"/>
                <a:gd name="connsiteY2" fmla="*/ 65758 h 63500"/>
                <a:gd name="connsiteX3" fmla="*/ 1411 w 7055"/>
                <a:gd name="connsiteY3" fmla="*/ 65758 h 63500"/>
                <a:gd name="connsiteX4" fmla="*/ 1129 w 7055"/>
                <a:gd name="connsiteY4" fmla="*/ 66675 h 63500"/>
                <a:gd name="connsiteX5" fmla="*/ 1129 w 7055"/>
                <a:gd name="connsiteY5" fmla="*/ 66675 h 63500"/>
                <a:gd name="connsiteX6" fmla="*/ 847 w 7055"/>
                <a:gd name="connsiteY6" fmla="*/ 67169 h 63500"/>
                <a:gd name="connsiteX7" fmla="*/ 0 w 7055"/>
                <a:gd name="connsiteY7" fmla="*/ 67945 h 63500"/>
                <a:gd name="connsiteX8" fmla="*/ 0 w 7055"/>
                <a:gd name="connsiteY8" fmla="*/ 67945 h 63500"/>
                <a:gd name="connsiteX9" fmla="*/ 0 w 7055"/>
                <a:gd name="connsiteY9" fmla="*/ 67945 h 63500"/>
                <a:gd name="connsiteX10" fmla="*/ 10372 w 7055"/>
                <a:gd name="connsiteY10" fmla="*/ 61877 h 63500"/>
                <a:gd name="connsiteX11" fmla="*/ 11218 w 7055"/>
                <a:gd name="connsiteY11" fmla="*/ 61101 h 63500"/>
                <a:gd name="connsiteX12" fmla="*/ 11289 w 7055"/>
                <a:gd name="connsiteY12" fmla="*/ 61031 h 63500"/>
                <a:gd name="connsiteX13" fmla="*/ 11501 w 7055"/>
                <a:gd name="connsiteY13" fmla="*/ 60678 h 63500"/>
                <a:gd name="connsiteX14" fmla="*/ 11501 w 7055"/>
                <a:gd name="connsiteY14" fmla="*/ 60678 h 63500"/>
                <a:gd name="connsiteX15" fmla="*/ 11501 w 7055"/>
                <a:gd name="connsiteY15" fmla="*/ 60678 h 63500"/>
                <a:gd name="connsiteX16" fmla="*/ 11642 w 7055"/>
                <a:gd name="connsiteY16" fmla="*/ 60396 h 63500"/>
                <a:gd name="connsiteX17" fmla="*/ 11712 w 7055"/>
                <a:gd name="connsiteY17" fmla="*/ 60113 h 63500"/>
                <a:gd name="connsiteX18" fmla="*/ 11783 w 7055"/>
                <a:gd name="connsiteY18" fmla="*/ 59831 h 63500"/>
                <a:gd name="connsiteX19" fmla="*/ 11783 w 7055"/>
                <a:gd name="connsiteY19" fmla="*/ 59761 h 63500"/>
                <a:gd name="connsiteX20" fmla="*/ 11783 w 7055"/>
                <a:gd name="connsiteY20" fmla="*/ 59761 h 63500"/>
                <a:gd name="connsiteX21" fmla="*/ 11783 w 7055"/>
                <a:gd name="connsiteY21" fmla="*/ 5962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5 w 7055"/>
                <a:gd name="connsiteY27" fmla="*/ 0 h 63500"/>
                <a:gd name="connsiteX28" fmla="*/ 1693 w 7055"/>
                <a:gd name="connsiteY28" fmla="*/ 5997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5997"/>
                  </a:moveTo>
                  <a:lnTo>
                    <a:pt x="1552" y="64629"/>
                  </a:lnTo>
                  <a:cubicBezTo>
                    <a:pt x="1552" y="65052"/>
                    <a:pt x="1482" y="65405"/>
                    <a:pt x="1411" y="65758"/>
                  </a:cubicBezTo>
                  <a:cubicBezTo>
                    <a:pt x="1411" y="65758"/>
                    <a:pt x="1411" y="65758"/>
                    <a:pt x="1411" y="65758"/>
                  </a:cubicBezTo>
                  <a:cubicBezTo>
                    <a:pt x="1341" y="66111"/>
                    <a:pt x="1270" y="66393"/>
                    <a:pt x="1129" y="66675"/>
                  </a:cubicBezTo>
                  <a:cubicBezTo>
                    <a:pt x="1129" y="66675"/>
                    <a:pt x="1129" y="66675"/>
                    <a:pt x="1129" y="66675"/>
                  </a:cubicBezTo>
                  <a:cubicBezTo>
                    <a:pt x="1058" y="66887"/>
                    <a:pt x="917" y="67028"/>
                    <a:pt x="847" y="67169"/>
                  </a:cubicBezTo>
                  <a:cubicBezTo>
                    <a:pt x="635" y="67522"/>
                    <a:pt x="353" y="67804"/>
                    <a:pt x="0" y="67945"/>
                  </a:cubicBezTo>
                  <a:lnTo>
                    <a:pt x="0" y="67945"/>
                  </a:lnTo>
                  <a:cubicBezTo>
                    <a:pt x="0" y="67945"/>
                    <a:pt x="0" y="67945"/>
                    <a:pt x="0" y="67945"/>
                  </a:cubicBezTo>
                  <a:lnTo>
                    <a:pt x="10372" y="61877"/>
                  </a:lnTo>
                  <a:cubicBezTo>
                    <a:pt x="10724" y="61665"/>
                    <a:pt x="10936" y="61383"/>
                    <a:pt x="11218" y="61101"/>
                  </a:cubicBezTo>
                  <a:cubicBezTo>
                    <a:pt x="11218" y="61031"/>
                    <a:pt x="11289" y="61031"/>
                    <a:pt x="11289" y="61031"/>
                  </a:cubicBezTo>
                  <a:cubicBezTo>
                    <a:pt x="11359" y="60889"/>
                    <a:pt x="11430" y="60819"/>
                    <a:pt x="11501" y="60678"/>
                  </a:cubicBezTo>
                  <a:cubicBezTo>
                    <a:pt x="11501" y="60678"/>
                    <a:pt x="11501" y="60678"/>
                    <a:pt x="11501" y="60678"/>
                  </a:cubicBezTo>
                  <a:cubicBezTo>
                    <a:pt x="11501" y="60678"/>
                    <a:pt x="11501" y="60678"/>
                    <a:pt x="11501" y="60678"/>
                  </a:cubicBezTo>
                  <a:cubicBezTo>
                    <a:pt x="11571" y="60607"/>
                    <a:pt x="11571" y="60466"/>
                    <a:pt x="11642" y="60396"/>
                  </a:cubicBezTo>
                  <a:cubicBezTo>
                    <a:pt x="11642" y="60325"/>
                    <a:pt x="11712" y="60184"/>
                    <a:pt x="11712" y="60113"/>
                  </a:cubicBezTo>
                  <a:cubicBezTo>
                    <a:pt x="11712" y="60043"/>
                    <a:pt x="11783" y="59972"/>
                    <a:pt x="11783" y="59831"/>
                  </a:cubicBezTo>
                  <a:cubicBezTo>
                    <a:pt x="11783" y="59831"/>
                    <a:pt x="11783" y="59761"/>
                    <a:pt x="11783" y="59761"/>
                  </a:cubicBezTo>
                  <a:cubicBezTo>
                    <a:pt x="11783" y="59761"/>
                    <a:pt x="11783" y="59761"/>
                    <a:pt x="11783" y="59761"/>
                  </a:cubicBezTo>
                  <a:cubicBezTo>
                    <a:pt x="11783" y="59690"/>
                    <a:pt x="11783" y="59690"/>
                    <a:pt x="11783" y="59620"/>
                  </a:cubicBezTo>
                  <a:cubicBezTo>
                    <a:pt x="11783" y="59549"/>
                    <a:pt x="11783" y="59478"/>
                    <a:pt x="11853" y="59408"/>
                  </a:cubicBezTo>
                  <a:cubicBezTo>
                    <a:pt x="11853" y="59337"/>
                    <a:pt x="11853" y="59267"/>
                    <a:pt x="11853" y="59126"/>
                  </a:cubicBezTo>
                  <a:cubicBezTo>
                    <a:pt x="11853" y="59055"/>
                    <a:pt x="11853" y="58985"/>
                    <a:pt x="11853" y="58914"/>
                  </a:cubicBezTo>
                  <a:cubicBezTo>
                    <a:pt x="11853" y="58844"/>
                    <a:pt x="11853" y="58773"/>
                    <a:pt x="11853" y="58632"/>
                  </a:cubicBezTo>
                  <a:cubicBezTo>
                    <a:pt x="11853" y="58632"/>
                    <a:pt x="11853" y="58632"/>
                    <a:pt x="11853" y="58632"/>
                  </a:cubicBezTo>
                  <a:lnTo>
                    <a:pt x="11995" y="0"/>
                  </a:lnTo>
                  <a:lnTo>
                    <a:pt x="1693" y="5997"/>
                  </a:lnTo>
                  <a:close/>
                </a:path>
              </a:pathLst>
            </a:custGeom>
            <a:solidFill>
              <a:schemeClr val="accent2">
                <a:lumMod val="75000"/>
              </a:schemeClr>
            </a:solidFill>
            <a:ln w="7047"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CAE1133E-BAB6-4F4C-9A84-399C5BCCA057}"/>
                </a:ext>
              </a:extLst>
            </p:cNvPr>
            <p:cNvSpPr/>
            <p:nvPr/>
          </p:nvSpPr>
          <p:spPr>
            <a:xfrm>
              <a:off x="4145633" y="5211516"/>
              <a:ext cx="63500" cy="42333"/>
            </a:xfrm>
            <a:custGeom>
              <a:avLst/>
              <a:gdLst>
                <a:gd name="connsiteX0" fmla="*/ 56515 w 63499"/>
                <a:gd name="connsiteY0" fmla="*/ 38030 h 42333"/>
                <a:gd name="connsiteX1" fmla="*/ 56515 w 63499"/>
                <a:gd name="connsiteY1" fmla="*/ 38030 h 42333"/>
                <a:gd name="connsiteX2" fmla="*/ 57432 w 63499"/>
                <a:gd name="connsiteY2" fmla="*/ 39088 h 42333"/>
                <a:gd name="connsiteX3" fmla="*/ 57432 w 63499"/>
                <a:gd name="connsiteY3" fmla="*/ 39088 h 42333"/>
                <a:gd name="connsiteX4" fmla="*/ 58208 w 63499"/>
                <a:gd name="connsiteY4" fmla="*/ 40217 h 42333"/>
                <a:gd name="connsiteX5" fmla="*/ 58208 w 63499"/>
                <a:gd name="connsiteY5" fmla="*/ 40287 h 42333"/>
                <a:gd name="connsiteX6" fmla="*/ 58843 w 63499"/>
                <a:gd name="connsiteY6" fmla="*/ 41487 h 42333"/>
                <a:gd name="connsiteX7" fmla="*/ 58843 w 63499"/>
                <a:gd name="connsiteY7" fmla="*/ 41487 h 42333"/>
                <a:gd name="connsiteX8" fmla="*/ 59337 w 63499"/>
                <a:gd name="connsiteY8" fmla="*/ 42757 h 42333"/>
                <a:gd name="connsiteX9" fmla="*/ 59337 w 63499"/>
                <a:gd name="connsiteY9" fmla="*/ 42757 h 42333"/>
                <a:gd name="connsiteX10" fmla="*/ 59619 w 63499"/>
                <a:gd name="connsiteY10" fmla="*/ 44027 h 42333"/>
                <a:gd name="connsiteX11" fmla="*/ 59619 w 63499"/>
                <a:gd name="connsiteY11" fmla="*/ 44027 h 42333"/>
                <a:gd name="connsiteX12" fmla="*/ 59690 w 63499"/>
                <a:gd name="connsiteY12" fmla="*/ 45297 h 42333"/>
                <a:gd name="connsiteX13" fmla="*/ 70062 w 63499"/>
                <a:gd name="connsiteY13" fmla="*/ 39229 h 42333"/>
                <a:gd name="connsiteX14" fmla="*/ 70062 w 63499"/>
                <a:gd name="connsiteY14" fmla="*/ 39017 h 42333"/>
                <a:gd name="connsiteX15" fmla="*/ 70062 w 63499"/>
                <a:gd name="connsiteY15" fmla="*/ 38735 h 42333"/>
                <a:gd name="connsiteX16" fmla="*/ 70062 w 63499"/>
                <a:gd name="connsiteY16" fmla="*/ 38453 h 42333"/>
                <a:gd name="connsiteX17" fmla="*/ 70062 w 63499"/>
                <a:gd name="connsiteY17" fmla="*/ 38170 h 42333"/>
                <a:gd name="connsiteX18" fmla="*/ 69991 w 63499"/>
                <a:gd name="connsiteY18" fmla="*/ 37888 h 42333"/>
                <a:gd name="connsiteX19" fmla="*/ 69991 w 63499"/>
                <a:gd name="connsiteY19" fmla="*/ 37888 h 42333"/>
                <a:gd name="connsiteX20" fmla="*/ 69991 w 63499"/>
                <a:gd name="connsiteY20" fmla="*/ 37888 h 42333"/>
                <a:gd name="connsiteX21" fmla="*/ 69920 w 63499"/>
                <a:gd name="connsiteY21" fmla="*/ 37676 h 42333"/>
                <a:gd name="connsiteX22" fmla="*/ 69850 w 63499"/>
                <a:gd name="connsiteY22" fmla="*/ 37394 h 42333"/>
                <a:gd name="connsiteX23" fmla="*/ 69779 w 63499"/>
                <a:gd name="connsiteY23" fmla="*/ 37112 h 42333"/>
                <a:gd name="connsiteX24" fmla="*/ 69709 w 63499"/>
                <a:gd name="connsiteY24" fmla="*/ 36830 h 42333"/>
                <a:gd name="connsiteX25" fmla="*/ 69638 w 63499"/>
                <a:gd name="connsiteY25" fmla="*/ 36618 h 42333"/>
                <a:gd name="connsiteX26" fmla="*/ 69638 w 63499"/>
                <a:gd name="connsiteY26" fmla="*/ 36618 h 42333"/>
                <a:gd name="connsiteX27" fmla="*/ 69638 w 63499"/>
                <a:gd name="connsiteY27" fmla="*/ 36548 h 42333"/>
                <a:gd name="connsiteX28" fmla="*/ 69568 w 63499"/>
                <a:gd name="connsiteY28" fmla="*/ 36266 h 42333"/>
                <a:gd name="connsiteX29" fmla="*/ 69497 w 63499"/>
                <a:gd name="connsiteY29" fmla="*/ 35983 h 42333"/>
                <a:gd name="connsiteX30" fmla="*/ 69427 w 63499"/>
                <a:gd name="connsiteY30" fmla="*/ 35701 h 42333"/>
                <a:gd name="connsiteX31" fmla="*/ 69356 w 63499"/>
                <a:gd name="connsiteY31" fmla="*/ 35419 h 42333"/>
                <a:gd name="connsiteX32" fmla="*/ 69285 w 63499"/>
                <a:gd name="connsiteY32" fmla="*/ 35207 h 42333"/>
                <a:gd name="connsiteX33" fmla="*/ 69285 w 63499"/>
                <a:gd name="connsiteY33" fmla="*/ 35207 h 42333"/>
                <a:gd name="connsiteX34" fmla="*/ 69285 w 63499"/>
                <a:gd name="connsiteY34" fmla="*/ 35137 h 42333"/>
                <a:gd name="connsiteX35" fmla="*/ 69144 w 63499"/>
                <a:gd name="connsiteY35" fmla="*/ 34854 h 42333"/>
                <a:gd name="connsiteX36" fmla="*/ 69003 w 63499"/>
                <a:gd name="connsiteY36" fmla="*/ 34572 h 42333"/>
                <a:gd name="connsiteX37" fmla="*/ 68862 w 63499"/>
                <a:gd name="connsiteY37" fmla="*/ 34290 h 42333"/>
                <a:gd name="connsiteX38" fmla="*/ 68651 w 63499"/>
                <a:gd name="connsiteY38" fmla="*/ 33937 h 42333"/>
                <a:gd name="connsiteX39" fmla="*/ 68651 w 63499"/>
                <a:gd name="connsiteY39" fmla="*/ 33867 h 42333"/>
                <a:gd name="connsiteX40" fmla="*/ 68580 w 63499"/>
                <a:gd name="connsiteY40" fmla="*/ 33796 h 42333"/>
                <a:gd name="connsiteX41" fmla="*/ 68157 w 63499"/>
                <a:gd name="connsiteY41" fmla="*/ 33161 h 42333"/>
                <a:gd name="connsiteX42" fmla="*/ 67804 w 63499"/>
                <a:gd name="connsiteY42" fmla="*/ 32667 h 42333"/>
                <a:gd name="connsiteX43" fmla="*/ 67804 w 63499"/>
                <a:gd name="connsiteY43" fmla="*/ 32667 h 42333"/>
                <a:gd name="connsiteX44" fmla="*/ 67804 w 63499"/>
                <a:gd name="connsiteY44" fmla="*/ 32667 h 42333"/>
                <a:gd name="connsiteX45" fmla="*/ 67592 w 63499"/>
                <a:gd name="connsiteY45" fmla="*/ 32385 h 42333"/>
                <a:gd name="connsiteX46" fmla="*/ 67380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4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0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5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515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515" y="38030"/>
                  </a:moveTo>
                  <a:cubicBezTo>
                    <a:pt x="56515" y="38030"/>
                    <a:pt x="56515" y="38030"/>
                    <a:pt x="56515" y="38030"/>
                  </a:cubicBezTo>
                  <a:cubicBezTo>
                    <a:pt x="56868" y="38382"/>
                    <a:pt x="57150" y="38735"/>
                    <a:pt x="57432" y="39088"/>
                  </a:cubicBezTo>
                  <a:cubicBezTo>
                    <a:pt x="57432" y="39088"/>
                    <a:pt x="57432" y="39088"/>
                    <a:pt x="57432" y="39088"/>
                  </a:cubicBezTo>
                  <a:cubicBezTo>
                    <a:pt x="57714" y="39440"/>
                    <a:pt x="57926" y="39864"/>
                    <a:pt x="58208" y="40217"/>
                  </a:cubicBezTo>
                  <a:cubicBezTo>
                    <a:pt x="58208" y="40217"/>
                    <a:pt x="58208" y="40287"/>
                    <a:pt x="58208" y="40287"/>
                  </a:cubicBezTo>
                  <a:cubicBezTo>
                    <a:pt x="58420" y="40710"/>
                    <a:pt x="58632" y="41063"/>
                    <a:pt x="58843" y="41487"/>
                  </a:cubicBezTo>
                  <a:cubicBezTo>
                    <a:pt x="58843" y="41487"/>
                    <a:pt x="58843" y="41487"/>
                    <a:pt x="58843" y="41487"/>
                  </a:cubicBezTo>
                  <a:cubicBezTo>
                    <a:pt x="59055" y="41910"/>
                    <a:pt x="59196" y="42333"/>
                    <a:pt x="59337" y="42757"/>
                  </a:cubicBezTo>
                  <a:cubicBezTo>
                    <a:pt x="59337" y="42757"/>
                    <a:pt x="59337" y="42757"/>
                    <a:pt x="59337" y="42757"/>
                  </a:cubicBezTo>
                  <a:cubicBezTo>
                    <a:pt x="59478" y="43180"/>
                    <a:pt x="59549" y="43603"/>
                    <a:pt x="59619" y="44027"/>
                  </a:cubicBezTo>
                  <a:cubicBezTo>
                    <a:pt x="59619" y="44027"/>
                    <a:pt x="59619" y="44027"/>
                    <a:pt x="59619" y="44027"/>
                  </a:cubicBezTo>
                  <a:cubicBezTo>
                    <a:pt x="59690" y="44450"/>
                    <a:pt x="59690" y="44873"/>
                    <a:pt x="59690" y="45297"/>
                  </a:cubicBezTo>
                  <a:lnTo>
                    <a:pt x="70062" y="39229"/>
                  </a:lnTo>
                  <a:cubicBezTo>
                    <a:pt x="70062" y="39158"/>
                    <a:pt x="70062" y="39088"/>
                    <a:pt x="70062" y="39017"/>
                  </a:cubicBezTo>
                  <a:cubicBezTo>
                    <a:pt x="70062" y="38946"/>
                    <a:pt x="70062" y="38876"/>
                    <a:pt x="70062" y="38735"/>
                  </a:cubicBezTo>
                  <a:cubicBezTo>
                    <a:pt x="70062" y="38664"/>
                    <a:pt x="70062" y="38594"/>
                    <a:pt x="70062" y="38453"/>
                  </a:cubicBezTo>
                  <a:cubicBezTo>
                    <a:pt x="70062" y="38312"/>
                    <a:pt x="70062" y="38312"/>
                    <a:pt x="70062" y="38170"/>
                  </a:cubicBezTo>
                  <a:cubicBezTo>
                    <a:pt x="70062" y="38100"/>
                    <a:pt x="70062" y="38030"/>
                    <a:pt x="69991" y="37888"/>
                  </a:cubicBezTo>
                  <a:cubicBezTo>
                    <a:pt x="69991" y="37888"/>
                    <a:pt x="69991" y="37888"/>
                    <a:pt x="69991" y="37888"/>
                  </a:cubicBezTo>
                  <a:cubicBezTo>
                    <a:pt x="69991" y="37888"/>
                    <a:pt x="69991" y="37888"/>
                    <a:pt x="69991" y="37888"/>
                  </a:cubicBezTo>
                  <a:cubicBezTo>
                    <a:pt x="69991" y="37818"/>
                    <a:pt x="69991" y="37747"/>
                    <a:pt x="69920" y="37676"/>
                  </a:cubicBezTo>
                  <a:cubicBezTo>
                    <a:pt x="69920" y="37606"/>
                    <a:pt x="69850" y="37465"/>
                    <a:pt x="69850" y="37394"/>
                  </a:cubicBezTo>
                  <a:cubicBezTo>
                    <a:pt x="69850" y="37324"/>
                    <a:pt x="69779" y="37182"/>
                    <a:pt x="69779" y="37112"/>
                  </a:cubicBezTo>
                  <a:cubicBezTo>
                    <a:pt x="69779" y="37042"/>
                    <a:pt x="69709" y="36900"/>
                    <a:pt x="69709" y="36830"/>
                  </a:cubicBezTo>
                  <a:cubicBezTo>
                    <a:pt x="69709" y="36759"/>
                    <a:pt x="69638" y="36689"/>
                    <a:pt x="69638" y="36618"/>
                  </a:cubicBezTo>
                  <a:cubicBezTo>
                    <a:pt x="69638" y="36618"/>
                    <a:pt x="69638" y="36618"/>
                    <a:pt x="69638" y="36618"/>
                  </a:cubicBezTo>
                  <a:cubicBezTo>
                    <a:pt x="69638" y="36618"/>
                    <a:pt x="69638" y="36618"/>
                    <a:pt x="69638" y="36548"/>
                  </a:cubicBezTo>
                  <a:cubicBezTo>
                    <a:pt x="69638" y="36477"/>
                    <a:pt x="69568" y="36336"/>
                    <a:pt x="69568" y="36266"/>
                  </a:cubicBezTo>
                  <a:cubicBezTo>
                    <a:pt x="69568" y="36195"/>
                    <a:pt x="69497" y="36054"/>
                    <a:pt x="69497" y="35983"/>
                  </a:cubicBezTo>
                  <a:cubicBezTo>
                    <a:pt x="69497" y="35913"/>
                    <a:pt x="69427" y="35842"/>
                    <a:pt x="69427" y="35701"/>
                  </a:cubicBezTo>
                  <a:cubicBezTo>
                    <a:pt x="69427" y="35630"/>
                    <a:pt x="69356" y="35560"/>
                    <a:pt x="69356" y="35419"/>
                  </a:cubicBezTo>
                  <a:cubicBezTo>
                    <a:pt x="69356" y="35348"/>
                    <a:pt x="69285" y="35278"/>
                    <a:pt x="69285" y="35207"/>
                  </a:cubicBezTo>
                  <a:cubicBezTo>
                    <a:pt x="69285" y="35207"/>
                    <a:pt x="69285" y="35207"/>
                    <a:pt x="69285" y="35207"/>
                  </a:cubicBezTo>
                  <a:cubicBezTo>
                    <a:pt x="69285" y="35207"/>
                    <a:pt x="69285" y="35207"/>
                    <a:pt x="69285" y="35137"/>
                  </a:cubicBezTo>
                  <a:cubicBezTo>
                    <a:pt x="69215" y="35066"/>
                    <a:pt x="69215" y="34995"/>
                    <a:pt x="69144" y="34854"/>
                  </a:cubicBezTo>
                  <a:cubicBezTo>
                    <a:pt x="69074" y="34784"/>
                    <a:pt x="69074" y="34643"/>
                    <a:pt x="69003" y="34572"/>
                  </a:cubicBezTo>
                  <a:cubicBezTo>
                    <a:pt x="68933" y="34502"/>
                    <a:pt x="68862" y="34361"/>
                    <a:pt x="68862" y="34290"/>
                  </a:cubicBezTo>
                  <a:cubicBezTo>
                    <a:pt x="68792" y="34149"/>
                    <a:pt x="68721" y="34078"/>
                    <a:pt x="68651" y="33937"/>
                  </a:cubicBezTo>
                  <a:cubicBezTo>
                    <a:pt x="68651" y="33937"/>
                    <a:pt x="68651" y="33867"/>
                    <a:pt x="68651" y="33867"/>
                  </a:cubicBezTo>
                  <a:cubicBezTo>
                    <a:pt x="68651" y="33867"/>
                    <a:pt x="68651" y="33796"/>
                    <a:pt x="68580" y="33796"/>
                  </a:cubicBezTo>
                  <a:cubicBezTo>
                    <a:pt x="68439" y="33585"/>
                    <a:pt x="68298" y="33373"/>
                    <a:pt x="68157" y="33161"/>
                  </a:cubicBezTo>
                  <a:cubicBezTo>
                    <a:pt x="68016" y="33020"/>
                    <a:pt x="67945" y="32879"/>
                    <a:pt x="67804" y="32667"/>
                  </a:cubicBezTo>
                  <a:cubicBezTo>
                    <a:pt x="67804" y="32667"/>
                    <a:pt x="67804" y="32667"/>
                    <a:pt x="67804" y="32667"/>
                  </a:cubicBezTo>
                  <a:cubicBezTo>
                    <a:pt x="67804" y="32667"/>
                    <a:pt x="67804" y="32667"/>
                    <a:pt x="67804" y="32667"/>
                  </a:cubicBezTo>
                  <a:cubicBezTo>
                    <a:pt x="67733" y="32597"/>
                    <a:pt x="67663" y="32455"/>
                    <a:pt x="67592" y="32385"/>
                  </a:cubicBezTo>
                  <a:cubicBezTo>
                    <a:pt x="67522" y="32314"/>
                    <a:pt x="67451" y="32244"/>
                    <a:pt x="67380"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745" y="31468"/>
                    <a:pt x="66745" y="31468"/>
                  </a:cubicBezTo>
                  <a:cubicBezTo>
                    <a:pt x="66675" y="31397"/>
                    <a:pt x="66604" y="31327"/>
                    <a:pt x="66534" y="31256"/>
                  </a:cubicBezTo>
                  <a:cubicBezTo>
                    <a:pt x="66463" y="31185"/>
                    <a:pt x="66393" y="31115"/>
                    <a:pt x="66322" y="31044"/>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0"/>
                    <a:pt x="65687" y="30550"/>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4"/>
                    <a:pt x="13688" y="564"/>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5"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0"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80" y="37394"/>
                    <a:pt x="56162" y="37747"/>
                    <a:pt x="56515" y="3803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544EEA95-882B-4720-A46B-974A6501CC9A}"/>
                </a:ext>
              </a:extLst>
            </p:cNvPr>
            <p:cNvSpPr/>
            <p:nvPr/>
          </p:nvSpPr>
          <p:spPr>
            <a:xfrm>
              <a:off x="4143657" y="5217812"/>
              <a:ext cx="56444" cy="98778"/>
            </a:xfrm>
            <a:custGeom>
              <a:avLst/>
              <a:gdLst>
                <a:gd name="connsiteX0" fmla="*/ 56444 w 56444"/>
                <a:gd name="connsiteY0" fmla="*/ 30110 h 98777"/>
                <a:gd name="connsiteX1" fmla="*/ 61666 w 56444"/>
                <a:gd name="connsiteY1" fmla="*/ 39141 h 98777"/>
                <a:gd name="connsiteX2" fmla="*/ 6152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433 w 56444"/>
                <a:gd name="connsiteY7" fmla="*/ 688 h 98777"/>
                <a:gd name="connsiteX8" fmla="*/ 5644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10"/>
                  </a:moveTo>
                  <a:cubicBezTo>
                    <a:pt x="59337" y="31803"/>
                    <a:pt x="61666" y="35825"/>
                    <a:pt x="61666" y="39141"/>
                  </a:cubicBezTo>
                  <a:lnTo>
                    <a:pt x="61524" y="97773"/>
                  </a:lnTo>
                  <a:cubicBezTo>
                    <a:pt x="61524" y="101089"/>
                    <a:pt x="59126" y="102429"/>
                    <a:pt x="56233" y="100807"/>
                  </a:cubicBezTo>
                  <a:lnTo>
                    <a:pt x="5221" y="71385"/>
                  </a:lnTo>
                  <a:cubicBezTo>
                    <a:pt x="2328" y="69691"/>
                    <a:pt x="0" y="65599"/>
                    <a:pt x="0" y="62354"/>
                  </a:cubicBezTo>
                  <a:lnTo>
                    <a:pt x="141" y="3722"/>
                  </a:lnTo>
                  <a:cubicBezTo>
                    <a:pt x="141" y="406"/>
                    <a:pt x="2469" y="-934"/>
                    <a:pt x="5433" y="688"/>
                  </a:cubicBezTo>
                  <a:lnTo>
                    <a:pt x="56444" y="30110"/>
                  </a:lnTo>
                  <a:close/>
                </a:path>
              </a:pathLst>
            </a:custGeom>
            <a:solidFill>
              <a:schemeClr val="accent2"/>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A94CFBF8-708E-421F-A214-94F57966FFEE}"/>
                </a:ext>
              </a:extLst>
            </p:cNvPr>
            <p:cNvSpPr/>
            <p:nvPr/>
          </p:nvSpPr>
          <p:spPr>
            <a:xfrm>
              <a:off x="4203912" y="517271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0 w 7055"/>
                <a:gd name="connsiteY10" fmla="*/ 68086 h 63500"/>
                <a:gd name="connsiteX11" fmla="*/ 10372 w 7055"/>
                <a:gd name="connsiteY11" fmla="*/ 62018 h 63500"/>
                <a:gd name="connsiteX12" fmla="*/ 11148 w 7055"/>
                <a:gd name="connsiteY12" fmla="*/ 61242 h 63500"/>
                <a:gd name="connsiteX13" fmla="*/ 11218 w 7055"/>
                <a:gd name="connsiteY13" fmla="*/ 61172 h 63500"/>
                <a:gd name="connsiteX14" fmla="*/ 11430 w 7055"/>
                <a:gd name="connsiteY14" fmla="*/ 60819 h 63500"/>
                <a:gd name="connsiteX15" fmla="*/ 11430 w 7055"/>
                <a:gd name="connsiteY15" fmla="*/ 60819 h 63500"/>
                <a:gd name="connsiteX16" fmla="*/ 11430 w 7055"/>
                <a:gd name="connsiteY16" fmla="*/ 60819 h 63500"/>
                <a:gd name="connsiteX17" fmla="*/ 11571 w 7055"/>
                <a:gd name="connsiteY17" fmla="*/ 60536 h 63500"/>
                <a:gd name="connsiteX18" fmla="*/ 11642 w 7055"/>
                <a:gd name="connsiteY18" fmla="*/ 60254 h 63500"/>
                <a:gd name="connsiteX19" fmla="*/ 11712 w 7055"/>
                <a:gd name="connsiteY19" fmla="*/ 59972 h 63500"/>
                <a:gd name="connsiteX20" fmla="*/ 11712 w 7055"/>
                <a:gd name="connsiteY20" fmla="*/ 59831 h 63500"/>
                <a:gd name="connsiteX21" fmla="*/ 11712 w 7055"/>
                <a:gd name="connsiteY21" fmla="*/ 59831 h 63500"/>
                <a:gd name="connsiteX22" fmla="*/ 11712 w 7055"/>
                <a:gd name="connsiteY22" fmla="*/ 59690 h 63500"/>
                <a:gd name="connsiteX23" fmla="*/ 11783 w 7055"/>
                <a:gd name="connsiteY23" fmla="*/ 59408 h 63500"/>
                <a:gd name="connsiteX24" fmla="*/ 11783 w 7055"/>
                <a:gd name="connsiteY24" fmla="*/ 59126 h 63500"/>
                <a:gd name="connsiteX25" fmla="*/ 11783 w 7055"/>
                <a:gd name="connsiteY25" fmla="*/ 58914 h 63500"/>
                <a:gd name="connsiteX26" fmla="*/ 11783 w 7055"/>
                <a:gd name="connsiteY26" fmla="*/ 58632 h 63500"/>
                <a:gd name="connsiteX27" fmla="*/ 11783 w 7055"/>
                <a:gd name="connsiteY27" fmla="*/ 58632 h 63500"/>
                <a:gd name="connsiteX28" fmla="*/ 11924 w 7055"/>
                <a:gd name="connsiteY28" fmla="*/ 0 h 63500"/>
                <a:gd name="connsiteX29" fmla="*/ 1623 w 7055"/>
                <a:gd name="connsiteY29"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5" h="63500">
                  <a:moveTo>
                    <a:pt x="1623" y="6138"/>
                  </a:moveTo>
                  <a:lnTo>
                    <a:pt x="1482" y="64770"/>
                  </a:lnTo>
                  <a:cubicBezTo>
                    <a:pt x="1482" y="65193"/>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cubicBezTo>
                    <a:pt x="0" y="68086"/>
                    <a:pt x="0" y="68086"/>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690"/>
                  </a:cubicBezTo>
                  <a:cubicBezTo>
                    <a:pt x="11712" y="59620"/>
                    <a:pt x="11712" y="59549"/>
                    <a:pt x="11783" y="59408"/>
                  </a:cubicBezTo>
                  <a:cubicBezTo>
                    <a:pt x="11783" y="59337"/>
                    <a:pt x="11783" y="59266"/>
                    <a:pt x="11783" y="59126"/>
                  </a:cubicBezTo>
                  <a:cubicBezTo>
                    <a:pt x="11783" y="59055"/>
                    <a:pt x="11783" y="58984"/>
                    <a:pt x="11783" y="58914"/>
                  </a:cubicBezTo>
                  <a:cubicBezTo>
                    <a:pt x="11783" y="58843"/>
                    <a:pt x="11783" y="58772"/>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6DA5A6F0-5C6D-4B24-A5CB-A559E980468A}"/>
                </a:ext>
              </a:extLst>
            </p:cNvPr>
            <p:cNvSpPr/>
            <p:nvPr/>
          </p:nvSpPr>
          <p:spPr>
            <a:xfrm>
              <a:off x="4143869" y="5139662"/>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25" y="102475"/>
                    <a:pt x="56233" y="100781"/>
                  </a:cubicBezTo>
                  <a:lnTo>
                    <a:pt x="5221" y="71360"/>
                  </a:lnTo>
                  <a:cubicBezTo>
                    <a:pt x="2328" y="69667"/>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50ED5D65-BEDB-430A-B5EB-C93DC39E33A2}"/>
                </a:ext>
              </a:extLst>
            </p:cNvPr>
            <p:cNvSpPr/>
            <p:nvPr/>
          </p:nvSpPr>
          <p:spPr>
            <a:xfrm>
              <a:off x="4064141" y="5086209"/>
              <a:ext cx="63500" cy="42333"/>
            </a:xfrm>
            <a:custGeom>
              <a:avLst/>
              <a:gdLst>
                <a:gd name="connsiteX0" fmla="*/ 56444 w 63499"/>
                <a:gd name="connsiteY0" fmla="*/ 38030 h 42333"/>
                <a:gd name="connsiteX1" fmla="*/ 56444 w 63499"/>
                <a:gd name="connsiteY1" fmla="*/ 38030 h 42333"/>
                <a:gd name="connsiteX2" fmla="*/ 57362 w 63499"/>
                <a:gd name="connsiteY2" fmla="*/ 39088 h 42333"/>
                <a:gd name="connsiteX3" fmla="*/ 57362 w 63499"/>
                <a:gd name="connsiteY3" fmla="*/ 39088 h 42333"/>
                <a:gd name="connsiteX4" fmla="*/ 58138 w 63499"/>
                <a:gd name="connsiteY4" fmla="*/ 40217 h 42333"/>
                <a:gd name="connsiteX5" fmla="*/ 58138 w 63499"/>
                <a:gd name="connsiteY5" fmla="*/ 40287 h 42333"/>
                <a:gd name="connsiteX6" fmla="*/ 58773 w 63499"/>
                <a:gd name="connsiteY6" fmla="*/ 41487 h 42333"/>
                <a:gd name="connsiteX7" fmla="*/ 58773 w 63499"/>
                <a:gd name="connsiteY7" fmla="*/ 41487 h 42333"/>
                <a:gd name="connsiteX8" fmla="*/ 59267 w 63499"/>
                <a:gd name="connsiteY8" fmla="*/ 42757 h 42333"/>
                <a:gd name="connsiteX9" fmla="*/ 59267 w 63499"/>
                <a:gd name="connsiteY9" fmla="*/ 42757 h 42333"/>
                <a:gd name="connsiteX10" fmla="*/ 59549 w 63499"/>
                <a:gd name="connsiteY10" fmla="*/ 44027 h 42333"/>
                <a:gd name="connsiteX11" fmla="*/ 59549 w 63499"/>
                <a:gd name="connsiteY11" fmla="*/ 44027 h 42333"/>
                <a:gd name="connsiteX12" fmla="*/ 59619 w 63499"/>
                <a:gd name="connsiteY12" fmla="*/ 45297 h 42333"/>
                <a:gd name="connsiteX13" fmla="*/ 69991 w 63499"/>
                <a:gd name="connsiteY13" fmla="*/ 39229 h 42333"/>
                <a:gd name="connsiteX14" fmla="*/ 69991 w 63499"/>
                <a:gd name="connsiteY14" fmla="*/ 39017 h 42333"/>
                <a:gd name="connsiteX15" fmla="*/ 69991 w 63499"/>
                <a:gd name="connsiteY15" fmla="*/ 38735 h 42333"/>
                <a:gd name="connsiteX16" fmla="*/ 69991 w 63499"/>
                <a:gd name="connsiteY16" fmla="*/ 38453 h 42333"/>
                <a:gd name="connsiteX17" fmla="*/ 69991 w 63499"/>
                <a:gd name="connsiteY17" fmla="*/ 38170 h 42333"/>
                <a:gd name="connsiteX18" fmla="*/ 69920 w 63499"/>
                <a:gd name="connsiteY18" fmla="*/ 37888 h 42333"/>
                <a:gd name="connsiteX19" fmla="*/ 69920 w 63499"/>
                <a:gd name="connsiteY19" fmla="*/ 37888 h 42333"/>
                <a:gd name="connsiteX20" fmla="*/ 69920 w 63499"/>
                <a:gd name="connsiteY20" fmla="*/ 37888 h 42333"/>
                <a:gd name="connsiteX21" fmla="*/ 69850 w 63499"/>
                <a:gd name="connsiteY21" fmla="*/ 37606 h 42333"/>
                <a:gd name="connsiteX22" fmla="*/ 69779 w 63499"/>
                <a:gd name="connsiteY22" fmla="*/ 37324 h 42333"/>
                <a:gd name="connsiteX23" fmla="*/ 69709 w 63499"/>
                <a:gd name="connsiteY23" fmla="*/ 37042 h 42333"/>
                <a:gd name="connsiteX24" fmla="*/ 69638 w 63499"/>
                <a:gd name="connsiteY24" fmla="*/ 36760 h 42333"/>
                <a:gd name="connsiteX25" fmla="*/ 69568 w 63499"/>
                <a:gd name="connsiteY25" fmla="*/ 36548 h 42333"/>
                <a:gd name="connsiteX26" fmla="*/ 69568 w 63499"/>
                <a:gd name="connsiteY26" fmla="*/ 36548 h 42333"/>
                <a:gd name="connsiteX27" fmla="*/ 69568 w 63499"/>
                <a:gd name="connsiteY27" fmla="*/ 36477 h 42333"/>
                <a:gd name="connsiteX28" fmla="*/ 69497 w 63499"/>
                <a:gd name="connsiteY28" fmla="*/ 36195 h 42333"/>
                <a:gd name="connsiteX29" fmla="*/ 69427 w 63499"/>
                <a:gd name="connsiteY29" fmla="*/ 35913 h 42333"/>
                <a:gd name="connsiteX30" fmla="*/ 69356 w 63499"/>
                <a:gd name="connsiteY30" fmla="*/ 35630 h 42333"/>
                <a:gd name="connsiteX31" fmla="*/ 69285 w 63499"/>
                <a:gd name="connsiteY31" fmla="*/ 35348 h 42333"/>
                <a:gd name="connsiteX32" fmla="*/ 69215 w 63499"/>
                <a:gd name="connsiteY32" fmla="*/ 35137 h 42333"/>
                <a:gd name="connsiteX33" fmla="*/ 69215 w 63499"/>
                <a:gd name="connsiteY33" fmla="*/ 35137 h 42333"/>
                <a:gd name="connsiteX34" fmla="*/ 69215 w 63499"/>
                <a:gd name="connsiteY34" fmla="*/ 35066 h 42333"/>
                <a:gd name="connsiteX35" fmla="*/ 69074 w 63499"/>
                <a:gd name="connsiteY35" fmla="*/ 34784 h 42333"/>
                <a:gd name="connsiteX36" fmla="*/ 68933 w 63499"/>
                <a:gd name="connsiteY36" fmla="*/ 34502 h 42333"/>
                <a:gd name="connsiteX37" fmla="*/ 68792 w 63499"/>
                <a:gd name="connsiteY37" fmla="*/ 34219 h 42333"/>
                <a:gd name="connsiteX38" fmla="*/ 68580 w 63499"/>
                <a:gd name="connsiteY38" fmla="*/ 33867 h 42333"/>
                <a:gd name="connsiteX39" fmla="*/ 68580 w 63499"/>
                <a:gd name="connsiteY39" fmla="*/ 33796 h 42333"/>
                <a:gd name="connsiteX40" fmla="*/ 68509 w 63499"/>
                <a:gd name="connsiteY40" fmla="*/ 33725 h 42333"/>
                <a:gd name="connsiteX41" fmla="*/ 68157 w 63499"/>
                <a:gd name="connsiteY41" fmla="*/ 33091 h 42333"/>
                <a:gd name="connsiteX42" fmla="*/ 67804 w 63499"/>
                <a:gd name="connsiteY42" fmla="*/ 32597 h 42333"/>
                <a:gd name="connsiteX43" fmla="*/ 67804 w 63499"/>
                <a:gd name="connsiteY43" fmla="*/ 32597 h 42333"/>
                <a:gd name="connsiteX44" fmla="*/ 67804 w 63499"/>
                <a:gd name="connsiteY44" fmla="*/ 32597 h 42333"/>
                <a:gd name="connsiteX45" fmla="*/ 67592 w 63499"/>
                <a:gd name="connsiteY45" fmla="*/ 32315 h 42333"/>
                <a:gd name="connsiteX46" fmla="*/ 67381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5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80 h 42333"/>
                <a:gd name="connsiteX91" fmla="*/ 2611 w 63499"/>
                <a:gd name="connsiteY91" fmla="*/ 6280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444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030"/>
                  </a:moveTo>
                  <a:cubicBezTo>
                    <a:pt x="56444" y="38030"/>
                    <a:pt x="56444" y="38030"/>
                    <a:pt x="56444" y="38030"/>
                  </a:cubicBezTo>
                  <a:cubicBezTo>
                    <a:pt x="56797" y="38382"/>
                    <a:pt x="57079" y="38735"/>
                    <a:pt x="57362" y="39088"/>
                  </a:cubicBezTo>
                  <a:cubicBezTo>
                    <a:pt x="57362" y="39088"/>
                    <a:pt x="57362" y="39088"/>
                    <a:pt x="57362" y="39088"/>
                  </a:cubicBezTo>
                  <a:cubicBezTo>
                    <a:pt x="57644" y="39440"/>
                    <a:pt x="57856" y="39864"/>
                    <a:pt x="58138" y="40217"/>
                  </a:cubicBezTo>
                  <a:cubicBezTo>
                    <a:pt x="58138" y="40217"/>
                    <a:pt x="58138" y="40287"/>
                    <a:pt x="58138" y="40287"/>
                  </a:cubicBezTo>
                  <a:cubicBezTo>
                    <a:pt x="58349" y="40711"/>
                    <a:pt x="58561" y="41063"/>
                    <a:pt x="58773" y="41487"/>
                  </a:cubicBezTo>
                  <a:cubicBezTo>
                    <a:pt x="58773" y="41487"/>
                    <a:pt x="58773" y="41487"/>
                    <a:pt x="58773" y="41487"/>
                  </a:cubicBezTo>
                  <a:cubicBezTo>
                    <a:pt x="58984" y="41910"/>
                    <a:pt x="59125" y="42333"/>
                    <a:pt x="59267" y="42757"/>
                  </a:cubicBezTo>
                  <a:cubicBezTo>
                    <a:pt x="59267" y="42757"/>
                    <a:pt x="59267" y="42757"/>
                    <a:pt x="59267" y="42757"/>
                  </a:cubicBezTo>
                  <a:cubicBezTo>
                    <a:pt x="59408" y="43180"/>
                    <a:pt x="59478" y="43603"/>
                    <a:pt x="59549" y="44027"/>
                  </a:cubicBezTo>
                  <a:cubicBezTo>
                    <a:pt x="59549" y="44027"/>
                    <a:pt x="59549" y="44027"/>
                    <a:pt x="59549" y="44027"/>
                  </a:cubicBezTo>
                  <a:cubicBezTo>
                    <a:pt x="59619" y="44450"/>
                    <a:pt x="59619" y="44873"/>
                    <a:pt x="59619" y="45297"/>
                  </a:cubicBezTo>
                  <a:lnTo>
                    <a:pt x="69991" y="39229"/>
                  </a:lnTo>
                  <a:cubicBezTo>
                    <a:pt x="69991" y="39158"/>
                    <a:pt x="69991" y="39088"/>
                    <a:pt x="69991" y="39017"/>
                  </a:cubicBezTo>
                  <a:cubicBezTo>
                    <a:pt x="69991" y="38947"/>
                    <a:pt x="69991" y="38876"/>
                    <a:pt x="69991" y="38735"/>
                  </a:cubicBezTo>
                  <a:cubicBezTo>
                    <a:pt x="69991" y="38664"/>
                    <a:pt x="69991" y="38594"/>
                    <a:pt x="69991" y="38453"/>
                  </a:cubicBezTo>
                  <a:cubicBezTo>
                    <a:pt x="69991" y="38382"/>
                    <a:pt x="69991" y="38312"/>
                    <a:pt x="69991" y="38170"/>
                  </a:cubicBezTo>
                  <a:cubicBezTo>
                    <a:pt x="69991" y="38100"/>
                    <a:pt x="69991" y="38030"/>
                    <a:pt x="69920" y="37888"/>
                  </a:cubicBezTo>
                  <a:cubicBezTo>
                    <a:pt x="69920" y="37888"/>
                    <a:pt x="69920" y="37888"/>
                    <a:pt x="69920" y="37888"/>
                  </a:cubicBezTo>
                  <a:cubicBezTo>
                    <a:pt x="69920" y="37888"/>
                    <a:pt x="69920" y="37888"/>
                    <a:pt x="69920" y="37888"/>
                  </a:cubicBezTo>
                  <a:cubicBezTo>
                    <a:pt x="69920" y="37818"/>
                    <a:pt x="69920" y="37747"/>
                    <a:pt x="69850" y="37606"/>
                  </a:cubicBezTo>
                  <a:cubicBezTo>
                    <a:pt x="69850" y="37536"/>
                    <a:pt x="69779" y="37394"/>
                    <a:pt x="69779" y="37324"/>
                  </a:cubicBezTo>
                  <a:cubicBezTo>
                    <a:pt x="69779" y="37253"/>
                    <a:pt x="69709" y="37112"/>
                    <a:pt x="69709" y="37042"/>
                  </a:cubicBezTo>
                  <a:cubicBezTo>
                    <a:pt x="69709" y="36971"/>
                    <a:pt x="69638" y="36830"/>
                    <a:pt x="69638" y="36760"/>
                  </a:cubicBezTo>
                  <a:cubicBezTo>
                    <a:pt x="69638" y="36689"/>
                    <a:pt x="69568" y="36618"/>
                    <a:pt x="69568" y="36548"/>
                  </a:cubicBezTo>
                  <a:cubicBezTo>
                    <a:pt x="69568" y="36548"/>
                    <a:pt x="69568" y="36548"/>
                    <a:pt x="69568" y="36548"/>
                  </a:cubicBezTo>
                  <a:cubicBezTo>
                    <a:pt x="69568" y="36548"/>
                    <a:pt x="69568" y="36548"/>
                    <a:pt x="69568" y="36477"/>
                  </a:cubicBezTo>
                  <a:cubicBezTo>
                    <a:pt x="69568" y="36406"/>
                    <a:pt x="69497" y="36266"/>
                    <a:pt x="69497" y="36195"/>
                  </a:cubicBezTo>
                  <a:cubicBezTo>
                    <a:pt x="69497" y="36124"/>
                    <a:pt x="69427" y="35983"/>
                    <a:pt x="69427" y="35913"/>
                  </a:cubicBezTo>
                  <a:cubicBezTo>
                    <a:pt x="69427" y="35842"/>
                    <a:pt x="69356" y="35772"/>
                    <a:pt x="69356" y="35630"/>
                  </a:cubicBezTo>
                  <a:cubicBezTo>
                    <a:pt x="69356" y="35560"/>
                    <a:pt x="69285" y="35489"/>
                    <a:pt x="69285" y="35348"/>
                  </a:cubicBezTo>
                  <a:cubicBezTo>
                    <a:pt x="69285" y="35278"/>
                    <a:pt x="69215" y="35207"/>
                    <a:pt x="69215" y="35137"/>
                  </a:cubicBezTo>
                  <a:cubicBezTo>
                    <a:pt x="69215" y="35137"/>
                    <a:pt x="69215" y="35137"/>
                    <a:pt x="69215" y="35137"/>
                  </a:cubicBezTo>
                  <a:cubicBezTo>
                    <a:pt x="69215" y="35137"/>
                    <a:pt x="69215" y="35137"/>
                    <a:pt x="69215" y="35066"/>
                  </a:cubicBezTo>
                  <a:cubicBezTo>
                    <a:pt x="69144" y="34996"/>
                    <a:pt x="69144" y="34925"/>
                    <a:pt x="69074" y="34784"/>
                  </a:cubicBezTo>
                  <a:cubicBezTo>
                    <a:pt x="69003" y="34713"/>
                    <a:pt x="69003" y="34572"/>
                    <a:pt x="68933" y="34502"/>
                  </a:cubicBezTo>
                  <a:cubicBezTo>
                    <a:pt x="68862" y="34431"/>
                    <a:pt x="68862" y="34290"/>
                    <a:pt x="68792" y="34219"/>
                  </a:cubicBezTo>
                  <a:cubicBezTo>
                    <a:pt x="68721" y="34078"/>
                    <a:pt x="68651" y="34008"/>
                    <a:pt x="68580" y="33867"/>
                  </a:cubicBezTo>
                  <a:cubicBezTo>
                    <a:pt x="68580" y="33867"/>
                    <a:pt x="68580" y="33796"/>
                    <a:pt x="68580" y="33796"/>
                  </a:cubicBezTo>
                  <a:cubicBezTo>
                    <a:pt x="68580" y="33796"/>
                    <a:pt x="68580" y="33725"/>
                    <a:pt x="68509" y="33725"/>
                  </a:cubicBezTo>
                  <a:cubicBezTo>
                    <a:pt x="68368" y="33514"/>
                    <a:pt x="68227" y="33302"/>
                    <a:pt x="68157" y="33091"/>
                  </a:cubicBezTo>
                  <a:cubicBezTo>
                    <a:pt x="68016" y="32949"/>
                    <a:pt x="67945" y="32809"/>
                    <a:pt x="67804" y="32597"/>
                  </a:cubicBezTo>
                  <a:cubicBezTo>
                    <a:pt x="67804" y="32597"/>
                    <a:pt x="67804" y="32597"/>
                    <a:pt x="67804" y="32597"/>
                  </a:cubicBezTo>
                  <a:cubicBezTo>
                    <a:pt x="67804" y="32597"/>
                    <a:pt x="67804" y="32597"/>
                    <a:pt x="67804" y="32597"/>
                  </a:cubicBezTo>
                  <a:cubicBezTo>
                    <a:pt x="67733" y="32526"/>
                    <a:pt x="67663" y="32385"/>
                    <a:pt x="67592" y="32315"/>
                  </a:cubicBezTo>
                  <a:cubicBezTo>
                    <a:pt x="67522" y="32244"/>
                    <a:pt x="67451" y="32173"/>
                    <a:pt x="67381"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816" y="31538"/>
                    <a:pt x="66745"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1"/>
                    <a:pt x="65687" y="30551"/>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809" y="37394"/>
                    <a:pt x="56162" y="37747"/>
                    <a:pt x="56444" y="3803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3E1060EA-8C1A-46BF-A00A-1F5E1B428697}"/>
                </a:ext>
              </a:extLst>
            </p:cNvPr>
            <p:cNvSpPr/>
            <p:nvPr/>
          </p:nvSpPr>
          <p:spPr>
            <a:xfrm>
              <a:off x="4227689" y="5180542"/>
              <a:ext cx="63500" cy="42333"/>
            </a:xfrm>
            <a:custGeom>
              <a:avLst/>
              <a:gdLst>
                <a:gd name="connsiteX0" fmla="*/ 56444 w 63499"/>
                <a:gd name="connsiteY0" fmla="*/ 38100 h 42333"/>
                <a:gd name="connsiteX1" fmla="*/ 56444 w 63499"/>
                <a:gd name="connsiteY1" fmla="*/ 38100 h 42333"/>
                <a:gd name="connsiteX2" fmla="*/ 57362 w 63499"/>
                <a:gd name="connsiteY2" fmla="*/ 39158 h 42333"/>
                <a:gd name="connsiteX3" fmla="*/ 57362 w 63499"/>
                <a:gd name="connsiteY3" fmla="*/ 39158 h 42333"/>
                <a:gd name="connsiteX4" fmla="*/ 58138 w 63499"/>
                <a:gd name="connsiteY4" fmla="*/ 40287 h 42333"/>
                <a:gd name="connsiteX5" fmla="*/ 58138 w 63499"/>
                <a:gd name="connsiteY5" fmla="*/ 40358 h 42333"/>
                <a:gd name="connsiteX6" fmla="*/ 58773 w 63499"/>
                <a:gd name="connsiteY6" fmla="*/ 41557 h 42333"/>
                <a:gd name="connsiteX7" fmla="*/ 58773 w 63499"/>
                <a:gd name="connsiteY7" fmla="*/ 41557 h 42333"/>
                <a:gd name="connsiteX8" fmla="*/ 59267 w 63499"/>
                <a:gd name="connsiteY8" fmla="*/ 42827 h 42333"/>
                <a:gd name="connsiteX9" fmla="*/ 59267 w 63499"/>
                <a:gd name="connsiteY9" fmla="*/ 42827 h 42333"/>
                <a:gd name="connsiteX10" fmla="*/ 59549 w 63499"/>
                <a:gd name="connsiteY10" fmla="*/ 44097 h 42333"/>
                <a:gd name="connsiteX11" fmla="*/ 59549 w 63499"/>
                <a:gd name="connsiteY11" fmla="*/ 44097 h 42333"/>
                <a:gd name="connsiteX12" fmla="*/ 59619 w 63499"/>
                <a:gd name="connsiteY12" fmla="*/ 45367 h 42333"/>
                <a:gd name="connsiteX13" fmla="*/ 69991 w 63499"/>
                <a:gd name="connsiteY13" fmla="*/ 39299 h 42333"/>
                <a:gd name="connsiteX14" fmla="*/ 69991 w 63499"/>
                <a:gd name="connsiteY14" fmla="*/ 39088 h 42333"/>
                <a:gd name="connsiteX15" fmla="*/ 69991 w 63499"/>
                <a:gd name="connsiteY15" fmla="*/ 38806 h 42333"/>
                <a:gd name="connsiteX16" fmla="*/ 69991 w 63499"/>
                <a:gd name="connsiteY16" fmla="*/ 38523 h 42333"/>
                <a:gd name="connsiteX17" fmla="*/ 69991 w 63499"/>
                <a:gd name="connsiteY17" fmla="*/ 38241 h 42333"/>
                <a:gd name="connsiteX18" fmla="*/ 69921 w 63499"/>
                <a:gd name="connsiteY18" fmla="*/ 37959 h 42333"/>
                <a:gd name="connsiteX19" fmla="*/ 69921 w 63499"/>
                <a:gd name="connsiteY19" fmla="*/ 37959 h 42333"/>
                <a:gd name="connsiteX20" fmla="*/ 69921 w 63499"/>
                <a:gd name="connsiteY20" fmla="*/ 37959 h 42333"/>
                <a:gd name="connsiteX21" fmla="*/ 69850 w 63499"/>
                <a:gd name="connsiteY21" fmla="*/ 37677 h 42333"/>
                <a:gd name="connsiteX22" fmla="*/ 69779 w 63499"/>
                <a:gd name="connsiteY22" fmla="*/ 37394 h 42333"/>
                <a:gd name="connsiteX23" fmla="*/ 69709 w 63499"/>
                <a:gd name="connsiteY23" fmla="*/ 37112 h 42333"/>
                <a:gd name="connsiteX24" fmla="*/ 69638 w 63499"/>
                <a:gd name="connsiteY24" fmla="*/ 36830 h 42333"/>
                <a:gd name="connsiteX25" fmla="*/ 69568 w 63499"/>
                <a:gd name="connsiteY25" fmla="*/ 36618 h 42333"/>
                <a:gd name="connsiteX26" fmla="*/ 69568 w 63499"/>
                <a:gd name="connsiteY26" fmla="*/ 36618 h 42333"/>
                <a:gd name="connsiteX27" fmla="*/ 69568 w 63499"/>
                <a:gd name="connsiteY27" fmla="*/ 36548 h 42333"/>
                <a:gd name="connsiteX28" fmla="*/ 69497 w 63499"/>
                <a:gd name="connsiteY28" fmla="*/ 36266 h 42333"/>
                <a:gd name="connsiteX29" fmla="*/ 69427 w 63499"/>
                <a:gd name="connsiteY29" fmla="*/ 35983 h 42333"/>
                <a:gd name="connsiteX30" fmla="*/ 69356 w 63499"/>
                <a:gd name="connsiteY30" fmla="*/ 35701 h 42333"/>
                <a:gd name="connsiteX31" fmla="*/ 69286 w 63499"/>
                <a:gd name="connsiteY31" fmla="*/ 35419 h 42333"/>
                <a:gd name="connsiteX32" fmla="*/ 69215 w 63499"/>
                <a:gd name="connsiteY32" fmla="*/ 35207 h 42333"/>
                <a:gd name="connsiteX33" fmla="*/ 69215 w 63499"/>
                <a:gd name="connsiteY33" fmla="*/ 35207 h 42333"/>
                <a:gd name="connsiteX34" fmla="*/ 69215 w 63499"/>
                <a:gd name="connsiteY34" fmla="*/ 35137 h 42333"/>
                <a:gd name="connsiteX35" fmla="*/ 69074 w 63499"/>
                <a:gd name="connsiteY35" fmla="*/ 34854 h 42333"/>
                <a:gd name="connsiteX36" fmla="*/ 68933 w 63499"/>
                <a:gd name="connsiteY36" fmla="*/ 34572 h 42333"/>
                <a:gd name="connsiteX37" fmla="*/ 68792 w 63499"/>
                <a:gd name="connsiteY37" fmla="*/ 34290 h 42333"/>
                <a:gd name="connsiteX38" fmla="*/ 68580 w 63499"/>
                <a:gd name="connsiteY38" fmla="*/ 33937 h 42333"/>
                <a:gd name="connsiteX39" fmla="*/ 68580 w 63499"/>
                <a:gd name="connsiteY39" fmla="*/ 33937 h 42333"/>
                <a:gd name="connsiteX40" fmla="*/ 68580 w 63499"/>
                <a:gd name="connsiteY40" fmla="*/ 33867 h 42333"/>
                <a:gd name="connsiteX41" fmla="*/ 68157 w 63499"/>
                <a:gd name="connsiteY41" fmla="*/ 33232 h 42333"/>
                <a:gd name="connsiteX42" fmla="*/ 67804 w 63499"/>
                <a:gd name="connsiteY42" fmla="*/ 32738 h 42333"/>
                <a:gd name="connsiteX43" fmla="*/ 67804 w 63499"/>
                <a:gd name="connsiteY43" fmla="*/ 32738 h 42333"/>
                <a:gd name="connsiteX44" fmla="*/ 67804 w 63499"/>
                <a:gd name="connsiteY44" fmla="*/ 32738 h 42333"/>
                <a:gd name="connsiteX45" fmla="*/ 67592 w 63499"/>
                <a:gd name="connsiteY45" fmla="*/ 32455 h 42333"/>
                <a:gd name="connsiteX46" fmla="*/ 67381 w 63499"/>
                <a:gd name="connsiteY46" fmla="*/ 32244 h 42333"/>
                <a:gd name="connsiteX47" fmla="*/ 67169 w 63499"/>
                <a:gd name="connsiteY47" fmla="*/ 32032 h 42333"/>
                <a:gd name="connsiteX48" fmla="*/ 66957 w 63499"/>
                <a:gd name="connsiteY48" fmla="*/ 31821 h 42333"/>
                <a:gd name="connsiteX49" fmla="*/ 66887 w 63499"/>
                <a:gd name="connsiteY49" fmla="*/ 31750 h 42333"/>
                <a:gd name="connsiteX50" fmla="*/ 66887 w 63499"/>
                <a:gd name="connsiteY50" fmla="*/ 31750 h 42333"/>
                <a:gd name="connsiteX51" fmla="*/ 66746 w 63499"/>
                <a:gd name="connsiteY51" fmla="*/ 31609 h 42333"/>
                <a:gd name="connsiteX52" fmla="*/ 66534 w 63499"/>
                <a:gd name="connsiteY52" fmla="*/ 31397 h 42333"/>
                <a:gd name="connsiteX53" fmla="*/ 66322 w 63499"/>
                <a:gd name="connsiteY53" fmla="*/ 31185 h 42333"/>
                <a:gd name="connsiteX54" fmla="*/ 66111 w 63499"/>
                <a:gd name="connsiteY54" fmla="*/ 30974 h 42333"/>
                <a:gd name="connsiteX55" fmla="*/ 65969 w 63499"/>
                <a:gd name="connsiteY55" fmla="*/ 30833 h 42333"/>
                <a:gd name="connsiteX56" fmla="*/ 65969 w 63499"/>
                <a:gd name="connsiteY56" fmla="*/ 30833 h 42333"/>
                <a:gd name="connsiteX57" fmla="*/ 65899 w 63499"/>
                <a:gd name="connsiteY57" fmla="*/ 30762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100"/>
                  </a:moveTo>
                  <a:cubicBezTo>
                    <a:pt x="56444" y="38100"/>
                    <a:pt x="56444" y="38170"/>
                    <a:pt x="56444" y="38100"/>
                  </a:cubicBezTo>
                  <a:cubicBezTo>
                    <a:pt x="56797" y="38453"/>
                    <a:pt x="57079" y="38806"/>
                    <a:pt x="57362" y="39158"/>
                  </a:cubicBezTo>
                  <a:cubicBezTo>
                    <a:pt x="57362" y="39158"/>
                    <a:pt x="57362" y="39158"/>
                    <a:pt x="57362" y="39158"/>
                  </a:cubicBezTo>
                  <a:cubicBezTo>
                    <a:pt x="57644" y="39511"/>
                    <a:pt x="57856" y="39934"/>
                    <a:pt x="58138" y="40287"/>
                  </a:cubicBezTo>
                  <a:cubicBezTo>
                    <a:pt x="58138" y="40287"/>
                    <a:pt x="58138" y="40287"/>
                    <a:pt x="58138" y="40358"/>
                  </a:cubicBezTo>
                  <a:cubicBezTo>
                    <a:pt x="58349" y="40781"/>
                    <a:pt x="58561" y="41134"/>
                    <a:pt x="58773" y="41557"/>
                  </a:cubicBezTo>
                  <a:cubicBezTo>
                    <a:pt x="58773" y="41557"/>
                    <a:pt x="58773" y="41557"/>
                    <a:pt x="58773" y="41557"/>
                  </a:cubicBezTo>
                  <a:cubicBezTo>
                    <a:pt x="58984" y="41981"/>
                    <a:pt x="59126" y="42404"/>
                    <a:pt x="59267" y="42827"/>
                  </a:cubicBezTo>
                  <a:cubicBezTo>
                    <a:pt x="59267" y="42827"/>
                    <a:pt x="59267" y="42827"/>
                    <a:pt x="59267" y="42827"/>
                  </a:cubicBezTo>
                  <a:cubicBezTo>
                    <a:pt x="59408" y="43251"/>
                    <a:pt x="59478" y="43674"/>
                    <a:pt x="59549" y="44097"/>
                  </a:cubicBezTo>
                  <a:cubicBezTo>
                    <a:pt x="59549" y="44097"/>
                    <a:pt x="59549" y="44097"/>
                    <a:pt x="59549" y="44097"/>
                  </a:cubicBezTo>
                  <a:cubicBezTo>
                    <a:pt x="59619" y="44521"/>
                    <a:pt x="59619" y="44944"/>
                    <a:pt x="59619" y="45367"/>
                  </a:cubicBezTo>
                  <a:lnTo>
                    <a:pt x="69991" y="39299"/>
                  </a:lnTo>
                  <a:cubicBezTo>
                    <a:pt x="69991" y="39229"/>
                    <a:pt x="69991" y="39158"/>
                    <a:pt x="69991" y="39088"/>
                  </a:cubicBezTo>
                  <a:cubicBezTo>
                    <a:pt x="69991" y="39017"/>
                    <a:pt x="69991" y="38947"/>
                    <a:pt x="69991" y="38806"/>
                  </a:cubicBezTo>
                  <a:cubicBezTo>
                    <a:pt x="69991" y="38735"/>
                    <a:pt x="69991" y="38664"/>
                    <a:pt x="69991" y="38523"/>
                  </a:cubicBezTo>
                  <a:cubicBezTo>
                    <a:pt x="69991" y="38453"/>
                    <a:pt x="69991" y="38382"/>
                    <a:pt x="69991" y="38241"/>
                  </a:cubicBezTo>
                  <a:cubicBezTo>
                    <a:pt x="69991" y="38170"/>
                    <a:pt x="69991" y="38100"/>
                    <a:pt x="69921" y="37959"/>
                  </a:cubicBezTo>
                  <a:cubicBezTo>
                    <a:pt x="69921" y="37959"/>
                    <a:pt x="69921" y="37959"/>
                    <a:pt x="69921" y="37959"/>
                  </a:cubicBezTo>
                  <a:cubicBezTo>
                    <a:pt x="69921" y="37959"/>
                    <a:pt x="69921" y="37959"/>
                    <a:pt x="69921" y="37959"/>
                  </a:cubicBezTo>
                  <a:cubicBezTo>
                    <a:pt x="69921" y="37888"/>
                    <a:pt x="69921" y="37818"/>
                    <a:pt x="69850" y="37677"/>
                  </a:cubicBezTo>
                  <a:cubicBezTo>
                    <a:pt x="69850" y="37606"/>
                    <a:pt x="69779" y="37465"/>
                    <a:pt x="69779" y="37394"/>
                  </a:cubicBezTo>
                  <a:cubicBezTo>
                    <a:pt x="69779" y="37324"/>
                    <a:pt x="69709" y="37183"/>
                    <a:pt x="69709" y="37112"/>
                  </a:cubicBezTo>
                  <a:cubicBezTo>
                    <a:pt x="69709" y="37042"/>
                    <a:pt x="69638" y="36900"/>
                    <a:pt x="69638" y="36830"/>
                  </a:cubicBezTo>
                  <a:cubicBezTo>
                    <a:pt x="69638" y="36760"/>
                    <a:pt x="69568" y="36689"/>
                    <a:pt x="69568" y="36618"/>
                  </a:cubicBezTo>
                  <a:cubicBezTo>
                    <a:pt x="69568" y="36618"/>
                    <a:pt x="69568" y="36618"/>
                    <a:pt x="69568" y="36618"/>
                  </a:cubicBezTo>
                  <a:cubicBezTo>
                    <a:pt x="69568" y="36618"/>
                    <a:pt x="69568" y="36618"/>
                    <a:pt x="69568" y="36548"/>
                  </a:cubicBezTo>
                  <a:cubicBezTo>
                    <a:pt x="69568" y="36477"/>
                    <a:pt x="69497" y="36336"/>
                    <a:pt x="69497" y="36266"/>
                  </a:cubicBezTo>
                  <a:cubicBezTo>
                    <a:pt x="69497" y="36195"/>
                    <a:pt x="69427" y="36054"/>
                    <a:pt x="69427" y="35983"/>
                  </a:cubicBezTo>
                  <a:cubicBezTo>
                    <a:pt x="69427" y="35913"/>
                    <a:pt x="69356" y="35842"/>
                    <a:pt x="69356" y="35701"/>
                  </a:cubicBezTo>
                  <a:cubicBezTo>
                    <a:pt x="69356" y="35630"/>
                    <a:pt x="69286" y="35560"/>
                    <a:pt x="69286" y="35419"/>
                  </a:cubicBezTo>
                  <a:cubicBezTo>
                    <a:pt x="69286" y="35348"/>
                    <a:pt x="69215" y="35278"/>
                    <a:pt x="69215" y="35207"/>
                  </a:cubicBezTo>
                  <a:cubicBezTo>
                    <a:pt x="69215" y="35207"/>
                    <a:pt x="69215" y="35207"/>
                    <a:pt x="69215" y="35207"/>
                  </a:cubicBezTo>
                  <a:cubicBezTo>
                    <a:pt x="69215" y="35207"/>
                    <a:pt x="69215" y="35207"/>
                    <a:pt x="69215" y="35137"/>
                  </a:cubicBezTo>
                  <a:cubicBezTo>
                    <a:pt x="69144" y="35066"/>
                    <a:pt x="69144" y="34996"/>
                    <a:pt x="69074" y="34854"/>
                  </a:cubicBezTo>
                  <a:cubicBezTo>
                    <a:pt x="69003" y="34784"/>
                    <a:pt x="69003" y="34643"/>
                    <a:pt x="68933" y="34572"/>
                  </a:cubicBezTo>
                  <a:cubicBezTo>
                    <a:pt x="68862" y="34502"/>
                    <a:pt x="68862" y="34361"/>
                    <a:pt x="68792" y="34290"/>
                  </a:cubicBezTo>
                  <a:cubicBezTo>
                    <a:pt x="68721" y="34149"/>
                    <a:pt x="68651" y="34078"/>
                    <a:pt x="68580" y="33937"/>
                  </a:cubicBezTo>
                  <a:cubicBezTo>
                    <a:pt x="68580" y="33937"/>
                    <a:pt x="68580" y="33937"/>
                    <a:pt x="68580" y="33937"/>
                  </a:cubicBezTo>
                  <a:cubicBezTo>
                    <a:pt x="68580" y="33937"/>
                    <a:pt x="68580" y="33937"/>
                    <a:pt x="68580" y="33867"/>
                  </a:cubicBezTo>
                  <a:cubicBezTo>
                    <a:pt x="68439" y="33655"/>
                    <a:pt x="68298" y="33443"/>
                    <a:pt x="68157" y="33232"/>
                  </a:cubicBezTo>
                  <a:cubicBezTo>
                    <a:pt x="68086" y="33091"/>
                    <a:pt x="67945" y="32949"/>
                    <a:pt x="67804" y="32738"/>
                  </a:cubicBezTo>
                  <a:cubicBezTo>
                    <a:pt x="67804" y="32738"/>
                    <a:pt x="67804" y="32738"/>
                    <a:pt x="67804" y="32738"/>
                  </a:cubicBezTo>
                  <a:cubicBezTo>
                    <a:pt x="67804" y="32738"/>
                    <a:pt x="67804" y="32738"/>
                    <a:pt x="67804" y="32738"/>
                  </a:cubicBezTo>
                  <a:cubicBezTo>
                    <a:pt x="67733" y="32667"/>
                    <a:pt x="67663" y="32526"/>
                    <a:pt x="67592" y="32455"/>
                  </a:cubicBezTo>
                  <a:cubicBezTo>
                    <a:pt x="67522" y="32385"/>
                    <a:pt x="67451" y="32315"/>
                    <a:pt x="67381" y="32244"/>
                  </a:cubicBezTo>
                  <a:cubicBezTo>
                    <a:pt x="67310" y="32173"/>
                    <a:pt x="67239" y="32103"/>
                    <a:pt x="67169" y="32032"/>
                  </a:cubicBezTo>
                  <a:cubicBezTo>
                    <a:pt x="67098" y="31962"/>
                    <a:pt x="67028" y="31891"/>
                    <a:pt x="66957" y="31821"/>
                  </a:cubicBezTo>
                  <a:cubicBezTo>
                    <a:pt x="66957" y="31821"/>
                    <a:pt x="66887" y="31750"/>
                    <a:pt x="66887" y="31750"/>
                  </a:cubicBezTo>
                  <a:cubicBezTo>
                    <a:pt x="66887" y="31750"/>
                    <a:pt x="66887" y="31750"/>
                    <a:pt x="66887" y="31750"/>
                  </a:cubicBezTo>
                  <a:cubicBezTo>
                    <a:pt x="66816" y="31679"/>
                    <a:pt x="66816" y="31679"/>
                    <a:pt x="66746" y="31609"/>
                  </a:cubicBezTo>
                  <a:cubicBezTo>
                    <a:pt x="66675" y="31538"/>
                    <a:pt x="66604" y="31468"/>
                    <a:pt x="66534" y="31397"/>
                  </a:cubicBezTo>
                  <a:cubicBezTo>
                    <a:pt x="66463" y="31327"/>
                    <a:pt x="66393" y="31256"/>
                    <a:pt x="66322" y="31185"/>
                  </a:cubicBezTo>
                  <a:cubicBezTo>
                    <a:pt x="66252" y="31115"/>
                    <a:pt x="66181" y="31045"/>
                    <a:pt x="66111" y="30974"/>
                  </a:cubicBezTo>
                  <a:cubicBezTo>
                    <a:pt x="66040" y="30903"/>
                    <a:pt x="66040" y="30903"/>
                    <a:pt x="65969" y="30833"/>
                  </a:cubicBezTo>
                  <a:cubicBezTo>
                    <a:pt x="65969" y="30833"/>
                    <a:pt x="65969" y="30833"/>
                    <a:pt x="65969" y="30833"/>
                  </a:cubicBezTo>
                  <a:cubicBezTo>
                    <a:pt x="65969" y="30833"/>
                    <a:pt x="65899" y="30762"/>
                    <a:pt x="65899" y="30762"/>
                  </a:cubicBezTo>
                  <a:cubicBezTo>
                    <a:pt x="65828" y="30691"/>
                    <a:pt x="65758" y="30621"/>
                    <a:pt x="65687" y="30551"/>
                  </a:cubicBezTo>
                  <a:cubicBezTo>
                    <a:pt x="65617" y="30480"/>
                    <a:pt x="65546" y="30409"/>
                    <a:pt x="65476" y="30409"/>
                  </a:cubicBezTo>
                  <a:cubicBezTo>
                    <a:pt x="65405" y="30339"/>
                    <a:pt x="65335"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465"/>
                    <a:pt x="56162" y="37818"/>
                    <a:pt x="56444" y="3810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EC05E259-1E7D-4190-B911-F14154B835A3}"/>
                </a:ext>
              </a:extLst>
            </p:cNvPr>
            <p:cNvSpPr/>
            <p:nvPr/>
          </p:nvSpPr>
          <p:spPr>
            <a:xfrm>
              <a:off x="4145986" y="5133622"/>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6 h 42333"/>
                <a:gd name="connsiteX7" fmla="*/ 58702 w 63499"/>
                <a:gd name="connsiteY7" fmla="*/ 41346 h 42333"/>
                <a:gd name="connsiteX8" fmla="*/ 59196 w 63499"/>
                <a:gd name="connsiteY8" fmla="*/ 42616 h 42333"/>
                <a:gd name="connsiteX9" fmla="*/ 59196 w 63499"/>
                <a:gd name="connsiteY9" fmla="*/ 42616 h 42333"/>
                <a:gd name="connsiteX10" fmla="*/ 59478 w 63499"/>
                <a:gd name="connsiteY10" fmla="*/ 43886 h 42333"/>
                <a:gd name="connsiteX11" fmla="*/ 59478 w 63499"/>
                <a:gd name="connsiteY11" fmla="*/ 43886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8 h 42333"/>
                <a:gd name="connsiteX26" fmla="*/ 69497 w 63499"/>
                <a:gd name="connsiteY26" fmla="*/ 36478 h 42333"/>
                <a:gd name="connsiteX27" fmla="*/ 69497 w 63499"/>
                <a:gd name="connsiteY27" fmla="*/ 36478 h 42333"/>
                <a:gd name="connsiteX28" fmla="*/ 69427 w 63499"/>
                <a:gd name="connsiteY28" fmla="*/ 36195 h 42333"/>
                <a:gd name="connsiteX29" fmla="*/ 69356 w 63499"/>
                <a:gd name="connsiteY29" fmla="*/ 35913 h 42333"/>
                <a:gd name="connsiteX30" fmla="*/ 69286 w 63499"/>
                <a:gd name="connsiteY30" fmla="*/ 35631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6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80 h 42333"/>
                <a:gd name="connsiteX50" fmla="*/ 66816 w 63499"/>
                <a:gd name="connsiteY50" fmla="*/ 31680 h 42333"/>
                <a:gd name="connsiteX51" fmla="*/ 66675 w 63499"/>
                <a:gd name="connsiteY51" fmla="*/ 31539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3 h 42333"/>
                <a:gd name="connsiteX58" fmla="*/ 65617 w 63499"/>
                <a:gd name="connsiteY58" fmla="*/ 30551 h 42333"/>
                <a:gd name="connsiteX59" fmla="*/ 65405 w 63499"/>
                <a:gd name="connsiteY59" fmla="*/ 30409 h 42333"/>
                <a:gd name="connsiteX60" fmla="*/ 65193 w 63499"/>
                <a:gd name="connsiteY60" fmla="*/ 30269 h 42333"/>
                <a:gd name="connsiteX61" fmla="*/ 64982 w 63499"/>
                <a:gd name="connsiteY61" fmla="*/ 30127 h 42333"/>
                <a:gd name="connsiteX62" fmla="*/ 64911 w 63499"/>
                <a:gd name="connsiteY62" fmla="*/ 30127 h 42333"/>
                <a:gd name="connsiteX63" fmla="*/ 13899 w 63499"/>
                <a:gd name="connsiteY63" fmla="*/ 706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5 w 63499"/>
                <a:gd name="connsiteY75" fmla="*/ 0 h 42333"/>
                <a:gd name="connsiteX76" fmla="*/ 11995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1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1 h 42333"/>
                <a:gd name="connsiteX95" fmla="*/ 55809 w 63499"/>
                <a:gd name="connsiteY95" fmla="*/ 36901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1"/>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3"/>
                    <a:pt x="58702" y="41346"/>
                  </a:cubicBezTo>
                  <a:cubicBezTo>
                    <a:pt x="58702" y="41346"/>
                    <a:pt x="58702" y="41346"/>
                    <a:pt x="58702" y="41346"/>
                  </a:cubicBezTo>
                  <a:cubicBezTo>
                    <a:pt x="58914" y="41769"/>
                    <a:pt x="59055" y="42193"/>
                    <a:pt x="59196" y="42616"/>
                  </a:cubicBezTo>
                  <a:cubicBezTo>
                    <a:pt x="59196" y="42616"/>
                    <a:pt x="59196" y="42616"/>
                    <a:pt x="59196" y="42616"/>
                  </a:cubicBezTo>
                  <a:cubicBezTo>
                    <a:pt x="59337" y="43039"/>
                    <a:pt x="59408" y="43462"/>
                    <a:pt x="59478" y="43886"/>
                  </a:cubicBezTo>
                  <a:cubicBezTo>
                    <a:pt x="59478" y="43886"/>
                    <a:pt x="59478" y="43886"/>
                    <a:pt x="59478" y="43886"/>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453"/>
                    <a:pt x="69921" y="38453"/>
                    <a:pt x="69921" y="38312"/>
                  </a:cubicBezTo>
                  <a:cubicBezTo>
                    <a:pt x="69921" y="38241"/>
                    <a:pt x="69921" y="38171"/>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1"/>
                    <a:pt x="69568" y="36760"/>
                    <a:pt x="69568" y="36689"/>
                  </a:cubicBezTo>
                  <a:cubicBezTo>
                    <a:pt x="69568" y="36618"/>
                    <a:pt x="69497" y="36548"/>
                    <a:pt x="69497" y="36478"/>
                  </a:cubicBezTo>
                  <a:cubicBezTo>
                    <a:pt x="69497" y="36478"/>
                    <a:pt x="69497" y="36478"/>
                    <a:pt x="69497" y="36478"/>
                  </a:cubicBezTo>
                  <a:cubicBezTo>
                    <a:pt x="69497" y="36478"/>
                    <a:pt x="69497" y="36478"/>
                    <a:pt x="69497" y="36478"/>
                  </a:cubicBezTo>
                  <a:cubicBezTo>
                    <a:pt x="69497" y="36407"/>
                    <a:pt x="69427" y="36266"/>
                    <a:pt x="69427" y="36195"/>
                  </a:cubicBezTo>
                  <a:cubicBezTo>
                    <a:pt x="69427" y="36124"/>
                    <a:pt x="69356" y="35984"/>
                    <a:pt x="69356" y="35913"/>
                  </a:cubicBezTo>
                  <a:cubicBezTo>
                    <a:pt x="69356" y="35842"/>
                    <a:pt x="69286" y="35772"/>
                    <a:pt x="69286" y="35631"/>
                  </a:cubicBezTo>
                  <a:cubicBezTo>
                    <a:pt x="69286" y="35560"/>
                    <a:pt x="69215" y="35490"/>
                    <a:pt x="69215" y="35348"/>
                  </a:cubicBezTo>
                  <a:cubicBezTo>
                    <a:pt x="69215" y="35278"/>
                    <a:pt x="69144" y="35208"/>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4"/>
                    <a:pt x="68086" y="33232"/>
                  </a:cubicBezTo>
                  <a:cubicBezTo>
                    <a:pt x="67945" y="33091"/>
                    <a:pt x="67875" y="32950"/>
                    <a:pt x="67733" y="32738"/>
                  </a:cubicBezTo>
                  <a:cubicBezTo>
                    <a:pt x="67733" y="32738"/>
                    <a:pt x="67733" y="32738"/>
                    <a:pt x="67733" y="32738"/>
                  </a:cubicBezTo>
                  <a:cubicBezTo>
                    <a:pt x="67733" y="32738"/>
                    <a:pt x="67733" y="32738"/>
                    <a:pt x="67733" y="32738"/>
                  </a:cubicBezTo>
                  <a:cubicBezTo>
                    <a:pt x="67663" y="32667"/>
                    <a:pt x="67592" y="32526"/>
                    <a:pt x="67522" y="32456"/>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87" y="31680"/>
                    <a:pt x="66816" y="31680"/>
                  </a:cubicBezTo>
                  <a:cubicBezTo>
                    <a:pt x="66816" y="31680"/>
                    <a:pt x="66816" y="31680"/>
                    <a:pt x="66816" y="31680"/>
                  </a:cubicBezTo>
                  <a:cubicBezTo>
                    <a:pt x="66746" y="31609"/>
                    <a:pt x="66746" y="31609"/>
                    <a:pt x="66675" y="31539"/>
                  </a:cubicBezTo>
                  <a:cubicBezTo>
                    <a:pt x="66604" y="31468"/>
                    <a:pt x="66534" y="31397"/>
                    <a:pt x="66463" y="31327"/>
                  </a:cubicBezTo>
                  <a:cubicBezTo>
                    <a:pt x="66393" y="31256"/>
                    <a:pt x="66322" y="31186"/>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3"/>
                    <a:pt x="65828" y="30763"/>
                  </a:cubicBezTo>
                  <a:cubicBezTo>
                    <a:pt x="65758" y="30692"/>
                    <a:pt x="65687" y="30621"/>
                    <a:pt x="65617" y="30551"/>
                  </a:cubicBezTo>
                  <a:cubicBezTo>
                    <a:pt x="65546" y="30480"/>
                    <a:pt x="65476" y="30409"/>
                    <a:pt x="65405" y="30409"/>
                  </a:cubicBezTo>
                  <a:cubicBezTo>
                    <a:pt x="65335" y="30339"/>
                    <a:pt x="65264" y="30339"/>
                    <a:pt x="65193" y="30269"/>
                  </a:cubicBezTo>
                  <a:cubicBezTo>
                    <a:pt x="65123" y="30198"/>
                    <a:pt x="65052" y="30198"/>
                    <a:pt x="64982" y="30127"/>
                  </a:cubicBezTo>
                  <a:cubicBezTo>
                    <a:pt x="64982" y="30127"/>
                    <a:pt x="64982" y="30127"/>
                    <a:pt x="64911" y="30127"/>
                  </a:cubicBezTo>
                  <a:lnTo>
                    <a:pt x="13899" y="706"/>
                  </a:lnTo>
                  <a:cubicBezTo>
                    <a:pt x="13829" y="706"/>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1"/>
                    <a:pt x="3387" y="6562"/>
                    <a:pt x="3739" y="6773"/>
                  </a:cubicBezTo>
                  <a:lnTo>
                    <a:pt x="54751" y="36195"/>
                  </a:lnTo>
                  <a:cubicBezTo>
                    <a:pt x="55104" y="36407"/>
                    <a:pt x="55457" y="36618"/>
                    <a:pt x="55809" y="36901"/>
                  </a:cubicBezTo>
                  <a:cubicBezTo>
                    <a:pt x="55809" y="36901"/>
                    <a:pt x="55809" y="36901"/>
                    <a:pt x="55809" y="36901"/>
                  </a:cubicBezTo>
                  <a:cubicBezTo>
                    <a:pt x="55739" y="37183"/>
                    <a:pt x="56092"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sp>
        <p:nvSpPr>
          <p:cNvPr id="89" name="TextBox 88">
            <a:extLst>
              <a:ext uri="{FF2B5EF4-FFF2-40B4-BE49-F238E27FC236}">
                <a16:creationId xmlns:a16="http://schemas.microsoft.com/office/drawing/2014/main" id="{7B7C1D86-27EC-4374-A764-7423452E338F}"/>
              </a:ext>
            </a:extLst>
          </p:cNvPr>
          <p:cNvSpPr txBox="1"/>
          <p:nvPr/>
        </p:nvSpPr>
        <p:spPr>
          <a:xfrm>
            <a:off x="2669463" y="4520661"/>
            <a:ext cx="2444332" cy="369332"/>
          </a:xfrm>
          <a:prstGeom prst="rect">
            <a:avLst/>
          </a:prstGeom>
          <a:noFill/>
        </p:spPr>
        <p:txBody>
          <a:bodyPr wrap="square" rtlCol="0">
            <a:spAutoFit/>
          </a:bodyPr>
          <a:lstStyle/>
          <a:p>
            <a:r>
              <a:rPr lang="en-US" b="1">
                <a:latin typeface="+mj-lt"/>
              </a:rPr>
              <a:t>Our Academic Director</a:t>
            </a:r>
            <a:endParaRPr lang="en-ID" b="1">
              <a:latin typeface="+mj-lt"/>
            </a:endParaRPr>
          </a:p>
        </p:txBody>
      </p:sp>
      <p:sp>
        <p:nvSpPr>
          <p:cNvPr id="90" name="Rectangle 89">
            <a:extLst>
              <a:ext uri="{FF2B5EF4-FFF2-40B4-BE49-F238E27FC236}">
                <a16:creationId xmlns:a16="http://schemas.microsoft.com/office/drawing/2014/main" id="{B1730A6F-3DB0-4433-AE65-A41BCBEC387A}"/>
              </a:ext>
            </a:extLst>
          </p:cNvPr>
          <p:cNvSpPr/>
          <p:nvPr/>
        </p:nvSpPr>
        <p:spPr>
          <a:xfrm>
            <a:off x="2669464" y="4859520"/>
            <a:ext cx="2924980"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a:t>
            </a:r>
            <a:endParaRPr lang="en-ID" sz="1400"/>
          </a:p>
        </p:txBody>
      </p:sp>
      <p:pic>
        <p:nvPicPr>
          <p:cNvPr id="81" name="Picture 80">
            <a:extLst>
              <a:ext uri="{FF2B5EF4-FFF2-40B4-BE49-F238E27FC236}">
                <a16:creationId xmlns:a16="http://schemas.microsoft.com/office/drawing/2014/main" id="{5AD4C8CF-A533-4803-B6B6-9C62679E3781}"/>
              </a:ext>
            </a:extLst>
          </p:cNvPr>
          <p:cNvPicPr>
            <a:picLocks noChangeAspect="1"/>
          </p:cNvPicPr>
          <p:nvPr/>
        </p:nvPicPr>
        <p:blipFill>
          <a:blip r:embed="rId2">
            <a:extLst>
              <a:ext uri="{28A0092B-C50C-407E-A947-70E740481C1C}">
                <a14:useLocalDpi xmlns:a14="http://schemas.microsoft.com/office/drawing/2010/main" val="0"/>
              </a:ext>
            </a:extLst>
          </a:blip>
          <a:srcRect l="7726" t="11555" r="7726" b="11555"/>
          <a:stretch>
            <a:fillRect/>
          </a:stretch>
        </p:blipFill>
        <p:spPr>
          <a:xfrm>
            <a:off x="5955086" y="3872314"/>
            <a:ext cx="2411640" cy="2193206"/>
          </a:xfrm>
          <a:custGeom>
            <a:avLst/>
            <a:gdLst>
              <a:gd name="connsiteX0" fmla="*/ 219913 w 2411640"/>
              <a:gd name="connsiteY0" fmla="*/ 0 h 2193206"/>
              <a:gd name="connsiteX1" fmla="*/ 2191727 w 2411640"/>
              <a:gd name="connsiteY1" fmla="*/ 0 h 2193206"/>
              <a:gd name="connsiteX2" fmla="*/ 2411640 w 2411640"/>
              <a:gd name="connsiteY2" fmla="*/ 219913 h 2193206"/>
              <a:gd name="connsiteX3" fmla="*/ 2411640 w 2411640"/>
              <a:gd name="connsiteY3" fmla="*/ 1973293 h 2193206"/>
              <a:gd name="connsiteX4" fmla="*/ 2191727 w 2411640"/>
              <a:gd name="connsiteY4" fmla="*/ 2193206 h 2193206"/>
              <a:gd name="connsiteX5" fmla="*/ 219913 w 2411640"/>
              <a:gd name="connsiteY5" fmla="*/ 2193206 h 2193206"/>
              <a:gd name="connsiteX6" fmla="*/ 0 w 2411640"/>
              <a:gd name="connsiteY6" fmla="*/ 1973293 h 2193206"/>
              <a:gd name="connsiteX7" fmla="*/ 0 w 2411640"/>
              <a:gd name="connsiteY7" fmla="*/ 219913 h 2193206"/>
              <a:gd name="connsiteX8" fmla="*/ 219913 w 2411640"/>
              <a:gd name="connsiteY8" fmla="*/ 0 h 219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1640" h="2193206">
                <a:moveTo>
                  <a:pt x="219913" y="0"/>
                </a:moveTo>
                <a:lnTo>
                  <a:pt x="2191727" y="0"/>
                </a:lnTo>
                <a:cubicBezTo>
                  <a:pt x="2313182" y="0"/>
                  <a:pt x="2411640" y="98458"/>
                  <a:pt x="2411640" y="219913"/>
                </a:cubicBezTo>
                <a:lnTo>
                  <a:pt x="2411640" y="1973293"/>
                </a:lnTo>
                <a:cubicBezTo>
                  <a:pt x="2411640" y="2094748"/>
                  <a:pt x="2313182" y="2193206"/>
                  <a:pt x="2191727" y="2193206"/>
                </a:cubicBezTo>
                <a:lnTo>
                  <a:pt x="219913" y="2193206"/>
                </a:lnTo>
                <a:cubicBezTo>
                  <a:pt x="98458" y="2193206"/>
                  <a:pt x="0" y="2094748"/>
                  <a:pt x="0" y="1973293"/>
                </a:cubicBezTo>
                <a:lnTo>
                  <a:pt x="0" y="219913"/>
                </a:lnTo>
                <a:cubicBezTo>
                  <a:pt x="0" y="98458"/>
                  <a:pt x="98458" y="0"/>
                  <a:pt x="219913" y="0"/>
                </a:cubicBezTo>
                <a:close/>
              </a:path>
            </a:pathLst>
          </a:custGeom>
        </p:spPr>
      </p:pic>
      <p:pic>
        <p:nvPicPr>
          <p:cNvPr id="82" name="Picture 81">
            <a:extLst>
              <a:ext uri="{FF2B5EF4-FFF2-40B4-BE49-F238E27FC236}">
                <a16:creationId xmlns:a16="http://schemas.microsoft.com/office/drawing/2014/main" id="{023471BE-94CF-4D63-BC8A-E0FE3CA09D3E}"/>
              </a:ext>
            </a:extLst>
          </p:cNvPr>
          <p:cNvPicPr>
            <a:picLocks noChangeAspect="1"/>
          </p:cNvPicPr>
          <p:nvPr/>
        </p:nvPicPr>
        <p:blipFill>
          <a:blip r:embed="rId2">
            <a:extLst>
              <a:ext uri="{28A0092B-C50C-407E-A947-70E740481C1C}">
                <a14:useLocalDpi xmlns:a14="http://schemas.microsoft.com/office/drawing/2010/main" val="0"/>
              </a:ext>
            </a:extLst>
          </a:blip>
          <a:srcRect l="7726" t="11555" r="7726" b="11555"/>
          <a:stretch>
            <a:fillRect/>
          </a:stretch>
        </p:blipFill>
        <p:spPr>
          <a:xfrm>
            <a:off x="5955086" y="1174834"/>
            <a:ext cx="2411640" cy="2193206"/>
          </a:xfrm>
          <a:custGeom>
            <a:avLst/>
            <a:gdLst>
              <a:gd name="connsiteX0" fmla="*/ 219913 w 2411640"/>
              <a:gd name="connsiteY0" fmla="*/ 0 h 2193206"/>
              <a:gd name="connsiteX1" fmla="*/ 2191727 w 2411640"/>
              <a:gd name="connsiteY1" fmla="*/ 0 h 2193206"/>
              <a:gd name="connsiteX2" fmla="*/ 2411640 w 2411640"/>
              <a:gd name="connsiteY2" fmla="*/ 219913 h 2193206"/>
              <a:gd name="connsiteX3" fmla="*/ 2411640 w 2411640"/>
              <a:gd name="connsiteY3" fmla="*/ 1973293 h 2193206"/>
              <a:gd name="connsiteX4" fmla="*/ 2191727 w 2411640"/>
              <a:gd name="connsiteY4" fmla="*/ 2193206 h 2193206"/>
              <a:gd name="connsiteX5" fmla="*/ 219913 w 2411640"/>
              <a:gd name="connsiteY5" fmla="*/ 2193206 h 2193206"/>
              <a:gd name="connsiteX6" fmla="*/ 0 w 2411640"/>
              <a:gd name="connsiteY6" fmla="*/ 1973293 h 2193206"/>
              <a:gd name="connsiteX7" fmla="*/ 0 w 2411640"/>
              <a:gd name="connsiteY7" fmla="*/ 219913 h 2193206"/>
              <a:gd name="connsiteX8" fmla="*/ 219913 w 2411640"/>
              <a:gd name="connsiteY8" fmla="*/ 0 h 219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1640" h="2193206">
                <a:moveTo>
                  <a:pt x="219913" y="0"/>
                </a:moveTo>
                <a:lnTo>
                  <a:pt x="2191727" y="0"/>
                </a:lnTo>
                <a:cubicBezTo>
                  <a:pt x="2313182" y="0"/>
                  <a:pt x="2411640" y="98458"/>
                  <a:pt x="2411640" y="219913"/>
                </a:cubicBezTo>
                <a:lnTo>
                  <a:pt x="2411640" y="1973293"/>
                </a:lnTo>
                <a:cubicBezTo>
                  <a:pt x="2411640" y="2094748"/>
                  <a:pt x="2313182" y="2193206"/>
                  <a:pt x="2191727" y="2193206"/>
                </a:cubicBezTo>
                <a:lnTo>
                  <a:pt x="219913" y="2193206"/>
                </a:lnTo>
                <a:cubicBezTo>
                  <a:pt x="98458" y="2193206"/>
                  <a:pt x="0" y="2094748"/>
                  <a:pt x="0" y="1973293"/>
                </a:cubicBezTo>
                <a:lnTo>
                  <a:pt x="0" y="219913"/>
                </a:lnTo>
                <a:cubicBezTo>
                  <a:pt x="0" y="98458"/>
                  <a:pt x="98458" y="0"/>
                  <a:pt x="219913" y="0"/>
                </a:cubicBezTo>
                <a:close/>
              </a:path>
            </a:pathLst>
          </a:custGeom>
        </p:spPr>
      </p:pic>
    </p:spTree>
    <p:extLst>
      <p:ext uri="{BB962C8B-B14F-4D97-AF65-F5344CB8AC3E}">
        <p14:creationId xmlns:p14="http://schemas.microsoft.com/office/powerpoint/2010/main" val="21007927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left)">
                                      <p:cBhvr>
                                        <p:cTn id="11" dur="500"/>
                                        <p:tgtEl>
                                          <p:spTgt spid="8"/>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up)">
                                      <p:cBhvr>
                                        <p:cTn id="15" dur="500"/>
                                        <p:tgtEl>
                                          <p:spTgt spid="9"/>
                                        </p:tgtEl>
                                      </p:cBhvr>
                                    </p:animEffect>
                                  </p:childTnLst>
                                </p:cTn>
                              </p:par>
                            </p:childTnLst>
                          </p:cTn>
                        </p:par>
                        <p:par>
                          <p:cTn id="16" fill="hold">
                            <p:stCondLst>
                              <p:cond delay="1500"/>
                            </p:stCondLst>
                            <p:childTnLst>
                              <p:par>
                                <p:cTn id="17" presetID="47" presetClass="entr" presetSubtype="0" fill="hold" nodeType="afterEffect">
                                  <p:stCondLst>
                                    <p:cond delay="0"/>
                                  </p:stCondLst>
                                  <p:childTnLst>
                                    <p:set>
                                      <p:cBhvr>
                                        <p:cTn id="18" dur="1" fill="hold">
                                          <p:stCondLst>
                                            <p:cond delay="0"/>
                                          </p:stCondLst>
                                        </p:cTn>
                                        <p:tgtEl>
                                          <p:spTgt spid="84"/>
                                        </p:tgtEl>
                                        <p:attrNameLst>
                                          <p:attrName>style.visibility</p:attrName>
                                        </p:attrNameLst>
                                      </p:cBhvr>
                                      <p:to>
                                        <p:strVal val="visible"/>
                                      </p:to>
                                    </p:set>
                                    <p:animEffect transition="in" filter="fade">
                                      <p:cBhvr>
                                        <p:cTn id="19" dur="1000"/>
                                        <p:tgtEl>
                                          <p:spTgt spid="84"/>
                                        </p:tgtEl>
                                      </p:cBhvr>
                                    </p:animEffect>
                                    <p:anim calcmode="lin" valueType="num">
                                      <p:cBhvr>
                                        <p:cTn id="20" dur="1000" fill="hold"/>
                                        <p:tgtEl>
                                          <p:spTgt spid="84"/>
                                        </p:tgtEl>
                                        <p:attrNameLst>
                                          <p:attrName>ppt_x</p:attrName>
                                        </p:attrNameLst>
                                      </p:cBhvr>
                                      <p:tavLst>
                                        <p:tav tm="0">
                                          <p:val>
                                            <p:strVal val="#ppt_x"/>
                                          </p:val>
                                        </p:tav>
                                        <p:tav tm="100000">
                                          <p:val>
                                            <p:strVal val="#ppt_x"/>
                                          </p:val>
                                        </p:tav>
                                      </p:tavLst>
                                    </p:anim>
                                    <p:anim calcmode="lin" valueType="num">
                                      <p:cBhvr>
                                        <p:cTn id="21" dur="1000" fill="hold"/>
                                        <p:tgtEl>
                                          <p:spTgt spid="84"/>
                                        </p:tgtEl>
                                        <p:attrNameLst>
                                          <p:attrName>ppt_y</p:attrName>
                                        </p:attrNameLst>
                                      </p:cBhvr>
                                      <p:tavLst>
                                        <p:tav tm="0">
                                          <p:val>
                                            <p:strVal val="#ppt_y-.1"/>
                                          </p:val>
                                        </p:tav>
                                        <p:tav tm="100000">
                                          <p:val>
                                            <p:strVal val="#ppt_y"/>
                                          </p:val>
                                        </p:tav>
                                      </p:tavLst>
                                    </p:anim>
                                  </p:childTnLst>
                                </p:cTn>
                              </p:par>
                              <p:par>
                                <p:cTn id="22" presetID="47" presetClass="entr" presetSubtype="0" fill="hold" nodeType="with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1000"/>
                                        <p:tgtEl>
                                          <p:spTgt spid="45"/>
                                        </p:tgtEl>
                                      </p:cBhvr>
                                    </p:animEffect>
                                    <p:anim calcmode="lin" valueType="num">
                                      <p:cBhvr>
                                        <p:cTn id="25" dur="1000" fill="hold"/>
                                        <p:tgtEl>
                                          <p:spTgt spid="45"/>
                                        </p:tgtEl>
                                        <p:attrNameLst>
                                          <p:attrName>ppt_x</p:attrName>
                                        </p:attrNameLst>
                                      </p:cBhvr>
                                      <p:tavLst>
                                        <p:tav tm="0">
                                          <p:val>
                                            <p:strVal val="#ppt_x"/>
                                          </p:val>
                                        </p:tav>
                                        <p:tav tm="100000">
                                          <p:val>
                                            <p:strVal val="#ppt_x"/>
                                          </p:val>
                                        </p:tav>
                                      </p:tavLst>
                                    </p:anim>
                                    <p:anim calcmode="lin" valueType="num">
                                      <p:cBhvr>
                                        <p:cTn id="26" dur="1000" fill="hold"/>
                                        <p:tgtEl>
                                          <p:spTgt spid="4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22" presetClass="entr" presetSubtype="8" fill="hold" grpId="0" nodeType="afterEffect">
                                  <p:stCondLst>
                                    <p:cond delay="0"/>
                                  </p:stCondLst>
                                  <p:childTnLst>
                                    <p:set>
                                      <p:cBhvr>
                                        <p:cTn id="29" dur="1" fill="hold">
                                          <p:stCondLst>
                                            <p:cond delay="0"/>
                                          </p:stCondLst>
                                        </p:cTn>
                                        <p:tgtEl>
                                          <p:spTgt spid="89"/>
                                        </p:tgtEl>
                                        <p:attrNameLst>
                                          <p:attrName>style.visibility</p:attrName>
                                        </p:attrNameLst>
                                      </p:cBhvr>
                                      <p:to>
                                        <p:strVal val="visible"/>
                                      </p:to>
                                    </p:set>
                                    <p:animEffect transition="in" filter="wipe(left)">
                                      <p:cBhvr>
                                        <p:cTn id="30" dur="500"/>
                                        <p:tgtEl>
                                          <p:spTgt spid="89"/>
                                        </p:tgtEl>
                                      </p:cBhvr>
                                    </p:animEffect>
                                  </p:childTnLst>
                                </p:cTn>
                              </p:par>
                            </p:childTnLst>
                          </p:cTn>
                        </p:par>
                        <p:par>
                          <p:cTn id="31" fill="hold">
                            <p:stCondLst>
                              <p:cond delay="3000"/>
                            </p:stCondLst>
                            <p:childTnLst>
                              <p:par>
                                <p:cTn id="32" presetID="22" presetClass="entr" presetSubtype="1" fill="hold" grpId="0" nodeType="afterEffect">
                                  <p:stCondLst>
                                    <p:cond delay="0"/>
                                  </p:stCondLst>
                                  <p:childTnLst>
                                    <p:set>
                                      <p:cBhvr>
                                        <p:cTn id="33" dur="1" fill="hold">
                                          <p:stCondLst>
                                            <p:cond delay="0"/>
                                          </p:stCondLst>
                                        </p:cTn>
                                        <p:tgtEl>
                                          <p:spTgt spid="90"/>
                                        </p:tgtEl>
                                        <p:attrNameLst>
                                          <p:attrName>style.visibility</p:attrName>
                                        </p:attrNameLst>
                                      </p:cBhvr>
                                      <p:to>
                                        <p:strVal val="visible"/>
                                      </p:to>
                                    </p:set>
                                    <p:animEffect transition="in" filter="wipe(up)">
                                      <p:cBhvr>
                                        <p:cTn id="34" dur="500"/>
                                        <p:tgtEl>
                                          <p:spTgt spid="90"/>
                                        </p:tgtEl>
                                      </p:cBhvr>
                                    </p:animEffect>
                                  </p:childTnLst>
                                </p:cTn>
                              </p:par>
                            </p:childTnLst>
                          </p:cTn>
                        </p:par>
                        <p:par>
                          <p:cTn id="35" fill="hold">
                            <p:stCondLst>
                              <p:cond delay="3500"/>
                            </p:stCondLst>
                            <p:childTnLst>
                              <p:par>
                                <p:cTn id="36" presetID="22" presetClass="entr" presetSubtype="8" fill="hold" grpId="0" nodeType="afterEffect">
                                  <p:stCondLst>
                                    <p:cond delay="0"/>
                                  </p:stCondLst>
                                  <p:childTnLst>
                                    <p:set>
                                      <p:cBhvr>
                                        <p:cTn id="37" dur="1" fill="hold">
                                          <p:stCondLst>
                                            <p:cond delay="0"/>
                                          </p:stCondLst>
                                        </p:cTn>
                                        <p:tgtEl>
                                          <p:spTgt spid="34"/>
                                        </p:tgtEl>
                                        <p:attrNameLst>
                                          <p:attrName>style.visibility</p:attrName>
                                        </p:attrNameLst>
                                      </p:cBhvr>
                                      <p:to>
                                        <p:strVal val="visible"/>
                                      </p:to>
                                    </p:set>
                                    <p:animEffect transition="in" filter="wipe(left)">
                                      <p:cBhvr>
                                        <p:cTn id="38" dur="500"/>
                                        <p:tgtEl>
                                          <p:spTgt spid="34"/>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wipe(left)">
                                      <p:cBhvr>
                                        <p:cTn id="41" dur="500"/>
                                        <p:tgtEl>
                                          <p:spTgt spid="37"/>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39"/>
                                        </p:tgtEl>
                                        <p:attrNameLst>
                                          <p:attrName>style.visibility</p:attrName>
                                        </p:attrNameLst>
                                      </p:cBhvr>
                                      <p:to>
                                        <p:strVal val="visible"/>
                                      </p:to>
                                    </p:set>
                                    <p:animEffect transition="in" filter="wipe(left)">
                                      <p:cBhvr>
                                        <p:cTn id="44" dur="500"/>
                                        <p:tgtEl>
                                          <p:spTgt spid="39"/>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41"/>
                                        </p:tgtEl>
                                        <p:attrNameLst>
                                          <p:attrName>style.visibility</p:attrName>
                                        </p:attrNameLst>
                                      </p:cBhvr>
                                      <p:to>
                                        <p:strVal val="visible"/>
                                      </p:to>
                                    </p:set>
                                    <p:animEffect transition="in" filter="wipe(left)">
                                      <p:cBhvr>
                                        <p:cTn id="47" dur="500"/>
                                        <p:tgtEl>
                                          <p:spTgt spid="41"/>
                                        </p:tgtEl>
                                      </p:cBhvr>
                                    </p:animEffect>
                                  </p:childTnLst>
                                </p:cTn>
                              </p:par>
                            </p:childTnLst>
                          </p:cTn>
                        </p:par>
                        <p:par>
                          <p:cTn id="48" fill="hold">
                            <p:stCondLst>
                              <p:cond delay="4000"/>
                            </p:stCondLst>
                            <p:childTnLst>
                              <p:par>
                                <p:cTn id="49" presetID="22" presetClass="entr" presetSubtype="1" fill="hold" grpId="0" nodeType="afterEffect">
                                  <p:stCondLst>
                                    <p:cond delay="0"/>
                                  </p:stCondLst>
                                  <p:childTnLst>
                                    <p:set>
                                      <p:cBhvr>
                                        <p:cTn id="50" dur="1" fill="hold">
                                          <p:stCondLst>
                                            <p:cond delay="0"/>
                                          </p:stCondLst>
                                        </p:cTn>
                                        <p:tgtEl>
                                          <p:spTgt spid="35"/>
                                        </p:tgtEl>
                                        <p:attrNameLst>
                                          <p:attrName>style.visibility</p:attrName>
                                        </p:attrNameLst>
                                      </p:cBhvr>
                                      <p:to>
                                        <p:strVal val="visible"/>
                                      </p:to>
                                    </p:set>
                                    <p:animEffect transition="in" filter="wipe(up)">
                                      <p:cBhvr>
                                        <p:cTn id="51" dur="500"/>
                                        <p:tgtEl>
                                          <p:spTgt spid="35"/>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40"/>
                                        </p:tgtEl>
                                        <p:attrNameLst>
                                          <p:attrName>style.visibility</p:attrName>
                                        </p:attrNameLst>
                                      </p:cBhvr>
                                      <p:to>
                                        <p:strVal val="visible"/>
                                      </p:to>
                                    </p:set>
                                    <p:animEffect transition="in" filter="wipe(up)">
                                      <p:cBhvr>
                                        <p:cTn id="54"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P spid="9" grpId="0"/>
      <p:bldP spid="34" grpId="0"/>
      <p:bldP spid="35" grpId="0"/>
      <p:bldP spid="37" grpId="0"/>
      <p:bldP spid="39" grpId="0"/>
      <p:bldP spid="40" grpId="0"/>
      <p:bldP spid="41" grpId="0"/>
      <p:bldP spid="89" grpId="0"/>
      <p:bldP spid="90"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Picture 22">
            <a:extLst>
              <a:ext uri="{FF2B5EF4-FFF2-40B4-BE49-F238E27FC236}">
                <a16:creationId xmlns:a16="http://schemas.microsoft.com/office/drawing/2014/main" id="{3E531CBC-C074-47B3-B6DA-B43A6AD18730}"/>
              </a:ext>
            </a:extLst>
          </p:cNvPr>
          <p:cNvPicPr>
            <a:picLocks noChangeAspect="1"/>
          </p:cNvPicPr>
          <p:nvPr/>
        </p:nvPicPr>
        <p:blipFill>
          <a:blip r:embed="rId2">
            <a:extLst>
              <a:ext uri="{28A0092B-C50C-407E-A947-70E740481C1C}">
                <a14:useLocalDpi xmlns:a14="http://schemas.microsoft.com/office/drawing/2010/main" val="0"/>
              </a:ext>
            </a:extLst>
          </a:blip>
          <a:srcRect l="7726" t="11555" r="7726" b="11555"/>
          <a:stretch>
            <a:fillRect/>
          </a:stretch>
        </p:blipFill>
        <p:spPr>
          <a:xfrm>
            <a:off x="6383351" y="3872314"/>
            <a:ext cx="2411640" cy="2193206"/>
          </a:xfrm>
          <a:custGeom>
            <a:avLst/>
            <a:gdLst>
              <a:gd name="connsiteX0" fmla="*/ 219913 w 2411640"/>
              <a:gd name="connsiteY0" fmla="*/ 0 h 2193206"/>
              <a:gd name="connsiteX1" fmla="*/ 2191727 w 2411640"/>
              <a:gd name="connsiteY1" fmla="*/ 0 h 2193206"/>
              <a:gd name="connsiteX2" fmla="*/ 2411640 w 2411640"/>
              <a:gd name="connsiteY2" fmla="*/ 219913 h 2193206"/>
              <a:gd name="connsiteX3" fmla="*/ 2411640 w 2411640"/>
              <a:gd name="connsiteY3" fmla="*/ 1973293 h 2193206"/>
              <a:gd name="connsiteX4" fmla="*/ 2191727 w 2411640"/>
              <a:gd name="connsiteY4" fmla="*/ 2193206 h 2193206"/>
              <a:gd name="connsiteX5" fmla="*/ 219913 w 2411640"/>
              <a:gd name="connsiteY5" fmla="*/ 2193206 h 2193206"/>
              <a:gd name="connsiteX6" fmla="*/ 0 w 2411640"/>
              <a:gd name="connsiteY6" fmla="*/ 1973293 h 2193206"/>
              <a:gd name="connsiteX7" fmla="*/ 0 w 2411640"/>
              <a:gd name="connsiteY7" fmla="*/ 219913 h 2193206"/>
              <a:gd name="connsiteX8" fmla="*/ 219913 w 2411640"/>
              <a:gd name="connsiteY8" fmla="*/ 0 h 219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1640" h="2193206">
                <a:moveTo>
                  <a:pt x="219913" y="0"/>
                </a:moveTo>
                <a:lnTo>
                  <a:pt x="2191727" y="0"/>
                </a:lnTo>
                <a:cubicBezTo>
                  <a:pt x="2313182" y="0"/>
                  <a:pt x="2411640" y="98458"/>
                  <a:pt x="2411640" y="219913"/>
                </a:cubicBezTo>
                <a:lnTo>
                  <a:pt x="2411640" y="1973293"/>
                </a:lnTo>
                <a:cubicBezTo>
                  <a:pt x="2411640" y="2094748"/>
                  <a:pt x="2313182" y="2193206"/>
                  <a:pt x="2191727" y="2193206"/>
                </a:cubicBezTo>
                <a:lnTo>
                  <a:pt x="219913" y="2193206"/>
                </a:lnTo>
                <a:cubicBezTo>
                  <a:pt x="98458" y="2193206"/>
                  <a:pt x="0" y="2094748"/>
                  <a:pt x="0" y="1973293"/>
                </a:cubicBezTo>
                <a:lnTo>
                  <a:pt x="0" y="219913"/>
                </a:lnTo>
                <a:cubicBezTo>
                  <a:pt x="0" y="98458"/>
                  <a:pt x="98458" y="0"/>
                  <a:pt x="219913" y="0"/>
                </a:cubicBezTo>
                <a:close/>
              </a:path>
            </a:pathLst>
          </a:custGeom>
        </p:spPr>
      </p:pic>
      <p:pic>
        <p:nvPicPr>
          <p:cNvPr id="24" name="Picture 23">
            <a:extLst>
              <a:ext uri="{FF2B5EF4-FFF2-40B4-BE49-F238E27FC236}">
                <a16:creationId xmlns:a16="http://schemas.microsoft.com/office/drawing/2014/main" id="{44263F8E-5990-4E53-9E33-38FBC11599BA}"/>
              </a:ext>
            </a:extLst>
          </p:cNvPr>
          <p:cNvPicPr>
            <a:picLocks noChangeAspect="1"/>
          </p:cNvPicPr>
          <p:nvPr/>
        </p:nvPicPr>
        <p:blipFill>
          <a:blip r:embed="rId2">
            <a:extLst>
              <a:ext uri="{28A0092B-C50C-407E-A947-70E740481C1C}">
                <a14:useLocalDpi xmlns:a14="http://schemas.microsoft.com/office/drawing/2010/main" val="0"/>
              </a:ext>
            </a:extLst>
          </a:blip>
          <a:srcRect l="7726" t="11555" r="7726" b="11555"/>
          <a:stretch>
            <a:fillRect/>
          </a:stretch>
        </p:blipFill>
        <p:spPr>
          <a:xfrm>
            <a:off x="942716" y="3872314"/>
            <a:ext cx="2411640" cy="2193206"/>
          </a:xfrm>
          <a:custGeom>
            <a:avLst/>
            <a:gdLst>
              <a:gd name="connsiteX0" fmla="*/ 219913 w 2411640"/>
              <a:gd name="connsiteY0" fmla="*/ 0 h 2193206"/>
              <a:gd name="connsiteX1" fmla="*/ 2191727 w 2411640"/>
              <a:gd name="connsiteY1" fmla="*/ 0 h 2193206"/>
              <a:gd name="connsiteX2" fmla="*/ 2411640 w 2411640"/>
              <a:gd name="connsiteY2" fmla="*/ 219913 h 2193206"/>
              <a:gd name="connsiteX3" fmla="*/ 2411640 w 2411640"/>
              <a:gd name="connsiteY3" fmla="*/ 1973293 h 2193206"/>
              <a:gd name="connsiteX4" fmla="*/ 2191727 w 2411640"/>
              <a:gd name="connsiteY4" fmla="*/ 2193206 h 2193206"/>
              <a:gd name="connsiteX5" fmla="*/ 219913 w 2411640"/>
              <a:gd name="connsiteY5" fmla="*/ 2193206 h 2193206"/>
              <a:gd name="connsiteX6" fmla="*/ 0 w 2411640"/>
              <a:gd name="connsiteY6" fmla="*/ 1973293 h 2193206"/>
              <a:gd name="connsiteX7" fmla="*/ 0 w 2411640"/>
              <a:gd name="connsiteY7" fmla="*/ 219913 h 2193206"/>
              <a:gd name="connsiteX8" fmla="*/ 219913 w 2411640"/>
              <a:gd name="connsiteY8" fmla="*/ 0 h 219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1640" h="2193206">
                <a:moveTo>
                  <a:pt x="219913" y="0"/>
                </a:moveTo>
                <a:lnTo>
                  <a:pt x="2191727" y="0"/>
                </a:lnTo>
                <a:cubicBezTo>
                  <a:pt x="2313182" y="0"/>
                  <a:pt x="2411640" y="98458"/>
                  <a:pt x="2411640" y="219913"/>
                </a:cubicBezTo>
                <a:lnTo>
                  <a:pt x="2411640" y="1973293"/>
                </a:lnTo>
                <a:cubicBezTo>
                  <a:pt x="2411640" y="2094748"/>
                  <a:pt x="2313182" y="2193206"/>
                  <a:pt x="2191727" y="2193206"/>
                </a:cubicBezTo>
                <a:lnTo>
                  <a:pt x="219913" y="2193206"/>
                </a:lnTo>
                <a:cubicBezTo>
                  <a:pt x="98458" y="2193206"/>
                  <a:pt x="0" y="2094748"/>
                  <a:pt x="0" y="1973293"/>
                </a:cubicBezTo>
                <a:lnTo>
                  <a:pt x="0" y="219913"/>
                </a:lnTo>
                <a:cubicBezTo>
                  <a:pt x="0" y="98458"/>
                  <a:pt x="98458" y="0"/>
                  <a:pt x="219913" y="0"/>
                </a:cubicBezTo>
                <a:close/>
              </a:path>
            </a:pathLst>
          </a:custGeom>
        </p:spPr>
      </p:pic>
      <p:pic>
        <p:nvPicPr>
          <p:cNvPr id="25" name="Picture 24">
            <a:extLst>
              <a:ext uri="{FF2B5EF4-FFF2-40B4-BE49-F238E27FC236}">
                <a16:creationId xmlns:a16="http://schemas.microsoft.com/office/drawing/2014/main" id="{7972AF1A-E1AB-47E1-B502-422B302CCD8A}"/>
              </a:ext>
            </a:extLst>
          </p:cNvPr>
          <p:cNvPicPr>
            <a:picLocks noChangeAspect="1"/>
          </p:cNvPicPr>
          <p:nvPr/>
        </p:nvPicPr>
        <p:blipFill>
          <a:blip r:embed="rId2">
            <a:extLst>
              <a:ext uri="{28A0092B-C50C-407E-A947-70E740481C1C}">
                <a14:useLocalDpi xmlns:a14="http://schemas.microsoft.com/office/drawing/2010/main" val="0"/>
              </a:ext>
            </a:extLst>
          </a:blip>
          <a:srcRect l="7726" t="11555" r="7726" b="11555"/>
          <a:stretch>
            <a:fillRect/>
          </a:stretch>
        </p:blipFill>
        <p:spPr>
          <a:xfrm>
            <a:off x="6383351" y="1174834"/>
            <a:ext cx="2411640" cy="2193206"/>
          </a:xfrm>
          <a:custGeom>
            <a:avLst/>
            <a:gdLst>
              <a:gd name="connsiteX0" fmla="*/ 219913 w 2411640"/>
              <a:gd name="connsiteY0" fmla="*/ 0 h 2193206"/>
              <a:gd name="connsiteX1" fmla="*/ 2191727 w 2411640"/>
              <a:gd name="connsiteY1" fmla="*/ 0 h 2193206"/>
              <a:gd name="connsiteX2" fmla="*/ 2411640 w 2411640"/>
              <a:gd name="connsiteY2" fmla="*/ 219913 h 2193206"/>
              <a:gd name="connsiteX3" fmla="*/ 2411640 w 2411640"/>
              <a:gd name="connsiteY3" fmla="*/ 1973293 h 2193206"/>
              <a:gd name="connsiteX4" fmla="*/ 2191727 w 2411640"/>
              <a:gd name="connsiteY4" fmla="*/ 2193206 h 2193206"/>
              <a:gd name="connsiteX5" fmla="*/ 219913 w 2411640"/>
              <a:gd name="connsiteY5" fmla="*/ 2193206 h 2193206"/>
              <a:gd name="connsiteX6" fmla="*/ 0 w 2411640"/>
              <a:gd name="connsiteY6" fmla="*/ 1973293 h 2193206"/>
              <a:gd name="connsiteX7" fmla="*/ 0 w 2411640"/>
              <a:gd name="connsiteY7" fmla="*/ 219913 h 2193206"/>
              <a:gd name="connsiteX8" fmla="*/ 219913 w 2411640"/>
              <a:gd name="connsiteY8" fmla="*/ 0 h 219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1640" h="2193206">
                <a:moveTo>
                  <a:pt x="219913" y="0"/>
                </a:moveTo>
                <a:lnTo>
                  <a:pt x="2191727" y="0"/>
                </a:lnTo>
                <a:cubicBezTo>
                  <a:pt x="2313182" y="0"/>
                  <a:pt x="2411640" y="98458"/>
                  <a:pt x="2411640" y="219913"/>
                </a:cubicBezTo>
                <a:lnTo>
                  <a:pt x="2411640" y="1973293"/>
                </a:lnTo>
                <a:cubicBezTo>
                  <a:pt x="2411640" y="2094748"/>
                  <a:pt x="2313182" y="2193206"/>
                  <a:pt x="2191727" y="2193206"/>
                </a:cubicBezTo>
                <a:lnTo>
                  <a:pt x="219913" y="2193206"/>
                </a:lnTo>
                <a:cubicBezTo>
                  <a:pt x="98458" y="2193206"/>
                  <a:pt x="0" y="2094748"/>
                  <a:pt x="0" y="1973293"/>
                </a:cubicBezTo>
                <a:lnTo>
                  <a:pt x="0" y="219913"/>
                </a:lnTo>
                <a:cubicBezTo>
                  <a:pt x="0" y="98458"/>
                  <a:pt x="98458" y="0"/>
                  <a:pt x="219913" y="0"/>
                </a:cubicBezTo>
                <a:close/>
              </a:path>
            </a:pathLst>
          </a:custGeom>
        </p:spPr>
      </p:pic>
      <p:sp>
        <p:nvSpPr>
          <p:cNvPr id="2" name="Slide Number Placeholder 1">
            <a:extLst>
              <a:ext uri="{FF2B5EF4-FFF2-40B4-BE49-F238E27FC236}">
                <a16:creationId xmlns:a16="http://schemas.microsoft.com/office/drawing/2014/main" id="{B5824483-2EB8-452D-8FAC-AA8D3AC609FE}"/>
              </a:ext>
            </a:extLst>
          </p:cNvPr>
          <p:cNvSpPr>
            <a:spLocks noGrp="1"/>
          </p:cNvSpPr>
          <p:nvPr>
            <p:ph type="sldNum" sz="quarter" idx="12"/>
          </p:nvPr>
        </p:nvSpPr>
        <p:spPr/>
        <p:txBody>
          <a:bodyPr/>
          <a:lstStyle/>
          <a:p>
            <a:fld id="{E3813BF9-5145-4417-B95D-FA8627973885}" type="slidenum">
              <a:rPr lang="en-US" smtClean="0"/>
              <a:pPr/>
              <a:t>14</a:t>
            </a:fld>
            <a:endParaRPr lang="en-US"/>
          </a:p>
        </p:txBody>
      </p:sp>
      <p:sp>
        <p:nvSpPr>
          <p:cNvPr id="6" name="Title 5">
            <a:extLst>
              <a:ext uri="{FF2B5EF4-FFF2-40B4-BE49-F238E27FC236}">
                <a16:creationId xmlns:a16="http://schemas.microsoft.com/office/drawing/2014/main" id="{C8494F89-30AE-4644-BD6A-A9AE62297770}"/>
              </a:ext>
            </a:extLst>
          </p:cNvPr>
          <p:cNvSpPr>
            <a:spLocks noGrp="1"/>
          </p:cNvSpPr>
          <p:nvPr>
            <p:ph type="ctrTitle"/>
          </p:nvPr>
        </p:nvSpPr>
        <p:spPr/>
        <p:txBody>
          <a:bodyPr/>
          <a:lstStyle/>
          <a:p>
            <a:r>
              <a:rPr lang="en-US"/>
              <a:t>Lets Meet</a:t>
            </a:r>
            <a:br>
              <a:rPr lang="en-US"/>
            </a:br>
            <a:r>
              <a:rPr lang="en-US"/>
              <a:t>Our Best Team</a:t>
            </a:r>
            <a:endParaRPr lang="en-ID"/>
          </a:p>
        </p:txBody>
      </p:sp>
      <p:sp>
        <p:nvSpPr>
          <p:cNvPr id="11" name="Rectangle 10">
            <a:extLst>
              <a:ext uri="{FF2B5EF4-FFF2-40B4-BE49-F238E27FC236}">
                <a16:creationId xmlns:a16="http://schemas.microsoft.com/office/drawing/2014/main" id="{407DEAD2-CB47-462C-9408-C9161F2F1C89}"/>
              </a:ext>
            </a:extLst>
          </p:cNvPr>
          <p:cNvSpPr/>
          <p:nvPr/>
        </p:nvSpPr>
        <p:spPr>
          <a:xfrm>
            <a:off x="942716" y="2647258"/>
            <a:ext cx="4646446"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a:t>
            </a:r>
            <a:endParaRPr lang="en-ID" sz="1400"/>
          </a:p>
        </p:txBody>
      </p:sp>
      <p:sp>
        <p:nvSpPr>
          <p:cNvPr id="17" name="TextBox 16">
            <a:extLst>
              <a:ext uri="{FF2B5EF4-FFF2-40B4-BE49-F238E27FC236}">
                <a16:creationId xmlns:a16="http://schemas.microsoft.com/office/drawing/2014/main" id="{B73DFB71-BA8D-4994-8AC3-6BB2F4655E45}"/>
              </a:ext>
            </a:extLst>
          </p:cNvPr>
          <p:cNvSpPr txBox="1"/>
          <p:nvPr/>
        </p:nvSpPr>
        <p:spPr>
          <a:xfrm>
            <a:off x="8971296" y="1294859"/>
            <a:ext cx="2336800" cy="369332"/>
          </a:xfrm>
          <a:prstGeom prst="rect">
            <a:avLst/>
          </a:prstGeom>
          <a:noFill/>
        </p:spPr>
        <p:txBody>
          <a:bodyPr wrap="square" rtlCol="0">
            <a:spAutoFit/>
          </a:bodyPr>
          <a:lstStyle/>
          <a:p>
            <a:r>
              <a:rPr lang="en-ID" b="1">
                <a:solidFill>
                  <a:schemeClr val="accent2"/>
                </a:solidFill>
                <a:latin typeface="+mj-lt"/>
              </a:rPr>
              <a:t>Mrs. Arty Ficial</a:t>
            </a:r>
          </a:p>
        </p:txBody>
      </p:sp>
      <p:sp>
        <p:nvSpPr>
          <p:cNvPr id="18" name="Rectangle 17">
            <a:extLst>
              <a:ext uri="{FF2B5EF4-FFF2-40B4-BE49-F238E27FC236}">
                <a16:creationId xmlns:a16="http://schemas.microsoft.com/office/drawing/2014/main" id="{A6A40AD8-38C2-4F18-B50C-8606F8960880}"/>
              </a:ext>
            </a:extLst>
          </p:cNvPr>
          <p:cNvSpPr/>
          <p:nvPr/>
        </p:nvSpPr>
        <p:spPr>
          <a:xfrm>
            <a:off x="8971297" y="1896547"/>
            <a:ext cx="2638112"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400"/>
          </a:p>
        </p:txBody>
      </p:sp>
      <p:sp>
        <p:nvSpPr>
          <p:cNvPr id="19" name="TextBox 18">
            <a:extLst>
              <a:ext uri="{FF2B5EF4-FFF2-40B4-BE49-F238E27FC236}">
                <a16:creationId xmlns:a16="http://schemas.microsoft.com/office/drawing/2014/main" id="{A79347D5-A981-4768-B527-1EF146FD0E62}"/>
              </a:ext>
            </a:extLst>
          </p:cNvPr>
          <p:cNvSpPr txBox="1"/>
          <p:nvPr/>
        </p:nvSpPr>
        <p:spPr>
          <a:xfrm>
            <a:off x="8970442" y="1631123"/>
            <a:ext cx="1496363" cy="276999"/>
          </a:xfrm>
          <a:prstGeom prst="rect">
            <a:avLst/>
          </a:prstGeom>
          <a:noFill/>
        </p:spPr>
        <p:txBody>
          <a:bodyPr wrap="square" rtlCol="0">
            <a:spAutoFit/>
          </a:bodyPr>
          <a:lstStyle/>
          <a:p>
            <a:r>
              <a:rPr lang="en-US" sz="1200"/>
              <a:t>PE Teacher</a:t>
            </a:r>
            <a:endParaRPr lang="en-ID" sz="1200"/>
          </a:p>
        </p:txBody>
      </p:sp>
      <p:sp>
        <p:nvSpPr>
          <p:cNvPr id="20" name="TextBox 19">
            <a:extLst>
              <a:ext uri="{FF2B5EF4-FFF2-40B4-BE49-F238E27FC236}">
                <a16:creationId xmlns:a16="http://schemas.microsoft.com/office/drawing/2014/main" id="{CAEDC24F-3CA5-4A44-82B6-85B640C23CF2}"/>
              </a:ext>
            </a:extLst>
          </p:cNvPr>
          <p:cNvSpPr txBox="1"/>
          <p:nvPr/>
        </p:nvSpPr>
        <p:spPr>
          <a:xfrm>
            <a:off x="8970869" y="3994912"/>
            <a:ext cx="2336800" cy="369332"/>
          </a:xfrm>
          <a:prstGeom prst="rect">
            <a:avLst/>
          </a:prstGeom>
          <a:noFill/>
        </p:spPr>
        <p:txBody>
          <a:bodyPr wrap="square" rtlCol="0">
            <a:spAutoFit/>
          </a:bodyPr>
          <a:lstStyle/>
          <a:p>
            <a:r>
              <a:rPr lang="en-ID" b="1">
                <a:solidFill>
                  <a:schemeClr val="accent3"/>
                </a:solidFill>
                <a:latin typeface="+mj-lt"/>
              </a:rPr>
              <a:t>Mrs. Arty Ficial</a:t>
            </a:r>
          </a:p>
        </p:txBody>
      </p:sp>
      <p:sp>
        <p:nvSpPr>
          <p:cNvPr id="21" name="Rectangle 20">
            <a:extLst>
              <a:ext uri="{FF2B5EF4-FFF2-40B4-BE49-F238E27FC236}">
                <a16:creationId xmlns:a16="http://schemas.microsoft.com/office/drawing/2014/main" id="{E5A365E0-6897-44A6-85D0-705137EC3AE1}"/>
              </a:ext>
            </a:extLst>
          </p:cNvPr>
          <p:cNvSpPr/>
          <p:nvPr/>
        </p:nvSpPr>
        <p:spPr>
          <a:xfrm>
            <a:off x="8970870" y="4596600"/>
            <a:ext cx="2638112"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400"/>
          </a:p>
        </p:txBody>
      </p:sp>
      <p:sp>
        <p:nvSpPr>
          <p:cNvPr id="22" name="TextBox 21">
            <a:extLst>
              <a:ext uri="{FF2B5EF4-FFF2-40B4-BE49-F238E27FC236}">
                <a16:creationId xmlns:a16="http://schemas.microsoft.com/office/drawing/2014/main" id="{4931AEC4-86C2-4623-9CFD-5FA1CFEBD860}"/>
              </a:ext>
            </a:extLst>
          </p:cNvPr>
          <p:cNvSpPr txBox="1"/>
          <p:nvPr/>
        </p:nvSpPr>
        <p:spPr>
          <a:xfrm>
            <a:off x="8970015" y="4331176"/>
            <a:ext cx="1496363" cy="276999"/>
          </a:xfrm>
          <a:prstGeom prst="rect">
            <a:avLst/>
          </a:prstGeom>
          <a:noFill/>
        </p:spPr>
        <p:txBody>
          <a:bodyPr wrap="square" rtlCol="0">
            <a:spAutoFit/>
          </a:bodyPr>
          <a:lstStyle/>
          <a:p>
            <a:r>
              <a:rPr lang="en-US" sz="1200"/>
              <a:t>Art Teacher</a:t>
            </a:r>
            <a:endParaRPr lang="en-ID" sz="1200"/>
          </a:p>
        </p:txBody>
      </p:sp>
      <p:sp>
        <p:nvSpPr>
          <p:cNvPr id="26" name="TextBox 25">
            <a:extLst>
              <a:ext uri="{FF2B5EF4-FFF2-40B4-BE49-F238E27FC236}">
                <a16:creationId xmlns:a16="http://schemas.microsoft.com/office/drawing/2014/main" id="{A23FB752-7504-4C51-AD53-6C47664D0EE9}"/>
              </a:ext>
            </a:extLst>
          </p:cNvPr>
          <p:cNvSpPr txBox="1"/>
          <p:nvPr/>
        </p:nvSpPr>
        <p:spPr>
          <a:xfrm>
            <a:off x="3501639" y="3998595"/>
            <a:ext cx="2336800" cy="369332"/>
          </a:xfrm>
          <a:prstGeom prst="rect">
            <a:avLst/>
          </a:prstGeom>
          <a:noFill/>
        </p:spPr>
        <p:txBody>
          <a:bodyPr wrap="square" rtlCol="0">
            <a:spAutoFit/>
          </a:bodyPr>
          <a:lstStyle/>
          <a:p>
            <a:r>
              <a:rPr lang="en-ID" b="1">
                <a:solidFill>
                  <a:schemeClr val="accent1"/>
                </a:solidFill>
                <a:latin typeface="+mj-lt"/>
              </a:rPr>
              <a:t>Mrs. Arty Ficial</a:t>
            </a:r>
          </a:p>
        </p:txBody>
      </p:sp>
      <p:sp>
        <p:nvSpPr>
          <p:cNvPr id="27" name="Rectangle 26">
            <a:extLst>
              <a:ext uri="{FF2B5EF4-FFF2-40B4-BE49-F238E27FC236}">
                <a16:creationId xmlns:a16="http://schemas.microsoft.com/office/drawing/2014/main" id="{DE3152E4-3787-450E-8684-CD2799E15FC5}"/>
              </a:ext>
            </a:extLst>
          </p:cNvPr>
          <p:cNvSpPr/>
          <p:nvPr/>
        </p:nvSpPr>
        <p:spPr>
          <a:xfrm>
            <a:off x="3501640" y="4600283"/>
            <a:ext cx="2638112"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400"/>
          </a:p>
        </p:txBody>
      </p:sp>
      <p:sp>
        <p:nvSpPr>
          <p:cNvPr id="28" name="TextBox 27">
            <a:extLst>
              <a:ext uri="{FF2B5EF4-FFF2-40B4-BE49-F238E27FC236}">
                <a16:creationId xmlns:a16="http://schemas.microsoft.com/office/drawing/2014/main" id="{8F459AF2-7854-4379-9DA6-79100CAB98B3}"/>
              </a:ext>
            </a:extLst>
          </p:cNvPr>
          <p:cNvSpPr txBox="1"/>
          <p:nvPr/>
        </p:nvSpPr>
        <p:spPr>
          <a:xfrm>
            <a:off x="3500785" y="4334859"/>
            <a:ext cx="1496363" cy="276999"/>
          </a:xfrm>
          <a:prstGeom prst="rect">
            <a:avLst/>
          </a:prstGeom>
          <a:noFill/>
        </p:spPr>
        <p:txBody>
          <a:bodyPr wrap="square" rtlCol="0">
            <a:spAutoFit/>
          </a:bodyPr>
          <a:lstStyle/>
          <a:p>
            <a:r>
              <a:rPr lang="en-US" sz="1200"/>
              <a:t>Biology Teacher</a:t>
            </a:r>
            <a:endParaRPr lang="en-ID" sz="1200"/>
          </a:p>
        </p:txBody>
      </p:sp>
    </p:spTree>
    <p:extLst>
      <p:ext uri="{BB962C8B-B14F-4D97-AF65-F5344CB8AC3E}">
        <p14:creationId xmlns:p14="http://schemas.microsoft.com/office/powerpoint/2010/main" val="32703423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up)">
                                      <p:cBhvr>
                                        <p:cTn id="11" dur="500"/>
                                        <p:tgtEl>
                                          <p:spTgt spid="11"/>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6"/>
                                        </p:tgtEl>
                                        <p:attrNameLst>
                                          <p:attrName>style.visibility</p:attrName>
                                        </p:attrNameLst>
                                      </p:cBhvr>
                                      <p:to>
                                        <p:strVal val="visible"/>
                                      </p:to>
                                    </p:set>
                                    <p:animEffect transition="in" filter="wipe(left)">
                                      <p:cBhvr>
                                        <p:cTn id="15" dur="500"/>
                                        <p:tgtEl>
                                          <p:spTgt spid="26"/>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wipe(left)">
                                      <p:cBhvr>
                                        <p:cTn id="18" dur="500"/>
                                        <p:tgtEl>
                                          <p:spTgt spid="28"/>
                                        </p:tgtEl>
                                      </p:cBhvr>
                                    </p:animEffect>
                                  </p:childTnLst>
                                </p:cTn>
                              </p:par>
                              <p:par>
                                <p:cTn id="19" presetID="22" presetClass="entr" presetSubtype="8" fill="hold" grpId="0" nodeType="with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wipe(left)">
                                      <p:cBhvr>
                                        <p:cTn id="21" dur="500"/>
                                        <p:tgtEl>
                                          <p:spTgt spid="17"/>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9"/>
                                        </p:tgtEl>
                                        <p:attrNameLst>
                                          <p:attrName>style.visibility</p:attrName>
                                        </p:attrNameLst>
                                      </p:cBhvr>
                                      <p:to>
                                        <p:strVal val="visible"/>
                                      </p:to>
                                    </p:set>
                                    <p:animEffect transition="in" filter="wipe(left)">
                                      <p:cBhvr>
                                        <p:cTn id="24" dur="500"/>
                                        <p:tgtEl>
                                          <p:spTgt spid="19"/>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wipe(left)">
                                      <p:cBhvr>
                                        <p:cTn id="27" dur="500"/>
                                        <p:tgtEl>
                                          <p:spTgt spid="20"/>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22"/>
                                        </p:tgtEl>
                                        <p:attrNameLst>
                                          <p:attrName>style.visibility</p:attrName>
                                        </p:attrNameLst>
                                      </p:cBhvr>
                                      <p:to>
                                        <p:strVal val="visible"/>
                                      </p:to>
                                    </p:set>
                                    <p:animEffect transition="in" filter="wipe(left)">
                                      <p:cBhvr>
                                        <p:cTn id="30" dur="500"/>
                                        <p:tgtEl>
                                          <p:spTgt spid="22"/>
                                        </p:tgtEl>
                                      </p:cBhvr>
                                    </p:animEffect>
                                  </p:childTnLst>
                                </p:cTn>
                              </p:par>
                            </p:childTnLst>
                          </p:cTn>
                        </p:par>
                        <p:par>
                          <p:cTn id="31" fill="hold">
                            <p:stCondLst>
                              <p:cond delay="1500"/>
                            </p:stCondLst>
                            <p:childTnLst>
                              <p:par>
                                <p:cTn id="32" presetID="22" presetClass="entr" presetSubtype="1" fill="hold" grpId="0" nodeType="afterEffect">
                                  <p:stCondLst>
                                    <p:cond delay="0"/>
                                  </p:stCondLst>
                                  <p:childTnLst>
                                    <p:set>
                                      <p:cBhvr>
                                        <p:cTn id="33" dur="1" fill="hold">
                                          <p:stCondLst>
                                            <p:cond delay="0"/>
                                          </p:stCondLst>
                                        </p:cTn>
                                        <p:tgtEl>
                                          <p:spTgt spid="27"/>
                                        </p:tgtEl>
                                        <p:attrNameLst>
                                          <p:attrName>style.visibility</p:attrName>
                                        </p:attrNameLst>
                                      </p:cBhvr>
                                      <p:to>
                                        <p:strVal val="visible"/>
                                      </p:to>
                                    </p:set>
                                    <p:animEffect transition="in" filter="wipe(up)">
                                      <p:cBhvr>
                                        <p:cTn id="34" dur="500"/>
                                        <p:tgtEl>
                                          <p:spTgt spid="27"/>
                                        </p:tgtEl>
                                      </p:cBhvr>
                                    </p:animEffect>
                                  </p:childTnLst>
                                </p:cTn>
                              </p:par>
                              <p:par>
                                <p:cTn id="35" presetID="22" presetClass="entr" presetSubtype="1" fill="hold" grpId="0" nodeType="withEffect">
                                  <p:stCondLst>
                                    <p:cond delay="0"/>
                                  </p:stCondLst>
                                  <p:childTnLst>
                                    <p:set>
                                      <p:cBhvr>
                                        <p:cTn id="36" dur="1" fill="hold">
                                          <p:stCondLst>
                                            <p:cond delay="0"/>
                                          </p:stCondLst>
                                        </p:cTn>
                                        <p:tgtEl>
                                          <p:spTgt spid="18"/>
                                        </p:tgtEl>
                                        <p:attrNameLst>
                                          <p:attrName>style.visibility</p:attrName>
                                        </p:attrNameLst>
                                      </p:cBhvr>
                                      <p:to>
                                        <p:strVal val="visible"/>
                                      </p:to>
                                    </p:set>
                                    <p:animEffect transition="in" filter="wipe(up)">
                                      <p:cBhvr>
                                        <p:cTn id="37" dur="500"/>
                                        <p:tgtEl>
                                          <p:spTgt spid="18"/>
                                        </p:tgtEl>
                                      </p:cBhvr>
                                    </p:animEffect>
                                  </p:childTnLst>
                                </p:cTn>
                              </p:par>
                              <p:par>
                                <p:cTn id="38" presetID="22" presetClass="entr" presetSubtype="1" fill="hold" grpId="0" nodeType="withEffect">
                                  <p:stCondLst>
                                    <p:cond delay="0"/>
                                  </p:stCondLst>
                                  <p:childTnLst>
                                    <p:set>
                                      <p:cBhvr>
                                        <p:cTn id="39" dur="1" fill="hold">
                                          <p:stCondLst>
                                            <p:cond delay="0"/>
                                          </p:stCondLst>
                                        </p:cTn>
                                        <p:tgtEl>
                                          <p:spTgt spid="21"/>
                                        </p:tgtEl>
                                        <p:attrNameLst>
                                          <p:attrName>style.visibility</p:attrName>
                                        </p:attrNameLst>
                                      </p:cBhvr>
                                      <p:to>
                                        <p:strVal val="visible"/>
                                      </p:to>
                                    </p:set>
                                    <p:animEffect transition="in" filter="wipe(up)">
                                      <p:cBhvr>
                                        <p:cTn id="40"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1" grpId="0"/>
      <p:bldP spid="17" grpId="0"/>
      <p:bldP spid="18" grpId="0"/>
      <p:bldP spid="19" grpId="0"/>
      <p:bldP spid="20" grpId="0"/>
      <p:bldP spid="21" grpId="0"/>
      <p:bldP spid="22" grpId="0"/>
      <p:bldP spid="26" grpId="0"/>
      <p:bldP spid="27" grpId="0"/>
      <p:bldP spid="28"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1FCDC23D-E5B3-4939-9585-66F5BDEBC7BE}"/>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21875" b="21875"/>
          <a:stretch>
            <a:fillRect/>
          </a:stretch>
        </p:blipFill>
        <p:spPr/>
      </p:pic>
      <p:sp>
        <p:nvSpPr>
          <p:cNvPr id="18" name="Rectangle 17">
            <a:extLst>
              <a:ext uri="{FF2B5EF4-FFF2-40B4-BE49-F238E27FC236}">
                <a16:creationId xmlns:a16="http://schemas.microsoft.com/office/drawing/2014/main" id="{B30AF6AD-71A1-4213-B071-29DACA9A2430}"/>
              </a:ext>
            </a:extLst>
          </p:cNvPr>
          <p:cNvSpPr/>
          <p:nvPr/>
        </p:nvSpPr>
        <p:spPr>
          <a:xfrm rot="5400000">
            <a:off x="2654387" y="-2669630"/>
            <a:ext cx="6883221" cy="12192002"/>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 name="Rectangle: Rounded Corners 5">
            <a:extLst>
              <a:ext uri="{FF2B5EF4-FFF2-40B4-BE49-F238E27FC236}">
                <a16:creationId xmlns:a16="http://schemas.microsoft.com/office/drawing/2014/main" id="{EAD2A10F-1E7F-479D-A814-E4327E34710C}"/>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TextBox 7">
            <a:extLst>
              <a:ext uri="{FF2B5EF4-FFF2-40B4-BE49-F238E27FC236}">
                <a16:creationId xmlns:a16="http://schemas.microsoft.com/office/drawing/2014/main" id="{A6DF6961-69C6-4B2A-A60B-D62E532A11EB}"/>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9" name="Rectangle 8">
            <a:extLst>
              <a:ext uri="{FF2B5EF4-FFF2-40B4-BE49-F238E27FC236}">
                <a16:creationId xmlns:a16="http://schemas.microsoft.com/office/drawing/2014/main" id="{BDE12D82-0884-42E6-8CE7-006E7FFB9471}"/>
              </a:ext>
            </a:extLst>
          </p:cNvPr>
          <p:cNvSpPr/>
          <p:nvPr/>
        </p:nvSpPr>
        <p:spPr>
          <a:xfrm>
            <a:off x="353357" y="1735188"/>
            <a:ext cx="10959508" cy="2862322"/>
          </a:xfrm>
          <a:prstGeom prst="rect">
            <a:avLst/>
          </a:prstGeom>
        </p:spPr>
        <p:txBody>
          <a:bodyPr wrap="square">
            <a:spAutoFit/>
          </a:bodyPr>
          <a:lstStyle/>
          <a:p>
            <a:pPr algn="r"/>
            <a:r>
              <a:rPr lang="en-US" sz="6000" b="1">
                <a:solidFill>
                  <a:schemeClr val="bg2"/>
                </a:solidFill>
                <a:latin typeface="+mj-lt"/>
              </a:rPr>
              <a:t>Education without values, </a:t>
            </a:r>
          </a:p>
          <a:p>
            <a:pPr algn="r"/>
            <a:r>
              <a:rPr lang="en-US" sz="6000" b="1">
                <a:solidFill>
                  <a:schemeClr val="bg2"/>
                </a:solidFill>
                <a:latin typeface="+mj-lt"/>
              </a:rPr>
              <a:t>as useful as it is, seems rather </a:t>
            </a:r>
          </a:p>
          <a:p>
            <a:pPr algn="r"/>
            <a:r>
              <a:rPr lang="en-US" sz="6000" b="1">
                <a:solidFill>
                  <a:schemeClr val="bg2"/>
                </a:solidFill>
                <a:latin typeface="+mj-lt"/>
              </a:rPr>
              <a:t>to make man a more clever devil.</a:t>
            </a:r>
            <a:endParaRPr lang="en-ID" sz="6000" b="1">
              <a:solidFill>
                <a:schemeClr val="bg2"/>
              </a:solidFill>
              <a:latin typeface="+mj-lt"/>
            </a:endParaRPr>
          </a:p>
        </p:txBody>
      </p:sp>
      <p:sp>
        <p:nvSpPr>
          <p:cNvPr id="10" name="TextBox 9">
            <a:extLst>
              <a:ext uri="{FF2B5EF4-FFF2-40B4-BE49-F238E27FC236}">
                <a16:creationId xmlns:a16="http://schemas.microsoft.com/office/drawing/2014/main" id="{34B267D4-9D41-4503-9F0F-B81444D99D9E}"/>
              </a:ext>
            </a:extLst>
          </p:cNvPr>
          <p:cNvSpPr txBox="1"/>
          <p:nvPr/>
        </p:nvSpPr>
        <p:spPr>
          <a:xfrm>
            <a:off x="8976065" y="4735075"/>
            <a:ext cx="2336800" cy="369332"/>
          </a:xfrm>
          <a:prstGeom prst="rect">
            <a:avLst/>
          </a:prstGeom>
          <a:noFill/>
        </p:spPr>
        <p:txBody>
          <a:bodyPr wrap="square" rtlCol="0">
            <a:spAutoFit/>
          </a:bodyPr>
          <a:lstStyle/>
          <a:p>
            <a:pPr algn="r"/>
            <a:r>
              <a:rPr lang="en-ID" b="1">
                <a:solidFill>
                  <a:schemeClr val="bg2"/>
                </a:solidFill>
                <a:latin typeface="+mj-lt"/>
              </a:rPr>
              <a:t>Break Slide</a:t>
            </a:r>
          </a:p>
        </p:txBody>
      </p:sp>
      <p:sp>
        <p:nvSpPr>
          <p:cNvPr id="11" name="Rectangle 10">
            <a:extLst>
              <a:ext uri="{FF2B5EF4-FFF2-40B4-BE49-F238E27FC236}">
                <a16:creationId xmlns:a16="http://schemas.microsoft.com/office/drawing/2014/main" id="{E71FD1A1-2CFD-4F26-BBBE-75A56AB75BC3}"/>
              </a:ext>
            </a:extLst>
          </p:cNvPr>
          <p:cNvSpPr/>
          <p:nvPr/>
        </p:nvSpPr>
        <p:spPr>
          <a:xfrm>
            <a:off x="4720007" y="5073934"/>
            <a:ext cx="6592858" cy="704616"/>
          </a:xfrm>
          <a:prstGeom prst="rect">
            <a:avLst/>
          </a:prstGeom>
        </p:spPr>
        <p:txBody>
          <a:bodyPr wrap="square">
            <a:spAutoFit/>
          </a:bodyPr>
          <a:lstStyle/>
          <a:p>
            <a:pPr algn="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400">
              <a:solidFill>
                <a:schemeClr val="bg2"/>
              </a:solidFill>
            </a:endParaRPr>
          </a:p>
        </p:txBody>
      </p:sp>
      <p:sp>
        <p:nvSpPr>
          <p:cNvPr id="12" name="TextBox 11">
            <a:extLst>
              <a:ext uri="{FF2B5EF4-FFF2-40B4-BE49-F238E27FC236}">
                <a16:creationId xmlns:a16="http://schemas.microsoft.com/office/drawing/2014/main" id="{8C7A6847-8171-46E3-B593-FBF7EFA5D7AF}"/>
              </a:ext>
            </a:extLst>
          </p:cNvPr>
          <p:cNvSpPr txBox="1"/>
          <p:nvPr/>
        </p:nvSpPr>
        <p:spPr>
          <a:xfrm>
            <a:off x="9463737" y="1427411"/>
            <a:ext cx="1849128" cy="307777"/>
          </a:xfrm>
          <a:prstGeom prst="rect">
            <a:avLst/>
          </a:prstGeom>
          <a:noFill/>
        </p:spPr>
        <p:txBody>
          <a:bodyPr wrap="square" rtlCol="0">
            <a:spAutoFit/>
          </a:bodyPr>
          <a:lstStyle/>
          <a:p>
            <a:pPr algn="r"/>
            <a:r>
              <a:rPr lang="en-ID" sz="1400" b="1">
                <a:solidFill>
                  <a:schemeClr val="bg2"/>
                </a:solidFill>
              </a:rPr>
              <a:t>- Holly Graham</a:t>
            </a:r>
          </a:p>
        </p:txBody>
      </p:sp>
      <p:sp>
        <p:nvSpPr>
          <p:cNvPr id="13" name="Rectangle: Rounded Corners 12">
            <a:extLst>
              <a:ext uri="{FF2B5EF4-FFF2-40B4-BE49-F238E27FC236}">
                <a16:creationId xmlns:a16="http://schemas.microsoft.com/office/drawing/2014/main" id="{4BCA107D-02E7-4043-ACD5-CA43F1836104}"/>
              </a:ext>
            </a:extLst>
          </p:cNvPr>
          <p:cNvSpPr/>
          <p:nvPr/>
        </p:nvSpPr>
        <p:spPr>
          <a:xfrm>
            <a:off x="11242378" y="301223"/>
            <a:ext cx="595333" cy="32744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3" name="Slide Number Placeholder 2">
            <a:extLst>
              <a:ext uri="{FF2B5EF4-FFF2-40B4-BE49-F238E27FC236}">
                <a16:creationId xmlns:a16="http://schemas.microsoft.com/office/drawing/2014/main" id="{4C5CA7E2-F75C-4AB5-88FC-CF54DBF29357}"/>
              </a:ext>
            </a:extLst>
          </p:cNvPr>
          <p:cNvSpPr>
            <a:spLocks noGrp="1"/>
          </p:cNvSpPr>
          <p:nvPr>
            <p:ph type="sldNum" sz="quarter" idx="12"/>
          </p:nvPr>
        </p:nvSpPr>
        <p:spPr/>
        <p:txBody>
          <a:bodyPr/>
          <a:lstStyle/>
          <a:p>
            <a:fld id="{E3813BF9-5145-4417-B95D-FA8627973885}" type="slidenum">
              <a:rPr lang="en-US" smtClean="0"/>
              <a:pPr/>
              <a:t>15</a:t>
            </a:fld>
            <a:endParaRPr lang="en-US"/>
          </a:p>
        </p:txBody>
      </p:sp>
    </p:spTree>
    <p:extLst>
      <p:ext uri="{BB962C8B-B14F-4D97-AF65-F5344CB8AC3E}">
        <p14:creationId xmlns:p14="http://schemas.microsoft.com/office/powerpoint/2010/main" val="37560175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500"/>
                                        <p:tgtEl>
                                          <p:spTgt spid="12"/>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right)">
                                      <p:cBhvr>
                                        <p:cTn id="15" dur="500"/>
                                        <p:tgtEl>
                                          <p:spTgt spid="1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up)">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3083B78D-C3D8-4C32-BE03-26EDF1D2BB8A}"/>
              </a:ext>
            </a:extLst>
          </p:cNvPr>
          <p:cNvPicPr>
            <a:picLocks noGrp="1" noChangeAspect="1"/>
          </p:cNvPicPr>
          <p:nvPr>
            <p:ph type="pic" sz="quarter" idx="16"/>
          </p:nvPr>
        </p:nvPicPr>
        <p:blipFill>
          <a:blip r:embed="rId2">
            <a:extLst>
              <a:ext uri="{28A0092B-C50C-407E-A947-70E740481C1C}">
                <a14:useLocalDpi xmlns:a14="http://schemas.microsoft.com/office/drawing/2010/main" val="0"/>
              </a:ext>
            </a:extLst>
          </a:blip>
          <a:srcRect l="7998" r="7998"/>
          <a:stretch>
            <a:fillRect/>
          </a:stretch>
        </p:blipFill>
        <p:spPr/>
      </p:pic>
      <p:sp>
        <p:nvSpPr>
          <p:cNvPr id="18" name="Title 17">
            <a:extLst>
              <a:ext uri="{FF2B5EF4-FFF2-40B4-BE49-F238E27FC236}">
                <a16:creationId xmlns:a16="http://schemas.microsoft.com/office/drawing/2014/main" id="{77AEED12-2A96-4251-A060-853381DB9B81}"/>
              </a:ext>
            </a:extLst>
          </p:cNvPr>
          <p:cNvSpPr>
            <a:spLocks noGrp="1"/>
          </p:cNvSpPr>
          <p:nvPr>
            <p:ph type="ctrTitle"/>
          </p:nvPr>
        </p:nvSpPr>
        <p:spPr/>
        <p:txBody>
          <a:bodyPr/>
          <a:lstStyle/>
          <a:p>
            <a:r>
              <a:rPr lang="en-US"/>
              <a:t>We Provide Quality</a:t>
            </a:r>
            <a:br>
              <a:rPr lang="en-US"/>
            </a:br>
            <a:r>
              <a:rPr lang="en-US"/>
              <a:t>Education For Future</a:t>
            </a:r>
            <a:endParaRPr lang="en-ID"/>
          </a:p>
        </p:txBody>
      </p:sp>
      <p:sp>
        <p:nvSpPr>
          <p:cNvPr id="9" name="Rectangle: Rounded Corners 8">
            <a:extLst>
              <a:ext uri="{FF2B5EF4-FFF2-40B4-BE49-F238E27FC236}">
                <a16:creationId xmlns:a16="http://schemas.microsoft.com/office/drawing/2014/main" id="{D5CDADFB-7115-468B-9C79-625D3C88D762}"/>
              </a:ext>
            </a:extLst>
          </p:cNvPr>
          <p:cNvSpPr/>
          <p:nvPr/>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Rectangle: Rounded Corners 9">
            <a:extLst>
              <a:ext uri="{FF2B5EF4-FFF2-40B4-BE49-F238E27FC236}">
                <a16:creationId xmlns:a16="http://schemas.microsoft.com/office/drawing/2014/main" id="{D9EEBCBC-CF77-45EF-9E31-EB345C4B2CA5}"/>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1" name="TextBox 10">
            <a:extLst>
              <a:ext uri="{FF2B5EF4-FFF2-40B4-BE49-F238E27FC236}">
                <a16:creationId xmlns:a16="http://schemas.microsoft.com/office/drawing/2014/main" id="{CB116855-BC49-4EFF-8EDC-F5E1866E5C23}"/>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grpSp>
        <p:nvGrpSpPr>
          <p:cNvPr id="22" name="Group 21">
            <a:extLst>
              <a:ext uri="{FF2B5EF4-FFF2-40B4-BE49-F238E27FC236}">
                <a16:creationId xmlns:a16="http://schemas.microsoft.com/office/drawing/2014/main" id="{84808DB8-3070-4DE0-B1A6-11364CA2DE73}"/>
              </a:ext>
            </a:extLst>
          </p:cNvPr>
          <p:cNvGrpSpPr/>
          <p:nvPr/>
        </p:nvGrpSpPr>
        <p:grpSpPr>
          <a:xfrm>
            <a:off x="6569016" y="3843125"/>
            <a:ext cx="1649913" cy="1114518"/>
            <a:chOff x="6449294" y="2363915"/>
            <a:chExt cx="5178130" cy="3497836"/>
          </a:xfrm>
          <a:effectLst>
            <a:outerShdw blurRad="990600" dist="203200" dir="5400000" sx="101000" sy="101000" algn="t" rotWithShape="0">
              <a:prstClr val="black">
                <a:alpha val="17000"/>
              </a:prstClr>
            </a:outerShdw>
          </a:effectLst>
        </p:grpSpPr>
        <p:sp>
          <p:nvSpPr>
            <p:cNvPr id="23" name="Freeform: Shape 22">
              <a:extLst>
                <a:ext uri="{FF2B5EF4-FFF2-40B4-BE49-F238E27FC236}">
                  <a16:creationId xmlns:a16="http://schemas.microsoft.com/office/drawing/2014/main" id="{DA264CC6-6933-42B3-ADF6-E25E3BADF88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1FEB141C-ABB1-47D3-B805-2CBA257D65F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D3541F95-8E73-470A-ADBD-4657BEE83B88}"/>
                </a:ext>
              </a:extLst>
            </p:cNvPr>
            <p:cNvSpPr/>
            <p:nvPr/>
          </p:nvSpPr>
          <p:spPr>
            <a:xfrm>
              <a:off x="6449294" y="2363915"/>
              <a:ext cx="5178130" cy="3279486"/>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26" name="Group 25">
            <a:extLst>
              <a:ext uri="{FF2B5EF4-FFF2-40B4-BE49-F238E27FC236}">
                <a16:creationId xmlns:a16="http://schemas.microsoft.com/office/drawing/2014/main" id="{DCAC65DB-52F4-46AB-8686-33A50DCE0461}"/>
              </a:ext>
            </a:extLst>
          </p:cNvPr>
          <p:cNvGrpSpPr/>
          <p:nvPr/>
        </p:nvGrpSpPr>
        <p:grpSpPr>
          <a:xfrm>
            <a:off x="9317062" y="3843125"/>
            <a:ext cx="1649913" cy="1114518"/>
            <a:chOff x="6449294" y="2363915"/>
            <a:chExt cx="5178130" cy="3497836"/>
          </a:xfrm>
          <a:effectLst>
            <a:outerShdw blurRad="990600" dist="203200" dir="5400000" sx="101000" sy="101000" algn="t" rotWithShape="0">
              <a:prstClr val="black">
                <a:alpha val="17000"/>
              </a:prstClr>
            </a:outerShdw>
          </a:effectLst>
        </p:grpSpPr>
        <p:sp>
          <p:nvSpPr>
            <p:cNvPr id="27" name="Freeform: Shape 26">
              <a:extLst>
                <a:ext uri="{FF2B5EF4-FFF2-40B4-BE49-F238E27FC236}">
                  <a16:creationId xmlns:a16="http://schemas.microsoft.com/office/drawing/2014/main" id="{B37810C0-FDFC-44D3-B7E3-83777BA09BDD}"/>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DC4A7A80-B17C-4B85-ABC5-4DAC1957A85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95777CF6-E9C6-4070-B462-635195745E6D}"/>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32" name="Graphic 1">
            <a:extLst>
              <a:ext uri="{FF2B5EF4-FFF2-40B4-BE49-F238E27FC236}">
                <a16:creationId xmlns:a16="http://schemas.microsoft.com/office/drawing/2014/main" id="{89CE7C78-A32E-4C81-BCA6-5316C57F0ACA}"/>
              </a:ext>
            </a:extLst>
          </p:cNvPr>
          <p:cNvGrpSpPr/>
          <p:nvPr/>
        </p:nvGrpSpPr>
        <p:grpSpPr>
          <a:xfrm>
            <a:off x="9795446" y="3510212"/>
            <a:ext cx="693146" cy="1102217"/>
            <a:chOff x="7710029" y="125307"/>
            <a:chExt cx="430389" cy="684389"/>
          </a:xfrm>
          <a:solidFill>
            <a:schemeClr val="accent1"/>
          </a:solidFill>
        </p:grpSpPr>
        <p:sp>
          <p:nvSpPr>
            <p:cNvPr id="33" name="Freeform: Shape 32">
              <a:extLst>
                <a:ext uri="{FF2B5EF4-FFF2-40B4-BE49-F238E27FC236}">
                  <a16:creationId xmlns:a16="http://schemas.microsoft.com/office/drawing/2014/main" id="{A44B33D5-7035-44C2-8E82-63F7730A3E95}"/>
                </a:ext>
              </a:extLst>
            </p:cNvPr>
            <p:cNvSpPr/>
            <p:nvPr/>
          </p:nvSpPr>
          <p:spPr>
            <a:xfrm>
              <a:off x="7812546" y="523914"/>
              <a:ext cx="317500" cy="169333"/>
            </a:xfrm>
            <a:custGeom>
              <a:avLst/>
              <a:gdLst>
                <a:gd name="connsiteX0" fmla="*/ 301625 w 317499"/>
                <a:gd name="connsiteY0" fmla="*/ 172399 h 169333"/>
                <a:gd name="connsiteX1" fmla="*/ 301837 w 317499"/>
                <a:gd name="connsiteY1" fmla="*/ 172328 h 169333"/>
                <a:gd name="connsiteX2" fmla="*/ 304800 w 317499"/>
                <a:gd name="connsiteY2" fmla="*/ 171481 h 169333"/>
                <a:gd name="connsiteX3" fmla="*/ 306423 w 317499"/>
                <a:gd name="connsiteY3" fmla="*/ 171129 h 169333"/>
                <a:gd name="connsiteX4" fmla="*/ 308540 w 317499"/>
                <a:gd name="connsiteY4" fmla="*/ 170776 h 169333"/>
                <a:gd name="connsiteX5" fmla="*/ 309739 w 317499"/>
                <a:gd name="connsiteY5" fmla="*/ 170635 h 169333"/>
                <a:gd name="connsiteX6" fmla="*/ 312279 w 317499"/>
                <a:gd name="connsiteY6" fmla="*/ 170564 h 169333"/>
                <a:gd name="connsiteX7" fmla="*/ 312844 w 317499"/>
                <a:gd name="connsiteY7" fmla="*/ 170564 h 169333"/>
                <a:gd name="connsiteX8" fmla="*/ 315807 w 317499"/>
                <a:gd name="connsiteY8" fmla="*/ 170917 h 169333"/>
                <a:gd name="connsiteX9" fmla="*/ 316513 w 317499"/>
                <a:gd name="connsiteY9" fmla="*/ 171058 h 169333"/>
                <a:gd name="connsiteX10" fmla="*/ 318700 w 317499"/>
                <a:gd name="connsiteY10" fmla="*/ 171693 h 169333"/>
                <a:gd name="connsiteX11" fmla="*/ 319405 w 317499"/>
                <a:gd name="connsiteY11" fmla="*/ 171905 h 169333"/>
                <a:gd name="connsiteX12" fmla="*/ 322016 w 317499"/>
                <a:gd name="connsiteY12" fmla="*/ 173175 h 169333"/>
                <a:gd name="connsiteX13" fmla="*/ 322016 w 317499"/>
                <a:gd name="connsiteY13" fmla="*/ 173175 h 169333"/>
                <a:gd name="connsiteX14" fmla="*/ 322016 w 317499"/>
                <a:gd name="connsiteY14" fmla="*/ 173175 h 169333"/>
                <a:gd name="connsiteX15" fmla="*/ 28505 w 317499"/>
                <a:gd name="connsiteY15" fmla="*/ 2642 h 169333"/>
                <a:gd name="connsiteX16" fmla="*/ 28293 w 317499"/>
                <a:gd name="connsiteY16" fmla="*/ 2501 h 169333"/>
                <a:gd name="connsiteX17" fmla="*/ 26247 w 317499"/>
                <a:gd name="connsiteY17" fmla="*/ 1513 h 169333"/>
                <a:gd name="connsiteX18" fmla="*/ 25824 w 317499"/>
                <a:gd name="connsiteY18" fmla="*/ 1372 h 169333"/>
                <a:gd name="connsiteX19" fmla="*/ 25118 w 317499"/>
                <a:gd name="connsiteY19" fmla="*/ 1160 h 169333"/>
                <a:gd name="connsiteX20" fmla="*/ 24060 w 317499"/>
                <a:gd name="connsiteY20" fmla="*/ 807 h 169333"/>
                <a:gd name="connsiteX21" fmla="*/ 22860 w 317499"/>
                <a:gd name="connsiteY21" fmla="*/ 525 h 169333"/>
                <a:gd name="connsiteX22" fmla="*/ 22155 w 317499"/>
                <a:gd name="connsiteY22" fmla="*/ 384 h 169333"/>
                <a:gd name="connsiteX23" fmla="*/ 21802 w 317499"/>
                <a:gd name="connsiteY23" fmla="*/ 314 h 169333"/>
                <a:gd name="connsiteX24" fmla="*/ 19403 w 317499"/>
                <a:gd name="connsiteY24" fmla="*/ 31 h 169333"/>
                <a:gd name="connsiteX25" fmla="*/ 19262 w 317499"/>
                <a:gd name="connsiteY25" fmla="*/ 31 h 169333"/>
                <a:gd name="connsiteX26" fmla="*/ 18697 w 317499"/>
                <a:gd name="connsiteY26" fmla="*/ 31 h 169333"/>
                <a:gd name="connsiteX27" fmla="*/ 16792 w 317499"/>
                <a:gd name="connsiteY27" fmla="*/ 31 h 169333"/>
                <a:gd name="connsiteX28" fmla="*/ 16157 w 317499"/>
                <a:gd name="connsiteY28" fmla="*/ 102 h 169333"/>
                <a:gd name="connsiteX29" fmla="*/ 14958 w 317499"/>
                <a:gd name="connsiteY29" fmla="*/ 243 h 169333"/>
                <a:gd name="connsiteX30" fmla="*/ 13829 w 317499"/>
                <a:gd name="connsiteY30" fmla="*/ 384 h 169333"/>
                <a:gd name="connsiteX31" fmla="*/ 12841 w 317499"/>
                <a:gd name="connsiteY31" fmla="*/ 596 h 169333"/>
                <a:gd name="connsiteX32" fmla="*/ 11219 w 317499"/>
                <a:gd name="connsiteY32" fmla="*/ 949 h 169333"/>
                <a:gd name="connsiteX33" fmla="*/ 10301 w 317499"/>
                <a:gd name="connsiteY33" fmla="*/ 1160 h 169333"/>
                <a:gd name="connsiteX34" fmla="*/ 8255 w 317499"/>
                <a:gd name="connsiteY34" fmla="*/ 1795 h 169333"/>
                <a:gd name="connsiteX35" fmla="*/ 8043 w 317499"/>
                <a:gd name="connsiteY35" fmla="*/ 1866 h 169333"/>
                <a:gd name="connsiteX36" fmla="*/ 5574 w 317499"/>
                <a:gd name="connsiteY36" fmla="*/ 2783 h 169333"/>
                <a:gd name="connsiteX37" fmla="*/ 4586 w 317499"/>
                <a:gd name="connsiteY37" fmla="*/ 3206 h 169333"/>
                <a:gd name="connsiteX38" fmla="*/ 3669 w 317499"/>
                <a:gd name="connsiteY38" fmla="*/ 3630 h 169333"/>
                <a:gd name="connsiteX39" fmla="*/ 0 w 317499"/>
                <a:gd name="connsiteY39" fmla="*/ 5535 h 169333"/>
                <a:gd name="connsiteX40" fmla="*/ 293511 w 317499"/>
                <a:gd name="connsiteY40" fmla="*/ 176067 h 169333"/>
                <a:gd name="connsiteX41" fmla="*/ 297180 w 317499"/>
                <a:gd name="connsiteY41" fmla="*/ 174162 h 169333"/>
                <a:gd name="connsiteX42" fmla="*/ 298097 w 317499"/>
                <a:gd name="connsiteY42" fmla="*/ 173739 h 169333"/>
                <a:gd name="connsiteX43" fmla="*/ 301625 w 317499"/>
                <a:gd name="connsiteY43" fmla="*/ 17239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17499" h="169333">
                  <a:moveTo>
                    <a:pt x="301625" y="172399"/>
                  </a:moveTo>
                  <a:cubicBezTo>
                    <a:pt x="301696" y="172399"/>
                    <a:pt x="301766" y="172328"/>
                    <a:pt x="301837" y="172328"/>
                  </a:cubicBezTo>
                  <a:cubicBezTo>
                    <a:pt x="302825" y="171975"/>
                    <a:pt x="303812" y="171764"/>
                    <a:pt x="304800" y="171481"/>
                  </a:cubicBezTo>
                  <a:cubicBezTo>
                    <a:pt x="305365" y="171340"/>
                    <a:pt x="305929" y="171199"/>
                    <a:pt x="306423" y="171129"/>
                  </a:cubicBezTo>
                  <a:cubicBezTo>
                    <a:pt x="307129" y="170987"/>
                    <a:pt x="307834" y="170846"/>
                    <a:pt x="308540" y="170776"/>
                  </a:cubicBezTo>
                  <a:cubicBezTo>
                    <a:pt x="308963" y="170705"/>
                    <a:pt x="309386" y="170705"/>
                    <a:pt x="309739" y="170635"/>
                  </a:cubicBezTo>
                  <a:cubicBezTo>
                    <a:pt x="310586" y="170564"/>
                    <a:pt x="311503" y="170564"/>
                    <a:pt x="312279" y="170564"/>
                  </a:cubicBezTo>
                  <a:cubicBezTo>
                    <a:pt x="312491" y="170564"/>
                    <a:pt x="312702" y="170564"/>
                    <a:pt x="312844" y="170564"/>
                  </a:cubicBezTo>
                  <a:cubicBezTo>
                    <a:pt x="313831" y="170635"/>
                    <a:pt x="314819" y="170776"/>
                    <a:pt x="315807" y="170917"/>
                  </a:cubicBezTo>
                  <a:cubicBezTo>
                    <a:pt x="316019" y="170987"/>
                    <a:pt x="316301" y="171058"/>
                    <a:pt x="316513" y="171058"/>
                  </a:cubicBezTo>
                  <a:cubicBezTo>
                    <a:pt x="317289" y="171199"/>
                    <a:pt x="317994" y="171411"/>
                    <a:pt x="318700" y="171693"/>
                  </a:cubicBezTo>
                  <a:cubicBezTo>
                    <a:pt x="318911" y="171764"/>
                    <a:pt x="319123" y="171834"/>
                    <a:pt x="319405" y="171905"/>
                  </a:cubicBezTo>
                  <a:cubicBezTo>
                    <a:pt x="320322" y="172257"/>
                    <a:pt x="321169" y="172681"/>
                    <a:pt x="322016" y="173175"/>
                  </a:cubicBezTo>
                  <a:lnTo>
                    <a:pt x="322016" y="173175"/>
                  </a:lnTo>
                  <a:cubicBezTo>
                    <a:pt x="322016" y="173175"/>
                    <a:pt x="322016" y="173175"/>
                    <a:pt x="322016" y="173175"/>
                  </a:cubicBezTo>
                  <a:lnTo>
                    <a:pt x="28505" y="2642"/>
                  </a:lnTo>
                  <a:cubicBezTo>
                    <a:pt x="28434" y="2571"/>
                    <a:pt x="28363" y="2571"/>
                    <a:pt x="28293" y="2501"/>
                  </a:cubicBezTo>
                  <a:cubicBezTo>
                    <a:pt x="27658" y="2148"/>
                    <a:pt x="26952" y="1795"/>
                    <a:pt x="26247" y="1513"/>
                  </a:cubicBezTo>
                  <a:cubicBezTo>
                    <a:pt x="26106" y="1442"/>
                    <a:pt x="25964" y="1442"/>
                    <a:pt x="25824" y="1372"/>
                  </a:cubicBezTo>
                  <a:cubicBezTo>
                    <a:pt x="25612" y="1301"/>
                    <a:pt x="25400" y="1231"/>
                    <a:pt x="25118" y="1160"/>
                  </a:cubicBezTo>
                  <a:cubicBezTo>
                    <a:pt x="24765" y="1019"/>
                    <a:pt x="24412" y="878"/>
                    <a:pt x="24060" y="807"/>
                  </a:cubicBezTo>
                  <a:cubicBezTo>
                    <a:pt x="23707" y="666"/>
                    <a:pt x="23284" y="596"/>
                    <a:pt x="22860" y="525"/>
                  </a:cubicBezTo>
                  <a:cubicBezTo>
                    <a:pt x="22648" y="455"/>
                    <a:pt x="22366" y="384"/>
                    <a:pt x="22155" y="384"/>
                  </a:cubicBezTo>
                  <a:cubicBezTo>
                    <a:pt x="22013" y="384"/>
                    <a:pt x="21872" y="314"/>
                    <a:pt x="21802" y="314"/>
                  </a:cubicBezTo>
                  <a:cubicBezTo>
                    <a:pt x="21026" y="172"/>
                    <a:pt x="20179" y="102"/>
                    <a:pt x="19403" y="31"/>
                  </a:cubicBezTo>
                  <a:cubicBezTo>
                    <a:pt x="19333" y="31"/>
                    <a:pt x="19262" y="31"/>
                    <a:pt x="19262" y="31"/>
                  </a:cubicBezTo>
                  <a:cubicBezTo>
                    <a:pt x="19050" y="31"/>
                    <a:pt x="18839" y="31"/>
                    <a:pt x="18697" y="31"/>
                  </a:cubicBezTo>
                  <a:cubicBezTo>
                    <a:pt x="18062" y="31"/>
                    <a:pt x="17427" y="-39"/>
                    <a:pt x="16792" y="31"/>
                  </a:cubicBezTo>
                  <a:cubicBezTo>
                    <a:pt x="16581" y="31"/>
                    <a:pt x="16369" y="102"/>
                    <a:pt x="16157" y="102"/>
                  </a:cubicBezTo>
                  <a:cubicBezTo>
                    <a:pt x="15734" y="102"/>
                    <a:pt x="15381" y="172"/>
                    <a:pt x="14958" y="243"/>
                  </a:cubicBezTo>
                  <a:cubicBezTo>
                    <a:pt x="14605" y="314"/>
                    <a:pt x="14252" y="314"/>
                    <a:pt x="13829" y="384"/>
                  </a:cubicBezTo>
                  <a:cubicBezTo>
                    <a:pt x="13476" y="455"/>
                    <a:pt x="13124" y="525"/>
                    <a:pt x="12841" y="596"/>
                  </a:cubicBezTo>
                  <a:cubicBezTo>
                    <a:pt x="12277" y="666"/>
                    <a:pt x="11783" y="807"/>
                    <a:pt x="11219" y="949"/>
                  </a:cubicBezTo>
                  <a:cubicBezTo>
                    <a:pt x="10936" y="1019"/>
                    <a:pt x="10654" y="1090"/>
                    <a:pt x="10301" y="1160"/>
                  </a:cubicBezTo>
                  <a:cubicBezTo>
                    <a:pt x="9596" y="1372"/>
                    <a:pt x="8961" y="1584"/>
                    <a:pt x="8255" y="1795"/>
                  </a:cubicBezTo>
                  <a:cubicBezTo>
                    <a:pt x="8185" y="1795"/>
                    <a:pt x="8114" y="1866"/>
                    <a:pt x="8043" y="1866"/>
                  </a:cubicBezTo>
                  <a:cubicBezTo>
                    <a:pt x="7197" y="2148"/>
                    <a:pt x="6421" y="2430"/>
                    <a:pt x="5574" y="2783"/>
                  </a:cubicBezTo>
                  <a:cubicBezTo>
                    <a:pt x="5221" y="2924"/>
                    <a:pt x="4939" y="3065"/>
                    <a:pt x="4586" y="3206"/>
                  </a:cubicBezTo>
                  <a:cubicBezTo>
                    <a:pt x="4304" y="3347"/>
                    <a:pt x="3951" y="3489"/>
                    <a:pt x="3669" y="3630"/>
                  </a:cubicBezTo>
                  <a:cubicBezTo>
                    <a:pt x="2470" y="4194"/>
                    <a:pt x="1200" y="4829"/>
                    <a:pt x="0" y="5535"/>
                  </a:cubicBezTo>
                  <a:lnTo>
                    <a:pt x="293511" y="176067"/>
                  </a:lnTo>
                  <a:cubicBezTo>
                    <a:pt x="294781" y="175362"/>
                    <a:pt x="295981" y="174727"/>
                    <a:pt x="297180" y="174162"/>
                  </a:cubicBezTo>
                  <a:cubicBezTo>
                    <a:pt x="297533" y="174021"/>
                    <a:pt x="297815" y="173880"/>
                    <a:pt x="298097" y="173739"/>
                  </a:cubicBezTo>
                  <a:cubicBezTo>
                    <a:pt x="299297" y="173245"/>
                    <a:pt x="300496" y="172751"/>
                    <a:pt x="301625" y="172399"/>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88F595D3-E851-4901-BF00-C9D890B0CDC3}"/>
                </a:ext>
              </a:extLst>
            </p:cNvPr>
            <p:cNvSpPr/>
            <p:nvPr/>
          </p:nvSpPr>
          <p:spPr>
            <a:xfrm>
              <a:off x="7774023" y="529519"/>
              <a:ext cx="366889" cy="268111"/>
            </a:xfrm>
            <a:custGeom>
              <a:avLst/>
              <a:gdLst>
                <a:gd name="connsiteX0" fmla="*/ 326108 w 366888"/>
                <a:gd name="connsiteY0" fmla="*/ 174484 h 268111"/>
                <a:gd name="connsiteX1" fmla="*/ 326954 w 366888"/>
                <a:gd name="connsiteY1" fmla="*/ 173849 h 268111"/>
                <a:gd name="connsiteX2" fmla="*/ 326954 w 366888"/>
                <a:gd name="connsiteY2" fmla="*/ 173849 h 268111"/>
                <a:gd name="connsiteX3" fmla="*/ 326108 w 366888"/>
                <a:gd name="connsiteY3" fmla="*/ 174484 h 268111"/>
                <a:gd name="connsiteX4" fmla="*/ 332034 w 366888"/>
                <a:gd name="connsiteY4" fmla="*/ 170533 h 268111"/>
                <a:gd name="connsiteX5" fmla="*/ 309951 w 366888"/>
                <a:gd name="connsiteY5" fmla="*/ 157692 h 268111"/>
                <a:gd name="connsiteX6" fmla="*/ 38523 w 366888"/>
                <a:gd name="connsiteY6" fmla="*/ 0 h 268111"/>
                <a:gd name="connsiteX7" fmla="*/ 34713 w 366888"/>
                <a:gd name="connsiteY7" fmla="*/ 2469 h 268111"/>
                <a:gd name="connsiteX8" fmla="*/ 33514 w 366888"/>
                <a:gd name="connsiteY8" fmla="*/ 3387 h 268111"/>
                <a:gd name="connsiteX9" fmla="*/ 30974 w 366888"/>
                <a:gd name="connsiteY9" fmla="*/ 5292 h 268111"/>
                <a:gd name="connsiteX10" fmla="*/ 29563 w 366888"/>
                <a:gd name="connsiteY10" fmla="*/ 6421 h 268111"/>
                <a:gd name="connsiteX11" fmla="*/ 27305 w 366888"/>
                <a:gd name="connsiteY11" fmla="*/ 8396 h 268111"/>
                <a:gd name="connsiteX12" fmla="*/ 25964 w 366888"/>
                <a:gd name="connsiteY12" fmla="*/ 9666 h 268111"/>
                <a:gd name="connsiteX13" fmla="*/ 25118 w 366888"/>
                <a:gd name="connsiteY13" fmla="*/ 10442 h 268111"/>
                <a:gd name="connsiteX14" fmla="*/ 24271 w 366888"/>
                <a:gd name="connsiteY14" fmla="*/ 11359 h 268111"/>
                <a:gd name="connsiteX15" fmla="*/ 21590 w 366888"/>
                <a:gd name="connsiteY15" fmla="*/ 14252 h 268111"/>
                <a:gd name="connsiteX16" fmla="*/ 20743 w 366888"/>
                <a:gd name="connsiteY16" fmla="*/ 15169 h 268111"/>
                <a:gd name="connsiteX17" fmla="*/ 20108 w 366888"/>
                <a:gd name="connsiteY17" fmla="*/ 15946 h 268111"/>
                <a:gd name="connsiteX18" fmla="*/ 18556 w 366888"/>
                <a:gd name="connsiteY18" fmla="*/ 17851 h 268111"/>
                <a:gd name="connsiteX19" fmla="*/ 17498 w 366888"/>
                <a:gd name="connsiteY19" fmla="*/ 19121 h 268111"/>
                <a:gd name="connsiteX20" fmla="*/ 16722 w 366888"/>
                <a:gd name="connsiteY20" fmla="*/ 20179 h 268111"/>
                <a:gd name="connsiteX21" fmla="*/ 15593 w 366888"/>
                <a:gd name="connsiteY21" fmla="*/ 21731 h 268111"/>
                <a:gd name="connsiteX22" fmla="*/ 14816 w 366888"/>
                <a:gd name="connsiteY22" fmla="*/ 22789 h 268111"/>
                <a:gd name="connsiteX23" fmla="*/ 13617 w 366888"/>
                <a:gd name="connsiteY23" fmla="*/ 24624 h 268111"/>
                <a:gd name="connsiteX24" fmla="*/ 12841 w 366888"/>
                <a:gd name="connsiteY24" fmla="*/ 25823 h 268111"/>
                <a:gd name="connsiteX25" fmla="*/ 12559 w 366888"/>
                <a:gd name="connsiteY25" fmla="*/ 26317 h 268111"/>
                <a:gd name="connsiteX26" fmla="*/ 10442 w 366888"/>
                <a:gd name="connsiteY26" fmla="*/ 29704 h 268111"/>
                <a:gd name="connsiteX27" fmla="*/ 10301 w 366888"/>
                <a:gd name="connsiteY27" fmla="*/ 29916 h 268111"/>
                <a:gd name="connsiteX28" fmla="*/ 9878 w 366888"/>
                <a:gd name="connsiteY28" fmla="*/ 30621 h 268111"/>
                <a:gd name="connsiteX29" fmla="*/ 8537 w 366888"/>
                <a:gd name="connsiteY29" fmla="*/ 33091 h 268111"/>
                <a:gd name="connsiteX30" fmla="*/ 7973 w 366888"/>
                <a:gd name="connsiteY30" fmla="*/ 34290 h 268111"/>
                <a:gd name="connsiteX31" fmla="*/ 7338 w 366888"/>
                <a:gd name="connsiteY31" fmla="*/ 35489 h 268111"/>
                <a:gd name="connsiteX32" fmla="*/ 6844 w 366888"/>
                <a:gd name="connsiteY32" fmla="*/ 36548 h 268111"/>
                <a:gd name="connsiteX33" fmla="*/ 5574 w 366888"/>
                <a:gd name="connsiteY33" fmla="*/ 39370 h 268111"/>
                <a:gd name="connsiteX34" fmla="*/ 5292 w 366888"/>
                <a:gd name="connsiteY34" fmla="*/ 39864 h 268111"/>
                <a:gd name="connsiteX35" fmla="*/ 5221 w 366888"/>
                <a:gd name="connsiteY35" fmla="*/ 40005 h 268111"/>
                <a:gd name="connsiteX36" fmla="*/ 3739 w 366888"/>
                <a:gd name="connsiteY36" fmla="*/ 43603 h 268111"/>
                <a:gd name="connsiteX37" fmla="*/ 3457 w 366888"/>
                <a:gd name="connsiteY37" fmla="*/ 44238 h 268111"/>
                <a:gd name="connsiteX38" fmla="*/ 2963 w 366888"/>
                <a:gd name="connsiteY38" fmla="*/ 45508 h 268111"/>
                <a:gd name="connsiteX39" fmla="*/ 2328 w 366888"/>
                <a:gd name="connsiteY39" fmla="*/ 47343 h 268111"/>
                <a:gd name="connsiteX40" fmla="*/ 1905 w 366888"/>
                <a:gd name="connsiteY40" fmla="*/ 48754 h 268111"/>
                <a:gd name="connsiteX41" fmla="*/ 1411 w 366888"/>
                <a:gd name="connsiteY41" fmla="*/ 50447 h 268111"/>
                <a:gd name="connsiteX42" fmla="*/ 1129 w 366888"/>
                <a:gd name="connsiteY42" fmla="*/ 51506 h 268111"/>
                <a:gd name="connsiteX43" fmla="*/ 705 w 366888"/>
                <a:gd name="connsiteY43" fmla="*/ 53340 h 268111"/>
                <a:gd name="connsiteX44" fmla="*/ 211 w 366888"/>
                <a:gd name="connsiteY44" fmla="*/ 55386 h 268111"/>
                <a:gd name="connsiteX45" fmla="*/ 0 w 366888"/>
                <a:gd name="connsiteY45" fmla="*/ 56092 h 268111"/>
                <a:gd name="connsiteX46" fmla="*/ 0 w 366888"/>
                <a:gd name="connsiteY46" fmla="*/ 56303 h 268111"/>
                <a:gd name="connsiteX47" fmla="*/ 24553 w 366888"/>
                <a:gd name="connsiteY47" fmla="*/ 103576 h 268111"/>
                <a:gd name="connsiteX48" fmla="*/ 298732 w 366888"/>
                <a:gd name="connsiteY48" fmla="*/ 261691 h 268111"/>
                <a:gd name="connsiteX49" fmla="*/ 309880 w 366888"/>
                <a:gd name="connsiteY49" fmla="*/ 268111 h 268111"/>
                <a:gd name="connsiteX50" fmla="*/ 309880 w 366888"/>
                <a:gd name="connsiteY50" fmla="*/ 268111 h 268111"/>
                <a:gd name="connsiteX51" fmla="*/ 309880 w 366888"/>
                <a:gd name="connsiteY51" fmla="*/ 268111 h 268111"/>
                <a:gd name="connsiteX52" fmla="*/ 310021 w 366888"/>
                <a:gd name="connsiteY52" fmla="*/ 268182 h 268111"/>
                <a:gd name="connsiteX53" fmla="*/ 310021 w 366888"/>
                <a:gd name="connsiteY53" fmla="*/ 268182 h 268111"/>
                <a:gd name="connsiteX54" fmla="*/ 310092 w 366888"/>
                <a:gd name="connsiteY54" fmla="*/ 268182 h 268111"/>
                <a:gd name="connsiteX55" fmla="*/ 310162 w 366888"/>
                <a:gd name="connsiteY55" fmla="*/ 268182 h 268111"/>
                <a:gd name="connsiteX56" fmla="*/ 332387 w 366888"/>
                <a:gd name="connsiteY56" fmla="*/ 263031 h 268111"/>
                <a:gd name="connsiteX57" fmla="*/ 372463 w 366888"/>
                <a:gd name="connsiteY57" fmla="*/ 193604 h 268111"/>
                <a:gd name="connsiteX58" fmla="*/ 332034 w 366888"/>
                <a:gd name="connsiteY58" fmla="*/ 170533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66888" h="268111">
                  <a:moveTo>
                    <a:pt x="326108" y="174484"/>
                  </a:moveTo>
                  <a:cubicBezTo>
                    <a:pt x="326390" y="174272"/>
                    <a:pt x="326672" y="174061"/>
                    <a:pt x="326954" y="173849"/>
                  </a:cubicBezTo>
                  <a:cubicBezTo>
                    <a:pt x="326954" y="173849"/>
                    <a:pt x="326954" y="173849"/>
                    <a:pt x="326954" y="173849"/>
                  </a:cubicBezTo>
                  <a:cubicBezTo>
                    <a:pt x="326672" y="174061"/>
                    <a:pt x="326390" y="174272"/>
                    <a:pt x="326108" y="174484"/>
                  </a:cubicBezTo>
                  <a:close/>
                  <a:moveTo>
                    <a:pt x="332034" y="170533"/>
                  </a:moveTo>
                  <a:lnTo>
                    <a:pt x="309951" y="157692"/>
                  </a:lnTo>
                  <a:lnTo>
                    <a:pt x="38523" y="0"/>
                  </a:lnTo>
                  <a:cubicBezTo>
                    <a:pt x="37253" y="776"/>
                    <a:pt x="35913" y="1552"/>
                    <a:pt x="34713" y="2469"/>
                  </a:cubicBezTo>
                  <a:cubicBezTo>
                    <a:pt x="34290" y="2752"/>
                    <a:pt x="33937" y="3034"/>
                    <a:pt x="33514" y="3387"/>
                  </a:cubicBezTo>
                  <a:cubicBezTo>
                    <a:pt x="32667" y="4022"/>
                    <a:pt x="31821" y="4586"/>
                    <a:pt x="30974" y="5292"/>
                  </a:cubicBezTo>
                  <a:cubicBezTo>
                    <a:pt x="30480" y="5715"/>
                    <a:pt x="30057" y="6068"/>
                    <a:pt x="29563" y="6421"/>
                  </a:cubicBezTo>
                  <a:cubicBezTo>
                    <a:pt x="28786" y="7056"/>
                    <a:pt x="28010" y="7691"/>
                    <a:pt x="27305" y="8396"/>
                  </a:cubicBezTo>
                  <a:cubicBezTo>
                    <a:pt x="26882" y="8819"/>
                    <a:pt x="26388" y="9243"/>
                    <a:pt x="25964" y="9666"/>
                  </a:cubicBezTo>
                  <a:cubicBezTo>
                    <a:pt x="25682" y="9948"/>
                    <a:pt x="25400" y="10160"/>
                    <a:pt x="25118" y="10442"/>
                  </a:cubicBezTo>
                  <a:cubicBezTo>
                    <a:pt x="24835" y="10724"/>
                    <a:pt x="24553" y="11077"/>
                    <a:pt x="24271" y="11359"/>
                  </a:cubicBezTo>
                  <a:cubicBezTo>
                    <a:pt x="23354" y="12277"/>
                    <a:pt x="22437" y="13264"/>
                    <a:pt x="21590" y="14252"/>
                  </a:cubicBezTo>
                  <a:cubicBezTo>
                    <a:pt x="21307" y="14534"/>
                    <a:pt x="21025" y="14887"/>
                    <a:pt x="20743" y="15169"/>
                  </a:cubicBezTo>
                  <a:cubicBezTo>
                    <a:pt x="20531" y="15452"/>
                    <a:pt x="20320" y="15734"/>
                    <a:pt x="20108" y="15946"/>
                  </a:cubicBezTo>
                  <a:cubicBezTo>
                    <a:pt x="19614" y="16581"/>
                    <a:pt x="19050" y="17216"/>
                    <a:pt x="18556" y="17851"/>
                  </a:cubicBezTo>
                  <a:cubicBezTo>
                    <a:pt x="18203" y="18274"/>
                    <a:pt x="17850" y="18697"/>
                    <a:pt x="17498" y="19121"/>
                  </a:cubicBezTo>
                  <a:cubicBezTo>
                    <a:pt x="17216" y="19473"/>
                    <a:pt x="17004" y="19826"/>
                    <a:pt x="16722" y="20179"/>
                  </a:cubicBezTo>
                  <a:cubicBezTo>
                    <a:pt x="16369" y="20673"/>
                    <a:pt x="16016" y="21167"/>
                    <a:pt x="15593" y="21731"/>
                  </a:cubicBezTo>
                  <a:cubicBezTo>
                    <a:pt x="15310" y="22084"/>
                    <a:pt x="15099" y="22437"/>
                    <a:pt x="14816" y="22789"/>
                  </a:cubicBezTo>
                  <a:cubicBezTo>
                    <a:pt x="14393" y="23354"/>
                    <a:pt x="14040" y="23989"/>
                    <a:pt x="13617" y="24624"/>
                  </a:cubicBezTo>
                  <a:cubicBezTo>
                    <a:pt x="13335" y="25047"/>
                    <a:pt x="13123" y="25400"/>
                    <a:pt x="12841" y="25823"/>
                  </a:cubicBezTo>
                  <a:cubicBezTo>
                    <a:pt x="12771" y="25964"/>
                    <a:pt x="12629" y="26176"/>
                    <a:pt x="12559" y="26317"/>
                  </a:cubicBezTo>
                  <a:cubicBezTo>
                    <a:pt x="11853" y="27446"/>
                    <a:pt x="11147" y="28575"/>
                    <a:pt x="10442" y="29704"/>
                  </a:cubicBezTo>
                  <a:cubicBezTo>
                    <a:pt x="10371" y="29774"/>
                    <a:pt x="10371" y="29845"/>
                    <a:pt x="10301" y="29916"/>
                  </a:cubicBezTo>
                  <a:cubicBezTo>
                    <a:pt x="10160" y="30198"/>
                    <a:pt x="10019" y="30409"/>
                    <a:pt x="9878" y="30621"/>
                  </a:cubicBezTo>
                  <a:cubicBezTo>
                    <a:pt x="9454" y="31468"/>
                    <a:pt x="8960" y="32244"/>
                    <a:pt x="8537" y="33091"/>
                  </a:cubicBezTo>
                  <a:cubicBezTo>
                    <a:pt x="8326" y="33514"/>
                    <a:pt x="8114" y="33867"/>
                    <a:pt x="7973" y="34290"/>
                  </a:cubicBezTo>
                  <a:cubicBezTo>
                    <a:pt x="7761" y="34713"/>
                    <a:pt x="7549" y="35066"/>
                    <a:pt x="7338" y="35489"/>
                  </a:cubicBezTo>
                  <a:cubicBezTo>
                    <a:pt x="7126" y="35842"/>
                    <a:pt x="6985" y="36195"/>
                    <a:pt x="6844" y="36548"/>
                  </a:cubicBezTo>
                  <a:cubicBezTo>
                    <a:pt x="6350" y="37465"/>
                    <a:pt x="5926" y="38453"/>
                    <a:pt x="5574" y="39370"/>
                  </a:cubicBezTo>
                  <a:cubicBezTo>
                    <a:pt x="5503" y="39511"/>
                    <a:pt x="5432" y="39723"/>
                    <a:pt x="5292" y="39864"/>
                  </a:cubicBezTo>
                  <a:cubicBezTo>
                    <a:pt x="5292" y="39864"/>
                    <a:pt x="5292" y="39934"/>
                    <a:pt x="5221" y="40005"/>
                  </a:cubicBezTo>
                  <a:cubicBezTo>
                    <a:pt x="4727" y="41204"/>
                    <a:pt x="4233" y="42404"/>
                    <a:pt x="3739" y="43603"/>
                  </a:cubicBezTo>
                  <a:cubicBezTo>
                    <a:pt x="3669" y="43815"/>
                    <a:pt x="3598" y="44027"/>
                    <a:pt x="3457" y="44238"/>
                  </a:cubicBezTo>
                  <a:cubicBezTo>
                    <a:pt x="3316" y="44662"/>
                    <a:pt x="3175" y="45085"/>
                    <a:pt x="2963" y="45508"/>
                  </a:cubicBezTo>
                  <a:cubicBezTo>
                    <a:pt x="2751" y="46143"/>
                    <a:pt x="2540" y="46708"/>
                    <a:pt x="2328" y="47343"/>
                  </a:cubicBezTo>
                  <a:cubicBezTo>
                    <a:pt x="2187" y="47837"/>
                    <a:pt x="2046" y="48260"/>
                    <a:pt x="1905" y="48754"/>
                  </a:cubicBezTo>
                  <a:cubicBezTo>
                    <a:pt x="1764" y="49318"/>
                    <a:pt x="1552" y="49883"/>
                    <a:pt x="1411" y="50447"/>
                  </a:cubicBezTo>
                  <a:cubicBezTo>
                    <a:pt x="1341" y="50800"/>
                    <a:pt x="1199" y="51082"/>
                    <a:pt x="1129" y="51506"/>
                  </a:cubicBezTo>
                  <a:cubicBezTo>
                    <a:pt x="987" y="52141"/>
                    <a:pt x="847" y="52705"/>
                    <a:pt x="705" y="53340"/>
                  </a:cubicBezTo>
                  <a:cubicBezTo>
                    <a:pt x="494" y="54046"/>
                    <a:pt x="353" y="54681"/>
                    <a:pt x="211" y="55386"/>
                  </a:cubicBezTo>
                  <a:cubicBezTo>
                    <a:pt x="141" y="55668"/>
                    <a:pt x="71" y="55880"/>
                    <a:pt x="0" y="56092"/>
                  </a:cubicBezTo>
                  <a:cubicBezTo>
                    <a:pt x="0" y="56162"/>
                    <a:pt x="0" y="56233"/>
                    <a:pt x="0" y="56303"/>
                  </a:cubicBezTo>
                  <a:cubicBezTo>
                    <a:pt x="2258" y="74577"/>
                    <a:pt x="11007" y="91369"/>
                    <a:pt x="24553" y="103576"/>
                  </a:cubicBezTo>
                  <a:lnTo>
                    <a:pt x="298732" y="261691"/>
                  </a:lnTo>
                  <a:lnTo>
                    <a:pt x="309880" y="268111"/>
                  </a:lnTo>
                  <a:cubicBezTo>
                    <a:pt x="309880" y="268111"/>
                    <a:pt x="309880" y="268111"/>
                    <a:pt x="309880" y="268111"/>
                  </a:cubicBezTo>
                  <a:lnTo>
                    <a:pt x="309880" y="268111"/>
                  </a:lnTo>
                  <a:lnTo>
                    <a:pt x="310021" y="268182"/>
                  </a:lnTo>
                  <a:lnTo>
                    <a:pt x="310021" y="268182"/>
                  </a:lnTo>
                  <a:cubicBezTo>
                    <a:pt x="310021" y="268182"/>
                    <a:pt x="310092" y="268182"/>
                    <a:pt x="310092" y="268182"/>
                  </a:cubicBezTo>
                  <a:cubicBezTo>
                    <a:pt x="310092" y="268182"/>
                    <a:pt x="310092" y="268182"/>
                    <a:pt x="310162" y="268182"/>
                  </a:cubicBezTo>
                  <a:cubicBezTo>
                    <a:pt x="316018" y="271004"/>
                    <a:pt x="320604" y="269875"/>
                    <a:pt x="332387" y="263031"/>
                  </a:cubicBezTo>
                  <a:cubicBezTo>
                    <a:pt x="354612" y="250190"/>
                    <a:pt x="372533" y="219146"/>
                    <a:pt x="372463" y="193604"/>
                  </a:cubicBezTo>
                  <a:cubicBezTo>
                    <a:pt x="372251" y="167993"/>
                    <a:pt x="354259" y="157692"/>
                    <a:pt x="332034" y="17053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6E54F70D-43FE-436A-B8F9-37A824F61F9F}"/>
                </a:ext>
              </a:extLst>
            </p:cNvPr>
            <p:cNvSpPr/>
            <p:nvPr/>
          </p:nvSpPr>
          <p:spPr>
            <a:xfrm>
              <a:off x="7773317" y="256046"/>
              <a:ext cx="310444" cy="536222"/>
            </a:xfrm>
            <a:custGeom>
              <a:avLst/>
              <a:gdLst>
                <a:gd name="connsiteX0" fmla="*/ 310656 w 310444"/>
                <a:gd name="connsiteY0" fmla="*/ 68368 h 536222"/>
                <a:gd name="connsiteX1" fmla="*/ 310656 w 310444"/>
                <a:gd name="connsiteY1" fmla="*/ 541514 h 536222"/>
                <a:gd name="connsiteX2" fmla="*/ 310515 w 310444"/>
                <a:gd name="connsiteY2" fmla="*/ 541443 h 536222"/>
                <a:gd name="connsiteX3" fmla="*/ 310515 w 310444"/>
                <a:gd name="connsiteY3" fmla="*/ 541443 h 536222"/>
                <a:gd name="connsiteX4" fmla="*/ 310515 w 310444"/>
                <a:gd name="connsiteY4" fmla="*/ 541443 h 536222"/>
                <a:gd name="connsiteX5" fmla="*/ 299508 w 310444"/>
                <a:gd name="connsiteY5" fmla="*/ 535164 h 536222"/>
                <a:gd name="connsiteX6" fmla="*/ 38735 w 310444"/>
                <a:gd name="connsiteY6" fmla="*/ 386715 h 536222"/>
                <a:gd name="connsiteX7" fmla="*/ 25188 w 310444"/>
                <a:gd name="connsiteY7" fmla="*/ 376837 h 536222"/>
                <a:gd name="connsiteX8" fmla="*/ 635 w 310444"/>
                <a:gd name="connsiteY8" fmla="*/ 329565 h 536222"/>
                <a:gd name="connsiteX9" fmla="*/ 0 w 310444"/>
                <a:gd name="connsiteY9" fmla="*/ 320111 h 536222"/>
                <a:gd name="connsiteX10" fmla="*/ 0 w 310444"/>
                <a:gd name="connsiteY10" fmla="*/ 0 h 536222"/>
                <a:gd name="connsiteX11" fmla="*/ 241441 w 310444"/>
                <a:gd name="connsiteY11" fmla="*/ 140335 h 536222"/>
                <a:gd name="connsiteX12" fmla="*/ 241935 w 310444"/>
                <a:gd name="connsiteY12" fmla="*/ 140617 h 536222"/>
                <a:gd name="connsiteX13" fmla="*/ 270581 w 310444"/>
                <a:gd name="connsiteY13" fmla="*/ 137795 h 536222"/>
                <a:gd name="connsiteX14" fmla="*/ 303177 w 310444"/>
                <a:gd name="connsiteY14" fmla="*/ 99695 h 536222"/>
                <a:gd name="connsiteX15" fmla="*/ 247368 w 310444"/>
                <a:gd name="connsiteY15" fmla="*/ 67028 h 536222"/>
                <a:gd name="connsiteX16" fmla="*/ 248497 w 310444"/>
                <a:gd name="connsiteY16" fmla="*/ 65476 h 536222"/>
                <a:gd name="connsiteX17" fmla="*/ 250331 w 310444"/>
                <a:gd name="connsiteY17" fmla="*/ 63147 h 536222"/>
                <a:gd name="connsiteX18" fmla="*/ 251883 w 310444"/>
                <a:gd name="connsiteY18" fmla="*/ 61242 h 536222"/>
                <a:gd name="connsiteX19" fmla="*/ 254353 w 310444"/>
                <a:gd name="connsiteY19" fmla="*/ 58491 h 536222"/>
                <a:gd name="connsiteX20" fmla="*/ 256258 w 310444"/>
                <a:gd name="connsiteY20" fmla="*/ 56444 h 536222"/>
                <a:gd name="connsiteX21" fmla="*/ 257810 w 310444"/>
                <a:gd name="connsiteY21" fmla="*/ 54892 h 536222"/>
                <a:gd name="connsiteX22" fmla="*/ 259151 w 310444"/>
                <a:gd name="connsiteY22" fmla="*/ 53622 h 536222"/>
                <a:gd name="connsiteX23" fmla="*/ 259574 w 310444"/>
                <a:gd name="connsiteY23" fmla="*/ 53199 h 536222"/>
                <a:gd name="connsiteX24" fmla="*/ 261409 w 310444"/>
                <a:gd name="connsiteY24" fmla="*/ 51576 h 536222"/>
                <a:gd name="connsiteX25" fmla="*/ 262749 w 310444"/>
                <a:gd name="connsiteY25" fmla="*/ 50447 h 536222"/>
                <a:gd name="connsiteX26" fmla="*/ 265289 w 310444"/>
                <a:gd name="connsiteY26" fmla="*/ 48542 h 536222"/>
                <a:gd name="connsiteX27" fmla="*/ 266488 w 310444"/>
                <a:gd name="connsiteY27" fmla="*/ 47625 h 536222"/>
                <a:gd name="connsiteX28" fmla="*/ 270369 w 310444"/>
                <a:gd name="connsiteY28" fmla="*/ 45156 h 536222"/>
                <a:gd name="connsiteX29" fmla="*/ 275661 w 310444"/>
                <a:gd name="connsiteY29" fmla="*/ 42545 h 536222"/>
                <a:gd name="connsiteX30" fmla="*/ 277495 w 310444"/>
                <a:gd name="connsiteY30" fmla="*/ 41769 h 536222"/>
                <a:gd name="connsiteX31" fmla="*/ 278694 w 310444"/>
                <a:gd name="connsiteY31" fmla="*/ 41346 h 536222"/>
                <a:gd name="connsiteX32" fmla="*/ 279188 w 310444"/>
                <a:gd name="connsiteY32" fmla="*/ 41204 h 536222"/>
                <a:gd name="connsiteX33" fmla="*/ 280176 w 310444"/>
                <a:gd name="connsiteY33" fmla="*/ 40922 h 536222"/>
                <a:gd name="connsiteX34" fmla="*/ 281658 w 310444"/>
                <a:gd name="connsiteY34" fmla="*/ 40499 h 536222"/>
                <a:gd name="connsiteX35" fmla="*/ 283281 w 310444"/>
                <a:gd name="connsiteY35" fmla="*/ 40146 h 536222"/>
                <a:gd name="connsiteX36" fmla="*/ 285397 w 310444"/>
                <a:gd name="connsiteY36" fmla="*/ 39793 h 536222"/>
                <a:gd name="connsiteX37" fmla="*/ 286597 w 310444"/>
                <a:gd name="connsiteY37" fmla="*/ 39652 h 536222"/>
                <a:gd name="connsiteX38" fmla="*/ 289137 w 310444"/>
                <a:gd name="connsiteY38" fmla="*/ 39582 h 536222"/>
                <a:gd name="connsiteX39" fmla="*/ 289772 w 310444"/>
                <a:gd name="connsiteY39" fmla="*/ 39582 h 536222"/>
                <a:gd name="connsiteX40" fmla="*/ 292735 w 310444"/>
                <a:gd name="connsiteY40" fmla="*/ 39934 h 536222"/>
                <a:gd name="connsiteX41" fmla="*/ 293441 w 310444"/>
                <a:gd name="connsiteY41" fmla="*/ 40076 h 536222"/>
                <a:gd name="connsiteX42" fmla="*/ 295628 w 310444"/>
                <a:gd name="connsiteY42" fmla="*/ 40711 h 536222"/>
                <a:gd name="connsiteX43" fmla="*/ 296263 w 310444"/>
                <a:gd name="connsiteY43" fmla="*/ 40993 h 536222"/>
                <a:gd name="connsiteX44" fmla="*/ 297603 w 310444"/>
                <a:gd name="connsiteY44" fmla="*/ 41557 h 536222"/>
                <a:gd name="connsiteX45" fmla="*/ 298874 w 310444"/>
                <a:gd name="connsiteY45" fmla="*/ 42192 h 536222"/>
                <a:gd name="connsiteX46" fmla="*/ 310656 w 310444"/>
                <a:gd name="connsiteY46" fmla="*/ 68368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10444" h="536222">
                  <a:moveTo>
                    <a:pt x="310656" y="68368"/>
                  </a:moveTo>
                  <a:lnTo>
                    <a:pt x="310656" y="541514"/>
                  </a:lnTo>
                  <a:lnTo>
                    <a:pt x="310515" y="541443"/>
                  </a:lnTo>
                  <a:lnTo>
                    <a:pt x="310515" y="541443"/>
                  </a:lnTo>
                  <a:lnTo>
                    <a:pt x="310515" y="541443"/>
                  </a:lnTo>
                  <a:lnTo>
                    <a:pt x="299508" y="535164"/>
                  </a:lnTo>
                  <a:lnTo>
                    <a:pt x="38735" y="386715"/>
                  </a:lnTo>
                  <a:cubicBezTo>
                    <a:pt x="33796" y="383893"/>
                    <a:pt x="29281" y="380577"/>
                    <a:pt x="25188" y="376837"/>
                  </a:cubicBezTo>
                  <a:cubicBezTo>
                    <a:pt x="11642" y="364561"/>
                    <a:pt x="2893" y="347839"/>
                    <a:pt x="635" y="329565"/>
                  </a:cubicBezTo>
                  <a:cubicBezTo>
                    <a:pt x="212" y="326461"/>
                    <a:pt x="0" y="323286"/>
                    <a:pt x="0" y="320111"/>
                  </a:cubicBezTo>
                  <a:lnTo>
                    <a:pt x="0" y="0"/>
                  </a:lnTo>
                  <a:lnTo>
                    <a:pt x="241441" y="140335"/>
                  </a:lnTo>
                  <a:cubicBezTo>
                    <a:pt x="241582" y="140476"/>
                    <a:pt x="241794" y="140547"/>
                    <a:pt x="241935" y="140617"/>
                  </a:cubicBezTo>
                  <a:cubicBezTo>
                    <a:pt x="249202" y="144851"/>
                    <a:pt x="259362" y="144286"/>
                    <a:pt x="270581" y="137795"/>
                  </a:cubicBezTo>
                  <a:cubicBezTo>
                    <a:pt x="283986" y="130034"/>
                    <a:pt x="295910" y="115570"/>
                    <a:pt x="303177" y="99695"/>
                  </a:cubicBezTo>
                  <a:lnTo>
                    <a:pt x="247368" y="67028"/>
                  </a:lnTo>
                  <a:cubicBezTo>
                    <a:pt x="247721" y="66534"/>
                    <a:pt x="248074" y="65969"/>
                    <a:pt x="248497" y="65476"/>
                  </a:cubicBezTo>
                  <a:cubicBezTo>
                    <a:pt x="249061" y="64699"/>
                    <a:pt x="249696" y="63923"/>
                    <a:pt x="250331" y="63147"/>
                  </a:cubicBezTo>
                  <a:cubicBezTo>
                    <a:pt x="250825" y="62512"/>
                    <a:pt x="251389" y="61877"/>
                    <a:pt x="251883" y="61242"/>
                  </a:cubicBezTo>
                  <a:cubicBezTo>
                    <a:pt x="252659" y="60325"/>
                    <a:pt x="253436" y="59478"/>
                    <a:pt x="254353" y="58491"/>
                  </a:cubicBezTo>
                  <a:cubicBezTo>
                    <a:pt x="254988" y="57785"/>
                    <a:pt x="255623" y="57150"/>
                    <a:pt x="256258" y="56444"/>
                  </a:cubicBezTo>
                  <a:cubicBezTo>
                    <a:pt x="256752" y="55951"/>
                    <a:pt x="257246" y="55386"/>
                    <a:pt x="257810" y="54892"/>
                  </a:cubicBezTo>
                  <a:cubicBezTo>
                    <a:pt x="258234" y="54469"/>
                    <a:pt x="258728" y="54046"/>
                    <a:pt x="259151" y="53622"/>
                  </a:cubicBezTo>
                  <a:cubicBezTo>
                    <a:pt x="259292" y="53481"/>
                    <a:pt x="259433" y="53340"/>
                    <a:pt x="259574" y="53199"/>
                  </a:cubicBezTo>
                  <a:cubicBezTo>
                    <a:pt x="260209" y="52634"/>
                    <a:pt x="260773" y="52141"/>
                    <a:pt x="261409" y="51576"/>
                  </a:cubicBezTo>
                  <a:cubicBezTo>
                    <a:pt x="261832" y="51153"/>
                    <a:pt x="262326" y="50800"/>
                    <a:pt x="262749" y="50447"/>
                  </a:cubicBezTo>
                  <a:cubicBezTo>
                    <a:pt x="263596" y="49812"/>
                    <a:pt x="264443" y="49177"/>
                    <a:pt x="265289" y="48542"/>
                  </a:cubicBezTo>
                  <a:cubicBezTo>
                    <a:pt x="265712" y="48260"/>
                    <a:pt x="266136" y="47907"/>
                    <a:pt x="266488" y="47625"/>
                  </a:cubicBezTo>
                  <a:cubicBezTo>
                    <a:pt x="267758" y="46778"/>
                    <a:pt x="269028" y="45932"/>
                    <a:pt x="270369" y="45156"/>
                  </a:cubicBezTo>
                  <a:cubicBezTo>
                    <a:pt x="272203" y="44097"/>
                    <a:pt x="273897" y="43251"/>
                    <a:pt x="275661" y="42545"/>
                  </a:cubicBezTo>
                  <a:cubicBezTo>
                    <a:pt x="276296" y="42263"/>
                    <a:pt x="276860" y="42051"/>
                    <a:pt x="277495" y="41769"/>
                  </a:cubicBezTo>
                  <a:cubicBezTo>
                    <a:pt x="277918" y="41628"/>
                    <a:pt x="278271" y="41487"/>
                    <a:pt x="278694" y="41346"/>
                  </a:cubicBezTo>
                  <a:cubicBezTo>
                    <a:pt x="278836" y="41275"/>
                    <a:pt x="279048" y="41204"/>
                    <a:pt x="279188" y="41204"/>
                  </a:cubicBezTo>
                  <a:cubicBezTo>
                    <a:pt x="279541" y="41063"/>
                    <a:pt x="279824" y="40993"/>
                    <a:pt x="280176" y="40922"/>
                  </a:cubicBezTo>
                  <a:cubicBezTo>
                    <a:pt x="280670" y="40781"/>
                    <a:pt x="281164" y="40640"/>
                    <a:pt x="281658" y="40499"/>
                  </a:cubicBezTo>
                  <a:cubicBezTo>
                    <a:pt x="282222" y="40358"/>
                    <a:pt x="282787" y="40217"/>
                    <a:pt x="283281" y="40146"/>
                  </a:cubicBezTo>
                  <a:cubicBezTo>
                    <a:pt x="283986" y="40005"/>
                    <a:pt x="284692" y="39864"/>
                    <a:pt x="285397" y="39793"/>
                  </a:cubicBezTo>
                  <a:cubicBezTo>
                    <a:pt x="285821" y="39723"/>
                    <a:pt x="286173" y="39723"/>
                    <a:pt x="286597" y="39652"/>
                  </a:cubicBezTo>
                  <a:cubicBezTo>
                    <a:pt x="287443" y="39582"/>
                    <a:pt x="288290" y="39582"/>
                    <a:pt x="289137" y="39582"/>
                  </a:cubicBezTo>
                  <a:lnTo>
                    <a:pt x="289772" y="39582"/>
                  </a:lnTo>
                  <a:cubicBezTo>
                    <a:pt x="290760" y="39652"/>
                    <a:pt x="291747" y="39793"/>
                    <a:pt x="292735" y="39934"/>
                  </a:cubicBezTo>
                  <a:cubicBezTo>
                    <a:pt x="292947" y="40005"/>
                    <a:pt x="293229" y="40076"/>
                    <a:pt x="293441" y="40076"/>
                  </a:cubicBezTo>
                  <a:cubicBezTo>
                    <a:pt x="294217" y="40217"/>
                    <a:pt x="294923" y="40499"/>
                    <a:pt x="295628" y="40711"/>
                  </a:cubicBezTo>
                  <a:cubicBezTo>
                    <a:pt x="295839" y="40781"/>
                    <a:pt x="296051" y="40852"/>
                    <a:pt x="296263" y="40993"/>
                  </a:cubicBezTo>
                  <a:cubicBezTo>
                    <a:pt x="296757" y="41134"/>
                    <a:pt x="297180" y="41346"/>
                    <a:pt x="297603" y="41557"/>
                  </a:cubicBezTo>
                  <a:cubicBezTo>
                    <a:pt x="298027" y="41769"/>
                    <a:pt x="298450" y="41981"/>
                    <a:pt x="298874" y="42192"/>
                  </a:cubicBezTo>
                  <a:cubicBezTo>
                    <a:pt x="306141" y="46778"/>
                    <a:pt x="310586" y="55668"/>
                    <a:pt x="310656" y="68368"/>
                  </a:cubicBezTo>
                  <a:close/>
                </a:path>
              </a:pathLst>
            </a:custGeom>
            <a:solidFill>
              <a:schemeClr val="accent2"/>
            </a:solidFill>
            <a:ln w="7047" cap="flat">
              <a:solidFill>
                <a:schemeClr val="accent2"/>
              </a:solid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208F0799-AF51-4674-9606-BFF7B9722130}"/>
                </a:ext>
              </a:extLst>
            </p:cNvPr>
            <p:cNvSpPr/>
            <p:nvPr/>
          </p:nvSpPr>
          <p:spPr>
            <a:xfrm>
              <a:off x="7943850" y="595650"/>
              <a:ext cx="112889" cy="211667"/>
            </a:xfrm>
            <a:custGeom>
              <a:avLst/>
              <a:gdLst>
                <a:gd name="connsiteX0" fmla="*/ 59478 w 112888"/>
                <a:gd name="connsiteY0" fmla="*/ 141514 h 211666"/>
                <a:gd name="connsiteX1" fmla="*/ 62935 w 112888"/>
                <a:gd name="connsiteY1" fmla="*/ 141796 h 211666"/>
                <a:gd name="connsiteX2" fmla="*/ 77188 w 112888"/>
                <a:gd name="connsiteY2" fmla="*/ 132271 h 211666"/>
                <a:gd name="connsiteX3" fmla="*/ 79869 w 112888"/>
                <a:gd name="connsiteY3" fmla="*/ 133965 h 211666"/>
                <a:gd name="connsiteX4" fmla="*/ 79657 w 112888"/>
                <a:gd name="connsiteY4" fmla="*/ 200569 h 211666"/>
                <a:gd name="connsiteX5" fmla="*/ 61172 w 112888"/>
                <a:gd name="connsiteY5" fmla="*/ 180531 h 211666"/>
                <a:gd name="connsiteX6" fmla="*/ 59266 w 112888"/>
                <a:gd name="connsiteY6" fmla="*/ 178979 h 211666"/>
                <a:gd name="connsiteX7" fmla="*/ 57432 w 112888"/>
                <a:gd name="connsiteY7" fmla="*/ 178344 h 211666"/>
                <a:gd name="connsiteX8" fmla="*/ 38876 w 112888"/>
                <a:gd name="connsiteY8" fmla="*/ 177004 h 211666"/>
                <a:gd name="connsiteX9" fmla="*/ 39088 w 112888"/>
                <a:gd name="connsiteY9" fmla="*/ 110399 h 211666"/>
                <a:gd name="connsiteX10" fmla="*/ 41769 w 112888"/>
                <a:gd name="connsiteY10" fmla="*/ 111810 h 211666"/>
                <a:gd name="connsiteX11" fmla="*/ 56021 w 112888"/>
                <a:gd name="connsiteY11" fmla="*/ 137775 h 211666"/>
                <a:gd name="connsiteX12" fmla="*/ 59478 w 112888"/>
                <a:gd name="connsiteY12" fmla="*/ 141514 h 211666"/>
                <a:gd name="connsiteX13" fmla="*/ 44097 w 112888"/>
                <a:gd name="connsiteY13" fmla="*/ 25732 h 211666"/>
                <a:gd name="connsiteX14" fmla="*/ 47554 w 112888"/>
                <a:gd name="connsiteY14" fmla="*/ 26015 h 211666"/>
                <a:gd name="connsiteX15" fmla="*/ 59831 w 112888"/>
                <a:gd name="connsiteY15" fmla="*/ 17830 h 211666"/>
                <a:gd name="connsiteX16" fmla="*/ 72108 w 112888"/>
                <a:gd name="connsiteY16" fmla="*/ 40196 h 211666"/>
                <a:gd name="connsiteX17" fmla="*/ 75565 w 112888"/>
                <a:gd name="connsiteY17" fmla="*/ 43936 h 211666"/>
                <a:gd name="connsiteX18" fmla="*/ 75777 w 112888"/>
                <a:gd name="connsiteY18" fmla="*/ 44006 h 211666"/>
                <a:gd name="connsiteX19" fmla="*/ 93839 w 112888"/>
                <a:gd name="connsiteY19" fmla="*/ 53672 h 211666"/>
                <a:gd name="connsiteX20" fmla="*/ 93063 w 112888"/>
                <a:gd name="connsiteY20" fmla="*/ 74063 h 211666"/>
                <a:gd name="connsiteX21" fmla="*/ 94544 w 112888"/>
                <a:gd name="connsiteY21" fmla="*/ 79072 h 211666"/>
                <a:gd name="connsiteX22" fmla="*/ 107809 w 112888"/>
                <a:gd name="connsiteY22" fmla="*/ 100874 h 211666"/>
                <a:gd name="connsiteX23" fmla="*/ 94474 w 112888"/>
                <a:gd name="connsiteY23" fmla="*/ 107295 h 211666"/>
                <a:gd name="connsiteX24" fmla="*/ 92992 w 112888"/>
                <a:gd name="connsiteY24" fmla="*/ 110611 h 211666"/>
                <a:gd name="connsiteX25" fmla="*/ 93627 w 112888"/>
                <a:gd name="connsiteY25" fmla="*/ 131777 h 211666"/>
                <a:gd name="connsiteX26" fmla="*/ 84737 w 112888"/>
                <a:gd name="connsiteY26" fmla="*/ 126274 h 211666"/>
                <a:gd name="connsiteX27" fmla="*/ 75565 w 112888"/>
                <a:gd name="connsiteY27" fmla="*/ 120559 h 211666"/>
                <a:gd name="connsiteX28" fmla="*/ 75353 w 112888"/>
                <a:gd name="connsiteY28" fmla="*/ 120418 h 211666"/>
                <a:gd name="connsiteX29" fmla="*/ 71896 w 112888"/>
                <a:gd name="connsiteY29" fmla="*/ 120136 h 211666"/>
                <a:gd name="connsiteX30" fmla="*/ 59549 w 112888"/>
                <a:gd name="connsiteY30" fmla="*/ 128320 h 211666"/>
                <a:gd name="connsiteX31" fmla="*/ 47343 w 112888"/>
                <a:gd name="connsiteY31" fmla="*/ 105954 h 211666"/>
                <a:gd name="connsiteX32" fmla="*/ 43885 w 112888"/>
                <a:gd name="connsiteY32" fmla="*/ 102215 h 211666"/>
                <a:gd name="connsiteX33" fmla="*/ 43674 w 112888"/>
                <a:gd name="connsiteY33" fmla="*/ 102074 h 211666"/>
                <a:gd name="connsiteX34" fmla="*/ 34501 w 112888"/>
                <a:gd name="connsiteY34" fmla="*/ 97205 h 211666"/>
                <a:gd name="connsiteX35" fmla="*/ 25612 w 112888"/>
                <a:gd name="connsiteY35" fmla="*/ 92478 h 211666"/>
                <a:gd name="connsiteX36" fmla="*/ 26388 w 112888"/>
                <a:gd name="connsiteY36" fmla="*/ 72087 h 211666"/>
                <a:gd name="connsiteX37" fmla="*/ 24906 w 112888"/>
                <a:gd name="connsiteY37" fmla="*/ 67078 h 211666"/>
                <a:gd name="connsiteX38" fmla="*/ 11641 w 112888"/>
                <a:gd name="connsiteY38" fmla="*/ 45347 h 211666"/>
                <a:gd name="connsiteX39" fmla="*/ 24977 w 112888"/>
                <a:gd name="connsiteY39" fmla="*/ 38856 h 211666"/>
                <a:gd name="connsiteX40" fmla="*/ 26458 w 112888"/>
                <a:gd name="connsiteY40" fmla="*/ 35540 h 211666"/>
                <a:gd name="connsiteX41" fmla="*/ 25823 w 112888"/>
                <a:gd name="connsiteY41" fmla="*/ 14373 h 211666"/>
                <a:gd name="connsiteX42" fmla="*/ 43885 w 112888"/>
                <a:gd name="connsiteY42" fmla="*/ 25591 h 211666"/>
                <a:gd name="connsiteX43" fmla="*/ 44097 w 112888"/>
                <a:gd name="connsiteY43" fmla="*/ 25732 h 211666"/>
                <a:gd name="connsiteX44" fmla="*/ 59902 w 112888"/>
                <a:gd name="connsiteY44" fmla="*/ 4636 h 211666"/>
                <a:gd name="connsiteX45" fmla="*/ 56444 w 112888"/>
                <a:gd name="connsiteY45" fmla="*/ 4284 h 211666"/>
                <a:gd name="connsiteX46" fmla="*/ 42121 w 112888"/>
                <a:gd name="connsiteY46" fmla="*/ 13738 h 211666"/>
                <a:gd name="connsiteX47" fmla="*/ 21167 w 112888"/>
                <a:gd name="connsiteY47" fmla="*/ 756 h 211666"/>
                <a:gd name="connsiteX48" fmla="*/ 20884 w 112888"/>
                <a:gd name="connsiteY48" fmla="*/ 615 h 211666"/>
                <a:gd name="connsiteX49" fmla="*/ 17639 w 112888"/>
                <a:gd name="connsiteY49" fmla="*/ 262 h 211666"/>
                <a:gd name="connsiteX50" fmla="*/ 16228 w 112888"/>
                <a:gd name="connsiteY50" fmla="*/ 3507 h 211666"/>
                <a:gd name="connsiteX51" fmla="*/ 17004 w 112888"/>
                <a:gd name="connsiteY51" fmla="*/ 28131 h 211666"/>
                <a:gd name="connsiteX52" fmla="*/ 1552 w 112888"/>
                <a:gd name="connsiteY52" fmla="*/ 35610 h 211666"/>
                <a:gd name="connsiteX53" fmla="*/ 0 w 112888"/>
                <a:gd name="connsiteY53" fmla="*/ 38715 h 211666"/>
                <a:gd name="connsiteX54" fmla="*/ 1481 w 112888"/>
                <a:gd name="connsiteY54" fmla="*/ 43512 h 211666"/>
                <a:gd name="connsiteX55" fmla="*/ 16792 w 112888"/>
                <a:gd name="connsiteY55" fmla="*/ 68771 h 211666"/>
                <a:gd name="connsiteX56" fmla="*/ 15875 w 112888"/>
                <a:gd name="connsiteY56" fmla="*/ 92407 h 211666"/>
                <a:gd name="connsiteX57" fmla="*/ 17216 w 112888"/>
                <a:gd name="connsiteY57" fmla="*/ 97205 h 211666"/>
                <a:gd name="connsiteX58" fmla="*/ 20602 w 112888"/>
                <a:gd name="connsiteY58" fmla="*/ 100733 h 211666"/>
                <a:gd name="connsiteX59" fmla="*/ 20743 w 112888"/>
                <a:gd name="connsiteY59" fmla="*/ 100804 h 211666"/>
                <a:gd name="connsiteX60" fmla="*/ 29633 w 112888"/>
                <a:gd name="connsiteY60" fmla="*/ 105531 h 211666"/>
                <a:gd name="connsiteX61" fmla="*/ 29422 w 112888"/>
                <a:gd name="connsiteY61" fmla="*/ 179967 h 211666"/>
                <a:gd name="connsiteX62" fmla="*/ 31538 w 112888"/>
                <a:gd name="connsiteY62" fmla="*/ 185682 h 211666"/>
                <a:gd name="connsiteX63" fmla="*/ 34078 w 112888"/>
                <a:gd name="connsiteY63" fmla="*/ 188010 h 211666"/>
                <a:gd name="connsiteX64" fmla="*/ 35983 w 112888"/>
                <a:gd name="connsiteY64" fmla="*/ 188645 h 211666"/>
                <a:gd name="connsiteX65" fmla="*/ 59196 w 112888"/>
                <a:gd name="connsiteY65" fmla="*/ 190268 h 211666"/>
                <a:gd name="connsiteX66" fmla="*/ 82338 w 112888"/>
                <a:gd name="connsiteY66" fmla="*/ 215386 h 211666"/>
                <a:gd name="connsiteX67" fmla="*/ 84243 w 112888"/>
                <a:gd name="connsiteY67" fmla="*/ 216938 h 211666"/>
                <a:gd name="connsiteX68" fmla="*/ 86783 w 112888"/>
                <a:gd name="connsiteY68" fmla="*/ 217502 h 211666"/>
                <a:gd name="connsiteX69" fmla="*/ 88900 w 112888"/>
                <a:gd name="connsiteY69" fmla="*/ 214257 h 211666"/>
                <a:gd name="connsiteX70" fmla="*/ 89112 w 112888"/>
                <a:gd name="connsiteY70" fmla="*/ 139821 h 211666"/>
                <a:gd name="connsiteX71" fmla="*/ 98001 w 112888"/>
                <a:gd name="connsiteY71" fmla="*/ 145324 h 211666"/>
                <a:gd name="connsiteX72" fmla="*/ 98143 w 112888"/>
                <a:gd name="connsiteY72" fmla="*/ 145395 h 211666"/>
                <a:gd name="connsiteX73" fmla="*/ 101529 w 112888"/>
                <a:gd name="connsiteY73" fmla="*/ 145748 h 211666"/>
                <a:gd name="connsiteX74" fmla="*/ 102940 w 112888"/>
                <a:gd name="connsiteY74" fmla="*/ 142502 h 211666"/>
                <a:gd name="connsiteX75" fmla="*/ 102164 w 112888"/>
                <a:gd name="connsiteY75" fmla="*/ 117949 h 211666"/>
                <a:gd name="connsiteX76" fmla="*/ 117616 w 112888"/>
                <a:gd name="connsiteY76" fmla="*/ 110470 h 211666"/>
                <a:gd name="connsiteX77" fmla="*/ 119098 w 112888"/>
                <a:gd name="connsiteY77" fmla="*/ 107365 h 211666"/>
                <a:gd name="connsiteX78" fmla="*/ 117616 w 112888"/>
                <a:gd name="connsiteY78" fmla="*/ 102567 h 211666"/>
                <a:gd name="connsiteX79" fmla="*/ 102235 w 112888"/>
                <a:gd name="connsiteY79" fmla="*/ 77309 h 211666"/>
                <a:gd name="connsiteX80" fmla="*/ 103152 w 112888"/>
                <a:gd name="connsiteY80" fmla="*/ 53672 h 211666"/>
                <a:gd name="connsiteX81" fmla="*/ 101812 w 112888"/>
                <a:gd name="connsiteY81" fmla="*/ 48875 h 211666"/>
                <a:gd name="connsiteX82" fmla="*/ 98566 w 112888"/>
                <a:gd name="connsiteY82" fmla="*/ 45488 h 211666"/>
                <a:gd name="connsiteX83" fmla="*/ 98284 w 112888"/>
                <a:gd name="connsiteY83" fmla="*/ 45347 h 211666"/>
                <a:gd name="connsiteX84" fmla="*/ 77329 w 112888"/>
                <a:gd name="connsiteY84" fmla="*/ 34129 h 211666"/>
                <a:gd name="connsiteX85" fmla="*/ 63147 w 112888"/>
                <a:gd name="connsiteY85" fmla="*/ 8235 h 211666"/>
                <a:gd name="connsiteX86" fmla="*/ 59902 w 112888"/>
                <a:gd name="connsiteY86" fmla="*/ 4636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12888" h="211666">
                  <a:moveTo>
                    <a:pt x="59478" y="141514"/>
                  </a:moveTo>
                  <a:cubicBezTo>
                    <a:pt x="60819" y="142290"/>
                    <a:pt x="62018" y="142361"/>
                    <a:pt x="62935" y="141796"/>
                  </a:cubicBezTo>
                  <a:lnTo>
                    <a:pt x="77188" y="132271"/>
                  </a:lnTo>
                  <a:lnTo>
                    <a:pt x="79869" y="133965"/>
                  </a:lnTo>
                  <a:lnTo>
                    <a:pt x="79657" y="200569"/>
                  </a:lnTo>
                  <a:lnTo>
                    <a:pt x="61172" y="180531"/>
                  </a:lnTo>
                  <a:cubicBezTo>
                    <a:pt x="60536" y="179896"/>
                    <a:pt x="59902" y="179332"/>
                    <a:pt x="59266" y="178979"/>
                  </a:cubicBezTo>
                  <a:cubicBezTo>
                    <a:pt x="58632" y="178626"/>
                    <a:pt x="57996" y="178415"/>
                    <a:pt x="57432" y="178344"/>
                  </a:cubicBezTo>
                  <a:lnTo>
                    <a:pt x="38876" y="177004"/>
                  </a:lnTo>
                  <a:lnTo>
                    <a:pt x="39088" y="110399"/>
                  </a:lnTo>
                  <a:lnTo>
                    <a:pt x="41769" y="111810"/>
                  </a:lnTo>
                  <a:lnTo>
                    <a:pt x="56021" y="137775"/>
                  </a:lnTo>
                  <a:cubicBezTo>
                    <a:pt x="57009" y="139468"/>
                    <a:pt x="58208" y="140809"/>
                    <a:pt x="59478" y="141514"/>
                  </a:cubicBezTo>
                  <a:moveTo>
                    <a:pt x="44097" y="25732"/>
                  </a:moveTo>
                  <a:cubicBezTo>
                    <a:pt x="45367" y="26509"/>
                    <a:pt x="46637" y="26579"/>
                    <a:pt x="47554" y="26015"/>
                  </a:cubicBezTo>
                  <a:lnTo>
                    <a:pt x="59831" y="17830"/>
                  </a:lnTo>
                  <a:lnTo>
                    <a:pt x="72108" y="40196"/>
                  </a:lnTo>
                  <a:cubicBezTo>
                    <a:pt x="72954" y="41819"/>
                    <a:pt x="74224" y="43160"/>
                    <a:pt x="75565" y="43936"/>
                  </a:cubicBezTo>
                  <a:cubicBezTo>
                    <a:pt x="75635" y="43936"/>
                    <a:pt x="75706" y="44006"/>
                    <a:pt x="75777" y="44006"/>
                  </a:cubicBezTo>
                  <a:lnTo>
                    <a:pt x="93839" y="53672"/>
                  </a:lnTo>
                  <a:lnTo>
                    <a:pt x="93063" y="74063"/>
                  </a:lnTo>
                  <a:cubicBezTo>
                    <a:pt x="92992" y="75615"/>
                    <a:pt x="93556" y="77450"/>
                    <a:pt x="94544" y="79072"/>
                  </a:cubicBezTo>
                  <a:lnTo>
                    <a:pt x="107809" y="100874"/>
                  </a:lnTo>
                  <a:lnTo>
                    <a:pt x="94474" y="107295"/>
                  </a:lnTo>
                  <a:cubicBezTo>
                    <a:pt x="93486" y="107789"/>
                    <a:pt x="92922" y="108988"/>
                    <a:pt x="92992" y="110611"/>
                  </a:cubicBezTo>
                  <a:lnTo>
                    <a:pt x="93627" y="131777"/>
                  </a:lnTo>
                  <a:lnTo>
                    <a:pt x="84737" y="126274"/>
                  </a:lnTo>
                  <a:lnTo>
                    <a:pt x="75565" y="120559"/>
                  </a:lnTo>
                  <a:cubicBezTo>
                    <a:pt x="75494" y="120489"/>
                    <a:pt x="75424" y="120489"/>
                    <a:pt x="75353" y="120418"/>
                  </a:cubicBezTo>
                  <a:cubicBezTo>
                    <a:pt x="74013" y="119642"/>
                    <a:pt x="72813" y="119571"/>
                    <a:pt x="71896" y="120136"/>
                  </a:cubicBezTo>
                  <a:lnTo>
                    <a:pt x="59549" y="128320"/>
                  </a:lnTo>
                  <a:lnTo>
                    <a:pt x="47343" y="105954"/>
                  </a:lnTo>
                  <a:cubicBezTo>
                    <a:pt x="46425" y="104331"/>
                    <a:pt x="45155" y="102991"/>
                    <a:pt x="43885" y="102215"/>
                  </a:cubicBezTo>
                  <a:lnTo>
                    <a:pt x="43674" y="102074"/>
                  </a:lnTo>
                  <a:lnTo>
                    <a:pt x="34501" y="97205"/>
                  </a:lnTo>
                  <a:lnTo>
                    <a:pt x="25612" y="92478"/>
                  </a:lnTo>
                  <a:lnTo>
                    <a:pt x="26388" y="72087"/>
                  </a:lnTo>
                  <a:cubicBezTo>
                    <a:pt x="26458" y="70606"/>
                    <a:pt x="25894" y="68701"/>
                    <a:pt x="24906" y="67078"/>
                  </a:cubicBezTo>
                  <a:lnTo>
                    <a:pt x="11641" y="45347"/>
                  </a:lnTo>
                  <a:lnTo>
                    <a:pt x="24977" y="38856"/>
                  </a:lnTo>
                  <a:cubicBezTo>
                    <a:pt x="25964" y="38362"/>
                    <a:pt x="26529" y="37163"/>
                    <a:pt x="26458" y="35540"/>
                  </a:cubicBezTo>
                  <a:lnTo>
                    <a:pt x="25823" y="14373"/>
                  </a:lnTo>
                  <a:lnTo>
                    <a:pt x="43885" y="25591"/>
                  </a:lnTo>
                  <a:cubicBezTo>
                    <a:pt x="43956" y="25662"/>
                    <a:pt x="44027" y="25732"/>
                    <a:pt x="44097" y="25732"/>
                  </a:cubicBezTo>
                  <a:moveTo>
                    <a:pt x="59902" y="4636"/>
                  </a:moveTo>
                  <a:cubicBezTo>
                    <a:pt x="58632" y="3931"/>
                    <a:pt x="57362" y="3719"/>
                    <a:pt x="56444" y="4284"/>
                  </a:cubicBezTo>
                  <a:lnTo>
                    <a:pt x="42121" y="13738"/>
                  </a:lnTo>
                  <a:lnTo>
                    <a:pt x="21167" y="756"/>
                  </a:lnTo>
                  <a:cubicBezTo>
                    <a:pt x="21096" y="685"/>
                    <a:pt x="21025" y="685"/>
                    <a:pt x="20884" y="615"/>
                  </a:cubicBezTo>
                  <a:cubicBezTo>
                    <a:pt x="19685" y="-91"/>
                    <a:pt x="18486" y="-161"/>
                    <a:pt x="17639" y="262"/>
                  </a:cubicBezTo>
                  <a:cubicBezTo>
                    <a:pt x="16722" y="826"/>
                    <a:pt x="16228" y="1955"/>
                    <a:pt x="16228" y="3507"/>
                  </a:cubicBezTo>
                  <a:lnTo>
                    <a:pt x="17004" y="28131"/>
                  </a:lnTo>
                  <a:lnTo>
                    <a:pt x="1552" y="35610"/>
                  </a:lnTo>
                  <a:cubicBezTo>
                    <a:pt x="564" y="36034"/>
                    <a:pt x="0" y="37163"/>
                    <a:pt x="0" y="38715"/>
                  </a:cubicBezTo>
                  <a:cubicBezTo>
                    <a:pt x="0" y="40196"/>
                    <a:pt x="564" y="41960"/>
                    <a:pt x="1481" y="43512"/>
                  </a:cubicBezTo>
                  <a:lnTo>
                    <a:pt x="16792" y="68771"/>
                  </a:lnTo>
                  <a:lnTo>
                    <a:pt x="15875" y="92407"/>
                  </a:lnTo>
                  <a:cubicBezTo>
                    <a:pt x="15804" y="93889"/>
                    <a:pt x="16369" y="95583"/>
                    <a:pt x="17216" y="97205"/>
                  </a:cubicBezTo>
                  <a:cubicBezTo>
                    <a:pt x="18132" y="98757"/>
                    <a:pt x="19332" y="99957"/>
                    <a:pt x="20602" y="100733"/>
                  </a:cubicBezTo>
                  <a:cubicBezTo>
                    <a:pt x="20673" y="100733"/>
                    <a:pt x="20673" y="100804"/>
                    <a:pt x="20743" y="100804"/>
                  </a:cubicBezTo>
                  <a:lnTo>
                    <a:pt x="29633" y="105531"/>
                  </a:lnTo>
                  <a:lnTo>
                    <a:pt x="29422" y="179967"/>
                  </a:lnTo>
                  <a:cubicBezTo>
                    <a:pt x="29422" y="181731"/>
                    <a:pt x="30198" y="183918"/>
                    <a:pt x="31538" y="185682"/>
                  </a:cubicBezTo>
                  <a:cubicBezTo>
                    <a:pt x="32314" y="186740"/>
                    <a:pt x="33161" y="187516"/>
                    <a:pt x="34078" y="188010"/>
                  </a:cubicBezTo>
                  <a:cubicBezTo>
                    <a:pt x="34713" y="188363"/>
                    <a:pt x="35348" y="188575"/>
                    <a:pt x="35983" y="188645"/>
                  </a:cubicBezTo>
                  <a:lnTo>
                    <a:pt x="59196" y="190268"/>
                  </a:lnTo>
                  <a:lnTo>
                    <a:pt x="82338" y="215386"/>
                  </a:lnTo>
                  <a:cubicBezTo>
                    <a:pt x="82973" y="216021"/>
                    <a:pt x="83608" y="216585"/>
                    <a:pt x="84243" y="216938"/>
                  </a:cubicBezTo>
                  <a:cubicBezTo>
                    <a:pt x="85160" y="217432"/>
                    <a:pt x="86007" y="217644"/>
                    <a:pt x="86783" y="217502"/>
                  </a:cubicBezTo>
                  <a:cubicBezTo>
                    <a:pt x="88124" y="217291"/>
                    <a:pt x="88900" y="216021"/>
                    <a:pt x="88900" y="214257"/>
                  </a:cubicBezTo>
                  <a:lnTo>
                    <a:pt x="89112" y="139821"/>
                  </a:lnTo>
                  <a:lnTo>
                    <a:pt x="98001" y="145324"/>
                  </a:lnTo>
                  <a:cubicBezTo>
                    <a:pt x="98072" y="145324"/>
                    <a:pt x="98072" y="145395"/>
                    <a:pt x="98143" y="145395"/>
                  </a:cubicBezTo>
                  <a:cubicBezTo>
                    <a:pt x="99413" y="146100"/>
                    <a:pt x="100612" y="146241"/>
                    <a:pt x="101529" y="145748"/>
                  </a:cubicBezTo>
                  <a:cubicBezTo>
                    <a:pt x="102446" y="145183"/>
                    <a:pt x="102940" y="144054"/>
                    <a:pt x="102940" y="142502"/>
                  </a:cubicBezTo>
                  <a:lnTo>
                    <a:pt x="102164" y="117949"/>
                  </a:lnTo>
                  <a:lnTo>
                    <a:pt x="117616" y="110470"/>
                  </a:lnTo>
                  <a:cubicBezTo>
                    <a:pt x="118604" y="109976"/>
                    <a:pt x="119098" y="108847"/>
                    <a:pt x="119098" y="107365"/>
                  </a:cubicBezTo>
                  <a:cubicBezTo>
                    <a:pt x="119098" y="105884"/>
                    <a:pt x="118604" y="104120"/>
                    <a:pt x="117616" y="102567"/>
                  </a:cubicBezTo>
                  <a:lnTo>
                    <a:pt x="102235" y="77309"/>
                  </a:lnTo>
                  <a:lnTo>
                    <a:pt x="103152" y="53672"/>
                  </a:lnTo>
                  <a:cubicBezTo>
                    <a:pt x="103223" y="52191"/>
                    <a:pt x="102658" y="50498"/>
                    <a:pt x="101812" y="48875"/>
                  </a:cubicBezTo>
                  <a:cubicBezTo>
                    <a:pt x="100965" y="47393"/>
                    <a:pt x="99765" y="46194"/>
                    <a:pt x="98566" y="45488"/>
                  </a:cubicBezTo>
                  <a:cubicBezTo>
                    <a:pt x="98495" y="45417"/>
                    <a:pt x="98425" y="45417"/>
                    <a:pt x="98284" y="45347"/>
                  </a:cubicBezTo>
                  <a:lnTo>
                    <a:pt x="77329" y="34129"/>
                  </a:lnTo>
                  <a:lnTo>
                    <a:pt x="63147" y="8235"/>
                  </a:lnTo>
                  <a:cubicBezTo>
                    <a:pt x="62441" y="6683"/>
                    <a:pt x="61172" y="5342"/>
                    <a:pt x="59902" y="4636"/>
                  </a:cubicBezTo>
                </a:path>
              </a:pathLst>
            </a:custGeom>
            <a:solidFill>
              <a:schemeClr val="bg2"/>
            </a:solidFill>
            <a:ln w="7047"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080A4421-786A-4D64-AB4C-EF200677167C}"/>
                </a:ext>
              </a:extLst>
            </p:cNvPr>
            <p:cNvSpPr/>
            <p:nvPr/>
          </p:nvSpPr>
          <p:spPr>
            <a:xfrm>
              <a:off x="7983008" y="717973"/>
              <a:ext cx="35278" cy="84667"/>
            </a:xfrm>
            <a:custGeom>
              <a:avLst/>
              <a:gdLst>
                <a:gd name="connsiteX0" fmla="*/ 38241 w 35277"/>
                <a:gd name="connsiteY0" fmla="*/ 21802 h 84666"/>
                <a:gd name="connsiteX1" fmla="*/ 23989 w 35277"/>
                <a:gd name="connsiteY1" fmla="*/ 31327 h 84666"/>
                <a:gd name="connsiteX2" fmla="*/ 20531 w 35277"/>
                <a:gd name="connsiteY2" fmla="*/ 31044 h 84666"/>
                <a:gd name="connsiteX3" fmla="*/ 17145 w 35277"/>
                <a:gd name="connsiteY3" fmla="*/ 27376 h 84666"/>
                <a:gd name="connsiteX4" fmla="*/ 2893 w 35277"/>
                <a:gd name="connsiteY4" fmla="*/ 1411 h 84666"/>
                <a:gd name="connsiteX5" fmla="*/ 211 w 35277"/>
                <a:gd name="connsiteY5" fmla="*/ 0 h 84666"/>
                <a:gd name="connsiteX6" fmla="*/ 0 w 35277"/>
                <a:gd name="connsiteY6" fmla="*/ 66604 h 84666"/>
                <a:gd name="connsiteX7" fmla="*/ 18556 w 35277"/>
                <a:gd name="connsiteY7" fmla="*/ 67945 h 84666"/>
                <a:gd name="connsiteX8" fmla="*/ 20391 w 35277"/>
                <a:gd name="connsiteY8" fmla="*/ 68580 h 84666"/>
                <a:gd name="connsiteX9" fmla="*/ 22295 w 35277"/>
                <a:gd name="connsiteY9" fmla="*/ 70132 h 84666"/>
                <a:gd name="connsiteX10" fmla="*/ 40781 w 35277"/>
                <a:gd name="connsiteY10" fmla="*/ 90170 h 84666"/>
                <a:gd name="connsiteX11" fmla="*/ 40993 w 35277"/>
                <a:gd name="connsiteY11" fmla="*/ 23566 h 84666"/>
                <a:gd name="connsiteX12" fmla="*/ 38241 w 35277"/>
                <a:gd name="connsiteY12" fmla="*/ 2180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277" h="84666">
                  <a:moveTo>
                    <a:pt x="38241" y="21802"/>
                  </a:moveTo>
                  <a:lnTo>
                    <a:pt x="23989" y="31327"/>
                  </a:lnTo>
                  <a:cubicBezTo>
                    <a:pt x="23071" y="31891"/>
                    <a:pt x="21801" y="31821"/>
                    <a:pt x="20531" y="31044"/>
                  </a:cubicBezTo>
                  <a:cubicBezTo>
                    <a:pt x="19262" y="30339"/>
                    <a:pt x="17992" y="28928"/>
                    <a:pt x="17145" y="27376"/>
                  </a:cubicBezTo>
                  <a:lnTo>
                    <a:pt x="2893" y="1411"/>
                  </a:lnTo>
                  <a:lnTo>
                    <a:pt x="211" y="0"/>
                  </a:lnTo>
                  <a:lnTo>
                    <a:pt x="0" y="66604"/>
                  </a:lnTo>
                  <a:lnTo>
                    <a:pt x="18556" y="67945"/>
                  </a:lnTo>
                  <a:cubicBezTo>
                    <a:pt x="19120" y="67945"/>
                    <a:pt x="19755" y="68227"/>
                    <a:pt x="20391" y="68580"/>
                  </a:cubicBezTo>
                  <a:cubicBezTo>
                    <a:pt x="21025" y="68933"/>
                    <a:pt x="21661" y="69497"/>
                    <a:pt x="22295" y="70132"/>
                  </a:cubicBezTo>
                  <a:lnTo>
                    <a:pt x="40781" y="90170"/>
                  </a:lnTo>
                  <a:lnTo>
                    <a:pt x="40993" y="23566"/>
                  </a:lnTo>
                  <a:lnTo>
                    <a:pt x="38241" y="21802"/>
                  </a:lnTo>
                </a:path>
              </a:pathLst>
            </a:custGeom>
            <a:solidFill>
              <a:schemeClr val="accent4"/>
            </a:solidFill>
            <a:ln w="7047"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D84255A8-5464-43EB-9B8B-F95BA9FF7770}"/>
                </a:ext>
              </a:extLst>
            </p:cNvPr>
            <p:cNvSpPr/>
            <p:nvPr/>
          </p:nvSpPr>
          <p:spPr>
            <a:xfrm>
              <a:off x="7974823" y="631938"/>
              <a:ext cx="56444" cy="70556"/>
            </a:xfrm>
            <a:custGeom>
              <a:avLst/>
              <a:gdLst>
                <a:gd name="connsiteX0" fmla="*/ 28576 w 56444"/>
                <a:gd name="connsiteY0" fmla="*/ 58871 h 70555"/>
                <a:gd name="connsiteX1" fmla="*/ 9384 w 56444"/>
                <a:gd name="connsiteY1" fmla="*/ 25640 h 70555"/>
                <a:gd name="connsiteX2" fmla="*/ 28716 w 56444"/>
                <a:gd name="connsiteY2" fmla="*/ 14562 h 70555"/>
                <a:gd name="connsiteX3" fmla="*/ 47908 w 56444"/>
                <a:gd name="connsiteY3" fmla="*/ 47865 h 70555"/>
                <a:gd name="connsiteX4" fmla="*/ 28576 w 56444"/>
                <a:gd name="connsiteY4" fmla="*/ 58871 h 70555"/>
                <a:gd name="connsiteX5" fmla="*/ 28716 w 56444"/>
                <a:gd name="connsiteY5" fmla="*/ 3909 h 70555"/>
                <a:gd name="connsiteX6" fmla="*/ 0 w 56444"/>
                <a:gd name="connsiteY6" fmla="*/ 20277 h 70555"/>
                <a:gd name="connsiteX7" fmla="*/ 28505 w 56444"/>
                <a:gd name="connsiteY7" fmla="*/ 69666 h 70555"/>
                <a:gd name="connsiteX8" fmla="*/ 57221 w 56444"/>
                <a:gd name="connsiteY8" fmla="*/ 53368 h 70555"/>
                <a:gd name="connsiteX9" fmla="*/ 28716 w 56444"/>
                <a:gd name="connsiteY9" fmla="*/ 3909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44" h="70555">
                  <a:moveTo>
                    <a:pt x="28576" y="58871"/>
                  </a:moveTo>
                  <a:cubicBezTo>
                    <a:pt x="17992" y="52733"/>
                    <a:pt x="9384" y="37846"/>
                    <a:pt x="9384" y="25640"/>
                  </a:cubicBezTo>
                  <a:cubicBezTo>
                    <a:pt x="9384" y="13434"/>
                    <a:pt x="18062" y="8495"/>
                    <a:pt x="28716" y="14562"/>
                  </a:cubicBezTo>
                  <a:cubicBezTo>
                    <a:pt x="39370" y="20701"/>
                    <a:pt x="47978" y="35588"/>
                    <a:pt x="47908" y="47865"/>
                  </a:cubicBezTo>
                  <a:cubicBezTo>
                    <a:pt x="47908" y="60141"/>
                    <a:pt x="39229" y="65010"/>
                    <a:pt x="28576" y="58871"/>
                  </a:cubicBezTo>
                  <a:moveTo>
                    <a:pt x="28716" y="3909"/>
                  </a:moveTo>
                  <a:cubicBezTo>
                    <a:pt x="12983" y="-5193"/>
                    <a:pt x="71" y="2145"/>
                    <a:pt x="0" y="20277"/>
                  </a:cubicBezTo>
                  <a:cubicBezTo>
                    <a:pt x="-70" y="38340"/>
                    <a:pt x="12771" y="60565"/>
                    <a:pt x="28505" y="69666"/>
                  </a:cubicBezTo>
                  <a:cubicBezTo>
                    <a:pt x="44309" y="78768"/>
                    <a:pt x="57221" y="71430"/>
                    <a:pt x="57221" y="53368"/>
                  </a:cubicBezTo>
                  <a:cubicBezTo>
                    <a:pt x="57362" y="35165"/>
                    <a:pt x="44521" y="13010"/>
                    <a:pt x="28716" y="3909"/>
                  </a:cubicBezTo>
                </a:path>
              </a:pathLst>
            </a:custGeom>
            <a:solidFill>
              <a:schemeClr val="bg2"/>
            </a:solidFill>
            <a:ln w="7047"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3D42BC4F-61D6-4F8F-8B48-76A2DF06978A}"/>
                </a:ext>
              </a:extLst>
            </p:cNvPr>
            <p:cNvSpPr/>
            <p:nvPr/>
          </p:nvSpPr>
          <p:spPr>
            <a:xfrm>
              <a:off x="7984208" y="643934"/>
              <a:ext cx="35278" cy="49389"/>
            </a:xfrm>
            <a:custGeom>
              <a:avLst/>
              <a:gdLst>
                <a:gd name="connsiteX0" fmla="*/ 19332 w 35277"/>
                <a:gd name="connsiteY0" fmla="*/ 2637 h 49388"/>
                <a:gd name="connsiteX1" fmla="*/ 0 w 35277"/>
                <a:gd name="connsiteY1" fmla="*/ 13714 h 49388"/>
                <a:gd name="connsiteX2" fmla="*/ 19191 w 35277"/>
                <a:gd name="connsiteY2" fmla="*/ 46946 h 49388"/>
                <a:gd name="connsiteX3" fmla="*/ 38523 w 35277"/>
                <a:gd name="connsiteY3" fmla="*/ 36010 h 49388"/>
                <a:gd name="connsiteX4" fmla="*/ 19332 w 35277"/>
                <a:gd name="connsiteY4" fmla="*/ 2637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332" y="2637"/>
                  </a:moveTo>
                  <a:cubicBezTo>
                    <a:pt x="8749" y="-3502"/>
                    <a:pt x="71" y="1437"/>
                    <a:pt x="0" y="13714"/>
                  </a:cubicBezTo>
                  <a:cubicBezTo>
                    <a:pt x="0" y="25920"/>
                    <a:pt x="8608" y="40807"/>
                    <a:pt x="19191" y="46946"/>
                  </a:cubicBezTo>
                  <a:cubicBezTo>
                    <a:pt x="29845" y="53084"/>
                    <a:pt x="38523" y="48145"/>
                    <a:pt x="38523" y="36010"/>
                  </a:cubicBezTo>
                  <a:cubicBezTo>
                    <a:pt x="38594" y="23662"/>
                    <a:pt x="29986" y="8775"/>
                    <a:pt x="19332" y="2637"/>
                  </a:cubicBezTo>
                </a:path>
              </a:pathLst>
            </a:custGeom>
            <a:solidFill>
              <a:schemeClr val="accent4"/>
            </a:solidFill>
            <a:ln w="7047"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F2C69DA7-7FF7-41FF-8108-D7EB3772928D}"/>
                </a:ext>
              </a:extLst>
            </p:cNvPr>
            <p:cNvSpPr/>
            <p:nvPr/>
          </p:nvSpPr>
          <p:spPr>
            <a:xfrm>
              <a:off x="7750104" y="125307"/>
              <a:ext cx="317500" cy="169333"/>
            </a:xfrm>
            <a:custGeom>
              <a:avLst/>
              <a:gdLst>
                <a:gd name="connsiteX0" fmla="*/ 320887 w 317499"/>
                <a:gd name="connsiteY0" fmla="*/ 172649 h 169333"/>
                <a:gd name="connsiteX1" fmla="*/ 318982 w 317499"/>
                <a:gd name="connsiteY1" fmla="*/ 171873 h 169333"/>
                <a:gd name="connsiteX2" fmla="*/ 318911 w 317499"/>
                <a:gd name="connsiteY2" fmla="*/ 171803 h 169333"/>
                <a:gd name="connsiteX3" fmla="*/ 317006 w 317499"/>
                <a:gd name="connsiteY3" fmla="*/ 171238 h 169333"/>
                <a:gd name="connsiteX4" fmla="*/ 315948 w 317499"/>
                <a:gd name="connsiteY4" fmla="*/ 170956 h 169333"/>
                <a:gd name="connsiteX5" fmla="*/ 312984 w 317499"/>
                <a:gd name="connsiteY5" fmla="*/ 170603 h 169333"/>
                <a:gd name="connsiteX6" fmla="*/ 312350 w 317499"/>
                <a:gd name="connsiteY6" fmla="*/ 170603 h 169333"/>
                <a:gd name="connsiteX7" fmla="*/ 309809 w 317499"/>
                <a:gd name="connsiteY7" fmla="*/ 170674 h 169333"/>
                <a:gd name="connsiteX8" fmla="*/ 308963 w 317499"/>
                <a:gd name="connsiteY8" fmla="*/ 170744 h 169333"/>
                <a:gd name="connsiteX9" fmla="*/ 308116 w 317499"/>
                <a:gd name="connsiteY9" fmla="*/ 170815 h 169333"/>
                <a:gd name="connsiteX10" fmla="*/ 306423 w 317499"/>
                <a:gd name="connsiteY10" fmla="*/ 171097 h 169333"/>
                <a:gd name="connsiteX11" fmla="*/ 305858 w 317499"/>
                <a:gd name="connsiteY11" fmla="*/ 171238 h 169333"/>
                <a:gd name="connsiteX12" fmla="*/ 303318 w 317499"/>
                <a:gd name="connsiteY12" fmla="*/ 171873 h 169333"/>
                <a:gd name="connsiteX13" fmla="*/ 302330 w 317499"/>
                <a:gd name="connsiteY13" fmla="*/ 172156 h 169333"/>
                <a:gd name="connsiteX14" fmla="*/ 301836 w 317499"/>
                <a:gd name="connsiteY14" fmla="*/ 172297 h 169333"/>
                <a:gd name="connsiteX15" fmla="*/ 301625 w 317499"/>
                <a:gd name="connsiteY15" fmla="*/ 172367 h 169333"/>
                <a:gd name="connsiteX16" fmla="*/ 300637 w 317499"/>
                <a:gd name="connsiteY16" fmla="*/ 172720 h 169333"/>
                <a:gd name="connsiteX17" fmla="*/ 298803 w 317499"/>
                <a:gd name="connsiteY17" fmla="*/ 173496 h 169333"/>
                <a:gd name="connsiteX18" fmla="*/ 293511 w 317499"/>
                <a:gd name="connsiteY18" fmla="*/ 176107 h 169333"/>
                <a:gd name="connsiteX19" fmla="*/ 0 w 317499"/>
                <a:gd name="connsiteY19" fmla="*/ 5503 h 169333"/>
                <a:gd name="connsiteX20" fmla="*/ 3669 w 317499"/>
                <a:gd name="connsiteY20" fmla="*/ 3598 h 169333"/>
                <a:gd name="connsiteX21" fmla="*/ 4586 w 317499"/>
                <a:gd name="connsiteY21" fmla="*/ 3175 h 169333"/>
                <a:gd name="connsiteX22" fmla="*/ 5574 w 317499"/>
                <a:gd name="connsiteY22" fmla="*/ 2681 h 169333"/>
                <a:gd name="connsiteX23" fmla="*/ 8043 w 317499"/>
                <a:gd name="connsiteY23" fmla="*/ 1764 h 169333"/>
                <a:gd name="connsiteX24" fmla="*/ 8255 w 317499"/>
                <a:gd name="connsiteY24" fmla="*/ 1693 h 169333"/>
                <a:gd name="connsiteX25" fmla="*/ 10301 w 317499"/>
                <a:gd name="connsiteY25" fmla="*/ 1058 h 169333"/>
                <a:gd name="connsiteX26" fmla="*/ 11219 w 317499"/>
                <a:gd name="connsiteY26" fmla="*/ 917 h 169333"/>
                <a:gd name="connsiteX27" fmla="*/ 12841 w 317499"/>
                <a:gd name="connsiteY27" fmla="*/ 564 h 169333"/>
                <a:gd name="connsiteX28" fmla="*/ 13899 w 317499"/>
                <a:gd name="connsiteY28" fmla="*/ 353 h 169333"/>
                <a:gd name="connsiteX29" fmla="*/ 15028 w 317499"/>
                <a:gd name="connsiteY29" fmla="*/ 212 h 169333"/>
                <a:gd name="connsiteX30" fmla="*/ 16228 w 317499"/>
                <a:gd name="connsiteY30" fmla="*/ 71 h 169333"/>
                <a:gd name="connsiteX31" fmla="*/ 16863 w 317499"/>
                <a:gd name="connsiteY31" fmla="*/ 0 h 169333"/>
                <a:gd name="connsiteX32" fmla="*/ 18768 w 317499"/>
                <a:gd name="connsiteY32" fmla="*/ 0 h 169333"/>
                <a:gd name="connsiteX33" fmla="*/ 19544 w 317499"/>
                <a:gd name="connsiteY33" fmla="*/ 0 h 169333"/>
                <a:gd name="connsiteX34" fmla="*/ 22013 w 317499"/>
                <a:gd name="connsiteY34" fmla="*/ 282 h 169333"/>
                <a:gd name="connsiteX35" fmla="*/ 22437 w 317499"/>
                <a:gd name="connsiteY35" fmla="*/ 423 h 169333"/>
                <a:gd name="connsiteX36" fmla="*/ 23142 w 317499"/>
                <a:gd name="connsiteY36" fmla="*/ 564 h 169333"/>
                <a:gd name="connsiteX37" fmla="*/ 24342 w 317499"/>
                <a:gd name="connsiteY37" fmla="*/ 847 h 169333"/>
                <a:gd name="connsiteX38" fmla="*/ 25400 w 317499"/>
                <a:gd name="connsiteY38" fmla="*/ 1199 h 169333"/>
                <a:gd name="connsiteX39" fmla="*/ 26035 w 317499"/>
                <a:gd name="connsiteY39" fmla="*/ 1482 h 169333"/>
                <a:gd name="connsiteX40" fmla="*/ 26458 w 317499"/>
                <a:gd name="connsiteY40" fmla="*/ 1623 h 169333"/>
                <a:gd name="connsiteX41" fmla="*/ 28434 w 317499"/>
                <a:gd name="connsiteY41" fmla="*/ 2611 h 169333"/>
                <a:gd name="connsiteX42" fmla="*/ 28646 w 317499"/>
                <a:gd name="connsiteY42" fmla="*/ 2752 h 169333"/>
                <a:gd name="connsiteX43" fmla="*/ 321592 w 317499"/>
                <a:gd name="connsiteY43" fmla="*/ 173002 h 169333"/>
                <a:gd name="connsiteX44" fmla="*/ 322086 w 317499"/>
                <a:gd name="connsiteY44" fmla="*/ 173284 h 169333"/>
                <a:gd name="connsiteX45" fmla="*/ 320887 w 317499"/>
                <a:gd name="connsiteY45" fmla="*/ 17264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17499" h="169333">
                  <a:moveTo>
                    <a:pt x="320887" y="172649"/>
                  </a:moveTo>
                  <a:cubicBezTo>
                    <a:pt x="320252" y="172367"/>
                    <a:pt x="319617" y="172085"/>
                    <a:pt x="318982" y="171873"/>
                  </a:cubicBezTo>
                  <a:cubicBezTo>
                    <a:pt x="318982" y="171873"/>
                    <a:pt x="318911" y="171873"/>
                    <a:pt x="318911" y="171803"/>
                  </a:cubicBezTo>
                  <a:cubicBezTo>
                    <a:pt x="318276" y="171591"/>
                    <a:pt x="317641" y="171450"/>
                    <a:pt x="317006" y="171238"/>
                  </a:cubicBezTo>
                  <a:cubicBezTo>
                    <a:pt x="316653" y="171168"/>
                    <a:pt x="316301" y="171027"/>
                    <a:pt x="315948" y="170956"/>
                  </a:cubicBezTo>
                  <a:cubicBezTo>
                    <a:pt x="314960" y="170815"/>
                    <a:pt x="313972" y="170674"/>
                    <a:pt x="312984" y="170603"/>
                  </a:cubicBezTo>
                  <a:lnTo>
                    <a:pt x="312350" y="170603"/>
                  </a:lnTo>
                  <a:cubicBezTo>
                    <a:pt x="311503" y="170603"/>
                    <a:pt x="310656" y="170603"/>
                    <a:pt x="309809" y="170674"/>
                  </a:cubicBezTo>
                  <a:cubicBezTo>
                    <a:pt x="309527" y="170674"/>
                    <a:pt x="309245" y="170744"/>
                    <a:pt x="308963" y="170744"/>
                  </a:cubicBezTo>
                  <a:cubicBezTo>
                    <a:pt x="308681" y="170744"/>
                    <a:pt x="308398" y="170815"/>
                    <a:pt x="308116" y="170815"/>
                  </a:cubicBezTo>
                  <a:cubicBezTo>
                    <a:pt x="307552" y="170886"/>
                    <a:pt x="306987" y="170956"/>
                    <a:pt x="306423" y="171097"/>
                  </a:cubicBezTo>
                  <a:cubicBezTo>
                    <a:pt x="306211" y="171097"/>
                    <a:pt x="305999" y="171168"/>
                    <a:pt x="305858" y="171238"/>
                  </a:cubicBezTo>
                  <a:cubicBezTo>
                    <a:pt x="305012" y="171379"/>
                    <a:pt x="304165" y="171591"/>
                    <a:pt x="303318" y="171873"/>
                  </a:cubicBezTo>
                  <a:cubicBezTo>
                    <a:pt x="302966" y="171944"/>
                    <a:pt x="302684" y="172085"/>
                    <a:pt x="302330" y="172156"/>
                  </a:cubicBezTo>
                  <a:cubicBezTo>
                    <a:pt x="302190" y="172156"/>
                    <a:pt x="302048" y="172226"/>
                    <a:pt x="301836" y="172297"/>
                  </a:cubicBezTo>
                  <a:cubicBezTo>
                    <a:pt x="301766" y="172297"/>
                    <a:pt x="301696" y="172297"/>
                    <a:pt x="301625" y="172367"/>
                  </a:cubicBezTo>
                  <a:cubicBezTo>
                    <a:pt x="301272" y="172508"/>
                    <a:pt x="300990" y="172579"/>
                    <a:pt x="300637" y="172720"/>
                  </a:cubicBezTo>
                  <a:cubicBezTo>
                    <a:pt x="300002" y="172932"/>
                    <a:pt x="299438" y="173214"/>
                    <a:pt x="298803" y="173496"/>
                  </a:cubicBezTo>
                  <a:cubicBezTo>
                    <a:pt x="297039" y="174202"/>
                    <a:pt x="295275" y="175119"/>
                    <a:pt x="293511" y="176107"/>
                  </a:cubicBezTo>
                  <a:lnTo>
                    <a:pt x="0" y="5503"/>
                  </a:lnTo>
                  <a:cubicBezTo>
                    <a:pt x="1270" y="4798"/>
                    <a:pt x="2469" y="4163"/>
                    <a:pt x="3669" y="3598"/>
                  </a:cubicBezTo>
                  <a:cubicBezTo>
                    <a:pt x="3951" y="3457"/>
                    <a:pt x="4304" y="3316"/>
                    <a:pt x="4586" y="3175"/>
                  </a:cubicBezTo>
                  <a:cubicBezTo>
                    <a:pt x="4939" y="3034"/>
                    <a:pt x="5221" y="2822"/>
                    <a:pt x="5574" y="2681"/>
                  </a:cubicBezTo>
                  <a:cubicBezTo>
                    <a:pt x="6420" y="2328"/>
                    <a:pt x="7197" y="2046"/>
                    <a:pt x="8043" y="1764"/>
                  </a:cubicBezTo>
                  <a:cubicBezTo>
                    <a:pt x="8114" y="1764"/>
                    <a:pt x="8184" y="1693"/>
                    <a:pt x="8255" y="1693"/>
                  </a:cubicBezTo>
                  <a:cubicBezTo>
                    <a:pt x="8961" y="1482"/>
                    <a:pt x="9666" y="1270"/>
                    <a:pt x="10301" y="1058"/>
                  </a:cubicBezTo>
                  <a:cubicBezTo>
                    <a:pt x="10583" y="988"/>
                    <a:pt x="10865" y="917"/>
                    <a:pt x="11219" y="917"/>
                  </a:cubicBezTo>
                  <a:cubicBezTo>
                    <a:pt x="11783" y="776"/>
                    <a:pt x="12347" y="635"/>
                    <a:pt x="12841" y="564"/>
                  </a:cubicBezTo>
                  <a:cubicBezTo>
                    <a:pt x="13194" y="494"/>
                    <a:pt x="13547" y="423"/>
                    <a:pt x="13899" y="353"/>
                  </a:cubicBezTo>
                  <a:cubicBezTo>
                    <a:pt x="14252" y="282"/>
                    <a:pt x="14676" y="282"/>
                    <a:pt x="15028" y="212"/>
                  </a:cubicBezTo>
                  <a:cubicBezTo>
                    <a:pt x="15452" y="212"/>
                    <a:pt x="15804" y="141"/>
                    <a:pt x="16228" y="71"/>
                  </a:cubicBezTo>
                  <a:cubicBezTo>
                    <a:pt x="16440" y="71"/>
                    <a:pt x="16651" y="0"/>
                    <a:pt x="16863" y="0"/>
                  </a:cubicBezTo>
                  <a:cubicBezTo>
                    <a:pt x="17498" y="0"/>
                    <a:pt x="18133" y="0"/>
                    <a:pt x="18768" y="0"/>
                  </a:cubicBezTo>
                  <a:lnTo>
                    <a:pt x="19544" y="0"/>
                  </a:lnTo>
                  <a:cubicBezTo>
                    <a:pt x="20391" y="71"/>
                    <a:pt x="21167" y="141"/>
                    <a:pt x="22013" y="282"/>
                  </a:cubicBezTo>
                  <a:cubicBezTo>
                    <a:pt x="22155" y="282"/>
                    <a:pt x="22295" y="353"/>
                    <a:pt x="22437" y="423"/>
                  </a:cubicBezTo>
                  <a:cubicBezTo>
                    <a:pt x="22648" y="423"/>
                    <a:pt x="22931" y="564"/>
                    <a:pt x="23142" y="564"/>
                  </a:cubicBezTo>
                  <a:cubicBezTo>
                    <a:pt x="23566" y="706"/>
                    <a:pt x="23918" y="706"/>
                    <a:pt x="24342" y="847"/>
                  </a:cubicBezTo>
                  <a:cubicBezTo>
                    <a:pt x="24694" y="988"/>
                    <a:pt x="25047" y="1129"/>
                    <a:pt x="25400" y="1199"/>
                  </a:cubicBezTo>
                  <a:cubicBezTo>
                    <a:pt x="25612" y="1270"/>
                    <a:pt x="25823" y="1341"/>
                    <a:pt x="26035" y="1482"/>
                  </a:cubicBezTo>
                  <a:cubicBezTo>
                    <a:pt x="26176" y="1552"/>
                    <a:pt x="26317" y="1552"/>
                    <a:pt x="26458" y="1623"/>
                  </a:cubicBezTo>
                  <a:cubicBezTo>
                    <a:pt x="27164" y="1905"/>
                    <a:pt x="27799" y="2258"/>
                    <a:pt x="28434" y="2611"/>
                  </a:cubicBezTo>
                  <a:cubicBezTo>
                    <a:pt x="28504" y="2611"/>
                    <a:pt x="28575" y="2681"/>
                    <a:pt x="28646" y="2752"/>
                  </a:cubicBezTo>
                  <a:lnTo>
                    <a:pt x="321592" y="173002"/>
                  </a:lnTo>
                  <a:cubicBezTo>
                    <a:pt x="321733" y="173143"/>
                    <a:pt x="321945" y="173214"/>
                    <a:pt x="322086" y="173284"/>
                  </a:cubicBezTo>
                  <a:cubicBezTo>
                    <a:pt x="321733" y="173073"/>
                    <a:pt x="321310" y="172791"/>
                    <a:pt x="320887" y="172649"/>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903DF30D-8A60-472F-A1A6-13BA243621BB}"/>
                </a:ext>
              </a:extLst>
            </p:cNvPr>
            <p:cNvSpPr/>
            <p:nvPr/>
          </p:nvSpPr>
          <p:spPr>
            <a:xfrm>
              <a:off x="7710029" y="131022"/>
              <a:ext cx="331611" cy="261056"/>
            </a:xfrm>
            <a:custGeom>
              <a:avLst/>
              <a:gdLst>
                <a:gd name="connsiteX0" fmla="*/ 333586 w 331611"/>
                <a:gd name="connsiteY0" fmla="*/ 170392 h 261055"/>
                <a:gd name="connsiteX1" fmla="*/ 329706 w 331611"/>
                <a:gd name="connsiteY1" fmla="*/ 172861 h 261055"/>
                <a:gd name="connsiteX2" fmla="*/ 328507 w 331611"/>
                <a:gd name="connsiteY2" fmla="*/ 173778 h 261055"/>
                <a:gd name="connsiteX3" fmla="*/ 325967 w 331611"/>
                <a:gd name="connsiteY3" fmla="*/ 175683 h 261055"/>
                <a:gd name="connsiteX4" fmla="*/ 324626 w 331611"/>
                <a:gd name="connsiteY4" fmla="*/ 176812 h 261055"/>
                <a:gd name="connsiteX5" fmla="*/ 322792 w 331611"/>
                <a:gd name="connsiteY5" fmla="*/ 178435 h 261055"/>
                <a:gd name="connsiteX6" fmla="*/ 322368 w 331611"/>
                <a:gd name="connsiteY6" fmla="*/ 178858 h 261055"/>
                <a:gd name="connsiteX7" fmla="*/ 321028 w 331611"/>
                <a:gd name="connsiteY7" fmla="*/ 180128 h 261055"/>
                <a:gd name="connsiteX8" fmla="*/ 319335 w 331611"/>
                <a:gd name="connsiteY8" fmla="*/ 181822 h 261055"/>
                <a:gd name="connsiteX9" fmla="*/ 316653 w 331611"/>
                <a:gd name="connsiteY9" fmla="*/ 184714 h 261055"/>
                <a:gd name="connsiteX10" fmla="*/ 315101 w 331611"/>
                <a:gd name="connsiteY10" fmla="*/ 186408 h 261055"/>
                <a:gd name="connsiteX11" fmla="*/ 313549 w 331611"/>
                <a:gd name="connsiteY11" fmla="*/ 188313 h 261055"/>
                <a:gd name="connsiteX12" fmla="*/ 311714 w 331611"/>
                <a:gd name="connsiteY12" fmla="*/ 190641 h 261055"/>
                <a:gd name="connsiteX13" fmla="*/ 310586 w 331611"/>
                <a:gd name="connsiteY13" fmla="*/ 192193 h 261055"/>
                <a:gd name="connsiteX14" fmla="*/ 308610 w 331611"/>
                <a:gd name="connsiteY14" fmla="*/ 195086 h 261055"/>
                <a:gd name="connsiteX15" fmla="*/ 307834 w 331611"/>
                <a:gd name="connsiteY15" fmla="*/ 196286 h 261055"/>
                <a:gd name="connsiteX16" fmla="*/ 306917 w 331611"/>
                <a:gd name="connsiteY16" fmla="*/ 197767 h 261055"/>
                <a:gd name="connsiteX17" fmla="*/ 305294 w 331611"/>
                <a:gd name="connsiteY17" fmla="*/ 200378 h 261055"/>
                <a:gd name="connsiteX18" fmla="*/ 305153 w 331611"/>
                <a:gd name="connsiteY18" fmla="*/ 200589 h 261055"/>
                <a:gd name="connsiteX19" fmla="*/ 303318 w 331611"/>
                <a:gd name="connsiteY19" fmla="*/ 203835 h 261055"/>
                <a:gd name="connsiteX20" fmla="*/ 302895 w 331611"/>
                <a:gd name="connsiteY20" fmla="*/ 204682 h 261055"/>
                <a:gd name="connsiteX21" fmla="*/ 302260 w 331611"/>
                <a:gd name="connsiteY21" fmla="*/ 205881 h 261055"/>
                <a:gd name="connsiteX22" fmla="*/ 301978 w 331611"/>
                <a:gd name="connsiteY22" fmla="*/ 206446 h 261055"/>
                <a:gd name="connsiteX23" fmla="*/ 300566 w 331611"/>
                <a:gd name="connsiteY23" fmla="*/ 209409 h 261055"/>
                <a:gd name="connsiteX24" fmla="*/ 300426 w 331611"/>
                <a:gd name="connsiteY24" fmla="*/ 209762 h 261055"/>
                <a:gd name="connsiteX25" fmla="*/ 300214 w 331611"/>
                <a:gd name="connsiteY25" fmla="*/ 210256 h 261055"/>
                <a:gd name="connsiteX26" fmla="*/ 298450 w 331611"/>
                <a:gd name="connsiteY26" fmla="*/ 214701 h 261055"/>
                <a:gd name="connsiteX27" fmla="*/ 297956 w 331611"/>
                <a:gd name="connsiteY27" fmla="*/ 215971 h 261055"/>
                <a:gd name="connsiteX28" fmla="*/ 296898 w 331611"/>
                <a:gd name="connsiteY28" fmla="*/ 219216 h 261055"/>
                <a:gd name="connsiteX29" fmla="*/ 296404 w 331611"/>
                <a:gd name="connsiteY29" fmla="*/ 220909 h 261055"/>
                <a:gd name="connsiteX30" fmla="*/ 295628 w 331611"/>
                <a:gd name="connsiteY30" fmla="*/ 223732 h 261055"/>
                <a:gd name="connsiteX31" fmla="*/ 295204 w 331611"/>
                <a:gd name="connsiteY31" fmla="*/ 225425 h 261055"/>
                <a:gd name="connsiteX32" fmla="*/ 294922 w 331611"/>
                <a:gd name="connsiteY32" fmla="*/ 226907 h 261055"/>
                <a:gd name="connsiteX33" fmla="*/ 294711 w 331611"/>
                <a:gd name="connsiteY33" fmla="*/ 227965 h 261055"/>
                <a:gd name="connsiteX34" fmla="*/ 294428 w 331611"/>
                <a:gd name="connsiteY34" fmla="*/ 229588 h 261055"/>
                <a:gd name="connsiteX35" fmla="*/ 294146 w 331611"/>
                <a:gd name="connsiteY35" fmla="*/ 231211 h 261055"/>
                <a:gd name="connsiteX36" fmla="*/ 293793 w 331611"/>
                <a:gd name="connsiteY36" fmla="*/ 233892 h 261055"/>
                <a:gd name="connsiteX37" fmla="*/ 293652 w 331611"/>
                <a:gd name="connsiteY37" fmla="*/ 235021 h 261055"/>
                <a:gd name="connsiteX38" fmla="*/ 293582 w 331611"/>
                <a:gd name="connsiteY38" fmla="*/ 236149 h 261055"/>
                <a:gd name="connsiteX39" fmla="*/ 293511 w 331611"/>
                <a:gd name="connsiteY39" fmla="*/ 237772 h 261055"/>
                <a:gd name="connsiteX40" fmla="*/ 293440 w 331611"/>
                <a:gd name="connsiteY40" fmla="*/ 240030 h 261055"/>
                <a:gd name="connsiteX41" fmla="*/ 293511 w 331611"/>
                <a:gd name="connsiteY41" fmla="*/ 242641 h 261055"/>
                <a:gd name="connsiteX42" fmla="*/ 293652 w 331611"/>
                <a:gd name="connsiteY42" fmla="*/ 244546 h 261055"/>
                <a:gd name="connsiteX43" fmla="*/ 293652 w 331611"/>
                <a:gd name="connsiteY43" fmla="*/ 244969 h 261055"/>
                <a:gd name="connsiteX44" fmla="*/ 293864 w 331611"/>
                <a:gd name="connsiteY44" fmla="*/ 246803 h 261055"/>
                <a:gd name="connsiteX45" fmla="*/ 295275 w 331611"/>
                <a:gd name="connsiteY45" fmla="*/ 252871 h 261055"/>
                <a:gd name="connsiteX46" fmla="*/ 295839 w 331611"/>
                <a:gd name="connsiteY46" fmla="*/ 254494 h 261055"/>
                <a:gd name="connsiteX47" fmla="*/ 295910 w 331611"/>
                <a:gd name="connsiteY47" fmla="*/ 254706 h 261055"/>
                <a:gd name="connsiteX48" fmla="*/ 296545 w 331611"/>
                <a:gd name="connsiteY48" fmla="*/ 256187 h 261055"/>
                <a:gd name="connsiteX49" fmla="*/ 297321 w 331611"/>
                <a:gd name="connsiteY49" fmla="*/ 257739 h 261055"/>
                <a:gd name="connsiteX50" fmla="*/ 298238 w 331611"/>
                <a:gd name="connsiteY50" fmla="*/ 259292 h 261055"/>
                <a:gd name="connsiteX51" fmla="*/ 299155 w 331611"/>
                <a:gd name="connsiteY51" fmla="*/ 260632 h 261055"/>
                <a:gd name="connsiteX52" fmla="*/ 300355 w 331611"/>
                <a:gd name="connsiteY52" fmla="*/ 262043 h 261055"/>
                <a:gd name="connsiteX53" fmla="*/ 301342 w 331611"/>
                <a:gd name="connsiteY53" fmla="*/ 263102 h 261055"/>
                <a:gd name="connsiteX54" fmla="*/ 302542 w 331611"/>
                <a:gd name="connsiteY54" fmla="*/ 264160 h 261055"/>
                <a:gd name="connsiteX55" fmla="*/ 303671 w 331611"/>
                <a:gd name="connsiteY55" fmla="*/ 265007 h 261055"/>
                <a:gd name="connsiteX56" fmla="*/ 304024 w 331611"/>
                <a:gd name="connsiteY56" fmla="*/ 265289 h 261055"/>
                <a:gd name="connsiteX57" fmla="*/ 305153 w 331611"/>
                <a:gd name="connsiteY57" fmla="*/ 265994 h 261055"/>
                <a:gd name="connsiteX58" fmla="*/ 304659 w 331611"/>
                <a:gd name="connsiteY58" fmla="*/ 265712 h 261055"/>
                <a:gd name="connsiteX59" fmla="*/ 63218 w 331611"/>
                <a:gd name="connsiteY59" fmla="*/ 125377 h 261055"/>
                <a:gd name="connsiteX60" fmla="*/ 11712 w 331611"/>
                <a:gd name="connsiteY60" fmla="*/ 95391 h 261055"/>
                <a:gd name="connsiteX61" fmla="*/ 3175 w 331611"/>
                <a:gd name="connsiteY61" fmla="*/ 85654 h 261055"/>
                <a:gd name="connsiteX62" fmla="*/ 0 w 331611"/>
                <a:gd name="connsiteY62" fmla="*/ 69568 h 261055"/>
                <a:gd name="connsiteX63" fmla="*/ 141 w 331611"/>
                <a:gd name="connsiteY63" fmla="*/ 65123 h 261055"/>
                <a:gd name="connsiteX64" fmla="*/ 282 w 331611"/>
                <a:gd name="connsiteY64" fmla="*/ 63712 h 261055"/>
                <a:gd name="connsiteX65" fmla="*/ 494 w 331611"/>
                <a:gd name="connsiteY65" fmla="*/ 61736 h 261055"/>
                <a:gd name="connsiteX66" fmla="*/ 635 w 331611"/>
                <a:gd name="connsiteY66" fmla="*/ 60819 h 261055"/>
                <a:gd name="connsiteX67" fmla="*/ 1199 w 331611"/>
                <a:gd name="connsiteY67" fmla="*/ 57644 h 261055"/>
                <a:gd name="connsiteX68" fmla="*/ 1481 w 331611"/>
                <a:gd name="connsiteY68" fmla="*/ 56162 h 261055"/>
                <a:gd name="connsiteX69" fmla="*/ 1623 w 331611"/>
                <a:gd name="connsiteY69" fmla="*/ 55457 h 261055"/>
                <a:gd name="connsiteX70" fmla="*/ 2117 w 331611"/>
                <a:gd name="connsiteY70" fmla="*/ 53411 h 261055"/>
                <a:gd name="connsiteX71" fmla="*/ 2611 w 331611"/>
                <a:gd name="connsiteY71" fmla="*/ 51576 h 261055"/>
                <a:gd name="connsiteX72" fmla="*/ 2893 w 331611"/>
                <a:gd name="connsiteY72" fmla="*/ 50518 h 261055"/>
                <a:gd name="connsiteX73" fmla="*/ 3387 w 331611"/>
                <a:gd name="connsiteY73" fmla="*/ 48895 h 261055"/>
                <a:gd name="connsiteX74" fmla="*/ 3810 w 331611"/>
                <a:gd name="connsiteY74" fmla="*/ 47484 h 261055"/>
                <a:gd name="connsiteX75" fmla="*/ 4445 w 331611"/>
                <a:gd name="connsiteY75" fmla="*/ 45649 h 261055"/>
                <a:gd name="connsiteX76" fmla="*/ 4939 w 331611"/>
                <a:gd name="connsiteY76" fmla="*/ 44379 h 261055"/>
                <a:gd name="connsiteX77" fmla="*/ 5221 w 331611"/>
                <a:gd name="connsiteY77" fmla="*/ 43744 h 261055"/>
                <a:gd name="connsiteX78" fmla="*/ 6703 w 331611"/>
                <a:gd name="connsiteY78" fmla="*/ 40146 h 261055"/>
                <a:gd name="connsiteX79" fmla="*/ 6773 w 331611"/>
                <a:gd name="connsiteY79" fmla="*/ 40005 h 261055"/>
                <a:gd name="connsiteX80" fmla="*/ 6985 w 331611"/>
                <a:gd name="connsiteY80" fmla="*/ 39511 h 261055"/>
                <a:gd name="connsiteX81" fmla="*/ 8255 w 331611"/>
                <a:gd name="connsiteY81" fmla="*/ 36618 h 261055"/>
                <a:gd name="connsiteX82" fmla="*/ 8749 w 331611"/>
                <a:gd name="connsiteY82" fmla="*/ 35560 h 261055"/>
                <a:gd name="connsiteX83" fmla="*/ 9384 w 331611"/>
                <a:gd name="connsiteY83" fmla="*/ 34361 h 261055"/>
                <a:gd name="connsiteX84" fmla="*/ 9948 w 331611"/>
                <a:gd name="connsiteY84" fmla="*/ 33161 h 261055"/>
                <a:gd name="connsiteX85" fmla="*/ 11359 w 331611"/>
                <a:gd name="connsiteY85" fmla="*/ 30692 h 261055"/>
                <a:gd name="connsiteX86" fmla="*/ 11783 w 331611"/>
                <a:gd name="connsiteY86" fmla="*/ 29986 h 261055"/>
                <a:gd name="connsiteX87" fmla="*/ 11924 w 331611"/>
                <a:gd name="connsiteY87" fmla="*/ 29704 h 261055"/>
                <a:gd name="connsiteX88" fmla="*/ 14040 w 331611"/>
                <a:gd name="connsiteY88" fmla="*/ 26317 h 261055"/>
                <a:gd name="connsiteX89" fmla="*/ 14393 w 331611"/>
                <a:gd name="connsiteY89" fmla="*/ 25823 h 261055"/>
                <a:gd name="connsiteX90" fmla="*/ 15169 w 331611"/>
                <a:gd name="connsiteY90" fmla="*/ 24624 h 261055"/>
                <a:gd name="connsiteX91" fmla="*/ 16369 w 331611"/>
                <a:gd name="connsiteY91" fmla="*/ 22789 h 261055"/>
                <a:gd name="connsiteX92" fmla="*/ 17145 w 331611"/>
                <a:gd name="connsiteY92" fmla="*/ 21731 h 261055"/>
                <a:gd name="connsiteX93" fmla="*/ 18274 w 331611"/>
                <a:gd name="connsiteY93" fmla="*/ 20249 h 261055"/>
                <a:gd name="connsiteX94" fmla="*/ 19050 w 331611"/>
                <a:gd name="connsiteY94" fmla="*/ 19191 h 261055"/>
                <a:gd name="connsiteX95" fmla="*/ 20108 w 331611"/>
                <a:gd name="connsiteY95" fmla="*/ 17921 h 261055"/>
                <a:gd name="connsiteX96" fmla="*/ 21661 w 331611"/>
                <a:gd name="connsiteY96" fmla="*/ 16016 h 261055"/>
                <a:gd name="connsiteX97" fmla="*/ 22295 w 331611"/>
                <a:gd name="connsiteY97" fmla="*/ 15169 h 261055"/>
                <a:gd name="connsiteX98" fmla="*/ 23142 w 331611"/>
                <a:gd name="connsiteY98" fmla="*/ 14252 h 261055"/>
                <a:gd name="connsiteX99" fmla="*/ 25823 w 331611"/>
                <a:gd name="connsiteY99" fmla="*/ 11359 h 261055"/>
                <a:gd name="connsiteX100" fmla="*/ 26670 w 331611"/>
                <a:gd name="connsiteY100" fmla="*/ 10442 h 261055"/>
                <a:gd name="connsiteX101" fmla="*/ 27516 w 331611"/>
                <a:gd name="connsiteY101" fmla="*/ 9666 h 261055"/>
                <a:gd name="connsiteX102" fmla="*/ 28857 w 331611"/>
                <a:gd name="connsiteY102" fmla="*/ 8396 h 261055"/>
                <a:gd name="connsiteX103" fmla="*/ 31115 w 331611"/>
                <a:gd name="connsiteY103" fmla="*/ 6421 h 261055"/>
                <a:gd name="connsiteX104" fmla="*/ 32455 w 331611"/>
                <a:gd name="connsiteY104" fmla="*/ 5292 h 261055"/>
                <a:gd name="connsiteX105" fmla="*/ 34995 w 331611"/>
                <a:gd name="connsiteY105" fmla="*/ 3387 h 261055"/>
                <a:gd name="connsiteX106" fmla="*/ 36195 w 331611"/>
                <a:gd name="connsiteY106" fmla="*/ 2469 h 261055"/>
                <a:gd name="connsiteX107" fmla="*/ 40076 w 331611"/>
                <a:gd name="connsiteY107" fmla="*/ 0 h 261055"/>
                <a:gd name="connsiteX108" fmla="*/ 333586 w 331611"/>
                <a:gd name="connsiteY108" fmla="*/ 17039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331611" h="261055">
                  <a:moveTo>
                    <a:pt x="333586" y="170392"/>
                  </a:moveTo>
                  <a:cubicBezTo>
                    <a:pt x="332316" y="171168"/>
                    <a:pt x="330976" y="171944"/>
                    <a:pt x="329706" y="172861"/>
                  </a:cubicBezTo>
                  <a:cubicBezTo>
                    <a:pt x="329283" y="173143"/>
                    <a:pt x="328930" y="173426"/>
                    <a:pt x="328507" y="173778"/>
                  </a:cubicBezTo>
                  <a:cubicBezTo>
                    <a:pt x="327660" y="174413"/>
                    <a:pt x="326813" y="174978"/>
                    <a:pt x="325967" y="175683"/>
                  </a:cubicBezTo>
                  <a:cubicBezTo>
                    <a:pt x="325543" y="176107"/>
                    <a:pt x="325049" y="176459"/>
                    <a:pt x="324626" y="176812"/>
                  </a:cubicBezTo>
                  <a:cubicBezTo>
                    <a:pt x="323991" y="177306"/>
                    <a:pt x="323426" y="177871"/>
                    <a:pt x="322792" y="178435"/>
                  </a:cubicBezTo>
                  <a:cubicBezTo>
                    <a:pt x="322650" y="178576"/>
                    <a:pt x="322509" y="178717"/>
                    <a:pt x="322368" y="178858"/>
                  </a:cubicBezTo>
                  <a:cubicBezTo>
                    <a:pt x="321874" y="179282"/>
                    <a:pt x="321451" y="179705"/>
                    <a:pt x="321028" y="180128"/>
                  </a:cubicBezTo>
                  <a:cubicBezTo>
                    <a:pt x="320463" y="180693"/>
                    <a:pt x="319899" y="181257"/>
                    <a:pt x="319335" y="181822"/>
                  </a:cubicBezTo>
                  <a:cubicBezTo>
                    <a:pt x="318417" y="182739"/>
                    <a:pt x="317500" y="183727"/>
                    <a:pt x="316653" y="184714"/>
                  </a:cubicBezTo>
                  <a:cubicBezTo>
                    <a:pt x="316159" y="185279"/>
                    <a:pt x="315595" y="185843"/>
                    <a:pt x="315101" y="186408"/>
                  </a:cubicBezTo>
                  <a:cubicBezTo>
                    <a:pt x="314607" y="187043"/>
                    <a:pt x="314043" y="187678"/>
                    <a:pt x="313549" y="188313"/>
                  </a:cubicBezTo>
                  <a:cubicBezTo>
                    <a:pt x="312914" y="189089"/>
                    <a:pt x="312350" y="189865"/>
                    <a:pt x="311714" y="190641"/>
                  </a:cubicBezTo>
                  <a:cubicBezTo>
                    <a:pt x="311291" y="191135"/>
                    <a:pt x="310938" y="191699"/>
                    <a:pt x="310586" y="192193"/>
                  </a:cubicBezTo>
                  <a:cubicBezTo>
                    <a:pt x="309951" y="193111"/>
                    <a:pt x="309245" y="194098"/>
                    <a:pt x="308610" y="195086"/>
                  </a:cubicBezTo>
                  <a:cubicBezTo>
                    <a:pt x="308328" y="195509"/>
                    <a:pt x="308116" y="195862"/>
                    <a:pt x="307834" y="196286"/>
                  </a:cubicBezTo>
                  <a:cubicBezTo>
                    <a:pt x="307551" y="196779"/>
                    <a:pt x="307199" y="197273"/>
                    <a:pt x="306917" y="197767"/>
                  </a:cubicBezTo>
                  <a:cubicBezTo>
                    <a:pt x="306352" y="198614"/>
                    <a:pt x="305858" y="199531"/>
                    <a:pt x="305294" y="200378"/>
                  </a:cubicBezTo>
                  <a:cubicBezTo>
                    <a:pt x="305223" y="200448"/>
                    <a:pt x="305223" y="200519"/>
                    <a:pt x="305153" y="200589"/>
                  </a:cubicBezTo>
                  <a:cubicBezTo>
                    <a:pt x="304518" y="201648"/>
                    <a:pt x="303953" y="202777"/>
                    <a:pt x="303318" y="203835"/>
                  </a:cubicBezTo>
                  <a:cubicBezTo>
                    <a:pt x="303177" y="204117"/>
                    <a:pt x="303036" y="204399"/>
                    <a:pt x="302895" y="204682"/>
                  </a:cubicBezTo>
                  <a:cubicBezTo>
                    <a:pt x="302683" y="205105"/>
                    <a:pt x="302472" y="205458"/>
                    <a:pt x="302260" y="205881"/>
                  </a:cubicBezTo>
                  <a:cubicBezTo>
                    <a:pt x="302190" y="206093"/>
                    <a:pt x="302048" y="206234"/>
                    <a:pt x="301978" y="206446"/>
                  </a:cubicBezTo>
                  <a:cubicBezTo>
                    <a:pt x="301484" y="207433"/>
                    <a:pt x="300990" y="208421"/>
                    <a:pt x="300566" y="209409"/>
                  </a:cubicBezTo>
                  <a:cubicBezTo>
                    <a:pt x="300496" y="209550"/>
                    <a:pt x="300426" y="209621"/>
                    <a:pt x="300426" y="209762"/>
                  </a:cubicBezTo>
                  <a:cubicBezTo>
                    <a:pt x="300355" y="209973"/>
                    <a:pt x="300284" y="210114"/>
                    <a:pt x="300214" y="210256"/>
                  </a:cubicBezTo>
                  <a:cubicBezTo>
                    <a:pt x="299579" y="211667"/>
                    <a:pt x="298944" y="213219"/>
                    <a:pt x="298450" y="214701"/>
                  </a:cubicBezTo>
                  <a:cubicBezTo>
                    <a:pt x="298309" y="215124"/>
                    <a:pt x="298097" y="215547"/>
                    <a:pt x="297956" y="215971"/>
                  </a:cubicBezTo>
                  <a:cubicBezTo>
                    <a:pt x="297533" y="217029"/>
                    <a:pt x="297180" y="218158"/>
                    <a:pt x="296898" y="219216"/>
                  </a:cubicBezTo>
                  <a:cubicBezTo>
                    <a:pt x="296686" y="219781"/>
                    <a:pt x="296545" y="220345"/>
                    <a:pt x="296404" y="220909"/>
                  </a:cubicBezTo>
                  <a:cubicBezTo>
                    <a:pt x="296121" y="221827"/>
                    <a:pt x="295910" y="222814"/>
                    <a:pt x="295628" y="223732"/>
                  </a:cubicBezTo>
                  <a:cubicBezTo>
                    <a:pt x="295487" y="224296"/>
                    <a:pt x="295345" y="224861"/>
                    <a:pt x="295204" y="225425"/>
                  </a:cubicBezTo>
                  <a:cubicBezTo>
                    <a:pt x="295063" y="225919"/>
                    <a:pt x="294993" y="226413"/>
                    <a:pt x="294922" y="226907"/>
                  </a:cubicBezTo>
                  <a:cubicBezTo>
                    <a:pt x="294852" y="227259"/>
                    <a:pt x="294781" y="227612"/>
                    <a:pt x="294711" y="227965"/>
                  </a:cubicBezTo>
                  <a:cubicBezTo>
                    <a:pt x="294569" y="228459"/>
                    <a:pt x="294499" y="229023"/>
                    <a:pt x="294428" y="229588"/>
                  </a:cubicBezTo>
                  <a:cubicBezTo>
                    <a:pt x="294358" y="230082"/>
                    <a:pt x="294217" y="230646"/>
                    <a:pt x="294146" y="231211"/>
                  </a:cubicBezTo>
                  <a:cubicBezTo>
                    <a:pt x="294005" y="232128"/>
                    <a:pt x="293934" y="232974"/>
                    <a:pt x="293793" y="233892"/>
                  </a:cubicBezTo>
                  <a:cubicBezTo>
                    <a:pt x="293723" y="234244"/>
                    <a:pt x="293723" y="234597"/>
                    <a:pt x="293652" y="235021"/>
                  </a:cubicBezTo>
                  <a:cubicBezTo>
                    <a:pt x="293582" y="235373"/>
                    <a:pt x="293582" y="235797"/>
                    <a:pt x="293582" y="236149"/>
                  </a:cubicBezTo>
                  <a:cubicBezTo>
                    <a:pt x="293511" y="236714"/>
                    <a:pt x="293511" y="237208"/>
                    <a:pt x="293511" y="237772"/>
                  </a:cubicBezTo>
                  <a:cubicBezTo>
                    <a:pt x="293440" y="238548"/>
                    <a:pt x="293440" y="239254"/>
                    <a:pt x="293440" y="240030"/>
                  </a:cubicBezTo>
                  <a:cubicBezTo>
                    <a:pt x="293440" y="240947"/>
                    <a:pt x="293440" y="241794"/>
                    <a:pt x="293511" y="242641"/>
                  </a:cubicBezTo>
                  <a:cubicBezTo>
                    <a:pt x="293511" y="243276"/>
                    <a:pt x="293582" y="243911"/>
                    <a:pt x="293652" y="244546"/>
                  </a:cubicBezTo>
                  <a:cubicBezTo>
                    <a:pt x="293652" y="244687"/>
                    <a:pt x="293652" y="244828"/>
                    <a:pt x="293652" y="244969"/>
                  </a:cubicBezTo>
                  <a:cubicBezTo>
                    <a:pt x="293723" y="245604"/>
                    <a:pt x="293793" y="246239"/>
                    <a:pt x="293864" y="246803"/>
                  </a:cubicBezTo>
                  <a:cubicBezTo>
                    <a:pt x="294146" y="248991"/>
                    <a:pt x="294640" y="251037"/>
                    <a:pt x="295275" y="252871"/>
                  </a:cubicBezTo>
                  <a:cubicBezTo>
                    <a:pt x="295487" y="253436"/>
                    <a:pt x="295628" y="254000"/>
                    <a:pt x="295839" y="254494"/>
                  </a:cubicBezTo>
                  <a:cubicBezTo>
                    <a:pt x="295839" y="254564"/>
                    <a:pt x="295910" y="254635"/>
                    <a:pt x="295910" y="254706"/>
                  </a:cubicBezTo>
                  <a:cubicBezTo>
                    <a:pt x="296121" y="255199"/>
                    <a:pt x="296333" y="255693"/>
                    <a:pt x="296545" y="256187"/>
                  </a:cubicBezTo>
                  <a:cubicBezTo>
                    <a:pt x="296827" y="256681"/>
                    <a:pt x="297039" y="257246"/>
                    <a:pt x="297321" y="257739"/>
                  </a:cubicBezTo>
                  <a:cubicBezTo>
                    <a:pt x="297603" y="258233"/>
                    <a:pt x="297885" y="258798"/>
                    <a:pt x="298238" y="259292"/>
                  </a:cubicBezTo>
                  <a:cubicBezTo>
                    <a:pt x="298521" y="259786"/>
                    <a:pt x="298873" y="260209"/>
                    <a:pt x="299155" y="260632"/>
                  </a:cubicBezTo>
                  <a:cubicBezTo>
                    <a:pt x="299508" y="261126"/>
                    <a:pt x="299932" y="261620"/>
                    <a:pt x="300355" y="262043"/>
                  </a:cubicBezTo>
                  <a:cubicBezTo>
                    <a:pt x="300708" y="262396"/>
                    <a:pt x="300990" y="262749"/>
                    <a:pt x="301342" y="263102"/>
                  </a:cubicBezTo>
                  <a:cubicBezTo>
                    <a:pt x="301696" y="263454"/>
                    <a:pt x="302119" y="263807"/>
                    <a:pt x="302542" y="264160"/>
                  </a:cubicBezTo>
                  <a:cubicBezTo>
                    <a:pt x="302895" y="264442"/>
                    <a:pt x="303318" y="264724"/>
                    <a:pt x="303671" y="265007"/>
                  </a:cubicBezTo>
                  <a:cubicBezTo>
                    <a:pt x="303812" y="265077"/>
                    <a:pt x="303883" y="265148"/>
                    <a:pt x="304024" y="265289"/>
                  </a:cubicBezTo>
                  <a:cubicBezTo>
                    <a:pt x="304377" y="265571"/>
                    <a:pt x="304729" y="265783"/>
                    <a:pt x="305153" y="265994"/>
                  </a:cubicBezTo>
                  <a:cubicBezTo>
                    <a:pt x="305012" y="265853"/>
                    <a:pt x="304800" y="265783"/>
                    <a:pt x="304659" y="265712"/>
                  </a:cubicBezTo>
                  <a:lnTo>
                    <a:pt x="63218" y="125377"/>
                  </a:lnTo>
                  <a:lnTo>
                    <a:pt x="11712" y="95391"/>
                  </a:lnTo>
                  <a:cubicBezTo>
                    <a:pt x="8114" y="93274"/>
                    <a:pt x="5221" y="90029"/>
                    <a:pt x="3175" y="85654"/>
                  </a:cubicBezTo>
                  <a:cubicBezTo>
                    <a:pt x="1129" y="81351"/>
                    <a:pt x="0" y="75918"/>
                    <a:pt x="0" y="69568"/>
                  </a:cubicBezTo>
                  <a:cubicBezTo>
                    <a:pt x="0" y="68086"/>
                    <a:pt x="71" y="66604"/>
                    <a:pt x="141" y="65123"/>
                  </a:cubicBezTo>
                  <a:cubicBezTo>
                    <a:pt x="141" y="64629"/>
                    <a:pt x="282" y="64206"/>
                    <a:pt x="282" y="63712"/>
                  </a:cubicBezTo>
                  <a:cubicBezTo>
                    <a:pt x="353" y="63077"/>
                    <a:pt x="423" y="62371"/>
                    <a:pt x="494" y="61736"/>
                  </a:cubicBezTo>
                  <a:cubicBezTo>
                    <a:pt x="565" y="61454"/>
                    <a:pt x="635" y="61172"/>
                    <a:pt x="635" y="60819"/>
                  </a:cubicBezTo>
                  <a:cubicBezTo>
                    <a:pt x="776" y="59761"/>
                    <a:pt x="988" y="58702"/>
                    <a:pt x="1199" y="57644"/>
                  </a:cubicBezTo>
                  <a:cubicBezTo>
                    <a:pt x="1270" y="57150"/>
                    <a:pt x="1341" y="56656"/>
                    <a:pt x="1481" y="56162"/>
                  </a:cubicBezTo>
                  <a:cubicBezTo>
                    <a:pt x="1552" y="55951"/>
                    <a:pt x="1623" y="55668"/>
                    <a:pt x="1623" y="55457"/>
                  </a:cubicBezTo>
                  <a:cubicBezTo>
                    <a:pt x="1764" y="54822"/>
                    <a:pt x="1975" y="54116"/>
                    <a:pt x="2117" y="53411"/>
                  </a:cubicBezTo>
                  <a:cubicBezTo>
                    <a:pt x="2258" y="52776"/>
                    <a:pt x="2399" y="52141"/>
                    <a:pt x="2611" y="51576"/>
                  </a:cubicBezTo>
                  <a:cubicBezTo>
                    <a:pt x="2681" y="51223"/>
                    <a:pt x="2822" y="50871"/>
                    <a:pt x="2893" y="50518"/>
                  </a:cubicBezTo>
                  <a:cubicBezTo>
                    <a:pt x="3034" y="49953"/>
                    <a:pt x="3245" y="49389"/>
                    <a:pt x="3387" y="48895"/>
                  </a:cubicBezTo>
                  <a:cubicBezTo>
                    <a:pt x="3528" y="48401"/>
                    <a:pt x="3669" y="47907"/>
                    <a:pt x="3810" y="47484"/>
                  </a:cubicBezTo>
                  <a:cubicBezTo>
                    <a:pt x="4022" y="46919"/>
                    <a:pt x="4233" y="46284"/>
                    <a:pt x="4445" y="45649"/>
                  </a:cubicBezTo>
                  <a:cubicBezTo>
                    <a:pt x="4586" y="45226"/>
                    <a:pt x="4727" y="44803"/>
                    <a:pt x="4939" y="44379"/>
                  </a:cubicBezTo>
                  <a:cubicBezTo>
                    <a:pt x="5009" y="44168"/>
                    <a:pt x="5080" y="43956"/>
                    <a:pt x="5221" y="43744"/>
                  </a:cubicBezTo>
                  <a:cubicBezTo>
                    <a:pt x="5644" y="42545"/>
                    <a:pt x="6138" y="41346"/>
                    <a:pt x="6703" y="40146"/>
                  </a:cubicBezTo>
                  <a:cubicBezTo>
                    <a:pt x="6703" y="40076"/>
                    <a:pt x="6703" y="40076"/>
                    <a:pt x="6773" y="40005"/>
                  </a:cubicBezTo>
                  <a:cubicBezTo>
                    <a:pt x="6844" y="39864"/>
                    <a:pt x="6914" y="39652"/>
                    <a:pt x="6985" y="39511"/>
                  </a:cubicBezTo>
                  <a:cubicBezTo>
                    <a:pt x="7408" y="38523"/>
                    <a:pt x="7832" y="37606"/>
                    <a:pt x="8255" y="36618"/>
                  </a:cubicBezTo>
                  <a:cubicBezTo>
                    <a:pt x="8396" y="36266"/>
                    <a:pt x="8608" y="35913"/>
                    <a:pt x="8749" y="35560"/>
                  </a:cubicBezTo>
                  <a:cubicBezTo>
                    <a:pt x="8961" y="35137"/>
                    <a:pt x="9172" y="34784"/>
                    <a:pt x="9384" y="34361"/>
                  </a:cubicBezTo>
                  <a:cubicBezTo>
                    <a:pt x="9595" y="33937"/>
                    <a:pt x="9807" y="33584"/>
                    <a:pt x="9948" y="33161"/>
                  </a:cubicBezTo>
                  <a:cubicBezTo>
                    <a:pt x="10371" y="32314"/>
                    <a:pt x="10865" y="31538"/>
                    <a:pt x="11359" y="30692"/>
                  </a:cubicBezTo>
                  <a:cubicBezTo>
                    <a:pt x="11501" y="30409"/>
                    <a:pt x="11641" y="30198"/>
                    <a:pt x="11783" y="29986"/>
                  </a:cubicBezTo>
                  <a:cubicBezTo>
                    <a:pt x="11783" y="29916"/>
                    <a:pt x="11853" y="29845"/>
                    <a:pt x="11924" y="29704"/>
                  </a:cubicBezTo>
                  <a:cubicBezTo>
                    <a:pt x="12629" y="28575"/>
                    <a:pt x="13264" y="27446"/>
                    <a:pt x="14040" y="26317"/>
                  </a:cubicBezTo>
                  <a:cubicBezTo>
                    <a:pt x="14182" y="26176"/>
                    <a:pt x="14252" y="25964"/>
                    <a:pt x="14393" y="25823"/>
                  </a:cubicBezTo>
                  <a:cubicBezTo>
                    <a:pt x="14676" y="25400"/>
                    <a:pt x="14887" y="25047"/>
                    <a:pt x="15169" y="24624"/>
                  </a:cubicBezTo>
                  <a:cubicBezTo>
                    <a:pt x="15593" y="24059"/>
                    <a:pt x="15946" y="23424"/>
                    <a:pt x="16369" y="22789"/>
                  </a:cubicBezTo>
                  <a:cubicBezTo>
                    <a:pt x="16651" y="22437"/>
                    <a:pt x="16863" y="22084"/>
                    <a:pt x="17145" y="21731"/>
                  </a:cubicBezTo>
                  <a:cubicBezTo>
                    <a:pt x="17498" y="21237"/>
                    <a:pt x="17850" y="20743"/>
                    <a:pt x="18274" y="20249"/>
                  </a:cubicBezTo>
                  <a:cubicBezTo>
                    <a:pt x="18556" y="19897"/>
                    <a:pt x="18768" y="19544"/>
                    <a:pt x="19050" y="19191"/>
                  </a:cubicBezTo>
                  <a:cubicBezTo>
                    <a:pt x="19403" y="18768"/>
                    <a:pt x="19755" y="18344"/>
                    <a:pt x="20108" y="17921"/>
                  </a:cubicBezTo>
                  <a:cubicBezTo>
                    <a:pt x="20602" y="17286"/>
                    <a:pt x="21167" y="16651"/>
                    <a:pt x="21661" y="16016"/>
                  </a:cubicBezTo>
                  <a:cubicBezTo>
                    <a:pt x="21872" y="15734"/>
                    <a:pt x="22084" y="15452"/>
                    <a:pt x="22295" y="15169"/>
                  </a:cubicBezTo>
                  <a:cubicBezTo>
                    <a:pt x="22578" y="14887"/>
                    <a:pt x="22860" y="14605"/>
                    <a:pt x="23142" y="14252"/>
                  </a:cubicBezTo>
                  <a:cubicBezTo>
                    <a:pt x="23989" y="13264"/>
                    <a:pt x="24906" y="12347"/>
                    <a:pt x="25823" y="11359"/>
                  </a:cubicBezTo>
                  <a:cubicBezTo>
                    <a:pt x="26106" y="11077"/>
                    <a:pt x="26388" y="10724"/>
                    <a:pt x="26670" y="10442"/>
                  </a:cubicBezTo>
                  <a:cubicBezTo>
                    <a:pt x="26952" y="10160"/>
                    <a:pt x="27234" y="9948"/>
                    <a:pt x="27516" y="9666"/>
                  </a:cubicBezTo>
                  <a:cubicBezTo>
                    <a:pt x="27940" y="9243"/>
                    <a:pt x="28434" y="8819"/>
                    <a:pt x="28857" y="8396"/>
                  </a:cubicBezTo>
                  <a:cubicBezTo>
                    <a:pt x="29633" y="7761"/>
                    <a:pt x="30339" y="7056"/>
                    <a:pt x="31115" y="6421"/>
                  </a:cubicBezTo>
                  <a:cubicBezTo>
                    <a:pt x="31538" y="5997"/>
                    <a:pt x="32032" y="5644"/>
                    <a:pt x="32455" y="5292"/>
                  </a:cubicBezTo>
                  <a:cubicBezTo>
                    <a:pt x="33302" y="4657"/>
                    <a:pt x="34149" y="4022"/>
                    <a:pt x="34995" y="3387"/>
                  </a:cubicBezTo>
                  <a:cubicBezTo>
                    <a:pt x="35419" y="3104"/>
                    <a:pt x="35772" y="2752"/>
                    <a:pt x="36195" y="2469"/>
                  </a:cubicBezTo>
                  <a:cubicBezTo>
                    <a:pt x="37465" y="1623"/>
                    <a:pt x="38735" y="776"/>
                    <a:pt x="40076" y="0"/>
                  </a:cubicBezTo>
                  <a:lnTo>
                    <a:pt x="333586" y="170392"/>
                  </a:lnTo>
                  <a:close/>
                </a:path>
              </a:pathLst>
            </a:custGeom>
            <a:solidFill>
              <a:schemeClr val="accent2">
                <a:lumMod val="40000"/>
                <a:lumOff val="60000"/>
              </a:schemeClr>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FF318C41-828C-48D8-95C6-99E3E94E9534}"/>
                </a:ext>
              </a:extLst>
            </p:cNvPr>
            <p:cNvSpPr/>
            <p:nvPr/>
          </p:nvSpPr>
          <p:spPr>
            <a:xfrm>
              <a:off x="8003540" y="323003"/>
              <a:ext cx="70556" cy="70556"/>
            </a:xfrm>
            <a:custGeom>
              <a:avLst/>
              <a:gdLst>
                <a:gd name="connsiteX0" fmla="*/ 72884 w 70555"/>
                <a:gd name="connsiteY0" fmla="*/ 32738 h 70555"/>
                <a:gd name="connsiteX1" fmla="*/ 40287 w 70555"/>
                <a:gd name="connsiteY1" fmla="*/ 70838 h 70555"/>
                <a:gd name="connsiteX2" fmla="*/ 11642 w 70555"/>
                <a:gd name="connsiteY2" fmla="*/ 73660 h 70555"/>
                <a:gd name="connsiteX3" fmla="*/ 11148 w 70555"/>
                <a:gd name="connsiteY3" fmla="*/ 73378 h 70555"/>
                <a:gd name="connsiteX4" fmla="*/ 10583 w 70555"/>
                <a:gd name="connsiteY4" fmla="*/ 72954 h 70555"/>
                <a:gd name="connsiteX5" fmla="*/ 10231 w 70555"/>
                <a:gd name="connsiteY5" fmla="*/ 72672 h 70555"/>
                <a:gd name="connsiteX6" fmla="*/ 9102 w 70555"/>
                <a:gd name="connsiteY6" fmla="*/ 71826 h 70555"/>
                <a:gd name="connsiteX7" fmla="*/ 7902 w 70555"/>
                <a:gd name="connsiteY7" fmla="*/ 70767 h 70555"/>
                <a:gd name="connsiteX8" fmla="*/ 6915 w 70555"/>
                <a:gd name="connsiteY8" fmla="*/ 69709 h 70555"/>
                <a:gd name="connsiteX9" fmla="*/ 5715 w 70555"/>
                <a:gd name="connsiteY9" fmla="*/ 68298 h 70555"/>
                <a:gd name="connsiteX10" fmla="*/ 4798 w 70555"/>
                <a:gd name="connsiteY10" fmla="*/ 66957 h 70555"/>
                <a:gd name="connsiteX11" fmla="*/ 3880 w 70555"/>
                <a:gd name="connsiteY11" fmla="*/ 65405 h 70555"/>
                <a:gd name="connsiteX12" fmla="*/ 3104 w 70555"/>
                <a:gd name="connsiteY12" fmla="*/ 63853 h 70555"/>
                <a:gd name="connsiteX13" fmla="*/ 2470 w 70555"/>
                <a:gd name="connsiteY13" fmla="*/ 62371 h 70555"/>
                <a:gd name="connsiteX14" fmla="*/ 2399 w 70555"/>
                <a:gd name="connsiteY14" fmla="*/ 62159 h 70555"/>
                <a:gd name="connsiteX15" fmla="*/ 1835 w 70555"/>
                <a:gd name="connsiteY15" fmla="*/ 60537 h 70555"/>
                <a:gd name="connsiteX16" fmla="*/ 423 w 70555"/>
                <a:gd name="connsiteY16" fmla="*/ 54469 h 70555"/>
                <a:gd name="connsiteX17" fmla="*/ 212 w 70555"/>
                <a:gd name="connsiteY17" fmla="*/ 52634 h 70555"/>
                <a:gd name="connsiteX18" fmla="*/ 212 w 70555"/>
                <a:gd name="connsiteY18" fmla="*/ 52211 h 70555"/>
                <a:gd name="connsiteX19" fmla="*/ 71 w 70555"/>
                <a:gd name="connsiteY19" fmla="*/ 50306 h 70555"/>
                <a:gd name="connsiteX20" fmla="*/ 0 w 70555"/>
                <a:gd name="connsiteY20" fmla="*/ 47696 h 70555"/>
                <a:gd name="connsiteX21" fmla="*/ 71 w 70555"/>
                <a:gd name="connsiteY21" fmla="*/ 45438 h 70555"/>
                <a:gd name="connsiteX22" fmla="*/ 141 w 70555"/>
                <a:gd name="connsiteY22" fmla="*/ 43815 h 70555"/>
                <a:gd name="connsiteX23" fmla="*/ 212 w 70555"/>
                <a:gd name="connsiteY23" fmla="*/ 42686 h 70555"/>
                <a:gd name="connsiteX24" fmla="*/ 282 w 70555"/>
                <a:gd name="connsiteY24" fmla="*/ 41839 h 70555"/>
                <a:gd name="connsiteX25" fmla="*/ 282 w 70555"/>
                <a:gd name="connsiteY25" fmla="*/ 41628 h 70555"/>
                <a:gd name="connsiteX26" fmla="*/ 847 w 70555"/>
                <a:gd name="connsiteY26" fmla="*/ 37394 h 70555"/>
                <a:gd name="connsiteX27" fmla="*/ 1341 w 70555"/>
                <a:gd name="connsiteY27" fmla="*/ 34713 h 70555"/>
                <a:gd name="connsiteX28" fmla="*/ 1623 w 70555"/>
                <a:gd name="connsiteY28" fmla="*/ 33232 h 70555"/>
                <a:gd name="connsiteX29" fmla="*/ 2046 w 70555"/>
                <a:gd name="connsiteY29" fmla="*/ 31538 h 70555"/>
                <a:gd name="connsiteX30" fmla="*/ 2822 w 70555"/>
                <a:gd name="connsiteY30" fmla="*/ 28716 h 70555"/>
                <a:gd name="connsiteX31" fmla="*/ 3316 w 70555"/>
                <a:gd name="connsiteY31" fmla="*/ 27023 h 70555"/>
                <a:gd name="connsiteX32" fmla="*/ 4374 w 70555"/>
                <a:gd name="connsiteY32" fmla="*/ 23777 h 70555"/>
                <a:gd name="connsiteX33" fmla="*/ 4868 w 70555"/>
                <a:gd name="connsiteY33" fmla="*/ 22507 h 70555"/>
                <a:gd name="connsiteX34" fmla="*/ 6632 w 70555"/>
                <a:gd name="connsiteY34" fmla="*/ 18062 h 70555"/>
                <a:gd name="connsiteX35" fmla="*/ 7056 w 70555"/>
                <a:gd name="connsiteY35" fmla="*/ 17216 h 70555"/>
                <a:gd name="connsiteX36" fmla="*/ 8467 w 70555"/>
                <a:gd name="connsiteY36" fmla="*/ 14252 h 70555"/>
                <a:gd name="connsiteX37" fmla="*/ 9737 w 70555"/>
                <a:gd name="connsiteY37" fmla="*/ 11642 h 70555"/>
                <a:gd name="connsiteX38" fmla="*/ 11571 w 70555"/>
                <a:gd name="connsiteY38" fmla="*/ 8396 h 70555"/>
                <a:gd name="connsiteX39" fmla="*/ 13264 w 70555"/>
                <a:gd name="connsiteY39" fmla="*/ 5503 h 70555"/>
                <a:gd name="connsiteX40" fmla="*/ 14958 w 70555"/>
                <a:gd name="connsiteY40" fmla="*/ 2893 h 70555"/>
                <a:gd name="connsiteX41" fmla="*/ 16934 w 70555"/>
                <a:gd name="connsiteY41" fmla="*/ 0 h 70555"/>
                <a:gd name="connsiteX42" fmla="*/ 72884 w 70555"/>
                <a:gd name="connsiteY42" fmla="*/ 32738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70555" h="70555">
                  <a:moveTo>
                    <a:pt x="72884" y="32738"/>
                  </a:moveTo>
                  <a:cubicBezTo>
                    <a:pt x="65617" y="48613"/>
                    <a:pt x="53763" y="63077"/>
                    <a:pt x="40287" y="70838"/>
                  </a:cubicBezTo>
                  <a:cubicBezTo>
                    <a:pt x="29069" y="77258"/>
                    <a:pt x="18979" y="77893"/>
                    <a:pt x="11642" y="73660"/>
                  </a:cubicBezTo>
                  <a:cubicBezTo>
                    <a:pt x="11501" y="73519"/>
                    <a:pt x="11289" y="73448"/>
                    <a:pt x="11148" y="73378"/>
                  </a:cubicBezTo>
                  <a:cubicBezTo>
                    <a:pt x="10936" y="73237"/>
                    <a:pt x="10725" y="73096"/>
                    <a:pt x="10583" y="72954"/>
                  </a:cubicBezTo>
                  <a:cubicBezTo>
                    <a:pt x="10443" y="72884"/>
                    <a:pt x="10301" y="72813"/>
                    <a:pt x="10231" y="72672"/>
                  </a:cubicBezTo>
                  <a:cubicBezTo>
                    <a:pt x="9878" y="72390"/>
                    <a:pt x="9455" y="72108"/>
                    <a:pt x="9102" y="71826"/>
                  </a:cubicBezTo>
                  <a:cubicBezTo>
                    <a:pt x="8679" y="71473"/>
                    <a:pt x="8326" y="71120"/>
                    <a:pt x="7902" y="70767"/>
                  </a:cubicBezTo>
                  <a:cubicBezTo>
                    <a:pt x="7549" y="70414"/>
                    <a:pt x="7267" y="70132"/>
                    <a:pt x="6915" y="69709"/>
                  </a:cubicBezTo>
                  <a:cubicBezTo>
                    <a:pt x="6491" y="69286"/>
                    <a:pt x="6138" y="68792"/>
                    <a:pt x="5715" y="68298"/>
                  </a:cubicBezTo>
                  <a:cubicBezTo>
                    <a:pt x="5362" y="67874"/>
                    <a:pt x="5080" y="67381"/>
                    <a:pt x="4798" y="66957"/>
                  </a:cubicBezTo>
                  <a:cubicBezTo>
                    <a:pt x="4445" y="66463"/>
                    <a:pt x="4163" y="65969"/>
                    <a:pt x="3880" y="65405"/>
                  </a:cubicBezTo>
                  <a:cubicBezTo>
                    <a:pt x="3598" y="64911"/>
                    <a:pt x="3387" y="64417"/>
                    <a:pt x="3104" y="63853"/>
                  </a:cubicBezTo>
                  <a:cubicBezTo>
                    <a:pt x="2893" y="63359"/>
                    <a:pt x="2681" y="62865"/>
                    <a:pt x="2470" y="62371"/>
                  </a:cubicBezTo>
                  <a:cubicBezTo>
                    <a:pt x="2470" y="62301"/>
                    <a:pt x="2399" y="62230"/>
                    <a:pt x="2399" y="62159"/>
                  </a:cubicBezTo>
                  <a:cubicBezTo>
                    <a:pt x="2187" y="61666"/>
                    <a:pt x="1976" y="61101"/>
                    <a:pt x="1835" y="60537"/>
                  </a:cubicBezTo>
                  <a:cubicBezTo>
                    <a:pt x="1200" y="58702"/>
                    <a:pt x="776" y="56656"/>
                    <a:pt x="423" y="54469"/>
                  </a:cubicBezTo>
                  <a:cubicBezTo>
                    <a:pt x="353" y="53904"/>
                    <a:pt x="282" y="53269"/>
                    <a:pt x="212" y="52634"/>
                  </a:cubicBezTo>
                  <a:cubicBezTo>
                    <a:pt x="212" y="52493"/>
                    <a:pt x="212" y="52352"/>
                    <a:pt x="212" y="52211"/>
                  </a:cubicBezTo>
                  <a:cubicBezTo>
                    <a:pt x="141" y="51576"/>
                    <a:pt x="71" y="50941"/>
                    <a:pt x="71" y="50306"/>
                  </a:cubicBezTo>
                  <a:cubicBezTo>
                    <a:pt x="0" y="49459"/>
                    <a:pt x="0" y="48613"/>
                    <a:pt x="0" y="47696"/>
                  </a:cubicBezTo>
                  <a:cubicBezTo>
                    <a:pt x="0" y="46919"/>
                    <a:pt x="0" y="46214"/>
                    <a:pt x="71" y="45438"/>
                  </a:cubicBezTo>
                  <a:cubicBezTo>
                    <a:pt x="71" y="44873"/>
                    <a:pt x="71" y="44379"/>
                    <a:pt x="141" y="43815"/>
                  </a:cubicBezTo>
                  <a:cubicBezTo>
                    <a:pt x="141" y="43462"/>
                    <a:pt x="141" y="43039"/>
                    <a:pt x="212" y="42686"/>
                  </a:cubicBezTo>
                  <a:cubicBezTo>
                    <a:pt x="212" y="42404"/>
                    <a:pt x="282" y="42122"/>
                    <a:pt x="282" y="41839"/>
                  </a:cubicBezTo>
                  <a:cubicBezTo>
                    <a:pt x="282" y="41769"/>
                    <a:pt x="282" y="41698"/>
                    <a:pt x="282" y="41628"/>
                  </a:cubicBezTo>
                  <a:cubicBezTo>
                    <a:pt x="423" y="40217"/>
                    <a:pt x="565" y="38806"/>
                    <a:pt x="847" y="37394"/>
                  </a:cubicBezTo>
                  <a:cubicBezTo>
                    <a:pt x="988" y="36477"/>
                    <a:pt x="1129" y="35560"/>
                    <a:pt x="1341" y="34713"/>
                  </a:cubicBezTo>
                  <a:cubicBezTo>
                    <a:pt x="1411" y="34219"/>
                    <a:pt x="1482" y="33726"/>
                    <a:pt x="1623" y="33232"/>
                  </a:cubicBezTo>
                  <a:cubicBezTo>
                    <a:pt x="1764" y="32667"/>
                    <a:pt x="1905" y="32103"/>
                    <a:pt x="2046" y="31538"/>
                  </a:cubicBezTo>
                  <a:cubicBezTo>
                    <a:pt x="2328" y="30621"/>
                    <a:pt x="2540" y="29633"/>
                    <a:pt x="2822" y="28716"/>
                  </a:cubicBezTo>
                  <a:cubicBezTo>
                    <a:pt x="2964" y="28152"/>
                    <a:pt x="3104" y="27587"/>
                    <a:pt x="3316" y="27023"/>
                  </a:cubicBezTo>
                  <a:cubicBezTo>
                    <a:pt x="3669" y="25964"/>
                    <a:pt x="4022" y="24906"/>
                    <a:pt x="4374" y="23777"/>
                  </a:cubicBezTo>
                  <a:cubicBezTo>
                    <a:pt x="4516" y="23354"/>
                    <a:pt x="4657" y="22860"/>
                    <a:pt x="4868" y="22507"/>
                  </a:cubicBezTo>
                  <a:cubicBezTo>
                    <a:pt x="5362" y="21026"/>
                    <a:pt x="5997" y="19544"/>
                    <a:pt x="6632" y="18062"/>
                  </a:cubicBezTo>
                  <a:cubicBezTo>
                    <a:pt x="6773" y="17780"/>
                    <a:pt x="6915" y="17498"/>
                    <a:pt x="7056" y="17216"/>
                  </a:cubicBezTo>
                  <a:cubicBezTo>
                    <a:pt x="7479" y="16228"/>
                    <a:pt x="7973" y="15240"/>
                    <a:pt x="8467" y="14252"/>
                  </a:cubicBezTo>
                  <a:cubicBezTo>
                    <a:pt x="8890" y="13335"/>
                    <a:pt x="9313" y="12488"/>
                    <a:pt x="9737" y="11642"/>
                  </a:cubicBezTo>
                  <a:cubicBezTo>
                    <a:pt x="10301" y="10583"/>
                    <a:pt x="10936" y="9454"/>
                    <a:pt x="11571" y="8396"/>
                  </a:cubicBezTo>
                  <a:cubicBezTo>
                    <a:pt x="12136" y="7408"/>
                    <a:pt x="12700" y="6491"/>
                    <a:pt x="13264" y="5503"/>
                  </a:cubicBezTo>
                  <a:cubicBezTo>
                    <a:pt x="13829" y="4586"/>
                    <a:pt x="14394" y="3739"/>
                    <a:pt x="14958" y="2893"/>
                  </a:cubicBezTo>
                  <a:cubicBezTo>
                    <a:pt x="15593" y="1905"/>
                    <a:pt x="16298" y="988"/>
                    <a:pt x="16934" y="0"/>
                  </a:cubicBezTo>
                  <a:lnTo>
                    <a:pt x="72884" y="32738"/>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ACAF4C9E-D5E2-4CB6-B062-D877178A187A}"/>
                </a:ext>
              </a:extLst>
            </p:cNvPr>
            <p:cNvSpPr/>
            <p:nvPr/>
          </p:nvSpPr>
          <p:spPr>
            <a:xfrm>
              <a:off x="7829717" y="328603"/>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584"/>
                    <a:pt x="179115" y="107360"/>
                    <a:pt x="177704" y="107360"/>
                  </a:cubicBezTo>
                  <a:close/>
                </a:path>
              </a:pathLst>
            </a:custGeom>
            <a:solidFill>
              <a:schemeClr val="bg2"/>
            </a:solidFill>
            <a:ln w="7047"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2E810233-4D13-488B-9C12-6911C329C12B}"/>
                </a:ext>
              </a:extLst>
            </p:cNvPr>
            <p:cNvSpPr/>
            <p:nvPr/>
          </p:nvSpPr>
          <p:spPr>
            <a:xfrm>
              <a:off x="7829717" y="37806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654"/>
                    <a:pt x="179115" y="107360"/>
                    <a:pt x="177704" y="107360"/>
                  </a:cubicBezTo>
                  <a:close/>
                </a:path>
              </a:pathLst>
            </a:custGeom>
            <a:solidFill>
              <a:schemeClr val="bg2"/>
            </a:solidFill>
            <a:ln w="7047"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06C8B141-E19A-402E-BADA-7CCB7826A41D}"/>
                </a:ext>
              </a:extLst>
            </p:cNvPr>
            <p:cNvSpPr/>
            <p:nvPr/>
          </p:nvSpPr>
          <p:spPr>
            <a:xfrm>
              <a:off x="7829717" y="42759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584"/>
                    <a:pt x="179115" y="107360"/>
                    <a:pt x="177704" y="107360"/>
                  </a:cubicBezTo>
                  <a:close/>
                </a:path>
              </a:pathLst>
            </a:custGeom>
            <a:solidFill>
              <a:schemeClr val="bg2"/>
            </a:solidFill>
            <a:ln w="7047"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948556E7-939F-424B-8596-C00D0FFF235E}"/>
                </a:ext>
              </a:extLst>
            </p:cNvPr>
            <p:cNvSpPr/>
            <p:nvPr/>
          </p:nvSpPr>
          <p:spPr>
            <a:xfrm>
              <a:off x="7829717" y="47705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654"/>
                    <a:pt x="179115" y="107360"/>
                    <a:pt x="177704" y="107360"/>
                  </a:cubicBezTo>
                  <a:close/>
                </a:path>
              </a:pathLst>
            </a:custGeom>
            <a:solidFill>
              <a:schemeClr val="bg2"/>
            </a:solidFill>
            <a:ln w="7047"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81FB78FB-ADB8-47EE-9F21-91CAC1957F9B}"/>
                </a:ext>
              </a:extLst>
            </p:cNvPr>
            <p:cNvSpPr/>
            <p:nvPr/>
          </p:nvSpPr>
          <p:spPr>
            <a:xfrm>
              <a:off x="7829717" y="576041"/>
              <a:ext cx="56444" cy="35278"/>
            </a:xfrm>
            <a:custGeom>
              <a:avLst/>
              <a:gdLst>
                <a:gd name="connsiteX0" fmla="*/ 52821 w 56444"/>
                <a:gd name="connsiteY0" fmla="*/ 36169 h 35277"/>
                <a:gd name="connsiteX1" fmla="*/ 50774 w 56444"/>
                <a:gd name="connsiteY1" fmla="*/ 35605 h 35277"/>
                <a:gd name="connsiteX2" fmla="*/ 2091 w 56444"/>
                <a:gd name="connsiteY2" fmla="*/ 7806 h 35277"/>
                <a:gd name="connsiteX3" fmla="*/ 539 w 56444"/>
                <a:gd name="connsiteY3" fmla="*/ 2091 h 35277"/>
                <a:gd name="connsiteX4" fmla="*/ 6183 w 56444"/>
                <a:gd name="connsiteY4" fmla="*/ 539 h 35277"/>
                <a:gd name="connsiteX5" fmla="*/ 54867 w 56444"/>
                <a:gd name="connsiteY5" fmla="*/ 28338 h 35277"/>
                <a:gd name="connsiteX6" fmla="*/ 56419 w 56444"/>
                <a:gd name="connsiteY6" fmla="*/ 34053 h 35277"/>
                <a:gd name="connsiteX7" fmla="*/ 52821 w 56444"/>
                <a:gd name="connsiteY7" fmla="*/ 3616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35277">
                  <a:moveTo>
                    <a:pt x="52821" y="36169"/>
                  </a:moveTo>
                  <a:cubicBezTo>
                    <a:pt x="52115" y="36169"/>
                    <a:pt x="51409" y="35958"/>
                    <a:pt x="50774" y="35605"/>
                  </a:cubicBezTo>
                  <a:lnTo>
                    <a:pt x="2091" y="7806"/>
                  </a:lnTo>
                  <a:cubicBezTo>
                    <a:pt x="115" y="6677"/>
                    <a:pt x="-590" y="4137"/>
                    <a:pt x="539" y="2091"/>
                  </a:cubicBezTo>
                  <a:cubicBezTo>
                    <a:pt x="1668" y="115"/>
                    <a:pt x="4208" y="-590"/>
                    <a:pt x="6183" y="539"/>
                  </a:cubicBezTo>
                  <a:lnTo>
                    <a:pt x="54867" y="28338"/>
                  </a:lnTo>
                  <a:cubicBezTo>
                    <a:pt x="56842" y="29467"/>
                    <a:pt x="57548" y="32007"/>
                    <a:pt x="56419" y="34053"/>
                  </a:cubicBezTo>
                  <a:cubicBezTo>
                    <a:pt x="55643" y="35393"/>
                    <a:pt x="54231" y="36169"/>
                    <a:pt x="52821" y="36169"/>
                  </a:cubicBezTo>
                  <a:close/>
                </a:path>
              </a:pathLst>
            </a:custGeom>
            <a:solidFill>
              <a:schemeClr val="bg2"/>
            </a:solidFill>
            <a:ln w="7047" cap="flat">
              <a:noFill/>
              <a:prstDash val="solid"/>
              <a:miter/>
            </a:ln>
          </p:spPr>
          <p:txBody>
            <a:bodyPr rtlCol="0" anchor="ctr"/>
            <a:lstStyle/>
            <a:p>
              <a:endParaRPr lang="en-ID"/>
            </a:p>
          </p:txBody>
        </p:sp>
      </p:grpSp>
      <p:grpSp>
        <p:nvGrpSpPr>
          <p:cNvPr id="53" name="Graphic 1">
            <a:extLst>
              <a:ext uri="{FF2B5EF4-FFF2-40B4-BE49-F238E27FC236}">
                <a16:creationId xmlns:a16="http://schemas.microsoft.com/office/drawing/2014/main" id="{EC96F4F0-5D3C-4A31-89A3-C1B6C387BE35}"/>
              </a:ext>
            </a:extLst>
          </p:cNvPr>
          <p:cNvGrpSpPr/>
          <p:nvPr/>
        </p:nvGrpSpPr>
        <p:grpSpPr>
          <a:xfrm>
            <a:off x="6832572" y="3642565"/>
            <a:ext cx="1124942" cy="1061083"/>
            <a:chOff x="5168759" y="1375269"/>
            <a:chExt cx="698500" cy="658848"/>
          </a:xfrm>
          <a:solidFill>
            <a:schemeClr val="accent1"/>
          </a:solidFill>
        </p:grpSpPr>
        <p:grpSp>
          <p:nvGrpSpPr>
            <p:cNvPr id="54" name="Graphic 1">
              <a:extLst>
                <a:ext uri="{FF2B5EF4-FFF2-40B4-BE49-F238E27FC236}">
                  <a16:creationId xmlns:a16="http://schemas.microsoft.com/office/drawing/2014/main" id="{4BA576DE-004D-4384-8C34-61105F8A9ABC}"/>
                </a:ext>
              </a:extLst>
            </p:cNvPr>
            <p:cNvGrpSpPr/>
            <p:nvPr/>
          </p:nvGrpSpPr>
          <p:grpSpPr>
            <a:xfrm>
              <a:off x="5168759" y="1603728"/>
              <a:ext cx="698500" cy="430389"/>
              <a:chOff x="5168759" y="1603728"/>
              <a:chExt cx="698500" cy="430389"/>
            </a:xfrm>
            <a:solidFill>
              <a:schemeClr val="accent1"/>
            </a:solidFill>
          </p:grpSpPr>
          <p:sp>
            <p:nvSpPr>
              <p:cNvPr id="108" name="Freeform: Shape 107">
                <a:extLst>
                  <a:ext uri="{FF2B5EF4-FFF2-40B4-BE49-F238E27FC236}">
                    <a16:creationId xmlns:a16="http://schemas.microsoft.com/office/drawing/2014/main" id="{6119E079-51F8-4377-9068-F4E514B6A85A}"/>
                  </a:ext>
                </a:extLst>
              </p:cNvPr>
              <p:cNvSpPr/>
              <p:nvPr/>
            </p:nvSpPr>
            <p:spPr>
              <a:xfrm>
                <a:off x="5596467" y="1850672"/>
                <a:ext cx="268111" cy="183444"/>
              </a:xfrm>
              <a:custGeom>
                <a:avLst/>
                <a:gdLst>
                  <a:gd name="connsiteX0" fmla="*/ 70 w 268111"/>
                  <a:gd name="connsiteY0" fmla="*/ 158045 h 183444"/>
                  <a:gd name="connsiteX1" fmla="*/ 272062 w 268111"/>
                  <a:gd name="connsiteY1" fmla="*/ 0 h 183444"/>
                  <a:gd name="connsiteX2" fmla="*/ 271992 w 268111"/>
                  <a:gd name="connsiteY2" fmla="*/ 25894 h 183444"/>
                  <a:gd name="connsiteX3" fmla="*/ 0 w 268111"/>
                  <a:gd name="connsiteY3" fmla="*/ 183938 h 183444"/>
                </a:gdLst>
                <a:ahLst/>
                <a:cxnLst>
                  <a:cxn ang="0">
                    <a:pos x="connsiteX0" y="connsiteY0"/>
                  </a:cxn>
                  <a:cxn ang="0">
                    <a:pos x="connsiteX1" y="connsiteY1"/>
                  </a:cxn>
                  <a:cxn ang="0">
                    <a:pos x="connsiteX2" y="connsiteY2"/>
                  </a:cxn>
                  <a:cxn ang="0">
                    <a:pos x="connsiteX3" y="connsiteY3"/>
                  </a:cxn>
                </a:cxnLst>
                <a:rect l="l" t="t" r="r" b="b"/>
                <a:pathLst>
                  <a:path w="268111" h="183444">
                    <a:moveTo>
                      <a:pt x="70" y="158045"/>
                    </a:moveTo>
                    <a:lnTo>
                      <a:pt x="272062" y="0"/>
                    </a:lnTo>
                    <a:lnTo>
                      <a:pt x="271992" y="25894"/>
                    </a:lnTo>
                    <a:lnTo>
                      <a:pt x="0" y="183938"/>
                    </a:lnTo>
                    <a:close/>
                  </a:path>
                </a:pathLst>
              </a:custGeom>
              <a:solidFill>
                <a:schemeClr val="accent2">
                  <a:lumMod val="75000"/>
                </a:schemeClr>
              </a:solidFill>
              <a:ln w="7047"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B08E0990-514C-414D-AC60-C9D4AB891782}"/>
                  </a:ext>
                </a:extLst>
              </p:cNvPr>
              <p:cNvSpPr/>
              <p:nvPr/>
            </p:nvSpPr>
            <p:spPr>
              <a:xfrm>
                <a:off x="5168829" y="1603728"/>
                <a:ext cx="698500" cy="402167"/>
              </a:xfrm>
              <a:custGeom>
                <a:avLst/>
                <a:gdLst>
                  <a:gd name="connsiteX0" fmla="*/ 0 w 698499"/>
                  <a:gd name="connsiteY0" fmla="*/ 158044 h 402166"/>
                  <a:gd name="connsiteX1" fmla="*/ 271992 w 698499"/>
                  <a:gd name="connsiteY1" fmla="*/ 0 h 402166"/>
                  <a:gd name="connsiteX2" fmla="*/ 699700 w 698499"/>
                  <a:gd name="connsiteY2" fmla="*/ 246944 h 402166"/>
                  <a:gd name="connsiteX3" fmla="*/ 427708 w 698499"/>
                  <a:gd name="connsiteY3" fmla="*/ 404989 h 402166"/>
                </a:gdLst>
                <a:ahLst/>
                <a:cxnLst>
                  <a:cxn ang="0">
                    <a:pos x="connsiteX0" y="connsiteY0"/>
                  </a:cxn>
                  <a:cxn ang="0">
                    <a:pos x="connsiteX1" y="connsiteY1"/>
                  </a:cxn>
                  <a:cxn ang="0">
                    <a:pos x="connsiteX2" y="connsiteY2"/>
                  </a:cxn>
                  <a:cxn ang="0">
                    <a:pos x="connsiteX3" y="connsiteY3"/>
                  </a:cxn>
                </a:cxnLst>
                <a:rect l="l" t="t" r="r" b="b"/>
                <a:pathLst>
                  <a:path w="698499" h="402166">
                    <a:moveTo>
                      <a:pt x="0" y="158044"/>
                    </a:moveTo>
                    <a:lnTo>
                      <a:pt x="271992" y="0"/>
                    </a:lnTo>
                    <a:lnTo>
                      <a:pt x="699700" y="246944"/>
                    </a:lnTo>
                    <a:lnTo>
                      <a:pt x="427708" y="404989"/>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8DE529C4-0AFD-4BFF-B942-5D2783F66299}"/>
                  </a:ext>
                </a:extLst>
              </p:cNvPr>
              <p:cNvSpPr/>
              <p:nvPr/>
            </p:nvSpPr>
            <p:spPr>
              <a:xfrm>
                <a:off x="5168759" y="1761772"/>
                <a:ext cx="423333" cy="268111"/>
              </a:xfrm>
              <a:custGeom>
                <a:avLst/>
                <a:gdLst>
                  <a:gd name="connsiteX0" fmla="*/ 427778 w 423333"/>
                  <a:gd name="connsiteY0" fmla="*/ 246945 h 268111"/>
                  <a:gd name="connsiteX1" fmla="*/ 427708 w 423333"/>
                  <a:gd name="connsiteY1" fmla="*/ 272838 h 268111"/>
                  <a:gd name="connsiteX2" fmla="*/ 0 w 423333"/>
                  <a:gd name="connsiteY2" fmla="*/ 25965 h 268111"/>
                  <a:gd name="connsiteX3" fmla="*/ 71 w 423333"/>
                  <a:gd name="connsiteY3" fmla="*/ 0 h 268111"/>
                </a:gdLst>
                <a:ahLst/>
                <a:cxnLst>
                  <a:cxn ang="0">
                    <a:pos x="connsiteX0" y="connsiteY0"/>
                  </a:cxn>
                  <a:cxn ang="0">
                    <a:pos x="connsiteX1" y="connsiteY1"/>
                  </a:cxn>
                  <a:cxn ang="0">
                    <a:pos x="connsiteX2" y="connsiteY2"/>
                  </a:cxn>
                  <a:cxn ang="0">
                    <a:pos x="connsiteX3" y="connsiteY3"/>
                  </a:cxn>
                </a:cxnLst>
                <a:rect l="l" t="t" r="r" b="b"/>
                <a:pathLst>
                  <a:path w="423333" h="268111">
                    <a:moveTo>
                      <a:pt x="427778" y="246945"/>
                    </a:moveTo>
                    <a:lnTo>
                      <a:pt x="427708" y="272838"/>
                    </a:lnTo>
                    <a:lnTo>
                      <a:pt x="0" y="25965"/>
                    </a:lnTo>
                    <a:lnTo>
                      <a:pt x="71" y="0"/>
                    </a:lnTo>
                    <a:close/>
                  </a:path>
                </a:pathLst>
              </a:custGeom>
              <a:solidFill>
                <a:schemeClr val="accent2"/>
              </a:solidFill>
              <a:ln w="7047" cap="flat">
                <a:noFill/>
                <a:prstDash val="solid"/>
                <a:miter/>
              </a:ln>
            </p:spPr>
            <p:txBody>
              <a:bodyPr rtlCol="0" anchor="ctr"/>
              <a:lstStyle/>
              <a:p>
                <a:endParaRPr lang="en-ID"/>
              </a:p>
            </p:txBody>
          </p:sp>
        </p:grpSp>
        <p:grpSp>
          <p:nvGrpSpPr>
            <p:cNvPr id="55" name="Graphic 1">
              <a:extLst>
                <a:ext uri="{FF2B5EF4-FFF2-40B4-BE49-F238E27FC236}">
                  <a16:creationId xmlns:a16="http://schemas.microsoft.com/office/drawing/2014/main" id="{B0703FCA-E3CD-445F-94C8-22C7190E725E}"/>
                </a:ext>
              </a:extLst>
            </p:cNvPr>
            <p:cNvGrpSpPr/>
            <p:nvPr/>
          </p:nvGrpSpPr>
          <p:grpSpPr>
            <a:xfrm>
              <a:off x="5270571" y="1375269"/>
              <a:ext cx="501720" cy="562540"/>
              <a:chOff x="5270571" y="1375269"/>
              <a:chExt cx="501720" cy="562540"/>
            </a:xfrm>
            <a:solidFill>
              <a:schemeClr val="accent1"/>
            </a:solidFill>
          </p:grpSpPr>
          <p:grpSp>
            <p:nvGrpSpPr>
              <p:cNvPr id="56" name="Graphic 1">
                <a:extLst>
                  <a:ext uri="{FF2B5EF4-FFF2-40B4-BE49-F238E27FC236}">
                    <a16:creationId xmlns:a16="http://schemas.microsoft.com/office/drawing/2014/main" id="{86E313DE-6E93-4C5E-8D45-8A9A3A18114D}"/>
                  </a:ext>
                </a:extLst>
              </p:cNvPr>
              <p:cNvGrpSpPr/>
              <p:nvPr/>
            </p:nvGrpSpPr>
            <p:grpSpPr>
              <a:xfrm>
                <a:off x="5270571" y="1375269"/>
                <a:ext cx="316935" cy="456988"/>
                <a:chOff x="5270571" y="1375269"/>
                <a:chExt cx="316935" cy="456988"/>
              </a:xfrm>
              <a:solidFill>
                <a:schemeClr val="accent1"/>
              </a:solidFill>
            </p:grpSpPr>
            <p:sp>
              <p:nvSpPr>
                <p:cNvPr id="85" name="Freeform: Shape 84">
                  <a:extLst>
                    <a:ext uri="{FF2B5EF4-FFF2-40B4-BE49-F238E27FC236}">
                      <a16:creationId xmlns:a16="http://schemas.microsoft.com/office/drawing/2014/main" id="{BC6A26DD-0AA4-4A72-BC5D-E00EC2CEB600}"/>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F88DA8AE-E0A7-4A01-8F2B-6C69E20F6244}"/>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F45A4CD9-DB08-42C1-81A2-4A14435AB105}"/>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1B4D55D7-6DE4-4BB0-B321-7C16B7E1EFEA}"/>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BE8A0C50-FCE9-4ABC-92F0-B4CDFE2AA131}"/>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36A7DDAF-529A-4F47-A1E7-58D16FE96F1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3AD36E30-B401-4CAC-AA1E-859D02542FD2}"/>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6911AEB3-7000-49DA-8389-AEFC1427A36E}"/>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13CD8059-6F53-4CC2-A5B3-6D3362DD96D4}"/>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74C3A680-CDF9-4475-83BA-65FF9608B106}"/>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AA2FF4C5-DD33-429C-9879-9A66B7E97EF8}"/>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7B90E83A-0380-40B6-AF77-396CC15C058F}"/>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46C57B22-A8B3-4423-8F44-D55FB60863EC}"/>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9200342E-9E7B-4F3C-9CB3-7184EC7D1C10}"/>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8CC76F5B-B80B-4DC8-9AC8-8119B259B6E5}"/>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B7D03100-ADE5-4197-9A10-51A225FA4BC1}"/>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41EA618D-68D8-4326-8268-1D586345C9D5}"/>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F5FFC3EE-8522-48A9-973D-FEF07F8B53FE}"/>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CFF8D1C2-F3D8-4E61-9D0A-A987C61122BF}"/>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2F147C81-D120-444A-85D4-88C499D337A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C1CC65D1-F6F1-42D9-9EFC-62C22159FD8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2A437527-4C74-4992-9C76-09C637F16C12}"/>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141AE20F-FC03-4C92-9A34-E2EF259EC7E6}"/>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57" name="Graphic 1">
                <a:extLst>
                  <a:ext uri="{FF2B5EF4-FFF2-40B4-BE49-F238E27FC236}">
                    <a16:creationId xmlns:a16="http://schemas.microsoft.com/office/drawing/2014/main" id="{65501653-4ED7-4DD7-85E1-F4E4FA10B3E3}"/>
                  </a:ext>
                </a:extLst>
              </p:cNvPr>
              <p:cNvGrpSpPr/>
              <p:nvPr/>
            </p:nvGrpSpPr>
            <p:grpSpPr>
              <a:xfrm>
                <a:off x="5468902" y="1662642"/>
                <a:ext cx="303389" cy="275167"/>
                <a:chOff x="5468902" y="1662642"/>
                <a:chExt cx="303389" cy="275167"/>
              </a:xfrm>
              <a:solidFill>
                <a:schemeClr val="accent1"/>
              </a:solidFill>
            </p:grpSpPr>
            <p:sp>
              <p:nvSpPr>
                <p:cNvPr id="74" name="Freeform: Shape 73">
                  <a:extLst>
                    <a:ext uri="{FF2B5EF4-FFF2-40B4-BE49-F238E27FC236}">
                      <a16:creationId xmlns:a16="http://schemas.microsoft.com/office/drawing/2014/main" id="{CD7F6F48-C2C3-4671-8DD5-9BE59890E133}"/>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8DD213A5-8C95-4969-824E-68911E671B97}"/>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01AE2914-7C26-4BED-98F7-AAB80B00DE0C}"/>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91355FA8-50BD-4702-8896-9F14BF5AC62C}"/>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4923875C-4DFF-4C42-8F6E-21514CCB8636}"/>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71846872-FA4C-4F2C-98CA-8E3FCE4F014E}"/>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1CE9B0DA-0B0E-4FBC-966B-FF1311B2D511}"/>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1BC90288-55A9-46C0-A42B-013CA93ACA0A}"/>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69874086-837C-44FB-970F-1C1CEEBB4161}"/>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D69354FC-C698-4328-A0DF-46DE057029A3}"/>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8297ECDD-1D54-4B85-BC77-2C19BC110C4F}"/>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58" name="Graphic 1">
                <a:extLst>
                  <a:ext uri="{FF2B5EF4-FFF2-40B4-BE49-F238E27FC236}">
                    <a16:creationId xmlns:a16="http://schemas.microsoft.com/office/drawing/2014/main" id="{28AED8D5-11EE-47B8-8B40-CD1AD9241770}"/>
                  </a:ext>
                </a:extLst>
              </p:cNvPr>
              <p:cNvGrpSpPr/>
              <p:nvPr/>
            </p:nvGrpSpPr>
            <p:grpSpPr>
              <a:xfrm>
                <a:off x="5377745" y="1379926"/>
                <a:ext cx="68368" cy="73589"/>
                <a:chOff x="5377745" y="1379926"/>
                <a:chExt cx="68368" cy="73589"/>
              </a:xfrm>
              <a:solidFill>
                <a:schemeClr val="accent1"/>
              </a:solidFill>
            </p:grpSpPr>
            <p:sp>
              <p:nvSpPr>
                <p:cNvPr id="68" name="Freeform: Shape 67">
                  <a:extLst>
                    <a:ext uri="{FF2B5EF4-FFF2-40B4-BE49-F238E27FC236}">
                      <a16:creationId xmlns:a16="http://schemas.microsoft.com/office/drawing/2014/main" id="{A5CE7C8D-BBE0-42FC-8B2E-3FFC3DA9C5D6}"/>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9C94EC6F-DB85-4D3C-892A-11C8C47AE3A7}"/>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8D74E91B-412D-4F96-8532-ABB1C1254216}"/>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a:p>
              </p:txBody>
            </p:sp>
            <p:grpSp>
              <p:nvGrpSpPr>
                <p:cNvPr id="71" name="Graphic 1">
                  <a:extLst>
                    <a:ext uri="{FF2B5EF4-FFF2-40B4-BE49-F238E27FC236}">
                      <a16:creationId xmlns:a16="http://schemas.microsoft.com/office/drawing/2014/main" id="{B3A4651C-443B-46EF-8988-9C6B1C63A360}"/>
                    </a:ext>
                  </a:extLst>
                </p:cNvPr>
                <p:cNvGrpSpPr/>
                <p:nvPr/>
              </p:nvGrpSpPr>
              <p:grpSpPr>
                <a:xfrm>
                  <a:off x="5377745" y="1387828"/>
                  <a:ext cx="49389" cy="63500"/>
                  <a:chOff x="5377745" y="1387828"/>
                  <a:chExt cx="49389" cy="63500"/>
                </a:xfrm>
                <a:solidFill>
                  <a:schemeClr val="accent1"/>
                </a:solidFill>
              </p:grpSpPr>
              <p:sp>
                <p:nvSpPr>
                  <p:cNvPr id="72" name="Freeform: Shape 71">
                    <a:extLst>
                      <a:ext uri="{FF2B5EF4-FFF2-40B4-BE49-F238E27FC236}">
                        <a16:creationId xmlns:a16="http://schemas.microsoft.com/office/drawing/2014/main" id="{A3365F1E-B0B9-4EF4-ADFD-3F289BBD4767}"/>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F63F9514-0E3F-4794-9AA6-3B3DFEF381BA}"/>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59" name="Freeform: Shape 58">
                <a:extLst>
                  <a:ext uri="{FF2B5EF4-FFF2-40B4-BE49-F238E27FC236}">
                    <a16:creationId xmlns:a16="http://schemas.microsoft.com/office/drawing/2014/main" id="{85EF9FEC-FB30-4B9F-A5A0-D238663B8FCC}"/>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1561C776-34EC-40A2-8A5B-62CA816F3274}"/>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270BB0AF-A51B-4F05-BFE2-37D1F265320A}"/>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06A300BA-C9A8-488C-9D96-B94B9F279C3A}"/>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27A4B003-BB2A-47B2-9D05-AA4C76B89CAF}"/>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D30F5017-1DDC-4CB8-989E-BF9018A07068}"/>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5B4EA909-4E34-44A4-9CE9-1134199DFD94}"/>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FDEC2D71-ADC3-4B0D-9DF8-0F4CDB9CD456}"/>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2B8F7C6A-08D4-458E-BD0A-EC2846ED29C2}"/>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grpSp>
      </p:grpSp>
      <p:sp>
        <p:nvSpPr>
          <p:cNvPr id="191" name="TextBox 190">
            <a:extLst>
              <a:ext uri="{FF2B5EF4-FFF2-40B4-BE49-F238E27FC236}">
                <a16:creationId xmlns:a16="http://schemas.microsoft.com/office/drawing/2014/main" id="{3453498C-2A77-424A-AD59-DDAD1FF0B845}"/>
              </a:ext>
            </a:extLst>
          </p:cNvPr>
          <p:cNvSpPr txBox="1"/>
          <p:nvPr/>
        </p:nvSpPr>
        <p:spPr>
          <a:xfrm>
            <a:off x="6445680" y="5134948"/>
            <a:ext cx="2444332" cy="369332"/>
          </a:xfrm>
          <a:prstGeom prst="rect">
            <a:avLst/>
          </a:prstGeom>
          <a:noFill/>
        </p:spPr>
        <p:txBody>
          <a:bodyPr wrap="square" rtlCol="0">
            <a:spAutoFit/>
          </a:bodyPr>
          <a:lstStyle/>
          <a:p>
            <a:r>
              <a:rPr lang="en-US" b="1">
                <a:solidFill>
                  <a:schemeClr val="accent1"/>
                </a:solidFill>
                <a:latin typeface="+mj-lt"/>
              </a:rPr>
              <a:t>Feature One</a:t>
            </a:r>
            <a:endParaRPr lang="en-ID" b="1">
              <a:solidFill>
                <a:schemeClr val="accent1"/>
              </a:solidFill>
              <a:latin typeface="+mj-lt"/>
            </a:endParaRPr>
          </a:p>
        </p:txBody>
      </p:sp>
      <p:sp>
        <p:nvSpPr>
          <p:cNvPr id="192" name="Rectangle 191">
            <a:extLst>
              <a:ext uri="{FF2B5EF4-FFF2-40B4-BE49-F238E27FC236}">
                <a16:creationId xmlns:a16="http://schemas.microsoft.com/office/drawing/2014/main" id="{2F7FE57C-9FA1-4D07-BC6A-907E387045C0}"/>
              </a:ext>
            </a:extLst>
          </p:cNvPr>
          <p:cNvSpPr/>
          <p:nvPr/>
        </p:nvSpPr>
        <p:spPr>
          <a:xfrm>
            <a:off x="6445681" y="5473807"/>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
        <p:nvSpPr>
          <p:cNvPr id="193" name="TextBox 192">
            <a:extLst>
              <a:ext uri="{FF2B5EF4-FFF2-40B4-BE49-F238E27FC236}">
                <a16:creationId xmlns:a16="http://schemas.microsoft.com/office/drawing/2014/main" id="{67501904-8F64-4F12-97CF-955E3AC049B4}"/>
              </a:ext>
            </a:extLst>
          </p:cNvPr>
          <p:cNvSpPr txBox="1"/>
          <p:nvPr/>
        </p:nvSpPr>
        <p:spPr>
          <a:xfrm>
            <a:off x="9191846" y="5102164"/>
            <a:ext cx="2444332" cy="369332"/>
          </a:xfrm>
          <a:prstGeom prst="rect">
            <a:avLst/>
          </a:prstGeom>
          <a:noFill/>
        </p:spPr>
        <p:txBody>
          <a:bodyPr wrap="square" rtlCol="0">
            <a:spAutoFit/>
          </a:bodyPr>
          <a:lstStyle/>
          <a:p>
            <a:r>
              <a:rPr lang="en-US" b="1">
                <a:solidFill>
                  <a:schemeClr val="accent2"/>
                </a:solidFill>
                <a:latin typeface="+mj-lt"/>
              </a:rPr>
              <a:t>Feature Two</a:t>
            </a:r>
            <a:endParaRPr lang="en-ID" b="1">
              <a:solidFill>
                <a:schemeClr val="accent2"/>
              </a:solidFill>
              <a:latin typeface="+mj-lt"/>
            </a:endParaRPr>
          </a:p>
        </p:txBody>
      </p:sp>
      <p:sp>
        <p:nvSpPr>
          <p:cNvPr id="194" name="Rectangle 193">
            <a:extLst>
              <a:ext uri="{FF2B5EF4-FFF2-40B4-BE49-F238E27FC236}">
                <a16:creationId xmlns:a16="http://schemas.microsoft.com/office/drawing/2014/main" id="{9DFB0C45-9C1F-4C34-9245-470B0A16137E}"/>
              </a:ext>
            </a:extLst>
          </p:cNvPr>
          <p:cNvSpPr/>
          <p:nvPr/>
        </p:nvSpPr>
        <p:spPr>
          <a:xfrm>
            <a:off x="9191847" y="5441023"/>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
        <p:nvSpPr>
          <p:cNvPr id="209" name="Rectangle 208">
            <a:extLst>
              <a:ext uri="{FF2B5EF4-FFF2-40B4-BE49-F238E27FC236}">
                <a16:creationId xmlns:a16="http://schemas.microsoft.com/office/drawing/2014/main" id="{49FEFE3C-5959-4C36-B545-D532BD8441E3}"/>
              </a:ext>
            </a:extLst>
          </p:cNvPr>
          <p:cNvSpPr/>
          <p:nvPr/>
        </p:nvSpPr>
        <p:spPr>
          <a:xfrm>
            <a:off x="6434904" y="2574455"/>
            <a:ext cx="520127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400"/>
          </a:p>
        </p:txBody>
      </p:sp>
      <p:sp>
        <p:nvSpPr>
          <p:cNvPr id="14" name="Slide Number Placeholder 13">
            <a:extLst>
              <a:ext uri="{FF2B5EF4-FFF2-40B4-BE49-F238E27FC236}">
                <a16:creationId xmlns:a16="http://schemas.microsoft.com/office/drawing/2014/main" id="{BEC0ADA4-2F57-4707-A337-17EA1D630AD4}"/>
              </a:ext>
            </a:extLst>
          </p:cNvPr>
          <p:cNvSpPr>
            <a:spLocks noGrp="1"/>
          </p:cNvSpPr>
          <p:nvPr>
            <p:ph type="sldNum" sz="quarter" idx="12"/>
          </p:nvPr>
        </p:nvSpPr>
        <p:spPr/>
        <p:txBody>
          <a:bodyPr/>
          <a:lstStyle/>
          <a:p>
            <a:fld id="{E3813BF9-5145-4417-B95D-FA8627973885}" type="slidenum">
              <a:rPr lang="en-US" smtClean="0"/>
              <a:pPr/>
              <a:t>16</a:t>
            </a:fld>
            <a:endParaRPr lang="en-US"/>
          </a:p>
        </p:txBody>
      </p:sp>
    </p:spTree>
    <p:extLst>
      <p:ext uri="{BB962C8B-B14F-4D97-AF65-F5344CB8AC3E}">
        <p14:creationId xmlns:p14="http://schemas.microsoft.com/office/powerpoint/2010/main" val="25021327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up)">
                                      <p:cBhvr>
                                        <p:cTn id="7" dur="500"/>
                                        <p:tgtEl>
                                          <p:spTgt spid="18"/>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09"/>
                                        </p:tgtEl>
                                        <p:attrNameLst>
                                          <p:attrName>style.visibility</p:attrName>
                                        </p:attrNameLst>
                                      </p:cBhvr>
                                      <p:to>
                                        <p:strVal val="visible"/>
                                      </p:to>
                                    </p:set>
                                    <p:animEffect transition="in" filter="wipe(up)">
                                      <p:cBhvr>
                                        <p:cTn id="11" dur="500"/>
                                        <p:tgtEl>
                                          <p:spTgt spid="209"/>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53"/>
                                        </p:tgtEl>
                                        <p:attrNameLst>
                                          <p:attrName>style.visibility</p:attrName>
                                        </p:attrNameLst>
                                      </p:cBhvr>
                                      <p:to>
                                        <p:strVal val="visible"/>
                                      </p:to>
                                    </p:set>
                                    <p:animEffect transition="in" filter="fade">
                                      <p:cBhvr>
                                        <p:cTn id="20" dur="1000"/>
                                        <p:tgtEl>
                                          <p:spTgt spid="53"/>
                                        </p:tgtEl>
                                      </p:cBhvr>
                                    </p:animEffect>
                                    <p:anim calcmode="lin" valueType="num">
                                      <p:cBhvr>
                                        <p:cTn id="21" dur="1000" fill="hold"/>
                                        <p:tgtEl>
                                          <p:spTgt spid="53"/>
                                        </p:tgtEl>
                                        <p:attrNameLst>
                                          <p:attrName>ppt_x</p:attrName>
                                        </p:attrNameLst>
                                      </p:cBhvr>
                                      <p:tavLst>
                                        <p:tav tm="0">
                                          <p:val>
                                            <p:strVal val="#ppt_x"/>
                                          </p:val>
                                        </p:tav>
                                        <p:tav tm="100000">
                                          <p:val>
                                            <p:strVal val="#ppt_x"/>
                                          </p:val>
                                        </p:tav>
                                      </p:tavLst>
                                    </p:anim>
                                    <p:anim calcmode="lin" valueType="num">
                                      <p:cBhvr>
                                        <p:cTn id="22" dur="1000" fill="hold"/>
                                        <p:tgtEl>
                                          <p:spTgt spid="53"/>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250"/>
                                  </p:stCondLst>
                                  <p:childTnLst>
                                    <p:set>
                                      <p:cBhvr>
                                        <p:cTn id="24" dur="1" fill="hold">
                                          <p:stCondLst>
                                            <p:cond delay="0"/>
                                          </p:stCondLst>
                                        </p:cTn>
                                        <p:tgtEl>
                                          <p:spTgt spid="26"/>
                                        </p:tgtEl>
                                        <p:attrNameLst>
                                          <p:attrName>style.visibility</p:attrName>
                                        </p:attrNameLst>
                                      </p:cBhvr>
                                      <p:to>
                                        <p:strVal val="visible"/>
                                      </p:to>
                                    </p:set>
                                    <p:animEffect transition="in" filter="fade">
                                      <p:cBhvr>
                                        <p:cTn id="25" dur="1000"/>
                                        <p:tgtEl>
                                          <p:spTgt spid="26"/>
                                        </p:tgtEl>
                                      </p:cBhvr>
                                    </p:animEffect>
                                    <p:anim calcmode="lin" valueType="num">
                                      <p:cBhvr>
                                        <p:cTn id="26" dur="1000" fill="hold"/>
                                        <p:tgtEl>
                                          <p:spTgt spid="26"/>
                                        </p:tgtEl>
                                        <p:attrNameLst>
                                          <p:attrName>ppt_x</p:attrName>
                                        </p:attrNameLst>
                                      </p:cBhvr>
                                      <p:tavLst>
                                        <p:tav tm="0">
                                          <p:val>
                                            <p:strVal val="#ppt_x"/>
                                          </p:val>
                                        </p:tav>
                                        <p:tav tm="100000">
                                          <p:val>
                                            <p:strVal val="#ppt_x"/>
                                          </p:val>
                                        </p:tav>
                                      </p:tavLst>
                                    </p:anim>
                                    <p:anim calcmode="lin" valueType="num">
                                      <p:cBhvr>
                                        <p:cTn id="27" dur="1000" fill="hold"/>
                                        <p:tgtEl>
                                          <p:spTgt spid="26"/>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250"/>
                                  </p:stCondLst>
                                  <p:childTnLst>
                                    <p:set>
                                      <p:cBhvr>
                                        <p:cTn id="29" dur="1" fill="hold">
                                          <p:stCondLst>
                                            <p:cond delay="0"/>
                                          </p:stCondLst>
                                        </p:cTn>
                                        <p:tgtEl>
                                          <p:spTgt spid="32"/>
                                        </p:tgtEl>
                                        <p:attrNameLst>
                                          <p:attrName>style.visibility</p:attrName>
                                        </p:attrNameLst>
                                      </p:cBhvr>
                                      <p:to>
                                        <p:strVal val="visible"/>
                                      </p:to>
                                    </p:set>
                                    <p:animEffect transition="in" filter="fade">
                                      <p:cBhvr>
                                        <p:cTn id="30" dur="1000"/>
                                        <p:tgtEl>
                                          <p:spTgt spid="32"/>
                                        </p:tgtEl>
                                      </p:cBhvr>
                                    </p:animEffect>
                                    <p:anim calcmode="lin" valueType="num">
                                      <p:cBhvr>
                                        <p:cTn id="31" dur="1000" fill="hold"/>
                                        <p:tgtEl>
                                          <p:spTgt spid="32"/>
                                        </p:tgtEl>
                                        <p:attrNameLst>
                                          <p:attrName>ppt_x</p:attrName>
                                        </p:attrNameLst>
                                      </p:cBhvr>
                                      <p:tavLst>
                                        <p:tav tm="0">
                                          <p:val>
                                            <p:strVal val="#ppt_x"/>
                                          </p:val>
                                        </p:tav>
                                        <p:tav tm="100000">
                                          <p:val>
                                            <p:strVal val="#ppt_x"/>
                                          </p:val>
                                        </p:tav>
                                      </p:tavLst>
                                    </p:anim>
                                    <p:anim calcmode="lin" valueType="num">
                                      <p:cBhvr>
                                        <p:cTn id="32" dur="1000" fill="hold"/>
                                        <p:tgtEl>
                                          <p:spTgt spid="32"/>
                                        </p:tgtEl>
                                        <p:attrNameLst>
                                          <p:attrName>ppt_y</p:attrName>
                                        </p:attrNameLst>
                                      </p:cBhvr>
                                      <p:tavLst>
                                        <p:tav tm="0">
                                          <p:val>
                                            <p:strVal val="#ppt_y+.1"/>
                                          </p:val>
                                        </p:tav>
                                        <p:tav tm="100000">
                                          <p:val>
                                            <p:strVal val="#ppt_y"/>
                                          </p:val>
                                        </p:tav>
                                      </p:tavLst>
                                    </p:anim>
                                  </p:childTnLst>
                                </p:cTn>
                              </p:par>
                            </p:childTnLst>
                          </p:cTn>
                        </p:par>
                        <p:par>
                          <p:cTn id="33" fill="hold">
                            <p:stCondLst>
                              <p:cond delay="2250"/>
                            </p:stCondLst>
                            <p:childTnLst>
                              <p:par>
                                <p:cTn id="34" presetID="22" presetClass="entr" presetSubtype="8" fill="hold" grpId="0" nodeType="afterEffect">
                                  <p:stCondLst>
                                    <p:cond delay="0"/>
                                  </p:stCondLst>
                                  <p:childTnLst>
                                    <p:set>
                                      <p:cBhvr>
                                        <p:cTn id="35" dur="1" fill="hold">
                                          <p:stCondLst>
                                            <p:cond delay="0"/>
                                          </p:stCondLst>
                                        </p:cTn>
                                        <p:tgtEl>
                                          <p:spTgt spid="191"/>
                                        </p:tgtEl>
                                        <p:attrNameLst>
                                          <p:attrName>style.visibility</p:attrName>
                                        </p:attrNameLst>
                                      </p:cBhvr>
                                      <p:to>
                                        <p:strVal val="visible"/>
                                      </p:to>
                                    </p:set>
                                    <p:animEffect transition="in" filter="wipe(left)">
                                      <p:cBhvr>
                                        <p:cTn id="36" dur="500"/>
                                        <p:tgtEl>
                                          <p:spTgt spid="191"/>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193"/>
                                        </p:tgtEl>
                                        <p:attrNameLst>
                                          <p:attrName>style.visibility</p:attrName>
                                        </p:attrNameLst>
                                      </p:cBhvr>
                                      <p:to>
                                        <p:strVal val="visible"/>
                                      </p:to>
                                    </p:set>
                                    <p:animEffect transition="in" filter="wipe(left)">
                                      <p:cBhvr>
                                        <p:cTn id="39" dur="500"/>
                                        <p:tgtEl>
                                          <p:spTgt spid="193"/>
                                        </p:tgtEl>
                                      </p:cBhvr>
                                    </p:animEffect>
                                  </p:childTnLst>
                                </p:cTn>
                              </p:par>
                            </p:childTnLst>
                          </p:cTn>
                        </p:par>
                        <p:par>
                          <p:cTn id="40" fill="hold">
                            <p:stCondLst>
                              <p:cond delay="2750"/>
                            </p:stCondLst>
                            <p:childTnLst>
                              <p:par>
                                <p:cTn id="41" presetID="22" presetClass="entr" presetSubtype="1" fill="hold" grpId="0" nodeType="afterEffect">
                                  <p:stCondLst>
                                    <p:cond delay="0"/>
                                  </p:stCondLst>
                                  <p:childTnLst>
                                    <p:set>
                                      <p:cBhvr>
                                        <p:cTn id="42" dur="1" fill="hold">
                                          <p:stCondLst>
                                            <p:cond delay="0"/>
                                          </p:stCondLst>
                                        </p:cTn>
                                        <p:tgtEl>
                                          <p:spTgt spid="192"/>
                                        </p:tgtEl>
                                        <p:attrNameLst>
                                          <p:attrName>style.visibility</p:attrName>
                                        </p:attrNameLst>
                                      </p:cBhvr>
                                      <p:to>
                                        <p:strVal val="visible"/>
                                      </p:to>
                                    </p:set>
                                    <p:animEffect transition="in" filter="wipe(up)">
                                      <p:cBhvr>
                                        <p:cTn id="43" dur="500"/>
                                        <p:tgtEl>
                                          <p:spTgt spid="192"/>
                                        </p:tgtEl>
                                      </p:cBhvr>
                                    </p:animEffect>
                                  </p:childTnLst>
                                </p:cTn>
                              </p:par>
                              <p:par>
                                <p:cTn id="44" presetID="22" presetClass="entr" presetSubtype="1" fill="hold" grpId="0" nodeType="withEffect">
                                  <p:stCondLst>
                                    <p:cond delay="0"/>
                                  </p:stCondLst>
                                  <p:childTnLst>
                                    <p:set>
                                      <p:cBhvr>
                                        <p:cTn id="45" dur="1" fill="hold">
                                          <p:stCondLst>
                                            <p:cond delay="0"/>
                                          </p:stCondLst>
                                        </p:cTn>
                                        <p:tgtEl>
                                          <p:spTgt spid="194"/>
                                        </p:tgtEl>
                                        <p:attrNameLst>
                                          <p:attrName>style.visibility</p:attrName>
                                        </p:attrNameLst>
                                      </p:cBhvr>
                                      <p:to>
                                        <p:strVal val="visible"/>
                                      </p:to>
                                    </p:set>
                                    <p:animEffect transition="in" filter="wipe(up)">
                                      <p:cBhvr>
                                        <p:cTn id="46" dur="5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1" grpId="0"/>
      <p:bldP spid="192" grpId="0"/>
      <p:bldP spid="193" grpId="0"/>
      <p:bldP spid="194" grpId="0"/>
      <p:bldP spid="20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B660961F-96EF-4463-91B4-8BA7CD5956FE}"/>
              </a:ext>
            </a:extLst>
          </p:cNvPr>
          <p:cNvPicPr>
            <a:picLocks noChangeAspect="1"/>
          </p:cNvPicPr>
          <p:nvPr/>
        </p:nvPicPr>
        <p:blipFill>
          <a:blip r:embed="rId2">
            <a:extLst>
              <a:ext uri="{28A0092B-C50C-407E-A947-70E740481C1C}">
                <a14:useLocalDpi xmlns:a14="http://schemas.microsoft.com/office/drawing/2010/main" val="0"/>
              </a:ext>
            </a:extLst>
          </a:blip>
          <a:srcRect l="3940" t="19662" r="3940" b="19662"/>
          <a:stretch>
            <a:fillRect/>
          </a:stretch>
        </p:blipFill>
        <p:spPr>
          <a:xfrm>
            <a:off x="6307925" y="2954480"/>
            <a:ext cx="4948798" cy="3259534"/>
          </a:xfrm>
          <a:custGeom>
            <a:avLst/>
            <a:gdLst>
              <a:gd name="connsiteX0" fmla="*/ 326833 w 4948798"/>
              <a:gd name="connsiteY0" fmla="*/ 0 h 3259534"/>
              <a:gd name="connsiteX1" fmla="*/ 4621965 w 4948798"/>
              <a:gd name="connsiteY1" fmla="*/ 0 h 3259534"/>
              <a:gd name="connsiteX2" fmla="*/ 4948798 w 4948798"/>
              <a:gd name="connsiteY2" fmla="*/ 326833 h 3259534"/>
              <a:gd name="connsiteX3" fmla="*/ 4948798 w 4948798"/>
              <a:gd name="connsiteY3" fmla="*/ 2932701 h 3259534"/>
              <a:gd name="connsiteX4" fmla="*/ 4621965 w 4948798"/>
              <a:gd name="connsiteY4" fmla="*/ 3259534 h 3259534"/>
              <a:gd name="connsiteX5" fmla="*/ 326833 w 4948798"/>
              <a:gd name="connsiteY5" fmla="*/ 3259534 h 3259534"/>
              <a:gd name="connsiteX6" fmla="*/ 0 w 4948798"/>
              <a:gd name="connsiteY6" fmla="*/ 2932701 h 3259534"/>
              <a:gd name="connsiteX7" fmla="*/ 0 w 4948798"/>
              <a:gd name="connsiteY7" fmla="*/ 326833 h 3259534"/>
              <a:gd name="connsiteX8" fmla="*/ 326833 w 4948798"/>
              <a:gd name="connsiteY8" fmla="*/ 0 h 325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48798" h="3259534">
                <a:moveTo>
                  <a:pt x="326833" y="0"/>
                </a:moveTo>
                <a:lnTo>
                  <a:pt x="4621965" y="0"/>
                </a:lnTo>
                <a:cubicBezTo>
                  <a:pt x="4802470" y="0"/>
                  <a:pt x="4948798" y="146328"/>
                  <a:pt x="4948798" y="326833"/>
                </a:cubicBezTo>
                <a:lnTo>
                  <a:pt x="4948798" y="2932701"/>
                </a:lnTo>
                <a:cubicBezTo>
                  <a:pt x="4948798" y="3113206"/>
                  <a:pt x="4802470" y="3259534"/>
                  <a:pt x="4621965" y="3259534"/>
                </a:cubicBezTo>
                <a:lnTo>
                  <a:pt x="326833" y="3259534"/>
                </a:lnTo>
                <a:cubicBezTo>
                  <a:pt x="146328" y="3259534"/>
                  <a:pt x="0" y="3113206"/>
                  <a:pt x="0" y="2932701"/>
                </a:cubicBezTo>
                <a:lnTo>
                  <a:pt x="0" y="326833"/>
                </a:lnTo>
                <a:cubicBezTo>
                  <a:pt x="0" y="146328"/>
                  <a:pt x="146328" y="0"/>
                  <a:pt x="326833" y="0"/>
                </a:cubicBezTo>
                <a:close/>
              </a:path>
            </a:pathLst>
          </a:custGeom>
        </p:spPr>
      </p:pic>
      <p:pic>
        <p:nvPicPr>
          <p:cNvPr id="15" name="Picture 14">
            <a:extLst>
              <a:ext uri="{FF2B5EF4-FFF2-40B4-BE49-F238E27FC236}">
                <a16:creationId xmlns:a16="http://schemas.microsoft.com/office/drawing/2014/main" id="{A2B57EF4-8564-484E-A8A6-66F8E684F9CC}"/>
              </a:ext>
            </a:extLst>
          </p:cNvPr>
          <p:cNvPicPr>
            <a:picLocks noChangeAspect="1"/>
          </p:cNvPicPr>
          <p:nvPr/>
        </p:nvPicPr>
        <p:blipFill>
          <a:blip r:embed="rId2">
            <a:extLst>
              <a:ext uri="{28A0092B-C50C-407E-A947-70E740481C1C}">
                <a14:useLocalDpi xmlns:a14="http://schemas.microsoft.com/office/drawing/2010/main" val="0"/>
              </a:ext>
            </a:extLst>
          </a:blip>
          <a:srcRect l="3940" t="19662" r="3940" b="19662"/>
          <a:stretch>
            <a:fillRect/>
          </a:stretch>
        </p:blipFill>
        <p:spPr>
          <a:xfrm>
            <a:off x="942714" y="2954480"/>
            <a:ext cx="4948798" cy="3259534"/>
          </a:xfrm>
          <a:custGeom>
            <a:avLst/>
            <a:gdLst>
              <a:gd name="connsiteX0" fmla="*/ 326833 w 4948798"/>
              <a:gd name="connsiteY0" fmla="*/ 0 h 3259534"/>
              <a:gd name="connsiteX1" fmla="*/ 4621965 w 4948798"/>
              <a:gd name="connsiteY1" fmla="*/ 0 h 3259534"/>
              <a:gd name="connsiteX2" fmla="*/ 4948798 w 4948798"/>
              <a:gd name="connsiteY2" fmla="*/ 326833 h 3259534"/>
              <a:gd name="connsiteX3" fmla="*/ 4948798 w 4948798"/>
              <a:gd name="connsiteY3" fmla="*/ 2932701 h 3259534"/>
              <a:gd name="connsiteX4" fmla="*/ 4621965 w 4948798"/>
              <a:gd name="connsiteY4" fmla="*/ 3259534 h 3259534"/>
              <a:gd name="connsiteX5" fmla="*/ 326833 w 4948798"/>
              <a:gd name="connsiteY5" fmla="*/ 3259534 h 3259534"/>
              <a:gd name="connsiteX6" fmla="*/ 0 w 4948798"/>
              <a:gd name="connsiteY6" fmla="*/ 2932701 h 3259534"/>
              <a:gd name="connsiteX7" fmla="*/ 0 w 4948798"/>
              <a:gd name="connsiteY7" fmla="*/ 326833 h 3259534"/>
              <a:gd name="connsiteX8" fmla="*/ 326833 w 4948798"/>
              <a:gd name="connsiteY8" fmla="*/ 0 h 325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48798" h="3259534">
                <a:moveTo>
                  <a:pt x="326833" y="0"/>
                </a:moveTo>
                <a:lnTo>
                  <a:pt x="4621965" y="0"/>
                </a:lnTo>
                <a:cubicBezTo>
                  <a:pt x="4802470" y="0"/>
                  <a:pt x="4948798" y="146328"/>
                  <a:pt x="4948798" y="326833"/>
                </a:cubicBezTo>
                <a:lnTo>
                  <a:pt x="4948798" y="2932701"/>
                </a:lnTo>
                <a:cubicBezTo>
                  <a:pt x="4948798" y="3113206"/>
                  <a:pt x="4802470" y="3259534"/>
                  <a:pt x="4621965" y="3259534"/>
                </a:cubicBezTo>
                <a:lnTo>
                  <a:pt x="326833" y="3259534"/>
                </a:lnTo>
                <a:cubicBezTo>
                  <a:pt x="146328" y="3259534"/>
                  <a:pt x="0" y="3113206"/>
                  <a:pt x="0" y="2932701"/>
                </a:cubicBezTo>
                <a:lnTo>
                  <a:pt x="0" y="326833"/>
                </a:lnTo>
                <a:cubicBezTo>
                  <a:pt x="0" y="146328"/>
                  <a:pt x="146328" y="0"/>
                  <a:pt x="326833" y="0"/>
                </a:cubicBezTo>
                <a:close/>
              </a:path>
            </a:pathLst>
          </a:custGeom>
        </p:spPr>
      </p:pic>
      <p:sp>
        <p:nvSpPr>
          <p:cNvPr id="41" name="Rectangle: Rounded Corners 40">
            <a:extLst>
              <a:ext uri="{FF2B5EF4-FFF2-40B4-BE49-F238E27FC236}">
                <a16:creationId xmlns:a16="http://schemas.microsoft.com/office/drawing/2014/main" id="{27463A58-6E6C-46D7-BC2E-C97580643982}"/>
              </a:ext>
            </a:extLst>
          </p:cNvPr>
          <p:cNvSpPr/>
          <p:nvPr/>
        </p:nvSpPr>
        <p:spPr>
          <a:xfrm>
            <a:off x="6307925" y="2950536"/>
            <a:ext cx="4948798" cy="3267422"/>
          </a:xfrm>
          <a:prstGeom prst="roundRect">
            <a:avLst>
              <a:gd name="adj" fmla="val 10261"/>
            </a:avLst>
          </a:prstGeom>
          <a:gradFill>
            <a:gsLst>
              <a:gs pos="0">
                <a:schemeClr val="accent2">
                  <a:lumMod val="20000"/>
                  <a:lumOff val="80000"/>
                  <a:alpha val="0"/>
                </a:schemeClr>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4" name="Rectangle: Rounded Corners 23">
            <a:extLst>
              <a:ext uri="{FF2B5EF4-FFF2-40B4-BE49-F238E27FC236}">
                <a16:creationId xmlns:a16="http://schemas.microsoft.com/office/drawing/2014/main" id="{2B9D9EDB-591D-4F97-93DA-963E74D8A8DD}"/>
              </a:ext>
            </a:extLst>
          </p:cNvPr>
          <p:cNvSpPr/>
          <p:nvPr/>
        </p:nvSpPr>
        <p:spPr>
          <a:xfrm>
            <a:off x="942714" y="2950536"/>
            <a:ext cx="4948798" cy="3267422"/>
          </a:xfrm>
          <a:prstGeom prst="roundRect">
            <a:avLst>
              <a:gd name="adj" fmla="val 10261"/>
            </a:avLst>
          </a:prstGeom>
          <a:gradFill>
            <a:gsLst>
              <a:gs pos="0">
                <a:schemeClr val="accent1">
                  <a:lumMod val="20000"/>
                  <a:lumOff val="80000"/>
                  <a:alpha val="0"/>
                </a:schemeClr>
              </a:gs>
              <a:gs pos="10000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 name="Slide Number Placeholder 3">
            <a:extLst>
              <a:ext uri="{FF2B5EF4-FFF2-40B4-BE49-F238E27FC236}">
                <a16:creationId xmlns:a16="http://schemas.microsoft.com/office/drawing/2014/main" id="{F3A5757C-1E5D-408F-85E9-E422DA07572F}"/>
              </a:ext>
            </a:extLst>
          </p:cNvPr>
          <p:cNvSpPr>
            <a:spLocks noGrp="1"/>
          </p:cNvSpPr>
          <p:nvPr>
            <p:ph type="sldNum" sz="quarter" idx="12"/>
          </p:nvPr>
        </p:nvSpPr>
        <p:spPr/>
        <p:txBody>
          <a:bodyPr/>
          <a:lstStyle/>
          <a:p>
            <a:fld id="{E3813BF9-5145-4417-B95D-FA8627973885}" type="slidenum">
              <a:rPr lang="en-US" smtClean="0"/>
              <a:pPr/>
              <a:t>17</a:t>
            </a:fld>
            <a:endParaRPr lang="en-US"/>
          </a:p>
        </p:txBody>
      </p:sp>
      <p:sp>
        <p:nvSpPr>
          <p:cNvPr id="5" name="Title 4">
            <a:extLst>
              <a:ext uri="{FF2B5EF4-FFF2-40B4-BE49-F238E27FC236}">
                <a16:creationId xmlns:a16="http://schemas.microsoft.com/office/drawing/2014/main" id="{A87007E3-A967-4666-93C9-BBDBA9E9F415}"/>
              </a:ext>
            </a:extLst>
          </p:cNvPr>
          <p:cNvSpPr>
            <a:spLocks noGrp="1"/>
          </p:cNvSpPr>
          <p:nvPr>
            <p:ph type="ctrTitle"/>
          </p:nvPr>
        </p:nvSpPr>
        <p:spPr/>
        <p:txBody>
          <a:bodyPr/>
          <a:lstStyle/>
          <a:p>
            <a:r>
              <a:rPr lang="en-US"/>
              <a:t>Comfort Environment</a:t>
            </a:r>
            <a:br>
              <a:rPr lang="en-US"/>
            </a:br>
            <a:r>
              <a:rPr lang="en-US"/>
              <a:t>For Better Education</a:t>
            </a:r>
            <a:endParaRPr lang="en-ID"/>
          </a:p>
        </p:txBody>
      </p:sp>
      <p:sp>
        <p:nvSpPr>
          <p:cNvPr id="12" name="TextBox 11">
            <a:extLst>
              <a:ext uri="{FF2B5EF4-FFF2-40B4-BE49-F238E27FC236}">
                <a16:creationId xmlns:a16="http://schemas.microsoft.com/office/drawing/2014/main" id="{DB495DC1-914F-46CE-B88D-63155EA42C44}"/>
              </a:ext>
            </a:extLst>
          </p:cNvPr>
          <p:cNvSpPr txBox="1"/>
          <p:nvPr/>
        </p:nvSpPr>
        <p:spPr>
          <a:xfrm>
            <a:off x="6602837" y="1044472"/>
            <a:ext cx="2336800" cy="369332"/>
          </a:xfrm>
          <a:prstGeom prst="rect">
            <a:avLst/>
          </a:prstGeom>
          <a:noFill/>
        </p:spPr>
        <p:txBody>
          <a:bodyPr wrap="square" rtlCol="0">
            <a:spAutoFit/>
          </a:bodyPr>
          <a:lstStyle/>
          <a:p>
            <a:r>
              <a:rPr lang="en-ID" b="1">
                <a:latin typeface="+mj-lt"/>
              </a:rPr>
              <a:t>Text Description</a:t>
            </a:r>
          </a:p>
        </p:txBody>
      </p:sp>
      <p:sp>
        <p:nvSpPr>
          <p:cNvPr id="13" name="Rectangle 12">
            <a:extLst>
              <a:ext uri="{FF2B5EF4-FFF2-40B4-BE49-F238E27FC236}">
                <a16:creationId xmlns:a16="http://schemas.microsoft.com/office/drawing/2014/main" id="{D3B419A0-A464-44A2-8E15-FDF5A1BD1FEB}"/>
              </a:ext>
            </a:extLst>
          </p:cNvPr>
          <p:cNvSpPr/>
          <p:nvPr/>
        </p:nvSpPr>
        <p:spPr>
          <a:xfrm>
            <a:off x="6602838" y="1383331"/>
            <a:ext cx="4646446"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400"/>
          </a:p>
        </p:txBody>
      </p:sp>
      <p:sp>
        <p:nvSpPr>
          <p:cNvPr id="30" name="TextBox 29">
            <a:extLst>
              <a:ext uri="{FF2B5EF4-FFF2-40B4-BE49-F238E27FC236}">
                <a16:creationId xmlns:a16="http://schemas.microsoft.com/office/drawing/2014/main" id="{BC4E65B8-89E2-4633-A9FF-4C8275543FFC}"/>
              </a:ext>
            </a:extLst>
          </p:cNvPr>
          <p:cNvSpPr txBox="1"/>
          <p:nvPr/>
        </p:nvSpPr>
        <p:spPr>
          <a:xfrm>
            <a:off x="1357930" y="4781782"/>
            <a:ext cx="1631721" cy="369332"/>
          </a:xfrm>
          <a:prstGeom prst="rect">
            <a:avLst/>
          </a:prstGeom>
          <a:noFill/>
        </p:spPr>
        <p:txBody>
          <a:bodyPr wrap="square" rtlCol="0">
            <a:spAutoFit/>
          </a:bodyPr>
          <a:lstStyle/>
          <a:p>
            <a:r>
              <a:rPr lang="en-US" b="1">
                <a:solidFill>
                  <a:schemeClr val="accent2"/>
                </a:solidFill>
                <a:latin typeface="+mj-lt"/>
              </a:rPr>
              <a:t>Picture One</a:t>
            </a:r>
            <a:endParaRPr lang="en-ID" b="1">
              <a:solidFill>
                <a:schemeClr val="accent2"/>
              </a:solidFill>
              <a:latin typeface="+mj-lt"/>
            </a:endParaRPr>
          </a:p>
        </p:txBody>
      </p:sp>
      <p:sp>
        <p:nvSpPr>
          <p:cNvPr id="31" name="Rectangle 30">
            <a:extLst>
              <a:ext uri="{FF2B5EF4-FFF2-40B4-BE49-F238E27FC236}">
                <a16:creationId xmlns:a16="http://schemas.microsoft.com/office/drawing/2014/main" id="{06E844E8-D908-4905-B625-64F85798BD31}"/>
              </a:ext>
            </a:extLst>
          </p:cNvPr>
          <p:cNvSpPr/>
          <p:nvPr/>
        </p:nvSpPr>
        <p:spPr>
          <a:xfrm>
            <a:off x="1357930" y="5101255"/>
            <a:ext cx="3727254"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a:t>
            </a:r>
            <a:endParaRPr lang="en-ID" sz="1400">
              <a:solidFill>
                <a:schemeClr val="bg2"/>
              </a:solidFill>
            </a:endParaRPr>
          </a:p>
        </p:txBody>
      </p:sp>
      <p:sp>
        <p:nvSpPr>
          <p:cNvPr id="35" name="TextBox 34">
            <a:extLst>
              <a:ext uri="{FF2B5EF4-FFF2-40B4-BE49-F238E27FC236}">
                <a16:creationId xmlns:a16="http://schemas.microsoft.com/office/drawing/2014/main" id="{A6B0911E-1C85-4BB4-B7E5-8A2F09C5CA9A}"/>
              </a:ext>
            </a:extLst>
          </p:cNvPr>
          <p:cNvSpPr txBox="1"/>
          <p:nvPr/>
        </p:nvSpPr>
        <p:spPr>
          <a:xfrm>
            <a:off x="6715704" y="4773895"/>
            <a:ext cx="1631721" cy="369332"/>
          </a:xfrm>
          <a:prstGeom prst="rect">
            <a:avLst/>
          </a:prstGeom>
          <a:noFill/>
        </p:spPr>
        <p:txBody>
          <a:bodyPr wrap="square" rtlCol="0">
            <a:spAutoFit/>
          </a:bodyPr>
          <a:lstStyle/>
          <a:p>
            <a:r>
              <a:rPr lang="en-US" b="1">
                <a:solidFill>
                  <a:schemeClr val="accent1"/>
                </a:solidFill>
                <a:latin typeface="+mj-lt"/>
              </a:rPr>
              <a:t>Picture Two</a:t>
            </a:r>
            <a:endParaRPr lang="en-ID" b="1">
              <a:solidFill>
                <a:schemeClr val="accent1"/>
              </a:solidFill>
              <a:latin typeface="+mj-lt"/>
            </a:endParaRPr>
          </a:p>
        </p:txBody>
      </p:sp>
      <p:sp>
        <p:nvSpPr>
          <p:cNvPr id="36" name="Rectangle 35">
            <a:extLst>
              <a:ext uri="{FF2B5EF4-FFF2-40B4-BE49-F238E27FC236}">
                <a16:creationId xmlns:a16="http://schemas.microsoft.com/office/drawing/2014/main" id="{17D7B019-BF3C-4EAE-84EC-6C951426A0EA}"/>
              </a:ext>
            </a:extLst>
          </p:cNvPr>
          <p:cNvSpPr/>
          <p:nvPr/>
        </p:nvSpPr>
        <p:spPr>
          <a:xfrm>
            <a:off x="6715704" y="5093368"/>
            <a:ext cx="3727254"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a:t>
            </a:r>
            <a:endParaRPr lang="en-ID" sz="1400">
              <a:solidFill>
                <a:schemeClr val="bg2"/>
              </a:solidFill>
            </a:endParaRPr>
          </a:p>
        </p:txBody>
      </p:sp>
    </p:spTree>
    <p:extLst>
      <p:ext uri="{BB962C8B-B14F-4D97-AF65-F5344CB8AC3E}">
        <p14:creationId xmlns:p14="http://schemas.microsoft.com/office/powerpoint/2010/main" val="10117498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left)">
                                      <p:cBhvr>
                                        <p:cTn id="11" dur="500"/>
                                        <p:tgtEl>
                                          <p:spTgt spid="12"/>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up)">
                                      <p:cBhvr>
                                        <p:cTn id="15" dur="500"/>
                                        <p:tgtEl>
                                          <p:spTgt spid="13"/>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wipe(down)">
                                      <p:cBhvr>
                                        <p:cTn id="19" dur="500"/>
                                        <p:tgtEl>
                                          <p:spTgt spid="24"/>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41"/>
                                        </p:tgtEl>
                                        <p:attrNameLst>
                                          <p:attrName>style.visibility</p:attrName>
                                        </p:attrNameLst>
                                      </p:cBhvr>
                                      <p:to>
                                        <p:strVal val="visible"/>
                                      </p:to>
                                    </p:set>
                                    <p:animEffect transition="in" filter="wipe(down)">
                                      <p:cBhvr>
                                        <p:cTn id="22" dur="500"/>
                                        <p:tgtEl>
                                          <p:spTgt spid="41"/>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wipe(left)">
                                      <p:cBhvr>
                                        <p:cTn id="26" dur="500"/>
                                        <p:tgtEl>
                                          <p:spTgt spid="30"/>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35"/>
                                        </p:tgtEl>
                                        <p:attrNameLst>
                                          <p:attrName>style.visibility</p:attrName>
                                        </p:attrNameLst>
                                      </p:cBhvr>
                                      <p:to>
                                        <p:strVal val="visible"/>
                                      </p:to>
                                    </p:set>
                                    <p:animEffect transition="in" filter="wipe(left)">
                                      <p:cBhvr>
                                        <p:cTn id="29" dur="500"/>
                                        <p:tgtEl>
                                          <p:spTgt spid="35"/>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31"/>
                                        </p:tgtEl>
                                        <p:attrNameLst>
                                          <p:attrName>style.visibility</p:attrName>
                                        </p:attrNameLst>
                                      </p:cBhvr>
                                      <p:to>
                                        <p:strVal val="visible"/>
                                      </p:to>
                                    </p:set>
                                    <p:animEffect transition="in" filter="wipe(up)">
                                      <p:cBhvr>
                                        <p:cTn id="33" dur="500"/>
                                        <p:tgtEl>
                                          <p:spTgt spid="31"/>
                                        </p:tgtEl>
                                      </p:cBhvr>
                                    </p:animEffect>
                                  </p:childTnLst>
                                </p:cTn>
                              </p:par>
                              <p:par>
                                <p:cTn id="34" presetID="22" presetClass="entr" presetSubtype="1" fill="hold" grpId="0" nodeType="withEffect">
                                  <p:stCondLst>
                                    <p:cond delay="0"/>
                                  </p:stCondLst>
                                  <p:childTnLst>
                                    <p:set>
                                      <p:cBhvr>
                                        <p:cTn id="35" dur="1" fill="hold">
                                          <p:stCondLst>
                                            <p:cond delay="0"/>
                                          </p:stCondLst>
                                        </p:cTn>
                                        <p:tgtEl>
                                          <p:spTgt spid="36"/>
                                        </p:tgtEl>
                                        <p:attrNameLst>
                                          <p:attrName>style.visibility</p:attrName>
                                        </p:attrNameLst>
                                      </p:cBhvr>
                                      <p:to>
                                        <p:strVal val="visible"/>
                                      </p:to>
                                    </p:set>
                                    <p:animEffect transition="in" filter="wipe(up)">
                                      <p:cBhvr>
                                        <p:cTn id="36"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24" grpId="0" animBg="1"/>
      <p:bldP spid="5" grpId="0"/>
      <p:bldP spid="12" grpId="0"/>
      <p:bldP spid="13" grpId="0"/>
      <p:bldP spid="30" grpId="0"/>
      <p:bldP spid="31" grpId="0"/>
      <p:bldP spid="35" grpId="0"/>
      <p:bldP spid="36"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 name="Picture 47">
            <a:extLst>
              <a:ext uri="{FF2B5EF4-FFF2-40B4-BE49-F238E27FC236}">
                <a16:creationId xmlns:a16="http://schemas.microsoft.com/office/drawing/2014/main" id="{57DBF355-D1E4-44F9-8145-A260EA66474A}"/>
              </a:ext>
            </a:extLst>
          </p:cNvPr>
          <p:cNvPicPr>
            <a:picLocks noChangeAspect="1"/>
          </p:cNvPicPr>
          <p:nvPr/>
        </p:nvPicPr>
        <p:blipFill>
          <a:blip r:embed="rId2">
            <a:extLst>
              <a:ext uri="{28A0092B-C50C-407E-A947-70E740481C1C}">
                <a14:useLocalDpi xmlns:a14="http://schemas.microsoft.com/office/drawing/2010/main" val="0"/>
              </a:ext>
            </a:extLst>
          </a:blip>
          <a:srcRect l="8831" t="6309" r="8831" b="6309"/>
          <a:stretch>
            <a:fillRect/>
          </a:stretch>
        </p:blipFill>
        <p:spPr>
          <a:xfrm>
            <a:off x="3186296" y="3831220"/>
            <a:ext cx="2568251" cy="2725557"/>
          </a:xfrm>
          <a:custGeom>
            <a:avLst/>
            <a:gdLst>
              <a:gd name="connsiteX0" fmla="*/ 257519 w 2568251"/>
              <a:gd name="connsiteY0" fmla="*/ 0 h 2725557"/>
              <a:gd name="connsiteX1" fmla="*/ 2310732 w 2568251"/>
              <a:gd name="connsiteY1" fmla="*/ 0 h 2725557"/>
              <a:gd name="connsiteX2" fmla="*/ 2568251 w 2568251"/>
              <a:gd name="connsiteY2" fmla="*/ 257519 h 2725557"/>
              <a:gd name="connsiteX3" fmla="*/ 2568251 w 2568251"/>
              <a:gd name="connsiteY3" fmla="*/ 2468038 h 2725557"/>
              <a:gd name="connsiteX4" fmla="*/ 2310732 w 2568251"/>
              <a:gd name="connsiteY4" fmla="*/ 2725557 h 2725557"/>
              <a:gd name="connsiteX5" fmla="*/ 257519 w 2568251"/>
              <a:gd name="connsiteY5" fmla="*/ 2725557 h 2725557"/>
              <a:gd name="connsiteX6" fmla="*/ 0 w 2568251"/>
              <a:gd name="connsiteY6" fmla="*/ 2468038 h 2725557"/>
              <a:gd name="connsiteX7" fmla="*/ 0 w 2568251"/>
              <a:gd name="connsiteY7" fmla="*/ 257519 h 2725557"/>
              <a:gd name="connsiteX8" fmla="*/ 257519 w 2568251"/>
              <a:gd name="connsiteY8" fmla="*/ 0 h 272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8251" h="2725557">
                <a:moveTo>
                  <a:pt x="257519" y="0"/>
                </a:moveTo>
                <a:lnTo>
                  <a:pt x="2310732" y="0"/>
                </a:lnTo>
                <a:cubicBezTo>
                  <a:pt x="2452956" y="0"/>
                  <a:pt x="2568251" y="115295"/>
                  <a:pt x="2568251" y="257519"/>
                </a:cubicBezTo>
                <a:lnTo>
                  <a:pt x="2568251" y="2468038"/>
                </a:lnTo>
                <a:cubicBezTo>
                  <a:pt x="2568251" y="2610262"/>
                  <a:pt x="2452956" y="2725557"/>
                  <a:pt x="2310732" y="2725557"/>
                </a:cubicBezTo>
                <a:lnTo>
                  <a:pt x="257519" y="2725557"/>
                </a:lnTo>
                <a:cubicBezTo>
                  <a:pt x="115295" y="2725557"/>
                  <a:pt x="0" y="2610262"/>
                  <a:pt x="0" y="2468038"/>
                </a:cubicBezTo>
                <a:lnTo>
                  <a:pt x="0" y="257519"/>
                </a:lnTo>
                <a:cubicBezTo>
                  <a:pt x="0" y="115295"/>
                  <a:pt x="115295" y="0"/>
                  <a:pt x="257519" y="0"/>
                </a:cubicBezTo>
                <a:close/>
              </a:path>
            </a:pathLst>
          </a:custGeom>
        </p:spPr>
      </p:pic>
      <p:pic>
        <p:nvPicPr>
          <p:cNvPr id="49" name="Picture 48">
            <a:extLst>
              <a:ext uri="{FF2B5EF4-FFF2-40B4-BE49-F238E27FC236}">
                <a16:creationId xmlns:a16="http://schemas.microsoft.com/office/drawing/2014/main" id="{B26A1D40-6BFB-4F96-8E10-B42993844D98}"/>
              </a:ext>
            </a:extLst>
          </p:cNvPr>
          <p:cNvPicPr>
            <a:picLocks noChangeAspect="1"/>
          </p:cNvPicPr>
          <p:nvPr/>
        </p:nvPicPr>
        <p:blipFill>
          <a:blip r:embed="rId2">
            <a:extLst>
              <a:ext uri="{28A0092B-C50C-407E-A947-70E740481C1C}">
                <a14:useLocalDpi xmlns:a14="http://schemas.microsoft.com/office/drawing/2010/main" val="0"/>
              </a:ext>
            </a:extLst>
          </a:blip>
          <a:srcRect l="8831" t="6309" r="8831" b="6309"/>
          <a:stretch>
            <a:fillRect/>
          </a:stretch>
        </p:blipFill>
        <p:spPr>
          <a:xfrm>
            <a:off x="505758" y="3831221"/>
            <a:ext cx="2568251" cy="2725557"/>
          </a:xfrm>
          <a:custGeom>
            <a:avLst/>
            <a:gdLst>
              <a:gd name="connsiteX0" fmla="*/ 257519 w 2568251"/>
              <a:gd name="connsiteY0" fmla="*/ 0 h 2725557"/>
              <a:gd name="connsiteX1" fmla="*/ 2310732 w 2568251"/>
              <a:gd name="connsiteY1" fmla="*/ 0 h 2725557"/>
              <a:gd name="connsiteX2" fmla="*/ 2568251 w 2568251"/>
              <a:gd name="connsiteY2" fmla="*/ 257519 h 2725557"/>
              <a:gd name="connsiteX3" fmla="*/ 2568251 w 2568251"/>
              <a:gd name="connsiteY3" fmla="*/ 2468038 h 2725557"/>
              <a:gd name="connsiteX4" fmla="*/ 2310732 w 2568251"/>
              <a:gd name="connsiteY4" fmla="*/ 2725557 h 2725557"/>
              <a:gd name="connsiteX5" fmla="*/ 257519 w 2568251"/>
              <a:gd name="connsiteY5" fmla="*/ 2725557 h 2725557"/>
              <a:gd name="connsiteX6" fmla="*/ 0 w 2568251"/>
              <a:gd name="connsiteY6" fmla="*/ 2468038 h 2725557"/>
              <a:gd name="connsiteX7" fmla="*/ 0 w 2568251"/>
              <a:gd name="connsiteY7" fmla="*/ 257519 h 2725557"/>
              <a:gd name="connsiteX8" fmla="*/ 257519 w 2568251"/>
              <a:gd name="connsiteY8" fmla="*/ 0 h 272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8251" h="2725557">
                <a:moveTo>
                  <a:pt x="257519" y="0"/>
                </a:moveTo>
                <a:lnTo>
                  <a:pt x="2310732" y="0"/>
                </a:lnTo>
                <a:cubicBezTo>
                  <a:pt x="2452956" y="0"/>
                  <a:pt x="2568251" y="115295"/>
                  <a:pt x="2568251" y="257519"/>
                </a:cubicBezTo>
                <a:lnTo>
                  <a:pt x="2568251" y="2468038"/>
                </a:lnTo>
                <a:cubicBezTo>
                  <a:pt x="2568251" y="2610262"/>
                  <a:pt x="2452956" y="2725557"/>
                  <a:pt x="2310732" y="2725557"/>
                </a:cubicBezTo>
                <a:lnTo>
                  <a:pt x="257519" y="2725557"/>
                </a:lnTo>
                <a:cubicBezTo>
                  <a:pt x="115295" y="2725557"/>
                  <a:pt x="0" y="2610262"/>
                  <a:pt x="0" y="2468038"/>
                </a:cubicBezTo>
                <a:lnTo>
                  <a:pt x="0" y="257519"/>
                </a:lnTo>
                <a:cubicBezTo>
                  <a:pt x="0" y="115295"/>
                  <a:pt x="115295" y="0"/>
                  <a:pt x="257519" y="0"/>
                </a:cubicBezTo>
                <a:close/>
              </a:path>
            </a:pathLst>
          </a:custGeom>
        </p:spPr>
      </p:pic>
      <p:pic>
        <p:nvPicPr>
          <p:cNvPr id="50" name="Picture 49">
            <a:extLst>
              <a:ext uri="{FF2B5EF4-FFF2-40B4-BE49-F238E27FC236}">
                <a16:creationId xmlns:a16="http://schemas.microsoft.com/office/drawing/2014/main" id="{214DBA41-D03C-46B1-9B27-D8EA66E90AAE}"/>
              </a:ext>
            </a:extLst>
          </p:cNvPr>
          <p:cNvPicPr>
            <a:picLocks noChangeAspect="1"/>
          </p:cNvPicPr>
          <p:nvPr/>
        </p:nvPicPr>
        <p:blipFill>
          <a:blip r:embed="rId2">
            <a:extLst>
              <a:ext uri="{28A0092B-C50C-407E-A947-70E740481C1C}">
                <a14:useLocalDpi xmlns:a14="http://schemas.microsoft.com/office/drawing/2010/main" val="0"/>
              </a:ext>
            </a:extLst>
          </a:blip>
          <a:srcRect l="3372" t="24697" r="3372" b="24697"/>
          <a:stretch>
            <a:fillRect/>
          </a:stretch>
        </p:blipFill>
        <p:spPr>
          <a:xfrm>
            <a:off x="505756" y="867163"/>
            <a:ext cx="5248792" cy="2848310"/>
          </a:xfrm>
          <a:custGeom>
            <a:avLst/>
            <a:gdLst>
              <a:gd name="connsiteX0" fmla="*/ 285600 w 5248792"/>
              <a:gd name="connsiteY0" fmla="*/ 0 h 2848310"/>
              <a:gd name="connsiteX1" fmla="*/ 4963192 w 5248792"/>
              <a:gd name="connsiteY1" fmla="*/ 0 h 2848310"/>
              <a:gd name="connsiteX2" fmla="*/ 5248792 w 5248792"/>
              <a:gd name="connsiteY2" fmla="*/ 285600 h 2848310"/>
              <a:gd name="connsiteX3" fmla="*/ 5248792 w 5248792"/>
              <a:gd name="connsiteY3" fmla="*/ 2562710 h 2848310"/>
              <a:gd name="connsiteX4" fmla="*/ 4963192 w 5248792"/>
              <a:gd name="connsiteY4" fmla="*/ 2848310 h 2848310"/>
              <a:gd name="connsiteX5" fmla="*/ 285600 w 5248792"/>
              <a:gd name="connsiteY5" fmla="*/ 2848310 h 2848310"/>
              <a:gd name="connsiteX6" fmla="*/ 0 w 5248792"/>
              <a:gd name="connsiteY6" fmla="*/ 2562710 h 2848310"/>
              <a:gd name="connsiteX7" fmla="*/ 0 w 5248792"/>
              <a:gd name="connsiteY7" fmla="*/ 285600 h 2848310"/>
              <a:gd name="connsiteX8" fmla="*/ 285600 w 5248792"/>
              <a:gd name="connsiteY8" fmla="*/ 0 h 2848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48792" h="2848310">
                <a:moveTo>
                  <a:pt x="285600" y="0"/>
                </a:moveTo>
                <a:lnTo>
                  <a:pt x="4963192" y="0"/>
                </a:lnTo>
                <a:cubicBezTo>
                  <a:pt x="5120925" y="0"/>
                  <a:pt x="5248792" y="127867"/>
                  <a:pt x="5248792" y="285600"/>
                </a:cubicBezTo>
                <a:lnTo>
                  <a:pt x="5248792" y="2562710"/>
                </a:lnTo>
                <a:cubicBezTo>
                  <a:pt x="5248792" y="2720443"/>
                  <a:pt x="5120925" y="2848310"/>
                  <a:pt x="4963192" y="2848310"/>
                </a:cubicBezTo>
                <a:lnTo>
                  <a:pt x="285600" y="2848310"/>
                </a:lnTo>
                <a:cubicBezTo>
                  <a:pt x="127867" y="2848310"/>
                  <a:pt x="0" y="2720443"/>
                  <a:pt x="0" y="2562710"/>
                </a:cubicBezTo>
                <a:lnTo>
                  <a:pt x="0" y="285600"/>
                </a:lnTo>
                <a:cubicBezTo>
                  <a:pt x="0" y="127867"/>
                  <a:pt x="127867" y="0"/>
                  <a:pt x="285600" y="0"/>
                </a:cubicBezTo>
                <a:close/>
              </a:path>
            </a:pathLst>
          </a:custGeom>
        </p:spPr>
      </p:pic>
      <p:sp>
        <p:nvSpPr>
          <p:cNvPr id="2" name="Slide Number Placeholder 1">
            <a:extLst>
              <a:ext uri="{FF2B5EF4-FFF2-40B4-BE49-F238E27FC236}">
                <a16:creationId xmlns:a16="http://schemas.microsoft.com/office/drawing/2014/main" id="{3C22D1A2-9ED3-4EC9-A253-55DF583EF0A2}"/>
              </a:ext>
            </a:extLst>
          </p:cNvPr>
          <p:cNvSpPr>
            <a:spLocks noGrp="1"/>
          </p:cNvSpPr>
          <p:nvPr>
            <p:ph type="sldNum" sz="quarter" idx="12"/>
          </p:nvPr>
        </p:nvSpPr>
        <p:spPr/>
        <p:txBody>
          <a:bodyPr/>
          <a:lstStyle/>
          <a:p>
            <a:fld id="{E3813BF9-5145-4417-B95D-FA8627973885}" type="slidenum">
              <a:rPr lang="en-US" smtClean="0"/>
              <a:pPr/>
              <a:t>18</a:t>
            </a:fld>
            <a:endParaRPr lang="en-US"/>
          </a:p>
        </p:txBody>
      </p:sp>
      <p:sp>
        <p:nvSpPr>
          <p:cNvPr id="10" name="Title 9">
            <a:extLst>
              <a:ext uri="{FF2B5EF4-FFF2-40B4-BE49-F238E27FC236}">
                <a16:creationId xmlns:a16="http://schemas.microsoft.com/office/drawing/2014/main" id="{024ACE5D-35DB-417F-A158-F538F597B3BF}"/>
              </a:ext>
            </a:extLst>
          </p:cNvPr>
          <p:cNvSpPr>
            <a:spLocks noGrp="1"/>
          </p:cNvSpPr>
          <p:nvPr>
            <p:ph type="ctrTitle"/>
          </p:nvPr>
        </p:nvSpPr>
        <p:spPr/>
        <p:txBody>
          <a:bodyPr/>
          <a:lstStyle/>
          <a:p>
            <a:r>
              <a:rPr lang="en-US"/>
              <a:t>Different Learning</a:t>
            </a:r>
            <a:br>
              <a:rPr lang="en-US"/>
            </a:br>
            <a:r>
              <a:rPr lang="en-US"/>
              <a:t>Activities than Others</a:t>
            </a:r>
          </a:p>
        </p:txBody>
      </p:sp>
      <p:sp>
        <p:nvSpPr>
          <p:cNvPr id="18" name="TextBox 17">
            <a:extLst>
              <a:ext uri="{FF2B5EF4-FFF2-40B4-BE49-F238E27FC236}">
                <a16:creationId xmlns:a16="http://schemas.microsoft.com/office/drawing/2014/main" id="{658E3CE6-871E-4812-92B3-89FB1958BA66}"/>
              </a:ext>
            </a:extLst>
          </p:cNvPr>
          <p:cNvSpPr txBox="1"/>
          <p:nvPr/>
        </p:nvSpPr>
        <p:spPr>
          <a:xfrm>
            <a:off x="6437454" y="2689099"/>
            <a:ext cx="2336800" cy="369332"/>
          </a:xfrm>
          <a:prstGeom prst="rect">
            <a:avLst/>
          </a:prstGeom>
          <a:noFill/>
        </p:spPr>
        <p:txBody>
          <a:bodyPr wrap="square" rtlCol="0">
            <a:spAutoFit/>
          </a:bodyPr>
          <a:lstStyle/>
          <a:p>
            <a:r>
              <a:rPr lang="en-ID" b="1">
                <a:latin typeface="+mj-lt"/>
              </a:rPr>
              <a:t>Text Description</a:t>
            </a:r>
          </a:p>
        </p:txBody>
      </p:sp>
      <p:sp>
        <p:nvSpPr>
          <p:cNvPr id="19" name="Rectangle 18">
            <a:extLst>
              <a:ext uri="{FF2B5EF4-FFF2-40B4-BE49-F238E27FC236}">
                <a16:creationId xmlns:a16="http://schemas.microsoft.com/office/drawing/2014/main" id="{4A9E3D91-C2B6-4275-A896-1ECA68035BD4}"/>
              </a:ext>
            </a:extLst>
          </p:cNvPr>
          <p:cNvSpPr/>
          <p:nvPr/>
        </p:nvSpPr>
        <p:spPr>
          <a:xfrm>
            <a:off x="6437455" y="3027958"/>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grpSp>
        <p:nvGrpSpPr>
          <p:cNvPr id="78" name="Group 77">
            <a:extLst>
              <a:ext uri="{FF2B5EF4-FFF2-40B4-BE49-F238E27FC236}">
                <a16:creationId xmlns:a16="http://schemas.microsoft.com/office/drawing/2014/main" id="{73753FF7-8BE7-454E-8C0D-3191572994C5}"/>
              </a:ext>
            </a:extLst>
          </p:cNvPr>
          <p:cNvGrpSpPr/>
          <p:nvPr/>
        </p:nvGrpSpPr>
        <p:grpSpPr>
          <a:xfrm>
            <a:off x="9227737" y="4042524"/>
            <a:ext cx="1239604" cy="921089"/>
            <a:chOff x="6449294" y="2363915"/>
            <a:chExt cx="5178130" cy="3497836"/>
          </a:xfrm>
          <a:effectLst>
            <a:outerShdw blurRad="990600" dist="203200" dir="5400000" sx="101000" sy="101000" algn="t" rotWithShape="0">
              <a:prstClr val="black">
                <a:alpha val="17000"/>
              </a:prstClr>
            </a:outerShdw>
          </a:effectLst>
        </p:grpSpPr>
        <p:sp>
          <p:nvSpPr>
            <p:cNvPr id="79" name="Freeform: Shape 78">
              <a:extLst>
                <a:ext uri="{FF2B5EF4-FFF2-40B4-BE49-F238E27FC236}">
                  <a16:creationId xmlns:a16="http://schemas.microsoft.com/office/drawing/2014/main" id="{20121B96-3D3C-47D2-B853-4C363907B808}"/>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E628B466-DDC4-47D9-91A5-663BF9F80192}"/>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8FD2BABB-8BCC-44B1-936D-1765BD87527E}"/>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73" name="Group 72">
            <a:extLst>
              <a:ext uri="{FF2B5EF4-FFF2-40B4-BE49-F238E27FC236}">
                <a16:creationId xmlns:a16="http://schemas.microsoft.com/office/drawing/2014/main" id="{FE5924D9-36F2-4A84-8678-97E9FE20A210}"/>
              </a:ext>
            </a:extLst>
          </p:cNvPr>
          <p:cNvGrpSpPr/>
          <p:nvPr/>
        </p:nvGrpSpPr>
        <p:grpSpPr>
          <a:xfrm>
            <a:off x="6582094" y="4071274"/>
            <a:ext cx="1239604" cy="921089"/>
            <a:chOff x="6449294" y="2363915"/>
            <a:chExt cx="5178130" cy="3497836"/>
          </a:xfrm>
          <a:effectLst>
            <a:outerShdw blurRad="990600" dist="203200" dir="5400000" sx="101000" sy="101000" algn="t" rotWithShape="0">
              <a:prstClr val="black">
                <a:alpha val="17000"/>
              </a:prstClr>
            </a:outerShdw>
          </a:effectLst>
        </p:grpSpPr>
        <p:sp>
          <p:nvSpPr>
            <p:cNvPr id="74" name="Freeform: Shape 73">
              <a:extLst>
                <a:ext uri="{FF2B5EF4-FFF2-40B4-BE49-F238E27FC236}">
                  <a16:creationId xmlns:a16="http://schemas.microsoft.com/office/drawing/2014/main" id="{09BBC856-4F89-484A-9523-5308A698223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A0783D64-633D-4746-91B3-4B45963254D6}"/>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E7E8545A-02F9-4D1B-9451-CFFB92AC5780}"/>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37" name="Graphic 1">
            <a:extLst>
              <a:ext uri="{FF2B5EF4-FFF2-40B4-BE49-F238E27FC236}">
                <a16:creationId xmlns:a16="http://schemas.microsoft.com/office/drawing/2014/main" id="{B6BBCE59-158C-4FB8-BEB1-41F99063904A}"/>
              </a:ext>
            </a:extLst>
          </p:cNvPr>
          <p:cNvGrpSpPr/>
          <p:nvPr/>
        </p:nvGrpSpPr>
        <p:grpSpPr>
          <a:xfrm>
            <a:off x="6911628" y="4170382"/>
            <a:ext cx="583183" cy="524887"/>
            <a:chOff x="5253495" y="2739593"/>
            <a:chExt cx="481970" cy="394357"/>
          </a:xfrm>
          <a:solidFill>
            <a:schemeClr val="accent1"/>
          </a:solidFill>
        </p:grpSpPr>
        <p:sp>
          <p:nvSpPr>
            <p:cNvPr id="38" name="Freeform: Shape 37">
              <a:extLst>
                <a:ext uri="{FF2B5EF4-FFF2-40B4-BE49-F238E27FC236}">
                  <a16:creationId xmlns:a16="http://schemas.microsoft.com/office/drawing/2014/main" id="{D1BF45B5-8174-47F9-8610-6E890A70C257}"/>
                </a:ext>
              </a:extLst>
            </p:cNvPr>
            <p:cNvSpPr/>
            <p:nvPr/>
          </p:nvSpPr>
          <p:spPr>
            <a:xfrm>
              <a:off x="5287929" y="2739593"/>
              <a:ext cx="430389" cy="331612"/>
            </a:xfrm>
            <a:custGeom>
              <a:avLst/>
              <a:gdLst>
                <a:gd name="connsiteX0" fmla="*/ 432153 w 430388"/>
                <a:gd name="connsiteY0" fmla="*/ 175633 h 331611"/>
                <a:gd name="connsiteX1" fmla="*/ 378178 w 430388"/>
                <a:gd name="connsiteY1" fmla="*/ 244918 h 331611"/>
                <a:gd name="connsiteX2" fmla="*/ 353201 w 430388"/>
                <a:gd name="connsiteY2" fmla="*/ 265380 h 331611"/>
                <a:gd name="connsiteX3" fmla="*/ 338808 w 430388"/>
                <a:gd name="connsiteY3" fmla="*/ 275610 h 331611"/>
                <a:gd name="connsiteX4" fmla="*/ 192546 w 430388"/>
                <a:gd name="connsiteY4" fmla="*/ 335088 h 331611"/>
                <a:gd name="connsiteX5" fmla="*/ 192617 w 430388"/>
                <a:gd name="connsiteY5" fmla="*/ 330150 h 331611"/>
                <a:gd name="connsiteX6" fmla="*/ 88477 w 430388"/>
                <a:gd name="connsiteY6" fmla="*/ 149739 h 331611"/>
                <a:gd name="connsiteX7" fmla="*/ 0 w 430388"/>
                <a:gd name="connsiteY7" fmla="*/ 154678 h 331611"/>
                <a:gd name="connsiteX8" fmla="*/ 114159 w 430388"/>
                <a:gd name="connsiteY8" fmla="*/ 39813 h 331611"/>
                <a:gd name="connsiteX9" fmla="*/ 272274 w 430388"/>
                <a:gd name="connsiteY9" fmla="*/ 20 h 331611"/>
                <a:gd name="connsiteX10" fmla="*/ 277707 w 430388"/>
                <a:gd name="connsiteY10" fmla="*/ 91 h 331611"/>
                <a:gd name="connsiteX11" fmla="*/ 277707 w 430388"/>
                <a:gd name="connsiteY11" fmla="*/ 91 h 331611"/>
                <a:gd name="connsiteX12" fmla="*/ 294781 w 430388"/>
                <a:gd name="connsiteY12" fmla="*/ 1079 h 331611"/>
                <a:gd name="connsiteX13" fmla="*/ 294852 w 430388"/>
                <a:gd name="connsiteY13" fmla="*/ 1079 h 331611"/>
                <a:gd name="connsiteX14" fmla="*/ 329071 w 430388"/>
                <a:gd name="connsiteY14" fmla="*/ 14272 h 331611"/>
                <a:gd name="connsiteX15" fmla="*/ 432153 w 430388"/>
                <a:gd name="connsiteY15" fmla="*/ 175633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0388" h="331611">
                  <a:moveTo>
                    <a:pt x="432153" y="175633"/>
                  </a:moveTo>
                  <a:cubicBezTo>
                    <a:pt x="421217" y="197787"/>
                    <a:pt x="404142" y="221424"/>
                    <a:pt x="378178" y="244918"/>
                  </a:cubicBezTo>
                  <a:cubicBezTo>
                    <a:pt x="370628" y="251762"/>
                    <a:pt x="362373" y="258606"/>
                    <a:pt x="353201" y="265380"/>
                  </a:cubicBezTo>
                  <a:cubicBezTo>
                    <a:pt x="348615" y="268766"/>
                    <a:pt x="343817" y="272223"/>
                    <a:pt x="338808" y="275610"/>
                  </a:cubicBezTo>
                  <a:cubicBezTo>
                    <a:pt x="293229" y="306443"/>
                    <a:pt x="241864" y="324717"/>
                    <a:pt x="192546" y="335088"/>
                  </a:cubicBezTo>
                  <a:cubicBezTo>
                    <a:pt x="192617" y="333466"/>
                    <a:pt x="192617" y="331772"/>
                    <a:pt x="192617" y="330150"/>
                  </a:cubicBezTo>
                  <a:cubicBezTo>
                    <a:pt x="192828" y="263827"/>
                    <a:pt x="146191" y="183041"/>
                    <a:pt x="88477" y="149739"/>
                  </a:cubicBezTo>
                  <a:cubicBezTo>
                    <a:pt x="51294" y="128220"/>
                    <a:pt x="18556" y="131747"/>
                    <a:pt x="0" y="154678"/>
                  </a:cubicBezTo>
                  <a:cubicBezTo>
                    <a:pt x="22296" y="116719"/>
                    <a:pt x="58067" y="77067"/>
                    <a:pt x="114159" y="39813"/>
                  </a:cubicBezTo>
                  <a:cubicBezTo>
                    <a:pt x="114159" y="39813"/>
                    <a:pt x="180904" y="-1038"/>
                    <a:pt x="272274" y="20"/>
                  </a:cubicBezTo>
                  <a:cubicBezTo>
                    <a:pt x="274108" y="20"/>
                    <a:pt x="275872" y="20"/>
                    <a:pt x="277707" y="91"/>
                  </a:cubicBezTo>
                  <a:lnTo>
                    <a:pt x="277707" y="91"/>
                  </a:lnTo>
                  <a:cubicBezTo>
                    <a:pt x="283351" y="232"/>
                    <a:pt x="288995" y="585"/>
                    <a:pt x="294781" y="1079"/>
                  </a:cubicBezTo>
                  <a:cubicBezTo>
                    <a:pt x="294781" y="1079"/>
                    <a:pt x="294781" y="1079"/>
                    <a:pt x="294852" y="1079"/>
                  </a:cubicBezTo>
                  <a:cubicBezTo>
                    <a:pt x="305576" y="2983"/>
                    <a:pt x="317147" y="7358"/>
                    <a:pt x="329071" y="14272"/>
                  </a:cubicBezTo>
                  <a:cubicBezTo>
                    <a:pt x="381423" y="44541"/>
                    <a:pt x="424603" y="113615"/>
                    <a:pt x="432153" y="175633"/>
                  </a:cubicBezTo>
                  <a:close/>
                </a:path>
              </a:pathLst>
            </a:custGeom>
            <a:solidFill>
              <a:schemeClr val="accent4"/>
            </a:solidFill>
            <a:ln w="7047"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4D83FF08-2B5F-4266-BF32-4C3468F7B693}"/>
                </a:ext>
              </a:extLst>
            </p:cNvPr>
            <p:cNvSpPr/>
            <p:nvPr/>
          </p:nvSpPr>
          <p:spPr>
            <a:xfrm>
              <a:off x="5454017" y="2915227"/>
              <a:ext cx="261056" cy="218723"/>
            </a:xfrm>
            <a:custGeom>
              <a:avLst/>
              <a:gdLst>
                <a:gd name="connsiteX0" fmla="*/ 267264 w 261055"/>
                <a:gd name="connsiteY0" fmla="*/ 19121 h 218722"/>
                <a:gd name="connsiteX1" fmla="*/ 265007 w 261055"/>
                <a:gd name="connsiteY1" fmla="*/ 42545 h 218722"/>
                <a:gd name="connsiteX2" fmla="*/ 265007 w 261055"/>
                <a:gd name="connsiteY2" fmla="*/ 42545 h 218722"/>
                <a:gd name="connsiteX3" fmla="*/ 250966 w 261055"/>
                <a:gd name="connsiteY3" fmla="*/ 73731 h 218722"/>
                <a:gd name="connsiteX4" fmla="*/ 250754 w 261055"/>
                <a:gd name="connsiteY4" fmla="*/ 74154 h 218722"/>
                <a:gd name="connsiteX5" fmla="*/ 250754 w 261055"/>
                <a:gd name="connsiteY5" fmla="*/ 74225 h 218722"/>
                <a:gd name="connsiteX6" fmla="*/ 160091 w 261055"/>
                <a:gd name="connsiteY6" fmla="*/ 166088 h 218722"/>
                <a:gd name="connsiteX7" fmla="*/ 0 w 261055"/>
                <a:gd name="connsiteY7" fmla="*/ 219075 h 218722"/>
                <a:gd name="connsiteX8" fmla="*/ 26599 w 261055"/>
                <a:gd name="connsiteY8" fmla="*/ 159456 h 218722"/>
                <a:gd name="connsiteX9" fmla="*/ 172861 w 261055"/>
                <a:gd name="connsiteY9" fmla="*/ 99977 h 218722"/>
                <a:gd name="connsiteX10" fmla="*/ 187254 w 261055"/>
                <a:gd name="connsiteY10" fmla="*/ 89747 h 218722"/>
                <a:gd name="connsiteX11" fmla="*/ 212231 w 261055"/>
                <a:gd name="connsiteY11" fmla="*/ 69286 h 218722"/>
                <a:gd name="connsiteX12" fmla="*/ 266206 w 261055"/>
                <a:gd name="connsiteY12" fmla="*/ 0 h 218722"/>
                <a:gd name="connsiteX13" fmla="*/ 267264 w 261055"/>
                <a:gd name="connsiteY13" fmla="*/ 1912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055" h="218722">
                  <a:moveTo>
                    <a:pt x="267264" y="19121"/>
                  </a:moveTo>
                  <a:cubicBezTo>
                    <a:pt x="267264" y="27587"/>
                    <a:pt x="266488" y="35419"/>
                    <a:pt x="265007" y="42545"/>
                  </a:cubicBezTo>
                  <a:lnTo>
                    <a:pt x="265007" y="42545"/>
                  </a:lnTo>
                  <a:cubicBezTo>
                    <a:pt x="261197" y="52987"/>
                    <a:pt x="256540" y="63430"/>
                    <a:pt x="250966" y="73731"/>
                  </a:cubicBezTo>
                  <a:cubicBezTo>
                    <a:pt x="250896" y="73872"/>
                    <a:pt x="250825" y="74013"/>
                    <a:pt x="250754" y="74154"/>
                  </a:cubicBezTo>
                  <a:cubicBezTo>
                    <a:pt x="250754" y="74154"/>
                    <a:pt x="250754" y="74154"/>
                    <a:pt x="250754" y="74225"/>
                  </a:cubicBezTo>
                  <a:cubicBezTo>
                    <a:pt x="232269" y="108373"/>
                    <a:pt x="203694" y="141041"/>
                    <a:pt x="160091" y="166088"/>
                  </a:cubicBezTo>
                  <a:cubicBezTo>
                    <a:pt x="103434" y="198614"/>
                    <a:pt x="48966" y="214489"/>
                    <a:pt x="0" y="219075"/>
                  </a:cubicBezTo>
                  <a:cubicBezTo>
                    <a:pt x="15593" y="207998"/>
                    <a:pt x="25470" y="187537"/>
                    <a:pt x="26599" y="159456"/>
                  </a:cubicBezTo>
                  <a:cubicBezTo>
                    <a:pt x="75918" y="149013"/>
                    <a:pt x="127282" y="130810"/>
                    <a:pt x="172861" y="99977"/>
                  </a:cubicBezTo>
                  <a:cubicBezTo>
                    <a:pt x="177870" y="96591"/>
                    <a:pt x="182668" y="93204"/>
                    <a:pt x="187254" y="89747"/>
                  </a:cubicBezTo>
                  <a:cubicBezTo>
                    <a:pt x="196427" y="82973"/>
                    <a:pt x="204682" y="76130"/>
                    <a:pt x="212231" y="69286"/>
                  </a:cubicBezTo>
                  <a:cubicBezTo>
                    <a:pt x="238195" y="45720"/>
                    <a:pt x="255199" y="22084"/>
                    <a:pt x="266206" y="0"/>
                  </a:cubicBezTo>
                  <a:cubicBezTo>
                    <a:pt x="266912" y="6491"/>
                    <a:pt x="267264" y="12912"/>
                    <a:pt x="267264" y="19121"/>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00070859-CB8C-4FE1-BC53-624754296704}"/>
                </a:ext>
              </a:extLst>
            </p:cNvPr>
            <p:cNvSpPr/>
            <p:nvPr/>
          </p:nvSpPr>
          <p:spPr>
            <a:xfrm>
              <a:off x="5398490" y="3074753"/>
              <a:ext cx="77611" cy="56444"/>
            </a:xfrm>
            <a:custGeom>
              <a:avLst/>
              <a:gdLst>
                <a:gd name="connsiteX0" fmla="*/ 82056 w 77611"/>
                <a:gd name="connsiteY0" fmla="*/ 0 h 56444"/>
                <a:gd name="connsiteX1" fmla="*/ 55457 w 77611"/>
                <a:gd name="connsiteY1" fmla="*/ 59619 h 56444"/>
                <a:gd name="connsiteX2" fmla="*/ 55457 w 77611"/>
                <a:gd name="connsiteY2" fmla="*/ 59619 h 56444"/>
                <a:gd name="connsiteX3" fmla="*/ 0 w 77611"/>
                <a:gd name="connsiteY3" fmla="*/ 60184 h 56444"/>
                <a:gd name="connsiteX4" fmla="*/ 16439 w 77611"/>
                <a:gd name="connsiteY4" fmla="*/ 12559 h 56444"/>
                <a:gd name="connsiteX5" fmla="*/ 16439 w 77611"/>
                <a:gd name="connsiteY5" fmla="*/ 9878 h 56444"/>
                <a:gd name="connsiteX6" fmla="*/ 82056 w 77611"/>
                <a:gd name="connsiteY6"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11" h="56444">
                  <a:moveTo>
                    <a:pt x="82056" y="0"/>
                  </a:moveTo>
                  <a:cubicBezTo>
                    <a:pt x="80927" y="28152"/>
                    <a:pt x="71120" y="48613"/>
                    <a:pt x="55457" y="59619"/>
                  </a:cubicBezTo>
                  <a:lnTo>
                    <a:pt x="55457" y="59619"/>
                  </a:lnTo>
                  <a:cubicBezTo>
                    <a:pt x="35983" y="61524"/>
                    <a:pt x="17427" y="61595"/>
                    <a:pt x="0" y="60184"/>
                  </a:cubicBezTo>
                  <a:cubicBezTo>
                    <a:pt x="10301" y="50094"/>
                    <a:pt x="16369" y="33867"/>
                    <a:pt x="16439" y="12559"/>
                  </a:cubicBezTo>
                  <a:cubicBezTo>
                    <a:pt x="16439" y="11712"/>
                    <a:pt x="16439" y="10795"/>
                    <a:pt x="16439" y="9878"/>
                  </a:cubicBezTo>
                  <a:cubicBezTo>
                    <a:pt x="37394" y="7902"/>
                    <a:pt x="59549" y="4798"/>
                    <a:pt x="82056"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F2D6EFB3-93B6-46E1-9A95-A3F815667D53}"/>
                </a:ext>
              </a:extLst>
            </p:cNvPr>
            <p:cNvSpPr/>
            <p:nvPr/>
          </p:nvSpPr>
          <p:spPr>
            <a:xfrm>
              <a:off x="5266692" y="2875151"/>
              <a:ext cx="211667" cy="204612"/>
            </a:xfrm>
            <a:custGeom>
              <a:avLst/>
              <a:gdLst>
                <a:gd name="connsiteX0" fmla="*/ 213924 w 211666"/>
                <a:gd name="connsiteY0" fmla="*/ 194661 h 204611"/>
                <a:gd name="connsiteX1" fmla="*/ 213854 w 211666"/>
                <a:gd name="connsiteY1" fmla="*/ 199600 h 204611"/>
                <a:gd name="connsiteX2" fmla="*/ 148167 w 211666"/>
                <a:gd name="connsiteY2" fmla="*/ 209478 h 204611"/>
                <a:gd name="connsiteX3" fmla="*/ 64629 w 211666"/>
                <a:gd name="connsiteY3" fmla="*/ 67450 h 204611"/>
                <a:gd name="connsiteX4" fmla="*/ 5574 w 211666"/>
                <a:gd name="connsiteY4" fmla="*/ 61311 h 204611"/>
                <a:gd name="connsiteX5" fmla="*/ 0 w 211666"/>
                <a:gd name="connsiteY5" fmla="*/ 65051 h 204611"/>
                <a:gd name="connsiteX6" fmla="*/ 9666 w 211666"/>
                <a:gd name="connsiteY6" fmla="*/ 41344 h 204611"/>
                <a:gd name="connsiteX7" fmla="*/ 9666 w 211666"/>
                <a:gd name="connsiteY7" fmla="*/ 41273 h 204611"/>
                <a:gd name="connsiteX8" fmla="*/ 21237 w 211666"/>
                <a:gd name="connsiteY8" fmla="*/ 19260 h 204611"/>
                <a:gd name="connsiteX9" fmla="*/ 21237 w 211666"/>
                <a:gd name="connsiteY9" fmla="*/ 19260 h 204611"/>
                <a:gd name="connsiteX10" fmla="*/ 109714 w 211666"/>
                <a:gd name="connsiteY10" fmla="*/ 14321 h 204611"/>
                <a:gd name="connsiteX11" fmla="*/ 213924 w 211666"/>
                <a:gd name="connsiteY11" fmla="*/ 194661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666" h="204611">
                  <a:moveTo>
                    <a:pt x="213924" y="194661"/>
                  </a:moveTo>
                  <a:cubicBezTo>
                    <a:pt x="213924" y="196354"/>
                    <a:pt x="213924" y="197977"/>
                    <a:pt x="213854" y="199600"/>
                  </a:cubicBezTo>
                  <a:cubicBezTo>
                    <a:pt x="191347" y="204398"/>
                    <a:pt x="169192" y="207502"/>
                    <a:pt x="148167" y="209478"/>
                  </a:cubicBezTo>
                  <a:cubicBezTo>
                    <a:pt x="147108" y="156843"/>
                    <a:pt x="110208" y="93767"/>
                    <a:pt x="64629" y="67450"/>
                  </a:cubicBezTo>
                  <a:cubicBezTo>
                    <a:pt x="41628" y="54185"/>
                    <a:pt x="20743" y="52774"/>
                    <a:pt x="5574" y="61311"/>
                  </a:cubicBezTo>
                  <a:cubicBezTo>
                    <a:pt x="3598" y="62370"/>
                    <a:pt x="1764" y="63639"/>
                    <a:pt x="0" y="65051"/>
                  </a:cubicBezTo>
                  <a:cubicBezTo>
                    <a:pt x="2681" y="57289"/>
                    <a:pt x="5856" y="49387"/>
                    <a:pt x="9666" y="41344"/>
                  </a:cubicBezTo>
                  <a:cubicBezTo>
                    <a:pt x="9666" y="41344"/>
                    <a:pt x="9666" y="41344"/>
                    <a:pt x="9666" y="41273"/>
                  </a:cubicBezTo>
                  <a:cubicBezTo>
                    <a:pt x="13053" y="34006"/>
                    <a:pt x="16863" y="26739"/>
                    <a:pt x="21237" y="19260"/>
                  </a:cubicBezTo>
                  <a:lnTo>
                    <a:pt x="21237" y="19260"/>
                  </a:lnTo>
                  <a:cubicBezTo>
                    <a:pt x="39864" y="-3670"/>
                    <a:pt x="72531" y="-7128"/>
                    <a:pt x="109714" y="14321"/>
                  </a:cubicBezTo>
                  <a:cubicBezTo>
                    <a:pt x="167499" y="47553"/>
                    <a:pt x="214136" y="128339"/>
                    <a:pt x="213924" y="194661"/>
                  </a:cubicBezTo>
                  <a:close/>
                </a:path>
              </a:pathLst>
            </a:custGeom>
            <a:solidFill>
              <a:schemeClr val="accent2"/>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6878A534-9461-4D56-92BD-9DD9FDB2CFA5}"/>
                </a:ext>
              </a:extLst>
            </p:cNvPr>
            <p:cNvSpPr/>
            <p:nvPr/>
          </p:nvSpPr>
          <p:spPr>
            <a:xfrm>
              <a:off x="5253495" y="2931141"/>
              <a:ext cx="155222" cy="155223"/>
            </a:xfrm>
            <a:custGeom>
              <a:avLst/>
              <a:gdLst>
                <a:gd name="connsiteX0" fmla="*/ 161362 w 155222"/>
                <a:gd name="connsiteY0" fmla="*/ 153489 h 155222"/>
                <a:gd name="connsiteX1" fmla="*/ 73097 w 155222"/>
                <a:gd name="connsiteY1" fmla="*/ 155888 h 155222"/>
                <a:gd name="connsiteX2" fmla="*/ 24625 w 155222"/>
                <a:gd name="connsiteY2" fmla="*/ 152360 h 155222"/>
                <a:gd name="connsiteX3" fmla="*/ 24625 w 155222"/>
                <a:gd name="connsiteY3" fmla="*/ 152360 h 155222"/>
                <a:gd name="connsiteX4" fmla="*/ 9597 w 155222"/>
                <a:gd name="connsiteY4" fmla="*/ 150314 h 155222"/>
                <a:gd name="connsiteX5" fmla="*/ 495 w 155222"/>
                <a:gd name="connsiteY5" fmla="*/ 101702 h 155222"/>
                <a:gd name="connsiteX6" fmla="*/ 13195 w 155222"/>
                <a:gd name="connsiteY6" fmla="*/ 9062 h 155222"/>
                <a:gd name="connsiteX7" fmla="*/ 18769 w 155222"/>
                <a:gd name="connsiteY7" fmla="*/ 5323 h 155222"/>
                <a:gd name="connsiteX8" fmla="*/ 77824 w 155222"/>
                <a:gd name="connsiteY8" fmla="*/ 11461 h 155222"/>
                <a:gd name="connsiteX9" fmla="*/ 161362 w 155222"/>
                <a:gd name="connsiteY9" fmla="*/ 153489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155222">
                  <a:moveTo>
                    <a:pt x="161362" y="153489"/>
                  </a:moveTo>
                  <a:cubicBezTo>
                    <a:pt x="128201" y="156594"/>
                    <a:pt x="97862" y="156806"/>
                    <a:pt x="73097" y="155888"/>
                  </a:cubicBezTo>
                  <a:cubicBezTo>
                    <a:pt x="52424" y="155112"/>
                    <a:pt x="35702" y="153560"/>
                    <a:pt x="24625" y="152360"/>
                  </a:cubicBezTo>
                  <a:lnTo>
                    <a:pt x="24625" y="152360"/>
                  </a:lnTo>
                  <a:cubicBezTo>
                    <a:pt x="14959" y="151232"/>
                    <a:pt x="9597" y="150314"/>
                    <a:pt x="9597" y="150314"/>
                  </a:cubicBezTo>
                  <a:cubicBezTo>
                    <a:pt x="9597" y="150314"/>
                    <a:pt x="2400" y="131617"/>
                    <a:pt x="495" y="101702"/>
                  </a:cubicBezTo>
                  <a:cubicBezTo>
                    <a:pt x="-1128" y="77078"/>
                    <a:pt x="777" y="44763"/>
                    <a:pt x="13195" y="9062"/>
                  </a:cubicBezTo>
                  <a:cubicBezTo>
                    <a:pt x="14959" y="7651"/>
                    <a:pt x="16793" y="6381"/>
                    <a:pt x="18769" y="5323"/>
                  </a:cubicBezTo>
                  <a:cubicBezTo>
                    <a:pt x="33938" y="-3144"/>
                    <a:pt x="54823" y="-1803"/>
                    <a:pt x="77824" y="11461"/>
                  </a:cubicBezTo>
                  <a:cubicBezTo>
                    <a:pt x="123403" y="37708"/>
                    <a:pt x="160303" y="100784"/>
                    <a:pt x="161362" y="153489"/>
                  </a:cubicBezTo>
                  <a:close/>
                </a:path>
              </a:pathLst>
            </a:custGeom>
            <a:solidFill>
              <a:schemeClr val="accent4"/>
            </a:solidFill>
            <a:ln w="7047"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9D9A53D3-0DA9-49F9-AF2F-75BDAD38EA2E}"/>
                </a:ext>
              </a:extLst>
            </p:cNvPr>
            <p:cNvSpPr/>
            <p:nvPr/>
          </p:nvSpPr>
          <p:spPr>
            <a:xfrm>
              <a:off x="5263166" y="3081383"/>
              <a:ext cx="148167" cy="49389"/>
            </a:xfrm>
            <a:custGeom>
              <a:avLst/>
              <a:gdLst>
                <a:gd name="connsiteX0" fmla="*/ 151694 w 148166"/>
                <a:gd name="connsiteY0" fmla="*/ 5927 h 49388"/>
                <a:gd name="connsiteX1" fmla="*/ 135255 w 148166"/>
                <a:gd name="connsiteY1" fmla="*/ 53552 h 49388"/>
                <a:gd name="connsiteX2" fmla="*/ 119662 w 148166"/>
                <a:gd name="connsiteY2" fmla="*/ 51929 h 49388"/>
                <a:gd name="connsiteX3" fmla="*/ 31962 w 148166"/>
                <a:gd name="connsiteY3" fmla="*/ 24059 h 49388"/>
                <a:gd name="connsiteX4" fmla="*/ 0 w 148166"/>
                <a:gd name="connsiteY4" fmla="*/ 0 h 49388"/>
                <a:gd name="connsiteX5" fmla="*/ 15028 w 148166"/>
                <a:gd name="connsiteY5" fmla="*/ 2046 h 49388"/>
                <a:gd name="connsiteX6" fmla="*/ 15028 w 148166"/>
                <a:gd name="connsiteY6" fmla="*/ 2046 h 49388"/>
                <a:gd name="connsiteX7" fmla="*/ 63500 w 148166"/>
                <a:gd name="connsiteY7" fmla="*/ 5574 h 49388"/>
                <a:gd name="connsiteX8" fmla="*/ 151765 w 148166"/>
                <a:gd name="connsiteY8" fmla="*/ 3175 h 49388"/>
                <a:gd name="connsiteX9" fmla="*/ 151694 w 148166"/>
                <a:gd name="connsiteY9" fmla="*/ 592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166" h="49388">
                  <a:moveTo>
                    <a:pt x="151694" y="5927"/>
                  </a:moveTo>
                  <a:cubicBezTo>
                    <a:pt x="151624" y="27305"/>
                    <a:pt x="145556" y="43533"/>
                    <a:pt x="135255" y="53552"/>
                  </a:cubicBezTo>
                  <a:cubicBezTo>
                    <a:pt x="129893" y="53128"/>
                    <a:pt x="124742" y="52634"/>
                    <a:pt x="119662" y="51929"/>
                  </a:cubicBezTo>
                  <a:cubicBezTo>
                    <a:pt x="84737" y="47343"/>
                    <a:pt x="54892" y="37042"/>
                    <a:pt x="31962" y="24059"/>
                  </a:cubicBezTo>
                  <a:cubicBezTo>
                    <a:pt x="18979" y="16651"/>
                    <a:pt x="8184" y="8467"/>
                    <a:pt x="0" y="0"/>
                  </a:cubicBezTo>
                  <a:cubicBezTo>
                    <a:pt x="0" y="0"/>
                    <a:pt x="5362" y="917"/>
                    <a:pt x="15028" y="2046"/>
                  </a:cubicBezTo>
                  <a:lnTo>
                    <a:pt x="15028" y="2046"/>
                  </a:lnTo>
                  <a:cubicBezTo>
                    <a:pt x="26106" y="3316"/>
                    <a:pt x="42757" y="4798"/>
                    <a:pt x="63500" y="5574"/>
                  </a:cubicBezTo>
                  <a:cubicBezTo>
                    <a:pt x="88194" y="6491"/>
                    <a:pt x="118533" y="6279"/>
                    <a:pt x="151765" y="3175"/>
                  </a:cubicBezTo>
                  <a:cubicBezTo>
                    <a:pt x="151694" y="4092"/>
                    <a:pt x="151694" y="5009"/>
                    <a:pt x="151694" y="5927"/>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28D412B8-384A-437C-AE6D-8D66D3B088BD}"/>
                </a:ext>
              </a:extLst>
            </p:cNvPr>
            <p:cNvSpPr/>
            <p:nvPr/>
          </p:nvSpPr>
          <p:spPr>
            <a:xfrm>
              <a:off x="5582924" y="2740808"/>
              <a:ext cx="148167" cy="169333"/>
            </a:xfrm>
            <a:custGeom>
              <a:avLst/>
              <a:gdLst>
                <a:gd name="connsiteX0" fmla="*/ 153741 w 148166"/>
                <a:gd name="connsiteY0" fmla="*/ 122485 h 169333"/>
                <a:gd name="connsiteX1" fmla="*/ 137231 w 148166"/>
                <a:gd name="connsiteY1" fmla="*/ 174484 h 169333"/>
                <a:gd name="connsiteX2" fmla="*/ 34219 w 148166"/>
                <a:gd name="connsiteY2" fmla="*/ 13194 h 169333"/>
                <a:gd name="connsiteX3" fmla="*/ 0 w 148166"/>
                <a:gd name="connsiteY3" fmla="*/ 0 h 169333"/>
                <a:gd name="connsiteX4" fmla="*/ 110208 w 148166"/>
                <a:gd name="connsiteY4" fmla="*/ 32385 h 169333"/>
                <a:gd name="connsiteX5" fmla="*/ 110208 w 148166"/>
                <a:gd name="connsiteY5" fmla="*/ 32385 h 169333"/>
                <a:gd name="connsiteX6" fmla="*/ 153741 w 148166"/>
                <a:gd name="connsiteY6" fmla="*/ 102376 h 169333"/>
                <a:gd name="connsiteX7" fmla="*/ 153741 w 148166"/>
                <a:gd name="connsiteY7" fmla="*/ 102376 h 169333"/>
                <a:gd name="connsiteX8" fmla="*/ 153741 w 148166"/>
                <a:gd name="connsiteY8" fmla="*/ 122485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166" h="169333">
                  <a:moveTo>
                    <a:pt x="153741" y="122485"/>
                  </a:moveTo>
                  <a:cubicBezTo>
                    <a:pt x="151412" y="138148"/>
                    <a:pt x="146473" y="155787"/>
                    <a:pt x="137231" y="174484"/>
                  </a:cubicBezTo>
                  <a:cubicBezTo>
                    <a:pt x="129681" y="112395"/>
                    <a:pt x="86501" y="43392"/>
                    <a:pt x="34219" y="13194"/>
                  </a:cubicBezTo>
                  <a:cubicBezTo>
                    <a:pt x="22225" y="6280"/>
                    <a:pt x="10724" y="1905"/>
                    <a:pt x="0" y="0"/>
                  </a:cubicBezTo>
                  <a:cubicBezTo>
                    <a:pt x="34643" y="3034"/>
                    <a:pt x="72037" y="12488"/>
                    <a:pt x="110208" y="32385"/>
                  </a:cubicBezTo>
                  <a:lnTo>
                    <a:pt x="110208" y="32385"/>
                  </a:lnTo>
                  <a:cubicBezTo>
                    <a:pt x="128129" y="52635"/>
                    <a:pt x="143298" y="76976"/>
                    <a:pt x="153741" y="102376"/>
                  </a:cubicBezTo>
                  <a:lnTo>
                    <a:pt x="153741" y="102376"/>
                  </a:lnTo>
                  <a:cubicBezTo>
                    <a:pt x="153882" y="108656"/>
                    <a:pt x="153882" y="115358"/>
                    <a:pt x="153741" y="122485"/>
                  </a:cubicBezTo>
                  <a:close/>
                </a:path>
              </a:pathLst>
            </a:custGeom>
            <a:solidFill>
              <a:schemeClr val="accent2"/>
            </a:solidFill>
            <a:ln w="7047"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793643E2-ECF2-46E7-BC9B-F863FD5C81CB}"/>
                </a:ext>
              </a:extLst>
            </p:cNvPr>
            <p:cNvSpPr/>
            <p:nvPr/>
          </p:nvSpPr>
          <p:spPr>
            <a:xfrm>
              <a:off x="5719026" y="2863292"/>
              <a:ext cx="14111" cy="91722"/>
            </a:xfrm>
            <a:custGeom>
              <a:avLst/>
              <a:gdLst>
                <a:gd name="connsiteX0" fmla="*/ 0 w 14111"/>
                <a:gd name="connsiteY0" fmla="*/ 94544 h 91722"/>
                <a:gd name="connsiteX1" fmla="*/ 2258 w 14111"/>
                <a:gd name="connsiteY1" fmla="*/ 71120 h 91722"/>
                <a:gd name="connsiteX2" fmla="*/ 1058 w 14111"/>
                <a:gd name="connsiteY2" fmla="*/ 51999 h 91722"/>
                <a:gd name="connsiteX3" fmla="*/ 17568 w 14111"/>
                <a:gd name="connsiteY3" fmla="*/ 0 h 91722"/>
                <a:gd name="connsiteX4" fmla="*/ 0 w 14111"/>
                <a:gd name="connsiteY4" fmla="*/ 94544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91722">
                  <a:moveTo>
                    <a:pt x="0" y="94544"/>
                  </a:moveTo>
                  <a:cubicBezTo>
                    <a:pt x="1482" y="87418"/>
                    <a:pt x="2258" y="79587"/>
                    <a:pt x="2258" y="71120"/>
                  </a:cubicBezTo>
                  <a:cubicBezTo>
                    <a:pt x="2258" y="64841"/>
                    <a:pt x="1905" y="58420"/>
                    <a:pt x="1058" y="51999"/>
                  </a:cubicBezTo>
                  <a:cubicBezTo>
                    <a:pt x="10301" y="33302"/>
                    <a:pt x="15240" y="15663"/>
                    <a:pt x="17568" y="0"/>
                  </a:cubicBezTo>
                  <a:cubicBezTo>
                    <a:pt x="16792" y="27517"/>
                    <a:pt x="12418" y="60819"/>
                    <a:pt x="0" y="945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9C48539C-5241-4150-BEDF-AF00E8538D36}"/>
                </a:ext>
              </a:extLst>
            </p:cNvPr>
            <p:cNvSpPr/>
            <p:nvPr/>
          </p:nvSpPr>
          <p:spPr>
            <a:xfrm>
              <a:off x="5693132" y="2773192"/>
              <a:ext cx="42333" cy="63500"/>
            </a:xfrm>
            <a:custGeom>
              <a:avLst/>
              <a:gdLst>
                <a:gd name="connsiteX0" fmla="*/ 43533 w 42333"/>
                <a:gd name="connsiteY0" fmla="*/ 69991 h 63500"/>
                <a:gd name="connsiteX1" fmla="*/ 0 w 42333"/>
                <a:gd name="connsiteY1" fmla="*/ 0 h 63500"/>
                <a:gd name="connsiteX2" fmla="*/ 38806 w 42333"/>
                <a:gd name="connsiteY2" fmla="*/ 23777 h 63500"/>
                <a:gd name="connsiteX3" fmla="*/ 38876 w 42333"/>
                <a:gd name="connsiteY3" fmla="*/ 23989 h 63500"/>
                <a:gd name="connsiteX4" fmla="*/ 43533 w 42333"/>
                <a:gd name="connsiteY4" fmla="*/ 69991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63500">
                  <a:moveTo>
                    <a:pt x="43533" y="69991"/>
                  </a:moveTo>
                  <a:cubicBezTo>
                    <a:pt x="33091" y="44591"/>
                    <a:pt x="17921" y="20250"/>
                    <a:pt x="0" y="0"/>
                  </a:cubicBezTo>
                  <a:cubicBezTo>
                    <a:pt x="12841" y="6703"/>
                    <a:pt x="25823" y="14605"/>
                    <a:pt x="38806" y="23777"/>
                  </a:cubicBezTo>
                  <a:cubicBezTo>
                    <a:pt x="38806" y="23777"/>
                    <a:pt x="38806" y="23848"/>
                    <a:pt x="38876" y="23989"/>
                  </a:cubicBezTo>
                  <a:cubicBezTo>
                    <a:pt x="39299" y="26035"/>
                    <a:pt x="42827" y="43745"/>
                    <a:pt x="43533" y="69991"/>
                  </a:cubicBezTo>
                  <a:close/>
                </a:path>
              </a:pathLst>
            </a:custGeom>
            <a:solidFill>
              <a:schemeClr val="accent4"/>
            </a:solidFill>
            <a:ln w="7047"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17EA82A1-F494-4EC5-B3F4-F701D776EDEC}"/>
                </a:ext>
              </a:extLst>
            </p:cNvPr>
            <p:cNvSpPr/>
            <p:nvPr/>
          </p:nvSpPr>
          <p:spPr>
            <a:xfrm>
              <a:off x="5360399" y="2743879"/>
              <a:ext cx="246944" cy="134056"/>
            </a:xfrm>
            <a:custGeom>
              <a:avLst/>
              <a:gdLst>
                <a:gd name="connsiteX0" fmla="*/ 247286 w 246944"/>
                <a:gd name="connsiteY0" fmla="*/ 40244 h 134055"/>
                <a:gd name="connsiteX1" fmla="*/ 231058 w 246944"/>
                <a:gd name="connsiteY1" fmla="*/ 19994 h 134055"/>
                <a:gd name="connsiteX2" fmla="*/ 243264 w 246944"/>
                <a:gd name="connsiteY2" fmla="*/ 18301 h 134055"/>
                <a:gd name="connsiteX3" fmla="*/ 247638 w 246944"/>
                <a:gd name="connsiteY3" fmla="*/ 12727 h 134055"/>
                <a:gd name="connsiteX4" fmla="*/ 242064 w 246944"/>
                <a:gd name="connsiteY4" fmla="*/ 8353 h 134055"/>
                <a:gd name="connsiteX5" fmla="*/ 219557 w 246944"/>
                <a:gd name="connsiteY5" fmla="*/ 11810 h 134055"/>
                <a:gd name="connsiteX6" fmla="*/ 194933 w 246944"/>
                <a:gd name="connsiteY6" fmla="*/ 239 h 134055"/>
                <a:gd name="connsiteX7" fmla="*/ 188654 w 246944"/>
                <a:gd name="connsiteY7" fmla="*/ 3484 h 134055"/>
                <a:gd name="connsiteX8" fmla="*/ 191899 w 246944"/>
                <a:gd name="connsiteY8" fmla="*/ 9834 h 134055"/>
                <a:gd name="connsiteX9" fmla="*/ 204247 w 246944"/>
                <a:gd name="connsiteY9" fmla="*/ 14914 h 134055"/>
                <a:gd name="connsiteX10" fmla="*/ 170803 w 246944"/>
                <a:gd name="connsiteY10" fmla="*/ 24298 h 134055"/>
                <a:gd name="connsiteX11" fmla="*/ 143781 w 246944"/>
                <a:gd name="connsiteY11" fmla="*/ 10610 h 134055"/>
                <a:gd name="connsiteX12" fmla="*/ 137290 w 246944"/>
                <a:gd name="connsiteY12" fmla="*/ 13574 h 134055"/>
                <a:gd name="connsiteX13" fmla="*/ 140253 w 246944"/>
                <a:gd name="connsiteY13" fmla="*/ 20065 h 134055"/>
                <a:gd name="connsiteX14" fmla="*/ 158386 w 246944"/>
                <a:gd name="connsiteY14" fmla="*/ 28673 h 134055"/>
                <a:gd name="connsiteX15" fmla="*/ 121203 w 246944"/>
                <a:gd name="connsiteY15" fmla="*/ 44830 h 134055"/>
                <a:gd name="connsiteX16" fmla="*/ 89947 w 246944"/>
                <a:gd name="connsiteY16" fmla="*/ 31989 h 134055"/>
                <a:gd name="connsiteX17" fmla="*/ 83808 w 246944"/>
                <a:gd name="connsiteY17" fmla="*/ 35516 h 134055"/>
                <a:gd name="connsiteX18" fmla="*/ 87336 w 246944"/>
                <a:gd name="connsiteY18" fmla="*/ 41655 h 134055"/>
                <a:gd name="connsiteX19" fmla="*/ 110196 w 246944"/>
                <a:gd name="connsiteY19" fmla="*/ 50474 h 134055"/>
                <a:gd name="connsiteX20" fmla="*/ 71461 w 246944"/>
                <a:gd name="connsiteY20" fmla="*/ 74463 h 134055"/>
                <a:gd name="connsiteX21" fmla="*/ 42251 w 246944"/>
                <a:gd name="connsiteY21" fmla="*/ 62257 h 134055"/>
                <a:gd name="connsiteX22" fmla="*/ 36042 w 246944"/>
                <a:gd name="connsiteY22" fmla="*/ 65714 h 134055"/>
                <a:gd name="connsiteX23" fmla="*/ 39499 w 246944"/>
                <a:gd name="connsiteY23" fmla="*/ 71923 h 134055"/>
                <a:gd name="connsiteX24" fmla="*/ 62359 w 246944"/>
                <a:gd name="connsiteY24" fmla="*/ 81095 h 134055"/>
                <a:gd name="connsiteX25" fmla="*/ 33290 w 246944"/>
                <a:gd name="connsiteY25" fmla="*/ 105296 h 134055"/>
                <a:gd name="connsiteX26" fmla="*/ 5774 w 246944"/>
                <a:gd name="connsiteY26" fmla="*/ 96759 h 134055"/>
                <a:gd name="connsiteX27" fmla="*/ 59 w 246944"/>
                <a:gd name="connsiteY27" fmla="*/ 100992 h 134055"/>
                <a:gd name="connsiteX28" fmla="*/ 4292 w 246944"/>
                <a:gd name="connsiteY28" fmla="*/ 106707 h 134055"/>
                <a:gd name="connsiteX29" fmla="*/ 25318 w 246944"/>
                <a:gd name="connsiteY29" fmla="*/ 112916 h 134055"/>
                <a:gd name="connsiteX30" fmla="*/ 15228 w 246944"/>
                <a:gd name="connsiteY30" fmla="*/ 123640 h 134055"/>
                <a:gd name="connsiteX31" fmla="*/ 15934 w 246944"/>
                <a:gd name="connsiteY31" fmla="*/ 130696 h 134055"/>
                <a:gd name="connsiteX32" fmla="*/ 19109 w 246944"/>
                <a:gd name="connsiteY32" fmla="*/ 131825 h 134055"/>
                <a:gd name="connsiteX33" fmla="*/ 22989 w 246944"/>
                <a:gd name="connsiteY33" fmla="*/ 129990 h 134055"/>
                <a:gd name="connsiteX34" fmla="*/ 34913 w 246944"/>
                <a:gd name="connsiteY34" fmla="*/ 117432 h 134055"/>
                <a:gd name="connsiteX35" fmla="*/ 57773 w 246944"/>
                <a:gd name="connsiteY35" fmla="*/ 137187 h 134055"/>
                <a:gd name="connsiteX36" fmla="*/ 61936 w 246944"/>
                <a:gd name="connsiteY36" fmla="*/ 139374 h 134055"/>
                <a:gd name="connsiteX37" fmla="*/ 64758 w 246944"/>
                <a:gd name="connsiteY37" fmla="*/ 138457 h 134055"/>
                <a:gd name="connsiteX38" fmla="*/ 66028 w 246944"/>
                <a:gd name="connsiteY38" fmla="*/ 131472 h 134055"/>
                <a:gd name="connsiteX39" fmla="*/ 42604 w 246944"/>
                <a:gd name="connsiteY39" fmla="*/ 110164 h 134055"/>
                <a:gd name="connsiteX40" fmla="*/ 71955 w 246944"/>
                <a:gd name="connsiteY40" fmla="*/ 86317 h 134055"/>
                <a:gd name="connsiteX41" fmla="*/ 95097 w 246944"/>
                <a:gd name="connsiteY41" fmla="*/ 107483 h 134055"/>
                <a:gd name="connsiteX42" fmla="*/ 99331 w 246944"/>
                <a:gd name="connsiteY42" fmla="*/ 109811 h 134055"/>
                <a:gd name="connsiteX43" fmla="*/ 102012 w 246944"/>
                <a:gd name="connsiteY43" fmla="*/ 109035 h 134055"/>
                <a:gd name="connsiteX44" fmla="*/ 103564 w 246944"/>
                <a:gd name="connsiteY44" fmla="*/ 102121 h 134055"/>
                <a:gd name="connsiteX45" fmla="*/ 80774 w 246944"/>
                <a:gd name="connsiteY45" fmla="*/ 80037 h 134055"/>
                <a:gd name="connsiteX46" fmla="*/ 120709 w 246944"/>
                <a:gd name="connsiteY46" fmla="*/ 56119 h 134055"/>
                <a:gd name="connsiteX47" fmla="*/ 145615 w 246944"/>
                <a:gd name="connsiteY47" fmla="*/ 79120 h 134055"/>
                <a:gd name="connsiteX48" fmla="*/ 149919 w 246944"/>
                <a:gd name="connsiteY48" fmla="*/ 81589 h 134055"/>
                <a:gd name="connsiteX49" fmla="*/ 152529 w 246944"/>
                <a:gd name="connsiteY49" fmla="*/ 80884 h 134055"/>
                <a:gd name="connsiteX50" fmla="*/ 154223 w 246944"/>
                <a:gd name="connsiteY50" fmla="*/ 73969 h 134055"/>
                <a:gd name="connsiteX51" fmla="*/ 131222 w 246944"/>
                <a:gd name="connsiteY51" fmla="*/ 50898 h 134055"/>
                <a:gd name="connsiteX52" fmla="*/ 169181 w 246944"/>
                <a:gd name="connsiteY52" fmla="*/ 35305 h 134055"/>
                <a:gd name="connsiteX53" fmla="*/ 191970 w 246944"/>
                <a:gd name="connsiteY53" fmla="*/ 58941 h 134055"/>
                <a:gd name="connsiteX54" fmla="*/ 196415 w 246944"/>
                <a:gd name="connsiteY54" fmla="*/ 61693 h 134055"/>
                <a:gd name="connsiteX55" fmla="*/ 198743 w 246944"/>
                <a:gd name="connsiteY55" fmla="*/ 61128 h 134055"/>
                <a:gd name="connsiteX56" fmla="*/ 200931 w 246944"/>
                <a:gd name="connsiteY56" fmla="*/ 54355 h 134055"/>
                <a:gd name="connsiteX57" fmla="*/ 180893 w 246944"/>
                <a:gd name="connsiteY57" fmla="*/ 31424 h 134055"/>
                <a:gd name="connsiteX58" fmla="*/ 217229 w 246944"/>
                <a:gd name="connsiteY58" fmla="*/ 22323 h 134055"/>
                <a:gd name="connsiteX59" fmla="*/ 237902 w 246944"/>
                <a:gd name="connsiteY59" fmla="*/ 44407 h 134055"/>
                <a:gd name="connsiteX60" fmla="*/ 242488 w 246944"/>
                <a:gd name="connsiteY60" fmla="*/ 47299 h 134055"/>
                <a:gd name="connsiteX61" fmla="*/ 244604 w 246944"/>
                <a:gd name="connsiteY61" fmla="*/ 46805 h 134055"/>
                <a:gd name="connsiteX62" fmla="*/ 247286 w 246944"/>
                <a:gd name="connsiteY62" fmla="*/ 402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6944" h="134055">
                  <a:moveTo>
                    <a:pt x="247286" y="40244"/>
                  </a:moveTo>
                  <a:cubicBezTo>
                    <a:pt x="243617" y="32200"/>
                    <a:pt x="237620" y="25498"/>
                    <a:pt x="231058" y="19994"/>
                  </a:cubicBezTo>
                  <a:cubicBezTo>
                    <a:pt x="235079" y="19359"/>
                    <a:pt x="239172" y="18795"/>
                    <a:pt x="243264" y="18301"/>
                  </a:cubicBezTo>
                  <a:cubicBezTo>
                    <a:pt x="246015" y="17948"/>
                    <a:pt x="247991" y="15479"/>
                    <a:pt x="247638" y="12727"/>
                  </a:cubicBezTo>
                  <a:cubicBezTo>
                    <a:pt x="247286" y="9975"/>
                    <a:pt x="244816" y="8000"/>
                    <a:pt x="242064" y="8353"/>
                  </a:cubicBezTo>
                  <a:cubicBezTo>
                    <a:pt x="234374" y="9270"/>
                    <a:pt x="226895" y="10469"/>
                    <a:pt x="219557" y="11810"/>
                  </a:cubicBezTo>
                  <a:cubicBezTo>
                    <a:pt x="207210" y="4190"/>
                    <a:pt x="195851" y="521"/>
                    <a:pt x="194933" y="239"/>
                  </a:cubicBezTo>
                  <a:cubicBezTo>
                    <a:pt x="192252" y="-608"/>
                    <a:pt x="189430" y="874"/>
                    <a:pt x="188654" y="3484"/>
                  </a:cubicBezTo>
                  <a:cubicBezTo>
                    <a:pt x="187807" y="6095"/>
                    <a:pt x="189289" y="8988"/>
                    <a:pt x="191899" y="9834"/>
                  </a:cubicBezTo>
                  <a:cubicBezTo>
                    <a:pt x="192040" y="9905"/>
                    <a:pt x="197262" y="11598"/>
                    <a:pt x="204247" y="14914"/>
                  </a:cubicBezTo>
                  <a:cubicBezTo>
                    <a:pt x="192605" y="17595"/>
                    <a:pt x="181457" y="20770"/>
                    <a:pt x="170803" y="24298"/>
                  </a:cubicBezTo>
                  <a:cubicBezTo>
                    <a:pt x="157257" y="15690"/>
                    <a:pt x="144698" y="10963"/>
                    <a:pt x="143781" y="10610"/>
                  </a:cubicBezTo>
                  <a:cubicBezTo>
                    <a:pt x="141170" y="9623"/>
                    <a:pt x="138277" y="10963"/>
                    <a:pt x="137290" y="13574"/>
                  </a:cubicBezTo>
                  <a:cubicBezTo>
                    <a:pt x="136302" y="16184"/>
                    <a:pt x="137642" y="19077"/>
                    <a:pt x="140253" y="20065"/>
                  </a:cubicBezTo>
                  <a:cubicBezTo>
                    <a:pt x="140394" y="20135"/>
                    <a:pt x="148437" y="23169"/>
                    <a:pt x="158386" y="28673"/>
                  </a:cubicBezTo>
                  <a:cubicBezTo>
                    <a:pt x="145121" y="33612"/>
                    <a:pt x="132703" y="39044"/>
                    <a:pt x="121203" y="44830"/>
                  </a:cubicBezTo>
                  <a:cubicBezTo>
                    <a:pt x="105540" y="36293"/>
                    <a:pt x="91076" y="32271"/>
                    <a:pt x="89947" y="31989"/>
                  </a:cubicBezTo>
                  <a:cubicBezTo>
                    <a:pt x="87265" y="31283"/>
                    <a:pt x="84514" y="32835"/>
                    <a:pt x="83808" y="35516"/>
                  </a:cubicBezTo>
                  <a:cubicBezTo>
                    <a:pt x="83103" y="38198"/>
                    <a:pt x="84655" y="40949"/>
                    <a:pt x="87336" y="41655"/>
                  </a:cubicBezTo>
                  <a:cubicBezTo>
                    <a:pt x="87548" y="41725"/>
                    <a:pt x="97849" y="44548"/>
                    <a:pt x="110196" y="50474"/>
                  </a:cubicBezTo>
                  <a:cubicBezTo>
                    <a:pt x="95662" y="58306"/>
                    <a:pt x="82750" y="66490"/>
                    <a:pt x="71461" y="74463"/>
                  </a:cubicBezTo>
                  <a:cubicBezTo>
                    <a:pt x="56715" y="66420"/>
                    <a:pt x="43239" y="62539"/>
                    <a:pt x="42251" y="62257"/>
                  </a:cubicBezTo>
                  <a:cubicBezTo>
                    <a:pt x="39570" y="61481"/>
                    <a:pt x="36818" y="63033"/>
                    <a:pt x="36042" y="65714"/>
                  </a:cubicBezTo>
                  <a:cubicBezTo>
                    <a:pt x="35266" y="68395"/>
                    <a:pt x="36818" y="71147"/>
                    <a:pt x="39499" y="71923"/>
                  </a:cubicBezTo>
                  <a:cubicBezTo>
                    <a:pt x="39711" y="71994"/>
                    <a:pt x="50153" y="75028"/>
                    <a:pt x="62359" y="81095"/>
                  </a:cubicBezTo>
                  <a:cubicBezTo>
                    <a:pt x="50436" y="90056"/>
                    <a:pt x="40699" y="98381"/>
                    <a:pt x="33290" y="105296"/>
                  </a:cubicBezTo>
                  <a:cubicBezTo>
                    <a:pt x="19109" y="98805"/>
                    <a:pt x="6691" y="96900"/>
                    <a:pt x="5774" y="96759"/>
                  </a:cubicBezTo>
                  <a:cubicBezTo>
                    <a:pt x="3022" y="96335"/>
                    <a:pt x="482" y="98240"/>
                    <a:pt x="59" y="100992"/>
                  </a:cubicBezTo>
                  <a:cubicBezTo>
                    <a:pt x="-364" y="103744"/>
                    <a:pt x="1540" y="106284"/>
                    <a:pt x="4292" y="106707"/>
                  </a:cubicBezTo>
                  <a:cubicBezTo>
                    <a:pt x="4504" y="106707"/>
                    <a:pt x="13888" y="108189"/>
                    <a:pt x="25318" y="112916"/>
                  </a:cubicBezTo>
                  <a:cubicBezTo>
                    <a:pt x="18827" y="119336"/>
                    <a:pt x="15440" y="123429"/>
                    <a:pt x="15228" y="123640"/>
                  </a:cubicBezTo>
                  <a:cubicBezTo>
                    <a:pt x="13464" y="125757"/>
                    <a:pt x="13747" y="128932"/>
                    <a:pt x="15934" y="130696"/>
                  </a:cubicBezTo>
                  <a:cubicBezTo>
                    <a:pt x="16851" y="131472"/>
                    <a:pt x="17980" y="131825"/>
                    <a:pt x="19109" y="131825"/>
                  </a:cubicBezTo>
                  <a:cubicBezTo>
                    <a:pt x="20591" y="131825"/>
                    <a:pt x="22002" y="131190"/>
                    <a:pt x="22989" y="129990"/>
                  </a:cubicBezTo>
                  <a:cubicBezTo>
                    <a:pt x="23130" y="129779"/>
                    <a:pt x="27223" y="124981"/>
                    <a:pt x="34913" y="117432"/>
                  </a:cubicBezTo>
                  <a:cubicBezTo>
                    <a:pt x="43309" y="122018"/>
                    <a:pt x="51706" y="128368"/>
                    <a:pt x="57773" y="137187"/>
                  </a:cubicBezTo>
                  <a:cubicBezTo>
                    <a:pt x="58761" y="138598"/>
                    <a:pt x="60313" y="139374"/>
                    <a:pt x="61936" y="139374"/>
                  </a:cubicBezTo>
                  <a:cubicBezTo>
                    <a:pt x="62924" y="139374"/>
                    <a:pt x="63912" y="139092"/>
                    <a:pt x="64758" y="138457"/>
                  </a:cubicBezTo>
                  <a:cubicBezTo>
                    <a:pt x="67016" y="136905"/>
                    <a:pt x="67651" y="133730"/>
                    <a:pt x="66028" y="131472"/>
                  </a:cubicBezTo>
                  <a:cubicBezTo>
                    <a:pt x="59608" y="122159"/>
                    <a:pt x="51141" y="115315"/>
                    <a:pt x="42604" y="110164"/>
                  </a:cubicBezTo>
                  <a:cubicBezTo>
                    <a:pt x="50224" y="103250"/>
                    <a:pt x="60031" y="94995"/>
                    <a:pt x="71955" y="86317"/>
                  </a:cubicBezTo>
                  <a:cubicBezTo>
                    <a:pt x="80915" y="91820"/>
                    <a:pt x="89665" y="98805"/>
                    <a:pt x="95097" y="107483"/>
                  </a:cubicBezTo>
                  <a:cubicBezTo>
                    <a:pt x="96085" y="108965"/>
                    <a:pt x="97708" y="109811"/>
                    <a:pt x="99331" y="109811"/>
                  </a:cubicBezTo>
                  <a:cubicBezTo>
                    <a:pt x="100248" y="109811"/>
                    <a:pt x="101165" y="109529"/>
                    <a:pt x="102012" y="109035"/>
                  </a:cubicBezTo>
                  <a:cubicBezTo>
                    <a:pt x="104340" y="107554"/>
                    <a:pt x="105046" y="104449"/>
                    <a:pt x="103564" y="102121"/>
                  </a:cubicBezTo>
                  <a:cubicBezTo>
                    <a:pt x="97919" y="93160"/>
                    <a:pt x="89523" y="85823"/>
                    <a:pt x="80774" y="80037"/>
                  </a:cubicBezTo>
                  <a:cubicBezTo>
                    <a:pt x="92416" y="72064"/>
                    <a:pt x="105751" y="63880"/>
                    <a:pt x="120709" y="56119"/>
                  </a:cubicBezTo>
                  <a:cubicBezTo>
                    <a:pt x="130375" y="61904"/>
                    <a:pt x="139829" y="69595"/>
                    <a:pt x="145615" y="79120"/>
                  </a:cubicBezTo>
                  <a:cubicBezTo>
                    <a:pt x="146532" y="80672"/>
                    <a:pt x="148226" y="81589"/>
                    <a:pt x="149919" y="81589"/>
                  </a:cubicBezTo>
                  <a:cubicBezTo>
                    <a:pt x="150765" y="81589"/>
                    <a:pt x="151683" y="81378"/>
                    <a:pt x="152529" y="80884"/>
                  </a:cubicBezTo>
                  <a:cubicBezTo>
                    <a:pt x="154928" y="79473"/>
                    <a:pt x="155704" y="76368"/>
                    <a:pt x="154223" y="73969"/>
                  </a:cubicBezTo>
                  <a:cubicBezTo>
                    <a:pt x="148578" y="64585"/>
                    <a:pt x="140182" y="56965"/>
                    <a:pt x="131222" y="50898"/>
                  </a:cubicBezTo>
                  <a:cubicBezTo>
                    <a:pt x="143005" y="45253"/>
                    <a:pt x="155634" y="39961"/>
                    <a:pt x="169181" y="35305"/>
                  </a:cubicBezTo>
                  <a:cubicBezTo>
                    <a:pt x="178212" y="41514"/>
                    <a:pt x="187172" y="49557"/>
                    <a:pt x="191970" y="58941"/>
                  </a:cubicBezTo>
                  <a:cubicBezTo>
                    <a:pt x="192887" y="60705"/>
                    <a:pt x="194651" y="61693"/>
                    <a:pt x="196415" y="61693"/>
                  </a:cubicBezTo>
                  <a:cubicBezTo>
                    <a:pt x="197191" y="61693"/>
                    <a:pt x="197967" y="61481"/>
                    <a:pt x="198743" y="61128"/>
                  </a:cubicBezTo>
                  <a:cubicBezTo>
                    <a:pt x="201213" y="59858"/>
                    <a:pt x="202201" y="56824"/>
                    <a:pt x="200931" y="54355"/>
                  </a:cubicBezTo>
                  <a:cubicBezTo>
                    <a:pt x="196344" y="45394"/>
                    <a:pt x="188936" y="37774"/>
                    <a:pt x="180893" y="31424"/>
                  </a:cubicBezTo>
                  <a:cubicBezTo>
                    <a:pt x="192393" y="27897"/>
                    <a:pt x="204529" y="24792"/>
                    <a:pt x="217229" y="22323"/>
                  </a:cubicBezTo>
                  <a:cubicBezTo>
                    <a:pt x="225484" y="27826"/>
                    <a:pt x="233668" y="35234"/>
                    <a:pt x="237902" y="44407"/>
                  </a:cubicBezTo>
                  <a:cubicBezTo>
                    <a:pt x="238748" y="46241"/>
                    <a:pt x="240583" y="47299"/>
                    <a:pt x="242488" y="47299"/>
                  </a:cubicBezTo>
                  <a:cubicBezTo>
                    <a:pt x="243193" y="47299"/>
                    <a:pt x="243899" y="47158"/>
                    <a:pt x="244604" y="46805"/>
                  </a:cubicBezTo>
                  <a:cubicBezTo>
                    <a:pt x="247286" y="45747"/>
                    <a:pt x="248415" y="42713"/>
                    <a:pt x="247286" y="40244"/>
                  </a:cubicBezTo>
                  <a:close/>
                </a:path>
              </a:pathLst>
            </a:custGeom>
            <a:solidFill>
              <a:schemeClr val="bg2"/>
            </a:solidFill>
            <a:ln w="7047" cap="flat">
              <a:noFill/>
              <a:prstDash val="solid"/>
              <a:miter/>
            </a:ln>
          </p:spPr>
          <p:txBody>
            <a:bodyPr rtlCol="0" anchor="ctr"/>
            <a:lstStyle/>
            <a:p>
              <a:endParaRPr lang="en-ID"/>
            </a:p>
          </p:txBody>
        </p:sp>
      </p:grpSp>
      <p:grpSp>
        <p:nvGrpSpPr>
          <p:cNvPr id="53" name="Graphic 1">
            <a:extLst>
              <a:ext uri="{FF2B5EF4-FFF2-40B4-BE49-F238E27FC236}">
                <a16:creationId xmlns:a16="http://schemas.microsoft.com/office/drawing/2014/main" id="{64A4DBE6-CE0B-4141-8B72-872D88DA4E7D}"/>
              </a:ext>
            </a:extLst>
          </p:cNvPr>
          <p:cNvGrpSpPr/>
          <p:nvPr/>
        </p:nvGrpSpPr>
        <p:grpSpPr>
          <a:xfrm>
            <a:off x="9563486" y="3959619"/>
            <a:ext cx="534505" cy="703657"/>
            <a:chOff x="5196498" y="4923448"/>
            <a:chExt cx="485914" cy="581535"/>
          </a:xfrm>
          <a:solidFill>
            <a:schemeClr val="accent1"/>
          </a:solidFill>
        </p:grpSpPr>
        <p:sp>
          <p:nvSpPr>
            <p:cNvPr id="54" name="Freeform: Shape 53">
              <a:extLst>
                <a:ext uri="{FF2B5EF4-FFF2-40B4-BE49-F238E27FC236}">
                  <a16:creationId xmlns:a16="http://schemas.microsoft.com/office/drawing/2014/main" id="{534E347D-5DC2-45C7-B4CF-B34D5E32A241}"/>
                </a:ext>
              </a:extLst>
            </p:cNvPr>
            <p:cNvSpPr/>
            <p:nvPr/>
          </p:nvSpPr>
          <p:spPr>
            <a:xfrm>
              <a:off x="5219496" y="4965991"/>
              <a:ext cx="388057" cy="508001"/>
            </a:xfrm>
            <a:custGeom>
              <a:avLst/>
              <a:gdLst>
                <a:gd name="connsiteX0" fmla="*/ 316371 w 388055"/>
                <a:gd name="connsiteY0" fmla="*/ 503202 h 508000"/>
                <a:gd name="connsiteX1" fmla="*/ 323497 w 388055"/>
                <a:gd name="connsiteY1" fmla="*/ 499533 h 508000"/>
                <a:gd name="connsiteX2" fmla="*/ 389255 w 388055"/>
                <a:gd name="connsiteY2" fmla="*/ 461292 h 508000"/>
                <a:gd name="connsiteX3" fmla="*/ 382129 w 388055"/>
                <a:gd name="connsiteY3" fmla="*/ 464961 h 508000"/>
                <a:gd name="connsiteX4" fmla="*/ 379730 w 388055"/>
                <a:gd name="connsiteY4" fmla="*/ 466019 h 508000"/>
                <a:gd name="connsiteX5" fmla="*/ 374721 w 388055"/>
                <a:gd name="connsiteY5" fmla="*/ 468065 h 508000"/>
                <a:gd name="connsiteX6" fmla="*/ 370558 w 388055"/>
                <a:gd name="connsiteY6" fmla="*/ 469477 h 508000"/>
                <a:gd name="connsiteX7" fmla="*/ 367947 w 388055"/>
                <a:gd name="connsiteY7" fmla="*/ 470323 h 508000"/>
                <a:gd name="connsiteX8" fmla="*/ 362726 w 388055"/>
                <a:gd name="connsiteY8" fmla="*/ 471593 h 508000"/>
                <a:gd name="connsiteX9" fmla="*/ 360821 w 388055"/>
                <a:gd name="connsiteY9" fmla="*/ 472016 h 508000"/>
                <a:gd name="connsiteX10" fmla="*/ 353977 w 388055"/>
                <a:gd name="connsiteY10" fmla="*/ 473146 h 508000"/>
                <a:gd name="connsiteX11" fmla="*/ 352143 w 388055"/>
                <a:gd name="connsiteY11" fmla="*/ 473357 h 508000"/>
                <a:gd name="connsiteX12" fmla="*/ 347839 w 388055"/>
                <a:gd name="connsiteY12" fmla="*/ 473710 h 508000"/>
                <a:gd name="connsiteX13" fmla="*/ 341842 w 388055"/>
                <a:gd name="connsiteY13" fmla="*/ 473992 h 508000"/>
                <a:gd name="connsiteX14" fmla="*/ 338455 w 388055"/>
                <a:gd name="connsiteY14" fmla="*/ 474063 h 508000"/>
                <a:gd name="connsiteX15" fmla="*/ 333587 w 388055"/>
                <a:gd name="connsiteY15" fmla="*/ 473922 h 508000"/>
                <a:gd name="connsiteX16" fmla="*/ 329706 w 388055"/>
                <a:gd name="connsiteY16" fmla="*/ 473710 h 508000"/>
                <a:gd name="connsiteX17" fmla="*/ 325614 w 388055"/>
                <a:gd name="connsiteY17" fmla="*/ 473286 h 508000"/>
                <a:gd name="connsiteX18" fmla="*/ 321098 w 388055"/>
                <a:gd name="connsiteY18" fmla="*/ 472722 h 508000"/>
                <a:gd name="connsiteX19" fmla="*/ 317288 w 388055"/>
                <a:gd name="connsiteY19" fmla="*/ 472087 h 508000"/>
                <a:gd name="connsiteX20" fmla="*/ 312420 w 388055"/>
                <a:gd name="connsiteY20" fmla="*/ 471170 h 508000"/>
                <a:gd name="connsiteX21" fmla="*/ 309104 w 388055"/>
                <a:gd name="connsiteY21" fmla="*/ 470464 h 508000"/>
                <a:gd name="connsiteX22" fmla="*/ 303883 w 388055"/>
                <a:gd name="connsiteY22" fmla="*/ 469194 h 508000"/>
                <a:gd name="connsiteX23" fmla="*/ 300567 w 388055"/>
                <a:gd name="connsiteY23" fmla="*/ 468277 h 508000"/>
                <a:gd name="connsiteX24" fmla="*/ 294852 w 388055"/>
                <a:gd name="connsiteY24" fmla="*/ 466513 h 508000"/>
                <a:gd name="connsiteX25" fmla="*/ 292100 w 388055"/>
                <a:gd name="connsiteY25" fmla="*/ 465596 h 508000"/>
                <a:gd name="connsiteX26" fmla="*/ 283774 w 388055"/>
                <a:gd name="connsiteY26" fmla="*/ 462562 h 508000"/>
                <a:gd name="connsiteX27" fmla="*/ 283422 w 388055"/>
                <a:gd name="connsiteY27" fmla="*/ 462421 h 508000"/>
                <a:gd name="connsiteX28" fmla="*/ 274743 w 388055"/>
                <a:gd name="connsiteY28" fmla="*/ 458681 h 508000"/>
                <a:gd name="connsiteX29" fmla="*/ 272062 w 388055"/>
                <a:gd name="connsiteY29" fmla="*/ 457411 h 508000"/>
                <a:gd name="connsiteX30" fmla="*/ 265853 w 388055"/>
                <a:gd name="connsiteY30" fmla="*/ 454378 h 508000"/>
                <a:gd name="connsiteX31" fmla="*/ 262819 w 388055"/>
                <a:gd name="connsiteY31" fmla="*/ 452826 h 508000"/>
                <a:gd name="connsiteX32" fmla="*/ 254565 w 388055"/>
                <a:gd name="connsiteY32" fmla="*/ 448310 h 508000"/>
                <a:gd name="connsiteX33" fmla="*/ 245322 w 388055"/>
                <a:gd name="connsiteY33" fmla="*/ 442666 h 508000"/>
                <a:gd name="connsiteX34" fmla="*/ 244828 w 388055"/>
                <a:gd name="connsiteY34" fmla="*/ 442383 h 508000"/>
                <a:gd name="connsiteX35" fmla="*/ 235938 w 388055"/>
                <a:gd name="connsiteY35" fmla="*/ 436457 h 508000"/>
                <a:gd name="connsiteX36" fmla="*/ 232904 w 388055"/>
                <a:gd name="connsiteY36" fmla="*/ 434340 h 508000"/>
                <a:gd name="connsiteX37" fmla="*/ 227048 w 388055"/>
                <a:gd name="connsiteY37" fmla="*/ 430106 h 508000"/>
                <a:gd name="connsiteX38" fmla="*/ 223450 w 388055"/>
                <a:gd name="connsiteY38" fmla="*/ 427355 h 508000"/>
                <a:gd name="connsiteX39" fmla="*/ 218158 w 388055"/>
                <a:gd name="connsiteY39" fmla="*/ 423263 h 508000"/>
                <a:gd name="connsiteX40" fmla="*/ 214348 w 388055"/>
                <a:gd name="connsiteY40" fmla="*/ 420158 h 508000"/>
                <a:gd name="connsiteX41" fmla="*/ 209409 w 388055"/>
                <a:gd name="connsiteY41" fmla="*/ 415995 h 508000"/>
                <a:gd name="connsiteX42" fmla="*/ 205528 w 388055"/>
                <a:gd name="connsiteY42" fmla="*/ 412609 h 508000"/>
                <a:gd name="connsiteX43" fmla="*/ 200731 w 388055"/>
                <a:gd name="connsiteY43" fmla="*/ 408234 h 508000"/>
                <a:gd name="connsiteX44" fmla="*/ 196850 w 388055"/>
                <a:gd name="connsiteY44" fmla="*/ 404636 h 508000"/>
                <a:gd name="connsiteX45" fmla="*/ 192052 w 388055"/>
                <a:gd name="connsiteY45" fmla="*/ 399979 h 508000"/>
                <a:gd name="connsiteX46" fmla="*/ 188524 w 388055"/>
                <a:gd name="connsiteY46" fmla="*/ 396452 h 508000"/>
                <a:gd name="connsiteX47" fmla="*/ 183586 w 388055"/>
                <a:gd name="connsiteY47" fmla="*/ 391301 h 508000"/>
                <a:gd name="connsiteX48" fmla="*/ 180340 w 388055"/>
                <a:gd name="connsiteY48" fmla="*/ 387914 h 508000"/>
                <a:gd name="connsiteX49" fmla="*/ 174555 w 388055"/>
                <a:gd name="connsiteY49" fmla="*/ 381564 h 508000"/>
                <a:gd name="connsiteX50" fmla="*/ 172438 w 388055"/>
                <a:gd name="connsiteY50" fmla="*/ 379166 h 508000"/>
                <a:gd name="connsiteX51" fmla="*/ 164677 w 388055"/>
                <a:gd name="connsiteY51" fmla="*/ 370134 h 508000"/>
                <a:gd name="connsiteX52" fmla="*/ 163054 w 388055"/>
                <a:gd name="connsiteY52" fmla="*/ 368088 h 508000"/>
                <a:gd name="connsiteX53" fmla="*/ 157127 w 388055"/>
                <a:gd name="connsiteY53" fmla="*/ 360680 h 508000"/>
                <a:gd name="connsiteX54" fmla="*/ 150213 w 388055"/>
                <a:gd name="connsiteY54" fmla="*/ 351578 h 508000"/>
                <a:gd name="connsiteX55" fmla="*/ 149084 w 388055"/>
                <a:gd name="connsiteY55" fmla="*/ 350097 h 508000"/>
                <a:gd name="connsiteX56" fmla="*/ 138360 w 388055"/>
                <a:gd name="connsiteY56" fmla="*/ 334856 h 508000"/>
                <a:gd name="connsiteX57" fmla="*/ 135819 w 388055"/>
                <a:gd name="connsiteY57" fmla="*/ 331117 h 508000"/>
                <a:gd name="connsiteX58" fmla="*/ 132010 w 388055"/>
                <a:gd name="connsiteY58" fmla="*/ 325261 h 508000"/>
                <a:gd name="connsiteX59" fmla="*/ 128764 w 388055"/>
                <a:gd name="connsiteY59" fmla="*/ 320111 h 508000"/>
                <a:gd name="connsiteX60" fmla="*/ 125095 w 388055"/>
                <a:gd name="connsiteY60" fmla="*/ 314113 h 508000"/>
                <a:gd name="connsiteX61" fmla="*/ 122202 w 388055"/>
                <a:gd name="connsiteY61" fmla="*/ 309315 h 508000"/>
                <a:gd name="connsiteX62" fmla="*/ 114018 w 388055"/>
                <a:gd name="connsiteY62" fmla="*/ 294710 h 508000"/>
                <a:gd name="connsiteX63" fmla="*/ 111196 w 388055"/>
                <a:gd name="connsiteY63" fmla="*/ 289278 h 508000"/>
                <a:gd name="connsiteX64" fmla="*/ 108232 w 388055"/>
                <a:gd name="connsiteY64" fmla="*/ 283563 h 508000"/>
                <a:gd name="connsiteX65" fmla="*/ 104352 w 388055"/>
                <a:gd name="connsiteY65" fmla="*/ 275590 h 508000"/>
                <a:gd name="connsiteX66" fmla="*/ 103011 w 388055"/>
                <a:gd name="connsiteY66" fmla="*/ 272909 h 508000"/>
                <a:gd name="connsiteX67" fmla="*/ 98213 w 388055"/>
                <a:gd name="connsiteY67" fmla="*/ 262396 h 508000"/>
                <a:gd name="connsiteX68" fmla="*/ 97014 w 388055"/>
                <a:gd name="connsiteY68" fmla="*/ 259644 h 508000"/>
                <a:gd name="connsiteX69" fmla="*/ 93698 w 388055"/>
                <a:gd name="connsiteY69" fmla="*/ 251742 h 508000"/>
                <a:gd name="connsiteX70" fmla="*/ 92216 w 388055"/>
                <a:gd name="connsiteY70" fmla="*/ 248144 h 508000"/>
                <a:gd name="connsiteX71" fmla="*/ 89323 w 388055"/>
                <a:gd name="connsiteY71" fmla="*/ 240594 h 508000"/>
                <a:gd name="connsiteX72" fmla="*/ 88053 w 388055"/>
                <a:gd name="connsiteY72" fmla="*/ 237278 h 508000"/>
                <a:gd name="connsiteX73" fmla="*/ 84667 w 388055"/>
                <a:gd name="connsiteY73" fmla="*/ 227682 h 508000"/>
                <a:gd name="connsiteX74" fmla="*/ 84243 w 388055"/>
                <a:gd name="connsiteY74" fmla="*/ 226413 h 508000"/>
                <a:gd name="connsiteX75" fmla="*/ 80786 w 388055"/>
                <a:gd name="connsiteY75" fmla="*/ 215477 h 508000"/>
                <a:gd name="connsiteX76" fmla="*/ 79798 w 388055"/>
                <a:gd name="connsiteY76" fmla="*/ 212019 h 508000"/>
                <a:gd name="connsiteX77" fmla="*/ 77611 w 388055"/>
                <a:gd name="connsiteY77" fmla="*/ 204399 h 508000"/>
                <a:gd name="connsiteX78" fmla="*/ 76553 w 388055"/>
                <a:gd name="connsiteY78" fmla="*/ 200236 h 508000"/>
                <a:gd name="connsiteX79" fmla="*/ 74789 w 388055"/>
                <a:gd name="connsiteY79" fmla="*/ 193181 h 508000"/>
                <a:gd name="connsiteX80" fmla="*/ 73801 w 388055"/>
                <a:gd name="connsiteY80" fmla="*/ 189018 h 508000"/>
                <a:gd name="connsiteX81" fmla="*/ 72249 w 388055"/>
                <a:gd name="connsiteY81" fmla="*/ 181821 h 508000"/>
                <a:gd name="connsiteX82" fmla="*/ 71473 w 388055"/>
                <a:gd name="connsiteY82" fmla="*/ 178012 h 508000"/>
                <a:gd name="connsiteX83" fmla="*/ 69850 w 388055"/>
                <a:gd name="connsiteY83" fmla="*/ 168910 h 508000"/>
                <a:gd name="connsiteX84" fmla="*/ 69568 w 388055"/>
                <a:gd name="connsiteY84" fmla="*/ 167287 h 508000"/>
                <a:gd name="connsiteX85" fmla="*/ 68086 w 388055"/>
                <a:gd name="connsiteY85" fmla="*/ 156563 h 508000"/>
                <a:gd name="connsiteX86" fmla="*/ 67733 w 388055"/>
                <a:gd name="connsiteY86" fmla="*/ 153599 h 508000"/>
                <a:gd name="connsiteX87" fmla="*/ 66957 w 388055"/>
                <a:gd name="connsiteY87" fmla="*/ 145909 h 508000"/>
                <a:gd name="connsiteX88" fmla="*/ 66675 w 388055"/>
                <a:gd name="connsiteY88" fmla="*/ 142310 h 508000"/>
                <a:gd name="connsiteX89" fmla="*/ 66252 w 388055"/>
                <a:gd name="connsiteY89" fmla="*/ 135114 h 508000"/>
                <a:gd name="connsiteX90" fmla="*/ 66111 w 388055"/>
                <a:gd name="connsiteY90" fmla="*/ 131656 h 508000"/>
                <a:gd name="connsiteX91" fmla="*/ 65899 w 388055"/>
                <a:gd name="connsiteY91" fmla="*/ 121496 h 508000"/>
                <a:gd name="connsiteX92" fmla="*/ 66181 w 388055"/>
                <a:gd name="connsiteY92" fmla="*/ 111125 h 508000"/>
                <a:gd name="connsiteX93" fmla="*/ 66393 w 388055"/>
                <a:gd name="connsiteY93" fmla="*/ 108232 h 508000"/>
                <a:gd name="connsiteX94" fmla="*/ 66887 w 388055"/>
                <a:gd name="connsiteY94" fmla="*/ 101318 h 508000"/>
                <a:gd name="connsiteX95" fmla="*/ 67310 w 388055"/>
                <a:gd name="connsiteY95" fmla="*/ 97437 h 508000"/>
                <a:gd name="connsiteX96" fmla="*/ 68016 w 388055"/>
                <a:gd name="connsiteY96" fmla="*/ 91722 h 508000"/>
                <a:gd name="connsiteX97" fmla="*/ 68651 w 388055"/>
                <a:gd name="connsiteY97" fmla="*/ 87630 h 508000"/>
                <a:gd name="connsiteX98" fmla="*/ 69568 w 388055"/>
                <a:gd name="connsiteY98" fmla="*/ 82479 h 508000"/>
                <a:gd name="connsiteX99" fmla="*/ 70485 w 388055"/>
                <a:gd name="connsiteY99" fmla="*/ 77964 h 508000"/>
                <a:gd name="connsiteX100" fmla="*/ 71543 w 388055"/>
                <a:gd name="connsiteY100" fmla="*/ 73448 h 508000"/>
                <a:gd name="connsiteX101" fmla="*/ 72884 w 388055"/>
                <a:gd name="connsiteY101" fmla="*/ 68298 h 508000"/>
                <a:gd name="connsiteX102" fmla="*/ 74013 w 388055"/>
                <a:gd name="connsiteY102" fmla="*/ 64347 h 508000"/>
                <a:gd name="connsiteX103" fmla="*/ 75988 w 388055"/>
                <a:gd name="connsiteY103" fmla="*/ 58349 h 508000"/>
                <a:gd name="connsiteX104" fmla="*/ 77117 w 388055"/>
                <a:gd name="connsiteY104" fmla="*/ 55104 h 508000"/>
                <a:gd name="connsiteX105" fmla="*/ 81139 w 388055"/>
                <a:gd name="connsiteY105" fmla="*/ 45508 h 508000"/>
                <a:gd name="connsiteX106" fmla="*/ 84737 w 388055"/>
                <a:gd name="connsiteY106" fmla="*/ 38523 h 508000"/>
                <a:gd name="connsiteX107" fmla="*/ 85090 w 388055"/>
                <a:gd name="connsiteY107" fmla="*/ 37888 h 508000"/>
                <a:gd name="connsiteX108" fmla="*/ 88688 w 388055"/>
                <a:gd name="connsiteY108" fmla="*/ 31820 h 508000"/>
                <a:gd name="connsiteX109" fmla="*/ 89606 w 388055"/>
                <a:gd name="connsiteY109" fmla="*/ 30480 h 508000"/>
                <a:gd name="connsiteX110" fmla="*/ 92781 w 388055"/>
                <a:gd name="connsiteY110" fmla="*/ 25894 h 508000"/>
                <a:gd name="connsiteX111" fmla="*/ 94121 w 388055"/>
                <a:gd name="connsiteY111" fmla="*/ 24059 h 508000"/>
                <a:gd name="connsiteX112" fmla="*/ 97367 w 388055"/>
                <a:gd name="connsiteY112" fmla="*/ 20038 h 508000"/>
                <a:gd name="connsiteX113" fmla="*/ 98637 w 388055"/>
                <a:gd name="connsiteY113" fmla="*/ 18556 h 508000"/>
                <a:gd name="connsiteX114" fmla="*/ 103364 w 388055"/>
                <a:gd name="connsiteY114" fmla="*/ 13617 h 508000"/>
                <a:gd name="connsiteX115" fmla="*/ 104140 w 388055"/>
                <a:gd name="connsiteY115" fmla="*/ 12911 h 508000"/>
                <a:gd name="connsiteX116" fmla="*/ 108444 w 388055"/>
                <a:gd name="connsiteY116" fmla="*/ 9102 h 508000"/>
                <a:gd name="connsiteX117" fmla="*/ 110067 w 388055"/>
                <a:gd name="connsiteY117" fmla="*/ 7761 h 508000"/>
                <a:gd name="connsiteX118" fmla="*/ 113947 w 388055"/>
                <a:gd name="connsiteY118" fmla="*/ 4798 h 508000"/>
                <a:gd name="connsiteX119" fmla="*/ 115570 w 388055"/>
                <a:gd name="connsiteY119" fmla="*/ 3598 h 508000"/>
                <a:gd name="connsiteX120" fmla="*/ 121215 w 388055"/>
                <a:gd name="connsiteY120" fmla="*/ 0 h 508000"/>
                <a:gd name="connsiteX121" fmla="*/ 55457 w 388055"/>
                <a:gd name="connsiteY121" fmla="*/ 38241 h 508000"/>
                <a:gd name="connsiteX122" fmla="*/ 49812 w 388055"/>
                <a:gd name="connsiteY122" fmla="*/ 41839 h 508000"/>
                <a:gd name="connsiteX123" fmla="*/ 48190 w 388055"/>
                <a:gd name="connsiteY123" fmla="*/ 43039 h 508000"/>
                <a:gd name="connsiteX124" fmla="*/ 44309 w 388055"/>
                <a:gd name="connsiteY124" fmla="*/ 46002 h 508000"/>
                <a:gd name="connsiteX125" fmla="*/ 42686 w 388055"/>
                <a:gd name="connsiteY125" fmla="*/ 47343 h 508000"/>
                <a:gd name="connsiteX126" fmla="*/ 38382 w 388055"/>
                <a:gd name="connsiteY126" fmla="*/ 51153 h 508000"/>
                <a:gd name="connsiteX127" fmla="*/ 37606 w 388055"/>
                <a:gd name="connsiteY127" fmla="*/ 51858 h 508000"/>
                <a:gd name="connsiteX128" fmla="*/ 32879 w 388055"/>
                <a:gd name="connsiteY128" fmla="*/ 56797 h 508000"/>
                <a:gd name="connsiteX129" fmla="*/ 31609 w 388055"/>
                <a:gd name="connsiteY129" fmla="*/ 58279 h 508000"/>
                <a:gd name="connsiteX130" fmla="*/ 28363 w 388055"/>
                <a:gd name="connsiteY130" fmla="*/ 62300 h 508000"/>
                <a:gd name="connsiteX131" fmla="*/ 26952 w 388055"/>
                <a:gd name="connsiteY131" fmla="*/ 64135 h 508000"/>
                <a:gd name="connsiteX132" fmla="*/ 23777 w 388055"/>
                <a:gd name="connsiteY132" fmla="*/ 68721 h 508000"/>
                <a:gd name="connsiteX133" fmla="*/ 22860 w 388055"/>
                <a:gd name="connsiteY133" fmla="*/ 70062 h 508000"/>
                <a:gd name="connsiteX134" fmla="*/ 22578 w 388055"/>
                <a:gd name="connsiteY134" fmla="*/ 70485 h 508000"/>
                <a:gd name="connsiteX135" fmla="*/ 19262 w 388055"/>
                <a:gd name="connsiteY135" fmla="*/ 76129 h 508000"/>
                <a:gd name="connsiteX136" fmla="*/ 18909 w 388055"/>
                <a:gd name="connsiteY136" fmla="*/ 76764 h 508000"/>
                <a:gd name="connsiteX137" fmla="*/ 15452 w 388055"/>
                <a:gd name="connsiteY137" fmla="*/ 83467 h 508000"/>
                <a:gd name="connsiteX138" fmla="*/ 15311 w 388055"/>
                <a:gd name="connsiteY138" fmla="*/ 83749 h 508000"/>
                <a:gd name="connsiteX139" fmla="*/ 11289 w 388055"/>
                <a:gd name="connsiteY139" fmla="*/ 93345 h 508000"/>
                <a:gd name="connsiteX140" fmla="*/ 10936 w 388055"/>
                <a:gd name="connsiteY140" fmla="*/ 94191 h 508000"/>
                <a:gd name="connsiteX141" fmla="*/ 10160 w 388055"/>
                <a:gd name="connsiteY141" fmla="*/ 96520 h 508000"/>
                <a:gd name="connsiteX142" fmla="*/ 8184 w 388055"/>
                <a:gd name="connsiteY142" fmla="*/ 102517 h 508000"/>
                <a:gd name="connsiteX143" fmla="*/ 7620 w 388055"/>
                <a:gd name="connsiteY143" fmla="*/ 104140 h 508000"/>
                <a:gd name="connsiteX144" fmla="*/ 6985 w 388055"/>
                <a:gd name="connsiteY144" fmla="*/ 106468 h 508000"/>
                <a:gd name="connsiteX145" fmla="*/ 5645 w 388055"/>
                <a:gd name="connsiteY145" fmla="*/ 111619 h 508000"/>
                <a:gd name="connsiteX146" fmla="*/ 5080 w 388055"/>
                <a:gd name="connsiteY146" fmla="*/ 113806 h 508000"/>
                <a:gd name="connsiteX147" fmla="*/ 4586 w 388055"/>
                <a:gd name="connsiteY147" fmla="*/ 116205 h 508000"/>
                <a:gd name="connsiteX148" fmla="*/ 3669 w 388055"/>
                <a:gd name="connsiteY148" fmla="*/ 120720 h 508000"/>
                <a:gd name="connsiteX149" fmla="*/ 3175 w 388055"/>
                <a:gd name="connsiteY149" fmla="*/ 123119 h 508000"/>
                <a:gd name="connsiteX150" fmla="*/ 2752 w 388055"/>
                <a:gd name="connsiteY150" fmla="*/ 125871 h 508000"/>
                <a:gd name="connsiteX151" fmla="*/ 2117 w 388055"/>
                <a:gd name="connsiteY151" fmla="*/ 129963 h 508000"/>
                <a:gd name="connsiteX152" fmla="*/ 1764 w 388055"/>
                <a:gd name="connsiteY152" fmla="*/ 132080 h 508000"/>
                <a:gd name="connsiteX153" fmla="*/ 1411 w 388055"/>
                <a:gd name="connsiteY153" fmla="*/ 135678 h 508000"/>
                <a:gd name="connsiteX154" fmla="*/ 988 w 388055"/>
                <a:gd name="connsiteY154" fmla="*/ 139559 h 508000"/>
                <a:gd name="connsiteX155" fmla="*/ 847 w 388055"/>
                <a:gd name="connsiteY155" fmla="*/ 141181 h 508000"/>
                <a:gd name="connsiteX156" fmla="*/ 494 w 388055"/>
                <a:gd name="connsiteY156" fmla="*/ 146473 h 508000"/>
                <a:gd name="connsiteX157" fmla="*/ 282 w 388055"/>
                <a:gd name="connsiteY157" fmla="*/ 149366 h 508000"/>
                <a:gd name="connsiteX158" fmla="*/ 212 w 388055"/>
                <a:gd name="connsiteY158" fmla="*/ 150071 h 508000"/>
                <a:gd name="connsiteX159" fmla="*/ 0 w 388055"/>
                <a:gd name="connsiteY159" fmla="*/ 159173 h 508000"/>
                <a:gd name="connsiteX160" fmla="*/ 0 w 388055"/>
                <a:gd name="connsiteY160" fmla="*/ 159737 h 508000"/>
                <a:gd name="connsiteX161" fmla="*/ 141 w 388055"/>
                <a:gd name="connsiteY161" fmla="*/ 168204 h 508000"/>
                <a:gd name="connsiteX162" fmla="*/ 212 w 388055"/>
                <a:gd name="connsiteY162" fmla="*/ 169827 h 508000"/>
                <a:gd name="connsiteX163" fmla="*/ 353 w 388055"/>
                <a:gd name="connsiteY163" fmla="*/ 173284 h 508000"/>
                <a:gd name="connsiteX164" fmla="*/ 565 w 388055"/>
                <a:gd name="connsiteY164" fmla="*/ 177306 h 508000"/>
                <a:gd name="connsiteX165" fmla="*/ 847 w 388055"/>
                <a:gd name="connsiteY165" fmla="*/ 180481 h 508000"/>
                <a:gd name="connsiteX166" fmla="*/ 1129 w 388055"/>
                <a:gd name="connsiteY166" fmla="*/ 184079 h 508000"/>
                <a:gd name="connsiteX167" fmla="*/ 1341 w 388055"/>
                <a:gd name="connsiteY167" fmla="*/ 186408 h 508000"/>
                <a:gd name="connsiteX168" fmla="*/ 1905 w 388055"/>
                <a:gd name="connsiteY168" fmla="*/ 191770 h 508000"/>
                <a:gd name="connsiteX169" fmla="*/ 2258 w 388055"/>
                <a:gd name="connsiteY169" fmla="*/ 194733 h 508000"/>
                <a:gd name="connsiteX170" fmla="*/ 2328 w 388055"/>
                <a:gd name="connsiteY170" fmla="*/ 195650 h 508000"/>
                <a:gd name="connsiteX171" fmla="*/ 3669 w 388055"/>
                <a:gd name="connsiteY171" fmla="*/ 205105 h 508000"/>
                <a:gd name="connsiteX172" fmla="*/ 3739 w 388055"/>
                <a:gd name="connsiteY172" fmla="*/ 205387 h 508000"/>
                <a:gd name="connsiteX173" fmla="*/ 4022 w 388055"/>
                <a:gd name="connsiteY173" fmla="*/ 207010 h 508000"/>
                <a:gd name="connsiteX174" fmla="*/ 5362 w 388055"/>
                <a:gd name="connsiteY174" fmla="*/ 214630 h 508000"/>
                <a:gd name="connsiteX175" fmla="*/ 5645 w 388055"/>
                <a:gd name="connsiteY175" fmla="*/ 216111 h 508000"/>
                <a:gd name="connsiteX176" fmla="*/ 6421 w 388055"/>
                <a:gd name="connsiteY176" fmla="*/ 219922 h 508000"/>
                <a:gd name="connsiteX177" fmla="*/ 7338 w 388055"/>
                <a:gd name="connsiteY177" fmla="*/ 224437 h 508000"/>
                <a:gd name="connsiteX178" fmla="*/ 7973 w 388055"/>
                <a:gd name="connsiteY178" fmla="*/ 227118 h 508000"/>
                <a:gd name="connsiteX179" fmla="*/ 8961 w 388055"/>
                <a:gd name="connsiteY179" fmla="*/ 231281 h 508000"/>
                <a:gd name="connsiteX180" fmla="*/ 9666 w 388055"/>
                <a:gd name="connsiteY180" fmla="*/ 234385 h 508000"/>
                <a:gd name="connsiteX181" fmla="*/ 10725 w 388055"/>
                <a:gd name="connsiteY181" fmla="*/ 238336 h 508000"/>
                <a:gd name="connsiteX182" fmla="*/ 11783 w 388055"/>
                <a:gd name="connsiteY182" fmla="*/ 242499 h 508000"/>
                <a:gd name="connsiteX183" fmla="*/ 12277 w 388055"/>
                <a:gd name="connsiteY183" fmla="*/ 244475 h 508000"/>
                <a:gd name="connsiteX184" fmla="*/ 13899 w 388055"/>
                <a:gd name="connsiteY184" fmla="*/ 250119 h 508000"/>
                <a:gd name="connsiteX185" fmla="*/ 14887 w 388055"/>
                <a:gd name="connsiteY185" fmla="*/ 253577 h 508000"/>
                <a:gd name="connsiteX186" fmla="*/ 15170 w 388055"/>
                <a:gd name="connsiteY186" fmla="*/ 254494 h 508000"/>
                <a:gd name="connsiteX187" fmla="*/ 18344 w 388055"/>
                <a:gd name="connsiteY187" fmla="*/ 264301 h 508000"/>
                <a:gd name="connsiteX188" fmla="*/ 18415 w 388055"/>
                <a:gd name="connsiteY188" fmla="*/ 264513 h 508000"/>
                <a:gd name="connsiteX189" fmla="*/ 18909 w 388055"/>
                <a:gd name="connsiteY189" fmla="*/ 265853 h 508000"/>
                <a:gd name="connsiteX190" fmla="*/ 21731 w 388055"/>
                <a:gd name="connsiteY190" fmla="*/ 273967 h 508000"/>
                <a:gd name="connsiteX191" fmla="*/ 22296 w 388055"/>
                <a:gd name="connsiteY191" fmla="*/ 275378 h 508000"/>
                <a:gd name="connsiteX192" fmla="*/ 23566 w 388055"/>
                <a:gd name="connsiteY192" fmla="*/ 278694 h 508000"/>
                <a:gd name="connsiteX193" fmla="*/ 25259 w 388055"/>
                <a:gd name="connsiteY193" fmla="*/ 283210 h 508000"/>
                <a:gd name="connsiteX194" fmla="*/ 26458 w 388055"/>
                <a:gd name="connsiteY194" fmla="*/ 286244 h 508000"/>
                <a:gd name="connsiteX195" fmla="*/ 27940 w 388055"/>
                <a:gd name="connsiteY195" fmla="*/ 289842 h 508000"/>
                <a:gd name="connsiteX196" fmla="*/ 28998 w 388055"/>
                <a:gd name="connsiteY196" fmla="*/ 292382 h 508000"/>
                <a:gd name="connsiteX197" fmla="*/ 31327 w 388055"/>
                <a:gd name="connsiteY197" fmla="*/ 297744 h 508000"/>
                <a:gd name="connsiteX198" fmla="*/ 32526 w 388055"/>
                <a:gd name="connsiteY198" fmla="*/ 300496 h 508000"/>
                <a:gd name="connsiteX199" fmla="*/ 32950 w 388055"/>
                <a:gd name="connsiteY199" fmla="*/ 301413 h 508000"/>
                <a:gd name="connsiteX200" fmla="*/ 37112 w 388055"/>
                <a:gd name="connsiteY200" fmla="*/ 310585 h 508000"/>
                <a:gd name="connsiteX201" fmla="*/ 37324 w 388055"/>
                <a:gd name="connsiteY201" fmla="*/ 311009 h 508000"/>
                <a:gd name="connsiteX202" fmla="*/ 38594 w 388055"/>
                <a:gd name="connsiteY202" fmla="*/ 313690 h 508000"/>
                <a:gd name="connsiteX203" fmla="*/ 41981 w 388055"/>
                <a:gd name="connsiteY203" fmla="*/ 320604 h 508000"/>
                <a:gd name="connsiteX204" fmla="*/ 42545 w 388055"/>
                <a:gd name="connsiteY204" fmla="*/ 321733 h 508000"/>
                <a:gd name="connsiteX205" fmla="*/ 45508 w 388055"/>
                <a:gd name="connsiteY205" fmla="*/ 327448 h 508000"/>
                <a:gd name="connsiteX206" fmla="*/ 47837 w 388055"/>
                <a:gd name="connsiteY206" fmla="*/ 332034 h 508000"/>
                <a:gd name="connsiteX207" fmla="*/ 48331 w 388055"/>
                <a:gd name="connsiteY207" fmla="*/ 332881 h 508000"/>
                <a:gd name="connsiteX208" fmla="*/ 56515 w 388055"/>
                <a:gd name="connsiteY208" fmla="*/ 347486 h 508000"/>
                <a:gd name="connsiteX209" fmla="*/ 57221 w 388055"/>
                <a:gd name="connsiteY209" fmla="*/ 348685 h 508000"/>
                <a:gd name="connsiteX210" fmla="*/ 59408 w 388055"/>
                <a:gd name="connsiteY210" fmla="*/ 352284 h 508000"/>
                <a:gd name="connsiteX211" fmla="*/ 63077 w 388055"/>
                <a:gd name="connsiteY211" fmla="*/ 358281 h 508000"/>
                <a:gd name="connsiteX212" fmla="*/ 66322 w 388055"/>
                <a:gd name="connsiteY212" fmla="*/ 363431 h 508000"/>
                <a:gd name="connsiteX213" fmla="*/ 70132 w 388055"/>
                <a:gd name="connsiteY213" fmla="*/ 369288 h 508000"/>
                <a:gd name="connsiteX214" fmla="*/ 71402 w 388055"/>
                <a:gd name="connsiteY214" fmla="*/ 371263 h 508000"/>
                <a:gd name="connsiteX215" fmla="*/ 72602 w 388055"/>
                <a:gd name="connsiteY215" fmla="*/ 373027 h 508000"/>
                <a:gd name="connsiteX216" fmla="*/ 83326 w 388055"/>
                <a:gd name="connsiteY216" fmla="*/ 388267 h 508000"/>
                <a:gd name="connsiteX217" fmla="*/ 83397 w 388055"/>
                <a:gd name="connsiteY217" fmla="*/ 388338 h 508000"/>
                <a:gd name="connsiteX218" fmla="*/ 84455 w 388055"/>
                <a:gd name="connsiteY218" fmla="*/ 389749 h 508000"/>
                <a:gd name="connsiteX219" fmla="*/ 91370 w 388055"/>
                <a:gd name="connsiteY219" fmla="*/ 398780 h 508000"/>
                <a:gd name="connsiteX220" fmla="*/ 91793 w 388055"/>
                <a:gd name="connsiteY220" fmla="*/ 399344 h 508000"/>
                <a:gd name="connsiteX221" fmla="*/ 97367 w 388055"/>
                <a:gd name="connsiteY221" fmla="*/ 406188 h 508000"/>
                <a:gd name="connsiteX222" fmla="*/ 98989 w 388055"/>
                <a:gd name="connsiteY222" fmla="*/ 408164 h 508000"/>
                <a:gd name="connsiteX223" fmla="*/ 99131 w 388055"/>
                <a:gd name="connsiteY223" fmla="*/ 408305 h 508000"/>
                <a:gd name="connsiteX224" fmla="*/ 106468 w 388055"/>
                <a:gd name="connsiteY224" fmla="*/ 416842 h 508000"/>
                <a:gd name="connsiteX225" fmla="*/ 106821 w 388055"/>
                <a:gd name="connsiteY225" fmla="*/ 417195 h 508000"/>
                <a:gd name="connsiteX226" fmla="*/ 108938 w 388055"/>
                <a:gd name="connsiteY226" fmla="*/ 419594 h 508000"/>
                <a:gd name="connsiteX227" fmla="*/ 113806 w 388055"/>
                <a:gd name="connsiteY227" fmla="*/ 425027 h 508000"/>
                <a:gd name="connsiteX228" fmla="*/ 114653 w 388055"/>
                <a:gd name="connsiteY228" fmla="*/ 425944 h 508000"/>
                <a:gd name="connsiteX229" fmla="*/ 117898 w 388055"/>
                <a:gd name="connsiteY229" fmla="*/ 429330 h 508000"/>
                <a:gd name="connsiteX230" fmla="*/ 121567 w 388055"/>
                <a:gd name="connsiteY230" fmla="*/ 433211 h 508000"/>
                <a:gd name="connsiteX231" fmla="*/ 122908 w 388055"/>
                <a:gd name="connsiteY231" fmla="*/ 434481 h 508000"/>
                <a:gd name="connsiteX232" fmla="*/ 126436 w 388055"/>
                <a:gd name="connsiteY232" fmla="*/ 438009 h 508000"/>
                <a:gd name="connsiteX233" fmla="*/ 129540 w 388055"/>
                <a:gd name="connsiteY233" fmla="*/ 441113 h 508000"/>
                <a:gd name="connsiteX234" fmla="*/ 131233 w 388055"/>
                <a:gd name="connsiteY234" fmla="*/ 442736 h 508000"/>
                <a:gd name="connsiteX235" fmla="*/ 135043 w 388055"/>
                <a:gd name="connsiteY235" fmla="*/ 446334 h 508000"/>
                <a:gd name="connsiteX236" fmla="*/ 137795 w 388055"/>
                <a:gd name="connsiteY236" fmla="*/ 448874 h 508000"/>
                <a:gd name="connsiteX237" fmla="*/ 139912 w 388055"/>
                <a:gd name="connsiteY237" fmla="*/ 450709 h 508000"/>
                <a:gd name="connsiteX238" fmla="*/ 143792 w 388055"/>
                <a:gd name="connsiteY238" fmla="*/ 454095 h 508000"/>
                <a:gd name="connsiteX239" fmla="*/ 146191 w 388055"/>
                <a:gd name="connsiteY239" fmla="*/ 456212 h 508000"/>
                <a:gd name="connsiteX240" fmla="*/ 148731 w 388055"/>
                <a:gd name="connsiteY240" fmla="*/ 458329 h 508000"/>
                <a:gd name="connsiteX241" fmla="*/ 152541 w 388055"/>
                <a:gd name="connsiteY241" fmla="*/ 461433 h 508000"/>
                <a:gd name="connsiteX242" fmla="*/ 154587 w 388055"/>
                <a:gd name="connsiteY242" fmla="*/ 463126 h 508000"/>
                <a:gd name="connsiteX243" fmla="*/ 157833 w 388055"/>
                <a:gd name="connsiteY243" fmla="*/ 465596 h 508000"/>
                <a:gd name="connsiteX244" fmla="*/ 161361 w 388055"/>
                <a:gd name="connsiteY244" fmla="*/ 468277 h 508000"/>
                <a:gd name="connsiteX245" fmla="*/ 162842 w 388055"/>
                <a:gd name="connsiteY245" fmla="*/ 469406 h 508000"/>
                <a:gd name="connsiteX246" fmla="*/ 167217 w 388055"/>
                <a:gd name="connsiteY246" fmla="*/ 472510 h 508000"/>
                <a:gd name="connsiteX247" fmla="*/ 170251 w 388055"/>
                <a:gd name="connsiteY247" fmla="*/ 474627 h 508000"/>
                <a:gd name="connsiteX248" fmla="*/ 171097 w 388055"/>
                <a:gd name="connsiteY248" fmla="*/ 475192 h 508000"/>
                <a:gd name="connsiteX249" fmla="*/ 179070 w 388055"/>
                <a:gd name="connsiteY249" fmla="*/ 480483 h 508000"/>
                <a:gd name="connsiteX250" fmla="*/ 179141 w 388055"/>
                <a:gd name="connsiteY250" fmla="*/ 480483 h 508000"/>
                <a:gd name="connsiteX251" fmla="*/ 179635 w 388055"/>
                <a:gd name="connsiteY251" fmla="*/ 480765 h 508000"/>
                <a:gd name="connsiteX252" fmla="*/ 187043 w 388055"/>
                <a:gd name="connsiteY252" fmla="*/ 485352 h 508000"/>
                <a:gd name="connsiteX253" fmla="*/ 188877 w 388055"/>
                <a:gd name="connsiteY253" fmla="*/ 486410 h 508000"/>
                <a:gd name="connsiteX254" fmla="*/ 194875 w 388055"/>
                <a:gd name="connsiteY254" fmla="*/ 489797 h 508000"/>
                <a:gd name="connsiteX255" fmla="*/ 197132 w 388055"/>
                <a:gd name="connsiteY255" fmla="*/ 490996 h 508000"/>
                <a:gd name="connsiteX256" fmla="*/ 200166 w 388055"/>
                <a:gd name="connsiteY256" fmla="*/ 492548 h 508000"/>
                <a:gd name="connsiteX257" fmla="*/ 202565 w 388055"/>
                <a:gd name="connsiteY257" fmla="*/ 493748 h 508000"/>
                <a:gd name="connsiteX258" fmla="*/ 206446 w 388055"/>
                <a:gd name="connsiteY258" fmla="*/ 495582 h 508000"/>
                <a:gd name="connsiteX259" fmla="*/ 209127 w 388055"/>
                <a:gd name="connsiteY259" fmla="*/ 496852 h 508000"/>
                <a:gd name="connsiteX260" fmla="*/ 210256 w 388055"/>
                <a:gd name="connsiteY260" fmla="*/ 497346 h 508000"/>
                <a:gd name="connsiteX261" fmla="*/ 217805 w 388055"/>
                <a:gd name="connsiteY261" fmla="*/ 500521 h 508000"/>
                <a:gd name="connsiteX262" fmla="*/ 217876 w 388055"/>
                <a:gd name="connsiteY262" fmla="*/ 500521 h 508000"/>
                <a:gd name="connsiteX263" fmla="*/ 218228 w 388055"/>
                <a:gd name="connsiteY263" fmla="*/ 500662 h 508000"/>
                <a:gd name="connsiteX264" fmla="*/ 225496 w 388055"/>
                <a:gd name="connsiteY264" fmla="*/ 503414 h 508000"/>
                <a:gd name="connsiteX265" fmla="*/ 226554 w 388055"/>
                <a:gd name="connsiteY265" fmla="*/ 503766 h 508000"/>
                <a:gd name="connsiteX266" fmla="*/ 229306 w 388055"/>
                <a:gd name="connsiteY266" fmla="*/ 504684 h 508000"/>
                <a:gd name="connsiteX267" fmla="*/ 233116 w 388055"/>
                <a:gd name="connsiteY267" fmla="*/ 505954 h 508000"/>
                <a:gd name="connsiteX268" fmla="*/ 235091 w 388055"/>
                <a:gd name="connsiteY268" fmla="*/ 506518 h 508000"/>
                <a:gd name="connsiteX269" fmla="*/ 238407 w 388055"/>
                <a:gd name="connsiteY269" fmla="*/ 507435 h 508000"/>
                <a:gd name="connsiteX270" fmla="*/ 240947 w 388055"/>
                <a:gd name="connsiteY270" fmla="*/ 508141 h 508000"/>
                <a:gd name="connsiteX271" fmla="*/ 243699 w 388055"/>
                <a:gd name="connsiteY271" fmla="*/ 508776 h 508000"/>
                <a:gd name="connsiteX272" fmla="*/ 247015 w 388055"/>
                <a:gd name="connsiteY272" fmla="*/ 509481 h 508000"/>
                <a:gd name="connsiteX273" fmla="*/ 248708 w 388055"/>
                <a:gd name="connsiteY273" fmla="*/ 509834 h 508000"/>
                <a:gd name="connsiteX274" fmla="*/ 251883 w 388055"/>
                <a:gd name="connsiteY274" fmla="*/ 510328 h 508000"/>
                <a:gd name="connsiteX275" fmla="*/ 255693 w 388055"/>
                <a:gd name="connsiteY275" fmla="*/ 510963 h 508000"/>
                <a:gd name="connsiteX276" fmla="*/ 256963 w 388055"/>
                <a:gd name="connsiteY276" fmla="*/ 511175 h 508000"/>
                <a:gd name="connsiteX277" fmla="*/ 260139 w 388055"/>
                <a:gd name="connsiteY277" fmla="*/ 511528 h 508000"/>
                <a:gd name="connsiteX278" fmla="*/ 264231 w 388055"/>
                <a:gd name="connsiteY278" fmla="*/ 511951 h 508000"/>
                <a:gd name="connsiteX279" fmla="*/ 265360 w 388055"/>
                <a:gd name="connsiteY279" fmla="*/ 512092 h 508000"/>
                <a:gd name="connsiteX280" fmla="*/ 268111 w 388055"/>
                <a:gd name="connsiteY280" fmla="*/ 512163 h 508000"/>
                <a:gd name="connsiteX281" fmla="*/ 272979 w 388055"/>
                <a:gd name="connsiteY281" fmla="*/ 512304 h 508000"/>
                <a:gd name="connsiteX282" fmla="*/ 274320 w 388055"/>
                <a:gd name="connsiteY282" fmla="*/ 512374 h 508000"/>
                <a:gd name="connsiteX283" fmla="*/ 276366 w 388055"/>
                <a:gd name="connsiteY283" fmla="*/ 512304 h 508000"/>
                <a:gd name="connsiteX284" fmla="*/ 282363 w 388055"/>
                <a:gd name="connsiteY284" fmla="*/ 512021 h 508000"/>
                <a:gd name="connsiteX285" fmla="*/ 284127 w 388055"/>
                <a:gd name="connsiteY285" fmla="*/ 511951 h 508000"/>
                <a:gd name="connsiteX286" fmla="*/ 286667 w 388055"/>
                <a:gd name="connsiteY286" fmla="*/ 511669 h 508000"/>
                <a:gd name="connsiteX287" fmla="*/ 288502 w 388055"/>
                <a:gd name="connsiteY287" fmla="*/ 511457 h 508000"/>
                <a:gd name="connsiteX288" fmla="*/ 295063 w 388055"/>
                <a:gd name="connsiteY288" fmla="*/ 510399 h 508000"/>
                <a:gd name="connsiteX289" fmla="*/ 295275 w 388055"/>
                <a:gd name="connsiteY289" fmla="*/ 510328 h 508000"/>
                <a:gd name="connsiteX290" fmla="*/ 297180 w 388055"/>
                <a:gd name="connsiteY290" fmla="*/ 509905 h 508000"/>
                <a:gd name="connsiteX291" fmla="*/ 302401 w 388055"/>
                <a:gd name="connsiteY291" fmla="*/ 508635 h 508000"/>
                <a:gd name="connsiteX292" fmla="*/ 305012 w 388055"/>
                <a:gd name="connsiteY292" fmla="*/ 507788 h 508000"/>
                <a:gd name="connsiteX293" fmla="*/ 308328 w 388055"/>
                <a:gd name="connsiteY293" fmla="*/ 506730 h 508000"/>
                <a:gd name="connsiteX294" fmla="*/ 309174 w 388055"/>
                <a:gd name="connsiteY294" fmla="*/ 506377 h 508000"/>
                <a:gd name="connsiteX295" fmla="*/ 314184 w 388055"/>
                <a:gd name="connsiteY295" fmla="*/ 504331 h 508000"/>
                <a:gd name="connsiteX296" fmla="*/ 316371 w 388055"/>
                <a:gd name="connsiteY296" fmla="*/ 503202 h 5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388055" h="508000">
                  <a:moveTo>
                    <a:pt x="316371" y="503202"/>
                  </a:moveTo>
                  <a:cubicBezTo>
                    <a:pt x="318770" y="502073"/>
                    <a:pt x="321169" y="500874"/>
                    <a:pt x="323497" y="499533"/>
                  </a:cubicBezTo>
                  <a:lnTo>
                    <a:pt x="389255" y="461292"/>
                  </a:lnTo>
                  <a:cubicBezTo>
                    <a:pt x="386927" y="462632"/>
                    <a:pt x="384598" y="463832"/>
                    <a:pt x="382129" y="464961"/>
                  </a:cubicBezTo>
                  <a:cubicBezTo>
                    <a:pt x="381353" y="465314"/>
                    <a:pt x="380506" y="465667"/>
                    <a:pt x="379730" y="466019"/>
                  </a:cubicBezTo>
                  <a:cubicBezTo>
                    <a:pt x="378107" y="466725"/>
                    <a:pt x="376414" y="467431"/>
                    <a:pt x="374721" y="468065"/>
                  </a:cubicBezTo>
                  <a:cubicBezTo>
                    <a:pt x="373380" y="468559"/>
                    <a:pt x="371969" y="468983"/>
                    <a:pt x="370558" y="469477"/>
                  </a:cubicBezTo>
                  <a:cubicBezTo>
                    <a:pt x="369711" y="469759"/>
                    <a:pt x="368864" y="470041"/>
                    <a:pt x="367947" y="470323"/>
                  </a:cubicBezTo>
                  <a:cubicBezTo>
                    <a:pt x="366254" y="470817"/>
                    <a:pt x="364490" y="471240"/>
                    <a:pt x="362726" y="471593"/>
                  </a:cubicBezTo>
                  <a:cubicBezTo>
                    <a:pt x="362091" y="471734"/>
                    <a:pt x="361456" y="471946"/>
                    <a:pt x="360821" y="472016"/>
                  </a:cubicBezTo>
                  <a:cubicBezTo>
                    <a:pt x="358563" y="472440"/>
                    <a:pt x="356306" y="472863"/>
                    <a:pt x="353977" y="473146"/>
                  </a:cubicBezTo>
                  <a:cubicBezTo>
                    <a:pt x="353342" y="473216"/>
                    <a:pt x="352778" y="473286"/>
                    <a:pt x="352143" y="473357"/>
                  </a:cubicBezTo>
                  <a:cubicBezTo>
                    <a:pt x="350732" y="473498"/>
                    <a:pt x="349321" y="473639"/>
                    <a:pt x="347839" y="473710"/>
                  </a:cubicBezTo>
                  <a:cubicBezTo>
                    <a:pt x="345863" y="473851"/>
                    <a:pt x="343888" y="473922"/>
                    <a:pt x="341842" y="473992"/>
                  </a:cubicBezTo>
                  <a:cubicBezTo>
                    <a:pt x="340713" y="473992"/>
                    <a:pt x="339584" y="474063"/>
                    <a:pt x="338455" y="474063"/>
                  </a:cubicBezTo>
                  <a:cubicBezTo>
                    <a:pt x="336832" y="474063"/>
                    <a:pt x="335210" y="473992"/>
                    <a:pt x="333587" y="473922"/>
                  </a:cubicBezTo>
                  <a:cubicBezTo>
                    <a:pt x="332317" y="473851"/>
                    <a:pt x="330976" y="473851"/>
                    <a:pt x="329706" y="473710"/>
                  </a:cubicBezTo>
                  <a:cubicBezTo>
                    <a:pt x="328366" y="473639"/>
                    <a:pt x="327025" y="473428"/>
                    <a:pt x="325614" y="473286"/>
                  </a:cubicBezTo>
                  <a:cubicBezTo>
                    <a:pt x="324132" y="473146"/>
                    <a:pt x="322651" y="472934"/>
                    <a:pt x="321098" y="472722"/>
                  </a:cubicBezTo>
                  <a:cubicBezTo>
                    <a:pt x="319828" y="472510"/>
                    <a:pt x="318559" y="472299"/>
                    <a:pt x="317288" y="472087"/>
                  </a:cubicBezTo>
                  <a:cubicBezTo>
                    <a:pt x="315666" y="471805"/>
                    <a:pt x="314043" y="471522"/>
                    <a:pt x="312420" y="471170"/>
                  </a:cubicBezTo>
                  <a:cubicBezTo>
                    <a:pt x="311291" y="470958"/>
                    <a:pt x="310233" y="470676"/>
                    <a:pt x="309104" y="470464"/>
                  </a:cubicBezTo>
                  <a:cubicBezTo>
                    <a:pt x="307340" y="470041"/>
                    <a:pt x="305647" y="469618"/>
                    <a:pt x="303883" y="469194"/>
                  </a:cubicBezTo>
                  <a:cubicBezTo>
                    <a:pt x="302754" y="468912"/>
                    <a:pt x="301696" y="468630"/>
                    <a:pt x="300567" y="468277"/>
                  </a:cubicBezTo>
                  <a:cubicBezTo>
                    <a:pt x="298662" y="467713"/>
                    <a:pt x="296757" y="467148"/>
                    <a:pt x="294852" y="466513"/>
                  </a:cubicBezTo>
                  <a:cubicBezTo>
                    <a:pt x="293934" y="466231"/>
                    <a:pt x="293017" y="465949"/>
                    <a:pt x="292100" y="465596"/>
                  </a:cubicBezTo>
                  <a:cubicBezTo>
                    <a:pt x="289348" y="464679"/>
                    <a:pt x="286597" y="463620"/>
                    <a:pt x="283774" y="462562"/>
                  </a:cubicBezTo>
                  <a:cubicBezTo>
                    <a:pt x="283633" y="462492"/>
                    <a:pt x="283563" y="462492"/>
                    <a:pt x="283422" y="462421"/>
                  </a:cubicBezTo>
                  <a:cubicBezTo>
                    <a:pt x="280529" y="461292"/>
                    <a:pt x="277636" y="460022"/>
                    <a:pt x="274743" y="458681"/>
                  </a:cubicBezTo>
                  <a:cubicBezTo>
                    <a:pt x="273826" y="458258"/>
                    <a:pt x="272979" y="457835"/>
                    <a:pt x="272062" y="457411"/>
                  </a:cubicBezTo>
                  <a:cubicBezTo>
                    <a:pt x="270016" y="456424"/>
                    <a:pt x="267899" y="455436"/>
                    <a:pt x="265853" y="454378"/>
                  </a:cubicBezTo>
                  <a:cubicBezTo>
                    <a:pt x="264866" y="453884"/>
                    <a:pt x="263807" y="453319"/>
                    <a:pt x="262819" y="452826"/>
                  </a:cubicBezTo>
                  <a:cubicBezTo>
                    <a:pt x="260068" y="451344"/>
                    <a:pt x="257316" y="449862"/>
                    <a:pt x="254565" y="448310"/>
                  </a:cubicBezTo>
                  <a:cubicBezTo>
                    <a:pt x="251460" y="446546"/>
                    <a:pt x="248356" y="444641"/>
                    <a:pt x="245322" y="442666"/>
                  </a:cubicBezTo>
                  <a:cubicBezTo>
                    <a:pt x="245181" y="442524"/>
                    <a:pt x="244969" y="442454"/>
                    <a:pt x="244828" y="442383"/>
                  </a:cubicBezTo>
                  <a:cubicBezTo>
                    <a:pt x="241864" y="440478"/>
                    <a:pt x="238901" y="438503"/>
                    <a:pt x="235938" y="436457"/>
                  </a:cubicBezTo>
                  <a:cubicBezTo>
                    <a:pt x="234950" y="435751"/>
                    <a:pt x="233892" y="435045"/>
                    <a:pt x="232904" y="434340"/>
                  </a:cubicBezTo>
                  <a:cubicBezTo>
                    <a:pt x="230928" y="432929"/>
                    <a:pt x="228953" y="431518"/>
                    <a:pt x="227048" y="430106"/>
                  </a:cubicBezTo>
                  <a:cubicBezTo>
                    <a:pt x="225848" y="429189"/>
                    <a:pt x="224649" y="428272"/>
                    <a:pt x="223450" y="427355"/>
                  </a:cubicBezTo>
                  <a:cubicBezTo>
                    <a:pt x="221686" y="426014"/>
                    <a:pt x="219922" y="424603"/>
                    <a:pt x="218158" y="423263"/>
                  </a:cubicBezTo>
                  <a:cubicBezTo>
                    <a:pt x="216888" y="422204"/>
                    <a:pt x="215618" y="421216"/>
                    <a:pt x="214348" y="420158"/>
                  </a:cubicBezTo>
                  <a:cubicBezTo>
                    <a:pt x="212655" y="418747"/>
                    <a:pt x="211032" y="417406"/>
                    <a:pt x="209409" y="415995"/>
                  </a:cubicBezTo>
                  <a:cubicBezTo>
                    <a:pt x="208139" y="414867"/>
                    <a:pt x="206798" y="413737"/>
                    <a:pt x="205528" y="412609"/>
                  </a:cubicBezTo>
                  <a:cubicBezTo>
                    <a:pt x="203906" y="411198"/>
                    <a:pt x="202283" y="409716"/>
                    <a:pt x="200731" y="408234"/>
                  </a:cubicBezTo>
                  <a:cubicBezTo>
                    <a:pt x="199461" y="407035"/>
                    <a:pt x="198120" y="405835"/>
                    <a:pt x="196850" y="404636"/>
                  </a:cubicBezTo>
                  <a:cubicBezTo>
                    <a:pt x="195227" y="403084"/>
                    <a:pt x="193604" y="401531"/>
                    <a:pt x="192052" y="399979"/>
                  </a:cubicBezTo>
                  <a:cubicBezTo>
                    <a:pt x="190853" y="398780"/>
                    <a:pt x="189653" y="397651"/>
                    <a:pt x="188524" y="396452"/>
                  </a:cubicBezTo>
                  <a:cubicBezTo>
                    <a:pt x="186831" y="394758"/>
                    <a:pt x="185208" y="393065"/>
                    <a:pt x="183586" y="391301"/>
                  </a:cubicBezTo>
                  <a:cubicBezTo>
                    <a:pt x="182527" y="390172"/>
                    <a:pt x="181398" y="389043"/>
                    <a:pt x="180340" y="387914"/>
                  </a:cubicBezTo>
                  <a:cubicBezTo>
                    <a:pt x="178435" y="385868"/>
                    <a:pt x="176460" y="383751"/>
                    <a:pt x="174555" y="381564"/>
                  </a:cubicBezTo>
                  <a:cubicBezTo>
                    <a:pt x="173849" y="380788"/>
                    <a:pt x="173143" y="380012"/>
                    <a:pt x="172438" y="379166"/>
                  </a:cubicBezTo>
                  <a:cubicBezTo>
                    <a:pt x="169827" y="376202"/>
                    <a:pt x="167217" y="373168"/>
                    <a:pt x="164677" y="370134"/>
                  </a:cubicBezTo>
                  <a:cubicBezTo>
                    <a:pt x="164112" y="369499"/>
                    <a:pt x="163618" y="368794"/>
                    <a:pt x="163054" y="368088"/>
                  </a:cubicBezTo>
                  <a:cubicBezTo>
                    <a:pt x="161078" y="365619"/>
                    <a:pt x="159032" y="363220"/>
                    <a:pt x="157127" y="360680"/>
                  </a:cubicBezTo>
                  <a:cubicBezTo>
                    <a:pt x="154799" y="357716"/>
                    <a:pt x="152471" y="354683"/>
                    <a:pt x="150213" y="351578"/>
                  </a:cubicBezTo>
                  <a:cubicBezTo>
                    <a:pt x="149860" y="351084"/>
                    <a:pt x="149437" y="350591"/>
                    <a:pt x="149084" y="350097"/>
                  </a:cubicBezTo>
                  <a:cubicBezTo>
                    <a:pt x="145415" y="345087"/>
                    <a:pt x="141887" y="340007"/>
                    <a:pt x="138360" y="334856"/>
                  </a:cubicBezTo>
                  <a:cubicBezTo>
                    <a:pt x="137513" y="333586"/>
                    <a:pt x="136666" y="332387"/>
                    <a:pt x="135819" y="331117"/>
                  </a:cubicBezTo>
                  <a:cubicBezTo>
                    <a:pt x="134549" y="329141"/>
                    <a:pt x="133280" y="327236"/>
                    <a:pt x="132010" y="325261"/>
                  </a:cubicBezTo>
                  <a:cubicBezTo>
                    <a:pt x="130951" y="323568"/>
                    <a:pt x="129822" y="321874"/>
                    <a:pt x="128764" y="320111"/>
                  </a:cubicBezTo>
                  <a:cubicBezTo>
                    <a:pt x="127494" y="318135"/>
                    <a:pt x="126295" y="316089"/>
                    <a:pt x="125095" y="314113"/>
                  </a:cubicBezTo>
                  <a:cubicBezTo>
                    <a:pt x="124107" y="312490"/>
                    <a:pt x="123190" y="310938"/>
                    <a:pt x="122202" y="309315"/>
                  </a:cubicBezTo>
                  <a:cubicBezTo>
                    <a:pt x="119380" y="304518"/>
                    <a:pt x="116628" y="299649"/>
                    <a:pt x="114018" y="294710"/>
                  </a:cubicBezTo>
                  <a:cubicBezTo>
                    <a:pt x="113030" y="292946"/>
                    <a:pt x="112113" y="291112"/>
                    <a:pt x="111196" y="289278"/>
                  </a:cubicBezTo>
                  <a:cubicBezTo>
                    <a:pt x="110208" y="287373"/>
                    <a:pt x="109220" y="285468"/>
                    <a:pt x="108232" y="283563"/>
                  </a:cubicBezTo>
                  <a:cubicBezTo>
                    <a:pt x="106892" y="280882"/>
                    <a:pt x="105622" y="278271"/>
                    <a:pt x="104352" y="275590"/>
                  </a:cubicBezTo>
                  <a:cubicBezTo>
                    <a:pt x="103928" y="274673"/>
                    <a:pt x="103434" y="273755"/>
                    <a:pt x="103011" y="272909"/>
                  </a:cubicBezTo>
                  <a:cubicBezTo>
                    <a:pt x="101389" y="269381"/>
                    <a:pt x="99766" y="265924"/>
                    <a:pt x="98213" y="262396"/>
                  </a:cubicBezTo>
                  <a:cubicBezTo>
                    <a:pt x="97790" y="261479"/>
                    <a:pt x="97437" y="260562"/>
                    <a:pt x="97014" y="259644"/>
                  </a:cubicBezTo>
                  <a:cubicBezTo>
                    <a:pt x="95885" y="257034"/>
                    <a:pt x="94756" y="254423"/>
                    <a:pt x="93698" y="251742"/>
                  </a:cubicBezTo>
                  <a:cubicBezTo>
                    <a:pt x="93204" y="250542"/>
                    <a:pt x="92710" y="249343"/>
                    <a:pt x="92216" y="248144"/>
                  </a:cubicBezTo>
                  <a:cubicBezTo>
                    <a:pt x="91228" y="245604"/>
                    <a:pt x="90241" y="243134"/>
                    <a:pt x="89323" y="240594"/>
                  </a:cubicBezTo>
                  <a:cubicBezTo>
                    <a:pt x="88900" y="239466"/>
                    <a:pt x="88477" y="238407"/>
                    <a:pt x="88053" y="237278"/>
                  </a:cubicBezTo>
                  <a:cubicBezTo>
                    <a:pt x="86854" y="234103"/>
                    <a:pt x="85725" y="230858"/>
                    <a:pt x="84667" y="227682"/>
                  </a:cubicBezTo>
                  <a:cubicBezTo>
                    <a:pt x="84526" y="227259"/>
                    <a:pt x="84385" y="226836"/>
                    <a:pt x="84243" y="226413"/>
                  </a:cubicBezTo>
                  <a:cubicBezTo>
                    <a:pt x="83044" y="222744"/>
                    <a:pt x="81844" y="219146"/>
                    <a:pt x="80786" y="215477"/>
                  </a:cubicBezTo>
                  <a:cubicBezTo>
                    <a:pt x="80434" y="214347"/>
                    <a:pt x="80151" y="213219"/>
                    <a:pt x="79798" y="212019"/>
                  </a:cubicBezTo>
                  <a:cubicBezTo>
                    <a:pt x="79022" y="209479"/>
                    <a:pt x="78317" y="206939"/>
                    <a:pt x="77611" y="204399"/>
                  </a:cubicBezTo>
                  <a:cubicBezTo>
                    <a:pt x="77258" y="202988"/>
                    <a:pt x="76906" y="201647"/>
                    <a:pt x="76553" y="200236"/>
                  </a:cubicBezTo>
                  <a:cubicBezTo>
                    <a:pt x="75918" y="197908"/>
                    <a:pt x="75353" y="195580"/>
                    <a:pt x="74789" y="193181"/>
                  </a:cubicBezTo>
                  <a:cubicBezTo>
                    <a:pt x="74436" y="191770"/>
                    <a:pt x="74154" y="190429"/>
                    <a:pt x="73801" y="189018"/>
                  </a:cubicBezTo>
                  <a:cubicBezTo>
                    <a:pt x="73237" y="186619"/>
                    <a:pt x="72743" y="184220"/>
                    <a:pt x="72249" y="181821"/>
                  </a:cubicBezTo>
                  <a:cubicBezTo>
                    <a:pt x="71967" y="180551"/>
                    <a:pt x="71684" y="179281"/>
                    <a:pt x="71473" y="178012"/>
                  </a:cubicBezTo>
                  <a:cubicBezTo>
                    <a:pt x="70908" y="174978"/>
                    <a:pt x="70344" y="171944"/>
                    <a:pt x="69850" y="168910"/>
                  </a:cubicBezTo>
                  <a:cubicBezTo>
                    <a:pt x="69780" y="168345"/>
                    <a:pt x="69639" y="167781"/>
                    <a:pt x="69568" y="167287"/>
                  </a:cubicBezTo>
                  <a:cubicBezTo>
                    <a:pt x="69003" y="163689"/>
                    <a:pt x="68510" y="160161"/>
                    <a:pt x="68086" y="156563"/>
                  </a:cubicBezTo>
                  <a:cubicBezTo>
                    <a:pt x="67945" y="155575"/>
                    <a:pt x="67875" y="154587"/>
                    <a:pt x="67733" y="153599"/>
                  </a:cubicBezTo>
                  <a:cubicBezTo>
                    <a:pt x="67451" y="150989"/>
                    <a:pt x="67169" y="148449"/>
                    <a:pt x="66957" y="145909"/>
                  </a:cubicBezTo>
                  <a:cubicBezTo>
                    <a:pt x="66887" y="144709"/>
                    <a:pt x="66746" y="143510"/>
                    <a:pt x="66675" y="142310"/>
                  </a:cubicBezTo>
                  <a:cubicBezTo>
                    <a:pt x="66463" y="139911"/>
                    <a:pt x="66322" y="137513"/>
                    <a:pt x="66252" y="135114"/>
                  </a:cubicBezTo>
                  <a:cubicBezTo>
                    <a:pt x="66181" y="133985"/>
                    <a:pt x="66111" y="132856"/>
                    <a:pt x="66111" y="131656"/>
                  </a:cubicBezTo>
                  <a:cubicBezTo>
                    <a:pt x="65969" y="128270"/>
                    <a:pt x="65899" y="124883"/>
                    <a:pt x="65899" y="121496"/>
                  </a:cubicBezTo>
                  <a:cubicBezTo>
                    <a:pt x="65899" y="117969"/>
                    <a:pt x="65969" y="114512"/>
                    <a:pt x="66181" y="111125"/>
                  </a:cubicBezTo>
                  <a:cubicBezTo>
                    <a:pt x="66252" y="110137"/>
                    <a:pt x="66322" y="109220"/>
                    <a:pt x="66393" y="108232"/>
                  </a:cubicBezTo>
                  <a:cubicBezTo>
                    <a:pt x="66534" y="105904"/>
                    <a:pt x="66675" y="103576"/>
                    <a:pt x="66887" y="101318"/>
                  </a:cubicBezTo>
                  <a:cubicBezTo>
                    <a:pt x="67028" y="99977"/>
                    <a:pt x="67169" y="98707"/>
                    <a:pt x="67310" y="97437"/>
                  </a:cubicBezTo>
                  <a:cubicBezTo>
                    <a:pt x="67522" y="95532"/>
                    <a:pt x="67733" y="93556"/>
                    <a:pt x="68016" y="91722"/>
                  </a:cubicBezTo>
                  <a:cubicBezTo>
                    <a:pt x="68227" y="90311"/>
                    <a:pt x="68439" y="88970"/>
                    <a:pt x="68651" y="87630"/>
                  </a:cubicBezTo>
                  <a:cubicBezTo>
                    <a:pt x="68933" y="85866"/>
                    <a:pt x="69215" y="84173"/>
                    <a:pt x="69568" y="82479"/>
                  </a:cubicBezTo>
                  <a:cubicBezTo>
                    <a:pt x="69850" y="80927"/>
                    <a:pt x="70132" y="79445"/>
                    <a:pt x="70485" y="77964"/>
                  </a:cubicBezTo>
                  <a:cubicBezTo>
                    <a:pt x="70838" y="76411"/>
                    <a:pt x="71191" y="74930"/>
                    <a:pt x="71543" y="73448"/>
                  </a:cubicBezTo>
                  <a:cubicBezTo>
                    <a:pt x="71967" y="71684"/>
                    <a:pt x="72390" y="69991"/>
                    <a:pt x="72884" y="68298"/>
                  </a:cubicBezTo>
                  <a:cubicBezTo>
                    <a:pt x="73237" y="66957"/>
                    <a:pt x="73660" y="65617"/>
                    <a:pt x="74013" y="64347"/>
                  </a:cubicBezTo>
                  <a:cubicBezTo>
                    <a:pt x="74648" y="62300"/>
                    <a:pt x="75283" y="60325"/>
                    <a:pt x="75988" y="58349"/>
                  </a:cubicBezTo>
                  <a:cubicBezTo>
                    <a:pt x="76341" y="57291"/>
                    <a:pt x="76764" y="56162"/>
                    <a:pt x="77117" y="55104"/>
                  </a:cubicBezTo>
                  <a:cubicBezTo>
                    <a:pt x="78387" y="51788"/>
                    <a:pt x="79728" y="48612"/>
                    <a:pt x="81139" y="45508"/>
                  </a:cubicBezTo>
                  <a:cubicBezTo>
                    <a:pt x="82268" y="43109"/>
                    <a:pt x="83467" y="40781"/>
                    <a:pt x="84737" y="38523"/>
                  </a:cubicBezTo>
                  <a:cubicBezTo>
                    <a:pt x="84878" y="38312"/>
                    <a:pt x="85020" y="38100"/>
                    <a:pt x="85090" y="37888"/>
                  </a:cubicBezTo>
                  <a:cubicBezTo>
                    <a:pt x="86219" y="35842"/>
                    <a:pt x="87418" y="33796"/>
                    <a:pt x="88688" y="31820"/>
                  </a:cubicBezTo>
                  <a:cubicBezTo>
                    <a:pt x="88971" y="31327"/>
                    <a:pt x="89323" y="30903"/>
                    <a:pt x="89606" y="30480"/>
                  </a:cubicBezTo>
                  <a:cubicBezTo>
                    <a:pt x="90664" y="28928"/>
                    <a:pt x="91722" y="27375"/>
                    <a:pt x="92781" y="25894"/>
                  </a:cubicBezTo>
                  <a:cubicBezTo>
                    <a:pt x="93204" y="25259"/>
                    <a:pt x="93698" y="24694"/>
                    <a:pt x="94121" y="24059"/>
                  </a:cubicBezTo>
                  <a:cubicBezTo>
                    <a:pt x="95180" y="22719"/>
                    <a:pt x="96309" y="21378"/>
                    <a:pt x="97367" y="20038"/>
                  </a:cubicBezTo>
                  <a:cubicBezTo>
                    <a:pt x="97790" y="19544"/>
                    <a:pt x="98213" y="19050"/>
                    <a:pt x="98637" y="18556"/>
                  </a:cubicBezTo>
                  <a:cubicBezTo>
                    <a:pt x="100189" y="16862"/>
                    <a:pt x="101741" y="15169"/>
                    <a:pt x="103364" y="13617"/>
                  </a:cubicBezTo>
                  <a:cubicBezTo>
                    <a:pt x="103576" y="13405"/>
                    <a:pt x="103858" y="13123"/>
                    <a:pt x="104140" y="12911"/>
                  </a:cubicBezTo>
                  <a:cubicBezTo>
                    <a:pt x="105551" y="11571"/>
                    <a:pt x="106962" y="10301"/>
                    <a:pt x="108444" y="9102"/>
                  </a:cubicBezTo>
                  <a:cubicBezTo>
                    <a:pt x="109008" y="8678"/>
                    <a:pt x="109502" y="8184"/>
                    <a:pt x="110067" y="7761"/>
                  </a:cubicBezTo>
                  <a:cubicBezTo>
                    <a:pt x="111337" y="6773"/>
                    <a:pt x="112607" y="5785"/>
                    <a:pt x="113947" y="4798"/>
                  </a:cubicBezTo>
                  <a:cubicBezTo>
                    <a:pt x="114512" y="4374"/>
                    <a:pt x="115006" y="4021"/>
                    <a:pt x="115570" y="3598"/>
                  </a:cubicBezTo>
                  <a:cubicBezTo>
                    <a:pt x="117405" y="2328"/>
                    <a:pt x="119239" y="1129"/>
                    <a:pt x="121215" y="0"/>
                  </a:cubicBezTo>
                  <a:lnTo>
                    <a:pt x="55457" y="38241"/>
                  </a:lnTo>
                  <a:cubicBezTo>
                    <a:pt x="53552" y="39370"/>
                    <a:pt x="51647" y="40569"/>
                    <a:pt x="49812" y="41839"/>
                  </a:cubicBezTo>
                  <a:cubicBezTo>
                    <a:pt x="49248" y="42192"/>
                    <a:pt x="48754" y="42615"/>
                    <a:pt x="48190" y="43039"/>
                  </a:cubicBezTo>
                  <a:cubicBezTo>
                    <a:pt x="46849" y="43956"/>
                    <a:pt x="45579" y="44944"/>
                    <a:pt x="44309" y="46002"/>
                  </a:cubicBezTo>
                  <a:cubicBezTo>
                    <a:pt x="43745" y="46425"/>
                    <a:pt x="43180" y="46919"/>
                    <a:pt x="42686" y="47343"/>
                  </a:cubicBezTo>
                  <a:cubicBezTo>
                    <a:pt x="41204" y="48542"/>
                    <a:pt x="39793" y="49882"/>
                    <a:pt x="38382" y="51153"/>
                  </a:cubicBezTo>
                  <a:cubicBezTo>
                    <a:pt x="38171" y="51364"/>
                    <a:pt x="37889" y="51576"/>
                    <a:pt x="37606" y="51858"/>
                  </a:cubicBezTo>
                  <a:cubicBezTo>
                    <a:pt x="35983" y="53410"/>
                    <a:pt x="34431" y="55104"/>
                    <a:pt x="32879" y="56797"/>
                  </a:cubicBezTo>
                  <a:cubicBezTo>
                    <a:pt x="32456" y="57291"/>
                    <a:pt x="32032" y="57785"/>
                    <a:pt x="31609" y="58279"/>
                  </a:cubicBezTo>
                  <a:cubicBezTo>
                    <a:pt x="30480" y="59549"/>
                    <a:pt x="29422" y="60889"/>
                    <a:pt x="28363" y="62300"/>
                  </a:cubicBezTo>
                  <a:cubicBezTo>
                    <a:pt x="27870" y="62865"/>
                    <a:pt x="27446" y="63500"/>
                    <a:pt x="26952" y="64135"/>
                  </a:cubicBezTo>
                  <a:cubicBezTo>
                    <a:pt x="25823" y="65617"/>
                    <a:pt x="24765" y="67169"/>
                    <a:pt x="23777" y="68721"/>
                  </a:cubicBezTo>
                  <a:cubicBezTo>
                    <a:pt x="23495" y="69144"/>
                    <a:pt x="23142" y="69638"/>
                    <a:pt x="22860" y="70062"/>
                  </a:cubicBezTo>
                  <a:cubicBezTo>
                    <a:pt x="22790" y="70202"/>
                    <a:pt x="22648" y="70344"/>
                    <a:pt x="22578" y="70485"/>
                  </a:cubicBezTo>
                  <a:cubicBezTo>
                    <a:pt x="21449" y="72319"/>
                    <a:pt x="20320" y="74154"/>
                    <a:pt x="19262" y="76129"/>
                  </a:cubicBezTo>
                  <a:cubicBezTo>
                    <a:pt x="19121" y="76341"/>
                    <a:pt x="18979" y="76553"/>
                    <a:pt x="18909" y="76764"/>
                  </a:cubicBezTo>
                  <a:cubicBezTo>
                    <a:pt x="17710" y="78952"/>
                    <a:pt x="16581" y="81209"/>
                    <a:pt x="15452" y="83467"/>
                  </a:cubicBezTo>
                  <a:cubicBezTo>
                    <a:pt x="15381" y="83538"/>
                    <a:pt x="15381" y="83679"/>
                    <a:pt x="15311" y="83749"/>
                  </a:cubicBezTo>
                  <a:cubicBezTo>
                    <a:pt x="13829" y="86854"/>
                    <a:pt x="12488" y="90029"/>
                    <a:pt x="11289" y="93345"/>
                  </a:cubicBezTo>
                  <a:cubicBezTo>
                    <a:pt x="11148" y="93627"/>
                    <a:pt x="11007" y="93909"/>
                    <a:pt x="10936" y="94191"/>
                  </a:cubicBezTo>
                  <a:cubicBezTo>
                    <a:pt x="10654" y="94968"/>
                    <a:pt x="10442" y="95744"/>
                    <a:pt x="10160" y="96520"/>
                  </a:cubicBezTo>
                  <a:cubicBezTo>
                    <a:pt x="9454" y="98495"/>
                    <a:pt x="8819" y="100471"/>
                    <a:pt x="8184" y="102517"/>
                  </a:cubicBezTo>
                  <a:cubicBezTo>
                    <a:pt x="8043" y="103082"/>
                    <a:pt x="7832" y="103576"/>
                    <a:pt x="7620" y="104140"/>
                  </a:cubicBezTo>
                  <a:cubicBezTo>
                    <a:pt x="7408" y="104916"/>
                    <a:pt x="7197" y="105692"/>
                    <a:pt x="6985" y="106468"/>
                  </a:cubicBezTo>
                  <a:cubicBezTo>
                    <a:pt x="6491" y="108161"/>
                    <a:pt x="6068" y="109925"/>
                    <a:pt x="5645" y="111619"/>
                  </a:cubicBezTo>
                  <a:cubicBezTo>
                    <a:pt x="5433" y="112324"/>
                    <a:pt x="5221" y="113030"/>
                    <a:pt x="5080" y="113806"/>
                  </a:cubicBezTo>
                  <a:cubicBezTo>
                    <a:pt x="4939" y="114582"/>
                    <a:pt x="4798" y="115358"/>
                    <a:pt x="4586" y="116205"/>
                  </a:cubicBezTo>
                  <a:cubicBezTo>
                    <a:pt x="4233" y="117687"/>
                    <a:pt x="3951" y="119168"/>
                    <a:pt x="3669" y="120720"/>
                  </a:cubicBezTo>
                  <a:cubicBezTo>
                    <a:pt x="3528" y="121496"/>
                    <a:pt x="3316" y="122272"/>
                    <a:pt x="3175" y="123119"/>
                  </a:cubicBezTo>
                  <a:cubicBezTo>
                    <a:pt x="3034" y="124036"/>
                    <a:pt x="2893" y="124954"/>
                    <a:pt x="2752" y="125871"/>
                  </a:cubicBezTo>
                  <a:cubicBezTo>
                    <a:pt x="2540" y="127211"/>
                    <a:pt x="2328" y="128623"/>
                    <a:pt x="2117" y="129963"/>
                  </a:cubicBezTo>
                  <a:cubicBezTo>
                    <a:pt x="2046" y="130669"/>
                    <a:pt x="1905" y="131374"/>
                    <a:pt x="1764" y="132080"/>
                  </a:cubicBezTo>
                  <a:cubicBezTo>
                    <a:pt x="1623" y="133279"/>
                    <a:pt x="1552" y="134479"/>
                    <a:pt x="1411" y="135678"/>
                  </a:cubicBezTo>
                  <a:cubicBezTo>
                    <a:pt x="1270" y="136948"/>
                    <a:pt x="1129" y="138289"/>
                    <a:pt x="988" y="139559"/>
                  </a:cubicBezTo>
                  <a:cubicBezTo>
                    <a:pt x="917" y="140123"/>
                    <a:pt x="847" y="140617"/>
                    <a:pt x="847" y="141181"/>
                  </a:cubicBezTo>
                  <a:cubicBezTo>
                    <a:pt x="706" y="142945"/>
                    <a:pt x="635" y="144709"/>
                    <a:pt x="494" y="146473"/>
                  </a:cubicBezTo>
                  <a:cubicBezTo>
                    <a:pt x="423" y="147461"/>
                    <a:pt x="353" y="148378"/>
                    <a:pt x="282" y="149366"/>
                  </a:cubicBezTo>
                  <a:cubicBezTo>
                    <a:pt x="282" y="149577"/>
                    <a:pt x="282" y="149860"/>
                    <a:pt x="212" y="150071"/>
                  </a:cubicBezTo>
                  <a:cubicBezTo>
                    <a:pt x="71" y="153035"/>
                    <a:pt x="0" y="156069"/>
                    <a:pt x="0" y="159173"/>
                  </a:cubicBezTo>
                  <a:cubicBezTo>
                    <a:pt x="0" y="159385"/>
                    <a:pt x="0" y="159526"/>
                    <a:pt x="0" y="159737"/>
                  </a:cubicBezTo>
                  <a:cubicBezTo>
                    <a:pt x="0" y="162560"/>
                    <a:pt x="0" y="165382"/>
                    <a:pt x="141" y="168204"/>
                  </a:cubicBezTo>
                  <a:cubicBezTo>
                    <a:pt x="141" y="168769"/>
                    <a:pt x="212" y="169263"/>
                    <a:pt x="212" y="169827"/>
                  </a:cubicBezTo>
                  <a:cubicBezTo>
                    <a:pt x="282" y="170956"/>
                    <a:pt x="282" y="172155"/>
                    <a:pt x="353" y="173284"/>
                  </a:cubicBezTo>
                  <a:cubicBezTo>
                    <a:pt x="423" y="174625"/>
                    <a:pt x="423" y="175966"/>
                    <a:pt x="565" y="177306"/>
                  </a:cubicBezTo>
                  <a:cubicBezTo>
                    <a:pt x="635" y="178364"/>
                    <a:pt x="706" y="179423"/>
                    <a:pt x="847" y="180481"/>
                  </a:cubicBezTo>
                  <a:cubicBezTo>
                    <a:pt x="917" y="181681"/>
                    <a:pt x="1059" y="182880"/>
                    <a:pt x="1129" y="184079"/>
                  </a:cubicBezTo>
                  <a:cubicBezTo>
                    <a:pt x="1200" y="184855"/>
                    <a:pt x="1270" y="185632"/>
                    <a:pt x="1341" y="186408"/>
                  </a:cubicBezTo>
                  <a:cubicBezTo>
                    <a:pt x="1482" y="188172"/>
                    <a:pt x="1764" y="189935"/>
                    <a:pt x="1905" y="191770"/>
                  </a:cubicBezTo>
                  <a:cubicBezTo>
                    <a:pt x="2046" y="192757"/>
                    <a:pt x="2117" y="193745"/>
                    <a:pt x="2258" y="194733"/>
                  </a:cubicBezTo>
                  <a:cubicBezTo>
                    <a:pt x="2328" y="195015"/>
                    <a:pt x="2328" y="195368"/>
                    <a:pt x="2328" y="195650"/>
                  </a:cubicBezTo>
                  <a:cubicBezTo>
                    <a:pt x="2752" y="198826"/>
                    <a:pt x="3175" y="201930"/>
                    <a:pt x="3669" y="205105"/>
                  </a:cubicBezTo>
                  <a:cubicBezTo>
                    <a:pt x="3669" y="205175"/>
                    <a:pt x="3669" y="205317"/>
                    <a:pt x="3739" y="205387"/>
                  </a:cubicBezTo>
                  <a:cubicBezTo>
                    <a:pt x="3810" y="205952"/>
                    <a:pt x="3951" y="206516"/>
                    <a:pt x="4022" y="207010"/>
                  </a:cubicBezTo>
                  <a:cubicBezTo>
                    <a:pt x="4445" y="209550"/>
                    <a:pt x="4868" y="212090"/>
                    <a:pt x="5362" y="214630"/>
                  </a:cubicBezTo>
                  <a:cubicBezTo>
                    <a:pt x="5433" y="215124"/>
                    <a:pt x="5574" y="215618"/>
                    <a:pt x="5645" y="216111"/>
                  </a:cubicBezTo>
                  <a:cubicBezTo>
                    <a:pt x="5856" y="217382"/>
                    <a:pt x="6139" y="218652"/>
                    <a:pt x="6421" y="219922"/>
                  </a:cubicBezTo>
                  <a:cubicBezTo>
                    <a:pt x="6703" y="221403"/>
                    <a:pt x="6985" y="222955"/>
                    <a:pt x="7338" y="224437"/>
                  </a:cubicBezTo>
                  <a:cubicBezTo>
                    <a:pt x="7549" y="225354"/>
                    <a:pt x="7761" y="226201"/>
                    <a:pt x="7973" y="227118"/>
                  </a:cubicBezTo>
                  <a:cubicBezTo>
                    <a:pt x="8255" y="228529"/>
                    <a:pt x="8608" y="229870"/>
                    <a:pt x="8961" y="231281"/>
                  </a:cubicBezTo>
                  <a:cubicBezTo>
                    <a:pt x="9172" y="232339"/>
                    <a:pt x="9454" y="233327"/>
                    <a:pt x="9666" y="234385"/>
                  </a:cubicBezTo>
                  <a:cubicBezTo>
                    <a:pt x="10019" y="235726"/>
                    <a:pt x="10372" y="236996"/>
                    <a:pt x="10725" y="238336"/>
                  </a:cubicBezTo>
                  <a:cubicBezTo>
                    <a:pt x="11077" y="239748"/>
                    <a:pt x="11430" y="241088"/>
                    <a:pt x="11783" y="242499"/>
                  </a:cubicBezTo>
                  <a:cubicBezTo>
                    <a:pt x="11995" y="243134"/>
                    <a:pt x="12136" y="243769"/>
                    <a:pt x="12277" y="244475"/>
                  </a:cubicBezTo>
                  <a:cubicBezTo>
                    <a:pt x="12771" y="246380"/>
                    <a:pt x="13335" y="248214"/>
                    <a:pt x="13899" y="250119"/>
                  </a:cubicBezTo>
                  <a:cubicBezTo>
                    <a:pt x="14252" y="251248"/>
                    <a:pt x="14534" y="252448"/>
                    <a:pt x="14887" y="253577"/>
                  </a:cubicBezTo>
                  <a:cubicBezTo>
                    <a:pt x="14958" y="253859"/>
                    <a:pt x="15028" y="254211"/>
                    <a:pt x="15170" y="254494"/>
                  </a:cubicBezTo>
                  <a:cubicBezTo>
                    <a:pt x="16157" y="257739"/>
                    <a:pt x="17216" y="261056"/>
                    <a:pt x="18344" y="264301"/>
                  </a:cubicBezTo>
                  <a:cubicBezTo>
                    <a:pt x="18344" y="264371"/>
                    <a:pt x="18415" y="264442"/>
                    <a:pt x="18415" y="264513"/>
                  </a:cubicBezTo>
                  <a:cubicBezTo>
                    <a:pt x="18556" y="264936"/>
                    <a:pt x="18697" y="265430"/>
                    <a:pt x="18909" y="265853"/>
                  </a:cubicBezTo>
                  <a:cubicBezTo>
                    <a:pt x="19826" y="268534"/>
                    <a:pt x="20743" y="271286"/>
                    <a:pt x="21731" y="273967"/>
                  </a:cubicBezTo>
                  <a:cubicBezTo>
                    <a:pt x="21872" y="274461"/>
                    <a:pt x="22084" y="274955"/>
                    <a:pt x="22296" y="275378"/>
                  </a:cubicBezTo>
                  <a:cubicBezTo>
                    <a:pt x="22719" y="276507"/>
                    <a:pt x="23142" y="277565"/>
                    <a:pt x="23566" y="278694"/>
                  </a:cubicBezTo>
                  <a:cubicBezTo>
                    <a:pt x="24130" y="280176"/>
                    <a:pt x="24694" y="281728"/>
                    <a:pt x="25259" y="283210"/>
                  </a:cubicBezTo>
                  <a:cubicBezTo>
                    <a:pt x="25682" y="284198"/>
                    <a:pt x="26106" y="285256"/>
                    <a:pt x="26458" y="286244"/>
                  </a:cubicBezTo>
                  <a:cubicBezTo>
                    <a:pt x="26952" y="287443"/>
                    <a:pt x="27446" y="288643"/>
                    <a:pt x="27940" y="289842"/>
                  </a:cubicBezTo>
                  <a:cubicBezTo>
                    <a:pt x="28293" y="290689"/>
                    <a:pt x="28646" y="291535"/>
                    <a:pt x="28998" y="292382"/>
                  </a:cubicBezTo>
                  <a:cubicBezTo>
                    <a:pt x="29774" y="294146"/>
                    <a:pt x="30551" y="295980"/>
                    <a:pt x="31327" y="297744"/>
                  </a:cubicBezTo>
                  <a:cubicBezTo>
                    <a:pt x="31750" y="298661"/>
                    <a:pt x="32103" y="299579"/>
                    <a:pt x="32526" y="300496"/>
                  </a:cubicBezTo>
                  <a:cubicBezTo>
                    <a:pt x="32667" y="300778"/>
                    <a:pt x="32809" y="301131"/>
                    <a:pt x="32950" y="301413"/>
                  </a:cubicBezTo>
                  <a:cubicBezTo>
                    <a:pt x="34290" y="304447"/>
                    <a:pt x="35701" y="307551"/>
                    <a:pt x="37112" y="310585"/>
                  </a:cubicBezTo>
                  <a:cubicBezTo>
                    <a:pt x="37183" y="310727"/>
                    <a:pt x="37253" y="310868"/>
                    <a:pt x="37324" y="311009"/>
                  </a:cubicBezTo>
                  <a:cubicBezTo>
                    <a:pt x="37747" y="311926"/>
                    <a:pt x="38171" y="312772"/>
                    <a:pt x="38594" y="313690"/>
                  </a:cubicBezTo>
                  <a:cubicBezTo>
                    <a:pt x="39723" y="316018"/>
                    <a:pt x="40781" y="318347"/>
                    <a:pt x="41981" y="320604"/>
                  </a:cubicBezTo>
                  <a:cubicBezTo>
                    <a:pt x="42192" y="320957"/>
                    <a:pt x="42333" y="321310"/>
                    <a:pt x="42545" y="321733"/>
                  </a:cubicBezTo>
                  <a:cubicBezTo>
                    <a:pt x="43533" y="323638"/>
                    <a:pt x="44521" y="325543"/>
                    <a:pt x="45508" y="327448"/>
                  </a:cubicBezTo>
                  <a:cubicBezTo>
                    <a:pt x="46284" y="329000"/>
                    <a:pt x="47061" y="330482"/>
                    <a:pt x="47837" y="332034"/>
                  </a:cubicBezTo>
                  <a:cubicBezTo>
                    <a:pt x="47978" y="332317"/>
                    <a:pt x="48119" y="332599"/>
                    <a:pt x="48331" y="332881"/>
                  </a:cubicBezTo>
                  <a:cubicBezTo>
                    <a:pt x="50941" y="337820"/>
                    <a:pt x="53693" y="342688"/>
                    <a:pt x="56515" y="347486"/>
                  </a:cubicBezTo>
                  <a:cubicBezTo>
                    <a:pt x="56727" y="347909"/>
                    <a:pt x="56938" y="348333"/>
                    <a:pt x="57221" y="348685"/>
                  </a:cubicBezTo>
                  <a:cubicBezTo>
                    <a:pt x="57926" y="349885"/>
                    <a:pt x="58702" y="351084"/>
                    <a:pt x="59408" y="352284"/>
                  </a:cubicBezTo>
                  <a:cubicBezTo>
                    <a:pt x="60607" y="354330"/>
                    <a:pt x="61807" y="356306"/>
                    <a:pt x="63077" y="358281"/>
                  </a:cubicBezTo>
                  <a:cubicBezTo>
                    <a:pt x="64135" y="359974"/>
                    <a:pt x="65264" y="361738"/>
                    <a:pt x="66322" y="363431"/>
                  </a:cubicBezTo>
                  <a:cubicBezTo>
                    <a:pt x="67592" y="365407"/>
                    <a:pt x="68862" y="367382"/>
                    <a:pt x="70132" y="369288"/>
                  </a:cubicBezTo>
                  <a:cubicBezTo>
                    <a:pt x="70556" y="369923"/>
                    <a:pt x="70979" y="370628"/>
                    <a:pt x="71402" y="371263"/>
                  </a:cubicBezTo>
                  <a:cubicBezTo>
                    <a:pt x="71826" y="371827"/>
                    <a:pt x="72249" y="372392"/>
                    <a:pt x="72602" y="373027"/>
                  </a:cubicBezTo>
                  <a:cubicBezTo>
                    <a:pt x="76059" y="378178"/>
                    <a:pt x="79657" y="383257"/>
                    <a:pt x="83326" y="388267"/>
                  </a:cubicBezTo>
                  <a:cubicBezTo>
                    <a:pt x="83326" y="388267"/>
                    <a:pt x="83326" y="388338"/>
                    <a:pt x="83397" y="388338"/>
                  </a:cubicBezTo>
                  <a:cubicBezTo>
                    <a:pt x="83750" y="388832"/>
                    <a:pt x="84102" y="389255"/>
                    <a:pt x="84455" y="389749"/>
                  </a:cubicBezTo>
                  <a:cubicBezTo>
                    <a:pt x="86713" y="392783"/>
                    <a:pt x="89041" y="395817"/>
                    <a:pt x="91370" y="398780"/>
                  </a:cubicBezTo>
                  <a:cubicBezTo>
                    <a:pt x="91511" y="398921"/>
                    <a:pt x="91652" y="399132"/>
                    <a:pt x="91793" y="399344"/>
                  </a:cubicBezTo>
                  <a:cubicBezTo>
                    <a:pt x="93627" y="401673"/>
                    <a:pt x="95462" y="403931"/>
                    <a:pt x="97367" y="406188"/>
                  </a:cubicBezTo>
                  <a:cubicBezTo>
                    <a:pt x="97931" y="406823"/>
                    <a:pt x="98425" y="407529"/>
                    <a:pt x="98989" y="408164"/>
                  </a:cubicBezTo>
                  <a:cubicBezTo>
                    <a:pt x="99060" y="408234"/>
                    <a:pt x="99060" y="408234"/>
                    <a:pt x="99131" y="408305"/>
                  </a:cubicBezTo>
                  <a:cubicBezTo>
                    <a:pt x="101530" y="411198"/>
                    <a:pt x="103999" y="414020"/>
                    <a:pt x="106468" y="416842"/>
                  </a:cubicBezTo>
                  <a:cubicBezTo>
                    <a:pt x="106610" y="416983"/>
                    <a:pt x="106680" y="417054"/>
                    <a:pt x="106821" y="417195"/>
                  </a:cubicBezTo>
                  <a:cubicBezTo>
                    <a:pt x="107527" y="417971"/>
                    <a:pt x="108232" y="418747"/>
                    <a:pt x="108938" y="419594"/>
                  </a:cubicBezTo>
                  <a:cubicBezTo>
                    <a:pt x="110561" y="421428"/>
                    <a:pt x="112184" y="423263"/>
                    <a:pt x="113806" y="425027"/>
                  </a:cubicBezTo>
                  <a:cubicBezTo>
                    <a:pt x="114088" y="425309"/>
                    <a:pt x="114371" y="425591"/>
                    <a:pt x="114653" y="425944"/>
                  </a:cubicBezTo>
                  <a:cubicBezTo>
                    <a:pt x="115711" y="427073"/>
                    <a:pt x="116770" y="428202"/>
                    <a:pt x="117898" y="429330"/>
                  </a:cubicBezTo>
                  <a:cubicBezTo>
                    <a:pt x="119098" y="430600"/>
                    <a:pt x="120297" y="431941"/>
                    <a:pt x="121567" y="433211"/>
                  </a:cubicBezTo>
                  <a:cubicBezTo>
                    <a:pt x="121991" y="433634"/>
                    <a:pt x="122414" y="434058"/>
                    <a:pt x="122908" y="434481"/>
                  </a:cubicBezTo>
                  <a:cubicBezTo>
                    <a:pt x="124107" y="435681"/>
                    <a:pt x="125236" y="436809"/>
                    <a:pt x="126436" y="438009"/>
                  </a:cubicBezTo>
                  <a:cubicBezTo>
                    <a:pt x="127494" y="439067"/>
                    <a:pt x="128482" y="440125"/>
                    <a:pt x="129540" y="441113"/>
                  </a:cubicBezTo>
                  <a:cubicBezTo>
                    <a:pt x="130104" y="441678"/>
                    <a:pt x="130669" y="442172"/>
                    <a:pt x="131233" y="442736"/>
                  </a:cubicBezTo>
                  <a:cubicBezTo>
                    <a:pt x="132503" y="443935"/>
                    <a:pt x="133773" y="445135"/>
                    <a:pt x="135043" y="446334"/>
                  </a:cubicBezTo>
                  <a:cubicBezTo>
                    <a:pt x="135961" y="447181"/>
                    <a:pt x="136878" y="448028"/>
                    <a:pt x="137795" y="448874"/>
                  </a:cubicBezTo>
                  <a:cubicBezTo>
                    <a:pt x="138501" y="449509"/>
                    <a:pt x="139206" y="450074"/>
                    <a:pt x="139912" y="450709"/>
                  </a:cubicBezTo>
                  <a:cubicBezTo>
                    <a:pt x="141182" y="451838"/>
                    <a:pt x="142522" y="452966"/>
                    <a:pt x="143792" y="454095"/>
                  </a:cubicBezTo>
                  <a:cubicBezTo>
                    <a:pt x="144639" y="454801"/>
                    <a:pt x="145415" y="455507"/>
                    <a:pt x="146191" y="456212"/>
                  </a:cubicBezTo>
                  <a:cubicBezTo>
                    <a:pt x="147038" y="456917"/>
                    <a:pt x="147885" y="457623"/>
                    <a:pt x="148731" y="458329"/>
                  </a:cubicBezTo>
                  <a:cubicBezTo>
                    <a:pt x="150001" y="459387"/>
                    <a:pt x="151271" y="460445"/>
                    <a:pt x="152541" y="461433"/>
                  </a:cubicBezTo>
                  <a:cubicBezTo>
                    <a:pt x="153247" y="461998"/>
                    <a:pt x="153882" y="462562"/>
                    <a:pt x="154587" y="463126"/>
                  </a:cubicBezTo>
                  <a:cubicBezTo>
                    <a:pt x="155646" y="463973"/>
                    <a:pt x="156774" y="464749"/>
                    <a:pt x="157833" y="465596"/>
                  </a:cubicBezTo>
                  <a:cubicBezTo>
                    <a:pt x="159032" y="466513"/>
                    <a:pt x="160232" y="467431"/>
                    <a:pt x="161361" y="468277"/>
                  </a:cubicBezTo>
                  <a:cubicBezTo>
                    <a:pt x="161854" y="468630"/>
                    <a:pt x="162348" y="469053"/>
                    <a:pt x="162842" y="469406"/>
                  </a:cubicBezTo>
                  <a:cubicBezTo>
                    <a:pt x="164324" y="470464"/>
                    <a:pt x="165735" y="471452"/>
                    <a:pt x="167217" y="472510"/>
                  </a:cubicBezTo>
                  <a:cubicBezTo>
                    <a:pt x="168204" y="473216"/>
                    <a:pt x="169192" y="473922"/>
                    <a:pt x="170251" y="474627"/>
                  </a:cubicBezTo>
                  <a:cubicBezTo>
                    <a:pt x="170533" y="474839"/>
                    <a:pt x="170815" y="475050"/>
                    <a:pt x="171097" y="475192"/>
                  </a:cubicBezTo>
                  <a:cubicBezTo>
                    <a:pt x="173778" y="477026"/>
                    <a:pt x="176389" y="478790"/>
                    <a:pt x="179070" y="480483"/>
                  </a:cubicBezTo>
                  <a:cubicBezTo>
                    <a:pt x="179070" y="480483"/>
                    <a:pt x="179141" y="480483"/>
                    <a:pt x="179141" y="480483"/>
                  </a:cubicBezTo>
                  <a:cubicBezTo>
                    <a:pt x="179282" y="480554"/>
                    <a:pt x="179493" y="480695"/>
                    <a:pt x="179635" y="480765"/>
                  </a:cubicBezTo>
                  <a:cubicBezTo>
                    <a:pt x="182104" y="482318"/>
                    <a:pt x="184573" y="483870"/>
                    <a:pt x="187043" y="485352"/>
                  </a:cubicBezTo>
                  <a:cubicBezTo>
                    <a:pt x="187678" y="485704"/>
                    <a:pt x="188242" y="486057"/>
                    <a:pt x="188877" y="486410"/>
                  </a:cubicBezTo>
                  <a:cubicBezTo>
                    <a:pt x="190853" y="487539"/>
                    <a:pt x="192899" y="488667"/>
                    <a:pt x="194875" y="489797"/>
                  </a:cubicBezTo>
                  <a:cubicBezTo>
                    <a:pt x="195651" y="490220"/>
                    <a:pt x="196427" y="490573"/>
                    <a:pt x="197132" y="490996"/>
                  </a:cubicBezTo>
                  <a:cubicBezTo>
                    <a:pt x="198120" y="491560"/>
                    <a:pt x="199178" y="492054"/>
                    <a:pt x="200166" y="492548"/>
                  </a:cubicBezTo>
                  <a:cubicBezTo>
                    <a:pt x="200942" y="492972"/>
                    <a:pt x="201718" y="493395"/>
                    <a:pt x="202565" y="493748"/>
                  </a:cubicBezTo>
                  <a:cubicBezTo>
                    <a:pt x="203835" y="494382"/>
                    <a:pt x="205176" y="494947"/>
                    <a:pt x="206446" y="495582"/>
                  </a:cubicBezTo>
                  <a:cubicBezTo>
                    <a:pt x="207363" y="496005"/>
                    <a:pt x="208210" y="496429"/>
                    <a:pt x="209127" y="496852"/>
                  </a:cubicBezTo>
                  <a:cubicBezTo>
                    <a:pt x="209479" y="496993"/>
                    <a:pt x="209832" y="497205"/>
                    <a:pt x="210256" y="497346"/>
                  </a:cubicBezTo>
                  <a:cubicBezTo>
                    <a:pt x="212796" y="498475"/>
                    <a:pt x="215336" y="499533"/>
                    <a:pt x="217805" y="500521"/>
                  </a:cubicBezTo>
                  <a:cubicBezTo>
                    <a:pt x="217805" y="500521"/>
                    <a:pt x="217805" y="500521"/>
                    <a:pt x="217876" y="500521"/>
                  </a:cubicBezTo>
                  <a:cubicBezTo>
                    <a:pt x="218017" y="500591"/>
                    <a:pt x="218087" y="500591"/>
                    <a:pt x="218228" y="500662"/>
                  </a:cubicBezTo>
                  <a:cubicBezTo>
                    <a:pt x="220627" y="501650"/>
                    <a:pt x="223097" y="502567"/>
                    <a:pt x="225496" y="503414"/>
                  </a:cubicBezTo>
                  <a:cubicBezTo>
                    <a:pt x="225848" y="503555"/>
                    <a:pt x="226201" y="503625"/>
                    <a:pt x="226554" y="503766"/>
                  </a:cubicBezTo>
                  <a:cubicBezTo>
                    <a:pt x="227471" y="504049"/>
                    <a:pt x="228389" y="504331"/>
                    <a:pt x="229306" y="504684"/>
                  </a:cubicBezTo>
                  <a:cubicBezTo>
                    <a:pt x="230576" y="505107"/>
                    <a:pt x="231846" y="505530"/>
                    <a:pt x="233116" y="505954"/>
                  </a:cubicBezTo>
                  <a:cubicBezTo>
                    <a:pt x="233751" y="506166"/>
                    <a:pt x="234456" y="506306"/>
                    <a:pt x="235091" y="506518"/>
                  </a:cubicBezTo>
                  <a:cubicBezTo>
                    <a:pt x="236220" y="506871"/>
                    <a:pt x="237349" y="507153"/>
                    <a:pt x="238407" y="507435"/>
                  </a:cubicBezTo>
                  <a:cubicBezTo>
                    <a:pt x="239254" y="507647"/>
                    <a:pt x="240101" y="507929"/>
                    <a:pt x="240947" y="508141"/>
                  </a:cubicBezTo>
                  <a:cubicBezTo>
                    <a:pt x="241864" y="508353"/>
                    <a:pt x="242782" y="508564"/>
                    <a:pt x="243699" y="508776"/>
                  </a:cubicBezTo>
                  <a:cubicBezTo>
                    <a:pt x="244828" y="509058"/>
                    <a:pt x="245886" y="509270"/>
                    <a:pt x="247015" y="509481"/>
                  </a:cubicBezTo>
                  <a:cubicBezTo>
                    <a:pt x="247579" y="509623"/>
                    <a:pt x="248144" y="509764"/>
                    <a:pt x="248708" y="509834"/>
                  </a:cubicBezTo>
                  <a:cubicBezTo>
                    <a:pt x="249767" y="510046"/>
                    <a:pt x="250825" y="510187"/>
                    <a:pt x="251883" y="510328"/>
                  </a:cubicBezTo>
                  <a:cubicBezTo>
                    <a:pt x="253153" y="510540"/>
                    <a:pt x="254423" y="510751"/>
                    <a:pt x="255693" y="510963"/>
                  </a:cubicBezTo>
                  <a:cubicBezTo>
                    <a:pt x="256117" y="511034"/>
                    <a:pt x="256540" y="511104"/>
                    <a:pt x="256963" y="511175"/>
                  </a:cubicBezTo>
                  <a:cubicBezTo>
                    <a:pt x="258022" y="511316"/>
                    <a:pt x="259080" y="511387"/>
                    <a:pt x="260139" y="511528"/>
                  </a:cubicBezTo>
                  <a:cubicBezTo>
                    <a:pt x="261479" y="511669"/>
                    <a:pt x="262890" y="511810"/>
                    <a:pt x="264231" y="511951"/>
                  </a:cubicBezTo>
                  <a:cubicBezTo>
                    <a:pt x="264583" y="511951"/>
                    <a:pt x="265007" y="512021"/>
                    <a:pt x="265360" y="512092"/>
                  </a:cubicBezTo>
                  <a:cubicBezTo>
                    <a:pt x="266277" y="512163"/>
                    <a:pt x="267194" y="512163"/>
                    <a:pt x="268111" y="512163"/>
                  </a:cubicBezTo>
                  <a:cubicBezTo>
                    <a:pt x="269734" y="512233"/>
                    <a:pt x="271357" y="512304"/>
                    <a:pt x="272979" y="512304"/>
                  </a:cubicBezTo>
                  <a:cubicBezTo>
                    <a:pt x="273403" y="512304"/>
                    <a:pt x="273826" y="512374"/>
                    <a:pt x="274320" y="512374"/>
                  </a:cubicBezTo>
                  <a:cubicBezTo>
                    <a:pt x="275026" y="512374"/>
                    <a:pt x="275661" y="512304"/>
                    <a:pt x="276366" y="512304"/>
                  </a:cubicBezTo>
                  <a:cubicBezTo>
                    <a:pt x="278412" y="512233"/>
                    <a:pt x="280388" y="512163"/>
                    <a:pt x="282363" y="512021"/>
                  </a:cubicBezTo>
                  <a:cubicBezTo>
                    <a:pt x="282928" y="511951"/>
                    <a:pt x="283563" y="512021"/>
                    <a:pt x="284127" y="511951"/>
                  </a:cubicBezTo>
                  <a:cubicBezTo>
                    <a:pt x="284974" y="511880"/>
                    <a:pt x="285821" y="511739"/>
                    <a:pt x="286667" y="511669"/>
                  </a:cubicBezTo>
                  <a:cubicBezTo>
                    <a:pt x="287302" y="511598"/>
                    <a:pt x="287867" y="511528"/>
                    <a:pt x="288502" y="511457"/>
                  </a:cubicBezTo>
                  <a:cubicBezTo>
                    <a:pt x="290689" y="511175"/>
                    <a:pt x="292947" y="510822"/>
                    <a:pt x="295063" y="510399"/>
                  </a:cubicBezTo>
                  <a:cubicBezTo>
                    <a:pt x="295134" y="510399"/>
                    <a:pt x="295204" y="510328"/>
                    <a:pt x="295275" y="510328"/>
                  </a:cubicBezTo>
                  <a:cubicBezTo>
                    <a:pt x="295910" y="510187"/>
                    <a:pt x="296545" y="510046"/>
                    <a:pt x="297180" y="509905"/>
                  </a:cubicBezTo>
                  <a:cubicBezTo>
                    <a:pt x="298944" y="509481"/>
                    <a:pt x="300708" y="509129"/>
                    <a:pt x="302401" y="508635"/>
                  </a:cubicBezTo>
                  <a:cubicBezTo>
                    <a:pt x="303248" y="508423"/>
                    <a:pt x="304094" y="508070"/>
                    <a:pt x="305012" y="507788"/>
                  </a:cubicBezTo>
                  <a:cubicBezTo>
                    <a:pt x="306141" y="507435"/>
                    <a:pt x="307270" y="507153"/>
                    <a:pt x="308328" y="506730"/>
                  </a:cubicBezTo>
                  <a:cubicBezTo>
                    <a:pt x="308610" y="506659"/>
                    <a:pt x="308892" y="506518"/>
                    <a:pt x="309174" y="506377"/>
                  </a:cubicBezTo>
                  <a:cubicBezTo>
                    <a:pt x="310868" y="505742"/>
                    <a:pt x="312561" y="505036"/>
                    <a:pt x="314184" y="504331"/>
                  </a:cubicBezTo>
                  <a:cubicBezTo>
                    <a:pt x="314748" y="503837"/>
                    <a:pt x="315595" y="503555"/>
                    <a:pt x="316371" y="503202"/>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40DE6DA7-B43D-4396-B583-DC71D6F990AA}"/>
                </a:ext>
              </a:extLst>
            </p:cNvPr>
            <p:cNvSpPr/>
            <p:nvPr/>
          </p:nvSpPr>
          <p:spPr>
            <a:xfrm>
              <a:off x="5259078" y="4923448"/>
              <a:ext cx="423334" cy="564445"/>
            </a:xfrm>
            <a:custGeom>
              <a:avLst/>
              <a:gdLst>
                <a:gd name="connsiteX0" fmla="*/ 427919 w 423333"/>
                <a:gd name="connsiteY0" fmla="*/ 386292 h 564444"/>
                <a:gd name="connsiteX1" fmla="*/ 427849 w 423333"/>
                <a:gd name="connsiteY1" fmla="*/ 384457 h 564444"/>
                <a:gd name="connsiteX2" fmla="*/ 427637 w 423333"/>
                <a:gd name="connsiteY2" fmla="*/ 380577 h 564444"/>
                <a:gd name="connsiteX3" fmla="*/ 427425 w 423333"/>
                <a:gd name="connsiteY3" fmla="*/ 376061 h 564444"/>
                <a:gd name="connsiteX4" fmla="*/ 427143 w 423333"/>
                <a:gd name="connsiteY4" fmla="*/ 372533 h 564444"/>
                <a:gd name="connsiteX5" fmla="*/ 426790 w 423333"/>
                <a:gd name="connsiteY5" fmla="*/ 368441 h 564444"/>
                <a:gd name="connsiteX6" fmla="*/ 426579 w 423333"/>
                <a:gd name="connsiteY6" fmla="*/ 365760 h 564444"/>
                <a:gd name="connsiteX7" fmla="*/ 425944 w 423333"/>
                <a:gd name="connsiteY7" fmla="*/ 359763 h 564444"/>
                <a:gd name="connsiteX8" fmla="*/ 425591 w 423333"/>
                <a:gd name="connsiteY8" fmla="*/ 356447 h 564444"/>
                <a:gd name="connsiteX9" fmla="*/ 425450 w 423333"/>
                <a:gd name="connsiteY9" fmla="*/ 355388 h 564444"/>
                <a:gd name="connsiteX10" fmla="*/ 423968 w 423333"/>
                <a:gd name="connsiteY10" fmla="*/ 344734 h 564444"/>
                <a:gd name="connsiteX11" fmla="*/ 423898 w 423333"/>
                <a:gd name="connsiteY11" fmla="*/ 344452 h 564444"/>
                <a:gd name="connsiteX12" fmla="*/ 423616 w 423333"/>
                <a:gd name="connsiteY12" fmla="*/ 342688 h 564444"/>
                <a:gd name="connsiteX13" fmla="*/ 422134 w 423333"/>
                <a:gd name="connsiteY13" fmla="*/ 334080 h 564444"/>
                <a:gd name="connsiteX14" fmla="*/ 421781 w 423333"/>
                <a:gd name="connsiteY14" fmla="*/ 332387 h 564444"/>
                <a:gd name="connsiteX15" fmla="*/ 420934 w 423333"/>
                <a:gd name="connsiteY15" fmla="*/ 328083 h 564444"/>
                <a:gd name="connsiteX16" fmla="*/ 419876 w 423333"/>
                <a:gd name="connsiteY16" fmla="*/ 323004 h 564444"/>
                <a:gd name="connsiteX17" fmla="*/ 419171 w 423333"/>
                <a:gd name="connsiteY17" fmla="*/ 320040 h 564444"/>
                <a:gd name="connsiteX18" fmla="*/ 418112 w 423333"/>
                <a:gd name="connsiteY18" fmla="*/ 315383 h 564444"/>
                <a:gd name="connsiteX19" fmla="*/ 417336 w 423333"/>
                <a:gd name="connsiteY19" fmla="*/ 311926 h 564444"/>
                <a:gd name="connsiteX20" fmla="*/ 416207 w 423333"/>
                <a:gd name="connsiteY20" fmla="*/ 307481 h 564444"/>
                <a:gd name="connsiteX21" fmla="*/ 415008 w 423333"/>
                <a:gd name="connsiteY21" fmla="*/ 302824 h 564444"/>
                <a:gd name="connsiteX22" fmla="*/ 414443 w 423333"/>
                <a:gd name="connsiteY22" fmla="*/ 300637 h 564444"/>
                <a:gd name="connsiteX23" fmla="*/ 412609 w 423333"/>
                <a:gd name="connsiteY23" fmla="*/ 294287 h 564444"/>
                <a:gd name="connsiteX24" fmla="*/ 411480 w 423333"/>
                <a:gd name="connsiteY24" fmla="*/ 290406 h 564444"/>
                <a:gd name="connsiteX25" fmla="*/ 411198 w 423333"/>
                <a:gd name="connsiteY25" fmla="*/ 289348 h 564444"/>
                <a:gd name="connsiteX26" fmla="*/ 407670 w 423333"/>
                <a:gd name="connsiteY26" fmla="*/ 278342 h 564444"/>
                <a:gd name="connsiteX27" fmla="*/ 407599 w 423333"/>
                <a:gd name="connsiteY27" fmla="*/ 278130 h 564444"/>
                <a:gd name="connsiteX28" fmla="*/ 407105 w 423333"/>
                <a:gd name="connsiteY28" fmla="*/ 276719 h 564444"/>
                <a:gd name="connsiteX29" fmla="*/ 403931 w 423333"/>
                <a:gd name="connsiteY29" fmla="*/ 267476 h 564444"/>
                <a:gd name="connsiteX30" fmla="*/ 403296 w 423333"/>
                <a:gd name="connsiteY30" fmla="*/ 265853 h 564444"/>
                <a:gd name="connsiteX31" fmla="*/ 401884 w 423333"/>
                <a:gd name="connsiteY31" fmla="*/ 262114 h 564444"/>
                <a:gd name="connsiteX32" fmla="*/ 399979 w 423333"/>
                <a:gd name="connsiteY32" fmla="*/ 257034 h 564444"/>
                <a:gd name="connsiteX33" fmla="*/ 398639 w 423333"/>
                <a:gd name="connsiteY33" fmla="*/ 253647 h 564444"/>
                <a:gd name="connsiteX34" fmla="*/ 397016 w 423333"/>
                <a:gd name="connsiteY34" fmla="*/ 249626 h 564444"/>
                <a:gd name="connsiteX35" fmla="*/ 395887 w 423333"/>
                <a:gd name="connsiteY35" fmla="*/ 246733 h 564444"/>
                <a:gd name="connsiteX36" fmla="*/ 393347 w 423333"/>
                <a:gd name="connsiteY36" fmla="*/ 240736 h 564444"/>
                <a:gd name="connsiteX37" fmla="*/ 392007 w 423333"/>
                <a:gd name="connsiteY37" fmla="*/ 237631 h 564444"/>
                <a:gd name="connsiteX38" fmla="*/ 391583 w 423333"/>
                <a:gd name="connsiteY38" fmla="*/ 236573 h 564444"/>
                <a:gd name="connsiteX39" fmla="*/ 386927 w 423333"/>
                <a:gd name="connsiteY39" fmla="*/ 226272 h 564444"/>
                <a:gd name="connsiteX40" fmla="*/ 386715 w 423333"/>
                <a:gd name="connsiteY40" fmla="*/ 225778 h 564444"/>
                <a:gd name="connsiteX41" fmla="*/ 385304 w 423333"/>
                <a:gd name="connsiteY41" fmla="*/ 222815 h 564444"/>
                <a:gd name="connsiteX42" fmla="*/ 381564 w 423333"/>
                <a:gd name="connsiteY42" fmla="*/ 214983 h 564444"/>
                <a:gd name="connsiteX43" fmla="*/ 380929 w 423333"/>
                <a:gd name="connsiteY43" fmla="*/ 213713 h 564444"/>
                <a:gd name="connsiteX44" fmla="*/ 377613 w 423333"/>
                <a:gd name="connsiteY44" fmla="*/ 207363 h 564444"/>
                <a:gd name="connsiteX45" fmla="*/ 374932 w 423333"/>
                <a:gd name="connsiteY45" fmla="*/ 202212 h 564444"/>
                <a:gd name="connsiteX46" fmla="*/ 374438 w 423333"/>
                <a:gd name="connsiteY46" fmla="*/ 201295 h 564444"/>
                <a:gd name="connsiteX47" fmla="*/ 365266 w 423333"/>
                <a:gd name="connsiteY47" fmla="*/ 184926 h 564444"/>
                <a:gd name="connsiteX48" fmla="*/ 364490 w 423333"/>
                <a:gd name="connsiteY48" fmla="*/ 183515 h 564444"/>
                <a:gd name="connsiteX49" fmla="*/ 362021 w 423333"/>
                <a:gd name="connsiteY49" fmla="*/ 179493 h 564444"/>
                <a:gd name="connsiteX50" fmla="*/ 357928 w 423333"/>
                <a:gd name="connsiteY50" fmla="*/ 172720 h 564444"/>
                <a:gd name="connsiteX51" fmla="*/ 354259 w 423333"/>
                <a:gd name="connsiteY51" fmla="*/ 166934 h 564444"/>
                <a:gd name="connsiteX52" fmla="*/ 350026 w 423333"/>
                <a:gd name="connsiteY52" fmla="*/ 160373 h 564444"/>
                <a:gd name="connsiteX53" fmla="*/ 348615 w 423333"/>
                <a:gd name="connsiteY53" fmla="*/ 158115 h 564444"/>
                <a:gd name="connsiteX54" fmla="*/ 347204 w 423333"/>
                <a:gd name="connsiteY54" fmla="*/ 156139 h 564444"/>
                <a:gd name="connsiteX55" fmla="*/ 335210 w 423333"/>
                <a:gd name="connsiteY55" fmla="*/ 139065 h 564444"/>
                <a:gd name="connsiteX56" fmla="*/ 335139 w 423333"/>
                <a:gd name="connsiteY56" fmla="*/ 138995 h 564444"/>
                <a:gd name="connsiteX57" fmla="*/ 333939 w 423333"/>
                <a:gd name="connsiteY57" fmla="*/ 137442 h 564444"/>
                <a:gd name="connsiteX58" fmla="*/ 326178 w 423333"/>
                <a:gd name="connsiteY58" fmla="*/ 127282 h 564444"/>
                <a:gd name="connsiteX59" fmla="*/ 325755 w 423333"/>
                <a:gd name="connsiteY59" fmla="*/ 126718 h 564444"/>
                <a:gd name="connsiteX60" fmla="*/ 319546 w 423333"/>
                <a:gd name="connsiteY60" fmla="*/ 119027 h 564444"/>
                <a:gd name="connsiteX61" fmla="*/ 317712 w 423333"/>
                <a:gd name="connsiteY61" fmla="*/ 116769 h 564444"/>
                <a:gd name="connsiteX62" fmla="*/ 317571 w 423333"/>
                <a:gd name="connsiteY62" fmla="*/ 116629 h 564444"/>
                <a:gd name="connsiteX63" fmla="*/ 309386 w 423333"/>
                <a:gd name="connsiteY63" fmla="*/ 107033 h 564444"/>
                <a:gd name="connsiteX64" fmla="*/ 309033 w 423333"/>
                <a:gd name="connsiteY64" fmla="*/ 106609 h 564444"/>
                <a:gd name="connsiteX65" fmla="*/ 306634 w 423333"/>
                <a:gd name="connsiteY65" fmla="*/ 103928 h 564444"/>
                <a:gd name="connsiteX66" fmla="*/ 301131 w 423333"/>
                <a:gd name="connsiteY66" fmla="*/ 97861 h 564444"/>
                <a:gd name="connsiteX67" fmla="*/ 300143 w 423333"/>
                <a:gd name="connsiteY67" fmla="*/ 96873 h 564444"/>
                <a:gd name="connsiteX68" fmla="*/ 296545 w 423333"/>
                <a:gd name="connsiteY68" fmla="*/ 93063 h 564444"/>
                <a:gd name="connsiteX69" fmla="*/ 292453 w 423333"/>
                <a:gd name="connsiteY69" fmla="*/ 88759 h 564444"/>
                <a:gd name="connsiteX70" fmla="*/ 290971 w 423333"/>
                <a:gd name="connsiteY70" fmla="*/ 87348 h 564444"/>
                <a:gd name="connsiteX71" fmla="*/ 286949 w 423333"/>
                <a:gd name="connsiteY71" fmla="*/ 83397 h 564444"/>
                <a:gd name="connsiteX72" fmla="*/ 283422 w 423333"/>
                <a:gd name="connsiteY72" fmla="*/ 79940 h 564444"/>
                <a:gd name="connsiteX73" fmla="*/ 281517 w 423333"/>
                <a:gd name="connsiteY73" fmla="*/ 78176 h 564444"/>
                <a:gd name="connsiteX74" fmla="*/ 277142 w 423333"/>
                <a:gd name="connsiteY74" fmla="*/ 74154 h 564444"/>
                <a:gd name="connsiteX75" fmla="*/ 274108 w 423333"/>
                <a:gd name="connsiteY75" fmla="*/ 71332 h 564444"/>
                <a:gd name="connsiteX76" fmla="*/ 271780 w 423333"/>
                <a:gd name="connsiteY76" fmla="*/ 69286 h 564444"/>
                <a:gd name="connsiteX77" fmla="*/ 267406 w 423333"/>
                <a:gd name="connsiteY77" fmla="*/ 65476 h 564444"/>
                <a:gd name="connsiteX78" fmla="*/ 264654 w 423333"/>
                <a:gd name="connsiteY78" fmla="*/ 63077 h 564444"/>
                <a:gd name="connsiteX79" fmla="*/ 261832 w 423333"/>
                <a:gd name="connsiteY79" fmla="*/ 60748 h 564444"/>
                <a:gd name="connsiteX80" fmla="*/ 257528 w 423333"/>
                <a:gd name="connsiteY80" fmla="*/ 57220 h 564444"/>
                <a:gd name="connsiteX81" fmla="*/ 255270 w 423333"/>
                <a:gd name="connsiteY81" fmla="*/ 55386 h 564444"/>
                <a:gd name="connsiteX82" fmla="*/ 251672 w 423333"/>
                <a:gd name="connsiteY82" fmla="*/ 52635 h 564444"/>
                <a:gd name="connsiteX83" fmla="*/ 247650 w 423333"/>
                <a:gd name="connsiteY83" fmla="*/ 49601 h 564444"/>
                <a:gd name="connsiteX84" fmla="*/ 245957 w 423333"/>
                <a:gd name="connsiteY84" fmla="*/ 48330 h 564444"/>
                <a:gd name="connsiteX85" fmla="*/ 241088 w 423333"/>
                <a:gd name="connsiteY85" fmla="*/ 44873 h 564444"/>
                <a:gd name="connsiteX86" fmla="*/ 237631 w 423333"/>
                <a:gd name="connsiteY86" fmla="*/ 42404 h 564444"/>
                <a:gd name="connsiteX87" fmla="*/ 236714 w 423333"/>
                <a:gd name="connsiteY87" fmla="*/ 41769 h 564444"/>
                <a:gd name="connsiteX88" fmla="*/ 227753 w 423333"/>
                <a:gd name="connsiteY88" fmla="*/ 35842 h 564444"/>
                <a:gd name="connsiteX89" fmla="*/ 227683 w 423333"/>
                <a:gd name="connsiteY89" fmla="*/ 35772 h 564444"/>
                <a:gd name="connsiteX90" fmla="*/ 227118 w 423333"/>
                <a:gd name="connsiteY90" fmla="*/ 35419 h 564444"/>
                <a:gd name="connsiteX91" fmla="*/ 218793 w 423333"/>
                <a:gd name="connsiteY91" fmla="*/ 30268 h 564444"/>
                <a:gd name="connsiteX92" fmla="*/ 216747 w 423333"/>
                <a:gd name="connsiteY92" fmla="*/ 29069 h 564444"/>
                <a:gd name="connsiteX93" fmla="*/ 210044 w 423333"/>
                <a:gd name="connsiteY93" fmla="*/ 25330 h 564444"/>
                <a:gd name="connsiteX94" fmla="*/ 207504 w 423333"/>
                <a:gd name="connsiteY94" fmla="*/ 23989 h 564444"/>
                <a:gd name="connsiteX95" fmla="*/ 204047 w 423333"/>
                <a:gd name="connsiteY95" fmla="*/ 22225 h 564444"/>
                <a:gd name="connsiteX96" fmla="*/ 201366 w 423333"/>
                <a:gd name="connsiteY96" fmla="*/ 20814 h 564444"/>
                <a:gd name="connsiteX97" fmla="*/ 197062 w 423333"/>
                <a:gd name="connsiteY97" fmla="*/ 18768 h 564444"/>
                <a:gd name="connsiteX98" fmla="*/ 194028 w 423333"/>
                <a:gd name="connsiteY98" fmla="*/ 17357 h 564444"/>
                <a:gd name="connsiteX99" fmla="*/ 192828 w 423333"/>
                <a:gd name="connsiteY99" fmla="*/ 16792 h 564444"/>
                <a:gd name="connsiteX100" fmla="*/ 184362 w 423333"/>
                <a:gd name="connsiteY100" fmla="*/ 13194 h 564444"/>
                <a:gd name="connsiteX101" fmla="*/ 184291 w 423333"/>
                <a:gd name="connsiteY101" fmla="*/ 13194 h 564444"/>
                <a:gd name="connsiteX102" fmla="*/ 183938 w 423333"/>
                <a:gd name="connsiteY102" fmla="*/ 13053 h 564444"/>
                <a:gd name="connsiteX103" fmla="*/ 175824 w 423333"/>
                <a:gd name="connsiteY103" fmla="*/ 10019 h 564444"/>
                <a:gd name="connsiteX104" fmla="*/ 174696 w 423333"/>
                <a:gd name="connsiteY104" fmla="*/ 9666 h 564444"/>
                <a:gd name="connsiteX105" fmla="*/ 171591 w 423333"/>
                <a:gd name="connsiteY105" fmla="*/ 8678 h 564444"/>
                <a:gd name="connsiteX106" fmla="*/ 167358 w 423333"/>
                <a:gd name="connsiteY106" fmla="*/ 7267 h 564444"/>
                <a:gd name="connsiteX107" fmla="*/ 165171 w 423333"/>
                <a:gd name="connsiteY107" fmla="*/ 6632 h 564444"/>
                <a:gd name="connsiteX108" fmla="*/ 161431 w 423333"/>
                <a:gd name="connsiteY108" fmla="*/ 5574 h 564444"/>
                <a:gd name="connsiteX109" fmla="*/ 158609 w 423333"/>
                <a:gd name="connsiteY109" fmla="*/ 4798 h 564444"/>
                <a:gd name="connsiteX110" fmla="*/ 155575 w 423333"/>
                <a:gd name="connsiteY110" fmla="*/ 4092 h 564444"/>
                <a:gd name="connsiteX111" fmla="*/ 151835 w 423333"/>
                <a:gd name="connsiteY111" fmla="*/ 3246 h 564444"/>
                <a:gd name="connsiteX112" fmla="*/ 149931 w 423333"/>
                <a:gd name="connsiteY112" fmla="*/ 2822 h 564444"/>
                <a:gd name="connsiteX113" fmla="*/ 146403 w 423333"/>
                <a:gd name="connsiteY113" fmla="*/ 2258 h 564444"/>
                <a:gd name="connsiteX114" fmla="*/ 142099 w 423333"/>
                <a:gd name="connsiteY114" fmla="*/ 1552 h 564444"/>
                <a:gd name="connsiteX115" fmla="*/ 140617 w 423333"/>
                <a:gd name="connsiteY115" fmla="*/ 1341 h 564444"/>
                <a:gd name="connsiteX116" fmla="*/ 137019 w 423333"/>
                <a:gd name="connsiteY116" fmla="*/ 988 h 564444"/>
                <a:gd name="connsiteX117" fmla="*/ 132433 w 423333"/>
                <a:gd name="connsiteY117" fmla="*/ 494 h 564444"/>
                <a:gd name="connsiteX118" fmla="*/ 131163 w 423333"/>
                <a:gd name="connsiteY118" fmla="*/ 353 h 564444"/>
                <a:gd name="connsiteX119" fmla="*/ 128058 w 423333"/>
                <a:gd name="connsiteY119" fmla="*/ 282 h 564444"/>
                <a:gd name="connsiteX120" fmla="*/ 122626 w 423333"/>
                <a:gd name="connsiteY120" fmla="*/ 71 h 564444"/>
                <a:gd name="connsiteX121" fmla="*/ 121144 w 423333"/>
                <a:gd name="connsiteY121" fmla="*/ 0 h 564444"/>
                <a:gd name="connsiteX122" fmla="*/ 118816 w 423333"/>
                <a:gd name="connsiteY122" fmla="*/ 141 h 564444"/>
                <a:gd name="connsiteX123" fmla="*/ 112113 w 423333"/>
                <a:gd name="connsiteY123" fmla="*/ 494 h 564444"/>
                <a:gd name="connsiteX124" fmla="*/ 110137 w 423333"/>
                <a:gd name="connsiteY124" fmla="*/ 565 h 564444"/>
                <a:gd name="connsiteX125" fmla="*/ 107315 w 423333"/>
                <a:gd name="connsiteY125" fmla="*/ 917 h 564444"/>
                <a:gd name="connsiteX126" fmla="*/ 105269 w 423333"/>
                <a:gd name="connsiteY126" fmla="*/ 1129 h 564444"/>
                <a:gd name="connsiteX127" fmla="*/ 97861 w 423333"/>
                <a:gd name="connsiteY127" fmla="*/ 2328 h 564444"/>
                <a:gd name="connsiteX128" fmla="*/ 97578 w 423333"/>
                <a:gd name="connsiteY128" fmla="*/ 2399 h 564444"/>
                <a:gd name="connsiteX129" fmla="*/ 95462 w 423333"/>
                <a:gd name="connsiteY129" fmla="*/ 2893 h 564444"/>
                <a:gd name="connsiteX130" fmla="*/ 89605 w 423333"/>
                <a:gd name="connsiteY130" fmla="*/ 4304 h 564444"/>
                <a:gd name="connsiteX131" fmla="*/ 86713 w 423333"/>
                <a:gd name="connsiteY131" fmla="*/ 5221 h 564444"/>
                <a:gd name="connsiteX132" fmla="*/ 82973 w 423333"/>
                <a:gd name="connsiteY132" fmla="*/ 6420 h 564444"/>
                <a:gd name="connsiteX133" fmla="*/ 82056 w 423333"/>
                <a:gd name="connsiteY133" fmla="*/ 6773 h 564444"/>
                <a:gd name="connsiteX134" fmla="*/ 76412 w 423333"/>
                <a:gd name="connsiteY134" fmla="*/ 9102 h 564444"/>
                <a:gd name="connsiteX135" fmla="*/ 73730 w 423333"/>
                <a:gd name="connsiteY135" fmla="*/ 10231 h 564444"/>
                <a:gd name="connsiteX136" fmla="*/ 65758 w 423333"/>
                <a:gd name="connsiteY136" fmla="*/ 14393 h 564444"/>
                <a:gd name="connsiteX137" fmla="*/ 0 w 423333"/>
                <a:gd name="connsiteY137" fmla="*/ 52635 h 564444"/>
                <a:gd name="connsiteX138" fmla="*/ 7973 w 423333"/>
                <a:gd name="connsiteY138" fmla="*/ 48472 h 564444"/>
                <a:gd name="connsiteX139" fmla="*/ 10654 w 423333"/>
                <a:gd name="connsiteY139" fmla="*/ 47343 h 564444"/>
                <a:gd name="connsiteX140" fmla="*/ 16298 w 423333"/>
                <a:gd name="connsiteY140" fmla="*/ 45014 h 564444"/>
                <a:gd name="connsiteX141" fmla="*/ 20955 w 423333"/>
                <a:gd name="connsiteY141" fmla="*/ 43462 h 564444"/>
                <a:gd name="connsiteX142" fmla="*/ 23848 w 423333"/>
                <a:gd name="connsiteY142" fmla="*/ 42545 h 564444"/>
                <a:gd name="connsiteX143" fmla="*/ 29704 w 423333"/>
                <a:gd name="connsiteY143" fmla="*/ 41134 h 564444"/>
                <a:gd name="connsiteX144" fmla="*/ 31821 w 423333"/>
                <a:gd name="connsiteY144" fmla="*/ 40640 h 564444"/>
                <a:gd name="connsiteX145" fmla="*/ 39441 w 423333"/>
                <a:gd name="connsiteY145" fmla="*/ 39370 h 564444"/>
                <a:gd name="connsiteX146" fmla="*/ 41487 w 423333"/>
                <a:gd name="connsiteY146" fmla="*/ 39158 h 564444"/>
                <a:gd name="connsiteX147" fmla="*/ 46284 w 423333"/>
                <a:gd name="connsiteY147" fmla="*/ 38735 h 564444"/>
                <a:gd name="connsiteX148" fmla="*/ 52987 w 423333"/>
                <a:gd name="connsiteY148" fmla="*/ 38382 h 564444"/>
                <a:gd name="connsiteX149" fmla="*/ 56797 w 423333"/>
                <a:gd name="connsiteY149" fmla="*/ 38312 h 564444"/>
                <a:gd name="connsiteX150" fmla="*/ 62230 w 423333"/>
                <a:gd name="connsiteY150" fmla="*/ 38523 h 564444"/>
                <a:gd name="connsiteX151" fmla="*/ 66604 w 423333"/>
                <a:gd name="connsiteY151" fmla="*/ 38735 h 564444"/>
                <a:gd name="connsiteX152" fmla="*/ 71191 w 423333"/>
                <a:gd name="connsiteY152" fmla="*/ 39229 h 564444"/>
                <a:gd name="connsiteX153" fmla="*/ 76200 w 423333"/>
                <a:gd name="connsiteY153" fmla="*/ 39864 h 564444"/>
                <a:gd name="connsiteX154" fmla="*/ 80504 w 423333"/>
                <a:gd name="connsiteY154" fmla="*/ 40569 h 564444"/>
                <a:gd name="connsiteX155" fmla="*/ 85937 w 423333"/>
                <a:gd name="connsiteY155" fmla="*/ 41557 h 564444"/>
                <a:gd name="connsiteX156" fmla="*/ 89676 w 423333"/>
                <a:gd name="connsiteY156" fmla="*/ 42404 h 564444"/>
                <a:gd name="connsiteX157" fmla="*/ 95532 w 423333"/>
                <a:gd name="connsiteY157" fmla="*/ 43886 h 564444"/>
                <a:gd name="connsiteX158" fmla="*/ 99272 w 423333"/>
                <a:gd name="connsiteY158" fmla="*/ 44944 h 564444"/>
                <a:gd name="connsiteX159" fmla="*/ 105692 w 423333"/>
                <a:gd name="connsiteY159" fmla="*/ 46920 h 564444"/>
                <a:gd name="connsiteX160" fmla="*/ 108797 w 423333"/>
                <a:gd name="connsiteY160" fmla="*/ 47907 h 564444"/>
                <a:gd name="connsiteX161" fmla="*/ 118110 w 423333"/>
                <a:gd name="connsiteY161" fmla="*/ 51365 h 564444"/>
                <a:gd name="connsiteX162" fmla="*/ 118463 w 423333"/>
                <a:gd name="connsiteY162" fmla="*/ 51505 h 564444"/>
                <a:gd name="connsiteX163" fmla="*/ 128199 w 423333"/>
                <a:gd name="connsiteY163" fmla="*/ 55668 h 564444"/>
                <a:gd name="connsiteX164" fmla="*/ 131233 w 423333"/>
                <a:gd name="connsiteY164" fmla="*/ 57080 h 564444"/>
                <a:gd name="connsiteX165" fmla="*/ 138218 w 423333"/>
                <a:gd name="connsiteY165" fmla="*/ 60466 h 564444"/>
                <a:gd name="connsiteX166" fmla="*/ 141675 w 423333"/>
                <a:gd name="connsiteY166" fmla="*/ 62230 h 564444"/>
                <a:gd name="connsiteX167" fmla="*/ 150989 w 423333"/>
                <a:gd name="connsiteY167" fmla="*/ 67310 h 564444"/>
                <a:gd name="connsiteX168" fmla="*/ 161431 w 423333"/>
                <a:gd name="connsiteY168" fmla="*/ 73660 h 564444"/>
                <a:gd name="connsiteX169" fmla="*/ 161995 w 423333"/>
                <a:gd name="connsiteY169" fmla="*/ 74013 h 564444"/>
                <a:gd name="connsiteX170" fmla="*/ 171944 w 423333"/>
                <a:gd name="connsiteY170" fmla="*/ 80645 h 564444"/>
                <a:gd name="connsiteX171" fmla="*/ 175331 w 423333"/>
                <a:gd name="connsiteY171" fmla="*/ 83044 h 564444"/>
                <a:gd name="connsiteX172" fmla="*/ 181892 w 423333"/>
                <a:gd name="connsiteY172" fmla="*/ 87771 h 564444"/>
                <a:gd name="connsiteX173" fmla="*/ 185914 w 423333"/>
                <a:gd name="connsiteY173" fmla="*/ 90805 h 564444"/>
                <a:gd name="connsiteX174" fmla="*/ 191841 w 423333"/>
                <a:gd name="connsiteY174" fmla="*/ 95391 h 564444"/>
                <a:gd name="connsiteX175" fmla="*/ 196144 w 423333"/>
                <a:gd name="connsiteY175" fmla="*/ 98919 h 564444"/>
                <a:gd name="connsiteX176" fmla="*/ 201718 w 423333"/>
                <a:gd name="connsiteY176" fmla="*/ 103646 h 564444"/>
                <a:gd name="connsiteX177" fmla="*/ 206093 w 423333"/>
                <a:gd name="connsiteY177" fmla="*/ 107456 h 564444"/>
                <a:gd name="connsiteX178" fmla="*/ 211525 w 423333"/>
                <a:gd name="connsiteY178" fmla="*/ 112324 h 564444"/>
                <a:gd name="connsiteX179" fmla="*/ 215829 w 423333"/>
                <a:gd name="connsiteY179" fmla="*/ 116346 h 564444"/>
                <a:gd name="connsiteX180" fmla="*/ 221262 w 423333"/>
                <a:gd name="connsiteY180" fmla="*/ 121567 h 564444"/>
                <a:gd name="connsiteX181" fmla="*/ 225284 w 423333"/>
                <a:gd name="connsiteY181" fmla="*/ 125518 h 564444"/>
                <a:gd name="connsiteX182" fmla="*/ 230858 w 423333"/>
                <a:gd name="connsiteY182" fmla="*/ 131304 h 564444"/>
                <a:gd name="connsiteX183" fmla="*/ 234456 w 423333"/>
                <a:gd name="connsiteY183" fmla="*/ 135114 h 564444"/>
                <a:gd name="connsiteX184" fmla="*/ 240877 w 423333"/>
                <a:gd name="connsiteY184" fmla="*/ 142240 h 564444"/>
                <a:gd name="connsiteX185" fmla="*/ 243275 w 423333"/>
                <a:gd name="connsiteY185" fmla="*/ 144921 h 564444"/>
                <a:gd name="connsiteX186" fmla="*/ 251954 w 423333"/>
                <a:gd name="connsiteY186" fmla="*/ 155081 h 564444"/>
                <a:gd name="connsiteX187" fmla="*/ 253718 w 423333"/>
                <a:gd name="connsiteY187" fmla="*/ 157268 h 564444"/>
                <a:gd name="connsiteX188" fmla="*/ 260421 w 423333"/>
                <a:gd name="connsiteY188" fmla="*/ 165594 h 564444"/>
                <a:gd name="connsiteX189" fmla="*/ 268252 w 423333"/>
                <a:gd name="connsiteY189" fmla="*/ 175895 h 564444"/>
                <a:gd name="connsiteX190" fmla="*/ 269452 w 423333"/>
                <a:gd name="connsiteY190" fmla="*/ 177447 h 564444"/>
                <a:gd name="connsiteX191" fmla="*/ 281446 w 423333"/>
                <a:gd name="connsiteY191" fmla="*/ 194522 h 564444"/>
                <a:gd name="connsiteX192" fmla="*/ 284268 w 423333"/>
                <a:gd name="connsiteY192" fmla="*/ 198684 h 564444"/>
                <a:gd name="connsiteX193" fmla="*/ 288572 w 423333"/>
                <a:gd name="connsiteY193" fmla="*/ 205246 h 564444"/>
                <a:gd name="connsiteX194" fmla="*/ 292241 w 423333"/>
                <a:gd name="connsiteY194" fmla="*/ 211031 h 564444"/>
                <a:gd name="connsiteX195" fmla="*/ 296333 w 423333"/>
                <a:gd name="connsiteY195" fmla="*/ 217805 h 564444"/>
                <a:gd name="connsiteX196" fmla="*/ 299508 w 423333"/>
                <a:gd name="connsiteY196" fmla="*/ 223167 h 564444"/>
                <a:gd name="connsiteX197" fmla="*/ 308681 w 423333"/>
                <a:gd name="connsiteY197" fmla="*/ 239536 h 564444"/>
                <a:gd name="connsiteX198" fmla="*/ 311855 w 423333"/>
                <a:gd name="connsiteY198" fmla="*/ 245604 h 564444"/>
                <a:gd name="connsiteX199" fmla="*/ 315172 w 423333"/>
                <a:gd name="connsiteY199" fmla="*/ 252025 h 564444"/>
                <a:gd name="connsiteX200" fmla="*/ 319546 w 423333"/>
                <a:gd name="connsiteY200" fmla="*/ 260985 h 564444"/>
                <a:gd name="connsiteX201" fmla="*/ 321028 w 423333"/>
                <a:gd name="connsiteY201" fmla="*/ 264019 h 564444"/>
                <a:gd name="connsiteX202" fmla="*/ 326390 w 423333"/>
                <a:gd name="connsiteY202" fmla="*/ 275802 h 564444"/>
                <a:gd name="connsiteX203" fmla="*/ 327730 w 423333"/>
                <a:gd name="connsiteY203" fmla="*/ 278906 h 564444"/>
                <a:gd name="connsiteX204" fmla="*/ 331470 w 423333"/>
                <a:gd name="connsiteY204" fmla="*/ 287796 h 564444"/>
                <a:gd name="connsiteX205" fmla="*/ 333093 w 423333"/>
                <a:gd name="connsiteY205" fmla="*/ 291888 h 564444"/>
                <a:gd name="connsiteX206" fmla="*/ 336338 w 423333"/>
                <a:gd name="connsiteY206" fmla="*/ 300355 h 564444"/>
                <a:gd name="connsiteX207" fmla="*/ 337749 w 423333"/>
                <a:gd name="connsiteY207" fmla="*/ 304094 h 564444"/>
                <a:gd name="connsiteX208" fmla="*/ 341559 w 423333"/>
                <a:gd name="connsiteY208" fmla="*/ 314819 h 564444"/>
                <a:gd name="connsiteX209" fmla="*/ 342053 w 423333"/>
                <a:gd name="connsiteY209" fmla="*/ 316301 h 564444"/>
                <a:gd name="connsiteX210" fmla="*/ 345934 w 423333"/>
                <a:gd name="connsiteY210" fmla="*/ 328507 h 564444"/>
                <a:gd name="connsiteX211" fmla="*/ 347063 w 423333"/>
                <a:gd name="connsiteY211" fmla="*/ 332387 h 564444"/>
                <a:gd name="connsiteX212" fmla="*/ 349462 w 423333"/>
                <a:gd name="connsiteY212" fmla="*/ 340925 h 564444"/>
                <a:gd name="connsiteX213" fmla="*/ 350661 w 423333"/>
                <a:gd name="connsiteY213" fmla="*/ 345581 h 564444"/>
                <a:gd name="connsiteX214" fmla="*/ 352637 w 423333"/>
                <a:gd name="connsiteY214" fmla="*/ 353483 h 564444"/>
                <a:gd name="connsiteX215" fmla="*/ 353695 w 423333"/>
                <a:gd name="connsiteY215" fmla="*/ 358140 h 564444"/>
                <a:gd name="connsiteX216" fmla="*/ 355388 w 423333"/>
                <a:gd name="connsiteY216" fmla="*/ 366184 h 564444"/>
                <a:gd name="connsiteX217" fmla="*/ 356235 w 423333"/>
                <a:gd name="connsiteY217" fmla="*/ 370487 h 564444"/>
                <a:gd name="connsiteX218" fmla="*/ 358069 w 423333"/>
                <a:gd name="connsiteY218" fmla="*/ 380789 h 564444"/>
                <a:gd name="connsiteX219" fmla="*/ 358352 w 423333"/>
                <a:gd name="connsiteY219" fmla="*/ 382623 h 564444"/>
                <a:gd name="connsiteX220" fmla="*/ 360045 w 423333"/>
                <a:gd name="connsiteY220" fmla="*/ 394617 h 564444"/>
                <a:gd name="connsiteX221" fmla="*/ 360398 w 423333"/>
                <a:gd name="connsiteY221" fmla="*/ 397934 h 564444"/>
                <a:gd name="connsiteX222" fmla="*/ 361244 w 423333"/>
                <a:gd name="connsiteY222" fmla="*/ 406612 h 564444"/>
                <a:gd name="connsiteX223" fmla="*/ 361597 w 423333"/>
                <a:gd name="connsiteY223" fmla="*/ 410704 h 564444"/>
                <a:gd name="connsiteX224" fmla="*/ 362091 w 423333"/>
                <a:gd name="connsiteY224" fmla="*/ 418747 h 564444"/>
                <a:gd name="connsiteX225" fmla="*/ 362303 w 423333"/>
                <a:gd name="connsiteY225" fmla="*/ 422628 h 564444"/>
                <a:gd name="connsiteX226" fmla="*/ 362514 w 423333"/>
                <a:gd name="connsiteY226" fmla="*/ 433987 h 564444"/>
                <a:gd name="connsiteX227" fmla="*/ 362232 w 423333"/>
                <a:gd name="connsiteY227" fmla="*/ 445629 h 564444"/>
                <a:gd name="connsiteX228" fmla="*/ 362021 w 423333"/>
                <a:gd name="connsiteY228" fmla="*/ 448804 h 564444"/>
                <a:gd name="connsiteX229" fmla="*/ 361456 w 423333"/>
                <a:gd name="connsiteY229" fmla="*/ 456565 h 564444"/>
                <a:gd name="connsiteX230" fmla="*/ 361033 w 423333"/>
                <a:gd name="connsiteY230" fmla="*/ 460940 h 564444"/>
                <a:gd name="connsiteX231" fmla="*/ 360257 w 423333"/>
                <a:gd name="connsiteY231" fmla="*/ 467360 h 564444"/>
                <a:gd name="connsiteX232" fmla="*/ 359551 w 423333"/>
                <a:gd name="connsiteY232" fmla="*/ 471946 h 564444"/>
                <a:gd name="connsiteX233" fmla="*/ 358563 w 423333"/>
                <a:gd name="connsiteY233" fmla="*/ 477732 h 564444"/>
                <a:gd name="connsiteX234" fmla="*/ 357575 w 423333"/>
                <a:gd name="connsiteY234" fmla="*/ 482812 h 564444"/>
                <a:gd name="connsiteX235" fmla="*/ 356447 w 423333"/>
                <a:gd name="connsiteY235" fmla="*/ 487892 h 564444"/>
                <a:gd name="connsiteX236" fmla="*/ 354965 w 423333"/>
                <a:gd name="connsiteY236" fmla="*/ 493677 h 564444"/>
                <a:gd name="connsiteX237" fmla="*/ 353695 w 423333"/>
                <a:gd name="connsiteY237" fmla="*/ 498122 h 564444"/>
                <a:gd name="connsiteX238" fmla="*/ 351508 w 423333"/>
                <a:gd name="connsiteY238" fmla="*/ 504825 h 564444"/>
                <a:gd name="connsiteX239" fmla="*/ 350238 w 423333"/>
                <a:gd name="connsiteY239" fmla="*/ 508423 h 564444"/>
                <a:gd name="connsiteX240" fmla="*/ 345722 w 423333"/>
                <a:gd name="connsiteY240" fmla="*/ 519219 h 564444"/>
                <a:gd name="connsiteX241" fmla="*/ 341700 w 423333"/>
                <a:gd name="connsiteY241" fmla="*/ 527050 h 564444"/>
                <a:gd name="connsiteX242" fmla="*/ 341207 w 423333"/>
                <a:gd name="connsiteY242" fmla="*/ 527897 h 564444"/>
                <a:gd name="connsiteX243" fmla="*/ 337255 w 423333"/>
                <a:gd name="connsiteY243" fmla="*/ 534529 h 564444"/>
                <a:gd name="connsiteX244" fmla="*/ 336197 w 423333"/>
                <a:gd name="connsiteY244" fmla="*/ 536081 h 564444"/>
                <a:gd name="connsiteX245" fmla="*/ 332599 w 423333"/>
                <a:gd name="connsiteY245" fmla="*/ 541232 h 564444"/>
                <a:gd name="connsiteX246" fmla="*/ 331047 w 423333"/>
                <a:gd name="connsiteY246" fmla="*/ 543278 h 564444"/>
                <a:gd name="connsiteX247" fmla="*/ 327378 w 423333"/>
                <a:gd name="connsiteY247" fmla="*/ 547793 h 564444"/>
                <a:gd name="connsiteX248" fmla="*/ 325967 w 423333"/>
                <a:gd name="connsiteY248" fmla="*/ 549416 h 564444"/>
                <a:gd name="connsiteX249" fmla="*/ 320675 w 423333"/>
                <a:gd name="connsiteY249" fmla="*/ 554990 h 564444"/>
                <a:gd name="connsiteX250" fmla="*/ 319828 w 423333"/>
                <a:gd name="connsiteY250" fmla="*/ 555766 h 564444"/>
                <a:gd name="connsiteX251" fmla="*/ 315031 w 423333"/>
                <a:gd name="connsiteY251" fmla="*/ 560070 h 564444"/>
                <a:gd name="connsiteX252" fmla="*/ 313196 w 423333"/>
                <a:gd name="connsiteY252" fmla="*/ 561552 h 564444"/>
                <a:gd name="connsiteX253" fmla="*/ 308822 w 423333"/>
                <a:gd name="connsiteY253" fmla="*/ 564868 h 564444"/>
                <a:gd name="connsiteX254" fmla="*/ 306987 w 423333"/>
                <a:gd name="connsiteY254" fmla="*/ 566208 h 564444"/>
                <a:gd name="connsiteX255" fmla="*/ 300708 w 423333"/>
                <a:gd name="connsiteY255" fmla="*/ 570230 h 564444"/>
                <a:gd name="connsiteX256" fmla="*/ 366466 w 423333"/>
                <a:gd name="connsiteY256" fmla="*/ 531989 h 564444"/>
                <a:gd name="connsiteX257" fmla="*/ 372745 w 423333"/>
                <a:gd name="connsiteY257" fmla="*/ 527967 h 564444"/>
                <a:gd name="connsiteX258" fmla="*/ 374579 w 423333"/>
                <a:gd name="connsiteY258" fmla="*/ 526627 h 564444"/>
                <a:gd name="connsiteX259" fmla="*/ 378954 w 423333"/>
                <a:gd name="connsiteY259" fmla="*/ 523310 h 564444"/>
                <a:gd name="connsiteX260" fmla="*/ 380788 w 423333"/>
                <a:gd name="connsiteY260" fmla="*/ 521829 h 564444"/>
                <a:gd name="connsiteX261" fmla="*/ 385586 w 423333"/>
                <a:gd name="connsiteY261" fmla="*/ 517525 h 564444"/>
                <a:gd name="connsiteX262" fmla="*/ 386433 w 423333"/>
                <a:gd name="connsiteY262" fmla="*/ 516749 h 564444"/>
                <a:gd name="connsiteX263" fmla="*/ 391724 w 423333"/>
                <a:gd name="connsiteY263" fmla="*/ 511175 h 564444"/>
                <a:gd name="connsiteX264" fmla="*/ 393136 w 423333"/>
                <a:gd name="connsiteY264" fmla="*/ 509552 h 564444"/>
                <a:gd name="connsiteX265" fmla="*/ 396804 w 423333"/>
                <a:gd name="connsiteY265" fmla="*/ 505037 h 564444"/>
                <a:gd name="connsiteX266" fmla="*/ 398357 w 423333"/>
                <a:gd name="connsiteY266" fmla="*/ 502990 h 564444"/>
                <a:gd name="connsiteX267" fmla="*/ 401955 w 423333"/>
                <a:gd name="connsiteY267" fmla="*/ 497911 h 564444"/>
                <a:gd name="connsiteX268" fmla="*/ 403013 w 423333"/>
                <a:gd name="connsiteY268" fmla="*/ 496358 h 564444"/>
                <a:gd name="connsiteX269" fmla="*/ 403366 w 423333"/>
                <a:gd name="connsiteY269" fmla="*/ 495865 h 564444"/>
                <a:gd name="connsiteX270" fmla="*/ 407035 w 423333"/>
                <a:gd name="connsiteY270" fmla="*/ 489656 h 564444"/>
                <a:gd name="connsiteX271" fmla="*/ 407529 w 423333"/>
                <a:gd name="connsiteY271" fmla="*/ 488879 h 564444"/>
                <a:gd name="connsiteX272" fmla="*/ 411409 w 423333"/>
                <a:gd name="connsiteY272" fmla="*/ 481330 h 564444"/>
                <a:gd name="connsiteX273" fmla="*/ 411550 w 423333"/>
                <a:gd name="connsiteY273" fmla="*/ 481048 h 564444"/>
                <a:gd name="connsiteX274" fmla="*/ 416066 w 423333"/>
                <a:gd name="connsiteY274" fmla="*/ 470253 h 564444"/>
                <a:gd name="connsiteX275" fmla="*/ 416489 w 423333"/>
                <a:gd name="connsiteY275" fmla="*/ 469265 h 564444"/>
                <a:gd name="connsiteX276" fmla="*/ 417336 w 423333"/>
                <a:gd name="connsiteY276" fmla="*/ 466655 h 564444"/>
                <a:gd name="connsiteX277" fmla="*/ 419523 w 423333"/>
                <a:gd name="connsiteY277" fmla="*/ 459952 h 564444"/>
                <a:gd name="connsiteX278" fmla="*/ 420158 w 423333"/>
                <a:gd name="connsiteY278" fmla="*/ 458117 h 564444"/>
                <a:gd name="connsiteX279" fmla="*/ 420864 w 423333"/>
                <a:gd name="connsiteY279" fmla="*/ 455507 h 564444"/>
                <a:gd name="connsiteX280" fmla="*/ 422345 w 423333"/>
                <a:gd name="connsiteY280" fmla="*/ 449721 h 564444"/>
                <a:gd name="connsiteX281" fmla="*/ 422980 w 423333"/>
                <a:gd name="connsiteY281" fmla="*/ 447322 h 564444"/>
                <a:gd name="connsiteX282" fmla="*/ 423545 w 423333"/>
                <a:gd name="connsiteY282" fmla="*/ 444712 h 564444"/>
                <a:gd name="connsiteX283" fmla="*/ 424533 w 423333"/>
                <a:gd name="connsiteY283" fmla="*/ 439632 h 564444"/>
                <a:gd name="connsiteX284" fmla="*/ 425097 w 423333"/>
                <a:gd name="connsiteY284" fmla="*/ 436951 h 564444"/>
                <a:gd name="connsiteX285" fmla="*/ 425591 w 423333"/>
                <a:gd name="connsiteY285" fmla="*/ 433846 h 564444"/>
                <a:gd name="connsiteX286" fmla="*/ 426297 w 423333"/>
                <a:gd name="connsiteY286" fmla="*/ 429260 h 564444"/>
                <a:gd name="connsiteX287" fmla="*/ 426649 w 423333"/>
                <a:gd name="connsiteY287" fmla="*/ 426861 h 564444"/>
                <a:gd name="connsiteX288" fmla="*/ 427073 w 423333"/>
                <a:gd name="connsiteY288" fmla="*/ 422839 h 564444"/>
                <a:gd name="connsiteX289" fmla="*/ 427496 w 423333"/>
                <a:gd name="connsiteY289" fmla="*/ 418465 h 564444"/>
                <a:gd name="connsiteX290" fmla="*/ 427708 w 423333"/>
                <a:gd name="connsiteY290" fmla="*/ 416630 h 564444"/>
                <a:gd name="connsiteX291" fmla="*/ 428060 w 423333"/>
                <a:gd name="connsiteY291" fmla="*/ 410633 h 564444"/>
                <a:gd name="connsiteX292" fmla="*/ 428272 w 423333"/>
                <a:gd name="connsiteY292" fmla="*/ 407458 h 564444"/>
                <a:gd name="connsiteX293" fmla="*/ 428343 w 423333"/>
                <a:gd name="connsiteY293" fmla="*/ 406682 h 564444"/>
                <a:gd name="connsiteX294" fmla="*/ 428554 w 423333"/>
                <a:gd name="connsiteY294" fmla="*/ 396452 h 564444"/>
                <a:gd name="connsiteX295" fmla="*/ 428554 w 423333"/>
                <a:gd name="connsiteY295" fmla="*/ 395817 h 564444"/>
                <a:gd name="connsiteX296" fmla="*/ 427919 w 423333"/>
                <a:gd name="connsiteY296" fmla="*/ 386292 h 564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423333" h="564444">
                  <a:moveTo>
                    <a:pt x="427919" y="386292"/>
                  </a:moveTo>
                  <a:cubicBezTo>
                    <a:pt x="427919" y="385656"/>
                    <a:pt x="427849" y="385092"/>
                    <a:pt x="427849" y="384457"/>
                  </a:cubicBezTo>
                  <a:cubicBezTo>
                    <a:pt x="427778" y="383187"/>
                    <a:pt x="427708" y="381847"/>
                    <a:pt x="427637" y="380577"/>
                  </a:cubicBezTo>
                  <a:cubicBezTo>
                    <a:pt x="427567" y="379095"/>
                    <a:pt x="427496" y="377543"/>
                    <a:pt x="427425" y="376061"/>
                  </a:cubicBezTo>
                  <a:cubicBezTo>
                    <a:pt x="427355" y="374862"/>
                    <a:pt x="427214" y="373662"/>
                    <a:pt x="427143" y="372533"/>
                  </a:cubicBezTo>
                  <a:cubicBezTo>
                    <a:pt x="427073" y="371193"/>
                    <a:pt x="426932" y="369781"/>
                    <a:pt x="426790" y="368441"/>
                  </a:cubicBezTo>
                  <a:cubicBezTo>
                    <a:pt x="426720" y="367524"/>
                    <a:pt x="426649" y="366677"/>
                    <a:pt x="426579" y="365760"/>
                  </a:cubicBezTo>
                  <a:cubicBezTo>
                    <a:pt x="426367" y="363784"/>
                    <a:pt x="426156" y="361738"/>
                    <a:pt x="425944" y="359763"/>
                  </a:cubicBezTo>
                  <a:cubicBezTo>
                    <a:pt x="425803" y="358634"/>
                    <a:pt x="425732" y="357576"/>
                    <a:pt x="425591" y="356447"/>
                  </a:cubicBezTo>
                  <a:cubicBezTo>
                    <a:pt x="425521" y="356094"/>
                    <a:pt x="425521" y="355741"/>
                    <a:pt x="425450" y="355388"/>
                  </a:cubicBezTo>
                  <a:cubicBezTo>
                    <a:pt x="425027" y="351861"/>
                    <a:pt x="424462" y="348333"/>
                    <a:pt x="423968" y="344734"/>
                  </a:cubicBezTo>
                  <a:cubicBezTo>
                    <a:pt x="423968" y="344664"/>
                    <a:pt x="423898" y="344523"/>
                    <a:pt x="423898" y="344452"/>
                  </a:cubicBezTo>
                  <a:cubicBezTo>
                    <a:pt x="423827" y="343888"/>
                    <a:pt x="423686" y="343253"/>
                    <a:pt x="423616" y="342688"/>
                  </a:cubicBezTo>
                  <a:cubicBezTo>
                    <a:pt x="423122" y="339795"/>
                    <a:pt x="422698" y="336973"/>
                    <a:pt x="422134" y="334080"/>
                  </a:cubicBezTo>
                  <a:cubicBezTo>
                    <a:pt x="421993" y="333516"/>
                    <a:pt x="421922" y="332952"/>
                    <a:pt x="421781" y="332387"/>
                  </a:cubicBezTo>
                  <a:cubicBezTo>
                    <a:pt x="421499" y="330976"/>
                    <a:pt x="421217" y="329495"/>
                    <a:pt x="420934" y="328083"/>
                  </a:cubicBezTo>
                  <a:cubicBezTo>
                    <a:pt x="420582" y="326390"/>
                    <a:pt x="420299" y="324697"/>
                    <a:pt x="419876" y="323004"/>
                  </a:cubicBezTo>
                  <a:cubicBezTo>
                    <a:pt x="419664" y="322016"/>
                    <a:pt x="419382" y="321028"/>
                    <a:pt x="419171" y="320040"/>
                  </a:cubicBezTo>
                  <a:cubicBezTo>
                    <a:pt x="418818" y="318488"/>
                    <a:pt x="418465" y="316935"/>
                    <a:pt x="418112" y="315383"/>
                  </a:cubicBezTo>
                  <a:cubicBezTo>
                    <a:pt x="417830" y="314254"/>
                    <a:pt x="417618" y="313055"/>
                    <a:pt x="417336" y="311926"/>
                  </a:cubicBezTo>
                  <a:cubicBezTo>
                    <a:pt x="416983" y="310444"/>
                    <a:pt x="416560" y="308963"/>
                    <a:pt x="416207" y="307481"/>
                  </a:cubicBezTo>
                  <a:cubicBezTo>
                    <a:pt x="415784" y="305929"/>
                    <a:pt x="415431" y="304377"/>
                    <a:pt x="415008" y="302824"/>
                  </a:cubicBezTo>
                  <a:cubicBezTo>
                    <a:pt x="414796" y="302119"/>
                    <a:pt x="414655" y="301343"/>
                    <a:pt x="414443" y="300637"/>
                  </a:cubicBezTo>
                  <a:cubicBezTo>
                    <a:pt x="413879" y="298521"/>
                    <a:pt x="413244" y="296404"/>
                    <a:pt x="412609" y="294287"/>
                  </a:cubicBezTo>
                  <a:cubicBezTo>
                    <a:pt x="412256" y="293017"/>
                    <a:pt x="411903" y="291677"/>
                    <a:pt x="411480" y="290406"/>
                  </a:cubicBezTo>
                  <a:cubicBezTo>
                    <a:pt x="411409" y="290054"/>
                    <a:pt x="411268" y="289701"/>
                    <a:pt x="411198" y="289348"/>
                  </a:cubicBezTo>
                  <a:cubicBezTo>
                    <a:pt x="410069" y="285679"/>
                    <a:pt x="408869" y="282011"/>
                    <a:pt x="407670" y="278342"/>
                  </a:cubicBezTo>
                  <a:cubicBezTo>
                    <a:pt x="407670" y="278271"/>
                    <a:pt x="407599" y="278201"/>
                    <a:pt x="407599" y="278130"/>
                  </a:cubicBezTo>
                  <a:cubicBezTo>
                    <a:pt x="407458" y="277636"/>
                    <a:pt x="407247" y="277213"/>
                    <a:pt x="407105" y="276719"/>
                  </a:cubicBezTo>
                  <a:cubicBezTo>
                    <a:pt x="406047" y="273615"/>
                    <a:pt x="404989" y="270580"/>
                    <a:pt x="403931" y="267476"/>
                  </a:cubicBezTo>
                  <a:cubicBezTo>
                    <a:pt x="403719" y="266912"/>
                    <a:pt x="403507" y="266418"/>
                    <a:pt x="403296" y="265853"/>
                  </a:cubicBezTo>
                  <a:cubicBezTo>
                    <a:pt x="402872" y="264583"/>
                    <a:pt x="402378" y="263384"/>
                    <a:pt x="401884" y="262114"/>
                  </a:cubicBezTo>
                  <a:cubicBezTo>
                    <a:pt x="401249" y="260420"/>
                    <a:pt x="400614" y="258727"/>
                    <a:pt x="399979" y="257034"/>
                  </a:cubicBezTo>
                  <a:cubicBezTo>
                    <a:pt x="399556" y="255905"/>
                    <a:pt x="399062" y="254776"/>
                    <a:pt x="398639" y="253647"/>
                  </a:cubicBezTo>
                  <a:cubicBezTo>
                    <a:pt x="398074" y="252307"/>
                    <a:pt x="397581" y="250966"/>
                    <a:pt x="397016" y="249626"/>
                  </a:cubicBezTo>
                  <a:cubicBezTo>
                    <a:pt x="396593" y="248638"/>
                    <a:pt x="396240" y="247720"/>
                    <a:pt x="395887" y="246733"/>
                  </a:cubicBezTo>
                  <a:cubicBezTo>
                    <a:pt x="395040" y="244757"/>
                    <a:pt x="394194" y="242781"/>
                    <a:pt x="393347" y="240736"/>
                  </a:cubicBezTo>
                  <a:cubicBezTo>
                    <a:pt x="392924" y="239677"/>
                    <a:pt x="392430" y="238619"/>
                    <a:pt x="392007" y="237631"/>
                  </a:cubicBezTo>
                  <a:cubicBezTo>
                    <a:pt x="391866" y="237278"/>
                    <a:pt x="391724" y="236926"/>
                    <a:pt x="391583" y="236573"/>
                  </a:cubicBezTo>
                  <a:cubicBezTo>
                    <a:pt x="390031" y="233115"/>
                    <a:pt x="388479" y="229729"/>
                    <a:pt x="386927" y="226272"/>
                  </a:cubicBezTo>
                  <a:cubicBezTo>
                    <a:pt x="386856" y="226130"/>
                    <a:pt x="386786" y="225990"/>
                    <a:pt x="386715" y="225778"/>
                  </a:cubicBezTo>
                  <a:cubicBezTo>
                    <a:pt x="386221" y="224790"/>
                    <a:pt x="385727" y="223802"/>
                    <a:pt x="385304" y="222815"/>
                  </a:cubicBezTo>
                  <a:cubicBezTo>
                    <a:pt x="384034" y="220204"/>
                    <a:pt x="382835" y="217594"/>
                    <a:pt x="381564" y="214983"/>
                  </a:cubicBezTo>
                  <a:cubicBezTo>
                    <a:pt x="381353" y="214559"/>
                    <a:pt x="381141" y="214136"/>
                    <a:pt x="380929" y="213713"/>
                  </a:cubicBezTo>
                  <a:cubicBezTo>
                    <a:pt x="379871" y="211596"/>
                    <a:pt x="378742" y="209479"/>
                    <a:pt x="377613" y="207363"/>
                  </a:cubicBezTo>
                  <a:cubicBezTo>
                    <a:pt x="376696" y="205670"/>
                    <a:pt x="375849" y="203906"/>
                    <a:pt x="374932" y="202212"/>
                  </a:cubicBezTo>
                  <a:cubicBezTo>
                    <a:pt x="374791" y="201930"/>
                    <a:pt x="374579" y="201577"/>
                    <a:pt x="374438" y="201295"/>
                  </a:cubicBezTo>
                  <a:cubicBezTo>
                    <a:pt x="371475" y="195792"/>
                    <a:pt x="368441" y="190359"/>
                    <a:pt x="365266" y="184926"/>
                  </a:cubicBezTo>
                  <a:cubicBezTo>
                    <a:pt x="364984" y="184503"/>
                    <a:pt x="364772" y="184009"/>
                    <a:pt x="364490" y="183515"/>
                  </a:cubicBezTo>
                  <a:cubicBezTo>
                    <a:pt x="363714" y="182175"/>
                    <a:pt x="362867" y="180834"/>
                    <a:pt x="362021" y="179493"/>
                  </a:cubicBezTo>
                  <a:cubicBezTo>
                    <a:pt x="360680" y="177236"/>
                    <a:pt x="359339" y="174978"/>
                    <a:pt x="357928" y="172720"/>
                  </a:cubicBezTo>
                  <a:cubicBezTo>
                    <a:pt x="356729" y="170815"/>
                    <a:pt x="355529" y="168910"/>
                    <a:pt x="354259" y="166934"/>
                  </a:cubicBezTo>
                  <a:cubicBezTo>
                    <a:pt x="352848" y="164747"/>
                    <a:pt x="351437" y="162560"/>
                    <a:pt x="350026" y="160373"/>
                  </a:cubicBezTo>
                  <a:cubicBezTo>
                    <a:pt x="349532" y="159667"/>
                    <a:pt x="349109" y="158891"/>
                    <a:pt x="348615" y="158115"/>
                  </a:cubicBezTo>
                  <a:cubicBezTo>
                    <a:pt x="348192" y="157480"/>
                    <a:pt x="347698" y="156845"/>
                    <a:pt x="347204" y="156139"/>
                  </a:cubicBezTo>
                  <a:cubicBezTo>
                    <a:pt x="343323" y="150354"/>
                    <a:pt x="339302" y="144639"/>
                    <a:pt x="335210" y="139065"/>
                  </a:cubicBezTo>
                  <a:cubicBezTo>
                    <a:pt x="335210" y="139065"/>
                    <a:pt x="335139" y="138995"/>
                    <a:pt x="335139" y="138995"/>
                  </a:cubicBezTo>
                  <a:cubicBezTo>
                    <a:pt x="334716" y="138430"/>
                    <a:pt x="334363" y="137936"/>
                    <a:pt x="333939" y="137442"/>
                  </a:cubicBezTo>
                  <a:cubicBezTo>
                    <a:pt x="331399" y="133985"/>
                    <a:pt x="328789" y="130598"/>
                    <a:pt x="326178" y="127282"/>
                  </a:cubicBezTo>
                  <a:cubicBezTo>
                    <a:pt x="326037" y="127071"/>
                    <a:pt x="325896" y="126859"/>
                    <a:pt x="325755" y="126718"/>
                  </a:cubicBezTo>
                  <a:cubicBezTo>
                    <a:pt x="323709" y="124107"/>
                    <a:pt x="321592" y="121567"/>
                    <a:pt x="319546" y="119027"/>
                  </a:cubicBezTo>
                  <a:cubicBezTo>
                    <a:pt x="318911" y="118251"/>
                    <a:pt x="318347" y="117545"/>
                    <a:pt x="317712" y="116769"/>
                  </a:cubicBezTo>
                  <a:cubicBezTo>
                    <a:pt x="317641" y="116699"/>
                    <a:pt x="317641" y="116629"/>
                    <a:pt x="317571" y="116629"/>
                  </a:cubicBezTo>
                  <a:cubicBezTo>
                    <a:pt x="314889" y="113383"/>
                    <a:pt x="312138" y="110208"/>
                    <a:pt x="309386" y="107033"/>
                  </a:cubicBezTo>
                  <a:cubicBezTo>
                    <a:pt x="309245" y="106892"/>
                    <a:pt x="309174" y="106751"/>
                    <a:pt x="309033" y="106609"/>
                  </a:cubicBezTo>
                  <a:cubicBezTo>
                    <a:pt x="308257" y="105692"/>
                    <a:pt x="307411" y="104845"/>
                    <a:pt x="306634" y="103928"/>
                  </a:cubicBezTo>
                  <a:cubicBezTo>
                    <a:pt x="304800" y="101882"/>
                    <a:pt x="303036" y="99836"/>
                    <a:pt x="301131" y="97861"/>
                  </a:cubicBezTo>
                  <a:cubicBezTo>
                    <a:pt x="300849" y="97508"/>
                    <a:pt x="300496" y="97226"/>
                    <a:pt x="300143" y="96873"/>
                  </a:cubicBezTo>
                  <a:cubicBezTo>
                    <a:pt x="298944" y="95603"/>
                    <a:pt x="297744" y="94333"/>
                    <a:pt x="296545" y="93063"/>
                  </a:cubicBezTo>
                  <a:cubicBezTo>
                    <a:pt x="295204" y="91652"/>
                    <a:pt x="293793" y="90170"/>
                    <a:pt x="292453" y="88759"/>
                  </a:cubicBezTo>
                  <a:cubicBezTo>
                    <a:pt x="291959" y="88265"/>
                    <a:pt x="291465" y="87771"/>
                    <a:pt x="290971" y="87348"/>
                  </a:cubicBezTo>
                  <a:cubicBezTo>
                    <a:pt x="289630" y="86007"/>
                    <a:pt x="288290" y="84737"/>
                    <a:pt x="286949" y="83397"/>
                  </a:cubicBezTo>
                  <a:cubicBezTo>
                    <a:pt x="285750" y="82268"/>
                    <a:pt x="284621" y="81068"/>
                    <a:pt x="283422" y="79940"/>
                  </a:cubicBezTo>
                  <a:cubicBezTo>
                    <a:pt x="282787" y="79304"/>
                    <a:pt x="282152" y="78740"/>
                    <a:pt x="281517" y="78176"/>
                  </a:cubicBezTo>
                  <a:cubicBezTo>
                    <a:pt x="280105" y="76835"/>
                    <a:pt x="278624" y="75495"/>
                    <a:pt x="277142" y="74154"/>
                  </a:cubicBezTo>
                  <a:cubicBezTo>
                    <a:pt x="276084" y="73237"/>
                    <a:pt x="275096" y="72249"/>
                    <a:pt x="274108" y="71332"/>
                  </a:cubicBezTo>
                  <a:cubicBezTo>
                    <a:pt x="273332" y="70626"/>
                    <a:pt x="272556" y="69991"/>
                    <a:pt x="271780" y="69286"/>
                  </a:cubicBezTo>
                  <a:cubicBezTo>
                    <a:pt x="270298" y="68016"/>
                    <a:pt x="268887" y="66746"/>
                    <a:pt x="267406" y="65476"/>
                  </a:cubicBezTo>
                  <a:cubicBezTo>
                    <a:pt x="266488" y="64699"/>
                    <a:pt x="265571" y="63853"/>
                    <a:pt x="264654" y="63077"/>
                  </a:cubicBezTo>
                  <a:cubicBezTo>
                    <a:pt x="263737" y="62301"/>
                    <a:pt x="262749" y="61525"/>
                    <a:pt x="261832" y="60748"/>
                  </a:cubicBezTo>
                  <a:cubicBezTo>
                    <a:pt x="260421" y="59549"/>
                    <a:pt x="258939" y="58420"/>
                    <a:pt x="257528" y="57220"/>
                  </a:cubicBezTo>
                  <a:cubicBezTo>
                    <a:pt x="256752" y="56586"/>
                    <a:pt x="256046" y="55951"/>
                    <a:pt x="255270" y="55386"/>
                  </a:cubicBezTo>
                  <a:cubicBezTo>
                    <a:pt x="254071" y="54469"/>
                    <a:pt x="252871" y="53552"/>
                    <a:pt x="251672" y="52635"/>
                  </a:cubicBezTo>
                  <a:cubicBezTo>
                    <a:pt x="250331" y="51576"/>
                    <a:pt x="248991" y="50588"/>
                    <a:pt x="247650" y="49601"/>
                  </a:cubicBezTo>
                  <a:cubicBezTo>
                    <a:pt x="247085" y="49177"/>
                    <a:pt x="246521" y="48754"/>
                    <a:pt x="245957" y="48330"/>
                  </a:cubicBezTo>
                  <a:cubicBezTo>
                    <a:pt x="244334" y="47131"/>
                    <a:pt x="242711" y="46002"/>
                    <a:pt x="241088" y="44873"/>
                  </a:cubicBezTo>
                  <a:cubicBezTo>
                    <a:pt x="239960" y="44027"/>
                    <a:pt x="238831" y="43251"/>
                    <a:pt x="237631" y="42404"/>
                  </a:cubicBezTo>
                  <a:cubicBezTo>
                    <a:pt x="237349" y="42192"/>
                    <a:pt x="237067" y="41981"/>
                    <a:pt x="236714" y="41769"/>
                  </a:cubicBezTo>
                  <a:cubicBezTo>
                    <a:pt x="233751" y="39723"/>
                    <a:pt x="230717" y="37747"/>
                    <a:pt x="227753" y="35842"/>
                  </a:cubicBezTo>
                  <a:cubicBezTo>
                    <a:pt x="227753" y="35842"/>
                    <a:pt x="227683" y="35842"/>
                    <a:pt x="227683" y="35772"/>
                  </a:cubicBezTo>
                  <a:cubicBezTo>
                    <a:pt x="227471" y="35630"/>
                    <a:pt x="227330" y="35560"/>
                    <a:pt x="227118" y="35419"/>
                  </a:cubicBezTo>
                  <a:cubicBezTo>
                    <a:pt x="224367" y="33655"/>
                    <a:pt x="221544" y="31962"/>
                    <a:pt x="218793" y="30268"/>
                  </a:cubicBezTo>
                  <a:cubicBezTo>
                    <a:pt x="218087" y="29845"/>
                    <a:pt x="217382" y="29492"/>
                    <a:pt x="216747" y="29069"/>
                  </a:cubicBezTo>
                  <a:cubicBezTo>
                    <a:pt x="214489" y="27799"/>
                    <a:pt x="212231" y="26529"/>
                    <a:pt x="210044" y="25330"/>
                  </a:cubicBezTo>
                  <a:cubicBezTo>
                    <a:pt x="209197" y="24836"/>
                    <a:pt x="208351" y="24483"/>
                    <a:pt x="207504" y="23989"/>
                  </a:cubicBezTo>
                  <a:cubicBezTo>
                    <a:pt x="206375" y="23354"/>
                    <a:pt x="205175" y="22789"/>
                    <a:pt x="204047" y="22225"/>
                  </a:cubicBezTo>
                  <a:cubicBezTo>
                    <a:pt x="203129" y="21802"/>
                    <a:pt x="202283" y="21308"/>
                    <a:pt x="201366" y="20814"/>
                  </a:cubicBezTo>
                  <a:cubicBezTo>
                    <a:pt x="199884" y="20108"/>
                    <a:pt x="198473" y="19473"/>
                    <a:pt x="197062" y="18768"/>
                  </a:cubicBezTo>
                  <a:cubicBezTo>
                    <a:pt x="196074" y="18274"/>
                    <a:pt x="195015" y="17780"/>
                    <a:pt x="194028" y="17357"/>
                  </a:cubicBezTo>
                  <a:cubicBezTo>
                    <a:pt x="193604" y="17145"/>
                    <a:pt x="193181" y="16934"/>
                    <a:pt x="192828" y="16792"/>
                  </a:cubicBezTo>
                  <a:cubicBezTo>
                    <a:pt x="190006" y="15522"/>
                    <a:pt x="187184" y="14323"/>
                    <a:pt x="184362" y="13194"/>
                  </a:cubicBezTo>
                  <a:cubicBezTo>
                    <a:pt x="184362" y="13194"/>
                    <a:pt x="184362" y="13194"/>
                    <a:pt x="184291" y="13194"/>
                  </a:cubicBezTo>
                  <a:cubicBezTo>
                    <a:pt x="184150" y="13123"/>
                    <a:pt x="184079" y="13123"/>
                    <a:pt x="183938" y="13053"/>
                  </a:cubicBezTo>
                  <a:cubicBezTo>
                    <a:pt x="181187" y="11995"/>
                    <a:pt x="178505" y="10936"/>
                    <a:pt x="175824" y="10019"/>
                  </a:cubicBezTo>
                  <a:cubicBezTo>
                    <a:pt x="175472" y="9878"/>
                    <a:pt x="175048" y="9807"/>
                    <a:pt x="174696" y="9666"/>
                  </a:cubicBezTo>
                  <a:cubicBezTo>
                    <a:pt x="173637" y="9313"/>
                    <a:pt x="172649" y="8961"/>
                    <a:pt x="171591" y="8678"/>
                  </a:cubicBezTo>
                  <a:cubicBezTo>
                    <a:pt x="170180" y="8184"/>
                    <a:pt x="168769" y="7691"/>
                    <a:pt x="167358" y="7267"/>
                  </a:cubicBezTo>
                  <a:cubicBezTo>
                    <a:pt x="166652" y="7056"/>
                    <a:pt x="165876" y="6844"/>
                    <a:pt x="165171" y="6632"/>
                  </a:cubicBezTo>
                  <a:cubicBezTo>
                    <a:pt x="163900" y="6280"/>
                    <a:pt x="162701" y="5927"/>
                    <a:pt x="161431" y="5574"/>
                  </a:cubicBezTo>
                  <a:cubicBezTo>
                    <a:pt x="160514" y="5292"/>
                    <a:pt x="159526" y="5010"/>
                    <a:pt x="158609" y="4798"/>
                  </a:cubicBezTo>
                  <a:cubicBezTo>
                    <a:pt x="157550" y="4516"/>
                    <a:pt x="156563" y="4374"/>
                    <a:pt x="155575" y="4092"/>
                  </a:cubicBezTo>
                  <a:cubicBezTo>
                    <a:pt x="154305" y="3810"/>
                    <a:pt x="153105" y="3528"/>
                    <a:pt x="151835" y="3246"/>
                  </a:cubicBezTo>
                  <a:cubicBezTo>
                    <a:pt x="151201" y="3104"/>
                    <a:pt x="150566" y="2963"/>
                    <a:pt x="149931" y="2822"/>
                  </a:cubicBezTo>
                  <a:cubicBezTo>
                    <a:pt x="148731" y="2611"/>
                    <a:pt x="147602" y="2469"/>
                    <a:pt x="146403" y="2258"/>
                  </a:cubicBezTo>
                  <a:cubicBezTo>
                    <a:pt x="144992" y="2046"/>
                    <a:pt x="143510" y="1764"/>
                    <a:pt x="142099" y="1552"/>
                  </a:cubicBezTo>
                  <a:cubicBezTo>
                    <a:pt x="141605" y="1482"/>
                    <a:pt x="141111" y="1411"/>
                    <a:pt x="140617" y="1341"/>
                  </a:cubicBezTo>
                  <a:cubicBezTo>
                    <a:pt x="139418" y="1199"/>
                    <a:pt x="138218" y="1129"/>
                    <a:pt x="137019" y="988"/>
                  </a:cubicBezTo>
                  <a:cubicBezTo>
                    <a:pt x="135467" y="847"/>
                    <a:pt x="133985" y="635"/>
                    <a:pt x="132433" y="494"/>
                  </a:cubicBezTo>
                  <a:cubicBezTo>
                    <a:pt x="132009" y="494"/>
                    <a:pt x="131586" y="423"/>
                    <a:pt x="131163" y="353"/>
                  </a:cubicBezTo>
                  <a:cubicBezTo>
                    <a:pt x="130104" y="282"/>
                    <a:pt x="129117" y="282"/>
                    <a:pt x="128058" y="282"/>
                  </a:cubicBezTo>
                  <a:cubicBezTo>
                    <a:pt x="126224" y="212"/>
                    <a:pt x="124389" y="141"/>
                    <a:pt x="122626" y="71"/>
                  </a:cubicBezTo>
                  <a:cubicBezTo>
                    <a:pt x="122132" y="71"/>
                    <a:pt x="121638" y="0"/>
                    <a:pt x="121144" y="0"/>
                  </a:cubicBezTo>
                  <a:cubicBezTo>
                    <a:pt x="120368" y="0"/>
                    <a:pt x="119592" y="71"/>
                    <a:pt x="118816" y="141"/>
                  </a:cubicBezTo>
                  <a:cubicBezTo>
                    <a:pt x="116558" y="212"/>
                    <a:pt x="114300" y="282"/>
                    <a:pt x="112113" y="494"/>
                  </a:cubicBezTo>
                  <a:cubicBezTo>
                    <a:pt x="111478" y="565"/>
                    <a:pt x="110772" y="494"/>
                    <a:pt x="110137" y="565"/>
                  </a:cubicBezTo>
                  <a:cubicBezTo>
                    <a:pt x="109220" y="635"/>
                    <a:pt x="108232" y="776"/>
                    <a:pt x="107315" y="917"/>
                  </a:cubicBezTo>
                  <a:cubicBezTo>
                    <a:pt x="106609" y="988"/>
                    <a:pt x="105904" y="1059"/>
                    <a:pt x="105269" y="1129"/>
                  </a:cubicBezTo>
                  <a:cubicBezTo>
                    <a:pt x="102799" y="1482"/>
                    <a:pt x="100330" y="1835"/>
                    <a:pt x="97861" y="2328"/>
                  </a:cubicBezTo>
                  <a:cubicBezTo>
                    <a:pt x="97790" y="2328"/>
                    <a:pt x="97719" y="2399"/>
                    <a:pt x="97578" y="2399"/>
                  </a:cubicBezTo>
                  <a:cubicBezTo>
                    <a:pt x="96873" y="2540"/>
                    <a:pt x="96167" y="2752"/>
                    <a:pt x="95462" y="2893"/>
                  </a:cubicBezTo>
                  <a:cubicBezTo>
                    <a:pt x="93486" y="3316"/>
                    <a:pt x="91511" y="3810"/>
                    <a:pt x="89605" y="4304"/>
                  </a:cubicBezTo>
                  <a:cubicBezTo>
                    <a:pt x="88618" y="4586"/>
                    <a:pt x="87701" y="4939"/>
                    <a:pt x="86713" y="5221"/>
                  </a:cubicBezTo>
                  <a:cubicBezTo>
                    <a:pt x="85443" y="5644"/>
                    <a:pt x="84173" y="5927"/>
                    <a:pt x="82973" y="6420"/>
                  </a:cubicBezTo>
                  <a:cubicBezTo>
                    <a:pt x="82620" y="6562"/>
                    <a:pt x="82338" y="6703"/>
                    <a:pt x="82056" y="6773"/>
                  </a:cubicBezTo>
                  <a:cubicBezTo>
                    <a:pt x="80151" y="7479"/>
                    <a:pt x="78246" y="8255"/>
                    <a:pt x="76412" y="9102"/>
                  </a:cubicBezTo>
                  <a:cubicBezTo>
                    <a:pt x="75494" y="9525"/>
                    <a:pt x="74577" y="9807"/>
                    <a:pt x="73730" y="10231"/>
                  </a:cubicBezTo>
                  <a:cubicBezTo>
                    <a:pt x="71049" y="11501"/>
                    <a:pt x="68368" y="12841"/>
                    <a:pt x="65758" y="14393"/>
                  </a:cubicBezTo>
                  <a:lnTo>
                    <a:pt x="0" y="52635"/>
                  </a:lnTo>
                  <a:cubicBezTo>
                    <a:pt x="2611" y="51153"/>
                    <a:pt x="5221" y="49742"/>
                    <a:pt x="7973" y="48472"/>
                  </a:cubicBezTo>
                  <a:cubicBezTo>
                    <a:pt x="8890" y="48048"/>
                    <a:pt x="9807" y="47696"/>
                    <a:pt x="10654" y="47343"/>
                  </a:cubicBezTo>
                  <a:cubicBezTo>
                    <a:pt x="12488" y="46566"/>
                    <a:pt x="14393" y="45720"/>
                    <a:pt x="16298" y="45014"/>
                  </a:cubicBezTo>
                  <a:cubicBezTo>
                    <a:pt x="17851" y="44450"/>
                    <a:pt x="19403" y="43956"/>
                    <a:pt x="20955" y="43462"/>
                  </a:cubicBezTo>
                  <a:cubicBezTo>
                    <a:pt x="21943" y="43180"/>
                    <a:pt x="22860" y="42827"/>
                    <a:pt x="23848" y="42545"/>
                  </a:cubicBezTo>
                  <a:cubicBezTo>
                    <a:pt x="25753" y="41981"/>
                    <a:pt x="27728" y="41557"/>
                    <a:pt x="29704" y="41134"/>
                  </a:cubicBezTo>
                  <a:cubicBezTo>
                    <a:pt x="30409" y="40993"/>
                    <a:pt x="31115" y="40781"/>
                    <a:pt x="31821" y="40640"/>
                  </a:cubicBezTo>
                  <a:cubicBezTo>
                    <a:pt x="34361" y="40146"/>
                    <a:pt x="36900" y="39723"/>
                    <a:pt x="39441" y="39370"/>
                  </a:cubicBezTo>
                  <a:cubicBezTo>
                    <a:pt x="40146" y="39299"/>
                    <a:pt x="40781" y="39229"/>
                    <a:pt x="41487" y="39158"/>
                  </a:cubicBezTo>
                  <a:cubicBezTo>
                    <a:pt x="43039" y="38947"/>
                    <a:pt x="44662" y="38876"/>
                    <a:pt x="46284" y="38735"/>
                  </a:cubicBezTo>
                  <a:cubicBezTo>
                    <a:pt x="48472" y="38594"/>
                    <a:pt x="50729" y="38453"/>
                    <a:pt x="52987" y="38382"/>
                  </a:cubicBezTo>
                  <a:cubicBezTo>
                    <a:pt x="54257" y="38382"/>
                    <a:pt x="55527" y="38312"/>
                    <a:pt x="56797" y="38312"/>
                  </a:cubicBezTo>
                  <a:cubicBezTo>
                    <a:pt x="58561" y="38312"/>
                    <a:pt x="60396" y="38382"/>
                    <a:pt x="62230" y="38523"/>
                  </a:cubicBezTo>
                  <a:cubicBezTo>
                    <a:pt x="63712" y="38594"/>
                    <a:pt x="65123" y="38664"/>
                    <a:pt x="66604" y="38735"/>
                  </a:cubicBezTo>
                  <a:cubicBezTo>
                    <a:pt x="68086" y="38876"/>
                    <a:pt x="69638" y="39017"/>
                    <a:pt x="71191" y="39229"/>
                  </a:cubicBezTo>
                  <a:cubicBezTo>
                    <a:pt x="72884" y="39441"/>
                    <a:pt x="74507" y="39582"/>
                    <a:pt x="76200" y="39864"/>
                  </a:cubicBezTo>
                  <a:cubicBezTo>
                    <a:pt x="77611" y="40076"/>
                    <a:pt x="79093" y="40358"/>
                    <a:pt x="80504" y="40569"/>
                  </a:cubicBezTo>
                  <a:cubicBezTo>
                    <a:pt x="82338" y="40852"/>
                    <a:pt x="84102" y="41205"/>
                    <a:pt x="85937" y="41557"/>
                  </a:cubicBezTo>
                  <a:cubicBezTo>
                    <a:pt x="87136" y="41839"/>
                    <a:pt x="88406" y="42122"/>
                    <a:pt x="89676" y="42404"/>
                  </a:cubicBezTo>
                  <a:cubicBezTo>
                    <a:pt x="91652" y="42827"/>
                    <a:pt x="93557" y="43321"/>
                    <a:pt x="95532" y="43886"/>
                  </a:cubicBezTo>
                  <a:cubicBezTo>
                    <a:pt x="96802" y="44238"/>
                    <a:pt x="98002" y="44591"/>
                    <a:pt x="99272" y="44944"/>
                  </a:cubicBezTo>
                  <a:cubicBezTo>
                    <a:pt x="101388" y="45579"/>
                    <a:pt x="103576" y="46214"/>
                    <a:pt x="105692" y="46920"/>
                  </a:cubicBezTo>
                  <a:cubicBezTo>
                    <a:pt x="106751" y="47272"/>
                    <a:pt x="107738" y="47554"/>
                    <a:pt x="108797" y="47907"/>
                  </a:cubicBezTo>
                  <a:cubicBezTo>
                    <a:pt x="111901" y="48966"/>
                    <a:pt x="114935" y="50094"/>
                    <a:pt x="118110" y="51365"/>
                  </a:cubicBezTo>
                  <a:cubicBezTo>
                    <a:pt x="118251" y="51435"/>
                    <a:pt x="118322" y="51435"/>
                    <a:pt x="118463" y="51505"/>
                  </a:cubicBezTo>
                  <a:cubicBezTo>
                    <a:pt x="121708" y="52775"/>
                    <a:pt x="124954" y="54187"/>
                    <a:pt x="128199" y="55668"/>
                  </a:cubicBezTo>
                  <a:cubicBezTo>
                    <a:pt x="129187" y="56092"/>
                    <a:pt x="130175" y="56586"/>
                    <a:pt x="131233" y="57080"/>
                  </a:cubicBezTo>
                  <a:cubicBezTo>
                    <a:pt x="133562" y="58138"/>
                    <a:pt x="135890" y="59337"/>
                    <a:pt x="138218" y="60466"/>
                  </a:cubicBezTo>
                  <a:cubicBezTo>
                    <a:pt x="139347" y="61031"/>
                    <a:pt x="140476" y="61665"/>
                    <a:pt x="141675" y="62230"/>
                  </a:cubicBezTo>
                  <a:cubicBezTo>
                    <a:pt x="144780" y="63853"/>
                    <a:pt x="147884" y="65546"/>
                    <a:pt x="150989" y="67310"/>
                  </a:cubicBezTo>
                  <a:cubicBezTo>
                    <a:pt x="154517" y="69356"/>
                    <a:pt x="157974" y="71473"/>
                    <a:pt x="161431" y="73660"/>
                  </a:cubicBezTo>
                  <a:cubicBezTo>
                    <a:pt x="161643" y="73801"/>
                    <a:pt x="161784" y="73872"/>
                    <a:pt x="161995" y="74013"/>
                  </a:cubicBezTo>
                  <a:cubicBezTo>
                    <a:pt x="165312" y="76129"/>
                    <a:pt x="168628" y="78387"/>
                    <a:pt x="171944" y="80645"/>
                  </a:cubicBezTo>
                  <a:cubicBezTo>
                    <a:pt x="173073" y="81421"/>
                    <a:pt x="174202" y="82268"/>
                    <a:pt x="175331" y="83044"/>
                  </a:cubicBezTo>
                  <a:cubicBezTo>
                    <a:pt x="177518" y="84596"/>
                    <a:pt x="179705" y="86148"/>
                    <a:pt x="181892" y="87771"/>
                  </a:cubicBezTo>
                  <a:cubicBezTo>
                    <a:pt x="183233" y="88759"/>
                    <a:pt x="184573" y="89817"/>
                    <a:pt x="185914" y="90805"/>
                  </a:cubicBezTo>
                  <a:cubicBezTo>
                    <a:pt x="187889" y="92287"/>
                    <a:pt x="189865" y="93839"/>
                    <a:pt x="191841" y="95391"/>
                  </a:cubicBezTo>
                  <a:cubicBezTo>
                    <a:pt x="193252" y="96520"/>
                    <a:pt x="194733" y="97719"/>
                    <a:pt x="196144" y="98919"/>
                  </a:cubicBezTo>
                  <a:cubicBezTo>
                    <a:pt x="198049" y="100471"/>
                    <a:pt x="199884" y="102023"/>
                    <a:pt x="201718" y="103646"/>
                  </a:cubicBezTo>
                  <a:cubicBezTo>
                    <a:pt x="203200" y="104916"/>
                    <a:pt x="204611" y="106186"/>
                    <a:pt x="206093" y="107456"/>
                  </a:cubicBezTo>
                  <a:cubicBezTo>
                    <a:pt x="207927" y="109079"/>
                    <a:pt x="209691" y="110702"/>
                    <a:pt x="211525" y="112324"/>
                  </a:cubicBezTo>
                  <a:cubicBezTo>
                    <a:pt x="213007" y="113665"/>
                    <a:pt x="214418" y="115005"/>
                    <a:pt x="215829" y="116346"/>
                  </a:cubicBezTo>
                  <a:cubicBezTo>
                    <a:pt x="217664" y="118039"/>
                    <a:pt x="219428" y="119803"/>
                    <a:pt x="221262" y="121567"/>
                  </a:cubicBezTo>
                  <a:cubicBezTo>
                    <a:pt x="222603" y="122908"/>
                    <a:pt x="223943" y="124178"/>
                    <a:pt x="225284" y="125518"/>
                  </a:cubicBezTo>
                  <a:cubicBezTo>
                    <a:pt x="227189" y="127423"/>
                    <a:pt x="229023" y="129328"/>
                    <a:pt x="230858" y="131304"/>
                  </a:cubicBezTo>
                  <a:cubicBezTo>
                    <a:pt x="232057" y="132574"/>
                    <a:pt x="233257" y="133844"/>
                    <a:pt x="234456" y="135114"/>
                  </a:cubicBezTo>
                  <a:cubicBezTo>
                    <a:pt x="236643" y="137442"/>
                    <a:pt x="238760" y="139841"/>
                    <a:pt x="240877" y="142240"/>
                  </a:cubicBezTo>
                  <a:cubicBezTo>
                    <a:pt x="241653" y="143157"/>
                    <a:pt x="242499" y="144004"/>
                    <a:pt x="243275" y="144921"/>
                  </a:cubicBezTo>
                  <a:cubicBezTo>
                    <a:pt x="246239" y="148237"/>
                    <a:pt x="249132" y="151624"/>
                    <a:pt x="251954" y="155081"/>
                  </a:cubicBezTo>
                  <a:cubicBezTo>
                    <a:pt x="252518" y="155787"/>
                    <a:pt x="253153" y="156563"/>
                    <a:pt x="253718" y="157268"/>
                  </a:cubicBezTo>
                  <a:cubicBezTo>
                    <a:pt x="255976" y="160020"/>
                    <a:pt x="258233" y="162772"/>
                    <a:pt x="260421" y="165594"/>
                  </a:cubicBezTo>
                  <a:cubicBezTo>
                    <a:pt x="263102" y="168981"/>
                    <a:pt x="265642" y="172438"/>
                    <a:pt x="268252" y="175895"/>
                  </a:cubicBezTo>
                  <a:cubicBezTo>
                    <a:pt x="268675" y="176389"/>
                    <a:pt x="269028" y="176953"/>
                    <a:pt x="269452" y="177447"/>
                  </a:cubicBezTo>
                  <a:cubicBezTo>
                    <a:pt x="273544" y="183021"/>
                    <a:pt x="277566" y="188736"/>
                    <a:pt x="281446" y="194522"/>
                  </a:cubicBezTo>
                  <a:cubicBezTo>
                    <a:pt x="282363" y="195933"/>
                    <a:pt x="283351" y="197273"/>
                    <a:pt x="284268" y="198684"/>
                  </a:cubicBezTo>
                  <a:cubicBezTo>
                    <a:pt x="285679" y="200872"/>
                    <a:pt x="287161" y="203059"/>
                    <a:pt x="288572" y="205246"/>
                  </a:cubicBezTo>
                  <a:cubicBezTo>
                    <a:pt x="289772" y="207151"/>
                    <a:pt x="291042" y="209056"/>
                    <a:pt x="292241" y="211031"/>
                  </a:cubicBezTo>
                  <a:cubicBezTo>
                    <a:pt x="293652" y="213289"/>
                    <a:pt x="294993" y="215547"/>
                    <a:pt x="296333" y="217805"/>
                  </a:cubicBezTo>
                  <a:cubicBezTo>
                    <a:pt x="297392" y="219569"/>
                    <a:pt x="298521" y="221403"/>
                    <a:pt x="299508" y="223167"/>
                  </a:cubicBezTo>
                  <a:cubicBezTo>
                    <a:pt x="302683" y="228600"/>
                    <a:pt x="305717" y="234033"/>
                    <a:pt x="308681" y="239536"/>
                  </a:cubicBezTo>
                  <a:cubicBezTo>
                    <a:pt x="309739" y="241512"/>
                    <a:pt x="310797" y="243558"/>
                    <a:pt x="311855" y="245604"/>
                  </a:cubicBezTo>
                  <a:cubicBezTo>
                    <a:pt x="312984" y="247720"/>
                    <a:pt x="314113" y="249837"/>
                    <a:pt x="315172" y="252025"/>
                  </a:cubicBezTo>
                  <a:cubicBezTo>
                    <a:pt x="316653" y="254988"/>
                    <a:pt x="318135" y="258022"/>
                    <a:pt x="319546" y="260985"/>
                  </a:cubicBezTo>
                  <a:cubicBezTo>
                    <a:pt x="320040" y="261973"/>
                    <a:pt x="320534" y="263031"/>
                    <a:pt x="321028" y="264019"/>
                  </a:cubicBezTo>
                  <a:cubicBezTo>
                    <a:pt x="322862" y="267970"/>
                    <a:pt x="324626" y="271851"/>
                    <a:pt x="326390" y="275802"/>
                  </a:cubicBezTo>
                  <a:cubicBezTo>
                    <a:pt x="326813" y="276860"/>
                    <a:pt x="327307" y="277848"/>
                    <a:pt x="327730" y="278906"/>
                  </a:cubicBezTo>
                  <a:cubicBezTo>
                    <a:pt x="329001" y="281870"/>
                    <a:pt x="330271" y="284833"/>
                    <a:pt x="331470" y="287796"/>
                  </a:cubicBezTo>
                  <a:cubicBezTo>
                    <a:pt x="332034" y="289137"/>
                    <a:pt x="332599" y="290477"/>
                    <a:pt x="333093" y="291888"/>
                  </a:cubicBezTo>
                  <a:cubicBezTo>
                    <a:pt x="334222" y="294711"/>
                    <a:pt x="335280" y="297533"/>
                    <a:pt x="336338" y="300355"/>
                  </a:cubicBezTo>
                  <a:cubicBezTo>
                    <a:pt x="336832" y="301625"/>
                    <a:pt x="337255" y="302824"/>
                    <a:pt x="337749" y="304094"/>
                  </a:cubicBezTo>
                  <a:cubicBezTo>
                    <a:pt x="339090" y="307693"/>
                    <a:pt x="340289" y="311291"/>
                    <a:pt x="341559" y="314819"/>
                  </a:cubicBezTo>
                  <a:cubicBezTo>
                    <a:pt x="341700" y="315313"/>
                    <a:pt x="341912" y="315807"/>
                    <a:pt x="342053" y="316301"/>
                  </a:cubicBezTo>
                  <a:cubicBezTo>
                    <a:pt x="343394" y="320393"/>
                    <a:pt x="344734" y="324485"/>
                    <a:pt x="345934" y="328507"/>
                  </a:cubicBezTo>
                  <a:cubicBezTo>
                    <a:pt x="346357" y="329777"/>
                    <a:pt x="346710" y="331117"/>
                    <a:pt x="347063" y="332387"/>
                  </a:cubicBezTo>
                  <a:cubicBezTo>
                    <a:pt x="347909" y="335210"/>
                    <a:pt x="348685" y="338031"/>
                    <a:pt x="349462" y="340925"/>
                  </a:cubicBezTo>
                  <a:cubicBezTo>
                    <a:pt x="349885" y="342477"/>
                    <a:pt x="350308" y="344029"/>
                    <a:pt x="350661" y="345581"/>
                  </a:cubicBezTo>
                  <a:cubicBezTo>
                    <a:pt x="351367" y="348192"/>
                    <a:pt x="352002" y="350873"/>
                    <a:pt x="352637" y="353483"/>
                  </a:cubicBezTo>
                  <a:cubicBezTo>
                    <a:pt x="352989" y="355036"/>
                    <a:pt x="353342" y="356588"/>
                    <a:pt x="353695" y="358140"/>
                  </a:cubicBezTo>
                  <a:cubicBezTo>
                    <a:pt x="354330" y="360821"/>
                    <a:pt x="354894" y="363502"/>
                    <a:pt x="355388" y="366184"/>
                  </a:cubicBezTo>
                  <a:cubicBezTo>
                    <a:pt x="355671" y="367594"/>
                    <a:pt x="356023" y="369076"/>
                    <a:pt x="356235" y="370487"/>
                  </a:cubicBezTo>
                  <a:cubicBezTo>
                    <a:pt x="356870" y="373944"/>
                    <a:pt x="357505" y="377331"/>
                    <a:pt x="358069" y="380789"/>
                  </a:cubicBezTo>
                  <a:cubicBezTo>
                    <a:pt x="358140" y="381423"/>
                    <a:pt x="358281" y="381988"/>
                    <a:pt x="358352" y="382623"/>
                  </a:cubicBezTo>
                  <a:cubicBezTo>
                    <a:pt x="358987" y="386644"/>
                    <a:pt x="359551" y="390666"/>
                    <a:pt x="360045" y="394617"/>
                  </a:cubicBezTo>
                  <a:cubicBezTo>
                    <a:pt x="360186" y="395746"/>
                    <a:pt x="360257" y="396804"/>
                    <a:pt x="360398" y="397934"/>
                  </a:cubicBezTo>
                  <a:cubicBezTo>
                    <a:pt x="360751" y="400826"/>
                    <a:pt x="361033" y="403719"/>
                    <a:pt x="361244" y="406612"/>
                  </a:cubicBezTo>
                  <a:cubicBezTo>
                    <a:pt x="361386" y="407952"/>
                    <a:pt x="361456" y="409363"/>
                    <a:pt x="361597" y="410704"/>
                  </a:cubicBezTo>
                  <a:cubicBezTo>
                    <a:pt x="361809" y="413385"/>
                    <a:pt x="361950" y="416066"/>
                    <a:pt x="362091" y="418747"/>
                  </a:cubicBezTo>
                  <a:cubicBezTo>
                    <a:pt x="362162" y="420017"/>
                    <a:pt x="362232" y="421358"/>
                    <a:pt x="362303" y="422628"/>
                  </a:cubicBezTo>
                  <a:cubicBezTo>
                    <a:pt x="362444" y="426438"/>
                    <a:pt x="362514" y="430248"/>
                    <a:pt x="362514" y="433987"/>
                  </a:cubicBezTo>
                  <a:cubicBezTo>
                    <a:pt x="362514" y="437938"/>
                    <a:pt x="362373" y="441819"/>
                    <a:pt x="362232" y="445629"/>
                  </a:cubicBezTo>
                  <a:cubicBezTo>
                    <a:pt x="362162" y="446687"/>
                    <a:pt x="362091" y="447746"/>
                    <a:pt x="362021" y="448804"/>
                  </a:cubicBezTo>
                  <a:cubicBezTo>
                    <a:pt x="361879" y="451414"/>
                    <a:pt x="361668" y="454025"/>
                    <a:pt x="361456" y="456565"/>
                  </a:cubicBezTo>
                  <a:cubicBezTo>
                    <a:pt x="361315" y="458047"/>
                    <a:pt x="361174" y="459528"/>
                    <a:pt x="361033" y="460940"/>
                  </a:cubicBezTo>
                  <a:cubicBezTo>
                    <a:pt x="360821" y="463127"/>
                    <a:pt x="360539" y="465243"/>
                    <a:pt x="360257" y="467360"/>
                  </a:cubicBezTo>
                  <a:cubicBezTo>
                    <a:pt x="360045" y="468912"/>
                    <a:pt x="359833" y="470464"/>
                    <a:pt x="359551" y="471946"/>
                  </a:cubicBezTo>
                  <a:cubicBezTo>
                    <a:pt x="359269" y="473922"/>
                    <a:pt x="358916" y="475827"/>
                    <a:pt x="358563" y="477732"/>
                  </a:cubicBezTo>
                  <a:cubicBezTo>
                    <a:pt x="358210" y="479425"/>
                    <a:pt x="357928" y="481118"/>
                    <a:pt x="357575" y="482812"/>
                  </a:cubicBezTo>
                  <a:cubicBezTo>
                    <a:pt x="357223" y="484505"/>
                    <a:pt x="356799" y="486198"/>
                    <a:pt x="356447" y="487892"/>
                  </a:cubicBezTo>
                  <a:cubicBezTo>
                    <a:pt x="355953" y="489867"/>
                    <a:pt x="355459" y="491772"/>
                    <a:pt x="354965" y="493677"/>
                  </a:cubicBezTo>
                  <a:cubicBezTo>
                    <a:pt x="354542" y="495159"/>
                    <a:pt x="354118" y="496641"/>
                    <a:pt x="353695" y="498122"/>
                  </a:cubicBezTo>
                  <a:cubicBezTo>
                    <a:pt x="352989" y="500380"/>
                    <a:pt x="352284" y="502638"/>
                    <a:pt x="351508" y="504825"/>
                  </a:cubicBezTo>
                  <a:cubicBezTo>
                    <a:pt x="351085" y="506025"/>
                    <a:pt x="350661" y="507224"/>
                    <a:pt x="350238" y="508423"/>
                  </a:cubicBezTo>
                  <a:cubicBezTo>
                    <a:pt x="348827" y="512163"/>
                    <a:pt x="347345" y="515761"/>
                    <a:pt x="345722" y="519219"/>
                  </a:cubicBezTo>
                  <a:cubicBezTo>
                    <a:pt x="344452" y="521900"/>
                    <a:pt x="343112" y="524510"/>
                    <a:pt x="341700" y="527050"/>
                  </a:cubicBezTo>
                  <a:cubicBezTo>
                    <a:pt x="341559" y="527332"/>
                    <a:pt x="341348" y="527615"/>
                    <a:pt x="341207" y="527897"/>
                  </a:cubicBezTo>
                  <a:cubicBezTo>
                    <a:pt x="339937" y="530155"/>
                    <a:pt x="338596" y="532412"/>
                    <a:pt x="337255" y="534529"/>
                  </a:cubicBezTo>
                  <a:cubicBezTo>
                    <a:pt x="336903" y="535023"/>
                    <a:pt x="336550" y="535517"/>
                    <a:pt x="336197" y="536081"/>
                  </a:cubicBezTo>
                  <a:cubicBezTo>
                    <a:pt x="335068" y="537845"/>
                    <a:pt x="333869" y="539539"/>
                    <a:pt x="332599" y="541232"/>
                  </a:cubicBezTo>
                  <a:cubicBezTo>
                    <a:pt x="332105" y="541937"/>
                    <a:pt x="331611" y="542572"/>
                    <a:pt x="331047" y="543278"/>
                  </a:cubicBezTo>
                  <a:cubicBezTo>
                    <a:pt x="329847" y="544830"/>
                    <a:pt x="328648" y="546312"/>
                    <a:pt x="327378" y="547793"/>
                  </a:cubicBezTo>
                  <a:cubicBezTo>
                    <a:pt x="326884" y="548358"/>
                    <a:pt x="326460" y="548922"/>
                    <a:pt x="325967" y="549416"/>
                  </a:cubicBezTo>
                  <a:cubicBezTo>
                    <a:pt x="324273" y="551321"/>
                    <a:pt x="322509" y="553226"/>
                    <a:pt x="320675" y="554990"/>
                  </a:cubicBezTo>
                  <a:cubicBezTo>
                    <a:pt x="320393" y="555272"/>
                    <a:pt x="320111" y="555484"/>
                    <a:pt x="319828" y="555766"/>
                  </a:cubicBezTo>
                  <a:cubicBezTo>
                    <a:pt x="318276" y="557248"/>
                    <a:pt x="316653" y="558659"/>
                    <a:pt x="315031" y="560070"/>
                  </a:cubicBezTo>
                  <a:cubicBezTo>
                    <a:pt x="314396" y="560564"/>
                    <a:pt x="313831" y="561058"/>
                    <a:pt x="313196" y="561552"/>
                  </a:cubicBezTo>
                  <a:cubicBezTo>
                    <a:pt x="311785" y="562681"/>
                    <a:pt x="310303" y="563809"/>
                    <a:pt x="308822" y="564868"/>
                  </a:cubicBezTo>
                  <a:cubicBezTo>
                    <a:pt x="308187" y="565291"/>
                    <a:pt x="307622" y="565785"/>
                    <a:pt x="306987" y="566208"/>
                  </a:cubicBezTo>
                  <a:cubicBezTo>
                    <a:pt x="304941" y="567620"/>
                    <a:pt x="302824" y="568960"/>
                    <a:pt x="300708" y="570230"/>
                  </a:cubicBezTo>
                  <a:lnTo>
                    <a:pt x="366466" y="531989"/>
                  </a:lnTo>
                  <a:cubicBezTo>
                    <a:pt x="368653" y="530719"/>
                    <a:pt x="370699" y="529379"/>
                    <a:pt x="372745" y="527967"/>
                  </a:cubicBezTo>
                  <a:cubicBezTo>
                    <a:pt x="373380" y="527544"/>
                    <a:pt x="373944" y="527121"/>
                    <a:pt x="374579" y="526627"/>
                  </a:cubicBezTo>
                  <a:cubicBezTo>
                    <a:pt x="376061" y="525568"/>
                    <a:pt x="377472" y="524440"/>
                    <a:pt x="378954" y="523310"/>
                  </a:cubicBezTo>
                  <a:cubicBezTo>
                    <a:pt x="379589" y="522817"/>
                    <a:pt x="380224" y="522323"/>
                    <a:pt x="380788" y="521829"/>
                  </a:cubicBezTo>
                  <a:cubicBezTo>
                    <a:pt x="382411" y="520418"/>
                    <a:pt x="384034" y="519007"/>
                    <a:pt x="385586" y="517525"/>
                  </a:cubicBezTo>
                  <a:cubicBezTo>
                    <a:pt x="385868" y="517243"/>
                    <a:pt x="386150" y="517031"/>
                    <a:pt x="386433" y="516749"/>
                  </a:cubicBezTo>
                  <a:cubicBezTo>
                    <a:pt x="388267" y="514985"/>
                    <a:pt x="390031" y="513150"/>
                    <a:pt x="391724" y="511175"/>
                  </a:cubicBezTo>
                  <a:cubicBezTo>
                    <a:pt x="392218" y="510611"/>
                    <a:pt x="392642" y="510046"/>
                    <a:pt x="393136" y="509552"/>
                  </a:cubicBezTo>
                  <a:cubicBezTo>
                    <a:pt x="394406" y="508071"/>
                    <a:pt x="395605" y="506589"/>
                    <a:pt x="396804" y="505037"/>
                  </a:cubicBezTo>
                  <a:cubicBezTo>
                    <a:pt x="397298" y="504402"/>
                    <a:pt x="397863" y="503696"/>
                    <a:pt x="398357" y="502990"/>
                  </a:cubicBezTo>
                  <a:cubicBezTo>
                    <a:pt x="399556" y="501368"/>
                    <a:pt x="400755" y="499604"/>
                    <a:pt x="401955" y="497911"/>
                  </a:cubicBezTo>
                  <a:cubicBezTo>
                    <a:pt x="402308" y="497417"/>
                    <a:pt x="402661" y="496923"/>
                    <a:pt x="403013" y="496358"/>
                  </a:cubicBezTo>
                  <a:cubicBezTo>
                    <a:pt x="403084" y="496217"/>
                    <a:pt x="403225" y="496076"/>
                    <a:pt x="403366" y="495865"/>
                  </a:cubicBezTo>
                  <a:cubicBezTo>
                    <a:pt x="404636" y="493889"/>
                    <a:pt x="405835" y="491772"/>
                    <a:pt x="407035" y="489656"/>
                  </a:cubicBezTo>
                  <a:cubicBezTo>
                    <a:pt x="407176" y="489373"/>
                    <a:pt x="407317" y="489162"/>
                    <a:pt x="407529" y="488879"/>
                  </a:cubicBezTo>
                  <a:cubicBezTo>
                    <a:pt x="408869" y="486410"/>
                    <a:pt x="410139" y="483941"/>
                    <a:pt x="411409" y="481330"/>
                  </a:cubicBezTo>
                  <a:cubicBezTo>
                    <a:pt x="411480" y="481260"/>
                    <a:pt x="411480" y="481118"/>
                    <a:pt x="411550" y="481048"/>
                  </a:cubicBezTo>
                  <a:cubicBezTo>
                    <a:pt x="413173" y="477591"/>
                    <a:pt x="414655" y="473992"/>
                    <a:pt x="416066" y="470253"/>
                  </a:cubicBezTo>
                  <a:cubicBezTo>
                    <a:pt x="416207" y="469900"/>
                    <a:pt x="416348" y="469618"/>
                    <a:pt x="416489" y="469265"/>
                  </a:cubicBezTo>
                  <a:cubicBezTo>
                    <a:pt x="416772" y="468418"/>
                    <a:pt x="417054" y="467501"/>
                    <a:pt x="417336" y="466655"/>
                  </a:cubicBezTo>
                  <a:cubicBezTo>
                    <a:pt x="418112" y="464467"/>
                    <a:pt x="418888" y="462210"/>
                    <a:pt x="419523" y="459952"/>
                  </a:cubicBezTo>
                  <a:cubicBezTo>
                    <a:pt x="419735" y="459317"/>
                    <a:pt x="419947" y="458752"/>
                    <a:pt x="420158" y="458117"/>
                  </a:cubicBezTo>
                  <a:cubicBezTo>
                    <a:pt x="420441" y="457271"/>
                    <a:pt x="420582" y="456353"/>
                    <a:pt x="420864" y="455507"/>
                  </a:cubicBezTo>
                  <a:cubicBezTo>
                    <a:pt x="421428" y="453602"/>
                    <a:pt x="421922" y="451697"/>
                    <a:pt x="422345" y="449721"/>
                  </a:cubicBezTo>
                  <a:cubicBezTo>
                    <a:pt x="422557" y="448874"/>
                    <a:pt x="422769" y="448098"/>
                    <a:pt x="422980" y="447322"/>
                  </a:cubicBezTo>
                  <a:cubicBezTo>
                    <a:pt x="423192" y="446476"/>
                    <a:pt x="423333" y="445559"/>
                    <a:pt x="423545" y="444712"/>
                  </a:cubicBezTo>
                  <a:cubicBezTo>
                    <a:pt x="423898" y="443018"/>
                    <a:pt x="424251" y="441325"/>
                    <a:pt x="424533" y="439632"/>
                  </a:cubicBezTo>
                  <a:cubicBezTo>
                    <a:pt x="424674" y="438714"/>
                    <a:pt x="424886" y="437868"/>
                    <a:pt x="425097" y="436951"/>
                  </a:cubicBezTo>
                  <a:cubicBezTo>
                    <a:pt x="425238" y="435963"/>
                    <a:pt x="425379" y="434905"/>
                    <a:pt x="425591" y="433846"/>
                  </a:cubicBezTo>
                  <a:cubicBezTo>
                    <a:pt x="425803" y="432294"/>
                    <a:pt x="426085" y="430812"/>
                    <a:pt x="426297" y="429260"/>
                  </a:cubicBezTo>
                  <a:cubicBezTo>
                    <a:pt x="426438" y="428484"/>
                    <a:pt x="426579" y="427708"/>
                    <a:pt x="426649" y="426861"/>
                  </a:cubicBezTo>
                  <a:cubicBezTo>
                    <a:pt x="426790" y="425521"/>
                    <a:pt x="426932" y="424180"/>
                    <a:pt x="427073" y="422839"/>
                  </a:cubicBezTo>
                  <a:cubicBezTo>
                    <a:pt x="427214" y="421358"/>
                    <a:pt x="427425" y="419947"/>
                    <a:pt x="427496" y="418465"/>
                  </a:cubicBezTo>
                  <a:cubicBezTo>
                    <a:pt x="427567" y="417830"/>
                    <a:pt x="427637" y="417266"/>
                    <a:pt x="427708" y="416630"/>
                  </a:cubicBezTo>
                  <a:cubicBezTo>
                    <a:pt x="427849" y="414655"/>
                    <a:pt x="427990" y="412679"/>
                    <a:pt x="428060" y="410633"/>
                  </a:cubicBezTo>
                  <a:cubicBezTo>
                    <a:pt x="428131" y="409575"/>
                    <a:pt x="428202" y="408517"/>
                    <a:pt x="428272" y="407458"/>
                  </a:cubicBezTo>
                  <a:cubicBezTo>
                    <a:pt x="428272" y="407176"/>
                    <a:pt x="428343" y="406894"/>
                    <a:pt x="428343" y="406682"/>
                  </a:cubicBezTo>
                  <a:cubicBezTo>
                    <a:pt x="428484" y="403295"/>
                    <a:pt x="428554" y="399909"/>
                    <a:pt x="428554" y="396452"/>
                  </a:cubicBezTo>
                  <a:cubicBezTo>
                    <a:pt x="428554" y="396240"/>
                    <a:pt x="428554" y="396028"/>
                    <a:pt x="428554" y="395817"/>
                  </a:cubicBezTo>
                  <a:cubicBezTo>
                    <a:pt x="428060" y="392712"/>
                    <a:pt x="427990" y="389537"/>
                    <a:pt x="427919" y="386292"/>
                  </a:cubicBez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825E5F93-6806-4552-8918-3A8221E13571}"/>
                </a:ext>
              </a:extLst>
            </p:cNvPr>
            <p:cNvSpPr/>
            <p:nvPr/>
          </p:nvSpPr>
          <p:spPr>
            <a:xfrm>
              <a:off x="5196498" y="4961704"/>
              <a:ext cx="423334" cy="543279"/>
            </a:xfrm>
            <a:custGeom>
              <a:avLst/>
              <a:gdLst>
                <a:gd name="connsiteX0" fmla="*/ 213149 w 423333"/>
                <a:gd name="connsiteY0" fmla="*/ 29051 h 543277"/>
                <a:gd name="connsiteX1" fmla="*/ 186197 w 423333"/>
                <a:gd name="connsiteY1" fmla="*/ 15504 h 543277"/>
                <a:gd name="connsiteX2" fmla="*/ 1 w 423333"/>
                <a:gd name="connsiteY2" fmla="*/ 150477 h 543277"/>
                <a:gd name="connsiteX3" fmla="*/ 211668 w 423333"/>
                <a:gd name="connsiteY3" fmla="*/ 517154 h 543277"/>
                <a:gd name="connsiteX4" fmla="*/ 424463 w 423333"/>
                <a:gd name="connsiteY4" fmla="*/ 407440 h 543277"/>
                <a:gd name="connsiteX5" fmla="*/ 424816 w 423333"/>
                <a:gd name="connsiteY5" fmla="*/ 395799 h 543277"/>
                <a:gd name="connsiteX6" fmla="*/ 213149 w 423333"/>
                <a:gd name="connsiteY6" fmla="*/ 29051 h 543277"/>
                <a:gd name="connsiteX7" fmla="*/ 363856 w 423333"/>
                <a:gd name="connsiteY7" fmla="*/ 490626 h 543277"/>
                <a:gd name="connsiteX8" fmla="*/ 211879 w 423333"/>
                <a:gd name="connsiteY8" fmla="*/ 490626 h 543277"/>
                <a:gd name="connsiteX9" fmla="*/ 23214 w 423333"/>
                <a:gd name="connsiteY9" fmla="*/ 163883 h 543277"/>
                <a:gd name="connsiteX10" fmla="*/ 88266 w 423333"/>
                <a:gd name="connsiteY10" fmla="*/ 37659 h 543277"/>
                <a:gd name="connsiteX11" fmla="*/ 213149 w 423333"/>
                <a:gd name="connsiteY11" fmla="*/ 55650 h 543277"/>
                <a:gd name="connsiteX12" fmla="*/ 223239 w 423333"/>
                <a:gd name="connsiteY12" fmla="*/ 61789 h 543277"/>
                <a:gd name="connsiteX13" fmla="*/ 250050 w 423333"/>
                <a:gd name="connsiteY13" fmla="*/ 81121 h 543277"/>
                <a:gd name="connsiteX14" fmla="*/ 332035 w 423333"/>
                <a:gd name="connsiteY14" fmla="*/ 172843 h 543277"/>
                <a:gd name="connsiteX15" fmla="*/ 352708 w 423333"/>
                <a:gd name="connsiteY15" fmla="*/ 207204 h 543277"/>
                <a:gd name="connsiteX16" fmla="*/ 397440 w 423333"/>
                <a:gd name="connsiteY16" fmla="*/ 332440 h 543277"/>
                <a:gd name="connsiteX17" fmla="*/ 397440 w 423333"/>
                <a:gd name="connsiteY17" fmla="*/ 332510 h 543277"/>
                <a:gd name="connsiteX18" fmla="*/ 400404 w 423333"/>
                <a:gd name="connsiteY18" fmla="*/ 353113 h 543277"/>
                <a:gd name="connsiteX19" fmla="*/ 400404 w 423333"/>
                <a:gd name="connsiteY19" fmla="*/ 353183 h 543277"/>
                <a:gd name="connsiteX20" fmla="*/ 401885 w 423333"/>
                <a:gd name="connsiteY20" fmla="*/ 382534 h 543277"/>
                <a:gd name="connsiteX21" fmla="*/ 363856 w 423333"/>
                <a:gd name="connsiteY21" fmla="*/ 490626 h 54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3333" h="543277">
                  <a:moveTo>
                    <a:pt x="213149" y="29051"/>
                  </a:moveTo>
                  <a:cubicBezTo>
                    <a:pt x="204048" y="23759"/>
                    <a:pt x="195016" y="19244"/>
                    <a:pt x="186197" y="15504"/>
                  </a:cubicBezTo>
                  <a:cubicBezTo>
                    <a:pt x="81704" y="-29651"/>
                    <a:pt x="354" y="26370"/>
                    <a:pt x="1" y="150477"/>
                  </a:cubicBezTo>
                  <a:cubicBezTo>
                    <a:pt x="-352" y="285027"/>
                    <a:pt x="94545" y="449491"/>
                    <a:pt x="211668" y="517154"/>
                  </a:cubicBezTo>
                  <a:cubicBezTo>
                    <a:pt x="325333" y="582842"/>
                    <a:pt x="418819" y="533453"/>
                    <a:pt x="424463" y="407440"/>
                  </a:cubicBezTo>
                  <a:cubicBezTo>
                    <a:pt x="424675" y="403630"/>
                    <a:pt x="424816" y="399750"/>
                    <a:pt x="424816" y="395799"/>
                  </a:cubicBezTo>
                  <a:cubicBezTo>
                    <a:pt x="425239" y="261249"/>
                    <a:pt x="330272" y="96714"/>
                    <a:pt x="213149" y="29051"/>
                  </a:cubicBezTo>
                  <a:close/>
                  <a:moveTo>
                    <a:pt x="363856" y="490626"/>
                  </a:moveTo>
                  <a:cubicBezTo>
                    <a:pt x="329213" y="523857"/>
                    <a:pt x="273968" y="526467"/>
                    <a:pt x="211879" y="490626"/>
                  </a:cubicBezTo>
                  <a:cubicBezTo>
                    <a:pt x="107457" y="430371"/>
                    <a:pt x="22861" y="283757"/>
                    <a:pt x="23214" y="163883"/>
                  </a:cubicBezTo>
                  <a:cubicBezTo>
                    <a:pt x="23425" y="98760"/>
                    <a:pt x="48614" y="54662"/>
                    <a:pt x="88266" y="37659"/>
                  </a:cubicBezTo>
                  <a:cubicBezTo>
                    <a:pt x="121709" y="23266"/>
                    <a:pt x="165383" y="28063"/>
                    <a:pt x="213149" y="55650"/>
                  </a:cubicBezTo>
                  <a:cubicBezTo>
                    <a:pt x="216536" y="57626"/>
                    <a:pt x="219923" y="59672"/>
                    <a:pt x="223239" y="61789"/>
                  </a:cubicBezTo>
                  <a:cubicBezTo>
                    <a:pt x="232340" y="67645"/>
                    <a:pt x="241301" y="74136"/>
                    <a:pt x="250050" y="81121"/>
                  </a:cubicBezTo>
                  <a:cubicBezTo>
                    <a:pt x="280671" y="105815"/>
                    <a:pt x="308682" y="137565"/>
                    <a:pt x="332035" y="172843"/>
                  </a:cubicBezTo>
                  <a:cubicBezTo>
                    <a:pt x="339373" y="183991"/>
                    <a:pt x="346288" y="195491"/>
                    <a:pt x="352708" y="207204"/>
                  </a:cubicBezTo>
                  <a:cubicBezTo>
                    <a:pt x="374580" y="247420"/>
                    <a:pt x="390244" y="290530"/>
                    <a:pt x="397440" y="332440"/>
                  </a:cubicBezTo>
                  <a:cubicBezTo>
                    <a:pt x="397440" y="332440"/>
                    <a:pt x="397440" y="332440"/>
                    <a:pt x="397440" y="332510"/>
                  </a:cubicBezTo>
                  <a:cubicBezTo>
                    <a:pt x="398640" y="339425"/>
                    <a:pt x="399628" y="346269"/>
                    <a:pt x="400404" y="353113"/>
                  </a:cubicBezTo>
                  <a:cubicBezTo>
                    <a:pt x="400404" y="353183"/>
                    <a:pt x="400404" y="353183"/>
                    <a:pt x="400404" y="353183"/>
                  </a:cubicBezTo>
                  <a:cubicBezTo>
                    <a:pt x="401391" y="363061"/>
                    <a:pt x="401956" y="372939"/>
                    <a:pt x="401885" y="382534"/>
                  </a:cubicBezTo>
                  <a:cubicBezTo>
                    <a:pt x="401603" y="431077"/>
                    <a:pt x="387492" y="468048"/>
                    <a:pt x="363856" y="490626"/>
                  </a:cubicBezTo>
                  <a:close/>
                </a:path>
              </a:pathLst>
            </a:custGeom>
            <a:solidFill>
              <a:schemeClr val="accent4"/>
            </a:solidFill>
            <a:ln w="7047"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BA56F245-6307-4C3E-97D3-458EEA723ABE}"/>
                </a:ext>
              </a:extLst>
            </p:cNvPr>
            <p:cNvSpPr/>
            <p:nvPr/>
          </p:nvSpPr>
          <p:spPr>
            <a:xfrm>
              <a:off x="5259361" y="4991444"/>
              <a:ext cx="338667" cy="465667"/>
            </a:xfrm>
            <a:custGeom>
              <a:avLst/>
              <a:gdLst>
                <a:gd name="connsiteX0" fmla="*/ 338878 w 338666"/>
                <a:gd name="connsiteY0" fmla="*/ 352721 h 465666"/>
                <a:gd name="connsiteX1" fmla="*/ 300919 w 338666"/>
                <a:gd name="connsiteY1" fmla="*/ 460883 h 465666"/>
                <a:gd name="connsiteX2" fmla="*/ 285679 w 338666"/>
                <a:gd name="connsiteY2" fmla="*/ 465892 h 465666"/>
                <a:gd name="connsiteX3" fmla="*/ 289489 w 338666"/>
                <a:gd name="connsiteY3" fmla="*/ 423770 h 465666"/>
                <a:gd name="connsiteX4" fmla="*/ 87277 w 338666"/>
                <a:gd name="connsiteY4" fmla="*/ 73603 h 465666"/>
                <a:gd name="connsiteX5" fmla="*/ 0 w 338666"/>
                <a:gd name="connsiteY5" fmla="*/ 45875 h 465666"/>
                <a:gd name="connsiteX6" fmla="*/ 25329 w 338666"/>
                <a:gd name="connsiteY6" fmla="*/ 7916 h 465666"/>
                <a:gd name="connsiteX7" fmla="*/ 150213 w 338666"/>
                <a:gd name="connsiteY7" fmla="*/ 25907 h 465666"/>
                <a:gd name="connsiteX8" fmla="*/ 338878 w 338666"/>
                <a:gd name="connsiteY8" fmla="*/ 35272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8666" h="465666">
                  <a:moveTo>
                    <a:pt x="338878" y="352721"/>
                  </a:moveTo>
                  <a:cubicBezTo>
                    <a:pt x="338737" y="401334"/>
                    <a:pt x="324626" y="438234"/>
                    <a:pt x="300919" y="460883"/>
                  </a:cubicBezTo>
                  <a:cubicBezTo>
                    <a:pt x="296051" y="462999"/>
                    <a:pt x="290900" y="464692"/>
                    <a:pt x="285679" y="465892"/>
                  </a:cubicBezTo>
                  <a:cubicBezTo>
                    <a:pt x="288078" y="452980"/>
                    <a:pt x="289419" y="438869"/>
                    <a:pt x="289489" y="423770"/>
                  </a:cubicBezTo>
                  <a:cubicBezTo>
                    <a:pt x="289842" y="295006"/>
                    <a:pt x="199390" y="138302"/>
                    <a:pt x="87277" y="73603"/>
                  </a:cubicBezTo>
                  <a:cubicBezTo>
                    <a:pt x="56092" y="55541"/>
                    <a:pt x="26458" y="46651"/>
                    <a:pt x="0" y="45875"/>
                  </a:cubicBezTo>
                  <a:cubicBezTo>
                    <a:pt x="6279" y="30634"/>
                    <a:pt x="14887" y="17935"/>
                    <a:pt x="25329" y="7916"/>
                  </a:cubicBezTo>
                  <a:cubicBezTo>
                    <a:pt x="58773" y="-6477"/>
                    <a:pt x="102447" y="-1680"/>
                    <a:pt x="150213" y="25907"/>
                  </a:cubicBezTo>
                  <a:cubicBezTo>
                    <a:pt x="254564" y="86162"/>
                    <a:pt x="339231" y="232706"/>
                    <a:pt x="338878" y="352721"/>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17B086B5-7515-4440-81AD-089AEC2F4618}"/>
                </a:ext>
              </a:extLst>
            </p:cNvPr>
            <p:cNvSpPr/>
            <p:nvPr/>
          </p:nvSpPr>
          <p:spPr>
            <a:xfrm>
              <a:off x="5246657" y="5037318"/>
              <a:ext cx="296334" cy="416278"/>
            </a:xfrm>
            <a:custGeom>
              <a:avLst/>
              <a:gdLst>
                <a:gd name="connsiteX0" fmla="*/ 302190 w 296333"/>
                <a:gd name="connsiteY0" fmla="*/ 377966 h 416277"/>
                <a:gd name="connsiteX1" fmla="*/ 298380 w 296333"/>
                <a:gd name="connsiteY1" fmla="*/ 420088 h 416277"/>
                <a:gd name="connsiteX2" fmla="*/ 188666 w 296333"/>
                <a:gd name="connsiteY2" fmla="*/ 397086 h 416277"/>
                <a:gd name="connsiteX3" fmla="*/ 1 w 296333"/>
                <a:gd name="connsiteY3" fmla="*/ 70344 h 416277"/>
                <a:gd name="connsiteX4" fmla="*/ 12630 w 296333"/>
                <a:gd name="connsiteY4" fmla="*/ 0 h 416277"/>
                <a:gd name="connsiteX5" fmla="*/ 99907 w 296333"/>
                <a:gd name="connsiteY5" fmla="*/ 27728 h 416277"/>
                <a:gd name="connsiteX6" fmla="*/ 302190 w 296333"/>
                <a:gd name="connsiteY6" fmla="*/ 377966 h 41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333" h="416277">
                  <a:moveTo>
                    <a:pt x="302190" y="377966"/>
                  </a:moveTo>
                  <a:cubicBezTo>
                    <a:pt x="302120" y="393065"/>
                    <a:pt x="300850" y="407176"/>
                    <a:pt x="298380" y="420088"/>
                  </a:cubicBezTo>
                  <a:cubicBezTo>
                    <a:pt x="267336" y="427567"/>
                    <a:pt x="229518" y="420652"/>
                    <a:pt x="188666" y="397086"/>
                  </a:cubicBezTo>
                  <a:cubicBezTo>
                    <a:pt x="84315" y="336832"/>
                    <a:pt x="-282" y="190218"/>
                    <a:pt x="1" y="70344"/>
                  </a:cubicBezTo>
                  <a:cubicBezTo>
                    <a:pt x="71" y="43039"/>
                    <a:pt x="4516" y="19473"/>
                    <a:pt x="12630" y="0"/>
                  </a:cubicBezTo>
                  <a:cubicBezTo>
                    <a:pt x="39089" y="776"/>
                    <a:pt x="68722" y="9737"/>
                    <a:pt x="99907" y="27728"/>
                  </a:cubicBezTo>
                  <a:cubicBezTo>
                    <a:pt x="212091" y="92498"/>
                    <a:pt x="302543" y="249202"/>
                    <a:pt x="302190" y="377966"/>
                  </a:cubicBezTo>
                  <a:close/>
                </a:path>
              </a:pathLst>
            </a:custGeom>
            <a:solidFill>
              <a:schemeClr val="accent2"/>
            </a:solidFill>
            <a:ln w="7047" cap="flat">
              <a:noFill/>
              <a:prstDash val="solid"/>
              <a:miter/>
            </a:ln>
          </p:spPr>
          <p:txBody>
            <a:bodyPr rtlCol="0" anchor="ctr"/>
            <a:lstStyle/>
            <a:p>
              <a:endParaRPr lang="en-ID"/>
            </a:p>
          </p:txBody>
        </p:sp>
        <p:grpSp>
          <p:nvGrpSpPr>
            <p:cNvPr id="59" name="Graphic 1">
              <a:extLst>
                <a:ext uri="{FF2B5EF4-FFF2-40B4-BE49-F238E27FC236}">
                  <a16:creationId xmlns:a16="http://schemas.microsoft.com/office/drawing/2014/main" id="{EB0F9258-062D-41FA-BC64-5FA864974D74}"/>
                </a:ext>
              </a:extLst>
            </p:cNvPr>
            <p:cNvGrpSpPr/>
            <p:nvPr/>
          </p:nvGrpSpPr>
          <p:grpSpPr>
            <a:xfrm>
              <a:off x="5265773" y="5008607"/>
              <a:ext cx="324556" cy="402167"/>
              <a:chOff x="5265773" y="5008607"/>
              <a:chExt cx="324556" cy="402167"/>
            </a:xfrm>
            <a:solidFill>
              <a:srgbClr val="6764B5"/>
            </a:solidFill>
          </p:grpSpPr>
          <p:sp>
            <p:nvSpPr>
              <p:cNvPr id="60" name="Freeform: Shape 59">
                <a:extLst>
                  <a:ext uri="{FF2B5EF4-FFF2-40B4-BE49-F238E27FC236}">
                    <a16:creationId xmlns:a16="http://schemas.microsoft.com/office/drawing/2014/main" id="{6AFC6266-0893-4CCB-96D6-F0596016A6D0}"/>
                  </a:ext>
                </a:extLst>
              </p:cNvPr>
              <p:cNvSpPr/>
              <p:nvPr/>
            </p:nvSpPr>
            <p:spPr>
              <a:xfrm>
                <a:off x="5364692" y="5091672"/>
                <a:ext cx="70556" cy="162278"/>
              </a:xfrm>
              <a:custGeom>
                <a:avLst/>
                <a:gdLst>
                  <a:gd name="connsiteX0" fmla="*/ 67663 w 70555"/>
                  <a:gd name="connsiteY0" fmla="*/ 675 h 162277"/>
                  <a:gd name="connsiteX1" fmla="*/ 62653 w 70555"/>
                  <a:gd name="connsiteY1" fmla="*/ 3498 h 162277"/>
                  <a:gd name="connsiteX2" fmla="*/ 62301 w 70555"/>
                  <a:gd name="connsiteY2" fmla="*/ 115540 h 162277"/>
                  <a:gd name="connsiteX3" fmla="*/ 1482 w 70555"/>
                  <a:gd name="connsiteY3" fmla="*/ 150253 h 162277"/>
                  <a:gd name="connsiteX4" fmla="*/ 1482 w 70555"/>
                  <a:gd name="connsiteY4" fmla="*/ 158367 h 162277"/>
                  <a:gd name="connsiteX5" fmla="*/ 4939 w 70555"/>
                  <a:gd name="connsiteY5" fmla="*/ 162036 h 162277"/>
                  <a:gd name="connsiteX6" fmla="*/ 8467 w 70555"/>
                  <a:gd name="connsiteY6" fmla="*/ 162388 h 162277"/>
                  <a:gd name="connsiteX7" fmla="*/ 70767 w 70555"/>
                  <a:gd name="connsiteY7" fmla="*/ 126970 h 162277"/>
                  <a:gd name="connsiteX8" fmla="*/ 72178 w 70555"/>
                  <a:gd name="connsiteY8" fmla="*/ 123724 h 162277"/>
                  <a:gd name="connsiteX9" fmla="*/ 72531 w 70555"/>
                  <a:gd name="connsiteY9" fmla="*/ 9283 h 162277"/>
                  <a:gd name="connsiteX10" fmla="*/ 67663 w 70555"/>
                  <a:gd name="connsiteY10" fmla="*/ 675 h 162277"/>
                  <a:gd name="connsiteX11" fmla="*/ 67663 w 70555"/>
                  <a:gd name="connsiteY11" fmla="*/ 675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555" h="162277">
                    <a:moveTo>
                      <a:pt x="67663" y="675"/>
                    </a:moveTo>
                    <a:cubicBezTo>
                      <a:pt x="64982" y="-877"/>
                      <a:pt x="62653" y="322"/>
                      <a:pt x="62653" y="3498"/>
                    </a:cubicBezTo>
                    <a:lnTo>
                      <a:pt x="62301" y="115540"/>
                    </a:lnTo>
                    <a:lnTo>
                      <a:pt x="1482" y="150253"/>
                    </a:lnTo>
                    <a:cubicBezTo>
                      <a:pt x="-494" y="151382"/>
                      <a:pt x="-494" y="154980"/>
                      <a:pt x="1482" y="158367"/>
                    </a:cubicBezTo>
                    <a:cubicBezTo>
                      <a:pt x="2399" y="160060"/>
                      <a:pt x="3669" y="161330"/>
                      <a:pt x="4939" y="162036"/>
                    </a:cubicBezTo>
                    <a:cubicBezTo>
                      <a:pt x="6209" y="162741"/>
                      <a:pt x="7479" y="162953"/>
                      <a:pt x="8467" y="162388"/>
                    </a:cubicBezTo>
                    <a:lnTo>
                      <a:pt x="70767" y="126970"/>
                    </a:lnTo>
                    <a:cubicBezTo>
                      <a:pt x="71685" y="126476"/>
                      <a:pt x="72178" y="125206"/>
                      <a:pt x="72178" y="123724"/>
                    </a:cubicBezTo>
                    <a:lnTo>
                      <a:pt x="72531" y="9283"/>
                    </a:lnTo>
                    <a:cubicBezTo>
                      <a:pt x="72531" y="6108"/>
                      <a:pt x="70344" y="2298"/>
                      <a:pt x="67663" y="675"/>
                    </a:cubicBezTo>
                    <a:lnTo>
                      <a:pt x="67663" y="675"/>
                    </a:lnTo>
                    <a:close/>
                  </a:path>
                </a:pathLst>
              </a:custGeom>
              <a:solidFill>
                <a:schemeClr val="accent1"/>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D7A9F41C-F44A-46F5-8E1A-A073E4FE67B7}"/>
                  </a:ext>
                </a:extLst>
              </p:cNvPr>
              <p:cNvSpPr/>
              <p:nvPr/>
            </p:nvSpPr>
            <p:spPr>
              <a:xfrm>
                <a:off x="5265773" y="5106431"/>
                <a:ext cx="49389" cy="49389"/>
              </a:xfrm>
              <a:custGeom>
                <a:avLst/>
                <a:gdLst>
                  <a:gd name="connsiteX0" fmla="*/ 36689 w 49388"/>
                  <a:gd name="connsiteY0" fmla="*/ 14914 h 49388"/>
                  <a:gd name="connsiteX1" fmla="*/ 14252 w 49388"/>
                  <a:gd name="connsiteY1" fmla="*/ 1932 h 49388"/>
                  <a:gd name="connsiteX2" fmla="*/ 0 w 49388"/>
                  <a:gd name="connsiteY2" fmla="*/ 10117 h 49388"/>
                  <a:gd name="connsiteX3" fmla="*/ 14111 w 49388"/>
                  <a:gd name="connsiteY3" fmla="*/ 34600 h 49388"/>
                  <a:gd name="connsiteX4" fmla="*/ 36548 w 49388"/>
                  <a:gd name="connsiteY4" fmla="*/ 47582 h 49388"/>
                  <a:gd name="connsiteX5" fmla="*/ 50800 w 49388"/>
                  <a:gd name="connsiteY5" fmla="*/ 39468 h 49388"/>
                  <a:gd name="connsiteX6" fmla="*/ 36689 w 49388"/>
                  <a:gd name="connsiteY6" fmla="*/ 14914 h 49388"/>
                  <a:gd name="connsiteX7" fmla="*/ 36689 w 49388"/>
                  <a:gd name="connsiteY7" fmla="*/ 1491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49388">
                    <a:moveTo>
                      <a:pt x="36689" y="14914"/>
                    </a:moveTo>
                    <a:lnTo>
                      <a:pt x="14252" y="1932"/>
                    </a:lnTo>
                    <a:cubicBezTo>
                      <a:pt x="6421" y="-2583"/>
                      <a:pt x="71" y="1086"/>
                      <a:pt x="0" y="10117"/>
                    </a:cubicBezTo>
                    <a:cubicBezTo>
                      <a:pt x="0" y="19077"/>
                      <a:pt x="6350" y="30155"/>
                      <a:pt x="14111" y="34600"/>
                    </a:cubicBezTo>
                    <a:lnTo>
                      <a:pt x="36548" y="47582"/>
                    </a:lnTo>
                    <a:cubicBezTo>
                      <a:pt x="44380" y="52097"/>
                      <a:pt x="50729" y="48428"/>
                      <a:pt x="50800" y="39468"/>
                    </a:cubicBezTo>
                    <a:cubicBezTo>
                      <a:pt x="50800" y="30437"/>
                      <a:pt x="44450" y="19430"/>
                      <a:pt x="36689" y="14914"/>
                    </a:cubicBezTo>
                    <a:lnTo>
                      <a:pt x="36689" y="14914"/>
                    </a:lnTo>
                    <a:close/>
                  </a:path>
                </a:pathLst>
              </a:custGeom>
              <a:solidFill>
                <a:schemeClr val="accent1"/>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9EF4E7D8-EBD5-4AC3-8CC9-4761FA63ECB8}"/>
                  </a:ext>
                </a:extLst>
              </p:cNvPr>
              <p:cNvSpPr/>
              <p:nvPr/>
            </p:nvSpPr>
            <p:spPr>
              <a:xfrm>
                <a:off x="5309940" y="5246662"/>
                <a:ext cx="42333" cy="42333"/>
              </a:xfrm>
              <a:custGeom>
                <a:avLst/>
                <a:gdLst>
                  <a:gd name="connsiteX0" fmla="*/ 30127 w 42333"/>
                  <a:gd name="connsiteY0" fmla="*/ 1966 h 42333"/>
                  <a:gd name="connsiteX1" fmla="*/ 20038 w 42333"/>
                  <a:gd name="connsiteY1" fmla="*/ 908 h 42333"/>
                  <a:gd name="connsiteX2" fmla="*/ 4163 w 42333"/>
                  <a:gd name="connsiteY2" fmla="*/ 9939 h 42333"/>
                  <a:gd name="connsiteX3" fmla="*/ 4092 w 42333"/>
                  <a:gd name="connsiteY3" fmla="*/ 33010 h 42333"/>
                  <a:gd name="connsiteX4" fmla="*/ 14182 w 42333"/>
                  <a:gd name="connsiteY4" fmla="*/ 43594 h 42333"/>
                  <a:gd name="connsiteX5" fmla="*/ 24201 w 42333"/>
                  <a:gd name="connsiteY5" fmla="*/ 44652 h 42333"/>
                  <a:gd name="connsiteX6" fmla="*/ 40076 w 42333"/>
                  <a:gd name="connsiteY6" fmla="*/ 35621 h 42333"/>
                  <a:gd name="connsiteX7" fmla="*/ 40146 w 42333"/>
                  <a:gd name="connsiteY7" fmla="*/ 12550 h 42333"/>
                  <a:gd name="connsiteX8" fmla="*/ 30127 w 42333"/>
                  <a:gd name="connsiteY8" fmla="*/ 1966 h 42333"/>
                  <a:gd name="connsiteX9" fmla="*/ 30127 w 42333"/>
                  <a:gd name="connsiteY9" fmla="*/ 19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30127" y="1966"/>
                    </a:moveTo>
                    <a:cubicBezTo>
                      <a:pt x="26458" y="-151"/>
                      <a:pt x="22860" y="-644"/>
                      <a:pt x="20038" y="908"/>
                    </a:cubicBezTo>
                    <a:lnTo>
                      <a:pt x="4163" y="9939"/>
                    </a:lnTo>
                    <a:cubicBezTo>
                      <a:pt x="-1340" y="13114"/>
                      <a:pt x="-1411" y="23486"/>
                      <a:pt x="4092" y="33010"/>
                    </a:cubicBezTo>
                    <a:cubicBezTo>
                      <a:pt x="6915" y="37879"/>
                      <a:pt x="10513" y="41477"/>
                      <a:pt x="14182" y="43594"/>
                    </a:cubicBezTo>
                    <a:cubicBezTo>
                      <a:pt x="17851" y="45710"/>
                      <a:pt x="21449" y="46204"/>
                      <a:pt x="24201" y="44652"/>
                    </a:cubicBezTo>
                    <a:lnTo>
                      <a:pt x="40076" y="35621"/>
                    </a:lnTo>
                    <a:cubicBezTo>
                      <a:pt x="45579" y="32446"/>
                      <a:pt x="45650" y="22074"/>
                      <a:pt x="40146" y="12550"/>
                    </a:cubicBezTo>
                    <a:cubicBezTo>
                      <a:pt x="37395" y="7751"/>
                      <a:pt x="33796" y="4012"/>
                      <a:pt x="30127" y="1966"/>
                    </a:cubicBezTo>
                    <a:lnTo>
                      <a:pt x="30127" y="1966"/>
                    </a:lnTo>
                    <a:close/>
                  </a:path>
                </a:pathLst>
              </a:custGeom>
              <a:solidFill>
                <a:schemeClr val="accent1"/>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1A21C648-68C4-491C-9E4D-7AE4CD80EAFC}"/>
                  </a:ext>
                </a:extLst>
              </p:cNvPr>
              <p:cNvSpPr/>
              <p:nvPr/>
            </p:nvSpPr>
            <p:spPr>
              <a:xfrm>
                <a:off x="5417256" y="5343143"/>
                <a:ext cx="28222" cy="56444"/>
              </a:xfrm>
              <a:custGeom>
                <a:avLst/>
                <a:gdLst>
                  <a:gd name="connsiteX0" fmla="*/ 14323 w 28222"/>
                  <a:gd name="connsiteY0" fmla="*/ 1934 h 56444"/>
                  <a:gd name="connsiteX1" fmla="*/ 71 w 28222"/>
                  <a:gd name="connsiteY1" fmla="*/ 10048 h 56444"/>
                  <a:gd name="connsiteX2" fmla="*/ 0 w 28222"/>
                  <a:gd name="connsiteY2" fmla="*/ 35801 h 56444"/>
                  <a:gd name="connsiteX3" fmla="*/ 14182 w 28222"/>
                  <a:gd name="connsiteY3" fmla="*/ 60354 h 56444"/>
                  <a:gd name="connsiteX4" fmla="*/ 28434 w 28222"/>
                  <a:gd name="connsiteY4" fmla="*/ 52240 h 56444"/>
                  <a:gd name="connsiteX5" fmla="*/ 28505 w 28222"/>
                  <a:gd name="connsiteY5" fmla="*/ 26487 h 56444"/>
                  <a:gd name="connsiteX6" fmla="*/ 14323 w 28222"/>
                  <a:gd name="connsiteY6" fmla="*/ 1934 h 56444"/>
                  <a:gd name="connsiteX7" fmla="*/ 14323 w 28222"/>
                  <a:gd name="connsiteY7" fmla="*/ 193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22" h="56444">
                    <a:moveTo>
                      <a:pt x="14323" y="1934"/>
                    </a:moveTo>
                    <a:cubicBezTo>
                      <a:pt x="6491" y="-2581"/>
                      <a:pt x="71" y="1088"/>
                      <a:pt x="71" y="10048"/>
                    </a:cubicBezTo>
                    <a:lnTo>
                      <a:pt x="0" y="35801"/>
                    </a:lnTo>
                    <a:cubicBezTo>
                      <a:pt x="0" y="44761"/>
                      <a:pt x="6350" y="55839"/>
                      <a:pt x="14182" y="60354"/>
                    </a:cubicBezTo>
                    <a:cubicBezTo>
                      <a:pt x="22014" y="64870"/>
                      <a:pt x="28434" y="61201"/>
                      <a:pt x="28434" y="52240"/>
                    </a:cubicBezTo>
                    <a:lnTo>
                      <a:pt x="28505" y="26487"/>
                    </a:lnTo>
                    <a:cubicBezTo>
                      <a:pt x="28505" y="17527"/>
                      <a:pt x="22155" y="6520"/>
                      <a:pt x="14323" y="1934"/>
                    </a:cubicBezTo>
                    <a:lnTo>
                      <a:pt x="14323" y="1934"/>
                    </a:lnTo>
                    <a:close/>
                  </a:path>
                </a:pathLst>
              </a:custGeom>
              <a:solidFill>
                <a:schemeClr val="accent1"/>
              </a:solidFill>
              <a:ln w="704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DF9A6662-26E0-41D2-8D1A-1528B626F2A6}"/>
                  </a:ext>
                </a:extLst>
              </p:cNvPr>
              <p:cNvSpPr/>
              <p:nvPr/>
            </p:nvSpPr>
            <p:spPr>
              <a:xfrm>
                <a:off x="5509163" y="5352510"/>
                <a:ext cx="42333" cy="63500"/>
              </a:xfrm>
              <a:custGeom>
                <a:avLst/>
                <a:gdLst>
                  <a:gd name="connsiteX0" fmla="*/ 14208 w 42333"/>
                  <a:gd name="connsiteY0" fmla="*/ 1951 h 63500"/>
                  <a:gd name="connsiteX1" fmla="*/ 4189 w 42333"/>
                  <a:gd name="connsiteY1" fmla="*/ 963 h 63500"/>
                  <a:gd name="connsiteX2" fmla="*/ 4119 w 42333"/>
                  <a:gd name="connsiteY2" fmla="*/ 24035 h 63500"/>
                  <a:gd name="connsiteX3" fmla="*/ 19923 w 42333"/>
                  <a:gd name="connsiteY3" fmla="*/ 51410 h 63500"/>
                  <a:gd name="connsiteX4" fmla="*/ 29942 w 42333"/>
                  <a:gd name="connsiteY4" fmla="*/ 61993 h 63500"/>
                  <a:gd name="connsiteX5" fmla="*/ 39961 w 42333"/>
                  <a:gd name="connsiteY5" fmla="*/ 63052 h 63500"/>
                  <a:gd name="connsiteX6" fmla="*/ 40031 w 42333"/>
                  <a:gd name="connsiteY6" fmla="*/ 39980 h 63500"/>
                  <a:gd name="connsiteX7" fmla="*/ 24227 w 42333"/>
                  <a:gd name="connsiteY7" fmla="*/ 12604 h 63500"/>
                  <a:gd name="connsiteX8" fmla="*/ 14208 w 42333"/>
                  <a:gd name="connsiteY8" fmla="*/ 1951 h 63500"/>
                  <a:gd name="connsiteX9" fmla="*/ 14208 w 42333"/>
                  <a:gd name="connsiteY9" fmla="*/ 195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63500">
                    <a:moveTo>
                      <a:pt x="14208" y="1951"/>
                    </a:moveTo>
                    <a:cubicBezTo>
                      <a:pt x="10539" y="-166"/>
                      <a:pt x="6941" y="-660"/>
                      <a:pt x="4189" y="963"/>
                    </a:cubicBezTo>
                    <a:cubicBezTo>
                      <a:pt x="-1385" y="4067"/>
                      <a:pt x="-1385" y="14510"/>
                      <a:pt x="4119" y="24035"/>
                    </a:cubicBezTo>
                    <a:lnTo>
                      <a:pt x="19923" y="51410"/>
                    </a:lnTo>
                    <a:cubicBezTo>
                      <a:pt x="22675" y="56208"/>
                      <a:pt x="26273" y="59877"/>
                      <a:pt x="29942" y="61993"/>
                    </a:cubicBezTo>
                    <a:cubicBezTo>
                      <a:pt x="33611" y="64110"/>
                      <a:pt x="37209" y="64674"/>
                      <a:pt x="39961" y="63052"/>
                    </a:cubicBezTo>
                    <a:cubicBezTo>
                      <a:pt x="45535" y="59947"/>
                      <a:pt x="45535" y="49576"/>
                      <a:pt x="40031" y="39980"/>
                    </a:cubicBezTo>
                    <a:lnTo>
                      <a:pt x="24227" y="12604"/>
                    </a:lnTo>
                    <a:cubicBezTo>
                      <a:pt x="21546" y="7736"/>
                      <a:pt x="17877" y="4067"/>
                      <a:pt x="14208" y="1951"/>
                    </a:cubicBezTo>
                    <a:lnTo>
                      <a:pt x="14208" y="1951"/>
                    </a:lnTo>
                    <a:close/>
                  </a:path>
                </a:pathLst>
              </a:custGeom>
              <a:solidFill>
                <a:schemeClr val="accent1"/>
              </a:solidFill>
              <a:ln w="7047"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CACE26C7-C91C-4696-821A-732CAD758209}"/>
                  </a:ext>
                </a:extLst>
              </p:cNvPr>
              <p:cNvSpPr/>
              <p:nvPr/>
            </p:nvSpPr>
            <p:spPr>
              <a:xfrm>
                <a:off x="5547430" y="5269060"/>
                <a:ext cx="42333" cy="49389"/>
              </a:xfrm>
              <a:custGeom>
                <a:avLst/>
                <a:gdLst>
                  <a:gd name="connsiteX0" fmla="*/ 49319 w 42333"/>
                  <a:gd name="connsiteY0" fmla="*/ 45749 h 49388"/>
                  <a:gd name="connsiteX1" fmla="*/ 49319 w 42333"/>
                  <a:gd name="connsiteY1" fmla="*/ 45749 h 49388"/>
                  <a:gd name="connsiteX2" fmla="*/ 36548 w 42333"/>
                  <a:gd name="connsiteY2" fmla="*/ 47583 h 49388"/>
                  <a:gd name="connsiteX3" fmla="*/ 14112 w 42333"/>
                  <a:gd name="connsiteY3" fmla="*/ 34601 h 49388"/>
                  <a:gd name="connsiteX4" fmla="*/ 1 w 42333"/>
                  <a:gd name="connsiteY4" fmla="*/ 10048 h 49388"/>
                  <a:gd name="connsiteX5" fmla="*/ 14253 w 42333"/>
                  <a:gd name="connsiteY5" fmla="*/ 1934 h 49388"/>
                  <a:gd name="connsiteX6" fmla="*/ 36690 w 42333"/>
                  <a:gd name="connsiteY6" fmla="*/ 14846 h 49388"/>
                  <a:gd name="connsiteX7" fmla="*/ 46426 w 42333"/>
                  <a:gd name="connsiteY7" fmla="*/ 25006 h 49388"/>
                  <a:gd name="connsiteX8" fmla="*/ 46426 w 42333"/>
                  <a:gd name="connsiteY8" fmla="*/ 25076 h 49388"/>
                  <a:gd name="connsiteX9" fmla="*/ 49319 w 42333"/>
                  <a:gd name="connsiteY9" fmla="*/ 4574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9388">
                    <a:moveTo>
                      <a:pt x="49319" y="45749"/>
                    </a:moveTo>
                    <a:cubicBezTo>
                      <a:pt x="49319" y="45749"/>
                      <a:pt x="49319" y="45749"/>
                      <a:pt x="49319" y="45749"/>
                    </a:cubicBezTo>
                    <a:cubicBezTo>
                      <a:pt x="46991" y="49841"/>
                      <a:pt x="42052" y="50829"/>
                      <a:pt x="36548" y="47583"/>
                    </a:cubicBezTo>
                    <a:lnTo>
                      <a:pt x="14112" y="34601"/>
                    </a:lnTo>
                    <a:cubicBezTo>
                      <a:pt x="6351" y="30156"/>
                      <a:pt x="-70" y="19079"/>
                      <a:pt x="1" y="10048"/>
                    </a:cubicBezTo>
                    <a:cubicBezTo>
                      <a:pt x="1" y="1088"/>
                      <a:pt x="6421" y="-2581"/>
                      <a:pt x="14253" y="1934"/>
                    </a:cubicBezTo>
                    <a:lnTo>
                      <a:pt x="36690" y="14846"/>
                    </a:lnTo>
                    <a:cubicBezTo>
                      <a:pt x="40429" y="16963"/>
                      <a:pt x="43886" y="20702"/>
                      <a:pt x="46426" y="25006"/>
                    </a:cubicBezTo>
                    <a:cubicBezTo>
                      <a:pt x="46426" y="25006"/>
                      <a:pt x="46426" y="25006"/>
                      <a:pt x="46426" y="25076"/>
                    </a:cubicBezTo>
                    <a:cubicBezTo>
                      <a:pt x="47626" y="31991"/>
                      <a:pt x="48613" y="38905"/>
                      <a:pt x="49319" y="45749"/>
                    </a:cubicBezTo>
                    <a:close/>
                  </a:path>
                </a:pathLst>
              </a:custGeom>
              <a:solidFill>
                <a:schemeClr val="accent1"/>
              </a:solidFill>
              <a:ln w="7047"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4FCF1AAD-E078-4EAB-A921-81DFCD8B407F}"/>
                  </a:ext>
                </a:extLst>
              </p:cNvPr>
              <p:cNvSpPr/>
              <p:nvPr/>
            </p:nvSpPr>
            <p:spPr>
              <a:xfrm>
                <a:off x="5509754" y="5134539"/>
                <a:ext cx="35278" cy="42333"/>
              </a:xfrm>
              <a:custGeom>
                <a:avLst/>
                <a:gdLst>
                  <a:gd name="connsiteX0" fmla="*/ 39300 w 35277"/>
                  <a:gd name="connsiteY0" fmla="*/ 34361 h 42333"/>
                  <a:gd name="connsiteX1" fmla="*/ 24201 w 35277"/>
                  <a:gd name="connsiteY1" fmla="*/ 42969 h 42333"/>
                  <a:gd name="connsiteX2" fmla="*/ 14111 w 35277"/>
                  <a:gd name="connsiteY2" fmla="*/ 41910 h 42333"/>
                  <a:gd name="connsiteX3" fmla="*/ 4092 w 35277"/>
                  <a:gd name="connsiteY3" fmla="*/ 31327 h 42333"/>
                  <a:gd name="connsiteX4" fmla="*/ 4163 w 35277"/>
                  <a:gd name="connsiteY4" fmla="*/ 8255 h 42333"/>
                  <a:gd name="connsiteX5" fmla="*/ 18627 w 35277"/>
                  <a:gd name="connsiteY5" fmla="*/ 0 h 42333"/>
                  <a:gd name="connsiteX6" fmla="*/ 39300 w 35277"/>
                  <a:gd name="connsiteY6" fmla="*/ 34361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77" h="42333">
                    <a:moveTo>
                      <a:pt x="39300" y="34361"/>
                    </a:moveTo>
                    <a:lnTo>
                      <a:pt x="24201" y="42969"/>
                    </a:lnTo>
                    <a:cubicBezTo>
                      <a:pt x="21379" y="44521"/>
                      <a:pt x="17780" y="44027"/>
                      <a:pt x="14111" y="41910"/>
                    </a:cubicBezTo>
                    <a:cubicBezTo>
                      <a:pt x="10443" y="39793"/>
                      <a:pt x="6844" y="36124"/>
                      <a:pt x="4092" y="31327"/>
                    </a:cubicBezTo>
                    <a:cubicBezTo>
                      <a:pt x="-1411" y="21731"/>
                      <a:pt x="-1340" y="11430"/>
                      <a:pt x="4163" y="8255"/>
                    </a:cubicBezTo>
                    <a:lnTo>
                      <a:pt x="18627" y="0"/>
                    </a:lnTo>
                    <a:cubicBezTo>
                      <a:pt x="26035" y="11077"/>
                      <a:pt x="32950" y="22578"/>
                      <a:pt x="39300" y="34361"/>
                    </a:cubicBezTo>
                    <a:close/>
                  </a:path>
                </a:pathLst>
              </a:custGeom>
              <a:solidFill>
                <a:schemeClr val="accent1"/>
              </a:solidFill>
              <a:ln w="704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43AB54C3-D220-49AB-8408-A7D582861A81}"/>
                  </a:ext>
                </a:extLst>
              </p:cNvPr>
              <p:cNvSpPr/>
              <p:nvPr/>
            </p:nvSpPr>
            <p:spPr>
              <a:xfrm>
                <a:off x="5418243" y="5023485"/>
                <a:ext cx="28222" cy="56444"/>
              </a:xfrm>
              <a:custGeom>
                <a:avLst/>
                <a:gdLst>
                  <a:gd name="connsiteX0" fmla="*/ 28434 w 28222"/>
                  <a:gd name="connsiteY0" fmla="*/ 22507 h 56444"/>
                  <a:gd name="connsiteX1" fmla="*/ 28364 w 28222"/>
                  <a:gd name="connsiteY1" fmla="*/ 48331 h 56444"/>
                  <a:gd name="connsiteX2" fmla="*/ 14112 w 28222"/>
                  <a:gd name="connsiteY2" fmla="*/ 56444 h 56444"/>
                  <a:gd name="connsiteX3" fmla="*/ 1 w 28222"/>
                  <a:gd name="connsiteY3" fmla="*/ 31962 h 56444"/>
                  <a:gd name="connsiteX4" fmla="*/ 71 w 28222"/>
                  <a:gd name="connsiteY4" fmla="*/ 6138 h 56444"/>
                  <a:gd name="connsiteX5" fmla="*/ 1482 w 28222"/>
                  <a:gd name="connsiteY5" fmla="*/ 0 h 56444"/>
                  <a:gd name="connsiteX6" fmla="*/ 28293 w 28222"/>
                  <a:gd name="connsiteY6" fmla="*/ 19332 h 56444"/>
                  <a:gd name="connsiteX7" fmla="*/ 28434 w 28222"/>
                  <a:gd name="connsiteY7" fmla="*/ 2250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22" h="56444">
                    <a:moveTo>
                      <a:pt x="28434" y="22507"/>
                    </a:moveTo>
                    <a:lnTo>
                      <a:pt x="28364" y="48331"/>
                    </a:lnTo>
                    <a:cubicBezTo>
                      <a:pt x="28293" y="57291"/>
                      <a:pt x="21943" y="60960"/>
                      <a:pt x="14112" y="56444"/>
                    </a:cubicBezTo>
                    <a:cubicBezTo>
                      <a:pt x="6280" y="51929"/>
                      <a:pt x="-70" y="40922"/>
                      <a:pt x="1" y="31962"/>
                    </a:cubicBezTo>
                    <a:lnTo>
                      <a:pt x="71" y="6138"/>
                    </a:lnTo>
                    <a:cubicBezTo>
                      <a:pt x="71" y="3669"/>
                      <a:pt x="565" y="1623"/>
                      <a:pt x="1482" y="0"/>
                    </a:cubicBezTo>
                    <a:cubicBezTo>
                      <a:pt x="10584" y="5856"/>
                      <a:pt x="19544" y="12347"/>
                      <a:pt x="28293" y="19332"/>
                    </a:cubicBezTo>
                    <a:cubicBezTo>
                      <a:pt x="28293" y="20391"/>
                      <a:pt x="28434" y="21449"/>
                      <a:pt x="28434" y="22507"/>
                    </a:cubicBezTo>
                    <a:close/>
                  </a:path>
                </a:pathLst>
              </a:custGeom>
              <a:solidFill>
                <a:schemeClr val="accent1"/>
              </a:solidFill>
              <a:ln w="7047"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DAB04B5B-4F1A-4F4A-B6A6-4DA85AE9E9E3}"/>
                  </a:ext>
                </a:extLst>
              </p:cNvPr>
              <p:cNvSpPr/>
              <p:nvPr/>
            </p:nvSpPr>
            <p:spPr>
              <a:xfrm>
                <a:off x="5310646" y="5008607"/>
                <a:ext cx="42333" cy="63500"/>
              </a:xfrm>
              <a:custGeom>
                <a:avLst/>
                <a:gdLst>
                  <a:gd name="connsiteX0" fmla="*/ 14252 w 42333"/>
                  <a:gd name="connsiteY0" fmla="*/ 1966 h 63500"/>
                  <a:gd name="connsiteX1" fmla="*/ 4163 w 42333"/>
                  <a:gd name="connsiteY1" fmla="*/ 908 h 63500"/>
                  <a:gd name="connsiteX2" fmla="*/ 4092 w 42333"/>
                  <a:gd name="connsiteY2" fmla="*/ 23980 h 63500"/>
                  <a:gd name="connsiteX3" fmla="*/ 19897 w 42333"/>
                  <a:gd name="connsiteY3" fmla="*/ 51355 h 63500"/>
                  <a:gd name="connsiteX4" fmla="*/ 29916 w 42333"/>
                  <a:gd name="connsiteY4" fmla="*/ 61938 h 63500"/>
                  <a:gd name="connsiteX5" fmla="*/ 40005 w 42333"/>
                  <a:gd name="connsiteY5" fmla="*/ 62926 h 63500"/>
                  <a:gd name="connsiteX6" fmla="*/ 40076 w 42333"/>
                  <a:gd name="connsiteY6" fmla="*/ 39784 h 63500"/>
                  <a:gd name="connsiteX7" fmla="*/ 24271 w 42333"/>
                  <a:gd name="connsiteY7" fmla="*/ 12408 h 63500"/>
                  <a:gd name="connsiteX8" fmla="*/ 14252 w 42333"/>
                  <a:gd name="connsiteY8" fmla="*/ 1966 h 63500"/>
                  <a:gd name="connsiteX9" fmla="*/ 14252 w 42333"/>
                  <a:gd name="connsiteY9" fmla="*/ 196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63500">
                    <a:moveTo>
                      <a:pt x="14252" y="1966"/>
                    </a:moveTo>
                    <a:cubicBezTo>
                      <a:pt x="10584" y="-151"/>
                      <a:pt x="6985" y="-645"/>
                      <a:pt x="4163" y="908"/>
                    </a:cubicBezTo>
                    <a:cubicBezTo>
                      <a:pt x="-1340" y="4153"/>
                      <a:pt x="-1411" y="14454"/>
                      <a:pt x="4092" y="23980"/>
                    </a:cubicBezTo>
                    <a:lnTo>
                      <a:pt x="19897" y="51355"/>
                    </a:lnTo>
                    <a:cubicBezTo>
                      <a:pt x="22719" y="56153"/>
                      <a:pt x="26318" y="59892"/>
                      <a:pt x="29916" y="61938"/>
                    </a:cubicBezTo>
                    <a:cubicBezTo>
                      <a:pt x="33585" y="64055"/>
                      <a:pt x="37183" y="64549"/>
                      <a:pt x="40005" y="62926"/>
                    </a:cubicBezTo>
                    <a:cubicBezTo>
                      <a:pt x="45509" y="59751"/>
                      <a:pt x="45579" y="49380"/>
                      <a:pt x="40076" y="39784"/>
                    </a:cubicBezTo>
                    <a:lnTo>
                      <a:pt x="24271" y="12408"/>
                    </a:lnTo>
                    <a:cubicBezTo>
                      <a:pt x="21520" y="7752"/>
                      <a:pt x="17851" y="4083"/>
                      <a:pt x="14252" y="1966"/>
                    </a:cubicBezTo>
                    <a:lnTo>
                      <a:pt x="14252" y="1966"/>
                    </a:lnTo>
                    <a:close/>
                  </a:path>
                </a:pathLst>
              </a:custGeom>
              <a:solidFill>
                <a:schemeClr val="accent1"/>
              </a:solidFill>
              <a:ln w="7047" cap="flat">
                <a:noFill/>
                <a:prstDash val="solid"/>
                <a:miter/>
              </a:ln>
            </p:spPr>
            <p:txBody>
              <a:bodyPr rtlCol="0" anchor="ctr"/>
              <a:lstStyle/>
              <a:p>
                <a:endParaRPr lang="en-ID"/>
              </a:p>
            </p:txBody>
          </p:sp>
        </p:grpSp>
      </p:grpSp>
      <p:sp>
        <p:nvSpPr>
          <p:cNvPr id="83" name="TextBox 82">
            <a:extLst>
              <a:ext uri="{FF2B5EF4-FFF2-40B4-BE49-F238E27FC236}">
                <a16:creationId xmlns:a16="http://schemas.microsoft.com/office/drawing/2014/main" id="{AA4324A2-1E81-4927-88C7-0D4B7E371E5A}"/>
              </a:ext>
            </a:extLst>
          </p:cNvPr>
          <p:cNvSpPr txBox="1"/>
          <p:nvPr/>
        </p:nvSpPr>
        <p:spPr>
          <a:xfrm>
            <a:off x="6509290" y="5116037"/>
            <a:ext cx="2444332" cy="369332"/>
          </a:xfrm>
          <a:prstGeom prst="rect">
            <a:avLst/>
          </a:prstGeom>
          <a:noFill/>
        </p:spPr>
        <p:txBody>
          <a:bodyPr wrap="square" rtlCol="0">
            <a:spAutoFit/>
          </a:bodyPr>
          <a:lstStyle/>
          <a:p>
            <a:r>
              <a:rPr lang="en-US" b="1">
                <a:solidFill>
                  <a:schemeClr val="accent1"/>
                </a:solidFill>
                <a:latin typeface="+mj-lt"/>
              </a:rPr>
              <a:t>Feature One</a:t>
            </a:r>
            <a:endParaRPr lang="en-ID" b="1">
              <a:solidFill>
                <a:schemeClr val="accent1"/>
              </a:solidFill>
              <a:latin typeface="+mj-lt"/>
            </a:endParaRPr>
          </a:p>
        </p:txBody>
      </p:sp>
      <p:sp>
        <p:nvSpPr>
          <p:cNvPr id="84" name="Rectangle 83">
            <a:extLst>
              <a:ext uri="{FF2B5EF4-FFF2-40B4-BE49-F238E27FC236}">
                <a16:creationId xmlns:a16="http://schemas.microsoft.com/office/drawing/2014/main" id="{6FB3F3F2-4DD1-4E63-B6B6-D6EF73E689F0}"/>
              </a:ext>
            </a:extLst>
          </p:cNvPr>
          <p:cNvSpPr/>
          <p:nvPr/>
        </p:nvSpPr>
        <p:spPr>
          <a:xfrm>
            <a:off x="6509291" y="5454896"/>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
        <p:nvSpPr>
          <p:cNvPr id="87" name="TextBox 86">
            <a:extLst>
              <a:ext uri="{FF2B5EF4-FFF2-40B4-BE49-F238E27FC236}">
                <a16:creationId xmlns:a16="http://schemas.microsoft.com/office/drawing/2014/main" id="{E5F2458D-05A3-4E52-BA24-F39AB6217474}"/>
              </a:ext>
            </a:extLst>
          </p:cNvPr>
          <p:cNvSpPr txBox="1"/>
          <p:nvPr/>
        </p:nvSpPr>
        <p:spPr>
          <a:xfrm>
            <a:off x="9227737" y="5116037"/>
            <a:ext cx="2444332" cy="369332"/>
          </a:xfrm>
          <a:prstGeom prst="rect">
            <a:avLst/>
          </a:prstGeom>
          <a:noFill/>
        </p:spPr>
        <p:txBody>
          <a:bodyPr wrap="square" rtlCol="0">
            <a:spAutoFit/>
          </a:bodyPr>
          <a:lstStyle/>
          <a:p>
            <a:r>
              <a:rPr lang="en-US" b="1">
                <a:solidFill>
                  <a:schemeClr val="accent2"/>
                </a:solidFill>
                <a:latin typeface="+mj-lt"/>
              </a:rPr>
              <a:t>Feature Two</a:t>
            </a:r>
            <a:endParaRPr lang="en-ID" b="1">
              <a:solidFill>
                <a:schemeClr val="accent2"/>
              </a:solidFill>
              <a:latin typeface="+mj-lt"/>
            </a:endParaRPr>
          </a:p>
        </p:txBody>
      </p:sp>
      <p:sp>
        <p:nvSpPr>
          <p:cNvPr id="88" name="Rectangle 87">
            <a:extLst>
              <a:ext uri="{FF2B5EF4-FFF2-40B4-BE49-F238E27FC236}">
                <a16:creationId xmlns:a16="http://schemas.microsoft.com/office/drawing/2014/main" id="{2B355E11-E35B-4C6D-896D-0950AD86780D}"/>
              </a:ext>
            </a:extLst>
          </p:cNvPr>
          <p:cNvSpPr/>
          <p:nvPr/>
        </p:nvSpPr>
        <p:spPr>
          <a:xfrm>
            <a:off x="9227738" y="5454896"/>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Tree>
    <p:extLst>
      <p:ext uri="{BB962C8B-B14F-4D97-AF65-F5344CB8AC3E}">
        <p14:creationId xmlns:p14="http://schemas.microsoft.com/office/powerpoint/2010/main" val="24377596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left)">
                                      <p:cBhvr>
                                        <p:cTn id="11" dur="500"/>
                                        <p:tgtEl>
                                          <p:spTgt spid="18"/>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wipe(up)">
                                      <p:cBhvr>
                                        <p:cTn id="15" dur="500"/>
                                        <p:tgtEl>
                                          <p:spTgt spid="19"/>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73"/>
                                        </p:tgtEl>
                                        <p:attrNameLst>
                                          <p:attrName>style.visibility</p:attrName>
                                        </p:attrNameLst>
                                      </p:cBhvr>
                                      <p:to>
                                        <p:strVal val="visible"/>
                                      </p:to>
                                    </p:set>
                                    <p:animEffect transition="in" filter="fade">
                                      <p:cBhvr>
                                        <p:cTn id="19" dur="1000"/>
                                        <p:tgtEl>
                                          <p:spTgt spid="73"/>
                                        </p:tgtEl>
                                      </p:cBhvr>
                                    </p:animEffect>
                                    <p:anim calcmode="lin" valueType="num">
                                      <p:cBhvr>
                                        <p:cTn id="20" dur="1000" fill="hold"/>
                                        <p:tgtEl>
                                          <p:spTgt spid="73"/>
                                        </p:tgtEl>
                                        <p:attrNameLst>
                                          <p:attrName>ppt_x</p:attrName>
                                        </p:attrNameLst>
                                      </p:cBhvr>
                                      <p:tavLst>
                                        <p:tav tm="0">
                                          <p:val>
                                            <p:strVal val="#ppt_x"/>
                                          </p:val>
                                        </p:tav>
                                        <p:tav tm="100000">
                                          <p:val>
                                            <p:strVal val="#ppt_x"/>
                                          </p:val>
                                        </p:tav>
                                      </p:tavLst>
                                    </p:anim>
                                    <p:anim calcmode="lin" valueType="num">
                                      <p:cBhvr>
                                        <p:cTn id="21" dur="1000" fill="hold"/>
                                        <p:tgtEl>
                                          <p:spTgt spid="73"/>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37"/>
                                        </p:tgtEl>
                                        <p:attrNameLst>
                                          <p:attrName>style.visibility</p:attrName>
                                        </p:attrNameLst>
                                      </p:cBhvr>
                                      <p:to>
                                        <p:strVal val="visible"/>
                                      </p:to>
                                    </p:set>
                                    <p:animEffect transition="in" filter="fade">
                                      <p:cBhvr>
                                        <p:cTn id="24" dur="1000"/>
                                        <p:tgtEl>
                                          <p:spTgt spid="37"/>
                                        </p:tgtEl>
                                      </p:cBhvr>
                                    </p:animEffect>
                                    <p:anim calcmode="lin" valueType="num">
                                      <p:cBhvr>
                                        <p:cTn id="25" dur="1000" fill="hold"/>
                                        <p:tgtEl>
                                          <p:spTgt spid="37"/>
                                        </p:tgtEl>
                                        <p:attrNameLst>
                                          <p:attrName>ppt_x</p:attrName>
                                        </p:attrNameLst>
                                      </p:cBhvr>
                                      <p:tavLst>
                                        <p:tav tm="0">
                                          <p:val>
                                            <p:strVal val="#ppt_x"/>
                                          </p:val>
                                        </p:tav>
                                        <p:tav tm="100000">
                                          <p:val>
                                            <p:strVal val="#ppt_x"/>
                                          </p:val>
                                        </p:tav>
                                      </p:tavLst>
                                    </p:anim>
                                    <p:anim calcmode="lin" valueType="num">
                                      <p:cBhvr>
                                        <p:cTn id="26" dur="1000" fill="hold"/>
                                        <p:tgtEl>
                                          <p:spTgt spid="37"/>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250"/>
                                  </p:stCondLst>
                                  <p:childTnLst>
                                    <p:set>
                                      <p:cBhvr>
                                        <p:cTn id="28" dur="1" fill="hold">
                                          <p:stCondLst>
                                            <p:cond delay="0"/>
                                          </p:stCondLst>
                                        </p:cTn>
                                        <p:tgtEl>
                                          <p:spTgt spid="78"/>
                                        </p:tgtEl>
                                        <p:attrNameLst>
                                          <p:attrName>style.visibility</p:attrName>
                                        </p:attrNameLst>
                                      </p:cBhvr>
                                      <p:to>
                                        <p:strVal val="visible"/>
                                      </p:to>
                                    </p:set>
                                    <p:animEffect transition="in" filter="fade">
                                      <p:cBhvr>
                                        <p:cTn id="29" dur="1000"/>
                                        <p:tgtEl>
                                          <p:spTgt spid="78"/>
                                        </p:tgtEl>
                                      </p:cBhvr>
                                    </p:animEffect>
                                    <p:anim calcmode="lin" valueType="num">
                                      <p:cBhvr>
                                        <p:cTn id="30" dur="1000" fill="hold"/>
                                        <p:tgtEl>
                                          <p:spTgt spid="78"/>
                                        </p:tgtEl>
                                        <p:attrNameLst>
                                          <p:attrName>ppt_x</p:attrName>
                                        </p:attrNameLst>
                                      </p:cBhvr>
                                      <p:tavLst>
                                        <p:tav tm="0">
                                          <p:val>
                                            <p:strVal val="#ppt_x"/>
                                          </p:val>
                                        </p:tav>
                                        <p:tav tm="100000">
                                          <p:val>
                                            <p:strVal val="#ppt_x"/>
                                          </p:val>
                                        </p:tav>
                                      </p:tavLst>
                                    </p:anim>
                                    <p:anim calcmode="lin" valueType="num">
                                      <p:cBhvr>
                                        <p:cTn id="31" dur="1000" fill="hold"/>
                                        <p:tgtEl>
                                          <p:spTgt spid="78"/>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250"/>
                                  </p:stCondLst>
                                  <p:childTnLst>
                                    <p:set>
                                      <p:cBhvr>
                                        <p:cTn id="33" dur="1" fill="hold">
                                          <p:stCondLst>
                                            <p:cond delay="0"/>
                                          </p:stCondLst>
                                        </p:cTn>
                                        <p:tgtEl>
                                          <p:spTgt spid="53"/>
                                        </p:tgtEl>
                                        <p:attrNameLst>
                                          <p:attrName>style.visibility</p:attrName>
                                        </p:attrNameLst>
                                      </p:cBhvr>
                                      <p:to>
                                        <p:strVal val="visible"/>
                                      </p:to>
                                    </p:set>
                                    <p:animEffect transition="in" filter="fade">
                                      <p:cBhvr>
                                        <p:cTn id="34" dur="1000"/>
                                        <p:tgtEl>
                                          <p:spTgt spid="53"/>
                                        </p:tgtEl>
                                      </p:cBhvr>
                                    </p:animEffect>
                                    <p:anim calcmode="lin" valueType="num">
                                      <p:cBhvr>
                                        <p:cTn id="35" dur="1000" fill="hold"/>
                                        <p:tgtEl>
                                          <p:spTgt spid="53"/>
                                        </p:tgtEl>
                                        <p:attrNameLst>
                                          <p:attrName>ppt_x</p:attrName>
                                        </p:attrNameLst>
                                      </p:cBhvr>
                                      <p:tavLst>
                                        <p:tav tm="0">
                                          <p:val>
                                            <p:strVal val="#ppt_x"/>
                                          </p:val>
                                        </p:tav>
                                        <p:tav tm="100000">
                                          <p:val>
                                            <p:strVal val="#ppt_x"/>
                                          </p:val>
                                        </p:tav>
                                      </p:tavLst>
                                    </p:anim>
                                    <p:anim calcmode="lin" valueType="num">
                                      <p:cBhvr>
                                        <p:cTn id="36" dur="1000" fill="hold"/>
                                        <p:tgtEl>
                                          <p:spTgt spid="53"/>
                                        </p:tgtEl>
                                        <p:attrNameLst>
                                          <p:attrName>ppt_y</p:attrName>
                                        </p:attrNameLst>
                                      </p:cBhvr>
                                      <p:tavLst>
                                        <p:tav tm="0">
                                          <p:val>
                                            <p:strVal val="#ppt_y+.1"/>
                                          </p:val>
                                        </p:tav>
                                        <p:tav tm="100000">
                                          <p:val>
                                            <p:strVal val="#ppt_y"/>
                                          </p:val>
                                        </p:tav>
                                      </p:tavLst>
                                    </p:anim>
                                  </p:childTnLst>
                                </p:cTn>
                              </p:par>
                            </p:childTnLst>
                          </p:cTn>
                        </p:par>
                        <p:par>
                          <p:cTn id="37" fill="hold">
                            <p:stCondLst>
                              <p:cond delay="2750"/>
                            </p:stCondLst>
                            <p:childTnLst>
                              <p:par>
                                <p:cTn id="38" presetID="22" presetClass="entr" presetSubtype="8"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wipe(left)">
                                      <p:cBhvr>
                                        <p:cTn id="40" dur="500"/>
                                        <p:tgtEl>
                                          <p:spTgt spid="83"/>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87"/>
                                        </p:tgtEl>
                                        <p:attrNameLst>
                                          <p:attrName>style.visibility</p:attrName>
                                        </p:attrNameLst>
                                      </p:cBhvr>
                                      <p:to>
                                        <p:strVal val="visible"/>
                                      </p:to>
                                    </p:set>
                                    <p:animEffect transition="in" filter="wipe(left)">
                                      <p:cBhvr>
                                        <p:cTn id="43" dur="500"/>
                                        <p:tgtEl>
                                          <p:spTgt spid="87"/>
                                        </p:tgtEl>
                                      </p:cBhvr>
                                    </p:animEffect>
                                  </p:childTnLst>
                                </p:cTn>
                              </p:par>
                            </p:childTnLst>
                          </p:cTn>
                        </p:par>
                        <p:par>
                          <p:cTn id="44" fill="hold">
                            <p:stCondLst>
                              <p:cond delay="3250"/>
                            </p:stCondLst>
                            <p:childTnLst>
                              <p:par>
                                <p:cTn id="45" presetID="22" presetClass="entr" presetSubtype="1" fill="hold" grpId="0" nodeType="afterEffect">
                                  <p:stCondLst>
                                    <p:cond delay="0"/>
                                  </p:stCondLst>
                                  <p:childTnLst>
                                    <p:set>
                                      <p:cBhvr>
                                        <p:cTn id="46" dur="1" fill="hold">
                                          <p:stCondLst>
                                            <p:cond delay="0"/>
                                          </p:stCondLst>
                                        </p:cTn>
                                        <p:tgtEl>
                                          <p:spTgt spid="84"/>
                                        </p:tgtEl>
                                        <p:attrNameLst>
                                          <p:attrName>style.visibility</p:attrName>
                                        </p:attrNameLst>
                                      </p:cBhvr>
                                      <p:to>
                                        <p:strVal val="visible"/>
                                      </p:to>
                                    </p:set>
                                    <p:animEffect transition="in" filter="wipe(up)">
                                      <p:cBhvr>
                                        <p:cTn id="47" dur="500"/>
                                        <p:tgtEl>
                                          <p:spTgt spid="84"/>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88"/>
                                        </p:tgtEl>
                                        <p:attrNameLst>
                                          <p:attrName>style.visibility</p:attrName>
                                        </p:attrNameLst>
                                      </p:cBhvr>
                                      <p:to>
                                        <p:strVal val="visible"/>
                                      </p:to>
                                    </p:set>
                                    <p:animEffect transition="in" filter="wipe(up)">
                                      <p:cBhvr>
                                        <p:cTn id="50" dur="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8" grpId="0"/>
      <p:bldP spid="19" grpId="0"/>
      <p:bldP spid="83" grpId="0"/>
      <p:bldP spid="84" grpId="0"/>
      <p:bldP spid="87" grpId="0"/>
      <p:bldP spid="8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Rectangle 29">
            <a:extLst>
              <a:ext uri="{FF2B5EF4-FFF2-40B4-BE49-F238E27FC236}">
                <a16:creationId xmlns:a16="http://schemas.microsoft.com/office/drawing/2014/main" id="{95054F68-F8B4-4689-BE93-A0E58C3F4CB0}"/>
              </a:ext>
            </a:extLst>
          </p:cNvPr>
          <p:cNvSpPr/>
          <p:nvPr/>
        </p:nvSpPr>
        <p:spPr>
          <a:xfrm>
            <a:off x="8347803" y="0"/>
            <a:ext cx="3861807"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pic>
        <p:nvPicPr>
          <p:cNvPr id="11" name="Picture 10">
            <a:extLst>
              <a:ext uri="{FF2B5EF4-FFF2-40B4-BE49-F238E27FC236}">
                <a16:creationId xmlns:a16="http://schemas.microsoft.com/office/drawing/2014/main" id="{16C135E1-DB2B-40A9-91A0-423CE449090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619407" y="1285825"/>
            <a:ext cx="2761868" cy="5152516"/>
          </a:xfrm>
          <a:prstGeom prst="rect">
            <a:avLst/>
          </a:prstGeom>
          <a:effectLst>
            <a:outerShdw blurRad="241300" sx="103000" sy="103000" algn="ctr" rotWithShape="0">
              <a:prstClr val="black">
                <a:alpha val="21000"/>
              </a:prstClr>
            </a:outerShdw>
          </a:effectLst>
        </p:spPr>
      </p:pic>
      <p:pic>
        <p:nvPicPr>
          <p:cNvPr id="25" name="Picture 24">
            <a:extLst>
              <a:ext uri="{FF2B5EF4-FFF2-40B4-BE49-F238E27FC236}">
                <a16:creationId xmlns:a16="http://schemas.microsoft.com/office/drawing/2014/main" id="{EE232FEC-894B-4659-B1AE-C1B991F49FAF}"/>
              </a:ext>
            </a:extLst>
          </p:cNvPr>
          <p:cNvPicPr>
            <a:picLocks noChangeAspect="1"/>
          </p:cNvPicPr>
          <p:nvPr/>
        </p:nvPicPr>
        <p:blipFill>
          <a:blip r:embed="rId3">
            <a:extLst>
              <a:ext uri="{28A0092B-C50C-407E-A947-70E740481C1C}">
                <a14:useLocalDpi xmlns:a14="http://schemas.microsoft.com/office/drawing/2010/main" val="0"/>
              </a:ext>
            </a:extLst>
          </a:blip>
          <a:srcRect l="15630" t="2388" r="17527" b="3750"/>
          <a:stretch>
            <a:fillRect/>
          </a:stretch>
        </p:blipFill>
        <p:spPr>
          <a:xfrm>
            <a:off x="8916567" y="1537563"/>
            <a:ext cx="2190695" cy="4614315"/>
          </a:xfrm>
          <a:custGeom>
            <a:avLst/>
            <a:gdLst>
              <a:gd name="connsiteX0" fmla="*/ 219661 w 2190695"/>
              <a:gd name="connsiteY0" fmla="*/ 0 h 4614315"/>
              <a:gd name="connsiteX1" fmla="*/ 1971034 w 2190695"/>
              <a:gd name="connsiteY1" fmla="*/ 0 h 4614315"/>
              <a:gd name="connsiteX2" fmla="*/ 2190695 w 2190695"/>
              <a:gd name="connsiteY2" fmla="*/ 219661 h 4614315"/>
              <a:gd name="connsiteX3" fmla="*/ 2190695 w 2190695"/>
              <a:gd name="connsiteY3" fmla="*/ 4394654 h 4614315"/>
              <a:gd name="connsiteX4" fmla="*/ 1971034 w 2190695"/>
              <a:gd name="connsiteY4" fmla="*/ 4614315 h 4614315"/>
              <a:gd name="connsiteX5" fmla="*/ 219661 w 2190695"/>
              <a:gd name="connsiteY5" fmla="*/ 4614315 h 4614315"/>
              <a:gd name="connsiteX6" fmla="*/ 0 w 2190695"/>
              <a:gd name="connsiteY6" fmla="*/ 4394654 h 4614315"/>
              <a:gd name="connsiteX7" fmla="*/ 0 w 2190695"/>
              <a:gd name="connsiteY7" fmla="*/ 219661 h 4614315"/>
              <a:gd name="connsiteX8" fmla="*/ 219661 w 2190695"/>
              <a:gd name="connsiteY8" fmla="*/ 0 h 461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0695" h="4614315">
                <a:moveTo>
                  <a:pt x="219661" y="0"/>
                </a:moveTo>
                <a:lnTo>
                  <a:pt x="1971034" y="0"/>
                </a:lnTo>
                <a:cubicBezTo>
                  <a:pt x="2092349" y="0"/>
                  <a:pt x="2190695" y="98346"/>
                  <a:pt x="2190695" y="219661"/>
                </a:cubicBezTo>
                <a:lnTo>
                  <a:pt x="2190695" y="4394654"/>
                </a:lnTo>
                <a:cubicBezTo>
                  <a:pt x="2190695" y="4515969"/>
                  <a:pt x="2092349" y="4614315"/>
                  <a:pt x="1971034" y="4614315"/>
                </a:cubicBezTo>
                <a:lnTo>
                  <a:pt x="219661" y="4614315"/>
                </a:lnTo>
                <a:cubicBezTo>
                  <a:pt x="98346" y="4614315"/>
                  <a:pt x="0" y="4515969"/>
                  <a:pt x="0" y="4394654"/>
                </a:cubicBezTo>
                <a:lnTo>
                  <a:pt x="0" y="219661"/>
                </a:lnTo>
                <a:cubicBezTo>
                  <a:pt x="0" y="98346"/>
                  <a:pt x="98346" y="0"/>
                  <a:pt x="219661" y="0"/>
                </a:cubicBezTo>
                <a:close/>
              </a:path>
            </a:pathLst>
          </a:custGeom>
        </p:spPr>
      </p:pic>
      <p:pic>
        <p:nvPicPr>
          <p:cNvPr id="26" name="Picture 25">
            <a:extLst>
              <a:ext uri="{FF2B5EF4-FFF2-40B4-BE49-F238E27FC236}">
                <a16:creationId xmlns:a16="http://schemas.microsoft.com/office/drawing/2014/main" id="{14B83F7C-CEEF-406D-B6A7-2005999F1FCC}"/>
              </a:ext>
            </a:extLst>
          </p:cNvPr>
          <p:cNvPicPr>
            <a:picLocks noChangeAspect="1"/>
          </p:cNvPicPr>
          <p:nvPr/>
        </p:nvPicPr>
        <p:blipFill>
          <a:blip r:embed="rId3">
            <a:extLst>
              <a:ext uri="{28A0092B-C50C-407E-A947-70E740481C1C}">
                <a14:useLocalDpi xmlns:a14="http://schemas.microsoft.com/office/drawing/2010/main" val="0"/>
              </a:ext>
            </a:extLst>
          </a:blip>
          <a:srcRect l="15630" t="2388" r="17527" b="3750"/>
          <a:stretch>
            <a:fillRect/>
          </a:stretch>
        </p:blipFill>
        <p:spPr>
          <a:xfrm>
            <a:off x="7027358" y="1125503"/>
            <a:ext cx="2190695" cy="4614315"/>
          </a:xfrm>
          <a:custGeom>
            <a:avLst/>
            <a:gdLst>
              <a:gd name="connsiteX0" fmla="*/ 219661 w 2190695"/>
              <a:gd name="connsiteY0" fmla="*/ 0 h 4614315"/>
              <a:gd name="connsiteX1" fmla="*/ 1971034 w 2190695"/>
              <a:gd name="connsiteY1" fmla="*/ 0 h 4614315"/>
              <a:gd name="connsiteX2" fmla="*/ 2190695 w 2190695"/>
              <a:gd name="connsiteY2" fmla="*/ 219661 h 4614315"/>
              <a:gd name="connsiteX3" fmla="*/ 2190695 w 2190695"/>
              <a:gd name="connsiteY3" fmla="*/ 4394654 h 4614315"/>
              <a:gd name="connsiteX4" fmla="*/ 1971034 w 2190695"/>
              <a:gd name="connsiteY4" fmla="*/ 4614315 h 4614315"/>
              <a:gd name="connsiteX5" fmla="*/ 219661 w 2190695"/>
              <a:gd name="connsiteY5" fmla="*/ 4614315 h 4614315"/>
              <a:gd name="connsiteX6" fmla="*/ 0 w 2190695"/>
              <a:gd name="connsiteY6" fmla="*/ 4394654 h 4614315"/>
              <a:gd name="connsiteX7" fmla="*/ 0 w 2190695"/>
              <a:gd name="connsiteY7" fmla="*/ 219661 h 4614315"/>
              <a:gd name="connsiteX8" fmla="*/ 219661 w 2190695"/>
              <a:gd name="connsiteY8" fmla="*/ 0 h 461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0695" h="4614315">
                <a:moveTo>
                  <a:pt x="219661" y="0"/>
                </a:moveTo>
                <a:lnTo>
                  <a:pt x="1971034" y="0"/>
                </a:lnTo>
                <a:cubicBezTo>
                  <a:pt x="2092349" y="0"/>
                  <a:pt x="2190695" y="98346"/>
                  <a:pt x="2190695" y="219661"/>
                </a:cubicBezTo>
                <a:lnTo>
                  <a:pt x="2190695" y="4394654"/>
                </a:lnTo>
                <a:cubicBezTo>
                  <a:pt x="2190695" y="4515969"/>
                  <a:pt x="2092349" y="4614315"/>
                  <a:pt x="1971034" y="4614315"/>
                </a:cubicBezTo>
                <a:lnTo>
                  <a:pt x="219661" y="4614315"/>
                </a:lnTo>
                <a:cubicBezTo>
                  <a:pt x="98346" y="4614315"/>
                  <a:pt x="0" y="4515969"/>
                  <a:pt x="0" y="4394654"/>
                </a:cubicBezTo>
                <a:lnTo>
                  <a:pt x="0" y="219661"/>
                </a:lnTo>
                <a:cubicBezTo>
                  <a:pt x="0" y="98346"/>
                  <a:pt x="98346" y="0"/>
                  <a:pt x="219661" y="0"/>
                </a:cubicBezTo>
                <a:close/>
              </a:path>
            </a:pathLst>
          </a:custGeom>
        </p:spPr>
      </p:pic>
      <p:pic>
        <p:nvPicPr>
          <p:cNvPr id="12" name="Picture 11">
            <a:extLst>
              <a:ext uri="{FF2B5EF4-FFF2-40B4-BE49-F238E27FC236}">
                <a16:creationId xmlns:a16="http://schemas.microsoft.com/office/drawing/2014/main" id="{B5408316-2A95-4940-893D-15A8E34D9D4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730198" y="873765"/>
            <a:ext cx="2761868" cy="5152516"/>
          </a:xfrm>
          <a:prstGeom prst="rect">
            <a:avLst/>
          </a:prstGeom>
          <a:effectLst>
            <a:outerShdw blurRad="241300" sx="103000" sy="103000" algn="ctr" rotWithShape="0">
              <a:prstClr val="black">
                <a:alpha val="21000"/>
              </a:prstClr>
            </a:outerShdw>
          </a:effectLst>
        </p:spPr>
      </p:pic>
      <p:sp>
        <p:nvSpPr>
          <p:cNvPr id="3" name="Slide Number Placeholder 2">
            <a:extLst>
              <a:ext uri="{FF2B5EF4-FFF2-40B4-BE49-F238E27FC236}">
                <a16:creationId xmlns:a16="http://schemas.microsoft.com/office/drawing/2014/main" id="{7B76BD2C-E9D7-4CA8-A84E-B6D14EF25526}"/>
              </a:ext>
            </a:extLst>
          </p:cNvPr>
          <p:cNvSpPr>
            <a:spLocks noGrp="1"/>
          </p:cNvSpPr>
          <p:nvPr>
            <p:ph type="sldNum" sz="quarter" idx="12"/>
          </p:nvPr>
        </p:nvSpPr>
        <p:spPr/>
        <p:txBody>
          <a:bodyPr/>
          <a:lstStyle/>
          <a:p>
            <a:fld id="{E3813BF9-5145-4417-B95D-FA8627973885}" type="slidenum">
              <a:rPr lang="en-US" smtClean="0"/>
              <a:pPr/>
              <a:t>19</a:t>
            </a:fld>
            <a:endParaRPr lang="en-US"/>
          </a:p>
        </p:txBody>
      </p:sp>
      <p:sp>
        <p:nvSpPr>
          <p:cNvPr id="8" name="Title 7">
            <a:extLst>
              <a:ext uri="{FF2B5EF4-FFF2-40B4-BE49-F238E27FC236}">
                <a16:creationId xmlns:a16="http://schemas.microsoft.com/office/drawing/2014/main" id="{49919469-C354-4D05-AE29-1F09DEB0EDA4}"/>
              </a:ext>
            </a:extLst>
          </p:cNvPr>
          <p:cNvSpPr>
            <a:spLocks noGrp="1"/>
          </p:cNvSpPr>
          <p:nvPr>
            <p:ph type="ctrTitle"/>
          </p:nvPr>
        </p:nvSpPr>
        <p:spPr/>
        <p:txBody>
          <a:bodyPr/>
          <a:lstStyle/>
          <a:p>
            <a:r>
              <a:rPr lang="en-US"/>
              <a:t>Introducing Our</a:t>
            </a:r>
            <a:br>
              <a:rPr lang="en-US"/>
            </a:br>
            <a:r>
              <a:rPr lang="en-US"/>
              <a:t>Newest App </a:t>
            </a:r>
          </a:p>
        </p:txBody>
      </p:sp>
      <p:sp>
        <p:nvSpPr>
          <p:cNvPr id="17" name="TextBox 16">
            <a:extLst>
              <a:ext uri="{FF2B5EF4-FFF2-40B4-BE49-F238E27FC236}">
                <a16:creationId xmlns:a16="http://schemas.microsoft.com/office/drawing/2014/main" id="{7466C79B-629A-4B00-AD19-928B236C2E29}"/>
              </a:ext>
            </a:extLst>
          </p:cNvPr>
          <p:cNvSpPr txBox="1"/>
          <p:nvPr/>
        </p:nvSpPr>
        <p:spPr>
          <a:xfrm>
            <a:off x="942716" y="2783661"/>
            <a:ext cx="2336800" cy="369332"/>
          </a:xfrm>
          <a:prstGeom prst="rect">
            <a:avLst/>
          </a:prstGeom>
          <a:noFill/>
        </p:spPr>
        <p:txBody>
          <a:bodyPr wrap="square" rtlCol="0">
            <a:spAutoFit/>
          </a:bodyPr>
          <a:lstStyle/>
          <a:p>
            <a:r>
              <a:rPr lang="en-ID" b="1">
                <a:latin typeface="+mj-lt"/>
              </a:rPr>
              <a:t>Text Description</a:t>
            </a:r>
          </a:p>
        </p:txBody>
      </p:sp>
      <p:sp>
        <p:nvSpPr>
          <p:cNvPr id="18" name="Rectangle 17">
            <a:extLst>
              <a:ext uri="{FF2B5EF4-FFF2-40B4-BE49-F238E27FC236}">
                <a16:creationId xmlns:a16="http://schemas.microsoft.com/office/drawing/2014/main" id="{3A32EB1E-E261-474C-BFF1-C25846E4411B}"/>
              </a:ext>
            </a:extLst>
          </p:cNvPr>
          <p:cNvSpPr/>
          <p:nvPr/>
        </p:nvSpPr>
        <p:spPr>
          <a:xfrm>
            <a:off x="942717" y="3122520"/>
            <a:ext cx="4646446"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400"/>
          </a:p>
        </p:txBody>
      </p:sp>
      <p:sp>
        <p:nvSpPr>
          <p:cNvPr id="19" name="TextBox 18">
            <a:extLst>
              <a:ext uri="{FF2B5EF4-FFF2-40B4-BE49-F238E27FC236}">
                <a16:creationId xmlns:a16="http://schemas.microsoft.com/office/drawing/2014/main" id="{33D9B3CC-D14F-4679-9A31-6AE4BDF232C7}"/>
              </a:ext>
            </a:extLst>
          </p:cNvPr>
          <p:cNvSpPr txBox="1"/>
          <p:nvPr/>
        </p:nvSpPr>
        <p:spPr>
          <a:xfrm>
            <a:off x="1001474" y="4375879"/>
            <a:ext cx="1869342" cy="338554"/>
          </a:xfrm>
          <a:prstGeom prst="rect">
            <a:avLst/>
          </a:prstGeom>
          <a:noFill/>
        </p:spPr>
        <p:txBody>
          <a:bodyPr wrap="square" rtlCol="0">
            <a:spAutoFit/>
          </a:bodyPr>
          <a:lstStyle/>
          <a:p>
            <a:r>
              <a:rPr lang="en-US" sz="1600" b="1">
                <a:latin typeface="+mj-lt"/>
              </a:rPr>
              <a:t>Feature One</a:t>
            </a:r>
            <a:endParaRPr lang="en-ID" sz="1600" b="1">
              <a:latin typeface="+mj-lt"/>
            </a:endParaRPr>
          </a:p>
        </p:txBody>
      </p:sp>
      <p:sp>
        <p:nvSpPr>
          <p:cNvPr id="20" name="Rectangle: Rounded Corners 19">
            <a:extLst>
              <a:ext uri="{FF2B5EF4-FFF2-40B4-BE49-F238E27FC236}">
                <a16:creationId xmlns:a16="http://schemas.microsoft.com/office/drawing/2014/main" id="{4E62968D-1A7C-4A7B-A321-7944D69AE7B9}"/>
              </a:ext>
            </a:extLst>
          </p:cNvPr>
          <p:cNvSpPr/>
          <p:nvPr/>
        </p:nvSpPr>
        <p:spPr>
          <a:xfrm>
            <a:off x="1029863" y="4779642"/>
            <a:ext cx="4851400" cy="13616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1" name="Rectangle: Rounded Corners 20">
            <a:extLst>
              <a:ext uri="{FF2B5EF4-FFF2-40B4-BE49-F238E27FC236}">
                <a16:creationId xmlns:a16="http://schemas.microsoft.com/office/drawing/2014/main" id="{B2811D98-9F30-46B4-A8CB-258F25C93F24}"/>
              </a:ext>
            </a:extLst>
          </p:cNvPr>
          <p:cNvSpPr/>
          <p:nvPr/>
        </p:nvSpPr>
        <p:spPr>
          <a:xfrm>
            <a:off x="1029863" y="4779642"/>
            <a:ext cx="4559300" cy="13616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2" name="TextBox 21">
            <a:extLst>
              <a:ext uri="{FF2B5EF4-FFF2-40B4-BE49-F238E27FC236}">
                <a16:creationId xmlns:a16="http://schemas.microsoft.com/office/drawing/2014/main" id="{43D94C52-3F4D-4B56-B0BE-8A854E0FE4B7}"/>
              </a:ext>
            </a:extLst>
          </p:cNvPr>
          <p:cNvSpPr txBox="1"/>
          <p:nvPr/>
        </p:nvSpPr>
        <p:spPr>
          <a:xfrm>
            <a:off x="1001474" y="5156002"/>
            <a:ext cx="2309289" cy="338554"/>
          </a:xfrm>
          <a:prstGeom prst="rect">
            <a:avLst/>
          </a:prstGeom>
          <a:noFill/>
        </p:spPr>
        <p:txBody>
          <a:bodyPr wrap="square" rtlCol="0">
            <a:spAutoFit/>
          </a:bodyPr>
          <a:lstStyle/>
          <a:p>
            <a:r>
              <a:rPr lang="en-US" sz="1600" b="1">
                <a:latin typeface="+mj-lt"/>
              </a:rPr>
              <a:t>Feature Two</a:t>
            </a:r>
            <a:endParaRPr lang="en-ID" sz="1600" b="1">
              <a:latin typeface="+mj-lt"/>
            </a:endParaRPr>
          </a:p>
        </p:txBody>
      </p:sp>
      <p:sp>
        <p:nvSpPr>
          <p:cNvPr id="23" name="Rectangle: Rounded Corners 22">
            <a:extLst>
              <a:ext uri="{FF2B5EF4-FFF2-40B4-BE49-F238E27FC236}">
                <a16:creationId xmlns:a16="http://schemas.microsoft.com/office/drawing/2014/main" id="{22E04824-C055-4536-9D1C-FE31E21B562D}"/>
              </a:ext>
            </a:extLst>
          </p:cNvPr>
          <p:cNvSpPr/>
          <p:nvPr/>
        </p:nvSpPr>
        <p:spPr>
          <a:xfrm>
            <a:off x="1029863" y="5559765"/>
            <a:ext cx="4851400" cy="13616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4" name="Rectangle: Rounded Corners 23">
            <a:extLst>
              <a:ext uri="{FF2B5EF4-FFF2-40B4-BE49-F238E27FC236}">
                <a16:creationId xmlns:a16="http://schemas.microsoft.com/office/drawing/2014/main" id="{525C2D42-6CEC-4185-8F07-AA47D7F5FE8A}"/>
              </a:ext>
            </a:extLst>
          </p:cNvPr>
          <p:cNvSpPr/>
          <p:nvPr/>
        </p:nvSpPr>
        <p:spPr>
          <a:xfrm>
            <a:off x="1029863" y="5559765"/>
            <a:ext cx="3898506" cy="13616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Tree>
    <p:extLst>
      <p:ext uri="{BB962C8B-B14F-4D97-AF65-F5344CB8AC3E}">
        <p14:creationId xmlns:p14="http://schemas.microsoft.com/office/powerpoint/2010/main" val="40445776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right)">
                                      <p:cBhvr>
                                        <p:cTn id="7" dur="500"/>
                                        <p:tgtEl>
                                          <p:spTgt spid="30"/>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anim calcmode="lin" valueType="num">
                                      <p:cBhvr>
                                        <p:cTn id="12" dur="1000" fill="hold"/>
                                        <p:tgtEl>
                                          <p:spTgt spid="12"/>
                                        </p:tgtEl>
                                        <p:attrNameLst>
                                          <p:attrName>ppt_x</p:attrName>
                                        </p:attrNameLst>
                                      </p:cBhvr>
                                      <p:tavLst>
                                        <p:tav tm="0">
                                          <p:val>
                                            <p:strVal val="#ppt_x"/>
                                          </p:val>
                                        </p:tav>
                                        <p:tav tm="100000">
                                          <p:val>
                                            <p:strVal val="#ppt_x"/>
                                          </p:val>
                                        </p:tav>
                                      </p:tavLst>
                                    </p:anim>
                                    <p:anim calcmode="lin" valueType="num">
                                      <p:cBhvr>
                                        <p:cTn id="13" dur="1000" fill="hold"/>
                                        <p:tgtEl>
                                          <p:spTgt spid="12"/>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25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1000"/>
                                        <p:tgtEl>
                                          <p:spTgt spid="11"/>
                                        </p:tgtEl>
                                      </p:cBhvr>
                                    </p:animEffect>
                                    <p:anim calcmode="lin" valueType="num">
                                      <p:cBhvr>
                                        <p:cTn id="17" dur="1000" fill="hold"/>
                                        <p:tgtEl>
                                          <p:spTgt spid="11"/>
                                        </p:tgtEl>
                                        <p:attrNameLst>
                                          <p:attrName>ppt_x</p:attrName>
                                        </p:attrNameLst>
                                      </p:cBhvr>
                                      <p:tavLst>
                                        <p:tav tm="0">
                                          <p:val>
                                            <p:strVal val="#ppt_x"/>
                                          </p:val>
                                        </p:tav>
                                        <p:tav tm="100000">
                                          <p:val>
                                            <p:strVal val="#ppt_x"/>
                                          </p:val>
                                        </p:tav>
                                      </p:tavLst>
                                    </p:anim>
                                    <p:anim calcmode="lin" valueType="num">
                                      <p:cBhvr>
                                        <p:cTn id="18" dur="1000" fill="hold"/>
                                        <p:tgtEl>
                                          <p:spTgt spid="11"/>
                                        </p:tgtEl>
                                        <p:attrNameLst>
                                          <p:attrName>ppt_y</p:attrName>
                                        </p:attrNameLst>
                                      </p:cBhvr>
                                      <p:tavLst>
                                        <p:tav tm="0">
                                          <p:val>
                                            <p:strVal val="#ppt_y+.1"/>
                                          </p:val>
                                        </p:tav>
                                        <p:tav tm="100000">
                                          <p:val>
                                            <p:strVal val="#ppt_y"/>
                                          </p:val>
                                        </p:tav>
                                      </p:tavLst>
                                    </p:anim>
                                  </p:childTnLst>
                                </p:cTn>
                              </p:par>
                            </p:childTnLst>
                          </p:cTn>
                        </p:par>
                        <p:par>
                          <p:cTn id="19" fill="hold">
                            <p:stCondLst>
                              <p:cond delay="1750"/>
                            </p:stCondLst>
                            <p:childTnLst>
                              <p:par>
                                <p:cTn id="20" presetID="22" presetClass="entr" presetSubtype="1"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wipe(up)">
                                      <p:cBhvr>
                                        <p:cTn id="22" dur="500"/>
                                        <p:tgtEl>
                                          <p:spTgt spid="8"/>
                                        </p:tgtEl>
                                      </p:cBhvr>
                                    </p:animEffect>
                                  </p:childTnLst>
                                </p:cTn>
                              </p:par>
                            </p:childTnLst>
                          </p:cTn>
                        </p:par>
                        <p:par>
                          <p:cTn id="23" fill="hold">
                            <p:stCondLst>
                              <p:cond delay="2250"/>
                            </p:stCondLst>
                            <p:childTnLst>
                              <p:par>
                                <p:cTn id="24" presetID="22" presetClass="entr" presetSubtype="8" fill="hold" grpId="0" nodeType="after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wipe(left)">
                                      <p:cBhvr>
                                        <p:cTn id="26" dur="500"/>
                                        <p:tgtEl>
                                          <p:spTgt spid="17"/>
                                        </p:tgtEl>
                                      </p:cBhvr>
                                    </p:animEffect>
                                  </p:childTnLst>
                                </p:cTn>
                              </p:par>
                            </p:childTnLst>
                          </p:cTn>
                        </p:par>
                        <p:par>
                          <p:cTn id="27" fill="hold">
                            <p:stCondLst>
                              <p:cond delay="2750"/>
                            </p:stCondLst>
                            <p:childTnLst>
                              <p:par>
                                <p:cTn id="28" presetID="22" presetClass="entr" presetSubtype="1"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wipe(up)">
                                      <p:cBhvr>
                                        <p:cTn id="30" dur="500"/>
                                        <p:tgtEl>
                                          <p:spTgt spid="18"/>
                                        </p:tgtEl>
                                      </p:cBhvr>
                                    </p:animEffect>
                                  </p:childTnLst>
                                </p:cTn>
                              </p:par>
                            </p:childTnLst>
                          </p:cTn>
                        </p:par>
                        <p:par>
                          <p:cTn id="31" fill="hold">
                            <p:stCondLst>
                              <p:cond delay="3250"/>
                            </p:stCondLst>
                            <p:childTnLst>
                              <p:par>
                                <p:cTn id="32" presetID="22" presetClass="entr" presetSubtype="8" fill="hold" grpId="0" nodeType="after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wipe(left)">
                                      <p:cBhvr>
                                        <p:cTn id="34" dur="500"/>
                                        <p:tgtEl>
                                          <p:spTgt spid="19"/>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wipe(left)">
                                      <p:cBhvr>
                                        <p:cTn id="37" dur="500"/>
                                        <p:tgtEl>
                                          <p:spTgt spid="22"/>
                                        </p:tgtEl>
                                      </p:cBhvr>
                                    </p:animEffect>
                                  </p:childTnLst>
                                </p:cTn>
                              </p:par>
                            </p:childTnLst>
                          </p:cTn>
                        </p:par>
                        <p:par>
                          <p:cTn id="38" fill="hold">
                            <p:stCondLst>
                              <p:cond delay="3750"/>
                            </p:stCondLst>
                            <p:childTnLst>
                              <p:par>
                                <p:cTn id="39" presetID="22" presetClass="entr" presetSubtype="8" fill="hold" grpId="0" nodeType="after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wipe(left)">
                                      <p:cBhvr>
                                        <p:cTn id="41" dur="500"/>
                                        <p:tgtEl>
                                          <p:spTgt spid="20"/>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23"/>
                                        </p:tgtEl>
                                        <p:attrNameLst>
                                          <p:attrName>style.visibility</p:attrName>
                                        </p:attrNameLst>
                                      </p:cBhvr>
                                      <p:to>
                                        <p:strVal val="visible"/>
                                      </p:to>
                                    </p:set>
                                    <p:animEffect transition="in" filter="wipe(left)">
                                      <p:cBhvr>
                                        <p:cTn id="44" dur="500"/>
                                        <p:tgtEl>
                                          <p:spTgt spid="23"/>
                                        </p:tgtEl>
                                      </p:cBhvr>
                                    </p:animEffect>
                                  </p:childTnLst>
                                </p:cTn>
                              </p:par>
                            </p:childTnLst>
                          </p:cTn>
                        </p:par>
                        <p:par>
                          <p:cTn id="45" fill="hold">
                            <p:stCondLst>
                              <p:cond delay="4250"/>
                            </p:stCondLst>
                            <p:childTnLst>
                              <p:par>
                                <p:cTn id="46" presetID="22" presetClass="entr" presetSubtype="8" fill="hold" grpId="0" nodeType="after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wipe(left)">
                                      <p:cBhvr>
                                        <p:cTn id="48" dur="500"/>
                                        <p:tgtEl>
                                          <p:spTgt spid="21"/>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Effect transition="in" filter="wipe(left)">
                                      <p:cBhvr>
                                        <p:cTn id="51"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17" grpId="0"/>
      <p:bldP spid="18" grpId="0"/>
      <p:bldP spid="19" grpId="0"/>
      <p:bldP spid="20" grpId="0" animBg="1"/>
      <p:bldP spid="21" grpId="0" animBg="1"/>
      <p:bldP spid="22" grpId="0"/>
      <p:bldP spid="23" grpId="0" animBg="1"/>
      <p:bldP spid="24"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8" name="Group 137">
            <a:extLst>
              <a:ext uri="{FF2B5EF4-FFF2-40B4-BE49-F238E27FC236}">
                <a16:creationId xmlns:a16="http://schemas.microsoft.com/office/drawing/2014/main" id="{15EFEA40-36BC-49FF-88C1-C55BCF370535}"/>
              </a:ext>
            </a:extLst>
          </p:cNvPr>
          <p:cNvGrpSpPr/>
          <p:nvPr/>
        </p:nvGrpSpPr>
        <p:grpSpPr>
          <a:xfrm>
            <a:off x="6501191" y="2776655"/>
            <a:ext cx="5178130" cy="3497836"/>
            <a:chOff x="6449294" y="2363915"/>
            <a:chExt cx="5178130" cy="3497836"/>
          </a:xfrm>
          <a:effectLst>
            <a:outerShdw blurRad="990600" dist="203200" dir="5400000" sx="101000" sy="101000" algn="t" rotWithShape="0">
              <a:prstClr val="black">
                <a:alpha val="17000"/>
              </a:prstClr>
            </a:outerShdw>
          </a:effectLst>
        </p:grpSpPr>
        <p:sp>
          <p:nvSpPr>
            <p:cNvPr id="92" name="Freeform: Shape 91">
              <a:extLst>
                <a:ext uri="{FF2B5EF4-FFF2-40B4-BE49-F238E27FC236}">
                  <a16:creationId xmlns:a16="http://schemas.microsoft.com/office/drawing/2014/main" id="{E0B1AC08-22FC-458C-93CF-F9633BA5114A}"/>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A1842C1C-B503-4BCE-91CA-627860C4F7A1}"/>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412DCB98-8DA7-4B20-A7F4-02805E52AF25}"/>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58" name="Group 157">
            <a:extLst>
              <a:ext uri="{FF2B5EF4-FFF2-40B4-BE49-F238E27FC236}">
                <a16:creationId xmlns:a16="http://schemas.microsoft.com/office/drawing/2014/main" id="{875703BD-6894-463A-97F0-E2319284DFB4}"/>
              </a:ext>
            </a:extLst>
          </p:cNvPr>
          <p:cNvGrpSpPr/>
          <p:nvPr/>
        </p:nvGrpSpPr>
        <p:grpSpPr>
          <a:xfrm>
            <a:off x="7767299" y="942285"/>
            <a:ext cx="3312379" cy="4218860"/>
            <a:chOff x="7458900" y="1093427"/>
            <a:chExt cx="3011253" cy="3835327"/>
          </a:xfrm>
        </p:grpSpPr>
        <p:grpSp>
          <p:nvGrpSpPr>
            <p:cNvPr id="133" name="Group 132">
              <a:extLst>
                <a:ext uri="{FF2B5EF4-FFF2-40B4-BE49-F238E27FC236}">
                  <a16:creationId xmlns:a16="http://schemas.microsoft.com/office/drawing/2014/main" id="{89E08B10-4292-43BB-BAE5-EDAA08E7790D}"/>
                </a:ext>
              </a:extLst>
            </p:cNvPr>
            <p:cNvGrpSpPr/>
            <p:nvPr/>
          </p:nvGrpSpPr>
          <p:grpSpPr>
            <a:xfrm>
              <a:off x="7458900" y="2200935"/>
              <a:ext cx="1728638" cy="2075565"/>
              <a:chOff x="7492707" y="2212186"/>
              <a:chExt cx="1728638" cy="2075565"/>
            </a:xfrm>
          </p:grpSpPr>
          <p:sp>
            <p:nvSpPr>
              <p:cNvPr id="126" name="Freeform: Shape 125">
                <a:extLst>
                  <a:ext uri="{FF2B5EF4-FFF2-40B4-BE49-F238E27FC236}">
                    <a16:creationId xmlns:a16="http://schemas.microsoft.com/office/drawing/2014/main" id="{334AEEC4-0D2A-4EAA-B6E3-31FD73964BDB}"/>
                  </a:ext>
                </a:extLst>
              </p:cNvPr>
              <p:cNvSpPr/>
              <p:nvPr/>
            </p:nvSpPr>
            <p:spPr>
              <a:xfrm>
                <a:off x="7541568" y="2541310"/>
                <a:ext cx="1274243" cy="143373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B4494D0A-E7C6-4138-B12A-E34057FF43E1}"/>
                  </a:ext>
                </a:extLst>
              </p:cNvPr>
              <p:cNvSpPr/>
              <p:nvPr/>
            </p:nvSpPr>
            <p:spPr>
              <a:xfrm>
                <a:off x="7495300" y="2212186"/>
                <a:ext cx="1726045" cy="992478"/>
              </a:xfrm>
              <a:custGeom>
                <a:avLst/>
                <a:gdLst>
                  <a:gd name="connsiteX0" fmla="*/ 0 w 282222"/>
                  <a:gd name="connsiteY0" fmla="*/ 73519 h 162277"/>
                  <a:gd name="connsiteX1" fmla="*/ 126436 w 282222"/>
                  <a:gd name="connsiteY1" fmla="*/ 0 h 162277"/>
                  <a:gd name="connsiteX2" fmla="*/ 286597 w 282222"/>
                  <a:gd name="connsiteY2" fmla="*/ 92428 h 162277"/>
                  <a:gd name="connsiteX3" fmla="*/ 160091 w 282222"/>
                  <a:gd name="connsiteY3" fmla="*/ 165946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519"/>
                    </a:moveTo>
                    <a:lnTo>
                      <a:pt x="126436" y="0"/>
                    </a:lnTo>
                    <a:lnTo>
                      <a:pt x="286597" y="92428"/>
                    </a:lnTo>
                    <a:lnTo>
                      <a:pt x="160091" y="165946"/>
                    </a:ln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8948CBF9-828C-4B8B-BD7D-1880F064F6CD}"/>
                  </a:ext>
                </a:extLst>
              </p:cNvPr>
              <p:cNvSpPr/>
              <p:nvPr/>
            </p:nvSpPr>
            <p:spPr>
              <a:xfrm>
                <a:off x="7492707" y="2661822"/>
                <a:ext cx="949324" cy="1596597"/>
              </a:xfrm>
              <a:custGeom>
                <a:avLst/>
                <a:gdLst>
                  <a:gd name="connsiteX0" fmla="*/ 424 w 155222"/>
                  <a:gd name="connsiteY0" fmla="*/ 0 h 261055"/>
                  <a:gd name="connsiteX1" fmla="*/ 160514 w 155222"/>
                  <a:gd name="connsiteY1" fmla="*/ 92428 h 261055"/>
                  <a:gd name="connsiteX2" fmla="*/ 160020 w 155222"/>
                  <a:gd name="connsiteY2" fmla="*/ 267405 h 261055"/>
                  <a:gd name="connsiteX3" fmla="*/ 26247 w 155222"/>
                  <a:gd name="connsiteY3" fmla="*/ 190147 h 261055"/>
                  <a:gd name="connsiteX4" fmla="*/ 0 w 155222"/>
                  <a:gd name="connsiteY4" fmla="*/ 144710 h 261055"/>
                  <a:gd name="connsiteX5" fmla="*/ 424 w 155222"/>
                  <a:gd name="connsiteY5" fmla="*/ 0 h 261055"/>
                  <a:gd name="connsiteX6" fmla="*/ 116981 w 155222"/>
                  <a:gd name="connsiteY6" fmla="*/ 194522 h 261055"/>
                  <a:gd name="connsiteX7" fmla="*/ 88548 w 155222"/>
                  <a:gd name="connsiteY7" fmla="*/ 145274 h 261055"/>
                  <a:gd name="connsiteX8" fmla="*/ 117193 w 155222"/>
                  <a:gd name="connsiteY8" fmla="*/ 128905 h 261055"/>
                  <a:gd name="connsiteX9" fmla="*/ 117193 w 155222"/>
                  <a:gd name="connsiteY9" fmla="*/ 119662 h 261055"/>
                  <a:gd name="connsiteX10" fmla="*/ 113171 w 155222"/>
                  <a:gd name="connsiteY10" fmla="*/ 115429 h 261055"/>
                  <a:gd name="connsiteX11" fmla="*/ 109150 w 155222"/>
                  <a:gd name="connsiteY11" fmla="*/ 115005 h 261055"/>
                  <a:gd name="connsiteX12" fmla="*/ 80504 w 155222"/>
                  <a:gd name="connsiteY12" fmla="*/ 131304 h 261055"/>
                  <a:gd name="connsiteX13" fmla="*/ 52070 w 155222"/>
                  <a:gd name="connsiteY13" fmla="*/ 82056 h 261055"/>
                  <a:gd name="connsiteX14" fmla="*/ 48049 w 155222"/>
                  <a:gd name="connsiteY14" fmla="*/ 77823 h 261055"/>
                  <a:gd name="connsiteX15" fmla="*/ 44027 w 155222"/>
                  <a:gd name="connsiteY15" fmla="*/ 77399 h 261055"/>
                  <a:gd name="connsiteX16" fmla="*/ 44027 w 155222"/>
                  <a:gd name="connsiteY16" fmla="*/ 86642 h 261055"/>
                  <a:gd name="connsiteX17" fmla="*/ 72461 w 155222"/>
                  <a:gd name="connsiteY17" fmla="*/ 135960 h 261055"/>
                  <a:gd name="connsiteX18" fmla="*/ 43815 w 155222"/>
                  <a:gd name="connsiteY18" fmla="*/ 152259 h 261055"/>
                  <a:gd name="connsiteX19" fmla="*/ 43815 w 155222"/>
                  <a:gd name="connsiteY19" fmla="*/ 161502 h 261055"/>
                  <a:gd name="connsiteX20" fmla="*/ 47837 w 155222"/>
                  <a:gd name="connsiteY20" fmla="*/ 165735 h 261055"/>
                  <a:gd name="connsiteX21" fmla="*/ 51859 w 155222"/>
                  <a:gd name="connsiteY21" fmla="*/ 166158 h 261055"/>
                  <a:gd name="connsiteX22" fmla="*/ 80434 w 155222"/>
                  <a:gd name="connsiteY22" fmla="*/ 149860 h 261055"/>
                  <a:gd name="connsiteX23" fmla="*/ 108868 w 155222"/>
                  <a:gd name="connsiteY23" fmla="*/ 199108 h 261055"/>
                  <a:gd name="connsiteX24" fmla="*/ 112819 w 155222"/>
                  <a:gd name="connsiteY24" fmla="*/ 203341 h 261055"/>
                  <a:gd name="connsiteX25" fmla="*/ 116840 w 155222"/>
                  <a:gd name="connsiteY25" fmla="*/ 203764 h 261055"/>
                  <a:gd name="connsiteX26" fmla="*/ 116981 w 155222"/>
                  <a:gd name="connsiteY26" fmla="*/ 19452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5222" h="261055">
                    <a:moveTo>
                      <a:pt x="424" y="0"/>
                    </a:moveTo>
                    <a:lnTo>
                      <a:pt x="160514" y="92428"/>
                    </a:lnTo>
                    <a:lnTo>
                      <a:pt x="160020" y="267405"/>
                    </a:lnTo>
                    <a:lnTo>
                      <a:pt x="26247" y="190147"/>
                    </a:lnTo>
                    <a:cubicBezTo>
                      <a:pt x="11642" y="181751"/>
                      <a:pt x="-70" y="161431"/>
                      <a:pt x="0" y="144710"/>
                    </a:cubicBezTo>
                    <a:lnTo>
                      <a:pt x="424" y="0"/>
                    </a:lnTo>
                    <a:close/>
                    <a:moveTo>
                      <a:pt x="116981" y="194522"/>
                    </a:moveTo>
                    <a:lnTo>
                      <a:pt x="88548" y="145274"/>
                    </a:lnTo>
                    <a:lnTo>
                      <a:pt x="117193" y="128905"/>
                    </a:lnTo>
                    <a:cubicBezTo>
                      <a:pt x="119451" y="127635"/>
                      <a:pt x="119451" y="123543"/>
                      <a:pt x="117193" y="119662"/>
                    </a:cubicBezTo>
                    <a:cubicBezTo>
                      <a:pt x="116064" y="117757"/>
                      <a:pt x="114653" y="116275"/>
                      <a:pt x="113171" y="115429"/>
                    </a:cubicBezTo>
                    <a:cubicBezTo>
                      <a:pt x="111690" y="114582"/>
                      <a:pt x="110279" y="114370"/>
                      <a:pt x="109150" y="115005"/>
                    </a:cubicBezTo>
                    <a:lnTo>
                      <a:pt x="80504" y="131304"/>
                    </a:lnTo>
                    <a:lnTo>
                      <a:pt x="52070" y="82056"/>
                    </a:lnTo>
                    <a:cubicBezTo>
                      <a:pt x="50941" y="80151"/>
                      <a:pt x="49530" y="78669"/>
                      <a:pt x="48049" y="77823"/>
                    </a:cubicBezTo>
                    <a:cubicBezTo>
                      <a:pt x="46567" y="76976"/>
                      <a:pt x="45156" y="76764"/>
                      <a:pt x="44027" y="77399"/>
                    </a:cubicBezTo>
                    <a:cubicBezTo>
                      <a:pt x="41840" y="78740"/>
                      <a:pt x="41840" y="82832"/>
                      <a:pt x="44027" y="86642"/>
                    </a:cubicBezTo>
                    <a:lnTo>
                      <a:pt x="72461" y="135960"/>
                    </a:lnTo>
                    <a:lnTo>
                      <a:pt x="43815" y="152259"/>
                    </a:lnTo>
                    <a:cubicBezTo>
                      <a:pt x="41628" y="153529"/>
                      <a:pt x="41628" y="157621"/>
                      <a:pt x="43815" y="161502"/>
                    </a:cubicBezTo>
                    <a:cubicBezTo>
                      <a:pt x="44944" y="163406"/>
                      <a:pt x="46355" y="164888"/>
                      <a:pt x="47837" y="165735"/>
                    </a:cubicBezTo>
                    <a:cubicBezTo>
                      <a:pt x="49248" y="166582"/>
                      <a:pt x="50730" y="166723"/>
                      <a:pt x="51859" y="166158"/>
                    </a:cubicBezTo>
                    <a:lnTo>
                      <a:pt x="80434" y="149860"/>
                    </a:lnTo>
                    <a:lnTo>
                      <a:pt x="108868" y="199108"/>
                    </a:lnTo>
                    <a:cubicBezTo>
                      <a:pt x="109996" y="201013"/>
                      <a:pt x="111408" y="202495"/>
                      <a:pt x="112819" y="203341"/>
                    </a:cubicBezTo>
                    <a:cubicBezTo>
                      <a:pt x="114300" y="204188"/>
                      <a:pt x="115782" y="204399"/>
                      <a:pt x="116840" y="203764"/>
                    </a:cubicBezTo>
                    <a:cubicBezTo>
                      <a:pt x="119169" y="202495"/>
                      <a:pt x="119169" y="198402"/>
                      <a:pt x="116981" y="194522"/>
                    </a:cubicBezTo>
                  </a:path>
                </a:pathLst>
              </a:custGeom>
              <a:solidFill>
                <a:schemeClr val="accent1"/>
              </a:solidFill>
              <a:ln w="7047"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71A9B47E-092D-47C1-AD22-52BC7E2CE73F}"/>
                  </a:ext>
                </a:extLst>
              </p:cNvPr>
              <p:cNvSpPr/>
              <p:nvPr/>
            </p:nvSpPr>
            <p:spPr>
              <a:xfrm>
                <a:off x="8471381" y="2777462"/>
                <a:ext cx="733567" cy="1510289"/>
              </a:xfrm>
              <a:custGeom>
                <a:avLst/>
                <a:gdLst>
                  <a:gd name="connsiteX0" fmla="*/ 494 w 119944"/>
                  <a:gd name="connsiteY0" fmla="*/ 73519 h 246944"/>
                  <a:gd name="connsiteX1" fmla="*/ 127000 w 119944"/>
                  <a:gd name="connsiteY1" fmla="*/ 0 h 246944"/>
                  <a:gd name="connsiteX2" fmla="*/ 126506 w 119944"/>
                  <a:gd name="connsiteY2" fmla="*/ 175048 h 246944"/>
                  <a:gd name="connsiteX3" fmla="*/ 0 w 119944"/>
                  <a:gd name="connsiteY3" fmla="*/ 248496 h 246944"/>
                </a:gdLst>
                <a:ahLst/>
                <a:cxnLst>
                  <a:cxn ang="0">
                    <a:pos x="connsiteX0" y="connsiteY0"/>
                  </a:cxn>
                  <a:cxn ang="0">
                    <a:pos x="connsiteX1" y="connsiteY1"/>
                  </a:cxn>
                  <a:cxn ang="0">
                    <a:pos x="connsiteX2" y="connsiteY2"/>
                  </a:cxn>
                  <a:cxn ang="0">
                    <a:pos x="connsiteX3" y="connsiteY3"/>
                  </a:cxn>
                </a:cxnLst>
                <a:rect l="l" t="t" r="r" b="b"/>
                <a:pathLst>
                  <a:path w="119944" h="246944">
                    <a:moveTo>
                      <a:pt x="494" y="73519"/>
                    </a:moveTo>
                    <a:lnTo>
                      <a:pt x="127000" y="0"/>
                    </a:lnTo>
                    <a:lnTo>
                      <a:pt x="126506" y="175048"/>
                    </a:lnTo>
                    <a:lnTo>
                      <a:pt x="0" y="248496"/>
                    </a:lnTo>
                    <a:close/>
                  </a:path>
                </a:pathLst>
              </a:custGeom>
              <a:solidFill>
                <a:schemeClr val="accent1">
                  <a:lumMod val="75000"/>
                </a:schemeClr>
              </a:solidFill>
              <a:ln w="7047" cap="flat">
                <a:noFill/>
                <a:prstDash val="solid"/>
                <a:miter/>
              </a:ln>
            </p:spPr>
            <p:txBody>
              <a:bodyPr rtlCol="0" anchor="ctr"/>
              <a:lstStyle/>
              <a:p>
                <a:endParaRPr lang="en-ID"/>
              </a:p>
            </p:txBody>
          </p:sp>
        </p:grpSp>
        <p:grpSp>
          <p:nvGrpSpPr>
            <p:cNvPr id="67" name="Graphic 3">
              <a:extLst>
                <a:ext uri="{FF2B5EF4-FFF2-40B4-BE49-F238E27FC236}">
                  <a16:creationId xmlns:a16="http://schemas.microsoft.com/office/drawing/2014/main" id="{5E80BE7C-4E2B-49F7-87E5-73AC8ED90ABA}"/>
                </a:ext>
              </a:extLst>
            </p:cNvPr>
            <p:cNvGrpSpPr/>
            <p:nvPr/>
          </p:nvGrpSpPr>
          <p:grpSpPr>
            <a:xfrm>
              <a:off x="8740002" y="2943796"/>
              <a:ext cx="1726045" cy="1984958"/>
              <a:chOff x="2950986" y="6364040"/>
              <a:chExt cx="282222" cy="324556"/>
            </a:xfrm>
            <a:solidFill>
              <a:schemeClr val="accent1"/>
            </a:solidFill>
          </p:grpSpPr>
          <p:sp>
            <p:nvSpPr>
              <p:cNvPr id="78" name="Freeform: Shape 77">
                <a:extLst>
                  <a:ext uri="{FF2B5EF4-FFF2-40B4-BE49-F238E27FC236}">
                    <a16:creationId xmlns:a16="http://schemas.microsoft.com/office/drawing/2014/main" id="{50860DF0-8048-4B47-A2B5-980549467418}"/>
                  </a:ext>
                </a:extLst>
              </p:cNvPr>
              <p:cNvSpPr/>
              <p:nvPr/>
            </p:nvSpPr>
            <p:spPr>
              <a:xfrm>
                <a:off x="3022812" y="6525754"/>
                <a:ext cx="134056" cy="91722"/>
              </a:xfrm>
              <a:custGeom>
                <a:avLst/>
                <a:gdLst>
                  <a:gd name="connsiteX0" fmla="*/ 139629 w 134055"/>
                  <a:gd name="connsiteY0" fmla="*/ 21026 h 91722"/>
                  <a:gd name="connsiteX1" fmla="*/ 139629 w 134055"/>
                  <a:gd name="connsiteY1" fmla="*/ 21026 h 91722"/>
                  <a:gd name="connsiteX2" fmla="*/ 138218 w 134055"/>
                  <a:gd name="connsiteY2" fmla="*/ 21096 h 91722"/>
                  <a:gd name="connsiteX3" fmla="*/ 138218 w 134055"/>
                  <a:gd name="connsiteY3" fmla="*/ 21096 h 91722"/>
                  <a:gd name="connsiteX4" fmla="*/ 136666 w 134055"/>
                  <a:gd name="connsiteY4" fmla="*/ 20743 h 91722"/>
                  <a:gd name="connsiteX5" fmla="*/ 136666 w 134055"/>
                  <a:gd name="connsiteY5" fmla="*/ 20743 h 91722"/>
                  <a:gd name="connsiteX6" fmla="*/ 134973 w 134055"/>
                  <a:gd name="connsiteY6" fmla="*/ 19967 h 91722"/>
                  <a:gd name="connsiteX7" fmla="*/ 133279 w 134055"/>
                  <a:gd name="connsiteY7" fmla="*/ 18768 h 91722"/>
                  <a:gd name="connsiteX8" fmla="*/ 133209 w 134055"/>
                  <a:gd name="connsiteY8" fmla="*/ 18697 h 91722"/>
                  <a:gd name="connsiteX9" fmla="*/ 131657 w 134055"/>
                  <a:gd name="connsiteY9" fmla="*/ 17286 h 91722"/>
                  <a:gd name="connsiteX10" fmla="*/ 131657 w 134055"/>
                  <a:gd name="connsiteY10" fmla="*/ 17286 h 91722"/>
                  <a:gd name="connsiteX11" fmla="*/ 130246 w 134055"/>
                  <a:gd name="connsiteY11" fmla="*/ 15593 h 91722"/>
                  <a:gd name="connsiteX12" fmla="*/ 130246 w 134055"/>
                  <a:gd name="connsiteY12" fmla="*/ 15593 h 91722"/>
                  <a:gd name="connsiteX13" fmla="*/ 129046 w 134055"/>
                  <a:gd name="connsiteY13" fmla="*/ 13758 h 91722"/>
                  <a:gd name="connsiteX14" fmla="*/ 128976 w 134055"/>
                  <a:gd name="connsiteY14" fmla="*/ 13618 h 91722"/>
                  <a:gd name="connsiteX15" fmla="*/ 127988 w 134055"/>
                  <a:gd name="connsiteY15" fmla="*/ 11642 h 91722"/>
                  <a:gd name="connsiteX16" fmla="*/ 127988 w 134055"/>
                  <a:gd name="connsiteY16" fmla="*/ 11571 h 91722"/>
                  <a:gd name="connsiteX17" fmla="*/ 127212 w 134055"/>
                  <a:gd name="connsiteY17" fmla="*/ 9525 h 91722"/>
                  <a:gd name="connsiteX18" fmla="*/ 127212 w 134055"/>
                  <a:gd name="connsiteY18" fmla="*/ 9525 h 91722"/>
                  <a:gd name="connsiteX19" fmla="*/ 126718 w 134055"/>
                  <a:gd name="connsiteY19" fmla="*/ 7479 h 91722"/>
                  <a:gd name="connsiteX20" fmla="*/ 126718 w 134055"/>
                  <a:gd name="connsiteY20" fmla="*/ 7479 h 91722"/>
                  <a:gd name="connsiteX21" fmla="*/ 126718 w 134055"/>
                  <a:gd name="connsiteY21" fmla="*/ 7479 h 91722"/>
                  <a:gd name="connsiteX22" fmla="*/ 126577 w 134055"/>
                  <a:gd name="connsiteY22" fmla="*/ 5433 h 91722"/>
                  <a:gd name="connsiteX23" fmla="*/ 126718 w 134055"/>
                  <a:gd name="connsiteY23" fmla="*/ 3598 h 91722"/>
                  <a:gd name="connsiteX24" fmla="*/ 126718 w 134055"/>
                  <a:gd name="connsiteY24" fmla="*/ 3528 h 91722"/>
                  <a:gd name="connsiteX25" fmla="*/ 127212 w 134055"/>
                  <a:gd name="connsiteY25" fmla="*/ 2046 h 91722"/>
                  <a:gd name="connsiteX26" fmla="*/ 127212 w 134055"/>
                  <a:gd name="connsiteY26" fmla="*/ 2046 h 91722"/>
                  <a:gd name="connsiteX27" fmla="*/ 127847 w 134055"/>
                  <a:gd name="connsiteY27" fmla="*/ 1059 h 91722"/>
                  <a:gd name="connsiteX28" fmla="*/ 128058 w 134055"/>
                  <a:gd name="connsiteY28" fmla="*/ 776 h 91722"/>
                  <a:gd name="connsiteX29" fmla="*/ 128976 w 134055"/>
                  <a:gd name="connsiteY29" fmla="*/ 0 h 91722"/>
                  <a:gd name="connsiteX30" fmla="*/ 2540 w 134055"/>
                  <a:gd name="connsiteY30" fmla="*/ 73519 h 91722"/>
                  <a:gd name="connsiteX31" fmla="*/ 1623 w 134055"/>
                  <a:gd name="connsiteY31" fmla="*/ 74295 h 91722"/>
                  <a:gd name="connsiteX32" fmla="*/ 1411 w 134055"/>
                  <a:gd name="connsiteY32" fmla="*/ 74577 h 91722"/>
                  <a:gd name="connsiteX33" fmla="*/ 1129 w 134055"/>
                  <a:gd name="connsiteY33" fmla="*/ 74930 h 91722"/>
                  <a:gd name="connsiteX34" fmla="*/ 776 w 134055"/>
                  <a:gd name="connsiteY34" fmla="*/ 75495 h 91722"/>
                  <a:gd name="connsiteX35" fmla="*/ 776 w 134055"/>
                  <a:gd name="connsiteY35" fmla="*/ 75495 h 91722"/>
                  <a:gd name="connsiteX36" fmla="*/ 776 w 134055"/>
                  <a:gd name="connsiteY36" fmla="*/ 75495 h 91722"/>
                  <a:gd name="connsiteX37" fmla="*/ 564 w 134055"/>
                  <a:gd name="connsiteY37" fmla="*/ 75918 h 91722"/>
                  <a:gd name="connsiteX38" fmla="*/ 423 w 134055"/>
                  <a:gd name="connsiteY38" fmla="*/ 76341 h 91722"/>
                  <a:gd name="connsiteX39" fmla="*/ 282 w 134055"/>
                  <a:gd name="connsiteY39" fmla="*/ 76764 h 91722"/>
                  <a:gd name="connsiteX40" fmla="*/ 212 w 134055"/>
                  <a:gd name="connsiteY40" fmla="*/ 76976 h 91722"/>
                  <a:gd name="connsiteX41" fmla="*/ 212 w 134055"/>
                  <a:gd name="connsiteY41" fmla="*/ 77047 h 91722"/>
                  <a:gd name="connsiteX42" fmla="*/ 141 w 134055"/>
                  <a:gd name="connsiteY42" fmla="*/ 77258 h 91722"/>
                  <a:gd name="connsiteX43" fmla="*/ 71 w 134055"/>
                  <a:gd name="connsiteY43" fmla="*/ 77682 h 91722"/>
                  <a:gd name="connsiteX44" fmla="*/ 0 w 134055"/>
                  <a:gd name="connsiteY44" fmla="*/ 78105 h 91722"/>
                  <a:gd name="connsiteX45" fmla="*/ 0 w 134055"/>
                  <a:gd name="connsiteY45" fmla="*/ 78528 h 91722"/>
                  <a:gd name="connsiteX46" fmla="*/ 0 w 134055"/>
                  <a:gd name="connsiteY46" fmla="*/ 78952 h 91722"/>
                  <a:gd name="connsiteX47" fmla="*/ 0 w 134055"/>
                  <a:gd name="connsiteY47" fmla="*/ 78952 h 91722"/>
                  <a:gd name="connsiteX48" fmla="*/ 0 w 134055"/>
                  <a:gd name="connsiteY48" fmla="*/ 79305 h 91722"/>
                  <a:gd name="connsiteX49" fmla="*/ 0 w 134055"/>
                  <a:gd name="connsiteY49" fmla="*/ 79728 h 91722"/>
                  <a:gd name="connsiteX50" fmla="*/ 0 w 134055"/>
                  <a:gd name="connsiteY50" fmla="*/ 80151 h 91722"/>
                  <a:gd name="connsiteX51" fmla="*/ 71 w 134055"/>
                  <a:gd name="connsiteY51" fmla="*/ 80575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5 h 91722"/>
                  <a:gd name="connsiteX56" fmla="*/ 353 w 134055"/>
                  <a:gd name="connsiteY56" fmla="*/ 82268 h 91722"/>
                  <a:gd name="connsiteX57" fmla="*/ 494 w 134055"/>
                  <a:gd name="connsiteY57" fmla="*/ 82691 h 91722"/>
                  <a:gd name="connsiteX58" fmla="*/ 564 w 134055"/>
                  <a:gd name="connsiteY58" fmla="*/ 82973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161 h 91722"/>
                  <a:gd name="connsiteX67" fmla="*/ 1341 w 134055"/>
                  <a:gd name="connsiteY67" fmla="*/ 85231 h 91722"/>
                  <a:gd name="connsiteX68" fmla="*/ 1552 w 134055"/>
                  <a:gd name="connsiteY68" fmla="*/ 85655 h 91722"/>
                  <a:gd name="connsiteX69" fmla="*/ 1764 w 134055"/>
                  <a:gd name="connsiteY69" fmla="*/ 86078 h 91722"/>
                  <a:gd name="connsiteX70" fmla="*/ 2046 w 134055"/>
                  <a:gd name="connsiteY70" fmla="*/ 86572 h 91722"/>
                  <a:gd name="connsiteX71" fmla="*/ 2328 w 134055"/>
                  <a:gd name="connsiteY71" fmla="*/ 87066 h 91722"/>
                  <a:gd name="connsiteX72" fmla="*/ 2399 w 134055"/>
                  <a:gd name="connsiteY72" fmla="*/ 87207 h 91722"/>
                  <a:gd name="connsiteX73" fmla="*/ 2469 w 134055"/>
                  <a:gd name="connsiteY73" fmla="*/ 87348 h 91722"/>
                  <a:gd name="connsiteX74" fmla="*/ 3104 w 134055"/>
                  <a:gd name="connsiteY74" fmla="*/ 88336 h 91722"/>
                  <a:gd name="connsiteX75" fmla="*/ 3598 w 134055"/>
                  <a:gd name="connsiteY75" fmla="*/ 89042 h 91722"/>
                  <a:gd name="connsiteX76" fmla="*/ 3598 w 134055"/>
                  <a:gd name="connsiteY76" fmla="*/ 89042 h 91722"/>
                  <a:gd name="connsiteX77" fmla="*/ 3598 w 134055"/>
                  <a:gd name="connsiteY77" fmla="*/ 89042 h 91722"/>
                  <a:gd name="connsiteX78" fmla="*/ 3951 w 134055"/>
                  <a:gd name="connsiteY78" fmla="*/ 89535 h 91722"/>
                  <a:gd name="connsiteX79" fmla="*/ 4304 w 134055"/>
                  <a:gd name="connsiteY79" fmla="*/ 89958 h 91722"/>
                  <a:gd name="connsiteX80" fmla="*/ 4657 w 134055"/>
                  <a:gd name="connsiteY80" fmla="*/ 90311 h 91722"/>
                  <a:gd name="connsiteX81" fmla="*/ 5009 w 134055"/>
                  <a:gd name="connsiteY81" fmla="*/ 90664 h 91722"/>
                  <a:gd name="connsiteX82" fmla="*/ 5080 w 134055"/>
                  <a:gd name="connsiteY82" fmla="*/ 90735 h 91722"/>
                  <a:gd name="connsiteX83" fmla="*/ 5080 w 134055"/>
                  <a:gd name="connsiteY83" fmla="*/ 90735 h 91722"/>
                  <a:gd name="connsiteX84" fmla="*/ 5362 w 134055"/>
                  <a:gd name="connsiteY84" fmla="*/ 91017 h 91722"/>
                  <a:gd name="connsiteX85" fmla="*/ 5715 w 134055"/>
                  <a:gd name="connsiteY85" fmla="*/ 91370 h 91722"/>
                  <a:gd name="connsiteX86" fmla="*/ 6068 w 134055"/>
                  <a:gd name="connsiteY86" fmla="*/ 91722 h 91722"/>
                  <a:gd name="connsiteX87" fmla="*/ 6421 w 134055"/>
                  <a:gd name="connsiteY87" fmla="*/ 92075 h 91722"/>
                  <a:gd name="connsiteX88" fmla="*/ 6632 w 134055"/>
                  <a:gd name="connsiteY88" fmla="*/ 92216 h 91722"/>
                  <a:gd name="connsiteX89" fmla="*/ 6703 w 134055"/>
                  <a:gd name="connsiteY89" fmla="*/ 92287 h 91722"/>
                  <a:gd name="connsiteX90" fmla="*/ 6844 w 134055"/>
                  <a:gd name="connsiteY90" fmla="*/ 92428 h 91722"/>
                  <a:gd name="connsiteX91" fmla="*/ 7197 w 134055"/>
                  <a:gd name="connsiteY91" fmla="*/ 92710 h 91722"/>
                  <a:gd name="connsiteX92" fmla="*/ 7549 w 134055"/>
                  <a:gd name="connsiteY92" fmla="*/ 92993 h 91722"/>
                  <a:gd name="connsiteX93" fmla="*/ 7902 w 134055"/>
                  <a:gd name="connsiteY93" fmla="*/ 93204 h 91722"/>
                  <a:gd name="connsiteX94" fmla="*/ 8255 w 134055"/>
                  <a:gd name="connsiteY94" fmla="*/ 93416 h 91722"/>
                  <a:gd name="connsiteX95" fmla="*/ 8326 w 134055"/>
                  <a:gd name="connsiteY95" fmla="*/ 93486 h 91722"/>
                  <a:gd name="connsiteX96" fmla="*/ 8608 w 134055"/>
                  <a:gd name="connsiteY96" fmla="*/ 93627 h 91722"/>
                  <a:gd name="connsiteX97" fmla="*/ 8961 w 134055"/>
                  <a:gd name="connsiteY97" fmla="*/ 93839 h 91722"/>
                  <a:gd name="connsiteX98" fmla="*/ 9313 w 134055"/>
                  <a:gd name="connsiteY98" fmla="*/ 93980 h 91722"/>
                  <a:gd name="connsiteX99" fmla="*/ 9666 w 134055"/>
                  <a:gd name="connsiteY99" fmla="*/ 94121 h 91722"/>
                  <a:gd name="connsiteX100" fmla="*/ 10019 w 134055"/>
                  <a:gd name="connsiteY100" fmla="*/ 94263 h 91722"/>
                  <a:gd name="connsiteX101" fmla="*/ 10089 w 134055"/>
                  <a:gd name="connsiteY101" fmla="*/ 94263 h 91722"/>
                  <a:gd name="connsiteX102" fmla="*/ 10089 w 134055"/>
                  <a:gd name="connsiteY102" fmla="*/ 94263 h 91722"/>
                  <a:gd name="connsiteX103" fmla="*/ 10301 w 134055"/>
                  <a:gd name="connsiteY103" fmla="*/ 94333 h 91722"/>
                  <a:gd name="connsiteX104" fmla="*/ 10654 w 134055"/>
                  <a:gd name="connsiteY104" fmla="*/ 94403 h 91722"/>
                  <a:gd name="connsiteX105" fmla="*/ 11007 w 134055"/>
                  <a:gd name="connsiteY105" fmla="*/ 94474 h 91722"/>
                  <a:gd name="connsiteX106" fmla="*/ 11359 w 134055"/>
                  <a:gd name="connsiteY106" fmla="*/ 94545 h 91722"/>
                  <a:gd name="connsiteX107" fmla="*/ 11642 w 134055"/>
                  <a:gd name="connsiteY107" fmla="*/ 94545 h 91722"/>
                  <a:gd name="connsiteX108" fmla="*/ 11642 w 134055"/>
                  <a:gd name="connsiteY108" fmla="*/ 94545 h 91722"/>
                  <a:gd name="connsiteX109" fmla="*/ 11712 w 134055"/>
                  <a:gd name="connsiteY109" fmla="*/ 94545 h 91722"/>
                  <a:gd name="connsiteX110" fmla="*/ 12136 w 134055"/>
                  <a:gd name="connsiteY110" fmla="*/ 94545 h 91722"/>
                  <a:gd name="connsiteX111" fmla="*/ 12559 w 134055"/>
                  <a:gd name="connsiteY111" fmla="*/ 94545 h 91722"/>
                  <a:gd name="connsiteX112" fmla="*/ 13053 w 134055"/>
                  <a:gd name="connsiteY112" fmla="*/ 94474 h 91722"/>
                  <a:gd name="connsiteX113" fmla="*/ 13053 w 134055"/>
                  <a:gd name="connsiteY113" fmla="*/ 94474 h 91722"/>
                  <a:gd name="connsiteX114" fmla="*/ 13053 w 134055"/>
                  <a:gd name="connsiteY114" fmla="*/ 94474 h 91722"/>
                  <a:gd name="connsiteX115" fmla="*/ 13617 w 134055"/>
                  <a:gd name="connsiteY115" fmla="*/ 94333 h 91722"/>
                  <a:gd name="connsiteX116" fmla="*/ 14323 w 134055"/>
                  <a:gd name="connsiteY116" fmla="*/ 94051 h 91722"/>
                  <a:gd name="connsiteX117" fmla="*/ 140758 w 134055"/>
                  <a:gd name="connsiteY117" fmla="*/ 20532 h 91722"/>
                  <a:gd name="connsiteX118" fmla="*/ 139629 w 134055"/>
                  <a:gd name="connsiteY118" fmla="*/ 2102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629" y="21026"/>
                    </a:moveTo>
                    <a:cubicBezTo>
                      <a:pt x="139629" y="21026"/>
                      <a:pt x="139629" y="21026"/>
                      <a:pt x="139629" y="21026"/>
                    </a:cubicBezTo>
                    <a:cubicBezTo>
                      <a:pt x="139136" y="21096"/>
                      <a:pt x="138712" y="21167"/>
                      <a:pt x="138218" y="21096"/>
                    </a:cubicBezTo>
                    <a:cubicBezTo>
                      <a:pt x="138218" y="21096"/>
                      <a:pt x="138218" y="21096"/>
                      <a:pt x="138218" y="21096"/>
                    </a:cubicBezTo>
                    <a:cubicBezTo>
                      <a:pt x="137724" y="21026"/>
                      <a:pt x="137231" y="20955"/>
                      <a:pt x="136666" y="20743"/>
                    </a:cubicBezTo>
                    <a:cubicBezTo>
                      <a:pt x="136666" y="20743"/>
                      <a:pt x="136666" y="20743"/>
                      <a:pt x="136666" y="20743"/>
                    </a:cubicBezTo>
                    <a:cubicBezTo>
                      <a:pt x="136102" y="20532"/>
                      <a:pt x="135537" y="20320"/>
                      <a:pt x="134973" y="19967"/>
                    </a:cubicBezTo>
                    <a:cubicBezTo>
                      <a:pt x="134408" y="19615"/>
                      <a:pt x="133844" y="19262"/>
                      <a:pt x="133279" y="18768"/>
                    </a:cubicBezTo>
                    <a:cubicBezTo>
                      <a:pt x="133279" y="18768"/>
                      <a:pt x="133279" y="18768"/>
                      <a:pt x="133209" y="18697"/>
                    </a:cubicBezTo>
                    <a:cubicBezTo>
                      <a:pt x="132644" y="18274"/>
                      <a:pt x="132151" y="17780"/>
                      <a:pt x="131657" y="17286"/>
                    </a:cubicBezTo>
                    <a:cubicBezTo>
                      <a:pt x="131657" y="17286"/>
                      <a:pt x="131657" y="17286"/>
                      <a:pt x="131657" y="17286"/>
                    </a:cubicBezTo>
                    <a:cubicBezTo>
                      <a:pt x="131163" y="16722"/>
                      <a:pt x="130669" y="16157"/>
                      <a:pt x="130246" y="15593"/>
                    </a:cubicBezTo>
                    <a:cubicBezTo>
                      <a:pt x="130246" y="15593"/>
                      <a:pt x="130246" y="15593"/>
                      <a:pt x="130246" y="15593"/>
                    </a:cubicBezTo>
                    <a:cubicBezTo>
                      <a:pt x="129822" y="15028"/>
                      <a:pt x="129399" y="14394"/>
                      <a:pt x="129046" y="13758"/>
                    </a:cubicBezTo>
                    <a:cubicBezTo>
                      <a:pt x="129046" y="13758"/>
                      <a:pt x="128976" y="13688"/>
                      <a:pt x="128976" y="13618"/>
                    </a:cubicBezTo>
                    <a:cubicBezTo>
                      <a:pt x="128623" y="12982"/>
                      <a:pt x="128270" y="12347"/>
                      <a:pt x="127988" y="11642"/>
                    </a:cubicBezTo>
                    <a:cubicBezTo>
                      <a:pt x="127988" y="11642"/>
                      <a:pt x="127988" y="11642"/>
                      <a:pt x="127988" y="11571"/>
                    </a:cubicBezTo>
                    <a:cubicBezTo>
                      <a:pt x="127706" y="10866"/>
                      <a:pt x="127423" y="10231"/>
                      <a:pt x="127212" y="9525"/>
                    </a:cubicBezTo>
                    <a:cubicBezTo>
                      <a:pt x="127212" y="9525"/>
                      <a:pt x="127212" y="9525"/>
                      <a:pt x="127212" y="9525"/>
                    </a:cubicBezTo>
                    <a:cubicBezTo>
                      <a:pt x="127000" y="8819"/>
                      <a:pt x="126859" y="8114"/>
                      <a:pt x="126718" y="7479"/>
                    </a:cubicBezTo>
                    <a:lnTo>
                      <a:pt x="126718" y="7479"/>
                    </a:lnTo>
                    <a:cubicBezTo>
                      <a:pt x="126718" y="7479"/>
                      <a:pt x="126718" y="7479"/>
                      <a:pt x="126718" y="7479"/>
                    </a:cubicBezTo>
                    <a:cubicBezTo>
                      <a:pt x="126577" y="6773"/>
                      <a:pt x="126577" y="6068"/>
                      <a:pt x="126577" y="5433"/>
                    </a:cubicBezTo>
                    <a:cubicBezTo>
                      <a:pt x="126577" y="4798"/>
                      <a:pt x="126647" y="4163"/>
                      <a:pt x="126718" y="3598"/>
                    </a:cubicBezTo>
                    <a:cubicBezTo>
                      <a:pt x="126718" y="3598"/>
                      <a:pt x="126718" y="3598"/>
                      <a:pt x="126718" y="3528"/>
                    </a:cubicBezTo>
                    <a:cubicBezTo>
                      <a:pt x="126859" y="2964"/>
                      <a:pt x="127000" y="2470"/>
                      <a:pt x="127212" y="2046"/>
                    </a:cubicBezTo>
                    <a:cubicBezTo>
                      <a:pt x="127212" y="2046"/>
                      <a:pt x="127212" y="2046"/>
                      <a:pt x="127212" y="2046"/>
                    </a:cubicBezTo>
                    <a:cubicBezTo>
                      <a:pt x="127353" y="1694"/>
                      <a:pt x="127635" y="1341"/>
                      <a:pt x="127847" y="1059"/>
                    </a:cubicBezTo>
                    <a:cubicBezTo>
                      <a:pt x="127917" y="988"/>
                      <a:pt x="127988" y="847"/>
                      <a:pt x="128058" y="776"/>
                    </a:cubicBezTo>
                    <a:cubicBezTo>
                      <a:pt x="128341" y="494"/>
                      <a:pt x="128623" y="212"/>
                      <a:pt x="128976" y="0"/>
                    </a:cubicBezTo>
                    <a:lnTo>
                      <a:pt x="2540" y="73519"/>
                    </a:lnTo>
                    <a:cubicBezTo>
                      <a:pt x="2187" y="73731"/>
                      <a:pt x="1905" y="74013"/>
                      <a:pt x="1623" y="74295"/>
                    </a:cubicBezTo>
                    <a:cubicBezTo>
                      <a:pt x="1552" y="74366"/>
                      <a:pt x="1482" y="74507"/>
                      <a:pt x="1411" y="74577"/>
                    </a:cubicBezTo>
                    <a:cubicBezTo>
                      <a:pt x="1341" y="74719"/>
                      <a:pt x="1199" y="74789"/>
                      <a:pt x="1129" y="74930"/>
                    </a:cubicBezTo>
                    <a:cubicBezTo>
                      <a:pt x="988" y="75142"/>
                      <a:pt x="917" y="75283"/>
                      <a:pt x="776" y="75495"/>
                    </a:cubicBezTo>
                    <a:cubicBezTo>
                      <a:pt x="776" y="75495"/>
                      <a:pt x="776" y="75495"/>
                      <a:pt x="776" y="75495"/>
                    </a:cubicBezTo>
                    <a:cubicBezTo>
                      <a:pt x="776" y="75495"/>
                      <a:pt x="776" y="75495"/>
                      <a:pt x="776" y="75495"/>
                    </a:cubicBezTo>
                    <a:cubicBezTo>
                      <a:pt x="706" y="75636"/>
                      <a:pt x="635" y="75777"/>
                      <a:pt x="564" y="75918"/>
                    </a:cubicBezTo>
                    <a:cubicBezTo>
                      <a:pt x="494" y="76059"/>
                      <a:pt x="494" y="76200"/>
                      <a:pt x="423" y="76341"/>
                    </a:cubicBezTo>
                    <a:cubicBezTo>
                      <a:pt x="353" y="76482"/>
                      <a:pt x="353" y="76624"/>
                      <a:pt x="282" y="76764"/>
                    </a:cubicBezTo>
                    <a:cubicBezTo>
                      <a:pt x="282" y="76835"/>
                      <a:pt x="282" y="76906"/>
                      <a:pt x="212" y="76976"/>
                    </a:cubicBezTo>
                    <a:cubicBezTo>
                      <a:pt x="212" y="76976"/>
                      <a:pt x="212" y="76976"/>
                      <a:pt x="212" y="77047"/>
                    </a:cubicBezTo>
                    <a:cubicBezTo>
                      <a:pt x="212" y="77118"/>
                      <a:pt x="212" y="77188"/>
                      <a:pt x="141" y="77258"/>
                    </a:cubicBezTo>
                    <a:cubicBezTo>
                      <a:pt x="141" y="77400"/>
                      <a:pt x="71" y="77541"/>
                      <a:pt x="71" y="77682"/>
                    </a:cubicBezTo>
                    <a:cubicBezTo>
                      <a:pt x="71" y="77823"/>
                      <a:pt x="71" y="77964"/>
                      <a:pt x="0" y="78105"/>
                    </a:cubicBezTo>
                    <a:cubicBezTo>
                      <a:pt x="0" y="78246"/>
                      <a:pt x="0" y="78388"/>
                      <a:pt x="0" y="78528"/>
                    </a:cubicBezTo>
                    <a:cubicBezTo>
                      <a:pt x="0" y="78670"/>
                      <a:pt x="0" y="78811"/>
                      <a:pt x="0" y="78952"/>
                    </a:cubicBezTo>
                    <a:cubicBezTo>
                      <a:pt x="0" y="78952"/>
                      <a:pt x="0" y="78952"/>
                      <a:pt x="0" y="78952"/>
                    </a:cubicBezTo>
                    <a:cubicBezTo>
                      <a:pt x="0" y="79093"/>
                      <a:pt x="0" y="79234"/>
                      <a:pt x="0" y="79305"/>
                    </a:cubicBezTo>
                    <a:cubicBezTo>
                      <a:pt x="0" y="79446"/>
                      <a:pt x="0" y="79587"/>
                      <a:pt x="0" y="79728"/>
                    </a:cubicBezTo>
                    <a:cubicBezTo>
                      <a:pt x="0" y="79869"/>
                      <a:pt x="0" y="80010"/>
                      <a:pt x="0" y="80151"/>
                    </a:cubicBezTo>
                    <a:cubicBezTo>
                      <a:pt x="0" y="80292"/>
                      <a:pt x="0" y="80434"/>
                      <a:pt x="71" y="80575"/>
                    </a:cubicBezTo>
                    <a:cubicBezTo>
                      <a:pt x="71" y="80716"/>
                      <a:pt x="141" y="80857"/>
                      <a:pt x="141" y="80998"/>
                    </a:cubicBezTo>
                    <a:cubicBezTo>
                      <a:pt x="141" y="80998"/>
                      <a:pt x="141" y="80998"/>
                      <a:pt x="141" y="80998"/>
                    </a:cubicBezTo>
                    <a:cubicBezTo>
                      <a:pt x="141" y="81139"/>
                      <a:pt x="212" y="81280"/>
                      <a:pt x="212" y="81421"/>
                    </a:cubicBezTo>
                    <a:cubicBezTo>
                      <a:pt x="212" y="81562"/>
                      <a:pt x="282" y="81703"/>
                      <a:pt x="282" y="81845"/>
                    </a:cubicBezTo>
                    <a:cubicBezTo>
                      <a:pt x="282" y="81986"/>
                      <a:pt x="353" y="82127"/>
                      <a:pt x="353" y="82268"/>
                    </a:cubicBezTo>
                    <a:cubicBezTo>
                      <a:pt x="423" y="82409"/>
                      <a:pt x="423" y="82550"/>
                      <a:pt x="494" y="82691"/>
                    </a:cubicBezTo>
                    <a:cubicBezTo>
                      <a:pt x="494" y="82762"/>
                      <a:pt x="564" y="82903"/>
                      <a:pt x="564" y="82973"/>
                    </a:cubicBezTo>
                    <a:cubicBezTo>
                      <a:pt x="564" y="82973"/>
                      <a:pt x="564" y="82973"/>
                      <a:pt x="564" y="83044"/>
                    </a:cubicBezTo>
                    <a:cubicBezTo>
                      <a:pt x="564" y="83044"/>
                      <a:pt x="564" y="83115"/>
                      <a:pt x="564" y="83115"/>
                    </a:cubicBezTo>
                    <a:cubicBezTo>
                      <a:pt x="635" y="83256"/>
                      <a:pt x="635" y="83397"/>
                      <a:pt x="706" y="83538"/>
                    </a:cubicBezTo>
                    <a:cubicBezTo>
                      <a:pt x="776" y="83679"/>
                      <a:pt x="776" y="83820"/>
                      <a:pt x="847" y="83961"/>
                    </a:cubicBezTo>
                    <a:cubicBezTo>
                      <a:pt x="917" y="84103"/>
                      <a:pt x="917" y="84243"/>
                      <a:pt x="988" y="84385"/>
                    </a:cubicBezTo>
                    <a:cubicBezTo>
                      <a:pt x="1058" y="84526"/>
                      <a:pt x="1129" y="84667"/>
                      <a:pt x="1129" y="84808"/>
                    </a:cubicBezTo>
                    <a:cubicBezTo>
                      <a:pt x="1199" y="84879"/>
                      <a:pt x="1199" y="85020"/>
                      <a:pt x="1270" y="85090"/>
                    </a:cubicBezTo>
                    <a:cubicBezTo>
                      <a:pt x="1270" y="85090"/>
                      <a:pt x="1270" y="85090"/>
                      <a:pt x="1270" y="85161"/>
                    </a:cubicBezTo>
                    <a:cubicBezTo>
                      <a:pt x="1270" y="85161"/>
                      <a:pt x="1270" y="85231"/>
                      <a:pt x="1341" y="85231"/>
                    </a:cubicBezTo>
                    <a:cubicBezTo>
                      <a:pt x="1411" y="85372"/>
                      <a:pt x="1482" y="85514"/>
                      <a:pt x="1552" y="85655"/>
                    </a:cubicBezTo>
                    <a:cubicBezTo>
                      <a:pt x="1623" y="85796"/>
                      <a:pt x="1693" y="85937"/>
                      <a:pt x="1764" y="86078"/>
                    </a:cubicBezTo>
                    <a:cubicBezTo>
                      <a:pt x="1834" y="86219"/>
                      <a:pt x="1905" y="86431"/>
                      <a:pt x="2046" y="86572"/>
                    </a:cubicBezTo>
                    <a:cubicBezTo>
                      <a:pt x="2117" y="86713"/>
                      <a:pt x="2258" y="86925"/>
                      <a:pt x="2328" y="87066"/>
                    </a:cubicBezTo>
                    <a:cubicBezTo>
                      <a:pt x="2328" y="87136"/>
                      <a:pt x="2399" y="87136"/>
                      <a:pt x="2399" y="87207"/>
                    </a:cubicBezTo>
                    <a:cubicBezTo>
                      <a:pt x="2399" y="87278"/>
                      <a:pt x="2469" y="87278"/>
                      <a:pt x="2469" y="87348"/>
                    </a:cubicBezTo>
                    <a:cubicBezTo>
                      <a:pt x="2681" y="87701"/>
                      <a:pt x="2893" y="87983"/>
                      <a:pt x="3104" y="88336"/>
                    </a:cubicBezTo>
                    <a:cubicBezTo>
                      <a:pt x="3246" y="88548"/>
                      <a:pt x="3457" y="88830"/>
                      <a:pt x="3598" y="89042"/>
                    </a:cubicBezTo>
                    <a:cubicBezTo>
                      <a:pt x="3598" y="89042"/>
                      <a:pt x="3598" y="89042"/>
                      <a:pt x="3598" y="89042"/>
                    </a:cubicBezTo>
                    <a:cubicBezTo>
                      <a:pt x="3598" y="89042"/>
                      <a:pt x="3598" y="89042"/>
                      <a:pt x="3598" y="89042"/>
                    </a:cubicBezTo>
                    <a:cubicBezTo>
                      <a:pt x="3739" y="89182"/>
                      <a:pt x="3810" y="89394"/>
                      <a:pt x="3951" y="89535"/>
                    </a:cubicBezTo>
                    <a:cubicBezTo>
                      <a:pt x="4022" y="89676"/>
                      <a:pt x="4163" y="89818"/>
                      <a:pt x="4304" y="89958"/>
                    </a:cubicBezTo>
                    <a:cubicBezTo>
                      <a:pt x="4445" y="90100"/>
                      <a:pt x="4516" y="90241"/>
                      <a:pt x="4657" y="90311"/>
                    </a:cubicBezTo>
                    <a:cubicBezTo>
                      <a:pt x="4798" y="90452"/>
                      <a:pt x="4868" y="90523"/>
                      <a:pt x="5009" y="90664"/>
                    </a:cubicBezTo>
                    <a:cubicBezTo>
                      <a:pt x="5009" y="90664"/>
                      <a:pt x="5080" y="90735"/>
                      <a:pt x="5080" y="90735"/>
                    </a:cubicBezTo>
                    <a:cubicBezTo>
                      <a:pt x="5080" y="90735"/>
                      <a:pt x="5080" y="90735"/>
                      <a:pt x="5080" y="90735"/>
                    </a:cubicBezTo>
                    <a:cubicBezTo>
                      <a:pt x="5151" y="90805"/>
                      <a:pt x="5221" y="90946"/>
                      <a:pt x="5362" y="91017"/>
                    </a:cubicBezTo>
                    <a:cubicBezTo>
                      <a:pt x="5503" y="91158"/>
                      <a:pt x="5574" y="91229"/>
                      <a:pt x="5715" y="91370"/>
                    </a:cubicBezTo>
                    <a:cubicBezTo>
                      <a:pt x="5856" y="91511"/>
                      <a:pt x="5927" y="91581"/>
                      <a:pt x="6068" y="91722"/>
                    </a:cubicBezTo>
                    <a:cubicBezTo>
                      <a:pt x="6209" y="91863"/>
                      <a:pt x="6350" y="91934"/>
                      <a:pt x="6421" y="92075"/>
                    </a:cubicBezTo>
                    <a:cubicBezTo>
                      <a:pt x="6491" y="92146"/>
                      <a:pt x="6562" y="92146"/>
                      <a:pt x="6632" y="92216"/>
                    </a:cubicBezTo>
                    <a:cubicBezTo>
                      <a:pt x="6632" y="92216"/>
                      <a:pt x="6632" y="92216"/>
                      <a:pt x="6703" y="92287"/>
                    </a:cubicBezTo>
                    <a:cubicBezTo>
                      <a:pt x="6773" y="92357"/>
                      <a:pt x="6773" y="92357"/>
                      <a:pt x="6844" y="92428"/>
                    </a:cubicBezTo>
                    <a:cubicBezTo>
                      <a:pt x="6985" y="92499"/>
                      <a:pt x="7056" y="92639"/>
                      <a:pt x="7197" y="92710"/>
                    </a:cubicBezTo>
                    <a:cubicBezTo>
                      <a:pt x="7338" y="92781"/>
                      <a:pt x="7408" y="92851"/>
                      <a:pt x="7549" y="92993"/>
                    </a:cubicBezTo>
                    <a:cubicBezTo>
                      <a:pt x="7691" y="93063"/>
                      <a:pt x="7761" y="93133"/>
                      <a:pt x="7902" y="93204"/>
                    </a:cubicBezTo>
                    <a:cubicBezTo>
                      <a:pt x="8043" y="93275"/>
                      <a:pt x="8114" y="93345"/>
                      <a:pt x="8255" y="93416"/>
                    </a:cubicBezTo>
                    <a:cubicBezTo>
                      <a:pt x="8255" y="93416"/>
                      <a:pt x="8326" y="93416"/>
                      <a:pt x="8326" y="93486"/>
                    </a:cubicBezTo>
                    <a:cubicBezTo>
                      <a:pt x="8396" y="93557"/>
                      <a:pt x="8537" y="93557"/>
                      <a:pt x="8608" y="93627"/>
                    </a:cubicBezTo>
                    <a:cubicBezTo>
                      <a:pt x="8749" y="93698"/>
                      <a:pt x="8819" y="93769"/>
                      <a:pt x="8961" y="93839"/>
                    </a:cubicBezTo>
                    <a:cubicBezTo>
                      <a:pt x="9102" y="93909"/>
                      <a:pt x="9172" y="93980"/>
                      <a:pt x="9313" y="93980"/>
                    </a:cubicBezTo>
                    <a:cubicBezTo>
                      <a:pt x="9454" y="94051"/>
                      <a:pt x="9525" y="94051"/>
                      <a:pt x="9666" y="94121"/>
                    </a:cubicBezTo>
                    <a:cubicBezTo>
                      <a:pt x="9807" y="94192"/>
                      <a:pt x="9878" y="94192"/>
                      <a:pt x="10019" y="94263"/>
                    </a:cubicBezTo>
                    <a:cubicBezTo>
                      <a:pt x="10019" y="94263"/>
                      <a:pt x="10089" y="94263"/>
                      <a:pt x="10089" y="94263"/>
                    </a:cubicBezTo>
                    <a:cubicBezTo>
                      <a:pt x="10089" y="94263"/>
                      <a:pt x="10089" y="94263"/>
                      <a:pt x="10089" y="94263"/>
                    </a:cubicBezTo>
                    <a:cubicBezTo>
                      <a:pt x="10160" y="94263"/>
                      <a:pt x="10231" y="94333"/>
                      <a:pt x="10301" y="94333"/>
                    </a:cubicBezTo>
                    <a:cubicBezTo>
                      <a:pt x="10442" y="94333"/>
                      <a:pt x="10513" y="94403"/>
                      <a:pt x="10654" y="94403"/>
                    </a:cubicBezTo>
                    <a:cubicBezTo>
                      <a:pt x="10795" y="94403"/>
                      <a:pt x="10866" y="94474"/>
                      <a:pt x="11007" y="94474"/>
                    </a:cubicBezTo>
                    <a:cubicBezTo>
                      <a:pt x="11148" y="94474"/>
                      <a:pt x="11218" y="94545"/>
                      <a:pt x="11359" y="94545"/>
                    </a:cubicBezTo>
                    <a:cubicBezTo>
                      <a:pt x="11430" y="94545"/>
                      <a:pt x="11501" y="94545"/>
                      <a:pt x="11642" y="94545"/>
                    </a:cubicBezTo>
                    <a:cubicBezTo>
                      <a:pt x="11642" y="94545"/>
                      <a:pt x="11642" y="94545"/>
                      <a:pt x="11642" y="94545"/>
                    </a:cubicBezTo>
                    <a:cubicBezTo>
                      <a:pt x="11642" y="94545"/>
                      <a:pt x="11712" y="94545"/>
                      <a:pt x="11712" y="94545"/>
                    </a:cubicBezTo>
                    <a:cubicBezTo>
                      <a:pt x="11853" y="94545"/>
                      <a:pt x="11994" y="94545"/>
                      <a:pt x="12136" y="94545"/>
                    </a:cubicBezTo>
                    <a:cubicBezTo>
                      <a:pt x="12277" y="94545"/>
                      <a:pt x="12418" y="94545"/>
                      <a:pt x="12559" y="94545"/>
                    </a:cubicBezTo>
                    <a:cubicBezTo>
                      <a:pt x="12700" y="94545"/>
                      <a:pt x="12912" y="94474"/>
                      <a:pt x="13053" y="94474"/>
                    </a:cubicBezTo>
                    <a:cubicBezTo>
                      <a:pt x="13053" y="94474"/>
                      <a:pt x="13053" y="94474"/>
                      <a:pt x="13053" y="94474"/>
                    </a:cubicBezTo>
                    <a:cubicBezTo>
                      <a:pt x="13053" y="94474"/>
                      <a:pt x="13053" y="94474"/>
                      <a:pt x="13053" y="94474"/>
                    </a:cubicBezTo>
                    <a:cubicBezTo>
                      <a:pt x="13264" y="94403"/>
                      <a:pt x="13406" y="94403"/>
                      <a:pt x="13617" y="94333"/>
                    </a:cubicBezTo>
                    <a:cubicBezTo>
                      <a:pt x="13829" y="94263"/>
                      <a:pt x="14111" y="94121"/>
                      <a:pt x="14323" y="94051"/>
                    </a:cubicBezTo>
                    <a:lnTo>
                      <a:pt x="140758" y="20532"/>
                    </a:lnTo>
                    <a:cubicBezTo>
                      <a:pt x="140476" y="20814"/>
                      <a:pt x="140053" y="20955"/>
                      <a:pt x="139629" y="21026"/>
                    </a:cubicBezTo>
                    <a:close/>
                  </a:path>
                </a:pathLst>
              </a:custGeom>
              <a:solidFill>
                <a:srgbClr val="FFFFFF"/>
              </a:solidFill>
              <a:ln w="704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86C56B02-148F-4165-9662-36CA0150481A}"/>
                  </a:ext>
                </a:extLst>
              </p:cNvPr>
              <p:cNvSpPr/>
              <p:nvPr/>
            </p:nvSpPr>
            <p:spPr>
              <a:xfrm>
                <a:off x="3023094" y="6463736"/>
                <a:ext cx="134056" cy="91722"/>
              </a:xfrm>
              <a:custGeom>
                <a:avLst/>
                <a:gdLst>
                  <a:gd name="connsiteX0" fmla="*/ 139488 w 134055"/>
                  <a:gd name="connsiteY0" fmla="*/ 21096 h 91722"/>
                  <a:gd name="connsiteX1" fmla="*/ 139488 w 134055"/>
                  <a:gd name="connsiteY1" fmla="*/ 21096 h 91722"/>
                  <a:gd name="connsiteX2" fmla="*/ 138077 w 134055"/>
                  <a:gd name="connsiteY2" fmla="*/ 21167 h 91722"/>
                  <a:gd name="connsiteX3" fmla="*/ 138077 w 134055"/>
                  <a:gd name="connsiteY3" fmla="*/ 21167 h 91722"/>
                  <a:gd name="connsiteX4" fmla="*/ 136525 w 134055"/>
                  <a:gd name="connsiteY4" fmla="*/ 20814 h 91722"/>
                  <a:gd name="connsiteX5" fmla="*/ 136525 w 134055"/>
                  <a:gd name="connsiteY5" fmla="*/ 20814 h 91722"/>
                  <a:gd name="connsiteX6" fmla="*/ 134832 w 134055"/>
                  <a:gd name="connsiteY6" fmla="*/ 20038 h 91722"/>
                  <a:gd name="connsiteX7" fmla="*/ 133138 w 134055"/>
                  <a:gd name="connsiteY7" fmla="*/ 18838 h 91722"/>
                  <a:gd name="connsiteX8" fmla="*/ 133068 w 134055"/>
                  <a:gd name="connsiteY8" fmla="*/ 18768 h 91722"/>
                  <a:gd name="connsiteX9" fmla="*/ 131516 w 134055"/>
                  <a:gd name="connsiteY9" fmla="*/ 17286 h 91722"/>
                  <a:gd name="connsiteX10" fmla="*/ 131516 w 134055"/>
                  <a:gd name="connsiteY10" fmla="*/ 17286 h 91722"/>
                  <a:gd name="connsiteX11" fmla="*/ 130104 w 134055"/>
                  <a:gd name="connsiteY11" fmla="*/ 15593 h 91722"/>
                  <a:gd name="connsiteX12" fmla="*/ 130104 w 134055"/>
                  <a:gd name="connsiteY12" fmla="*/ 15593 h 91722"/>
                  <a:gd name="connsiteX13" fmla="*/ 128905 w 134055"/>
                  <a:gd name="connsiteY13" fmla="*/ 13758 h 91722"/>
                  <a:gd name="connsiteX14" fmla="*/ 128834 w 134055"/>
                  <a:gd name="connsiteY14" fmla="*/ 13617 h 91722"/>
                  <a:gd name="connsiteX15" fmla="*/ 127847 w 134055"/>
                  <a:gd name="connsiteY15" fmla="*/ 11642 h 91722"/>
                  <a:gd name="connsiteX16" fmla="*/ 127847 w 134055"/>
                  <a:gd name="connsiteY16" fmla="*/ 11642 h 91722"/>
                  <a:gd name="connsiteX17" fmla="*/ 127071 w 134055"/>
                  <a:gd name="connsiteY17" fmla="*/ 9595 h 91722"/>
                  <a:gd name="connsiteX18" fmla="*/ 127071 w 134055"/>
                  <a:gd name="connsiteY18" fmla="*/ 9525 h 91722"/>
                  <a:gd name="connsiteX19" fmla="*/ 126577 w 134055"/>
                  <a:gd name="connsiteY19" fmla="*/ 7479 h 91722"/>
                  <a:gd name="connsiteX20" fmla="*/ 126577 w 134055"/>
                  <a:gd name="connsiteY20" fmla="*/ 7479 h 91722"/>
                  <a:gd name="connsiteX21" fmla="*/ 126436 w 134055"/>
                  <a:gd name="connsiteY21" fmla="*/ 5433 h 91722"/>
                  <a:gd name="connsiteX22" fmla="*/ 126577 w 134055"/>
                  <a:gd name="connsiteY22" fmla="*/ 3598 h 91722"/>
                  <a:gd name="connsiteX23" fmla="*/ 126577 w 134055"/>
                  <a:gd name="connsiteY23" fmla="*/ 3528 h 91722"/>
                  <a:gd name="connsiteX24" fmla="*/ 127071 w 134055"/>
                  <a:gd name="connsiteY24" fmla="*/ 2046 h 91722"/>
                  <a:gd name="connsiteX25" fmla="*/ 127071 w 134055"/>
                  <a:gd name="connsiteY25" fmla="*/ 2046 h 91722"/>
                  <a:gd name="connsiteX26" fmla="*/ 127706 w 134055"/>
                  <a:gd name="connsiteY26" fmla="*/ 1059 h 91722"/>
                  <a:gd name="connsiteX27" fmla="*/ 127917 w 134055"/>
                  <a:gd name="connsiteY27" fmla="*/ 776 h 91722"/>
                  <a:gd name="connsiteX28" fmla="*/ 128834 w 134055"/>
                  <a:gd name="connsiteY28" fmla="*/ 0 h 91722"/>
                  <a:gd name="connsiteX29" fmla="*/ 2399 w 134055"/>
                  <a:gd name="connsiteY29" fmla="*/ 73519 h 91722"/>
                  <a:gd name="connsiteX30" fmla="*/ 1482 w 134055"/>
                  <a:gd name="connsiteY30" fmla="*/ 74295 h 91722"/>
                  <a:gd name="connsiteX31" fmla="*/ 1270 w 134055"/>
                  <a:gd name="connsiteY31" fmla="*/ 74577 h 91722"/>
                  <a:gd name="connsiteX32" fmla="*/ 988 w 134055"/>
                  <a:gd name="connsiteY32" fmla="*/ 74930 h 91722"/>
                  <a:gd name="connsiteX33" fmla="*/ 635 w 134055"/>
                  <a:gd name="connsiteY33" fmla="*/ 75495 h 91722"/>
                  <a:gd name="connsiteX34" fmla="*/ 635 w 134055"/>
                  <a:gd name="connsiteY34" fmla="*/ 75565 h 91722"/>
                  <a:gd name="connsiteX35" fmla="*/ 635 w 134055"/>
                  <a:gd name="connsiteY35" fmla="*/ 75565 h 91722"/>
                  <a:gd name="connsiteX36" fmla="*/ 494 w 134055"/>
                  <a:gd name="connsiteY36" fmla="*/ 75988 h 91722"/>
                  <a:gd name="connsiteX37" fmla="*/ 353 w 134055"/>
                  <a:gd name="connsiteY37" fmla="*/ 76412 h 91722"/>
                  <a:gd name="connsiteX38" fmla="*/ 212 w 134055"/>
                  <a:gd name="connsiteY38" fmla="*/ 76835 h 91722"/>
                  <a:gd name="connsiteX39" fmla="*/ 141 w 134055"/>
                  <a:gd name="connsiteY39" fmla="*/ 77047 h 91722"/>
                  <a:gd name="connsiteX40" fmla="*/ 141 w 134055"/>
                  <a:gd name="connsiteY40" fmla="*/ 77117 h 91722"/>
                  <a:gd name="connsiteX41" fmla="*/ 141 w 134055"/>
                  <a:gd name="connsiteY41" fmla="*/ 77258 h 91722"/>
                  <a:gd name="connsiteX42" fmla="*/ 71 w 134055"/>
                  <a:gd name="connsiteY42" fmla="*/ 77682 h 91722"/>
                  <a:gd name="connsiteX43" fmla="*/ 0 w 134055"/>
                  <a:gd name="connsiteY43" fmla="*/ 78105 h 91722"/>
                  <a:gd name="connsiteX44" fmla="*/ 0 w 134055"/>
                  <a:gd name="connsiteY44" fmla="*/ 78528 h 91722"/>
                  <a:gd name="connsiteX45" fmla="*/ 0 w 134055"/>
                  <a:gd name="connsiteY45" fmla="*/ 78952 h 91722"/>
                  <a:gd name="connsiteX46" fmla="*/ 0 w 134055"/>
                  <a:gd name="connsiteY46" fmla="*/ 78952 h 91722"/>
                  <a:gd name="connsiteX47" fmla="*/ 0 w 134055"/>
                  <a:gd name="connsiteY47" fmla="*/ 79304 h 91722"/>
                  <a:gd name="connsiteX48" fmla="*/ 0 w 134055"/>
                  <a:gd name="connsiteY48" fmla="*/ 79728 h 91722"/>
                  <a:gd name="connsiteX49" fmla="*/ 0 w 134055"/>
                  <a:gd name="connsiteY49" fmla="*/ 80151 h 91722"/>
                  <a:gd name="connsiteX50" fmla="*/ 71 w 134055"/>
                  <a:gd name="connsiteY50" fmla="*/ 80574 h 91722"/>
                  <a:gd name="connsiteX51" fmla="*/ 141 w 134055"/>
                  <a:gd name="connsiteY51" fmla="*/ 80998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4 h 91722"/>
                  <a:gd name="connsiteX56" fmla="*/ 353 w 134055"/>
                  <a:gd name="connsiteY56" fmla="*/ 82268 h 91722"/>
                  <a:gd name="connsiteX57" fmla="*/ 494 w 134055"/>
                  <a:gd name="connsiteY57" fmla="*/ 82691 h 91722"/>
                  <a:gd name="connsiteX58" fmla="*/ 564 w 134055"/>
                  <a:gd name="connsiteY58" fmla="*/ 83044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090 h 91722"/>
                  <a:gd name="connsiteX67" fmla="*/ 1341 w 134055"/>
                  <a:gd name="connsiteY67" fmla="*/ 85161 h 91722"/>
                  <a:gd name="connsiteX68" fmla="*/ 1552 w 134055"/>
                  <a:gd name="connsiteY68" fmla="*/ 85584 h 91722"/>
                  <a:gd name="connsiteX69" fmla="*/ 1764 w 134055"/>
                  <a:gd name="connsiteY69" fmla="*/ 86007 h 91722"/>
                  <a:gd name="connsiteX70" fmla="*/ 2046 w 134055"/>
                  <a:gd name="connsiteY70" fmla="*/ 86501 h 91722"/>
                  <a:gd name="connsiteX71" fmla="*/ 2328 w 134055"/>
                  <a:gd name="connsiteY71" fmla="*/ 86995 h 91722"/>
                  <a:gd name="connsiteX72" fmla="*/ 2399 w 134055"/>
                  <a:gd name="connsiteY72" fmla="*/ 87136 h 91722"/>
                  <a:gd name="connsiteX73" fmla="*/ 2469 w 134055"/>
                  <a:gd name="connsiteY73" fmla="*/ 87277 h 91722"/>
                  <a:gd name="connsiteX74" fmla="*/ 3104 w 134055"/>
                  <a:gd name="connsiteY74" fmla="*/ 88265 h 91722"/>
                  <a:gd name="connsiteX75" fmla="*/ 3598 w 134055"/>
                  <a:gd name="connsiteY75" fmla="*/ 88970 h 91722"/>
                  <a:gd name="connsiteX76" fmla="*/ 3598 w 134055"/>
                  <a:gd name="connsiteY76" fmla="*/ 88970 h 91722"/>
                  <a:gd name="connsiteX77" fmla="*/ 3598 w 134055"/>
                  <a:gd name="connsiteY77" fmla="*/ 88970 h 91722"/>
                  <a:gd name="connsiteX78" fmla="*/ 3951 w 134055"/>
                  <a:gd name="connsiteY78" fmla="*/ 89464 h 91722"/>
                  <a:gd name="connsiteX79" fmla="*/ 4304 w 134055"/>
                  <a:gd name="connsiteY79" fmla="*/ 89888 h 91722"/>
                  <a:gd name="connsiteX80" fmla="*/ 4657 w 134055"/>
                  <a:gd name="connsiteY80" fmla="*/ 90240 h 91722"/>
                  <a:gd name="connsiteX81" fmla="*/ 5009 w 134055"/>
                  <a:gd name="connsiteY81" fmla="*/ 90594 h 91722"/>
                  <a:gd name="connsiteX82" fmla="*/ 5080 w 134055"/>
                  <a:gd name="connsiteY82" fmla="*/ 90664 h 91722"/>
                  <a:gd name="connsiteX83" fmla="*/ 5080 w 134055"/>
                  <a:gd name="connsiteY83" fmla="*/ 90664 h 91722"/>
                  <a:gd name="connsiteX84" fmla="*/ 5362 w 134055"/>
                  <a:gd name="connsiteY84" fmla="*/ 90946 h 91722"/>
                  <a:gd name="connsiteX85" fmla="*/ 5715 w 134055"/>
                  <a:gd name="connsiteY85" fmla="*/ 91299 h 91722"/>
                  <a:gd name="connsiteX86" fmla="*/ 6068 w 134055"/>
                  <a:gd name="connsiteY86" fmla="*/ 91652 h 91722"/>
                  <a:gd name="connsiteX87" fmla="*/ 6421 w 134055"/>
                  <a:gd name="connsiteY87" fmla="*/ 92004 h 91722"/>
                  <a:gd name="connsiteX88" fmla="*/ 6632 w 134055"/>
                  <a:gd name="connsiteY88" fmla="*/ 92146 h 91722"/>
                  <a:gd name="connsiteX89" fmla="*/ 6703 w 134055"/>
                  <a:gd name="connsiteY89" fmla="*/ 92146 h 91722"/>
                  <a:gd name="connsiteX90" fmla="*/ 6844 w 134055"/>
                  <a:gd name="connsiteY90" fmla="*/ 92287 h 91722"/>
                  <a:gd name="connsiteX91" fmla="*/ 7197 w 134055"/>
                  <a:gd name="connsiteY91" fmla="*/ 92569 h 91722"/>
                  <a:gd name="connsiteX92" fmla="*/ 7549 w 134055"/>
                  <a:gd name="connsiteY92" fmla="*/ 92851 h 91722"/>
                  <a:gd name="connsiteX93" fmla="*/ 7902 w 134055"/>
                  <a:gd name="connsiteY93" fmla="*/ 93063 h 91722"/>
                  <a:gd name="connsiteX94" fmla="*/ 8255 w 134055"/>
                  <a:gd name="connsiteY94" fmla="*/ 93275 h 91722"/>
                  <a:gd name="connsiteX95" fmla="*/ 8326 w 134055"/>
                  <a:gd name="connsiteY95" fmla="*/ 93345 h 91722"/>
                  <a:gd name="connsiteX96" fmla="*/ 8608 w 134055"/>
                  <a:gd name="connsiteY96" fmla="*/ 93486 h 91722"/>
                  <a:gd name="connsiteX97" fmla="*/ 8961 w 134055"/>
                  <a:gd name="connsiteY97" fmla="*/ 93627 h 91722"/>
                  <a:gd name="connsiteX98" fmla="*/ 9313 w 134055"/>
                  <a:gd name="connsiteY98" fmla="*/ 93768 h 91722"/>
                  <a:gd name="connsiteX99" fmla="*/ 9666 w 134055"/>
                  <a:gd name="connsiteY99" fmla="*/ 93909 h 91722"/>
                  <a:gd name="connsiteX100" fmla="*/ 10019 w 134055"/>
                  <a:gd name="connsiteY100" fmla="*/ 94051 h 91722"/>
                  <a:gd name="connsiteX101" fmla="*/ 10089 w 134055"/>
                  <a:gd name="connsiteY101" fmla="*/ 94051 h 91722"/>
                  <a:gd name="connsiteX102" fmla="*/ 10089 w 134055"/>
                  <a:gd name="connsiteY102" fmla="*/ 94051 h 91722"/>
                  <a:gd name="connsiteX103" fmla="*/ 10301 w 134055"/>
                  <a:gd name="connsiteY103" fmla="*/ 94121 h 91722"/>
                  <a:gd name="connsiteX104" fmla="*/ 10654 w 134055"/>
                  <a:gd name="connsiteY104" fmla="*/ 94191 h 91722"/>
                  <a:gd name="connsiteX105" fmla="*/ 11007 w 134055"/>
                  <a:gd name="connsiteY105" fmla="*/ 94262 h 91722"/>
                  <a:gd name="connsiteX106" fmla="*/ 11359 w 134055"/>
                  <a:gd name="connsiteY106" fmla="*/ 94333 h 91722"/>
                  <a:gd name="connsiteX107" fmla="*/ 11642 w 134055"/>
                  <a:gd name="connsiteY107" fmla="*/ 94333 h 91722"/>
                  <a:gd name="connsiteX108" fmla="*/ 11642 w 134055"/>
                  <a:gd name="connsiteY108" fmla="*/ 94333 h 91722"/>
                  <a:gd name="connsiteX109" fmla="*/ 11712 w 134055"/>
                  <a:gd name="connsiteY109" fmla="*/ 94333 h 91722"/>
                  <a:gd name="connsiteX110" fmla="*/ 12136 w 134055"/>
                  <a:gd name="connsiteY110" fmla="*/ 94333 h 91722"/>
                  <a:gd name="connsiteX111" fmla="*/ 12559 w 134055"/>
                  <a:gd name="connsiteY111" fmla="*/ 94333 h 91722"/>
                  <a:gd name="connsiteX112" fmla="*/ 13053 w 134055"/>
                  <a:gd name="connsiteY112" fmla="*/ 94262 h 91722"/>
                  <a:gd name="connsiteX113" fmla="*/ 13053 w 134055"/>
                  <a:gd name="connsiteY113" fmla="*/ 94262 h 91722"/>
                  <a:gd name="connsiteX114" fmla="*/ 13053 w 134055"/>
                  <a:gd name="connsiteY114" fmla="*/ 94262 h 91722"/>
                  <a:gd name="connsiteX115" fmla="*/ 13617 w 134055"/>
                  <a:gd name="connsiteY115" fmla="*/ 94121 h 91722"/>
                  <a:gd name="connsiteX116" fmla="*/ 14323 w 134055"/>
                  <a:gd name="connsiteY116" fmla="*/ 93839 h 91722"/>
                  <a:gd name="connsiteX117" fmla="*/ 140758 w 134055"/>
                  <a:gd name="connsiteY117" fmla="*/ 20320 h 91722"/>
                  <a:gd name="connsiteX118" fmla="*/ 139488 w 134055"/>
                  <a:gd name="connsiteY118" fmla="*/ 2109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488" y="21096"/>
                    </a:moveTo>
                    <a:cubicBezTo>
                      <a:pt x="139488" y="21167"/>
                      <a:pt x="139488" y="21167"/>
                      <a:pt x="139488" y="21096"/>
                    </a:cubicBezTo>
                    <a:cubicBezTo>
                      <a:pt x="138994" y="21167"/>
                      <a:pt x="138571" y="21237"/>
                      <a:pt x="138077" y="21167"/>
                    </a:cubicBezTo>
                    <a:cubicBezTo>
                      <a:pt x="138077" y="21167"/>
                      <a:pt x="138077" y="21167"/>
                      <a:pt x="138077" y="21167"/>
                    </a:cubicBezTo>
                    <a:cubicBezTo>
                      <a:pt x="137583" y="21096"/>
                      <a:pt x="137089" y="21025"/>
                      <a:pt x="136525" y="20814"/>
                    </a:cubicBezTo>
                    <a:cubicBezTo>
                      <a:pt x="136525" y="20814"/>
                      <a:pt x="136525" y="20814"/>
                      <a:pt x="136525" y="20814"/>
                    </a:cubicBezTo>
                    <a:cubicBezTo>
                      <a:pt x="135961" y="20602"/>
                      <a:pt x="135396" y="20391"/>
                      <a:pt x="134832" y="20038"/>
                    </a:cubicBezTo>
                    <a:cubicBezTo>
                      <a:pt x="134267" y="19685"/>
                      <a:pt x="133703" y="19332"/>
                      <a:pt x="133138" y="18838"/>
                    </a:cubicBezTo>
                    <a:cubicBezTo>
                      <a:pt x="133138" y="18838"/>
                      <a:pt x="133138" y="18838"/>
                      <a:pt x="133068" y="18768"/>
                    </a:cubicBezTo>
                    <a:cubicBezTo>
                      <a:pt x="132503" y="18344"/>
                      <a:pt x="132009" y="17851"/>
                      <a:pt x="131516" y="17286"/>
                    </a:cubicBezTo>
                    <a:cubicBezTo>
                      <a:pt x="131516" y="17286"/>
                      <a:pt x="131516" y="17286"/>
                      <a:pt x="131516" y="17286"/>
                    </a:cubicBezTo>
                    <a:cubicBezTo>
                      <a:pt x="131022" y="16722"/>
                      <a:pt x="130528" y="16157"/>
                      <a:pt x="130104" y="15593"/>
                    </a:cubicBezTo>
                    <a:cubicBezTo>
                      <a:pt x="130104" y="15593"/>
                      <a:pt x="130104" y="15593"/>
                      <a:pt x="130104" y="15593"/>
                    </a:cubicBezTo>
                    <a:cubicBezTo>
                      <a:pt x="129681" y="15028"/>
                      <a:pt x="129258" y="14393"/>
                      <a:pt x="128905" y="13758"/>
                    </a:cubicBezTo>
                    <a:cubicBezTo>
                      <a:pt x="128905" y="13688"/>
                      <a:pt x="128834" y="13688"/>
                      <a:pt x="128834" y="13617"/>
                    </a:cubicBezTo>
                    <a:cubicBezTo>
                      <a:pt x="128482" y="12982"/>
                      <a:pt x="128129" y="12347"/>
                      <a:pt x="127847" y="11642"/>
                    </a:cubicBezTo>
                    <a:cubicBezTo>
                      <a:pt x="127847" y="11642"/>
                      <a:pt x="127847" y="11642"/>
                      <a:pt x="127847" y="11642"/>
                    </a:cubicBezTo>
                    <a:cubicBezTo>
                      <a:pt x="127564" y="10936"/>
                      <a:pt x="127282" y="10301"/>
                      <a:pt x="127071" y="9595"/>
                    </a:cubicBezTo>
                    <a:cubicBezTo>
                      <a:pt x="127071" y="9595"/>
                      <a:pt x="127071" y="9595"/>
                      <a:pt x="127071" y="9525"/>
                    </a:cubicBezTo>
                    <a:cubicBezTo>
                      <a:pt x="126859" y="8819"/>
                      <a:pt x="126718" y="8114"/>
                      <a:pt x="126577" y="7479"/>
                    </a:cubicBezTo>
                    <a:cubicBezTo>
                      <a:pt x="126577" y="7479"/>
                      <a:pt x="126577" y="7479"/>
                      <a:pt x="126577" y="7479"/>
                    </a:cubicBezTo>
                    <a:cubicBezTo>
                      <a:pt x="126436" y="6773"/>
                      <a:pt x="126436" y="6138"/>
                      <a:pt x="126436" y="5433"/>
                    </a:cubicBezTo>
                    <a:cubicBezTo>
                      <a:pt x="126436" y="4798"/>
                      <a:pt x="126506" y="4163"/>
                      <a:pt x="126577" y="3598"/>
                    </a:cubicBezTo>
                    <a:cubicBezTo>
                      <a:pt x="126577" y="3598"/>
                      <a:pt x="126577" y="3598"/>
                      <a:pt x="126577" y="3528"/>
                    </a:cubicBezTo>
                    <a:cubicBezTo>
                      <a:pt x="126718" y="2963"/>
                      <a:pt x="126859" y="2469"/>
                      <a:pt x="127071" y="2046"/>
                    </a:cubicBezTo>
                    <a:cubicBezTo>
                      <a:pt x="127071" y="2046"/>
                      <a:pt x="127071" y="2046"/>
                      <a:pt x="127071" y="2046"/>
                    </a:cubicBezTo>
                    <a:cubicBezTo>
                      <a:pt x="127212" y="1693"/>
                      <a:pt x="127494" y="1341"/>
                      <a:pt x="127706" y="1059"/>
                    </a:cubicBezTo>
                    <a:cubicBezTo>
                      <a:pt x="127776" y="988"/>
                      <a:pt x="127847" y="847"/>
                      <a:pt x="127917" y="776"/>
                    </a:cubicBezTo>
                    <a:cubicBezTo>
                      <a:pt x="128199" y="494"/>
                      <a:pt x="128482" y="212"/>
                      <a:pt x="128834" y="0"/>
                    </a:cubicBezTo>
                    <a:lnTo>
                      <a:pt x="2399" y="73519"/>
                    </a:lnTo>
                    <a:cubicBezTo>
                      <a:pt x="2046" y="73731"/>
                      <a:pt x="1764" y="74013"/>
                      <a:pt x="1482" y="74295"/>
                    </a:cubicBezTo>
                    <a:cubicBezTo>
                      <a:pt x="1411" y="74365"/>
                      <a:pt x="1341" y="74507"/>
                      <a:pt x="1270" y="74577"/>
                    </a:cubicBezTo>
                    <a:cubicBezTo>
                      <a:pt x="1199" y="74719"/>
                      <a:pt x="1058" y="74789"/>
                      <a:pt x="988" y="74930"/>
                    </a:cubicBezTo>
                    <a:cubicBezTo>
                      <a:pt x="847" y="75142"/>
                      <a:pt x="776" y="75283"/>
                      <a:pt x="635" y="75495"/>
                    </a:cubicBezTo>
                    <a:cubicBezTo>
                      <a:pt x="635" y="75495"/>
                      <a:pt x="635" y="75495"/>
                      <a:pt x="635" y="75565"/>
                    </a:cubicBezTo>
                    <a:cubicBezTo>
                      <a:pt x="635" y="75565"/>
                      <a:pt x="635" y="75565"/>
                      <a:pt x="635" y="75565"/>
                    </a:cubicBezTo>
                    <a:cubicBezTo>
                      <a:pt x="564" y="75706"/>
                      <a:pt x="494" y="75847"/>
                      <a:pt x="494" y="75988"/>
                    </a:cubicBezTo>
                    <a:cubicBezTo>
                      <a:pt x="423" y="76129"/>
                      <a:pt x="423" y="76271"/>
                      <a:pt x="353" y="76412"/>
                    </a:cubicBezTo>
                    <a:cubicBezTo>
                      <a:pt x="282" y="76553"/>
                      <a:pt x="282" y="76694"/>
                      <a:pt x="212" y="76835"/>
                    </a:cubicBezTo>
                    <a:cubicBezTo>
                      <a:pt x="212" y="76906"/>
                      <a:pt x="212" y="76976"/>
                      <a:pt x="141" y="77047"/>
                    </a:cubicBezTo>
                    <a:cubicBezTo>
                      <a:pt x="141" y="77047"/>
                      <a:pt x="141" y="77047"/>
                      <a:pt x="141" y="77117"/>
                    </a:cubicBezTo>
                    <a:cubicBezTo>
                      <a:pt x="141" y="77188"/>
                      <a:pt x="141" y="77258"/>
                      <a:pt x="141" y="77258"/>
                    </a:cubicBezTo>
                    <a:cubicBezTo>
                      <a:pt x="141" y="77400"/>
                      <a:pt x="71" y="77540"/>
                      <a:pt x="71" y="77682"/>
                    </a:cubicBezTo>
                    <a:cubicBezTo>
                      <a:pt x="71" y="77823"/>
                      <a:pt x="71" y="77964"/>
                      <a:pt x="0" y="78105"/>
                    </a:cubicBezTo>
                    <a:cubicBezTo>
                      <a:pt x="0" y="78246"/>
                      <a:pt x="0" y="78387"/>
                      <a:pt x="0" y="78528"/>
                    </a:cubicBezTo>
                    <a:cubicBezTo>
                      <a:pt x="0" y="78670"/>
                      <a:pt x="0" y="78810"/>
                      <a:pt x="0" y="78952"/>
                    </a:cubicBezTo>
                    <a:cubicBezTo>
                      <a:pt x="0" y="78952"/>
                      <a:pt x="0" y="78952"/>
                      <a:pt x="0" y="78952"/>
                    </a:cubicBezTo>
                    <a:cubicBezTo>
                      <a:pt x="0" y="79093"/>
                      <a:pt x="0" y="79234"/>
                      <a:pt x="0" y="79304"/>
                    </a:cubicBezTo>
                    <a:cubicBezTo>
                      <a:pt x="0" y="79446"/>
                      <a:pt x="0" y="79587"/>
                      <a:pt x="0" y="79728"/>
                    </a:cubicBezTo>
                    <a:cubicBezTo>
                      <a:pt x="0" y="79869"/>
                      <a:pt x="0" y="80010"/>
                      <a:pt x="0" y="80151"/>
                    </a:cubicBezTo>
                    <a:cubicBezTo>
                      <a:pt x="0" y="80292"/>
                      <a:pt x="0" y="80434"/>
                      <a:pt x="71" y="80574"/>
                    </a:cubicBezTo>
                    <a:cubicBezTo>
                      <a:pt x="71" y="80716"/>
                      <a:pt x="141" y="80857"/>
                      <a:pt x="141" y="80998"/>
                    </a:cubicBezTo>
                    <a:cubicBezTo>
                      <a:pt x="141" y="80998"/>
                      <a:pt x="141" y="80998"/>
                      <a:pt x="141" y="80998"/>
                    </a:cubicBezTo>
                    <a:cubicBezTo>
                      <a:pt x="141" y="80998"/>
                      <a:pt x="141" y="80998"/>
                      <a:pt x="141" y="80998"/>
                    </a:cubicBezTo>
                    <a:cubicBezTo>
                      <a:pt x="141" y="81139"/>
                      <a:pt x="212" y="81280"/>
                      <a:pt x="212" y="81421"/>
                    </a:cubicBezTo>
                    <a:cubicBezTo>
                      <a:pt x="212" y="81562"/>
                      <a:pt x="282" y="81703"/>
                      <a:pt x="282" y="81844"/>
                    </a:cubicBezTo>
                    <a:cubicBezTo>
                      <a:pt x="282" y="81986"/>
                      <a:pt x="353" y="82127"/>
                      <a:pt x="353" y="82268"/>
                    </a:cubicBezTo>
                    <a:cubicBezTo>
                      <a:pt x="423" y="82409"/>
                      <a:pt x="423" y="82550"/>
                      <a:pt x="494" y="82691"/>
                    </a:cubicBezTo>
                    <a:cubicBezTo>
                      <a:pt x="494" y="82832"/>
                      <a:pt x="564" y="82903"/>
                      <a:pt x="564" y="83044"/>
                    </a:cubicBezTo>
                    <a:cubicBezTo>
                      <a:pt x="564" y="83044"/>
                      <a:pt x="564" y="83044"/>
                      <a:pt x="564" y="83044"/>
                    </a:cubicBezTo>
                    <a:cubicBezTo>
                      <a:pt x="564" y="83044"/>
                      <a:pt x="564" y="83115"/>
                      <a:pt x="564" y="83115"/>
                    </a:cubicBezTo>
                    <a:cubicBezTo>
                      <a:pt x="635" y="83255"/>
                      <a:pt x="635" y="83397"/>
                      <a:pt x="706" y="83538"/>
                    </a:cubicBezTo>
                    <a:cubicBezTo>
                      <a:pt x="776" y="83679"/>
                      <a:pt x="776" y="83820"/>
                      <a:pt x="847" y="83961"/>
                    </a:cubicBezTo>
                    <a:cubicBezTo>
                      <a:pt x="917" y="84102"/>
                      <a:pt x="917" y="84243"/>
                      <a:pt x="988" y="84385"/>
                    </a:cubicBezTo>
                    <a:cubicBezTo>
                      <a:pt x="1058" y="84525"/>
                      <a:pt x="1129" y="84667"/>
                      <a:pt x="1129" y="84808"/>
                    </a:cubicBezTo>
                    <a:cubicBezTo>
                      <a:pt x="1199" y="84879"/>
                      <a:pt x="1199" y="85019"/>
                      <a:pt x="1270" y="85090"/>
                    </a:cubicBezTo>
                    <a:cubicBezTo>
                      <a:pt x="1270" y="85090"/>
                      <a:pt x="1270" y="85090"/>
                      <a:pt x="1270" y="85090"/>
                    </a:cubicBezTo>
                    <a:cubicBezTo>
                      <a:pt x="1270" y="85090"/>
                      <a:pt x="1270" y="85161"/>
                      <a:pt x="1341" y="85161"/>
                    </a:cubicBezTo>
                    <a:cubicBezTo>
                      <a:pt x="1411" y="85302"/>
                      <a:pt x="1482" y="85443"/>
                      <a:pt x="1552" y="85584"/>
                    </a:cubicBezTo>
                    <a:cubicBezTo>
                      <a:pt x="1623" y="85725"/>
                      <a:pt x="1693" y="85866"/>
                      <a:pt x="1764" y="86007"/>
                    </a:cubicBezTo>
                    <a:cubicBezTo>
                      <a:pt x="1834" y="86148"/>
                      <a:pt x="1905" y="86360"/>
                      <a:pt x="2046" y="86501"/>
                    </a:cubicBezTo>
                    <a:cubicBezTo>
                      <a:pt x="2117" y="86642"/>
                      <a:pt x="2258" y="86854"/>
                      <a:pt x="2328" y="86995"/>
                    </a:cubicBezTo>
                    <a:cubicBezTo>
                      <a:pt x="2328" y="87066"/>
                      <a:pt x="2399" y="87066"/>
                      <a:pt x="2399" y="87136"/>
                    </a:cubicBezTo>
                    <a:cubicBezTo>
                      <a:pt x="2399" y="87207"/>
                      <a:pt x="2469" y="87207"/>
                      <a:pt x="2469" y="87277"/>
                    </a:cubicBezTo>
                    <a:cubicBezTo>
                      <a:pt x="2681" y="87630"/>
                      <a:pt x="2893" y="87912"/>
                      <a:pt x="3104" y="88265"/>
                    </a:cubicBezTo>
                    <a:cubicBezTo>
                      <a:pt x="3246" y="88477"/>
                      <a:pt x="3457" y="88759"/>
                      <a:pt x="3598" y="88970"/>
                    </a:cubicBezTo>
                    <a:cubicBezTo>
                      <a:pt x="3598" y="88970"/>
                      <a:pt x="3598" y="88970"/>
                      <a:pt x="3598" y="88970"/>
                    </a:cubicBezTo>
                    <a:cubicBezTo>
                      <a:pt x="3598" y="88970"/>
                      <a:pt x="3598" y="88970"/>
                      <a:pt x="3598" y="88970"/>
                    </a:cubicBezTo>
                    <a:cubicBezTo>
                      <a:pt x="3739" y="89112"/>
                      <a:pt x="3810" y="89324"/>
                      <a:pt x="3951" y="89464"/>
                    </a:cubicBezTo>
                    <a:cubicBezTo>
                      <a:pt x="4092" y="89606"/>
                      <a:pt x="4163" y="89747"/>
                      <a:pt x="4304" y="89888"/>
                    </a:cubicBezTo>
                    <a:cubicBezTo>
                      <a:pt x="4445" y="90029"/>
                      <a:pt x="4516" y="90170"/>
                      <a:pt x="4657" y="90240"/>
                    </a:cubicBezTo>
                    <a:cubicBezTo>
                      <a:pt x="4798" y="90382"/>
                      <a:pt x="4868" y="90452"/>
                      <a:pt x="5009" y="90594"/>
                    </a:cubicBezTo>
                    <a:cubicBezTo>
                      <a:pt x="5009" y="90594"/>
                      <a:pt x="5009" y="90664"/>
                      <a:pt x="5080" y="90664"/>
                    </a:cubicBezTo>
                    <a:cubicBezTo>
                      <a:pt x="5080" y="90664"/>
                      <a:pt x="5080" y="90664"/>
                      <a:pt x="5080" y="90664"/>
                    </a:cubicBezTo>
                    <a:cubicBezTo>
                      <a:pt x="5151" y="90734"/>
                      <a:pt x="5292" y="90876"/>
                      <a:pt x="5362" y="90946"/>
                    </a:cubicBezTo>
                    <a:cubicBezTo>
                      <a:pt x="5503" y="91087"/>
                      <a:pt x="5574" y="91158"/>
                      <a:pt x="5715" y="91299"/>
                    </a:cubicBezTo>
                    <a:cubicBezTo>
                      <a:pt x="5856" y="91440"/>
                      <a:pt x="5927" y="91511"/>
                      <a:pt x="6068" y="91652"/>
                    </a:cubicBezTo>
                    <a:cubicBezTo>
                      <a:pt x="6209" y="91793"/>
                      <a:pt x="6350" y="91863"/>
                      <a:pt x="6421" y="92004"/>
                    </a:cubicBezTo>
                    <a:cubicBezTo>
                      <a:pt x="6491" y="92075"/>
                      <a:pt x="6562" y="92075"/>
                      <a:pt x="6632" y="92146"/>
                    </a:cubicBezTo>
                    <a:cubicBezTo>
                      <a:pt x="6632" y="92146"/>
                      <a:pt x="6632" y="92146"/>
                      <a:pt x="6703" y="92146"/>
                    </a:cubicBezTo>
                    <a:cubicBezTo>
                      <a:pt x="6773" y="92216"/>
                      <a:pt x="6773" y="92216"/>
                      <a:pt x="6844" y="92287"/>
                    </a:cubicBezTo>
                    <a:cubicBezTo>
                      <a:pt x="6985" y="92357"/>
                      <a:pt x="7056" y="92498"/>
                      <a:pt x="7197" y="92569"/>
                    </a:cubicBezTo>
                    <a:cubicBezTo>
                      <a:pt x="7338" y="92639"/>
                      <a:pt x="7408" y="92710"/>
                      <a:pt x="7549" y="92851"/>
                    </a:cubicBezTo>
                    <a:cubicBezTo>
                      <a:pt x="7691" y="92922"/>
                      <a:pt x="7761" y="92992"/>
                      <a:pt x="7902" y="93063"/>
                    </a:cubicBezTo>
                    <a:cubicBezTo>
                      <a:pt x="8043" y="93133"/>
                      <a:pt x="8114" y="93204"/>
                      <a:pt x="8255" y="93275"/>
                    </a:cubicBezTo>
                    <a:cubicBezTo>
                      <a:pt x="8255" y="93275"/>
                      <a:pt x="8326" y="93275"/>
                      <a:pt x="8326" y="93345"/>
                    </a:cubicBezTo>
                    <a:cubicBezTo>
                      <a:pt x="8396" y="93415"/>
                      <a:pt x="8467" y="93415"/>
                      <a:pt x="8608" y="93486"/>
                    </a:cubicBezTo>
                    <a:cubicBezTo>
                      <a:pt x="8749" y="93557"/>
                      <a:pt x="8819" y="93627"/>
                      <a:pt x="8961" y="93627"/>
                    </a:cubicBezTo>
                    <a:cubicBezTo>
                      <a:pt x="9102" y="93698"/>
                      <a:pt x="9172" y="93768"/>
                      <a:pt x="9313" y="93768"/>
                    </a:cubicBezTo>
                    <a:cubicBezTo>
                      <a:pt x="9454" y="93839"/>
                      <a:pt x="9525" y="93839"/>
                      <a:pt x="9666" y="93909"/>
                    </a:cubicBezTo>
                    <a:cubicBezTo>
                      <a:pt x="9807" y="93980"/>
                      <a:pt x="9878" y="93980"/>
                      <a:pt x="10019" y="94051"/>
                    </a:cubicBezTo>
                    <a:cubicBezTo>
                      <a:pt x="10019" y="94051"/>
                      <a:pt x="10089" y="94051"/>
                      <a:pt x="10089" y="94051"/>
                    </a:cubicBezTo>
                    <a:cubicBezTo>
                      <a:pt x="10089" y="94051"/>
                      <a:pt x="10089" y="94051"/>
                      <a:pt x="10089" y="94051"/>
                    </a:cubicBezTo>
                    <a:cubicBezTo>
                      <a:pt x="10160" y="94051"/>
                      <a:pt x="10231" y="94121"/>
                      <a:pt x="10301" y="94121"/>
                    </a:cubicBezTo>
                    <a:cubicBezTo>
                      <a:pt x="10442" y="94121"/>
                      <a:pt x="10513" y="94191"/>
                      <a:pt x="10654" y="94191"/>
                    </a:cubicBezTo>
                    <a:cubicBezTo>
                      <a:pt x="10795" y="94191"/>
                      <a:pt x="10866" y="94262"/>
                      <a:pt x="11007" y="94262"/>
                    </a:cubicBezTo>
                    <a:cubicBezTo>
                      <a:pt x="11148" y="94262"/>
                      <a:pt x="11218" y="94333"/>
                      <a:pt x="11359" y="94333"/>
                    </a:cubicBezTo>
                    <a:cubicBezTo>
                      <a:pt x="11430" y="94333"/>
                      <a:pt x="11571" y="94333"/>
                      <a:pt x="11642" y="94333"/>
                    </a:cubicBezTo>
                    <a:cubicBezTo>
                      <a:pt x="11642" y="94333"/>
                      <a:pt x="11642" y="94333"/>
                      <a:pt x="11642" y="94333"/>
                    </a:cubicBezTo>
                    <a:cubicBezTo>
                      <a:pt x="11642" y="94333"/>
                      <a:pt x="11712" y="94333"/>
                      <a:pt x="11712" y="94333"/>
                    </a:cubicBezTo>
                    <a:cubicBezTo>
                      <a:pt x="11853" y="94333"/>
                      <a:pt x="11994" y="94333"/>
                      <a:pt x="12136" y="94333"/>
                    </a:cubicBezTo>
                    <a:cubicBezTo>
                      <a:pt x="12277" y="94333"/>
                      <a:pt x="12418" y="94333"/>
                      <a:pt x="12559" y="94333"/>
                    </a:cubicBezTo>
                    <a:cubicBezTo>
                      <a:pt x="12700" y="94333"/>
                      <a:pt x="12912" y="94262"/>
                      <a:pt x="13053" y="94262"/>
                    </a:cubicBezTo>
                    <a:cubicBezTo>
                      <a:pt x="13053" y="94262"/>
                      <a:pt x="13053" y="94262"/>
                      <a:pt x="13053" y="94262"/>
                    </a:cubicBezTo>
                    <a:cubicBezTo>
                      <a:pt x="13053" y="94262"/>
                      <a:pt x="13053" y="94262"/>
                      <a:pt x="13053" y="94262"/>
                    </a:cubicBezTo>
                    <a:cubicBezTo>
                      <a:pt x="13264" y="94191"/>
                      <a:pt x="13406" y="94191"/>
                      <a:pt x="13617" y="94121"/>
                    </a:cubicBezTo>
                    <a:cubicBezTo>
                      <a:pt x="13829" y="94051"/>
                      <a:pt x="14111" y="93909"/>
                      <a:pt x="14323" y="93839"/>
                    </a:cubicBezTo>
                    <a:lnTo>
                      <a:pt x="140758" y="20320"/>
                    </a:lnTo>
                    <a:cubicBezTo>
                      <a:pt x="140335" y="20885"/>
                      <a:pt x="139982" y="21025"/>
                      <a:pt x="139488" y="21096"/>
                    </a:cubicBezTo>
                    <a:close/>
                  </a:path>
                </a:pathLst>
              </a:custGeom>
              <a:solidFill>
                <a:srgbClr val="DCB837"/>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2A4DF631-EC42-4C82-A1E7-801FED3F1E5E}"/>
                  </a:ext>
                </a:extLst>
              </p:cNvPr>
              <p:cNvSpPr/>
              <p:nvPr/>
            </p:nvSpPr>
            <p:spPr>
              <a:xfrm>
                <a:off x="2979914" y="6471426"/>
                <a:ext cx="225778" cy="134056"/>
              </a:xfrm>
              <a:custGeom>
                <a:avLst/>
                <a:gdLst>
                  <a:gd name="connsiteX0" fmla="*/ 227118 w 225777"/>
                  <a:gd name="connsiteY0" fmla="*/ 66957 h 134055"/>
                  <a:gd name="connsiteX1" fmla="*/ 227118 w 225777"/>
                  <a:gd name="connsiteY1" fmla="*/ 66957 h 134055"/>
                  <a:gd name="connsiteX2" fmla="*/ 226131 w 225777"/>
                  <a:gd name="connsiteY2" fmla="*/ 67028 h 134055"/>
                  <a:gd name="connsiteX3" fmla="*/ 226131 w 225777"/>
                  <a:gd name="connsiteY3" fmla="*/ 67028 h 134055"/>
                  <a:gd name="connsiteX4" fmla="*/ 225072 w 225777"/>
                  <a:gd name="connsiteY4" fmla="*/ 66816 h 134055"/>
                  <a:gd name="connsiteX5" fmla="*/ 225072 w 225777"/>
                  <a:gd name="connsiteY5" fmla="*/ 66816 h 134055"/>
                  <a:gd name="connsiteX6" fmla="*/ 223943 w 225777"/>
                  <a:gd name="connsiteY6" fmla="*/ 66322 h 134055"/>
                  <a:gd name="connsiteX7" fmla="*/ 131868 w 225777"/>
                  <a:gd name="connsiteY7" fmla="*/ 13194 h 134055"/>
                  <a:gd name="connsiteX8" fmla="*/ 130739 w 225777"/>
                  <a:gd name="connsiteY8" fmla="*/ 12417 h 134055"/>
                  <a:gd name="connsiteX9" fmla="*/ 130739 w 225777"/>
                  <a:gd name="connsiteY9" fmla="*/ 12417 h 134055"/>
                  <a:gd name="connsiteX10" fmla="*/ 129681 w 225777"/>
                  <a:gd name="connsiteY10" fmla="*/ 11430 h 134055"/>
                  <a:gd name="connsiteX11" fmla="*/ 129681 w 225777"/>
                  <a:gd name="connsiteY11" fmla="*/ 11430 h 134055"/>
                  <a:gd name="connsiteX12" fmla="*/ 128764 w 225777"/>
                  <a:gd name="connsiteY12" fmla="*/ 10301 h 134055"/>
                  <a:gd name="connsiteX13" fmla="*/ 128764 w 225777"/>
                  <a:gd name="connsiteY13" fmla="*/ 10301 h 134055"/>
                  <a:gd name="connsiteX14" fmla="*/ 127988 w 225777"/>
                  <a:gd name="connsiteY14" fmla="*/ 9102 h 134055"/>
                  <a:gd name="connsiteX15" fmla="*/ 127917 w 225777"/>
                  <a:gd name="connsiteY15" fmla="*/ 9031 h 134055"/>
                  <a:gd name="connsiteX16" fmla="*/ 127282 w 225777"/>
                  <a:gd name="connsiteY16" fmla="*/ 7690 h 134055"/>
                  <a:gd name="connsiteX17" fmla="*/ 127282 w 225777"/>
                  <a:gd name="connsiteY17" fmla="*/ 7690 h 134055"/>
                  <a:gd name="connsiteX18" fmla="*/ 126788 w 225777"/>
                  <a:gd name="connsiteY18" fmla="*/ 6279 h 134055"/>
                  <a:gd name="connsiteX19" fmla="*/ 126788 w 225777"/>
                  <a:gd name="connsiteY19" fmla="*/ 6279 h 134055"/>
                  <a:gd name="connsiteX20" fmla="*/ 126436 w 225777"/>
                  <a:gd name="connsiteY20" fmla="*/ 4868 h 134055"/>
                  <a:gd name="connsiteX21" fmla="*/ 126436 w 225777"/>
                  <a:gd name="connsiteY21" fmla="*/ 4868 h 134055"/>
                  <a:gd name="connsiteX22" fmla="*/ 126294 w 225777"/>
                  <a:gd name="connsiteY22" fmla="*/ 3528 h 134055"/>
                  <a:gd name="connsiteX23" fmla="*/ 126436 w 225777"/>
                  <a:gd name="connsiteY23" fmla="*/ 2328 h 134055"/>
                  <a:gd name="connsiteX24" fmla="*/ 126436 w 225777"/>
                  <a:gd name="connsiteY24" fmla="*/ 2328 h 134055"/>
                  <a:gd name="connsiteX25" fmla="*/ 126788 w 225777"/>
                  <a:gd name="connsiteY25" fmla="*/ 1341 h 134055"/>
                  <a:gd name="connsiteX26" fmla="*/ 126788 w 225777"/>
                  <a:gd name="connsiteY26" fmla="*/ 1341 h 134055"/>
                  <a:gd name="connsiteX27" fmla="*/ 127141 w 225777"/>
                  <a:gd name="connsiteY27" fmla="*/ 847 h 134055"/>
                  <a:gd name="connsiteX28" fmla="*/ 127988 w 225777"/>
                  <a:gd name="connsiteY28" fmla="*/ 0 h 134055"/>
                  <a:gd name="connsiteX29" fmla="*/ 1552 w 225777"/>
                  <a:gd name="connsiteY29" fmla="*/ 73519 h 134055"/>
                  <a:gd name="connsiteX30" fmla="*/ 706 w 225777"/>
                  <a:gd name="connsiteY30" fmla="*/ 74365 h 134055"/>
                  <a:gd name="connsiteX31" fmla="*/ 564 w 225777"/>
                  <a:gd name="connsiteY31" fmla="*/ 74507 h 134055"/>
                  <a:gd name="connsiteX32" fmla="*/ 353 w 225777"/>
                  <a:gd name="connsiteY32" fmla="*/ 74930 h 134055"/>
                  <a:gd name="connsiteX33" fmla="*/ 353 w 225777"/>
                  <a:gd name="connsiteY33" fmla="*/ 74930 h 134055"/>
                  <a:gd name="connsiteX34" fmla="*/ 353 w 225777"/>
                  <a:gd name="connsiteY34" fmla="*/ 74930 h 134055"/>
                  <a:gd name="connsiteX35" fmla="*/ 212 w 225777"/>
                  <a:gd name="connsiteY35" fmla="*/ 75212 h 134055"/>
                  <a:gd name="connsiteX36" fmla="*/ 141 w 225777"/>
                  <a:gd name="connsiteY36" fmla="*/ 75494 h 134055"/>
                  <a:gd name="connsiteX37" fmla="*/ 71 w 225777"/>
                  <a:gd name="connsiteY37" fmla="*/ 75777 h 134055"/>
                  <a:gd name="connsiteX38" fmla="*/ 71 w 225777"/>
                  <a:gd name="connsiteY38" fmla="*/ 75917 h 134055"/>
                  <a:gd name="connsiteX39" fmla="*/ 71 w 225777"/>
                  <a:gd name="connsiteY39" fmla="*/ 75917 h 134055"/>
                  <a:gd name="connsiteX40" fmla="*/ 71 w 225777"/>
                  <a:gd name="connsiteY40" fmla="*/ 76059 h 134055"/>
                  <a:gd name="connsiteX41" fmla="*/ 0 w 225777"/>
                  <a:gd name="connsiteY41" fmla="*/ 76341 h 134055"/>
                  <a:gd name="connsiteX42" fmla="*/ 0 w 225777"/>
                  <a:gd name="connsiteY42" fmla="*/ 76623 h 134055"/>
                  <a:gd name="connsiteX43" fmla="*/ 0 w 225777"/>
                  <a:gd name="connsiteY43" fmla="*/ 76905 h 134055"/>
                  <a:gd name="connsiteX44" fmla="*/ 0 w 225777"/>
                  <a:gd name="connsiteY44" fmla="*/ 77188 h 134055"/>
                  <a:gd name="connsiteX45" fmla="*/ 0 w 225777"/>
                  <a:gd name="connsiteY45" fmla="*/ 77188 h 134055"/>
                  <a:gd name="connsiteX46" fmla="*/ 0 w 225777"/>
                  <a:gd name="connsiteY46" fmla="*/ 77470 h 134055"/>
                  <a:gd name="connsiteX47" fmla="*/ 0 w 225777"/>
                  <a:gd name="connsiteY47" fmla="*/ 77752 h 134055"/>
                  <a:gd name="connsiteX48" fmla="*/ 0 w 225777"/>
                  <a:gd name="connsiteY48" fmla="*/ 78034 h 134055"/>
                  <a:gd name="connsiteX49" fmla="*/ 0 w 225777"/>
                  <a:gd name="connsiteY49" fmla="*/ 78316 h 134055"/>
                  <a:gd name="connsiteX50" fmla="*/ 71 w 225777"/>
                  <a:gd name="connsiteY50" fmla="*/ 78599 h 134055"/>
                  <a:gd name="connsiteX51" fmla="*/ 71 w 225777"/>
                  <a:gd name="connsiteY51" fmla="*/ 78599 h 134055"/>
                  <a:gd name="connsiteX52" fmla="*/ 71 w 225777"/>
                  <a:gd name="connsiteY52" fmla="*/ 78599 h 134055"/>
                  <a:gd name="connsiteX53" fmla="*/ 141 w 225777"/>
                  <a:gd name="connsiteY53" fmla="*/ 78881 h 134055"/>
                  <a:gd name="connsiteX54" fmla="*/ 212 w 225777"/>
                  <a:gd name="connsiteY54" fmla="*/ 79163 h 134055"/>
                  <a:gd name="connsiteX55" fmla="*/ 282 w 225777"/>
                  <a:gd name="connsiteY55" fmla="*/ 79445 h 134055"/>
                  <a:gd name="connsiteX56" fmla="*/ 353 w 225777"/>
                  <a:gd name="connsiteY56" fmla="*/ 79728 h 134055"/>
                  <a:gd name="connsiteX57" fmla="*/ 423 w 225777"/>
                  <a:gd name="connsiteY57" fmla="*/ 79939 h 134055"/>
                  <a:gd name="connsiteX58" fmla="*/ 423 w 225777"/>
                  <a:gd name="connsiteY58" fmla="*/ 79939 h 134055"/>
                  <a:gd name="connsiteX59" fmla="*/ 423 w 225777"/>
                  <a:gd name="connsiteY59" fmla="*/ 80010 h 134055"/>
                  <a:gd name="connsiteX60" fmla="*/ 494 w 225777"/>
                  <a:gd name="connsiteY60" fmla="*/ 80292 h 134055"/>
                  <a:gd name="connsiteX61" fmla="*/ 564 w 225777"/>
                  <a:gd name="connsiteY61" fmla="*/ 80574 h 134055"/>
                  <a:gd name="connsiteX62" fmla="*/ 635 w 225777"/>
                  <a:gd name="connsiteY62" fmla="*/ 80856 h 134055"/>
                  <a:gd name="connsiteX63" fmla="*/ 776 w 225777"/>
                  <a:gd name="connsiteY63" fmla="*/ 81139 h 134055"/>
                  <a:gd name="connsiteX64" fmla="*/ 847 w 225777"/>
                  <a:gd name="connsiteY64" fmla="*/ 81350 h 134055"/>
                  <a:gd name="connsiteX65" fmla="*/ 847 w 225777"/>
                  <a:gd name="connsiteY65" fmla="*/ 81350 h 134055"/>
                  <a:gd name="connsiteX66" fmla="*/ 847 w 225777"/>
                  <a:gd name="connsiteY66" fmla="*/ 81421 h 134055"/>
                  <a:gd name="connsiteX67" fmla="*/ 988 w 225777"/>
                  <a:gd name="connsiteY67" fmla="*/ 81703 h 134055"/>
                  <a:gd name="connsiteX68" fmla="*/ 1129 w 225777"/>
                  <a:gd name="connsiteY68" fmla="*/ 81986 h 134055"/>
                  <a:gd name="connsiteX69" fmla="*/ 1341 w 225777"/>
                  <a:gd name="connsiteY69" fmla="*/ 82338 h 134055"/>
                  <a:gd name="connsiteX70" fmla="*/ 1552 w 225777"/>
                  <a:gd name="connsiteY70" fmla="*/ 82691 h 134055"/>
                  <a:gd name="connsiteX71" fmla="*/ 1623 w 225777"/>
                  <a:gd name="connsiteY71" fmla="*/ 82762 h 134055"/>
                  <a:gd name="connsiteX72" fmla="*/ 1693 w 225777"/>
                  <a:gd name="connsiteY72" fmla="*/ 82832 h 134055"/>
                  <a:gd name="connsiteX73" fmla="*/ 2117 w 225777"/>
                  <a:gd name="connsiteY73" fmla="*/ 83467 h 134055"/>
                  <a:gd name="connsiteX74" fmla="*/ 2469 w 225777"/>
                  <a:gd name="connsiteY74" fmla="*/ 83961 h 134055"/>
                  <a:gd name="connsiteX75" fmla="*/ 2469 w 225777"/>
                  <a:gd name="connsiteY75" fmla="*/ 83961 h 134055"/>
                  <a:gd name="connsiteX76" fmla="*/ 2469 w 225777"/>
                  <a:gd name="connsiteY76" fmla="*/ 83961 h 134055"/>
                  <a:gd name="connsiteX77" fmla="*/ 2752 w 225777"/>
                  <a:gd name="connsiteY77" fmla="*/ 84314 h 134055"/>
                  <a:gd name="connsiteX78" fmla="*/ 2963 w 225777"/>
                  <a:gd name="connsiteY78" fmla="*/ 84596 h 134055"/>
                  <a:gd name="connsiteX79" fmla="*/ 3175 w 225777"/>
                  <a:gd name="connsiteY79" fmla="*/ 84878 h 134055"/>
                  <a:gd name="connsiteX80" fmla="*/ 3387 w 225777"/>
                  <a:gd name="connsiteY80" fmla="*/ 85090 h 134055"/>
                  <a:gd name="connsiteX81" fmla="*/ 3387 w 225777"/>
                  <a:gd name="connsiteY81" fmla="*/ 85090 h 134055"/>
                  <a:gd name="connsiteX82" fmla="*/ 3387 w 225777"/>
                  <a:gd name="connsiteY82" fmla="*/ 85090 h 134055"/>
                  <a:gd name="connsiteX83" fmla="*/ 3598 w 225777"/>
                  <a:gd name="connsiteY83" fmla="*/ 85301 h 134055"/>
                  <a:gd name="connsiteX84" fmla="*/ 3810 w 225777"/>
                  <a:gd name="connsiteY84" fmla="*/ 85513 h 134055"/>
                  <a:gd name="connsiteX85" fmla="*/ 4092 w 225777"/>
                  <a:gd name="connsiteY85" fmla="*/ 85725 h 134055"/>
                  <a:gd name="connsiteX86" fmla="*/ 4374 w 225777"/>
                  <a:gd name="connsiteY86" fmla="*/ 85937 h 134055"/>
                  <a:gd name="connsiteX87" fmla="*/ 4516 w 225777"/>
                  <a:gd name="connsiteY87" fmla="*/ 86007 h 134055"/>
                  <a:gd name="connsiteX88" fmla="*/ 4516 w 225777"/>
                  <a:gd name="connsiteY88" fmla="*/ 86007 h 134055"/>
                  <a:gd name="connsiteX89" fmla="*/ 4586 w 225777"/>
                  <a:gd name="connsiteY89" fmla="*/ 86077 h 134055"/>
                  <a:gd name="connsiteX90" fmla="*/ 4868 w 225777"/>
                  <a:gd name="connsiteY90" fmla="*/ 86289 h 134055"/>
                  <a:gd name="connsiteX91" fmla="*/ 5080 w 225777"/>
                  <a:gd name="connsiteY91" fmla="*/ 86431 h 134055"/>
                  <a:gd name="connsiteX92" fmla="*/ 5292 w 225777"/>
                  <a:gd name="connsiteY92" fmla="*/ 86571 h 134055"/>
                  <a:gd name="connsiteX93" fmla="*/ 5503 w 225777"/>
                  <a:gd name="connsiteY93" fmla="*/ 86713 h 134055"/>
                  <a:gd name="connsiteX94" fmla="*/ 5574 w 225777"/>
                  <a:gd name="connsiteY94" fmla="*/ 86713 h 134055"/>
                  <a:gd name="connsiteX95" fmla="*/ 97649 w 225777"/>
                  <a:gd name="connsiteY95" fmla="*/ 139841 h 134055"/>
                  <a:gd name="connsiteX96" fmla="*/ 97790 w 225777"/>
                  <a:gd name="connsiteY96" fmla="*/ 139911 h 134055"/>
                  <a:gd name="connsiteX97" fmla="*/ 98002 w 225777"/>
                  <a:gd name="connsiteY97" fmla="*/ 140053 h 134055"/>
                  <a:gd name="connsiteX98" fmla="*/ 98213 w 225777"/>
                  <a:gd name="connsiteY98" fmla="*/ 140123 h 134055"/>
                  <a:gd name="connsiteX99" fmla="*/ 98425 w 225777"/>
                  <a:gd name="connsiteY99" fmla="*/ 140194 h 134055"/>
                  <a:gd name="connsiteX100" fmla="*/ 98637 w 225777"/>
                  <a:gd name="connsiteY100" fmla="*/ 140264 h 134055"/>
                  <a:gd name="connsiteX101" fmla="*/ 98707 w 225777"/>
                  <a:gd name="connsiteY101" fmla="*/ 140264 h 134055"/>
                  <a:gd name="connsiteX102" fmla="*/ 98707 w 225777"/>
                  <a:gd name="connsiteY102" fmla="*/ 140264 h 134055"/>
                  <a:gd name="connsiteX103" fmla="*/ 98848 w 225777"/>
                  <a:gd name="connsiteY103" fmla="*/ 140335 h 134055"/>
                  <a:gd name="connsiteX104" fmla="*/ 99060 w 225777"/>
                  <a:gd name="connsiteY104" fmla="*/ 140405 h 134055"/>
                  <a:gd name="connsiteX105" fmla="*/ 99272 w 225777"/>
                  <a:gd name="connsiteY105" fmla="*/ 140476 h 134055"/>
                  <a:gd name="connsiteX106" fmla="*/ 99483 w 225777"/>
                  <a:gd name="connsiteY106" fmla="*/ 140547 h 134055"/>
                  <a:gd name="connsiteX107" fmla="*/ 99695 w 225777"/>
                  <a:gd name="connsiteY107" fmla="*/ 140547 h 134055"/>
                  <a:gd name="connsiteX108" fmla="*/ 99695 w 225777"/>
                  <a:gd name="connsiteY108" fmla="*/ 140547 h 134055"/>
                  <a:gd name="connsiteX109" fmla="*/ 99766 w 225777"/>
                  <a:gd name="connsiteY109" fmla="*/ 140547 h 134055"/>
                  <a:gd name="connsiteX110" fmla="*/ 100048 w 225777"/>
                  <a:gd name="connsiteY110" fmla="*/ 140547 h 134055"/>
                  <a:gd name="connsiteX111" fmla="*/ 100330 w 225777"/>
                  <a:gd name="connsiteY111" fmla="*/ 140547 h 134055"/>
                  <a:gd name="connsiteX112" fmla="*/ 100683 w 225777"/>
                  <a:gd name="connsiteY112" fmla="*/ 140476 h 134055"/>
                  <a:gd name="connsiteX113" fmla="*/ 100683 w 225777"/>
                  <a:gd name="connsiteY113" fmla="*/ 140476 h 134055"/>
                  <a:gd name="connsiteX114" fmla="*/ 100683 w 225777"/>
                  <a:gd name="connsiteY114" fmla="*/ 140476 h 134055"/>
                  <a:gd name="connsiteX115" fmla="*/ 101036 w 225777"/>
                  <a:gd name="connsiteY115" fmla="*/ 140405 h 134055"/>
                  <a:gd name="connsiteX116" fmla="*/ 101529 w 225777"/>
                  <a:gd name="connsiteY116" fmla="*/ 140194 h 134055"/>
                  <a:gd name="connsiteX117" fmla="*/ 227965 w 225777"/>
                  <a:gd name="connsiteY117" fmla="*/ 66675 h 134055"/>
                  <a:gd name="connsiteX118" fmla="*/ 227118 w 225777"/>
                  <a:gd name="connsiteY118" fmla="*/ 66957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25777" h="134055">
                    <a:moveTo>
                      <a:pt x="227118" y="66957"/>
                    </a:moveTo>
                    <a:cubicBezTo>
                      <a:pt x="227118" y="66957"/>
                      <a:pt x="227118" y="66957"/>
                      <a:pt x="227118" y="66957"/>
                    </a:cubicBezTo>
                    <a:cubicBezTo>
                      <a:pt x="226766" y="67028"/>
                      <a:pt x="226483" y="67028"/>
                      <a:pt x="226131" y="67028"/>
                    </a:cubicBezTo>
                    <a:cubicBezTo>
                      <a:pt x="226131" y="67028"/>
                      <a:pt x="226131" y="67028"/>
                      <a:pt x="226131" y="67028"/>
                    </a:cubicBezTo>
                    <a:cubicBezTo>
                      <a:pt x="225778" y="67028"/>
                      <a:pt x="225425" y="66957"/>
                      <a:pt x="225072" y="66816"/>
                    </a:cubicBezTo>
                    <a:cubicBezTo>
                      <a:pt x="225072" y="66816"/>
                      <a:pt x="225072" y="66816"/>
                      <a:pt x="225072" y="66816"/>
                    </a:cubicBezTo>
                    <a:cubicBezTo>
                      <a:pt x="224719" y="66675"/>
                      <a:pt x="224296" y="66534"/>
                      <a:pt x="223943" y="66322"/>
                    </a:cubicBezTo>
                    <a:lnTo>
                      <a:pt x="131868" y="13194"/>
                    </a:lnTo>
                    <a:cubicBezTo>
                      <a:pt x="131516" y="12982"/>
                      <a:pt x="131092" y="12700"/>
                      <a:pt x="130739" y="12417"/>
                    </a:cubicBezTo>
                    <a:cubicBezTo>
                      <a:pt x="130739" y="12417"/>
                      <a:pt x="130739" y="12417"/>
                      <a:pt x="130739" y="12417"/>
                    </a:cubicBezTo>
                    <a:cubicBezTo>
                      <a:pt x="130387" y="12135"/>
                      <a:pt x="130034" y="11783"/>
                      <a:pt x="129681" y="11430"/>
                    </a:cubicBezTo>
                    <a:cubicBezTo>
                      <a:pt x="129681" y="11430"/>
                      <a:pt x="129681" y="11430"/>
                      <a:pt x="129681" y="11430"/>
                    </a:cubicBezTo>
                    <a:cubicBezTo>
                      <a:pt x="129328" y="11077"/>
                      <a:pt x="129046" y="10654"/>
                      <a:pt x="128764" y="10301"/>
                    </a:cubicBezTo>
                    <a:cubicBezTo>
                      <a:pt x="128764" y="10301"/>
                      <a:pt x="128764" y="10301"/>
                      <a:pt x="128764" y="10301"/>
                    </a:cubicBezTo>
                    <a:cubicBezTo>
                      <a:pt x="128482" y="9878"/>
                      <a:pt x="128199" y="9525"/>
                      <a:pt x="127988" y="9102"/>
                    </a:cubicBezTo>
                    <a:cubicBezTo>
                      <a:pt x="127988" y="9102"/>
                      <a:pt x="127988" y="9031"/>
                      <a:pt x="127917" y="9031"/>
                    </a:cubicBezTo>
                    <a:cubicBezTo>
                      <a:pt x="127706" y="8608"/>
                      <a:pt x="127423" y="8184"/>
                      <a:pt x="127282" y="7690"/>
                    </a:cubicBezTo>
                    <a:cubicBezTo>
                      <a:pt x="127282" y="7690"/>
                      <a:pt x="127282" y="7690"/>
                      <a:pt x="127282" y="7690"/>
                    </a:cubicBezTo>
                    <a:cubicBezTo>
                      <a:pt x="127071" y="7267"/>
                      <a:pt x="126929" y="6773"/>
                      <a:pt x="126788" y="6279"/>
                    </a:cubicBezTo>
                    <a:cubicBezTo>
                      <a:pt x="126788" y="6279"/>
                      <a:pt x="126788" y="6279"/>
                      <a:pt x="126788" y="6279"/>
                    </a:cubicBezTo>
                    <a:cubicBezTo>
                      <a:pt x="126647" y="5786"/>
                      <a:pt x="126506" y="5362"/>
                      <a:pt x="126436" y="4868"/>
                    </a:cubicBezTo>
                    <a:cubicBezTo>
                      <a:pt x="126436" y="4868"/>
                      <a:pt x="126436" y="4868"/>
                      <a:pt x="126436" y="4868"/>
                    </a:cubicBezTo>
                    <a:cubicBezTo>
                      <a:pt x="126365" y="4374"/>
                      <a:pt x="126294" y="3951"/>
                      <a:pt x="126294" y="3528"/>
                    </a:cubicBezTo>
                    <a:cubicBezTo>
                      <a:pt x="126294" y="3104"/>
                      <a:pt x="126365" y="2681"/>
                      <a:pt x="126436" y="2328"/>
                    </a:cubicBezTo>
                    <a:cubicBezTo>
                      <a:pt x="126436" y="2328"/>
                      <a:pt x="126436" y="2328"/>
                      <a:pt x="126436" y="2328"/>
                    </a:cubicBezTo>
                    <a:cubicBezTo>
                      <a:pt x="126506" y="1975"/>
                      <a:pt x="126647" y="1623"/>
                      <a:pt x="126788" y="1341"/>
                    </a:cubicBezTo>
                    <a:cubicBezTo>
                      <a:pt x="126788" y="1341"/>
                      <a:pt x="126788" y="1341"/>
                      <a:pt x="126788" y="1341"/>
                    </a:cubicBezTo>
                    <a:cubicBezTo>
                      <a:pt x="126859" y="1129"/>
                      <a:pt x="127000" y="987"/>
                      <a:pt x="127141" y="847"/>
                    </a:cubicBezTo>
                    <a:cubicBezTo>
                      <a:pt x="127353" y="494"/>
                      <a:pt x="127635" y="211"/>
                      <a:pt x="127988" y="0"/>
                    </a:cubicBezTo>
                    <a:lnTo>
                      <a:pt x="1552" y="73519"/>
                    </a:lnTo>
                    <a:cubicBezTo>
                      <a:pt x="1199" y="73730"/>
                      <a:pt x="917" y="74013"/>
                      <a:pt x="706" y="74365"/>
                    </a:cubicBezTo>
                    <a:cubicBezTo>
                      <a:pt x="706" y="74436"/>
                      <a:pt x="635" y="74436"/>
                      <a:pt x="564" y="74507"/>
                    </a:cubicBezTo>
                    <a:cubicBezTo>
                      <a:pt x="494" y="74647"/>
                      <a:pt x="423" y="74789"/>
                      <a:pt x="353" y="74930"/>
                    </a:cubicBezTo>
                    <a:cubicBezTo>
                      <a:pt x="353" y="74930"/>
                      <a:pt x="353" y="74930"/>
                      <a:pt x="353" y="74930"/>
                    </a:cubicBezTo>
                    <a:cubicBezTo>
                      <a:pt x="353" y="74930"/>
                      <a:pt x="353" y="74930"/>
                      <a:pt x="353" y="74930"/>
                    </a:cubicBezTo>
                    <a:cubicBezTo>
                      <a:pt x="282" y="75001"/>
                      <a:pt x="282" y="75141"/>
                      <a:pt x="212" y="75212"/>
                    </a:cubicBezTo>
                    <a:cubicBezTo>
                      <a:pt x="141" y="75283"/>
                      <a:pt x="141" y="75424"/>
                      <a:pt x="141" y="75494"/>
                    </a:cubicBezTo>
                    <a:cubicBezTo>
                      <a:pt x="141" y="75565"/>
                      <a:pt x="71" y="75706"/>
                      <a:pt x="71" y="75777"/>
                    </a:cubicBezTo>
                    <a:cubicBezTo>
                      <a:pt x="71" y="75847"/>
                      <a:pt x="71" y="75847"/>
                      <a:pt x="71" y="75917"/>
                    </a:cubicBezTo>
                    <a:cubicBezTo>
                      <a:pt x="71" y="75917"/>
                      <a:pt x="71" y="75917"/>
                      <a:pt x="71" y="75917"/>
                    </a:cubicBezTo>
                    <a:cubicBezTo>
                      <a:pt x="71" y="75988"/>
                      <a:pt x="71" y="75988"/>
                      <a:pt x="71" y="76059"/>
                    </a:cubicBezTo>
                    <a:cubicBezTo>
                      <a:pt x="71" y="76129"/>
                      <a:pt x="71" y="76271"/>
                      <a:pt x="0" y="76341"/>
                    </a:cubicBezTo>
                    <a:cubicBezTo>
                      <a:pt x="0" y="76411"/>
                      <a:pt x="0" y="76553"/>
                      <a:pt x="0" y="76623"/>
                    </a:cubicBezTo>
                    <a:cubicBezTo>
                      <a:pt x="0" y="76694"/>
                      <a:pt x="0" y="76835"/>
                      <a:pt x="0" y="76905"/>
                    </a:cubicBezTo>
                    <a:cubicBezTo>
                      <a:pt x="0" y="76976"/>
                      <a:pt x="0" y="77117"/>
                      <a:pt x="0" y="77188"/>
                    </a:cubicBezTo>
                    <a:cubicBezTo>
                      <a:pt x="0" y="77188"/>
                      <a:pt x="0" y="77188"/>
                      <a:pt x="0" y="77188"/>
                    </a:cubicBezTo>
                    <a:cubicBezTo>
                      <a:pt x="0" y="77258"/>
                      <a:pt x="0" y="77329"/>
                      <a:pt x="0" y="77470"/>
                    </a:cubicBezTo>
                    <a:cubicBezTo>
                      <a:pt x="0" y="77540"/>
                      <a:pt x="0" y="77681"/>
                      <a:pt x="0" y="77752"/>
                    </a:cubicBezTo>
                    <a:cubicBezTo>
                      <a:pt x="0" y="77823"/>
                      <a:pt x="0" y="77964"/>
                      <a:pt x="0" y="78034"/>
                    </a:cubicBezTo>
                    <a:cubicBezTo>
                      <a:pt x="0" y="78105"/>
                      <a:pt x="0" y="78246"/>
                      <a:pt x="0" y="78316"/>
                    </a:cubicBezTo>
                    <a:cubicBezTo>
                      <a:pt x="0" y="78387"/>
                      <a:pt x="0" y="78528"/>
                      <a:pt x="71" y="78599"/>
                    </a:cubicBezTo>
                    <a:cubicBezTo>
                      <a:pt x="71" y="78599"/>
                      <a:pt x="71" y="78599"/>
                      <a:pt x="71" y="78599"/>
                    </a:cubicBezTo>
                    <a:cubicBezTo>
                      <a:pt x="71" y="78599"/>
                      <a:pt x="71" y="78599"/>
                      <a:pt x="71" y="78599"/>
                    </a:cubicBezTo>
                    <a:cubicBezTo>
                      <a:pt x="71" y="78669"/>
                      <a:pt x="71" y="78810"/>
                      <a:pt x="141" y="78881"/>
                    </a:cubicBezTo>
                    <a:cubicBezTo>
                      <a:pt x="141" y="78952"/>
                      <a:pt x="212" y="79093"/>
                      <a:pt x="212" y="79163"/>
                    </a:cubicBezTo>
                    <a:cubicBezTo>
                      <a:pt x="212" y="79234"/>
                      <a:pt x="282" y="79375"/>
                      <a:pt x="282" y="79445"/>
                    </a:cubicBezTo>
                    <a:cubicBezTo>
                      <a:pt x="282" y="79516"/>
                      <a:pt x="353" y="79657"/>
                      <a:pt x="353" y="79728"/>
                    </a:cubicBezTo>
                    <a:cubicBezTo>
                      <a:pt x="353" y="79798"/>
                      <a:pt x="423" y="79869"/>
                      <a:pt x="423" y="79939"/>
                    </a:cubicBezTo>
                    <a:cubicBezTo>
                      <a:pt x="423" y="79939"/>
                      <a:pt x="423" y="79939"/>
                      <a:pt x="423" y="79939"/>
                    </a:cubicBezTo>
                    <a:cubicBezTo>
                      <a:pt x="423" y="79939"/>
                      <a:pt x="423" y="79939"/>
                      <a:pt x="423" y="80010"/>
                    </a:cubicBezTo>
                    <a:cubicBezTo>
                      <a:pt x="423" y="80080"/>
                      <a:pt x="494" y="80222"/>
                      <a:pt x="494" y="80292"/>
                    </a:cubicBezTo>
                    <a:cubicBezTo>
                      <a:pt x="494" y="80362"/>
                      <a:pt x="564" y="80504"/>
                      <a:pt x="564" y="80574"/>
                    </a:cubicBezTo>
                    <a:cubicBezTo>
                      <a:pt x="564" y="80645"/>
                      <a:pt x="635" y="80786"/>
                      <a:pt x="635" y="80856"/>
                    </a:cubicBezTo>
                    <a:cubicBezTo>
                      <a:pt x="706" y="80927"/>
                      <a:pt x="706" y="81068"/>
                      <a:pt x="776" y="81139"/>
                    </a:cubicBezTo>
                    <a:cubicBezTo>
                      <a:pt x="776" y="81209"/>
                      <a:pt x="847" y="81280"/>
                      <a:pt x="847" y="81350"/>
                    </a:cubicBezTo>
                    <a:cubicBezTo>
                      <a:pt x="847" y="81350"/>
                      <a:pt x="847" y="81350"/>
                      <a:pt x="847" y="81350"/>
                    </a:cubicBezTo>
                    <a:cubicBezTo>
                      <a:pt x="847" y="81350"/>
                      <a:pt x="847" y="81421"/>
                      <a:pt x="847" y="81421"/>
                    </a:cubicBezTo>
                    <a:cubicBezTo>
                      <a:pt x="917" y="81492"/>
                      <a:pt x="917" y="81633"/>
                      <a:pt x="988" y="81703"/>
                    </a:cubicBezTo>
                    <a:cubicBezTo>
                      <a:pt x="1058" y="81774"/>
                      <a:pt x="1058" y="81915"/>
                      <a:pt x="1129" y="81986"/>
                    </a:cubicBezTo>
                    <a:cubicBezTo>
                      <a:pt x="1199" y="82126"/>
                      <a:pt x="1270" y="82197"/>
                      <a:pt x="1341" y="82338"/>
                    </a:cubicBezTo>
                    <a:cubicBezTo>
                      <a:pt x="1411" y="82479"/>
                      <a:pt x="1482" y="82550"/>
                      <a:pt x="1552" y="82691"/>
                    </a:cubicBezTo>
                    <a:cubicBezTo>
                      <a:pt x="1552" y="82691"/>
                      <a:pt x="1552" y="82762"/>
                      <a:pt x="1623" y="82762"/>
                    </a:cubicBezTo>
                    <a:cubicBezTo>
                      <a:pt x="1623" y="82762"/>
                      <a:pt x="1693" y="82832"/>
                      <a:pt x="1693" y="82832"/>
                    </a:cubicBezTo>
                    <a:cubicBezTo>
                      <a:pt x="1834" y="83044"/>
                      <a:pt x="1976" y="83255"/>
                      <a:pt x="2117" y="83467"/>
                    </a:cubicBezTo>
                    <a:cubicBezTo>
                      <a:pt x="2258" y="83608"/>
                      <a:pt x="2328" y="83749"/>
                      <a:pt x="2469" y="83961"/>
                    </a:cubicBezTo>
                    <a:cubicBezTo>
                      <a:pt x="2469" y="83961"/>
                      <a:pt x="2469" y="83961"/>
                      <a:pt x="2469" y="83961"/>
                    </a:cubicBezTo>
                    <a:cubicBezTo>
                      <a:pt x="2469" y="83961"/>
                      <a:pt x="2469" y="83961"/>
                      <a:pt x="2469" y="83961"/>
                    </a:cubicBezTo>
                    <a:cubicBezTo>
                      <a:pt x="2540" y="84102"/>
                      <a:pt x="2611" y="84173"/>
                      <a:pt x="2752" y="84314"/>
                    </a:cubicBezTo>
                    <a:cubicBezTo>
                      <a:pt x="2822" y="84384"/>
                      <a:pt x="2893" y="84525"/>
                      <a:pt x="2963" y="84596"/>
                    </a:cubicBezTo>
                    <a:cubicBezTo>
                      <a:pt x="3034" y="84667"/>
                      <a:pt x="3104" y="84737"/>
                      <a:pt x="3175" y="84878"/>
                    </a:cubicBezTo>
                    <a:cubicBezTo>
                      <a:pt x="3246" y="84949"/>
                      <a:pt x="3316" y="85019"/>
                      <a:pt x="3387" y="85090"/>
                    </a:cubicBezTo>
                    <a:cubicBezTo>
                      <a:pt x="3387" y="85090"/>
                      <a:pt x="3387" y="85090"/>
                      <a:pt x="3387" y="85090"/>
                    </a:cubicBezTo>
                    <a:cubicBezTo>
                      <a:pt x="3387" y="85090"/>
                      <a:pt x="3387" y="85090"/>
                      <a:pt x="3387" y="85090"/>
                    </a:cubicBezTo>
                    <a:cubicBezTo>
                      <a:pt x="3457" y="85161"/>
                      <a:pt x="3528" y="85231"/>
                      <a:pt x="3598" y="85301"/>
                    </a:cubicBezTo>
                    <a:cubicBezTo>
                      <a:pt x="3669" y="85372"/>
                      <a:pt x="3739" y="85443"/>
                      <a:pt x="3810" y="85513"/>
                    </a:cubicBezTo>
                    <a:cubicBezTo>
                      <a:pt x="3881" y="85584"/>
                      <a:pt x="3951" y="85654"/>
                      <a:pt x="4092" y="85725"/>
                    </a:cubicBezTo>
                    <a:cubicBezTo>
                      <a:pt x="4163" y="85795"/>
                      <a:pt x="4233" y="85866"/>
                      <a:pt x="4374" y="85937"/>
                    </a:cubicBezTo>
                    <a:cubicBezTo>
                      <a:pt x="4445" y="85937"/>
                      <a:pt x="4445" y="86007"/>
                      <a:pt x="4516" y="86007"/>
                    </a:cubicBezTo>
                    <a:cubicBezTo>
                      <a:pt x="4516" y="86007"/>
                      <a:pt x="4516" y="86007"/>
                      <a:pt x="4516" y="86007"/>
                    </a:cubicBezTo>
                    <a:cubicBezTo>
                      <a:pt x="4516" y="86007"/>
                      <a:pt x="4586" y="86077"/>
                      <a:pt x="4586" y="86077"/>
                    </a:cubicBezTo>
                    <a:cubicBezTo>
                      <a:pt x="4657" y="86148"/>
                      <a:pt x="4727" y="86219"/>
                      <a:pt x="4868" y="86289"/>
                    </a:cubicBezTo>
                    <a:cubicBezTo>
                      <a:pt x="4939" y="86360"/>
                      <a:pt x="5009" y="86431"/>
                      <a:pt x="5080" y="86431"/>
                    </a:cubicBezTo>
                    <a:cubicBezTo>
                      <a:pt x="5151" y="86501"/>
                      <a:pt x="5221" y="86571"/>
                      <a:pt x="5292" y="86571"/>
                    </a:cubicBezTo>
                    <a:cubicBezTo>
                      <a:pt x="5362" y="86642"/>
                      <a:pt x="5433" y="86642"/>
                      <a:pt x="5503" y="86713"/>
                    </a:cubicBezTo>
                    <a:cubicBezTo>
                      <a:pt x="5503" y="86713"/>
                      <a:pt x="5574" y="86713"/>
                      <a:pt x="5574" y="86713"/>
                    </a:cubicBezTo>
                    <a:lnTo>
                      <a:pt x="97649" y="139841"/>
                    </a:lnTo>
                    <a:cubicBezTo>
                      <a:pt x="97719" y="139841"/>
                      <a:pt x="97790" y="139911"/>
                      <a:pt x="97790" y="139911"/>
                    </a:cubicBezTo>
                    <a:cubicBezTo>
                      <a:pt x="97861" y="139982"/>
                      <a:pt x="97931" y="139982"/>
                      <a:pt x="98002" y="140053"/>
                    </a:cubicBezTo>
                    <a:cubicBezTo>
                      <a:pt x="98072" y="140123"/>
                      <a:pt x="98143" y="140123"/>
                      <a:pt x="98213" y="140123"/>
                    </a:cubicBezTo>
                    <a:cubicBezTo>
                      <a:pt x="98284" y="140123"/>
                      <a:pt x="98354" y="140194"/>
                      <a:pt x="98425" y="140194"/>
                    </a:cubicBezTo>
                    <a:cubicBezTo>
                      <a:pt x="98496" y="140194"/>
                      <a:pt x="98566" y="140264"/>
                      <a:pt x="98637" y="140264"/>
                    </a:cubicBezTo>
                    <a:cubicBezTo>
                      <a:pt x="98637" y="140264"/>
                      <a:pt x="98707" y="140264"/>
                      <a:pt x="98707" y="140264"/>
                    </a:cubicBezTo>
                    <a:cubicBezTo>
                      <a:pt x="98707" y="140264"/>
                      <a:pt x="98707" y="140264"/>
                      <a:pt x="98707" y="140264"/>
                    </a:cubicBezTo>
                    <a:cubicBezTo>
                      <a:pt x="98778" y="140264"/>
                      <a:pt x="98778" y="140264"/>
                      <a:pt x="98848" y="140335"/>
                    </a:cubicBezTo>
                    <a:cubicBezTo>
                      <a:pt x="98919" y="140335"/>
                      <a:pt x="98989" y="140405"/>
                      <a:pt x="99060" y="140405"/>
                    </a:cubicBezTo>
                    <a:cubicBezTo>
                      <a:pt x="99131" y="140405"/>
                      <a:pt x="99201" y="140476"/>
                      <a:pt x="99272" y="140476"/>
                    </a:cubicBezTo>
                    <a:cubicBezTo>
                      <a:pt x="99342" y="140476"/>
                      <a:pt x="99413" y="140476"/>
                      <a:pt x="99483" y="140547"/>
                    </a:cubicBezTo>
                    <a:cubicBezTo>
                      <a:pt x="99554" y="140547"/>
                      <a:pt x="99624" y="140547"/>
                      <a:pt x="99695" y="140547"/>
                    </a:cubicBezTo>
                    <a:cubicBezTo>
                      <a:pt x="99695" y="140547"/>
                      <a:pt x="99695" y="140547"/>
                      <a:pt x="99695" y="140547"/>
                    </a:cubicBezTo>
                    <a:cubicBezTo>
                      <a:pt x="99695" y="140547"/>
                      <a:pt x="99695" y="140547"/>
                      <a:pt x="99766" y="140547"/>
                    </a:cubicBezTo>
                    <a:cubicBezTo>
                      <a:pt x="99836" y="140547"/>
                      <a:pt x="99977" y="140547"/>
                      <a:pt x="100048" y="140547"/>
                    </a:cubicBezTo>
                    <a:cubicBezTo>
                      <a:pt x="100118" y="140547"/>
                      <a:pt x="100259" y="140547"/>
                      <a:pt x="100330" y="140547"/>
                    </a:cubicBezTo>
                    <a:cubicBezTo>
                      <a:pt x="100471" y="140547"/>
                      <a:pt x="100542" y="140547"/>
                      <a:pt x="100683" y="140476"/>
                    </a:cubicBezTo>
                    <a:cubicBezTo>
                      <a:pt x="100683" y="140476"/>
                      <a:pt x="100683" y="140476"/>
                      <a:pt x="100683" y="140476"/>
                    </a:cubicBezTo>
                    <a:cubicBezTo>
                      <a:pt x="100683" y="140476"/>
                      <a:pt x="100683" y="140476"/>
                      <a:pt x="100683" y="140476"/>
                    </a:cubicBezTo>
                    <a:cubicBezTo>
                      <a:pt x="100824" y="140476"/>
                      <a:pt x="100894" y="140405"/>
                      <a:pt x="101036" y="140405"/>
                    </a:cubicBezTo>
                    <a:cubicBezTo>
                      <a:pt x="101177" y="140335"/>
                      <a:pt x="101388" y="140264"/>
                      <a:pt x="101529" y="140194"/>
                    </a:cubicBezTo>
                    <a:lnTo>
                      <a:pt x="227965" y="66675"/>
                    </a:lnTo>
                    <a:cubicBezTo>
                      <a:pt x="227683" y="66745"/>
                      <a:pt x="227401" y="66887"/>
                      <a:pt x="227118" y="66957"/>
                    </a:cubicBezTo>
                    <a:close/>
                  </a:path>
                </a:pathLst>
              </a:custGeom>
              <a:solidFill>
                <a:srgbClr val="FFFFFF"/>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88DD2556-1E6A-456D-AE38-E789E3DC2E14}"/>
                  </a:ext>
                </a:extLst>
              </p:cNvPr>
              <p:cNvSpPr/>
              <p:nvPr/>
            </p:nvSpPr>
            <p:spPr>
              <a:xfrm>
                <a:off x="2951480" y="6364040"/>
                <a:ext cx="282222" cy="162278"/>
              </a:xfrm>
              <a:custGeom>
                <a:avLst/>
                <a:gdLst>
                  <a:gd name="connsiteX0" fmla="*/ 0 w 282222"/>
                  <a:gd name="connsiteY0" fmla="*/ 73449 h 162277"/>
                  <a:gd name="connsiteX1" fmla="*/ 126436 w 282222"/>
                  <a:gd name="connsiteY1" fmla="*/ 0 h 162277"/>
                  <a:gd name="connsiteX2" fmla="*/ 286597 w 282222"/>
                  <a:gd name="connsiteY2" fmla="*/ 92428 h 162277"/>
                  <a:gd name="connsiteX3" fmla="*/ 160161 w 282222"/>
                  <a:gd name="connsiteY3" fmla="*/ 165947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449"/>
                    </a:moveTo>
                    <a:lnTo>
                      <a:pt x="126436" y="0"/>
                    </a:lnTo>
                    <a:lnTo>
                      <a:pt x="286597" y="92428"/>
                    </a:lnTo>
                    <a:lnTo>
                      <a:pt x="160161" y="165947"/>
                    </a:lnTo>
                    <a:close/>
                  </a:path>
                </a:pathLst>
              </a:custGeom>
              <a:solidFill>
                <a:schemeClr val="accent2">
                  <a:lumMod val="40000"/>
                  <a:lumOff val="60000"/>
                </a:schemeClr>
              </a:solidFill>
              <a:ln w="704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350316A8-7C5A-49A9-A212-A55C8A5C3108}"/>
                  </a:ext>
                </a:extLst>
              </p:cNvPr>
              <p:cNvSpPr/>
              <p:nvPr/>
            </p:nvSpPr>
            <p:spPr>
              <a:xfrm>
                <a:off x="2950986" y="6437489"/>
                <a:ext cx="155222" cy="254000"/>
              </a:xfrm>
              <a:custGeom>
                <a:avLst/>
                <a:gdLst>
                  <a:gd name="connsiteX0" fmla="*/ 494 w 155222"/>
                  <a:gd name="connsiteY0" fmla="*/ 0 h 254000"/>
                  <a:gd name="connsiteX1" fmla="*/ 160655 w 155222"/>
                  <a:gd name="connsiteY1" fmla="*/ 92498 h 254000"/>
                  <a:gd name="connsiteX2" fmla="*/ 160232 w 155222"/>
                  <a:gd name="connsiteY2" fmla="*/ 237208 h 254000"/>
                  <a:gd name="connsiteX3" fmla="*/ 133773 w 155222"/>
                  <a:gd name="connsiteY3" fmla="*/ 252306 h 254000"/>
                  <a:gd name="connsiteX4" fmla="*/ 0 w 155222"/>
                  <a:gd name="connsiteY4" fmla="*/ 174978 h 254000"/>
                  <a:gd name="connsiteX5" fmla="*/ 494 w 155222"/>
                  <a:gd name="connsiteY5" fmla="*/ 0 h 254000"/>
                  <a:gd name="connsiteX6" fmla="*/ 126365 w 155222"/>
                  <a:gd name="connsiteY6" fmla="*/ 173708 h 254000"/>
                  <a:gd name="connsiteX7" fmla="*/ 132009 w 155222"/>
                  <a:gd name="connsiteY7" fmla="*/ 170462 h 254000"/>
                  <a:gd name="connsiteX8" fmla="*/ 126365 w 155222"/>
                  <a:gd name="connsiteY8" fmla="*/ 160655 h 254000"/>
                  <a:gd name="connsiteX9" fmla="*/ 34290 w 155222"/>
                  <a:gd name="connsiteY9" fmla="*/ 107527 h 254000"/>
                  <a:gd name="connsiteX10" fmla="*/ 28646 w 155222"/>
                  <a:gd name="connsiteY10" fmla="*/ 110772 h 254000"/>
                  <a:gd name="connsiteX11" fmla="*/ 34290 w 155222"/>
                  <a:gd name="connsiteY11" fmla="*/ 120509 h 254000"/>
                  <a:gd name="connsiteX12" fmla="*/ 126365 w 155222"/>
                  <a:gd name="connsiteY12" fmla="*/ 173708 h 254000"/>
                  <a:gd name="connsiteX13" fmla="*/ 80504 w 155222"/>
                  <a:gd name="connsiteY13" fmla="*/ 100471 h 254000"/>
                  <a:gd name="connsiteX14" fmla="*/ 72037 w 155222"/>
                  <a:gd name="connsiteY14" fmla="*/ 105339 h 254000"/>
                  <a:gd name="connsiteX15" fmla="*/ 80433 w 155222"/>
                  <a:gd name="connsiteY15" fmla="*/ 119874 h 254000"/>
                  <a:gd name="connsiteX16" fmla="*/ 88829 w 155222"/>
                  <a:gd name="connsiteY16" fmla="*/ 115076 h 254000"/>
                  <a:gd name="connsiteX17" fmla="*/ 80504 w 155222"/>
                  <a:gd name="connsiteY17" fmla="*/ 100471 h 254000"/>
                  <a:gd name="connsiteX18" fmla="*/ 80292 w 155222"/>
                  <a:gd name="connsiteY18" fmla="*/ 181751 h 254000"/>
                  <a:gd name="connsiteX19" fmla="*/ 88688 w 155222"/>
                  <a:gd name="connsiteY19" fmla="*/ 176882 h 254000"/>
                  <a:gd name="connsiteX20" fmla="*/ 80363 w 155222"/>
                  <a:gd name="connsiteY20" fmla="*/ 162348 h 254000"/>
                  <a:gd name="connsiteX21" fmla="*/ 71896 w 155222"/>
                  <a:gd name="connsiteY21" fmla="*/ 167146 h 254000"/>
                  <a:gd name="connsiteX22" fmla="*/ 80292 w 155222"/>
                  <a:gd name="connsiteY22" fmla="*/ 181751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54000">
                    <a:moveTo>
                      <a:pt x="494" y="0"/>
                    </a:moveTo>
                    <a:lnTo>
                      <a:pt x="160655" y="92498"/>
                    </a:lnTo>
                    <a:lnTo>
                      <a:pt x="160232" y="237208"/>
                    </a:lnTo>
                    <a:cubicBezTo>
                      <a:pt x="160161" y="253929"/>
                      <a:pt x="148378" y="260702"/>
                      <a:pt x="133773" y="252306"/>
                    </a:cubicBezTo>
                    <a:lnTo>
                      <a:pt x="0" y="174978"/>
                    </a:lnTo>
                    <a:lnTo>
                      <a:pt x="494" y="0"/>
                    </a:lnTo>
                    <a:close/>
                    <a:moveTo>
                      <a:pt x="126365" y="173708"/>
                    </a:moveTo>
                    <a:cubicBezTo>
                      <a:pt x="129469" y="175472"/>
                      <a:pt x="132009" y="174060"/>
                      <a:pt x="132009" y="170462"/>
                    </a:cubicBezTo>
                    <a:cubicBezTo>
                      <a:pt x="132009" y="166864"/>
                      <a:pt x="129469" y="162419"/>
                      <a:pt x="126365" y="160655"/>
                    </a:cubicBezTo>
                    <a:lnTo>
                      <a:pt x="34290" y="107527"/>
                    </a:lnTo>
                    <a:cubicBezTo>
                      <a:pt x="31186" y="105692"/>
                      <a:pt x="28646" y="107174"/>
                      <a:pt x="28646" y="110772"/>
                    </a:cubicBezTo>
                    <a:cubicBezTo>
                      <a:pt x="28646" y="114300"/>
                      <a:pt x="31115" y="118745"/>
                      <a:pt x="34290" y="120509"/>
                    </a:cubicBezTo>
                    <a:lnTo>
                      <a:pt x="126365" y="173708"/>
                    </a:lnTo>
                    <a:moveTo>
                      <a:pt x="80504" y="100471"/>
                    </a:moveTo>
                    <a:cubicBezTo>
                      <a:pt x="75847" y="97790"/>
                      <a:pt x="72108" y="99977"/>
                      <a:pt x="72037" y="105339"/>
                    </a:cubicBezTo>
                    <a:cubicBezTo>
                      <a:pt x="72037" y="110631"/>
                      <a:pt x="75777" y="117193"/>
                      <a:pt x="80433" y="119874"/>
                    </a:cubicBezTo>
                    <a:cubicBezTo>
                      <a:pt x="85090" y="122555"/>
                      <a:pt x="88829" y="120368"/>
                      <a:pt x="88829" y="115076"/>
                    </a:cubicBezTo>
                    <a:cubicBezTo>
                      <a:pt x="88900" y="109643"/>
                      <a:pt x="85161" y="103152"/>
                      <a:pt x="80504" y="100471"/>
                    </a:cubicBezTo>
                    <a:moveTo>
                      <a:pt x="80292" y="181751"/>
                    </a:moveTo>
                    <a:cubicBezTo>
                      <a:pt x="84949" y="184432"/>
                      <a:pt x="88688" y="182245"/>
                      <a:pt x="88688" y="176882"/>
                    </a:cubicBezTo>
                    <a:cubicBezTo>
                      <a:pt x="88688" y="171591"/>
                      <a:pt x="84949" y="165029"/>
                      <a:pt x="80363" y="162348"/>
                    </a:cubicBezTo>
                    <a:cubicBezTo>
                      <a:pt x="75706" y="159667"/>
                      <a:pt x="71967" y="161854"/>
                      <a:pt x="71896" y="167146"/>
                    </a:cubicBezTo>
                    <a:cubicBezTo>
                      <a:pt x="71896" y="172579"/>
                      <a:pt x="75565" y="179070"/>
                      <a:pt x="80292" y="181751"/>
                    </a:cubicBezTo>
                  </a:path>
                </a:pathLst>
              </a:custGeom>
              <a:solidFill>
                <a:schemeClr val="accent2"/>
              </a:solidFill>
              <a:ln w="7047"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4A13611E-C9F9-42C5-9E31-3693D1595B4C}"/>
                  </a:ext>
                </a:extLst>
              </p:cNvPr>
              <p:cNvSpPr/>
              <p:nvPr/>
            </p:nvSpPr>
            <p:spPr>
              <a:xfrm>
                <a:off x="3103598" y="6456539"/>
                <a:ext cx="134056" cy="232833"/>
              </a:xfrm>
              <a:custGeom>
                <a:avLst/>
                <a:gdLst>
                  <a:gd name="connsiteX0" fmla="*/ 8043 w 134055"/>
                  <a:gd name="connsiteY0" fmla="*/ 73449 h 232833"/>
                  <a:gd name="connsiteX1" fmla="*/ 7620 w 134055"/>
                  <a:gd name="connsiteY1" fmla="*/ 218158 h 232833"/>
                  <a:gd name="connsiteX2" fmla="*/ 7479 w 134055"/>
                  <a:gd name="connsiteY2" fmla="*/ 221051 h 232833"/>
                  <a:gd name="connsiteX3" fmla="*/ 7479 w 134055"/>
                  <a:gd name="connsiteY3" fmla="*/ 221333 h 232833"/>
                  <a:gd name="connsiteX4" fmla="*/ 7126 w 134055"/>
                  <a:gd name="connsiteY4" fmla="*/ 223802 h 232833"/>
                  <a:gd name="connsiteX5" fmla="*/ 7056 w 134055"/>
                  <a:gd name="connsiteY5" fmla="*/ 224085 h 232833"/>
                  <a:gd name="connsiteX6" fmla="*/ 6491 w 134055"/>
                  <a:gd name="connsiteY6" fmla="*/ 226272 h 232833"/>
                  <a:gd name="connsiteX7" fmla="*/ 6350 w 134055"/>
                  <a:gd name="connsiteY7" fmla="*/ 226624 h 232833"/>
                  <a:gd name="connsiteX8" fmla="*/ 5644 w 134055"/>
                  <a:gd name="connsiteY8" fmla="*/ 228530 h 232833"/>
                  <a:gd name="connsiteX9" fmla="*/ 5574 w 134055"/>
                  <a:gd name="connsiteY9" fmla="*/ 228741 h 232833"/>
                  <a:gd name="connsiteX10" fmla="*/ 4516 w 134055"/>
                  <a:gd name="connsiteY10" fmla="*/ 230646 h 232833"/>
                  <a:gd name="connsiteX11" fmla="*/ 2681 w 134055"/>
                  <a:gd name="connsiteY11" fmla="*/ 232904 h 232833"/>
                  <a:gd name="connsiteX12" fmla="*/ 2187 w 134055"/>
                  <a:gd name="connsiteY12" fmla="*/ 233398 h 232833"/>
                  <a:gd name="connsiteX13" fmla="*/ 0 w 134055"/>
                  <a:gd name="connsiteY13" fmla="*/ 235091 h 232833"/>
                  <a:gd name="connsiteX14" fmla="*/ 126365 w 134055"/>
                  <a:gd name="connsiteY14" fmla="*/ 161572 h 232833"/>
                  <a:gd name="connsiteX15" fmla="*/ 128552 w 134055"/>
                  <a:gd name="connsiteY15" fmla="*/ 159879 h 232833"/>
                  <a:gd name="connsiteX16" fmla="*/ 129046 w 134055"/>
                  <a:gd name="connsiteY16" fmla="*/ 159385 h 232833"/>
                  <a:gd name="connsiteX17" fmla="*/ 130881 w 134055"/>
                  <a:gd name="connsiteY17" fmla="*/ 157127 h 232833"/>
                  <a:gd name="connsiteX18" fmla="*/ 130881 w 134055"/>
                  <a:gd name="connsiteY18" fmla="*/ 157127 h 232833"/>
                  <a:gd name="connsiteX19" fmla="*/ 131868 w 134055"/>
                  <a:gd name="connsiteY19" fmla="*/ 155293 h 232833"/>
                  <a:gd name="connsiteX20" fmla="*/ 131868 w 134055"/>
                  <a:gd name="connsiteY20" fmla="*/ 155222 h 232833"/>
                  <a:gd name="connsiteX21" fmla="*/ 131939 w 134055"/>
                  <a:gd name="connsiteY21" fmla="*/ 155011 h 232833"/>
                  <a:gd name="connsiteX22" fmla="*/ 132433 w 134055"/>
                  <a:gd name="connsiteY22" fmla="*/ 153811 h 232833"/>
                  <a:gd name="connsiteX23" fmla="*/ 132644 w 134055"/>
                  <a:gd name="connsiteY23" fmla="*/ 153176 h 232833"/>
                  <a:gd name="connsiteX24" fmla="*/ 132786 w 134055"/>
                  <a:gd name="connsiteY24" fmla="*/ 152753 h 232833"/>
                  <a:gd name="connsiteX25" fmla="*/ 132927 w 134055"/>
                  <a:gd name="connsiteY25" fmla="*/ 152400 h 232833"/>
                  <a:gd name="connsiteX26" fmla="*/ 133279 w 134055"/>
                  <a:gd name="connsiteY26" fmla="*/ 151060 h 232833"/>
                  <a:gd name="connsiteX27" fmla="*/ 133350 w 134055"/>
                  <a:gd name="connsiteY27" fmla="*/ 150566 h 232833"/>
                  <a:gd name="connsiteX28" fmla="*/ 133421 w 134055"/>
                  <a:gd name="connsiteY28" fmla="*/ 150284 h 232833"/>
                  <a:gd name="connsiteX29" fmla="*/ 133491 w 134055"/>
                  <a:gd name="connsiteY29" fmla="*/ 149790 h 232833"/>
                  <a:gd name="connsiteX30" fmla="*/ 133703 w 134055"/>
                  <a:gd name="connsiteY30" fmla="*/ 148520 h 232833"/>
                  <a:gd name="connsiteX31" fmla="*/ 133773 w 134055"/>
                  <a:gd name="connsiteY31" fmla="*/ 147814 h 232833"/>
                  <a:gd name="connsiteX32" fmla="*/ 133773 w 134055"/>
                  <a:gd name="connsiteY32" fmla="*/ 147603 h 232833"/>
                  <a:gd name="connsiteX33" fmla="*/ 133773 w 134055"/>
                  <a:gd name="connsiteY33" fmla="*/ 147320 h 232833"/>
                  <a:gd name="connsiteX34" fmla="*/ 133844 w 134055"/>
                  <a:gd name="connsiteY34" fmla="*/ 146050 h 232833"/>
                  <a:gd name="connsiteX35" fmla="*/ 133844 w 134055"/>
                  <a:gd name="connsiteY35" fmla="*/ 144780 h 232833"/>
                  <a:gd name="connsiteX36" fmla="*/ 133844 w 134055"/>
                  <a:gd name="connsiteY36" fmla="*/ 144710 h 232833"/>
                  <a:gd name="connsiteX37" fmla="*/ 134267 w 134055"/>
                  <a:gd name="connsiteY37" fmla="*/ 0 h 232833"/>
                  <a:gd name="connsiteX38" fmla="*/ 8043 w 134055"/>
                  <a:gd name="connsiteY38" fmla="*/ 73449 h 23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4055" h="232833">
                    <a:moveTo>
                      <a:pt x="8043" y="73449"/>
                    </a:moveTo>
                    <a:lnTo>
                      <a:pt x="7620" y="218158"/>
                    </a:lnTo>
                    <a:cubicBezTo>
                      <a:pt x="7620" y="219146"/>
                      <a:pt x="7549" y="220133"/>
                      <a:pt x="7479" y="221051"/>
                    </a:cubicBezTo>
                    <a:cubicBezTo>
                      <a:pt x="7479" y="221121"/>
                      <a:pt x="7479" y="221192"/>
                      <a:pt x="7479" y="221333"/>
                    </a:cubicBezTo>
                    <a:cubicBezTo>
                      <a:pt x="7408" y="222180"/>
                      <a:pt x="7267" y="223026"/>
                      <a:pt x="7126" y="223802"/>
                    </a:cubicBezTo>
                    <a:cubicBezTo>
                      <a:pt x="7126" y="223873"/>
                      <a:pt x="7056" y="224014"/>
                      <a:pt x="7056" y="224085"/>
                    </a:cubicBezTo>
                    <a:cubicBezTo>
                      <a:pt x="6914" y="224861"/>
                      <a:pt x="6703" y="225566"/>
                      <a:pt x="6491" y="226272"/>
                    </a:cubicBezTo>
                    <a:cubicBezTo>
                      <a:pt x="6421" y="226413"/>
                      <a:pt x="6421" y="226554"/>
                      <a:pt x="6350" y="226624"/>
                    </a:cubicBezTo>
                    <a:cubicBezTo>
                      <a:pt x="6138" y="227260"/>
                      <a:pt x="5856" y="227895"/>
                      <a:pt x="5644" y="228530"/>
                    </a:cubicBezTo>
                    <a:cubicBezTo>
                      <a:pt x="5644" y="228600"/>
                      <a:pt x="5574" y="228671"/>
                      <a:pt x="5574" y="228741"/>
                    </a:cubicBezTo>
                    <a:cubicBezTo>
                      <a:pt x="5292" y="229447"/>
                      <a:pt x="4939" y="230082"/>
                      <a:pt x="4516" y="230646"/>
                    </a:cubicBezTo>
                    <a:cubicBezTo>
                      <a:pt x="3951" y="231493"/>
                      <a:pt x="3387" y="232199"/>
                      <a:pt x="2681" y="232904"/>
                    </a:cubicBezTo>
                    <a:cubicBezTo>
                      <a:pt x="2540" y="233045"/>
                      <a:pt x="2328" y="233257"/>
                      <a:pt x="2187" y="233398"/>
                    </a:cubicBezTo>
                    <a:cubicBezTo>
                      <a:pt x="1482" y="234033"/>
                      <a:pt x="776" y="234597"/>
                      <a:pt x="0" y="235091"/>
                    </a:cubicBezTo>
                    <a:lnTo>
                      <a:pt x="126365" y="161572"/>
                    </a:lnTo>
                    <a:cubicBezTo>
                      <a:pt x="127141" y="161078"/>
                      <a:pt x="127917" y="160514"/>
                      <a:pt x="128552" y="159879"/>
                    </a:cubicBezTo>
                    <a:cubicBezTo>
                      <a:pt x="128693" y="159738"/>
                      <a:pt x="128905" y="159597"/>
                      <a:pt x="129046" y="159385"/>
                    </a:cubicBezTo>
                    <a:cubicBezTo>
                      <a:pt x="129681" y="158680"/>
                      <a:pt x="130316" y="157974"/>
                      <a:pt x="130881" y="157127"/>
                    </a:cubicBezTo>
                    <a:cubicBezTo>
                      <a:pt x="130881" y="157127"/>
                      <a:pt x="130881" y="157127"/>
                      <a:pt x="130881" y="157127"/>
                    </a:cubicBezTo>
                    <a:cubicBezTo>
                      <a:pt x="131233" y="156563"/>
                      <a:pt x="131586" y="155928"/>
                      <a:pt x="131868" y="155293"/>
                    </a:cubicBezTo>
                    <a:cubicBezTo>
                      <a:pt x="131868" y="155293"/>
                      <a:pt x="131868" y="155222"/>
                      <a:pt x="131868" y="155222"/>
                    </a:cubicBezTo>
                    <a:cubicBezTo>
                      <a:pt x="131868" y="155152"/>
                      <a:pt x="131939" y="155081"/>
                      <a:pt x="131939" y="155011"/>
                    </a:cubicBezTo>
                    <a:cubicBezTo>
                      <a:pt x="132151" y="154587"/>
                      <a:pt x="132292" y="154235"/>
                      <a:pt x="132433" y="153811"/>
                    </a:cubicBezTo>
                    <a:cubicBezTo>
                      <a:pt x="132503" y="153600"/>
                      <a:pt x="132574" y="153388"/>
                      <a:pt x="132644" y="153176"/>
                    </a:cubicBezTo>
                    <a:cubicBezTo>
                      <a:pt x="132715" y="153035"/>
                      <a:pt x="132715" y="152894"/>
                      <a:pt x="132786" y="152753"/>
                    </a:cubicBezTo>
                    <a:cubicBezTo>
                      <a:pt x="132856" y="152612"/>
                      <a:pt x="132856" y="152541"/>
                      <a:pt x="132927" y="152400"/>
                    </a:cubicBezTo>
                    <a:cubicBezTo>
                      <a:pt x="133068" y="151977"/>
                      <a:pt x="133138" y="151483"/>
                      <a:pt x="133279" y="151060"/>
                    </a:cubicBezTo>
                    <a:cubicBezTo>
                      <a:pt x="133350" y="150918"/>
                      <a:pt x="133350" y="150707"/>
                      <a:pt x="133350" y="150566"/>
                    </a:cubicBezTo>
                    <a:cubicBezTo>
                      <a:pt x="133350" y="150495"/>
                      <a:pt x="133421" y="150354"/>
                      <a:pt x="133421" y="150284"/>
                    </a:cubicBezTo>
                    <a:cubicBezTo>
                      <a:pt x="133421" y="150142"/>
                      <a:pt x="133491" y="150001"/>
                      <a:pt x="133491" y="149790"/>
                    </a:cubicBezTo>
                    <a:cubicBezTo>
                      <a:pt x="133562" y="149366"/>
                      <a:pt x="133632" y="148943"/>
                      <a:pt x="133703" y="148520"/>
                    </a:cubicBezTo>
                    <a:cubicBezTo>
                      <a:pt x="133703" y="148308"/>
                      <a:pt x="133773" y="148026"/>
                      <a:pt x="133773" y="147814"/>
                    </a:cubicBezTo>
                    <a:cubicBezTo>
                      <a:pt x="133773" y="147743"/>
                      <a:pt x="133773" y="147673"/>
                      <a:pt x="133773" y="147603"/>
                    </a:cubicBezTo>
                    <a:cubicBezTo>
                      <a:pt x="133773" y="147532"/>
                      <a:pt x="133773" y="147391"/>
                      <a:pt x="133773" y="147320"/>
                    </a:cubicBezTo>
                    <a:cubicBezTo>
                      <a:pt x="133773" y="146897"/>
                      <a:pt x="133844" y="146473"/>
                      <a:pt x="133844" y="146050"/>
                    </a:cubicBezTo>
                    <a:cubicBezTo>
                      <a:pt x="133844" y="145627"/>
                      <a:pt x="133844" y="145203"/>
                      <a:pt x="133844" y="144780"/>
                    </a:cubicBezTo>
                    <a:cubicBezTo>
                      <a:pt x="133844" y="144780"/>
                      <a:pt x="133844" y="144710"/>
                      <a:pt x="133844" y="144710"/>
                    </a:cubicBezTo>
                    <a:lnTo>
                      <a:pt x="134267" y="0"/>
                    </a:lnTo>
                    <a:lnTo>
                      <a:pt x="8043" y="73449"/>
                    </a:lnTo>
                    <a:close/>
                  </a:path>
                </a:pathLst>
              </a:custGeom>
              <a:solidFill>
                <a:schemeClr val="accent2">
                  <a:lumMod val="75000"/>
                </a:schemeClr>
              </a:solidFill>
              <a:ln w="7047" cap="flat">
                <a:noFill/>
                <a:prstDash val="solid"/>
                <a:miter/>
              </a:ln>
            </p:spPr>
            <p:txBody>
              <a:bodyPr rtlCol="0" anchor="ctr"/>
              <a:lstStyle/>
              <a:p>
                <a:endParaRPr lang="en-ID"/>
              </a:p>
            </p:txBody>
          </p:sp>
        </p:grpSp>
        <p:grpSp>
          <p:nvGrpSpPr>
            <p:cNvPr id="125" name="Group 124">
              <a:extLst>
                <a:ext uri="{FF2B5EF4-FFF2-40B4-BE49-F238E27FC236}">
                  <a16:creationId xmlns:a16="http://schemas.microsoft.com/office/drawing/2014/main" id="{E95B2C48-4039-46BA-80A1-ABEAE36060F7}"/>
                </a:ext>
              </a:extLst>
            </p:cNvPr>
            <p:cNvGrpSpPr/>
            <p:nvPr/>
          </p:nvGrpSpPr>
          <p:grpSpPr>
            <a:xfrm>
              <a:off x="7474022" y="1093427"/>
              <a:ext cx="1732522" cy="1961657"/>
              <a:chOff x="7609590" y="1215980"/>
              <a:chExt cx="1575020" cy="1783324"/>
            </a:xfrm>
          </p:grpSpPr>
          <p:sp>
            <p:nvSpPr>
              <p:cNvPr id="74" name="Freeform: Shape 73">
                <a:extLst>
                  <a:ext uri="{FF2B5EF4-FFF2-40B4-BE49-F238E27FC236}">
                    <a16:creationId xmlns:a16="http://schemas.microsoft.com/office/drawing/2014/main" id="{93DFB855-CB32-44D0-9E39-B970E04A3F89}"/>
                  </a:ext>
                </a:extLst>
              </p:cNvPr>
              <p:cNvSpPr/>
              <p:nvPr/>
            </p:nvSpPr>
            <p:spPr>
              <a:xfrm>
                <a:off x="7761404" y="1554129"/>
                <a:ext cx="1255308" cy="1059166"/>
              </a:xfrm>
              <a:custGeom>
                <a:avLst/>
                <a:gdLst>
                  <a:gd name="connsiteX0" fmla="*/ 227259 w 225777"/>
                  <a:gd name="connsiteY0" fmla="*/ 93415 h 190500"/>
                  <a:gd name="connsiteX1" fmla="*/ 227259 w 225777"/>
                  <a:gd name="connsiteY1" fmla="*/ 93415 h 190500"/>
                  <a:gd name="connsiteX2" fmla="*/ 226272 w 225777"/>
                  <a:gd name="connsiteY2" fmla="*/ 93486 h 190500"/>
                  <a:gd name="connsiteX3" fmla="*/ 226272 w 225777"/>
                  <a:gd name="connsiteY3" fmla="*/ 93486 h 190500"/>
                  <a:gd name="connsiteX4" fmla="*/ 225213 w 225777"/>
                  <a:gd name="connsiteY4" fmla="*/ 93274 h 190500"/>
                  <a:gd name="connsiteX5" fmla="*/ 225213 w 225777"/>
                  <a:gd name="connsiteY5" fmla="*/ 93274 h 190500"/>
                  <a:gd name="connsiteX6" fmla="*/ 224084 w 225777"/>
                  <a:gd name="connsiteY6" fmla="*/ 92780 h 190500"/>
                  <a:gd name="connsiteX7" fmla="*/ 183727 w 225777"/>
                  <a:gd name="connsiteY7" fmla="*/ 69497 h 190500"/>
                  <a:gd name="connsiteX8" fmla="*/ 172367 w 225777"/>
                  <a:gd name="connsiteY8" fmla="*/ 76129 h 190500"/>
                  <a:gd name="connsiteX9" fmla="*/ 172438 w 225777"/>
                  <a:gd name="connsiteY9" fmla="*/ 62935 h 190500"/>
                  <a:gd name="connsiteX10" fmla="*/ 161149 w 225777"/>
                  <a:gd name="connsiteY10" fmla="*/ 56444 h 190500"/>
                  <a:gd name="connsiteX11" fmla="*/ 172438 w 225777"/>
                  <a:gd name="connsiteY11" fmla="*/ 49882 h 190500"/>
                  <a:gd name="connsiteX12" fmla="*/ 172579 w 225777"/>
                  <a:gd name="connsiteY12" fmla="*/ 3528 h 190500"/>
                  <a:gd name="connsiteX13" fmla="*/ 172720 w 225777"/>
                  <a:gd name="connsiteY13" fmla="*/ 2328 h 190500"/>
                  <a:gd name="connsiteX14" fmla="*/ 172720 w 225777"/>
                  <a:gd name="connsiteY14" fmla="*/ 2328 h 190500"/>
                  <a:gd name="connsiteX15" fmla="*/ 173073 w 225777"/>
                  <a:gd name="connsiteY15" fmla="*/ 1341 h 190500"/>
                  <a:gd name="connsiteX16" fmla="*/ 173073 w 225777"/>
                  <a:gd name="connsiteY16" fmla="*/ 1341 h 190500"/>
                  <a:gd name="connsiteX17" fmla="*/ 173426 w 225777"/>
                  <a:gd name="connsiteY17" fmla="*/ 847 h 190500"/>
                  <a:gd name="connsiteX18" fmla="*/ 174272 w 225777"/>
                  <a:gd name="connsiteY18" fmla="*/ 0 h 190500"/>
                  <a:gd name="connsiteX19" fmla="*/ 127000 w 225777"/>
                  <a:gd name="connsiteY19" fmla="*/ 27446 h 190500"/>
                  <a:gd name="connsiteX20" fmla="*/ 127212 w 225777"/>
                  <a:gd name="connsiteY20" fmla="*/ 27093 h 190500"/>
                  <a:gd name="connsiteX21" fmla="*/ 128058 w 225777"/>
                  <a:gd name="connsiteY21" fmla="*/ 26246 h 190500"/>
                  <a:gd name="connsiteX22" fmla="*/ 1552 w 225777"/>
                  <a:gd name="connsiteY22" fmla="*/ 99624 h 190500"/>
                  <a:gd name="connsiteX23" fmla="*/ 706 w 225777"/>
                  <a:gd name="connsiteY23" fmla="*/ 100471 h 190500"/>
                  <a:gd name="connsiteX24" fmla="*/ 564 w 225777"/>
                  <a:gd name="connsiteY24" fmla="*/ 100612 h 190500"/>
                  <a:gd name="connsiteX25" fmla="*/ 353 w 225777"/>
                  <a:gd name="connsiteY25" fmla="*/ 101035 h 190500"/>
                  <a:gd name="connsiteX26" fmla="*/ 353 w 225777"/>
                  <a:gd name="connsiteY26" fmla="*/ 101035 h 190500"/>
                  <a:gd name="connsiteX27" fmla="*/ 353 w 225777"/>
                  <a:gd name="connsiteY27" fmla="*/ 101035 h 190500"/>
                  <a:gd name="connsiteX28" fmla="*/ 212 w 225777"/>
                  <a:gd name="connsiteY28" fmla="*/ 101318 h 190500"/>
                  <a:gd name="connsiteX29" fmla="*/ 141 w 225777"/>
                  <a:gd name="connsiteY29" fmla="*/ 101600 h 190500"/>
                  <a:gd name="connsiteX30" fmla="*/ 71 w 225777"/>
                  <a:gd name="connsiteY30" fmla="*/ 101882 h 190500"/>
                  <a:gd name="connsiteX31" fmla="*/ 71 w 225777"/>
                  <a:gd name="connsiteY31" fmla="*/ 102023 h 190500"/>
                  <a:gd name="connsiteX32" fmla="*/ 71 w 225777"/>
                  <a:gd name="connsiteY32" fmla="*/ 102023 h 190500"/>
                  <a:gd name="connsiteX33" fmla="*/ 71 w 225777"/>
                  <a:gd name="connsiteY33" fmla="*/ 102164 h 190500"/>
                  <a:gd name="connsiteX34" fmla="*/ 0 w 225777"/>
                  <a:gd name="connsiteY34" fmla="*/ 102446 h 190500"/>
                  <a:gd name="connsiteX35" fmla="*/ 0 w 225777"/>
                  <a:gd name="connsiteY35" fmla="*/ 102729 h 190500"/>
                  <a:gd name="connsiteX36" fmla="*/ 0 w 225777"/>
                  <a:gd name="connsiteY36" fmla="*/ 103011 h 190500"/>
                  <a:gd name="connsiteX37" fmla="*/ 0 w 225777"/>
                  <a:gd name="connsiteY37" fmla="*/ 103293 h 190500"/>
                  <a:gd name="connsiteX38" fmla="*/ 0 w 225777"/>
                  <a:gd name="connsiteY38" fmla="*/ 103293 h 190500"/>
                  <a:gd name="connsiteX39" fmla="*/ 0 w 225777"/>
                  <a:gd name="connsiteY39" fmla="*/ 103576 h 190500"/>
                  <a:gd name="connsiteX40" fmla="*/ 0 w 225777"/>
                  <a:gd name="connsiteY40" fmla="*/ 103858 h 190500"/>
                  <a:gd name="connsiteX41" fmla="*/ 0 w 225777"/>
                  <a:gd name="connsiteY41" fmla="*/ 104140 h 190500"/>
                  <a:gd name="connsiteX42" fmla="*/ 0 w 225777"/>
                  <a:gd name="connsiteY42" fmla="*/ 104422 h 190500"/>
                  <a:gd name="connsiteX43" fmla="*/ 71 w 225777"/>
                  <a:gd name="connsiteY43" fmla="*/ 104704 h 190500"/>
                  <a:gd name="connsiteX44" fmla="*/ 141 w 225777"/>
                  <a:gd name="connsiteY44" fmla="*/ 104986 h 190500"/>
                  <a:gd name="connsiteX45" fmla="*/ 212 w 225777"/>
                  <a:gd name="connsiteY45" fmla="*/ 105269 h 190500"/>
                  <a:gd name="connsiteX46" fmla="*/ 282 w 225777"/>
                  <a:gd name="connsiteY46" fmla="*/ 105551 h 190500"/>
                  <a:gd name="connsiteX47" fmla="*/ 353 w 225777"/>
                  <a:gd name="connsiteY47" fmla="*/ 105833 h 190500"/>
                  <a:gd name="connsiteX48" fmla="*/ 423 w 225777"/>
                  <a:gd name="connsiteY48" fmla="*/ 106045 h 190500"/>
                  <a:gd name="connsiteX49" fmla="*/ 423 w 225777"/>
                  <a:gd name="connsiteY49" fmla="*/ 106045 h 190500"/>
                  <a:gd name="connsiteX50" fmla="*/ 423 w 225777"/>
                  <a:gd name="connsiteY50" fmla="*/ 106115 h 190500"/>
                  <a:gd name="connsiteX51" fmla="*/ 494 w 225777"/>
                  <a:gd name="connsiteY51" fmla="*/ 106397 h 190500"/>
                  <a:gd name="connsiteX52" fmla="*/ 564 w 225777"/>
                  <a:gd name="connsiteY52" fmla="*/ 106680 h 190500"/>
                  <a:gd name="connsiteX53" fmla="*/ 635 w 225777"/>
                  <a:gd name="connsiteY53" fmla="*/ 106962 h 190500"/>
                  <a:gd name="connsiteX54" fmla="*/ 776 w 225777"/>
                  <a:gd name="connsiteY54" fmla="*/ 107244 h 190500"/>
                  <a:gd name="connsiteX55" fmla="*/ 847 w 225777"/>
                  <a:gd name="connsiteY55" fmla="*/ 107456 h 190500"/>
                  <a:gd name="connsiteX56" fmla="*/ 847 w 225777"/>
                  <a:gd name="connsiteY56" fmla="*/ 107456 h 190500"/>
                  <a:gd name="connsiteX57" fmla="*/ 847 w 225777"/>
                  <a:gd name="connsiteY57" fmla="*/ 107527 h 190500"/>
                  <a:gd name="connsiteX58" fmla="*/ 988 w 225777"/>
                  <a:gd name="connsiteY58" fmla="*/ 107809 h 190500"/>
                  <a:gd name="connsiteX59" fmla="*/ 1129 w 225777"/>
                  <a:gd name="connsiteY59" fmla="*/ 108091 h 190500"/>
                  <a:gd name="connsiteX60" fmla="*/ 1341 w 225777"/>
                  <a:gd name="connsiteY60" fmla="*/ 108444 h 190500"/>
                  <a:gd name="connsiteX61" fmla="*/ 1552 w 225777"/>
                  <a:gd name="connsiteY61" fmla="*/ 108797 h 190500"/>
                  <a:gd name="connsiteX62" fmla="*/ 1623 w 225777"/>
                  <a:gd name="connsiteY62" fmla="*/ 108867 h 190500"/>
                  <a:gd name="connsiteX63" fmla="*/ 1693 w 225777"/>
                  <a:gd name="connsiteY63" fmla="*/ 108938 h 190500"/>
                  <a:gd name="connsiteX64" fmla="*/ 2117 w 225777"/>
                  <a:gd name="connsiteY64" fmla="*/ 109573 h 190500"/>
                  <a:gd name="connsiteX65" fmla="*/ 2469 w 225777"/>
                  <a:gd name="connsiteY65" fmla="*/ 110066 h 190500"/>
                  <a:gd name="connsiteX66" fmla="*/ 2469 w 225777"/>
                  <a:gd name="connsiteY66" fmla="*/ 110066 h 190500"/>
                  <a:gd name="connsiteX67" fmla="*/ 2469 w 225777"/>
                  <a:gd name="connsiteY67" fmla="*/ 110066 h 190500"/>
                  <a:gd name="connsiteX68" fmla="*/ 2752 w 225777"/>
                  <a:gd name="connsiteY68" fmla="*/ 110419 h 190500"/>
                  <a:gd name="connsiteX69" fmla="*/ 2963 w 225777"/>
                  <a:gd name="connsiteY69" fmla="*/ 110702 h 190500"/>
                  <a:gd name="connsiteX70" fmla="*/ 3175 w 225777"/>
                  <a:gd name="connsiteY70" fmla="*/ 110984 h 190500"/>
                  <a:gd name="connsiteX71" fmla="*/ 3387 w 225777"/>
                  <a:gd name="connsiteY71" fmla="*/ 111195 h 190500"/>
                  <a:gd name="connsiteX72" fmla="*/ 3457 w 225777"/>
                  <a:gd name="connsiteY72" fmla="*/ 111266 h 190500"/>
                  <a:gd name="connsiteX73" fmla="*/ 3457 w 225777"/>
                  <a:gd name="connsiteY73" fmla="*/ 111266 h 190500"/>
                  <a:gd name="connsiteX74" fmla="*/ 3669 w 225777"/>
                  <a:gd name="connsiteY74" fmla="*/ 111478 h 190500"/>
                  <a:gd name="connsiteX75" fmla="*/ 3881 w 225777"/>
                  <a:gd name="connsiteY75" fmla="*/ 111689 h 190500"/>
                  <a:gd name="connsiteX76" fmla="*/ 4163 w 225777"/>
                  <a:gd name="connsiteY76" fmla="*/ 111901 h 190500"/>
                  <a:gd name="connsiteX77" fmla="*/ 4445 w 225777"/>
                  <a:gd name="connsiteY77" fmla="*/ 112112 h 190500"/>
                  <a:gd name="connsiteX78" fmla="*/ 4586 w 225777"/>
                  <a:gd name="connsiteY78" fmla="*/ 112183 h 190500"/>
                  <a:gd name="connsiteX79" fmla="*/ 4586 w 225777"/>
                  <a:gd name="connsiteY79" fmla="*/ 112183 h 190500"/>
                  <a:gd name="connsiteX80" fmla="*/ 4657 w 225777"/>
                  <a:gd name="connsiteY80" fmla="*/ 112254 h 190500"/>
                  <a:gd name="connsiteX81" fmla="*/ 4939 w 225777"/>
                  <a:gd name="connsiteY81" fmla="*/ 112466 h 190500"/>
                  <a:gd name="connsiteX82" fmla="*/ 5151 w 225777"/>
                  <a:gd name="connsiteY82" fmla="*/ 112606 h 190500"/>
                  <a:gd name="connsiteX83" fmla="*/ 5362 w 225777"/>
                  <a:gd name="connsiteY83" fmla="*/ 112748 h 190500"/>
                  <a:gd name="connsiteX84" fmla="*/ 5574 w 225777"/>
                  <a:gd name="connsiteY84" fmla="*/ 112889 h 190500"/>
                  <a:gd name="connsiteX85" fmla="*/ 5644 w 225777"/>
                  <a:gd name="connsiteY85" fmla="*/ 112889 h 190500"/>
                  <a:gd name="connsiteX86" fmla="*/ 46002 w 225777"/>
                  <a:gd name="connsiteY86" fmla="*/ 136172 h 190500"/>
                  <a:gd name="connsiteX87" fmla="*/ 45861 w 225777"/>
                  <a:gd name="connsiteY87" fmla="*/ 182527 h 190500"/>
                  <a:gd name="connsiteX88" fmla="*/ 45861 w 225777"/>
                  <a:gd name="connsiteY88" fmla="*/ 182809 h 190500"/>
                  <a:gd name="connsiteX89" fmla="*/ 45861 w 225777"/>
                  <a:gd name="connsiteY89" fmla="*/ 183091 h 190500"/>
                  <a:gd name="connsiteX90" fmla="*/ 45861 w 225777"/>
                  <a:gd name="connsiteY90" fmla="*/ 183374 h 190500"/>
                  <a:gd name="connsiteX91" fmla="*/ 45861 w 225777"/>
                  <a:gd name="connsiteY91" fmla="*/ 183656 h 190500"/>
                  <a:gd name="connsiteX92" fmla="*/ 45932 w 225777"/>
                  <a:gd name="connsiteY92" fmla="*/ 183938 h 190500"/>
                  <a:gd name="connsiteX93" fmla="*/ 45932 w 225777"/>
                  <a:gd name="connsiteY93" fmla="*/ 183938 h 190500"/>
                  <a:gd name="connsiteX94" fmla="*/ 45932 w 225777"/>
                  <a:gd name="connsiteY94" fmla="*/ 183938 h 190500"/>
                  <a:gd name="connsiteX95" fmla="*/ 46002 w 225777"/>
                  <a:gd name="connsiteY95" fmla="*/ 184220 h 190500"/>
                  <a:gd name="connsiteX96" fmla="*/ 46073 w 225777"/>
                  <a:gd name="connsiteY96" fmla="*/ 184503 h 190500"/>
                  <a:gd name="connsiteX97" fmla="*/ 46143 w 225777"/>
                  <a:gd name="connsiteY97" fmla="*/ 184785 h 190500"/>
                  <a:gd name="connsiteX98" fmla="*/ 46214 w 225777"/>
                  <a:gd name="connsiteY98" fmla="*/ 185067 h 190500"/>
                  <a:gd name="connsiteX99" fmla="*/ 46284 w 225777"/>
                  <a:gd name="connsiteY99" fmla="*/ 185279 h 190500"/>
                  <a:gd name="connsiteX100" fmla="*/ 46284 w 225777"/>
                  <a:gd name="connsiteY100" fmla="*/ 185279 h 190500"/>
                  <a:gd name="connsiteX101" fmla="*/ 46284 w 225777"/>
                  <a:gd name="connsiteY101" fmla="*/ 185349 h 190500"/>
                  <a:gd name="connsiteX102" fmla="*/ 46355 w 225777"/>
                  <a:gd name="connsiteY102" fmla="*/ 185632 h 190500"/>
                  <a:gd name="connsiteX103" fmla="*/ 46426 w 225777"/>
                  <a:gd name="connsiteY103" fmla="*/ 185914 h 190500"/>
                  <a:gd name="connsiteX104" fmla="*/ 46496 w 225777"/>
                  <a:gd name="connsiteY104" fmla="*/ 186196 h 190500"/>
                  <a:gd name="connsiteX105" fmla="*/ 46637 w 225777"/>
                  <a:gd name="connsiteY105" fmla="*/ 186478 h 190500"/>
                  <a:gd name="connsiteX106" fmla="*/ 46708 w 225777"/>
                  <a:gd name="connsiteY106" fmla="*/ 186690 h 190500"/>
                  <a:gd name="connsiteX107" fmla="*/ 46708 w 225777"/>
                  <a:gd name="connsiteY107" fmla="*/ 186690 h 190500"/>
                  <a:gd name="connsiteX108" fmla="*/ 46708 w 225777"/>
                  <a:gd name="connsiteY108" fmla="*/ 186760 h 190500"/>
                  <a:gd name="connsiteX109" fmla="*/ 46849 w 225777"/>
                  <a:gd name="connsiteY109" fmla="*/ 187042 h 190500"/>
                  <a:gd name="connsiteX110" fmla="*/ 46990 w 225777"/>
                  <a:gd name="connsiteY110" fmla="*/ 187325 h 190500"/>
                  <a:gd name="connsiteX111" fmla="*/ 47131 w 225777"/>
                  <a:gd name="connsiteY111" fmla="*/ 187678 h 190500"/>
                  <a:gd name="connsiteX112" fmla="*/ 47343 w 225777"/>
                  <a:gd name="connsiteY112" fmla="*/ 188030 h 190500"/>
                  <a:gd name="connsiteX113" fmla="*/ 47343 w 225777"/>
                  <a:gd name="connsiteY113" fmla="*/ 188101 h 190500"/>
                  <a:gd name="connsiteX114" fmla="*/ 47413 w 225777"/>
                  <a:gd name="connsiteY114" fmla="*/ 188172 h 190500"/>
                  <a:gd name="connsiteX115" fmla="*/ 47837 w 225777"/>
                  <a:gd name="connsiteY115" fmla="*/ 188806 h 190500"/>
                  <a:gd name="connsiteX116" fmla="*/ 48189 w 225777"/>
                  <a:gd name="connsiteY116" fmla="*/ 189300 h 190500"/>
                  <a:gd name="connsiteX117" fmla="*/ 48189 w 225777"/>
                  <a:gd name="connsiteY117" fmla="*/ 189300 h 190500"/>
                  <a:gd name="connsiteX118" fmla="*/ 48189 w 225777"/>
                  <a:gd name="connsiteY118" fmla="*/ 189300 h 190500"/>
                  <a:gd name="connsiteX119" fmla="*/ 48401 w 225777"/>
                  <a:gd name="connsiteY119" fmla="*/ 189583 h 190500"/>
                  <a:gd name="connsiteX120" fmla="*/ 48613 w 225777"/>
                  <a:gd name="connsiteY120" fmla="*/ 189865 h 190500"/>
                  <a:gd name="connsiteX121" fmla="*/ 48824 w 225777"/>
                  <a:gd name="connsiteY121" fmla="*/ 190147 h 190500"/>
                  <a:gd name="connsiteX122" fmla="*/ 49036 w 225777"/>
                  <a:gd name="connsiteY122" fmla="*/ 190359 h 190500"/>
                  <a:gd name="connsiteX123" fmla="*/ 49107 w 225777"/>
                  <a:gd name="connsiteY123" fmla="*/ 190429 h 190500"/>
                  <a:gd name="connsiteX124" fmla="*/ 49107 w 225777"/>
                  <a:gd name="connsiteY124" fmla="*/ 190429 h 190500"/>
                  <a:gd name="connsiteX125" fmla="*/ 49248 w 225777"/>
                  <a:gd name="connsiteY125" fmla="*/ 190570 h 190500"/>
                  <a:gd name="connsiteX126" fmla="*/ 49459 w 225777"/>
                  <a:gd name="connsiteY126" fmla="*/ 190782 h 190500"/>
                  <a:gd name="connsiteX127" fmla="*/ 49742 w 225777"/>
                  <a:gd name="connsiteY127" fmla="*/ 190994 h 190500"/>
                  <a:gd name="connsiteX128" fmla="*/ 50024 w 225777"/>
                  <a:gd name="connsiteY128" fmla="*/ 191205 h 190500"/>
                  <a:gd name="connsiteX129" fmla="*/ 50165 w 225777"/>
                  <a:gd name="connsiteY129" fmla="*/ 191347 h 190500"/>
                  <a:gd name="connsiteX130" fmla="*/ 50165 w 225777"/>
                  <a:gd name="connsiteY130" fmla="*/ 191347 h 190500"/>
                  <a:gd name="connsiteX131" fmla="*/ 50236 w 225777"/>
                  <a:gd name="connsiteY131" fmla="*/ 191417 h 190500"/>
                  <a:gd name="connsiteX132" fmla="*/ 50518 w 225777"/>
                  <a:gd name="connsiteY132" fmla="*/ 191629 h 190500"/>
                  <a:gd name="connsiteX133" fmla="*/ 50800 w 225777"/>
                  <a:gd name="connsiteY133" fmla="*/ 191841 h 190500"/>
                  <a:gd name="connsiteX134" fmla="*/ 51012 w 225777"/>
                  <a:gd name="connsiteY134" fmla="*/ 191981 h 190500"/>
                  <a:gd name="connsiteX135" fmla="*/ 51223 w 225777"/>
                  <a:gd name="connsiteY135" fmla="*/ 192123 h 190500"/>
                  <a:gd name="connsiteX136" fmla="*/ 51294 w 225777"/>
                  <a:gd name="connsiteY136" fmla="*/ 192123 h 190500"/>
                  <a:gd name="connsiteX137" fmla="*/ 51506 w 225777"/>
                  <a:gd name="connsiteY137" fmla="*/ 192193 h 190500"/>
                  <a:gd name="connsiteX138" fmla="*/ 51717 w 225777"/>
                  <a:gd name="connsiteY138" fmla="*/ 192334 h 190500"/>
                  <a:gd name="connsiteX139" fmla="*/ 51929 w 225777"/>
                  <a:gd name="connsiteY139" fmla="*/ 192475 h 190500"/>
                  <a:gd name="connsiteX140" fmla="*/ 52141 w 225777"/>
                  <a:gd name="connsiteY140" fmla="*/ 192546 h 190500"/>
                  <a:gd name="connsiteX141" fmla="*/ 52352 w 225777"/>
                  <a:gd name="connsiteY141" fmla="*/ 192617 h 190500"/>
                  <a:gd name="connsiteX142" fmla="*/ 52423 w 225777"/>
                  <a:gd name="connsiteY142" fmla="*/ 192617 h 190500"/>
                  <a:gd name="connsiteX143" fmla="*/ 52423 w 225777"/>
                  <a:gd name="connsiteY143" fmla="*/ 192617 h 190500"/>
                  <a:gd name="connsiteX144" fmla="*/ 52564 w 225777"/>
                  <a:gd name="connsiteY144" fmla="*/ 192687 h 190500"/>
                  <a:gd name="connsiteX145" fmla="*/ 52776 w 225777"/>
                  <a:gd name="connsiteY145" fmla="*/ 192757 h 190500"/>
                  <a:gd name="connsiteX146" fmla="*/ 52987 w 225777"/>
                  <a:gd name="connsiteY146" fmla="*/ 192828 h 190500"/>
                  <a:gd name="connsiteX147" fmla="*/ 53269 w 225777"/>
                  <a:gd name="connsiteY147" fmla="*/ 192899 h 190500"/>
                  <a:gd name="connsiteX148" fmla="*/ 53411 w 225777"/>
                  <a:gd name="connsiteY148" fmla="*/ 192899 h 190500"/>
                  <a:gd name="connsiteX149" fmla="*/ 53411 w 225777"/>
                  <a:gd name="connsiteY149" fmla="*/ 192899 h 190500"/>
                  <a:gd name="connsiteX150" fmla="*/ 53481 w 225777"/>
                  <a:gd name="connsiteY150" fmla="*/ 192899 h 190500"/>
                  <a:gd name="connsiteX151" fmla="*/ 53763 w 225777"/>
                  <a:gd name="connsiteY151" fmla="*/ 192899 h 190500"/>
                  <a:gd name="connsiteX152" fmla="*/ 54046 w 225777"/>
                  <a:gd name="connsiteY152" fmla="*/ 192899 h 190500"/>
                  <a:gd name="connsiteX153" fmla="*/ 54398 w 225777"/>
                  <a:gd name="connsiteY153" fmla="*/ 192828 h 190500"/>
                  <a:gd name="connsiteX154" fmla="*/ 54398 w 225777"/>
                  <a:gd name="connsiteY154" fmla="*/ 192828 h 190500"/>
                  <a:gd name="connsiteX155" fmla="*/ 54398 w 225777"/>
                  <a:gd name="connsiteY155" fmla="*/ 192828 h 190500"/>
                  <a:gd name="connsiteX156" fmla="*/ 54751 w 225777"/>
                  <a:gd name="connsiteY156" fmla="*/ 192757 h 190500"/>
                  <a:gd name="connsiteX157" fmla="*/ 55174 w 225777"/>
                  <a:gd name="connsiteY157" fmla="*/ 192546 h 190500"/>
                  <a:gd name="connsiteX158" fmla="*/ 99836 w 225777"/>
                  <a:gd name="connsiteY158" fmla="*/ 166582 h 190500"/>
                  <a:gd name="connsiteX159" fmla="*/ 100118 w 225777"/>
                  <a:gd name="connsiteY159" fmla="*/ 166582 h 190500"/>
                  <a:gd name="connsiteX160" fmla="*/ 100471 w 225777"/>
                  <a:gd name="connsiteY160" fmla="*/ 166511 h 190500"/>
                  <a:gd name="connsiteX161" fmla="*/ 100471 w 225777"/>
                  <a:gd name="connsiteY161" fmla="*/ 166511 h 190500"/>
                  <a:gd name="connsiteX162" fmla="*/ 100471 w 225777"/>
                  <a:gd name="connsiteY162" fmla="*/ 166511 h 190500"/>
                  <a:gd name="connsiteX163" fmla="*/ 100824 w 225777"/>
                  <a:gd name="connsiteY163" fmla="*/ 166440 h 190500"/>
                  <a:gd name="connsiteX164" fmla="*/ 101318 w 225777"/>
                  <a:gd name="connsiteY164" fmla="*/ 166229 h 190500"/>
                  <a:gd name="connsiteX165" fmla="*/ 227753 w 225777"/>
                  <a:gd name="connsiteY165" fmla="*/ 92710 h 190500"/>
                  <a:gd name="connsiteX166" fmla="*/ 227259 w 225777"/>
                  <a:gd name="connsiteY166" fmla="*/ 9341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25777" h="190500">
                    <a:moveTo>
                      <a:pt x="227259" y="93415"/>
                    </a:moveTo>
                    <a:cubicBezTo>
                      <a:pt x="227259" y="93415"/>
                      <a:pt x="227259" y="93415"/>
                      <a:pt x="227259" y="93415"/>
                    </a:cubicBezTo>
                    <a:cubicBezTo>
                      <a:pt x="226977" y="93486"/>
                      <a:pt x="226624" y="93486"/>
                      <a:pt x="226272" y="93486"/>
                    </a:cubicBezTo>
                    <a:cubicBezTo>
                      <a:pt x="226272" y="93486"/>
                      <a:pt x="226272" y="93486"/>
                      <a:pt x="226272" y="93486"/>
                    </a:cubicBezTo>
                    <a:cubicBezTo>
                      <a:pt x="225919" y="93486"/>
                      <a:pt x="225566" y="93345"/>
                      <a:pt x="225213" y="93274"/>
                    </a:cubicBezTo>
                    <a:cubicBezTo>
                      <a:pt x="225213" y="93274"/>
                      <a:pt x="225213" y="93274"/>
                      <a:pt x="225213" y="93274"/>
                    </a:cubicBezTo>
                    <a:cubicBezTo>
                      <a:pt x="224861" y="93133"/>
                      <a:pt x="224437" y="92992"/>
                      <a:pt x="224084" y="92780"/>
                    </a:cubicBezTo>
                    <a:lnTo>
                      <a:pt x="183727" y="69497"/>
                    </a:lnTo>
                    <a:lnTo>
                      <a:pt x="172367" y="76129"/>
                    </a:lnTo>
                    <a:lnTo>
                      <a:pt x="172438" y="62935"/>
                    </a:lnTo>
                    <a:lnTo>
                      <a:pt x="161149" y="56444"/>
                    </a:lnTo>
                    <a:lnTo>
                      <a:pt x="172438" y="49882"/>
                    </a:lnTo>
                    <a:lnTo>
                      <a:pt x="172579" y="3528"/>
                    </a:lnTo>
                    <a:cubicBezTo>
                      <a:pt x="172579" y="3104"/>
                      <a:pt x="172649" y="2681"/>
                      <a:pt x="172720" y="2328"/>
                    </a:cubicBezTo>
                    <a:cubicBezTo>
                      <a:pt x="172720" y="2328"/>
                      <a:pt x="172720" y="2328"/>
                      <a:pt x="172720" y="2328"/>
                    </a:cubicBezTo>
                    <a:cubicBezTo>
                      <a:pt x="172791" y="1975"/>
                      <a:pt x="172932" y="1623"/>
                      <a:pt x="173073" y="1341"/>
                    </a:cubicBezTo>
                    <a:cubicBezTo>
                      <a:pt x="173073" y="1341"/>
                      <a:pt x="173073" y="1341"/>
                      <a:pt x="173073" y="1341"/>
                    </a:cubicBezTo>
                    <a:cubicBezTo>
                      <a:pt x="173143" y="1129"/>
                      <a:pt x="173284" y="987"/>
                      <a:pt x="173426" y="847"/>
                    </a:cubicBezTo>
                    <a:cubicBezTo>
                      <a:pt x="173708" y="494"/>
                      <a:pt x="173990" y="211"/>
                      <a:pt x="174272" y="0"/>
                    </a:cubicBezTo>
                    <a:lnTo>
                      <a:pt x="127000" y="27446"/>
                    </a:lnTo>
                    <a:cubicBezTo>
                      <a:pt x="127071" y="27305"/>
                      <a:pt x="127141" y="27234"/>
                      <a:pt x="127212" y="27093"/>
                    </a:cubicBezTo>
                    <a:cubicBezTo>
                      <a:pt x="127423" y="26740"/>
                      <a:pt x="127706" y="26458"/>
                      <a:pt x="128058" y="26246"/>
                    </a:cubicBezTo>
                    <a:lnTo>
                      <a:pt x="1552" y="99624"/>
                    </a:lnTo>
                    <a:cubicBezTo>
                      <a:pt x="1199" y="99836"/>
                      <a:pt x="917" y="100118"/>
                      <a:pt x="706" y="100471"/>
                    </a:cubicBezTo>
                    <a:cubicBezTo>
                      <a:pt x="706" y="100542"/>
                      <a:pt x="635" y="100542"/>
                      <a:pt x="564" y="100612"/>
                    </a:cubicBezTo>
                    <a:cubicBezTo>
                      <a:pt x="494" y="100753"/>
                      <a:pt x="423" y="100894"/>
                      <a:pt x="353" y="101035"/>
                    </a:cubicBezTo>
                    <a:cubicBezTo>
                      <a:pt x="353" y="101035"/>
                      <a:pt x="353" y="101035"/>
                      <a:pt x="353" y="101035"/>
                    </a:cubicBezTo>
                    <a:cubicBezTo>
                      <a:pt x="353" y="101035"/>
                      <a:pt x="353" y="101035"/>
                      <a:pt x="353" y="101035"/>
                    </a:cubicBezTo>
                    <a:cubicBezTo>
                      <a:pt x="282" y="101106"/>
                      <a:pt x="282" y="101247"/>
                      <a:pt x="212" y="101318"/>
                    </a:cubicBezTo>
                    <a:cubicBezTo>
                      <a:pt x="141" y="101388"/>
                      <a:pt x="141" y="101529"/>
                      <a:pt x="141" y="101600"/>
                    </a:cubicBezTo>
                    <a:cubicBezTo>
                      <a:pt x="141" y="101670"/>
                      <a:pt x="71" y="101812"/>
                      <a:pt x="71" y="101882"/>
                    </a:cubicBezTo>
                    <a:cubicBezTo>
                      <a:pt x="71" y="101952"/>
                      <a:pt x="71" y="101952"/>
                      <a:pt x="71" y="102023"/>
                    </a:cubicBezTo>
                    <a:cubicBezTo>
                      <a:pt x="71" y="102023"/>
                      <a:pt x="71" y="102023"/>
                      <a:pt x="71" y="102023"/>
                    </a:cubicBezTo>
                    <a:cubicBezTo>
                      <a:pt x="71" y="102094"/>
                      <a:pt x="71" y="102094"/>
                      <a:pt x="71" y="102164"/>
                    </a:cubicBezTo>
                    <a:cubicBezTo>
                      <a:pt x="71" y="102235"/>
                      <a:pt x="71" y="102376"/>
                      <a:pt x="0" y="102446"/>
                    </a:cubicBezTo>
                    <a:cubicBezTo>
                      <a:pt x="0" y="102517"/>
                      <a:pt x="0" y="102658"/>
                      <a:pt x="0" y="102729"/>
                    </a:cubicBezTo>
                    <a:cubicBezTo>
                      <a:pt x="0" y="102799"/>
                      <a:pt x="0" y="102940"/>
                      <a:pt x="0" y="103011"/>
                    </a:cubicBezTo>
                    <a:cubicBezTo>
                      <a:pt x="0" y="103082"/>
                      <a:pt x="0" y="103222"/>
                      <a:pt x="0" y="103293"/>
                    </a:cubicBezTo>
                    <a:cubicBezTo>
                      <a:pt x="0" y="103293"/>
                      <a:pt x="0" y="103293"/>
                      <a:pt x="0" y="103293"/>
                    </a:cubicBezTo>
                    <a:cubicBezTo>
                      <a:pt x="0" y="103364"/>
                      <a:pt x="0" y="103434"/>
                      <a:pt x="0" y="103576"/>
                    </a:cubicBezTo>
                    <a:cubicBezTo>
                      <a:pt x="0" y="103646"/>
                      <a:pt x="0" y="103787"/>
                      <a:pt x="0" y="103858"/>
                    </a:cubicBezTo>
                    <a:cubicBezTo>
                      <a:pt x="0" y="103928"/>
                      <a:pt x="0" y="104069"/>
                      <a:pt x="0" y="104140"/>
                    </a:cubicBezTo>
                    <a:cubicBezTo>
                      <a:pt x="0" y="104210"/>
                      <a:pt x="0" y="104352"/>
                      <a:pt x="0" y="104422"/>
                    </a:cubicBezTo>
                    <a:cubicBezTo>
                      <a:pt x="0" y="104493"/>
                      <a:pt x="0" y="104634"/>
                      <a:pt x="71" y="104704"/>
                    </a:cubicBezTo>
                    <a:cubicBezTo>
                      <a:pt x="71" y="104775"/>
                      <a:pt x="71" y="104916"/>
                      <a:pt x="141" y="104986"/>
                    </a:cubicBezTo>
                    <a:cubicBezTo>
                      <a:pt x="141" y="105057"/>
                      <a:pt x="212" y="105198"/>
                      <a:pt x="212" y="105269"/>
                    </a:cubicBezTo>
                    <a:cubicBezTo>
                      <a:pt x="212" y="105339"/>
                      <a:pt x="282" y="105480"/>
                      <a:pt x="282" y="105551"/>
                    </a:cubicBezTo>
                    <a:cubicBezTo>
                      <a:pt x="282" y="105621"/>
                      <a:pt x="353" y="105763"/>
                      <a:pt x="353" y="105833"/>
                    </a:cubicBezTo>
                    <a:cubicBezTo>
                      <a:pt x="353" y="105904"/>
                      <a:pt x="423" y="105974"/>
                      <a:pt x="423" y="106045"/>
                    </a:cubicBezTo>
                    <a:cubicBezTo>
                      <a:pt x="423" y="106045"/>
                      <a:pt x="423" y="106045"/>
                      <a:pt x="423" y="106045"/>
                    </a:cubicBezTo>
                    <a:cubicBezTo>
                      <a:pt x="423" y="106045"/>
                      <a:pt x="423" y="106115"/>
                      <a:pt x="423" y="106115"/>
                    </a:cubicBezTo>
                    <a:cubicBezTo>
                      <a:pt x="423" y="106186"/>
                      <a:pt x="494" y="106327"/>
                      <a:pt x="494" y="106397"/>
                    </a:cubicBezTo>
                    <a:cubicBezTo>
                      <a:pt x="494" y="106468"/>
                      <a:pt x="564" y="106609"/>
                      <a:pt x="564" y="106680"/>
                    </a:cubicBezTo>
                    <a:cubicBezTo>
                      <a:pt x="564" y="106750"/>
                      <a:pt x="635" y="106891"/>
                      <a:pt x="635" y="106962"/>
                    </a:cubicBezTo>
                    <a:cubicBezTo>
                      <a:pt x="706" y="107033"/>
                      <a:pt x="706" y="107174"/>
                      <a:pt x="776" y="107244"/>
                    </a:cubicBezTo>
                    <a:cubicBezTo>
                      <a:pt x="776" y="107315"/>
                      <a:pt x="847" y="107385"/>
                      <a:pt x="847" y="107456"/>
                    </a:cubicBezTo>
                    <a:cubicBezTo>
                      <a:pt x="847" y="107456"/>
                      <a:pt x="847" y="107456"/>
                      <a:pt x="847" y="107456"/>
                    </a:cubicBezTo>
                    <a:cubicBezTo>
                      <a:pt x="847" y="107456"/>
                      <a:pt x="847" y="107527"/>
                      <a:pt x="847" y="107527"/>
                    </a:cubicBezTo>
                    <a:cubicBezTo>
                      <a:pt x="917" y="107597"/>
                      <a:pt x="917" y="107738"/>
                      <a:pt x="988" y="107809"/>
                    </a:cubicBezTo>
                    <a:cubicBezTo>
                      <a:pt x="1058" y="107879"/>
                      <a:pt x="1058" y="108021"/>
                      <a:pt x="1129" y="108091"/>
                    </a:cubicBezTo>
                    <a:cubicBezTo>
                      <a:pt x="1199" y="108232"/>
                      <a:pt x="1270" y="108303"/>
                      <a:pt x="1341" y="108444"/>
                    </a:cubicBezTo>
                    <a:cubicBezTo>
                      <a:pt x="1411" y="108585"/>
                      <a:pt x="1482" y="108655"/>
                      <a:pt x="1552" y="108797"/>
                    </a:cubicBezTo>
                    <a:cubicBezTo>
                      <a:pt x="1552" y="108797"/>
                      <a:pt x="1552" y="108867"/>
                      <a:pt x="1623" y="108867"/>
                    </a:cubicBezTo>
                    <a:cubicBezTo>
                      <a:pt x="1623" y="108867"/>
                      <a:pt x="1693" y="108938"/>
                      <a:pt x="1693" y="108938"/>
                    </a:cubicBezTo>
                    <a:cubicBezTo>
                      <a:pt x="1834" y="109149"/>
                      <a:pt x="1976" y="109361"/>
                      <a:pt x="2117" y="109573"/>
                    </a:cubicBezTo>
                    <a:cubicBezTo>
                      <a:pt x="2258" y="109714"/>
                      <a:pt x="2328" y="109925"/>
                      <a:pt x="2469" y="110066"/>
                    </a:cubicBezTo>
                    <a:cubicBezTo>
                      <a:pt x="2469" y="110066"/>
                      <a:pt x="2469" y="110066"/>
                      <a:pt x="2469" y="110066"/>
                    </a:cubicBezTo>
                    <a:cubicBezTo>
                      <a:pt x="2469" y="110066"/>
                      <a:pt x="2469" y="110066"/>
                      <a:pt x="2469" y="110066"/>
                    </a:cubicBezTo>
                    <a:cubicBezTo>
                      <a:pt x="2540" y="110208"/>
                      <a:pt x="2611" y="110278"/>
                      <a:pt x="2752" y="110419"/>
                    </a:cubicBezTo>
                    <a:cubicBezTo>
                      <a:pt x="2822" y="110490"/>
                      <a:pt x="2893" y="110631"/>
                      <a:pt x="2963" y="110702"/>
                    </a:cubicBezTo>
                    <a:cubicBezTo>
                      <a:pt x="3034" y="110772"/>
                      <a:pt x="3104" y="110843"/>
                      <a:pt x="3175" y="110984"/>
                    </a:cubicBezTo>
                    <a:cubicBezTo>
                      <a:pt x="3246" y="111054"/>
                      <a:pt x="3316" y="111125"/>
                      <a:pt x="3387" y="111195"/>
                    </a:cubicBezTo>
                    <a:cubicBezTo>
                      <a:pt x="3387" y="111195"/>
                      <a:pt x="3387" y="111195"/>
                      <a:pt x="3457" y="111266"/>
                    </a:cubicBezTo>
                    <a:cubicBezTo>
                      <a:pt x="3457" y="111266"/>
                      <a:pt x="3457" y="111266"/>
                      <a:pt x="3457" y="111266"/>
                    </a:cubicBezTo>
                    <a:cubicBezTo>
                      <a:pt x="3528" y="111336"/>
                      <a:pt x="3598" y="111407"/>
                      <a:pt x="3669" y="111478"/>
                    </a:cubicBezTo>
                    <a:cubicBezTo>
                      <a:pt x="3739" y="111548"/>
                      <a:pt x="3810" y="111619"/>
                      <a:pt x="3881" y="111689"/>
                    </a:cubicBezTo>
                    <a:cubicBezTo>
                      <a:pt x="3951" y="111760"/>
                      <a:pt x="4022" y="111830"/>
                      <a:pt x="4163" y="111901"/>
                    </a:cubicBezTo>
                    <a:cubicBezTo>
                      <a:pt x="4233" y="111972"/>
                      <a:pt x="4304" y="112042"/>
                      <a:pt x="4445" y="112112"/>
                    </a:cubicBezTo>
                    <a:cubicBezTo>
                      <a:pt x="4516" y="112183"/>
                      <a:pt x="4516" y="112183"/>
                      <a:pt x="4586" y="112183"/>
                    </a:cubicBezTo>
                    <a:cubicBezTo>
                      <a:pt x="4586" y="112183"/>
                      <a:pt x="4586" y="112183"/>
                      <a:pt x="4586" y="112183"/>
                    </a:cubicBezTo>
                    <a:cubicBezTo>
                      <a:pt x="4586" y="112183"/>
                      <a:pt x="4657" y="112254"/>
                      <a:pt x="4657" y="112254"/>
                    </a:cubicBezTo>
                    <a:cubicBezTo>
                      <a:pt x="4727" y="112324"/>
                      <a:pt x="4798" y="112395"/>
                      <a:pt x="4939" y="112466"/>
                    </a:cubicBezTo>
                    <a:cubicBezTo>
                      <a:pt x="5009" y="112536"/>
                      <a:pt x="5080" y="112606"/>
                      <a:pt x="5151" y="112606"/>
                    </a:cubicBezTo>
                    <a:cubicBezTo>
                      <a:pt x="5221" y="112677"/>
                      <a:pt x="5292" y="112748"/>
                      <a:pt x="5362" y="112748"/>
                    </a:cubicBezTo>
                    <a:cubicBezTo>
                      <a:pt x="5433" y="112818"/>
                      <a:pt x="5503" y="112818"/>
                      <a:pt x="5574" y="112889"/>
                    </a:cubicBezTo>
                    <a:cubicBezTo>
                      <a:pt x="5574" y="112889"/>
                      <a:pt x="5644" y="112889"/>
                      <a:pt x="5644" y="112889"/>
                    </a:cubicBezTo>
                    <a:lnTo>
                      <a:pt x="46002" y="136172"/>
                    </a:lnTo>
                    <a:lnTo>
                      <a:pt x="45861" y="182527"/>
                    </a:lnTo>
                    <a:cubicBezTo>
                      <a:pt x="45861" y="182597"/>
                      <a:pt x="45861" y="182668"/>
                      <a:pt x="45861" y="182809"/>
                    </a:cubicBezTo>
                    <a:cubicBezTo>
                      <a:pt x="45861" y="182880"/>
                      <a:pt x="45861" y="183021"/>
                      <a:pt x="45861" y="183091"/>
                    </a:cubicBezTo>
                    <a:cubicBezTo>
                      <a:pt x="45861" y="183162"/>
                      <a:pt x="45861" y="183303"/>
                      <a:pt x="45861" y="183374"/>
                    </a:cubicBezTo>
                    <a:cubicBezTo>
                      <a:pt x="45861" y="183444"/>
                      <a:pt x="45861" y="183585"/>
                      <a:pt x="45861" y="183656"/>
                    </a:cubicBezTo>
                    <a:cubicBezTo>
                      <a:pt x="45861" y="183727"/>
                      <a:pt x="45861" y="183868"/>
                      <a:pt x="45932" y="183938"/>
                    </a:cubicBezTo>
                    <a:cubicBezTo>
                      <a:pt x="45932" y="183938"/>
                      <a:pt x="45932" y="183938"/>
                      <a:pt x="45932" y="183938"/>
                    </a:cubicBezTo>
                    <a:cubicBezTo>
                      <a:pt x="45932" y="183938"/>
                      <a:pt x="45932" y="183938"/>
                      <a:pt x="45932" y="183938"/>
                    </a:cubicBezTo>
                    <a:cubicBezTo>
                      <a:pt x="45932" y="184009"/>
                      <a:pt x="45932" y="184150"/>
                      <a:pt x="46002" y="184220"/>
                    </a:cubicBezTo>
                    <a:cubicBezTo>
                      <a:pt x="46002" y="184291"/>
                      <a:pt x="46073" y="184432"/>
                      <a:pt x="46073" y="184503"/>
                    </a:cubicBezTo>
                    <a:cubicBezTo>
                      <a:pt x="46073" y="184573"/>
                      <a:pt x="46143" y="184714"/>
                      <a:pt x="46143" y="184785"/>
                    </a:cubicBezTo>
                    <a:cubicBezTo>
                      <a:pt x="46143" y="184855"/>
                      <a:pt x="46214" y="184996"/>
                      <a:pt x="46214" y="185067"/>
                    </a:cubicBezTo>
                    <a:cubicBezTo>
                      <a:pt x="46214" y="185138"/>
                      <a:pt x="46284" y="185208"/>
                      <a:pt x="46284" y="185279"/>
                    </a:cubicBezTo>
                    <a:cubicBezTo>
                      <a:pt x="46284" y="185279"/>
                      <a:pt x="46284" y="185279"/>
                      <a:pt x="46284" y="185279"/>
                    </a:cubicBezTo>
                    <a:cubicBezTo>
                      <a:pt x="46284" y="185279"/>
                      <a:pt x="46284" y="185349"/>
                      <a:pt x="46284" y="185349"/>
                    </a:cubicBezTo>
                    <a:cubicBezTo>
                      <a:pt x="46284" y="185420"/>
                      <a:pt x="46355" y="185561"/>
                      <a:pt x="46355" y="185632"/>
                    </a:cubicBezTo>
                    <a:cubicBezTo>
                      <a:pt x="46355" y="185702"/>
                      <a:pt x="46426" y="185843"/>
                      <a:pt x="46426" y="185914"/>
                    </a:cubicBezTo>
                    <a:cubicBezTo>
                      <a:pt x="46426" y="185984"/>
                      <a:pt x="46496" y="186125"/>
                      <a:pt x="46496" y="186196"/>
                    </a:cubicBezTo>
                    <a:cubicBezTo>
                      <a:pt x="46567" y="186266"/>
                      <a:pt x="46567" y="186408"/>
                      <a:pt x="46637" y="186478"/>
                    </a:cubicBezTo>
                    <a:cubicBezTo>
                      <a:pt x="46637" y="186549"/>
                      <a:pt x="46708" y="186619"/>
                      <a:pt x="46708" y="186690"/>
                    </a:cubicBezTo>
                    <a:cubicBezTo>
                      <a:pt x="46708" y="186690"/>
                      <a:pt x="46708" y="186690"/>
                      <a:pt x="46708" y="186690"/>
                    </a:cubicBezTo>
                    <a:cubicBezTo>
                      <a:pt x="46708" y="186690"/>
                      <a:pt x="46708" y="186760"/>
                      <a:pt x="46708" y="186760"/>
                    </a:cubicBezTo>
                    <a:cubicBezTo>
                      <a:pt x="46778" y="186831"/>
                      <a:pt x="46778" y="186972"/>
                      <a:pt x="46849" y="187042"/>
                    </a:cubicBezTo>
                    <a:cubicBezTo>
                      <a:pt x="46919" y="187113"/>
                      <a:pt x="46919" y="187254"/>
                      <a:pt x="46990" y="187325"/>
                    </a:cubicBezTo>
                    <a:cubicBezTo>
                      <a:pt x="47061" y="187466"/>
                      <a:pt x="47131" y="187536"/>
                      <a:pt x="47131" y="187678"/>
                    </a:cubicBezTo>
                    <a:cubicBezTo>
                      <a:pt x="47202" y="187819"/>
                      <a:pt x="47272" y="187889"/>
                      <a:pt x="47343" y="188030"/>
                    </a:cubicBezTo>
                    <a:cubicBezTo>
                      <a:pt x="47343" y="188030"/>
                      <a:pt x="47343" y="188101"/>
                      <a:pt x="47343" y="188101"/>
                    </a:cubicBezTo>
                    <a:cubicBezTo>
                      <a:pt x="47343" y="188101"/>
                      <a:pt x="47343" y="188172"/>
                      <a:pt x="47413" y="188172"/>
                    </a:cubicBezTo>
                    <a:cubicBezTo>
                      <a:pt x="47554" y="188383"/>
                      <a:pt x="47696" y="188595"/>
                      <a:pt x="47837" y="188806"/>
                    </a:cubicBezTo>
                    <a:cubicBezTo>
                      <a:pt x="47978" y="188948"/>
                      <a:pt x="48048" y="189159"/>
                      <a:pt x="48189" y="189300"/>
                    </a:cubicBezTo>
                    <a:cubicBezTo>
                      <a:pt x="48189" y="189300"/>
                      <a:pt x="48189" y="189300"/>
                      <a:pt x="48189" y="189300"/>
                    </a:cubicBezTo>
                    <a:cubicBezTo>
                      <a:pt x="48189" y="189300"/>
                      <a:pt x="48189" y="189300"/>
                      <a:pt x="48189" y="189300"/>
                    </a:cubicBezTo>
                    <a:cubicBezTo>
                      <a:pt x="48260" y="189442"/>
                      <a:pt x="48331" y="189512"/>
                      <a:pt x="48401" y="189583"/>
                    </a:cubicBezTo>
                    <a:cubicBezTo>
                      <a:pt x="48472" y="189653"/>
                      <a:pt x="48542" y="189794"/>
                      <a:pt x="48613" y="189865"/>
                    </a:cubicBezTo>
                    <a:cubicBezTo>
                      <a:pt x="48683" y="189935"/>
                      <a:pt x="48754" y="190006"/>
                      <a:pt x="48824" y="190147"/>
                    </a:cubicBezTo>
                    <a:cubicBezTo>
                      <a:pt x="48895" y="190218"/>
                      <a:pt x="48966" y="190288"/>
                      <a:pt x="49036" y="190359"/>
                    </a:cubicBezTo>
                    <a:cubicBezTo>
                      <a:pt x="49036" y="190359"/>
                      <a:pt x="49107" y="190429"/>
                      <a:pt x="49107" y="190429"/>
                    </a:cubicBezTo>
                    <a:cubicBezTo>
                      <a:pt x="49107" y="190429"/>
                      <a:pt x="49107" y="190429"/>
                      <a:pt x="49107" y="190429"/>
                    </a:cubicBezTo>
                    <a:cubicBezTo>
                      <a:pt x="49177" y="190500"/>
                      <a:pt x="49177" y="190570"/>
                      <a:pt x="49248" y="190570"/>
                    </a:cubicBezTo>
                    <a:cubicBezTo>
                      <a:pt x="49318" y="190641"/>
                      <a:pt x="49389" y="190711"/>
                      <a:pt x="49459" y="190782"/>
                    </a:cubicBezTo>
                    <a:cubicBezTo>
                      <a:pt x="49530" y="190853"/>
                      <a:pt x="49601" y="190923"/>
                      <a:pt x="49742" y="190994"/>
                    </a:cubicBezTo>
                    <a:cubicBezTo>
                      <a:pt x="49812" y="191064"/>
                      <a:pt x="49883" y="191135"/>
                      <a:pt x="50024" y="191205"/>
                    </a:cubicBezTo>
                    <a:cubicBezTo>
                      <a:pt x="50094" y="191276"/>
                      <a:pt x="50094" y="191276"/>
                      <a:pt x="50165" y="191347"/>
                    </a:cubicBezTo>
                    <a:cubicBezTo>
                      <a:pt x="50165" y="191347"/>
                      <a:pt x="50165" y="191347"/>
                      <a:pt x="50165" y="191347"/>
                    </a:cubicBezTo>
                    <a:cubicBezTo>
                      <a:pt x="50165" y="191347"/>
                      <a:pt x="50236" y="191417"/>
                      <a:pt x="50236" y="191417"/>
                    </a:cubicBezTo>
                    <a:cubicBezTo>
                      <a:pt x="50306" y="191487"/>
                      <a:pt x="50377" y="191558"/>
                      <a:pt x="50518" y="191629"/>
                    </a:cubicBezTo>
                    <a:cubicBezTo>
                      <a:pt x="50588" y="191699"/>
                      <a:pt x="50659" y="191770"/>
                      <a:pt x="50800" y="191841"/>
                    </a:cubicBezTo>
                    <a:cubicBezTo>
                      <a:pt x="50871" y="191911"/>
                      <a:pt x="50941" y="191981"/>
                      <a:pt x="51012" y="191981"/>
                    </a:cubicBezTo>
                    <a:cubicBezTo>
                      <a:pt x="51082" y="192052"/>
                      <a:pt x="51153" y="192052"/>
                      <a:pt x="51223" y="192123"/>
                    </a:cubicBezTo>
                    <a:cubicBezTo>
                      <a:pt x="51223" y="192123"/>
                      <a:pt x="51294" y="192123"/>
                      <a:pt x="51294" y="192123"/>
                    </a:cubicBezTo>
                    <a:cubicBezTo>
                      <a:pt x="51364" y="192193"/>
                      <a:pt x="51435" y="192193"/>
                      <a:pt x="51506" y="192193"/>
                    </a:cubicBezTo>
                    <a:cubicBezTo>
                      <a:pt x="51576" y="192264"/>
                      <a:pt x="51647" y="192264"/>
                      <a:pt x="51717" y="192334"/>
                    </a:cubicBezTo>
                    <a:cubicBezTo>
                      <a:pt x="51788" y="192405"/>
                      <a:pt x="51858" y="192405"/>
                      <a:pt x="51929" y="192475"/>
                    </a:cubicBezTo>
                    <a:cubicBezTo>
                      <a:pt x="51999" y="192546"/>
                      <a:pt x="52070" y="192546"/>
                      <a:pt x="52141" y="192546"/>
                    </a:cubicBezTo>
                    <a:cubicBezTo>
                      <a:pt x="52211" y="192546"/>
                      <a:pt x="52282" y="192617"/>
                      <a:pt x="52352" y="192617"/>
                    </a:cubicBezTo>
                    <a:cubicBezTo>
                      <a:pt x="52352" y="192617"/>
                      <a:pt x="52352" y="192617"/>
                      <a:pt x="52423" y="192617"/>
                    </a:cubicBezTo>
                    <a:cubicBezTo>
                      <a:pt x="52423" y="192617"/>
                      <a:pt x="52423" y="192617"/>
                      <a:pt x="52423" y="192617"/>
                    </a:cubicBezTo>
                    <a:cubicBezTo>
                      <a:pt x="52493" y="192617"/>
                      <a:pt x="52564" y="192687"/>
                      <a:pt x="52564" y="192687"/>
                    </a:cubicBezTo>
                    <a:cubicBezTo>
                      <a:pt x="52634" y="192687"/>
                      <a:pt x="52705" y="192757"/>
                      <a:pt x="52776" y="192757"/>
                    </a:cubicBezTo>
                    <a:cubicBezTo>
                      <a:pt x="52846" y="192757"/>
                      <a:pt x="52917" y="192828"/>
                      <a:pt x="52987" y="192828"/>
                    </a:cubicBezTo>
                    <a:cubicBezTo>
                      <a:pt x="53058" y="192828"/>
                      <a:pt x="53128" y="192828"/>
                      <a:pt x="53269" y="192899"/>
                    </a:cubicBezTo>
                    <a:cubicBezTo>
                      <a:pt x="53340" y="192899"/>
                      <a:pt x="53340" y="192899"/>
                      <a:pt x="53411" y="192899"/>
                    </a:cubicBezTo>
                    <a:cubicBezTo>
                      <a:pt x="53411" y="192899"/>
                      <a:pt x="53411" y="192899"/>
                      <a:pt x="53411" y="192899"/>
                    </a:cubicBezTo>
                    <a:cubicBezTo>
                      <a:pt x="53411" y="192899"/>
                      <a:pt x="53481" y="192899"/>
                      <a:pt x="53481" y="192899"/>
                    </a:cubicBezTo>
                    <a:cubicBezTo>
                      <a:pt x="53552" y="192899"/>
                      <a:pt x="53693" y="192899"/>
                      <a:pt x="53763" y="192899"/>
                    </a:cubicBezTo>
                    <a:cubicBezTo>
                      <a:pt x="53834" y="192899"/>
                      <a:pt x="53975" y="192899"/>
                      <a:pt x="54046" y="192899"/>
                    </a:cubicBezTo>
                    <a:cubicBezTo>
                      <a:pt x="54187" y="192899"/>
                      <a:pt x="54257" y="192899"/>
                      <a:pt x="54398" y="192828"/>
                    </a:cubicBezTo>
                    <a:cubicBezTo>
                      <a:pt x="54398" y="192828"/>
                      <a:pt x="54398" y="192828"/>
                      <a:pt x="54398" y="192828"/>
                    </a:cubicBezTo>
                    <a:cubicBezTo>
                      <a:pt x="54398" y="192828"/>
                      <a:pt x="54398" y="192828"/>
                      <a:pt x="54398" y="192828"/>
                    </a:cubicBezTo>
                    <a:cubicBezTo>
                      <a:pt x="54539" y="192828"/>
                      <a:pt x="54681" y="192757"/>
                      <a:pt x="54751" y="192757"/>
                    </a:cubicBezTo>
                    <a:cubicBezTo>
                      <a:pt x="54892" y="192687"/>
                      <a:pt x="55033" y="192617"/>
                      <a:pt x="55174" y="192546"/>
                    </a:cubicBezTo>
                    <a:lnTo>
                      <a:pt x="99836" y="166582"/>
                    </a:lnTo>
                    <a:cubicBezTo>
                      <a:pt x="99907" y="166582"/>
                      <a:pt x="100048" y="166582"/>
                      <a:pt x="100118" y="166582"/>
                    </a:cubicBezTo>
                    <a:cubicBezTo>
                      <a:pt x="100259" y="166582"/>
                      <a:pt x="100330" y="166582"/>
                      <a:pt x="100471" y="166511"/>
                    </a:cubicBezTo>
                    <a:cubicBezTo>
                      <a:pt x="100471" y="166511"/>
                      <a:pt x="100471" y="166511"/>
                      <a:pt x="100471" y="166511"/>
                    </a:cubicBezTo>
                    <a:cubicBezTo>
                      <a:pt x="100471" y="166511"/>
                      <a:pt x="100471" y="166511"/>
                      <a:pt x="100471" y="166511"/>
                    </a:cubicBezTo>
                    <a:cubicBezTo>
                      <a:pt x="100612" y="166511"/>
                      <a:pt x="100753" y="166440"/>
                      <a:pt x="100824" y="166440"/>
                    </a:cubicBezTo>
                    <a:cubicBezTo>
                      <a:pt x="100965" y="166370"/>
                      <a:pt x="101106" y="166299"/>
                      <a:pt x="101318" y="166229"/>
                    </a:cubicBezTo>
                    <a:lnTo>
                      <a:pt x="227753" y="92710"/>
                    </a:lnTo>
                    <a:cubicBezTo>
                      <a:pt x="227824" y="93274"/>
                      <a:pt x="227542" y="93345"/>
                      <a:pt x="227259" y="93415"/>
                    </a:cubicBezTo>
                    <a:close/>
                  </a:path>
                </a:pathLst>
              </a:custGeom>
              <a:solidFill>
                <a:srgbClr val="FFFFFF"/>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139C4ABF-4B52-4563-8339-C3EF3144EBDB}"/>
                  </a:ext>
                </a:extLst>
              </p:cNvPr>
              <p:cNvSpPr/>
              <p:nvPr/>
            </p:nvSpPr>
            <p:spPr>
              <a:xfrm>
                <a:off x="7654703" y="1215980"/>
                <a:ext cx="1529907" cy="823798"/>
              </a:xfrm>
              <a:custGeom>
                <a:avLst/>
                <a:gdLst>
                  <a:gd name="connsiteX0" fmla="*/ 145203 w 275166"/>
                  <a:gd name="connsiteY0" fmla="*/ 3669 h 148166"/>
                  <a:gd name="connsiteX1" fmla="*/ 144357 w 275166"/>
                  <a:gd name="connsiteY1" fmla="*/ 3175 h 148166"/>
                  <a:gd name="connsiteX2" fmla="*/ 143298 w 275166"/>
                  <a:gd name="connsiteY2" fmla="*/ 2611 h 148166"/>
                  <a:gd name="connsiteX3" fmla="*/ 142593 w 275166"/>
                  <a:gd name="connsiteY3" fmla="*/ 2258 h 148166"/>
                  <a:gd name="connsiteX4" fmla="*/ 142452 w 275166"/>
                  <a:gd name="connsiteY4" fmla="*/ 2188 h 148166"/>
                  <a:gd name="connsiteX5" fmla="*/ 142240 w 275166"/>
                  <a:gd name="connsiteY5" fmla="*/ 2117 h 148166"/>
                  <a:gd name="connsiteX6" fmla="*/ 141182 w 275166"/>
                  <a:gd name="connsiteY6" fmla="*/ 1694 h 148166"/>
                  <a:gd name="connsiteX7" fmla="*/ 140123 w 275166"/>
                  <a:gd name="connsiteY7" fmla="*/ 1270 h 148166"/>
                  <a:gd name="connsiteX8" fmla="*/ 139912 w 275166"/>
                  <a:gd name="connsiteY8" fmla="*/ 1200 h 148166"/>
                  <a:gd name="connsiteX9" fmla="*/ 139771 w 275166"/>
                  <a:gd name="connsiteY9" fmla="*/ 1129 h 148166"/>
                  <a:gd name="connsiteX10" fmla="*/ 139065 w 275166"/>
                  <a:gd name="connsiteY10" fmla="*/ 917 h 148166"/>
                  <a:gd name="connsiteX11" fmla="*/ 138007 w 275166"/>
                  <a:gd name="connsiteY11" fmla="*/ 635 h 148166"/>
                  <a:gd name="connsiteX12" fmla="*/ 137513 w 275166"/>
                  <a:gd name="connsiteY12" fmla="*/ 494 h 148166"/>
                  <a:gd name="connsiteX13" fmla="*/ 137301 w 275166"/>
                  <a:gd name="connsiteY13" fmla="*/ 424 h 148166"/>
                  <a:gd name="connsiteX14" fmla="*/ 136948 w 275166"/>
                  <a:gd name="connsiteY14" fmla="*/ 353 h 148166"/>
                  <a:gd name="connsiteX15" fmla="*/ 135819 w 275166"/>
                  <a:gd name="connsiteY15" fmla="*/ 141 h 148166"/>
                  <a:gd name="connsiteX16" fmla="*/ 135114 w 275166"/>
                  <a:gd name="connsiteY16" fmla="*/ 71 h 148166"/>
                  <a:gd name="connsiteX17" fmla="*/ 134902 w 275166"/>
                  <a:gd name="connsiteY17" fmla="*/ 71 h 148166"/>
                  <a:gd name="connsiteX18" fmla="*/ 134691 w 275166"/>
                  <a:gd name="connsiteY18" fmla="*/ 71 h 148166"/>
                  <a:gd name="connsiteX19" fmla="*/ 133421 w 275166"/>
                  <a:gd name="connsiteY19" fmla="*/ 0 h 148166"/>
                  <a:gd name="connsiteX20" fmla="*/ 132856 w 275166"/>
                  <a:gd name="connsiteY20" fmla="*/ 0 h 148166"/>
                  <a:gd name="connsiteX21" fmla="*/ 132433 w 275166"/>
                  <a:gd name="connsiteY21" fmla="*/ 0 h 148166"/>
                  <a:gd name="connsiteX22" fmla="*/ 132009 w 275166"/>
                  <a:gd name="connsiteY22" fmla="*/ 0 h 148166"/>
                  <a:gd name="connsiteX23" fmla="*/ 130457 w 275166"/>
                  <a:gd name="connsiteY23" fmla="*/ 212 h 148166"/>
                  <a:gd name="connsiteX24" fmla="*/ 130457 w 275166"/>
                  <a:gd name="connsiteY24" fmla="*/ 212 h 148166"/>
                  <a:gd name="connsiteX25" fmla="*/ 130104 w 275166"/>
                  <a:gd name="connsiteY25" fmla="*/ 282 h 148166"/>
                  <a:gd name="connsiteX26" fmla="*/ 128623 w 275166"/>
                  <a:gd name="connsiteY26" fmla="*/ 706 h 148166"/>
                  <a:gd name="connsiteX27" fmla="*/ 128482 w 275166"/>
                  <a:gd name="connsiteY27" fmla="*/ 776 h 148166"/>
                  <a:gd name="connsiteX28" fmla="*/ 126436 w 275166"/>
                  <a:gd name="connsiteY28" fmla="*/ 1694 h 148166"/>
                  <a:gd name="connsiteX29" fmla="*/ 0 w 275166"/>
                  <a:gd name="connsiteY29" fmla="*/ 75212 h 148166"/>
                  <a:gd name="connsiteX30" fmla="*/ 2046 w 275166"/>
                  <a:gd name="connsiteY30" fmla="*/ 74295 h 148166"/>
                  <a:gd name="connsiteX31" fmla="*/ 3598 w 275166"/>
                  <a:gd name="connsiteY31" fmla="*/ 73872 h 148166"/>
                  <a:gd name="connsiteX32" fmla="*/ 3951 w 275166"/>
                  <a:gd name="connsiteY32" fmla="*/ 73801 h 148166"/>
                  <a:gd name="connsiteX33" fmla="*/ 5927 w 275166"/>
                  <a:gd name="connsiteY33" fmla="*/ 73519 h 148166"/>
                  <a:gd name="connsiteX34" fmla="*/ 6350 w 275166"/>
                  <a:gd name="connsiteY34" fmla="*/ 73519 h 148166"/>
                  <a:gd name="connsiteX35" fmla="*/ 8326 w 275166"/>
                  <a:gd name="connsiteY35" fmla="*/ 73590 h 148166"/>
                  <a:gd name="connsiteX36" fmla="*/ 8537 w 275166"/>
                  <a:gd name="connsiteY36" fmla="*/ 73590 h 148166"/>
                  <a:gd name="connsiteX37" fmla="*/ 10724 w 275166"/>
                  <a:gd name="connsiteY37" fmla="*/ 73943 h 148166"/>
                  <a:gd name="connsiteX38" fmla="*/ 10936 w 275166"/>
                  <a:gd name="connsiteY38" fmla="*/ 74013 h 148166"/>
                  <a:gd name="connsiteX39" fmla="*/ 13264 w 275166"/>
                  <a:gd name="connsiteY39" fmla="*/ 74648 h 148166"/>
                  <a:gd name="connsiteX40" fmla="*/ 13406 w 275166"/>
                  <a:gd name="connsiteY40" fmla="*/ 74719 h 148166"/>
                  <a:gd name="connsiteX41" fmla="*/ 15875 w 275166"/>
                  <a:gd name="connsiteY41" fmla="*/ 75706 h 148166"/>
                  <a:gd name="connsiteX42" fmla="*/ 16016 w 275166"/>
                  <a:gd name="connsiteY42" fmla="*/ 75777 h 148166"/>
                  <a:gd name="connsiteX43" fmla="*/ 18627 w 275166"/>
                  <a:gd name="connsiteY43" fmla="*/ 77118 h 148166"/>
                  <a:gd name="connsiteX44" fmla="*/ 152400 w 275166"/>
                  <a:gd name="connsiteY44" fmla="*/ 154376 h 148166"/>
                  <a:gd name="connsiteX45" fmla="*/ 278836 w 275166"/>
                  <a:gd name="connsiteY45" fmla="*/ 80857 h 148166"/>
                  <a:gd name="connsiteX46" fmla="*/ 145203 w 275166"/>
                  <a:gd name="connsiteY46" fmla="*/ 366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75166" h="148166">
                    <a:moveTo>
                      <a:pt x="145203" y="3669"/>
                    </a:moveTo>
                    <a:cubicBezTo>
                      <a:pt x="144921" y="3528"/>
                      <a:pt x="144639" y="3316"/>
                      <a:pt x="144357" y="3175"/>
                    </a:cubicBezTo>
                    <a:cubicBezTo>
                      <a:pt x="144004" y="2964"/>
                      <a:pt x="143651" y="2822"/>
                      <a:pt x="143298" y="2611"/>
                    </a:cubicBezTo>
                    <a:cubicBezTo>
                      <a:pt x="143087" y="2470"/>
                      <a:pt x="142804" y="2399"/>
                      <a:pt x="142593" y="2258"/>
                    </a:cubicBezTo>
                    <a:cubicBezTo>
                      <a:pt x="142522" y="2258"/>
                      <a:pt x="142452" y="2188"/>
                      <a:pt x="142452" y="2188"/>
                    </a:cubicBezTo>
                    <a:cubicBezTo>
                      <a:pt x="142381" y="2188"/>
                      <a:pt x="142311" y="2117"/>
                      <a:pt x="142240" y="2117"/>
                    </a:cubicBezTo>
                    <a:cubicBezTo>
                      <a:pt x="141887" y="1976"/>
                      <a:pt x="141534" y="1835"/>
                      <a:pt x="141182" y="1694"/>
                    </a:cubicBezTo>
                    <a:cubicBezTo>
                      <a:pt x="140829" y="1552"/>
                      <a:pt x="140476" y="1411"/>
                      <a:pt x="140123" y="1270"/>
                    </a:cubicBezTo>
                    <a:cubicBezTo>
                      <a:pt x="140053" y="1270"/>
                      <a:pt x="139982" y="1200"/>
                      <a:pt x="139912" y="1200"/>
                    </a:cubicBezTo>
                    <a:cubicBezTo>
                      <a:pt x="139841" y="1200"/>
                      <a:pt x="139771" y="1129"/>
                      <a:pt x="139771" y="1129"/>
                    </a:cubicBezTo>
                    <a:cubicBezTo>
                      <a:pt x="139559" y="1059"/>
                      <a:pt x="139277" y="988"/>
                      <a:pt x="139065" y="917"/>
                    </a:cubicBezTo>
                    <a:cubicBezTo>
                      <a:pt x="138712" y="776"/>
                      <a:pt x="138359" y="706"/>
                      <a:pt x="138007" y="635"/>
                    </a:cubicBezTo>
                    <a:cubicBezTo>
                      <a:pt x="137866" y="565"/>
                      <a:pt x="137654" y="565"/>
                      <a:pt x="137513" y="494"/>
                    </a:cubicBezTo>
                    <a:cubicBezTo>
                      <a:pt x="137442" y="494"/>
                      <a:pt x="137372" y="494"/>
                      <a:pt x="137301" y="424"/>
                    </a:cubicBezTo>
                    <a:cubicBezTo>
                      <a:pt x="137160" y="424"/>
                      <a:pt x="137089" y="353"/>
                      <a:pt x="136948" y="353"/>
                    </a:cubicBezTo>
                    <a:cubicBezTo>
                      <a:pt x="136525" y="282"/>
                      <a:pt x="136172" y="212"/>
                      <a:pt x="135819" y="141"/>
                    </a:cubicBezTo>
                    <a:cubicBezTo>
                      <a:pt x="135608" y="141"/>
                      <a:pt x="135326" y="71"/>
                      <a:pt x="135114" y="71"/>
                    </a:cubicBezTo>
                    <a:cubicBezTo>
                      <a:pt x="135043" y="71"/>
                      <a:pt x="134973" y="71"/>
                      <a:pt x="134902" y="71"/>
                    </a:cubicBezTo>
                    <a:cubicBezTo>
                      <a:pt x="134832" y="71"/>
                      <a:pt x="134761" y="71"/>
                      <a:pt x="134691" y="71"/>
                    </a:cubicBezTo>
                    <a:cubicBezTo>
                      <a:pt x="134267" y="71"/>
                      <a:pt x="133844" y="0"/>
                      <a:pt x="133421" y="0"/>
                    </a:cubicBezTo>
                    <a:cubicBezTo>
                      <a:pt x="133209" y="0"/>
                      <a:pt x="133068" y="0"/>
                      <a:pt x="132856" y="0"/>
                    </a:cubicBezTo>
                    <a:cubicBezTo>
                      <a:pt x="132715" y="0"/>
                      <a:pt x="132574" y="0"/>
                      <a:pt x="132433" y="0"/>
                    </a:cubicBezTo>
                    <a:cubicBezTo>
                      <a:pt x="132292" y="0"/>
                      <a:pt x="132151" y="0"/>
                      <a:pt x="132009" y="0"/>
                    </a:cubicBezTo>
                    <a:cubicBezTo>
                      <a:pt x="131516" y="71"/>
                      <a:pt x="130951" y="141"/>
                      <a:pt x="130457" y="212"/>
                    </a:cubicBezTo>
                    <a:cubicBezTo>
                      <a:pt x="130457" y="212"/>
                      <a:pt x="130457" y="212"/>
                      <a:pt x="130457" y="212"/>
                    </a:cubicBezTo>
                    <a:cubicBezTo>
                      <a:pt x="130316" y="212"/>
                      <a:pt x="130246" y="282"/>
                      <a:pt x="130104" y="282"/>
                    </a:cubicBezTo>
                    <a:cubicBezTo>
                      <a:pt x="129611" y="424"/>
                      <a:pt x="129117" y="494"/>
                      <a:pt x="128623" y="706"/>
                    </a:cubicBezTo>
                    <a:cubicBezTo>
                      <a:pt x="128552" y="706"/>
                      <a:pt x="128552" y="776"/>
                      <a:pt x="128482" y="776"/>
                    </a:cubicBezTo>
                    <a:cubicBezTo>
                      <a:pt x="127776" y="1059"/>
                      <a:pt x="127071" y="1341"/>
                      <a:pt x="126436" y="1694"/>
                    </a:cubicBezTo>
                    <a:lnTo>
                      <a:pt x="0" y="75212"/>
                    </a:lnTo>
                    <a:cubicBezTo>
                      <a:pt x="635" y="74860"/>
                      <a:pt x="1341" y="74507"/>
                      <a:pt x="2046" y="74295"/>
                    </a:cubicBezTo>
                    <a:cubicBezTo>
                      <a:pt x="2540" y="74083"/>
                      <a:pt x="3104" y="73943"/>
                      <a:pt x="3598" y="73872"/>
                    </a:cubicBezTo>
                    <a:cubicBezTo>
                      <a:pt x="3739" y="73872"/>
                      <a:pt x="3810" y="73801"/>
                      <a:pt x="3951" y="73801"/>
                    </a:cubicBezTo>
                    <a:cubicBezTo>
                      <a:pt x="4586" y="73660"/>
                      <a:pt x="5221" y="73590"/>
                      <a:pt x="5927" y="73519"/>
                    </a:cubicBezTo>
                    <a:cubicBezTo>
                      <a:pt x="6068" y="73519"/>
                      <a:pt x="6209" y="73519"/>
                      <a:pt x="6350" y="73519"/>
                    </a:cubicBezTo>
                    <a:cubicBezTo>
                      <a:pt x="6985" y="73519"/>
                      <a:pt x="7691" y="73519"/>
                      <a:pt x="8326" y="73590"/>
                    </a:cubicBezTo>
                    <a:cubicBezTo>
                      <a:pt x="8396" y="73590"/>
                      <a:pt x="8467" y="73590"/>
                      <a:pt x="8537" y="73590"/>
                    </a:cubicBezTo>
                    <a:cubicBezTo>
                      <a:pt x="9243" y="73660"/>
                      <a:pt x="9948" y="73801"/>
                      <a:pt x="10724" y="73943"/>
                    </a:cubicBezTo>
                    <a:cubicBezTo>
                      <a:pt x="10795" y="73943"/>
                      <a:pt x="10866" y="73943"/>
                      <a:pt x="10936" y="74013"/>
                    </a:cubicBezTo>
                    <a:cubicBezTo>
                      <a:pt x="11712" y="74154"/>
                      <a:pt x="12488" y="74366"/>
                      <a:pt x="13264" y="74648"/>
                    </a:cubicBezTo>
                    <a:cubicBezTo>
                      <a:pt x="13335" y="74648"/>
                      <a:pt x="13406" y="74648"/>
                      <a:pt x="13406" y="74719"/>
                    </a:cubicBezTo>
                    <a:cubicBezTo>
                      <a:pt x="14252" y="75001"/>
                      <a:pt x="15028" y="75354"/>
                      <a:pt x="15875" y="75706"/>
                    </a:cubicBezTo>
                    <a:cubicBezTo>
                      <a:pt x="15946" y="75706"/>
                      <a:pt x="16016" y="75777"/>
                      <a:pt x="16016" y="75777"/>
                    </a:cubicBezTo>
                    <a:cubicBezTo>
                      <a:pt x="16863" y="76200"/>
                      <a:pt x="17780" y="76624"/>
                      <a:pt x="18627" y="77118"/>
                    </a:cubicBezTo>
                    <a:lnTo>
                      <a:pt x="152400" y="154376"/>
                    </a:lnTo>
                    <a:lnTo>
                      <a:pt x="278836" y="80857"/>
                    </a:lnTo>
                    <a:lnTo>
                      <a:pt x="145203" y="3669"/>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B11F3732-7489-4C40-A034-C3ABE9768422}"/>
                  </a:ext>
                </a:extLst>
              </p:cNvPr>
              <p:cNvSpPr/>
              <p:nvPr/>
            </p:nvSpPr>
            <p:spPr>
              <a:xfrm>
                <a:off x="7609590" y="1624707"/>
                <a:ext cx="863022" cy="1372990"/>
              </a:xfrm>
              <a:custGeom>
                <a:avLst/>
                <a:gdLst>
                  <a:gd name="connsiteX0" fmla="*/ 26811 w 155222"/>
                  <a:gd name="connsiteY0" fmla="*/ 3605 h 246944"/>
                  <a:gd name="connsiteX1" fmla="*/ 160584 w 155222"/>
                  <a:gd name="connsiteY1" fmla="*/ 80863 h 246944"/>
                  <a:gd name="connsiteX2" fmla="*/ 160091 w 155222"/>
                  <a:gd name="connsiteY2" fmla="*/ 251184 h 246944"/>
                  <a:gd name="connsiteX3" fmla="*/ 0 w 155222"/>
                  <a:gd name="connsiteY3" fmla="*/ 158756 h 246944"/>
                  <a:gd name="connsiteX4" fmla="*/ 423 w 155222"/>
                  <a:gd name="connsiteY4" fmla="*/ 18703 h 246944"/>
                  <a:gd name="connsiteX5" fmla="*/ 26811 w 155222"/>
                  <a:gd name="connsiteY5" fmla="*/ 3605 h 246944"/>
                  <a:gd name="connsiteX6" fmla="*/ 124883 w 155222"/>
                  <a:gd name="connsiteY6" fmla="*/ 153535 h 246944"/>
                  <a:gd name="connsiteX7" fmla="*/ 130598 w 155222"/>
                  <a:gd name="connsiteY7" fmla="*/ 150290 h 246944"/>
                  <a:gd name="connsiteX8" fmla="*/ 124954 w 155222"/>
                  <a:gd name="connsiteY8" fmla="*/ 140482 h 246944"/>
                  <a:gd name="connsiteX9" fmla="*/ 84596 w 155222"/>
                  <a:gd name="connsiteY9" fmla="*/ 117199 h 246944"/>
                  <a:gd name="connsiteX10" fmla="*/ 84737 w 155222"/>
                  <a:gd name="connsiteY10" fmla="*/ 70844 h 246944"/>
                  <a:gd name="connsiteX11" fmla="*/ 79093 w 155222"/>
                  <a:gd name="connsiteY11" fmla="*/ 61037 h 246944"/>
                  <a:gd name="connsiteX12" fmla="*/ 73378 w 155222"/>
                  <a:gd name="connsiteY12" fmla="*/ 64282 h 246944"/>
                  <a:gd name="connsiteX13" fmla="*/ 73237 w 155222"/>
                  <a:gd name="connsiteY13" fmla="*/ 110638 h 246944"/>
                  <a:gd name="connsiteX14" fmla="*/ 32879 w 155222"/>
                  <a:gd name="connsiteY14" fmla="*/ 87354 h 246944"/>
                  <a:gd name="connsiteX15" fmla="*/ 27234 w 155222"/>
                  <a:gd name="connsiteY15" fmla="*/ 90600 h 246944"/>
                  <a:gd name="connsiteX16" fmla="*/ 32879 w 155222"/>
                  <a:gd name="connsiteY16" fmla="*/ 100407 h 246944"/>
                  <a:gd name="connsiteX17" fmla="*/ 73237 w 155222"/>
                  <a:gd name="connsiteY17" fmla="*/ 123690 h 246944"/>
                  <a:gd name="connsiteX18" fmla="*/ 73096 w 155222"/>
                  <a:gd name="connsiteY18" fmla="*/ 170045 h 246944"/>
                  <a:gd name="connsiteX19" fmla="*/ 78740 w 155222"/>
                  <a:gd name="connsiteY19" fmla="*/ 179852 h 246944"/>
                  <a:gd name="connsiteX20" fmla="*/ 84384 w 155222"/>
                  <a:gd name="connsiteY20" fmla="*/ 176607 h 246944"/>
                  <a:gd name="connsiteX21" fmla="*/ 84526 w 155222"/>
                  <a:gd name="connsiteY21" fmla="*/ 130252 h 246944"/>
                  <a:gd name="connsiteX22" fmla="*/ 124883 w 155222"/>
                  <a:gd name="connsiteY22" fmla="*/ 153535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46944">
                    <a:moveTo>
                      <a:pt x="26811" y="3605"/>
                    </a:moveTo>
                    <a:lnTo>
                      <a:pt x="160584" y="80863"/>
                    </a:lnTo>
                    <a:lnTo>
                      <a:pt x="160091" y="251184"/>
                    </a:lnTo>
                    <a:lnTo>
                      <a:pt x="0" y="158756"/>
                    </a:lnTo>
                    <a:lnTo>
                      <a:pt x="423" y="18703"/>
                    </a:lnTo>
                    <a:cubicBezTo>
                      <a:pt x="423" y="1982"/>
                      <a:pt x="12277" y="-4791"/>
                      <a:pt x="26811" y="3605"/>
                    </a:cubicBezTo>
                    <a:close/>
                    <a:moveTo>
                      <a:pt x="124883" y="153535"/>
                    </a:moveTo>
                    <a:cubicBezTo>
                      <a:pt x="127988" y="155369"/>
                      <a:pt x="130598" y="153888"/>
                      <a:pt x="130598" y="150290"/>
                    </a:cubicBezTo>
                    <a:cubicBezTo>
                      <a:pt x="130598" y="146691"/>
                      <a:pt x="128058" y="142317"/>
                      <a:pt x="124954" y="140482"/>
                    </a:cubicBezTo>
                    <a:lnTo>
                      <a:pt x="84596" y="117199"/>
                    </a:lnTo>
                    <a:lnTo>
                      <a:pt x="84737" y="70844"/>
                    </a:lnTo>
                    <a:cubicBezTo>
                      <a:pt x="84737" y="67316"/>
                      <a:pt x="82268" y="62871"/>
                      <a:pt x="79093" y="61037"/>
                    </a:cubicBezTo>
                    <a:cubicBezTo>
                      <a:pt x="75918" y="59203"/>
                      <a:pt x="73378" y="60755"/>
                      <a:pt x="73378" y="64282"/>
                    </a:cubicBezTo>
                    <a:lnTo>
                      <a:pt x="73237" y="110638"/>
                    </a:lnTo>
                    <a:lnTo>
                      <a:pt x="32879" y="87354"/>
                    </a:lnTo>
                    <a:cubicBezTo>
                      <a:pt x="29774" y="85520"/>
                      <a:pt x="27234" y="87001"/>
                      <a:pt x="27234" y="90600"/>
                    </a:cubicBezTo>
                    <a:cubicBezTo>
                      <a:pt x="27234" y="94198"/>
                      <a:pt x="29704" y="98572"/>
                      <a:pt x="32879" y="100407"/>
                    </a:cubicBezTo>
                    <a:lnTo>
                      <a:pt x="73237" y="123690"/>
                    </a:lnTo>
                    <a:lnTo>
                      <a:pt x="73096" y="170045"/>
                    </a:lnTo>
                    <a:cubicBezTo>
                      <a:pt x="73096" y="173644"/>
                      <a:pt x="75565" y="178018"/>
                      <a:pt x="78740" y="179852"/>
                    </a:cubicBezTo>
                    <a:cubicBezTo>
                      <a:pt x="81844" y="181687"/>
                      <a:pt x="84384" y="180205"/>
                      <a:pt x="84384" y="176607"/>
                    </a:cubicBezTo>
                    <a:lnTo>
                      <a:pt x="84526" y="130252"/>
                    </a:lnTo>
                    <a:lnTo>
                      <a:pt x="124883" y="153535"/>
                    </a:lnTo>
                  </a:path>
                </a:pathLst>
              </a:custGeom>
              <a:solidFill>
                <a:schemeClr val="accent4"/>
              </a:solidFill>
              <a:ln w="7047"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E85C5998-859B-4106-A539-585ED087AD72}"/>
                  </a:ext>
                </a:extLst>
              </p:cNvPr>
              <p:cNvSpPr/>
              <p:nvPr/>
            </p:nvSpPr>
            <p:spPr>
              <a:xfrm>
                <a:off x="8499683" y="1665539"/>
                <a:ext cx="666879" cy="1333765"/>
              </a:xfrm>
              <a:custGeom>
                <a:avLst/>
                <a:gdLst>
                  <a:gd name="connsiteX0" fmla="*/ 494 w 119944"/>
                  <a:gd name="connsiteY0" fmla="*/ 73519 h 239888"/>
                  <a:gd name="connsiteX1" fmla="*/ 126929 w 119944"/>
                  <a:gd name="connsiteY1" fmla="*/ 0 h 239888"/>
                  <a:gd name="connsiteX2" fmla="*/ 126506 w 119944"/>
                  <a:gd name="connsiteY2" fmla="*/ 170321 h 239888"/>
                  <a:gd name="connsiteX3" fmla="*/ 0 w 119944"/>
                  <a:gd name="connsiteY3" fmla="*/ 243840 h 239888"/>
                </a:gdLst>
                <a:ahLst/>
                <a:cxnLst>
                  <a:cxn ang="0">
                    <a:pos x="connsiteX0" y="connsiteY0"/>
                  </a:cxn>
                  <a:cxn ang="0">
                    <a:pos x="connsiteX1" y="connsiteY1"/>
                  </a:cxn>
                  <a:cxn ang="0">
                    <a:pos x="connsiteX2" y="connsiteY2"/>
                  </a:cxn>
                  <a:cxn ang="0">
                    <a:pos x="connsiteX3" y="connsiteY3"/>
                  </a:cxn>
                </a:cxnLst>
                <a:rect l="l" t="t" r="r" b="b"/>
                <a:pathLst>
                  <a:path w="119944" h="239888">
                    <a:moveTo>
                      <a:pt x="494" y="73519"/>
                    </a:moveTo>
                    <a:lnTo>
                      <a:pt x="126929" y="0"/>
                    </a:lnTo>
                    <a:lnTo>
                      <a:pt x="126506" y="170321"/>
                    </a:lnTo>
                    <a:lnTo>
                      <a:pt x="0" y="243840"/>
                    </a:lnTo>
                    <a:close/>
                  </a:path>
                </a:pathLst>
              </a:custGeom>
              <a:solidFill>
                <a:schemeClr val="accent4">
                  <a:lumMod val="75000"/>
                </a:schemeClr>
              </a:solidFill>
              <a:ln w="7047" cap="flat">
                <a:noFill/>
                <a:prstDash val="solid"/>
                <a:miter/>
              </a:ln>
            </p:spPr>
            <p:txBody>
              <a:bodyPr rtlCol="0" anchor="ctr"/>
              <a:lstStyle/>
              <a:p>
                <a:endParaRPr lang="en-ID"/>
              </a:p>
            </p:txBody>
          </p:sp>
        </p:grpSp>
        <p:grpSp>
          <p:nvGrpSpPr>
            <p:cNvPr id="69" name="Graphic 3">
              <a:extLst>
                <a:ext uri="{FF2B5EF4-FFF2-40B4-BE49-F238E27FC236}">
                  <a16:creationId xmlns:a16="http://schemas.microsoft.com/office/drawing/2014/main" id="{AD46B2A2-DDFB-4EA4-AEC4-F695434E8069}"/>
                </a:ext>
              </a:extLst>
            </p:cNvPr>
            <p:cNvGrpSpPr/>
            <p:nvPr/>
          </p:nvGrpSpPr>
          <p:grpSpPr>
            <a:xfrm>
              <a:off x="8740658" y="1760155"/>
              <a:ext cx="1729495" cy="2045804"/>
              <a:chOff x="2951410" y="6143907"/>
              <a:chExt cx="282786" cy="334505"/>
            </a:xfrm>
            <a:solidFill>
              <a:schemeClr val="accent1"/>
            </a:solidFill>
          </p:grpSpPr>
          <p:sp>
            <p:nvSpPr>
              <p:cNvPr id="70" name="Freeform: Shape 69">
                <a:extLst>
                  <a:ext uri="{FF2B5EF4-FFF2-40B4-BE49-F238E27FC236}">
                    <a16:creationId xmlns:a16="http://schemas.microsoft.com/office/drawing/2014/main" id="{7A32F0C4-ACE1-44C1-8D5A-C3A20E53D835}"/>
                  </a:ext>
                </a:extLst>
              </p:cNvPr>
              <p:cNvSpPr/>
              <p:nvPr/>
            </p:nvSpPr>
            <p:spPr>
              <a:xfrm>
                <a:off x="2980409" y="6243532"/>
                <a:ext cx="225778" cy="13405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B6F9FE99-2654-4F4A-84B2-08CAC106597B}"/>
                  </a:ext>
                </a:extLst>
              </p:cNvPr>
              <p:cNvSpPr/>
              <p:nvPr/>
            </p:nvSpPr>
            <p:spPr>
              <a:xfrm>
                <a:off x="3111641" y="6266603"/>
                <a:ext cx="119944" cy="211667"/>
              </a:xfrm>
              <a:custGeom>
                <a:avLst/>
                <a:gdLst>
                  <a:gd name="connsiteX0" fmla="*/ 353 w 119944"/>
                  <a:gd name="connsiteY0" fmla="*/ 73519 h 211666"/>
                  <a:gd name="connsiteX1" fmla="*/ 0 w 119944"/>
                  <a:gd name="connsiteY1" fmla="*/ 213501 h 211666"/>
                  <a:gd name="connsiteX2" fmla="*/ 126436 w 119944"/>
                  <a:gd name="connsiteY2" fmla="*/ 140053 h 211666"/>
                  <a:gd name="connsiteX3" fmla="*/ 126859 w 119944"/>
                  <a:gd name="connsiteY3" fmla="*/ 0 h 211666"/>
                </a:gdLst>
                <a:ahLst/>
                <a:cxnLst>
                  <a:cxn ang="0">
                    <a:pos x="connsiteX0" y="connsiteY0"/>
                  </a:cxn>
                  <a:cxn ang="0">
                    <a:pos x="connsiteX1" y="connsiteY1"/>
                  </a:cxn>
                  <a:cxn ang="0">
                    <a:pos x="connsiteX2" y="connsiteY2"/>
                  </a:cxn>
                  <a:cxn ang="0">
                    <a:pos x="connsiteX3" y="connsiteY3"/>
                  </a:cxn>
                </a:cxnLst>
                <a:rect l="l" t="t" r="r" b="b"/>
                <a:pathLst>
                  <a:path w="119944" h="211666">
                    <a:moveTo>
                      <a:pt x="353" y="73519"/>
                    </a:moveTo>
                    <a:lnTo>
                      <a:pt x="0" y="213501"/>
                    </a:lnTo>
                    <a:lnTo>
                      <a:pt x="126436" y="140053"/>
                    </a:lnTo>
                    <a:lnTo>
                      <a:pt x="126859" y="0"/>
                    </a:lnTo>
                    <a:close/>
                  </a:path>
                </a:pathLst>
              </a:custGeom>
              <a:solidFill>
                <a:schemeClr val="accent1">
                  <a:lumMod val="75000"/>
                </a:schemeClr>
              </a:solidFill>
              <a:ln w="7047"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E61572ED-DF36-43E0-A8AC-15A0E66E4CBB}"/>
                  </a:ext>
                </a:extLst>
              </p:cNvPr>
              <p:cNvSpPr/>
              <p:nvPr/>
            </p:nvSpPr>
            <p:spPr>
              <a:xfrm>
                <a:off x="2951974" y="6143907"/>
                <a:ext cx="282222" cy="190500"/>
              </a:xfrm>
              <a:custGeom>
                <a:avLst/>
                <a:gdLst>
                  <a:gd name="connsiteX0" fmla="*/ 138994 w 282222"/>
                  <a:gd name="connsiteY0" fmla="*/ 154305 h 190500"/>
                  <a:gd name="connsiteX1" fmla="*/ 139277 w 282222"/>
                  <a:gd name="connsiteY1" fmla="*/ 154517 h 190500"/>
                  <a:gd name="connsiteX2" fmla="*/ 141534 w 282222"/>
                  <a:gd name="connsiteY2" fmla="*/ 156492 h 190500"/>
                  <a:gd name="connsiteX3" fmla="*/ 141817 w 282222"/>
                  <a:gd name="connsiteY3" fmla="*/ 156704 h 190500"/>
                  <a:gd name="connsiteX4" fmla="*/ 144004 w 282222"/>
                  <a:gd name="connsiteY4" fmla="*/ 158891 h 190500"/>
                  <a:gd name="connsiteX5" fmla="*/ 144145 w 282222"/>
                  <a:gd name="connsiteY5" fmla="*/ 159103 h 190500"/>
                  <a:gd name="connsiteX6" fmla="*/ 146403 w 282222"/>
                  <a:gd name="connsiteY6" fmla="*/ 161643 h 190500"/>
                  <a:gd name="connsiteX7" fmla="*/ 146473 w 282222"/>
                  <a:gd name="connsiteY7" fmla="*/ 161714 h 190500"/>
                  <a:gd name="connsiteX8" fmla="*/ 148590 w 282222"/>
                  <a:gd name="connsiteY8" fmla="*/ 164465 h 190500"/>
                  <a:gd name="connsiteX9" fmla="*/ 148661 w 282222"/>
                  <a:gd name="connsiteY9" fmla="*/ 164606 h 190500"/>
                  <a:gd name="connsiteX10" fmla="*/ 150424 w 282222"/>
                  <a:gd name="connsiteY10" fmla="*/ 167076 h 190500"/>
                  <a:gd name="connsiteX11" fmla="*/ 151483 w 282222"/>
                  <a:gd name="connsiteY11" fmla="*/ 168769 h 190500"/>
                  <a:gd name="connsiteX12" fmla="*/ 152329 w 282222"/>
                  <a:gd name="connsiteY12" fmla="*/ 170180 h 190500"/>
                  <a:gd name="connsiteX13" fmla="*/ 152753 w 282222"/>
                  <a:gd name="connsiteY13" fmla="*/ 170886 h 190500"/>
                  <a:gd name="connsiteX14" fmla="*/ 154093 w 282222"/>
                  <a:gd name="connsiteY14" fmla="*/ 173355 h 190500"/>
                  <a:gd name="connsiteX15" fmla="*/ 154234 w 282222"/>
                  <a:gd name="connsiteY15" fmla="*/ 173638 h 190500"/>
                  <a:gd name="connsiteX16" fmla="*/ 155646 w 282222"/>
                  <a:gd name="connsiteY16" fmla="*/ 176671 h 190500"/>
                  <a:gd name="connsiteX17" fmla="*/ 155716 w 282222"/>
                  <a:gd name="connsiteY17" fmla="*/ 176812 h 190500"/>
                  <a:gd name="connsiteX18" fmla="*/ 156916 w 282222"/>
                  <a:gd name="connsiteY18" fmla="*/ 179846 h 190500"/>
                  <a:gd name="connsiteX19" fmla="*/ 156986 w 282222"/>
                  <a:gd name="connsiteY19" fmla="*/ 180058 h 190500"/>
                  <a:gd name="connsiteX20" fmla="*/ 158044 w 282222"/>
                  <a:gd name="connsiteY20" fmla="*/ 183162 h 190500"/>
                  <a:gd name="connsiteX21" fmla="*/ 158115 w 282222"/>
                  <a:gd name="connsiteY21" fmla="*/ 183374 h 190500"/>
                  <a:gd name="connsiteX22" fmla="*/ 158891 w 282222"/>
                  <a:gd name="connsiteY22" fmla="*/ 186408 h 190500"/>
                  <a:gd name="connsiteX23" fmla="*/ 158962 w 282222"/>
                  <a:gd name="connsiteY23" fmla="*/ 186690 h 190500"/>
                  <a:gd name="connsiteX24" fmla="*/ 159597 w 282222"/>
                  <a:gd name="connsiteY24" fmla="*/ 189795 h 190500"/>
                  <a:gd name="connsiteX25" fmla="*/ 159597 w 282222"/>
                  <a:gd name="connsiteY25" fmla="*/ 189865 h 190500"/>
                  <a:gd name="connsiteX26" fmla="*/ 159949 w 282222"/>
                  <a:gd name="connsiteY26" fmla="*/ 192970 h 190500"/>
                  <a:gd name="connsiteX27" fmla="*/ 159949 w 282222"/>
                  <a:gd name="connsiteY27" fmla="*/ 193252 h 190500"/>
                  <a:gd name="connsiteX28" fmla="*/ 160091 w 282222"/>
                  <a:gd name="connsiteY28" fmla="*/ 196286 h 190500"/>
                  <a:gd name="connsiteX29" fmla="*/ 286526 w 282222"/>
                  <a:gd name="connsiteY29" fmla="*/ 122767 h 190500"/>
                  <a:gd name="connsiteX30" fmla="*/ 286526 w 282222"/>
                  <a:gd name="connsiteY30" fmla="*/ 121568 h 190500"/>
                  <a:gd name="connsiteX31" fmla="*/ 286456 w 282222"/>
                  <a:gd name="connsiteY31" fmla="*/ 120298 h 190500"/>
                  <a:gd name="connsiteX32" fmla="*/ 286385 w 282222"/>
                  <a:gd name="connsiteY32" fmla="*/ 119733 h 190500"/>
                  <a:gd name="connsiteX33" fmla="*/ 286385 w 282222"/>
                  <a:gd name="connsiteY33" fmla="*/ 119451 h 190500"/>
                  <a:gd name="connsiteX34" fmla="*/ 286385 w 282222"/>
                  <a:gd name="connsiteY34" fmla="*/ 119027 h 190500"/>
                  <a:gd name="connsiteX35" fmla="*/ 286244 w 282222"/>
                  <a:gd name="connsiteY35" fmla="*/ 117757 h 190500"/>
                  <a:gd name="connsiteX36" fmla="*/ 286032 w 282222"/>
                  <a:gd name="connsiteY36" fmla="*/ 116417 h 190500"/>
                  <a:gd name="connsiteX37" fmla="*/ 286032 w 282222"/>
                  <a:gd name="connsiteY37" fmla="*/ 116346 h 190500"/>
                  <a:gd name="connsiteX38" fmla="*/ 286032 w 282222"/>
                  <a:gd name="connsiteY38" fmla="*/ 116276 h 190500"/>
                  <a:gd name="connsiteX39" fmla="*/ 285821 w 282222"/>
                  <a:gd name="connsiteY39" fmla="*/ 115076 h 190500"/>
                  <a:gd name="connsiteX40" fmla="*/ 285538 w 282222"/>
                  <a:gd name="connsiteY40" fmla="*/ 113736 h 190500"/>
                  <a:gd name="connsiteX41" fmla="*/ 285397 w 282222"/>
                  <a:gd name="connsiteY41" fmla="*/ 113242 h 190500"/>
                  <a:gd name="connsiteX42" fmla="*/ 285327 w 282222"/>
                  <a:gd name="connsiteY42" fmla="*/ 112960 h 190500"/>
                  <a:gd name="connsiteX43" fmla="*/ 285186 w 282222"/>
                  <a:gd name="connsiteY43" fmla="*/ 112395 h 190500"/>
                  <a:gd name="connsiteX44" fmla="*/ 284833 w 282222"/>
                  <a:gd name="connsiteY44" fmla="*/ 110984 h 190500"/>
                  <a:gd name="connsiteX45" fmla="*/ 284551 w 282222"/>
                  <a:gd name="connsiteY45" fmla="*/ 109926 h 190500"/>
                  <a:gd name="connsiteX46" fmla="*/ 284480 w 282222"/>
                  <a:gd name="connsiteY46" fmla="*/ 109714 h 190500"/>
                  <a:gd name="connsiteX47" fmla="*/ 284409 w 282222"/>
                  <a:gd name="connsiteY47" fmla="*/ 109502 h 190500"/>
                  <a:gd name="connsiteX48" fmla="*/ 283986 w 282222"/>
                  <a:gd name="connsiteY48" fmla="*/ 108162 h 190500"/>
                  <a:gd name="connsiteX49" fmla="*/ 283492 w 282222"/>
                  <a:gd name="connsiteY49" fmla="*/ 106821 h 190500"/>
                  <a:gd name="connsiteX50" fmla="*/ 283422 w 282222"/>
                  <a:gd name="connsiteY50" fmla="*/ 106610 h 190500"/>
                  <a:gd name="connsiteX51" fmla="*/ 283351 w 282222"/>
                  <a:gd name="connsiteY51" fmla="*/ 106398 h 190500"/>
                  <a:gd name="connsiteX52" fmla="*/ 283069 w 282222"/>
                  <a:gd name="connsiteY52" fmla="*/ 105551 h 190500"/>
                  <a:gd name="connsiteX53" fmla="*/ 282575 w 282222"/>
                  <a:gd name="connsiteY53" fmla="*/ 104281 h 190500"/>
                  <a:gd name="connsiteX54" fmla="*/ 282152 w 282222"/>
                  <a:gd name="connsiteY54" fmla="*/ 103364 h 190500"/>
                  <a:gd name="connsiteX55" fmla="*/ 282081 w 282222"/>
                  <a:gd name="connsiteY55" fmla="*/ 103223 h 190500"/>
                  <a:gd name="connsiteX56" fmla="*/ 282011 w 282222"/>
                  <a:gd name="connsiteY56" fmla="*/ 103011 h 190500"/>
                  <a:gd name="connsiteX57" fmla="*/ 281446 w 282222"/>
                  <a:gd name="connsiteY57" fmla="*/ 101741 h 190500"/>
                  <a:gd name="connsiteX58" fmla="*/ 280811 w 282222"/>
                  <a:gd name="connsiteY58" fmla="*/ 100330 h 190500"/>
                  <a:gd name="connsiteX59" fmla="*/ 280741 w 282222"/>
                  <a:gd name="connsiteY59" fmla="*/ 100118 h 190500"/>
                  <a:gd name="connsiteX60" fmla="*/ 280599 w 282222"/>
                  <a:gd name="connsiteY60" fmla="*/ 99836 h 190500"/>
                  <a:gd name="connsiteX61" fmla="*/ 280035 w 282222"/>
                  <a:gd name="connsiteY61" fmla="*/ 98708 h 190500"/>
                  <a:gd name="connsiteX62" fmla="*/ 279259 w 282222"/>
                  <a:gd name="connsiteY62" fmla="*/ 97367 h 190500"/>
                  <a:gd name="connsiteX63" fmla="*/ 278836 w 282222"/>
                  <a:gd name="connsiteY63" fmla="*/ 96661 h 190500"/>
                  <a:gd name="connsiteX64" fmla="*/ 278694 w 282222"/>
                  <a:gd name="connsiteY64" fmla="*/ 96379 h 190500"/>
                  <a:gd name="connsiteX65" fmla="*/ 277989 w 282222"/>
                  <a:gd name="connsiteY65" fmla="*/ 95250 h 190500"/>
                  <a:gd name="connsiteX66" fmla="*/ 276931 w 282222"/>
                  <a:gd name="connsiteY66" fmla="*/ 93557 h 190500"/>
                  <a:gd name="connsiteX67" fmla="*/ 276719 w 282222"/>
                  <a:gd name="connsiteY67" fmla="*/ 93275 h 190500"/>
                  <a:gd name="connsiteX68" fmla="*/ 275167 w 282222"/>
                  <a:gd name="connsiteY68" fmla="*/ 91017 h 190500"/>
                  <a:gd name="connsiteX69" fmla="*/ 275096 w 282222"/>
                  <a:gd name="connsiteY69" fmla="*/ 90876 h 190500"/>
                  <a:gd name="connsiteX70" fmla="*/ 275096 w 282222"/>
                  <a:gd name="connsiteY70" fmla="*/ 90876 h 190500"/>
                  <a:gd name="connsiteX71" fmla="*/ 273897 w 282222"/>
                  <a:gd name="connsiteY71" fmla="*/ 89324 h 190500"/>
                  <a:gd name="connsiteX72" fmla="*/ 272909 w 282222"/>
                  <a:gd name="connsiteY72" fmla="*/ 88124 h 190500"/>
                  <a:gd name="connsiteX73" fmla="*/ 272838 w 282222"/>
                  <a:gd name="connsiteY73" fmla="*/ 88054 h 190500"/>
                  <a:gd name="connsiteX74" fmla="*/ 272838 w 282222"/>
                  <a:gd name="connsiteY74" fmla="*/ 88054 h 190500"/>
                  <a:gd name="connsiteX75" fmla="*/ 271851 w 282222"/>
                  <a:gd name="connsiteY75" fmla="*/ 86854 h 190500"/>
                  <a:gd name="connsiteX76" fmla="*/ 270792 w 282222"/>
                  <a:gd name="connsiteY76" fmla="*/ 85725 h 190500"/>
                  <a:gd name="connsiteX77" fmla="*/ 270651 w 282222"/>
                  <a:gd name="connsiteY77" fmla="*/ 85584 h 190500"/>
                  <a:gd name="connsiteX78" fmla="*/ 270439 w 282222"/>
                  <a:gd name="connsiteY78" fmla="*/ 85372 h 190500"/>
                  <a:gd name="connsiteX79" fmla="*/ 269734 w 282222"/>
                  <a:gd name="connsiteY79" fmla="*/ 84596 h 190500"/>
                  <a:gd name="connsiteX80" fmla="*/ 268605 w 282222"/>
                  <a:gd name="connsiteY80" fmla="*/ 83467 h 190500"/>
                  <a:gd name="connsiteX81" fmla="*/ 268252 w 282222"/>
                  <a:gd name="connsiteY81" fmla="*/ 83185 h 190500"/>
                  <a:gd name="connsiteX82" fmla="*/ 267970 w 282222"/>
                  <a:gd name="connsiteY82" fmla="*/ 82973 h 190500"/>
                  <a:gd name="connsiteX83" fmla="*/ 267406 w 282222"/>
                  <a:gd name="connsiteY83" fmla="*/ 82479 h 190500"/>
                  <a:gd name="connsiteX84" fmla="*/ 266206 w 282222"/>
                  <a:gd name="connsiteY84" fmla="*/ 81492 h 190500"/>
                  <a:gd name="connsiteX85" fmla="*/ 265712 w 282222"/>
                  <a:gd name="connsiteY85" fmla="*/ 81069 h 190500"/>
                  <a:gd name="connsiteX86" fmla="*/ 265430 w 282222"/>
                  <a:gd name="connsiteY86" fmla="*/ 80857 h 190500"/>
                  <a:gd name="connsiteX87" fmla="*/ 265007 w 282222"/>
                  <a:gd name="connsiteY87" fmla="*/ 80504 h 190500"/>
                  <a:gd name="connsiteX88" fmla="*/ 263878 w 282222"/>
                  <a:gd name="connsiteY88" fmla="*/ 79658 h 190500"/>
                  <a:gd name="connsiteX89" fmla="*/ 263031 w 282222"/>
                  <a:gd name="connsiteY89" fmla="*/ 79093 h 190500"/>
                  <a:gd name="connsiteX90" fmla="*/ 262890 w 282222"/>
                  <a:gd name="connsiteY90" fmla="*/ 78952 h 190500"/>
                  <a:gd name="connsiteX91" fmla="*/ 262749 w 282222"/>
                  <a:gd name="connsiteY91" fmla="*/ 78811 h 190500"/>
                  <a:gd name="connsiteX92" fmla="*/ 261620 w 282222"/>
                  <a:gd name="connsiteY92" fmla="*/ 78105 h 190500"/>
                  <a:gd name="connsiteX93" fmla="*/ 260491 w 282222"/>
                  <a:gd name="connsiteY93" fmla="*/ 77400 h 190500"/>
                  <a:gd name="connsiteX94" fmla="*/ 260209 w 282222"/>
                  <a:gd name="connsiteY94" fmla="*/ 77258 h 190500"/>
                  <a:gd name="connsiteX95" fmla="*/ 126436 w 282222"/>
                  <a:gd name="connsiteY95" fmla="*/ 0 h 190500"/>
                  <a:gd name="connsiteX96" fmla="*/ 0 w 282222"/>
                  <a:gd name="connsiteY96" fmla="*/ 73449 h 190500"/>
                  <a:gd name="connsiteX97" fmla="*/ 133773 w 282222"/>
                  <a:gd name="connsiteY97" fmla="*/ 150707 h 190500"/>
                  <a:gd name="connsiteX98" fmla="*/ 136384 w 282222"/>
                  <a:gd name="connsiteY98" fmla="*/ 152400 h 190500"/>
                  <a:gd name="connsiteX99" fmla="*/ 136525 w 282222"/>
                  <a:gd name="connsiteY99" fmla="*/ 152541 h 190500"/>
                  <a:gd name="connsiteX100" fmla="*/ 138994 w 282222"/>
                  <a:gd name="connsiteY100" fmla="*/ 15430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82222" h="190500">
                    <a:moveTo>
                      <a:pt x="138994" y="154305"/>
                    </a:moveTo>
                    <a:cubicBezTo>
                      <a:pt x="139065" y="154376"/>
                      <a:pt x="139136" y="154446"/>
                      <a:pt x="139277" y="154517"/>
                    </a:cubicBezTo>
                    <a:cubicBezTo>
                      <a:pt x="140053" y="155152"/>
                      <a:pt x="140758" y="155787"/>
                      <a:pt x="141534" y="156492"/>
                    </a:cubicBezTo>
                    <a:cubicBezTo>
                      <a:pt x="141605" y="156563"/>
                      <a:pt x="141676" y="156633"/>
                      <a:pt x="141817" y="156704"/>
                    </a:cubicBezTo>
                    <a:cubicBezTo>
                      <a:pt x="142593" y="157409"/>
                      <a:pt x="143298" y="158115"/>
                      <a:pt x="144004" y="158891"/>
                    </a:cubicBezTo>
                    <a:cubicBezTo>
                      <a:pt x="144074" y="158962"/>
                      <a:pt x="144145" y="159033"/>
                      <a:pt x="144145" y="159103"/>
                    </a:cubicBezTo>
                    <a:cubicBezTo>
                      <a:pt x="144921" y="159950"/>
                      <a:pt x="145627" y="160726"/>
                      <a:pt x="146403" y="161643"/>
                    </a:cubicBezTo>
                    <a:cubicBezTo>
                      <a:pt x="146403" y="161643"/>
                      <a:pt x="146403" y="161643"/>
                      <a:pt x="146473" y="161714"/>
                    </a:cubicBezTo>
                    <a:cubicBezTo>
                      <a:pt x="147179" y="162631"/>
                      <a:pt x="147884" y="163478"/>
                      <a:pt x="148590" y="164465"/>
                    </a:cubicBezTo>
                    <a:cubicBezTo>
                      <a:pt x="148590" y="164536"/>
                      <a:pt x="148661" y="164536"/>
                      <a:pt x="148661" y="164606"/>
                    </a:cubicBezTo>
                    <a:cubicBezTo>
                      <a:pt x="149225" y="165453"/>
                      <a:pt x="149860" y="166229"/>
                      <a:pt x="150424" y="167076"/>
                    </a:cubicBezTo>
                    <a:cubicBezTo>
                      <a:pt x="150777" y="167640"/>
                      <a:pt x="151130" y="168205"/>
                      <a:pt x="151483" y="168769"/>
                    </a:cubicBezTo>
                    <a:cubicBezTo>
                      <a:pt x="151765" y="169263"/>
                      <a:pt x="152047" y="169686"/>
                      <a:pt x="152329" y="170180"/>
                    </a:cubicBezTo>
                    <a:cubicBezTo>
                      <a:pt x="152471" y="170392"/>
                      <a:pt x="152612" y="170674"/>
                      <a:pt x="152753" y="170886"/>
                    </a:cubicBezTo>
                    <a:cubicBezTo>
                      <a:pt x="153176" y="171662"/>
                      <a:pt x="153670" y="172508"/>
                      <a:pt x="154093" y="173355"/>
                    </a:cubicBezTo>
                    <a:cubicBezTo>
                      <a:pt x="154164" y="173426"/>
                      <a:pt x="154164" y="173567"/>
                      <a:pt x="154234" y="173638"/>
                    </a:cubicBezTo>
                    <a:cubicBezTo>
                      <a:pt x="154728" y="174625"/>
                      <a:pt x="155222" y="175684"/>
                      <a:pt x="155646" y="176671"/>
                    </a:cubicBezTo>
                    <a:cubicBezTo>
                      <a:pt x="155646" y="176742"/>
                      <a:pt x="155716" y="176812"/>
                      <a:pt x="155716" y="176812"/>
                    </a:cubicBezTo>
                    <a:cubicBezTo>
                      <a:pt x="156139" y="177800"/>
                      <a:pt x="156563" y="178859"/>
                      <a:pt x="156916" y="179846"/>
                    </a:cubicBezTo>
                    <a:cubicBezTo>
                      <a:pt x="156916" y="179917"/>
                      <a:pt x="156986" y="179987"/>
                      <a:pt x="156986" y="180058"/>
                    </a:cubicBezTo>
                    <a:cubicBezTo>
                      <a:pt x="157339" y="181116"/>
                      <a:pt x="157692" y="182175"/>
                      <a:pt x="158044" y="183162"/>
                    </a:cubicBezTo>
                    <a:cubicBezTo>
                      <a:pt x="158044" y="183233"/>
                      <a:pt x="158115" y="183304"/>
                      <a:pt x="158115" y="183374"/>
                    </a:cubicBezTo>
                    <a:cubicBezTo>
                      <a:pt x="158397" y="184362"/>
                      <a:pt x="158679" y="185420"/>
                      <a:pt x="158891" y="186408"/>
                    </a:cubicBezTo>
                    <a:cubicBezTo>
                      <a:pt x="158891" y="186478"/>
                      <a:pt x="158962" y="186620"/>
                      <a:pt x="158962" y="186690"/>
                    </a:cubicBezTo>
                    <a:cubicBezTo>
                      <a:pt x="159173" y="187749"/>
                      <a:pt x="159385" y="188736"/>
                      <a:pt x="159597" y="189795"/>
                    </a:cubicBezTo>
                    <a:cubicBezTo>
                      <a:pt x="159597" y="189795"/>
                      <a:pt x="159597" y="189795"/>
                      <a:pt x="159597" y="189865"/>
                    </a:cubicBezTo>
                    <a:cubicBezTo>
                      <a:pt x="159738" y="190923"/>
                      <a:pt x="159879" y="191911"/>
                      <a:pt x="159949" y="192970"/>
                    </a:cubicBezTo>
                    <a:cubicBezTo>
                      <a:pt x="159949" y="193040"/>
                      <a:pt x="159949" y="193111"/>
                      <a:pt x="159949" y="193252"/>
                    </a:cubicBezTo>
                    <a:cubicBezTo>
                      <a:pt x="160020" y="194310"/>
                      <a:pt x="160091" y="195298"/>
                      <a:pt x="160091" y="196286"/>
                    </a:cubicBezTo>
                    <a:lnTo>
                      <a:pt x="286526" y="122767"/>
                    </a:lnTo>
                    <a:cubicBezTo>
                      <a:pt x="286526" y="122344"/>
                      <a:pt x="286526" y="121991"/>
                      <a:pt x="286526" y="121568"/>
                    </a:cubicBezTo>
                    <a:cubicBezTo>
                      <a:pt x="286526" y="121144"/>
                      <a:pt x="286526" y="120721"/>
                      <a:pt x="286456" y="120298"/>
                    </a:cubicBezTo>
                    <a:cubicBezTo>
                      <a:pt x="286456" y="120086"/>
                      <a:pt x="286456" y="119944"/>
                      <a:pt x="286385" y="119733"/>
                    </a:cubicBezTo>
                    <a:cubicBezTo>
                      <a:pt x="286385" y="119662"/>
                      <a:pt x="286385" y="119592"/>
                      <a:pt x="286385" y="119451"/>
                    </a:cubicBezTo>
                    <a:cubicBezTo>
                      <a:pt x="286385" y="119310"/>
                      <a:pt x="286385" y="119168"/>
                      <a:pt x="286385" y="119027"/>
                    </a:cubicBezTo>
                    <a:cubicBezTo>
                      <a:pt x="286314" y="118604"/>
                      <a:pt x="286314" y="118181"/>
                      <a:pt x="286244" y="117757"/>
                    </a:cubicBezTo>
                    <a:cubicBezTo>
                      <a:pt x="286173" y="117334"/>
                      <a:pt x="286103" y="116911"/>
                      <a:pt x="286032" y="116417"/>
                    </a:cubicBezTo>
                    <a:cubicBezTo>
                      <a:pt x="286032" y="116417"/>
                      <a:pt x="286032" y="116417"/>
                      <a:pt x="286032" y="116346"/>
                    </a:cubicBezTo>
                    <a:cubicBezTo>
                      <a:pt x="286032" y="116346"/>
                      <a:pt x="286032" y="116276"/>
                      <a:pt x="286032" y="116276"/>
                    </a:cubicBezTo>
                    <a:cubicBezTo>
                      <a:pt x="285962" y="115853"/>
                      <a:pt x="285891" y="115429"/>
                      <a:pt x="285821" y="115076"/>
                    </a:cubicBezTo>
                    <a:cubicBezTo>
                      <a:pt x="285750" y="114653"/>
                      <a:pt x="285609" y="114159"/>
                      <a:pt x="285538" y="113736"/>
                    </a:cubicBezTo>
                    <a:cubicBezTo>
                      <a:pt x="285468" y="113595"/>
                      <a:pt x="285468" y="113383"/>
                      <a:pt x="285397" y="113242"/>
                    </a:cubicBezTo>
                    <a:cubicBezTo>
                      <a:pt x="285397" y="113171"/>
                      <a:pt x="285327" y="113030"/>
                      <a:pt x="285327" y="112960"/>
                    </a:cubicBezTo>
                    <a:cubicBezTo>
                      <a:pt x="285256" y="112748"/>
                      <a:pt x="285256" y="112536"/>
                      <a:pt x="285186" y="112395"/>
                    </a:cubicBezTo>
                    <a:cubicBezTo>
                      <a:pt x="285044" y="111901"/>
                      <a:pt x="284974" y="111478"/>
                      <a:pt x="284833" y="110984"/>
                    </a:cubicBezTo>
                    <a:cubicBezTo>
                      <a:pt x="284762" y="110631"/>
                      <a:pt x="284621" y="110278"/>
                      <a:pt x="284551" y="109926"/>
                    </a:cubicBezTo>
                    <a:cubicBezTo>
                      <a:pt x="284551" y="109855"/>
                      <a:pt x="284480" y="109784"/>
                      <a:pt x="284480" y="109714"/>
                    </a:cubicBezTo>
                    <a:cubicBezTo>
                      <a:pt x="284480" y="109644"/>
                      <a:pt x="284480" y="109573"/>
                      <a:pt x="284409" y="109502"/>
                    </a:cubicBezTo>
                    <a:cubicBezTo>
                      <a:pt x="284268" y="109079"/>
                      <a:pt x="284127" y="108585"/>
                      <a:pt x="283986" y="108162"/>
                    </a:cubicBezTo>
                    <a:cubicBezTo>
                      <a:pt x="283845" y="107738"/>
                      <a:pt x="283704" y="107245"/>
                      <a:pt x="283492" y="106821"/>
                    </a:cubicBezTo>
                    <a:cubicBezTo>
                      <a:pt x="283492" y="106751"/>
                      <a:pt x="283422" y="106680"/>
                      <a:pt x="283422" y="106610"/>
                    </a:cubicBezTo>
                    <a:cubicBezTo>
                      <a:pt x="283422" y="106539"/>
                      <a:pt x="283351" y="106469"/>
                      <a:pt x="283351" y="106398"/>
                    </a:cubicBezTo>
                    <a:cubicBezTo>
                      <a:pt x="283281" y="106116"/>
                      <a:pt x="283139" y="105833"/>
                      <a:pt x="283069" y="105551"/>
                    </a:cubicBezTo>
                    <a:cubicBezTo>
                      <a:pt x="282928" y="105128"/>
                      <a:pt x="282716" y="104705"/>
                      <a:pt x="282575" y="104281"/>
                    </a:cubicBezTo>
                    <a:cubicBezTo>
                      <a:pt x="282434" y="103999"/>
                      <a:pt x="282293" y="103646"/>
                      <a:pt x="282152" y="103364"/>
                    </a:cubicBezTo>
                    <a:cubicBezTo>
                      <a:pt x="282152" y="103293"/>
                      <a:pt x="282081" y="103223"/>
                      <a:pt x="282081" y="103223"/>
                    </a:cubicBezTo>
                    <a:cubicBezTo>
                      <a:pt x="282081" y="103152"/>
                      <a:pt x="282011" y="103082"/>
                      <a:pt x="282011" y="103011"/>
                    </a:cubicBezTo>
                    <a:cubicBezTo>
                      <a:pt x="281799" y="102588"/>
                      <a:pt x="281658" y="102165"/>
                      <a:pt x="281446" y="101741"/>
                    </a:cubicBezTo>
                    <a:cubicBezTo>
                      <a:pt x="281234" y="101247"/>
                      <a:pt x="281023" y="100824"/>
                      <a:pt x="280811" y="100330"/>
                    </a:cubicBezTo>
                    <a:cubicBezTo>
                      <a:pt x="280811" y="100260"/>
                      <a:pt x="280741" y="100189"/>
                      <a:pt x="280741" y="100118"/>
                    </a:cubicBezTo>
                    <a:cubicBezTo>
                      <a:pt x="280670" y="100048"/>
                      <a:pt x="280670" y="99907"/>
                      <a:pt x="280599" y="99836"/>
                    </a:cubicBezTo>
                    <a:cubicBezTo>
                      <a:pt x="280388" y="99484"/>
                      <a:pt x="280247" y="99131"/>
                      <a:pt x="280035" y="98708"/>
                    </a:cubicBezTo>
                    <a:cubicBezTo>
                      <a:pt x="279823" y="98284"/>
                      <a:pt x="279541" y="97790"/>
                      <a:pt x="279259" y="97367"/>
                    </a:cubicBezTo>
                    <a:cubicBezTo>
                      <a:pt x="279118" y="97155"/>
                      <a:pt x="278977" y="96873"/>
                      <a:pt x="278836" y="96661"/>
                    </a:cubicBezTo>
                    <a:cubicBezTo>
                      <a:pt x="278765" y="96591"/>
                      <a:pt x="278765" y="96450"/>
                      <a:pt x="278694" y="96379"/>
                    </a:cubicBezTo>
                    <a:cubicBezTo>
                      <a:pt x="278483" y="96026"/>
                      <a:pt x="278201" y="95603"/>
                      <a:pt x="277989" y="95250"/>
                    </a:cubicBezTo>
                    <a:cubicBezTo>
                      <a:pt x="277636" y="94686"/>
                      <a:pt x="277283" y="94121"/>
                      <a:pt x="276931" y="93557"/>
                    </a:cubicBezTo>
                    <a:cubicBezTo>
                      <a:pt x="276860" y="93486"/>
                      <a:pt x="276789" y="93345"/>
                      <a:pt x="276719" y="93275"/>
                    </a:cubicBezTo>
                    <a:cubicBezTo>
                      <a:pt x="276225" y="92499"/>
                      <a:pt x="275661" y="91793"/>
                      <a:pt x="275167" y="91017"/>
                    </a:cubicBezTo>
                    <a:cubicBezTo>
                      <a:pt x="275167" y="90946"/>
                      <a:pt x="275096" y="90946"/>
                      <a:pt x="275096" y="90876"/>
                    </a:cubicBezTo>
                    <a:cubicBezTo>
                      <a:pt x="275096" y="90876"/>
                      <a:pt x="275096" y="90876"/>
                      <a:pt x="275096" y="90876"/>
                    </a:cubicBezTo>
                    <a:cubicBezTo>
                      <a:pt x="274743" y="90382"/>
                      <a:pt x="274320" y="89818"/>
                      <a:pt x="273897" y="89324"/>
                    </a:cubicBezTo>
                    <a:cubicBezTo>
                      <a:pt x="273614" y="88900"/>
                      <a:pt x="273262" y="88548"/>
                      <a:pt x="272909" y="88124"/>
                    </a:cubicBezTo>
                    <a:cubicBezTo>
                      <a:pt x="272909" y="88124"/>
                      <a:pt x="272909" y="88124"/>
                      <a:pt x="272838" y="88054"/>
                    </a:cubicBezTo>
                    <a:cubicBezTo>
                      <a:pt x="272838" y="88054"/>
                      <a:pt x="272838" y="88054"/>
                      <a:pt x="272838" y="88054"/>
                    </a:cubicBezTo>
                    <a:cubicBezTo>
                      <a:pt x="272486" y="87630"/>
                      <a:pt x="272133" y="87277"/>
                      <a:pt x="271851" y="86854"/>
                    </a:cubicBezTo>
                    <a:cubicBezTo>
                      <a:pt x="271498" y="86501"/>
                      <a:pt x="271145" y="86078"/>
                      <a:pt x="270792" y="85725"/>
                    </a:cubicBezTo>
                    <a:cubicBezTo>
                      <a:pt x="270722" y="85655"/>
                      <a:pt x="270651" y="85584"/>
                      <a:pt x="270651" y="85584"/>
                    </a:cubicBezTo>
                    <a:cubicBezTo>
                      <a:pt x="270581" y="85513"/>
                      <a:pt x="270510" y="85443"/>
                      <a:pt x="270439" y="85372"/>
                    </a:cubicBezTo>
                    <a:cubicBezTo>
                      <a:pt x="270228" y="85090"/>
                      <a:pt x="269946" y="84879"/>
                      <a:pt x="269734" y="84596"/>
                    </a:cubicBezTo>
                    <a:cubicBezTo>
                      <a:pt x="269381" y="84243"/>
                      <a:pt x="269028" y="83891"/>
                      <a:pt x="268605" y="83467"/>
                    </a:cubicBezTo>
                    <a:cubicBezTo>
                      <a:pt x="268464" y="83326"/>
                      <a:pt x="268393" y="83256"/>
                      <a:pt x="268252" y="83185"/>
                    </a:cubicBezTo>
                    <a:cubicBezTo>
                      <a:pt x="268182" y="83115"/>
                      <a:pt x="268111" y="83044"/>
                      <a:pt x="267970" y="82973"/>
                    </a:cubicBezTo>
                    <a:cubicBezTo>
                      <a:pt x="267758" y="82833"/>
                      <a:pt x="267617" y="82621"/>
                      <a:pt x="267406" y="82479"/>
                    </a:cubicBezTo>
                    <a:cubicBezTo>
                      <a:pt x="267053" y="82127"/>
                      <a:pt x="266629" y="81774"/>
                      <a:pt x="266206" y="81492"/>
                    </a:cubicBezTo>
                    <a:cubicBezTo>
                      <a:pt x="266065" y="81351"/>
                      <a:pt x="265853" y="81210"/>
                      <a:pt x="265712" y="81069"/>
                    </a:cubicBezTo>
                    <a:cubicBezTo>
                      <a:pt x="265642" y="80998"/>
                      <a:pt x="265571" y="80927"/>
                      <a:pt x="265430" y="80857"/>
                    </a:cubicBezTo>
                    <a:cubicBezTo>
                      <a:pt x="265289" y="80716"/>
                      <a:pt x="265148" y="80645"/>
                      <a:pt x="265007" y="80504"/>
                    </a:cubicBezTo>
                    <a:cubicBezTo>
                      <a:pt x="264654" y="80222"/>
                      <a:pt x="264231" y="79940"/>
                      <a:pt x="263878" y="79658"/>
                    </a:cubicBezTo>
                    <a:cubicBezTo>
                      <a:pt x="263596" y="79446"/>
                      <a:pt x="263313" y="79234"/>
                      <a:pt x="263031" y="79093"/>
                    </a:cubicBezTo>
                    <a:cubicBezTo>
                      <a:pt x="262961" y="79022"/>
                      <a:pt x="262961" y="79022"/>
                      <a:pt x="262890" y="78952"/>
                    </a:cubicBezTo>
                    <a:cubicBezTo>
                      <a:pt x="262819" y="78952"/>
                      <a:pt x="262819" y="78881"/>
                      <a:pt x="262749" y="78811"/>
                    </a:cubicBezTo>
                    <a:cubicBezTo>
                      <a:pt x="262396" y="78528"/>
                      <a:pt x="261973" y="78317"/>
                      <a:pt x="261620" y="78105"/>
                    </a:cubicBezTo>
                    <a:cubicBezTo>
                      <a:pt x="261267" y="77894"/>
                      <a:pt x="260914" y="77611"/>
                      <a:pt x="260491" y="77400"/>
                    </a:cubicBezTo>
                    <a:cubicBezTo>
                      <a:pt x="260421" y="77329"/>
                      <a:pt x="260350" y="77329"/>
                      <a:pt x="260209" y="77258"/>
                    </a:cubicBezTo>
                    <a:lnTo>
                      <a:pt x="126436" y="0"/>
                    </a:lnTo>
                    <a:lnTo>
                      <a:pt x="0" y="73449"/>
                    </a:lnTo>
                    <a:lnTo>
                      <a:pt x="133773" y="150707"/>
                    </a:lnTo>
                    <a:cubicBezTo>
                      <a:pt x="134691" y="151201"/>
                      <a:pt x="135537" y="151765"/>
                      <a:pt x="136384" y="152400"/>
                    </a:cubicBezTo>
                    <a:cubicBezTo>
                      <a:pt x="136454" y="152471"/>
                      <a:pt x="136454" y="152471"/>
                      <a:pt x="136525" y="152541"/>
                    </a:cubicBezTo>
                    <a:cubicBezTo>
                      <a:pt x="137372" y="153035"/>
                      <a:pt x="138148" y="153670"/>
                      <a:pt x="138994" y="154305"/>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5CB0F1FE-0391-48AA-AF60-9CE873E99BA7}"/>
                  </a:ext>
                </a:extLst>
              </p:cNvPr>
              <p:cNvSpPr/>
              <p:nvPr/>
            </p:nvSpPr>
            <p:spPr>
              <a:xfrm>
                <a:off x="2951410" y="6217356"/>
                <a:ext cx="155222" cy="261056"/>
              </a:xfrm>
              <a:custGeom>
                <a:avLst/>
                <a:gdLst>
                  <a:gd name="connsiteX0" fmla="*/ 134338 w 155222"/>
                  <a:gd name="connsiteY0" fmla="*/ 77258 h 261055"/>
                  <a:gd name="connsiteX1" fmla="*/ 160584 w 155222"/>
                  <a:gd name="connsiteY1" fmla="*/ 122766 h 261055"/>
                  <a:gd name="connsiteX2" fmla="*/ 160161 w 155222"/>
                  <a:gd name="connsiteY2" fmla="*/ 262819 h 261055"/>
                  <a:gd name="connsiteX3" fmla="*/ 0 w 155222"/>
                  <a:gd name="connsiteY3" fmla="*/ 170321 h 261055"/>
                  <a:gd name="connsiteX4" fmla="*/ 494 w 155222"/>
                  <a:gd name="connsiteY4" fmla="*/ 0 h 261055"/>
                  <a:gd name="connsiteX5" fmla="*/ 134338 w 155222"/>
                  <a:gd name="connsiteY5" fmla="*/ 77258 h 261055"/>
                  <a:gd name="connsiteX6" fmla="*/ 126506 w 155222"/>
                  <a:gd name="connsiteY6" fmla="*/ 165946 h 261055"/>
                  <a:gd name="connsiteX7" fmla="*/ 132151 w 155222"/>
                  <a:gd name="connsiteY7" fmla="*/ 162701 h 261055"/>
                  <a:gd name="connsiteX8" fmla="*/ 126506 w 155222"/>
                  <a:gd name="connsiteY8" fmla="*/ 152894 h 261055"/>
                  <a:gd name="connsiteX9" fmla="*/ 34431 w 155222"/>
                  <a:gd name="connsiteY9" fmla="*/ 99766 h 261055"/>
                  <a:gd name="connsiteX10" fmla="*/ 28787 w 155222"/>
                  <a:gd name="connsiteY10" fmla="*/ 103011 h 261055"/>
                  <a:gd name="connsiteX11" fmla="*/ 34431 w 155222"/>
                  <a:gd name="connsiteY11" fmla="*/ 112818 h 261055"/>
                  <a:gd name="connsiteX12" fmla="*/ 126506 w 155222"/>
                  <a:gd name="connsiteY12" fmla="*/ 165946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261055">
                    <a:moveTo>
                      <a:pt x="134338" y="77258"/>
                    </a:moveTo>
                    <a:cubicBezTo>
                      <a:pt x="148872" y="85655"/>
                      <a:pt x="160655" y="106045"/>
                      <a:pt x="160584" y="122766"/>
                    </a:cubicBezTo>
                    <a:lnTo>
                      <a:pt x="160161" y="262819"/>
                    </a:lnTo>
                    <a:lnTo>
                      <a:pt x="0" y="170321"/>
                    </a:lnTo>
                    <a:lnTo>
                      <a:pt x="494" y="0"/>
                    </a:lnTo>
                    <a:lnTo>
                      <a:pt x="134338" y="77258"/>
                    </a:lnTo>
                    <a:close/>
                    <a:moveTo>
                      <a:pt x="126506" y="165946"/>
                    </a:moveTo>
                    <a:cubicBezTo>
                      <a:pt x="129611" y="167710"/>
                      <a:pt x="132151" y="166300"/>
                      <a:pt x="132151" y="162701"/>
                    </a:cubicBezTo>
                    <a:cubicBezTo>
                      <a:pt x="132151" y="159103"/>
                      <a:pt x="129611" y="154658"/>
                      <a:pt x="126506" y="152894"/>
                    </a:cubicBezTo>
                    <a:lnTo>
                      <a:pt x="34431" y="99766"/>
                    </a:lnTo>
                    <a:cubicBezTo>
                      <a:pt x="31327" y="97931"/>
                      <a:pt x="28787" y="99413"/>
                      <a:pt x="28787" y="103011"/>
                    </a:cubicBezTo>
                    <a:cubicBezTo>
                      <a:pt x="28787" y="106609"/>
                      <a:pt x="31256" y="110984"/>
                      <a:pt x="34431" y="112818"/>
                    </a:cubicBezTo>
                    <a:lnTo>
                      <a:pt x="126506" y="165946"/>
                    </a:lnTo>
                  </a:path>
                </a:pathLst>
              </a:custGeom>
              <a:solidFill>
                <a:schemeClr val="accent1"/>
              </a:solidFill>
              <a:ln w="7047" cap="flat">
                <a:noFill/>
                <a:prstDash val="solid"/>
                <a:miter/>
              </a:ln>
            </p:spPr>
            <p:txBody>
              <a:bodyPr rtlCol="0" anchor="ctr"/>
              <a:lstStyle/>
              <a:p>
                <a:endParaRPr lang="en-ID"/>
              </a:p>
            </p:txBody>
          </p:sp>
        </p:grpSp>
      </p:grpSp>
      <p:sp>
        <p:nvSpPr>
          <p:cNvPr id="7" name="Slide Number Placeholder 6">
            <a:extLst>
              <a:ext uri="{FF2B5EF4-FFF2-40B4-BE49-F238E27FC236}">
                <a16:creationId xmlns:a16="http://schemas.microsoft.com/office/drawing/2014/main" id="{32EE3018-0B57-4952-B3DE-C7964275655F}"/>
              </a:ext>
            </a:extLst>
          </p:cNvPr>
          <p:cNvSpPr>
            <a:spLocks noGrp="1"/>
          </p:cNvSpPr>
          <p:nvPr>
            <p:ph type="sldNum" sz="quarter" idx="12"/>
          </p:nvPr>
        </p:nvSpPr>
        <p:spPr/>
        <p:txBody>
          <a:bodyPr/>
          <a:lstStyle/>
          <a:p>
            <a:fld id="{E3813BF9-5145-4417-B95D-FA8627973885}" type="slidenum">
              <a:rPr lang="en-US" smtClean="0"/>
              <a:pPr/>
              <a:t>2</a:t>
            </a:fld>
            <a:endParaRPr lang="en-US"/>
          </a:p>
        </p:txBody>
      </p:sp>
      <p:sp>
        <p:nvSpPr>
          <p:cNvPr id="15" name="Title 14">
            <a:extLst>
              <a:ext uri="{FF2B5EF4-FFF2-40B4-BE49-F238E27FC236}">
                <a16:creationId xmlns:a16="http://schemas.microsoft.com/office/drawing/2014/main" id="{072D82C0-95C0-4E5C-AB55-C42DD3D5C813}"/>
              </a:ext>
            </a:extLst>
          </p:cNvPr>
          <p:cNvSpPr>
            <a:spLocks noGrp="1"/>
          </p:cNvSpPr>
          <p:nvPr>
            <p:ph type="ctrTitle"/>
          </p:nvPr>
        </p:nvSpPr>
        <p:spPr/>
        <p:txBody>
          <a:bodyPr/>
          <a:lstStyle/>
          <a:p>
            <a:r>
              <a:rPr lang="en-ID"/>
              <a:t>Hello Guys</a:t>
            </a:r>
            <a:br>
              <a:rPr lang="en-ID"/>
            </a:br>
            <a:r>
              <a:rPr lang="en-ID"/>
              <a:t>And Welcome </a:t>
            </a:r>
          </a:p>
        </p:txBody>
      </p:sp>
      <p:sp>
        <p:nvSpPr>
          <p:cNvPr id="145" name="Rectangle 144">
            <a:extLst>
              <a:ext uri="{FF2B5EF4-FFF2-40B4-BE49-F238E27FC236}">
                <a16:creationId xmlns:a16="http://schemas.microsoft.com/office/drawing/2014/main" id="{CD91E988-7A18-4398-B6F1-77F363DEF83B}"/>
              </a:ext>
            </a:extLst>
          </p:cNvPr>
          <p:cNvSpPr/>
          <p:nvPr/>
        </p:nvSpPr>
        <p:spPr>
          <a:xfrm>
            <a:off x="835891" y="2832485"/>
            <a:ext cx="5001690" cy="1077218"/>
          </a:xfrm>
          <a:prstGeom prst="rect">
            <a:avLst/>
          </a:prstGeom>
        </p:spPr>
        <p:txBody>
          <a:bodyPr wrap="none">
            <a:spAutoFit/>
          </a:bodyPr>
          <a:lstStyle/>
          <a:p>
            <a:r>
              <a:rPr lang="en-US" sz="3200" b="1">
                <a:solidFill>
                  <a:schemeClr val="accent1"/>
                </a:solidFill>
                <a:latin typeface="+mj-lt"/>
              </a:rPr>
              <a:t>An investment in knowledge </a:t>
            </a:r>
          </a:p>
          <a:p>
            <a:r>
              <a:rPr lang="en-US" sz="3200" b="1">
                <a:solidFill>
                  <a:schemeClr val="accent1"/>
                </a:solidFill>
                <a:latin typeface="+mj-lt"/>
              </a:rPr>
              <a:t>pays the best interest.</a:t>
            </a:r>
            <a:endParaRPr lang="en-ID" sz="3200" b="1">
              <a:solidFill>
                <a:schemeClr val="accent1"/>
              </a:solidFill>
              <a:latin typeface="+mj-lt"/>
            </a:endParaRPr>
          </a:p>
        </p:txBody>
      </p:sp>
      <p:sp>
        <p:nvSpPr>
          <p:cNvPr id="152" name="Rectangle 151">
            <a:extLst>
              <a:ext uri="{FF2B5EF4-FFF2-40B4-BE49-F238E27FC236}">
                <a16:creationId xmlns:a16="http://schemas.microsoft.com/office/drawing/2014/main" id="{FE43F11A-34E8-4E0F-8AD4-F87DBB74D073}"/>
              </a:ext>
            </a:extLst>
          </p:cNvPr>
          <p:cNvSpPr/>
          <p:nvPr/>
        </p:nvSpPr>
        <p:spPr>
          <a:xfrm>
            <a:off x="834886" y="4079194"/>
            <a:ext cx="5001690" cy="134908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 consequat sem at mattis</a:t>
            </a:r>
            <a:endParaRPr lang="en-ID" sz="1400"/>
          </a:p>
        </p:txBody>
      </p:sp>
      <p:grpSp>
        <p:nvGrpSpPr>
          <p:cNvPr id="289" name="Graphic 3">
            <a:extLst>
              <a:ext uri="{FF2B5EF4-FFF2-40B4-BE49-F238E27FC236}">
                <a16:creationId xmlns:a16="http://schemas.microsoft.com/office/drawing/2014/main" id="{1312E61D-696D-45A5-BF01-346CF985D69B}"/>
              </a:ext>
            </a:extLst>
          </p:cNvPr>
          <p:cNvGrpSpPr/>
          <p:nvPr/>
        </p:nvGrpSpPr>
        <p:grpSpPr>
          <a:xfrm flipH="1">
            <a:off x="7509316" y="3796446"/>
            <a:ext cx="1733158" cy="1702382"/>
            <a:chOff x="2774174" y="1465298"/>
            <a:chExt cx="552238" cy="542431"/>
          </a:xfrm>
          <a:solidFill>
            <a:schemeClr val="accent1"/>
          </a:solidFill>
        </p:grpSpPr>
        <p:grpSp>
          <p:nvGrpSpPr>
            <p:cNvPr id="290" name="Graphic 3">
              <a:extLst>
                <a:ext uri="{FF2B5EF4-FFF2-40B4-BE49-F238E27FC236}">
                  <a16:creationId xmlns:a16="http://schemas.microsoft.com/office/drawing/2014/main" id="{54D79466-CF6B-4234-A40D-85E468C5984A}"/>
                </a:ext>
              </a:extLst>
            </p:cNvPr>
            <p:cNvGrpSpPr/>
            <p:nvPr/>
          </p:nvGrpSpPr>
          <p:grpSpPr>
            <a:xfrm>
              <a:off x="3129421" y="1790841"/>
              <a:ext cx="84667" cy="91722"/>
              <a:chOff x="3129421" y="1790841"/>
              <a:chExt cx="84667" cy="91722"/>
            </a:xfrm>
            <a:solidFill>
              <a:schemeClr val="accent1"/>
            </a:solidFill>
          </p:grpSpPr>
          <p:sp>
            <p:nvSpPr>
              <p:cNvPr id="386" name="Freeform: Shape 385">
                <a:extLst>
                  <a:ext uri="{FF2B5EF4-FFF2-40B4-BE49-F238E27FC236}">
                    <a16:creationId xmlns:a16="http://schemas.microsoft.com/office/drawing/2014/main" id="{0F7BD6B8-F455-4B21-86E6-75D3862B41E8}"/>
                  </a:ext>
                </a:extLst>
              </p:cNvPr>
              <p:cNvSpPr/>
              <p:nvPr/>
            </p:nvSpPr>
            <p:spPr>
              <a:xfrm>
                <a:off x="3129421" y="1790841"/>
                <a:ext cx="70556" cy="77611"/>
              </a:xfrm>
              <a:custGeom>
                <a:avLst/>
                <a:gdLst>
                  <a:gd name="connsiteX0" fmla="*/ 26247 w 70555"/>
                  <a:gd name="connsiteY0" fmla="*/ 59055 h 77611"/>
                  <a:gd name="connsiteX1" fmla="*/ 26599 w 70555"/>
                  <a:gd name="connsiteY1" fmla="*/ 56938 h 77611"/>
                  <a:gd name="connsiteX2" fmla="*/ 26882 w 70555"/>
                  <a:gd name="connsiteY2" fmla="*/ 55457 h 77611"/>
                  <a:gd name="connsiteX3" fmla="*/ 27234 w 70555"/>
                  <a:gd name="connsiteY3" fmla="*/ 54116 h 77611"/>
                  <a:gd name="connsiteX4" fmla="*/ 27728 w 70555"/>
                  <a:gd name="connsiteY4" fmla="*/ 52211 h 77611"/>
                  <a:gd name="connsiteX5" fmla="*/ 28081 w 70555"/>
                  <a:gd name="connsiteY5" fmla="*/ 51082 h 77611"/>
                  <a:gd name="connsiteX6" fmla="*/ 28787 w 70555"/>
                  <a:gd name="connsiteY6" fmla="*/ 48966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5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4 h 77611"/>
                  <a:gd name="connsiteX58" fmla="*/ 33443 w 70555"/>
                  <a:gd name="connsiteY58" fmla="*/ 705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39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69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4 h 77611"/>
                  <a:gd name="connsiteX109" fmla="*/ 26247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247" y="59055"/>
                    </a:moveTo>
                    <a:cubicBezTo>
                      <a:pt x="26317" y="58349"/>
                      <a:pt x="26458" y="57644"/>
                      <a:pt x="26599" y="56938"/>
                    </a:cubicBezTo>
                    <a:cubicBezTo>
                      <a:pt x="26670" y="56444"/>
                      <a:pt x="26811" y="55951"/>
                      <a:pt x="26882" y="55457"/>
                    </a:cubicBezTo>
                    <a:cubicBezTo>
                      <a:pt x="26952" y="55033"/>
                      <a:pt x="27093" y="54539"/>
                      <a:pt x="27234" y="54116"/>
                    </a:cubicBezTo>
                    <a:cubicBezTo>
                      <a:pt x="27376" y="53481"/>
                      <a:pt x="27587" y="52846"/>
                      <a:pt x="27728" y="52211"/>
                    </a:cubicBezTo>
                    <a:cubicBezTo>
                      <a:pt x="27869" y="51858"/>
                      <a:pt x="27940" y="51505"/>
                      <a:pt x="28081" y="51082"/>
                    </a:cubicBezTo>
                    <a:cubicBezTo>
                      <a:pt x="28293" y="50377"/>
                      <a:pt x="28575" y="49671"/>
                      <a:pt x="28787" y="48966"/>
                    </a:cubicBezTo>
                    <a:cubicBezTo>
                      <a:pt x="28857" y="48683"/>
                      <a:pt x="28998" y="48401"/>
                      <a:pt x="29069" y="48048"/>
                    </a:cubicBezTo>
                    <a:cubicBezTo>
                      <a:pt x="29422" y="47060"/>
                      <a:pt x="29845" y="46073"/>
                      <a:pt x="30268" y="45085"/>
                    </a:cubicBezTo>
                    <a:cubicBezTo>
                      <a:pt x="30339" y="44944"/>
                      <a:pt x="30409" y="44873"/>
                      <a:pt x="30409" y="44732"/>
                    </a:cubicBezTo>
                    <a:cubicBezTo>
                      <a:pt x="30762" y="43886"/>
                      <a:pt x="31186" y="43039"/>
                      <a:pt x="31609" y="42122"/>
                    </a:cubicBezTo>
                    <a:cubicBezTo>
                      <a:pt x="31750" y="41839"/>
                      <a:pt x="31891" y="41557"/>
                      <a:pt x="32032" y="41345"/>
                    </a:cubicBezTo>
                    <a:cubicBezTo>
                      <a:pt x="32456" y="40569"/>
                      <a:pt x="32879" y="39723"/>
                      <a:pt x="33302" y="38947"/>
                    </a:cubicBezTo>
                    <a:cubicBezTo>
                      <a:pt x="33373" y="38806"/>
                      <a:pt x="33443" y="38664"/>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4"/>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0"/>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5"/>
                      <a:pt x="69568" y="15945"/>
                      <a:pt x="69709" y="16016"/>
                    </a:cubicBezTo>
                    <a:cubicBezTo>
                      <a:pt x="70344" y="16228"/>
                      <a:pt x="70908" y="16510"/>
                      <a:pt x="71473" y="16863"/>
                    </a:cubicBezTo>
                    <a:lnTo>
                      <a:pt x="45508" y="1764"/>
                    </a:lnTo>
                    <a:cubicBezTo>
                      <a:pt x="45438" y="1764"/>
                      <a:pt x="45438" y="1693"/>
                      <a:pt x="45367" y="1693"/>
                    </a:cubicBezTo>
                    <a:cubicBezTo>
                      <a:pt x="44944" y="1482"/>
                      <a:pt x="44521" y="1199"/>
                      <a:pt x="44027" y="1058"/>
                    </a:cubicBezTo>
                    <a:cubicBezTo>
                      <a:pt x="43956" y="988"/>
                      <a:pt x="43815" y="988"/>
                      <a:pt x="43744" y="988"/>
                    </a:cubicBezTo>
                    <a:cubicBezTo>
                      <a:pt x="43603" y="917"/>
                      <a:pt x="43462" y="847"/>
                      <a:pt x="43321" y="847"/>
                    </a:cubicBezTo>
                    <a:cubicBezTo>
                      <a:pt x="43109" y="776"/>
                      <a:pt x="42898" y="705"/>
                      <a:pt x="42616" y="635"/>
                    </a:cubicBezTo>
                    <a:cubicBezTo>
                      <a:pt x="42333" y="564"/>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4"/>
                    </a:cubicBezTo>
                    <a:cubicBezTo>
                      <a:pt x="33796" y="635"/>
                      <a:pt x="33584" y="635"/>
                      <a:pt x="33443" y="705"/>
                    </a:cubicBezTo>
                    <a:cubicBezTo>
                      <a:pt x="33232" y="776"/>
                      <a:pt x="33020" y="847"/>
                      <a:pt x="32808" y="917"/>
                    </a:cubicBezTo>
                    <a:cubicBezTo>
                      <a:pt x="32173" y="1129"/>
                      <a:pt x="31538" y="1340"/>
                      <a:pt x="30903" y="1552"/>
                    </a:cubicBezTo>
                    <a:cubicBezTo>
                      <a:pt x="30692" y="1623"/>
                      <a:pt x="30480" y="1693"/>
                      <a:pt x="30268" y="1764"/>
                    </a:cubicBezTo>
                    <a:cubicBezTo>
                      <a:pt x="30127" y="1834"/>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39"/>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5"/>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5"/>
                      <a:pt x="6209" y="26388"/>
                    </a:cubicBezTo>
                    <a:cubicBezTo>
                      <a:pt x="6068" y="26670"/>
                      <a:pt x="5927" y="26952"/>
                      <a:pt x="5786" y="27164"/>
                    </a:cubicBezTo>
                    <a:cubicBezTo>
                      <a:pt x="5644" y="27376"/>
                      <a:pt x="5574" y="27658"/>
                      <a:pt x="5433" y="27869"/>
                    </a:cubicBezTo>
                    <a:cubicBezTo>
                      <a:pt x="5151" y="28504"/>
                      <a:pt x="4868" y="29139"/>
                      <a:pt x="4586" y="29774"/>
                    </a:cubicBezTo>
                    <a:cubicBezTo>
                      <a:pt x="4516" y="29915"/>
                      <a:pt x="4445" y="29986"/>
                      <a:pt x="4445" y="30127"/>
                    </a:cubicBezTo>
                    <a:cubicBezTo>
                      <a:pt x="4445" y="30127"/>
                      <a:pt x="4445" y="30198"/>
                      <a:pt x="4374" y="30198"/>
                    </a:cubicBezTo>
                    <a:cubicBezTo>
                      <a:pt x="4022" y="30974"/>
                      <a:pt x="3669" y="31820"/>
                      <a:pt x="3387" y="32597"/>
                    </a:cubicBezTo>
                    <a:cubicBezTo>
                      <a:pt x="3316" y="32738"/>
                      <a:pt x="3316" y="32879"/>
                      <a:pt x="3246" y="33020"/>
                    </a:cubicBezTo>
                    <a:cubicBezTo>
                      <a:pt x="3104" y="33302"/>
                      <a:pt x="3034" y="33584"/>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5"/>
                      <a:pt x="494" y="43321"/>
                      <a:pt x="423" y="44027"/>
                    </a:cubicBezTo>
                    <a:cubicBezTo>
                      <a:pt x="423" y="44238"/>
                      <a:pt x="353" y="44450"/>
                      <a:pt x="353" y="44591"/>
                    </a:cubicBezTo>
                    <a:cubicBezTo>
                      <a:pt x="353" y="44803"/>
                      <a:pt x="353" y="44944"/>
                      <a:pt x="282" y="45156"/>
                    </a:cubicBezTo>
                    <a:cubicBezTo>
                      <a:pt x="71" y="46708"/>
                      <a:pt x="0" y="48331"/>
                      <a:pt x="0" y="49812"/>
                    </a:cubicBezTo>
                    <a:cubicBezTo>
                      <a:pt x="0" y="58208"/>
                      <a:pt x="3034" y="64206"/>
                      <a:pt x="7832" y="66957"/>
                    </a:cubicBezTo>
                    <a:lnTo>
                      <a:pt x="33796" y="82056"/>
                    </a:lnTo>
                    <a:cubicBezTo>
                      <a:pt x="28998" y="79234"/>
                      <a:pt x="26035" y="73307"/>
                      <a:pt x="25964" y="64911"/>
                    </a:cubicBezTo>
                    <a:cubicBezTo>
                      <a:pt x="25964" y="63359"/>
                      <a:pt x="26106" y="61807"/>
                      <a:pt x="26247" y="60254"/>
                    </a:cubicBezTo>
                    <a:cubicBezTo>
                      <a:pt x="26106" y="59831"/>
                      <a:pt x="26176" y="59478"/>
                      <a:pt x="26247" y="59055"/>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87" name="Freeform: Shape 386">
                <a:extLst>
                  <a:ext uri="{FF2B5EF4-FFF2-40B4-BE49-F238E27FC236}">
                    <a16:creationId xmlns:a16="http://schemas.microsoft.com/office/drawing/2014/main" id="{ED238337-3E74-472A-A4AF-6DF20832A9FF}"/>
                  </a:ext>
                </a:extLst>
              </p:cNvPr>
              <p:cNvSpPr/>
              <p:nvPr/>
            </p:nvSpPr>
            <p:spPr>
              <a:xfrm>
                <a:off x="3144106" y="1796706"/>
                <a:ext cx="70556" cy="84667"/>
              </a:xfrm>
              <a:custGeom>
                <a:avLst/>
                <a:gdLst>
                  <a:gd name="connsiteX0" fmla="*/ 56707 w 70555"/>
                  <a:gd name="connsiteY0" fmla="*/ 10953 h 84666"/>
                  <a:gd name="connsiteX1" fmla="*/ 56628 w 70555"/>
                  <a:gd name="connsiteY1" fmla="*/ 54481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1"/>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a:p>
            </p:txBody>
          </p:sp>
        </p:grpSp>
        <p:sp>
          <p:nvSpPr>
            <p:cNvPr id="291" name="Freeform: Shape 290">
              <a:extLst>
                <a:ext uri="{FF2B5EF4-FFF2-40B4-BE49-F238E27FC236}">
                  <a16:creationId xmlns:a16="http://schemas.microsoft.com/office/drawing/2014/main" id="{7BE6E09C-D528-462B-BD9F-B42ED5768207}"/>
                </a:ext>
              </a:extLst>
            </p:cNvPr>
            <p:cNvSpPr/>
            <p:nvPr/>
          </p:nvSpPr>
          <p:spPr>
            <a:xfrm>
              <a:off x="3166392" y="1821453"/>
              <a:ext cx="28222" cy="35278"/>
            </a:xfrm>
            <a:custGeom>
              <a:avLst/>
              <a:gdLst>
                <a:gd name="connsiteX0" fmla="*/ 15522 w 28222"/>
                <a:gd name="connsiteY0" fmla="*/ 2126 h 35277"/>
                <a:gd name="connsiteX1" fmla="*/ 0 w 28222"/>
                <a:gd name="connsiteY1" fmla="*/ 29008 h 35277"/>
                <a:gd name="connsiteX2" fmla="*/ 15593 w 28222"/>
                <a:gd name="connsiteY2" fmla="*/ 37898 h 35277"/>
                <a:gd name="connsiteX3" fmla="*/ 31115 w 28222"/>
                <a:gd name="connsiteY3" fmla="*/ 11016 h 35277"/>
                <a:gd name="connsiteX4" fmla="*/ 15522 w 28222"/>
                <a:gd name="connsiteY4" fmla="*/ 2126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26"/>
                  </a:moveTo>
                  <a:cubicBezTo>
                    <a:pt x="6914" y="7065"/>
                    <a:pt x="0" y="19130"/>
                    <a:pt x="0" y="29008"/>
                  </a:cubicBezTo>
                  <a:cubicBezTo>
                    <a:pt x="0" y="38886"/>
                    <a:pt x="6985" y="42837"/>
                    <a:pt x="15593" y="37898"/>
                  </a:cubicBezTo>
                  <a:cubicBezTo>
                    <a:pt x="24201" y="32959"/>
                    <a:pt x="31115" y="20894"/>
                    <a:pt x="31115" y="11016"/>
                  </a:cubicBezTo>
                  <a:cubicBezTo>
                    <a:pt x="31115" y="1139"/>
                    <a:pt x="24059" y="-2813"/>
                    <a:pt x="15522" y="2126"/>
                  </a:cubicBezTo>
                </a:path>
              </a:pathLst>
            </a:custGeom>
            <a:solidFill>
              <a:schemeClr val="accent2"/>
            </a:solidFill>
            <a:ln w="7047" cap="flat">
              <a:noFill/>
              <a:prstDash val="solid"/>
              <a:miter/>
            </a:ln>
          </p:spPr>
          <p:txBody>
            <a:bodyPr rtlCol="0" anchor="ctr"/>
            <a:lstStyle/>
            <a:p>
              <a:endParaRPr lang="en-ID"/>
            </a:p>
          </p:txBody>
        </p:sp>
        <p:grpSp>
          <p:nvGrpSpPr>
            <p:cNvPr id="292" name="Graphic 3">
              <a:extLst>
                <a:ext uri="{FF2B5EF4-FFF2-40B4-BE49-F238E27FC236}">
                  <a16:creationId xmlns:a16="http://schemas.microsoft.com/office/drawing/2014/main" id="{BD01BF4F-7D28-4B3C-BE9F-36D7219364D5}"/>
                </a:ext>
              </a:extLst>
            </p:cNvPr>
            <p:cNvGrpSpPr/>
            <p:nvPr/>
          </p:nvGrpSpPr>
          <p:grpSpPr>
            <a:xfrm>
              <a:off x="3201035" y="1744980"/>
              <a:ext cx="84667" cy="91722"/>
              <a:chOff x="3201035" y="1744980"/>
              <a:chExt cx="84667" cy="91722"/>
            </a:xfrm>
            <a:solidFill>
              <a:schemeClr val="accent1"/>
            </a:solidFill>
          </p:grpSpPr>
          <p:sp>
            <p:nvSpPr>
              <p:cNvPr id="384" name="Freeform: Shape 383">
                <a:extLst>
                  <a:ext uri="{FF2B5EF4-FFF2-40B4-BE49-F238E27FC236}">
                    <a16:creationId xmlns:a16="http://schemas.microsoft.com/office/drawing/2014/main" id="{D0728765-B86C-4528-9D5B-CBCA1D82DC50}"/>
                  </a:ext>
                </a:extLst>
              </p:cNvPr>
              <p:cNvSpPr/>
              <p:nvPr/>
            </p:nvSpPr>
            <p:spPr>
              <a:xfrm>
                <a:off x="3201035" y="1744980"/>
                <a:ext cx="70556" cy="77611"/>
              </a:xfrm>
              <a:custGeom>
                <a:avLst/>
                <a:gdLst>
                  <a:gd name="connsiteX0" fmla="*/ 26247 w 70555"/>
                  <a:gd name="connsiteY0" fmla="*/ 59055 h 77611"/>
                  <a:gd name="connsiteX1" fmla="*/ 26599 w 70555"/>
                  <a:gd name="connsiteY1" fmla="*/ 56938 h 77611"/>
                  <a:gd name="connsiteX2" fmla="*/ 26882 w 70555"/>
                  <a:gd name="connsiteY2" fmla="*/ 55457 h 77611"/>
                  <a:gd name="connsiteX3" fmla="*/ 27234 w 70555"/>
                  <a:gd name="connsiteY3" fmla="*/ 54116 h 77611"/>
                  <a:gd name="connsiteX4" fmla="*/ 27728 w 70555"/>
                  <a:gd name="connsiteY4" fmla="*/ 52211 h 77611"/>
                  <a:gd name="connsiteX5" fmla="*/ 28081 w 70555"/>
                  <a:gd name="connsiteY5" fmla="*/ 51082 h 77611"/>
                  <a:gd name="connsiteX6" fmla="*/ 28787 w 70555"/>
                  <a:gd name="connsiteY6" fmla="*/ 48965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5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4 h 77611"/>
                  <a:gd name="connsiteX58" fmla="*/ 33443 w 70555"/>
                  <a:gd name="connsiteY58" fmla="*/ 705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39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69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4 h 77611"/>
                  <a:gd name="connsiteX109" fmla="*/ 26247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247" y="59055"/>
                    </a:moveTo>
                    <a:cubicBezTo>
                      <a:pt x="26317" y="58349"/>
                      <a:pt x="26458" y="57644"/>
                      <a:pt x="26599" y="56938"/>
                    </a:cubicBezTo>
                    <a:cubicBezTo>
                      <a:pt x="26670" y="56444"/>
                      <a:pt x="26811" y="55951"/>
                      <a:pt x="26882" y="55457"/>
                    </a:cubicBezTo>
                    <a:cubicBezTo>
                      <a:pt x="26952" y="55033"/>
                      <a:pt x="27093" y="54539"/>
                      <a:pt x="27234" y="54116"/>
                    </a:cubicBezTo>
                    <a:cubicBezTo>
                      <a:pt x="27376" y="53481"/>
                      <a:pt x="27587" y="52846"/>
                      <a:pt x="27728" y="52211"/>
                    </a:cubicBezTo>
                    <a:cubicBezTo>
                      <a:pt x="27869" y="51858"/>
                      <a:pt x="27940" y="51505"/>
                      <a:pt x="28081" y="51082"/>
                    </a:cubicBezTo>
                    <a:cubicBezTo>
                      <a:pt x="28293" y="50377"/>
                      <a:pt x="28575" y="49671"/>
                      <a:pt x="28787" y="48965"/>
                    </a:cubicBezTo>
                    <a:cubicBezTo>
                      <a:pt x="28857" y="48683"/>
                      <a:pt x="28998" y="48401"/>
                      <a:pt x="29069" y="48048"/>
                    </a:cubicBezTo>
                    <a:cubicBezTo>
                      <a:pt x="29422" y="47061"/>
                      <a:pt x="29845" y="46073"/>
                      <a:pt x="30268" y="45085"/>
                    </a:cubicBezTo>
                    <a:cubicBezTo>
                      <a:pt x="30339" y="44944"/>
                      <a:pt x="30409" y="44873"/>
                      <a:pt x="30409" y="44732"/>
                    </a:cubicBezTo>
                    <a:cubicBezTo>
                      <a:pt x="30762" y="43885"/>
                      <a:pt x="31186" y="43039"/>
                      <a:pt x="31609" y="42122"/>
                    </a:cubicBezTo>
                    <a:cubicBezTo>
                      <a:pt x="31750" y="41839"/>
                      <a:pt x="31891" y="41557"/>
                      <a:pt x="32032" y="41345"/>
                    </a:cubicBezTo>
                    <a:cubicBezTo>
                      <a:pt x="32456" y="40569"/>
                      <a:pt x="32879" y="39723"/>
                      <a:pt x="33302" y="38947"/>
                    </a:cubicBezTo>
                    <a:cubicBezTo>
                      <a:pt x="33373" y="38806"/>
                      <a:pt x="33443" y="38664"/>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4"/>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1"/>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6"/>
                      <a:pt x="69568" y="15946"/>
                      <a:pt x="69709" y="16016"/>
                    </a:cubicBezTo>
                    <a:cubicBezTo>
                      <a:pt x="70344" y="16228"/>
                      <a:pt x="70908" y="16510"/>
                      <a:pt x="71473" y="16863"/>
                    </a:cubicBezTo>
                    <a:lnTo>
                      <a:pt x="45508" y="1764"/>
                    </a:lnTo>
                    <a:cubicBezTo>
                      <a:pt x="45438" y="1764"/>
                      <a:pt x="45438" y="1693"/>
                      <a:pt x="45367" y="1693"/>
                    </a:cubicBezTo>
                    <a:cubicBezTo>
                      <a:pt x="44944" y="1482"/>
                      <a:pt x="44521" y="1199"/>
                      <a:pt x="44027" y="1058"/>
                    </a:cubicBezTo>
                    <a:cubicBezTo>
                      <a:pt x="43956" y="988"/>
                      <a:pt x="43815" y="988"/>
                      <a:pt x="43744" y="988"/>
                    </a:cubicBezTo>
                    <a:cubicBezTo>
                      <a:pt x="43603" y="917"/>
                      <a:pt x="43462" y="847"/>
                      <a:pt x="43321" y="847"/>
                    </a:cubicBezTo>
                    <a:cubicBezTo>
                      <a:pt x="43109" y="776"/>
                      <a:pt x="42898" y="705"/>
                      <a:pt x="42616" y="635"/>
                    </a:cubicBezTo>
                    <a:cubicBezTo>
                      <a:pt x="42333" y="564"/>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4"/>
                    </a:cubicBezTo>
                    <a:cubicBezTo>
                      <a:pt x="33796" y="635"/>
                      <a:pt x="33584" y="635"/>
                      <a:pt x="33443" y="705"/>
                    </a:cubicBezTo>
                    <a:cubicBezTo>
                      <a:pt x="33232" y="776"/>
                      <a:pt x="33020" y="847"/>
                      <a:pt x="32808" y="917"/>
                    </a:cubicBezTo>
                    <a:cubicBezTo>
                      <a:pt x="32173" y="1129"/>
                      <a:pt x="31538" y="1340"/>
                      <a:pt x="30903" y="1552"/>
                    </a:cubicBezTo>
                    <a:cubicBezTo>
                      <a:pt x="30692" y="1623"/>
                      <a:pt x="30480" y="1693"/>
                      <a:pt x="30268" y="1764"/>
                    </a:cubicBezTo>
                    <a:cubicBezTo>
                      <a:pt x="30127" y="1834"/>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39"/>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6"/>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6"/>
                      <a:pt x="6209" y="26388"/>
                    </a:cubicBezTo>
                    <a:cubicBezTo>
                      <a:pt x="6068" y="26670"/>
                      <a:pt x="5927" y="26952"/>
                      <a:pt x="5786" y="27164"/>
                    </a:cubicBezTo>
                    <a:cubicBezTo>
                      <a:pt x="5644" y="27375"/>
                      <a:pt x="5574" y="27658"/>
                      <a:pt x="5433" y="27869"/>
                    </a:cubicBezTo>
                    <a:cubicBezTo>
                      <a:pt x="5151" y="28504"/>
                      <a:pt x="4868" y="29139"/>
                      <a:pt x="4586" y="29774"/>
                    </a:cubicBezTo>
                    <a:cubicBezTo>
                      <a:pt x="4516" y="29915"/>
                      <a:pt x="4445" y="29986"/>
                      <a:pt x="4445" y="30127"/>
                    </a:cubicBezTo>
                    <a:cubicBezTo>
                      <a:pt x="4445" y="30127"/>
                      <a:pt x="4445" y="30198"/>
                      <a:pt x="4374" y="30198"/>
                    </a:cubicBezTo>
                    <a:cubicBezTo>
                      <a:pt x="4022" y="30974"/>
                      <a:pt x="3669" y="31821"/>
                      <a:pt x="3387" y="32597"/>
                    </a:cubicBezTo>
                    <a:cubicBezTo>
                      <a:pt x="3316" y="32738"/>
                      <a:pt x="3316" y="32879"/>
                      <a:pt x="3246" y="33020"/>
                    </a:cubicBezTo>
                    <a:cubicBezTo>
                      <a:pt x="3104" y="33302"/>
                      <a:pt x="3034" y="33584"/>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6"/>
                      <a:pt x="494" y="43321"/>
                      <a:pt x="423" y="44027"/>
                    </a:cubicBezTo>
                    <a:cubicBezTo>
                      <a:pt x="423" y="44238"/>
                      <a:pt x="353" y="44450"/>
                      <a:pt x="353" y="44591"/>
                    </a:cubicBezTo>
                    <a:cubicBezTo>
                      <a:pt x="353" y="44803"/>
                      <a:pt x="353" y="44944"/>
                      <a:pt x="282" y="45156"/>
                    </a:cubicBezTo>
                    <a:cubicBezTo>
                      <a:pt x="71" y="46708"/>
                      <a:pt x="0" y="48330"/>
                      <a:pt x="0" y="49812"/>
                    </a:cubicBezTo>
                    <a:cubicBezTo>
                      <a:pt x="0" y="58208"/>
                      <a:pt x="3034" y="64206"/>
                      <a:pt x="7832" y="66957"/>
                    </a:cubicBezTo>
                    <a:lnTo>
                      <a:pt x="33796" y="82056"/>
                    </a:lnTo>
                    <a:cubicBezTo>
                      <a:pt x="28998" y="79234"/>
                      <a:pt x="26035" y="73307"/>
                      <a:pt x="25964" y="64911"/>
                    </a:cubicBezTo>
                    <a:cubicBezTo>
                      <a:pt x="25964" y="63359"/>
                      <a:pt x="26106" y="61807"/>
                      <a:pt x="26247" y="60254"/>
                    </a:cubicBezTo>
                    <a:cubicBezTo>
                      <a:pt x="26106" y="59831"/>
                      <a:pt x="26176" y="59408"/>
                      <a:pt x="26247" y="59055"/>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85" name="Freeform: Shape 384">
                <a:extLst>
                  <a:ext uri="{FF2B5EF4-FFF2-40B4-BE49-F238E27FC236}">
                    <a16:creationId xmlns:a16="http://schemas.microsoft.com/office/drawing/2014/main" id="{436EA49F-111A-479D-BB3E-EE9A8E737582}"/>
                  </a:ext>
                </a:extLst>
              </p:cNvPr>
              <p:cNvSpPr/>
              <p:nvPr/>
            </p:nvSpPr>
            <p:spPr>
              <a:xfrm>
                <a:off x="3215739" y="1750848"/>
                <a:ext cx="70556" cy="84667"/>
              </a:xfrm>
              <a:custGeom>
                <a:avLst/>
                <a:gdLst>
                  <a:gd name="connsiteX0" fmla="*/ 56707 w 70555"/>
                  <a:gd name="connsiteY0" fmla="*/ 10953 h 84666"/>
                  <a:gd name="connsiteX1" fmla="*/ 56628 w 70555"/>
                  <a:gd name="connsiteY1" fmla="*/ 54482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2"/>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a:p>
            </p:txBody>
          </p:sp>
        </p:grpSp>
        <p:sp>
          <p:nvSpPr>
            <p:cNvPr id="293" name="Freeform: Shape 292">
              <a:extLst>
                <a:ext uri="{FF2B5EF4-FFF2-40B4-BE49-F238E27FC236}">
                  <a16:creationId xmlns:a16="http://schemas.microsoft.com/office/drawing/2014/main" id="{740F2AE2-3C6C-4AB8-8ACB-47FA2DD2E24D}"/>
                </a:ext>
              </a:extLst>
            </p:cNvPr>
            <p:cNvSpPr/>
            <p:nvPr/>
          </p:nvSpPr>
          <p:spPr>
            <a:xfrm>
              <a:off x="3238006" y="1775592"/>
              <a:ext cx="28222" cy="35278"/>
            </a:xfrm>
            <a:custGeom>
              <a:avLst/>
              <a:gdLst>
                <a:gd name="connsiteX0" fmla="*/ 15522 w 28222"/>
                <a:gd name="connsiteY0" fmla="*/ 2126 h 35277"/>
                <a:gd name="connsiteX1" fmla="*/ 0 w 28222"/>
                <a:gd name="connsiteY1" fmla="*/ 29008 h 35277"/>
                <a:gd name="connsiteX2" fmla="*/ 15593 w 28222"/>
                <a:gd name="connsiteY2" fmla="*/ 37898 h 35277"/>
                <a:gd name="connsiteX3" fmla="*/ 31115 w 28222"/>
                <a:gd name="connsiteY3" fmla="*/ 11016 h 35277"/>
                <a:gd name="connsiteX4" fmla="*/ 15522 w 28222"/>
                <a:gd name="connsiteY4" fmla="*/ 2126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26"/>
                  </a:moveTo>
                  <a:cubicBezTo>
                    <a:pt x="6914" y="7065"/>
                    <a:pt x="0" y="19130"/>
                    <a:pt x="0" y="29008"/>
                  </a:cubicBezTo>
                  <a:cubicBezTo>
                    <a:pt x="0" y="38886"/>
                    <a:pt x="6985" y="42837"/>
                    <a:pt x="15593" y="37898"/>
                  </a:cubicBezTo>
                  <a:cubicBezTo>
                    <a:pt x="24201" y="32959"/>
                    <a:pt x="31115" y="20894"/>
                    <a:pt x="31115" y="11016"/>
                  </a:cubicBezTo>
                  <a:cubicBezTo>
                    <a:pt x="31115" y="1139"/>
                    <a:pt x="24130" y="-2813"/>
                    <a:pt x="15522" y="2126"/>
                  </a:cubicBezTo>
                </a:path>
              </a:pathLst>
            </a:custGeom>
            <a:solidFill>
              <a:schemeClr val="accent2"/>
            </a:solidFill>
            <a:ln w="7047" cap="flat">
              <a:noFill/>
              <a:prstDash val="solid"/>
              <a:miter/>
            </a:ln>
          </p:spPr>
          <p:txBody>
            <a:bodyPr rtlCol="0" anchor="ctr"/>
            <a:lstStyle/>
            <a:p>
              <a:endParaRPr lang="en-ID"/>
            </a:p>
          </p:txBody>
        </p:sp>
        <p:grpSp>
          <p:nvGrpSpPr>
            <p:cNvPr id="294" name="Graphic 3">
              <a:extLst>
                <a:ext uri="{FF2B5EF4-FFF2-40B4-BE49-F238E27FC236}">
                  <a16:creationId xmlns:a16="http://schemas.microsoft.com/office/drawing/2014/main" id="{C808E1AE-C47A-4EC8-9013-33ED2C45AEE2}"/>
                </a:ext>
              </a:extLst>
            </p:cNvPr>
            <p:cNvGrpSpPr/>
            <p:nvPr/>
          </p:nvGrpSpPr>
          <p:grpSpPr>
            <a:xfrm>
              <a:off x="2911193" y="1916007"/>
              <a:ext cx="84667" cy="91722"/>
              <a:chOff x="2911193" y="1916007"/>
              <a:chExt cx="84667" cy="91722"/>
            </a:xfrm>
            <a:solidFill>
              <a:schemeClr val="accent1"/>
            </a:solidFill>
          </p:grpSpPr>
          <p:sp>
            <p:nvSpPr>
              <p:cNvPr id="382" name="Freeform: Shape 381">
                <a:extLst>
                  <a:ext uri="{FF2B5EF4-FFF2-40B4-BE49-F238E27FC236}">
                    <a16:creationId xmlns:a16="http://schemas.microsoft.com/office/drawing/2014/main" id="{C5A5A848-FBCE-4689-92C0-E1612367796E}"/>
                  </a:ext>
                </a:extLst>
              </p:cNvPr>
              <p:cNvSpPr/>
              <p:nvPr/>
            </p:nvSpPr>
            <p:spPr>
              <a:xfrm>
                <a:off x="2911193" y="1916007"/>
                <a:ext cx="70556" cy="77611"/>
              </a:xfrm>
              <a:custGeom>
                <a:avLst/>
                <a:gdLst>
                  <a:gd name="connsiteX0" fmla="*/ 26176 w 70555"/>
                  <a:gd name="connsiteY0" fmla="*/ 59055 h 77611"/>
                  <a:gd name="connsiteX1" fmla="*/ 26529 w 70555"/>
                  <a:gd name="connsiteY1" fmla="*/ 56938 h 77611"/>
                  <a:gd name="connsiteX2" fmla="*/ 26811 w 70555"/>
                  <a:gd name="connsiteY2" fmla="*/ 55457 h 77611"/>
                  <a:gd name="connsiteX3" fmla="*/ 27164 w 70555"/>
                  <a:gd name="connsiteY3" fmla="*/ 54116 h 77611"/>
                  <a:gd name="connsiteX4" fmla="*/ 27658 w 70555"/>
                  <a:gd name="connsiteY4" fmla="*/ 52211 h 77611"/>
                  <a:gd name="connsiteX5" fmla="*/ 28011 w 70555"/>
                  <a:gd name="connsiteY5" fmla="*/ 51082 h 77611"/>
                  <a:gd name="connsiteX6" fmla="*/ 28716 w 70555"/>
                  <a:gd name="connsiteY6" fmla="*/ 48966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6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5 h 77611"/>
                  <a:gd name="connsiteX58" fmla="*/ 33443 w 70555"/>
                  <a:gd name="connsiteY58" fmla="*/ 706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40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70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5 h 77611"/>
                  <a:gd name="connsiteX109" fmla="*/ 26176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176" y="59055"/>
                    </a:moveTo>
                    <a:cubicBezTo>
                      <a:pt x="26247" y="58349"/>
                      <a:pt x="26388" y="57644"/>
                      <a:pt x="26529" y="56938"/>
                    </a:cubicBezTo>
                    <a:cubicBezTo>
                      <a:pt x="26599" y="56444"/>
                      <a:pt x="26741" y="55951"/>
                      <a:pt x="26811" y="55457"/>
                    </a:cubicBezTo>
                    <a:cubicBezTo>
                      <a:pt x="26882" y="55033"/>
                      <a:pt x="27023" y="54540"/>
                      <a:pt x="27164" y="54116"/>
                    </a:cubicBezTo>
                    <a:cubicBezTo>
                      <a:pt x="27305" y="53481"/>
                      <a:pt x="27517" y="52846"/>
                      <a:pt x="27658" y="52211"/>
                    </a:cubicBezTo>
                    <a:cubicBezTo>
                      <a:pt x="27799" y="51858"/>
                      <a:pt x="27869" y="51505"/>
                      <a:pt x="28011" y="51082"/>
                    </a:cubicBezTo>
                    <a:cubicBezTo>
                      <a:pt x="28222" y="50377"/>
                      <a:pt x="28504" y="49671"/>
                      <a:pt x="28716" y="48966"/>
                    </a:cubicBezTo>
                    <a:cubicBezTo>
                      <a:pt x="28787" y="48683"/>
                      <a:pt x="28928" y="48401"/>
                      <a:pt x="29069" y="48048"/>
                    </a:cubicBezTo>
                    <a:cubicBezTo>
                      <a:pt x="29422" y="47061"/>
                      <a:pt x="29845" y="46073"/>
                      <a:pt x="30268" y="45085"/>
                    </a:cubicBezTo>
                    <a:cubicBezTo>
                      <a:pt x="30339" y="44944"/>
                      <a:pt x="30409" y="44873"/>
                      <a:pt x="30409" y="44732"/>
                    </a:cubicBezTo>
                    <a:cubicBezTo>
                      <a:pt x="30762" y="43886"/>
                      <a:pt x="31186" y="43039"/>
                      <a:pt x="31609" y="42122"/>
                    </a:cubicBezTo>
                    <a:cubicBezTo>
                      <a:pt x="31750" y="41839"/>
                      <a:pt x="31891" y="41557"/>
                      <a:pt x="32032" y="41346"/>
                    </a:cubicBezTo>
                    <a:cubicBezTo>
                      <a:pt x="32456" y="40569"/>
                      <a:pt x="32879" y="39723"/>
                      <a:pt x="33302" y="38947"/>
                    </a:cubicBezTo>
                    <a:cubicBezTo>
                      <a:pt x="33373" y="38806"/>
                      <a:pt x="33443" y="38665"/>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5"/>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1"/>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6"/>
                      <a:pt x="69568" y="15946"/>
                      <a:pt x="69709" y="16016"/>
                    </a:cubicBezTo>
                    <a:cubicBezTo>
                      <a:pt x="70344" y="16228"/>
                      <a:pt x="70908" y="16510"/>
                      <a:pt x="71473" y="16863"/>
                    </a:cubicBezTo>
                    <a:lnTo>
                      <a:pt x="45508" y="1764"/>
                    </a:lnTo>
                    <a:cubicBezTo>
                      <a:pt x="45438" y="1764"/>
                      <a:pt x="45438" y="1693"/>
                      <a:pt x="45367" y="1693"/>
                    </a:cubicBezTo>
                    <a:cubicBezTo>
                      <a:pt x="44944" y="1482"/>
                      <a:pt x="44521" y="1200"/>
                      <a:pt x="44027" y="1058"/>
                    </a:cubicBezTo>
                    <a:cubicBezTo>
                      <a:pt x="43956" y="988"/>
                      <a:pt x="43815" y="988"/>
                      <a:pt x="43744" y="988"/>
                    </a:cubicBezTo>
                    <a:cubicBezTo>
                      <a:pt x="43603" y="917"/>
                      <a:pt x="43462" y="847"/>
                      <a:pt x="43321" y="847"/>
                    </a:cubicBezTo>
                    <a:cubicBezTo>
                      <a:pt x="43109" y="776"/>
                      <a:pt x="42898" y="706"/>
                      <a:pt x="42616" y="635"/>
                    </a:cubicBezTo>
                    <a:cubicBezTo>
                      <a:pt x="42333" y="565"/>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5"/>
                    </a:cubicBezTo>
                    <a:cubicBezTo>
                      <a:pt x="33796" y="635"/>
                      <a:pt x="33584" y="635"/>
                      <a:pt x="33443" y="706"/>
                    </a:cubicBezTo>
                    <a:cubicBezTo>
                      <a:pt x="33232" y="776"/>
                      <a:pt x="33020" y="847"/>
                      <a:pt x="32808" y="917"/>
                    </a:cubicBezTo>
                    <a:cubicBezTo>
                      <a:pt x="32173" y="1129"/>
                      <a:pt x="31538" y="1341"/>
                      <a:pt x="30903" y="1552"/>
                    </a:cubicBezTo>
                    <a:cubicBezTo>
                      <a:pt x="30692" y="1623"/>
                      <a:pt x="30480" y="1693"/>
                      <a:pt x="30268" y="1764"/>
                    </a:cubicBezTo>
                    <a:cubicBezTo>
                      <a:pt x="30127" y="1835"/>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40"/>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6"/>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6"/>
                      <a:pt x="6209" y="26388"/>
                    </a:cubicBezTo>
                    <a:cubicBezTo>
                      <a:pt x="6068" y="26670"/>
                      <a:pt x="5927" y="26952"/>
                      <a:pt x="5786" y="27164"/>
                    </a:cubicBezTo>
                    <a:cubicBezTo>
                      <a:pt x="5644" y="27376"/>
                      <a:pt x="5574" y="27658"/>
                      <a:pt x="5433" y="27870"/>
                    </a:cubicBezTo>
                    <a:cubicBezTo>
                      <a:pt x="5151" y="28505"/>
                      <a:pt x="4868" y="29139"/>
                      <a:pt x="4586" y="29774"/>
                    </a:cubicBezTo>
                    <a:cubicBezTo>
                      <a:pt x="4516" y="29915"/>
                      <a:pt x="4445" y="29986"/>
                      <a:pt x="4445" y="30127"/>
                    </a:cubicBezTo>
                    <a:cubicBezTo>
                      <a:pt x="4445" y="30127"/>
                      <a:pt x="4445" y="30198"/>
                      <a:pt x="4374" y="30198"/>
                    </a:cubicBezTo>
                    <a:cubicBezTo>
                      <a:pt x="4022" y="30974"/>
                      <a:pt x="3669" y="31821"/>
                      <a:pt x="3387" y="32597"/>
                    </a:cubicBezTo>
                    <a:cubicBezTo>
                      <a:pt x="3316" y="32738"/>
                      <a:pt x="3316" y="32879"/>
                      <a:pt x="3246" y="33020"/>
                    </a:cubicBezTo>
                    <a:cubicBezTo>
                      <a:pt x="3104" y="33302"/>
                      <a:pt x="3034" y="33585"/>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6"/>
                      <a:pt x="494" y="43321"/>
                      <a:pt x="423" y="44027"/>
                    </a:cubicBezTo>
                    <a:cubicBezTo>
                      <a:pt x="423" y="44238"/>
                      <a:pt x="353" y="44450"/>
                      <a:pt x="353" y="44591"/>
                    </a:cubicBezTo>
                    <a:cubicBezTo>
                      <a:pt x="353" y="44803"/>
                      <a:pt x="353" y="44944"/>
                      <a:pt x="282" y="45156"/>
                    </a:cubicBezTo>
                    <a:cubicBezTo>
                      <a:pt x="71" y="46708"/>
                      <a:pt x="0" y="48331"/>
                      <a:pt x="0" y="49812"/>
                    </a:cubicBezTo>
                    <a:cubicBezTo>
                      <a:pt x="0" y="58208"/>
                      <a:pt x="3034" y="64206"/>
                      <a:pt x="7832" y="66957"/>
                    </a:cubicBezTo>
                    <a:lnTo>
                      <a:pt x="33796" y="82056"/>
                    </a:lnTo>
                    <a:cubicBezTo>
                      <a:pt x="28998" y="79234"/>
                      <a:pt x="26035" y="73307"/>
                      <a:pt x="25964" y="64911"/>
                    </a:cubicBezTo>
                    <a:cubicBezTo>
                      <a:pt x="25964" y="63359"/>
                      <a:pt x="26106" y="61807"/>
                      <a:pt x="26247" y="60255"/>
                    </a:cubicBezTo>
                    <a:cubicBezTo>
                      <a:pt x="26106" y="59761"/>
                      <a:pt x="26106" y="59408"/>
                      <a:pt x="26176" y="59055"/>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83" name="Freeform: Shape 382">
                <a:extLst>
                  <a:ext uri="{FF2B5EF4-FFF2-40B4-BE49-F238E27FC236}">
                    <a16:creationId xmlns:a16="http://schemas.microsoft.com/office/drawing/2014/main" id="{54EAF854-AEDD-4043-A29E-BB0B2D64DB0D}"/>
                  </a:ext>
                </a:extLst>
              </p:cNvPr>
              <p:cNvSpPr/>
              <p:nvPr/>
            </p:nvSpPr>
            <p:spPr>
              <a:xfrm>
                <a:off x="2925839" y="1921756"/>
                <a:ext cx="70556" cy="84667"/>
              </a:xfrm>
              <a:custGeom>
                <a:avLst/>
                <a:gdLst>
                  <a:gd name="connsiteX0" fmla="*/ 56707 w 70555"/>
                  <a:gd name="connsiteY0" fmla="*/ 10953 h 84666"/>
                  <a:gd name="connsiteX1" fmla="*/ 56628 w 70555"/>
                  <a:gd name="connsiteY1" fmla="*/ 54482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2"/>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a:p>
            </p:txBody>
          </p:sp>
        </p:grpSp>
        <p:sp>
          <p:nvSpPr>
            <p:cNvPr id="295" name="Freeform: Shape 294">
              <a:extLst>
                <a:ext uri="{FF2B5EF4-FFF2-40B4-BE49-F238E27FC236}">
                  <a16:creationId xmlns:a16="http://schemas.microsoft.com/office/drawing/2014/main" id="{7217E6CE-58C1-4E31-AEBD-C7BC10A3BAD0}"/>
                </a:ext>
              </a:extLst>
            </p:cNvPr>
            <p:cNvSpPr/>
            <p:nvPr/>
          </p:nvSpPr>
          <p:spPr>
            <a:xfrm>
              <a:off x="3165405" y="1651353"/>
              <a:ext cx="148167" cy="98778"/>
            </a:xfrm>
            <a:custGeom>
              <a:avLst/>
              <a:gdLst>
                <a:gd name="connsiteX0" fmla="*/ 16863 w 148166"/>
                <a:gd name="connsiteY0" fmla="*/ 0 h 98777"/>
                <a:gd name="connsiteX1" fmla="*/ 15452 w 148166"/>
                <a:gd name="connsiteY1" fmla="*/ 3175 h 98777"/>
                <a:gd name="connsiteX2" fmla="*/ 15452 w 148166"/>
                <a:gd name="connsiteY2" fmla="*/ 3175 h 98777"/>
                <a:gd name="connsiteX3" fmla="*/ 13899 w 148166"/>
                <a:gd name="connsiteY3" fmla="*/ 6138 h 98777"/>
                <a:gd name="connsiteX4" fmla="*/ 13758 w 148166"/>
                <a:gd name="connsiteY4" fmla="*/ 6350 h 98777"/>
                <a:gd name="connsiteX5" fmla="*/ 12065 w 148166"/>
                <a:gd name="connsiteY5" fmla="*/ 8961 h 98777"/>
                <a:gd name="connsiteX6" fmla="*/ 11783 w 148166"/>
                <a:gd name="connsiteY6" fmla="*/ 9384 h 98777"/>
                <a:gd name="connsiteX7" fmla="*/ 9948 w 148166"/>
                <a:gd name="connsiteY7" fmla="*/ 11853 h 98777"/>
                <a:gd name="connsiteX8" fmla="*/ 9454 w 148166"/>
                <a:gd name="connsiteY8" fmla="*/ 12418 h 98777"/>
                <a:gd name="connsiteX9" fmla="*/ 8043 w 148166"/>
                <a:gd name="connsiteY9" fmla="*/ 14111 h 98777"/>
                <a:gd name="connsiteX10" fmla="*/ 7056 w 148166"/>
                <a:gd name="connsiteY10" fmla="*/ 15169 h 98777"/>
                <a:gd name="connsiteX11" fmla="*/ 5997 w 148166"/>
                <a:gd name="connsiteY11" fmla="*/ 16228 h 98777"/>
                <a:gd name="connsiteX12" fmla="*/ 3951 w 148166"/>
                <a:gd name="connsiteY12" fmla="*/ 17992 h 98777"/>
                <a:gd name="connsiteX13" fmla="*/ 3034 w 148166"/>
                <a:gd name="connsiteY13" fmla="*/ 18697 h 98777"/>
                <a:gd name="connsiteX14" fmla="*/ 0 w 148166"/>
                <a:gd name="connsiteY14" fmla="*/ 20743 h 98777"/>
                <a:gd name="connsiteX15" fmla="*/ 135961 w 148166"/>
                <a:gd name="connsiteY15" fmla="*/ 99766 h 98777"/>
                <a:gd name="connsiteX16" fmla="*/ 138994 w 148166"/>
                <a:gd name="connsiteY16" fmla="*/ 97719 h 98777"/>
                <a:gd name="connsiteX17" fmla="*/ 139912 w 148166"/>
                <a:gd name="connsiteY17" fmla="*/ 97014 h 98777"/>
                <a:gd name="connsiteX18" fmla="*/ 141958 w 148166"/>
                <a:gd name="connsiteY18" fmla="*/ 95250 h 98777"/>
                <a:gd name="connsiteX19" fmla="*/ 142452 w 148166"/>
                <a:gd name="connsiteY19" fmla="*/ 94827 h 98777"/>
                <a:gd name="connsiteX20" fmla="*/ 143016 w 148166"/>
                <a:gd name="connsiteY20" fmla="*/ 94192 h 98777"/>
                <a:gd name="connsiteX21" fmla="*/ 144004 w 148166"/>
                <a:gd name="connsiteY21" fmla="*/ 93133 h 98777"/>
                <a:gd name="connsiteX22" fmla="*/ 144568 w 148166"/>
                <a:gd name="connsiteY22" fmla="*/ 92498 h 98777"/>
                <a:gd name="connsiteX23" fmla="*/ 145415 w 148166"/>
                <a:gd name="connsiteY23" fmla="*/ 91440 h 98777"/>
                <a:gd name="connsiteX24" fmla="*/ 145909 w 148166"/>
                <a:gd name="connsiteY24" fmla="*/ 90875 h 98777"/>
                <a:gd name="connsiteX25" fmla="*/ 146121 w 148166"/>
                <a:gd name="connsiteY25" fmla="*/ 90593 h 98777"/>
                <a:gd name="connsiteX26" fmla="*/ 147461 w 148166"/>
                <a:gd name="connsiteY26" fmla="*/ 88829 h 98777"/>
                <a:gd name="connsiteX27" fmla="*/ 147743 w 148166"/>
                <a:gd name="connsiteY27" fmla="*/ 88477 h 98777"/>
                <a:gd name="connsiteX28" fmla="*/ 148026 w 148166"/>
                <a:gd name="connsiteY28" fmla="*/ 88053 h 98777"/>
                <a:gd name="connsiteX29" fmla="*/ 148590 w 148166"/>
                <a:gd name="connsiteY29" fmla="*/ 87207 h 98777"/>
                <a:gd name="connsiteX30" fmla="*/ 149578 w 148166"/>
                <a:gd name="connsiteY30" fmla="*/ 85584 h 98777"/>
                <a:gd name="connsiteX31" fmla="*/ 149648 w 148166"/>
                <a:gd name="connsiteY31" fmla="*/ 85443 h 98777"/>
                <a:gd name="connsiteX32" fmla="*/ 149789 w 148166"/>
                <a:gd name="connsiteY32" fmla="*/ 85231 h 98777"/>
                <a:gd name="connsiteX33" fmla="*/ 150495 w 148166"/>
                <a:gd name="connsiteY33" fmla="*/ 83891 h 98777"/>
                <a:gd name="connsiteX34" fmla="*/ 151342 w 148166"/>
                <a:gd name="connsiteY34" fmla="*/ 82268 h 98777"/>
                <a:gd name="connsiteX35" fmla="*/ 151342 w 148166"/>
                <a:gd name="connsiteY35" fmla="*/ 82268 h 98777"/>
                <a:gd name="connsiteX36" fmla="*/ 151342 w 148166"/>
                <a:gd name="connsiteY36" fmla="*/ 82268 h 98777"/>
                <a:gd name="connsiteX37" fmla="*/ 152118 w 148166"/>
                <a:gd name="connsiteY37" fmla="*/ 80574 h 98777"/>
                <a:gd name="connsiteX38" fmla="*/ 152753 w 148166"/>
                <a:gd name="connsiteY38" fmla="*/ 79093 h 98777"/>
                <a:gd name="connsiteX39" fmla="*/ 16863 w 148166"/>
                <a:gd name="connsiteY39"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8166" h="98777">
                  <a:moveTo>
                    <a:pt x="16863" y="0"/>
                  </a:moveTo>
                  <a:cubicBezTo>
                    <a:pt x="16439" y="1058"/>
                    <a:pt x="15946" y="2117"/>
                    <a:pt x="15452" y="3175"/>
                  </a:cubicBezTo>
                  <a:cubicBezTo>
                    <a:pt x="15452" y="3175"/>
                    <a:pt x="15452" y="3175"/>
                    <a:pt x="15452" y="3175"/>
                  </a:cubicBezTo>
                  <a:cubicBezTo>
                    <a:pt x="14958" y="4163"/>
                    <a:pt x="14464" y="5151"/>
                    <a:pt x="13899" y="6138"/>
                  </a:cubicBezTo>
                  <a:cubicBezTo>
                    <a:pt x="13829" y="6209"/>
                    <a:pt x="13829" y="6279"/>
                    <a:pt x="13758" y="6350"/>
                  </a:cubicBezTo>
                  <a:cubicBezTo>
                    <a:pt x="13264" y="7267"/>
                    <a:pt x="12700" y="8114"/>
                    <a:pt x="12065" y="8961"/>
                  </a:cubicBezTo>
                  <a:cubicBezTo>
                    <a:pt x="11994" y="9102"/>
                    <a:pt x="11853" y="9243"/>
                    <a:pt x="11783" y="9384"/>
                  </a:cubicBezTo>
                  <a:cubicBezTo>
                    <a:pt x="11218" y="10231"/>
                    <a:pt x="10583" y="11007"/>
                    <a:pt x="9948" y="11853"/>
                  </a:cubicBezTo>
                  <a:cubicBezTo>
                    <a:pt x="9807" y="12065"/>
                    <a:pt x="9666" y="12206"/>
                    <a:pt x="9454" y="12418"/>
                  </a:cubicBezTo>
                  <a:cubicBezTo>
                    <a:pt x="8961" y="12982"/>
                    <a:pt x="8537" y="13547"/>
                    <a:pt x="8043" y="14111"/>
                  </a:cubicBezTo>
                  <a:cubicBezTo>
                    <a:pt x="7761" y="14464"/>
                    <a:pt x="7408" y="14817"/>
                    <a:pt x="7056" y="15169"/>
                  </a:cubicBezTo>
                  <a:cubicBezTo>
                    <a:pt x="6703" y="15522"/>
                    <a:pt x="6350" y="15875"/>
                    <a:pt x="5997" y="16228"/>
                  </a:cubicBezTo>
                  <a:cubicBezTo>
                    <a:pt x="5362" y="16863"/>
                    <a:pt x="4657" y="17427"/>
                    <a:pt x="3951" y="17992"/>
                  </a:cubicBezTo>
                  <a:cubicBezTo>
                    <a:pt x="3669" y="18203"/>
                    <a:pt x="3316" y="18486"/>
                    <a:pt x="3034" y="18697"/>
                  </a:cubicBezTo>
                  <a:cubicBezTo>
                    <a:pt x="2046" y="19473"/>
                    <a:pt x="988" y="20179"/>
                    <a:pt x="0" y="20743"/>
                  </a:cubicBezTo>
                  <a:lnTo>
                    <a:pt x="135961" y="99766"/>
                  </a:lnTo>
                  <a:cubicBezTo>
                    <a:pt x="137019" y="99131"/>
                    <a:pt x="138007" y="98425"/>
                    <a:pt x="138994" y="97719"/>
                  </a:cubicBezTo>
                  <a:cubicBezTo>
                    <a:pt x="139277" y="97508"/>
                    <a:pt x="139629" y="97226"/>
                    <a:pt x="139912" y="97014"/>
                  </a:cubicBezTo>
                  <a:cubicBezTo>
                    <a:pt x="140617" y="96449"/>
                    <a:pt x="141252" y="95885"/>
                    <a:pt x="141958" y="95250"/>
                  </a:cubicBezTo>
                  <a:cubicBezTo>
                    <a:pt x="142099" y="95109"/>
                    <a:pt x="142311" y="94968"/>
                    <a:pt x="142452" y="94827"/>
                  </a:cubicBezTo>
                  <a:cubicBezTo>
                    <a:pt x="142663" y="94615"/>
                    <a:pt x="142804" y="94403"/>
                    <a:pt x="143016" y="94192"/>
                  </a:cubicBezTo>
                  <a:cubicBezTo>
                    <a:pt x="143369" y="93839"/>
                    <a:pt x="143651" y="93486"/>
                    <a:pt x="144004" y="93133"/>
                  </a:cubicBezTo>
                  <a:cubicBezTo>
                    <a:pt x="144216" y="92922"/>
                    <a:pt x="144427" y="92710"/>
                    <a:pt x="144568" y="92498"/>
                  </a:cubicBezTo>
                  <a:cubicBezTo>
                    <a:pt x="144851" y="92146"/>
                    <a:pt x="145133" y="91793"/>
                    <a:pt x="145415" y="91440"/>
                  </a:cubicBezTo>
                  <a:cubicBezTo>
                    <a:pt x="145556" y="91228"/>
                    <a:pt x="145768" y="91087"/>
                    <a:pt x="145909" y="90875"/>
                  </a:cubicBezTo>
                  <a:cubicBezTo>
                    <a:pt x="145979" y="90805"/>
                    <a:pt x="146050" y="90664"/>
                    <a:pt x="146121" y="90593"/>
                  </a:cubicBezTo>
                  <a:cubicBezTo>
                    <a:pt x="146544" y="90029"/>
                    <a:pt x="147038" y="89394"/>
                    <a:pt x="147461" y="88829"/>
                  </a:cubicBezTo>
                  <a:cubicBezTo>
                    <a:pt x="147532" y="88688"/>
                    <a:pt x="147602" y="88547"/>
                    <a:pt x="147743" y="88477"/>
                  </a:cubicBezTo>
                  <a:cubicBezTo>
                    <a:pt x="147814" y="88336"/>
                    <a:pt x="147955" y="88194"/>
                    <a:pt x="148026" y="88053"/>
                  </a:cubicBezTo>
                  <a:cubicBezTo>
                    <a:pt x="148237" y="87771"/>
                    <a:pt x="148449" y="87489"/>
                    <a:pt x="148590" y="87207"/>
                  </a:cubicBezTo>
                  <a:cubicBezTo>
                    <a:pt x="148943" y="86642"/>
                    <a:pt x="149296" y="86078"/>
                    <a:pt x="149578" y="85584"/>
                  </a:cubicBezTo>
                  <a:cubicBezTo>
                    <a:pt x="149578" y="85513"/>
                    <a:pt x="149648" y="85513"/>
                    <a:pt x="149648" y="85443"/>
                  </a:cubicBezTo>
                  <a:cubicBezTo>
                    <a:pt x="149719" y="85372"/>
                    <a:pt x="149719" y="85302"/>
                    <a:pt x="149789" y="85231"/>
                  </a:cubicBezTo>
                  <a:cubicBezTo>
                    <a:pt x="150072" y="84808"/>
                    <a:pt x="150283" y="84384"/>
                    <a:pt x="150495" y="83891"/>
                  </a:cubicBezTo>
                  <a:cubicBezTo>
                    <a:pt x="150777" y="83326"/>
                    <a:pt x="151059" y="82832"/>
                    <a:pt x="151342" y="82268"/>
                  </a:cubicBezTo>
                  <a:cubicBezTo>
                    <a:pt x="151342" y="82268"/>
                    <a:pt x="151342" y="82268"/>
                    <a:pt x="151342" y="82268"/>
                  </a:cubicBezTo>
                  <a:cubicBezTo>
                    <a:pt x="151342" y="82268"/>
                    <a:pt x="151342" y="82268"/>
                    <a:pt x="151342" y="82268"/>
                  </a:cubicBezTo>
                  <a:cubicBezTo>
                    <a:pt x="151624" y="81703"/>
                    <a:pt x="151836" y="81139"/>
                    <a:pt x="152118" y="80574"/>
                  </a:cubicBezTo>
                  <a:cubicBezTo>
                    <a:pt x="152329" y="80080"/>
                    <a:pt x="152541" y="79587"/>
                    <a:pt x="152753" y="79093"/>
                  </a:cubicBezTo>
                  <a:lnTo>
                    <a:pt x="16863" y="0"/>
                  </a:lnTo>
                  <a:close/>
                </a:path>
              </a:pathLst>
            </a:custGeom>
            <a:solidFill>
              <a:schemeClr val="accent1"/>
            </a:solidFill>
            <a:ln w="7047" cap="flat">
              <a:noFill/>
              <a:prstDash val="solid"/>
              <a:miter/>
            </a:ln>
          </p:spPr>
          <p:txBody>
            <a:bodyPr rtlCol="0" anchor="ctr"/>
            <a:lstStyle/>
            <a:p>
              <a:endParaRPr lang="en-ID"/>
            </a:p>
          </p:txBody>
        </p:sp>
        <p:sp>
          <p:nvSpPr>
            <p:cNvPr id="296" name="Freeform: Shape 295">
              <a:extLst>
                <a:ext uri="{FF2B5EF4-FFF2-40B4-BE49-F238E27FC236}">
                  <a16:creationId xmlns:a16="http://schemas.microsoft.com/office/drawing/2014/main" id="{529E10F5-D69B-4E46-935A-9B1C86C685C4}"/>
                </a:ext>
              </a:extLst>
            </p:cNvPr>
            <p:cNvSpPr/>
            <p:nvPr/>
          </p:nvSpPr>
          <p:spPr>
            <a:xfrm>
              <a:off x="3151011" y="1672167"/>
              <a:ext cx="148167" cy="84667"/>
            </a:xfrm>
            <a:custGeom>
              <a:avLst/>
              <a:gdLst>
                <a:gd name="connsiteX0" fmla="*/ 14464 w 148166"/>
                <a:gd name="connsiteY0" fmla="*/ 0 h 84666"/>
                <a:gd name="connsiteX1" fmla="*/ 0 w 148166"/>
                <a:gd name="connsiteY1" fmla="*/ 8326 h 84666"/>
                <a:gd name="connsiteX2" fmla="*/ 135961 w 148166"/>
                <a:gd name="connsiteY2" fmla="*/ 87348 h 84666"/>
                <a:gd name="connsiteX3" fmla="*/ 150424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4464" y="0"/>
                  </a:moveTo>
                  <a:lnTo>
                    <a:pt x="0" y="8326"/>
                  </a:lnTo>
                  <a:lnTo>
                    <a:pt x="135961" y="87348"/>
                  </a:lnTo>
                  <a:lnTo>
                    <a:pt x="150424" y="79022"/>
                  </a:lnTo>
                  <a:close/>
                </a:path>
              </a:pathLst>
            </a:custGeom>
            <a:solidFill>
              <a:schemeClr val="accent1">
                <a:lumMod val="75000"/>
              </a:schemeClr>
            </a:solidFill>
            <a:ln w="7047" cap="flat">
              <a:noFill/>
              <a:prstDash val="solid"/>
              <a:miter/>
            </a:ln>
          </p:spPr>
          <p:txBody>
            <a:bodyPr rtlCol="0" anchor="ctr"/>
            <a:lstStyle/>
            <a:p>
              <a:endParaRPr lang="en-ID"/>
            </a:p>
          </p:txBody>
        </p:sp>
        <p:sp>
          <p:nvSpPr>
            <p:cNvPr id="297" name="Freeform: Shape 296">
              <a:extLst>
                <a:ext uri="{FF2B5EF4-FFF2-40B4-BE49-F238E27FC236}">
                  <a16:creationId xmlns:a16="http://schemas.microsoft.com/office/drawing/2014/main" id="{78DFDB74-1BA9-47DD-8977-3C7222D92949}"/>
                </a:ext>
              </a:extLst>
            </p:cNvPr>
            <p:cNvSpPr/>
            <p:nvPr/>
          </p:nvSpPr>
          <p:spPr>
            <a:xfrm>
              <a:off x="3143815" y="1690370"/>
              <a:ext cx="134056" cy="77611"/>
            </a:xfrm>
            <a:custGeom>
              <a:avLst/>
              <a:gdLst>
                <a:gd name="connsiteX0" fmla="*/ 136454 w 134055"/>
                <a:gd name="connsiteY0" fmla="*/ 82550 h 77611"/>
                <a:gd name="connsiteX1" fmla="*/ 494 w 134055"/>
                <a:gd name="connsiteY1" fmla="*/ 3528 h 77611"/>
                <a:gd name="connsiteX2" fmla="*/ 282 w 134055"/>
                <a:gd name="connsiteY2" fmla="*/ 1764 h 77611"/>
                <a:gd name="connsiteX3" fmla="*/ 0 w 134055"/>
                <a:gd name="connsiteY3" fmla="*/ 0 h 77611"/>
                <a:gd name="connsiteX4" fmla="*/ 135961 w 134055"/>
                <a:gd name="connsiteY4" fmla="*/ 79022 h 77611"/>
                <a:gd name="connsiteX5" fmla="*/ 136243 w 134055"/>
                <a:gd name="connsiteY5" fmla="*/ 80786 h 77611"/>
                <a:gd name="connsiteX6" fmla="*/ 136454 w 134055"/>
                <a:gd name="connsiteY6" fmla="*/ 8255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77611">
                  <a:moveTo>
                    <a:pt x="136454" y="82550"/>
                  </a:moveTo>
                  <a:lnTo>
                    <a:pt x="494" y="3528"/>
                  </a:lnTo>
                  <a:cubicBezTo>
                    <a:pt x="423" y="2822"/>
                    <a:pt x="423" y="2258"/>
                    <a:pt x="282" y="1764"/>
                  </a:cubicBezTo>
                  <a:cubicBezTo>
                    <a:pt x="212" y="1199"/>
                    <a:pt x="141" y="564"/>
                    <a:pt x="0" y="0"/>
                  </a:cubicBezTo>
                  <a:lnTo>
                    <a:pt x="135961" y="79022"/>
                  </a:lnTo>
                  <a:cubicBezTo>
                    <a:pt x="136031" y="79587"/>
                    <a:pt x="136172" y="80151"/>
                    <a:pt x="136243" y="80786"/>
                  </a:cubicBezTo>
                  <a:cubicBezTo>
                    <a:pt x="136313" y="81280"/>
                    <a:pt x="136384" y="81844"/>
                    <a:pt x="136454" y="82550"/>
                  </a:cubicBezTo>
                </a:path>
              </a:pathLst>
            </a:custGeom>
            <a:solidFill>
              <a:schemeClr val="accent1">
                <a:lumMod val="75000"/>
              </a:schemeClr>
            </a:solidFill>
            <a:ln w="7047" cap="flat">
              <a:noFill/>
              <a:prstDash val="solid"/>
              <a:miter/>
            </a:ln>
          </p:spPr>
          <p:txBody>
            <a:bodyPr rtlCol="0" anchor="ctr"/>
            <a:lstStyle/>
            <a:p>
              <a:endParaRPr lang="en-ID"/>
            </a:p>
          </p:txBody>
        </p:sp>
        <p:sp>
          <p:nvSpPr>
            <p:cNvPr id="298" name="Freeform: Shape 297">
              <a:extLst>
                <a:ext uri="{FF2B5EF4-FFF2-40B4-BE49-F238E27FC236}">
                  <a16:creationId xmlns:a16="http://schemas.microsoft.com/office/drawing/2014/main" id="{D67F9918-6941-4A20-8947-945DD3411906}"/>
                </a:ext>
              </a:extLst>
            </p:cNvPr>
            <p:cNvSpPr/>
            <p:nvPr/>
          </p:nvSpPr>
          <p:spPr>
            <a:xfrm>
              <a:off x="3169074" y="1622919"/>
              <a:ext cx="134056" cy="84667"/>
            </a:xfrm>
            <a:custGeom>
              <a:avLst/>
              <a:gdLst>
                <a:gd name="connsiteX0" fmla="*/ 138783 w 134055"/>
                <a:gd name="connsiteY0" fmla="*/ 79022 h 84666"/>
                <a:gd name="connsiteX1" fmla="*/ 2822 w 134055"/>
                <a:gd name="connsiteY1" fmla="*/ 0 h 84666"/>
                <a:gd name="connsiteX2" fmla="*/ 4022 w 134055"/>
                <a:gd name="connsiteY2" fmla="*/ 2611 h 84666"/>
                <a:gd name="connsiteX3" fmla="*/ 3739 w 134055"/>
                <a:gd name="connsiteY3" fmla="*/ 4586 h 84666"/>
                <a:gd name="connsiteX4" fmla="*/ 3739 w 134055"/>
                <a:gd name="connsiteY4" fmla="*/ 4657 h 84666"/>
                <a:gd name="connsiteX5" fmla="*/ 2893 w 134055"/>
                <a:gd name="connsiteY5" fmla="*/ 6632 h 84666"/>
                <a:gd name="connsiteX6" fmla="*/ 2893 w 134055"/>
                <a:gd name="connsiteY6" fmla="*/ 6632 h 84666"/>
                <a:gd name="connsiteX7" fmla="*/ 1623 w 134055"/>
                <a:gd name="connsiteY7" fmla="*/ 8326 h 84666"/>
                <a:gd name="connsiteX8" fmla="*/ 1552 w 134055"/>
                <a:gd name="connsiteY8" fmla="*/ 8396 h 84666"/>
                <a:gd name="connsiteX9" fmla="*/ 0 w 134055"/>
                <a:gd name="connsiteY9" fmla="*/ 9666 h 84666"/>
                <a:gd name="connsiteX10" fmla="*/ 135961 w 134055"/>
                <a:gd name="connsiteY10" fmla="*/ 88688 h 84666"/>
                <a:gd name="connsiteX11" fmla="*/ 137301 w 134055"/>
                <a:gd name="connsiteY11" fmla="*/ 87630 h 84666"/>
                <a:gd name="connsiteX12" fmla="*/ 137513 w 134055"/>
                <a:gd name="connsiteY12" fmla="*/ 87418 h 84666"/>
                <a:gd name="connsiteX13" fmla="*/ 137583 w 134055"/>
                <a:gd name="connsiteY13" fmla="*/ 87348 h 84666"/>
                <a:gd name="connsiteX14" fmla="*/ 137795 w 134055"/>
                <a:gd name="connsiteY14" fmla="*/ 87136 h 84666"/>
                <a:gd name="connsiteX15" fmla="*/ 138148 w 134055"/>
                <a:gd name="connsiteY15" fmla="*/ 86713 h 84666"/>
                <a:gd name="connsiteX16" fmla="*/ 138430 w 134055"/>
                <a:gd name="connsiteY16" fmla="*/ 86360 h 84666"/>
                <a:gd name="connsiteX17" fmla="*/ 138642 w 134055"/>
                <a:gd name="connsiteY17" fmla="*/ 86007 h 84666"/>
                <a:gd name="connsiteX18" fmla="*/ 138853 w 134055"/>
                <a:gd name="connsiteY18" fmla="*/ 85654 h 84666"/>
                <a:gd name="connsiteX19" fmla="*/ 138853 w 134055"/>
                <a:gd name="connsiteY19" fmla="*/ 85654 h 84666"/>
                <a:gd name="connsiteX20" fmla="*/ 138853 w 134055"/>
                <a:gd name="connsiteY20" fmla="*/ 85654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11"/>
                  </a:cubicBezTo>
                  <a:cubicBezTo>
                    <a:pt x="4022" y="3245"/>
                    <a:pt x="3881" y="3951"/>
                    <a:pt x="3739" y="4586"/>
                  </a:cubicBezTo>
                  <a:cubicBezTo>
                    <a:pt x="3739" y="4586"/>
                    <a:pt x="3739" y="4586"/>
                    <a:pt x="3739" y="4657"/>
                  </a:cubicBezTo>
                  <a:cubicBezTo>
                    <a:pt x="3528" y="5362"/>
                    <a:pt x="3246" y="5997"/>
                    <a:pt x="2893" y="6632"/>
                  </a:cubicBezTo>
                  <a:cubicBezTo>
                    <a:pt x="2893" y="6632"/>
                    <a:pt x="2893" y="6632"/>
                    <a:pt x="2893" y="6632"/>
                  </a:cubicBezTo>
                  <a:cubicBezTo>
                    <a:pt x="2540" y="7267"/>
                    <a:pt x="2117" y="7832"/>
                    <a:pt x="1623" y="8326"/>
                  </a:cubicBezTo>
                  <a:cubicBezTo>
                    <a:pt x="1623" y="8326"/>
                    <a:pt x="1552" y="8396"/>
                    <a:pt x="1552" y="8396"/>
                  </a:cubicBezTo>
                  <a:cubicBezTo>
                    <a:pt x="1058" y="8890"/>
                    <a:pt x="564" y="9313"/>
                    <a:pt x="0" y="9666"/>
                  </a:cubicBezTo>
                  <a:lnTo>
                    <a:pt x="135961" y="88688"/>
                  </a:lnTo>
                  <a:cubicBezTo>
                    <a:pt x="136454" y="88406"/>
                    <a:pt x="136878" y="88053"/>
                    <a:pt x="137301" y="87630"/>
                  </a:cubicBezTo>
                  <a:cubicBezTo>
                    <a:pt x="137372" y="87559"/>
                    <a:pt x="137442" y="87489"/>
                    <a:pt x="137513" y="87418"/>
                  </a:cubicBezTo>
                  <a:cubicBezTo>
                    <a:pt x="137513" y="87418"/>
                    <a:pt x="137583" y="87348"/>
                    <a:pt x="137583" y="87348"/>
                  </a:cubicBezTo>
                  <a:cubicBezTo>
                    <a:pt x="137654" y="87277"/>
                    <a:pt x="137724" y="87207"/>
                    <a:pt x="137795" y="87136"/>
                  </a:cubicBezTo>
                  <a:cubicBezTo>
                    <a:pt x="137936" y="86995"/>
                    <a:pt x="138007" y="86854"/>
                    <a:pt x="138148" y="86713"/>
                  </a:cubicBezTo>
                  <a:cubicBezTo>
                    <a:pt x="138218" y="86572"/>
                    <a:pt x="138359" y="86501"/>
                    <a:pt x="138430" y="86360"/>
                  </a:cubicBezTo>
                  <a:cubicBezTo>
                    <a:pt x="138501" y="86219"/>
                    <a:pt x="138571" y="86148"/>
                    <a:pt x="138642" y="86007"/>
                  </a:cubicBezTo>
                  <a:cubicBezTo>
                    <a:pt x="138712" y="85866"/>
                    <a:pt x="138783" y="85795"/>
                    <a:pt x="138853" y="85654"/>
                  </a:cubicBezTo>
                  <a:cubicBezTo>
                    <a:pt x="138853" y="85654"/>
                    <a:pt x="138853" y="85654"/>
                    <a:pt x="138853" y="85654"/>
                  </a:cubicBezTo>
                  <a:cubicBezTo>
                    <a:pt x="138853" y="85654"/>
                    <a:pt x="138853" y="85654"/>
                    <a:pt x="138853" y="85654"/>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467"/>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a:p>
          </p:txBody>
        </p:sp>
        <p:sp>
          <p:nvSpPr>
            <p:cNvPr id="299" name="Freeform: Shape 298">
              <a:extLst>
                <a:ext uri="{FF2B5EF4-FFF2-40B4-BE49-F238E27FC236}">
                  <a16:creationId xmlns:a16="http://schemas.microsoft.com/office/drawing/2014/main" id="{56755F53-E3C3-4FA7-BC3B-E16A319DD79E}"/>
                </a:ext>
              </a:extLst>
            </p:cNvPr>
            <p:cNvSpPr/>
            <p:nvPr/>
          </p:nvSpPr>
          <p:spPr>
            <a:xfrm>
              <a:off x="3136618" y="1679081"/>
              <a:ext cx="141111" cy="84667"/>
            </a:xfrm>
            <a:custGeom>
              <a:avLst/>
              <a:gdLst>
                <a:gd name="connsiteX0" fmla="*/ 143157 w 141111"/>
                <a:gd name="connsiteY0" fmla="*/ 90241 h 84666"/>
                <a:gd name="connsiteX1" fmla="*/ 7197 w 141111"/>
                <a:gd name="connsiteY1" fmla="*/ 11218 h 84666"/>
                <a:gd name="connsiteX2" fmla="*/ 0 w 141111"/>
                <a:gd name="connsiteY2" fmla="*/ 0 h 84666"/>
                <a:gd name="connsiteX3" fmla="*/ 135961 w 141111"/>
                <a:gd name="connsiteY3" fmla="*/ 79022 h 84666"/>
                <a:gd name="connsiteX4" fmla="*/ 143157 w 141111"/>
                <a:gd name="connsiteY4" fmla="*/ 90241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84666">
                  <a:moveTo>
                    <a:pt x="143157" y="90241"/>
                  </a:moveTo>
                  <a:lnTo>
                    <a:pt x="7197" y="11218"/>
                  </a:lnTo>
                  <a:cubicBezTo>
                    <a:pt x="6138" y="5856"/>
                    <a:pt x="3528" y="2046"/>
                    <a:pt x="0" y="0"/>
                  </a:cubicBezTo>
                  <a:lnTo>
                    <a:pt x="135961" y="79022"/>
                  </a:lnTo>
                  <a:cubicBezTo>
                    <a:pt x="139488" y="81139"/>
                    <a:pt x="142099" y="84949"/>
                    <a:pt x="143157" y="90241"/>
                  </a:cubicBezTo>
                </a:path>
              </a:pathLst>
            </a:custGeom>
            <a:solidFill>
              <a:schemeClr val="accent1">
                <a:lumMod val="75000"/>
              </a:schemeClr>
            </a:solidFill>
            <a:ln w="7047" cap="flat">
              <a:noFill/>
              <a:prstDash val="solid"/>
              <a:miter/>
            </a:ln>
          </p:spPr>
          <p:txBody>
            <a:bodyPr rtlCol="0" anchor="ctr"/>
            <a:lstStyle/>
            <a:p>
              <a:endParaRPr lang="en-ID"/>
            </a:p>
          </p:txBody>
        </p:sp>
        <p:sp>
          <p:nvSpPr>
            <p:cNvPr id="300" name="Freeform: Shape 299">
              <a:extLst>
                <a:ext uri="{FF2B5EF4-FFF2-40B4-BE49-F238E27FC236}">
                  <a16:creationId xmlns:a16="http://schemas.microsoft.com/office/drawing/2014/main" id="{C3C1067F-5168-43FF-8F15-817328C461DC}"/>
                </a:ext>
              </a:extLst>
            </p:cNvPr>
            <p:cNvSpPr/>
            <p:nvPr/>
          </p:nvSpPr>
          <p:spPr>
            <a:xfrm>
              <a:off x="3169003" y="1596037"/>
              <a:ext cx="134056" cy="84667"/>
            </a:xfrm>
            <a:custGeom>
              <a:avLst/>
              <a:gdLst>
                <a:gd name="connsiteX0" fmla="*/ 138783 w 134055"/>
                <a:gd name="connsiteY0" fmla="*/ 79022 h 84666"/>
                <a:gd name="connsiteX1" fmla="*/ 2822 w 134055"/>
                <a:gd name="connsiteY1" fmla="*/ 0 h 84666"/>
                <a:gd name="connsiteX2" fmla="*/ 4022 w 134055"/>
                <a:gd name="connsiteY2" fmla="*/ 2611 h 84666"/>
                <a:gd name="connsiteX3" fmla="*/ 3739 w 134055"/>
                <a:gd name="connsiteY3" fmla="*/ 4586 h 84666"/>
                <a:gd name="connsiteX4" fmla="*/ 3739 w 134055"/>
                <a:gd name="connsiteY4" fmla="*/ 4657 h 84666"/>
                <a:gd name="connsiteX5" fmla="*/ 2893 w 134055"/>
                <a:gd name="connsiteY5" fmla="*/ 6632 h 84666"/>
                <a:gd name="connsiteX6" fmla="*/ 2893 w 134055"/>
                <a:gd name="connsiteY6" fmla="*/ 6632 h 84666"/>
                <a:gd name="connsiteX7" fmla="*/ 1623 w 134055"/>
                <a:gd name="connsiteY7" fmla="*/ 8326 h 84666"/>
                <a:gd name="connsiteX8" fmla="*/ 1552 w 134055"/>
                <a:gd name="connsiteY8" fmla="*/ 8396 h 84666"/>
                <a:gd name="connsiteX9" fmla="*/ 0 w 134055"/>
                <a:gd name="connsiteY9" fmla="*/ 9666 h 84666"/>
                <a:gd name="connsiteX10" fmla="*/ 135961 w 134055"/>
                <a:gd name="connsiteY10" fmla="*/ 88688 h 84666"/>
                <a:gd name="connsiteX11" fmla="*/ 137301 w 134055"/>
                <a:gd name="connsiteY11" fmla="*/ 87630 h 84666"/>
                <a:gd name="connsiteX12" fmla="*/ 137513 w 134055"/>
                <a:gd name="connsiteY12" fmla="*/ 87418 h 84666"/>
                <a:gd name="connsiteX13" fmla="*/ 137583 w 134055"/>
                <a:gd name="connsiteY13" fmla="*/ 87348 h 84666"/>
                <a:gd name="connsiteX14" fmla="*/ 137795 w 134055"/>
                <a:gd name="connsiteY14" fmla="*/ 87136 h 84666"/>
                <a:gd name="connsiteX15" fmla="*/ 138148 w 134055"/>
                <a:gd name="connsiteY15" fmla="*/ 86713 h 84666"/>
                <a:gd name="connsiteX16" fmla="*/ 138430 w 134055"/>
                <a:gd name="connsiteY16" fmla="*/ 86360 h 84666"/>
                <a:gd name="connsiteX17" fmla="*/ 138642 w 134055"/>
                <a:gd name="connsiteY17" fmla="*/ 86007 h 84666"/>
                <a:gd name="connsiteX18" fmla="*/ 138853 w 134055"/>
                <a:gd name="connsiteY18" fmla="*/ 85654 h 84666"/>
                <a:gd name="connsiteX19" fmla="*/ 138853 w 134055"/>
                <a:gd name="connsiteY19" fmla="*/ 85654 h 84666"/>
                <a:gd name="connsiteX20" fmla="*/ 138853 w 134055"/>
                <a:gd name="connsiteY20" fmla="*/ 85654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0"/>
                    <a:pt x="4022" y="2611"/>
                  </a:cubicBezTo>
                  <a:cubicBezTo>
                    <a:pt x="4022" y="3245"/>
                    <a:pt x="3881" y="3951"/>
                    <a:pt x="3739" y="4586"/>
                  </a:cubicBezTo>
                  <a:cubicBezTo>
                    <a:pt x="3739" y="4586"/>
                    <a:pt x="3739" y="4586"/>
                    <a:pt x="3739" y="4657"/>
                  </a:cubicBezTo>
                  <a:cubicBezTo>
                    <a:pt x="3528" y="5362"/>
                    <a:pt x="3246" y="5997"/>
                    <a:pt x="2893" y="6632"/>
                  </a:cubicBezTo>
                  <a:cubicBezTo>
                    <a:pt x="2893" y="6632"/>
                    <a:pt x="2893" y="6632"/>
                    <a:pt x="2893" y="6632"/>
                  </a:cubicBezTo>
                  <a:cubicBezTo>
                    <a:pt x="2540" y="7267"/>
                    <a:pt x="2117" y="7832"/>
                    <a:pt x="1623" y="8326"/>
                  </a:cubicBezTo>
                  <a:cubicBezTo>
                    <a:pt x="1623" y="8326"/>
                    <a:pt x="1552" y="8396"/>
                    <a:pt x="1552" y="8396"/>
                  </a:cubicBezTo>
                  <a:cubicBezTo>
                    <a:pt x="1058" y="8890"/>
                    <a:pt x="564" y="9313"/>
                    <a:pt x="0" y="9666"/>
                  </a:cubicBezTo>
                  <a:lnTo>
                    <a:pt x="135961" y="88688"/>
                  </a:lnTo>
                  <a:cubicBezTo>
                    <a:pt x="136454" y="88406"/>
                    <a:pt x="136878" y="88053"/>
                    <a:pt x="137301" y="87630"/>
                  </a:cubicBezTo>
                  <a:cubicBezTo>
                    <a:pt x="137372" y="87559"/>
                    <a:pt x="137442" y="87489"/>
                    <a:pt x="137513" y="87418"/>
                  </a:cubicBezTo>
                  <a:cubicBezTo>
                    <a:pt x="137513" y="87418"/>
                    <a:pt x="137583" y="87348"/>
                    <a:pt x="137583" y="87348"/>
                  </a:cubicBezTo>
                  <a:cubicBezTo>
                    <a:pt x="137654" y="87277"/>
                    <a:pt x="137724" y="87207"/>
                    <a:pt x="137795" y="87136"/>
                  </a:cubicBezTo>
                  <a:cubicBezTo>
                    <a:pt x="137936" y="86995"/>
                    <a:pt x="138007" y="86854"/>
                    <a:pt x="138148" y="86713"/>
                  </a:cubicBezTo>
                  <a:cubicBezTo>
                    <a:pt x="138218" y="86572"/>
                    <a:pt x="138359" y="86501"/>
                    <a:pt x="138430" y="86360"/>
                  </a:cubicBezTo>
                  <a:cubicBezTo>
                    <a:pt x="138501" y="86219"/>
                    <a:pt x="138571" y="86148"/>
                    <a:pt x="138642" y="86007"/>
                  </a:cubicBezTo>
                  <a:cubicBezTo>
                    <a:pt x="138712" y="85866"/>
                    <a:pt x="138783" y="85795"/>
                    <a:pt x="138853" y="85654"/>
                  </a:cubicBezTo>
                  <a:cubicBezTo>
                    <a:pt x="138853" y="85654"/>
                    <a:pt x="138853" y="85654"/>
                    <a:pt x="138853" y="85654"/>
                  </a:cubicBezTo>
                  <a:cubicBezTo>
                    <a:pt x="138853" y="85654"/>
                    <a:pt x="138853" y="85654"/>
                    <a:pt x="138853" y="85654"/>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467"/>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292"/>
                    <a:pt x="139488" y="79446"/>
                    <a:pt x="138783" y="79022"/>
                  </a:cubicBezTo>
                  <a:close/>
                </a:path>
              </a:pathLst>
            </a:custGeom>
            <a:solidFill>
              <a:schemeClr val="accent1"/>
            </a:solidFill>
            <a:ln w="7047" cap="flat">
              <a:noFill/>
              <a:prstDash val="solid"/>
              <a:miter/>
            </a:ln>
          </p:spPr>
          <p:txBody>
            <a:bodyPr rtlCol="0" anchor="ctr"/>
            <a:lstStyle/>
            <a:p>
              <a:endParaRPr lang="en-ID"/>
            </a:p>
          </p:txBody>
        </p:sp>
        <p:sp>
          <p:nvSpPr>
            <p:cNvPr id="301" name="Freeform: Shape 300">
              <a:extLst>
                <a:ext uri="{FF2B5EF4-FFF2-40B4-BE49-F238E27FC236}">
                  <a16:creationId xmlns:a16="http://schemas.microsoft.com/office/drawing/2014/main" id="{6780F5AA-E2AB-4A77-86F7-C93EE4D81A19}"/>
                </a:ext>
              </a:extLst>
            </p:cNvPr>
            <p:cNvSpPr/>
            <p:nvPr/>
          </p:nvSpPr>
          <p:spPr>
            <a:xfrm>
              <a:off x="3086453" y="1711678"/>
              <a:ext cx="134056" cy="77611"/>
            </a:xfrm>
            <a:custGeom>
              <a:avLst/>
              <a:gdLst>
                <a:gd name="connsiteX0" fmla="*/ 136031 w 134055"/>
                <a:gd name="connsiteY0" fmla="*/ 79093 h 77611"/>
                <a:gd name="connsiteX1" fmla="*/ 0 w 134055"/>
                <a:gd name="connsiteY1" fmla="*/ 71 h 77611"/>
                <a:gd name="connsiteX2" fmla="*/ 71 w 134055"/>
                <a:gd name="connsiteY2" fmla="*/ 0 h 77611"/>
                <a:gd name="connsiteX3" fmla="*/ 136031 w 134055"/>
                <a:gd name="connsiteY3" fmla="*/ 79022 h 77611"/>
              </a:gdLst>
              <a:ahLst/>
              <a:cxnLst>
                <a:cxn ang="0">
                  <a:pos x="connsiteX0" y="connsiteY0"/>
                </a:cxn>
                <a:cxn ang="0">
                  <a:pos x="connsiteX1" y="connsiteY1"/>
                </a:cxn>
                <a:cxn ang="0">
                  <a:pos x="connsiteX2" y="connsiteY2"/>
                </a:cxn>
                <a:cxn ang="0">
                  <a:pos x="connsiteX3" y="connsiteY3"/>
                </a:cxn>
              </a:cxnLst>
              <a:rect l="l" t="t" r="r" b="b"/>
              <a:pathLst>
                <a:path w="134055" h="77611">
                  <a:moveTo>
                    <a:pt x="136031" y="79093"/>
                  </a:moveTo>
                  <a:lnTo>
                    <a:pt x="0" y="71"/>
                  </a:lnTo>
                  <a:lnTo>
                    <a:pt x="71" y="0"/>
                  </a:lnTo>
                  <a:lnTo>
                    <a:pt x="136031" y="79022"/>
                  </a:lnTo>
                  <a:close/>
                </a:path>
              </a:pathLst>
            </a:custGeom>
            <a:solidFill>
              <a:srgbClr val="3F3D6F"/>
            </a:solidFill>
            <a:ln w="7047" cap="flat">
              <a:noFill/>
              <a:prstDash val="solid"/>
              <a:miter/>
            </a:ln>
          </p:spPr>
          <p:txBody>
            <a:bodyPr rtlCol="0" anchor="ctr"/>
            <a:lstStyle/>
            <a:p>
              <a:endParaRPr lang="en-ID"/>
            </a:p>
          </p:txBody>
        </p:sp>
        <p:sp>
          <p:nvSpPr>
            <p:cNvPr id="302" name="Freeform: Shape 301">
              <a:extLst>
                <a:ext uri="{FF2B5EF4-FFF2-40B4-BE49-F238E27FC236}">
                  <a16:creationId xmlns:a16="http://schemas.microsoft.com/office/drawing/2014/main" id="{2B012376-1E51-45C6-A8FE-C91D2FCE4969}"/>
                </a:ext>
              </a:extLst>
            </p:cNvPr>
            <p:cNvSpPr/>
            <p:nvPr/>
          </p:nvSpPr>
          <p:spPr>
            <a:xfrm>
              <a:off x="3079750" y="1718945"/>
              <a:ext cx="134056" cy="77611"/>
            </a:xfrm>
            <a:custGeom>
              <a:avLst/>
              <a:gdLst>
                <a:gd name="connsiteX0" fmla="*/ 136031 w 134055"/>
                <a:gd name="connsiteY0" fmla="*/ 81703 h 77611"/>
                <a:gd name="connsiteX1" fmla="*/ 0 w 134055"/>
                <a:gd name="connsiteY1" fmla="*/ 2681 h 77611"/>
                <a:gd name="connsiteX2" fmla="*/ 4657 w 134055"/>
                <a:gd name="connsiteY2" fmla="*/ 0 h 77611"/>
                <a:gd name="connsiteX3" fmla="*/ 140688 w 134055"/>
                <a:gd name="connsiteY3" fmla="*/ 79022 h 77611"/>
              </a:gdLst>
              <a:ahLst/>
              <a:cxnLst>
                <a:cxn ang="0">
                  <a:pos x="connsiteX0" y="connsiteY0"/>
                </a:cxn>
                <a:cxn ang="0">
                  <a:pos x="connsiteX1" y="connsiteY1"/>
                </a:cxn>
                <a:cxn ang="0">
                  <a:pos x="connsiteX2" y="connsiteY2"/>
                </a:cxn>
                <a:cxn ang="0">
                  <a:pos x="connsiteX3" y="connsiteY3"/>
                </a:cxn>
              </a:cxnLst>
              <a:rect l="l" t="t" r="r" b="b"/>
              <a:pathLst>
                <a:path w="134055" h="77611">
                  <a:moveTo>
                    <a:pt x="136031" y="81703"/>
                  </a:moveTo>
                  <a:lnTo>
                    <a:pt x="0" y="2681"/>
                  </a:lnTo>
                  <a:lnTo>
                    <a:pt x="4657" y="0"/>
                  </a:lnTo>
                  <a:lnTo>
                    <a:pt x="140688" y="79022"/>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303" name="Graphic 3">
              <a:extLst>
                <a:ext uri="{FF2B5EF4-FFF2-40B4-BE49-F238E27FC236}">
                  <a16:creationId xmlns:a16="http://schemas.microsoft.com/office/drawing/2014/main" id="{65E516D3-452B-4EB7-B935-8087E7B4CEE7}"/>
                </a:ext>
              </a:extLst>
            </p:cNvPr>
            <p:cNvGrpSpPr/>
            <p:nvPr/>
          </p:nvGrpSpPr>
          <p:grpSpPr>
            <a:xfrm>
              <a:off x="3084336" y="1705116"/>
              <a:ext cx="136173" cy="91370"/>
              <a:chOff x="3084336" y="1705116"/>
              <a:chExt cx="136173" cy="91370"/>
            </a:xfrm>
            <a:solidFill>
              <a:srgbClr val="424074"/>
            </a:solidFill>
          </p:grpSpPr>
          <p:sp>
            <p:nvSpPr>
              <p:cNvPr id="380" name="Freeform: Shape 379">
                <a:extLst>
                  <a:ext uri="{FF2B5EF4-FFF2-40B4-BE49-F238E27FC236}">
                    <a16:creationId xmlns:a16="http://schemas.microsoft.com/office/drawing/2014/main" id="{A1361287-75AD-4106-AC4C-490BBD4D356A}"/>
                  </a:ext>
                </a:extLst>
              </p:cNvPr>
              <p:cNvSpPr/>
              <p:nvPr/>
            </p:nvSpPr>
            <p:spPr>
              <a:xfrm>
                <a:off x="3084336" y="1711819"/>
                <a:ext cx="134056" cy="84667"/>
              </a:xfrm>
              <a:custGeom>
                <a:avLst/>
                <a:gdLst>
                  <a:gd name="connsiteX0" fmla="*/ 1905 w 134055"/>
                  <a:gd name="connsiteY0" fmla="*/ 564 h 84666"/>
                  <a:gd name="connsiteX1" fmla="*/ 1129 w 134055"/>
                  <a:gd name="connsiteY1" fmla="*/ 2963 h 84666"/>
                  <a:gd name="connsiteX2" fmla="*/ 776 w 134055"/>
                  <a:gd name="connsiteY2" fmla="*/ 4163 h 84666"/>
                  <a:gd name="connsiteX3" fmla="*/ 0 w 134055"/>
                  <a:gd name="connsiteY3" fmla="*/ 7126 h 84666"/>
                  <a:gd name="connsiteX4" fmla="*/ 135961 w 134055"/>
                  <a:gd name="connsiteY4" fmla="*/ 86148 h 84666"/>
                  <a:gd name="connsiteX5" fmla="*/ 137089 w 134055"/>
                  <a:gd name="connsiteY5" fmla="*/ 81986 h 84666"/>
                  <a:gd name="connsiteX6" fmla="*/ 138077 w 134055"/>
                  <a:gd name="connsiteY6" fmla="*/ 79022 h 84666"/>
                  <a:gd name="connsiteX7" fmla="*/ 2117 w 134055"/>
                  <a:gd name="connsiteY7" fmla="*/ 0 h 84666"/>
                  <a:gd name="connsiteX8" fmla="*/ 1905 w 134055"/>
                  <a:gd name="connsiteY8" fmla="*/ 564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055" h="84666">
                    <a:moveTo>
                      <a:pt x="1905" y="564"/>
                    </a:moveTo>
                    <a:cubicBezTo>
                      <a:pt x="1623" y="1341"/>
                      <a:pt x="1411" y="2117"/>
                      <a:pt x="1129" y="2963"/>
                    </a:cubicBezTo>
                    <a:cubicBezTo>
                      <a:pt x="988" y="3387"/>
                      <a:pt x="917" y="3810"/>
                      <a:pt x="776" y="4163"/>
                    </a:cubicBezTo>
                    <a:cubicBezTo>
                      <a:pt x="494" y="5151"/>
                      <a:pt x="282" y="6138"/>
                      <a:pt x="0" y="7126"/>
                    </a:cubicBezTo>
                    <a:lnTo>
                      <a:pt x="135961" y="86148"/>
                    </a:lnTo>
                    <a:cubicBezTo>
                      <a:pt x="136243" y="84737"/>
                      <a:pt x="136666" y="83397"/>
                      <a:pt x="137089" y="81986"/>
                    </a:cubicBezTo>
                    <a:cubicBezTo>
                      <a:pt x="137372" y="80998"/>
                      <a:pt x="137724" y="80010"/>
                      <a:pt x="138077" y="79022"/>
                    </a:cubicBezTo>
                    <a:lnTo>
                      <a:pt x="2117" y="0"/>
                    </a:lnTo>
                    <a:cubicBezTo>
                      <a:pt x="2046" y="141"/>
                      <a:pt x="1976" y="353"/>
                      <a:pt x="1905" y="564"/>
                    </a:cubicBezTo>
                    <a:close/>
                  </a:path>
                </a:pathLst>
              </a:custGeom>
              <a:solidFill>
                <a:schemeClr val="accent1"/>
              </a:solidFill>
              <a:ln w="7047" cap="flat">
                <a:noFill/>
                <a:prstDash val="solid"/>
                <a:miter/>
              </a:ln>
            </p:spPr>
            <p:txBody>
              <a:bodyPr rtlCol="0" anchor="ctr"/>
              <a:lstStyle/>
              <a:p>
                <a:endParaRPr lang="en-ID"/>
              </a:p>
            </p:txBody>
          </p:sp>
          <p:sp>
            <p:nvSpPr>
              <p:cNvPr id="381" name="Freeform: Shape 380">
                <a:extLst>
                  <a:ext uri="{FF2B5EF4-FFF2-40B4-BE49-F238E27FC236}">
                    <a16:creationId xmlns:a16="http://schemas.microsoft.com/office/drawing/2014/main" id="{E5F648F2-BB20-4019-904E-6D10EBF00CF0}"/>
                  </a:ext>
                </a:extLst>
              </p:cNvPr>
              <p:cNvSpPr/>
              <p:nvPr/>
            </p:nvSpPr>
            <p:spPr>
              <a:xfrm>
                <a:off x="3086453" y="1705116"/>
                <a:ext cx="134056" cy="84667"/>
              </a:xfrm>
              <a:custGeom>
                <a:avLst/>
                <a:gdLst>
                  <a:gd name="connsiteX0" fmla="*/ 2611 w 134055"/>
                  <a:gd name="connsiteY0" fmla="*/ 0 h 84666"/>
                  <a:gd name="connsiteX1" fmla="*/ 2258 w 134055"/>
                  <a:gd name="connsiteY1" fmla="*/ 847 h 84666"/>
                  <a:gd name="connsiteX2" fmla="*/ 1552 w 134055"/>
                  <a:gd name="connsiteY2" fmla="*/ 2540 h 84666"/>
                  <a:gd name="connsiteX3" fmla="*/ 1129 w 134055"/>
                  <a:gd name="connsiteY3" fmla="*/ 3528 h 84666"/>
                  <a:gd name="connsiteX4" fmla="*/ 917 w 134055"/>
                  <a:gd name="connsiteY4" fmla="*/ 4092 h 84666"/>
                  <a:gd name="connsiteX5" fmla="*/ 0 w 134055"/>
                  <a:gd name="connsiteY5" fmla="*/ 6562 h 84666"/>
                  <a:gd name="connsiteX6" fmla="*/ 135961 w 134055"/>
                  <a:gd name="connsiteY6" fmla="*/ 85584 h 84666"/>
                  <a:gd name="connsiteX7" fmla="*/ 137089 w 134055"/>
                  <a:gd name="connsiteY7" fmla="*/ 82550 h 84666"/>
                  <a:gd name="connsiteX8" fmla="*/ 137513 w 134055"/>
                  <a:gd name="connsiteY8" fmla="*/ 81562 h 84666"/>
                  <a:gd name="connsiteX9" fmla="*/ 138571 w 134055"/>
                  <a:gd name="connsiteY9" fmla="*/ 79022 h 84666"/>
                  <a:gd name="connsiteX10" fmla="*/ 2611 w 134055"/>
                  <a:gd name="connsiteY10" fmla="*/ 0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055" h="84666">
                    <a:moveTo>
                      <a:pt x="2611" y="0"/>
                    </a:moveTo>
                    <a:cubicBezTo>
                      <a:pt x="2469" y="282"/>
                      <a:pt x="2328" y="564"/>
                      <a:pt x="2258" y="847"/>
                    </a:cubicBezTo>
                    <a:cubicBezTo>
                      <a:pt x="2046" y="1411"/>
                      <a:pt x="1764" y="1976"/>
                      <a:pt x="1552" y="2540"/>
                    </a:cubicBezTo>
                    <a:lnTo>
                      <a:pt x="1129" y="3528"/>
                    </a:lnTo>
                    <a:cubicBezTo>
                      <a:pt x="1058" y="3739"/>
                      <a:pt x="988" y="3881"/>
                      <a:pt x="917" y="4092"/>
                    </a:cubicBezTo>
                    <a:cubicBezTo>
                      <a:pt x="635" y="4939"/>
                      <a:pt x="282" y="5715"/>
                      <a:pt x="0" y="6562"/>
                    </a:cubicBezTo>
                    <a:lnTo>
                      <a:pt x="135961" y="85584"/>
                    </a:lnTo>
                    <a:cubicBezTo>
                      <a:pt x="136313" y="84526"/>
                      <a:pt x="136666" y="83538"/>
                      <a:pt x="137089" y="82550"/>
                    </a:cubicBezTo>
                    <a:lnTo>
                      <a:pt x="137513" y="81562"/>
                    </a:lnTo>
                    <a:cubicBezTo>
                      <a:pt x="137866" y="80716"/>
                      <a:pt x="138218" y="79869"/>
                      <a:pt x="138571" y="79022"/>
                    </a:cubicBezTo>
                    <a:lnTo>
                      <a:pt x="2611" y="0"/>
                    </a:lnTo>
                    <a:close/>
                  </a:path>
                </a:pathLst>
              </a:custGeom>
              <a:solidFill>
                <a:schemeClr val="accent1"/>
              </a:solidFill>
              <a:ln w="7047" cap="flat">
                <a:noFill/>
                <a:prstDash val="solid"/>
                <a:miter/>
              </a:ln>
            </p:spPr>
            <p:txBody>
              <a:bodyPr rtlCol="0" anchor="ctr"/>
              <a:lstStyle/>
              <a:p>
                <a:endParaRPr lang="en-ID"/>
              </a:p>
            </p:txBody>
          </p:sp>
        </p:grpSp>
        <p:sp>
          <p:nvSpPr>
            <p:cNvPr id="304" name="Freeform: Shape 303">
              <a:extLst>
                <a:ext uri="{FF2B5EF4-FFF2-40B4-BE49-F238E27FC236}">
                  <a16:creationId xmlns:a16="http://schemas.microsoft.com/office/drawing/2014/main" id="{8461D78B-D7DA-4C71-B69E-29057D364DE6}"/>
                </a:ext>
              </a:extLst>
            </p:cNvPr>
            <p:cNvSpPr/>
            <p:nvPr/>
          </p:nvSpPr>
          <p:spPr>
            <a:xfrm>
              <a:off x="3072554" y="1731504"/>
              <a:ext cx="134056" cy="77611"/>
            </a:xfrm>
            <a:custGeom>
              <a:avLst/>
              <a:gdLst>
                <a:gd name="connsiteX0" fmla="*/ 136454 w 134055"/>
                <a:gd name="connsiteY0" fmla="*/ 82479 h 77611"/>
                <a:gd name="connsiteX1" fmla="*/ 494 w 134055"/>
                <a:gd name="connsiteY1" fmla="*/ 3457 h 77611"/>
                <a:gd name="connsiteX2" fmla="*/ 282 w 134055"/>
                <a:gd name="connsiteY2" fmla="*/ 1693 h 77611"/>
                <a:gd name="connsiteX3" fmla="*/ 0 w 134055"/>
                <a:gd name="connsiteY3" fmla="*/ 0 h 77611"/>
                <a:gd name="connsiteX4" fmla="*/ 135961 w 134055"/>
                <a:gd name="connsiteY4" fmla="*/ 79022 h 77611"/>
                <a:gd name="connsiteX5" fmla="*/ 136243 w 134055"/>
                <a:gd name="connsiteY5" fmla="*/ 80716 h 77611"/>
                <a:gd name="connsiteX6" fmla="*/ 136454 w 134055"/>
                <a:gd name="connsiteY6" fmla="*/ 82479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77611">
                  <a:moveTo>
                    <a:pt x="136454" y="82479"/>
                  </a:moveTo>
                  <a:lnTo>
                    <a:pt x="494" y="3457"/>
                  </a:lnTo>
                  <a:cubicBezTo>
                    <a:pt x="423" y="2752"/>
                    <a:pt x="423" y="2187"/>
                    <a:pt x="282" y="1693"/>
                  </a:cubicBezTo>
                  <a:cubicBezTo>
                    <a:pt x="212" y="1129"/>
                    <a:pt x="141" y="494"/>
                    <a:pt x="0" y="0"/>
                  </a:cubicBezTo>
                  <a:lnTo>
                    <a:pt x="135961" y="79022"/>
                  </a:lnTo>
                  <a:cubicBezTo>
                    <a:pt x="136102" y="79587"/>
                    <a:pt x="136172" y="80151"/>
                    <a:pt x="136243" y="80716"/>
                  </a:cubicBezTo>
                  <a:cubicBezTo>
                    <a:pt x="136384" y="81280"/>
                    <a:pt x="136384" y="81844"/>
                    <a:pt x="136454" y="82479"/>
                  </a:cubicBezTo>
                </a:path>
              </a:pathLst>
            </a:custGeom>
            <a:solidFill>
              <a:schemeClr val="accent1">
                <a:lumMod val="75000"/>
              </a:schemeClr>
            </a:solidFill>
            <a:ln w="7047" cap="flat">
              <a:noFill/>
              <a:prstDash val="solid"/>
              <a:miter/>
            </a:ln>
          </p:spPr>
          <p:txBody>
            <a:bodyPr rtlCol="0" anchor="ctr"/>
            <a:lstStyle/>
            <a:p>
              <a:endParaRPr lang="en-ID"/>
            </a:p>
          </p:txBody>
        </p:sp>
        <p:sp>
          <p:nvSpPr>
            <p:cNvPr id="305" name="Freeform: Shape 304">
              <a:extLst>
                <a:ext uri="{FF2B5EF4-FFF2-40B4-BE49-F238E27FC236}">
                  <a16:creationId xmlns:a16="http://schemas.microsoft.com/office/drawing/2014/main" id="{66745C1E-9CBA-4F79-BD15-05F08C6CE085}"/>
                </a:ext>
              </a:extLst>
            </p:cNvPr>
            <p:cNvSpPr/>
            <p:nvPr/>
          </p:nvSpPr>
          <p:spPr>
            <a:xfrm>
              <a:off x="3065357" y="1720215"/>
              <a:ext cx="141111" cy="84667"/>
            </a:xfrm>
            <a:custGeom>
              <a:avLst/>
              <a:gdLst>
                <a:gd name="connsiteX0" fmla="*/ 143157 w 141111"/>
                <a:gd name="connsiteY0" fmla="*/ 90241 h 84666"/>
                <a:gd name="connsiteX1" fmla="*/ 7197 w 141111"/>
                <a:gd name="connsiteY1" fmla="*/ 11218 h 84666"/>
                <a:gd name="connsiteX2" fmla="*/ 0 w 141111"/>
                <a:gd name="connsiteY2" fmla="*/ 0 h 84666"/>
                <a:gd name="connsiteX3" fmla="*/ 135961 w 141111"/>
                <a:gd name="connsiteY3" fmla="*/ 79022 h 84666"/>
                <a:gd name="connsiteX4" fmla="*/ 143157 w 141111"/>
                <a:gd name="connsiteY4" fmla="*/ 90241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84666">
                  <a:moveTo>
                    <a:pt x="143157" y="90241"/>
                  </a:moveTo>
                  <a:lnTo>
                    <a:pt x="7197" y="11218"/>
                  </a:lnTo>
                  <a:cubicBezTo>
                    <a:pt x="6138" y="5856"/>
                    <a:pt x="3528" y="2046"/>
                    <a:pt x="0" y="0"/>
                  </a:cubicBezTo>
                  <a:lnTo>
                    <a:pt x="135961" y="79022"/>
                  </a:lnTo>
                  <a:cubicBezTo>
                    <a:pt x="139559" y="81139"/>
                    <a:pt x="142099" y="84878"/>
                    <a:pt x="143157" y="90241"/>
                  </a:cubicBezTo>
                </a:path>
              </a:pathLst>
            </a:custGeom>
            <a:solidFill>
              <a:schemeClr val="accent1">
                <a:lumMod val="75000"/>
              </a:schemeClr>
            </a:solidFill>
            <a:ln w="7047" cap="flat">
              <a:noFill/>
              <a:prstDash val="solid"/>
              <a:miter/>
            </a:ln>
          </p:spPr>
          <p:txBody>
            <a:bodyPr rtlCol="0" anchor="ctr"/>
            <a:lstStyle/>
            <a:p>
              <a:endParaRPr lang="en-ID"/>
            </a:p>
          </p:txBody>
        </p:sp>
        <p:sp>
          <p:nvSpPr>
            <p:cNvPr id="306" name="Freeform: Shape 305">
              <a:extLst>
                <a:ext uri="{FF2B5EF4-FFF2-40B4-BE49-F238E27FC236}">
                  <a16:creationId xmlns:a16="http://schemas.microsoft.com/office/drawing/2014/main" id="{596A1856-7687-4647-8880-88A093F37F35}"/>
                </a:ext>
              </a:extLst>
            </p:cNvPr>
            <p:cNvSpPr/>
            <p:nvPr/>
          </p:nvSpPr>
          <p:spPr>
            <a:xfrm>
              <a:off x="3171543" y="1502974"/>
              <a:ext cx="134056" cy="127000"/>
            </a:xfrm>
            <a:custGeom>
              <a:avLst/>
              <a:gdLst>
                <a:gd name="connsiteX0" fmla="*/ 137160 w 134055"/>
                <a:gd name="connsiteY0" fmla="*/ 81633 h 127000"/>
                <a:gd name="connsiteX1" fmla="*/ 135961 w 134055"/>
                <a:gd name="connsiteY1" fmla="*/ 79022 h 127000"/>
                <a:gd name="connsiteX2" fmla="*/ 0 w 134055"/>
                <a:gd name="connsiteY2" fmla="*/ 0 h 127000"/>
                <a:gd name="connsiteX3" fmla="*/ 1199 w 134055"/>
                <a:gd name="connsiteY3" fmla="*/ 2611 h 127000"/>
                <a:gd name="connsiteX4" fmla="*/ 1341 w 134055"/>
                <a:gd name="connsiteY4" fmla="*/ 53763 h 127000"/>
                <a:gd name="connsiteX5" fmla="*/ 137301 w 134055"/>
                <a:gd name="connsiteY5" fmla="*/ 132786 h 127000"/>
                <a:gd name="connsiteX6" fmla="*/ 137160 w 134055"/>
                <a:gd name="connsiteY6" fmla="*/ 8163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633"/>
                  </a:moveTo>
                  <a:cubicBezTo>
                    <a:pt x="137160" y="80363"/>
                    <a:pt x="136666" y="79446"/>
                    <a:pt x="135961" y="79022"/>
                  </a:cubicBezTo>
                  <a:lnTo>
                    <a:pt x="0" y="0"/>
                  </a:lnTo>
                  <a:cubicBezTo>
                    <a:pt x="706" y="423"/>
                    <a:pt x="1199" y="1341"/>
                    <a:pt x="1199" y="2611"/>
                  </a:cubicBezTo>
                  <a:lnTo>
                    <a:pt x="1341" y="53763"/>
                  </a:lnTo>
                  <a:lnTo>
                    <a:pt x="137301" y="132786"/>
                  </a:lnTo>
                  <a:lnTo>
                    <a:pt x="137160" y="81633"/>
                  </a:lnTo>
                  <a:close/>
                </a:path>
              </a:pathLst>
            </a:custGeom>
            <a:solidFill>
              <a:schemeClr val="accent1"/>
            </a:solidFill>
            <a:ln w="7047" cap="flat">
              <a:noFill/>
              <a:prstDash val="solid"/>
              <a:miter/>
            </a:ln>
          </p:spPr>
          <p:txBody>
            <a:bodyPr rtlCol="0" anchor="ctr"/>
            <a:lstStyle/>
            <a:p>
              <a:endParaRPr lang="en-ID"/>
            </a:p>
          </p:txBody>
        </p:sp>
        <p:sp>
          <p:nvSpPr>
            <p:cNvPr id="307" name="Freeform: Shape 306">
              <a:extLst>
                <a:ext uri="{FF2B5EF4-FFF2-40B4-BE49-F238E27FC236}">
                  <a16:creationId xmlns:a16="http://schemas.microsoft.com/office/drawing/2014/main" id="{DD333591-F98A-44CE-B521-740728821721}"/>
                </a:ext>
              </a:extLst>
            </p:cNvPr>
            <p:cNvSpPr/>
            <p:nvPr/>
          </p:nvSpPr>
          <p:spPr>
            <a:xfrm>
              <a:off x="3013146" y="1746250"/>
              <a:ext cx="134056" cy="91722"/>
            </a:xfrm>
            <a:custGeom>
              <a:avLst/>
              <a:gdLst>
                <a:gd name="connsiteX0" fmla="*/ 4657 w 134055"/>
                <a:gd name="connsiteY0" fmla="*/ 0 h 91722"/>
                <a:gd name="connsiteX1" fmla="*/ 3528 w 134055"/>
                <a:gd name="connsiteY1" fmla="*/ 2681 h 91722"/>
                <a:gd name="connsiteX2" fmla="*/ 3246 w 134055"/>
                <a:gd name="connsiteY2" fmla="*/ 3457 h 91722"/>
                <a:gd name="connsiteX3" fmla="*/ 3034 w 134055"/>
                <a:gd name="connsiteY3" fmla="*/ 4022 h 91722"/>
                <a:gd name="connsiteX4" fmla="*/ 2893 w 134055"/>
                <a:gd name="connsiteY4" fmla="*/ 4374 h 91722"/>
                <a:gd name="connsiteX5" fmla="*/ 2046 w 134055"/>
                <a:gd name="connsiteY5" fmla="*/ 6844 h 91722"/>
                <a:gd name="connsiteX6" fmla="*/ 1905 w 134055"/>
                <a:gd name="connsiteY6" fmla="*/ 7197 h 91722"/>
                <a:gd name="connsiteX7" fmla="*/ 1623 w 134055"/>
                <a:gd name="connsiteY7" fmla="*/ 7973 h 91722"/>
                <a:gd name="connsiteX8" fmla="*/ 1129 w 134055"/>
                <a:gd name="connsiteY8" fmla="*/ 9596 h 91722"/>
                <a:gd name="connsiteX9" fmla="*/ 776 w 134055"/>
                <a:gd name="connsiteY9" fmla="*/ 10936 h 91722"/>
                <a:gd name="connsiteX10" fmla="*/ 0 w 134055"/>
                <a:gd name="connsiteY10" fmla="*/ 13829 h 91722"/>
                <a:gd name="connsiteX11" fmla="*/ 135961 w 134055"/>
                <a:gd name="connsiteY11" fmla="*/ 92851 h 91722"/>
                <a:gd name="connsiteX12" fmla="*/ 137089 w 134055"/>
                <a:gd name="connsiteY12" fmla="*/ 88688 h 91722"/>
                <a:gd name="connsiteX13" fmla="*/ 137866 w 134055"/>
                <a:gd name="connsiteY13" fmla="*/ 86219 h 91722"/>
                <a:gd name="connsiteX14" fmla="*/ 138994 w 134055"/>
                <a:gd name="connsiteY14" fmla="*/ 83044 h 91722"/>
                <a:gd name="connsiteX15" fmla="*/ 139488 w 134055"/>
                <a:gd name="connsiteY15" fmla="*/ 81703 h 91722"/>
                <a:gd name="connsiteX16" fmla="*/ 140617 w 134055"/>
                <a:gd name="connsiteY16" fmla="*/ 79022 h 91722"/>
                <a:gd name="connsiteX17" fmla="*/ 4657 w 134055"/>
                <a:gd name="connsiteY17" fmla="*/ 0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055" h="91722">
                  <a:moveTo>
                    <a:pt x="4657" y="0"/>
                  </a:moveTo>
                  <a:cubicBezTo>
                    <a:pt x="4304" y="847"/>
                    <a:pt x="3881" y="1834"/>
                    <a:pt x="3528" y="2681"/>
                  </a:cubicBezTo>
                  <a:cubicBezTo>
                    <a:pt x="3457" y="2963"/>
                    <a:pt x="3316" y="3175"/>
                    <a:pt x="3246" y="3457"/>
                  </a:cubicBezTo>
                  <a:cubicBezTo>
                    <a:pt x="3175" y="3669"/>
                    <a:pt x="3104" y="3810"/>
                    <a:pt x="3034" y="4022"/>
                  </a:cubicBezTo>
                  <a:cubicBezTo>
                    <a:pt x="2963" y="4163"/>
                    <a:pt x="2963" y="4233"/>
                    <a:pt x="2893" y="4374"/>
                  </a:cubicBezTo>
                  <a:cubicBezTo>
                    <a:pt x="2611" y="5221"/>
                    <a:pt x="2258" y="5997"/>
                    <a:pt x="2046" y="6844"/>
                  </a:cubicBezTo>
                  <a:cubicBezTo>
                    <a:pt x="1976" y="6985"/>
                    <a:pt x="1976" y="7126"/>
                    <a:pt x="1905" y="7197"/>
                  </a:cubicBezTo>
                  <a:cubicBezTo>
                    <a:pt x="1834" y="7479"/>
                    <a:pt x="1693" y="7691"/>
                    <a:pt x="1623" y="7973"/>
                  </a:cubicBezTo>
                  <a:cubicBezTo>
                    <a:pt x="1411" y="8537"/>
                    <a:pt x="1270" y="9031"/>
                    <a:pt x="1129" y="9596"/>
                  </a:cubicBezTo>
                  <a:cubicBezTo>
                    <a:pt x="988" y="10019"/>
                    <a:pt x="847" y="10442"/>
                    <a:pt x="776" y="10936"/>
                  </a:cubicBezTo>
                  <a:cubicBezTo>
                    <a:pt x="494" y="11924"/>
                    <a:pt x="282" y="12841"/>
                    <a:pt x="0" y="13829"/>
                  </a:cubicBezTo>
                  <a:lnTo>
                    <a:pt x="135961" y="92851"/>
                  </a:lnTo>
                  <a:cubicBezTo>
                    <a:pt x="136313" y="91440"/>
                    <a:pt x="136666" y="90029"/>
                    <a:pt x="137089" y="88688"/>
                  </a:cubicBezTo>
                  <a:cubicBezTo>
                    <a:pt x="137301" y="87842"/>
                    <a:pt x="137583" y="87066"/>
                    <a:pt x="137866" y="86219"/>
                  </a:cubicBezTo>
                  <a:cubicBezTo>
                    <a:pt x="138218" y="85161"/>
                    <a:pt x="138571" y="84102"/>
                    <a:pt x="138994" y="83044"/>
                  </a:cubicBezTo>
                  <a:cubicBezTo>
                    <a:pt x="139136" y="82620"/>
                    <a:pt x="139347" y="82127"/>
                    <a:pt x="139488" y="81703"/>
                  </a:cubicBezTo>
                  <a:cubicBezTo>
                    <a:pt x="139841" y="80786"/>
                    <a:pt x="140264" y="79869"/>
                    <a:pt x="140617" y="79022"/>
                  </a:cubicBezTo>
                  <a:lnTo>
                    <a:pt x="4657" y="0"/>
                  </a:lnTo>
                  <a:close/>
                </a:path>
              </a:pathLst>
            </a:custGeom>
            <a:solidFill>
              <a:schemeClr val="accent1"/>
            </a:solidFill>
            <a:ln w="7047" cap="flat">
              <a:noFill/>
              <a:prstDash val="solid"/>
              <a:miter/>
            </a:ln>
          </p:spPr>
          <p:txBody>
            <a:bodyPr rtlCol="0" anchor="ctr"/>
            <a:lstStyle/>
            <a:p>
              <a:endParaRPr lang="en-ID"/>
            </a:p>
          </p:txBody>
        </p:sp>
        <p:grpSp>
          <p:nvGrpSpPr>
            <p:cNvPr id="308" name="Graphic 3">
              <a:extLst>
                <a:ext uri="{FF2B5EF4-FFF2-40B4-BE49-F238E27FC236}">
                  <a16:creationId xmlns:a16="http://schemas.microsoft.com/office/drawing/2014/main" id="{089CDE26-6209-427C-993B-3371CAD03F9A}"/>
                </a:ext>
              </a:extLst>
            </p:cNvPr>
            <p:cNvGrpSpPr/>
            <p:nvPr/>
          </p:nvGrpSpPr>
          <p:grpSpPr>
            <a:xfrm>
              <a:off x="3056326" y="1627082"/>
              <a:ext cx="134056" cy="77611"/>
              <a:chOff x="3056326" y="1627082"/>
              <a:chExt cx="134056" cy="77611"/>
            </a:xfrm>
            <a:solidFill>
              <a:schemeClr val="accent1"/>
            </a:solidFill>
          </p:grpSpPr>
          <p:sp>
            <p:nvSpPr>
              <p:cNvPr id="370" name="Freeform: Shape 369">
                <a:extLst>
                  <a:ext uri="{FF2B5EF4-FFF2-40B4-BE49-F238E27FC236}">
                    <a16:creationId xmlns:a16="http://schemas.microsoft.com/office/drawing/2014/main" id="{35D51FD4-E4CB-46B9-AAB0-7D8C48039E0C}"/>
                  </a:ext>
                </a:extLst>
              </p:cNvPr>
              <p:cNvSpPr/>
              <p:nvPr/>
            </p:nvSpPr>
            <p:spPr>
              <a:xfrm>
                <a:off x="3056326" y="1627364"/>
                <a:ext cx="134056" cy="77611"/>
              </a:xfrm>
              <a:custGeom>
                <a:avLst/>
                <a:gdLst>
                  <a:gd name="connsiteX0" fmla="*/ 136031 w 134055"/>
                  <a:gd name="connsiteY0" fmla="*/ 79022 h 77611"/>
                  <a:gd name="connsiteX1" fmla="*/ 0 w 134055"/>
                  <a:gd name="connsiteY1" fmla="*/ 0 h 77611"/>
                  <a:gd name="connsiteX2" fmla="*/ 71 w 134055"/>
                  <a:gd name="connsiteY2" fmla="*/ 0 h 77611"/>
                  <a:gd name="connsiteX3" fmla="*/ 136031 w 134055"/>
                  <a:gd name="connsiteY3" fmla="*/ 79022 h 77611"/>
                  <a:gd name="connsiteX4" fmla="*/ 13603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6031" y="79022"/>
                    </a:moveTo>
                    <a:lnTo>
                      <a:pt x="0" y="0"/>
                    </a:lnTo>
                    <a:lnTo>
                      <a:pt x="71" y="0"/>
                    </a:lnTo>
                    <a:lnTo>
                      <a:pt x="136031" y="79022"/>
                    </a:lnTo>
                    <a:lnTo>
                      <a:pt x="136031" y="79022"/>
                    </a:lnTo>
                  </a:path>
                </a:pathLst>
              </a:custGeom>
              <a:solidFill>
                <a:srgbClr val="403E70"/>
              </a:solidFill>
              <a:ln w="7047" cap="flat">
                <a:noFill/>
                <a:prstDash val="solid"/>
                <a:miter/>
              </a:ln>
            </p:spPr>
            <p:txBody>
              <a:bodyPr rtlCol="0" anchor="ctr"/>
              <a:lstStyle/>
              <a:p>
                <a:endParaRPr lang="en-ID"/>
              </a:p>
            </p:txBody>
          </p:sp>
          <p:sp>
            <p:nvSpPr>
              <p:cNvPr id="371" name="Freeform: Shape 370">
                <a:extLst>
                  <a:ext uri="{FF2B5EF4-FFF2-40B4-BE49-F238E27FC236}">
                    <a16:creationId xmlns:a16="http://schemas.microsoft.com/office/drawing/2014/main" id="{BDF8B43F-D9E2-43F5-ABB9-687DDD796F02}"/>
                  </a:ext>
                </a:extLst>
              </p:cNvPr>
              <p:cNvSpPr/>
              <p:nvPr/>
            </p:nvSpPr>
            <p:spPr>
              <a:xfrm>
                <a:off x="3056396" y="1627364"/>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71"/>
                      <a:pt x="141" y="71"/>
                      <a:pt x="212" y="71"/>
                    </a:cubicBezTo>
                    <a:lnTo>
                      <a:pt x="136172" y="79093"/>
                    </a:lnTo>
                    <a:cubicBezTo>
                      <a:pt x="136102" y="79093"/>
                      <a:pt x="136031" y="79093"/>
                      <a:pt x="135961" y="79022"/>
                    </a:cubicBezTo>
                  </a:path>
                </a:pathLst>
              </a:custGeom>
              <a:solidFill>
                <a:srgbClr val="424074"/>
              </a:solidFill>
              <a:ln w="7047" cap="flat">
                <a:noFill/>
                <a:prstDash val="solid"/>
                <a:miter/>
              </a:ln>
            </p:spPr>
            <p:txBody>
              <a:bodyPr rtlCol="0" anchor="ctr"/>
              <a:lstStyle/>
              <a:p>
                <a:endParaRPr lang="en-ID"/>
              </a:p>
            </p:txBody>
          </p:sp>
          <p:sp>
            <p:nvSpPr>
              <p:cNvPr id="372" name="Freeform: Shape 371">
                <a:extLst>
                  <a:ext uri="{FF2B5EF4-FFF2-40B4-BE49-F238E27FC236}">
                    <a16:creationId xmlns:a16="http://schemas.microsoft.com/office/drawing/2014/main" id="{D024814F-90B3-4C75-BA36-7171D99ABBFA}"/>
                  </a:ext>
                </a:extLst>
              </p:cNvPr>
              <p:cNvSpPr/>
              <p:nvPr/>
            </p:nvSpPr>
            <p:spPr>
              <a:xfrm>
                <a:off x="3056608" y="1627434"/>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93"/>
                      <a:pt x="136031" y="79093"/>
                      <a:pt x="135961" y="79022"/>
                    </a:cubicBezTo>
                  </a:path>
                </a:pathLst>
              </a:custGeom>
              <a:solidFill>
                <a:srgbClr val="444277"/>
              </a:solidFill>
              <a:ln w="7047" cap="flat">
                <a:noFill/>
                <a:prstDash val="solid"/>
                <a:miter/>
              </a:ln>
            </p:spPr>
            <p:txBody>
              <a:bodyPr rtlCol="0" anchor="ctr"/>
              <a:lstStyle/>
              <a:p>
                <a:endParaRPr lang="en-ID"/>
              </a:p>
            </p:txBody>
          </p:sp>
          <p:sp>
            <p:nvSpPr>
              <p:cNvPr id="373" name="Freeform: Shape 372">
                <a:extLst>
                  <a:ext uri="{FF2B5EF4-FFF2-40B4-BE49-F238E27FC236}">
                    <a16:creationId xmlns:a16="http://schemas.microsoft.com/office/drawing/2014/main" id="{64535B99-931A-4290-A73F-3565D5C11AEC}"/>
                  </a:ext>
                </a:extLst>
              </p:cNvPr>
              <p:cNvSpPr/>
              <p:nvPr/>
            </p:nvSpPr>
            <p:spPr>
              <a:xfrm>
                <a:off x="3056820" y="1627576"/>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22"/>
                      <a:pt x="136031" y="79022"/>
                      <a:pt x="135961" y="79022"/>
                    </a:cubicBezTo>
                  </a:path>
                </a:pathLst>
              </a:custGeom>
              <a:solidFill>
                <a:srgbClr val="46447B"/>
              </a:solidFill>
              <a:ln w="7047" cap="flat">
                <a:noFill/>
                <a:prstDash val="solid"/>
                <a:miter/>
              </a:ln>
            </p:spPr>
            <p:txBody>
              <a:bodyPr rtlCol="0" anchor="ctr"/>
              <a:lstStyle/>
              <a:p>
                <a:endParaRPr lang="en-ID"/>
              </a:p>
            </p:txBody>
          </p:sp>
          <p:sp>
            <p:nvSpPr>
              <p:cNvPr id="374" name="Freeform: Shape 373">
                <a:extLst>
                  <a:ext uri="{FF2B5EF4-FFF2-40B4-BE49-F238E27FC236}">
                    <a16:creationId xmlns:a16="http://schemas.microsoft.com/office/drawing/2014/main" id="{B2032632-4A9B-4AB1-B685-3552EF240F49}"/>
                  </a:ext>
                </a:extLst>
              </p:cNvPr>
              <p:cNvSpPr/>
              <p:nvPr/>
            </p:nvSpPr>
            <p:spPr>
              <a:xfrm>
                <a:off x="3057031" y="162757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0"/>
                      <a:pt x="282" y="0"/>
                    </a:cubicBezTo>
                    <a:lnTo>
                      <a:pt x="136243" y="79022"/>
                    </a:lnTo>
                    <a:cubicBezTo>
                      <a:pt x="136172" y="79093"/>
                      <a:pt x="136031" y="79022"/>
                      <a:pt x="135961" y="79022"/>
                    </a:cubicBezTo>
                  </a:path>
                </a:pathLst>
              </a:custGeom>
              <a:solidFill>
                <a:srgbClr val="48467F"/>
              </a:solidFill>
              <a:ln w="7047" cap="flat">
                <a:noFill/>
                <a:prstDash val="solid"/>
                <a:miter/>
              </a:ln>
            </p:spPr>
            <p:txBody>
              <a:bodyPr rtlCol="0" anchor="ctr"/>
              <a:lstStyle/>
              <a:p>
                <a:endParaRPr lang="en-ID"/>
              </a:p>
            </p:txBody>
          </p:sp>
          <p:sp>
            <p:nvSpPr>
              <p:cNvPr id="375" name="Freeform: Shape 374">
                <a:extLst>
                  <a:ext uri="{FF2B5EF4-FFF2-40B4-BE49-F238E27FC236}">
                    <a16:creationId xmlns:a16="http://schemas.microsoft.com/office/drawing/2014/main" id="{E32C1069-EBCF-47D8-98DD-8463CF2E950F}"/>
                  </a:ext>
                </a:extLst>
              </p:cNvPr>
              <p:cNvSpPr/>
              <p:nvPr/>
            </p:nvSpPr>
            <p:spPr>
              <a:xfrm>
                <a:off x="3057314" y="162764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02" y="79022"/>
                      <a:pt x="136031" y="79022"/>
                      <a:pt x="135961" y="79022"/>
                    </a:cubicBezTo>
                  </a:path>
                </a:pathLst>
              </a:custGeom>
              <a:solidFill>
                <a:srgbClr val="4A4882"/>
              </a:solidFill>
              <a:ln w="7047" cap="flat">
                <a:noFill/>
                <a:prstDash val="solid"/>
                <a:miter/>
              </a:ln>
            </p:spPr>
            <p:txBody>
              <a:bodyPr rtlCol="0" anchor="ctr"/>
              <a:lstStyle/>
              <a:p>
                <a:endParaRPr lang="en-ID"/>
              </a:p>
            </p:txBody>
          </p:sp>
          <p:sp>
            <p:nvSpPr>
              <p:cNvPr id="376" name="Freeform: Shape 375">
                <a:extLst>
                  <a:ext uri="{FF2B5EF4-FFF2-40B4-BE49-F238E27FC236}">
                    <a16:creationId xmlns:a16="http://schemas.microsoft.com/office/drawing/2014/main" id="{D823F978-20A5-4D77-9812-056EB6A7ABC5}"/>
                  </a:ext>
                </a:extLst>
              </p:cNvPr>
              <p:cNvSpPr/>
              <p:nvPr/>
            </p:nvSpPr>
            <p:spPr>
              <a:xfrm>
                <a:off x="3057596" y="162764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031" y="79022"/>
                      <a:pt x="135961" y="79022"/>
                    </a:cubicBezTo>
                  </a:path>
                </a:pathLst>
              </a:custGeom>
              <a:solidFill>
                <a:srgbClr val="4C4A86"/>
              </a:solidFill>
              <a:ln w="7047" cap="flat">
                <a:noFill/>
                <a:prstDash val="solid"/>
                <a:miter/>
              </a:ln>
            </p:spPr>
            <p:txBody>
              <a:bodyPr rtlCol="0" anchor="ctr"/>
              <a:lstStyle/>
              <a:p>
                <a:endParaRPr lang="en-ID"/>
              </a:p>
            </p:txBody>
          </p:sp>
          <p:sp>
            <p:nvSpPr>
              <p:cNvPr id="377" name="Freeform: Shape 376">
                <a:extLst>
                  <a:ext uri="{FF2B5EF4-FFF2-40B4-BE49-F238E27FC236}">
                    <a16:creationId xmlns:a16="http://schemas.microsoft.com/office/drawing/2014/main" id="{26107029-59F2-4493-A246-BCEA4A423B72}"/>
                  </a:ext>
                </a:extLst>
              </p:cNvPr>
              <p:cNvSpPr/>
              <p:nvPr/>
            </p:nvSpPr>
            <p:spPr>
              <a:xfrm>
                <a:off x="3057878" y="1627505"/>
                <a:ext cx="134056" cy="77611"/>
              </a:xfrm>
              <a:custGeom>
                <a:avLst/>
                <a:gdLst>
                  <a:gd name="connsiteX0" fmla="*/ 135961 w 134055"/>
                  <a:gd name="connsiteY0" fmla="*/ 79093 h 77611"/>
                  <a:gd name="connsiteX1" fmla="*/ 0 w 134055"/>
                  <a:gd name="connsiteY1" fmla="*/ 71 h 77611"/>
                  <a:gd name="connsiteX2" fmla="*/ 353 w 134055"/>
                  <a:gd name="connsiteY2" fmla="*/ 0 h 77611"/>
                  <a:gd name="connsiteX3" fmla="*/ 136313 w 134055"/>
                  <a:gd name="connsiteY3" fmla="*/ 79022 h 77611"/>
                  <a:gd name="connsiteX4" fmla="*/ 135961 w 134055"/>
                  <a:gd name="connsiteY4" fmla="*/ 7909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93"/>
                    </a:moveTo>
                    <a:lnTo>
                      <a:pt x="0" y="71"/>
                    </a:lnTo>
                    <a:cubicBezTo>
                      <a:pt x="141" y="71"/>
                      <a:pt x="212" y="0"/>
                      <a:pt x="353" y="0"/>
                    </a:cubicBezTo>
                    <a:lnTo>
                      <a:pt x="136313" y="79022"/>
                    </a:lnTo>
                    <a:cubicBezTo>
                      <a:pt x="136172" y="79093"/>
                      <a:pt x="136102" y="79093"/>
                      <a:pt x="135961" y="79093"/>
                    </a:cubicBezTo>
                  </a:path>
                </a:pathLst>
              </a:custGeom>
              <a:solidFill>
                <a:srgbClr val="4E4C8A"/>
              </a:solidFill>
              <a:ln w="7047" cap="flat">
                <a:noFill/>
                <a:prstDash val="solid"/>
                <a:miter/>
              </a:ln>
            </p:spPr>
            <p:txBody>
              <a:bodyPr rtlCol="0" anchor="ctr"/>
              <a:lstStyle/>
              <a:p>
                <a:endParaRPr lang="en-ID"/>
              </a:p>
            </p:txBody>
          </p:sp>
          <p:sp>
            <p:nvSpPr>
              <p:cNvPr id="378" name="Freeform: Shape 377">
                <a:extLst>
                  <a:ext uri="{FF2B5EF4-FFF2-40B4-BE49-F238E27FC236}">
                    <a16:creationId xmlns:a16="http://schemas.microsoft.com/office/drawing/2014/main" id="{0AE5ADE1-4400-48A9-8248-EB83F302ABBC}"/>
                  </a:ext>
                </a:extLst>
              </p:cNvPr>
              <p:cNvSpPr/>
              <p:nvPr/>
            </p:nvSpPr>
            <p:spPr>
              <a:xfrm>
                <a:off x="3058231" y="1627364"/>
                <a:ext cx="134056" cy="77611"/>
              </a:xfrm>
              <a:custGeom>
                <a:avLst/>
                <a:gdLst>
                  <a:gd name="connsiteX0" fmla="*/ 135961 w 134055"/>
                  <a:gd name="connsiteY0" fmla="*/ 79163 h 77611"/>
                  <a:gd name="connsiteX1" fmla="*/ 0 w 134055"/>
                  <a:gd name="connsiteY1" fmla="*/ 141 h 77611"/>
                  <a:gd name="connsiteX2" fmla="*/ 494 w 134055"/>
                  <a:gd name="connsiteY2" fmla="*/ 0 h 77611"/>
                  <a:gd name="connsiteX3" fmla="*/ 136454 w 134055"/>
                  <a:gd name="connsiteY3" fmla="*/ 79022 h 77611"/>
                  <a:gd name="connsiteX4" fmla="*/ 135961 w 134055"/>
                  <a:gd name="connsiteY4" fmla="*/ 7916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163"/>
                    </a:moveTo>
                    <a:lnTo>
                      <a:pt x="0" y="141"/>
                    </a:lnTo>
                    <a:cubicBezTo>
                      <a:pt x="141" y="71"/>
                      <a:pt x="353" y="71"/>
                      <a:pt x="494" y="0"/>
                    </a:cubicBezTo>
                    <a:lnTo>
                      <a:pt x="136454" y="79022"/>
                    </a:lnTo>
                    <a:cubicBezTo>
                      <a:pt x="136313" y="79093"/>
                      <a:pt x="136102" y="79163"/>
                      <a:pt x="135961" y="79163"/>
                    </a:cubicBezTo>
                  </a:path>
                </a:pathLst>
              </a:custGeom>
              <a:solidFill>
                <a:srgbClr val="504E8D"/>
              </a:solidFill>
              <a:ln w="7047" cap="flat">
                <a:noFill/>
                <a:prstDash val="solid"/>
                <a:miter/>
              </a:ln>
            </p:spPr>
            <p:txBody>
              <a:bodyPr rtlCol="0" anchor="ctr"/>
              <a:lstStyle/>
              <a:p>
                <a:endParaRPr lang="en-ID"/>
              </a:p>
            </p:txBody>
          </p:sp>
          <p:sp>
            <p:nvSpPr>
              <p:cNvPr id="379" name="Freeform: Shape 378">
                <a:extLst>
                  <a:ext uri="{FF2B5EF4-FFF2-40B4-BE49-F238E27FC236}">
                    <a16:creationId xmlns:a16="http://schemas.microsoft.com/office/drawing/2014/main" id="{C0E6F592-52DF-4C4B-B205-7112033B9142}"/>
                  </a:ext>
                </a:extLst>
              </p:cNvPr>
              <p:cNvSpPr/>
              <p:nvPr/>
            </p:nvSpPr>
            <p:spPr>
              <a:xfrm>
                <a:off x="3058725" y="1627082"/>
                <a:ext cx="134056" cy="77611"/>
              </a:xfrm>
              <a:custGeom>
                <a:avLst/>
                <a:gdLst>
                  <a:gd name="connsiteX0" fmla="*/ 135961 w 134055"/>
                  <a:gd name="connsiteY0" fmla="*/ 79304 h 77611"/>
                  <a:gd name="connsiteX1" fmla="*/ 0 w 134055"/>
                  <a:gd name="connsiteY1" fmla="*/ 282 h 77611"/>
                  <a:gd name="connsiteX2" fmla="*/ 564 w 134055"/>
                  <a:gd name="connsiteY2" fmla="*/ 0 h 77611"/>
                  <a:gd name="connsiteX3" fmla="*/ 136525 w 134055"/>
                  <a:gd name="connsiteY3" fmla="*/ 79022 h 77611"/>
                  <a:gd name="connsiteX4" fmla="*/ 135961 w 134055"/>
                  <a:gd name="connsiteY4" fmla="*/ 79304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304"/>
                    </a:moveTo>
                    <a:lnTo>
                      <a:pt x="0" y="282"/>
                    </a:lnTo>
                    <a:cubicBezTo>
                      <a:pt x="212" y="212"/>
                      <a:pt x="353" y="141"/>
                      <a:pt x="564" y="0"/>
                    </a:cubicBezTo>
                    <a:lnTo>
                      <a:pt x="136525" y="79022"/>
                    </a:lnTo>
                    <a:cubicBezTo>
                      <a:pt x="136313" y="79093"/>
                      <a:pt x="136172" y="79234"/>
                      <a:pt x="135961" y="79304"/>
                    </a:cubicBezTo>
                  </a:path>
                </a:pathLst>
              </a:custGeom>
              <a:solidFill>
                <a:srgbClr val="525091"/>
              </a:solidFill>
              <a:ln w="7047" cap="flat">
                <a:noFill/>
                <a:prstDash val="solid"/>
                <a:miter/>
              </a:ln>
            </p:spPr>
            <p:txBody>
              <a:bodyPr rtlCol="0" anchor="ctr"/>
              <a:lstStyle/>
              <a:p>
                <a:endParaRPr lang="en-ID"/>
              </a:p>
            </p:txBody>
          </p:sp>
        </p:grpSp>
        <p:sp>
          <p:nvSpPr>
            <p:cNvPr id="309" name="Freeform: Shape 308">
              <a:extLst>
                <a:ext uri="{FF2B5EF4-FFF2-40B4-BE49-F238E27FC236}">
                  <a16:creationId xmlns:a16="http://schemas.microsoft.com/office/drawing/2014/main" id="{22A68280-8474-477E-BAB8-9599814FC343}"/>
                </a:ext>
              </a:extLst>
            </p:cNvPr>
            <p:cNvSpPr/>
            <p:nvPr/>
          </p:nvSpPr>
          <p:spPr>
            <a:xfrm>
              <a:off x="2987322" y="1632585"/>
              <a:ext cx="317500" cy="176389"/>
            </a:xfrm>
            <a:custGeom>
              <a:avLst/>
              <a:gdLst>
                <a:gd name="connsiteX0" fmla="*/ 181610 w 317499"/>
                <a:gd name="connsiteY0" fmla="*/ 0 h 176388"/>
                <a:gd name="connsiteX1" fmla="*/ 2963 w 317499"/>
                <a:gd name="connsiteY1" fmla="*/ 103152 h 176388"/>
                <a:gd name="connsiteX2" fmla="*/ 2187 w 317499"/>
                <a:gd name="connsiteY2" fmla="*/ 103505 h 176388"/>
                <a:gd name="connsiteX3" fmla="*/ 2046 w 317499"/>
                <a:gd name="connsiteY3" fmla="*/ 103576 h 176388"/>
                <a:gd name="connsiteX4" fmla="*/ 1341 w 317499"/>
                <a:gd name="connsiteY4" fmla="*/ 103717 h 176388"/>
                <a:gd name="connsiteX5" fmla="*/ 1270 w 317499"/>
                <a:gd name="connsiteY5" fmla="*/ 103717 h 176388"/>
                <a:gd name="connsiteX6" fmla="*/ 635 w 317499"/>
                <a:gd name="connsiteY6" fmla="*/ 103717 h 176388"/>
                <a:gd name="connsiteX7" fmla="*/ 564 w 317499"/>
                <a:gd name="connsiteY7" fmla="*/ 103717 h 176388"/>
                <a:gd name="connsiteX8" fmla="*/ 0 w 317499"/>
                <a:gd name="connsiteY8" fmla="*/ 103505 h 176388"/>
                <a:gd name="connsiteX9" fmla="*/ 135961 w 317499"/>
                <a:gd name="connsiteY9" fmla="*/ 182527 h 176388"/>
                <a:gd name="connsiteX10" fmla="*/ 135961 w 317499"/>
                <a:gd name="connsiteY10" fmla="*/ 182527 h 176388"/>
                <a:gd name="connsiteX11" fmla="*/ 136172 w 317499"/>
                <a:gd name="connsiteY11" fmla="*/ 182598 h 176388"/>
                <a:gd name="connsiteX12" fmla="*/ 136384 w 317499"/>
                <a:gd name="connsiteY12" fmla="*/ 182668 h 176388"/>
                <a:gd name="connsiteX13" fmla="*/ 136525 w 317499"/>
                <a:gd name="connsiteY13" fmla="*/ 182668 h 176388"/>
                <a:gd name="connsiteX14" fmla="*/ 136525 w 317499"/>
                <a:gd name="connsiteY14" fmla="*/ 182668 h 176388"/>
                <a:gd name="connsiteX15" fmla="*/ 136596 w 317499"/>
                <a:gd name="connsiteY15" fmla="*/ 182668 h 176388"/>
                <a:gd name="connsiteX16" fmla="*/ 136878 w 317499"/>
                <a:gd name="connsiteY16" fmla="*/ 182668 h 176388"/>
                <a:gd name="connsiteX17" fmla="*/ 137160 w 317499"/>
                <a:gd name="connsiteY17" fmla="*/ 182668 h 176388"/>
                <a:gd name="connsiteX18" fmla="*/ 137231 w 317499"/>
                <a:gd name="connsiteY18" fmla="*/ 182668 h 176388"/>
                <a:gd name="connsiteX19" fmla="*/ 137301 w 317499"/>
                <a:gd name="connsiteY19" fmla="*/ 182668 h 176388"/>
                <a:gd name="connsiteX20" fmla="*/ 137442 w 317499"/>
                <a:gd name="connsiteY20" fmla="*/ 182668 h 176388"/>
                <a:gd name="connsiteX21" fmla="*/ 137795 w 317499"/>
                <a:gd name="connsiteY21" fmla="*/ 182598 h 176388"/>
                <a:gd name="connsiteX22" fmla="*/ 137936 w 317499"/>
                <a:gd name="connsiteY22" fmla="*/ 182527 h 176388"/>
                <a:gd name="connsiteX23" fmla="*/ 138077 w 317499"/>
                <a:gd name="connsiteY23" fmla="*/ 182457 h 176388"/>
                <a:gd name="connsiteX24" fmla="*/ 138289 w 317499"/>
                <a:gd name="connsiteY24" fmla="*/ 182386 h 176388"/>
                <a:gd name="connsiteX25" fmla="*/ 138853 w 317499"/>
                <a:gd name="connsiteY25" fmla="*/ 182104 h 176388"/>
                <a:gd name="connsiteX26" fmla="*/ 317500 w 317499"/>
                <a:gd name="connsiteY26" fmla="*/ 78952 h 176388"/>
                <a:gd name="connsiteX27" fmla="*/ 181610 w 317499"/>
                <a:gd name="connsiteY27"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7499" h="176388">
                  <a:moveTo>
                    <a:pt x="181610" y="0"/>
                  </a:moveTo>
                  <a:lnTo>
                    <a:pt x="2963" y="103152"/>
                  </a:lnTo>
                  <a:cubicBezTo>
                    <a:pt x="2681" y="103293"/>
                    <a:pt x="2469" y="103434"/>
                    <a:pt x="2187" y="103505"/>
                  </a:cubicBezTo>
                  <a:cubicBezTo>
                    <a:pt x="2117" y="103505"/>
                    <a:pt x="2117" y="103505"/>
                    <a:pt x="2046" y="103576"/>
                  </a:cubicBezTo>
                  <a:cubicBezTo>
                    <a:pt x="1834" y="103646"/>
                    <a:pt x="1552" y="103717"/>
                    <a:pt x="1341" y="103717"/>
                  </a:cubicBezTo>
                  <a:cubicBezTo>
                    <a:pt x="1341" y="103717"/>
                    <a:pt x="1270" y="103717"/>
                    <a:pt x="1270" y="103717"/>
                  </a:cubicBezTo>
                  <a:cubicBezTo>
                    <a:pt x="1058" y="103717"/>
                    <a:pt x="847" y="103717"/>
                    <a:pt x="635" y="103717"/>
                  </a:cubicBezTo>
                  <a:cubicBezTo>
                    <a:pt x="635" y="103717"/>
                    <a:pt x="635" y="103717"/>
                    <a:pt x="564" y="103717"/>
                  </a:cubicBezTo>
                  <a:cubicBezTo>
                    <a:pt x="353" y="103646"/>
                    <a:pt x="141" y="103576"/>
                    <a:pt x="0" y="103505"/>
                  </a:cubicBezTo>
                  <a:lnTo>
                    <a:pt x="135961" y="182527"/>
                  </a:lnTo>
                  <a:cubicBezTo>
                    <a:pt x="135961" y="182527"/>
                    <a:pt x="135961" y="182527"/>
                    <a:pt x="135961" y="182527"/>
                  </a:cubicBezTo>
                  <a:cubicBezTo>
                    <a:pt x="136031" y="182598"/>
                    <a:pt x="136102" y="182598"/>
                    <a:pt x="136172" y="182598"/>
                  </a:cubicBezTo>
                  <a:cubicBezTo>
                    <a:pt x="136243" y="182598"/>
                    <a:pt x="136313" y="182668"/>
                    <a:pt x="136384" y="182668"/>
                  </a:cubicBezTo>
                  <a:cubicBezTo>
                    <a:pt x="136454" y="182668"/>
                    <a:pt x="136454" y="182668"/>
                    <a:pt x="136525" y="182668"/>
                  </a:cubicBezTo>
                  <a:cubicBezTo>
                    <a:pt x="136525" y="182668"/>
                    <a:pt x="136525" y="182668"/>
                    <a:pt x="136525" y="182668"/>
                  </a:cubicBezTo>
                  <a:cubicBezTo>
                    <a:pt x="136525" y="182668"/>
                    <a:pt x="136525" y="182668"/>
                    <a:pt x="136596" y="182668"/>
                  </a:cubicBezTo>
                  <a:cubicBezTo>
                    <a:pt x="136666" y="182668"/>
                    <a:pt x="136737" y="182668"/>
                    <a:pt x="136878" y="182668"/>
                  </a:cubicBezTo>
                  <a:cubicBezTo>
                    <a:pt x="136948" y="182668"/>
                    <a:pt x="137089" y="182668"/>
                    <a:pt x="137160" y="182668"/>
                  </a:cubicBezTo>
                  <a:cubicBezTo>
                    <a:pt x="137160" y="182668"/>
                    <a:pt x="137231" y="182668"/>
                    <a:pt x="137231" y="182668"/>
                  </a:cubicBezTo>
                  <a:cubicBezTo>
                    <a:pt x="137231" y="182668"/>
                    <a:pt x="137301" y="182668"/>
                    <a:pt x="137301" y="182668"/>
                  </a:cubicBezTo>
                  <a:cubicBezTo>
                    <a:pt x="137372" y="182668"/>
                    <a:pt x="137372" y="182668"/>
                    <a:pt x="137442" y="182668"/>
                  </a:cubicBezTo>
                  <a:cubicBezTo>
                    <a:pt x="137583" y="182668"/>
                    <a:pt x="137654" y="182598"/>
                    <a:pt x="137795" y="182598"/>
                  </a:cubicBezTo>
                  <a:cubicBezTo>
                    <a:pt x="137866" y="182598"/>
                    <a:pt x="137866" y="182527"/>
                    <a:pt x="137936" y="182527"/>
                  </a:cubicBezTo>
                  <a:cubicBezTo>
                    <a:pt x="138007" y="182527"/>
                    <a:pt x="138007" y="182527"/>
                    <a:pt x="138077" y="182457"/>
                  </a:cubicBezTo>
                  <a:cubicBezTo>
                    <a:pt x="138148" y="182457"/>
                    <a:pt x="138218" y="182386"/>
                    <a:pt x="138289" y="182386"/>
                  </a:cubicBezTo>
                  <a:cubicBezTo>
                    <a:pt x="138501" y="182316"/>
                    <a:pt x="138642" y="182245"/>
                    <a:pt x="138853" y="182104"/>
                  </a:cubicBezTo>
                  <a:lnTo>
                    <a:pt x="317500" y="78952"/>
                  </a:lnTo>
                  <a:lnTo>
                    <a:pt x="181610" y="0"/>
                  </a:lnTo>
                  <a:close/>
                </a:path>
              </a:pathLst>
            </a:custGeom>
            <a:solidFill>
              <a:srgbClr val="FFFFFF"/>
            </a:solidFill>
            <a:ln w="7047" cap="flat">
              <a:noFill/>
              <a:prstDash val="solid"/>
              <a:miter/>
            </a:ln>
          </p:spPr>
          <p:txBody>
            <a:bodyPr rtlCol="0" anchor="ctr"/>
            <a:lstStyle/>
            <a:p>
              <a:endParaRPr lang="en-ID"/>
            </a:p>
          </p:txBody>
        </p:sp>
        <p:sp>
          <p:nvSpPr>
            <p:cNvPr id="310" name="Freeform: Shape 309">
              <a:extLst>
                <a:ext uri="{FF2B5EF4-FFF2-40B4-BE49-F238E27FC236}">
                  <a16:creationId xmlns:a16="http://schemas.microsoft.com/office/drawing/2014/main" id="{F6B7F1E6-7D7E-4873-B8EE-FC0520BEFDBA}"/>
                </a:ext>
              </a:extLst>
            </p:cNvPr>
            <p:cNvSpPr/>
            <p:nvPr/>
          </p:nvSpPr>
          <p:spPr>
            <a:xfrm>
              <a:off x="2947600" y="1797897"/>
              <a:ext cx="134056" cy="84667"/>
            </a:xfrm>
            <a:custGeom>
              <a:avLst/>
              <a:gdLst>
                <a:gd name="connsiteX0" fmla="*/ 136031 w 134055"/>
                <a:gd name="connsiteY0" fmla="*/ 88547 h 84666"/>
                <a:gd name="connsiteX1" fmla="*/ 0 w 134055"/>
                <a:gd name="connsiteY1" fmla="*/ 9454 h 84666"/>
                <a:gd name="connsiteX2" fmla="*/ 0 w 134055"/>
                <a:gd name="connsiteY2" fmla="*/ 0 h 84666"/>
                <a:gd name="connsiteX3" fmla="*/ 135961 w 134055"/>
                <a:gd name="connsiteY3" fmla="*/ 79093 h 84666"/>
              </a:gdLst>
              <a:ahLst/>
              <a:cxnLst>
                <a:cxn ang="0">
                  <a:pos x="connsiteX0" y="connsiteY0"/>
                </a:cxn>
                <a:cxn ang="0">
                  <a:pos x="connsiteX1" y="connsiteY1"/>
                </a:cxn>
                <a:cxn ang="0">
                  <a:pos x="connsiteX2" y="connsiteY2"/>
                </a:cxn>
                <a:cxn ang="0">
                  <a:pos x="connsiteX3" y="connsiteY3"/>
                </a:cxn>
              </a:cxnLst>
              <a:rect l="l" t="t" r="r" b="b"/>
              <a:pathLst>
                <a:path w="134055" h="84666">
                  <a:moveTo>
                    <a:pt x="136031" y="88547"/>
                  </a:moveTo>
                  <a:lnTo>
                    <a:pt x="0" y="9454"/>
                  </a:lnTo>
                  <a:lnTo>
                    <a:pt x="0" y="0"/>
                  </a:lnTo>
                  <a:lnTo>
                    <a:pt x="135961" y="79093"/>
                  </a:lnTo>
                  <a:close/>
                </a:path>
              </a:pathLst>
            </a:custGeom>
            <a:solidFill>
              <a:schemeClr val="accent1"/>
            </a:solidFill>
            <a:ln w="7047" cap="flat">
              <a:noFill/>
              <a:prstDash val="solid"/>
              <a:miter/>
            </a:ln>
          </p:spPr>
          <p:txBody>
            <a:bodyPr rtlCol="0" anchor="ctr"/>
            <a:lstStyle/>
            <a:p>
              <a:endParaRPr lang="en-ID"/>
            </a:p>
          </p:txBody>
        </p:sp>
        <p:sp>
          <p:nvSpPr>
            <p:cNvPr id="311" name="Freeform: Shape 310">
              <a:extLst>
                <a:ext uri="{FF2B5EF4-FFF2-40B4-BE49-F238E27FC236}">
                  <a16:creationId xmlns:a16="http://schemas.microsoft.com/office/drawing/2014/main" id="{5959867A-4F3E-4CAA-9720-98C5D113755E}"/>
                </a:ext>
              </a:extLst>
            </p:cNvPr>
            <p:cNvSpPr/>
            <p:nvPr/>
          </p:nvSpPr>
          <p:spPr>
            <a:xfrm>
              <a:off x="2947600" y="1760079"/>
              <a:ext cx="197556" cy="112889"/>
            </a:xfrm>
            <a:custGeom>
              <a:avLst/>
              <a:gdLst>
                <a:gd name="connsiteX0" fmla="*/ 135961 w 197555"/>
                <a:gd name="connsiteY0" fmla="*/ 116911 h 112888"/>
                <a:gd name="connsiteX1" fmla="*/ 0 w 197555"/>
                <a:gd name="connsiteY1" fmla="*/ 37818 h 112888"/>
                <a:gd name="connsiteX2" fmla="*/ 65546 w 197555"/>
                <a:gd name="connsiteY2" fmla="*/ 0 h 112888"/>
                <a:gd name="connsiteX3" fmla="*/ 201507 w 197555"/>
                <a:gd name="connsiteY3" fmla="*/ 79022 h 112888"/>
              </a:gdLst>
              <a:ahLst/>
              <a:cxnLst>
                <a:cxn ang="0">
                  <a:pos x="connsiteX0" y="connsiteY0"/>
                </a:cxn>
                <a:cxn ang="0">
                  <a:pos x="connsiteX1" y="connsiteY1"/>
                </a:cxn>
                <a:cxn ang="0">
                  <a:pos x="connsiteX2" y="connsiteY2"/>
                </a:cxn>
                <a:cxn ang="0">
                  <a:pos x="connsiteX3" y="connsiteY3"/>
                </a:cxn>
              </a:cxnLst>
              <a:rect l="l" t="t" r="r" b="b"/>
              <a:pathLst>
                <a:path w="197555" h="112888">
                  <a:moveTo>
                    <a:pt x="135961" y="116911"/>
                  </a:moveTo>
                  <a:lnTo>
                    <a:pt x="0" y="37818"/>
                  </a:lnTo>
                  <a:lnTo>
                    <a:pt x="65546" y="0"/>
                  </a:lnTo>
                  <a:lnTo>
                    <a:pt x="201507" y="79022"/>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12" name="Freeform: Shape 311">
              <a:extLst>
                <a:ext uri="{FF2B5EF4-FFF2-40B4-BE49-F238E27FC236}">
                  <a16:creationId xmlns:a16="http://schemas.microsoft.com/office/drawing/2014/main" id="{7E25BA56-BA34-4F06-9E8A-486747C56F37}"/>
                </a:ext>
              </a:extLst>
            </p:cNvPr>
            <p:cNvSpPr/>
            <p:nvPr/>
          </p:nvSpPr>
          <p:spPr>
            <a:xfrm>
              <a:off x="2987322" y="1605703"/>
              <a:ext cx="317500" cy="176389"/>
            </a:xfrm>
            <a:custGeom>
              <a:avLst/>
              <a:gdLst>
                <a:gd name="connsiteX0" fmla="*/ 181539 w 317499"/>
                <a:gd name="connsiteY0" fmla="*/ 0 h 176388"/>
                <a:gd name="connsiteX1" fmla="*/ 2893 w 317499"/>
                <a:gd name="connsiteY1" fmla="*/ 103152 h 176388"/>
                <a:gd name="connsiteX2" fmla="*/ 2117 w 317499"/>
                <a:gd name="connsiteY2" fmla="*/ 103505 h 176388"/>
                <a:gd name="connsiteX3" fmla="*/ 1976 w 317499"/>
                <a:gd name="connsiteY3" fmla="*/ 103576 h 176388"/>
                <a:gd name="connsiteX4" fmla="*/ 1270 w 317499"/>
                <a:gd name="connsiteY4" fmla="*/ 103717 h 176388"/>
                <a:gd name="connsiteX5" fmla="*/ 1199 w 317499"/>
                <a:gd name="connsiteY5" fmla="*/ 103717 h 176388"/>
                <a:gd name="connsiteX6" fmla="*/ 564 w 317499"/>
                <a:gd name="connsiteY6" fmla="*/ 103717 h 176388"/>
                <a:gd name="connsiteX7" fmla="*/ 564 w 317499"/>
                <a:gd name="connsiteY7" fmla="*/ 103717 h 176388"/>
                <a:gd name="connsiteX8" fmla="*/ 0 w 317499"/>
                <a:gd name="connsiteY8" fmla="*/ 103505 h 176388"/>
                <a:gd name="connsiteX9" fmla="*/ 135961 w 317499"/>
                <a:gd name="connsiteY9" fmla="*/ 182527 h 176388"/>
                <a:gd name="connsiteX10" fmla="*/ 135961 w 317499"/>
                <a:gd name="connsiteY10" fmla="*/ 182527 h 176388"/>
                <a:gd name="connsiteX11" fmla="*/ 136172 w 317499"/>
                <a:gd name="connsiteY11" fmla="*/ 182598 h 176388"/>
                <a:gd name="connsiteX12" fmla="*/ 136384 w 317499"/>
                <a:gd name="connsiteY12" fmla="*/ 182668 h 176388"/>
                <a:gd name="connsiteX13" fmla="*/ 136525 w 317499"/>
                <a:gd name="connsiteY13" fmla="*/ 182668 h 176388"/>
                <a:gd name="connsiteX14" fmla="*/ 136525 w 317499"/>
                <a:gd name="connsiteY14" fmla="*/ 182668 h 176388"/>
                <a:gd name="connsiteX15" fmla="*/ 136596 w 317499"/>
                <a:gd name="connsiteY15" fmla="*/ 182668 h 176388"/>
                <a:gd name="connsiteX16" fmla="*/ 136878 w 317499"/>
                <a:gd name="connsiteY16" fmla="*/ 182668 h 176388"/>
                <a:gd name="connsiteX17" fmla="*/ 137160 w 317499"/>
                <a:gd name="connsiteY17" fmla="*/ 182668 h 176388"/>
                <a:gd name="connsiteX18" fmla="*/ 137231 w 317499"/>
                <a:gd name="connsiteY18" fmla="*/ 182668 h 176388"/>
                <a:gd name="connsiteX19" fmla="*/ 137301 w 317499"/>
                <a:gd name="connsiteY19" fmla="*/ 182668 h 176388"/>
                <a:gd name="connsiteX20" fmla="*/ 137442 w 317499"/>
                <a:gd name="connsiteY20" fmla="*/ 182668 h 176388"/>
                <a:gd name="connsiteX21" fmla="*/ 137795 w 317499"/>
                <a:gd name="connsiteY21" fmla="*/ 182598 h 176388"/>
                <a:gd name="connsiteX22" fmla="*/ 137936 w 317499"/>
                <a:gd name="connsiteY22" fmla="*/ 182527 h 176388"/>
                <a:gd name="connsiteX23" fmla="*/ 138077 w 317499"/>
                <a:gd name="connsiteY23" fmla="*/ 182457 h 176388"/>
                <a:gd name="connsiteX24" fmla="*/ 138289 w 317499"/>
                <a:gd name="connsiteY24" fmla="*/ 182386 h 176388"/>
                <a:gd name="connsiteX25" fmla="*/ 138853 w 317499"/>
                <a:gd name="connsiteY25" fmla="*/ 182104 h 176388"/>
                <a:gd name="connsiteX26" fmla="*/ 317500 w 317499"/>
                <a:gd name="connsiteY26" fmla="*/ 78952 h 176388"/>
                <a:gd name="connsiteX27" fmla="*/ 181539 w 317499"/>
                <a:gd name="connsiteY27"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7499" h="176388">
                  <a:moveTo>
                    <a:pt x="181539" y="0"/>
                  </a:moveTo>
                  <a:lnTo>
                    <a:pt x="2893" y="103152"/>
                  </a:lnTo>
                  <a:cubicBezTo>
                    <a:pt x="2611" y="103293"/>
                    <a:pt x="2399" y="103434"/>
                    <a:pt x="2117" y="103505"/>
                  </a:cubicBezTo>
                  <a:cubicBezTo>
                    <a:pt x="2046" y="103505"/>
                    <a:pt x="2046" y="103505"/>
                    <a:pt x="1976" y="103576"/>
                  </a:cubicBezTo>
                  <a:cubicBezTo>
                    <a:pt x="1764" y="103646"/>
                    <a:pt x="1482" y="103717"/>
                    <a:pt x="1270" y="103717"/>
                  </a:cubicBezTo>
                  <a:cubicBezTo>
                    <a:pt x="1270" y="103717"/>
                    <a:pt x="1199" y="103717"/>
                    <a:pt x="1199" y="103717"/>
                  </a:cubicBezTo>
                  <a:cubicBezTo>
                    <a:pt x="988" y="103717"/>
                    <a:pt x="776" y="103717"/>
                    <a:pt x="564" y="103717"/>
                  </a:cubicBezTo>
                  <a:cubicBezTo>
                    <a:pt x="564" y="103717"/>
                    <a:pt x="564" y="103717"/>
                    <a:pt x="564" y="103717"/>
                  </a:cubicBezTo>
                  <a:cubicBezTo>
                    <a:pt x="353" y="103646"/>
                    <a:pt x="141" y="103576"/>
                    <a:pt x="0" y="103505"/>
                  </a:cubicBezTo>
                  <a:lnTo>
                    <a:pt x="135961" y="182527"/>
                  </a:lnTo>
                  <a:cubicBezTo>
                    <a:pt x="135961" y="182527"/>
                    <a:pt x="135961" y="182527"/>
                    <a:pt x="135961" y="182527"/>
                  </a:cubicBezTo>
                  <a:cubicBezTo>
                    <a:pt x="136031" y="182598"/>
                    <a:pt x="136102" y="182598"/>
                    <a:pt x="136172" y="182598"/>
                  </a:cubicBezTo>
                  <a:cubicBezTo>
                    <a:pt x="136243" y="182598"/>
                    <a:pt x="136313" y="182668"/>
                    <a:pt x="136384" y="182668"/>
                  </a:cubicBezTo>
                  <a:cubicBezTo>
                    <a:pt x="136454" y="182668"/>
                    <a:pt x="136454" y="182668"/>
                    <a:pt x="136525" y="182668"/>
                  </a:cubicBezTo>
                  <a:cubicBezTo>
                    <a:pt x="136525" y="182668"/>
                    <a:pt x="136525" y="182668"/>
                    <a:pt x="136525" y="182668"/>
                  </a:cubicBezTo>
                  <a:cubicBezTo>
                    <a:pt x="136525" y="182668"/>
                    <a:pt x="136525" y="182668"/>
                    <a:pt x="136596" y="182668"/>
                  </a:cubicBezTo>
                  <a:cubicBezTo>
                    <a:pt x="136666" y="182668"/>
                    <a:pt x="136737" y="182668"/>
                    <a:pt x="136878" y="182668"/>
                  </a:cubicBezTo>
                  <a:cubicBezTo>
                    <a:pt x="136948" y="182668"/>
                    <a:pt x="137089" y="182668"/>
                    <a:pt x="137160" y="182668"/>
                  </a:cubicBezTo>
                  <a:cubicBezTo>
                    <a:pt x="137160" y="182668"/>
                    <a:pt x="137231" y="182668"/>
                    <a:pt x="137231" y="182668"/>
                  </a:cubicBezTo>
                  <a:cubicBezTo>
                    <a:pt x="137231" y="182668"/>
                    <a:pt x="137301" y="182668"/>
                    <a:pt x="137301" y="182668"/>
                  </a:cubicBezTo>
                  <a:cubicBezTo>
                    <a:pt x="137372" y="182668"/>
                    <a:pt x="137372" y="182668"/>
                    <a:pt x="137442" y="182668"/>
                  </a:cubicBezTo>
                  <a:cubicBezTo>
                    <a:pt x="137583" y="182668"/>
                    <a:pt x="137654" y="182598"/>
                    <a:pt x="137795" y="182598"/>
                  </a:cubicBezTo>
                  <a:cubicBezTo>
                    <a:pt x="137866" y="182598"/>
                    <a:pt x="137866" y="182527"/>
                    <a:pt x="137936" y="182527"/>
                  </a:cubicBezTo>
                  <a:cubicBezTo>
                    <a:pt x="138007" y="182527"/>
                    <a:pt x="138007" y="182527"/>
                    <a:pt x="138077" y="182457"/>
                  </a:cubicBezTo>
                  <a:cubicBezTo>
                    <a:pt x="138148" y="182457"/>
                    <a:pt x="138218" y="182386"/>
                    <a:pt x="138289" y="182386"/>
                  </a:cubicBezTo>
                  <a:cubicBezTo>
                    <a:pt x="138501" y="182316"/>
                    <a:pt x="138642" y="182245"/>
                    <a:pt x="138853" y="182104"/>
                  </a:cubicBezTo>
                  <a:lnTo>
                    <a:pt x="317500" y="78952"/>
                  </a:lnTo>
                  <a:lnTo>
                    <a:pt x="181539" y="0"/>
                  </a:lnTo>
                  <a:close/>
                </a:path>
              </a:pathLst>
            </a:custGeom>
            <a:solidFill>
              <a:srgbClr val="FFFFFF"/>
            </a:solidFill>
            <a:ln w="7047" cap="flat">
              <a:noFill/>
              <a:prstDash val="solid"/>
              <a:miter/>
            </a:ln>
          </p:spPr>
          <p:txBody>
            <a:bodyPr rtlCol="0" anchor="ctr"/>
            <a:lstStyle/>
            <a:p>
              <a:endParaRPr lang="en-ID"/>
            </a:p>
          </p:txBody>
        </p:sp>
        <p:sp>
          <p:nvSpPr>
            <p:cNvPr id="313" name="Freeform: Shape 312">
              <a:extLst>
                <a:ext uri="{FF2B5EF4-FFF2-40B4-BE49-F238E27FC236}">
                  <a16:creationId xmlns:a16="http://schemas.microsoft.com/office/drawing/2014/main" id="{3616DA73-91D5-4C48-B510-691AC7C121E7}"/>
                </a:ext>
              </a:extLst>
            </p:cNvPr>
            <p:cNvSpPr/>
            <p:nvPr/>
          </p:nvSpPr>
          <p:spPr>
            <a:xfrm>
              <a:off x="2990145" y="1634208"/>
              <a:ext cx="183444" cy="105833"/>
            </a:xfrm>
            <a:custGeom>
              <a:avLst/>
              <a:gdLst>
                <a:gd name="connsiteX0" fmla="*/ 48542 w 183444"/>
                <a:gd name="connsiteY0" fmla="*/ 0 h 105833"/>
                <a:gd name="connsiteX1" fmla="*/ 48260 w 183444"/>
                <a:gd name="connsiteY1" fmla="*/ 2046 h 105833"/>
                <a:gd name="connsiteX2" fmla="*/ 48260 w 183444"/>
                <a:gd name="connsiteY2" fmla="*/ 2117 h 105833"/>
                <a:gd name="connsiteX3" fmla="*/ 47413 w 183444"/>
                <a:gd name="connsiteY3" fmla="*/ 4092 h 105833"/>
                <a:gd name="connsiteX4" fmla="*/ 47413 w 183444"/>
                <a:gd name="connsiteY4" fmla="*/ 4092 h 105833"/>
                <a:gd name="connsiteX5" fmla="*/ 46143 w 183444"/>
                <a:gd name="connsiteY5" fmla="*/ 5786 h 105833"/>
                <a:gd name="connsiteX6" fmla="*/ 46073 w 183444"/>
                <a:gd name="connsiteY6" fmla="*/ 5856 h 105833"/>
                <a:gd name="connsiteX7" fmla="*/ 44521 w 183444"/>
                <a:gd name="connsiteY7" fmla="*/ 7126 h 105833"/>
                <a:gd name="connsiteX8" fmla="*/ 0 w 183444"/>
                <a:gd name="connsiteY8" fmla="*/ 32879 h 105833"/>
                <a:gd name="connsiteX9" fmla="*/ 135961 w 183444"/>
                <a:gd name="connsiteY9" fmla="*/ 111901 h 105833"/>
                <a:gd name="connsiteX10" fmla="*/ 180481 w 183444"/>
                <a:gd name="connsiteY10" fmla="*/ 86148 h 105833"/>
                <a:gd name="connsiteX11" fmla="*/ 181822 w 183444"/>
                <a:gd name="connsiteY11" fmla="*/ 85090 h 105833"/>
                <a:gd name="connsiteX12" fmla="*/ 182033 w 183444"/>
                <a:gd name="connsiteY12" fmla="*/ 84878 h 105833"/>
                <a:gd name="connsiteX13" fmla="*/ 182104 w 183444"/>
                <a:gd name="connsiteY13" fmla="*/ 84808 h 105833"/>
                <a:gd name="connsiteX14" fmla="*/ 182316 w 183444"/>
                <a:gd name="connsiteY14" fmla="*/ 84596 h 105833"/>
                <a:gd name="connsiteX15" fmla="*/ 182668 w 183444"/>
                <a:gd name="connsiteY15" fmla="*/ 84173 h 105833"/>
                <a:gd name="connsiteX16" fmla="*/ 182951 w 183444"/>
                <a:gd name="connsiteY16" fmla="*/ 83820 h 105833"/>
                <a:gd name="connsiteX17" fmla="*/ 183162 w 183444"/>
                <a:gd name="connsiteY17" fmla="*/ 83467 h 105833"/>
                <a:gd name="connsiteX18" fmla="*/ 183374 w 183444"/>
                <a:gd name="connsiteY18" fmla="*/ 83114 h 105833"/>
                <a:gd name="connsiteX19" fmla="*/ 183374 w 183444"/>
                <a:gd name="connsiteY19" fmla="*/ 83044 h 105833"/>
                <a:gd name="connsiteX20" fmla="*/ 183374 w 183444"/>
                <a:gd name="connsiteY20" fmla="*/ 83044 h 105833"/>
                <a:gd name="connsiteX21" fmla="*/ 183515 w 183444"/>
                <a:gd name="connsiteY21" fmla="*/ 82762 h 105833"/>
                <a:gd name="connsiteX22" fmla="*/ 183656 w 183444"/>
                <a:gd name="connsiteY22" fmla="*/ 82409 h 105833"/>
                <a:gd name="connsiteX23" fmla="*/ 183797 w 183444"/>
                <a:gd name="connsiteY23" fmla="*/ 82056 h 105833"/>
                <a:gd name="connsiteX24" fmla="*/ 183938 w 183444"/>
                <a:gd name="connsiteY24" fmla="*/ 81703 h 105833"/>
                <a:gd name="connsiteX25" fmla="*/ 184079 w 183444"/>
                <a:gd name="connsiteY25" fmla="*/ 81351 h 105833"/>
                <a:gd name="connsiteX26" fmla="*/ 184150 w 183444"/>
                <a:gd name="connsiteY26" fmla="*/ 81139 h 105833"/>
                <a:gd name="connsiteX27" fmla="*/ 184150 w 183444"/>
                <a:gd name="connsiteY27" fmla="*/ 81068 h 105833"/>
                <a:gd name="connsiteX28" fmla="*/ 184221 w 183444"/>
                <a:gd name="connsiteY28" fmla="*/ 80927 h 105833"/>
                <a:gd name="connsiteX29" fmla="*/ 184362 w 183444"/>
                <a:gd name="connsiteY29" fmla="*/ 80433 h 105833"/>
                <a:gd name="connsiteX30" fmla="*/ 184432 w 183444"/>
                <a:gd name="connsiteY30" fmla="*/ 79869 h 105833"/>
                <a:gd name="connsiteX31" fmla="*/ 184503 w 183444"/>
                <a:gd name="connsiteY31" fmla="*/ 79022 h 105833"/>
                <a:gd name="connsiteX32" fmla="*/ 48542 w 183444"/>
                <a:gd name="connsiteY32" fmla="*/ 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83444" h="105833">
                  <a:moveTo>
                    <a:pt x="48542" y="0"/>
                  </a:moveTo>
                  <a:cubicBezTo>
                    <a:pt x="48542" y="635"/>
                    <a:pt x="48401" y="1341"/>
                    <a:pt x="48260" y="2046"/>
                  </a:cubicBezTo>
                  <a:cubicBezTo>
                    <a:pt x="48260" y="2046"/>
                    <a:pt x="48260" y="2046"/>
                    <a:pt x="48260" y="2117"/>
                  </a:cubicBezTo>
                  <a:cubicBezTo>
                    <a:pt x="48048" y="2822"/>
                    <a:pt x="47766" y="3457"/>
                    <a:pt x="47413" y="4092"/>
                  </a:cubicBezTo>
                  <a:cubicBezTo>
                    <a:pt x="47413" y="4092"/>
                    <a:pt x="47413" y="4092"/>
                    <a:pt x="47413" y="4092"/>
                  </a:cubicBezTo>
                  <a:cubicBezTo>
                    <a:pt x="47061" y="4727"/>
                    <a:pt x="46637" y="5292"/>
                    <a:pt x="46143" y="5786"/>
                  </a:cubicBezTo>
                  <a:cubicBezTo>
                    <a:pt x="46143" y="5786"/>
                    <a:pt x="46073" y="5856"/>
                    <a:pt x="46073" y="5856"/>
                  </a:cubicBezTo>
                  <a:cubicBezTo>
                    <a:pt x="45579" y="6350"/>
                    <a:pt x="45085" y="6773"/>
                    <a:pt x="44521" y="7126"/>
                  </a:cubicBezTo>
                  <a:lnTo>
                    <a:pt x="0" y="32879"/>
                  </a:lnTo>
                  <a:lnTo>
                    <a:pt x="135961" y="111901"/>
                  </a:lnTo>
                  <a:lnTo>
                    <a:pt x="180481" y="86148"/>
                  </a:lnTo>
                  <a:cubicBezTo>
                    <a:pt x="180975" y="85866"/>
                    <a:pt x="181398" y="85513"/>
                    <a:pt x="181822" y="85090"/>
                  </a:cubicBezTo>
                  <a:cubicBezTo>
                    <a:pt x="181892" y="85019"/>
                    <a:pt x="181963" y="84949"/>
                    <a:pt x="182033" y="84878"/>
                  </a:cubicBezTo>
                  <a:cubicBezTo>
                    <a:pt x="182033" y="84878"/>
                    <a:pt x="182104" y="84808"/>
                    <a:pt x="182104" y="84808"/>
                  </a:cubicBezTo>
                  <a:cubicBezTo>
                    <a:pt x="182174" y="84737"/>
                    <a:pt x="182245" y="84667"/>
                    <a:pt x="182316" y="84596"/>
                  </a:cubicBezTo>
                  <a:cubicBezTo>
                    <a:pt x="182457" y="84455"/>
                    <a:pt x="182527" y="84314"/>
                    <a:pt x="182668" y="84173"/>
                  </a:cubicBezTo>
                  <a:cubicBezTo>
                    <a:pt x="182739" y="84032"/>
                    <a:pt x="182880" y="83961"/>
                    <a:pt x="182951" y="83820"/>
                  </a:cubicBezTo>
                  <a:cubicBezTo>
                    <a:pt x="183021" y="83679"/>
                    <a:pt x="183092" y="83608"/>
                    <a:pt x="183162" y="83467"/>
                  </a:cubicBezTo>
                  <a:cubicBezTo>
                    <a:pt x="183233" y="83326"/>
                    <a:pt x="183303" y="83256"/>
                    <a:pt x="183374" y="83114"/>
                  </a:cubicBezTo>
                  <a:cubicBezTo>
                    <a:pt x="183374" y="83114"/>
                    <a:pt x="183374" y="83114"/>
                    <a:pt x="183374" y="83044"/>
                  </a:cubicBezTo>
                  <a:cubicBezTo>
                    <a:pt x="183374" y="83044"/>
                    <a:pt x="183374" y="83044"/>
                    <a:pt x="183374" y="83044"/>
                  </a:cubicBezTo>
                  <a:cubicBezTo>
                    <a:pt x="183444" y="82973"/>
                    <a:pt x="183515" y="82832"/>
                    <a:pt x="183515" y="82762"/>
                  </a:cubicBezTo>
                  <a:cubicBezTo>
                    <a:pt x="183586" y="82621"/>
                    <a:pt x="183656" y="82550"/>
                    <a:pt x="183656" y="82409"/>
                  </a:cubicBezTo>
                  <a:cubicBezTo>
                    <a:pt x="183727" y="82268"/>
                    <a:pt x="183797" y="82197"/>
                    <a:pt x="183797" y="82056"/>
                  </a:cubicBezTo>
                  <a:cubicBezTo>
                    <a:pt x="183868" y="81915"/>
                    <a:pt x="183868" y="81844"/>
                    <a:pt x="183938" y="81703"/>
                  </a:cubicBezTo>
                  <a:cubicBezTo>
                    <a:pt x="184009" y="81562"/>
                    <a:pt x="184009" y="81421"/>
                    <a:pt x="184079" y="81351"/>
                  </a:cubicBezTo>
                  <a:cubicBezTo>
                    <a:pt x="184079" y="81280"/>
                    <a:pt x="184150" y="81210"/>
                    <a:pt x="184150" y="81139"/>
                  </a:cubicBezTo>
                  <a:cubicBezTo>
                    <a:pt x="184150" y="81139"/>
                    <a:pt x="184150" y="81139"/>
                    <a:pt x="184150" y="81068"/>
                  </a:cubicBezTo>
                  <a:cubicBezTo>
                    <a:pt x="184150" y="80998"/>
                    <a:pt x="184150" y="80998"/>
                    <a:pt x="184221" y="80927"/>
                  </a:cubicBezTo>
                  <a:cubicBezTo>
                    <a:pt x="184291" y="80786"/>
                    <a:pt x="184291" y="80645"/>
                    <a:pt x="184362" y="80433"/>
                  </a:cubicBezTo>
                  <a:cubicBezTo>
                    <a:pt x="184432" y="80222"/>
                    <a:pt x="184432" y="80081"/>
                    <a:pt x="184432" y="79869"/>
                  </a:cubicBezTo>
                  <a:cubicBezTo>
                    <a:pt x="184503" y="79587"/>
                    <a:pt x="184503" y="79304"/>
                    <a:pt x="184503" y="79022"/>
                  </a:cubicBezTo>
                  <a:lnTo>
                    <a:pt x="48542" y="0"/>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14" name="Freeform: Shape 313">
              <a:extLst>
                <a:ext uri="{FF2B5EF4-FFF2-40B4-BE49-F238E27FC236}">
                  <a16:creationId xmlns:a16="http://schemas.microsoft.com/office/drawing/2014/main" id="{7F529607-BC0D-47E7-99E8-258262B5BF11}"/>
                </a:ext>
              </a:extLst>
            </p:cNvPr>
            <p:cNvSpPr/>
            <p:nvPr/>
          </p:nvSpPr>
          <p:spPr>
            <a:xfrm>
              <a:off x="3059360" y="1556738"/>
              <a:ext cx="246944" cy="148167"/>
            </a:xfrm>
            <a:custGeom>
              <a:avLst/>
              <a:gdLst>
                <a:gd name="connsiteX0" fmla="*/ 113524 w 246944"/>
                <a:gd name="connsiteY0" fmla="*/ 0 h 148166"/>
                <a:gd name="connsiteX1" fmla="*/ 113242 w 246944"/>
                <a:gd name="connsiteY1" fmla="*/ 2046 h 148166"/>
                <a:gd name="connsiteX2" fmla="*/ 113242 w 246944"/>
                <a:gd name="connsiteY2" fmla="*/ 2117 h 148166"/>
                <a:gd name="connsiteX3" fmla="*/ 112395 w 246944"/>
                <a:gd name="connsiteY3" fmla="*/ 4092 h 148166"/>
                <a:gd name="connsiteX4" fmla="*/ 112395 w 246944"/>
                <a:gd name="connsiteY4" fmla="*/ 4092 h 148166"/>
                <a:gd name="connsiteX5" fmla="*/ 111125 w 246944"/>
                <a:gd name="connsiteY5" fmla="*/ 5786 h 148166"/>
                <a:gd name="connsiteX6" fmla="*/ 111054 w 246944"/>
                <a:gd name="connsiteY6" fmla="*/ 5856 h 148166"/>
                <a:gd name="connsiteX7" fmla="*/ 109502 w 246944"/>
                <a:gd name="connsiteY7" fmla="*/ 7126 h 148166"/>
                <a:gd name="connsiteX8" fmla="*/ 0 w 246944"/>
                <a:gd name="connsiteY8" fmla="*/ 70344 h 148166"/>
                <a:gd name="connsiteX9" fmla="*/ 135961 w 246944"/>
                <a:gd name="connsiteY9" fmla="*/ 149366 h 148166"/>
                <a:gd name="connsiteX10" fmla="*/ 245463 w 246944"/>
                <a:gd name="connsiteY10" fmla="*/ 86148 h 148166"/>
                <a:gd name="connsiteX11" fmla="*/ 246874 w 246944"/>
                <a:gd name="connsiteY11" fmla="*/ 85090 h 148166"/>
                <a:gd name="connsiteX12" fmla="*/ 247086 w 246944"/>
                <a:gd name="connsiteY12" fmla="*/ 84878 h 148166"/>
                <a:gd name="connsiteX13" fmla="*/ 247156 w 246944"/>
                <a:gd name="connsiteY13" fmla="*/ 84808 h 148166"/>
                <a:gd name="connsiteX14" fmla="*/ 247368 w 246944"/>
                <a:gd name="connsiteY14" fmla="*/ 84596 h 148166"/>
                <a:gd name="connsiteX15" fmla="*/ 247721 w 246944"/>
                <a:gd name="connsiteY15" fmla="*/ 84173 h 148166"/>
                <a:gd name="connsiteX16" fmla="*/ 248003 w 246944"/>
                <a:gd name="connsiteY16" fmla="*/ 83820 h 148166"/>
                <a:gd name="connsiteX17" fmla="*/ 248214 w 246944"/>
                <a:gd name="connsiteY17" fmla="*/ 83467 h 148166"/>
                <a:gd name="connsiteX18" fmla="*/ 248426 w 246944"/>
                <a:gd name="connsiteY18" fmla="*/ 83114 h 148166"/>
                <a:gd name="connsiteX19" fmla="*/ 248426 w 246944"/>
                <a:gd name="connsiteY19" fmla="*/ 83114 h 148166"/>
                <a:gd name="connsiteX20" fmla="*/ 248426 w 246944"/>
                <a:gd name="connsiteY20" fmla="*/ 83114 h 148166"/>
                <a:gd name="connsiteX21" fmla="*/ 248567 w 246944"/>
                <a:gd name="connsiteY21" fmla="*/ 82832 h 148166"/>
                <a:gd name="connsiteX22" fmla="*/ 248708 w 246944"/>
                <a:gd name="connsiteY22" fmla="*/ 82479 h 148166"/>
                <a:gd name="connsiteX23" fmla="*/ 248849 w 246944"/>
                <a:gd name="connsiteY23" fmla="*/ 82127 h 148166"/>
                <a:gd name="connsiteX24" fmla="*/ 248991 w 246944"/>
                <a:gd name="connsiteY24" fmla="*/ 81774 h 148166"/>
                <a:gd name="connsiteX25" fmla="*/ 249132 w 246944"/>
                <a:gd name="connsiteY25" fmla="*/ 81421 h 148166"/>
                <a:gd name="connsiteX26" fmla="*/ 249202 w 246944"/>
                <a:gd name="connsiteY26" fmla="*/ 81209 h 148166"/>
                <a:gd name="connsiteX27" fmla="*/ 249202 w 246944"/>
                <a:gd name="connsiteY27" fmla="*/ 81139 h 148166"/>
                <a:gd name="connsiteX28" fmla="*/ 249273 w 246944"/>
                <a:gd name="connsiteY28" fmla="*/ 80998 h 148166"/>
                <a:gd name="connsiteX29" fmla="*/ 249414 w 246944"/>
                <a:gd name="connsiteY29" fmla="*/ 80504 h 148166"/>
                <a:gd name="connsiteX30" fmla="*/ 249484 w 246944"/>
                <a:gd name="connsiteY30" fmla="*/ 79939 h 148166"/>
                <a:gd name="connsiteX31" fmla="*/ 249555 w 246944"/>
                <a:gd name="connsiteY31" fmla="*/ 79093 h 148166"/>
                <a:gd name="connsiteX32" fmla="*/ 113524 w 246944"/>
                <a:gd name="connsiteY32" fmla="*/ 0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46944" h="148166">
                  <a:moveTo>
                    <a:pt x="113524" y="0"/>
                  </a:moveTo>
                  <a:cubicBezTo>
                    <a:pt x="113524" y="635"/>
                    <a:pt x="113383" y="1341"/>
                    <a:pt x="113242" y="2046"/>
                  </a:cubicBezTo>
                  <a:cubicBezTo>
                    <a:pt x="113242" y="2046"/>
                    <a:pt x="113242" y="2046"/>
                    <a:pt x="113242" y="2117"/>
                  </a:cubicBezTo>
                  <a:cubicBezTo>
                    <a:pt x="113030" y="2822"/>
                    <a:pt x="112748" y="3457"/>
                    <a:pt x="112395" y="4092"/>
                  </a:cubicBezTo>
                  <a:cubicBezTo>
                    <a:pt x="112395" y="4092"/>
                    <a:pt x="112395" y="4092"/>
                    <a:pt x="112395" y="4092"/>
                  </a:cubicBezTo>
                  <a:cubicBezTo>
                    <a:pt x="112042" y="4727"/>
                    <a:pt x="111619" y="5292"/>
                    <a:pt x="111125" y="5786"/>
                  </a:cubicBezTo>
                  <a:cubicBezTo>
                    <a:pt x="111125" y="5786"/>
                    <a:pt x="111054" y="5856"/>
                    <a:pt x="111054" y="5856"/>
                  </a:cubicBezTo>
                  <a:cubicBezTo>
                    <a:pt x="110561" y="6350"/>
                    <a:pt x="110067" y="6773"/>
                    <a:pt x="109502" y="7126"/>
                  </a:cubicBezTo>
                  <a:lnTo>
                    <a:pt x="0" y="70344"/>
                  </a:lnTo>
                  <a:lnTo>
                    <a:pt x="135961" y="149366"/>
                  </a:lnTo>
                  <a:lnTo>
                    <a:pt x="245463" y="86148"/>
                  </a:lnTo>
                  <a:cubicBezTo>
                    <a:pt x="245957" y="85866"/>
                    <a:pt x="246380" y="85513"/>
                    <a:pt x="246874" y="85090"/>
                  </a:cubicBezTo>
                  <a:cubicBezTo>
                    <a:pt x="246944" y="85019"/>
                    <a:pt x="247015" y="84949"/>
                    <a:pt x="247086" y="84878"/>
                  </a:cubicBezTo>
                  <a:cubicBezTo>
                    <a:pt x="247086" y="84878"/>
                    <a:pt x="247156" y="84808"/>
                    <a:pt x="247156" y="84808"/>
                  </a:cubicBezTo>
                  <a:cubicBezTo>
                    <a:pt x="247227" y="84737"/>
                    <a:pt x="247297" y="84667"/>
                    <a:pt x="247368" y="84596"/>
                  </a:cubicBezTo>
                  <a:cubicBezTo>
                    <a:pt x="247509" y="84455"/>
                    <a:pt x="247579" y="84314"/>
                    <a:pt x="247721" y="84173"/>
                  </a:cubicBezTo>
                  <a:cubicBezTo>
                    <a:pt x="247791" y="84032"/>
                    <a:pt x="247932" y="83961"/>
                    <a:pt x="248003" y="83820"/>
                  </a:cubicBezTo>
                  <a:cubicBezTo>
                    <a:pt x="248073" y="83679"/>
                    <a:pt x="248144" y="83608"/>
                    <a:pt x="248214" y="83467"/>
                  </a:cubicBezTo>
                  <a:cubicBezTo>
                    <a:pt x="248285" y="83326"/>
                    <a:pt x="248356" y="83256"/>
                    <a:pt x="248426" y="83114"/>
                  </a:cubicBezTo>
                  <a:cubicBezTo>
                    <a:pt x="248426" y="83114"/>
                    <a:pt x="248426" y="83114"/>
                    <a:pt x="248426" y="83114"/>
                  </a:cubicBezTo>
                  <a:cubicBezTo>
                    <a:pt x="248426" y="83114"/>
                    <a:pt x="248426" y="83114"/>
                    <a:pt x="248426" y="83114"/>
                  </a:cubicBezTo>
                  <a:cubicBezTo>
                    <a:pt x="248497" y="83044"/>
                    <a:pt x="248567" y="82903"/>
                    <a:pt x="248567" y="82832"/>
                  </a:cubicBezTo>
                  <a:cubicBezTo>
                    <a:pt x="248638" y="82691"/>
                    <a:pt x="248708" y="82621"/>
                    <a:pt x="248708" y="82479"/>
                  </a:cubicBezTo>
                  <a:cubicBezTo>
                    <a:pt x="248779" y="82338"/>
                    <a:pt x="248849" y="82268"/>
                    <a:pt x="248849" y="82127"/>
                  </a:cubicBezTo>
                  <a:cubicBezTo>
                    <a:pt x="248920" y="81986"/>
                    <a:pt x="248920" y="81915"/>
                    <a:pt x="248991" y="81774"/>
                  </a:cubicBezTo>
                  <a:cubicBezTo>
                    <a:pt x="249061" y="81633"/>
                    <a:pt x="249061" y="81492"/>
                    <a:pt x="249132" y="81421"/>
                  </a:cubicBezTo>
                  <a:cubicBezTo>
                    <a:pt x="249132" y="81351"/>
                    <a:pt x="249202" y="81280"/>
                    <a:pt x="249202" y="81209"/>
                  </a:cubicBezTo>
                  <a:cubicBezTo>
                    <a:pt x="249202" y="81209"/>
                    <a:pt x="249202" y="81209"/>
                    <a:pt x="249202" y="81139"/>
                  </a:cubicBezTo>
                  <a:cubicBezTo>
                    <a:pt x="249202" y="81068"/>
                    <a:pt x="249202" y="80998"/>
                    <a:pt x="249273" y="80998"/>
                  </a:cubicBezTo>
                  <a:cubicBezTo>
                    <a:pt x="249343" y="80857"/>
                    <a:pt x="249343" y="80716"/>
                    <a:pt x="249414" y="80504"/>
                  </a:cubicBezTo>
                  <a:cubicBezTo>
                    <a:pt x="249484" y="80292"/>
                    <a:pt x="249484" y="80151"/>
                    <a:pt x="249484" y="79939"/>
                  </a:cubicBezTo>
                  <a:cubicBezTo>
                    <a:pt x="249555" y="79657"/>
                    <a:pt x="249555" y="79375"/>
                    <a:pt x="249555" y="79093"/>
                  </a:cubicBezTo>
                  <a:lnTo>
                    <a:pt x="113524" y="0"/>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315" name="Graphic 3">
              <a:extLst>
                <a:ext uri="{FF2B5EF4-FFF2-40B4-BE49-F238E27FC236}">
                  <a16:creationId xmlns:a16="http://schemas.microsoft.com/office/drawing/2014/main" id="{AC57D9AD-22E4-4E38-96F7-3AE6BF0D9333}"/>
                </a:ext>
              </a:extLst>
            </p:cNvPr>
            <p:cNvGrpSpPr/>
            <p:nvPr/>
          </p:nvGrpSpPr>
          <p:grpSpPr>
            <a:xfrm>
              <a:off x="2987181" y="1667016"/>
              <a:ext cx="134056" cy="77611"/>
              <a:chOff x="2987181" y="1667016"/>
              <a:chExt cx="134056" cy="77611"/>
            </a:xfrm>
            <a:solidFill>
              <a:schemeClr val="accent1"/>
            </a:solidFill>
          </p:grpSpPr>
          <p:sp>
            <p:nvSpPr>
              <p:cNvPr id="360" name="Freeform: Shape 359">
                <a:extLst>
                  <a:ext uri="{FF2B5EF4-FFF2-40B4-BE49-F238E27FC236}">
                    <a16:creationId xmlns:a16="http://schemas.microsoft.com/office/drawing/2014/main" id="{CD171223-6397-4B56-A97E-BEC53C1125D6}"/>
                  </a:ext>
                </a:extLst>
              </p:cNvPr>
              <p:cNvSpPr/>
              <p:nvPr/>
            </p:nvSpPr>
            <p:spPr>
              <a:xfrm>
                <a:off x="2987181" y="1667298"/>
                <a:ext cx="134056" cy="77611"/>
              </a:xfrm>
              <a:custGeom>
                <a:avLst/>
                <a:gdLst>
                  <a:gd name="connsiteX0" fmla="*/ 135961 w 134055"/>
                  <a:gd name="connsiteY0" fmla="*/ 79022 h 77611"/>
                  <a:gd name="connsiteX1" fmla="*/ 0 w 134055"/>
                  <a:gd name="connsiteY1" fmla="*/ 0 h 77611"/>
                  <a:gd name="connsiteX2" fmla="*/ 0 w 134055"/>
                  <a:gd name="connsiteY2" fmla="*/ 0 h 77611"/>
                  <a:gd name="connsiteX3" fmla="*/ 135961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lnTo>
                      <a:pt x="0" y="0"/>
                    </a:lnTo>
                    <a:lnTo>
                      <a:pt x="135961" y="79022"/>
                    </a:lnTo>
                    <a:lnTo>
                      <a:pt x="135961" y="79022"/>
                    </a:lnTo>
                  </a:path>
                </a:pathLst>
              </a:custGeom>
              <a:solidFill>
                <a:srgbClr val="403E70"/>
              </a:solidFill>
              <a:ln w="7047" cap="flat">
                <a:noFill/>
                <a:prstDash val="solid"/>
                <a:miter/>
              </a:ln>
            </p:spPr>
            <p:txBody>
              <a:bodyPr rtlCol="0" anchor="ctr"/>
              <a:lstStyle/>
              <a:p>
                <a:endParaRPr lang="en-ID"/>
              </a:p>
            </p:txBody>
          </p:sp>
          <p:sp>
            <p:nvSpPr>
              <p:cNvPr id="361" name="Freeform: Shape 360">
                <a:extLst>
                  <a:ext uri="{FF2B5EF4-FFF2-40B4-BE49-F238E27FC236}">
                    <a16:creationId xmlns:a16="http://schemas.microsoft.com/office/drawing/2014/main" id="{46A20276-1D13-4DBC-85F7-1AEC682C13C1}"/>
                  </a:ext>
                </a:extLst>
              </p:cNvPr>
              <p:cNvSpPr/>
              <p:nvPr/>
            </p:nvSpPr>
            <p:spPr>
              <a:xfrm>
                <a:off x="2987181" y="1667298"/>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71"/>
                      <a:pt x="141" y="71"/>
                      <a:pt x="212" y="71"/>
                    </a:cubicBezTo>
                    <a:lnTo>
                      <a:pt x="136172" y="79093"/>
                    </a:lnTo>
                    <a:cubicBezTo>
                      <a:pt x="136102" y="79093"/>
                      <a:pt x="136031" y="79093"/>
                      <a:pt x="135961" y="79022"/>
                    </a:cubicBezTo>
                  </a:path>
                </a:pathLst>
              </a:custGeom>
              <a:solidFill>
                <a:srgbClr val="424074"/>
              </a:solidFill>
              <a:ln w="7047" cap="flat">
                <a:noFill/>
                <a:prstDash val="solid"/>
                <a:miter/>
              </a:ln>
            </p:spPr>
            <p:txBody>
              <a:bodyPr rtlCol="0" anchor="ctr"/>
              <a:lstStyle/>
              <a:p>
                <a:endParaRPr lang="en-ID"/>
              </a:p>
            </p:txBody>
          </p:sp>
          <p:sp>
            <p:nvSpPr>
              <p:cNvPr id="362" name="Freeform: Shape 361">
                <a:extLst>
                  <a:ext uri="{FF2B5EF4-FFF2-40B4-BE49-F238E27FC236}">
                    <a16:creationId xmlns:a16="http://schemas.microsoft.com/office/drawing/2014/main" id="{14DB8AB9-488F-4A69-8845-AC403C3AE9A7}"/>
                  </a:ext>
                </a:extLst>
              </p:cNvPr>
              <p:cNvSpPr/>
              <p:nvPr/>
            </p:nvSpPr>
            <p:spPr>
              <a:xfrm>
                <a:off x="2987393" y="1667439"/>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22"/>
                      <a:pt x="136031" y="79022"/>
                      <a:pt x="135961" y="79022"/>
                    </a:cubicBezTo>
                  </a:path>
                </a:pathLst>
              </a:custGeom>
              <a:solidFill>
                <a:srgbClr val="444277"/>
              </a:solidFill>
              <a:ln w="7047" cap="flat">
                <a:noFill/>
                <a:prstDash val="solid"/>
                <a:miter/>
              </a:ln>
            </p:spPr>
            <p:txBody>
              <a:bodyPr rtlCol="0" anchor="ctr"/>
              <a:lstStyle/>
              <a:p>
                <a:endParaRPr lang="en-ID"/>
              </a:p>
            </p:txBody>
          </p:sp>
          <p:sp>
            <p:nvSpPr>
              <p:cNvPr id="363" name="Freeform: Shape 362">
                <a:extLst>
                  <a:ext uri="{FF2B5EF4-FFF2-40B4-BE49-F238E27FC236}">
                    <a16:creationId xmlns:a16="http://schemas.microsoft.com/office/drawing/2014/main" id="{21B4FFA3-2FFF-456B-A6A0-FE711DCDCB5A}"/>
                  </a:ext>
                </a:extLst>
              </p:cNvPr>
              <p:cNvSpPr/>
              <p:nvPr/>
            </p:nvSpPr>
            <p:spPr>
              <a:xfrm>
                <a:off x="2987605" y="1667510"/>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72" y="79022"/>
                      <a:pt x="136102" y="79022"/>
                      <a:pt x="135961" y="79022"/>
                    </a:cubicBezTo>
                  </a:path>
                </a:pathLst>
              </a:custGeom>
              <a:solidFill>
                <a:srgbClr val="46447B"/>
              </a:solidFill>
              <a:ln w="7047" cap="flat">
                <a:noFill/>
                <a:prstDash val="solid"/>
                <a:miter/>
              </a:ln>
            </p:spPr>
            <p:txBody>
              <a:bodyPr rtlCol="0" anchor="ctr"/>
              <a:lstStyle/>
              <a:p>
                <a:endParaRPr lang="en-ID"/>
              </a:p>
            </p:txBody>
          </p:sp>
          <p:sp>
            <p:nvSpPr>
              <p:cNvPr id="364" name="Freeform: Shape 363">
                <a:extLst>
                  <a:ext uri="{FF2B5EF4-FFF2-40B4-BE49-F238E27FC236}">
                    <a16:creationId xmlns:a16="http://schemas.microsoft.com/office/drawing/2014/main" id="{090848BA-E542-402C-9D51-2A358BECAA20}"/>
                  </a:ext>
                </a:extLst>
              </p:cNvPr>
              <p:cNvSpPr/>
              <p:nvPr/>
            </p:nvSpPr>
            <p:spPr>
              <a:xfrm>
                <a:off x="2987887" y="1667510"/>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0"/>
                      <a:pt x="282" y="0"/>
                    </a:cubicBezTo>
                    <a:lnTo>
                      <a:pt x="136243" y="79022"/>
                    </a:lnTo>
                    <a:cubicBezTo>
                      <a:pt x="136102" y="79093"/>
                      <a:pt x="136031" y="79093"/>
                      <a:pt x="135961" y="79022"/>
                    </a:cubicBezTo>
                  </a:path>
                </a:pathLst>
              </a:custGeom>
              <a:solidFill>
                <a:srgbClr val="48467F"/>
              </a:solidFill>
              <a:ln w="7047" cap="flat">
                <a:noFill/>
                <a:prstDash val="solid"/>
                <a:miter/>
              </a:ln>
            </p:spPr>
            <p:txBody>
              <a:bodyPr rtlCol="0" anchor="ctr"/>
              <a:lstStyle/>
              <a:p>
                <a:endParaRPr lang="en-ID"/>
              </a:p>
            </p:txBody>
          </p:sp>
          <p:sp>
            <p:nvSpPr>
              <p:cNvPr id="365" name="Freeform: Shape 364">
                <a:extLst>
                  <a:ext uri="{FF2B5EF4-FFF2-40B4-BE49-F238E27FC236}">
                    <a16:creationId xmlns:a16="http://schemas.microsoft.com/office/drawing/2014/main" id="{1916850D-AB14-4984-8A6C-74F49AE0244E}"/>
                  </a:ext>
                </a:extLst>
              </p:cNvPr>
              <p:cNvSpPr/>
              <p:nvPr/>
            </p:nvSpPr>
            <p:spPr>
              <a:xfrm>
                <a:off x="2988099" y="1667581"/>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102" y="79022"/>
                      <a:pt x="135961" y="79022"/>
                    </a:cubicBezTo>
                  </a:path>
                </a:pathLst>
              </a:custGeom>
              <a:solidFill>
                <a:srgbClr val="4A4882"/>
              </a:solidFill>
              <a:ln w="7047" cap="flat">
                <a:noFill/>
                <a:prstDash val="solid"/>
                <a:miter/>
              </a:ln>
            </p:spPr>
            <p:txBody>
              <a:bodyPr rtlCol="0" anchor="ctr"/>
              <a:lstStyle/>
              <a:p>
                <a:endParaRPr lang="en-ID"/>
              </a:p>
            </p:txBody>
          </p:sp>
          <p:sp>
            <p:nvSpPr>
              <p:cNvPr id="366" name="Freeform: Shape 365">
                <a:extLst>
                  <a:ext uri="{FF2B5EF4-FFF2-40B4-BE49-F238E27FC236}">
                    <a16:creationId xmlns:a16="http://schemas.microsoft.com/office/drawing/2014/main" id="{670FCC4E-F6A8-430E-9D4F-CBC2E8A3454B}"/>
                  </a:ext>
                </a:extLst>
              </p:cNvPr>
              <p:cNvSpPr/>
              <p:nvPr/>
            </p:nvSpPr>
            <p:spPr>
              <a:xfrm>
                <a:off x="2988381" y="1667581"/>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102" y="79022"/>
                      <a:pt x="135961" y="79022"/>
                    </a:cubicBezTo>
                  </a:path>
                </a:pathLst>
              </a:custGeom>
              <a:solidFill>
                <a:srgbClr val="4C4A86"/>
              </a:solidFill>
              <a:ln w="7047" cap="flat">
                <a:noFill/>
                <a:prstDash val="solid"/>
                <a:miter/>
              </a:ln>
            </p:spPr>
            <p:txBody>
              <a:bodyPr rtlCol="0" anchor="ctr"/>
              <a:lstStyle/>
              <a:p>
                <a:endParaRPr lang="en-ID"/>
              </a:p>
            </p:txBody>
          </p:sp>
          <p:sp>
            <p:nvSpPr>
              <p:cNvPr id="367" name="Freeform: Shape 366">
                <a:extLst>
                  <a:ext uri="{FF2B5EF4-FFF2-40B4-BE49-F238E27FC236}">
                    <a16:creationId xmlns:a16="http://schemas.microsoft.com/office/drawing/2014/main" id="{ABE1107C-38A7-4C1C-B3C6-5944BD6BA4FC}"/>
                  </a:ext>
                </a:extLst>
              </p:cNvPr>
              <p:cNvSpPr/>
              <p:nvPr/>
            </p:nvSpPr>
            <p:spPr>
              <a:xfrm>
                <a:off x="2988663" y="1667439"/>
                <a:ext cx="134056" cy="77611"/>
              </a:xfrm>
              <a:custGeom>
                <a:avLst/>
                <a:gdLst>
                  <a:gd name="connsiteX0" fmla="*/ 135961 w 134055"/>
                  <a:gd name="connsiteY0" fmla="*/ 79093 h 77611"/>
                  <a:gd name="connsiteX1" fmla="*/ 0 w 134055"/>
                  <a:gd name="connsiteY1" fmla="*/ 71 h 77611"/>
                  <a:gd name="connsiteX2" fmla="*/ 353 w 134055"/>
                  <a:gd name="connsiteY2" fmla="*/ 0 h 77611"/>
                  <a:gd name="connsiteX3" fmla="*/ 136313 w 134055"/>
                  <a:gd name="connsiteY3" fmla="*/ 79022 h 77611"/>
                  <a:gd name="connsiteX4" fmla="*/ 135961 w 134055"/>
                  <a:gd name="connsiteY4" fmla="*/ 7909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93"/>
                    </a:moveTo>
                    <a:lnTo>
                      <a:pt x="0" y="71"/>
                    </a:lnTo>
                    <a:cubicBezTo>
                      <a:pt x="141" y="71"/>
                      <a:pt x="212" y="0"/>
                      <a:pt x="353" y="0"/>
                    </a:cubicBezTo>
                    <a:lnTo>
                      <a:pt x="136313" y="79022"/>
                    </a:lnTo>
                    <a:cubicBezTo>
                      <a:pt x="136243" y="79093"/>
                      <a:pt x="136102" y="79093"/>
                      <a:pt x="135961" y="79093"/>
                    </a:cubicBezTo>
                  </a:path>
                </a:pathLst>
              </a:custGeom>
              <a:solidFill>
                <a:srgbClr val="4E4C8A"/>
              </a:solidFill>
              <a:ln w="7047" cap="flat">
                <a:noFill/>
                <a:prstDash val="solid"/>
                <a:miter/>
              </a:ln>
            </p:spPr>
            <p:txBody>
              <a:bodyPr rtlCol="0" anchor="ctr"/>
              <a:lstStyle/>
              <a:p>
                <a:endParaRPr lang="en-ID"/>
              </a:p>
            </p:txBody>
          </p:sp>
          <p:sp>
            <p:nvSpPr>
              <p:cNvPr id="368" name="Freeform: Shape 367">
                <a:extLst>
                  <a:ext uri="{FF2B5EF4-FFF2-40B4-BE49-F238E27FC236}">
                    <a16:creationId xmlns:a16="http://schemas.microsoft.com/office/drawing/2014/main" id="{1D7CB934-24EF-43D7-89CB-333323610173}"/>
                  </a:ext>
                </a:extLst>
              </p:cNvPr>
              <p:cNvSpPr/>
              <p:nvPr/>
            </p:nvSpPr>
            <p:spPr>
              <a:xfrm>
                <a:off x="2989086" y="1667298"/>
                <a:ext cx="134056" cy="77611"/>
              </a:xfrm>
              <a:custGeom>
                <a:avLst/>
                <a:gdLst>
                  <a:gd name="connsiteX0" fmla="*/ 135961 w 134055"/>
                  <a:gd name="connsiteY0" fmla="*/ 79163 h 77611"/>
                  <a:gd name="connsiteX1" fmla="*/ 0 w 134055"/>
                  <a:gd name="connsiteY1" fmla="*/ 141 h 77611"/>
                  <a:gd name="connsiteX2" fmla="*/ 494 w 134055"/>
                  <a:gd name="connsiteY2" fmla="*/ 0 h 77611"/>
                  <a:gd name="connsiteX3" fmla="*/ 136454 w 134055"/>
                  <a:gd name="connsiteY3" fmla="*/ 79022 h 77611"/>
                  <a:gd name="connsiteX4" fmla="*/ 135961 w 134055"/>
                  <a:gd name="connsiteY4" fmla="*/ 7916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163"/>
                    </a:moveTo>
                    <a:lnTo>
                      <a:pt x="0" y="141"/>
                    </a:lnTo>
                    <a:cubicBezTo>
                      <a:pt x="141" y="71"/>
                      <a:pt x="353" y="71"/>
                      <a:pt x="494" y="0"/>
                    </a:cubicBezTo>
                    <a:lnTo>
                      <a:pt x="136454" y="79022"/>
                    </a:lnTo>
                    <a:cubicBezTo>
                      <a:pt x="136243" y="79093"/>
                      <a:pt x="136102" y="79163"/>
                      <a:pt x="135961" y="79163"/>
                    </a:cubicBezTo>
                  </a:path>
                </a:pathLst>
              </a:custGeom>
              <a:solidFill>
                <a:srgbClr val="504E8D"/>
              </a:solidFill>
              <a:ln w="7047"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EF08A111-9694-4BE9-AB4F-9BA19C664F1E}"/>
                  </a:ext>
                </a:extLst>
              </p:cNvPr>
              <p:cNvSpPr/>
              <p:nvPr/>
            </p:nvSpPr>
            <p:spPr>
              <a:xfrm>
                <a:off x="2989510" y="1667016"/>
                <a:ext cx="134056" cy="77611"/>
              </a:xfrm>
              <a:custGeom>
                <a:avLst/>
                <a:gdLst>
                  <a:gd name="connsiteX0" fmla="*/ 135961 w 134055"/>
                  <a:gd name="connsiteY0" fmla="*/ 79304 h 77611"/>
                  <a:gd name="connsiteX1" fmla="*/ 0 w 134055"/>
                  <a:gd name="connsiteY1" fmla="*/ 282 h 77611"/>
                  <a:gd name="connsiteX2" fmla="*/ 564 w 134055"/>
                  <a:gd name="connsiteY2" fmla="*/ 0 h 77611"/>
                  <a:gd name="connsiteX3" fmla="*/ 136525 w 134055"/>
                  <a:gd name="connsiteY3" fmla="*/ 79022 h 77611"/>
                  <a:gd name="connsiteX4" fmla="*/ 135961 w 134055"/>
                  <a:gd name="connsiteY4" fmla="*/ 79304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304"/>
                    </a:moveTo>
                    <a:lnTo>
                      <a:pt x="0" y="282"/>
                    </a:lnTo>
                    <a:cubicBezTo>
                      <a:pt x="212" y="212"/>
                      <a:pt x="353" y="141"/>
                      <a:pt x="564" y="0"/>
                    </a:cubicBezTo>
                    <a:lnTo>
                      <a:pt x="136525" y="79022"/>
                    </a:lnTo>
                    <a:cubicBezTo>
                      <a:pt x="136384" y="79093"/>
                      <a:pt x="136172" y="79234"/>
                      <a:pt x="135961" y="79304"/>
                    </a:cubicBezTo>
                  </a:path>
                </a:pathLst>
              </a:custGeom>
              <a:solidFill>
                <a:srgbClr val="525091"/>
              </a:solidFill>
              <a:ln w="7047" cap="flat">
                <a:noFill/>
                <a:prstDash val="solid"/>
                <a:miter/>
              </a:ln>
            </p:spPr>
            <p:txBody>
              <a:bodyPr rtlCol="0" anchor="ctr"/>
              <a:lstStyle/>
              <a:p>
                <a:endParaRPr lang="en-ID"/>
              </a:p>
            </p:txBody>
          </p:sp>
        </p:grpSp>
        <p:sp>
          <p:nvSpPr>
            <p:cNvPr id="316" name="Freeform: Shape 315">
              <a:extLst>
                <a:ext uri="{FF2B5EF4-FFF2-40B4-BE49-F238E27FC236}">
                  <a16:creationId xmlns:a16="http://schemas.microsoft.com/office/drawing/2014/main" id="{6629C1B3-F14C-4721-A4CF-71DE4E12C63A}"/>
                </a:ext>
              </a:extLst>
            </p:cNvPr>
            <p:cNvSpPr/>
            <p:nvPr/>
          </p:nvSpPr>
          <p:spPr>
            <a:xfrm>
              <a:off x="3037417" y="1580374"/>
              <a:ext cx="134056" cy="127000"/>
            </a:xfrm>
            <a:custGeom>
              <a:avLst/>
              <a:gdLst>
                <a:gd name="connsiteX0" fmla="*/ 137160 w 134055"/>
                <a:gd name="connsiteY0" fmla="*/ 81703 h 127000"/>
                <a:gd name="connsiteX1" fmla="*/ 135961 w 134055"/>
                <a:gd name="connsiteY1" fmla="*/ 79022 h 127000"/>
                <a:gd name="connsiteX2" fmla="*/ 0 w 134055"/>
                <a:gd name="connsiteY2" fmla="*/ 0 h 127000"/>
                <a:gd name="connsiteX3" fmla="*/ 1199 w 134055"/>
                <a:gd name="connsiteY3" fmla="*/ 2681 h 127000"/>
                <a:gd name="connsiteX4" fmla="*/ 1341 w 134055"/>
                <a:gd name="connsiteY4" fmla="*/ 53834 h 127000"/>
                <a:gd name="connsiteX5" fmla="*/ 137301 w 134055"/>
                <a:gd name="connsiteY5" fmla="*/ 132856 h 127000"/>
                <a:gd name="connsiteX6" fmla="*/ 137160 w 134055"/>
                <a:gd name="connsiteY6" fmla="*/ 8170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703"/>
                  </a:moveTo>
                  <a:cubicBezTo>
                    <a:pt x="137160" y="80363"/>
                    <a:pt x="136666" y="79446"/>
                    <a:pt x="135961" y="79022"/>
                  </a:cubicBezTo>
                  <a:lnTo>
                    <a:pt x="0" y="0"/>
                  </a:lnTo>
                  <a:cubicBezTo>
                    <a:pt x="706" y="423"/>
                    <a:pt x="1199" y="1340"/>
                    <a:pt x="1199" y="2681"/>
                  </a:cubicBezTo>
                  <a:lnTo>
                    <a:pt x="1341" y="53834"/>
                  </a:lnTo>
                  <a:lnTo>
                    <a:pt x="137301" y="132856"/>
                  </a:lnTo>
                  <a:lnTo>
                    <a:pt x="137160" y="81703"/>
                  </a:lnTo>
                  <a:close/>
                </a:path>
              </a:pathLst>
            </a:custGeom>
            <a:solidFill>
              <a:schemeClr val="accent1"/>
            </a:solidFill>
            <a:ln w="7047" cap="flat">
              <a:noFill/>
              <a:prstDash val="solid"/>
              <a:miter/>
            </a:ln>
          </p:spPr>
          <p:txBody>
            <a:bodyPr rtlCol="0" anchor="ctr"/>
            <a:lstStyle/>
            <a:p>
              <a:endParaRPr lang="en-ID"/>
            </a:p>
          </p:txBody>
        </p:sp>
        <p:sp>
          <p:nvSpPr>
            <p:cNvPr id="317" name="Freeform: Shape 316">
              <a:extLst>
                <a:ext uri="{FF2B5EF4-FFF2-40B4-BE49-F238E27FC236}">
                  <a16:creationId xmlns:a16="http://schemas.microsoft.com/office/drawing/2014/main" id="{2E496F41-E673-44B3-A569-1B6A38482B1B}"/>
                </a:ext>
              </a:extLst>
            </p:cNvPr>
            <p:cNvSpPr/>
            <p:nvPr/>
          </p:nvSpPr>
          <p:spPr>
            <a:xfrm>
              <a:off x="2862510" y="1828377"/>
              <a:ext cx="162278" cy="91722"/>
            </a:xfrm>
            <a:custGeom>
              <a:avLst/>
              <a:gdLst>
                <a:gd name="connsiteX0" fmla="*/ 136031 w 162277"/>
                <a:gd name="connsiteY0" fmla="*/ 97719 h 91722"/>
                <a:gd name="connsiteX1" fmla="*/ 0 w 162277"/>
                <a:gd name="connsiteY1" fmla="*/ 18697 h 91722"/>
                <a:gd name="connsiteX2" fmla="*/ 32314 w 162277"/>
                <a:gd name="connsiteY2" fmla="*/ 0 h 91722"/>
                <a:gd name="connsiteX3" fmla="*/ 168346 w 162277"/>
                <a:gd name="connsiteY3" fmla="*/ 79022 h 91722"/>
              </a:gdLst>
              <a:ahLst/>
              <a:cxnLst>
                <a:cxn ang="0">
                  <a:pos x="connsiteX0" y="connsiteY0"/>
                </a:cxn>
                <a:cxn ang="0">
                  <a:pos x="connsiteX1" y="connsiteY1"/>
                </a:cxn>
                <a:cxn ang="0">
                  <a:pos x="connsiteX2" y="connsiteY2"/>
                </a:cxn>
                <a:cxn ang="0">
                  <a:pos x="connsiteX3" y="connsiteY3"/>
                </a:cxn>
              </a:cxnLst>
              <a:rect l="l" t="t" r="r" b="b"/>
              <a:pathLst>
                <a:path w="162277" h="91722">
                  <a:moveTo>
                    <a:pt x="136031" y="97719"/>
                  </a:moveTo>
                  <a:lnTo>
                    <a:pt x="0" y="18697"/>
                  </a:lnTo>
                  <a:lnTo>
                    <a:pt x="32314" y="0"/>
                  </a:lnTo>
                  <a:lnTo>
                    <a:pt x="168346" y="79022"/>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18" name="Freeform: Shape 317">
              <a:extLst>
                <a:ext uri="{FF2B5EF4-FFF2-40B4-BE49-F238E27FC236}">
                  <a16:creationId xmlns:a16="http://schemas.microsoft.com/office/drawing/2014/main" id="{65C2B34B-0CD3-41CE-9E59-B61F24563EF5}"/>
                </a:ext>
              </a:extLst>
            </p:cNvPr>
            <p:cNvSpPr/>
            <p:nvPr/>
          </p:nvSpPr>
          <p:spPr>
            <a:xfrm>
              <a:off x="2947247" y="1678799"/>
              <a:ext cx="134056" cy="183444"/>
            </a:xfrm>
            <a:custGeom>
              <a:avLst/>
              <a:gdLst>
                <a:gd name="connsiteX0" fmla="*/ 136313 w 134055"/>
                <a:gd name="connsiteY0" fmla="*/ 187043 h 183444"/>
                <a:gd name="connsiteX1" fmla="*/ 353 w 134055"/>
                <a:gd name="connsiteY1" fmla="*/ 108021 h 183444"/>
                <a:gd name="connsiteX2" fmla="*/ 0 w 134055"/>
                <a:gd name="connsiteY2" fmla="*/ 0 h 183444"/>
                <a:gd name="connsiteX3" fmla="*/ 136031 w 134055"/>
                <a:gd name="connsiteY3" fmla="*/ 79022 h 183444"/>
              </a:gdLst>
              <a:ahLst/>
              <a:cxnLst>
                <a:cxn ang="0">
                  <a:pos x="connsiteX0" y="connsiteY0"/>
                </a:cxn>
                <a:cxn ang="0">
                  <a:pos x="connsiteX1" y="connsiteY1"/>
                </a:cxn>
                <a:cxn ang="0">
                  <a:pos x="connsiteX2" y="connsiteY2"/>
                </a:cxn>
                <a:cxn ang="0">
                  <a:pos x="connsiteX3" y="connsiteY3"/>
                </a:cxn>
              </a:cxnLst>
              <a:rect l="l" t="t" r="r" b="b"/>
              <a:pathLst>
                <a:path w="134055" h="183444">
                  <a:moveTo>
                    <a:pt x="136313" y="187043"/>
                  </a:moveTo>
                  <a:lnTo>
                    <a:pt x="353" y="108021"/>
                  </a:lnTo>
                  <a:lnTo>
                    <a:pt x="0" y="0"/>
                  </a:lnTo>
                  <a:lnTo>
                    <a:pt x="136031" y="79022"/>
                  </a:lnTo>
                  <a:close/>
                </a:path>
              </a:pathLst>
            </a:custGeom>
            <a:solidFill>
              <a:schemeClr val="accent1"/>
            </a:solidFill>
            <a:ln w="7047" cap="flat">
              <a:noFill/>
              <a:prstDash val="solid"/>
              <a:miter/>
            </a:ln>
          </p:spPr>
          <p:txBody>
            <a:bodyPr rtlCol="0" anchor="ctr"/>
            <a:lstStyle/>
            <a:p>
              <a:endParaRPr lang="en-ID"/>
            </a:p>
          </p:txBody>
        </p:sp>
        <p:sp>
          <p:nvSpPr>
            <p:cNvPr id="319" name="Freeform: Shape 318">
              <a:extLst>
                <a:ext uri="{FF2B5EF4-FFF2-40B4-BE49-F238E27FC236}">
                  <a16:creationId xmlns:a16="http://schemas.microsoft.com/office/drawing/2014/main" id="{678D264A-8959-48FB-841D-2AA8CACA9F74}"/>
                </a:ext>
              </a:extLst>
            </p:cNvPr>
            <p:cNvSpPr/>
            <p:nvPr/>
          </p:nvSpPr>
          <p:spPr>
            <a:xfrm>
              <a:off x="2848187" y="1845663"/>
              <a:ext cx="141111" cy="91722"/>
            </a:xfrm>
            <a:custGeom>
              <a:avLst/>
              <a:gdLst>
                <a:gd name="connsiteX0" fmla="*/ 143651 w 141111"/>
                <a:gd name="connsiteY0" fmla="*/ 93768 h 91722"/>
                <a:gd name="connsiteX1" fmla="*/ 7691 w 141111"/>
                <a:gd name="connsiteY1" fmla="*/ 14746 h 91722"/>
                <a:gd name="connsiteX2" fmla="*/ 7197 w 141111"/>
                <a:gd name="connsiteY2" fmla="*/ 11218 h 91722"/>
                <a:gd name="connsiteX3" fmla="*/ 0 w 141111"/>
                <a:gd name="connsiteY3" fmla="*/ 0 h 91722"/>
                <a:gd name="connsiteX4" fmla="*/ 135961 w 141111"/>
                <a:gd name="connsiteY4" fmla="*/ 79022 h 91722"/>
                <a:gd name="connsiteX5" fmla="*/ 143157 w 141111"/>
                <a:gd name="connsiteY5" fmla="*/ 90241 h 91722"/>
                <a:gd name="connsiteX6" fmla="*/ 143651 w 141111"/>
                <a:gd name="connsiteY6" fmla="*/ 93768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1" h="91722">
                  <a:moveTo>
                    <a:pt x="143651" y="93768"/>
                  </a:moveTo>
                  <a:lnTo>
                    <a:pt x="7691" y="14746"/>
                  </a:lnTo>
                  <a:cubicBezTo>
                    <a:pt x="7620" y="13547"/>
                    <a:pt x="7408" y="12347"/>
                    <a:pt x="7197" y="11218"/>
                  </a:cubicBezTo>
                  <a:cubicBezTo>
                    <a:pt x="6138" y="5856"/>
                    <a:pt x="3528" y="2046"/>
                    <a:pt x="0" y="0"/>
                  </a:cubicBezTo>
                  <a:lnTo>
                    <a:pt x="135961" y="79022"/>
                  </a:lnTo>
                  <a:cubicBezTo>
                    <a:pt x="139488" y="81068"/>
                    <a:pt x="142099" y="84878"/>
                    <a:pt x="143157" y="90241"/>
                  </a:cubicBezTo>
                  <a:cubicBezTo>
                    <a:pt x="143369" y="91370"/>
                    <a:pt x="143510" y="92498"/>
                    <a:pt x="143651" y="93768"/>
                  </a:cubicBezTo>
                </a:path>
              </a:pathLst>
            </a:custGeom>
            <a:solidFill>
              <a:schemeClr val="accent1">
                <a:lumMod val="75000"/>
              </a:schemeClr>
            </a:solidFill>
            <a:ln w="7047" cap="flat">
              <a:noFill/>
              <a:prstDash val="solid"/>
              <a:miter/>
            </a:ln>
          </p:spPr>
          <p:txBody>
            <a:bodyPr rtlCol="0" anchor="ctr"/>
            <a:lstStyle/>
            <a:p>
              <a:endParaRPr lang="en-ID"/>
            </a:p>
          </p:txBody>
        </p:sp>
        <p:sp>
          <p:nvSpPr>
            <p:cNvPr id="320" name="Freeform: Shape 319">
              <a:extLst>
                <a:ext uri="{FF2B5EF4-FFF2-40B4-BE49-F238E27FC236}">
                  <a16:creationId xmlns:a16="http://schemas.microsoft.com/office/drawing/2014/main" id="{7934B073-9E61-45D5-9679-2D2E051D493C}"/>
                </a:ext>
              </a:extLst>
            </p:cNvPr>
            <p:cNvSpPr/>
            <p:nvPr/>
          </p:nvSpPr>
          <p:spPr>
            <a:xfrm>
              <a:off x="2946118" y="1676188"/>
              <a:ext cx="134056" cy="77611"/>
            </a:xfrm>
            <a:custGeom>
              <a:avLst/>
              <a:gdLst>
                <a:gd name="connsiteX0" fmla="*/ 137160 w 134055"/>
                <a:gd name="connsiteY0" fmla="*/ 81633 h 77611"/>
                <a:gd name="connsiteX1" fmla="*/ 1199 w 134055"/>
                <a:gd name="connsiteY1" fmla="*/ 2611 h 77611"/>
                <a:gd name="connsiteX2" fmla="*/ 0 w 134055"/>
                <a:gd name="connsiteY2" fmla="*/ 0 h 77611"/>
                <a:gd name="connsiteX3" fmla="*/ 135961 w 134055"/>
                <a:gd name="connsiteY3" fmla="*/ 79022 h 77611"/>
                <a:gd name="connsiteX4" fmla="*/ 137160 w 134055"/>
                <a:gd name="connsiteY4" fmla="*/ 8163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7160" y="81633"/>
                  </a:moveTo>
                  <a:lnTo>
                    <a:pt x="1199" y="2611"/>
                  </a:lnTo>
                  <a:cubicBezTo>
                    <a:pt x="1199" y="1340"/>
                    <a:pt x="776" y="423"/>
                    <a:pt x="0" y="0"/>
                  </a:cubicBezTo>
                  <a:lnTo>
                    <a:pt x="135961" y="79022"/>
                  </a:lnTo>
                  <a:cubicBezTo>
                    <a:pt x="136666" y="79375"/>
                    <a:pt x="137160" y="80292"/>
                    <a:pt x="137160" y="81633"/>
                  </a:cubicBezTo>
                </a:path>
              </a:pathLst>
            </a:custGeom>
            <a:solidFill>
              <a:srgbClr val="36345E"/>
            </a:solidFill>
            <a:ln w="7047" cap="flat">
              <a:noFill/>
              <a:prstDash val="solid"/>
              <a:miter/>
            </a:ln>
          </p:spPr>
          <p:txBody>
            <a:bodyPr rtlCol="0" anchor="ctr"/>
            <a:lstStyle/>
            <a:p>
              <a:endParaRPr lang="en-ID"/>
            </a:p>
          </p:txBody>
        </p:sp>
        <p:sp>
          <p:nvSpPr>
            <p:cNvPr id="321" name="Freeform: Shape 320">
              <a:extLst>
                <a:ext uri="{FF2B5EF4-FFF2-40B4-BE49-F238E27FC236}">
                  <a16:creationId xmlns:a16="http://schemas.microsoft.com/office/drawing/2014/main" id="{EF429E8E-0006-41D2-B555-DDB6FB1437B7}"/>
                </a:ext>
              </a:extLst>
            </p:cNvPr>
            <p:cNvSpPr/>
            <p:nvPr/>
          </p:nvSpPr>
          <p:spPr>
            <a:xfrm>
              <a:off x="2796046" y="1871698"/>
              <a:ext cx="134056" cy="91722"/>
            </a:xfrm>
            <a:custGeom>
              <a:avLst/>
              <a:gdLst>
                <a:gd name="connsiteX0" fmla="*/ 4586 w 134055"/>
                <a:gd name="connsiteY0" fmla="*/ 0 h 91722"/>
                <a:gd name="connsiteX1" fmla="*/ 4445 w 134055"/>
                <a:gd name="connsiteY1" fmla="*/ 423 h 91722"/>
                <a:gd name="connsiteX2" fmla="*/ 3457 w 134055"/>
                <a:gd name="connsiteY2" fmla="*/ 2752 h 91722"/>
                <a:gd name="connsiteX3" fmla="*/ 2963 w 134055"/>
                <a:gd name="connsiteY3" fmla="*/ 4092 h 91722"/>
                <a:gd name="connsiteX4" fmla="*/ 2822 w 134055"/>
                <a:gd name="connsiteY4" fmla="*/ 4374 h 91722"/>
                <a:gd name="connsiteX5" fmla="*/ 2117 w 134055"/>
                <a:gd name="connsiteY5" fmla="*/ 6350 h 91722"/>
                <a:gd name="connsiteX6" fmla="*/ 1834 w 134055"/>
                <a:gd name="connsiteY6" fmla="*/ 7197 h 91722"/>
                <a:gd name="connsiteX7" fmla="*/ 1764 w 134055"/>
                <a:gd name="connsiteY7" fmla="*/ 7338 h 91722"/>
                <a:gd name="connsiteX8" fmla="*/ 1482 w 134055"/>
                <a:gd name="connsiteY8" fmla="*/ 8184 h 91722"/>
                <a:gd name="connsiteX9" fmla="*/ 1058 w 134055"/>
                <a:gd name="connsiteY9" fmla="*/ 9596 h 91722"/>
                <a:gd name="connsiteX10" fmla="*/ 776 w 134055"/>
                <a:gd name="connsiteY10" fmla="*/ 10654 h 91722"/>
                <a:gd name="connsiteX11" fmla="*/ 0 w 134055"/>
                <a:gd name="connsiteY11" fmla="*/ 13758 h 91722"/>
                <a:gd name="connsiteX12" fmla="*/ 135961 w 134055"/>
                <a:gd name="connsiteY12" fmla="*/ 92781 h 91722"/>
                <a:gd name="connsiteX13" fmla="*/ 137089 w 134055"/>
                <a:gd name="connsiteY13" fmla="*/ 88618 h 91722"/>
                <a:gd name="connsiteX14" fmla="*/ 137866 w 134055"/>
                <a:gd name="connsiteY14" fmla="*/ 86148 h 91722"/>
                <a:gd name="connsiteX15" fmla="*/ 138994 w 134055"/>
                <a:gd name="connsiteY15" fmla="*/ 83044 h 91722"/>
                <a:gd name="connsiteX16" fmla="*/ 139277 w 134055"/>
                <a:gd name="connsiteY16" fmla="*/ 82268 h 91722"/>
                <a:gd name="connsiteX17" fmla="*/ 139488 w 134055"/>
                <a:gd name="connsiteY17" fmla="*/ 81703 h 91722"/>
                <a:gd name="connsiteX18" fmla="*/ 140617 w 134055"/>
                <a:gd name="connsiteY18" fmla="*/ 79022 h 91722"/>
                <a:gd name="connsiteX19" fmla="*/ 4586 w 134055"/>
                <a:gd name="connsiteY19" fmla="*/ 0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4055" h="91722">
                  <a:moveTo>
                    <a:pt x="4586" y="0"/>
                  </a:moveTo>
                  <a:cubicBezTo>
                    <a:pt x="4516" y="141"/>
                    <a:pt x="4445" y="282"/>
                    <a:pt x="4445" y="423"/>
                  </a:cubicBezTo>
                  <a:cubicBezTo>
                    <a:pt x="4092" y="1200"/>
                    <a:pt x="3810" y="1976"/>
                    <a:pt x="3457" y="2752"/>
                  </a:cubicBezTo>
                  <a:cubicBezTo>
                    <a:pt x="3316" y="3175"/>
                    <a:pt x="3104" y="3669"/>
                    <a:pt x="2963" y="4092"/>
                  </a:cubicBezTo>
                  <a:cubicBezTo>
                    <a:pt x="2893" y="4163"/>
                    <a:pt x="2893" y="4304"/>
                    <a:pt x="2822" y="4374"/>
                  </a:cubicBezTo>
                  <a:cubicBezTo>
                    <a:pt x="2540" y="5009"/>
                    <a:pt x="2328" y="5644"/>
                    <a:pt x="2117" y="6350"/>
                  </a:cubicBezTo>
                  <a:cubicBezTo>
                    <a:pt x="2046" y="6632"/>
                    <a:pt x="1905" y="6915"/>
                    <a:pt x="1834" y="7197"/>
                  </a:cubicBezTo>
                  <a:cubicBezTo>
                    <a:pt x="1834" y="7267"/>
                    <a:pt x="1764" y="7267"/>
                    <a:pt x="1764" y="7338"/>
                  </a:cubicBezTo>
                  <a:cubicBezTo>
                    <a:pt x="1623" y="7620"/>
                    <a:pt x="1552" y="7902"/>
                    <a:pt x="1482" y="8184"/>
                  </a:cubicBezTo>
                  <a:cubicBezTo>
                    <a:pt x="1341" y="8678"/>
                    <a:pt x="1199" y="9102"/>
                    <a:pt x="1058" y="9596"/>
                  </a:cubicBezTo>
                  <a:cubicBezTo>
                    <a:pt x="988" y="9948"/>
                    <a:pt x="847" y="10301"/>
                    <a:pt x="776" y="10654"/>
                  </a:cubicBezTo>
                  <a:cubicBezTo>
                    <a:pt x="494" y="11712"/>
                    <a:pt x="212" y="12771"/>
                    <a:pt x="0" y="13758"/>
                  </a:cubicBezTo>
                  <a:lnTo>
                    <a:pt x="135961" y="92781"/>
                  </a:lnTo>
                  <a:cubicBezTo>
                    <a:pt x="136243" y="91370"/>
                    <a:pt x="136666" y="89958"/>
                    <a:pt x="137089" y="88618"/>
                  </a:cubicBezTo>
                  <a:cubicBezTo>
                    <a:pt x="137301" y="87771"/>
                    <a:pt x="137583" y="86995"/>
                    <a:pt x="137866" y="86148"/>
                  </a:cubicBezTo>
                  <a:cubicBezTo>
                    <a:pt x="138148" y="85090"/>
                    <a:pt x="138571" y="84102"/>
                    <a:pt x="138994" y="83044"/>
                  </a:cubicBezTo>
                  <a:cubicBezTo>
                    <a:pt x="139065" y="82762"/>
                    <a:pt x="139206" y="82550"/>
                    <a:pt x="139277" y="82268"/>
                  </a:cubicBezTo>
                  <a:cubicBezTo>
                    <a:pt x="139347" y="82056"/>
                    <a:pt x="139418" y="81915"/>
                    <a:pt x="139488" y="81703"/>
                  </a:cubicBezTo>
                  <a:cubicBezTo>
                    <a:pt x="139912" y="80786"/>
                    <a:pt x="140264" y="79869"/>
                    <a:pt x="140617" y="79022"/>
                  </a:cubicBezTo>
                  <a:lnTo>
                    <a:pt x="4586" y="0"/>
                  </a:lnTo>
                  <a:close/>
                </a:path>
              </a:pathLst>
            </a:custGeom>
            <a:solidFill>
              <a:schemeClr val="accent1"/>
            </a:solidFill>
            <a:ln w="7047" cap="flat">
              <a:noFill/>
              <a:prstDash val="solid"/>
              <a:miter/>
            </a:ln>
          </p:spPr>
          <p:txBody>
            <a:bodyPr rtlCol="0" anchor="ctr"/>
            <a:lstStyle/>
            <a:p>
              <a:endParaRPr lang="en-ID"/>
            </a:p>
          </p:txBody>
        </p:sp>
        <p:sp>
          <p:nvSpPr>
            <p:cNvPr id="322" name="Freeform: Shape 321">
              <a:extLst>
                <a:ext uri="{FF2B5EF4-FFF2-40B4-BE49-F238E27FC236}">
                  <a16:creationId xmlns:a16="http://schemas.microsoft.com/office/drawing/2014/main" id="{20E8536F-A419-47B0-8F05-F11DB0BCB41A}"/>
                </a:ext>
              </a:extLst>
            </p:cNvPr>
            <p:cNvSpPr/>
            <p:nvPr/>
          </p:nvSpPr>
          <p:spPr>
            <a:xfrm>
              <a:off x="2784969" y="1885456"/>
              <a:ext cx="141111" cy="77611"/>
            </a:xfrm>
            <a:custGeom>
              <a:avLst/>
              <a:gdLst>
                <a:gd name="connsiteX0" fmla="*/ 11007 w 141111"/>
                <a:gd name="connsiteY0" fmla="*/ 0 h 77611"/>
                <a:gd name="connsiteX1" fmla="*/ 5715 w 141111"/>
                <a:gd name="connsiteY1" fmla="*/ 3034 h 77611"/>
                <a:gd name="connsiteX2" fmla="*/ 4233 w 141111"/>
                <a:gd name="connsiteY2" fmla="*/ 3739 h 77611"/>
                <a:gd name="connsiteX3" fmla="*/ 3951 w 141111"/>
                <a:gd name="connsiteY3" fmla="*/ 3810 h 77611"/>
                <a:gd name="connsiteX4" fmla="*/ 2611 w 141111"/>
                <a:gd name="connsiteY4" fmla="*/ 4092 h 77611"/>
                <a:gd name="connsiteX5" fmla="*/ 2469 w 141111"/>
                <a:gd name="connsiteY5" fmla="*/ 4092 h 77611"/>
                <a:gd name="connsiteX6" fmla="*/ 1199 w 141111"/>
                <a:gd name="connsiteY6" fmla="*/ 4022 h 77611"/>
                <a:gd name="connsiteX7" fmla="*/ 1129 w 141111"/>
                <a:gd name="connsiteY7" fmla="*/ 4022 h 77611"/>
                <a:gd name="connsiteX8" fmla="*/ 0 w 141111"/>
                <a:gd name="connsiteY8" fmla="*/ 3598 h 77611"/>
                <a:gd name="connsiteX9" fmla="*/ 135961 w 141111"/>
                <a:gd name="connsiteY9" fmla="*/ 82620 h 77611"/>
                <a:gd name="connsiteX10" fmla="*/ 136031 w 141111"/>
                <a:gd name="connsiteY10" fmla="*/ 82620 h 77611"/>
                <a:gd name="connsiteX11" fmla="*/ 136454 w 141111"/>
                <a:gd name="connsiteY11" fmla="*/ 82832 h 77611"/>
                <a:gd name="connsiteX12" fmla="*/ 136878 w 141111"/>
                <a:gd name="connsiteY12" fmla="*/ 82973 h 77611"/>
                <a:gd name="connsiteX13" fmla="*/ 137160 w 141111"/>
                <a:gd name="connsiteY13" fmla="*/ 83044 h 77611"/>
                <a:gd name="connsiteX14" fmla="*/ 137231 w 141111"/>
                <a:gd name="connsiteY14" fmla="*/ 83044 h 77611"/>
                <a:gd name="connsiteX15" fmla="*/ 137301 w 141111"/>
                <a:gd name="connsiteY15" fmla="*/ 83044 h 77611"/>
                <a:gd name="connsiteX16" fmla="*/ 137795 w 141111"/>
                <a:gd name="connsiteY16" fmla="*/ 83114 h 77611"/>
                <a:gd name="connsiteX17" fmla="*/ 138359 w 141111"/>
                <a:gd name="connsiteY17" fmla="*/ 83114 h 77611"/>
                <a:gd name="connsiteX18" fmla="*/ 138571 w 141111"/>
                <a:gd name="connsiteY18" fmla="*/ 83114 h 77611"/>
                <a:gd name="connsiteX19" fmla="*/ 138712 w 141111"/>
                <a:gd name="connsiteY19" fmla="*/ 83114 h 77611"/>
                <a:gd name="connsiteX20" fmla="*/ 138994 w 141111"/>
                <a:gd name="connsiteY20" fmla="*/ 83114 h 77611"/>
                <a:gd name="connsiteX21" fmla="*/ 139700 w 141111"/>
                <a:gd name="connsiteY21" fmla="*/ 82973 h 77611"/>
                <a:gd name="connsiteX22" fmla="*/ 139982 w 141111"/>
                <a:gd name="connsiteY22" fmla="*/ 82832 h 77611"/>
                <a:gd name="connsiteX23" fmla="*/ 140264 w 141111"/>
                <a:gd name="connsiteY23" fmla="*/ 82762 h 77611"/>
                <a:gd name="connsiteX24" fmla="*/ 140617 w 141111"/>
                <a:gd name="connsiteY24" fmla="*/ 82620 h 77611"/>
                <a:gd name="connsiteX25" fmla="*/ 141746 w 141111"/>
                <a:gd name="connsiteY25" fmla="*/ 82056 h 77611"/>
                <a:gd name="connsiteX26" fmla="*/ 147038 w 141111"/>
                <a:gd name="connsiteY26" fmla="*/ 79022 h 77611"/>
                <a:gd name="connsiteX27" fmla="*/ 11007 w 141111"/>
                <a:gd name="connsiteY27" fmla="*/ 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1111" h="77611">
                  <a:moveTo>
                    <a:pt x="11007" y="0"/>
                  </a:moveTo>
                  <a:lnTo>
                    <a:pt x="5715" y="3034"/>
                  </a:lnTo>
                  <a:cubicBezTo>
                    <a:pt x="5221" y="3316"/>
                    <a:pt x="4727" y="3528"/>
                    <a:pt x="4233" y="3739"/>
                  </a:cubicBezTo>
                  <a:cubicBezTo>
                    <a:pt x="4163" y="3739"/>
                    <a:pt x="4022" y="3810"/>
                    <a:pt x="3951" y="3810"/>
                  </a:cubicBezTo>
                  <a:cubicBezTo>
                    <a:pt x="3528" y="3951"/>
                    <a:pt x="3034" y="4022"/>
                    <a:pt x="2611" y="4092"/>
                  </a:cubicBezTo>
                  <a:cubicBezTo>
                    <a:pt x="2540" y="4092"/>
                    <a:pt x="2540" y="4092"/>
                    <a:pt x="2469" y="4092"/>
                  </a:cubicBezTo>
                  <a:cubicBezTo>
                    <a:pt x="2046" y="4163"/>
                    <a:pt x="1552" y="4092"/>
                    <a:pt x="1199" y="4022"/>
                  </a:cubicBezTo>
                  <a:cubicBezTo>
                    <a:pt x="1199" y="4022"/>
                    <a:pt x="1129" y="4022"/>
                    <a:pt x="1129" y="4022"/>
                  </a:cubicBezTo>
                  <a:cubicBezTo>
                    <a:pt x="706" y="3951"/>
                    <a:pt x="353" y="3810"/>
                    <a:pt x="0" y="3598"/>
                  </a:cubicBezTo>
                  <a:lnTo>
                    <a:pt x="135961" y="82620"/>
                  </a:lnTo>
                  <a:cubicBezTo>
                    <a:pt x="135961" y="82620"/>
                    <a:pt x="135961" y="82620"/>
                    <a:pt x="136031" y="82620"/>
                  </a:cubicBezTo>
                  <a:cubicBezTo>
                    <a:pt x="136172" y="82691"/>
                    <a:pt x="136313" y="82762"/>
                    <a:pt x="136454" y="82832"/>
                  </a:cubicBezTo>
                  <a:cubicBezTo>
                    <a:pt x="136596" y="82903"/>
                    <a:pt x="136737" y="82973"/>
                    <a:pt x="136878" y="82973"/>
                  </a:cubicBezTo>
                  <a:cubicBezTo>
                    <a:pt x="136948" y="82973"/>
                    <a:pt x="137089" y="83044"/>
                    <a:pt x="137160" y="83044"/>
                  </a:cubicBezTo>
                  <a:cubicBezTo>
                    <a:pt x="137160" y="83044"/>
                    <a:pt x="137231" y="83044"/>
                    <a:pt x="137231" y="83044"/>
                  </a:cubicBezTo>
                  <a:cubicBezTo>
                    <a:pt x="137231" y="83044"/>
                    <a:pt x="137301" y="83044"/>
                    <a:pt x="137301" y="83044"/>
                  </a:cubicBezTo>
                  <a:cubicBezTo>
                    <a:pt x="137442" y="83044"/>
                    <a:pt x="137654" y="83114"/>
                    <a:pt x="137795" y="83114"/>
                  </a:cubicBezTo>
                  <a:cubicBezTo>
                    <a:pt x="137936" y="83114"/>
                    <a:pt x="138148" y="83114"/>
                    <a:pt x="138359" y="83114"/>
                  </a:cubicBezTo>
                  <a:cubicBezTo>
                    <a:pt x="138430" y="83114"/>
                    <a:pt x="138501" y="83114"/>
                    <a:pt x="138571" y="83114"/>
                  </a:cubicBezTo>
                  <a:cubicBezTo>
                    <a:pt x="138642" y="83114"/>
                    <a:pt x="138642" y="83114"/>
                    <a:pt x="138712" y="83114"/>
                  </a:cubicBezTo>
                  <a:cubicBezTo>
                    <a:pt x="138783" y="83114"/>
                    <a:pt x="138924" y="83114"/>
                    <a:pt x="138994" y="83114"/>
                  </a:cubicBezTo>
                  <a:cubicBezTo>
                    <a:pt x="139206" y="83044"/>
                    <a:pt x="139488" y="83044"/>
                    <a:pt x="139700" y="82973"/>
                  </a:cubicBezTo>
                  <a:cubicBezTo>
                    <a:pt x="139771" y="82973"/>
                    <a:pt x="139912" y="82903"/>
                    <a:pt x="139982" y="82832"/>
                  </a:cubicBezTo>
                  <a:cubicBezTo>
                    <a:pt x="140053" y="82832"/>
                    <a:pt x="140194" y="82762"/>
                    <a:pt x="140264" y="82762"/>
                  </a:cubicBezTo>
                  <a:cubicBezTo>
                    <a:pt x="140406" y="82691"/>
                    <a:pt x="140476" y="82691"/>
                    <a:pt x="140617" y="82620"/>
                  </a:cubicBezTo>
                  <a:cubicBezTo>
                    <a:pt x="140970" y="82479"/>
                    <a:pt x="141393" y="82268"/>
                    <a:pt x="141746" y="82056"/>
                  </a:cubicBezTo>
                  <a:lnTo>
                    <a:pt x="147038" y="79022"/>
                  </a:lnTo>
                  <a:lnTo>
                    <a:pt x="11007" y="0"/>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23" name="Freeform: Shape 322">
              <a:extLst>
                <a:ext uri="{FF2B5EF4-FFF2-40B4-BE49-F238E27FC236}">
                  <a16:creationId xmlns:a16="http://schemas.microsoft.com/office/drawing/2014/main" id="{B05955E9-BDB7-43FE-B63B-5A5CCD9DDD67}"/>
                </a:ext>
              </a:extLst>
            </p:cNvPr>
            <p:cNvSpPr/>
            <p:nvPr/>
          </p:nvSpPr>
          <p:spPr>
            <a:xfrm>
              <a:off x="2800562" y="1825837"/>
              <a:ext cx="134056" cy="84667"/>
            </a:xfrm>
            <a:custGeom>
              <a:avLst/>
              <a:gdLst>
                <a:gd name="connsiteX0" fmla="*/ 138783 w 134055"/>
                <a:gd name="connsiteY0" fmla="*/ 79022 h 84666"/>
                <a:gd name="connsiteX1" fmla="*/ 2822 w 134055"/>
                <a:gd name="connsiteY1" fmla="*/ 0 h 84666"/>
                <a:gd name="connsiteX2" fmla="*/ 4022 w 134055"/>
                <a:gd name="connsiteY2" fmla="*/ 2681 h 84666"/>
                <a:gd name="connsiteX3" fmla="*/ 3739 w 134055"/>
                <a:gd name="connsiteY3" fmla="*/ 4657 h 84666"/>
                <a:gd name="connsiteX4" fmla="*/ 3739 w 134055"/>
                <a:gd name="connsiteY4" fmla="*/ 4727 h 84666"/>
                <a:gd name="connsiteX5" fmla="*/ 2893 w 134055"/>
                <a:gd name="connsiteY5" fmla="*/ 6703 h 84666"/>
                <a:gd name="connsiteX6" fmla="*/ 2893 w 134055"/>
                <a:gd name="connsiteY6" fmla="*/ 6703 h 84666"/>
                <a:gd name="connsiteX7" fmla="*/ 1623 w 134055"/>
                <a:gd name="connsiteY7" fmla="*/ 8396 h 84666"/>
                <a:gd name="connsiteX8" fmla="*/ 1552 w 134055"/>
                <a:gd name="connsiteY8" fmla="*/ 8467 h 84666"/>
                <a:gd name="connsiteX9" fmla="*/ 0 w 134055"/>
                <a:gd name="connsiteY9" fmla="*/ 9737 h 84666"/>
                <a:gd name="connsiteX10" fmla="*/ 135961 w 134055"/>
                <a:gd name="connsiteY10" fmla="*/ 88759 h 84666"/>
                <a:gd name="connsiteX11" fmla="*/ 137301 w 134055"/>
                <a:gd name="connsiteY11" fmla="*/ 87701 h 84666"/>
                <a:gd name="connsiteX12" fmla="*/ 137513 w 134055"/>
                <a:gd name="connsiteY12" fmla="*/ 87489 h 84666"/>
                <a:gd name="connsiteX13" fmla="*/ 137583 w 134055"/>
                <a:gd name="connsiteY13" fmla="*/ 87418 h 84666"/>
                <a:gd name="connsiteX14" fmla="*/ 137795 w 134055"/>
                <a:gd name="connsiteY14" fmla="*/ 87207 h 84666"/>
                <a:gd name="connsiteX15" fmla="*/ 138148 w 134055"/>
                <a:gd name="connsiteY15" fmla="*/ 86783 h 84666"/>
                <a:gd name="connsiteX16" fmla="*/ 138430 w 134055"/>
                <a:gd name="connsiteY16" fmla="*/ 86431 h 84666"/>
                <a:gd name="connsiteX17" fmla="*/ 138642 w 134055"/>
                <a:gd name="connsiteY17" fmla="*/ 86078 h 84666"/>
                <a:gd name="connsiteX18" fmla="*/ 138853 w 134055"/>
                <a:gd name="connsiteY18" fmla="*/ 85725 h 84666"/>
                <a:gd name="connsiteX19" fmla="*/ 138853 w 134055"/>
                <a:gd name="connsiteY19" fmla="*/ 85655 h 84666"/>
                <a:gd name="connsiteX20" fmla="*/ 138853 w 134055"/>
                <a:gd name="connsiteY20" fmla="*/ 85655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961 h 84666"/>
                <a:gd name="connsiteX26" fmla="*/ 139700 w 134055"/>
                <a:gd name="connsiteY26" fmla="*/ 83749 h 84666"/>
                <a:gd name="connsiteX27" fmla="*/ 139700 w 134055"/>
                <a:gd name="connsiteY27" fmla="*/ 83679 h 84666"/>
                <a:gd name="connsiteX28" fmla="*/ 139771 w 134055"/>
                <a:gd name="connsiteY28" fmla="*/ 83538 h 84666"/>
                <a:gd name="connsiteX29" fmla="*/ 139912 w 134055"/>
                <a:gd name="connsiteY29" fmla="*/ 83044 h 84666"/>
                <a:gd name="connsiteX30" fmla="*/ 139982 w 134055"/>
                <a:gd name="connsiteY30" fmla="*/ 82479 h 84666"/>
                <a:gd name="connsiteX31" fmla="*/ 140053 w 134055"/>
                <a:gd name="connsiteY31" fmla="*/ 8170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81"/>
                  </a:cubicBezTo>
                  <a:cubicBezTo>
                    <a:pt x="4022" y="3316"/>
                    <a:pt x="3881" y="4022"/>
                    <a:pt x="3739" y="4657"/>
                  </a:cubicBezTo>
                  <a:cubicBezTo>
                    <a:pt x="3739" y="4657"/>
                    <a:pt x="3739" y="4657"/>
                    <a:pt x="3739" y="4727"/>
                  </a:cubicBezTo>
                  <a:cubicBezTo>
                    <a:pt x="3528" y="5433"/>
                    <a:pt x="3246" y="6068"/>
                    <a:pt x="2893" y="6703"/>
                  </a:cubicBezTo>
                  <a:cubicBezTo>
                    <a:pt x="2893" y="6703"/>
                    <a:pt x="2893" y="6703"/>
                    <a:pt x="2893" y="6703"/>
                  </a:cubicBezTo>
                  <a:cubicBezTo>
                    <a:pt x="2540" y="7338"/>
                    <a:pt x="2117" y="7902"/>
                    <a:pt x="1623" y="8396"/>
                  </a:cubicBezTo>
                  <a:cubicBezTo>
                    <a:pt x="1623" y="8396"/>
                    <a:pt x="1552" y="8467"/>
                    <a:pt x="1552" y="8467"/>
                  </a:cubicBezTo>
                  <a:cubicBezTo>
                    <a:pt x="1058" y="8960"/>
                    <a:pt x="564" y="9384"/>
                    <a:pt x="0" y="9737"/>
                  </a:cubicBezTo>
                  <a:lnTo>
                    <a:pt x="135961" y="88759"/>
                  </a:lnTo>
                  <a:cubicBezTo>
                    <a:pt x="136454" y="88477"/>
                    <a:pt x="136878" y="88124"/>
                    <a:pt x="137301" y="87701"/>
                  </a:cubicBezTo>
                  <a:cubicBezTo>
                    <a:pt x="137372" y="87630"/>
                    <a:pt x="137442" y="87559"/>
                    <a:pt x="137513" y="87489"/>
                  </a:cubicBezTo>
                  <a:cubicBezTo>
                    <a:pt x="137513" y="87489"/>
                    <a:pt x="137583" y="87418"/>
                    <a:pt x="137583" y="87418"/>
                  </a:cubicBezTo>
                  <a:cubicBezTo>
                    <a:pt x="137654" y="87348"/>
                    <a:pt x="137724" y="87277"/>
                    <a:pt x="137795" y="87207"/>
                  </a:cubicBezTo>
                  <a:cubicBezTo>
                    <a:pt x="137936" y="87066"/>
                    <a:pt x="138007" y="86925"/>
                    <a:pt x="138148" y="86783"/>
                  </a:cubicBezTo>
                  <a:cubicBezTo>
                    <a:pt x="138218" y="86642"/>
                    <a:pt x="138359" y="86572"/>
                    <a:pt x="138430" y="86431"/>
                  </a:cubicBezTo>
                  <a:cubicBezTo>
                    <a:pt x="138501" y="86290"/>
                    <a:pt x="138571" y="86219"/>
                    <a:pt x="138642" y="86078"/>
                  </a:cubicBezTo>
                  <a:cubicBezTo>
                    <a:pt x="138712" y="85937"/>
                    <a:pt x="138783" y="85866"/>
                    <a:pt x="138853" y="85725"/>
                  </a:cubicBezTo>
                  <a:cubicBezTo>
                    <a:pt x="138853" y="85725"/>
                    <a:pt x="138853" y="85725"/>
                    <a:pt x="138853" y="85655"/>
                  </a:cubicBezTo>
                  <a:cubicBezTo>
                    <a:pt x="138853" y="85655"/>
                    <a:pt x="138853" y="85655"/>
                    <a:pt x="138853" y="85655"/>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961"/>
                  </a:cubicBezTo>
                  <a:cubicBezTo>
                    <a:pt x="139629" y="83891"/>
                    <a:pt x="139700" y="83820"/>
                    <a:pt x="139700" y="83749"/>
                  </a:cubicBezTo>
                  <a:cubicBezTo>
                    <a:pt x="139700" y="83749"/>
                    <a:pt x="139700" y="83749"/>
                    <a:pt x="139700" y="83679"/>
                  </a:cubicBezTo>
                  <a:cubicBezTo>
                    <a:pt x="139700" y="83608"/>
                    <a:pt x="139700" y="83608"/>
                    <a:pt x="139771" y="83538"/>
                  </a:cubicBezTo>
                  <a:cubicBezTo>
                    <a:pt x="139841" y="83397"/>
                    <a:pt x="139841" y="83255"/>
                    <a:pt x="139912" y="83044"/>
                  </a:cubicBezTo>
                  <a:cubicBezTo>
                    <a:pt x="139982" y="82832"/>
                    <a:pt x="139982" y="82691"/>
                    <a:pt x="139982" y="82479"/>
                  </a:cubicBezTo>
                  <a:cubicBezTo>
                    <a:pt x="139982" y="82197"/>
                    <a:pt x="140053" y="81915"/>
                    <a:pt x="140053" y="8170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a:p>
          </p:txBody>
        </p:sp>
        <p:sp>
          <p:nvSpPr>
            <p:cNvPr id="324" name="Freeform: Shape 323">
              <a:extLst>
                <a:ext uri="{FF2B5EF4-FFF2-40B4-BE49-F238E27FC236}">
                  <a16:creationId xmlns:a16="http://schemas.microsoft.com/office/drawing/2014/main" id="{D2D25071-CABB-488D-AE5F-2216AD761C82}"/>
                </a:ext>
              </a:extLst>
            </p:cNvPr>
            <p:cNvSpPr/>
            <p:nvPr/>
          </p:nvSpPr>
          <p:spPr>
            <a:xfrm>
              <a:off x="2782500" y="1835573"/>
              <a:ext cx="148167" cy="84667"/>
            </a:xfrm>
            <a:custGeom>
              <a:avLst/>
              <a:gdLst>
                <a:gd name="connsiteX0" fmla="*/ 135961 w 148166"/>
                <a:gd name="connsiteY0" fmla="*/ 89394 h 84666"/>
                <a:gd name="connsiteX1" fmla="*/ 0 w 148166"/>
                <a:gd name="connsiteY1" fmla="*/ 10372 h 84666"/>
                <a:gd name="connsiteX2" fmla="*/ 17992 w 148166"/>
                <a:gd name="connsiteY2" fmla="*/ 0 h 84666"/>
                <a:gd name="connsiteX3" fmla="*/ 153952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35961" y="89394"/>
                  </a:moveTo>
                  <a:lnTo>
                    <a:pt x="0" y="10372"/>
                  </a:lnTo>
                  <a:lnTo>
                    <a:pt x="17992" y="0"/>
                  </a:lnTo>
                  <a:lnTo>
                    <a:pt x="153952" y="79022"/>
                  </a:lnTo>
                  <a:close/>
                </a:path>
              </a:pathLst>
            </a:custGeom>
            <a:solidFill>
              <a:srgbClr val="FFFFFF"/>
            </a:solidFill>
            <a:ln w="7047" cap="flat">
              <a:noFill/>
              <a:prstDash val="solid"/>
              <a:miter/>
            </a:ln>
          </p:spPr>
          <p:txBody>
            <a:bodyPr rtlCol="0" anchor="ctr"/>
            <a:lstStyle/>
            <a:p>
              <a:endParaRPr lang="en-ID"/>
            </a:p>
          </p:txBody>
        </p:sp>
        <p:sp>
          <p:nvSpPr>
            <p:cNvPr id="325" name="Freeform: Shape 324">
              <a:extLst>
                <a:ext uri="{FF2B5EF4-FFF2-40B4-BE49-F238E27FC236}">
                  <a16:creationId xmlns:a16="http://schemas.microsoft.com/office/drawing/2014/main" id="{E79BA86A-A48A-40EA-A864-EC14CFD1ED59}"/>
                </a:ext>
              </a:extLst>
            </p:cNvPr>
            <p:cNvSpPr/>
            <p:nvPr/>
          </p:nvSpPr>
          <p:spPr>
            <a:xfrm>
              <a:off x="2800491" y="1805517"/>
              <a:ext cx="134056" cy="84667"/>
            </a:xfrm>
            <a:custGeom>
              <a:avLst/>
              <a:gdLst>
                <a:gd name="connsiteX0" fmla="*/ 138783 w 134055"/>
                <a:gd name="connsiteY0" fmla="*/ 79022 h 84666"/>
                <a:gd name="connsiteX1" fmla="*/ 2822 w 134055"/>
                <a:gd name="connsiteY1" fmla="*/ 0 h 84666"/>
                <a:gd name="connsiteX2" fmla="*/ 4022 w 134055"/>
                <a:gd name="connsiteY2" fmla="*/ 2681 h 84666"/>
                <a:gd name="connsiteX3" fmla="*/ 3739 w 134055"/>
                <a:gd name="connsiteY3" fmla="*/ 4657 h 84666"/>
                <a:gd name="connsiteX4" fmla="*/ 3739 w 134055"/>
                <a:gd name="connsiteY4" fmla="*/ 4727 h 84666"/>
                <a:gd name="connsiteX5" fmla="*/ 2893 w 134055"/>
                <a:gd name="connsiteY5" fmla="*/ 6703 h 84666"/>
                <a:gd name="connsiteX6" fmla="*/ 2893 w 134055"/>
                <a:gd name="connsiteY6" fmla="*/ 6703 h 84666"/>
                <a:gd name="connsiteX7" fmla="*/ 1623 w 134055"/>
                <a:gd name="connsiteY7" fmla="*/ 8396 h 84666"/>
                <a:gd name="connsiteX8" fmla="*/ 1552 w 134055"/>
                <a:gd name="connsiteY8" fmla="*/ 8467 h 84666"/>
                <a:gd name="connsiteX9" fmla="*/ 0 w 134055"/>
                <a:gd name="connsiteY9" fmla="*/ 9737 h 84666"/>
                <a:gd name="connsiteX10" fmla="*/ 135961 w 134055"/>
                <a:gd name="connsiteY10" fmla="*/ 88759 h 84666"/>
                <a:gd name="connsiteX11" fmla="*/ 137301 w 134055"/>
                <a:gd name="connsiteY11" fmla="*/ 87701 h 84666"/>
                <a:gd name="connsiteX12" fmla="*/ 137513 w 134055"/>
                <a:gd name="connsiteY12" fmla="*/ 87489 h 84666"/>
                <a:gd name="connsiteX13" fmla="*/ 137583 w 134055"/>
                <a:gd name="connsiteY13" fmla="*/ 87418 h 84666"/>
                <a:gd name="connsiteX14" fmla="*/ 137795 w 134055"/>
                <a:gd name="connsiteY14" fmla="*/ 87207 h 84666"/>
                <a:gd name="connsiteX15" fmla="*/ 138148 w 134055"/>
                <a:gd name="connsiteY15" fmla="*/ 86783 h 84666"/>
                <a:gd name="connsiteX16" fmla="*/ 138430 w 134055"/>
                <a:gd name="connsiteY16" fmla="*/ 86431 h 84666"/>
                <a:gd name="connsiteX17" fmla="*/ 138642 w 134055"/>
                <a:gd name="connsiteY17" fmla="*/ 86078 h 84666"/>
                <a:gd name="connsiteX18" fmla="*/ 138853 w 134055"/>
                <a:gd name="connsiteY18" fmla="*/ 85725 h 84666"/>
                <a:gd name="connsiteX19" fmla="*/ 138853 w 134055"/>
                <a:gd name="connsiteY19" fmla="*/ 85655 h 84666"/>
                <a:gd name="connsiteX20" fmla="*/ 138853 w 134055"/>
                <a:gd name="connsiteY20" fmla="*/ 85655 h 84666"/>
                <a:gd name="connsiteX21" fmla="*/ 138994 w 134055"/>
                <a:gd name="connsiteY21" fmla="*/ 85372 h 84666"/>
                <a:gd name="connsiteX22" fmla="*/ 139206 w 134055"/>
                <a:gd name="connsiteY22" fmla="*/ 85020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81"/>
                  </a:cubicBezTo>
                  <a:cubicBezTo>
                    <a:pt x="4022" y="3316"/>
                    <a:pt x="3881" y="4022"/>
                    <a:pt x="3739" y="4657"/>
                  </a:cubicBezTo>
                  <a:cubicBezTo>
                    <a:pt x="3739" y="4657"/>
                    <a:pt x="3739" y="4657"/>
                    <a:pt x="3739" y="4727"/>
                  </a:cubicBezTo>
                  <a:cubicBezTo>
                    <a:pt x="3528" y="5433"/>
                    <a:pt x="3246" y="6068"/>
                    <a:pt x="2893" y="6703"/>
                  </a:cubicBezTo>
                  <a:cubicBezTo>
                    <a:pt x="2893" y="6703"/>
                    <a:pt x="2893" y="6703"/>
                    <a:pt x="2893" y="6703"/>
                  </a:cubicBezTo>
                  <a:cubicBezTo>
                    <a:pt x="2540" y="7338"/>
                    <a:pt x="2117" y="7902"/>
                    <a:pt x="1623" y="8396"/>
                  </a:cubicBezTo>
                  <a:cubicBezTo>
                    <a:pt x="1623" y="8396"/>
                    <a:pt x="1552" y="8467"/>
                    <a:pt x="1552" y="8467"/>
                  </a:cubicBezTo>
                  <a:cubicBezTo>
                    <a:pt x="1058" y="8961"/>
                    <a:pt x="564" y="9384"/>
                    <a:pt x="0" y="9737"/>
                  </a:cubicBezTo>
                  <a:lnTo>
                    <a:pt x="135961" y="88759"/>
                  </a:lnTo>
                  <a:cubicBezTo>
                    <a:pt x="136454" y="88477"/>
                    <a:pt x="136878" y="88124"/>
                    <a:pt x="137301" y="87701"/>
                  </a:cubicBezTo>
                  <a:cubicBezTo>
                    <a:pt x="137372" y="87630"/>
                    <a:pt x="137442" y="87559"/>
                    <a:pt x="137513" y="87489"/>
                  </a:cubicBezTo>
                  <a:cubicBezTo>
                    <a:pt x="137513" y="87489"/>
                    <a:pt x="137583" y="87418"/>
                    <a:pt x="137583" y="87418"/>
                  </a:cubicBezTo>
                  <a:cubicBezTo>
                    <a:pt x="137654" y="87348"/>
                    <a:pt x="137724" y="87277"/>
                    <a:pt x="137795" y="87207"/>
                  </a:cubicBezTo>
                  <a:cubicBezTo>
                    <a:pt x="137936" y="87066"/>
                    <a:pt x="138007" y="86925"/>
                    <a:pt x="138148" y="86783"/>
                  </a:cubicBezTo>
                  <a:cubicBezTo>
                    <a:pt x="138218" y="86642"/>
                    <a:pt x="138359" y="86572"/>
                    <a:pt x="138430" y="86431"/>
                  </a:cubicBezTo>
                  <a:cubicBezTo>
                    <a:pt x="138501" y="86290"/>
                    <a:pt x="138571" y="86219"/>
                    <a:pt x="138642" y="86078"/>
                  </a:cubicBezTo>
                  <a:cubicBezTo>
                    <a:pt x="138712" y="85937"/>
                    <a:pt x="138783" y="85866"/>
                    <a:pt x="138853" y="85725"/>
                  </a:cubicBezTo>
                  <a:cubicBezTo>
                    <a:pt x="138853" y="85725"/>
                    <a:pt x="138853" y="85725"/>
                    <a:pt x="138853" y="85655"/>
                  </a:cubicBezTo>
                  <a:cubicBezTo>
                    <a:pt x="138853" y="85655"/>
                    <a:pt x="138853" y="85655"/>
                    <a:pt x="138853" y="85655"/>
                  </a:cubicBezTo>
                  <a:cubicBezTo>
                    <a:pt x="138924" y="85584"/>
                    <a:pt x="138924" y="85443"/>
                    <a:pt x="138994" y="85372"/>
                  </a:cubicBezTo>
                  <a:cubicBezTo>
                    <a:pt x="139065" y="85231"/>
                    <a:pt x="139136" y="85161"/>
                    <a:pt x="139206" y="85020"/>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538"/>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a:p>
          </p:txBody>
        </p:sp>
        <p:sp>
          <p:nvSpPr>
            <p:cNvPr id="326" name="Freeform: Shape 325">
              <a:extLst>
                <a:ext uri="{FF2B5EF4-FFF2-40B4-BE49-F238E27FC236}">
                  <a16:creationId xmlns:a16="http://schemas.microsoft.com/office/drawing/2014/main" id="{5ED879D3-FFF0-4A79-B826-4BF5B3EA2B65}"/>
                </a:ext>
              </a:extLst>
            </p:cNvPr>
            <p:cNvSpPr/>
            <p:nvPr/>
          </p:nvSpPr>
          <p:spPr>
            <a:xfrm>
              <a:off x="2822999" y="1743781"/>
              <a:ext cx="155222" cy="98778"/>
            </a:xfrm>
            <a:custGeom>
              <a:avLst/>
              <a:gdLst>
                <a:gd name="connsiteX0" fmla="*/ 25964 w 155222"/>
                <a:gd name="connsiteY0" fmla="*/ 0 h 98777"/>
                <a:gd name="connsiteX1" fmla="*/ 25682 w 155222"/>
                <a:gd name="connsiteY1" fmla="*/ 2046 h 98777"/>
                <a:gd name="connsiteX2" fmla="*/ 25682 w 155222"/>
                <a:gd name="connsiteY2" fmla="*/ 2117 h 98777"/>
                <a:gd name="connsiteX3" fmla="*/ 24836 w 155222"/>
                <a:gd name="connsiteY3" fmla="*/ 4092 h 98777"/>
                <a:gd name="connsiteX4" fmla="*/ 24836 w 155222"/>
                <a:gd name="connsiteY4" fmla="*/ 4092 h 98777"/>
                <a:gd name="connsiteX5" fmla="*/ 23566 w 155222"/>
                <a:gd name="connsiteY5" fmla="*/ 5786 h 98777"/>
                <a:gd name="connsiteX6" fmla="*/ 23495 w 155222"/>
                <a:gd name="connsiteY6" fmla="*/ 5856 h 98777"/>
                <a:gd name="connsiteX7" fmla="*/ 21943 w 155222"/>
                <a:gd name="connsiteY7" fmla="*/ 7126 h 98777"/>
                <a:gd name="connsiteX8" fmla="*/ 0 w 155222"/>
                <a:gd name="connsiteY8" fmla="*/ 19826 h 98777"/>
                <a:gd name="connsiteX9" fmla="*/ 135961 w 155222"/>
                <a:gd name="connsiteY9" fmla="*/ 98848 h 98777"/>
                <a:gd name="connsiteX10" fmla="*/ 157903 w 155222"/>
                <a:gd name="connsiteY10" fmla="*/ 86148 h 98777"/>
                <a:gd name="connsiteX11" fmla="*/ 159314 w 155222"/>
                <a:gd name="connsiteY11" fmla="*/ 85090 h 98777"/>
                <a:gd name="connsiteX12" fmla="*/ 159526 w 155222"/>
                <a:gd name="connsiteY12" fmla="*/ 84878 h 98777"/>
                <a:gd name="connsiteX13" fmla="*/ 159597 w 155222"/>
                <a:gd name="connsiteY13" fmla="*/ 84808 h 98777"/>
                <a:gd name="connsiteX14" fmla="*/ 159808 w 155222"/>
                <a:gd name="connsiteY14" fmla="*/ 84596 h 98777"/>
                <a:gd name="connsiteX15" fmla="*/ 160161 w 155222"/>
                <a:gd name="connsiteY15" fmla="*/ 84173 h 98777"/>
                <a:gd name="connsiteX16" fmla="*/ 160443 w 155222"/>
                <a:gd name="connsiteY16" fmla="*/ 83820 h 98777"/>
                <a:gd name="connsiteX17" fmla="*/ 160655 w 155222"/>
                <a:gd name="connsiteY17" fmla="*/ 83467 h 98777"/>
                <a:gd name="connsiteX18" fmla="*/ 160867 w 155222"/>
                <a:gd name="connsiteY18" fmla="*/ 83114 h 98777"/>
                <a:gd name="connsiteX19" fmla="*/ 160867 w 155222"/>
                <a:gd name="connsiteY19" fmla="*/ 83114 h 98777"/>
                <a:gd name="connsiteX20" fmla="*/ 160867 w 155222"/>
                <a:gd name="connsiteY20" fmla="*/ 83114 h 98777"/>
                <a:gd name="connsiteX21" fmla="*/ 161008 w 155222"/>
                <a:gd name="connsiteY21" fmla="*/ 82832 h 98777"/>
                <a:gd name="connsiteX22" fmla="*/ 161149 w 155222"/>
                <a:gd name="connsiteY22" fmla="*/ 82479 h 98777"/>
                <a:gd name="connsiteX23" fmla="*/ 161290 w 155222"/>
                <a:gd name="connsiteY23" fmla="*/ 82127 h 98777"/>
                <a:gd name="connsiteX24" fmla="*/ 161431 w 155222"/>
                <a:gd name="connsiteY24" fmla="*/ 81774 h 98777"/>
                <a:gd name="connsiteX25" fmla="*/ 161572 w 155222"/>
                <a:gd name="connsiteY25" fmla="*/ 81421 h 98777"/>
                <a:gd name="connsiteX26" fmla="*/ 161643 w 155222"/>
                <a:gd name="connsiteY26" fmla="*/ 81210 h 98777"/>
                <a:gd name="connsiteX27" fmla="*/ 161643 w 155222"/>
                <a:gd name="connsiteY27" fmla="*/ 81139 h 98777"/>
                <a:gd name="connsiteX28" fmla="*/ 161713 w 155222"/>
                <a:gd name="connsiteY28" fmla="*/ 80998 h 98777"/>
                <a:gd name="connsiteX29" fmla="*/ 161854 w 155222"/>
                <a:gd name="connsiteY29" fmla="*/ 80504 h 98777"/>
                <a:gd name="connsiteX30" fmla="*/ 161925 w 155222"/>
                <a:gd name="connsiteY30" fmla="*/ 79940 h 98777"/>
                <a:gd name="connsiteX31" fmla="*/ 161996 w 155222"/>
                <a:gd name="connsiteY31" fmla="*/ 79093 h 98777"/>
                <a:gd name="connsiteX32" fmla="*/ 25964 w 155222"/>
                <a:gd name="connsiteY32"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98777">
                  <a:moveTo>
                    <a:pt x="25964" y="0"/>
                  </a:moveTo>
                  <a:cubicBezTo>
                    <a:pt x="25964" y="635"/>
                    <a:pt x="25823" y="1341"/>
                    <a:pt x="25682" y="2046"/>
                  </a:cubicBezTo>
                  <a:cubicBezTo>
                    <a:pt x="25682" y="2046"/>
                    <a:pt x="25682" y="2046"/>
                    <a:pt x="25682" y="2117"/>
                  </a:cubicBezTo>
                  <a:cubicBezTo>
                    <a:pt x="25471" y="2822"/>
                    <a:pt x="25188" y="3457"/>
                    <a:pt x="24836" y="4092"/>
                  </a:cubicBezTo>
                  <a:cubicBezTo>
                    <a:pt x="24836" y="4092"/>
                    <a:pt x="24836" y="4092"/>
                    <a:pt x="24836" y="4092"/>
                  </a:cubicBezTo>
                  <a:cubicBezTo>
                    <a:pt x="24483" y="4727"/>
                    <a:pt x="24059" y="5292"/>
                    <a:pt x="23566" y="5786"/>
                  </a:cubicBezTo>
                  <a:cubicBezTo>
                    <a:pt x="23566" y="5786"/>
                    <a:pt x="23495" y="5856"/>
                    <a:pt x="23495" y="5856"/>
                  </a:cubicBezTo>
                  <a:cubicBezTo>
                    <a:pt x="23001" y="6350"/>
                    <a:pt x="22507" y="6773"/>
                    <a:pt x="21943" y="7126"/>
                  </a:cubicBezTo>
                  <a:lnTo>
                    <a:pt x="0" y="19826"/>
                  </a:lnTo>
                  <a:lnTo>
                    <a:pt x="135961" y="98848"/>
                  </a:lnTo>
                  <a:lnTo>
                    <a:pt x="157903" y="86148"/>
                  </a:lnTo>
                  <a:cubicBezTo>
                    <a:pt x="158397" y="85866"/>
                    <a:pt x="158821" y="85513"/>
                    <a:pt x="159314" y="85090"/>
                  </a:cubicBezTo>
                  <a:cubicBezTo>
                    <a:pt x="159385" y="85020"/>
                    <a:pt x="159456" y="84949"/>
                    <a:pt x="159526" y="84878"/>
                  </a:cubicBezTo>
                  <a:cubicBezTo>
                    <a:pt x="159526" y="84878"/>
                    <a:pt x="159597" y="84808"/>
                    <a:pt x="159597" y="84808"/>
                  </a:cubicBezTo>
                  <a:cubicBezTo>
                    <a:pt x="159667" y="84737"/>
                    <a:pt x="159738" y="84667"/>
                    <a:pt x="159808" y="84596"/>
                  </a:cubicBezTo>
                  <a:cubicBezTo>
                    <a:pt x="159949" y="84455"/>
                    <a:pt x="160020" y="84314"/>
                    <a:pt x="160161" y="84173"/>
                  </a:cubicBezTo>
                  <a:cubicBezTo>
                    <a:pt x="160232" y="84032"/>
                    <a:pt x="160373" y="83961"/>
                    <a:pt x="160443" y="83820"/>
                  </a:cubicBezTo>
                  <a:cubicBezTo>
                    <a:pt x="160514" y="83679"/>
                    <a:pt x="160584" y="83608"/>
                    <a:pt x="160655" y="83467"/>
                  </a:cubicBezTo>
                  <a:cubicBezTo>
                    <a:pt x="160726" y="83326"/>
                    <a:pt x="160796" y="83256"/>
                    <a:pt x="160867" y="83114"/>
                  </a:cubicBezTo>
                  <a:cubicBezTo>
                    <a:pt x="160867" y="83114"/>
                    <a:pt x="160867" y="83114"/>
                    <a:pt x="160867" y="83114"/>
                  </a:cubicBezTo>
                  <a:cubicBezTo>
                    <a:pt x="160867" y="83114"/>
                    <a:pt x="160867" y="83114"/>
                    <a:pt x="160867" y="83114"/>
                  </a:cubicBezTo>
                  <a:cubicBezTo>
                    <a:pt x="160937" y="83044"/>
                    <a:pt x="161008" y="82903"/>
                    <a:pt x="161008" y="82832"/>
                  </a:cubicBezTo>
                  <a:cubicBezTo>
                    <a:pt x="161078" y="82691"/>
                    <a:pt x="161149" y="82620"/>
                    <a:pt x="161149" y="82479"/>
                  </a:cubicBezTo>
                  <a:cubicBezTo>
                    <a:pt x="161219" y="82338"/>
                    <a:pt x="161290" y="82268"/>
                    <a:pt x="161290" y="82127"/>
                  </a:cubicBezTo>
                  <a:cubicBezTo>
                    <a:pt x="161361" y="81986"/>
                    <a:pt x="161361" y="81915"/>
                    <a:pt x="161431" y="81774"/>
                  </a:cubicBezTo>
                  <a:cubicBezTo>
                    <a:pt x="161502" y="81633"/>
                    <a:pt x="161502" y="81492"/>
                    <a:pt x="161572" y="81421"/>
                  </a:cubicBezTo>
                  <a:cubicBezTo>
                    <a:pt x="161572" y="81351"/>
                    <a:pt x="161643" y="81280"/>
                    <a:pt x="161643" y="81210"/>
                  </a:cubicBezTo>
                  <a:cubicBezTo>
                    <a:pt x="161643" y="81210"/>
                    <a:pt x="161643" y="81210"/>
                    <a:pt x="161643" y="81139"/>
                  </a:cubicBezTo>
                  <a:cubicBezTo>
                    <a:pt x="161643" y="81068"/>
                    <a:pt x="161643" y="80998"/>
                    <a:pt x="161713" y="80998"/>
                  </a:cubicBezTo>
                  <a:cubicBezTo>
                    <a:pt x="161784" y="80857"/>
                    <a:pt x="161784" y="80716"/>
                    <a:pt x="161854" y="80504"/>
                  </a:cubicBezTo>
                  <a:cubicBezTo>
                    <a:pt x="161925" y="80292"/>
                    <a:pt x="161925" y="80151"/>
                    <a:pt x="161925" y="79940"/>
                  </a:cubicBezTo>
                  <a:cubicBezTo>
                    <a:pt x="161996" y="79657"/>
                    <a:pt x="161996" y="79375"/>
                    <a:pt x="161996" y="79093"/>
                  </a:cubicBezTo>
                  <a:lnTo>
                    <a:pt x="25964" y="0"/>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27" name="Freeform: Shape 326">
              <a:extLst>
                <a:ext uri="{FF2B5EF4-FFF2-40B4-BE49-F238E27FC236}">
                  <a16:creationId xmlns:a16="http://schemas.microsoft.com/office/drawing/2014/main" id="{CFBAF262-A6B0-4EEF-A06C-A2545B11978C}"/>
                </a:ext>
              </a:extLst>
            </p:cNvPr>
            <p:cNvSpPr/>
            <p:nvPr/>
          </p:nvSpPr>
          <p:spPr>
            <a:xfrm>
              <a:off x="2782429" y="1815253"/>
              <a:ext cx="148167" cy="84667"/>
            </a:xfrm>
            <a:custGeom>
              <a:avLst/>
              <a:gdLst>
                <a:gd name="connsiteX0" fmla="*/ 135961 w 148166"/>
                <a:gd name="connsiteY0" fmla="*/ 89394 h 84666"/>
                <a:gd name="connsiteX1" fmla="*/ 0 w 148166"/>
                <a:gd name="connsiteY1" fmla="*/ 10372 h 84666"/>
                <a:gd name="connsiteX2" fmla="*/ 17992 w 148166"/>
                <a:gd name="connsiteY2" fmla="*/ 0 h 84666"/>
                <a:gd name="connsiteX3" fmla="*/ 153952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35961" y="89394"/>
                  </a:moveTo>
                  <a:lnTo>
                    <a:pt x="0" y="10372"/>
                  </a:lnTo>
                  <a:lnTo>
                    <a:pt x="17992" y="0"/>
                  </a:lnTo>
                  <a:lnTo>
                    <a:pt x="153952" y="79022"/>
                  </a:lnTo>
                  <a:close/>
                </a:path>
              </a:pathLst>
            </a:custGeom>
            <a:solidFill>
              <a:srgbClr val="FFFFFF"/>
            </a:solidFill>
            <a:ln w="7047" cap="flat">
              <a:noFill/>
              <a:prstDash val="solid"/>
              <a:miter/>
            </a:ln>
          </p:spPr>
          <p:txBody>
            <a:bodyPr rtlCol="0" anchor="ctr"/>
            <a:lstStyle/>
            <a:p>
              <a:endParaRPr lang="en-ID"/>
            </a:p>
          </p:txBody>
        </p:sp>
        <p:sp>
          <p:nvSpPr>
            <p:cNvPr id="328" name="Freeform: Shape 327">
              <a:extLst>
                <a:ext uri="{FF2B5EF4-FFF2-40B4-BE49-F238E27FC236}">
                  <a16:creationId xmlns:a16="http://schemas.microsoft.com/office/drawing/2014/main" id="{682A95E1-B505-411A-915F-66B2BFB2E6DC}"/>
                </a:ext>
              </a:extLst>
            </p:cNvPr>
            <p:cNvSpPr/>
            <p:nvPr/>
          </p:nvSpPr>
          <p:spPr>
            <a:xfrm>
              <a:off x="2774174" y="1825625"/>
              <a:ext cx="134056" cy="148167"/>
            </a:xfrm>
            <a:custGeom>
              <a:avLst/>
              <a:gdLst>
                <a:gd name="connsiteX0" fmla="*/ 136172 w 134055"/>
                <a:gd name="connsiteY0" fmla="*/ 142028 h 148166"/>
                <a:gd name="connsiteX1" fmla="*/ 135961 w 134055"/>
                <a:gd name="connsiteY1" fmla="*/ 79022 h 148166"/>
                <a:gd name="connsiteX2" fmla="*/ 0 w 134055"/>
                <a:gd name="connsiteY2" fmla="*/ 0 h 148166"/>
                <a:gd name="connsiteX3" fmla="*/ 212 w 134055"/>
                <a:gd name="connsiteY3" fmla="*/ 63006 h 148166"/>
                <a:gd name="connsiteX4" fmla="*/ 5009 w 134055"/>
                <a:gd name="connsiteY4" fmla="*/ 73448 h 148166"/>
                <a:gd name="connsiteX5" fmla="*/ 140970 w 134055"/>
                <a:gd name="connsiteY5" fmla="*/ 152470 h 148166"/>
                <a:gd name="connsiteX6" fmla="*/ 136172 w 134055"/>
                <a:gd name="connsiteY6" fmla="*/ 142028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48166">
                  <a:moveTo>
                    <a:pt x="136172" y="142028"/>
                  </a:moveTo>
                  <a:lnTo>
                    <a:pt x="135961" y="79022"/>
                  </a:lnTo>
                  <a:lnTo>
                    <a:pt x="0" y="0"/>
                  </a:lnTo>
                  <a:lnTo>
                    <a:pt x="212" y="63006"/>
                  </a:lnTo>
                  <a:cubicBezTo>
                    <a:pt x="212" y="68157"/>
                    <a:pt x="2046" y="71755"/>
                    <a:pt x="5009" y="73448"/>
                  </a:cubicBezTo>
                  <a:lnTo>
                    <a:pt x="140970" y="152470"/>
                  </a:lnTo>
                  <a:cubicBezTo>
                    <a:pt x="138007" y="150777"/>
                    <a:pt x="136172" y="147179"/>
                    <a:pt x="136172" y="142028"/>
                  </a:cubicBezTo>
                  <a:close/>
                </a:path>
              </a:pathLst>
            </a:custGeom>
            <a:solidFill>
              <a:schemeClr val="accent2"/>
            </a:solidFill>
            <a:ln w="7047" cap="flat">
              <a:noFill/>
              <a:prstDash val="solid"/>
              <a:miter/>
            </a:ln>
          </p:spPr>
          <p:txBody>
            <a:bodyPr rtlCol="0" anchor="ctr"/>
            <a:lstStyle/>
            <a:p>
              <a:endParaRPr lang="en-ID"/>
            </a:p>
          </p:txBody>
        </p:sp>
        <p:sp>
          <p:nvSpPr>
            <p:cNvPr id="329" name="Freeform: Shape 328">
              <a:extLst>
                <a:ext uri="{FF2B5EF4-FFF2-40B4-BE49-F238E27FC236}">
                  <a16:creationId xmlns:a16="http://schemas.microsoft.com/office/drawing/2014/main" id="{D87A98BE-26B2-49EC-AB0C-8313E6360DCF}"/>
                </a:ext>
              </a:extLst>
            </p:cNvPr>
            <p:cNvSpPr/>
            <p:nvPr/>
          </p:nvSpPr>
          <p:spPr>
            <a:xfrm>
              <a:off x="2847622" y="1690017"/>
              <a:ext cx="134056" cy="127000"/>
            </a:xfrm>
            <a:custGeom>
              <a:avLst/>
              <a:gdLst>
                <a:gd name="connsiteX0" fmla="*/ 137160 w 134055"/>
                <a:gd name="connsiteY0" fmla="*/ 81633 h 127000"/>
                <a:gd name="connsiteX1" fmla="*/ 135961 w 134055"/>
                <a:gd name="connsiteY1" fmla="*/ 79022 h 127000"/>
                <a:gd name="connsiteX2" fmla="*/ 0 w 134055"/>
                <a:gd name="connsiteY2" fmla="*/ 0 h 127000"/>
                <a:gd name="connsiteX3" fmla="*/ 1199 w 134055"/>
                <a:gd name="connsiteY3" fmla="*/ 2611 h 127000"/>
                <a:gd name="connsiteX4" fmla="*/ 1341 w 134055"/>
                <a:gd name="connsiteY4" fmla="*/ 53763 h 127000"/>
                <a:gd name="connsiteX5" fmla="*/ 137301 w 134055"/>
                <a:gd name="connsiteY5" fmla="*/ 132786 h 127000"/>
                <a:gd name="connsiteX6" fmla="*/ 137160 w 134055"/>
                <a:gd name="connsiteY6" fmla="*/ 8163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633"/>
                  </a:moveTo>
                  <a:cubicBezTo>
                    <a:pt x="137160" y="80363"/>
                    <a:pt x="136666" y="79446"/>
                    <a:pt x="135961" y="79022"/>
                  </a:cubicBezTo>
                  <a:lnTo>
                    <a:pt x="0" y="0"/>
                  </a:lnTo>
                  <a:cubicBezTo>
                    <a:pt x="706" y="423"/>
                    <a:pt x="1199" y="1341"/>
                    <a:pt x="1199" y="2611"/>
                  </a:cubicBezTo>
                  <a:lnTo>
                    <a:pt x="1341" y="53763"/>
                  </a:lnTo>
                  <a:lnTo>
                    <a:pt x="137301" y="132786"/>
                  </a:lnTo>
                  <a:lnTo>
                    <a:pt x="137160" y="81633"/>
                  </a:lnTo>
                  <a:close/>
                </a:path>
              </a:pathLst>
            </a:custGeom>
            <a:solidFill>
              <a:schemeClr val="accent1"/>
            </a:solidFill>
            <a:ln w="7047" cap="flat">
              <a:noFill/>
              <a:prstDash val="solid"/>
              <a:miter/>
            </a:ln>
          </p:spPr>
          <p:txBody>
            <a:bodyPr rtlCol="0" anchor="ctr"/>
            <a:lstStyle/>
            <a:p>
              <a:endParaRPr lang="en-ID"/>
            </a:p>
          </p:txBody>
        </p:sp>
        <p:sp>
          <p:nvSpPr>
            <p:cNvPr id="330" name="Freeform: Shape 329">
              <a:extLst>
                <a:ext uri="{FF2B5EF4-FFF2-40B4-BE49-F238E27FC236}">
                  <a16:creationId xmlns:a16="http://schemas.microsoft.com/office/drawing/2014/main" id="{061C24EB-5342-4823-A8B5-857F6E5EE49D}"/>
                </a:ext>
              </a:extLst>
            </p:cNvPr>
            <p:cNvSpPr/>
            <p:nvPr/>
          </p:nvSpPr>
          <p:spPr>
            <a:xfrm>
              <a:off x="2774174" y="1764877"/>
              <a:ext cx="176389" cy="134056"/>
            </a:xfrm>
            <a:custGeom>
              <a:avLst/>
              <a:gdLst>
                <a:gd name="connsiteX0" fmla="*/ 142099 w 176388"/>
                <a:gd name="connsiteY0" fmla="*/ 117969 h 134055"/>
                <a:gd name="connsiteX1" fmla="*/ 144357 w 176388"/>
                <a:gd name="connsiteY1" fmla="*/ 114159 h 134055"/>
                <a:gd name="connsiteX2" fmla="*/ 144639 w 176388"/>
                <a:gd name="connsiteY2" fmla="*/ 113736 h 134055"/>
                <a:gd name="connsiteX3" fmla="*/ 147179 w 176388"/>
                <a:gd name="connsiteY3" fmla="*/ 110137 h 134055"/>
                <a:gd name="connsiteX4" fmla="*/ 147532 w 176388"/>
                <a:gd name="connsiteY4" fmla="*/ 109714 h 134055"/>
                <a:gd name="connsiteX5" fmla="*/ 150424 w 176388"/>
                <a:gd name="connsiteY5" fmla="*/ 106327 h 134055"/>
                <a:gd name="connsiteX6" fmla="*/ 176459 w 176388"/>
                <a:gd name="connsiteY6" fmla="*/ 79022 h 134055"/>
                <a:gd name="connsiteX7" fmla="*/ 40499 w 176388"/>
                <a:gd name="connsiteY7" fmla="*/ 0 h 134055"/>
                <a:gd name="connsiteX8" fmla="*/ 14464 w 176388"/>
                <a:gd name="connsiteY8" fmla="*/ 27305 h 134055"/>
                <a:gd name="connsiteX9" fmla="*/ 12912 w 176388"/>
                <a:gd name="connsiteY9" fmla="*/ 28998 h 134055"/>
                <a:gd name="connsiteX10" fmla="*/ 11501 w 176388"/>
                <a:gd name="connsiteY10" fmla="*/ 30692 h 134055"/>
                <a:gd name="connsiteX11" fmla="*/ 11148 w 176388"/>
                <a:gd name="connsiteY11" fmla="*/ 31115 h 134055"/>
                <a:gd name="connsiteX12" fmla="*/ 11007 w 176388"/>
                <a:gd name="connsiteY12" fmla="*/ 31327 h 134055"/>
                <a:gd name="connsiteX13" fmla="*/ 9454 w 176388"/>
                <a:gd name="connsiteY13" fmla="*/ 33443 h 134055"/>
                <a:gd name="connsiteX14" fmla="*/ 8608 w 176388"/>
                <a:gd name="connsiteY14" fmla="*/ 34713 h 134055"/>
                <a:gd name="connsiteX15" fmla="*/ 8326 w 176388"/>
                <a:gd name="connsiteY15" fmla="*/ 35137 h 134055"/>
                <a:gd name="connsiteX16" fmla="*/ 8043 w 176388"/>
                <a:gd name="connsiteY16" fmla="*/ 35489 h 134055"/>
                <a:gd name="connsiteX17" fmla="*/ 6844 w 176388"/>
                <a:gd name="connsiteY17" fmla="*/ 37465 h 134055"/>
                <a:gd name="connsiteX18" fmla="*/ 5997 w 176388"/>
                <a:gd name="connsiteY18" fmla="*/ 38947 h 134055"/>
                <a:gd name="connsiteX19" fmla="*/ 5856 w 176388"/>
                <a:gd name="connsiteY19" fmla="*/ 39229 h 134055"/>
                <a:gd name="connsiteX20" fmla="*/ 5715 w 176388"/>
                <a:gd name="connsiteY20" fmla="*/ 39441 h 134055"/>
                <a:gd name="connsiteX21" fmla="*/ 4727 w 176388"/>
                <a:gd name="connsiteY21" fmla="*/ 41416 h 134055"/>
                <a:gd name="connsiteX22" fmla="*/ 3810 w 176388"/>
                <a:gd name="connsiteY22" fmla="*/ 43462 h 134055"/>
                <a:gd name="connsiteX23" fmla="*/ 2963 w 176388"/>
                <a:gd name="connsiteY23" fmla="*/ 45579 h 134055"/>
                <a:gd name="connsiteX24" fmla="*/ 2187 w 176388"/>
                <a:gd name="connsiteY24" fmla="*/ 47766 h 134055"/>
                <a:gd name="connsiteX25" fmla="*/ 2187 w 176388"/>
                <a:gd name="connsiteY25" fmla="*/ 47837 h 134055"/>
                <a:gd name="connsiteX26" fmla="*/ 2187 w 176388"/>
                <a:gd name="connsiteY26" fmla="*/ 47978 h 134055"/>
                <a:gd name="connsiteX27" fmla="*/ 1482 w 176388"/>
                <a:gd name="connsiteY27" fmla="*/ 50236 h 134055"/>
                <a:gd name="connsiteX28" fmla="*/ 1058 w 176388"/>
                <a:gd name="connsiteY28" fmla="*/ 51858 h 134055"/>
                <a:gd name="connsiteX29" fmla="*/ 917 w 176388"/>
                <a:gd name="connsiteY29" fmla="*/ 52564 h 134055"/>
                <a:gd name="connsiteX30" fmla="*/ 847 w 176388"/>
                <a:gd name="connsiteY30" fmla="*/ 52987 h 134055"/>
                <a:gd name="connsiteX31" fmla="*/ 282 w 176388"/>
                <a:gd name="connsiteY31" fmla="*/ 56303 h 134055"/>
                <a:gd name="connsiteX32" fmla="*/ 282 w 176388"/>
                <a:gd name="connsiteY32" fmla="*/ 56445 h 134055"/>
                <a:gd name="connsiteX33" fmla="*/ 0 w 176388"/>
                <a:gd name="connsiteY33" fmla="*/ 60889 h 134055"/>
                <a:gd name="connsiteX34" fmla="*/ 135961 w 176388"/>
                <a:gd name="connsiteY34" fmla="*/ 139912 h 134055"/>
                <a:gd name="connsiteX35" fmla="*/ 136243 w 176388"/>
                <a:gd name="connsiteY35" fmla="*/ 135467 h 134055"/>
                <a:gd name="connsiteX36" fmla="*/ 136948 w 176388"/>
                <a:gd name="connsiteY36" fmla="*/ 131586 h 134055"/>
                <a:gd name="connsiteX37" fmla="*/ 137089 w 176388"/>
                <a:gd name="connsiteY37" fmla="*/ 130881 h 134055"/>
                <a:gd name="connsiteX38" fmla="*/ 138148 w 176388"/>
                <a:gd name="connsiteY38" fmla="*/ 127000 h 134055"/>
                <a:gd name="connsiteX39" fmla="*/ 138148 w 176388"/>
                <a:gd name="connsiteY39" fmla="*/ 126859 h 134055"/>
                <a:gd name="connsiteX40" fmla="*/ 139841 w 176388"/>
                <a:gd name="connsiteY40" fmla="*/ 122484 h 134055"/>
                <a:gd name="connsiteX41" fmla="*/ 139841 w 176388"/>
                <a:gd name="connsiteY41" fmla="*/ 122484 h 134055"/>
                <a:gd name="connsiteX42" fmla="*/ 139841 w 176388"/>
                <a:gd name="connsiteY42" fmla="*/ 122484 h 134055"/>
                <a:gd name="connsiteX43" fmla="*/ 141887 w 176388"/>
                <a:gd name="connsiteY43" fmla="*/ 118251 h 134055"/>
                <a:gd name="connsiteX44" fmla="*/ 142099 w 176388"/>
                <a:gd name="connsiteY44" fmla="*/ 117969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76388" h="134055">
                  <a:moveTo>
                    <a:pt x="142099" y="117969"/>
                  </a:moveTo>
                  <a:cubicBezTo>
                    <a:pt x="142804" y="116699"/>
                    <a:pt x="143581" y="115358"/>
                    <a:pt x="144357" y="114159"/>
                  </a:cubicBezTo>
                  <a:cubicBezTo>
                    <a:pt x="144427" y="114018"/>
                    <a:pt x="144568" y="113877"/>
                    <a:pt x="144639" y="113736"/>
                  </a:cubicBezTo>
                  <a:cubicBezTo>
                    <a:pt x="145415" y="112536"/>
                    <a:pt x="146332" y="111337"/>
                    <a:pt x="147179" y="110137"/>
                  </a:cubicBezTo>
                  <a:cubicBezTo>
                    <a:pt x="147320" y="109996"/>
                    <a:pt x="147391" y="109855"/>
                    <a:pt x="147532" y="109714"/>
                  </a:cubicBezTo>
                  <a:cubicBezTo>
                    <a:pt x="148449" y="108585"/>
                    <a:pt x="149437" y="107456"/>
                    <a:pt x="150424" y="106327"/>
                  </a:cubicBezTo>
                  <a:lnTo>
                    <a:pt x="176459" y="79022"/>
                  </a:lnTo>
                  <a:lnTo>
                    <a:pt x="40499" y="0"/>
                  </a:lnTo>
                  <a:lnTo>
                    <a:pt x="14464" y="27305"/>
                  </a:lnTo>
                  <a:cubicBezTo>
                    <a:pt x="13970" y="27869"/>
                    <a:pt x="13406" y="28434"/>
                    <a:pt x="12912" y="28998"/>
                  </a:cubicBezTo>
                  <a:cubicBezTo>
                    <a:pt x="12418" y="29563"/>
                    <a:pt x="11994" y="30127"/>
                    <a:pt x="11501" y="30692"/>
                  </a:cubicBezTo>
                  <a:cubicBezTo>
                    <a:pt x="11359" y="30833"/>
                    <a:pt x="11289" y="30974"/>
                    <a:pt x="11148" y="31115"/>
                  </a:cubicBezTo>
                  <a:cubicBezTo>
                    <a:pt x="11077" y="31186"/>
                    <a:pt x="11007" y="31256"/>
                    <a:pt x="11007" y="31327"/>
                  </a:cubicBezTo>
                  <a:cubicBezTo>
                    <a:pt x="10442" y="32032"/>
                    <a:pt x="9948" y="32738"/>
                    <a:pt x="9454" y="33443"/>
                  </a:cubicBezTo>
                  <a:cubicBezTo>
                    <a:pt x="9172" y="33867"/>
                    <a:pt x="8890" y="34290"/>
                    <a:pt x="8608" y="34713"/>
                  </a:cubicBezTo>
                  <a:cubicBezTo>
                    <a:pt x="8537" y="34854"/>
                    <a:pt x="8396" y="34996"/>
                    <a:pt x="8326" y="35137"/>
                  </a:cubicBezTo>
                  <a:cubicBezTo>
                    <a:pt x="8255" y="35278"/>
                    <a:pt x="8184" y="35348"/>
                    <a:pt x="8043" y="35489"/>
                  </a:cubicBezTo>
                  <a:cubicBezTo>
                    <a:pt x="7620" y="36124"/>
                    <a:pt x="7197" y="36830"/>
                    <a:pt x="6844" y="37465"/>
                  </a:cubicBezTo>
                  <a:cubicBezTo>
                    <a:pt x="6562" y="37959"/>
                    <a:pt x="6279" y="38453"/>
                    <a:pt x="5997" y="38947"/>
                  </a:cubicBezTo>
                  <a:cubicBezTo>
                    <a:pt x="5927" y="39017"/>
                    <a:pt x="5927" y="39158"/>
                    <a:pt x="5856" y="39229"/>
                  </a:cubicBezTo>
                  <a:cubicBezTo>
                    <a:pt x="5786" y="39299"/>
                    <a:pt x="5786" y="39370"/>
                    <a:pt x="5715" y="39441"/>
                  </a:cubicBezTo>
                  <a:cubicBezTo>
                    <a:pt x="5362" y="40076"/>
                    <a:pt x="5009" y="40781"/>
                    <a:pt x="4727" y="41416"/>
                  </a:cubicBezTo>
                  <a:cubicBezTo>
                    <a:pt x="4374" y="42051"/>
                    <a:pt x="4092" y="42757"/>
                    <a:pt x="3810" y="43462"/>
                  </a:cubicBezTo>
                  <a:cubicBezTo>
                    <a:pt x="3528" y="44168"/>
                    <a:pt x="3246" y="44873"/>
                    <a:pt x="2963" y="45579"/>
                  </a:cubicBezTo>
                  <a:cubicBezTo>
                    <a:pt x="2681" y="46285"/>
                    <a:pt x="2399" y="47061"/>
                    <a:pt x="2187" y="47766"/>
                  </a:cubicBezTo>
                  <a:cubicBezTo>
                    <a:pt x="2187" y="47766"/>
                    <a:pt x="2187" y="47766"/>
                    <a:pt x="2187" y="47837"/>
                  </a:cubicBezTo>
                  <a:cubicBezTo>
                    <a:pt x="2187" y="47907"/>
                    <a:pt x="2187" y="47907"/>
                    <a:pt x="2187" y="47978"/>
                  </a:cubicBezTo>
                  <a:cubicBezTo>
                    <a:pt x="1976" y="48754"/>
                    <a:pt x="1693" y="49459"/>
                    <a:pt x="1482" y="50236"/>
                  </a:cubicBezTo>
                  <a:cubicBezTo>
                    <a:pt x="1341" y="50800"/>
                    <a:pt x="1199" y="51294"/>
                    <a:pt x="1058" y="51858"/>
                  </a:cubicBezTo>
                  <a:cubicBezTo>
                    <a:pt x="988" y="52070"/>
                    <a:pt x="917" y="52282"/>
                    <a:pt x="917" y="52564"/>
                  </a:cubicBezTo>
                  <a:cubicBezTo>
                    <a:pt x="917" y="52705"/>
                    <a:pt x="847" y="52846"/>
                    <a:pt x="847" y="52987"/>
                  </a:cubicBezTo>
                  <a:cubicBezTo>
                    <a:pt x="635" y="54116"/>
                    <a:pt x="423" y="55245"/>
                    <a:pt x="282" y="56303"/>
                  </a:cubicBezTo>
                  <a:cubicBezTo>
                    <a:pt x="282" y="56374"/>
                    <a:pt x="282" y="56445"/>
                    <a:pt x="282" y="56445"/>
                  </a:cubicBezTo>
                  <a:cubicBezTo>
                    <a:pt x="71" y="57926"/>
                    <a:pt x="0" y="59408"/>
                    <a:pt x="0" y="60889"/>
                  </a:cubicBezTo>
                  <a:lnTo>
                    <a:pt x="135961" y="139912"/>
                  </a:lnTo>
                  <a:cubicBezTo>
                    <a:pt x="135961" y="138500"/>
                    <a:pt x="136031" y="137019"/>
                    <a:pt x="136243" y="135467"/>
                  </a:cubicBezTo>
                  <a:cubicBezTo>
                    <a:pt x="136384" y="134197"/>
                    <a:pt x="136666" y="132856"/>
                    <a:pt x="136948" y="131586"/>
                  </a:cubicBezTo>
                  <a:cubicBezTo>
                    <a:pt x="137019" y="131375"/>
                    <a:pt x="137089" y="131163"/>
                    <a:pt x="137089" y="130881"/>
                  </a:cubicBezTo>
                  <a:cubicBezTo>
                    <a:pt x="137372" y="129611"/>
                    <a:pt x="137724" y="128340"/>
                    <a:pt x="138148" y="127000"/>
                  </a:cubicBezTo>
                  <a:cubicBezTo>
                    <a:pt x="138148" y="126929"/>
                    <a:pt x="138148" y="126929"/>
                    <a:pt x="138148" y="126859"/>
                  </a:cubicBezTo>
                  <a:cubicBezTo>
                    <a:pt x="138642" y="125377"/>
                    <a:pt x="139206" y="123966"/>
                    <a:pt x="139841" y="122484"/>
                  </a:cubicBezTo>
                  <a:cubicBezTo>
                    <a:pt x="139841" y="122484"/>
                    <a:pt x="139841" y="122484"/>
                    <a:pt x="139841" y="122484"/>
                  </a:cubicBezTo>
                  <a:cubicBezTo>
                    <a:pt x="139841" y="122484"/>
                    <a:pt x="139841" y="122484"/>
                    <a:pt x="139841" y="122484"/>
                  </a:cubicBezTo>
                  <a:cubicBezTo>
                    <a:pt x="140476" y="121073"/>
                    <a:pt x="141111" y="119662"/>
                    <a:pt x="141887" y="118251"/>
                  </a:cubicBezTo>
                  <a:cubicBezTo>
                    <a:pt x="142028" y="118181"/>
                    <a:pt x="142028" y="118110"/>
                    <a:pt x="142099" y="117969"/>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331" name="Freeform: Shape 330">
              <a:extLst>
                <a:ext uri="{FF2B5EF4-FFF2-40B4-BE49-F238E27FC236}">
                  <a16:creationId xmlns:a16="http://schemas.microsoft.com/office/drawing/2014/main" id="{ECF0E60F-B453-4EE5-A3B3-ED558C485729}"/>
                </a:ext>
              </a:extLst>
            </p:cNvPr>
            <p:cNvSpPr/>
            <p:nvPr/>
          </p:nvSpPr>
          <p:spPr>
            <a:xfrm>
              <a:off x="2841414" y="1465298"/>
              <a:ext cx="472722" cy="268111"/>
            </a:xfrm>
            <a:custGeom>
              <a:avLst/>
              <a:gdLst>
                <a:gd name="connsiteX0" fmla="*/ 464044 w 472722"/>
                <a:gd name="connsiteY0" fmla="*/ 80645 h 268111"/>
                <a:gd name="connsiteX1" fmla="*/ 466019 w 472722"/>
                <a:gd name="connsiteY1" fmla="*/ 79939 h 268111"/>
                <a:gd name="connsiteX2" fmla="*/ 467289 w 472722"/>
                <a:gd name="connsiteY2" fmla="*/ 79587 h 268111"/>
                <a:gd name="connsiteX3" fmla="*/ 468418 w 472722"/>
                <a:gd name="connsiteY3" fmla="*/ 79375 h 268111"/>
                <a:gd name="connsiteX4" fmla="*/ 469900 w 472722"/>
                <a:gd name="connsiteY4" fmla="*/ 79163 h 268111"/>
                <a:gd name="connsiteX5" fmla="*/ 470747 w 472722"/>
                <a:gd name="connsiteY5" fmla="*/ 79093 h 268111"/>
                <a:gd name="connsiteX6" fmla="*/ 472511 w 472722"/>
                <a:gd name="connsiteY6" fmla="*/ 79093 h 268111"/>
                <a:gd name="connsiteX7" fmla="*/ 472934 w 472722"/>
                <a:gd name="connsiteY7" fmla="*/ 79093 h 268111"/>
                <a:gd name="connsiteX8" fmla="*/ 474980 w 472722"/>
                <a:gd name="connsiteY8" fmla="*/ 79375 h 268111"/>
                <a:gd name="connsiteX9" fmla="*/ 475474 w 472722"/>
                <a:gd name="connsiteY9" fmla="*/ 79516 h 268111"/>
                <a:gd name="connsiteX10" fmla="*/ 477026 w 472722"/>
                <a:gd name="connsiteY10" fmla="*/ 79939 h 268111"/>
                <a:gd name="connsiteX11" fmla="*/ 477520 w 472722"/>
                <a:gd name="connsiteY11" fmla="*/ 80081 h 268111"/>
                <a:gd name="connsiteX12" fmla="*/ 479354 w 472722"/>
                <a:gd name="connsiteY12" fmla="*/ 80927 h 268111"/>
                <a:gd name="connsiteX13" fmla="*/ 343394 w 472722"/>
                <a:gd name="connsiteY13" fmla="*/ 1905 h 268111"/>
                <a:gd name="connsiteX14" fmla="*/ 343253 w 472722"/>
                <a:gd name="connsiteY14" fmla="*/ 1835 h 268111"/>
                <a:gd name="connsiteX15" fmla="*/ 341842 w 472722"/>
                <a:gd name="connsiteY15" fmla="*/ 1129 h 268111"/>
                <a:gd name="connsiteX16" fmla="*/ 341559 w 472722"/>
                <a:gd name="connsiteY16" fmla="*/ 1058 h 268111"/>
                <a:gd name="connsiteX17" fmla="*/ 341066 w 472722"/>
                <a:gd name="connsiteY17" fmla="*/ 917 h 268111"/>
                <a:gd name="connsiteX18" fmla="*/ 340360 w 472722"/>
                <a:gd name="connsiteY18" fmla="*/ 635 h 268111"/>
                <a:gd name="connsiteX19" fmla="*/ 339584 w 472722"/>
                <a:gd name="connsiteY19" fmla="*/ 423 h 268111"/>
                <a:gd name="connsiteX20" fmla="*/ 339090 w 472722"/>
                <a:gd name="connsiteY20" fmla="*/ 282 h 268111"/>
                <a:gd name="connsiteX21" fmla="*/ 338808 w 472722"/>
                <a:gd name="connsiteY21" fmla="*/ 212 h 268111"/>
                <a:gd name="connsiteX22" fmla="*/ 337114 w 472722"/>
                <a:gd name="connsiteY22" fmla="*/ 0 h 268111"/>
                <a:gd name="connsiteX23" fmla="*/ 337044 w 472722"/>
                <a:gd name="connsiteY23" fmla="*/ 0 h 268111"/>
                <a:gd name="connsiteX24" fmla="*/ 336621 w 472722"/>
                <a:gd name="connsiteY24" fmla="*/ 0 h 268111"/>
                <a:gd name="connsiteX25" fmla="*/ 335280 w 472722"/>
                <a:gd name="connsiteY25" fmla="*/ 0 h 268111"/>
                <a:gd name="connsiteX26" fmla="*/ 334857 w 472722"/>
                <a:gd name="connsiteY26" fmla="*/ 71 h 268111"/>
                <a:gd name="connsiteX27" fmla="*/ 334010 w 472722"/>
                <a:gd name="connsiteY27" fmla="*/ 141 h 268111"/>
                <a:gd name="connsiteX28" fmla="*/ 333234 w 472722"/>
                <a:gd name="connsiteY28" fmla="*/ 212 h 268111"/>
                <a:gd name="connsiteX29" fmla="*/ 332528 w 472722"/>
                <a:gd name="connsiteY29" fmla="*/ 353 h 268111"/>
                <a:gd name="connsiteX30" fmla="*/ 331399 w 472722"/>
                <a:gd name="connsiteY30" fmla="*/ 564 h 268111"/>
                <a:gd name="connsiteX31" fmla="*/ 330764 w 472722"/>
                <a:gd name="connsiteY31" fmla="*/ 706 h 268111"/>
                <a:gd name="connsiteX32" fmla="*/ 330129 w 472722"/>
                <a:gd name="connsiteY32" fmla="*/ 917 h 268111"/>
                <a:gd name="connsiteX33" fmla="*/ 328154 w 472722"/>
                <a:gd name="connsiteY33" fmla="*/ 1623 h 268111"/>
                <a:gd name="connsiteX34" fmla="*/ 327448 w 472722"/>
                <a:gd name="connsiteY34" fmla="*/ 1835 h 268111"/>
                <a:gd name="connsiteX35" fmla="*/ 327025 w 472722"/>
                <a:gd name="connsiteY35" fmla="*/ 2046 h 268111"/>
                <a:gd name="connsiteX36" fmla="*/ 323568 w 472722"/>
                <a:gd name="connsiteY36" fmla="*/ 3810 h 268111"/>
                <a:gd name="connsiteX37" fmla="*/ 0 w 472722"/>
                <a:gd name="connsiteY37" fmla="*/ 190571 h 268111"/>
                <a:gd name="connsiteX38" fmla="*/ 135961 w 472722"/>
                <a:gd name="connsiteY38" fmla="*/ 269593 h 268111"/>
                <a:gd name="connsiteX39" fmla="*/ 459528 w 472722"/>
                <a:gd name="connsiteY39" fmla="*/ 82762 h 268111"/>
                <a:gd name="connsiteX40" fmla="*/ 462986 w 472722"/>
                <a:gd name="connsiteY40" fmla="*/ 80998 h 268111"/>
                <a:gd name="connsiteX41" fmla="*/ 464044 w 472722"/>
                <a:gd name="connsiteY41" fmla="*/ 80645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72722" h="268111">
                  <a:moveTo>
                    <a:pt x="464044" y="80645"/>
                  </a:moveTo>
                  <a:cubicBezTo>
                    <a:pt x="464679" y="80363"/>
                    <a:pt x="465384" y="80151"/>
                    <a:pt x="466019" y="79939"/>
                  </a:cubicBezTo>
                  <a:cubicBezTo>
                    <a:pt x="466443" y="79798"/>
                    <a:pt x="466866" y="79728"/>
                    <a:pt x="467289" y="79587"/>
                  </a:cubicBezTo>
                  <a:cubicBezTo>
                    <a:pt x="467642" y="79516"/>
                    <a:pt x="468066" y="79446"/>
                    <a:pt x="468418" y="79375"/>
                  </a:cubicBezTo>
                  <a:cubicBezTo>
                    <a:pt x="468912" y="79304"/>
                    <a:pt x="469406" y="79234"/>
                    <a:pt x="469900" y="79163"/>
                  </a:cubicBezTo>
                  <a:cubicBezTo>
                    <a:pt x="470182" y="79163"/>
                    <a:pt x="470464" y="79093"/>
                    <a:pt x="470747" y="79093"/>
                  </a:cubicBezTo>
                  <a:cubicBezTo>
                    <a:pt x="471382" y="79022"/>
                    <a:pt x="471946" y="79022"/>
                    <a:pt x="472511" y="79093"/>
                  </a:cubicBezTo>
                  <a:cubicBezTo>
                    <a:pt x="472652" y="79093"/>
                    <a:pt x="472793" y="79093"/>
                    <a:pt x="472934" y="79093"/>
                  </a:cubicBezTo>
                  <a:cubicBezTo>
                    <a:pt x="473639" y="79163"/>
                    <a:pt x="474345" y="79234"/>
                    <a:pt x="474980" y="79375"/>
                  </a:cubicBezTo>
                  <a:cubicBezTo>
                    <a:pt x="475121" y="79375"/>
                    <a:pt x="475333" y="79446"/>
                    <a:pt x="475474" y="79516"/>
                  </a:cubicBezTo>
                  <a:cubicBezTo>
                    <a:pt x="475968" y="79657"/>
                    <a:pt x="476532" y="79798"/>
                    <a:pt x="477026" y="79939"/>
                  </a:cubicBezTo>
                  <a:cubicBezTo>
                    <a:pt x="477167" y="80010"/>
                    <a:pt x="477308" y="80010"/>
                    <a:pt x="477520" y="80081"/>
                  </a:cubicBezTo>
                  <a:cubicBezTo>
                    <a:pt x="478155" y="80363"/>
                    <a:pt x="478790" y="80575"/>
                    <a:pt x="479354" y="80927"/>
                  </a:cubicBezTo>
                  <a:lnTo>
                    <a:pt x="343394" y="1905"/>
                  </a:lnTo>
                  <a:cubicBezTo>
                    <a:pt x="343323" y="1905"/>
                    <a:pt x="343323" y="1835"/>
                    <a:pt x="343253" y="1835"/>
                  </a:cubicBezTo>
                  <a:cubicBezTo>
                    <a:pt x="342829" y="1552"/>
                    <a:pt x="342336" y="1341"/>
                    <a:pt x="341842" y="1129"/>
                  </a:cubicBezTo>
                  <a:cubicBezTo>
                    <a:pt x="341771" y="1058"/>
                    <a:pt x="341630" y="1058"/>
                    <a:pt x="341559" y="1058"/>
                  </a:cubicBezTo>
                  <a:cubicBezTo>
                    <a:pt x="341418" y="988"/>
                    <a:pt x="341277" y="917"/>
                    <a:pt x="341066" y="917"/>
                  </a:cubicBezTo>
                  <a:cubicBezTo>
                    <a:pt x="340854" y="847"/>
                    <a:pt x="340572" y="706"/>
                    <a:pt x="340360" y="635"/>
                  </a:cubicBezTo>
                  <a:cubicBezTo>
                    <a:pt x="340078" y="564"/>
                    <a:pt x="339796" y="494"/>
                    <a:pt x="339584" y="423"/>
                  </a:cubicBezTo>
                  <a:cubicBezTo>
                    <a:pt x="339443" y="353"/>
                    <a:pt x="339231" y="353"/>
                    <a:pt x="339090" y="282"/>
                  </a:cubicBezTo>
                  <a:cubicBezTo>
                    <a:pt x="339019" y="282"/>
                    <a:pt x="338878" y="212"/>
                    <a:pt x="338808" y="212"/>
                  </a:cubicBezTo>
                  <a:cubicBezTo>
                    <a:pt x="338243" y="141"/>
                    <a:pt x="337679" y="71"/>
                    <a:pt x="337114" y="0"/>
                  </a:cubicBezTo>
                  <a:cubicBezTo>
                    <a:pt x="337114" y="0"/>
                    <a:pt x="337044" y="0"/>
                    <a:pt x="337044" y="0"/>
                  </a:cubicBezTo>
                  <a:cubicBezTo>
                    <a:pt x="336903" y="0"/>
                    <a:pt x="336762" y="0"/>
                    <a:pt x="336621" y="0"/>
                  </a:cubicBezTo>
                  <a:cubicBezTo>
                    <a:pt x="336197" y="0"/>
                    <a:pt x="335703" y="0"/>
                    <a:pt x="335280" y="0"/>
                  </a:cubicBezTo>
                  <a:cubicBezTo>
                    <a:pt x="335139" y="0"/>
                    <a:pt x="334998" y="71"/>
                    <a:pt x="334857" y="71"/>
                  </a:cubicBezTo>
                  <a:cubicBezTo>
                    <a:pt x="334574" y="71"/>
                    <a:pt x="334292" y="141"/>
                    <a:pt x="334010" y="141"/>
                  </a:cubicBezTo>
                  <a:cubicBezTo>
                    <a:pt x="333728" y="141"/>
                    <a:pt x="333516" y="212"/>
                    <a:pt x="333234" y="212"/>
                  </a:cubicBezTo>
                  <a:cubicBezTo>
                    <a:pt x="333022" y="212"/>
                    <a:pt x="332811" y="282"/>
                    <a:pt x="332528" y="353"/>
                  </a:cubicBezTo>
                  <a:cubicBezTo>
                    <a:pt x="332176" y="423"/>
                    <a:pt x="331752" y="494"/>
                    <a:pt x="331399" y="564"/>
                  </a:cubicBezTo>
                  <a:cubicBezTo>
                    <a:pt x="331188" y="635"/>
                    <a:pt x="330976" y="635"/>
                    <a:pt x="330764" y="706"/>
                  </a:cubicBezTo>
                  <a:cubicBezTo>
                    <a:pt x="330553" y="776"/>
                    <a:pt x="330341" y="847"/>
                    <a:pt x="330129" y="917"/>
                  </a:cubicBezTo>
                  <a:cubicBezTo>
                    <a:pt x="329494" y="1129"/>
                    <a:pt x="328859" y="1341"/>
                    <a:pt x="328154" y="1623"/>
                  </a:cubicBezTo>
                  <a:cubicBezTo>
                    <a:pt x="327942" y="1693"/>
                    <a:pt x="327731" y="1764"/>
                    <a:pt x="327448" y="1835"/>
                  </a:cubicBezTo>
                  <a:cubicBezTo>
                    <a:pt x="327307" y="1905"/>
                    <a:pt x="327166" y="1976"/>
                    <a:pt x="327025" y="2046"/>
                  </a:cubicBezTo>
                  <a:cubicBezTo>
                    <a:pt x="325896" y="2540"/>
                    <a:pt x="324697" y="3104"/>
                    <a:pt x="323568" y="3810"/>
                  </a:cubicBezTo>
                  <a:lnTo>
                    <a:pt x="0" y="190571"/>
                  </a:lnTo>
                  <a:lnTo>
                    <a:pt x="135961" y="269593"/>
                  </a:lnTo>
                  <a:lnTo>
                    <a:pt x="459528" y="82762"/>
                  </a:lnTo>
                  <a:cubicBezTo>
                    <a:pt x="460728" y="82056"/>
                    <a:pt x="461857" y="81492"/>
                    <a:pt x="462986" y="80998"/>
                  </a:cubicBezTo>
                  <a:cubicBezTo>
                    <a:pt x="463338" y="80927"/>
                    <a:pt x="463691" y="80786"/>
                    <a:pt x="464044" y="80645"/>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332" name="Freeform: Shape 331">
              <a:extLst>
                <a:ext uri="{FF2B5EF4-FFF2-40B4-BE49-F238E27FC236}">
                  <a16:creationId xmlns:a16="http://schemas.microsoft.com/office/drawing/2014/main" id="{0198D899-4AF1-4FE1-95FD-2F05EE17AD54}"/>
                </a:ext>
              </a:extLst>
            </p:cNvPr>
            <p:cNvSpPr/>
            <p:nvPr/>
          </p:nvSpPr>
          <p:spPr>
            <a:xfrm>
              <a:off x="2910134" y="1544346"/>
              <a:ext cx="416278" cy="430389"/>
            </a:xfrm>
            <a:custGeom>
              <a:avLst/>
              <a:gdLst>
                <a:gd name="connsiteX0" fmla="*/ 418606 w 416277"/>
                <a:gd name="connsiteY0" fmla="*/ 19659 h 430388"/>
                <a:gd name="connsiteX1" fmla="*/ 390807 w 416277"/>
                <a:gd name="connsiteY1" fmla="*/ 3784 h 430388"/>
                <a:gd name="connsiteX2" fmla="*/ 67239 w 416277"/>
                <a:gd name="connsiteY2" fmla="*/ 190545 h 430388"/>
                <a:gd name="connsiteX3" fmla="*/ 40428 w 416277"/>
                <a:gd name="connsiteY3" fmla="*/ 237041 h 430388"/>
                <a:gd name="connsiteX4" fmla="*/ 40569 w 416277"/>
                <a:gd name="connsiteY4" fmla="*/ 299624 h 430388"/>
                <a:gd name="connsiteX5" fmla="*/ 14534 w 416277"/>
                <a:gd name="connsiteY5" fmla="*/ 326999 h 430388"/>
                <a:gd name="connsiteX6" fmla="*/ 0 w 416277"/>
                <a:gd name="connsiteY6" fmla="*/ 360372 h 430388"/>
                <a:gd name="connsiteX7" fmla="*/ 212 w 416277"/>
                <a:gd name="connsiteY7" fmla="*/ 423378 h 430388"/>
                <a:gd name="connsiteX8" fmla="*/ 16510 w 416277"/>
                <a:gd name="connsiteY8" fmla="*/ 432691 h 430388"/>
                <a:gd name="connsiteX9" fmla="*/ 28575 w 416277"/>
                <a:gd name="connsiteY9" fmla="*/ 425777 h 430388"/>
                <a:gd name="connsiteX10" fmla="*/ 28998 w 416277"/>
                <a:gd name="connsiteY10" fmla="*/ 421685 h 430388"/>
                <a:gd name="connsiteX11" fmla="*/ 55033 w 416277"/>
                <a:gd name="connsiteY11" fmla="*/ 382174 h 430388"/>
                <a:gd name="connsiteX12" fmla="*/ 81139 w 416277"/>
                <a:gd name="connsiteY12" fmla="*/ 391558 h 430388"/>
                <a:gd name="connsiteX13" fmla="*/ 81633 w 416277"/>
                <a:gd name="connsiteY13" fmla="*/ 395085 h 430388"/>
                <a:gd name="connsiteX14" fmla="*/ 120650 w 416277"/>
                <a:gd name="connsiteY14" fmla="*/ 372578 h 430388"/>
                <a:gd name="connsiteX15" fmla="*/ 120650 w 416277"/>
                <a:gd name="connsiteY15" fmla="*/ 363124 h 430388"/>
                <a:gd name="connsiteX16" fmla="*/ 88336 w 416277"/>
                <a:gd name="connsiteY16" fmla="*/ 381821 h 430388"/>
                <a:gd name="connsiteX17" fmla="*/ 87418 w 416277"/>
                <a:gd name="connsiteY17" fmla="*/ 379281 h 430388"/>
                <a:gd name="connsiteX18" fmla="*/ 86219 w 416277"/>
                <a:gd name="connsiteY18" fmla="*/ 376952 h 430388"/>
                <a:gd name="connsiteX19" fmla="*/ 84737 w 416277"/>
                <a:gd name="connsiteY19" fmla="*/ 374765 h 430388"/>
                <a:gd name="connsiteX20" fmla="*/ 83608 w 416277"/>
                <a:gd name="connsiteY20" fmla="*/ 373354 h 430388"/>
                <a:gd name="connsiteX21" fmla="*/ 120650 w 416277"/>
                <a:gd name="connsiteY21" fmla="*/ 351976 h 430388"/>
                <a:gd name="connsiteX22" fmla="*/ 120368 w 416277"/>
                <a:gd name="connsiteY22" fmla="*/ 243955 h 430388"/>
                <a:gd name="connsiteX23" fmla="*/ 124460 w 416277"/>
                <a:gd name="connsiteY23" fmla="*/ 236900 h 430388"/>
                <a:gd name="connsiteX24" fmla="*/ 167428 w 416277"/>
                <a:gd name="connsiteY24" fmla="*/ 212064 h 430388"/>
                <a:gd name="connsiteX25" fmla="*/ 169051 w 416277"/>
                <a:gd name="connsiteY25" fmla="*/ 211147 h 430388"/>
                <a:gd name="connsiteX26" fmla="*/ 173143 w 416277"/>
                <a:gd name="connsiteY26" fmla="*/ 213475 h 430388"/>
                <a:gd name="connsiteX27" fmla="*/ 173426 w 416277"/>
                <a:gd name="connsiteY27" fmla="*/ 321496 h 430388"/>
                <a:gd name="connsiteX28" fmla="*/ 243628 w 416277"/>
                <a:gd name="connsiteY28" fmla="*/ 280926 h 430388"/>
                <a:gd name="connsiteX29" fmla="*/ 242499 w 416277"/>
                <a:gd name="connsiteY29" fmla="*/ 283607 h 430388"/>
                <a:gd name="connsiteX30" fmla="*/ 242006 w 416277"/>
                <a:gd name="connsiteY30" fmla="*/ 284948 h 430388"/>
                <a:gd name="connsiteX31" fmla="*/ 240877 w 416277"/>
                <a:gd name="connsiteY31" fmla="*/ 288052 h 430388"/>
                <a:gd name="connsiteX32" fmla="*/ 240101 w 416277"/>
                <a:gd name="connsiteY32" fmla="*/ 290522 h 430388"/>
                <a:gd name="connsiteX33" fmla="*/ 238972 w 416277"/>
                <a:gd name="connsiteY33" fmla="*/ 294685 h 430388"/>
                <a:gd name="connsiteX34" fmla="*/ 173426 w 416277"/>
                <a:gd name="connsiteY34" fmla="*/ 332573 h 430388"/>
                <a:gd name="connsiteX35" fmla="*/ 173426 w 416277"/>
                <a:gd name="connsiteY35" fmla="*/ 342027 h 430388"/>
                <a:gd name="connsiteX36" fmla="*/ 245957 w 416277"/>
                <a:gd name="connsiteY36" fmla="*/ 297930 h 430388"/>
                <a:gd name="connsiteX37" fmla="*/ 246168 w 416277"/>
                <a:gd name="connsiteY37" fmla="*/ 296237 h 430388"/>
                <a:gd name="connsiteX38" fmla="*/ 272203 w 416277"/>
                <a:gd name="connsiteY38" fmla="*/ 256655 h 430388"/>
                <a:gd name="connsiteX39" fmla="*/ 298379 w 416277"/>
                <a:gd name="connsiteY39" fmla="*/ 266039 h 430388"/>
                <a:gd name="connsiteX40" fmla="*/ 298662 w 416277"/>
                <a:gd name="connsiteY40" fmla="*/ 267803 h 430388"/>
                <a:gd name="connsiteX41" fmla="*/ 298803 w 416277"/>
                <a:gd name="connsiteY41" fmla="*/ 269567 h 430388"/>
                <a:gd name="connsiteX42" fmla="*/ 317147 w 416277"/>
                <a:gd name="connsiteY42" fmla="*/ 256726 h 430388"/>
                <a:gd name="connsiteX43" fmla="*/ 317429 w 416277"/>
                <a:gd name="connsiteY43" fmla="*/ 255032 h 430388"/>
                <a:gd name="connsiteX44" fmla="*/ 343394 w 416277"/>
                <a:gd name="connsiteY44" fmla="*/ 215521 h 430388"/>
                <a:gd name="connsiteX45" fmla="*/ 369570 w 416277"/>
                <a:gd name="connsiteY45" fmla="*/ 224905 h 430388"/>
                <a:gd name="connsiteX46" fmla="*/ 369852 w 416277"/>
                <a:gd name="connsiteY46" fmla="*/ 226669 h 430388"/>
                <a:gd name="connsiteX47" fmla="*/ 370064 w 416277"/>
                <a:gd name="connsiteY47" fmla="*/ 228504 h 430388"/>
                <a:gd name="connsiteX48" fmla="*/ 391301 w 416277"/>
                <a:gd name="connsiteY48" fmla="*/ 216227 h 430388"/>
                <a:gd name="connsiteX49" fmla="*/ 418959 w 416277"/>
                <a:gd name="connsiteY49" fmla="*/ 168320 h 430388"/>
                <a:gd name="connsiteX50" fmla="*/ 418606 w 416277"/>
                <a:gd name="connsiteY50" fmla="*/ 19659 h 430388"/>
                <a:gd name="connsiteX51" fmla="*/ 8255 w 416277"/>
                <a:gd name="connsiteY51" fmla="*/ 355574 h 430388"/>
                <a:gd name="connsiteX52" fmla="*/ 8749 w 416277"/>
                <a:gd name="connsiteY52" fmla="*/ 350565 h 430388"/>
                <a:gd name="connsiteX53" fmla="*/ 26176 w 416277"/>
                <a:gd name="connsiteY53" fmla="*/ 340475 h 430388"/>
                <a:gd name="connsiteX54" fmla="*/ 30339 w 416277"/>
                <a:gd name="connsiteY54" fmla="*/ 342804 h 430388"/>
                <a:gd name="connsiteX55" fmla="*/ 26247 w 416277"/>
                <a:gd name="connsiteY55" fmla="*/ 349930 h 430388"/>
                <a:gd name="connsiteX56" fmla="*/ 8255 w 416277"/>
                <a:gd name="connsiteY56" fmla="*/ 360301 h 430388"/>
                <a:gd name="connsiteX57" fmla="*/ 8255 w 416277"/>
                <a:gd name="connsiteY57" fmla="*/ 355574 h 430388"/>
                <a:gd name="connsiteX58" fmla="*/ 25329 w 416277"/>
                <a:gd name="connsiteY58" fmla="*/ 409055 h 430388"/>
                <a:gd name="connsiteX59" fmla="*/ 24836 w 416277"/>
                <a:gd name="connsiteY59" fmla="*/ 410396 h 430388"/>
                <a:gd name="connsiteX60" fmla="*/ 23707 w 416277"/>
                <a:gd name="connsiteY60" fmla="*/ 413500 h 430388"/>
                <a:gd name="connsiteX61" fmla="*/ 22931 w 416277"/>
                <a:gd name="connsiteY61" fmla="*/ 415899 h 430388"/>
                <a:gd name="connsiteX62" fmla="*/ 21872 w 416277"/>
                <a:gd name="connsiteY62" fmla="*/ 420132 h 430388"/>
                <a:gd name="connsiteX63" fmla="*/ 16581 w 416277"/>
                <a:gd name="connsiteY63" fmla="*/ 423166 h 430388"/>
                <a:gd name="connsiteX64" fmla="*/ 8467 w 416277"/>
                <a:gd name="connsiteY64" fmla="*/ 418510 h 430388"/>
                <a:gd name="connsiteX65" fmla="*/ 8467 w 416277"/>
                <a:gd name="connsiteY65" fmla="*/ 416675 h 430388"/>
                <a:gd name="connsiteX66" fmla="*/ 26529 w 416277"/>
                <a:gd name="connsiteY66" fmla="*/ 406233 h 430388"/>
                <a:gd name="connsiteX67" fmla="*/ 25329 w 416277"/>
                <a:gd name="connsiteY67" fmla="*/ 409055 h 430388"/>
                <a:gd name="connsiteX68" fmla="*/ 26317 w 416277"/>
                <a:gd name="connsiteY68" fmla="*/ 370250 h 430388"/>
                <a:gd name="connsiteX69" fmla="*/ 8326 w 416277"/>
                <a:gd name="connsiteY69" fmla="*/ 380621 h 430388"/>
                <a:gd name="connsiteX70" fmla="*/ 8326 w 416277"/>
                <a:gd name="connsiteY70" fmla="*/ 371238 h 430388"/>
                <a:gd name="connsiteX71" fmla="*/ 26317 w 416277"/>
                <a:gd name="connsiteY71" fmla="*/ 360866 h 430388"/>
                <a:gd name="connsiteX72" fmla="*/ 30409 w 416277"/>
                <a:gd name="connsiteY72" fmla="*/ 363194 h 430388"/>
                <a:gd name="connsiteX73" fmla="*/ 26317 w 416277"/>
                <a:gd name="connsiteY73" fmla="*/ 370250 h 430388"/>
                <a:gd name="connsiteX74" fmla="*/ 70697 w 416277"/>
                <a:gd name="connsiteY74" fmla="*/ 285513 h 430388"/>
                <a:gd name="connsiteX75" fmla="*/ 48754 w 416277"/>
                <a:gd name="connsiteY75" fmla="*/ 298212 h 430388"/>
                <a:gd name="connsiteX76" fmla="*/ 48754 w 416277"/>
                <a:gd name="connsiteY76" fmla="*/ 290804 h 430388"/>
                <a:gd name="connsiteX77" fmla="*/ 48613 w 416277"/>
                <a:gd name="connsiteY77" fmla="*/ 237605 h 430388"/>
                <a:gd name="connsiteX78" fmla="*/ 69003 w 416277"/>
                <a:gd name="connsiteY78" fmla="*/ 225822 h 430388"/>
                <a:gd name="connsiteX79" fmla="*/ 70556 w 416277"/>
                <a:gd name="connsiteY79" fmla="*/ 224905 h 430388"/>
                <a:gd name="connsiteX80" fmla="*/ 74718 w 416277"/>
                <a:gd name="connsiteY80" fmla="*/ 227234 h 430388"/>
                <a:gd name="connsiteX81" fmla="*/ 74859 w 416277"/>
                <a:gd name="connsiteY81" fmla="*/ 278386 h 430388"/>
                <a:gd name="connsiteX82" fmla="*/ 70697 w 416277"/>
                <a:gd name="connsiteY82" fmla="*/ 285513 h 430388"/>
                <a:gd name="connsiteX83" fmla="*/ 284974 w 416277"/>
                <a:gd name="connsiteY83" fmla="*/ 101151 h 430388"/>
                <a:gd name="connsiteX84" fmla="*/ 390454 w 416277"/>
                <a:gd name="connsiteY84" fmla="*/ 40261 h 430388"/>
                <a:gd name="connsiteX85" fmla="*/ 394476 w 416277"/>
                <a:gd name="connsiteY85" fmla="*/ 37933 h 430388"/>
                <a:gd name="connsiteX86" fmla="*/ 398639 w 416277"/>
                <a:gd name="connsiteY86" fmla="*/ 40261 h 430388"/>
                <a:gd name="connsiteX87" fmla="*/ 398780 w 416277"/>
                <a:gd name="connsiteY87" fmla="*/ 91344 h 430388"/>
                <a:gd name="connsiteX88" fmla="*/ 394688 w 416277"/>
                <a:gd name="connsiteY88" fmla="*/ 98470 h 430388"/>
                <a:gd name="connsiteX89" fmla="*/ 285186 w 416277"/>
                <a:gd name="connsiteY89" fmla="*/ 161688 h 430388"/>
                <a:gd name="connsiteX90" fmla="*/ 281023 w 416277"/>
                <a:gd name="connsiteY90" fmla="*/ 159359 h 430388"/>
                <a:gd name="connsiteX91" fmla="*/ 281023 w 416277"/>
                <a:gd name="connsiteY91" fmla="*/ 153080 h 430388"/>
                <a:gd name="connsiteX92" fmla="*/ 280882 w 416277"/>
                <a:gd name="connsiteY92" fmla="*/ 108206 h 430388"/>
                <a:gd name="connsiteX93" fmla="*/ 284974 w 416277"/>
                <a:gd name="connsiteY93" fmla="*/ 101151 h 430388"/>
                <a:gd name="connsiteX94" fmla="*/ 211667 w 416277"/>
                <a:gd name="connsiteY94" fmla="*/ 148211 h 430388"/>
                <a:gd name="connsiteX95" fmla="*/ 215759 w 416277"/>
                <a:gd name="connsiteY95" fmla="*/ 141085 h 430388"/>
                <a:gd name="connsiteX96" fmla="*/ 257175 w 416277"/>
                <a:gd name="connsiteY96" fmla="*/ 117167 h 430388"/>
                <a:gd name="connsiteX97" fmla="*/ 260279 w 416277"/>
                <a:gd name="connsiteY97" fmla="*/ 115332 h 430388"/>
                <a:gd name="connsiteX98" fmla="*/ 264372 w 416277"/>
                <a:gd name="connsiteY98" fmla="*/ 117731 h 430388"/>
                <a:gd name="connsiteX99" fmla="*/ 264513 w 416277"/>
                <a:gd name="connsiteY99" fmla="*/ 168884 h 430388"/>
                <a:gd name="connsiteX100" fmla="*/ 260421 w 416277"/>
                <a:gd name="connsiteY100" fmla="*/ 175940 h 430388"/>
                <a:gd name="connsiteX101" fmla="*/ 215900 w 416277"/>
                <a:gd name="connsiteY101" fmla="*/ 201693 h 430388"/>
                <a:gd name="connsiteX102" fmla="*/ 211737 w 416277"/>
                <a:gd name="connsiteY102" fmla="*/ 199364 h 430388"/>
                <a:gd name="connsiteX103" fmla="*/ 211737 w 416277"/>
                <a:gd name="connsiteY103" fmla="*/ 194214 h 430388"/>
                <a:gd name="connsiteX104" fmla="*/ 211667 w 416277"/>
                <a:gd name="connsiteY104" fmla="*/ 148211 h 430388"/>
                <a:gd name="connsiteX105" fmla="*/ 216041 w 416277"/>
                <a:gd name="connsiteY105" fmla="*/ 234148 h 430388"/>
                <a:gd name="connsiteX106" fmla="*/ 394688 w 416277"/>
                <a:gd name="connsiteY106" fmla="*/ 130996 h 430388"/>
                <a:gd name="connsiteX107" fmla="*/ 398851 w 416277"/>
                <a:gd name="connsiteY107" fmla="*/ 133324 h 430388"/>
                <a:gd name="connsiteX108" fmla="*/ 394758 w 416277"/>
                <a:gd name="connsiteY108" fmla="*/ 140450 h 430388"/>
                <a:gd name="connsiteX109" fmla="*/ 216041 w 416277"/>
                <a:gd name="connsiteY109" fmla="*/ 243532 h 430388"/>
                <a:gd name="connsiteX110" fmla="*/ 211878 w 416277"/>
                <a:gd name="connsiteY110" fmla="*/ 241204 h 430388"/>
                <a:gd name="connsiteX111" fmla="*/ 216041 w 416277"/>
                <a:gd name="connsiteY111" fmla="*/ 234148 h 430388"/>
                <a:gd name="connsiteX112" fmla="*/ 313831 w 416277"/>
                <a:gd name="connsiteY112" fmla="*/ 242332 h 430388"/>
                <a:gd name="connsiteX113" fmla="*/ 313478 w 416277"/>
                <a:gd name="connsiteY113" fmla="*/ 243320 h 430388"/>
                <a:gd name="connsiteX114" fmla="*/ 312349 w 416277"/>
                <a:gd name="connsiteY114" fmla="*/ 246354 h 430388"/>
                <a:gd name="connsiteX115" fmla="*/ 312279 w 416277"/>
                <a:gd name="connsiteY115" fmla="*/ 246495 h 430388"/>
                <a:gd name="connsiteX116" fmla="*/ 311362 w 416277"/>
                <a:gd name="connsiteY116" fmla="*/ 249459 h 430388"/>
                <a:gd name="connsiteX117" fmla="*/ 310233 w 416277"/>
                <a:gd name="connsiteY117" fmla="*/ 253692 h 430388"/>
                <a:gd name="connsiteX118" fmla="*/ 305576 w 416277"/>
                <a:gd name="connsiteY118" fmla="*/ 256373 h 430388"/>
                <a:gd name="connsiteX119" fmla="*/ 304659 w 416277"/>
                <a:gd name="connsiteY119" fmla="*/ 253974 h 430388"/>
                <a:gd name="connsiteX120" fmla="*/ 304588 w 416277"/>
                <a:gd name="connsiteY120" fmla="*/ 253833 h 430388"/>
                <a:gd name="connsiteX121" fmla="*/ 303459 w 416277"/>
                <a:gd name="connsiteY121" fmla="*/ 251575 h 430388"/>
                <a:gd name="connsiteX122" fmla="*/ 303389 w 416277"/>
                <a:gd name="connsiteY122" fmla="*/ 251505 h 430388"/>
                <a:gd name="connsiteX123" fmla="*/ 302260 w 416277"/>
                <a:gd name="connsiteY123" fmla="*/ 249741 h 430388"/>
                <a:gd name="connsiteX124" fmla="*/ 301837 w 416277"/>
                <a:gd name="connsiteY124" fmla="*/ 249247 h 430388"/>
                <a:gd name="connsiteX125" fmla="*/ 300778 w 416277"/>
                <a:gd name="connsiteY125" fmla="*/ 247906 h 430388"/>
                <a:gd name="connsiteX126" fmla="*/ 314819 w 416277"/>
                <a:gd name="connsiteY126" fmla="*/ 239792 h 430388"/>
                <a:gd name="connsiteX127" fmla="*/ 313831 w 416277"/>
                <a:gd name="connsiteY127" fmla="*/ 242332 h 430388"/>
                <a:gd name="connsiteX128" fmla="*/ 216182 w 416277"/>
                <a:gd name="connsiteY128" fmla="*/ 270484 h 430388"/>
                <a:gd name="connsiteX129" fmla="*/ 212019 w 416277"/>
                <a:gd name="connsiteY129" fmla="*/ 268156 h 430388"/>
                <a:gd name="connsiteX130" fmla="*/ 216112 w 416277"/>
                <a:gd name="connsiteY130" fmla="*/ 261100 h 430388"/>
                <a:gd name="connsiteX131" fmla="*/ 394758 w 416277"/>
                <a:gd name="connsiteY131" fmla="*/ 157948 h 430388"/>
                <a:gd name="connsiteX132" fmla="*/ 398921 w 416277"/>
                <a:gd name="connsiteY132" fmla="*/ 160276 h 430388"/>
                <a:gd name="connsiteX133" fmla="*/ 394829 w 416277"/>
                <a:gd name="connsiteY133" fmla="*/ 167402 h 430388"/>
                <a:gd name="connsiteX134" fmla="*/ 216182 w 416277"/>
                <a:gd name="connsiteY134" fmla="*/ 270484 h 430388"/>
                <a:gd name="connsiteX135" fmla="*/ 391372 w 416277"/>
                <a:gd name="connsiteY135" fmla="*/ 206843 h 430388"/>
                <a:gd name="connsiteX136" fmla="*/ 376837 w 416277"/>
                <a:gd name="connsiteY136" fmla="*/ 215239 h 430388"/>
                <a:gd name="connsiteX137" fmla="*/ 375920 w 416277"/>
                <a:gd name="connsiteY137" fmla="*/ 212840 h 430388"/>
                <a:gd name="connsiteX138" fmla="*/ 375849 w 416277"/>
                <a:gd name="connsiteY138" fmla="*/ 212770 h 430388"/>
                <a:gd name="connsiteX139" fmla="*/ 374650 w 416277"/>
                <a:gd name="connsiteY139" fmla="*/ 210441 h 430388"/>
                <a:gd name="connsiteX140" fmla="*/ 373521 w 416277"/>
                <a:gd name="connsiteY140" fmla="*/ 208678 h 430388"/>
                <a:gd name="connsiteX141" fmla="*/ 373098 w 416277"/>
                <a:gd name="connsiteY141" fmla="*/ 208184 h 430388"/>
                <a:gd name="connsiteX142" fmla="*/ 372039 w 416277"/>
                <a:gd name="connsiteY142" fmla="*/ 206843 h 430388"/>
                <a:gd name="connsiteX143" fmla="*/ 408093 w 416277"/>
                <a:gd name="connsiteY143" fmla="*/ 186029 h 430388"/>
                <a:gd name="connsiteX144" fmla="*/ 391372 w 416277"/>
                <a:gd name="connsiteY144" fmla="*/ 206843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416277" h="430388">
                  <a:moveTo>
                    <a:pt x="418606" y="19659"/>
                  </a:moveTo>
                  <a:cubicBezTo>
                    <a:pt x="418536" y="2091"/>
                    <a:pt x="406047" y="-5035"/>
                    <a:pt x="390807" y="3784"/>
                  </a:cubicBezTo>
                  <a:lnTo>
                    <a:pt x="67239" y="190545"/>
                  </a:lnTo>
                  <a:cubicBezTo>
                    <a:pt x="52352" y="199152"/>
                    <a:pt x="40358" y="219966"/>
                    <a:pt x="40428" y="237041"/>
                  </a:cubicBezTo>
                  <a:lnTo>
                    <a:pt x="40569" y="299624"/>
                  </a:lnTo>
                  <a:lnTo>
                    <a:pt x="14534" y="326999"/>
                  </a:lnTo>
                  <a:cubicBezTo>
                    <a:pt x="5715" y="336312"/>
                    <a:pt x="0" y="349436"/>
                    <a:pt x="0" y="360372"/>
                  </a:cubicBezTo>
                  <a:lnTo>
                    <a:pt x="212" y="423378"/>
                  </a:lnTo>
                  <a:cubicBezTo>
                    <a:pt x="282" y="433750"/>
                    <a:pt x="7549" y="437913"/>
                    <a:pt x="16510" y="432691"/>
                  </a:cubicBezTo>
                  <a:lnTo>
                    <a:pt x="28575" y="425777"/>
                  </a:lnTo>
                  <a:cubicBezTo>
                    <a:pt x="28646" y="424436"/>
                    <a:pt x="28787" y="423096"/>
                    <a:pt x="28998" y="421685"/>
                  </a:cubicBezTo>
                  <a:cubicBezTo>
                    <a:pt x="31468" y="406092"/>
                    <a:pt x="42404" y="389441"/>
                    <a:pt x="55033" y="382174"/>
                  </a:cubicBezTo>
                  <a:cubicBezTo>
                    <a:pt x="67592" y="374906"/>
                    <a:pt x="78599" y="378857"/>
                    <a:pt x="81139" y="391558"/>
                  </a:cubicBezTo>
                  <a:cubicBezTo>
                    <a:pt x="81351" y="392686"/>
                    <a:pt x="81492" y="393886"/>
                    <a:pt x="81633" y="395085"/>
                  </a:cubicBezTo>
                  <a:lnTo>
                    <a:pt x="120650" y="372578"/>
                  </a:lnTo>
                  <a:lnTo>
                    <a:pt x="120650" y="363124"/>
                  </a:lnTo>
                  <a:lnTo>
                    <a:pt x="88336" y="381821"/>
                  </a:lnTo>
                  <a:cubicBezTo>
                    <a:pt x="88053" y="380974"/>
                    <a:pt x="87771" y="380128"/>
                    <a:pt x="87418" y="379281"/>
                  </a:cubicBezTo>
                  <a:cubicBezTo>
                    <a:pt x="87066" y="378505"/>
                    <a:pt x="86642" y="377729"/>
                    <a:pt x="86219" y="376952"/>
                  </a:cubicBezTo>
                  <a:cubicBezTo>
                    <a:pt x="85866" y="376318"/>
                    <a:pt x="85443" y="375753"/>
                    <a:pt x="84737" y="374765"/>
                  </a:cubicBezTo>
                  <a:cubicBezTo>
                    <a:pt x="84384" y="374271"/>
                    <a:pt x="84032" y="373777"/>
                    <a:pt x="83608" y="373354"/>
                  </a:cubicBezTo>
                  <a:lnTo>
                    <a:pt x="120650" y="351976"/>
                  </a:lnTo>
                  <a:lnTo>
                    <a:pt x="120368" y="243955"/>
                  </a:lnTo>
                  <a:cubicBezTo>
                    <a:pt x="120368" y="241345"/>
                    <a:pt x="122202" y="238240"/>
                    <a:pt x="124460" y="236900"/>
                  </a:cubicBezTo>
                  <a:lnTo>
                    <a:pt x="167428" y="212064"/>
                  </a:lnTo>
                  <a:lnTo>
                    <a:pt x="169051" y="211147"/>
                  </a:lnTo>
                  <a:cubicBezTo>
                    <a:pt x="171309" y="209806"/>
                    <a:pt x="173143" y="210865"/>
                    <a:pt x="173143" y="213475"/>
                  </a:cubicBezTo>
                  <a:lnTo>
                    <a:pt x="173426" y="321496"/>
                  </a:lnTo>
                  <a:lnTo>
                    <a:pt x="243628" y="280926"/>
                  </a:lnTo>
                  <a:cubicBezTo>
                    <a:pt x="243276" y="281844"/>
                    <a:pt x="242852" y="282761"/>
                    <a:pt x="242499" y="283607"/>
                  </a:cubicBezTo>
                  <a:cubicBezTo>
                    <a:pt x="242288" y="284031"/>
                    <a:pt x="242147" y="284525"/>
                    <a:pt x="242006" y="284948"/>
                  </a:cubicBezTo>
                  <a:cubicBezTo>
                    <a:pt x="241582" y="286006"/>
                    <a:pt x="241229" y="287065"/>
                    <a:pt x="240877" y="288052"/>
                  </a:cubicBezTo>
                  <a:cubicBezTo>
                    <a:pt x="240594" y="288829"/>
                    <a:pt x="240312" y="289675"/>
                    <a:pt x="240101" y="290522"/>
                  </a:cubicBezTo>
                  <a:cubicBezTo>
                    <a:pt x="239677" y="291933"/>
                    <a:pt x="239324" y="293274"/>
                    <a:pt x="238972" y="294685"/>
                  </a:cubicBezTo>
                  <a:lnTo>
                    <a:pt x="173426" y="332573"/>
                  </a:lnTo>
                  <a:lnTo>
                    <a:pt x="173426" y="342027"/>
                  </a:lnTo>
                  <a:lnTo>
                    <a:pt x="245957" y="297930"/>
                  </a:lnTo>
                  <a:cubicBezTo>
                    <a:pt x="246027" y="297366"/>
                    <a:pt x="246098" y="296801"/>
                    <a:pt x="246168" y="296237"/>
                  </a:cubicBezTo>
                  <a:cubicBezTo>
                    <a:pt x="248638" y="280574"/>
                    <a:pt x="259574" y="263993"/>
                    <a:pt x="272203" y="256655"/>
                  </a:cubicBezTo>
                  <a:cubicBezTo>
                    <a:pt x="284833" y="249388"/>
                    <a:pt x="295839" y="253339"/>
                    <a:pt x="298379" y="266039"/>
                  </a:cubicBezTo>
                  <a:cubicBezTo>
                    <a:pt x="298521" y="266604"/>
                    <a:pt x="298591" y="267168"/>
                    <a:pt x="298662" y="267803"/>
                  </a:cubicBezTo>
                  <a:cubicBezTo>
                    <a:pt x="298732" y="268368"/>
                    <a:pt x="298803" y="268932"/>
                    <a:pt x="298803" y="269567"/>
                  </a:cubicBezTo>
                  <a:lnTo>
                    <a:pt x="317147" y="256726"/>
                  </a:lnTo>
                  <a:cubicBezTo>
                    <a:pt x="317218" y="256161"/>
                    <a:pt x="317288" y="255597"/>
                    <a:pt x="317429" y="255032"/>
                  </a:cubicBezTo>
                  <a:cubicBezTo>
                    <a:pt x="319828" y="239369"/>
                    <a:pt x="330764" y="222789"/>
                    <a:pt x="343394" y="215521"/>
                  </a:cubicBezTo>
                  <a:cubicBezTo>
                    <a:pt x="356023" y="208254"/>
                    <a:pt x="366959" y="212205"/>
                    <a:pt x="369570" y="224905"/>
                  </a:cubicBezTo>
                  <a:cubicBezTo>
                    <a:pt x="369711" y="225470"/>
                    <a:pt x="369782" y="226034"/>
                    <a:pt x="369852" y="226669"/>
                  </a:cubicBezTo>
                  <a:cubicBezTo>
                    <a:pt x="369923" y="227234"/>
                    <a:pt x="369993" y="227798"/>
                    <a:pt x="370064" y="228504"/>
                  </a:cubicBezTo>
                  <a:lnTo>
                    <a:pt x="391301" y="216227"/>
                  </a:lnTo>
                  <a:cubicBezTo>
                    <a:pt x="406612" y="207407"/>
                    <a:pt x="419029" y="185888"/>
                    <a:pt x="418959" y="168320"/>
                  </a:cubicBezTo>
                  <a:lnTo>
                    <a:pt x="418606" y="19659"/>
                  </a:lnTo>
                  <a:close/>
                  <a:moveTo>
                    <a:pt x="8255" y="355574"/>
                  </a:moveTo>
                  <a:cubicBezTo>
                    <a:pt x="8184" y="353951"/>
                    <a:pt x="8396" y="352329"/>
                    <a:pt x="8749" y="350565"/>
                  </a:cubicBezTo>
                  <a:lnTo>
                    <a:pt x="26176" y="340475"/>
                  </a:lnTo>
                  <a:cubicBezTo>
                    <a:pt x="28434" y="339135"/>
                    <a:pt x="30268" y="340264"/>
                    <a:pt x="30339" y="342804"/>
                  </a:cubicBezTo>
                  <a:cubicBezTo>
                    <a:pt x="30339" y="345414"/>
                    <a:pt x="28504" y="348589"/>
                    <a:pt x="26247" y="349930"/>
                  </a:cubicBezTo>
                  <a:lnTo>
                    <a:pt x="8255" y="360301"/>
                  </a:lnTo>
                  <a:lnTo>
                    <a:pt x="8255" y="355574"/>
                  </a:lnTo>
                  <a:close/>
                  <a:moveTo>
                    <a:pt x="25329" y="409055"/>
                  </a:moveTo>
                  <a:cubicBezTo>
                    <a:pt x="25188" y="409479"/>
                    <a:pt x="24977" y="409972"/>
                    <a:pt x="24836" y="410396"/>
                  </a:cubicBezTo>
                  <a:cubicBezTo>
                    <a:pt x="24412" y="411454"/>
                    <a:pt x="24059" y="412513"/>
                    <a:pt x="23707" y="413500"/>
                  </a:cubicBezTo>
                  <a:cubicBezTo>
                    <a:pt x="23424" y="414276"/>
                    <a:pt x="23142" y="415052"/>
                    <a:pt x="22931" y="415899"/>
                  </a:cubicBezTo>
                  <a:cubicBezTo>
                    <a:pt x="22578" y="417310"/>
                    <a:pt x="22154" y="418651"/>
                    <a:pt x="21872" y="420132"/>
                  </a:cubicBezTo>
                  <a:lnTo>
                    <a:pt x="16581" y="423166"/>
                  </a:lnTo>
                  <a:cubicBezTo>
                    <a:pt x="12136" y="425777"/>
                    <a:pt x="8537" y="423660"/>
                    <a:pt x="8467" y="418510"/>
                  </a:cubicBezTo>
                  <a:lnTo>
                    <a:pt x="8467" y="416675"/>
                  </a:lnTo>
                  <a:lnTo>
                    <a:pt x="26529" y="406233"/>
                  </a:lnTo>
                  <a:cubicBezTo>
                    <a:pt x="26106" y="407221"/>
                    <a:pt x="25682" y="408138"/>
                    <a:pt x="25329" y="409055"/>
                  </a:cubicBezTo>
                  <a:close/>
                  <a:moveTo>
                    <a:pt x="26317" y="370250"/>
                  </a:moveTo>
                  <a:lnTo>
                    <a:pt x="8326" y="380621"/>
                  </a:lnTo>
                  <a:lnTo>
                    <a:pt x="8326" y="371238"/>
                  </a:lnTo>
                  <a:lnTo>
                    <a:pt x="26317" y="360866"/>
                  </a:lnTo>
                  <a:cubicBezTo>
                    <a:pt x="28575" y="359525"/>
                    <a:pt x="30409" y="360584"/>
                    <a:pt x="30409" y="363194"/>
                  </a:cubicBezTo>
                  <a:cubicBezTo>
                    <a:pt x="30409" y="365734"/>
                    <a:pt x="28575" y="368909"/>
                    <a:pt x="26317" y="370250"/>
                  </a:cubicBezTo>
                  <a:close/>
                  <a:moveTo>
                    <a:pt x="70697" y="285513"/>
                  </a:moveTo>
                  <a:lnTo>
                    <a:pt x="48754" y="298212"/>
                  </a:lnTo>
                  <a:lnTo>
                    <a:pt x="48754" y="290804"/>
                  </a:lnTo>
                  <a:lnTo>
                    <a:pt x="48613" y="237605"/>
                  </a:lnTo>
                  <a:lnTo>
                    <a:pt x="69003" y="225822"/>
                  </a:lnTo>
                  <a:lnTo>
                    <a:pt x="70556" y="224905"/>
                  </a:lnTo>
                  <a:cubicBezTo>
                    <a:pt x="72813" y="223565"/>
                    <a:pt x="74718" y="224623"/>
                    <a:pt x="74718" y="227234"/>
                  </a:cubicBezTo>
                  <a:lnTo>
                    <a:pt x="74859" y="278386"/>
                  </a:lnTo>
                  <a:cubicBezTo>
                    <a:pt x="74789" y="281068"/>
                    <a:pt x="72954" y="284243"/>
                    <a:pt x="70697" y="285513"/>
                  </a:cubicBezTo>
                  <a:close/>
                  <a:moveTo>
                    <a:pt x="284974" y="101151"/>
                  </a:moveTo>
                  <a:lnTo>
                    <a:pt x="390454" y="40261"/>
                  </a:lnTo>
                  <a:lnTo>
                    <a:pt x="394476" y="37933"/>
                  </a:lnTo>
                  <a:cubicBezTo>
                    <a:pt x="396734" y="36593"/>
                    <a:pt x="398568" y="37651"/>
                    <a:pt x="398639" y="40261"/>
                  </a:cubicBezTo>
                  <a:lnTo>
                    <a:pt x="398780" y="91344"/>
                  </a:lnTo>
                  <a:cubicBezTo>
                    <a:pt x="398851" y="94025"/>
                    <a:pt x="396946" y="97200"/>
                    <a:pt x="394688" y="98470"/>
                  </a:cubicBezTo>
                  <a:lnTo>
                    <a:pt x="285186" y="161688"/>
                  </a:lnTo>
                  <a:cubicBezTo>
                    <a:pt x="282928" y="163028"/>
                    <a:pt x="281023" y="161970"/>
                    <a:pt x="281023" y="159359"/>
                  </a:cubicBezTo>
                  <a:lnTo>
                    <a:pt x="281023" y="153080"/>
                  </a:lnTo>
                  <a:lnTo>
                    <a:pt x="280882" y="108206"/>
                  </a:lnTo>
                  <a:cubicBezTo>
                    <a:pt x="280882" y="105666"/>
                    <a:pt x="282716" y="102491"/>
                    <a:pt x="284974" y="101151"/>
                  </a:cubicBezTo>
                  <a:close/>
                  <a:moveTo>
                    <a:pt x="211667" y="148211"/>
                  </a:moveTo>
                  <a:cubicBezTo>
                    <a:pt x="211667" y="145601"/>
                    <a:pt x="213501" y="142426"/>
                    <a:pt x="215759" y="141085"/>
                  </a:cubicBezTo>
                  <a:lnTo>
                    <a:pt x="257175" y="117167"/>
                  </a:lnTo>
                  <a:lnTo>
                    <a:pt x="260279" y="115332"/>
                  </a:lnTo>
                  <a:cubicBezTo>
                    <a:pt x="262537" y="113992"/>
                    <a:pt x="264372" y="115050"/>
                    <a:pt x="264372" y="117731"/>
                  </a:cubicBezTo>
                  <a:lnTo>
                    <a:pt x="264513" y="168884"/>
                  </a:lnTo>
                  <a:cubicBezTo>
                    <a:pt x="264513" y="171495"/>
                    <a:pt x="262678" y="174599"/>
                    <a:pt x="260421" y="175940"/>
                  </a:cubicBezTo>
                  <a:lnTo>
                    <a:pt x="215900" y="201693"/>
                  </a:lnTo>
                  <a:cubicBezTo>
                    <a:pt x="213642" y="203033"/>
                    <a:pt x="211737" y="201975"/>
                    <a:pt x="211737" y="199364"/>
                  </a:cubicBezTo>
                  <a:lnTo>
                    <a:pt x="211737" y="194214"/>
                  </a:lnTo>
                  <a:lnTo>
                    <a:pt x="211667" y="148211"/>
                  </a:lnTo>
                  <a:close/>
                  <a:moveTo>
                    <a:pt x="216041" y="234148"/>
                  </a:moveTo>
                  <a:lnTo>
                    <a:pt x="394688" y="130996"/>
                  </a:lnTo>
                  <a:cubicBezTo>
                    <a:pt x="396946" y="129655"/>
                    <a:pt x="398851" y="130714"/>
                    <a:pt x="398851" y="133324"/>
                  </a:cubicBezTo>
                  <a:cubicBezTo>
                    <a:pt x="398921" y="135935"/>
                    <a:pt x="397016" y="139110"/>
                    <a:pt x="394758" y="140450"/>
                  </a:cubicBezTo>
                  <a:lnTo>
                    <a:pt x="216041" y="243532"/>
                  </a:lnTo>
                  <a:cubicBezTo>
                    <a:pt x="213783" y="244872"/>
                    <a:pt x="211878" y="243744"/>
                    <a:pt x="211878" y="241204"/>
                  </a:cubicBezTo>
                  <a:cubicBezTo>
                    <a:pt x="211949" y="238593"/>
                    <a:pt x="213783" y="235418"/>
                    <a:pt x="216041" y="234148"/>
                  </a:cubicBezTo>
                  <a:close/>
                  <a:moveTo>
                    <a:pt x="313831" y="242332"/>
                  </a:moveTo>
                  <a:lnTo>
                    <a:pt x="313478" y="243320"/>
                  </a:lnTo>
                  <a:cubicBezTo>
                    <a:pt x="313126" y="244308"/>
                    <a:pt x="312702" y="245296"/>
                    <a:pt x="312349" y="246354"/>
                  </a:cubicBezTo>
                  <a:lnTo>
                    <a:pt x="312279" y="246495"/>
                  </a:lnTo>
                  <a:cubicBezTo>
                    <a:pt x="311926" y="247483"/>
                    <a:pt x="311644" y="248471"/>
                    <a:pt x="311362" y="249459"/>
                  </a:cubicBezTo>
                  <a:cubicBezTo>
                    <a:pt x="310938" y="250870"/>
                    <a:pt x="310586" y="252210"/>
                    <a:pt x="310233" y="253692"/>
                  </a:cubicBezTo>
                  <a:lnTo>
                    <a:pt x="305576" y="256373"/>
                  </a:lnTo>
                  <a:cubicBezTo>
                    <a:pt x="305294" y="255597"/>
                    <a:pt x="305012" y="254750"/>
                    <a:pt x="304659" y="253974"/>
                  </a:cubicBezTo>
                  <a:lnTo>
                    <a:pt x="304588" y="253833"/>
                  </a:lnTo>
                  <a:cubicBezTo>
                    <a:pt x="304236" y="253057"/>
                    <a:pt x="303883" y="252281"/>
                    <a:pt x="303459" y="251575"/>
                  </a:cubicBezTo>
                  <a:lnTo>
                    <a:pt x="303389" y="251505"/>
                  </a:lnTo>
                  <a:cubicBezTo>
                    <a:pt x="303036" y="250870"/>
                    <a:pt x="302683" y="250305"/>
                    <a:pt x="302260" y="249741"/>
                  </a:cubicBezTo>
                  <a:lnTo>
                    <a:pt x="301837" y="249247"/>
                  </a:lnTo>
                  <a:cubicBezTo>
                    <a:pt x="301554" y="248753"/>
                    <a:pt x="301131" y="248330"/>
                    <a:pt x="300778" y="247906"/>
                  </a:cubicBezTo>
                  <a:lnTo>
                    <a:pt x="314819" y="239792"/>
                  </a:lnTo>
                  <a:cubicBezTo>
                    <a:pt x="314607" y="240639"/>
                    <a:pt x="314184" y="241486"/>
                    <a:pt x="313831" y="242332"/>
                  </a:cubicBezTo>
                  <a:close/>
                  <a:moveTo>
                    <a:pt x="216182" y="270484"/>
                  </a:moveTo>
                  <a:cubicBezTo>
                    <a:pt x="213924" y="271825"/>
                    <a:pt x="212019" y="270696"/>
                    <a:pt x="212019" y="268156"/>
                  </a:cubicBezTo>
                  <a:cubicBezTo>
                    <a:pt x="212019" y="265616"/>
                    <a:pt x="213854" y="262370"/>
                    <a:pt x="216112" y="261100"/>
                  </a:cubicBezTo>
                  <a:lnTo>
                    <a:pt x="394758" y="157948"/>
                  </a:lnTo>
                  <a:cubicBezTo>
                    <a:pt x="397016" y="156608"/>
                    <a:pt x="398921" y="157736"/>
                    <a:pt x="398921" y="160276"/>
                  </a:cubicBezTo>
                  <a:cubicBezTo>
                    <a:pt x="398992" y="162887"/>
                    <a:pt x="397087" y="166062"/>
                    <a:pt x="394829" y="167402"/>
                  </a:cubicBezTo>
                  <a:lnTo>
                    <a:pt x="216182" y="270484"/>
                  </a:lnTo>
                  <a:close/>
                  <a:moveTo>
                    <a:pt x="391372" y="206843"/>
                  </a:moveTo>
                  <a:lnTo>
                    <a:pt x="376837" y="215239"/>
                  </a:lnTo>
                  <a:cubicBezTo>
                    <a:pt x="376555" y="214393"/>
                    <a:pt x="376273" y="213546"/>
                    <a:pt x="375920" y="212840"/>
                  </a:cubicBezTo>
                  <a:lnTo>
                    <a:pt x="375849" y="212770"/>
                  </a:lnTo>
                  <a:cubicBezTo>
                    <a:pt x="375497" y="211994"/>
                    <a:pt x="375073" y="211218"/>
                    <a:pt x="374650" y="210441"/>
                  </a:cubicBezTo>
                  <a:cubicBezTo>
                    <a:pt x="374297" y="209806"/>
                    <a:pt x="373944" y="209313"/>
                    <a:pt x="373521" y="208678"/>
                  </a:cubicBezTo>
                  <a:lnTo>
                    <a:pt x="373098" y="208184"/>
                  </a:lnTo>
                  <a:cubicBezTo>
                    <a:pt x="372816" y="207690"/>
                    <a:pt x="372392" y="207266"/>
                    <a:pt x="372039" y="206843"/>
                  </a:cubicBezTo>
                  <a:lnTo>
                    <a:pt x="408093" y="186029"/>
                  </a:lnTo>
                  <a:cubicBezTo>
                    <a:pt x="404777" y="194566"/>
                    <a:pt x="398498" y="202680"/>
                    <a:pt x="391372" y="20684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33" name="Freeform: Shape 332">
              <a:extLst>
                <a:ext uri="{FF2B5EF4-FFF2-40B4-BE49-F238E27FC236}">
                  <a16:creationId xmlns:a16="http://schemas.microsoft.com/office/drawing/2014/main" id="{7BDC0748-4E16-4B49-A3F2-294C0568A2DB}"/>
                </a:ext>
              </a:extLst>
            </p:cNvPr>
            <p:cNvSpPr/>
            <p:nvPr/>
          </p:nvSpPr>
          <p:spPr>
            <a:xfrm>
              <a:off x="2958747" y="1770168"/>
              <a:ext cx="14111" cy="63500"/>
            </a:xfrm>
            <a:custGeom>
              <a:avLst/>
              <a:gdLst>
                <a:gd name="connsiteX0" fmla="*/ 20391 w 14111"/>
                <a:gd name="connsiteY0" fmla="*/ 0 h 63500"/>
                <a:gd name="connsiteX1" fmla="*/ 20391 w 14111"/>
                <a:gd name="connsiteY1" fmla="*/ 49248 h 63500"/>
                <a:gd name="connsiteX2" fmla="*/ 16369 w 14111"/>
                <a:gd name="connsiteY2" fmla="*/ 56021 h 63500"/>
                <a:gd name="connsiteX3" fmla="*/ 141 w 14111"/>
                <a:gd name="connsiteY3" fmla="*/ 64982 h 63500"/>
                <a:gd name="connsiteX4" fmla="*/ 0 w 14111"/>
                <a:gd name="connsiteY4" fmla="*/ 11783 h 63500"/>
                <a:gd name="connsiteX5" fmla="*/ 20391 w 14111"/>
                <a:gd name="connsiteY5"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63500">
                  <a:moveTo>
                    <a:pt x="20391" y="0"/>
                  </a:moveTo>
                  <a:lnTo>
                    <a:pt x="20391" y="49248"/>
                  </a:lnTo>
                  <a:cubicBezTo>
                    <a:pt x="20391" y="52070"/>
                    <a:pt x="18838" y="54681"/>
                    <a:pt x="16369" y="56021"/>
                  </a:cubicBezTo>
                  <a:lnTo>
                    <a:pt x="141" y="64982"/>
                  </a:lnTo>
                  <a:lnTo>
                    <a:pt x="0" y="11783"/>
                  </a:lnTo>
                  <a:lnTo>
                    <a:pt x="20391" y="0"/>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34" name="Freeform: Shape 333">
              <a:extLst>
                <a:ext uri="{FF2B5EF4-FFF2-40B4-BE49-F238E27FC236}">
                  <a16:creationId xmlns:a16="http://schemas.microsoft.com/office/drawing/2014/main" id="{C285AFC4-77A1-463D-B9A8-03BF752EA01A}"/>
                </a:ext>
              </a:extLst>
            </p:cNvPr>
            <p:cNvSpPr/>
            <p:nvPr/>
          </p:nvSpPr>
          <p:spPr>
            <a:xfrm>
              <a:off x="2814532" y="1655868"/>
              <a:ext cx="162278" cy="183444"/>
            </a:xfrm>
            <a:custGeom>
              <a:avLst/>
              <a:gdLst>
                <a:gd name="connsiteX0" fmla="*/ 136313 w 162277"/>
                <a:gd name="connsiteY0" fmla="*/ 120791 h 183444"/>
                <a:gd name="connsiteX1" fmla="*/ 136454 w 162277"/>
                <a:gd name="connsiteY1" fmla="*/ 119662 h 183444"/>
                <a:gd name="connsiteX2" fmla="*/ 136807 w 162277"/>
                <a:gd name="connsiteY2" fmla="*/ 117546 h 183444"/>
                <a:gd name="connsiteX3" fmla="*/ 137089 w 162277"/>
                <a:gd name="connsiteY3" fmla="*/ 116064 h 183444"/>
                <a:gd name="connsiteX4" fmla="*/ 137442 w 162277"/>
                <a:gd name="connsiteY4" fmla="*/ 114723 h 183444"/>
                <a:gd name="connsiteX5" fmla="*/ 137936 w 162277"/>
                <a:gd name="connsiteY5" fmla="*/ 112818 h 183444"/>
                <a:gd name="connsiteX6" fmla="*/ 138289 w 162277"/>
                <a:gd name="connsiteY6" fmla="*/ 111689 h 183444"/>
                <a:gd name="connsiteX7" fmla="*/ 138994 w 162277"/>
                <a:gd name="connsiteY7" fmla="*/ 109502 h 183444"/>
                <a:gd name="connsiteX8" fmla="*/ 139347 w 162277"/>
                <a:gd name="connsiteY8" fmla="*/ 108585 h 183444"/>
                <a:gd name="connsiteX9" fmla="*/ 140547 w 162277"/>
                <a:gd name="connsiteY9" fmla="*/ 105622 h 183444"/>
                <a:gd name="connsiteX10" fmla="*/ 140688 w 162277"/>
                <a:gd name="connsiteY10" fmla="*/ 105269 h 183444"/>
                <a:gd name="connsiteX11" fmla="*/ 141887 w 162277"/>
                <a:gd name="connsiteY11" fmla="*/ 102658 h 183444"/>
                <a:gd name="connsiteX12" fmla="*/ 142311 w 162277"/>
                <a:gd name="connsiteY12" fmla="*/ 101882 h 183444"/>
                <a:gd name="connsiteX13" fmla="*/ 143581 w 162277"/>
                <a:gd name="connsiteY13" fmla="*/ 99483 h 183444"/>
                <a:gd name="connsiteX14" fmla="*/ 143863 w 162277"/>
                <a:gd name="connsiteY14" fmla="*/ 98989 h 183444"/>
                <a:gd name="connsiteX15" fmla="*/ 145556 w 162277"/>
                <a:gd name="connsiteY15" fmla="*/ 96238 h 183444"/>
                <a:gd name="connsiteX16" fmla="*/ 146050 w 162277"/>
                <a:gd name="connsiteY16" fmla="*/ 95462 h 183444"/>
                <a:gd name="connsiteX17" fmla="*/ 147391 w 162277"/>
                <a:gd name="connsiteY17" fmla="*/ 93557 h 183444"/>
                <a:gd name="connsiteX18" fmla="*/ 148167 w 162277"/>
                <a:gd name="connsiteY18" fmla="*/ 92569 h 183444"/>
                <a:gd name="connsiteX19" fmla="*/ 149366 w 162277"/>
                <a:gd name="connsiteY19" fmla="*/ 91017 h 183444"/>
                <a:gd name="connsiteX20" fmla="*/ 150424 w 162277"/>
                <a:gd name="connsiteY20" fmla="*/ 89747 h 183444"/>
                <a:gd name="connsiteX21" fmla="*/ 151483 w 162277"/>
                <a:gd name="connsiteY21" fmla="*/ 88547 h 183444"/>
                <a:gd name="connsiteX22" fmla="*/ 153247 w 162277"/>
                <a:gd name="connsiteY22" fmla="*/ 86642 h 183444"/>
                <a:gd name="connsiteX23" fmla="*/ 154164 w 162277"/>
                <a:gd name="connsiteY23" fmla="*/ 85725 h 183444"/>
                <a:gd name="connsiteX24" fmla="*/ 157974 w 162277"/>
                <a:gd name="connsiteY24" fmla="*/ 82409 h 183444"/>
                <a:gd name="connsiteX25" fmla="*/ 158679 w 162277"/>
                <a:gd name="connsiteY25" fmla="*/ 81844 h 183444"/>
                <a:gd name="connsiteX26" fmla="*/ 162842 w 162277"/>
                <a:gd name="connsiteY26" fmla="*/ 79022 h 183444"/>
                <a:gd name="connsiteX27" fmla="*/ 26882 w 162277"/>
                <a:gd name="connsiteY27" fmla="*/ 0 h 183444"/>
                <a:gd name="connsiteX28" fmla="*/ 22719 w 162277"/>
                <a:gd name="connsiteY28" fmla="*/ 2822 h 183444"/>
                <a:gd name="connsiteX29" fmla="*/ 22013 w 162277"/>
                <a:gd name="connsiteY29" fmla="*/ 3316 h 183444"/>
                <a:gd name="connsiteX30" fmla="*/ 18203 w 162277"/>
                <a:gd name="connsiteY30" fmla="*/ 6632 h 183444"/>
                <a:gd name="connsiteX31" fmla="*/ 17921 w 162277"/>
                <a:gd name="connsiteY31" fmla="*/ 6914 h 183444"/>
                <a:gd name="connsiteX32" fmla="*/ 17357 w 162277"/>
                <a:gd name="connsiteY32" fmla="*/ 7549 h 183444"/>
                <a:gd name="connsiteX33" fmla="*/ 15593 w 162277"/>
                <a:gd name="connsiteY33" fmla="*/ 9454 h 183444"/>
                <a:gd name="connsiteX34" fmla="*/ 15028 w 162277"/>
                <a:gd name="connsiteY34" fmla="*/ 10089 h 183444"/>
                <a:gd name="connsiteX35" fmla="*/ 14534 w 162277"/>
                <a:gd name="connsiteY35" fmla="*/ 10654 h 183444"/>
                <a:gd name="connsiteX36" fmla="*/ 13476 w 162277"/>
                <a:gd name="connsiteY36" fmla="*/ 11924 h 183444"/>
                <a:gd name="connsiteX37" fmla="*/ 12771 w 162277"/>
                <a:gd name="connsiteY37" fmla="*/ 12771 h 183444"/>
                <a:gd name="connsiteX38" fmla="*/ 12206 w 162277"/>
                <a:gd name="connsiteY38" fmla="*/ 13476 h 183444"/>
                <a:gd name="connsiteX39" fmla="*/ 11430 w 162277"/>
                <a:gd name="connsiteY39" fmla="*/ 14464 h 183444"/>
                <a:gd name="connsiteX40" fmla="*/ 10936 w 162277"/>
                <a:gd name="connsiteY40" fmla="*/ 15169 h 183444"/>
                <a:gd name="connsiteX41" fmla="*/ 10089 w 162277"/>
                <a:gd name="connsiteY41" fmla="*/ 16439 h 183444"/>
                <a:gd name="connsiteX42" fmla="*/ 9596 w 162277"/>
                <a:gd name="connsiteY42" fmla="*/ 17216 h 183444"/>
                <a:gd name="connsiteX43" fmla="*/ 9384 w 162277"/>
                <a:gd name="connsiteY43" fmla="*/ 17498 h 183444"/>
                <a:gd name="connsiteX44" fmla="*/ 7973 w 162277"/>
                <a:gd name="connsiteY44" fmla="*/ 19756 h 183444"/>
                <a:gd name="connsiteX45" fmla="*/ 7902 w 162277"/>
                <a:gd name="connsiteY45" fmla="*/ 19897 h 183444"/>
                <a:gd name="connsiteX46" fmla="*/ 7620 w 162277"/>
                <a:gd name="connsiteY46" fmla="*/ 20391 h 183444"/>
                <a:gd name="connsiteX47" fmla="*/ 6703 w 162277"/>
                <a:gd name="connsiteY47" fmla="*/ 22013 h 183444"/>
                <a:gd name="connsiteX48" fmla="*/ 6279 w 162277"/>
                <a:gd name="connsiteY48" fmla="*/ 22789 h 183444"/>
                <a:gd name="connsiteX49" fmla="*/ 5856 w 162277"/>
                <a:gd name="connsiteY49" fmla="*/ 23566 h 183444"/>
                <a:gd name="connsiteX50" fmla="*/ 5503 w 162277"/>
                <a:gd name="connsiteY50" fmla="*/ 24271 h 183444"/>
                <a:gd name="connsiteX51" fmla="*/ 4657 w 162277"/>
                <a:gd name="connsiteY51" fmla="*/ 26176 h 183444"/>
                <a:gd name="connsiteX52" fmla="*/ 4516 w 162277"/>
                <a:gd name="connsiteY52" fmla="*/ 26529 h 183444"/>
                <a:gd name="connsiteX53" fmla="*/ 4445 w 162277"/>
                <a:gd name="connsiteY53" fmla="*/ 26599 h 183444"/>
                <a:gd name="connsiteX54" fmla="*/ 3457 w 162277"/>
                <a:gd name="connsiteY54" fmla="*/ 28998 h 183444"/>
                <a:gd name="connsiteX55" fmla="*/ 3316 w 162277"/>
                <a:gd name="connsiteY55" fmla="*/ 29422 h 183444"/>
                <a:gd name="connsiteX56" fmla="*/ 2963 w 162277"/>
                <a:gd name="connsiteY56" fmla="*/ 30339 h 183444"/>
                <a:gd name="connsiteX57" fmla="*/ 2540 w 162277"/>
                <a:gd name="connsiteY57" fmla="*/ 31538 h 183444"/>
                <a:gd name="connsiteX58" fmla="*/ 2258 w 162277"/>
                <a:gd name="connsiteY58" fmla="*/ 32455 h 183444"/>
                <a:gd name="connsiteX59" fmla="*/ 1905 w 162277"/>
                <a:gd name="connsiteY59" fmla="*/ 33584 h 183444"/>
                <a:gd name="connsiteX60" fmla="*/ 1693 w 162277"/>
                <a:gd name="connsiteY60" fmla="*/ 34290 h 183444"/>
                <a:gd name="connsiteX61" fmla="*/ 1411 w 162277"/>
                <a:gd name="connsiteY61" fmla="*/ 35489 h 183444"/>
                <a:gd name="connsiteX62" fmla="*/ 1058 w 162277"/>
                <a:gd name="connsiteY62" fmla="*/ 36830 h 183444"/>
                <a:gd name="connsiteX63" fmla="*/ 917 w 162277"/>
                <a:gd name="connsiteY63" fmla="*/ 37324 h 183444"/>
                <a:gd name="connsiteX64" fmla="*/ 776 w 162277"/>
                <a:gd name="connsiteY64" fmla="*/ 38312 h 183444"/>
                <a:gd name="connsiteX65" fmla="*/ 423 w 162277"/>
                <a:gd name="connsiteY65" fmla="*/ 40428 h 183444"/>
                <a:gd name="connsiteX66" fmla="*/ 353 w 162277"/>
                <a:gd name="connsiteY66" fmla="*/ 41063 h 183444"/>
                <a:gd name="connsiteX67" fmla="*/ 282 w 162277"/>
                <a:gd name="connsiteY67" fmla="*/ 41628 h 183444"/>
                <a:gd name="connsiteX68" fmla="*/ 0 w 162277"/>
                <a:gd name="connsiteY68" fmla="*/ 46355 h 183444"/>
                <a:gd name="connsiteX69" fmla="*/ 212 w 162277"/>
                <a:gd name="connsiteY69" fmla="*/ 108938 h 183444"/>
                <a:gd name="connsiteX70" fmla="*/ 136172 w 162277"/>
                <a:gd name="connsiteY70" fmla="*/ 187960 h 183444"/>
                <a:gd name="connsiteX71" fmla="*/ 135961 w 162277"/>
                <a:gd name="connsiteY71" fmla="*/ 125377 h 183444"/>
                <a:gd name="connsiteX72" fmla="*/ 136313 w 162277"/>
                <a:gd name="connsiteY72" fmla="*/ 12079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62277" h="183444">
                  <a:moveTo>
                    <a:pt x="136313" y="120791"/>
                  </a:moveTo>
                  <a:cubicBezTo>
                    <a:pt x="136384" y="120438"/>
                    <a:pt x="136384" y="120015"/>
                    <a:pt x="136454" y="119662"/>
                  </a:cubicBezTo>
                  <a:cubicBezTo>
                    <a:pt x="136525" y="118957"/>
                    <a:pt x="136666" y="118251"/>
                    <a:pt x="136807" y="117546"/>
                  </a:cubicBezTo>
                  <a:cubicBezTo>
                    <a:pt x="136878" y="117052"/>
                    <a:pt x="137019" y="116558"/>
                    <a:pt x="137089" y="116064"/>
                  </a:cubicBezTo>
                  <a:cubicBezTo>
                    <a:pt x="137160" y="115641"/>
                    <a:pt x="137301" y="115147"/>
                    <a:pt x="137442" y="114723"/>
                  </a:cubicBezTo>
                  <a:cubicBezTo>
                    <a:pt x="137583" y="114088"/>
                    <a:pt x="137795" y="113453"/>
                    <a:pt x="137936" y="112818"/>
                  </a:cubicBezTo>
                  <a:cubicBezTo>
                    <a:pt x="138077" y="112466"/>
                    <a:pt x="138148" y="112042"/>
                    <a:pt x="138289" y="111689"/>
                  </a:cubicBezTo>
                  <a:cubicBezTo>
                    <a:pt x="138501" y="110984"/>
                    <a:pt x="138783" y="110278"/>
                    <a:pt x="138994" y="109502"/>
                  </a:cubicBezTo>
                  <a:cubicBezTo>
                    <a:pt x="139136" y="109220"/>
                    <a:pt x="139206" y="108938"/>
                    <a:pt x="139347" y="108585"/>
                  </a:cubicBezTo>
                  <a:cubicBezTo>
                    <a:pt x="139700" y="107597"/>
                    <a:pt x="140123" y="106609"/>
                    <a:pt x="140547" y="105622"/>
                  </a:cubicBezTo>
                  <a:cubicBezTo>
                    <a:pt x="140617" y="105481"/>
                    <a:pt x="140617" y="105410"/>
                    <a:pt x="140688" y="105269"/>
                  </a:cubicBezTo>
                  <a:cubicBezTo>
                    <a:pt x="141111" y="104422"/>
                    <a:pt x="141464" y="103505"/>
                    <a:pt x="141887" y="102658"/>
                  </a:cubicBezTo>
                  <a:cubicBezTo>
                    <a:pt x="142028" y="102376"/>
                    <a:pt x="142169" y="102094"/>
                    <a:pt x="142311" y="101882"/>
                  </a:cubicBezTo>
                  <a:cubicBezTo>
                    <a:pt x="142734" y="101106"/>
                    <a:pt x="143157" y="100259"/>
                    <a:pt x="143581" y="99483"/>
                  </a:cubicBezTo>
                  <a:cubicBezTo>
                    <a:pt x="143651" y="99342"/>
                    <a:pt x="143792" y="99131"/>
                    <a:pt x="143863" y="98989"/>
                  </a:cubicBezTo>
                  <a:cubicBezTo>
                    <a:pt x="144427" y="98072"/>
                    <a:pt x="144992" y="97155"/>
                    <a:pt x="145556" y="96238"/>
                  </a:cubicBezTo>
                  <a:cubicBezTo>
                    <a:pt x="145697" y="95955"/>
                    <a:pt x="145909" y="95744"/>
                    <a:pt x="146050" y="95462"/>
                  </a:cubicBezTo>
                  <a:cubicBezTo>
                    <a:pt x="146473" y="94827"/>
                    <a:pt x="146967" y="94192"/>
                    <a:pt x="147391" y="93557"/>
                  </a:cubicBezTo>
                  <a:cubicBezTo>
                    <a:pt x="147602" y="93204"/>
                    <a:pt x="147884" y="92851"/>
                    <a:pt x="148167" y="92569"/>
                  </a:cubicBezTo>
                  <a:cubicBezTo>
                    <a:pt x="148590" y="92004"/>
                    <a:pt x="148943" y="91511"/>
                    <a:pt x="149366" y="91017"/>
                  </a:cubicBezTo>
                  <a:cubicBezTo>
                    <a:pt x="149719" y="90593"/>
                    <a:pt x="150072" y="90170"/>
                    <a:pt x="150424" y="89747"/>
                  </a:cubicBezTo>
                  <a:cubicBezTo>
                    <a:pt x="150777" y="89323"/>
                    <a:pt x="151130" y="88971"/>
                    <a:pt x="151483" y="88547"/>
                  </a:cubicBezTo>
                  <a:cubicBezTo>
                    <a:pt x="152047" y="87912"/>
                    <a:pt x="152682" y="87277"/>
                    <a:pt x="153247" y="86642"/>
                  </a:cubicBezTo>
                  <a:cubicBezTo>
                    <a:pt x="153529" y="86360"/>
                    <a:pt x="153811" y="86007"/>
                    <a:pt x="154164" y="85725"/>
                  </a:cubicBezTo>
                  <a:cubicBezTo>
                    <a:pt x="155363" y="84526"/>
                    <a:pt x="156633" y="83397"/>
                    <a:pt x="157974" y="82409"/>
                  </a:cubicBezTo>
                  <a:cubicBezTo>
                    <a:pt x="158186" y="82197"/>
                    <a:pt x="158468" y="82056"/>
                    <a:pt x="158679" y="81844"/>
                  </a:cubicBezTo>
                  <a:cubicBezTo>
                    <a:pt x="160020" y="80786"/>
                    <a:pt x="161431" y="79869"/>
                    <a:pt x="162842" y="79022"/>
                  </a:cubicBezTo>
                  <a:lnTo>
                    <a:pt x="26882" y="0"/>
                  </a:lnTo>
                  <a:cubicBezTo>
                    <a:pt x="25471" y="847"/>
                    <a:pt x="24059" y="1764"/>
                    <a:pt x="22719" y="2822"/>
                  </a:cubicBezTo>
                  <a:cubicBezTo>
                    <a:pt x="22507" y="3034"/>
                    <a:pt x="22225" y="3175"/>
                    <a:pt x="22013" y="3316"/>
                  </a:cubicBezTo>
                  <a:cubicBezTo>
                    <a:pt x="20743" y="4304"/>
                    <a:pt x="19473" y="5433"/>
                    <a:pt x="18203" y="6632"/>
                  </a:cubicBezTo>
                  <a:cubicBezTo>
                    <a:pt x="18133" y="6703"/>
                    <a:pt x="17992" y="6773"/>
                    <a:pt x="17921" y="6914"/>
                  </a:cubicBezTo>
                  <a:cubicBezTo>
                    <a:pt x="17709" y="7126"/>
                    <a:pt x="17568" y="7338"/>
                    <a:pt x="17357" y="7549"/>
                  </a:cubicBezTo>
                  <a:cubicBezTo>
                    <a:pt x="16722" y="8184"/>
                    <a:pt x="16157" y="8819"/>
                    <a:pt x="15593" y="9454"/>
                  </a:cubicBezTo>
                  <a:cubicBezTo>
                    <a:pt x="15381" y="9666"/>
                    <a:pt x="15240" y="9878"/>
                    <a:pt x="15028" y="10089"/>
                  </a:cubicBezTo>
                  <a:cubicBezTo>
                    <a:pt x="14887" y="10301"/>
                    <a:pt x="14746" y="10442"/>
                    <a:pt x="14534" y="10654"/>
                  </a:cubicBezTo>
                  <a:cubicBezTo>
                    <a:pt x="14182" y="11077"/>
                    <a:pt x="13829" y="11501"/>
                    <a:pt x="13476" y="11924"/>
                  </a:cubicBezTo>
                  <a:cubicBezTo>
                    <a:pt x="13264" y="12206"/>
                    <a:pt x="13053" y="12488"/>
                    <a:pt x="12771" y="12771"/>
                  </a:cubicBezTo>
                  <a:cubicBezTo>
                    <a:pt x="12559" y="12982"/>
                    <a:pt x="12418" y="13264"/>
                    <a:pt x="12206" y="13476"/>
                  </a:cubicBezTo>
                  <a:cubicBezTo>
                    <a:pt x="11924" y="13829"/>
                    <a:pt x="11712" y="14182"/>
                    <a:pt x="11430" y="14464"/>
                  </a:cubicBezTo>
                  <a:cubicBezTo>
                    <a:pt x="11289" y="14676"/>
                    <a:pt x="11077" y="14887"/>
                    <a:pt x="10936" y="15169"/>
                  </a:cubicBezTo>
                  <a:cubicBezTo>
                    <a:pt x="10654" y="15593"/>
                    <a:pt x="10372" y="16016"/>
                    <a:pt x="10089" y="16439"/>
                  </a:cubicBezTo>
                  <a:cubicBezTo>
                    <a:pt x="9948" y="16722"/>
                    <a:pt x="9737" y="16933"/>
                    <a:pt x="9596" y="17216"/>
                  </a:cubicBezTo>
                  <a:cubicBezTo>
                    <a:pt x="9525" y="17286"/>
                    <a:pt x="9454" y="17427"/>
                    <a:pt x="9384" y="17498"/>
                  </a:cubicBezTo>
                  <a:cubicBezTo>
                    <a:pt x="8890" y="18274"/>
                    <a:pt x="8467" y="18979"/>
                    <a:pt x="7973" y="19756"/>
                  </a:cubicBezTo>
                  <a:cubicBezTo>
                    <a:pt x="7973" y="19826"/>
                    <a:pt x="7902" y="19897"/>
                    <a:pt x="7902" y="19897"/>
                  </a:cubicBezTo>
                  <a:cubicBezTo>
                    <a:pt x="7832" y="20038"/>
                    <a:pt x="7691" y="20249"/>
                    <a:pt x="7620" y="20391"/>
                  </a:cubicBezTo>
                  <a:cubicBezTo>
                    <a:pt x="7338" y="20955"/>
                    <a:pt x="6985" y="21449"/>
                    <a:pt x="6703" y="22013"/>
                  </a:cubicBezTo>
                  <a:cubicBezTo>
                    <a:pt x="6562" y="22296"/>
                    <a:pt x="6421" y="22507"/>
                    <a:pt x="6279" y="22789"/>
                  </a:cubicBezTo>
                  <a:cubicBezTo>
                    <a:pt x="6138" y="23072"/>
                    <a:pt x="5997" y="23354"/>
                    <a:pt x="5856" y="23566"/>
                  </a:cubicBezTo>
                  <a:cubicBezTo>
                    <a:pt x="5715" y="23777"/>
                    <a:pt x="5644" y="24059"/>
                    <a:pt x="5503" y="24271"/>
                  </a:cubicBezTo>
                  <a:cubicBezTo>
                    <a:pt x="5221" y="24906"/>
                    <a:pt x="4939" y="25541"/>
                    <a:pt x="4657" y="26176"/>
                  </a:cubicBezTo>
                  <a:cubicBezTo>
                    <a:pt x="4586" y="26317"/>
                    <a:pt x="4516" y="26388"/>
                    <a:pt x="4516" y="26529"/>
                  </a:cubicBezTo>
                  <a:cubicBezTo>
                    <a:pt x="4516" y="26529"/>
                    <a:pt x="4516" y="26599"/>
                    <a:pt x="4445" y="26599"/>
                  </a:cubicBezTo>
                  <a:cubicBezTo>
                    <a:pt x="4092" y="27376"/>
                    <a:pt x="3739" y="28222"/>
                    <a:pt x="3457" y="28998"/>
                  </a:cubicBezTo>
                  <a:cubicBezTo>
                    <a:pt x="3387" y="29139"/>
                    <a:pt x="3387" y="29281"/>
                    <a:pt x="3316" y="29422"/>
                  </a:cubicBezTo>
                  <a:cubicBezTo>
                    <a:pt x="3175" y="29704"/>
                    <a:pt x="3104" y="29986"/>
                    <a:pt x="2963" y="30339"/>
                  </a:cubicBezTo>
                  <a:cubicBezTo>
                    <a:pt x="2822" y="30762"/>
                    <a:pt x="2681" y="31186"/>
                    <a:pt x="2540" y="31538"/>
                  </a:cubicBezTo>
                  <a:cubicBezTo>
                    <a:pt x="2469" y="31821"/>
                    <a:pt x="2328" y="32173"/>
                    <a:pt x="2258" y="32455"/>
                  </a:cubicBezTo>
                  <a:cubicBezTo>
                    <a:pt x="2117" y="32808"/>
                    <a:pt x="2046" y="33161"/>
                    <a:pt x="1905" y="33584"/>
                  </a:cubicBezTo>
                  <a:cubicBezTo>
                    <a:pt x="1834" y="33796"/>
                    <a:pt x="1764" y="34078"/>
                    <a:pt x="1693" y="34290"/>
                  </a:cubicBezTo>
                  <a:cubicBezTo>
                    <a:pt x="1552" y="34713"/>
                    <a:pt x="1482" y="35137"/>
                    <a:pt x="1411" y="35489"/>
                  </a:cubicBezTo>
                  <a:cubicBezTo>
                    <a:pt x="1270" y="35913"/>
                    <a:pt x="1199" y="36407"/>
                    <a:pt x="1058" y="36830"/>
                  </a:cubicBezTo>
                  <a:cubicBezTo>
                    <a:pt x="988" y="36971"/>
                    <a:pt x="988" y="37183"/>
                    <a:pt x="917" y="37324"/>
                  </a:cubicBezTo>
                  <a:cubicBezTo>
                    <a:pt x="847" y="37677"/>
                    <a:pt x="776" y="37959"/>
                    <a:pt x="776" y="38312"/>
                  </a:cubicBezTo>
                  <a:cubicBezTo>
                    <a:pt x="635" y="39017"/>
                    <a:pt x="494" y="39723"/>
                    <a:pt x="423" y="40428"/>
                  </a:cubicBezTo>
                  <a:cubicBezTo>
                    <a:pt x="423" y="40640"/>
                    <a:pt x="353" y="40852"/>
                    <a:pt x="353" y="41063"/>
                  </a:cubicBezTo>
                  <a:cubicBezTo>
                    <a:pt x="353" y="41275"/>
                    <a:pt x="353" y="41416"/>
                    <a:pt x="282" y="41628"/>
                  </a:cubicBezTo>
                  <a:cubicBezTo>
                    <a:pt x="71" y="43180"/>
                    <a:pt x="0" y="44803"/>
                    <a:pt x="0" y="46355"/>
                  </a:cubicBezTo>
                  <a:lnTo>
                    <a:pt x="212" y="108938"/>
                  </a:lnTo>
                  <a:lnTo>
                    <a:pt x="136172" y="187960"/>
                  </a:lnTo>
                  <a:lnTo>
                    <a:pt x="135961" y="125377"/>
                  </a:lnTo>
                  <a:cubicBezTo>
                    <a:pt x="135961" y="123966"/>
                    <a:pt x="136102" y="122414"/>
                    <a:pt x="136313" y="120791"/>
                  </a:cubicBezTo>
                  <a:close/>
                </a:path>
              </a:pathLst>
            </a:custGeom>
            <a:solidFill>
              <a:schemeClr val="accent2"/>
            </a:solidFill>
            <a:ln w="7047" cap="flat">
              <a:noFill/>
              <a:prstDash val="solid"/>
              <a:miter/>
            </a:ln>
          </p:spPr>
          <p:txBody>
            <a:bodyPr rtlCol="0" anchor="ctr"/>
            <a:lstStyle/>
            <a:p>
              <a:endParaRPr lang="en-ID"/>
            </a:p>
          </p:txBody>
        </p:sp>
        <p:sp>
          <p:nvSpPr>
            <p:cNvPr id="335" name="Freeform: Shape 334">
              <a:extLst>
                <a:ext uri="{FF2B5EF4-FFF2-40B4-BE49-F238E27FC236}">
                  <a16:creationId xmlns:a16="http://schemas.microsoft.com/office/drawing/2014/main" id="{599CDC2C-EB07-4B94-B5FB-443FF75947E5}"/>
                </a:ext>
              </a:extLst>
            </p:cNvPr>
            <p:cNvSpPr/>
            <p:nvPr/>
          </p:nvSpPr>
          <p:spPr>
            <a:xfrm>
              <a:off x="2878808" y="1900535"/>
              <a:ext cx="21167" cy="28222"/>
            </a:xfrm>
            <a:custGeom>
              <a:avLst/>
              <a:gdLst>
                <a:gd name="connsiteX0" fmla="*/ 12065 w 21166"/>
                <a:gd name="connsiteY0" fmla="*/ 1643 h 28222"/>
                <a:gd name="connsiteX1" fmla="*/ 0 w 21166"/>
                <a:gd name="connsiteY1" fmla="*/ 8487 h 28222"/>
                <a:gd name="connsiteX2" fmla="*/ 11924 w 21166"/>
                <a:gd name="connsiteY2" fmla="*/ 29160 h 28222"/>
                <a:gd name="connsiteX3" fmla="*/ 23989 w 21166"/>
                <a:gd name="connsiteY3" fmla="*/ 22316 h 28222"/>
                <a:gd name="connsiteX4" fmla="*/ 12065 w 21166"/>
                <a:gd name="connsiteY4" fmla="*/ 164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2065" y="1643"/>
                  </a:moveTo>
                  <a:cubicBezTo>
                    <a:pt x="5433" y="-2167"/>
                    <a:pt x="71" y="867"/>
                    <a:pt x="0" y="8487"/>
                  </a:cubicBezTo>
                  <a:cubicBezTo>
                    <a:pt x="0" y="16107"/>
                    <a:pt x="5362" y="25350"/>
                    <a:pt x="11924" y="29160"/>
                  </a:cubicBezTo>
                  <a:cubicBezTo>
                    <a:pt x="18556" y="32970"/>
                    <a:pt x="23918" y="29936"/>
                    <a:pt x="23989" y="22316"/>
                  </a:cubicBezTo>
                  <a:cubicBezTo>
                    <a:pt x="24059" y="14696"/>
                    <a:pt x="18697" y="5453"/>
                    <a:pt x="12065" y="1643"/>
                  </a:cubicBezTo>
                </a:path>
              </a:pathLst>
            </a:custGeom>
            <a:solidFill>
              <a:schemeClr val="accent1"/>
            </a:solidFill>
            <a:ln w="7047" cap="flat">
              <a:noFill/>
              <a:prstDash val="solid"/>
              <a:miter/>
            </a:ln>
          </p:spPr>
          <p:txBody>
            <a:bodyPr rtlCol="0" anchor="ctr"/>
            <a:lstStyle/>
            <a:p>
              <a:endParaRPr lang="en-ID"/>
            </a:p>
          </p:txBody>
        </p:sp>
        <p:sp>
          <p:nvSpPr>
            <p:cNvPr id="336" name="Freeform: Shape 335">
              <a:extLst>
                <a:ext uri="{FF2B5EF4-FFF2-40B4-BE49-F238E27FC236}">
                  <a16:creationId xmlns:a16="http://schemas.microsoft.com/office/drawing/2014/main" id="{1D75E3FA-FCD7-4F11-8E8C-59B1A741A25B}"/>
                </a:ext>
              </a:extLst>
            </p:cNvPr>
            <p:cNvSpPr/>
            <p:nvPr/>
          </p:nvSpPr>
          <p:spPr>
            <a:xfrm>
              <a:off x="2882124" y="1904700"/>
              <a:ext cx="14111" cy="21167"/>
            </a:xfrm>
            <a:custGeom>
              <a:avLst/>
              <a:gdLst>
                <a:gd name="connsiteX0" fmla="*/ 8749 w 14111"/>
                <a:gd name="connsiteY0" fmla="*/ 1217 h 21166"/>
                <a:gd name="connsiteX1" fmla="*/ 0 w 14111"/>
                <a:gd name="connsiteY1" fmla="*/ 6226 h 21166"/>
                <a:gd name="connsiteX2" fmla="*/ 8749 w 14111"/>
                <a:gd name="connsiteY2" fmla="*/ 21325 h 21166"/>
                <a:gd name="connsiteX3" fmla="*/ 17498 w 14111"/>
                <a:gd name="connsiteY3" fmla="*/ 16316 h 21166"/>
                <a:gd name="connsiteX4" fmla="*/ 8749 w 14111"/>
                <a:gd name="connsiteY4" fmla="*/ 1217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21166">
                  <a:moveTo>
                    <a:pt x="8749" y="1217"/>
                  </a:moveTo>
                  <a:cubicBezTo>
                    <a:pt x="3951" y="-1605"/>
                    <a:pt x="0" y="652"/>
                    <a:pt x="0" y="6226"/>
                  </a:cubicBezTo>
                  <a:cubicBezTo>
                    <a:pt x="0" y="11800"/>
                    <a:pt x="3881" y="18573"/>
                    <a:pt x="8749" y="21325"/>
                  </a:cubicBezTo>
                  <a:cubicBezTo>
                    <a:pt x="13547" y="24147"/>
                    <a:pt x="17498" y="21889"/>
                    <a:pt x="17498" y="16316"/>
                  </a:cubicBezTo>
                  <a:cubicBezTo>
                    <a:pt x="17498" y="10742"/>
                    <a:pt x="13617" y="3968"/>
                    <a:pt x="8749" y="1217"/>
                  </a:cubicBezTo>
                </a:path>
              </a:pathLst>
            </a:custGeom>
            <a:solidFill>
              <a:srgbClr val="FFFFFF"/>
            </a:solidFill>
            <a:ln w="7047" cap="flat">
              <a:noFill/>
              <a:prstDash val="solid"/>
              <a:miter/>
            </a:ln>
          </p:spPr>
          <p:txBody>
            <a:bodyPr rtlCol="0" anchor="ctr"/>
            <a:lstStyle/>
            <a:p>
              <a:endParaRPr lang="en-ID"/>
            </a:p>
          </p:txBody>
        </p:sp>
        <p:sp>
          <p:nvSpPr>
            <p:cNvPr id="337" name="Freeform: Shape 336">
              <a:extLst>
                <a:ext uri="{FF2B5EF4-FFF2-40B4-BE49-F238E27FC236}">
                  <a16:creationId xmlns:a16="http://schemas.microsoft.com/office/drawing/2014/main" id="{04182EF6-C8C1-450B-A0CB-6CA2896695CA}"/>
                </a:ext>
              </a:extLst>
            </p:cNvPr>
            <p:cNvSpPr/>
            <p:nvPr/>
          </p:nvSpPr>
          <p:spPr>
            <a:xfrm>
              <a:off x="2780947" y="1844513"/>
              <a:ext cx="21167" cy="28222"/>
            </a:xfrm>
            <a:custGeom>
              <a:avLst/>
              <a:gdLst>
                <a:gd name="connsiteX0" fmla="*/ 12066 w 21166"/>
                <a:gd name="connsiteY0" fmla="*/ 1643 h 28222"/>
                <a:gd name="connsiteX1" fmla="*/ 1 w 21166"/>
                <a:gd name="connsiteY1" fmla="*/ 8487 h 28222"/>
                <a:gd name="connsiteX2" fmla="*/ 11925 w 21166"/>
                <a:gd name="connsiteY2" fmla="*/ 29160 h 28222"/>
                <a:gd name="connsiteX3" fmla="*/ 23990 w 21166"/>
                <a:gd name="connsiteY3" fmla="*/ 22316 h 28222"/>
                <a:gd name="connsiteX4" fmla="*/ 12066 w 21166"/>
                <a:gd name="connsiteY4" fmla="*/ 164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2066" y="1643"/>
                  </a:moveTo>
                  <a:cubicBezTo>
                    <a:pt x="5433" y="-2167"/>
                    <a:pt x="71" y="867"/>
                    <a:pt x="1" y="8487"/>
                  </a:cubicBezTo>
                  <a:cubicBezTo>
                    <a:pt x="-70" y="16107"/>
                    <a:pt x="5363" y="25350"/>
                    <a:pt x="11925" y="29160"/>
                  </a:cubicBezTo>
                  <a:cubicBezTo>
                    <a:pt x="18557" y="32970"/>
                    <a:pt x="23919" y="29936"/>
                    <a:pt x="23990" y="22316"/>
                  </a:cubicBezTo>
                  <a:cubicBezTo>
                    <a:pt x="24060" y="14696"/>
                    <a:pt x="18698" y="5524"/>
                    <a:pt x="12066" y="1643"/>
                  </a:cubicBezTo>
                </a:path>
              </a:pathLst>
            </a:custGeom>
            <a:solidFill>
              <a:schemeClr val="accent1"/>
            </a:solidFill>
            <a:ln w="7047" cap="flat">
              <a:noFill/>
              <a:prstDash val="solid"/>
              <a:miter/>
            </a:ln>
          </p:spPr>
          <p:txBody>
            <a:bodyPr rtlCol="0" anchor="ctr"/>
            <a:lstStyle/>
            <a:p>
              <a:endParaRPr lang="en-ID"/>
            </a:p>
          </p:txBody>
        </p:sp>
        <p:sp>
          <p:nvSpPr>
            <p:cNvPr id="338" name="Freeform: Shape 337">
              <a:extLst>
                <a:ext uri="{FF2B5EF4-FFF2-40B4-BE49-F238E27FC236}">
                  <a16:creationId xmlns:a16="http://schemas.microsoft.com/office/drawing/2014/main" id="{04995457-619F-471A-A2AE-C23A1B3AB579}"/>
                </a:ext>
              </a:extLst>
            </p:cNvPr>
            <p:cNvSpPr/>
            <p:nvPr/>
          </p:nvSpPr>
          <p:spPr>
            <a:xfrm>
              <a:off x="2784264" y="1848679"/>
              <a:ext cx="14111" cy="21167"/>
            </a:xfrm>
            <a:custGeom>
              <a:avLst/>
              <a:gdLst>
                <a:gd name="connsiteX0" fmla="*/ 8749 w 14111"/>
                <a:gd name="connsiteY0" fmla="*/ 1217 h 21166"/>
                <a:gd name="connsiteX1" fmla="*/ 0 w 14111"/>
                <a:gd name="connsiteY1" fmla="*/ 6226 h 21166"/>
                <a:gd name="connsiteX2" fmla="*/ 8749 w 14111"/>
                <a:gd name="connsiteY2" fmla="*/ 21325 h 21166"/>
                <a:gd name="connsiteX3" fmla="*/ 17498 w 14111"/>
                <a:gd name="connsiteY3" fmla="*/ 16316 h 21166"/>
                <a:gd name="connsiteX4" fmla="*/ 8749 w 14111"/>
                <a:gd name="connsiteY4" fmla="*/ 1217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21166">
                  <a:moveTo>
                    <a:pt x="8749" y="1217"/>
                  </a:moveTo>
                  <a:cubicBezTo>
                    <a:pt x="3951" y="-1605"/>
                    <a:pt x="0" y="652"/>
                    <a:pt x="0" y="6226"/>
                  </a:cubicBezTo>
                  <a:cubicBezTo>
                    <a:pt x="0" y="11800"/>
                    <a:pt x="3881" y="18573"/>
                    <a:pt x="8749" y="21325"/>
                  </a:cubicBezTo>
                  <a:cubicBezTo>
                    <a:pt x="13547" y="24147"/>
                    <a:pt x="17498" y="21889"/>
                    <a:pt x="17498" y="16316"/>
                  </a:cubicBezTo>
                  <a:cubicBezTo>
                    <a:pt x="17498" y="10742"/>
                    <a:pt x="13547" y="4039"/>
                    <a:pt x="8749" y="1217"/>
                  </a:cubicBezTo>
                </a:path>
              </a:pathLst>
            </a:custGeom>
            <a:solidFill>
              <a:srgbClr val="FFFFFF"/>
            </a:solidFill>
            <a:ln w="7047" cap="flat">
              <a:noFill/>
              <a:prstDash val="solid"/>
              <a:miter/>
            </a:ln>
          </p:spPr>
          <p:txBody>
            <a:bodyPr rtlCol="0" anchor="ctr"/>
            <a:lstStyle/>
            <a:p>
              <a:endParaRPr lang="en-ID"/>
            </a:p>
          </p:txBody>
        </p:sp>
        <p:sp>
          <p:nvSpPr>
            <p:cNvPr id="339" name="Freeform: Shape 338">
              <a:extLst>
                <a:ext uri="{FF2B5EF4-FFF2-40B4-BE49-F238E27FC236}">
                  <a16:creationId xmlns:a16="http://schemas.microsoft.com/office/drawing/2014/main" id="{D0EEE957-B560-4084-BCE9-B3219EFB0D30}"/>
                </a:ext>
              </a:extLst>
            </p:cNvPr>
            <p:cNvSpPr/>
            <p:nvPr/>
          </p:nvSpPr>
          <p:spPr>
            <a:xfrm>
              <a:off x="2948094" y="1946587"/>
              <a:ext cx="28222" cy="35278"/>
            </a:xfrm>
            <a:custGeom>
              <a:avLst/>
              <a:gdLst>
                <a:gd name="connsiteX0" fmla="*/ 15522 w 28222"/>
                <a:gd name="connsiteY0" fmla="*/ 2157 h 35277"/>
                <a:gd name="connsiteX1" fmla="*/ 0 w 28222"/>
                <a:gd name="connsiteY1" fmla="*/ 29039 h 35277"/>
                <a:gd name="connsiteX2" fmla="*/ 15593 w 28222"/>
                <a:gd name="connsiteY2" fmla="*/ 37929 h 35277"/>
                <a:gd name="connsiteX3" fmla="*/ 31115 w 28222"/>
                <a:gd name="connsiteY3" fmla="*/ 11047 h 35277"/>
                <a:gd name="connsiteX4" fmla="*/ 15522 w 28222"/>
                <a:gd name="connsiteY4" fmla="*/ 2157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57"/>
                  </a:moveTo>
                  <a:cubicBezTo>
                    <a:pt x="6914" y="7096"/>
                    <a:pt x="0" y="19161"/>
                    <a:pt x="0" y="29039"/>
                  </a:cubicBezTo>
                  <a:cubicBezTo>
                    <a:pt x="0" y="38917"/>
                    <a:pt x="6985" y="42868"/>
                    <a:pt x="15593" y="37929"/>
                  </a:cubicBezTo>
                  <a:cubicBezTo>
                    <a:pt x="24201" y="32990"/>
                    <a:pt x="31115" y="20925"/>
                    <a:pt x="31115" y="11047"/>
                  </a:cubicBezTo>
                  <a:cubicBezTo>
                    <a:pt x="31115" y="1169"/>
                    <a:pt x="24130" y="-2852"/>
                    <a:pt x="15522" y="2157"/>
                  </a:cubicBezTo>
                </a:path>
              </a:pathLst>
            </a:custGeom>
            <a:solidFill>
              <a:schemeClr val="accent2"/>
            </a:solidFill>
            <a:ln w="7047" cap="flat">
              <a:noFill/>
              <a:prstDash val="solid"/>
              <a:miter/>
            </a:ln>
          </p:spPr>
          <p:txBody>
            <a:bodyPr rtlCol="0" anchor="ctr"/>
            <a:lstStyle/>
            <a:p>
              <a:endParaRPr lang="en-ID"/>
            </a:p>
          </p:txBody>
        </p:sp>
        <p:sp>
          <p:nvSpPr>
            <p:cNvPr id="340" name="Freeform: Shape 339">
              <a:extLst>
                <a:ext uri="{FF2B5EF4-FFF2-40B4-BE49-F238E27FC236}">
                  <a16:creationId xmlns:a16="http://schemas.microsoft.com/office/drawing/2014/main" id="{51B5840B-14D6-4386-BD72-177CB10641D7}"/>
                </a:ext>
              </a:extLst>
            </p:cNvPr>
            <p:cNvSpPr/>
            <p:nvPr/>
          </p:nvSpPr>
          <p:spPr>
            <a:xfrm>
              <a:off x="2814673" y="1700812"/>
              <a:ext cx="134056" cy="141111"/>
            </a:xfrm>
            <a:custGeom>
              <a:avLst/>
              <a:gdLst>
                <a:gd name="connsiteX0" fmla="*/ 0 w 134055"/>
                <a:gd name="connsiteY0" fmla="*/ 64135 h 141111"/>
                <a:gd name="connsiteX1" fmla="*/ 136031 w 134055"/>
                <a:gd name="connsiteY1" fmla="*/ 143157 h 141111"/>
                <a:gd name="connsiteX2" fmla="*/ 136031 w 134055"/>
                <a:gd name="connsiteY2" fmla="*/ 79022 h 141111"/>
                <a:gd name="connsiteX3" fmla="*/ 917 w 134055"/>
                <a:gd name="connsiteY3" fmla="*/ 494 h 141111"/>
                <a:gd name="connsiteX4" fmla="*/ 0 w 134055"/>
                <a:gd name="connsiteY4" fmla="*/ 0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141111">
                  <a:moveTo>
                    <a:pt x="0" y="64135"/>
                  </a:moveTo>
                  <a:lnTo>
                    <a:pt x="136031" y="143157"/>
                  </a:lnTo>
                  <a:lnTo>
                    <a:pt x="136031" y="79022"/>
                  </a:lnTo>
                  <a:lnTo>
                    <a:pt x="917" y="494"/>
                  </a:lnTo>
                  <a:lnTo>
                    <a:pt x="0" y="0"/>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1" name="Freeform: Shape 340">
              <a:extLst>
                <a:ext uri="{FF2B5EF4-FFF2-40B4-BE49-F238E27FC236}">
                  <a16:creationId xmlns:a16="http://schemas.microsoft.com/office/drawing/2014/main" id="{B23D7E78-AF52-4C22-9978-4376D67D6D45}"/>
                </a:ext>
              </a:extLst>
            </p:cNvPr>
            <p:cNvSpPr/>
            <p:nvPr/>
          </p:nvSpPr>
          <p:spPr>
            <a:xfrm>
              <a:off x="2794353" y="1882704"/>
              <a:ext cx="84667" cy="49389"/>
            </a:xfrm>
            <a:custGeom>
              <a:avLst/>
              <a:gdLst>
                <a:gd name="connsiteX0" fmla="*/ 0 w 84666"/>
                <a:gd name="connsiteY0" fmla="*/ 0 h 49388"/>
                <a:gd name="connsiteX1" fmla="*/ 85513 w 84666"/>
                <a:gd name="connsiteY1" fmla="*/ 49671 h 49388"/>
              </a:gdLst>
              <a:ahLst/>
              <a:cxnLst>
                <a:cxn ang="0">
                  <a:pos x="connsiteX0" y="connsiteY0"/>
                </a:cxn>
                <a:cxn ang="0">
                  <a:pos x="connsiteX1" y="connsiteY1"/>
                </a:cxn>
              </a:cxnLst>
              <a:rect l="l" t="t" r="r" b="b"/>
              <a:pathLst>
                <a:path w="84666" h="49388">
                  <a:moveTo>
                    <a:pt x="0" y="0"/>
                  </a:moveTo>
                  <a:lnTo>
                    <a:pt x="85513" y="49671"/>
                  </a:lnTo>
                </a:path>
              </a:pathLst>
            </a:custGeom>
            <a:ln w="7047" cap="rnd">
              <a:solidFill>
                <a:schemeClr val="accent3"/>
              </a:solidFill>
              <a:prstDash val="solid"/>
              <a:miter/>
            </a:ln>
          </p:spPr>
          <p:txBody>
            <a:bodyPr rtlCol="0" anchor="ctr"/>
            <a:lstStyle/>
            <a:p>
              <a:endParaRPr lang="en-ID"/>
            </a:p>
          </p:txBody>
        </p:sp>
        <p:sp>
          <p:nvSpPr>
            <p:cNvPr id="342" name="Freeform: Shape 341">
              <a:extLst>
                <a:ext uri="{FF2B5EF4-FFF2-40B4-BE49-F238E27FC236}">
                  <a16:creationId xmlns:a16="http://schemas.microsoft.com/office/drawing/2014/main" id="{079A131B-62E9-4006-9557-4D78BC0CD8B4}"/>
                </a:ext>
              </a:extLst>
            </p:cNvPr>
            <p:cNvSpPr/>
            <p:nvPr/>
          </p:nvSpPr>
          <p:spPr>
            <a:xfrm>
              <a:off x="2794353" y="1893217"/>
              <a:ext cx="84667" cy="49389"/>
            </a:xfrm>
            <a:custGeom>
              <a:avLst/>
              <a:gdLst>
                <a:gd name="connsiteX0" fmla="*/ 0 w 84666"/>
                <a:gd name="connsiteY0" fmla="*/ 0 h 49388"/>
                <a:gd name="connsiteX1" fmla="*/ 85513 w 84666"/>
                <a:gd name="connsiteY1" fmla="*/ 49742 h 49388"/>
              </a:gdLst>
              <a:ahLst/>
              <a:cxnLst>
                <a:cxn ang="0">
                  <a:pos x="connsiteX0" y="connsiteY0"/>
                </a:cxn>
                <a:cxn ang="0">
                  <a:pos x="connsiteX1" y="connsiteY1"/>
                </a:cxn>
              </a:cxnLst>
              <a:rect l="l" t="t" r="r" b="b"/>
              <a:pathLst>
                <a:path w="84666" h="49388">
                  <a:moveTo>
                    <a:pt x="0" y="0"/>
                  </a:moveTo>
                  <a:lnTo>
                    <a:pt x="85513" y="49742"/>
                  </a:lnTo>
                </a:path>
              </a:pathLst>
            </a:custGeom>
            <a:ln w="7047" cap="rnd">
              <a:solidFill>
                <a:schemeClr val="accent3"/>
              </a:solidFill>
              <a:prstDash val="solid"/>
              <a:miter/>
            </a:ln>
          </p:spPr>
          <p:txBody>
            <a:bodyPr rtlCol="0" anchor="ctr"/>
            <a:lstStyle/>
            <a:p>
              <a:endParaRPr lang="en-ID"/>
            </a:p>
          </p:txBody>
        </p:sp>
        <p:sp>
          <p:nvSpPr>
            <p:cNvPr id="343" name="Freeform: Shape 342">
              <a:extLst>
                <a:ext uri="{FF2B5EF4-FFF2-40B4-BE49-F238E27FC236}">
                  <a16:creationId xmlns:a16="http://schemas.microsoft.com/office/drawing/2014/main" id="{75306062-A7B3-403A-B9AE-553018C22F34}"/>
                </a:ext>
              </a:extLst>
            </p:cNvPr>
            <p:cNvSpPr/>
            <p:nvPr/>
          </p:nvSpPr>
          <p:spPr>
            <a:xfrm>
              <a:off x="3121801" y="1661513"/>
              <a:ext cx="42333" cy="70556"/>
            </a:xfrm>
            <a:custGeom>
              <a:avLst/>
              <a:gdLst>
                <a:gd name="connsiteX0" fmla="*/ 45508 w 42333"/>
                <a:gd name="connsiteY0" fmla="*/ 0 h 70555"/>
                <a:gd name="connsiteX1" fmla="*/ 45508 w 42333"/>
                <a:gd name="connsiteY1" fmla="*/ 45579 h 70555"/>
                <a:gd name="connsiteX2" fmla="*/ 40217 w 42333"/>
                <a:gd name="connsiteY2" fmla="*/ 54610 h 70555"/>
                <a:gd name="connsiteX3" fmla="*/ 141 w 42333"/>
                <a:gd name="connsiteY3" fmla="*/ 76976 h 70555"/>
                <a:gd name="connsiteX4" fmla="*/ 0 w 42333"/>
                <a:gd name="connsiteY4" fmla="*/ 30974 h 70555"/>
                <a:gd name="connsiteX5" fmla="*/ 4092 w 42333"/>
                <a:gd name="connsiteY5" fmla="*/ 23848 h 70555"/>
                <a:gd name="connsiteX6" fmla="*/ 45508 w 42333"/>
                <a:gd name="connsiteY6"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70555">
                  <a:moveTo>
                    <a:pt x="45508" y="0"/>
                  </a:moveTo>
                  <a:lnTo>
                    <a:pt x="45508" y="45579"/>
                  </a:lnTo>
                  <a:cubicBezTo>
                    <a:pt x="45508" y="49318"/>
                    <a:pt x="43533" y="52776"/>
                    <a:pt x="40217" y="54610"/>
                  </a:cubicBezTo>
                  <a:lnTo>
                    <a:pt x="141" y="76976"/>
                  </a:lnTo>
                  <a:lnTo>
                    <a:pt x="0" y="30974"/>
                  </a:lnTo>
                  <a:cubicBezTo>
                    <a:pt x="0" y="28363"/>
                    <a:pt x="1834" y="25188"/>
                    <a:pt x="4092" y="23848"/>
                  </a:cubicBezTo>
                  <a:lnTo>
                    <a:pt x="45508" y="0"/>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4" name="Freeform: Shape 343">
              <a:extLst>
                <a:ext uri="{FF2B5EF4-FFF2-40B4-BE49-F238E27FC236}">
                  <a16:creationId xmlns:a16="http://schemas.microsoft.com/office/drawing/2014/main" id="{F23F922F-D8D3-470E-982B-754FCE449F99}"/>
                </a:ext>
              </a:extLst>
            </p:cNvPr>
            <p:cNvSpPr/>
            <p:nvPr/>
          </p:nvSpPr>
          <p:spPr>
            <a:xfrm>
              <a:off x="3190946" y="1584678"/>
              <a:ext cx="105833" cy="105833"/>
            </a:xfrm>
            <a:custGeom>
              <a:avLst/>
              <a:gdLst>
                <a:gd name="connsiteX0" fmla="*/ 109573 w 105833"/>
                <a:gd name="connsiteY0" fmla="*/ 0 h 105833"/>
                <a:gd name="connsiteX1" fmla="*/ 109573 w 105833"/>
                <a:gd name="connsiteY1" fmla="*/ 45579 h 105833"/>
                <a:gd name="connsiteX2" fmla="*/ 104281 w 105833"/>
                <a:gd name="connsiteY2" fmla="*/ 54610 h 105833"/>
                <a:gd name="connsiteX3" fmla="*/ 141 w 105833"/>
                <a:gd name="connsiteY3" fmla="*/ 112748 h 105833"/>
                <a:gd name="connsiteX4" fmla="*/ 0 w 105833"/>
                <a:gd name="connsiteY4" fmla="*/ 67874 h 105833"/>
                <a:gd name="connsiteX5" fmla="*/ 4092 w 105833"/>
                <a:gd name="connsiteY5" fmla="*/ 60748 h 105833"/>
                <a:gd name="connsiteX6" fmla="*/ 109573 w 105833"/>
                <a:gd name="connsiteY6" fmla="*/ 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33" h="105833">
                  <a:moveTo>
                    <a:pt x="109573" y="0"/>
                  </a:moveTo>
                  <a:lnTo>
                    <a:pt x="109573" y="45579"/>
                  </a:lnTo>
                  <a:cubicBezTo>
                    <a:pt x="109573" y="49318"/>
                    <a:pt x="107597" y="52776"/>
                    <a:pt x="104281" y="54610"/>
                  </a:cubicBezTo>
                  <a:lnTo>
                    <a:pt x="141" y="112748"/>
                  </a:lnTo>
                  <a:lnTo>
                    <a:pt x="0" y="67874"/>
                  </a:lnTo>
                  <a:cubicBezTo>
                    <a:pt x="0" y="65264"/>
                    <a:pt x="1834" y="62089"/>
                    <a:pt x="4092" y="60748"/>
                  </a:cubicBezTo>
                  <a:lnTo>
                    <a:pt x="109573" y="0"/>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5" name="Freeform: Shape 344">
              <a:extLst>
                <a:ext uri="{FF2B5EF4-FFF2-40B4-BE49-F238E27FC236}">
                  <a16:creationId xmlns:a16="http://schemas.microsoft.com/office/drawing/2014/main" id="{E94007B5-1991-4CB3-B375-5FE848128FBB}"/>
                </a:ext>
              </a:extLst>
            </p:cNvPr>
            <p:cNvSpPr/>
            <p:nvPr/>
          </p:nvSpPr>
          <p:spPr>
            <a:xfrm>
              <a:off x="3191016" y="1697426"/>
              <a:ext cx="7056" cy="7056"/>
            </a:xfrm>
            <a:custGeom>
              <a:avLst/>
              <a:gdLst>
                <a:gd name="connsiteX0" fmla="*/ 141 w 0"/>
                <a:gd name="connsiteY0" fmla="*/ 0 h 0"/>
                <a:gd name="connsiteX1" fmla="*/ 0 w 0"/>
                <a:gd name="connsiteY1" fmla="*/ 71 h 0"/>
              </a:gdLst>
              <a:ahLst/>
              <a:cxnLst>
                <a:cxn ang="0">
                  <a:pos x="connsiteX0" y="connsiteY0"/>
                </a:cxn>
                <a:cxn ang="0">
                  <a:pos x="connsiteX1" y="connsiteY1"/>
                </a:cxn>
              </a:cxnLst>
              <a:rect l="l" t="t" r="r" b="b"/>
              <a:pathLst>
                <a:path>
                  <a:moveTo>
                    <a:pt x="141" y="0"/>
                  </a:moveTo>
                  <a:lnTo>
                    <a:pt x="0" y="71"/>
                  </a:lnTo>
                </a:path>
              </a:pathLst>
            </a:custGeom>
            <a:ln w="7047" cap="flat">
              <a:solidFill>
                <a:srgbClr val="6764B5"/>
              </a:solidFill>
              <a:prstDash val="solid"/>
              <a:miter/>
            </a:ln>
          </p:spPr>
          <p:txBody>
            <a:bodyPr rtlCol="0" anchor="ctr"/>
            <a:lstStyle/>
            <a:p>
              <a:endParaRPr lang="en-ID"/>
            </a:p>
          </p:txBody>
        </p:sp>
        <p:sp>
          <p:nvSpPr>
            <p:cNvPr id="346" name="Freeform: Shape 345">
              <a:extLst>
                <a:ext uri="{FF2B5EF4-FFF2-40B4-BE49-F238E27FC236}">
                  <a16:creationId xmlns:a16="http://schemas.microsoft.com/office/drawing/2014/main" id="{F4E4EED9-2733-4A6A-8760-CB8421C32CFC}"/>
                </a:ext>
              </a:extLst>
            </p:cNvPr>
            <p:cNvSpPr/>
            <p:nvPr/>
          </p:nvSpPr>
          <p:spPr>
            <a:xfrm>
              <a:off x="3030855" y="1756410"/>
              <a:ext cx="42333" cy="148167"/>
            </a:xfrm>
            <a:custGeom>
              <a:avLst/>
              <a:gdLst>
                <a:gd name="connsiteX0" fmla="*/ 46708 w 42333"/>
                <a:gd name="connsiteY0" fmla="*/ 0 h 148166"/>
                <a:gd name="connsiteX1" fmla="*/ 46708 w 42333"/>
                <a:gd name="connsiteY1" fmla="*/ 126435 h 148166"/>
                <a:gd name="connsiteX2" fmla="*/ 0 w 42333"/>
                <a:gd name="connsiteY2" fmla="*/ 154376 h 148166"/>
                <a:gd name="connsiteX3" fmla="*/ 0 w 42333"/>
                <a:gd name="connsiteY3" fmla="*/ 146685 h 148166"/>
                <a:gd name="connsiteX4" fmla="*/ 41698 w 42333"/>
                <a:gd name="connsiteY4" fmla="*/ 122202 h 148166"/>
                <a:gd name="connsiteX5" fmla="*/ 41698 w 42333"/>
                <a:gd name="connsiteY5" fmla="*/ 2893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333" h="148166">
                  <a:moveTo>
                    <a:pt x="46708" y="0"/>
                  </a:moveTo>
                  <a:lnTo>
                    <a:pt x="46708" y="126435"/>
                  </a:lnTo>
                  <a:lnTo>
                    <a:pt x="0" y="154376"/>
                  </a:lnTo>
                  <a:lnTo>
                    <a:pt x="0" y="146685"/>
                  </a:lnTo>
                  <a:lnTo>
                    <a:pt x="41698" y="122202"/>
                  </a:lnTo>
                  <a:lnTo>
                    <a:pt x="41698" y="2893"/>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47" name="Freeform: Shape 346">
              <a:extLst>
                <a:ext uri="{FF2B5EF4-FFF2-40B4-BE49-F238E27FC236}">
                  <a16:creationId xmlns:a16="http://schemas.microsoft.com/office/drawing/2014/main" id="{FEFD65AF-1983-483F-A83F-A894BE445057}"/>
                </a:ext>
              </a:extLst>
            </p:cNvPr>
            <p:cNvSpPr/>
            <p:nvPr/>
          </p:nvSpPr>
          <p:spPr>
            <a:xfrm>
              <a:off x="3030644" y="1816171"/>
              <a:ext cx="35278" cy="84667"/>
            </a:xfrm>
            <a:custGeom>
              <a:avLst/>
              <a:gdLst>
                <a:gd name="connsiteX0" fmla="*/ 41910 w 35277"/>
                <a:gd name="connsiteY0" fmla="*/ 0 h 84666"/>
                <a:gd name="connsiteX1" fmla="*/ 41910 w 35277"/>
                <a:gd name="connsiteY1" fmla="*/ 62442 h 84666"/>
                <a:gd name="connsiteX2" fmla="*/ 212 w 35277"/>
                <a:gd name="connsiteY2" fmla="*/ 86925 h 84666"/>
                <a:gd name="connsiteX3" fmla="*/ 141 w 35277"/>
                <a:gd name="connsiteY3" fmla="*/ 80151 h 84666"/>
                <a:gd name="connsiteX4" fmla="*/ 0 w 35277"/>
                <a:gd name="connsiteY4" fmla="*/ 245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84666">
                  <a:moveTo>
                    <a:pt x="41910" y="0"/>
                  </a:moveTo>
                  <a:lnTo>
                    <a:pt x="41910" y="62442"/>
                  </a:lnTo>
                  <a:lnTo>
                    <a:pt x="212" y="86925"/>
                  </a:lnTo>
                  <a:lnTo>
                    <a:pt x="141" y="80151"/>
                  </a:lnTo>
                  <a:lnTo>
                    <a:pt x="0" y="24553"/>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8" name="Freeform: Shape 347">
              <a:extLst>
                <a:ext uri="{FF2B5EF4-FFF2-40B4-BE49-F238E27FC236}">
                  <a16:creationId xmlns:a16="http://schemas.microsoft.com/office/drawing/2014/main" id="{1C93B450-2130-4C49-927B-A7E83C251DEE}"/>
                </a:ext>
              </a:extLst>
            </p:cNvPr>
            <p:cNvSpPr/>
            <p:nvPr/>
          </p:nvSpPr>
          <p:spPr>
            <a:xfrm>
              <a:off x="3030644" y="1809186"/>
              <a:ext cx="35278" cy="28222"/>
            </a:xfrm>
            <a:custGeom>
              <a:avLst/>
              <a:gdLst>
                <a:gd name="connsiteX0" fmla="*/ 41910 w 35277"/>
                <a:gd name="connsiteY0" fmla="*/ 0 h 28222"/>
                <a:gd name="connsiteX1" fmla="*/ 41910 w 35277"/>
                <a:gd name="connsiteY1" fmla="*/ 6985 h 28222"/>
                <a:gd name="connsiteX2" fmla="*/ 0 w 35277"/>
                <a:gd name="connsiteY2" fmla="*/ 31538 h 28222"/>
                <a:gd name="connsiteX3" fmla="*/ 0 w 35277"/>
                <a:gd name="connsiteY3" fmla="*/ 24694 h 28222"/>
              </a:gdLst>
              <a:ahLst/>
              <a:cxnLst>
                <a:cxn ang="0">
                  <a:pos x="connsiteX0" y="connsiteY0"/>
                </a:cxn>
                <a:cxn ang="0">
                  <a:pos x="connsiteX1" y="connsiteY1"/>
                </a:cxn>
                <a:cxn ang="0">
                  <a:pos x="connsiteX2" y="connsiteY2"/>
                </a:cxn>
                <a:cxn ang="0">
                  <a:pos x="connsiteX3" y="connsiteY3"/>
                </a:cxn>
              </a:cxnLst>
              <a:rect l="l" t="t" r="r" b="b"/>
              <a:pathLst>
                <a:path w="35277" h="28222">
                  <a:moveTo>
                    <a:pt x="41910" y="0"/>
                  </a:moveTo>
                  <a:lnTo>
                    <a:pt x="41910" y="6985"/>
                  </a:lnTo>
                  <a:lnTo>
                    <a:pt x="0" y="31538"/>
                  </a:lnTo>
                  <a:lnTo>
                    <a:pt x="0" y="24694"/>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49" name="Freeform: Shape 348">
              <a:extLst>
                <a:ext uri="{FF2B5EF4-FFF2-40B4-BE49-F238E27FC236}">
                  <a16:creationId xmlns:a16="http://schemas.microsoft.com/office/drawing/2014/main" id="{4B6F3344-8351-4A11-9E88-72DBA1B19D60}"/>
                </a:ext>
              </a:extLst>
            </p:cNvPr>
            <p:cNvSpPr/>
            <p:nvPr/>
          </p:nvSpPr>
          <p:spPr>
            <a:xfrm>
              <a:off x="3030432" y="1759303"/>
              <a:ext cx="35278" cy="70556"/>
            </a:xfrm>
            <a:custGeom>
              <a:avLst/>
              <a:gdLst>
                <a:gd name="connsiteX0" fmla="*/ 42122 w 35277"/>
                <a:gd name="connsiteY0" fmla="*/ 0 h 70555"/>
                <a:gd name="connsiteX1" fmla="*/ 42122 w 35277"/>
                <a:gd name="connsiteY1" fmla="*/ 49953 h 70555"/>
                <a:gd name="connsiteX2" fmla="*/ 141 w 35277"/>
                <a:gd name="connsiteY2" fmla="*/ 74577 h 70555"/>
                <a:gd name="connsiteX3" fmla="*/ 0 w 35277"/>
                <a:gd name="connsiteY3" fmla="*/ 28998 h 70555"/>
                <a:gd name="connsiteX4" fmla="*/ 4092 w 35277"/>
                <a:gd name="connsiteY4" fmla="*/ 21943 h 70555"/>
                <a:gd name="connsiteX5" fmla="*/ 42122 w 35277"/>
                <a:gd name="connsiteY5"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70555">
                  <a:moveTo>
                    <a:pt x="42122" y="0"/>
                  </a:moveTo>
                  <a:lnTo>
                    <a:pt x="42122" y="49953"/>
                  </a:lnTo>
                  <a:lnTo>
                    <a:pt x="141" y="74577"/>
                  </a:lnTo>
                  <a:lnTo>
                    <a:pt x="0" y="28998"/>
                  </a:lnTo>
                  <a:cubicBezTo>
                    <a:pt x="0" y="26388"/>
                    <a:pt x="1834" y="23283"/>
                    <a:pt x="4092" y="21943"/>
                  </a:cubicBezTo>
                  <a:lnTo>
                    <a:pt x="42122" y="0"/>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50" name="Freeform: Shape 349">
              <a:extLst>
                <a:ext uri="{FF2B5EF4-FFF2-40B4-BE49-F238E27FC236}">
                  <a16:creationId xmlns:a16="http://schemas.microsoft.com/office/drawing/2014/main" id="{F2652122-89EF-42E4-BEE5-0907FB80A2E4}"/>
                </a:ext>
              </a:extLst>
            </p:cNvPr>
            <p:cNvSpPr/>
            <p:nvPr/>
          </p:nvSpPr>
          <p:spPr>
            <a:xfrm>
              <a:off x="3030644" y="1840724"/>
              <a:ext cx="7056" cy="7056"/>
            </a:xfrm>
            <a:custGeom>
              <a:avLst/>
              <a:gdLst>
                <a:gd name="connsiteX0" fmla="*/ 0 w 0"/>
                <a:gd name="connsiteY0" fmla="*/ 0 h 0"/>
                <a:gd name="connsiteX1" fmla="*/ 0 w 0"/>
                <a:gd name="connsiteY1" fmla="*/ 71 h 0"/>
              </a:gdLst>
              <a:ahLst/>
              <a:cxnLst>
                <a:cxn ang="0">
                  <a:pos x="connsiteX0" y="connsiteY0"/>
                </a:cxn>
                <a:cxn ang="0">
                  <a:pos x="connsiteX1" y="connsiteY1"/>
                </a:cxn>
              </a:cxnLst>
              <a:rect l="l" t="t" r="r" b="b"/>
              <a:pathLst>
                <a:path>
                  <a:moveTo>
                    <a:pt x="0" y="0"/>
                  </a:moveTo>
                  <a:lnTo>
                    <a:pt x="0" y="71"/>
                  </a:lnTo>
                </a:path>
              </a:pathLst>
            </a:custGeom>
            <a:ln w="7047" cap="flat">
              <a:solidFill>
                <a:srgbClr val="FD9D00"/>
              </a:solidFill>
              <a:prstDash val="solid"/>
              <a:miter/>
            </a:ln>
          </p:spPr>
          <p:txBody>
            <a:bodyPr rtlCol="0" anchor="ctr"/>
            <a:lstStyle/>
            <a:p>
              <a:endParaRPr lang="en-ID"/>
            </a:p>
          </p:txBody>
        </p:sp>
        <p:sp>
          <p:nvSpPr>
            <p:cNvPr id="351" name="Freeform: Shape 350">
              <a:extLst>
                <a:ext uri="{FF2B5EF4-FFF2-40B4-BE49-F238E27FC236}">
                  <a16:creationId xmlns:a16="http://schemas.microsoft.com/office/drawing/2014/main" id="{FFBF87B5-5DBD-4B80-9680-677380C872FA}"/>
                </a:ext>
              </a:extLst>
            </p:cNvPr>
            <p:cNvSpPr/>
            <p:nvPr/>
          </p:nvSpPr>
          <p:spPr>
            <a:xfrm>
              <a:off x="3021260" y="1896322"/>
              <a:ext cx="7056" cy="7056"/>
            </a:xfrm>
            <a:custGeom>
              <a:avLst/>
              <a:gdLst>
                <a:gd name="connsiteX0" fmla="*/ 9525 w 7055"/>
                <a:gd name="connsiteY0" fmla="*/ 0 h 7055"/>
                <a:gd name="connsiteX1" fmla="*/ 0 w 7055"/>
                <a:gd name="connsiteY1" fmla="*/ 5503 h 7055"/>
                <a:gd name="connsiteX2" fmla="*/ 9596 w 7055"/>
                <a:gd name="connsiteY2" fmla="*/ 11077 h 7055"/>
              </a:gdLst>
              <a:ahLst/>
              <a:cxnLst>
                <a:cxn ang="0">
                  <a:pos x="connsiteX0" y="connsiteY0"/>
                </a:cxn>
                <a:cxn ang="0">
                  <a:pos x="connsiteX1" y="connsiteY1"/>
                </a:cxn>
                <a:cxn ang="0">
                  <a:pos x="connsiteX2" y="connsiteY2"/>
                </a:cxn>
              </a:cxnLst>
              <a:rect l="l" t="t" r="r" b="b"/>
              <a:pathLst>
                <a:path w="7055" h="7055">
                  <a:moveTo>
                    <a:pt x="9525" y="0"/>
                  </a:moveTo>
                  <a:lnTo>
                    <a:pt x="0" y="5503"/>
                  </a:lnTo>
                  <a:lnTo>
                    <a:pt x="9596" y="11077"/>
                  </a:lnTo>
                  <a:close/>
                </a:path>
              </a:pathLst>
            </a:custGeom>
            <a:solidFill>
              <a:schemeClr val="accent1"/>
            </a:solidFill>
            <a:ln w="7047" cap="flat">
              <a:noFill/>
              <a:prstDash val="solid"/>
              <a:miter/>
            </a:ln>
          </p:spPr>
          <p:txBody>
            <a:bodyPr rtlCol="0" anchor="ctr"/>
            <a:lstStyle/>
            <a:p>
              <a:endParaRPr lang="en-ID"/>
            </a:p>
          </p:txBody>
        </p:sp>
        <p:grpSp>
          <p:nvGrpSpPr>
            <p:cNvPr id="352" name="Graphic 3">
              <a:extLst>
                <a:ext uri="{FF2B5EF4-FFF2-40B4-BE49-F238E27FC236}">
                  <a16:creationId xmlns:a16="http://schemas.microsoft.com/office/drawing/2014/main" id="{6913CF91-0EBC-4147-9A90-DA522D5BC3FB}"/>
                </a:ext>
              </a:extLst>
            </p:cNvPr>
            <p:cNvGrpSpPr/>
            <p:nvPr/>
          </p:nvGrpSpPr>
          <p:grpSpPr>
            <a:xfrm>
              <a:off x="2825882" y="1732540"/>
              <a:ext cx="28222" cy="28222"/>
              <a:chOff x="2825882" y="1732540"/>
              <a:chExt cx="28222" cy="28222"/>
            </a:xfrm>
            <a:solidFill>
              <a:srgbClr val="FFFFFF"/>
            </a:solidFill>
          </p:grpSpPr>
          <p:sp>
            <p:nvSpPr>
              <p:cNvPr id="357" name="Freeform: Shape 356">
                <a:extLst>
                  <a:ext uri="{FF2B5EF4-FFF2-40B4-BE49-F238E27FC236}">
                    <a16:creationId xmlns:a16="http://schemas.microsoft.com/office/drawing/2014/main" id="{527452B5-730F-495E-B00A-5955BBFC47C1}"/>
                  </a:ext>
                </a:extLst>
              </p:cNvPr>
              <p:cNvSpPr/>
              <p:nvPr/>
            </p:nvSpPr>
            <p:spPr>
              <a:xfrm>
                <a:off x="2829666" y="1758505"/>
                <a:ext cx="7056" cy="7056"/>
              </a:xfrm>
              <a:custGeom>
                <a:avLst/>
                <a:gdLst>
                  <a:gd name="connsiteX0" fmla="*/ 5256 w 7055"/>
                  <a:gd name="connsiteY0" fmla="*/ 234 h 0"/>
                  <a:gd name="connsiteX1" fmla="*/ 4057 w 7055"/>
                  <a:gd name="connsiteY1" fmla="*/ 93 h 0"/>
                  <a:gd name="connsiteX2" fmla="*/ 529 w 7055"/>
                  <a:gd name="connsiteY2" fmla="*/ 2139 h 0"/>
                  <a:gd name="connsiteX3" fmla="*/ 529 w 7055"/>
                  <a:gd name="connsiteY3" fmla="*/ 4961 h 0"/>
                  <a:gd name="connsiteX4" fmla="*/ 1729 w 7055"/>
                  <a:gd name="connsiteY4" fmla="*/ 6231 h 0"/>
                  <a:gd name="connsiteX5" fmla="*/ 2928 w 7055"/>
                  <a:gd name="connsiteY5" fmla="*/ 6372 h 0"/>
                  <a:gd name="connsiteX6" fmla="*/ 6526 w 7055"/>
                  <a:gd name="connsiteY6" fmla="*/ 4326 h 0"/>
                  <a:gd name="connsiteX7" fmla="*/ 6526 w 7055"/>
                  <a:gd name="connsiteY7" fmla="*/ 1574 h 0"/>
                  <a:gd name="connsiteX8" fmla="*/ 5256 w 7055"/>
                  <a:gd name="connsiteY8" fmla="*/ 2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a:moveTo>
                      <a:pt x="5256" y="234"/>
                    </a:moveTo>
                    <a:cubicBezTo>
                      <a:pt x="4833" y="-48"/>
                      <a:pt x="4410" y="-48"/>
                      <a:pt x="4057" y="93"/>
                    </a:cubicBezTo>
                    <a:lnTo>
                      <a:pt x="529" y="2139"/>
                    </a:lnTo>
                    <a:cubicBezTo>
                      <a:pt x="-176" y="2492"/>
                      <a:pt x="-176" y="3762"/>
                      <a:pt x="529" y="4961"/>
                    </a:cubicBezTo>
                    <a:cubicBezTo>
                      <a:pt x="882" y="5526"/>
                      <a:pt x="1305" y="5949"/>
                      <a:pt x="1729" y="6231"/>
                    </a:cubicBezTo>
                    <a:cubicBezTo>
                      <a:pt x="2152" y="6513"/>
                      <a:pt x="2575" y="6513"/>
                      <a:pt x="2928" y="6372"/>
                    </a:cubicBezTo>
                    <a:lnTo>
                      <a:pt x="6526" y="4326"/>
                    </a:lnTo>
                    <a:cubicBezTo>
                      <a:pt x="7232" y="3973"/>
                      <a:pt x="7232" y="2703"/>
                      <a:pt x="6526" y="1574"/>
                    </a:cubicBezTo>
                    <a:cubicBezTo>
                      <a:pt x="6174" y="939"/>
                      <a:pt x="5680" y="446"/>
                      <a:pt x="5256" y="234"/>
                    </a:cubicBezTo>
                  </a:path>
                </a:pathLst>
              </a:custGeom>
              <a:solidFill>
                <a:srgbClr val="FFFFFF"/>
              </a:solidFill>
              <a:ln w="7047" cap="flat">
                <a:noFill/>
                <a:prstDash val="solid"/>
                <a:miter/>
              </a:ln>
            </p:spPr>
            <p:txBody>
              <a:bodyPr rtlCol="0" anchor="ctr"/>
              <a:lstStyle/>
              <a:p>
                <a:endParaRPr lang="en-ID"/>
              </a:p>
            </p:txBody>
          </p:sp>
          <p:sp>
            <p:nvSpPr>
              <p:cNvPr id="358" name="Freeform: Shape 357">
                <a:extLst>
                  <a:ext uri="{FF2B5EF4-FFF2-40B4-BE49-F238E27FC236}">
                    <a16:creationId xmlns:a16="http://schemas.microsoft.com/office/drawing/2014/main" id="{2F481FCF-C3A0-4394-8887-9302ECA4D4F3}"/>
                  </a:ext>
                </a:extLst>
              </p:cNvPr>
              <p:cNvSpPr/>
              <p:nvPr/>
            </p:nvSpPr>
            <p:spPr>
              <a:xfrm>
                <a:off x="2838909" y="1747004"/>
                <a:ext cx="14111" cy="7056"/>
              </a:xfrm>
              <a:custGeom>
                <a:avLst/>
                <a:gdLst>
                  <a:gd name="connsiteX0" fmla="*/ 16263 w 14111"/>
                  <a:gd name="connsiteY0" fmla="*/ 234 h 7055"/>
                  <a:gd name="connsiteX1" fmla="*/ 15064 w 14111"/>
                  <a:gd name="connsiteY1" fmla="*/ 93 h 7055"/>
                  <a:gd name="connsiteX2" fmla="*/ 529 w 14111"/>
                  <a:gd name="connsiteY2" fmla="*/ 8418 h 7055"/>
                  <a:gd name="connsiteX3" fmla="*/ 529 w 14111"/>
                  <a:gd name="connsiteY3" fmla="*/ 11170 h 7055"/>
                  <a:gd name="connsiteX4" fmla="*/ 1729 w 14111"/>
                  <a:gd name="connsiteY4" fmla="*/ 12440 h 7055"/>
                  <a:gd name="connsiteX5" fmla="*/ 2928 w 14111"/>
                  <a:gd name="connsiteY5" fmla="*/ 12581 h 7055"/>
                  <a:gd name="connsiteX6" fmla="*/ 17463 w 14111"/>
                  <a:gd name="connsiteY6" fmla="*/ 4255 h 7055"/>
                  <a:gd name="connsiteX7" fmla="*/ 17463 w 14111"/>
                  <a:gd name="connsiteY7" fmla="*/ 1504 h 7055"/>
                  <a:gd name="connsiteX8" fmla="*/ 16263 w 14111"/>
                  <a:gd name="connsiteY8" fmla="*/ 23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6263" y="234"/>
                    </a:moveTo>
                    <a:cubicBezTo>
                      <a:pt x="15840" y="-48"/>
                      <a:pt x="15416" y="-48"/>
                      <a:pt x="15064" y="93"/>
                    </a:cubicBezTo>
                    <a:lnTo>
                      <a:pt x="529" y="8418"/>
                    </a:lnTo>
                    <a:cubicBezTo>
                      <a:pt x="-176" y="8771"/>
                      <a:pt x="-176" y="10041"/>
                      <a:pt x="529" y="11170"/>
                    </a:cubicBezTo>
                    <a:cubicBezTo>
                      <a:pt x="882" y="11734"/>
                      <a:pt x="1305" y="12228"/>
                      <a:pt x="1729" y="12440"/>
                    </a:cubicBezTo>
                    <a:cubicBezTo>
                      <a:pt x="2152" y="12722"/>
                      <a:pt x="2575" y="12722"/>
                      <a:pt x="2928" y="12581"/>
                    </a:cubicBezTo>
                    <a:lnTo>
                      <a:pt x="17463" y="4255"/>
                    </a:lnTo>
                    <a:cubicBezTo>
                      <a:pt x="18098" y="3903"/>
                      <a:pt x="18168" y="2633"/>
                      <a:pt x="17463" y="1504"/>
                    </a:cubicBezTo>
                    <a:cubicBezTo>
                      <a:pt x="17110" y="869"/>
                      <a:pt x="16686" y="445"/>
                      <a:pt x="16263" y="234"/>
                    </a:cubicBezTo>
                  </a:path>
                </a:pathLst>
              </a:custGeom>
              <a:solidFill>
                <a:srgbClr val="FFFFFF"/>
              </a:solidFill>
              <a:ln w="7047" cap="flat">
                <a:noFill/>
                <a:prstDash val="solid"/>
                <a:miter/>
              </a:ln>
            </p:spPr>
            <p:txBody>
              <a:bodyPr rtlCol="0" anchor="ctr"/>
              <a:lstStyle/>
              <a:p>
                <a:endParaRPr lang="en-ID"/>
              </a:p>
            </p:txBody>
          </p:sp>
          <p:sp>
            <p:nvSpPr>
              <p:cNvPr id="359" name="Freeform: Shape 358">
                <a:extLst>
                  <a:ext uri="{FF2B5EF4-FFF2-40B4-BE49-F238E27FC236}">
                    <a16:creationId xmlns:a16="http://schemas.microsoft.com/office/drawing/2014/main" id="{632F0C47-53DF-447B-BAB6-52AEFA84B691}"/>
                  </a:ext>
                </a:extLst>
              </p:cNvPr>
              <p:cNvSpPr/>
              <p:nvPr/>
            </p:nvSpPr>
            <p:spPr>
              <a:xfrm>
                <a:off x="2825882" y="1732540"/>
                <a:ext cx="28222" cy="14111"/>
              </a:xfrm>
              <a:custGeom>
                <a:avLst/>
                <a:gdLst>
                  <a:gd name="connsiteX0" fmla="*/ 27455 w 28222"/>
                  <a:gd name="connsiteY0" fmla="*/ 234 h 14111"/>
                  <a:gd name="connsiteX1" fmla="*/ 26256 w 28222"/>
                  <a:gd name="connsiteY1" fmla="*/ 93 h 14111"/>
                  <a:gd name="connsiteX2" fmla="*/ 503 w 28222"/>
                  <a:gd name="connsiteY2" fmla="*/ 14768 h 14111"/>
                  <a:gd name="connsiteX3" fmla="*/ 503 w 28222"/>
                  <a:gd name="connsiteY3" fmla="*/ 17520 h 14111"/>
                  <a:gd name="connsiteX4" fmla="*/ 1702 w 28222"/>
                  <a:gd name="connsiteY4" fmla="*/ 18790 h 14111"/>
                  <a:gd name="connsiteX5" fmla="*/ 2902 w 28222"/>
                  <a:gd name="connsiteY5" fmla="*/ 18931 h 14111"/>
                  <a:gd name="connsiteX6" fmla="*/ 28655 w 28222"/>
                  <a:gd name="connsiteY6" fmla="*/ 4255 h 14111"/>
                  <a:gd name="connsiteX7" fmla="*/ 28655 w 28222"/>
                  <a:gd name="connsiteY7" fmla="*/ 1504 h 14111"/>
                  <a:gd name="connsiteX8" fmla="*/ 27455 w 28222"/>
                  <a:gd name="connsiteY8" fmla="*/ 23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22" h="14111">
                    <a:moveTo>
                      <a:pt x="27455" y="234"/>
                    </a:moveTo>
                    <a:cubicBezTo>
                      <a:pt x="27032" y="-48"/>
                      <a:pt x="26609" y="-48"/>
                      <a:pt x="26256" y="93"/>
                    </a:cubicBezTo>
                    <a:lnTo>
                      <a:pt x="503" y="14768"/>
                    </a:lnTo>
                    <a:cubicBezTo>
                      <a:pt x="-132" y="15121"/>
                      <a:pt x="-202" y="16391"/>
                      <a:pt x="503" y="17520"/>
                    </a:cubicBezTo>
                    <a:cubicBezTo>
                      <a:pt x="856" y="18084"/>
                      <a:pt x="1279" y="18508"/>
                      <a:pt x="1702" y="18790"/>
                    </a:cubicBezTo>
                    <a:cubicBezTo>
                      <a:pt x="2126" y="19072"/>
                      <a:pt x="2549" y="19072"/>
                      <a:pt x="2902" y="18931"/>
                    </a:cubicBezTo>
                    <a:lnTo>
                      <a:pt x="28655" y="4255"/>
                    </a:lnTo>
                    <a:cubicBezTo>
                      <a:pt x="29360" y="3903"/>
                      <a:pt x="29360" y="2633"/>
                      <a:pt x="28655" y="1504"/>
                    </a:cubicBezTo>
                    <a:cubicBezTo>
                      <a:pt x="28373" y="869"/>
                      <a:pt x="27879" y="445"/>
                      <a:pt x="27455" y="234"/>
                    </a:cubicBezTo>
                  </a:path>
                </a:pathLst>
              </a:custGeom>
              <a:solidFill>
                <a:srgbClr val="FFFFFF"/>
              </a:solidFill>
              <a:ln w="7047" cap="flat">
                <a:noFill/>
                <a:prstDash val="solid"/>
                <a:miter/>
              </a:ln>
            </p:spPr>
            <p:txBody>
              <a:bodyPr rtlCol="0" anchor="ctr"/>
              <a:lstStyle/>
              <a:p>
                <a:endParaRPr lang="en-ID"/>
              </a:p>
            </p:txBody>
          </p:sp>
        </p:grpSp>
        <p:grpSp>
          <p:nvGrpSpPr>
            <p:cNvPr id="353" name="Graphic 3">
              <a:extLst>
                <a:ext uri="{FF2B5EF4-FFF2-40B4-BE49-F238E27FC236}">
                  <a16:creationId xmlns:a16="http://schemas.microsoft.com/office/drawing/2014/main" id="{5A319BFE-58D6-4AC0-827F-EE0DA0204B0D}"/>
                </a:ext>
              </a:extLst>
            </p:cNvPr>
            <p:cNvGrpSpPr/>
            <p:nvPr/>
          </p:nvGrpSpPr>
          <p:grpSpPr>
            <a:xfrm>
              <a:off x="2898484" y="1772404"/>
              <a:ext cx="28222" cy="28222"/>
              <a:chOff x="2898484" y="1772404"/>
              <a:chExt cx="28222" cy="28222"/>
            </a:xfrm>
            <a:solidFill>
              <a:srgbClr val="FFFFFF"/>
            </a:solidFill>
          </p:grpSpPr>
          <p:sp>
            <p:nvSpPr>
              <p:cNvPr id="354" name="Freeform: Shape 353">
                <a:extLst>
                  <a:ext uri="{FF2B5EF4-FFF2-40B4-BE49-F238E27FC236}">
                    <a16:creationId xmlns:a16="http://schemas.microsoft.com/office/drawing/2014/main" id="{C8F448D3-3F85-4767-BE8E-CD65A623CF4B}"/>
                  </a:ext>
                </a:extLst>
              </p:cNvPr>
              <p:cNvSpPr/>
              <p:nvPr/>
            </p:nvSpPr>
            <p:spPr>
              <a:xfrm>
                <a:off x="2902268" y="1798368"/>
                <a:ext cx="7056" cy="7056"/>
              </a:xfrm>
              <a:custGeom>
                <a:avLst/>
                <a:gdLst>
                  <a:gd name="connsiteX0" fmla="*/ 5256 w 7055"/>
                  <a:gd name="connsiteY0" fmla="*/ 234 h 0"/>
                  <a:gd name="connsiteX1" fmla="*/ 4057 w 7055"/>
                  <a:gd name="connsiteY1" fmla="*/ 93 h 0"/>
                  <a:gd name="connsiteX2" fmla="*/ 529 w 7055"/>
                  <a:gd name="connsiteY2" fmla="*/ 2139 h 0"/>
                  <a:gd name="connsiteX3" fmla="*/ 529 w 7055"/>
                  <a:gd name="connsiteY3" fmla="*/ 4961 h 0"/>
                  <a:gd name="connsiteX4" fmla="*/ 1729 w 7055"/>
                  <a:gd name="connsiteY4" fmla="*/ 6231 h 0"/>
                  <a:gd name="connsiteX5" fmla="*/ 2928 w 7055"/>
                  <a:gd name="connsiteY5" fmla="*/ 6372 h 0"/>
                  <a:gd name="connsiteX6" fmla="*/ 6526 w 7055"/>
                  <a:gd name="connsiteY6" fmla="*/ 4326 h 0"/>
                  <a:gd name="connsiteX7" fmla="*/ 6526 w 7055"/>
                  <a:gd name="connsiteY7" fmla="*/ 1574 h 0"/>
                  <a:gd name="connsiteX8" fmla="*/ 5256 w 7055"/>
                  <a:gd name="connsiteY8" fmla="*/ 2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a:moveTo>
                      <a:pt x="5256" y="234"/>
                    </a:moveTo>
                    <a:cubicBezTo>
                      <a:pt x="4833" y="-48"/>
                      <a:pt x="4410" y="-48"/>
                      <a:pt x="4057" y="93"/>
                    </a:cubicBezTo>
                    <a:lnTo>
                      <a:pt x="529" y="2139"/>
                    </a:lnTo>
                    <a:cubicBezTo>
                      <a:pt x="-176" y="2492"/>
                      <a:pt x="-176" y="3762"/>
                      <a:pt x="529" y="4961"/>
                    </a:cubicBezTo>
                    <a:cubicBezTo>
                      <a:pt x="882" y="5525"/>
                      <a:pt x="1305" y="5949"/>
                      <a:pt x="1729" y="6231"/>
                    </a:cubicBezTo>
                    <a:cubicBezTo>
                      <a:pt x="2152" y="6513"/>
                      <a:pt x="2575" y="6513"/>
                      <a:pt x="2928" y="6372"/>
                    </a:cubicBezTo>
                    <a:lnTo>
                      <a:pt x="6526" y="4326"/>
                    </a:lnTo>
                    <a:cubicBezTo>
                      <a:pt x="7232" y="3973"/>
                      <a:pt x="7232" y="2703"/>
                      <a:pt x="6526" y="1574"/>
                    </a:cubicBezTo>
                    <a:cubicBezTo>
                      <a:pt x="6103" y="939"/>
                      <a:pt x="5680" y="516"/>
                      <a:pt x="5256" y="234"/>
                    </a:cubicBezTo>
                  </a:path>
                </a:pathLst>
              </a:custGeom>
              <a:solidFill>
                <a:srgbClr val="FFFFFF"/>
              </a:solidFill>
              <a:ln w="7047" cap="flat">
                <a:noFill/>
                <a:prstDash val="solid"/>
                <a:miter/>
              </a:ln>
            </p:spPr>
            <p:txBody>
              <a:bodyPr rtlCol="0" anchor="ctr"/>
              <a:lstStyle/>
              <a:p>
                <a:endParaRPr lang="en-ID"/>
              </a:p>
            </p:txBody>
          </p:sp>
          <p:sp>
            <p:nvSpPr>
              <p:cNvPr id="355" name="Freeform: Shape 354">
                <a:extLst>
                  <a:ext uri="{FF2B5EF4-FFF2-40B4-BE49-F238E27FC236}">
                    <a16:creationId xmlns:a16="http://schemas.microsoft.com/office/drawing/2014/main" id="{03AF6FD8-20CF-4794-856B-3B6C186E6A90}"/>
                  </a:ext>
                </a:extLst>
              </p:cNvPr>
              <p:cNvSpPr/>
              <p:nvPr/>
            </p:nvSpPr>
            <p:spPr>
              <a:xfrm>
                <a:off x="2911510" y="1786868"/>
                <a:ext cx="14111" cy="7056"/>
              </a:xfrm>
              <a:custGeom>
                <a:avLst/>
                <a:gdLst>
                  <a:gd name="connsiteX0" fmla="*/ 16263 w 14111"/>
                  <a:gd name="connsiteY0" fmla="*/ 234 h 7055"/>
                  <a:gd name="connsiteX1" fmla="*/ 15064 w 14111"/>
                  <a:gd name="connsiteY1" fmla="*/ 93 h 7055"/>
                  <a:gd name="connsiteX2" fmla="*/ 529 w 14111"/>
                  <a:gd name="connsiteY2" fmla="*/ 8418 h 7055"/>
                  <a:gd name="connsiteX3" fmla="*/ 529 w 14111"/>
                  <a:gd name="connsiteY3" fmla="*/ 11170 h 7055"/>
                  <a:gd name="connsiteX4" fmla="*/ 1729 w 14111"/>
                  <a:gd name="connsiteY4" fmla="*/ 12440 h 7055"/>
                  <a:gd name="connsiteX5" fmla="*/ 2928 w 14111"/>
                  <a:gd name="connsiteY5" fmla="*/ 12581 h 7055"/>
                  <a:gd name="connsiteX6" fmla="*/ 17463 w 14111"/>
                  <a:gd name="connsiteY6" fmla="*/ 4255 h 7055"/>
                  <a:gd name="connsiteX7" fmla="*/ 17463 w 14111"/>
                  <a:gd name="connsiteY7" fmla="*/ 1504 h 7055"/>
                  <a:gd name="connsiteX8" fmla="*/ 16263 w 14111"/>
                  <a:gd name="connsiteY8" fmla="*/ 23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6263" y="234"/>
                    </a:moveTo>
                    <a:cubicBezTo>
                      <a:pt x="15840" y="-48"/>
                      <a:pt x="15416" y="-48"/>
                      <a:pt x="15064" y="93"/>
                    </a:cubicBezTo>
                    <a:lnTo>
                      <a:pt x="529" y="8418"/>
                    </a:lnTo>
                    <a:cubicBezTo>
                      <a:pt x="-176" y="8771"/>
                      <a:pt x="-176" y="10041"/>
                      <a:pt x="529" y="11170"/>
                    </a:cubicBezTo>
                    <a:cubicBezTo>
                      <a:pt x="882" y="11734"/>
                      <a:pt x="1305" y="12228"/>
                      <a:pt x="1729" y="12440"/>
                    </a:cubicBezTo>
                    <a:cubicBezTo>
                      <a:pt x="2152" y="12722"/>
                      <a:pt x="2575" y="12722"/>
                      <a:pt x="2928" y="12581"/>
                    </a:cubicBezTo>
                    <a:lnTo>
                      <a:pt x="17463" y="4255"/>
                    </a:lnTo>
                    <a:cubicBezTo>
                      <a:pt x="18098" y="3903"/>
                      <a:pt x="18168" y="2633"/>
                      <a:pt x="17463" y="1504"/>
                    </a:cubicBezTo>
                    <a:cubicBezTo>
                      <a:pt x="17110" y="939"/>
                      <a:pt x="16686" y="446"/>
                      <a:pt x="16263" y="234"/>
                    </a:cubicBezTo>
                  </a:path>
                </a:pathLst>
              </a:custGeom>
              <a:solidFill>
                <a:srgbClr val="FFFFFF"/>
              </a:solidFill>
              <a:ln w="7047" cap="flat">
                <a:noFill/>
                <a:prstDash val="solid"/>
                <a:miter/>
              </a:ln>
            </p:spPr>
            <p:txBody>
              <a:bodyPr rtlCol="0" anchor="ctr"/>
              <a:lstStyle/>
              <a:p>
                <a:endParaRPr lang="en-ID"/>
              </a:p>
            </p:txBody>
          </p:sp>
          <p:sp>
            <p:nvSpPr>
              <p:cNvPr id="356" name="Freeform: Shape 355">
                <a:extLst>
                  <a:ext uri="{FF2B5EF4-FFF2-40B4-BE49-F238E27FC236}">
                    <a16:creationId xmlns:a16="http://schemas.microsoft.com/office/drawing/2014/main" id="{73A35636-B0B3-4E72-9644-B360E12CB08E}"/>
                  </a:ext>
                </a:extLst>
              </p:cNvPr>
              <p:cNvSpPr/>
              <p:nvPr/>
            </p:nvSpPr>
            <p:spPr>
              <a:xfrm>
                <a:off x="2898484" y="1772404"/>
                <a:ext cx="28222" cy="14111"/>
              </a:xfrm>
              <a:custGeom>
                <a:avLst/>
                <a:gdLst>
                  <a:gd name="connsiteX0" fmla="*/ 27455 w 28222"/>
                  <a:gd name="connsiteY0" fmla="*/ 234 h 14111"/>
                  <a:gd name="connsiteX1" fmla="*/ 26256 w 28222"/>
                  <a:gd name="connsiteY1" fmla="*/ 93 h 14111"/>
                  <a:gd name="connsiteX2" fmla="*/ 503 w 28222"/>
                  <a:gd name="connsiteY2" fmla="*/ 14768 h 14111"/>
                  <a:gd name="connsiteX3" fmla="*/ 503 w 28222"/>
                  <a:gd name="connsiteY3" fmla="*/ 17520 h 14111"/>
                  <a:gd name="connsiteX4" fmla="*/ 1702 w 28222"/>
                  <a:gd name="connsiteY4" fmla="*/ 18790 h 14111"/>
                  <a:gd name="connsiteX5" fmla="*/ 2902 w 28222"/>
                  <a:gd name="connsiteY5" fmla="*/ 18931 h 14111"/>
                  <a:gd name="connsiteX6" fmla="*/ 28655 w 28222"/>
                  <a:gd name="connsiteY6" fmla="*/ 4255 h 14111"/>
                  <a:gd name="connsiteX7" fmla="*/ 28655 w 28222"/>
                  <a:gd name="connsiteY7" fmla="*/ 1504 h 14111"/>
                  <a:gd name="connsiteX8" fmla="*/ 27455 w 28222"/>
                  <a:gd name="connsiteY8" fmla="*/ 23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22" h="14111">
                    <a:moveTo>
                      <a:pt x="27455" y="234"/>
                    </a:moveTo>
                    <a:cubicBezTo>
                      <a:pt x="27032" y="-48"/>
                      <a:pt x="26609" y="-48"/>
                      <a:pt x="26256" y="93"/>
                    </a:cubicBezTo>
                    <a:lnTo>
                      <a:pt x="503" y="14768"/>
                    </a:lnTo>
                    <a:cubicBezTo>
                      <a:pt x="-132" y="15121"/>
                      <a:pt x="-203" y="16391"/>
                      <a:pt x="503" y="17520"/>
                    </a:cubicBezTo>
                    <a:cubicBezTo>
                      <a:pt x="856" y="18084"/>
                      <a:pt x="1279" y="18508"/>
                      <a:pt x="1702" y="18790"/>
                    </a:cubicBezTo>
                    <a:cubicBezTo>
                      <a:pt x="2126" y="19072"/>
                      <a:pt x="2549" y="19072"/>
                      <a:pt x="2902" y="18931"/>
                    </a:cubicBezTo>
                    <a:lnTo>
                      <a:pt x="28655" y="4255"/>
                    </a:lnTo>
                    <a:cubicBezTo>
                      <a:pt x="29360" y="3903"/>
                      <a:pt x="29360" y="2633"/>
                      <a:pt x="28655" y="1504"/>
                    </a:cubicBezTo>
                    <a:cubicBezTo>
                      <a:pt x="28373" y="939"/>
                      <a:pt x="27879" y="446"/>
                      <a:pt x="27455" y="234"/>
                    </a:cubicBezTo>
                  </a:path>
                </a:pathLst>
              </a:custGeom>
              <a:solidFill>
                <a:srgbClr val="FFFFFF"/>
              </a:solidFill>
              <a:ln w="7047" cap="flat">
                <a:noFill/>
                <a:prstDash val="solid"/>
                <a:miter/>
              </a:ln>
            </p:spPr>
            <p:txBody>
              <a:bodyPr rtlCol="0" anchor="ctr"/>
              <a:lstStyle/>
              <a:p>
                <a:endParaRPr lang="en-ID"/>
              </a:p>
            </p:txBody>
          </p:sp>
        </p:grpSp>
      </p:grpSp>
    </p:spTree>
    <p:extLst>
      <p:ext uri="{BB962C8B-B14F-4D97-AF65-F5344CB8AC3E}">
        <p14:creationId xmlns:p14="http://schemas.microsoft.com/office/powerpoint/2010/main" val="10190777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38"/>
                                        </p:tgtEl>
                                        <p:attrNameLst>
                                          <p:attrName>style.visibility</p:attrName>
                                        </p:attrNameLst>
                                      </p:cBhvr>
                                      <p:to>
                                        <p:strVal val="visible"/>
                                      </p:to>
                                    </p:set>
                                    <p:animEffect transition="in" filter="fade">
                                      <p:cBhvr>
                                        <p:cTn id="7" dur="1000"/>
                                        <p:tgtEl>
                                          <p:spTgt spid="138"/>
                                        </p:tgtEl>
                                      </p:cBhvr>
                                    </p:animEffect>
                                    <p:anim calcmode="lin" valueType="num">
                                      <p:cBhvr>
                                        <p:cTn id="8" dur="1000" fill="hold"/>
                                        <p:tgtEl>
                                          <p:spTgt spid="138"/>
                                        </p:tgtEl>
                                        <p:attrNameLst>
                                          <p:attrName>ppt_x</p:attrName>
                                        </p:attrNameLst>
                                      </p:cBhvr>
                                      <p:tavLst>
                                        <p:tav tm="0">
                                          <p:val>
                                            <p:strVal val="#ppt_x"/>
                                          </p:val>
                                        </p:tav>
                                        <p:tav tm="100000">
                                          <p:val>
                                            <p:strVal val="#ppt_x"/>
                                          </p:val>
                                        </p:tav>
                                      </p:tavLst>
                                    </p:anim>
                                    <p:anim calcmode="lin" valueType="num">
                                      <p:cBhvr>
                                        <p:cTn id="9" dur="1000" fill="hold"/>
                                        <p:tgtEl>
                                          <p:spTgt spid="13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58"/>
                                        </p:tgtEl>
                                        <p:attrNameLst>
                                          <p:attrName>style.visibility</p:attrName>
                                        </p:attrNameLst>
                                      </p:cBhvr>
                                      <p:to>
                                        <p:strVal val="visible"/>
                                      </p:to>
                                    </p:set>
                                    <p:animEffect transition="in" filter="fade">
                                      <p:cBhvr>
                                        <p:cTn id="13" dur="1000"/>
                                        <p:tgtEl>
                                          <p:spTgt spid="158"/>
                                        </p:tgtEl>
                                      </p:cBhvr>
                                    </p:animEffect>
                                    <p:anim calcmode="lin" valueType="num">
                                      <p:cBhvr>
                                        <p:cTn id="14" dur="1000" fill="hold"/>
                                        <p:tgtEl>
                                          <p:spTgt spid="158"/>
                                        </p:tgtEl>
                                        <p:attrNameLst>
                                          <p:attrName>ppt_x</p:attrName>
                                        </p:attrNameLst>
                                      </p:cBhvr>
                                      <p:tavLst>
                                        <p:tav tm="0">
                                          <p:val>
                                            <p:strVal val="#ppt_x"/>
                                          </p:val>
                                        </p:tav>
                                        <p:tav tm="100000">
                                          <p:val>
                                            <p:strVal val="#ppt_x"/>
                                          </p:val>
                                        </p:tav>
                                      </p:tavLst>
                                    </p:anim>
                                    <p:anim calcmode="lin" valueType="num">
                                      <p:cBhvr>
                                        <p:cTn id="15" dur="1000" fill="hold"/>
                                        <p:tgtEl>
                                          <p:spTgt spid="158"/>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250"/>
                                  </p:stCondLst>
                                  <p:childTnLst>
                                    <p:set>
                                      <p:cBhvr>
                                        <p:cTn id="17" dur="1" fill="hold">
                                          <p:stCondLst>
                                            <p:cond delay="0"/>
                                          </p:stCondLst>
                                        </p:cTn>
                                        <p:tgtEl>
                                          <p:spTgt spid="289"/>
                                        </p:tgtEl>
                                        <p:attrNameLst>
                                          <p:attrName>style.visibility</p:attrName>
                                        </p:attrNameLst>
                                      </p:cBhvr>
                                      <p:to>
                                        <p:strVal val="visible"/>
                                      </p:to>
                                    </p:set>
                                    <p:animEffect transition="in" filter="fade">
                                      <p:cBhvr>
                                        <p:cTn id="18" dur="1000"/>
                                        <p:tgtEl>
                                          <p:spTgt spid="289"/>
                                        </p:tgtEl>
                                      </p:cBhvr>
                                    </p:animEffect>
                                    <p:anim calcmode="lin" valueType="num">
                                      <p:cBhvr>
                                        <p:cTn id="19" dur="1000" fill="hold"/>
                                        <p:tgtEl>
                                          <p:spTgt spid="289"/>
                                        </p:tgtEl>
                                        <p:attrNameLst>
                                          <p:attrName>ppt_x</p:attrName>
                                        </p:attrNameLst>
                                      </p:cBhvr>
                                      <p:tavLst>
                                        <p:tav tm="0">
                                          <p:val>
                                            <p:strVal val="#ppt_x"/>
                                          </p:val>
                                        </p:tav>
                                        <p:tav tm="100000">
                                          <p:val>
                                            <p:strVal val="#ppt_x"/>
                                          </p:val>
                                        </p:tav>
                                      </p:tavLst>
                                    </p:anim>
                                    <p:anim calcmode="lin" valueType="num">
                                      <p:cBhvr>
                                        <p:cTn id="20" dur="1000" fill="hold"/>
                                        <p:tgtEl>
                                          <p:spTgt spid="289"/>
                                        </p:tgtEl>
                                        <p:attrNameLst>
                                          <p:attrName>ppt_y</p:attrName>
                                        </p:attrNameLst>
                                      </p:cBhvr>
                                      <p:tavLst>
                                        <p:tav tm="0">
                                          <p:val>
                                            <p:strVal val="#ppt_y-.1"/>
                                          </p:val>
                                        </p:tav>
                                        <p:tav tm="100000">
                                          <p:val>
                                            <p:strVal val="#ppt_y"/>
                                          </p:val>
                                        </p:tav>
                                      </p:tavLst>
                                    </p:anim>
                                  </p:childTnLst>
                                </p:cTn>
                              </p:par>
                            </p:childTnLst>
                          </p:cTn>
                        </p:par>
                        <p:par>
                          <p:cTn id="21" fill="hold">
                            <p:stCondLst>
                              <p:cond delay="2250"/>
                            </p:stCondLst>
                            <p:childTnLst>
                              <p:par>
                                <p:cTn id="22" presetID="22" presetClass="entr" presetSubtype="1" fill="hold" grpId="0" nodeType="after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wipe(up)">
                                      <p:cBhvr>
                                        <p:cTn id="24" dur="500"/>
                                        <p:tgtEl>
                                          <p:spTgt spid="15"/>
                                        </p:tgtEl>
                                      </p:cBhvr>
                                    </p:animEffect>
                                  </p:childTnLst>
                                </p:cTn>
                              </p:par>
                            </p:childTnLst>
                          </p:cTn>
                        </p:par>
                        <p:par>
                          <p:cTn id="25" fill="hold">
                            <p:stCondLst>
                              <p:cond delay="2750"/>
                            </p:stCondLst>
                            <p:childTnLst>
                              <p:par>
                                <p:cTn id="26" presetID="22" presetClass="entr" presetSubtype="1" fill="hold" grpId="0" nodeType="afterEffect">
                                  <p:stCondLst>
                                    <p:cond delay="0"/>
                                  </p:stCondLst>
                                  <p:childTnLst>
                                    <p:set>
                                      <p:cBhvr>
                                        <p:cTn id="27" dur="1" fill="hold">
                                          <p:stCondLst>
                                            <p:cond delay="0"/>
                                          </p:stCondLst>
                                        </p:cTn>
                                        <p:tgtEl>
                                          <p:spTgt spid="145"/>
                                        </p:tgtEl>
                                        <p:attrNameLst>
                                          <p:attrName>style.visibility</p:attrName>
                                        </p:attrNameLst>
                                      </p:cBhvr>
                                      <p:to>
                                        <p:strVal val="visible"/>
                                      </p:to>
                                    </p:set>
                                    <p:animEffect transition="in" filter="wipe(up)">
                                      <p:cBhvr>
                                        <p:cTn id="28" dur="500"/>
                                        <p:tgtEl>
                                          <p:spTgt spid="145"/>
                                        </p:tgtEl>
                                      </p:cBhvr>
                                    </p:animEffect>
                                  </p:childTnLst>
                                </p:cTn>
                              </p:par>
                            </p:childTnLst>
                          </p:cTn>
                        </p:par>
                        <p:par>
                          <p:cTn id="29" fill="hold">
                            <p:stCondLst>
                              <p:cond delay="3250"/>
                            </p:stCondLst>
                            <p:childTnLst>
                              <p:par>
                                <p:cTn id="30" presetID="22" presetClass="entr" presetSubtype="1" fill="hold" grpId="0" nodeType="afterEffect">
                                  <p:stCondLst>
                                    <p:cond delay="0"/>
                                  </p:stCondLst>
                                  <p:childTnLst>
                                    <p:set>
                                      <p:cBhvr>
                                        <p:cTn id="31" dur="1" fill="hold">
                                          <p:stCondLst>
                                            <p:cond delay="0"/>
                                          </p:stCondLst>
                                        </p:cTn>
                                        <p:tgtEl>
                                          <p:spTgt spid="152"/>
                                        </p:tgtEl>
                                        <p:attrNameLst>
                                          <p:attrName>style.visibility</p:attrName>
                                        </p:attrNameLst>
                                      </p:cBhvr>
                                      <p:to>
                                        <p:strVal val="visible"/>
                                      </p:to>
                                    </p:set>
                                    <p:animEffect transition="in" filter="wipe(up)">
                                      <p:cBhvr>
                                        <p:cTn id="32" dur="500"/>
                                        <p:tgtEl>
                                          <p:spTgt spid="1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45" grpId="0"/>
      <p:bldP spid="152"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 name="Rectangle 4207">
            <a:extLst>
              <a:ext uri="{FF2B5EF4-FFF2-40B4-BE49-F238E27FC236}">
                <a16:creationId xmlns:a16="http://schemas.microsoft.com/office/drawing/2014/main" id="{1EF8E1E0-2F3C-4D82-80AF-BBA3A8DA9137}"/>
              </a:ext>
            </a:extLst>
          </p:cNvPr>
          <p:cNvSpPr/>
          <p:nvPr/>
        </p:nvSpPr>
        <p:spPr>
          <a:xfrm>
            <a:off x="-44815" y="0"/>
            <a:ext cx="3861807"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4200" name="Group 4199">
            <a:extLst>
              <a:ext uri="{FF2B5EF4-FFF2-40B4-BE49-F238E27FC236}">
                <a16:creationId xmlns:a16="http://schemas.microsoft.com/office/drawing/2014/main" id="{59108837-868B-4DB0-8DAA-DB9418DC5411}"/>
              </a:ext>
            </a:extLst>
          </p:cNvPr>
          <p:cNvGrpSpPr/>
          <p:nvPr/>
        </p:nvGrpSpPr>
        <p:grpSpPr>
          <a:xfrm>
            <a:off x="9225350" y="3880376"/>
            <a:ext cx="1239604" cy="921089"/>
            <a:chOff x="6449294" y="2363915"/>
            <a:chExt cx="5178130" cy="3497836"/>
          </a:xfrm>
          <a:effectLst>
            <a:outerShdw blurRad="990600" dist="203200" dir="5400000" sx="101000" sy="101000" algn="t" rotWithShape="0">
              <a:prstClr val="black">
                <a:alpha val="17000"/>
              </a:prstClr>
            </a:outerShdw>
          </a:effectLst>
        </p:grpSpPr>
        <p:sp>
          <p:nvSpPr>
            <p:cNvPr id="4201" name="Freeform: Shape 4200">
              <a:extLst>
                <a:ext uri="{FF2B5EF4-FFF2-40B4-BE49-F238E27FC236}">
                  <a16:creationId xmlns:a16="http://schemas.microsoft.com/office/drawing/2014/main" id="{7D8C58FC-CC15-495B-8139-F0FFFACCFD5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4202" name="Freeform: Shape 4201">
              <a:extLst>
                <a:ext uri="{FF2B5EF4-FFF2-40B4-BE49-F238E27FC236}">
                  <a16:creationId xmlns:a16="http://schemas.microsoft.com/office/drawing/2014/main" id="{FC7BC55A-E674-4D49-872A-1B1909C85EB4}"/>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203" name="Freeform: Shape 4202">
              <a:extLst>
                <a:ext uri="{FF2B5EF4-FFF2-40B4-BE49-F238E27FC236}">
                  <a16:creationId xmlns:a16="http://schemas.microsoft.com/office/drawing/2014/main" id="{4E923624-AB6B-4A9D-B1CC-05CD27FD353E}"/>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196" name="Group 4195">
            <a:extLst>
              <a:ext uri="{FF2B5EF4-FFF2-40B4-BE49-F238E27FC236}">
                <a16:creationId xmlns:a16="http://schemas.microsoft.com/office/drawing/2014/main" id="{7AA89881-5762-42D7-8734-F6BAAB7235EA}"/>
              </a:ext>
            </a:extLst>
          </p:cNvPr>
          <p:cNvGrpSpPr/>
          <p:nvPr/>
        </p:nvGrpSpPr>
        <p:grpSpPr>
          <a:xfrm>
            <a:off x="6582781" y="3880376"/>
            <a:ext cx="1239604" cy="921089"/>
            <a:chOff x="6449294" y="2363915"/>
            <a:chExt cx="5178130" cy="3497836"/>
          </a:xfrm>
          <a:effectLst>
            <a:outerShdw blurRad="990600" dist="203200" dir="5400000" sx="101000" sy="101000" algn="t" rotWithShape="0">
              <a:prstClr val="black">
                <a:alpha val="17000"/>
              </a:prstClr>
            </a:outerShdw>
          </a:effectLst>
        </p:grpSpPr>
        <p:sp>
          <p:nvSpPr>
            <p:cNvPr id="4197" name="Freeform: Shape 4196">
              <a:extLst>
                <a:ext uri="{FF2B5EF4-FFF2-40B4-BE49-F238E27FC236}">
                  <a16:creationId xmlns:a16="http://schemas.microsoft.com/office/drawing/2014/main" id="{1211477E-2E14-43A6-8548-55EAFEA8FEC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4198" name="Freeform: Shape 4197">
              <a:extLst>
                <a:ext uri="{FF2B5EF4-FFF2-40B4-BE49-F238E27FC236}">
                  <a16:creationId xmlns:a16="http://schemas.microsoft.com/office/drawing/2014/main" id="{3F68B05B-0B5D-4E0B-8E67-C9EE02264961}"/>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199" name="Freeform: Shape 4198">
              <a:extLst>
                <a:ext uri="{FF2B5EF4-FFF2-40B4-BE49-F238E27FC236}">
                  <a16:creationId xmlns:a16="http://schemas.microsoft.com/office/drawing/2014/main" id="{FBB4668A-6C0E-4CE0-81AA-653FE5373D10}"/>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sp>
        <p:nvSpPr>
          <p:cNvPr id="4" name="Slide Number Placeholder 3">
            <a:extLst>
              <a:ext uri="{FF2B5EF4-FFF2-40B4-BE49-F238E27FC236}">
                <a16:creationId xmlns:a16="http://schemas.microsoft.com/office/drawing/2014/main" id="{1F3FDE15-8F58-433F-871E-5C7A3C5438D9}"/>
              </a:ext>
            </a:extLst>
          </p:cNvPr>
          <p:cNvSpPr>
            <a:spLocks noGrp="1"/>
          </p:cNvSpPr>
          <p:nvPr>
            <p:ph type="sldNum" sz="quarter" idx="12"/>
          </p:nvPr>
        </p:nvSpPr>
        <p:spPr/>
        <p:txBody>
          <a:bodyPr/>
          <a:lstStyle/>
          <a:p>
            <a:fld id="{E3813BF9-5145-4417-B95D-FA8627973885}" type="slidenum">
              <a:rPr lang="en-US" smtClean="0"/>
              <a:pPr/>
              <a:t>20</a:t>
            </a:fld>
            <a:endParaRPr lang="en-US"/>
          </a:p>
        </p:txBody>
      </p:sp>
      <p:sp>
        <p:nvSpPr>
          <p:cNvPr id="7" name="Title 6">
            <a:extLst>
              <a:ext uri="{FF2B5EF4-FFF2-40B4-BE49-F238E27FC236}">
                <a16:creationId xmlns:a16="http://schemas.microsoft.com/office/drawing/2014/main" id="{C1BAEDD8-7A82-4CFE-B197-585DAAE92D44}"/>
              </a:ext>
            </a:extLst>
          </p:cNvPr>
          <p:cNvSpPr>
            <a:spLocks noGrp="1"/>
          </p:cNvSpPr>
          <p:nvPr>
            <p:ph type="ctrTitle"/>
          </p:nvPr>
        </p:nvSpPr>
        <p:spPr/>
        <p:txBody>
          <a:bodyPr/>
          <a:lstStyle/>
          <a:p>
            <a:r>
              <a:rPr lang="en-US"/>
              <a:t>Our App Available</a:t>
            </a:r>
            <a:br>
              <a:rPr lang="en-US"/>
            </a:br>
            <a:r>
              <a:rPr lang="en-US"/>
              <a:t>On Desktop</a:t>
            </a:r>
            <a:endParaRPr lang="en-ID"/>
          </a:p>
        </p:txBody>
      </p:sp>
      <p:pic>
        <p:nvPicPr>
          <p:cNvPr id="6" name="Picture 5">
            <a:extLst>
              <a:ext uri="{FF2B5EF4-FFF2-40B4-BE49-F238E27FC236}">
                <a16:creationId xmlns:a16="http://schemas.microsoft.com/office/drawing/2014/main" id="{1DA55EC5-5B51-46FD-9792-1FD01D17C66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39801" y="1511300"/>
            <a:ext cx="7115697" cy="4298814"/>
          </a:xfrm>
          <a:prstGeom prst="rect">
            <a:avLst/>
          </a:prstGeom>
        </p:spPr>
      </p:pic>
      <p:sp>
        <p:nvSpPr>
          <p:cNvPr id="11" name="TextBox 10">
            <a:extLst>
              <a:ext uri="{FF2B5EF4-FFF2-40B4-BE49-F238E27FC236}">
                <a16:creationId xmlns:a16="http://schemas.microsoft.com/office/drawing/2014/main" id="{0D79103F-3B60-49DF-B19F-47AD95A5C2A4}"/>
              </a:ext>
            </a:extLst>
          </p:cNvPr>
          <p:cNvSpPr txBox="1"/>
          <p:nvPr/>
        </p:nvSpPr>
        <p:spPr>
          <a:xfrm>
            <a:off x="6511631" y="2502965"/>
            <a:ext cx="2336800" cy="369332"/>
          </a:xfrm>
          <a:prstGeom prst="rect">
            <a:avLst/>
          </a:prstGeom>
          <a:noFill/>
        </p:spPr>
        <p:txBody>
          <a:bodyPr wrap="square" rtlCol="0">
            <a:spAutoFit/>
          </a:bodyPr>
          <a:lstStyle/>
          <a:p>
            <a:r>
              <a:rPr lang="en-ID" b="1">
                <a:latin typeface="+mj-lt"/>
              </a:rPr>
              <a:t>Text Description</a:t>
            </a:r>
          </a:p>
        </p:txBody>
      </p:sp>
      <p:sp>
        <p:nvSpPr>
          <p:cNvPr id="12" name="Rectangle 11">
            <a:extLst>
              <a:ext uri="{FF2B5EF4-FFF2-40B4-BE49-F238E27FC236}">
                <a16:creationId xmlns:a16="http://schemas.microsoft.com/office/drawing/2014/main" id="{3B5FF113-7822-4222-833F-A21B84A17F55}"/>
              </a:ext>
            </a:extLst>
          </p:cNvPr>
          <p:cNvSpPr/>
          <p:nvPr/>
        </p:nvSpPr>
        <p:spPr>
          <a:xfrm>
            <a:off x="6511632" y="2841824"/>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grpSp>
        <p:nvGrpSpPr>
          <p:cNvPr id="15" name="Graphic 1">
            <a:extLst>
              <a:ext uri="{FF2B5EF4-FFF2-40B4-BE49-F238E27FC236}">
                <a16:creationId xmlns:a16="http://schemas.microsoft.com/office/drawing/2014/main" id="{FF8D0439-C375-4FCF-9949-FE9D38F97663}"/>
              </a:ext>
            </a:extLst>
          </p:cNvPr>
          <p:cNvGrpSpPr/>
          <p:nvPr/>
        </p:nvGrpSpPr>
        <p:grpSpPr>
          <a:xfrm>
            <a:off x="6899819" y="3846287"/>
            <a:ext cx="499129" cy="696430"/>
            <a:chOff x="7763298" y="1481526"/>
            <a:chExt cx="375003" cy="523239"/>
          </a:xfrm>
          <a:solidFill>
            <a:schemeClr val="accent1"/>
          </a:solidFill>
        </p:grpSpPr>
        <p:sp>
          <p:nvSpPr>
            <p:cNvPr id="16" name="Freeform: Shape 15">
              <a:extLst>
                <a:ext uri="{FF2B5EF4-FFF2-40B4-BE49-F238E27FC236}">
                  <a16:creationId xmlns:a16="http://schemas.microsoft.com/office/drawing/2014/main" id="{202A0E59-A3F4-4C66-9436-82D6F9219938}"/>
                </a:ext>
              </a:extLst>
            </p:cNvPr>
            <p:cNvSpPr/>
            <p:nvPr/>
          </p:nvSpPr>
          <p:spPr>
            <a:xfrm>
              <a:off x="8117134" y="1709349"/>
              <a:ext cx="21167" cy="70556"/>
            </a:xfrm>
            <a:custGeom>
              <a:avLst/>
              <a:gdLst>
                <a:gd name="connsiteX0" fmla="*/ 27376 w 21166"/>
                <a:gd name="connsiteY0" fmla="*/ 0 h 70555"/>
                <a:gd name="connsiteX1" fmla="*/ 27376 w 21166"/>
                <a:gd name="connsiteY1" fmla="*/ 19685 h 70555"/>
                <a:gd name="connsiteX2" fmla="*/ 27234 w 21166"/>
                <a:gd name="connsiteY2" fmla="*/ 61031 h 70555"/>
                <a:gd name="connsiteX3" fmla="*/ 27164 w 21166"/>
                <a:gd name="connsiteY3" fmla="*/ 61031 h 70555"/>
                <a:gd name="connsiteX4" fmla="*/ 0 w 21166"/>
                <a:gd name="connsiteY4" fmla="*/ 74224 h 70555"/>
                <a:gd name="connsiteX5" fmla="*/ 211 w 21166"/>
                <a:gd name="connsiteY5" fmla="*/ 15804 h 70555"/>
                <a:gd name="connsiteX6" fmla="*/ 211 w 21166"/>
                <a:gd name="connsiteY6" fmla="*/ 15804 h 70555"/>
                <a:gd name="connsiteX7" fmla="*/ 211 w 21166"/>
                <a:gd name="connsiteY7" fmla="*/ 15804 h 70555"/>
                <a:gd name="connsiteX8" fmla="*/ 10160 w 21166"/>
                <a:gd name="connsiteY8" fmla="*/ 9948 h 70555"/>
                <a:gd name="connsiteX9" fmla="*/ 19685 w 21166"/>
                <a:gd name="connsiteY9" fmla="*/ 4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5">
                  <a:moveTo>
                    <a:pt x="27376" y="0"/>
                  </a:moveTo>
                  <a:lnTo>
                    <a:pt x="27376" y="19685"/>
                  </a:lnTo>
                  <a:lnTo>
                    <a:pt x="27234" y="61031"/>
                  </a:lnTo>
                  <a:lnTo>
                    <a:pt x="27164" y="61031"/>
                  </a:lnTo>
                  <a:lnTo>
                    <a:pt x="0" y="74224"/>
                  </a:lnTo>
                  <a:lnTo>
                    <a:pt x="211" y="15804"/>
                  </a:lnTo>
                  <a:lnTo>
                    <a:pt x="211" y="15804"/>
                  </a:lnTo>
                  <a:lnTo>
                    <a:pt x="211" y="15804"/>
                  </a:lnTo>
                  <a:lnTo>
                    <a:pt x="10160" y="9948"/>
                  </a:lnTo>
                  <a:lnTo>
                    <a:pt x="19685" y="4516"/>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594E4AB1-4C4D-4E20-974D-B675C045282A}"/>
                </a:ext>
              </a:extLst>
            </p:cNvPr>
            <p:cNvSpPr/>
            <p:nvPr/>
          </p:nvSpPr>
          <p:spPr>
            <a:xfrm>
              <a:off x="8116499" y="1770380"/>
              <a:ext cx="21167" cy="232833"/>
            </a:xfrm>
            <a:custGeom>
              <a:avLst/>
              <a:gdLst>
                <a:gd name="connsiteX0" fmla="*/ 27799 w 21166"/>
                <a:gd name="connsiteY0" fmla="*/ 0 h 232833"/>
                <a:gd name="connsiteX1" fmla="*/ 27234 w 21166"/>
                <a:gd name="connsiteY1" fmla="*/ 205105 h 232833"/>
                <a:gd name="connsiteX2" fmla="*/ 27234 w 21166"/>
                <a:gd name="connsiteY2" fmla="*/ 223732 h 232833"/>
                <a:gd name="connsiteX3" fmla="*/ 0 w 21166"/>
                <a:gd name="connsiteY3" fmla="*/ 239536 h 232833"/>
                <a:gd name="connsiteX4" fmla="*/ 635 w 21166"/>
                <a:gd name="connsiteY4" fmla="*/ 13194 h 232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32833">
                  <a:moveTo>
                    <a:pt x="27799" y="0"/>
                  </a:moveTo>
                  <a:lnTo>
                    <a:pt x="27234" y="205105"/>
                  </a:lnTo>
                  <a:lnTo>
                    <a:pt x="27234" y="223732"/>
                  </a:lnTo>
                  <a:lnTo>
                    <a:pt x="0" y="239536"/>
                  </a:lnTo>
                  <a:lnTo>
                    <a:pt x="635" y="13194"/>
                  </a:lnTo>
                  <a:close/>
                </a:path>
              </a:pathLst>
            </a:custGeom>
            <a:solidFill>
              <a:schemeClr val="accent2">
                <a:lumMod val="75000"/>
              </a:schemeClr>
            </a:solidFill>
            <a:ln w="7047"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7D7DE063-4C33-4C9A-BBB5-20D02FB68D21}"/>
                </a:ext>
              </a:extLst>
            </p:cNvPr>
            <p:cNvSpPr/>
            <p:nvPr/>
          </p:nvSpPr>
          <p:spPr>
            <a:xfrm>
              <a:off x="8053070" y="1627999"/>
              <a:ext cx="84667" cy="91722"/>
            </a:xfrm>
            <a:custGeom>
              <a:avLst/>
              <a:gdLst>
                <a:gd name="connsiteX0" fmla="*/ 91440 w 84666"/>
                <a:gd name="connsiteY0" fmla="*/ 79798 h 91722"/>
                <a:gd name="connsiteX1" fmla="*/ 91440 w 84666"/>
                <a:gd name="connsiteY1" fmla="*/ 81280 h 91722"/>
                <a:gd name="connsiteX2" fmla="*/ 83749 w 84666"/>
                <a:gd name="connsiteY2" fmla="*/ 85795 h 91722"/>
                <a:gd name="connsiteX3" fmla="*/ 74225 w 84666"/>
                <a:gd name="connsiteY3" fmla="*/ 91299 h 91722"/>
                <a:gd name="connsiteX4" fmla="*/ 64276 w 84666"/>
                <a:gd name="connsiteY4" fmla="*/ 97155 h 91722"/>
                <a:gd name="connsiteX5" fmla="*/ 64276 w 84666"/>
                <a:gd name="connsiteY5" fmla="*/ 97084 h 91722"/>
                <a:gd name="connsiteX6" fmla="*/ 64135 w 84666"/>
                <a:gd name="connsiteY6" fmla="*/ 93204 h 91722"/>
                <a:gd name="connsiteX7" fmla="*/ 64065 w 84666"/>
                <a:gd name="connsiteY7" fmla="*/ 92922 h 91722"/>
                <a:gd name="connsiteX8" fmla="*/ 63571 w 84666"/>
                <a:gd name="connsiteY8" fmla="*/ 88971 h 91722"/>
                <a:gd name="connsiteX9" fmla="*/ 63500 w 84666"/>
                <a:gd name="connsiteY9" fmla="*/ 88900 h 91722"/>
                <a:gd name="connsiteX10" fmla="*/ 62724 w 84666"/>
                <a:gd name="connsiteY10" fmla="*/ 84949 h 91722"/>
                <a:gd name="connsiteX11" fmla="*/ 62653 w 84666"/>
                <a:gd name="connsiteY11" fmla="*/ 84596 h 91722"/>
                <a:gd name="connsiteX12" fmla="*/ 61665 w 84666"/>
                <a:gd name="connsiteY12" fmla="*/ 80715 h 91722"/>
                <a:gd name="connsiteX13" fmla="*/ 61595 w 84666"/>
                <a:gd name="connsiteY13" fmla="*/ 80504 h 91722"/>
                <a:gd name="connsiteX14" fmla="*/ 60254 w 84666"/>
                <a:gd name="connsiteY14" fmla="*/ 76482 h 91722"/>
                <a:gd name="connsiteX15" fmla="*/ 60113 w 84666"/>
                <a:gd name="connsiteY15" fmla="*/ 76271 h 91722"/>
                <a:gd name="connsiteX16" fmla="*/ 58561 w 84666"/>
                <a:gd name="connsiteY16" fmla="*/ 72390 h 91722"/>
                <a:gd name="connsiteX17" fmla="*/ 58490 w 84666"/>
                <a:gd name="connsiteY17" fmla="*/ 72178 h 91722"/>
                <a:gd name="connsiteX18" fmla="*/ 56656 w 84666"/>
                <a:gd name="connsiteY18" fmla="*/ 68298 h 91722"/>
                <a:gd name="connsiteX19" fmla="*/ 56515 w 84666"/>
                <a:gd name="connsiteY19" fmla="*/ 67945 h 91722"/>
                <a:gd name="connsiteX20" fmla="*/ 54822 w 84666"/>
                <a:gd name="connsiteY20" fmla="*/ 64840 h 91722"/>
                <a:gd name="connsiteX21" fmla="*/ 54328 w 84666"/>
                <a:gd name="connsiteY21" fmla="*/ 63923 h 91722"/>
                <a:gd name="connsiteX22" fmla="*/ 53199 w 84666"/>
                <a:gd name="connsiteY22" fmla="*/ 62089 h 91722"/>
                <a:gd name="connsiteX23" fmla="*/ 51858 w 84666"/>
                <a:gd name="connsiteY23" fmla="*/ 59972 h 91722"/>
                <a:gd name="connsiteX24" fmla="*/ 46778 w 84666"/>
                <a:gd name="connsiteY24" fmla="*/ 53058 h 91722"/>
                <a:gd name="connsiteX25" fmla="*/ 46778 w 84666"/>
                <a:gd name="connsiteY25" fmla="*/ 52987 h 91722"/>
                <a:gd name="connsiteX26" fmla="*/ 43956 w 84666"/>
                <a:gd name="connsiteY26" fmla="*/ 49812 h 91722"/>
                <a:gd name="connsiteX27" fmla="*/ 43745 w 84666"/>
                <a:gd name="connsiteY27" fmla="*/ 49601 h 91722"/>
                <a:gd name="connsiteX28" fmla="*/ 40993 w 84666"/>
                <a:gd name="connsiteY28" fmla="*/ 46849 h 91722"/>
                <a:gd name="connsiteX29" fmla="*/ 40640 w 84666"/>
                <a:gd name="connsiteY29" fmla="*/ 46567 h 91722"/>
                <a:gd name="connsiteX30" fmla="*/ 37818 w 84666"/>
                <a:gd name="connsiteY30" fmla="*/ 44027 h 91722"/>
                <a:gd name="connsiteX31" fmla="*/ 37465 w 84666"/>
                <a:gd name="connsiteY31" fmla="*/ 43744 h 91722"/>
                <a:gd name="connsiteX32" fmla="*/ 34431 w 84666"/>
                <a:gd name="connsiteY32" fmla="*/ 41416 h 91722"/>
                <a:gd name="connsiteX33" fmla="*/ 34219 w 84666"/>
                <a:gd name="connsiteY33" fmla="*/ 41275 h 91722"/>
                <a:gd name="connsiteX34" fmla="*/ 30833 w 84666"/>
                <a:gd name="connsiteY34" fmla="*/ 39088 h 91722"/>
                <a:gd name="connsiteX35" fmla="*/ 0 w 84666"/>
                <a:gd name="connsiteY35" fmla="*/ 21308 h 91722"/>
                <a:gd name="connsiteX36" fmla="*/ 0 w 84666"/>
                <a:gd name="connsiteY36" fmla="*/ 20673 h 91722"/>
                <a:gd name="connsiteX37" fmla="*/ 14464 w 84666"/>
                <a:gd name="connsiteY37" fmla="*/ 0 h 91722"/>
                <a:gd name="connsiteX38" fmla="*/ 17710 w 84666"/>
                <a:gd name="connsiteY38" fmla="*/ 0 h 91722"/>
                <a:gd name="connsiteX39" fmla="*/ 43109 w 84666"/>
                <a:gd name="connsiteY39" fmla="*/ 14676 h 91722"/>
                <a:gd name="connsiteX40" fmla="*/ 58067 w 84666"/>
                <a:gd name="connsiteY40" fmla="*/ 23283 h 91722"/>
                <a:gd name="connsiteX41" fmla="*/ 58420 w 84666"/>
                <a:gd name="connsiteY41" fmla="*/ 23495 h 91722"/>
                <a:gd name="connsiteX42" fmla="*/ 58632 w 84666"/>
                <a:gd name="connsiteY42" fmla="*/ 23636 h 91722"/>
                <a:gd name="connsiteX43" fmla="*/ 59831 w 84666"/>
                <a:gd name="connsiteY43" fmla="*/ 24342 h 91722"/>
                <a:gd name="connsiteX44" fmla="*/ 61242 w 84666"/>
                <a:gd name="connsiteY44" fmla="*/ 25329 h 91722"/>
                <a:gd name="connsiteX45" fmla="*/ 61383 w 84666"/>
                <a:gd name="connsiteY45" fmla="*/ 25471 h 91722"/>
                <a:gd name="connsiteX46" fmla="*/ 61595 w 84666"/>
                <a:gd name="connsiteY46" fmla="*/ 25612 h 91722"/>
                <a:gd name="connsiteX47" fmla="*/ 62653 w 84666"/>
                <a:gd name="connsiteY47" fmla="*/ 26388 h 91722"/>
                <a:gd name="connsiteX48" fmla="*/ 64135 w 84666"/>
                <a:gd name="connsiteY48" fmla="*/ 27517 h 91722"/>
                <a:gd name="connsiteX49" fmla="*/ 64629 w 84666"/>
                <a:gd name="connsiteY49" fmla="*/ 27869 h 91722"/>
                <a:gd name="connsiteX50" fmla="*/ 64982 w 84666"/>
                <a:gd name="connsiteY50" fmla="*/ 28152 h 91722"/>
                <a:gd name="connsiteX51" fmla="*/ 65617 w 84666"/>
                <a:gd name="connsiteY51" fmla="*/ 28716 h 91722"/>
                <a:gd name="connsiteX52" fmla="*/ 67098 w 84666"/>
                <a:gd name="connsiteY52" fmla="*/ 29986 h 91722"/>
                <a:gd name="connsiteX53" fmla="*/ 67804 w 84666"/>
                <a:gd name="connsiteY53" fmla="*/ 30621 h 91722"/>
                <a:gd name="connsiteX54" fmla="*/ 68156 w 84666"/>
                <a:gd name="connsiteY54" fmla="*/ 30903 h 91722"/>
                <a:gd name="connsiteX55" fmla="*/ 68580 w 84666"/>
                <a:gd name="connsiteY55" fmla="*/ 31327 h 91722"/>
                <a:gd name="connsiteX56" fmla="*/ 69991 w 84666"/>
                <a:gd name="connsiteY56" fmla="*/ 32738 h 91722"/>
                <a:gd name="connsiteX57" fmla="*/ 70908 w 84666"/>
                <a:gd name="connsiteY57" fmla="*/ 33726 h 91722"/>
                <a:gd name="connsiteX58" fmla="*/ 71120 w 84666"/>
                <a:gd name="connsiteY58" fmla="*/ 33937 h 91722"/>
                <a:gd name="connsiteX59" fmla="*/ 71332 w 84666"/>
                <a:gd name="connsiteY59" fmla="*/ 34149 h 91722"/>
                <a:gd name="connsiteX60" fmla="*/ 72602 w 84666"/>
                <a:gd name="connsiteY60" fmla="*/ 35630 h 91722"/>
                <a:gd name="connsiteX61" fmla="*/ 73942 w 84666"/>
                <a:gd name="connsiteY61" fmla="*/ 37112 h 91722"/>
                <a:gd name="connsiteX62" fmla="*/ 73942 w 84666"/>
                <a:gd name="connsiteY62" fmla="*/ 37183 h 91722"/>
                <a:gd name="connsiteX63" fmla="*/ 74013 w 84666"/>
                <a:gd name="connsiteY63" fmla="*/ 37253 h 91722"/>
                <a:gd name="connsiteX64" fmla="*/ 75283 w 84666"/>
                <a:gd name="connsiteY64" fmla="*/ 38806 h 91722"/>
                <a:gd name="connsiteX65" fmla="*/ 76764 w 84666"/>
                <a:gd name="connsiteY65" fmla="*/ 40710 h 91722"/>
                <a:gd name="connsiteX66" fmla="*/ 76835 w 84666"/>
                <a:gd name="connsiteY66" fmla="*/ 40781 h 91722"/>
                <a:gd name="connsiteX67" fmla="*/ 78952 w 84666"/>
                <a:gd name="connsiteY67" fmla="*/ 43815 h 91722"/>
                <a:gd name="connsiteX68" fmla="*/ 79163 w 84666"/>
                <a:gd name="connsiteY68" fmla="*/ 44168 h 91722"/>
                <a:gd name="connsiteX69" fmla="*/ 80504 w 84666"/>
                <a:gd name="connsiteY69" fmla="*/ 46355 h 91722"/>
                <a:gd name="connsiteX70" fmla="*/ 81421 w 84666"/>
                <a:gd name="connsiteY70" fmla="*/ 47837 h 91722"/>
                <a:gd name="connsiteX71" fmla="*/ 81633 w 84666"/>
                <a:gd name="connsiteY71" fmla="*/ 48189 h 91722"/>
                <a:gd name="connsiteX72" fmla="*/ 82127 w 84666"/>
                <a:gd name="connsiteY72" fmla="*/ 49107 h 91722"/>
                <a:gd name="connsiteX73" fmla="*/ 83114 w 84666"/>
                <a:gd name="connsiteY73" fmla="*/ 50800 h 91722"/>
                <a:gd name="connsiteX74" fmla="*/ 83820 w 84666"/>
                <a:gd name="connsiteY74" fmla="*/ 52211 h 91722"/>
                <a:gd name="connsiteX75" fmla="*/ 83961 w 84666"/>
                <a:gd name="connsiteY75" fmla="*/ 52493 h 91722"/>
                <a:gd name="connsiteX76" fmla="*/ 84102 w 84666"/>
                <a:gd name="connsiteY76" fmla="*/ 52776 h 91722"/>
                <a:gd name="connsiteX77" fmla="*/ 84949 w 84666"/>
                <a:gd name="connsiteY77" fmla="*/ 54539 h 91722"/>
                <a:gd name="connsiteX78" fmla="*/ 85655 w 84666"/>
                <a:gd name="connsiteY78" fmla="*/ 56162 h 91722"/>
                <a:gd name="connsiteX79" fmla="*/ 85795 w 84666"/>
                <a:gd name="connsiteY79" fmla="*/ 56374 h 91722"/>
                <a:gd name="connsiteX80" fmla="*/ 85866 w 84666"/>
                <a:gd name="connsiteY80" fmla="*/ 56585 h 91722"/>
                <a:gd name="connsiteX81" fmla="*/ 86360 w 84666"/>
                <a:gd name="connsiteY81" fmla="*/ 57714 h 91722"/>
                <a:gd name="connsiteX82" fmla="*/ 86995 w 84666"/>
                <a:gd name="connsiteY82" fmla="*/ 59337 h 91722"/>
                <a:gd name="connsiteX83" fmla="*/ 87348 w 84666"/>
                <a:gd name="connsiteY83" fmla="*/ 60396 h 91722"/>
                <a:gd name="connsiteX84" fmla="*/ 87489 w 84666"/>
                <a:gd name="connsiteY84" fmla="*/ 60607 h 91722"/>
                <a:gd name="connsiteX85" fmla="*/ 87630 w 84666"/>
                <a:gd name="connsiteY85" fmla="*/ 60960 h 91722"/>
                <a:gd name="connsiteX86" fmla="*/ 88194 w 84666"/>
                <a:gd name="connsiteY86" fmla="*/ 62653 h 91722"/>
                <a:gd name="connsiteX87" fmla="*/ 88759 w 84666"/>
                <a:gd name="connsiteY87" fmla="*/ 64417 h 91722"/>
                <a:gd name="connsiteX88" fmla="*/ 88829 w 84666"/>
                <a:gd name="connsiteY88" fmla="*/ 64629 h 91722"/>
                <a:gd name="connsiteX89" fmla="*/ 88900 w 84666"/>
                <a:gd name="connsiteY89" fmla="*/ 64840 h 91722"/>
                <a:gd name="connsiteX90" fmla="*/ 89253 w 84666"/>
                <a:gd name="connsiteY90" fmla="*/ 66181 h 91722"/>
                <a:gd name="connsiteX91" fmla="*/ 89746 w 84666"/>
                <a:gd name="connsiteY91" fmla="*/ 67945 h 91722"/>
                <a:gd name="connsiteX92" fmla="*/ 89958 w 84666"/>
                <a:gd name="connsiteY92" fmla="*/ 68721 h 91722"/>
                <a:gd name="connsiteX93" fmla="*/ 90029 w 84666"/>
                <a:gd name="connsiteY93" fmla="*/ 69074 h 91722"/>
                <a:gd name="connsiteX94" fmla="*/ 90170 w 84666"/>
                <a:gd name="connsiteY94" fmla="*/ 69709 h 91722"/>
                <a:gd name="connsiteX95" fmla="*/ 90523 w 84666"/>
                <a:gd name="connsiteY95" fmla="*/ 71473 h 91722"/>
                <a:gd name="connsiteX96" fmla="*/ 90805 w 84666"/>
                <a:gd name="connsiteY96" fmla="*/ 73025 h 91722"/>
                <a:gd name="connsiteX97" fmla="*/ 90805 w 84666"/>
                <a:gd name="connsiteY97" fmla="*/ 73096 h 91722"/>
                <a:gd name="connsiteX98" fmla="*/ 90876 w 84666"/>
                <a:gd name="connsiteY98" fmla="*/ 73166 h 91722"/>
                <a:gd name="connsiteX99" fmla="*/ 91087 w 84666"/>
                <a:gd name="connsiteY99" fmla="*/ 74859 h 91722"/>
                <a:gd name="connsiteX100" fmla="*/ 91299 w 84666"/>
                <a:gd name="connsiteY100" fmla="*/ 76482 h 91722"/>
                <a:gd name="connsiteX101" fmla="*/ 91370 w 84666"/>
                <a:gd name="connsiteY101" fmla="*/ 77047 h 91722"/>
                <a:gd name="connsiteX102" fmla="*/ 91370 w 84666"/>
                <a:gd name="connsiteY102" fmla="*/ 77399 h 91722"/>
                <a:gd name="connsiteX103" fmla="*/ 91440 w 84666"/>
                <a:gd name="connsiteY103" fmla="*/ 78105 h 91722"/>
                <a:gd name="connsiteX104" fmla="*/ 91440 w 84666"/>
                <a:gd name="connsiteY104" fmla="*/ 79798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84666" h="91722">
                  <a:moveTo>
                    <a:pt x="91440" y="79798"/>
                  </a:moveTo>
                  <a:cubicBezTo>
                    <a:pt x="91440" y="80292"/>
                    <a:pt x="91510" y="80786"/>
                    <a:pt x="91440" y="81280"/>
                  </a:cubicBezTo>
                  <a:lnTo>
                    <a:pt x="83749" y="85795"/>
                  </a:lnTo>
                  <a:lnTo>
                    <a:pt x="74225" y="91299"/>
                  </a:lnTo>
                  <a:lnTo>
                    <a:pt x="64276" y="97155"/>
                  </a:lnTo>
                  <a:lnTo>
                    <a:pt x="64276" y="97084"/>
                  </a:lnTo>
                  <a:cubicBezTo>
                    <a:pt x="64276" y="95814"/>
                    <a:pt x="64205" y="94544"/>
                    <a:pt x="64135" y="93204"/>
                  </a:cubicBezTo>
                  <a:cubicBezTo>
                    <a:pt x="64065" y="93063"/>
                    <a:pt x="64065" y="92992"/>
                    <a:pt x="64065" y="92922"/>
                  </a:cubicBezTo>
                  <a:cubicBezTo>
                    <a:pt x="63923" y="91581"/>
                    <a:pt x="63782" y="90311"/>
                    <a:pt x="63571" y="88971"/>
                  </a:cubicBezTo>
                  <a:cubicBezTo>
                    <a:pt x="63571" y="88900"/>
                    <a:pt x="63500" y="88900"/>
                    <a:pt x="63500" y="88900"/>
                  </a:cubicBezTo>
                  <a:cubicBezTo>
                    <a:pt x="63288" y="87559"/>
                    <a:pt x="63006" y="86289"/>
                    <a:pt x="62724" y="84949"/>
                  </a:cubicBezTo>
                  <a:cubicBezTo>
                    <a:pt x="62724" y="84808"/>
                    <a:pt x="62653" y="84737"/>
                    <a:pt x="62653" y="84596"/>
                  </a:cubicBezTo>
                  <a:cubicBezTo>
                    <a:pt x="62371" y="83326"/>
                    <a:pt x="62018" y="81986"/>
                    <a:pt x="61665" y="80715"/>
                  </a:cubicBezTo>
                  <a:cubicBezTo>
                    <a:pt x="61595" y="80645"/>
                    <a:pt x="61595" y="80574"/>
                    <a:pt x="61595" y="80504"/>
                  </a:cubicBezTo>
                  <a:cubicBezTo>
                    <a:pt x="61172" y="79163"/>
                    <a:pt x="60748" y="77823"/>
                    <a:pt x="60254" y="76482"/>
                  </a:cubicBezTo>
                  <a:cubicBezTo>
                    <a:pt x="60184" y="76412"/>
                    <a:pt x="60184" y="76341"/>
                    <a:pt x="60113" y="76271"/>
                  </a:cubicBezTo>
                  <a:cubicBezTo>
                    <a:pt x="59620" y="74930"/>
                    <a:pt x="59126" y="73660"/>
                    <a:pt x="58561" y="72390"/>
                  </a:cubicBezTo>
                  <a:cubicBezTo>
                    <a:pt x="58490" y="72319"/>
                    <a:pt x="58490" y="72249"/>
                    <a:pt x="58490" y="72178"/>
                  </a:cubicBezTo>
                  <a:cubicBezTo>
                    <a:pt x="57926" y="70838"/>
                    <a:pt x="57291" y="69568"/>
                    <a:pt x="56656" y="68298"/>
                  </a:cubicBezTo>
                  <a:cubicBezTo>
                    <a:pt x="56586" y="68157"/>
                    <a:pt x="56515" y="68086"/>
                    <a:pt x="56515" y="67945"/>
                  </a:cubicBezTo>
                  <a:cubicBezTo>
                    <a:pt x="55951" y="66887"/>
                    <a:pt x="55386" y="65828"/>
                    <a:pt x="54822" y="64840"/>
                  </a:cubicBezTo>
                  <a:cubicBezTo>
                    <a:pt x="54681" y="64558"/>
                    <a:pt x="54469" y="64276"/>
                    <a:pt x="54328" y="63923"/>
                  </a:cubicBezTo>
                  <a:cubicBezTo>
                    <a:pt x="53975" y="63288"/>
                    <a:pt x="53622" y="62724"/>
                    <a:pt x="53199" y="62089"/>
                  </a:cubicBezTo>
                  <a:cubicBezTo>
                    <a:pt x="52705" y="61383"/>
                    <a:pt x="52281" y="60678"/>
                    <a:pt x="51858" y="59972"/>
                  </a:cubicBezTo>
                  <a:cubicBezTo>
                    <a:pt x="50306" y="57573"/>
                    <a:pt x="48613" y="55245"/>
                    <a:pt x="46778" y="53058"/>
                  </a:cubicBezTo>
                  <a:cubicBezTo>
                    <a:pt x="46778" y="53058"/>
                    <a:pt x="46778" y="53058"/>
                    <a:pt x="46778" y="52987"/>
                  </a:cubicBezTo>
                  <a:cubicBezTo>
                    <a:pt x="45861" y="51929"/>
                    <a:pt x="44873" y="50800"/>
                    <a:pt x="43956" y="49812"/>
                  </a:cubicBezTo>
                  <a:cubicBezTo>
                    <a:pt x="43885" y="49742"/>
                    <a:pt x="43815" y="49671"/>
                    <a:pt x="43745" y="49601"/>
                  </a:cubicBezTo>
                  <a:cubicBezTo>
                    <a:pt x="42827" y="48613"/>
                    <a:pt x="41910" y="47696"/>
                    <a:pt x="40993" y="46849"/>
                  </a:cubicBezTo>
                  <a:cubicBezTo>
                    <a:pt x="40852" y="46708"/>
                    <a:pt x="40781" y="46637"/>
                    <a:pt x="40640" y="46567"/>
                  </a:cubicBezTo>
                  <a:cubicBezTo>
                    <a:pt x="39723" y="45649"/>
                    <a:pt x="38735" y="44873"/>
                    <a:pt x="37818" y="44027"/>
                  </a:cubicBezTo>
                  <a:cubicBezTo>
                    <a:pt x="37676" y="43956"/>
                    <a:pt x="37606" y="43815"/>
                    <a:pt x="37465" y="43744"/>
                  </a:cubicBezTo>
                  <a:cubicBezTo>
                    <a:pt x="36477" y="42968"/>
                    <a:pt x="35489" y="42192"/>
                    <a:pt x="34431" y="41416"/>
                  </a:cubicBezTo>
                  <a:cubicBezTo>
                    <a:pt x="34361" y="41346"/>
                    <a:pt x="34290" y="41346"/>
                    <a:pt x="34219" y="41275"/>
                  </a:cubicBezTo>
                  <a:cubicBezTo>
                    <a:pt x="33161" y="40499"/>
                    <a:pt x="32032" y="39793"/>
                    <a:pt x="30833" y="39088"/>
                  </a:cubicBezTo>
                  <a:lnTo>
                    <a:pt x="0" y="21308"/>
                  </a:lnTo>
                  <a:lnTo>
                    <a:pt x="0" y="20673"/>
                  </a:lnTo>
                  <a:cubicBezTo>
                    <a:pt x="0" y="9454"/>
                    <a:pt x="6632" y="0"/>
                    <a:pt x="14464" y="0"/>
                  </a:cubicBezTo>
                  <a:lnTo>
                    <a:pt x="17710" y="0"/>
                  </a:lnTo>
                  <a:lnTo>
                    <a:pt x="43109" y="14676"/>
                  </a:lnTo>
                  <a:lnTo>
                    <a:pt x="58067" y="23283"/>
                  </a:lnTo>
                  <a:cubicBezTo>
                    <a:pt x="58208" y="23354"/>
                    <a:pt x="58279" y="23424"/>
                    <a:pt x="58420" y="23495"/>
                  </a:cubicBezTo>
                  <a:cubicBezTo>
                    <a:pt x="58490" y="23566"/>
                    <a:pt x="58561" y="23566"/>
                    <a:pt x="58632" y="23636"/>
                  </a:cubicBezTo>
                  <a:cubicBezTo>
                    <a:pt x="58984" y="23848"/>
                    <a:pt x="59408" y="24130"/>
                    <a:pt x="59831" y="24342"/>
                  </a:cubicBezTo>
                  <a:cubicBezTo>
                    <a:pt x="60325" y="24624"/>
                    <a:pt x="60748" y="24977"/>
                    <a:pt x="61242" y="25329"/>
                  </a:cubicBezTo>
                  <a:cubicBezTo>
                    <a:pt x="61313" y="25400"/>
                    <a:pt x="61383" y="25400"/>
                    <a:pt x="61383" y="25471"/>
                  </a:cubicBezTo>
                  <a:cubicBezTo>
                    <a:pt x="61454" y="25541"/>
                    <a:pt x="61524" y="25612"/>
                    <a:pt x="61595" y="25612"/>
                  </a:cubicBezTo>
                  <a:cubicBezTo>
                    <a:pt x="61948" y="25823"/>
                    <a:pt x="62301" y="26106"/>
                    <a:pt x="62653" y="26388"/>
                  </a:cubicBezTo>
                  <a:cubicBezTo>
                    <a:pt x="63147" y="26741"/>
                    <a:pt x="63641" y="27093"/>
                    <a:pt x="64135" y="27517"/>
                  </a:cubicBezTo>
                  <a:cubicBezTo>
                    <a:pt x="64276" y="27658"/>
                    <a:pt x="64417" y="27799"/>
                    <a:pt x="64629" y="27869"/>
                  </a:cubicBezTo>
                  <a:cubicBezTo>
                    <a:pt x="64770" y="28011"/>
                    <a:pt x="64841" y="28081"/>
                    <a:pt x="64982" y="28152"/>
                  </a:cubicBezTo>
                  <a:cubicBezTo>
                    <a:pt x="65193" y="28363"/>
                    <a:pt x="65475" y="28504"/>
                    <a:pt x="65617" y="28716"/>
                  </a:cubicBezTo>
                  <a:cubicBezTo>
                    <a:pt x="66111" y="29139"/>
                    <a:pt x="66604" y="29563"/>
                    <a:pt x="67098" y="29986"/>
                  </a:cubicBezTo>
                  <a:cubicBezTo>
                    <a:pt x="67310" y="30198"/>
                    <a:pt x="67592" y="30409"/>
                    <a:pt x="67804" y="30621"/>
                  </a:cubicBezTo>
                  <a:cubicBezTo>
                    <a:pt x="67945" y="30762"/>
                    <a:pt x="68016" y="30833"/>
                    <a:pt x="68156" y="30903"/>
                  </a:cubicBezTo>
                  <a:cubicBezTo>
                    <a:pt x="68298" y="31044"/>
                    <a:pt x="68439" y="31186"/>
                    <a:pt x="68580" y="31327"/>
                  </a:cubicBezTo>
                  <a:cubicBezTo>
                    <a:pt x="69074" y="31821"/>
                    <a:pt x="69568" y="32244"/>
                    <a:pt x="69991" y="32738"/>
                  </a:cubicBezTo>
                  <a:cubicBezTo>
                    <a:pt x="70273" y="33020"/>
                    <a:pt x="70626" y="33373"/>
                    <a:pt x="70908" y="33726"/>
                  </a:cubicBezTo>
                  <a:cubicBezTo>
                    <a:pt x="70979" y="33796"/>
                    <a:pt x="71049" y="33867"/>
                    <a:pt x="71120" y="33937"/>
                  </a:cubicBezTo>
                  <a:cubicBezTo>
                    <a:pt x="71190" y="34008"/>
                    <a:pt x="71261" y="34078"/>
                    <a:pt x="71332" y="34149"/>
                  </a:cubicBezTo>
                  <a:cubicBezTo>
                    <a:pt x="71755" y="34643"/>
                    <a:pt x="72178" y="35137"/>
                    <a:pt x="72602" y="35630"/>
                  </a:cubicBezTo>
                  <a:cubicBezTo>
                    <a:pt x="73095" y="36124"/>
                    <a:pt x="73519" y="36618"/>
                    <a:pt x="73942" y="37112"/>
                  </a:cubicBezTo>
                  <a:lnTo>
                    <a:pt x="73942" y="37183"/>
                  </a:lnTo>
                  <a:cubicBezTo>
                    <a:pt x="74013" y="37183"/>
                    <a:pt x="74013" y="37183"/>
                    <a:pt x="74013" y="37253"/>
                  </a:cubicBezTo>
                  <a:cubicBezTo>
                    <a:pt x="74436" y="37747"/>
                    <a:pt x="74859" y="38241"/>
                    <a:pt x="75283" y="38806"/>
                  </a:cubicBezTo>
                  <a:cubicBezTo>
                    <a:pt x="75777" y="39441"/>
                    <a:pt x="76271" y="40076"/>
                    <a:pt x="76764" y="40710"/>
                  </a:cubicBezTo>
                  <a:cubicBezTo>
                    <a:pt x="76764" y="40781"/>
                    <a:pt x="76764" y="40781"/>
                    <a:pt x="76835" y="40781"/>
                  </a:cubicBezTo>
                  <a:cubicBezTo>
                    <a:pt x="77540" y="41769"/>
                    <a:pt x="78246" y="42757"/>
                    <a:pt x="78952" y="43815"/>
                  </a:cubicBezTo>
                  <a:cubicBezTo>
                    <a:pt x="79022" y="43956"/>
                    <a:pt x="79093" y="44027"/>
                    <a:pt x="79163" y="44168"/>
                  </a:cubicBezTo>
                  <a:cubicBezTo>
                    <a:pt x="79657" y="44873"/>
                    <a:pt x="80080" y="45579"/>
                    <a:pt x="80504" y="46355"/>
                  </a:cubicBezTo>
                  <a:cubicBezTo>
                    <a:pt x="80786" y="46849"/>
                    <a:pt x="81139" y="47343"/>
                    <a:pt x="81421" y="47837"/>
                  </a:cubicBezTo>
                  <a:cubicBezTo>
                    <a:pt x="81492" y="47978"/>
                    <a:pt x="81562" y="48048"/>
                    <a:pt x="81633" y="48189"/>
                  </a:cubicBezTo>
                  <a:cubicBezTo>
                    <a:pt x="81774" y="48472"/>
                    <a:pt x="81915" y="48754"/>
                    <a:pt x="82127" y="49107"/>
                  </a:cubicBezTo>
                  <a:cubicBezTo>
                    <a:pt x="82409" y="49671"/>
                    <a:pt x="82762" y="50236"/>
                    <a:pt x="83114" y="50800"/>
                  </a:cubicBezTo>
                  <a:cubicBezTo>
                    <a:pt x="83326" y="51294"/>
                    <a:pt x="83608" y="51717"/>
                    <a:pt x="83820" y="52211"/>
                  </a:cubicBezTo>
                  <a:cubicBezTo>
                    <a:pt x="83891" y="52352"/>
                    <a:pt x="83961" y="52423"/>
                    <a:pt x="83961" y="52493"/>
                  </a:cubicBezTo>
                  <a:cubicBezTo>
                    <a:pt x="84031" y="52634"/>
                    <a:pt x="84031" y="52705"/>
                    <a:pt x="84102" y="52776"/>
                  </a:cubicBezTo>
                  <a:cubicBezTo>
                    <a:pt x="84385" y="53340"/>
                    <a:pt x="84667" y="53975"/>
                    <a:pt x="84949" y="54539"/>
                  </a:cubicBezTo>
                  <a:cubicBezTo>
                    <a:pt x="85161" y="55104"/>
                    <a:pt x="85443" y="55598"/>
                    <a:pt x="85655" y="56162"/>
                  </a:cubicBezTo>
                  <a:cubicBezTo>
                    <a:pt x="85725" y="56233"/>
                    <a:pt x="85725" y="56303"/>
                    <a:pt x="85795" y="56374"/>
                  </a:cubicBezTo>
                  <a:cubicBezTo>
                    <a:pt x="85795" y="56444"/>
                    <a:pt x="85866" y="56515"/>
                    <a:pt x="85866" y="56585"/>
                  </a:cubicBezTo>
                  <a:cubicBezTo>
                    <a:pt x="86007" y="56938"/>
                    <a:pt x="86219" y="57362"/>
                    <a:pt x="86360" y="57714"/>
                  </a:cubicBezTo>
                  <a:cubicBezTo>
                    <a:pt x="86572" y="58279"/>
                    <a:pt x="86783" y="58773"/>
                    <a:pt x="86995" y="59337"/>
                  </a:cubicBezTo>
                  <a:cubicBezTo>
                    <a:pt x="87136" y="59690"/>
                    <a:pt x="87277" y="60043"/>
                    <a:pt x="87348" y="60396"/>
                  </a:cubicBezTo>
                  <a:cubicBezTo>
                    <a:pt x="87418" y="60466"/>
                    <a:pt x="87418" y="60537"/>
                    <a:pt x="87489" y="60607"/>
                  </a:cubicBezTo>
                  <a:cubicBezTo>
                    <a:pt x="87559" y="60748"/>
                    <a:pt x="87559" y="60819"/>
                    <a:pt x="87630" y="60960"/>
                  </a:cubicBezTo>
                  <a:cubicBezTo>
                    <a:pt x="87842" y="61524"/>
                    <a:pt x="87983" y="62089"/>
                    <a:pt x="88194" y="62653"/>
                  </a:cubicBezTo>
                  <a:cubicBezTo>
                    <a:pt x="88406" y="63218"/>
                    <a:pt x="88547" y="63782"/>
                    <a:pt x="88759" y="64417"/>
                  </a:cubicBezTo>
                  <a:cubicBezTo>
                    <a:pt x="88759" y="64488"/>
                    <a:pt x="88829" y="64558"/>
                    <a:pt x="88829" y="64629"/>
                  </a:cubicBezTo>
                  <a:cubicBezTo>
                    <a:pt x="88900" y="64699"/>
                    <a:pt x="88900" y="64770"/>
                    <a:pt x="88900" y="64840"/>
                  </a:cubicBezTo>
                  <a:cubicBezTo>
                    <a:pt x="89041" y="65264"/>
                    <a:pt x="89182" y="65758"/>
                    <a:pt x="89253" y="66181"/>
                  </a:cubicBezTo>
                  <a:cubicBezTo>
                    <a:pt x="89394" y="66745"/>
                    <a:pt x="89535" y="67380"/>
                    <a:pt x="89746" y="67945"/>
                  </a:cubicBezTo>
                  <a:cubicBezTo>
                    <a:pt x="89817" y="68227"/>
                    <a:pt x="89888" y="68439"/>
                    <a:pt x="89958" y="68721"/>
                  </a:cubicBezTo>
                  <a:cubicBezTo>
                    <a:pt x="90029" y="68862"/>
                    <a:pt x="90029" y="69003"/>
                    <a:pt x="90029" y="69074"/>
                  </a:cubicBezTo>
                  <a:cubicBezTo>
                    <a:pt x="90100" y="69286"/>
                    <a:pt x="90170" y="69427"/>
                    <a:pt x="90170" y="69709"/>
                  </a:cubicBezTo>
                  <a:cubicBezTo>
                    <a:pt x="90311" y="70273"/>
                    <a:pt x="90382" y="70838"/>
                    <a:pt x="90523" y="71473"/>
                  </a:cubicBezTo>
                  <a:cubicBezTo>
                    <a:pt x="90664" y="72037"/>
                    <a:pt x="90734" y="72531"/>
                    <a:pt x="90805" y="73025"/>
                  </a:cubicBezTo>
                  <a:cubicBezTo>
                    <a:pt x="90805" y="73096"/>
                    <a:pt x="90805" y="73096"/>
                    <a:pt x="90805" y="73096"/>
                  </a:cubicBezTo>
                  <a:cubicBezTo>
                    <a:pt x="90876" y="73096"/>
                    <a:pt x="90876" y="73166"/>
                    <a:pt x="90876" y="73166"/>
                  </a:cubicBezTo>
                  <a:cubicBezTo>
                    <a:pt x="90946" y="73731"/>
                    <a:pt x="91017" y="74295"/>
                    <a:pt x="91087" y="74859"/>
                  </a:cubicBezTo>
                  <a:cubicBezTo>
                    <a:pt x="91158" y="75424"/>
                    <a:pt x="91228" y="75918"/>
                    <a:pt x="91299" y="76482"/>
                  </a:cubicBezTo>
                  <a:cubicBezTo>
                    <a:pt x="91299" y="76694"/>
                    <a:pt x="91299" y="76835"/>
                    <a:pt x="91370" y="77047"/>
                  </a:cubicBezTo>
                  <a:lnTo>
                    <a:pt x="91370" y="77399"/>
                  </a:lnTo>
                  <a:cubicBezTo>
                    <a:pt x="91440" y="77611"/>
                    <a:pt x="91440" y="77893"/>
                    <a:pt x="91440" y="78105"/>
                  </a:cubicBezTo>
                  <a:cubicBezTo>
                    <a:pt x="91440" y="78740"/>
                    <a:pt x="91440" y="79304"/>
                    <a:pt x="91440" y="79798"/>
                  </a:cubicBez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8F2EBE0C-ADD2-47B5-BB5A-A3860C1C84EA}"/>
                </a:ext>
              </a:extLst>
            </p:cNvPr>
            <p:cNvSpPr/>
            <p:nvPr/>
          </p:nvSpPr>
          <p:spPr>
            <a:xfrm>
              <a:off x="7957961" y="1573530"/>
              <a:ext cx="105833" cy="70556"/>
            </a:xfrm>
            <a:custGeom>
              <a:avLst/>
              <a:gdLst>
                <a:gd name="connsiteX0" fmla="*/ 112748 w 105833"/>
                <a:gd name="connsiteY0" fmla="*/ 54539 h 70555"/>
                <a:gd name="connsiteX1" fmla="*/ 109502 w 105833"/>
                <a:gd name="connsiteY1" fmla="*/ 54539 h 70555"/>
                <a:gd name="connsiteX2" fmla="*/ 95038 w 105833"/>
                <a:gd name="connsiteY2" fmla="*/ 75212 h 70555"/>
                <a:gd name="connsiteX3" fmla="*/ 95038 w 105833"/>
                <a:gd name="connsiteY3" fmla="*/ 75847 h 70555"/>
                <a:gd name="connsiteX4" fmla="*/ 80362 w 105833"/>
                <a:gd name="connsiteY4" fmla="*/ 67381 h 70555"/>
                <a:gd name="connsiteX5" fmla="*/ 0 w 105833"/>
                <a:gd name="connsiteY5" fmla="*/ 21026 h 70555"/>
                <a:gd name="connsiteX6" fmla="*/ 0 w 105833"/>
                <a:gd name="connsiteY6" fmla="*/ 20673 h 70555"/>
                <a:gd name="connsiteX7" fmla="*/ 14464 w 105833"/>
                <a:gd name="connsiteY7" fmla="*/ 0 h 70555"/>
                <a:gd name="connsiteX8" fmla="*/ 18203 w 105833"/>
                <a:gd name="connsiteY8" fmla="*/ 0 h 70555"/>
                <a:gd name="connsiteX9" fmla="*/ 43109 w 105833"/>
                <a:gd name="connsiteY9" fmla="*/ 14393 h 70555"/>
                <a:gd name="connsiteX10" fmla="*/ 58772 w 105833"/>
                <a:gd name="connsiteY10" fmla="*/ 23424 h 70555"/>
                <a:gd name="connsiteX11" fmla="*/ 94474 w 105833"/>
                <a:gd name="connsiteY11" fmla="*/ 44097 h 70555"/>
                <a:gd name="connsiteX12" fmla="*/ 112748 w 105833"/>
                <a:gd name="connsiteY12" fmla="*/ 54539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833" h="70555">
                  <a:moveTo>
                    <a:pt x="112748" y="54539"/>
                  </a:moveTo>
                  <a:lnTo>
                    <a:pt x="109502" y="54539"/>
                  </a:lnTo>
                  <a:cubicBezTo>
                    <a:pt x="101670" y="54539"/>
                    <a:pt x="95038" y="63994"/>
                    <a:pt x="95038" y="75212"/>
                  </a:cubicBezTo>
                  <a:lnTo>
                    <a:pt x="95038" y="75847"/>
                  </a:lnTo>
                  <a:lnTo>
                    <a:pt x="80362" y="67381"/>
                  </a:lnTo>
                  <a:lnTo>
                    <a:pt x="0" y="21026"/>
                  </a:lnTo>
                  <a:lnTo>
                    <a:pt x="0" y="20673"/>
                  </a:lnTo>
                  <a:cubicBezTo>
                    <a:pt x="0" y="9454"/>
                    <a:pt x="6632" y="0"/>
                    <a:pt x="14464" y="0"/>
                  </a:cubicBezTo>
                  <a:lnTo>
                    <a:pt x="18203" y="0"/>
                  </a:lnTo>
                  <a:lnTo>
                    <a:pt x="43109" y="14393"/>
                  </a:lnTo>
                  <a:lnTo>
                    <a:pt x="58772" y="23424"/>
                  </a:lnTo>
                  <a:lnTo>
                    <a:pt x="94474" y="44097"/>
                  </a:lnTo>
                  <a:lnTo>
                    <a:pt x="112748" y="54539"/>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FEADEFE4-CB4A-4EC6-8C03-D3147F786AC0}"/>
                </a:ext>
              </a:extLst>
            </p:cNvPr>
            <p:cNvSpPr/>
            <p:nvPr/>
          </p:nvSpPr>
          <p:spPr>
            <a:xfrm>
              <a:off x="7863487" y="1518638"/>
              <a:ext cx="105833" cy="70556"/>
            </a:xfrm>
            <a:custGeom>
              <a:avLst/>
              <a:gdLst>
                <a:gd name="connsiteX0" fmla="*/ 112606 w 105833"/>
                <a:gd name="connsiteY0" fmla="*/ 54822 h 70555"/>
                <a:gd name="connsiteX1" fmla="*/ 108867 w 105833"/>
                <a:gd name="connsiteY1" fmla="*/ 54822 h 70555"/>
                <a:gd name="connsiteX2" fmla="*/ 94403 w 105833"/>
                <a:gd name="connsiteY2" fmla="*/ 75494 h 70555"/>
                <a:gd name="connsiteX3" fmla="*/ 94403 w 105833"/>
                <a:gd name="connsiteY3" fmla="*/ 75847 h 70555"/>
                <a:gd name="connsiteX4" fmla="*/ 79728 w 105833"/>
                <a:gd name="connsiteY4" fmla="*/ 67380 h 70555"/>
                <a:gd name="connsiteX5" fmla="*/ 0 w 105833"/>
                <a:gd name="connsiteY5" fmla="*/ 21308 h 70555"/>
                <a:gd name="connsiteX6" fmla="*/ 0 w 105833"/>
                <a:gd name="connsiteY6" fmla="*/ 20673 h 70555"/>
                <a:gd name="connsiteX7" fmla="*/ 14464 w 105833"/>
                <a:gd name="connsiteY7" fmla="*/ 0 h 70555"/>
                <a:gd name="connsiteX8" fmla="*/ 17639 w 105833"/>
                <a:gd name="connsiteY8" fmla="*/ 0 h 70555"/>
                <a:gd name="connsiteX9" fmla="*/ 43180 w 105833"/>
                <a:gd name="connsiteY9" fmla="*/ 14746 h 70555"/>
                <a:gd name="connsiteX10" fmla="*/ 58632 w 105833"/>
                <a:gd name="connsiteY10" fmla="*/ 23636 h 70555"/>
                <a:gd name="connsiteX11" fmla="*/ 58632 w 105833"/>
                <a:gd name="connsiteY11" fmla="*/ 23707 h 70555"/>
                <a:gd name="connsiteX12" fmla="*/ 94121 w 105833"/>
                <a:gd name="connsiteY12" fmla="*/ 44168 h 70555"/>
                <a:gd name="connsiteX13" fmla="*/ 112606 w 105833"/>
                <a:gd name="connsiteY13" fmla="*/ 54822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833" h="70555">
                  <a:moveTo>
                    <a:pt x="112606" y="54822"/>
                  </a:moveTo>
                  <a:lnTo>
                    <a:pt x="108867" y="54822"/>
                  </a:lnTo>
                  <a:cubicBezTo>
                    <a:pt x="101106" y="54822"/>
                    <a:pt x="94403" y="64347"/>
                    <a:pt x="94403" y="75494"/>
                  </a:cubicBezTo>
                  <a:lnTo>
                    <a:pt x="94403" y="75847"/>
                  </a:lnTo>
                  <a:lnTo>
                    <a:pt x="79728" y="67380"/>
                  </a:lnTo>
                  <a:lnTo>
                    <a:pt x="0" y="21308"/>
                  </a:lnTo>
                  <a:lnTo>
                    <a:pt x="0" y="20673"/>
                  </a:lnTo>
                  <a:cubicBezTo>
                    <a:pt x="0" y="9454"/>
                    <a:pt x="6632" y="0"/>
                    <a:pt x="14464" y="0"/>
                  </a:cubicBezTo>
                  <a:lnTo>
                    <a:pt x="17639" y="0"/>
                  </a:lnTo>
                  <a:lnTo>
                    <a:pt x="43180" y="14746"/>
                  </a:lnTo>
                  <a:lnTo>
                    <a:pt x="58632" y="23636"/>
                  </a:lnTo>
                  <a:cubicBezTo>
                    <a:pt x="58702" y="23707"/>
                    <a:pt x="58702" y="23707"/>
                    <a:pt x="58632" y="23707"/>
                  </a:cubicBezTo>
                  <a:lnTo>
                    <a:pt x="94121" y="44168"/>
                  </a:lnTo>
                  <a:lnTo>
                    <a:pt x="112606" y="54822"/>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4CC92426-3239-428B-9F5A-3436C1EEFD13}"/>
                </a:ext>
              </a:extLst>
            </p:cNvPr>
            <p:cNvSpPr/>
            <p:nvPr/>
          </p:nvSpPr>
          <p:spPr>
            <a:xfrm>
              <a:off x="7773882" y="1481526"/>
              <a:ext cx="105833" cy="56444"/>
            </a:xfrm>
            <a:custGeom>
              <a:avLst/>
              <a:gdLst>
                <a:gd name="connsiteX0" fmla="*/ 107315 w 105833"/>
                <a:gd name="connsiteY0" fmla="*/ 37112 h 56444"/>
                <a:gd name="connsiteX1" fmla="*/ 104140 w 105833"/>
                <a:gd name="connsiteY1" fmla="*/ 37112 h 56444"/>
                <a:gd name="connsiteX2" fmla="*/ 89676 w 105833"/>
                <a:gd name="connsiteY2" fmla="*/ 57785 h 56444"/>
                <a:gd name="connsiteX3" fmla="*/ 89676 w 105833"/>
                <a:gd name="connsiteY3" fmla="*/ 58420 h 56444"/>
                <a:gd name="connsiteX4" fmla="*/ 75001 w 105833"/>
                <a:gd name="connsiteY4" fmla="*/ 49953 h 56444"/>
                <a:gd name="connsiteX5" fmla="*/ 23989 w 105833"/>
                <a:gd name="connsiteY5" fmla="*/ 20532 h 56444"/>
                <a:gd name="connsiteX6" fmla="*/ 20602 w 105833"/>
                <a:gd name="connsiteY6" fmla="*/ 18768 h 56444"/>
                <a:gd name="connsiteX7" fmla="*/ 20391 w 105833"/>
                <a:gd name="connsiteY7" fmla="*/ 18627 h 56444"/>
                <a:gd name="connsiteX8" fmla="*/ 17216 w 105833"/>
                <a:gd name="connsiteY8" fmla="*/ 17357 h 56444"/>
                <a:gd name="connsiteX9" fmla="*/ 17004 w 105833"/>
                <a:gd name="connsiteY9" fmla="*/ 17286 h 56444"/>
                <a:gd name="connsiteX10" fmla="*/ 14040 w 105833"/>
                <a:gd name="connsiteY10" fmla="*/ 16510 h 56444"/>
                <a:gd name="connsiteX11" fmla="*/ 13758 w 105833"/>
                <a:gd name="connsiteY11" fmla="*/ 16439 h 56444"/>
                <a:gd name="connsiteX12" fmla="*/ 10936 w 105833"/>
                <a:gd name="connsiteY12" fmla="*/ 16016 h 56444"/>
                <a:gd name="connsiteX13" fmla="*/ 10654 w 105833"/>
                <a:gd name="connsiteY13" fmla="*/ 15946 h 56444"/>
                <a:gd name="connsiteX14" fmla="*/ 8114 w 105833"/>
                <a:gd name="connsiteY14" fmla="*/ 15875 h 56444"/>
                <a:gd name="connsiteX15" fmla="*/ 7549 w 105833"/>
                <a:gd name="connsiteY15" fmla="*/ 15946 h 56444"/>
                <a:gd name="connsiteX16" fmla="*/ 5010 w 105833"/>
                <a:gd name="connsiteY16" fmla="*/ 16228 h 56444"/>
                <a:gd name="connsiteX17" fmla="*/ 4656 w 105833"/>
                <a:gd name="connsiteY17" fmla="*/ 16369 h 56444"/>
                <a:gd name="connsiteX18" fmla="*/ 2611 w 105833"/>
                <a:gd name="connsiteY18" fmla="*/ 16933 h 56444"/>
                <a:gd name="connsiteX19" fmla="*/ 0 w 105833"/>
                <a:gd name="connsiteY19" fmla="*/ 18133 h 56444"/>
                <a:gd name="connsiteX20" fmla="*/ 27234 w 105833"/>
                <a:gd name="connsiteY20" fmla="*/ 2328 h 56444"/>
                <a:gd name="connsiteX21" fmla="*/ 29775 w 105833"/>
                <a:gd name="connsiteY21" fmla="*/ 1199 h 56444"/>
                <a:gd name="connsiteX22" fmla="*/ 29915 w 105833"/>
                <a:gd name="connsiteY22" fmla="*/ 1129 h 56444"/>
                <a:gd name="connsiteX23" fmla="*/ 31821 w 105833"/>
                <a:gd name="connsiteY23" fmla="*/ 564 h 56444"/>
                <a:gd name="connsiteX24" fmla="*/ 32173 w 105833"/>
                <a:gd name="connsiteY24" fmla="*/ 423 h 56444"/>
                <a:gd name="connsiteX25" fmla="*/ 32244 w 105833"/>
                <a:gd name="connsiteY25" fmla="*/ 423 h 56444"/>
                <a:gd name="connsiteX26" fmla="*/ 34149 w 105833"/>
                <a:gd name="connsiteY26" fmla="*/ 141 h 56444"/>
                <a:gd name="connsiteX27" fmla="*/ 34713 w 105833"/>
                <a:gd name="connsiteY27" fmla="*/ 71 h 56444"/>
                <a:gd name="connsiteX28" fmla="*/ 35278 w 105833"/>
                <a:gd name="connsiteY28" fmla="*/ 0 h 56444"/>
                <a:gd name="connsiteX29" fmla="*/ 35913 w 105833"/>
                <a:gd name="connsiteY29" fmla="*/ 0 h 56444"/>
                <a:gd name="connsiteX30" fmla="*/ 37465 w 105833"/>
                <a:gd name="connsiteY30" fmla="*/ 71 h 56444"/>
                <a:gd name="connsiteX31" fmla="*/ 37747 w 105833"/>
                <a:gd name="connsiteY31" fmla="*/ 141 h 56444"/>
                <a:gd name="connsiteX32" fmla="*/ 38030 w 105833"/>
                <a:gd name="connsiteY32" fmla="*/ 212 h 56444"/>
                <a:gd name="connsiteX33" fmla="*/ 38947 w 105833"/>
                <a:gd name="connsiteY33" fmla="*/ 282 h 56444"/>
                <a:gd name="connsiteX34" fmla="*/ 40428 w 105833"/>
                <a:gd name="connsiteY34" fmla="*/ 494 h 56444"/>
                <a:gd name="connsiteX35" fmla="*/ 40852 w 105833"/>
                <a:gd name="connsiteY35" fmla="*/ 635 h 56444"/>
                <a:gd name="connsiteX36" fmla="*/ 41134 w 105833"/>
                <a:gd name="connsiteY36" fmla="*/ 706 h 56444"/>
                <a:gd name="connsiteX37" fmla="*/ 41416 w 105833"/>
                <a:gd name="connsiteY37" fmla="*/ 776 h 56444"/>
                <a:gd name="connsiteX38" fmla="*/ 41769 w 105833"/>
                <a:gd name="connsiteY38" fmla="*/ 847 h 56444"/>
                <a:gd name="connsiteX39" fmla="*/ 43180 w 105833"/>
                <a:gd name="connsiteY39" fmla="*/ 1199 h 56444"/>
                <a:gd name="connsiteX40" fmla="*/ 44097 w 105833"/>
                <a:gd name="connsiteY40" fmla="*/ 1482 h 56444"/>
                <a:gd name="connsiteX41" fmla="*/ 44309 w 105833"/>
                <a:gd name="connsiteY41" fmla="*/ 1552 h 56444"/>
                <a:gd name="connsiteX42" fmla="*/ 44521 w 105833"/>
                <a:gd name="connsiteY42" fmla="*/ 1623 h 56444"/>
                <a:gd name="connsiteX43" fmla="*/ 45861 w 105833"/>
                <a:gd name="connsiteY43" fmla="*/ 2117 h 56444"/>
                <a:gd name="connsiteX44" fmla="*/ 47202 w 105833"/>
                <a:gd name="connsiteY44" fmla="*/ 2681 h 56444"/>
                <a:gd name="connsiteX45" fmla="*/ 47484 w 105833"/>
                <a:gd name="connsiteY45" fmla="*/ 2822 h 56444"/>
                <a:gd name="connsiteX46" fmla="*/ 47696 w 105833"/>
                <a:gd name="connsiteY46" fmla="*/ 2893 h 56444"/>
                <a:gd name="connsiteX47" fmla="*/ 48613 w 105833"/>
                <a:gd name="connsiteY47" fmla="*/ 3316 h 56444"/>
                <a:gd name="connsiteX48" fmla="*/ 50024 w 105833"/>
                <a:gd name="connsiteY48" fmla="*/ 4022 h 56444"/>
                <a:gd name="connsiteX49" fmla="*/ 51082 w 105833"/>
                <a:gd name="connsiteY49" fmla="*/ 4586 h 56444"/>
                <a:gd name="connsiteX50" fmla="*/ 56162 w 105833"/>
                <a:gd name="connsiteY50" fmla="*/ 7549 h 56444"/>
                <a:gd name="connsiteX51" fmla="*/ 88970 w 105833"/>
                <a:gd name="connsiteY51" fmla="*/ 26529 h 56444"/>
                <a:gd name="connsiteX52" fmla="*/ 107315 w 105833"/>
                <a:gd name="connsiteY52" fmla="*/ 37112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05833" h="56444">
                  <a:moveTo>
                    <a:pt x="107315" y="37112"/>
                  </a:moveTo>
                  <a:lnTo>
                    <a:pt x="104140" y="37112"/>
                  </a:lnTo>
                  <a:cubicBezTo>
                    <a:pt x="96309" y="37112"/>
                    <a:pt x="89676" y="46637"/>
                    <a:pt x="89676" y="57785"/>
                  </a:cubicBezTo>
                  <a:lnTo>
                    <a:pt x="89676" y="58420"/>
                  </a:lnTo>
                  <a:lnTo>
                    <a:pt x="75001" y="49953"/>
                  </a:lnTo>
                  <a:lnTo>
                    <a:pt x="23989" y="20532"/>
                  </a:lnTo>
                  <a:cubicBezTo>
                    <a:pt x="22860" y="19897"/>
                    <a:pt x="21731" y="19262"/>
                    <a:pt x="20602" y="18768"/>
                  </a:cubicBezTo>
                  <a:cubicBezTo>
                    <a:pt x="20531" y="18697"/>
                    <a:pt x="20461" y="18697"/>
                    <a:pt x="20391" y="18627"/>
                  </a:cubicBezTo>
                  <a:cubicBezTo>
                    <a:pt x="19332" y="18133"/>
                    <a:pt x="18203" y="17710"/>
                    <a:pt x="17216" y="17357"/>
                  </a:cubicBezTo>
                  <a:cubicBezTo>
                    <a:pt x="17145" y="17357"/>
                    <a:pt x="17074" y="17286"/>
                    <a:pt x="17004" y="17286"/>
                  </a:cubicBezTo>
                  <a:cubicBezTo>
                    <a:pt x="16016" y="17004"/>
                    <a:pt x="15028" y="16722"/>
                    <a:pt x="14040" y="16510"/>
                  </a:cubicBezTo>
                  <a:cubicBezTo>
                    <a:pt x="13970" y="16439"/>
                    <a:pt x="13829" y="16439"/>
                    <a:pt x="13758" y="16439"/>
                  </a:cubicBezTo>
                  <a:cubicBezTo>
                    <a:pt x="12771" y="16228"/>
                    <a:pt x="11853" y="16087"/>
                    <a:pt x="10936" y="16016"/>
                  </a:cubicBezTo>
                  <a:cubicBezTo>
                    <a:pt x="10865" y="16016"/>
                    <a:pt x="10725" y="16016"/>
                    <a:pt x="10654" y="15946"/>
                  </a:cubicBezTo>
                  <a:cubicBezTo>
                    <a:pt x="9807" y="15875"/>
                    <a:pt x="8961" y="15875"/>
                    <a:pt x="8114" y="15875"/>
                  </a:cubicBezTo>
                  <a:cubicBezTo>
                    <a:pt x="7902" y="15875"/>
                    <a:pt x="7761" y="15875"/>
                    <a:pt x="7549" y="15946"/>
                  </a:cubicBezTo>
                  <a:cubicBezTo>
                    <a:pt x="6703" y="16016"/>
                    <a:pt x="5856" y="16087"/>
                    <a:pt x="5010" y="16228"/>
                  </a:cubicBezTo>
                  <a:cubicBezTo>
                    <a:pt x="4868" y="16298"/>
                    <a:pt x="4727" y="16298"/>
                    <a:pt x="4656" y="16369"/>
                  </a:cubicBezTo>
                  <a:cubicBezTo>
                    <a:pt x="3951" y="16510"/>
                    <a:pt x="3246" y="16722"/>
                    <a:pt x="2611" y="16933"/>
                  </a:cubicBezTo>
                  <a:cubicBezTo>
                    <a:pt x="1693" y="17286"/>
                    <a:pt x="847" y="17639"/>
                    <a:pt x="0" y="18133"/>
                  </a:cubicBezTo>
                  <a:lnTo>
                    <a:pt x="27234" y="2328"/>
                  </a:lnTo>
                  <a:cubicBezTo>
                    <a:pt x="28011" y="1835"/>
                    <a:pt x="28928" y="1482"/>
                    <a:pt x="29775" y="1199"/>
                  </a:cubicBezTo>
                  <a:cubicBezTo>
                    <a:pt x="29845" y="1129"/>
                    <a:pt x="29915" y="1129"/>
                    <a:pt x="29915" y="1129"/>
                  </a:cubicBezTo>
                  <a:cubicBezTo>
                    <a:pt x="30551" y="917"/>
                    <a:pt x="31185" y="776"/>
                    <a:pt x="31821" y="564"/>
                  </a:cubicBezTo>
                  <a:cubicBezTo>
                    <a:pt x="31962" y="494"/>
                    <a:pt x="32032" y="494"/>
                    <a:pt x="32173" y="423"/>
                  </a:cubicBezTo>
                  <a:lnTo>
                    <a:pt x="32244" y="423"/>
                  </a:lnTo>
                  <a:cubicBezTo>
                    <a:pt x="32879" y="282"/>
                    <a:pt x="33514" y="212"/>
                    <a:pt x="34149" y="141"/>
                  </a:cubicBezTo>
                  <a:cubicBezTo>
                    <a:pt x="34361" y="71"/>
                    <a:pt x="34502" y="71"/>
                    <a:pt x="34713" y="71"/>
                  </a:cubicBezTo>
                  <a:cubicBezTo>
                    <a:pt x="34925" y="71"/>
                    <a:pt x="35066" y="71"/>
                    <a:pt x="35278" y="0"/>
                  </a:cubicBezTo>
                  <a:lnTo>
                    <a:pt x="35913" y="0"/>
                  </a:lnTo>
                  <a:cubicBezTo>
                    <a:pt x="36477" y="0"/>
                    <a:pt x="36971" y="0"/>
                    <a:pt x="37465" y="71"/>
                  </a:cubicBezTo>
                  <a:cubicBezTo>
                    <a:pt x="37606" y="71"/>
                    <a:pt x="37677" y="141"/>
                    <a:pt x="37747" y="141"/>
                  </a:cubicBezTo>
                  <a:cubicBezTo>
                    <a:pt x="37888" y="141"/>
                    <a:pt x="37959" y="141"/>
                    <a:pt x="38030" y="212"/>
                  </a:cubicBezTo>
                  <a:cubicBezTo>
                    <a:pt x="38312" y="212"/>
                    <a:pt x="38594" y="282"/>
                    <a:pt x="38947" y="282"/>
                  </a:cubicBezTo>
                  <a:cubicBezTo>
                    <a:pt x="39441" y="353"/>
                    <a:pt x="39934" y="423"/>
                    <a:pt x="40428" y="494"/>
                  </a:cubicBezTo>
                  <a:cubicBezTo>
                    <a:pt x="40569" y="564"/>
                    <a:pt x="40711" y="564"/>
                    <a:pt x="40852" y="635"/>
                  </a:cubicBezTo>
                  <a:cubicBezTo>
                    <a:pt x="40993" y="635"/>
                    <a:pt x="41063" y="706"/>
                    <a:pt x="41134" y="706"/>
                  </a:cubicBezTo>
                  <a:cubicBezTo>
                    <a:pt x="41275" y="776"/>
                    <a:pt x="41345" y="776"/>
                    <a:pt x="41416" y="776"/>
                  </a:cubicBezTo>
                  <a:cubicBezTo>
                    <a:pt x="41557" y="847"/>
                    <a:pt x="41628" y="847"/>
                    <a:pt x="41769" y="847"/>
                  </a:cubicBezTo>
                  <a:cubicBezTo>
                    <a:pt x="42263" y="988"/>
                    <a:pt x="42686" y="1058"/>
                    <a:pt x="43180" y="1199"/>
                  </a:cubicBezTo>
                  <a:cubicBezTo>
                    <a:pt x="43462" y="1270"/>
                    <a:pt x="43815" y="1411"/>
                    <a:pt x="44097" y="1482"/>
                  </a:cubicBezTo>
                  <a:cubicBezTo>
                    <a:pt x="44168" y="1482"/>
                    <a:pt x="44238" y="1552"/>
                    <a:pt x="44309" y="1552"/>
                  </a:cubicBezTo>
                  <a:cubicBezTo>
                    <a:pt x="44379" y="1552"/>
                    <a:pt x="44450" y="1623"/>
                    <a:pt x="44521" y="1623"/>
                  </a:cubicBezTo>
                  <a:cubicBezTo>
                    <a:pt x="44944" y="1764"/>
                    <a:pt x="45438" y="1905"/>
                    <a:pt x="45861" y="2117"/>
                  </a:cubicBezTo>
                  <a:cubicBezTo>
                    <a:pt x="46355" y="2258"/>
                    <a:pt x="46778" y="2469"/>
                    <a:pt x="47202" y="2681"/>
                  </a:cubicBezTo>
                  <a:cubicBezTo>
                    <a:pt x="47272" y="2752"/>
                    <a:pt x="47343" y="2752"/>
                    <a:pt x="47484" y="2822"/>
                  </a:cubicBezTo>
                  <a:cubicBezTo>
                    <a:pt x="47554" y="2893"/>
                    <a:pt x="47625" y="2893"/>
                    <a:pt x="47696" y="2893"/>
                  </a:cubicBezTo>
                  <a:cubicBezTo>
                    <a:pt x="47978" y="3034"/>
                    <a:pt x="48260" y="3175"/>
                    <a:pt x="48613" y="3316"/>
                  </a:cubicBezTo>
                  <a:cubicBezTo>
                    <a:pt x="49107" y="3528"/>
                    <a:pt x="49530" y="3810"/>
                    <a:pt x="50024" y="4022"/>
                  </a:cubicBezTo>
                  <a:cubicBezTo>
                    <a:pt x="50377" y="4233"/>
                    <a:pt x="50729" y="4375"/>
                    <a:pt x="51082" y="4586"/>
                  </a:cubicBezTo>
                  <a:lnTo>
                    <a:pt x="56162" y="7549"/>
                  </a:lnTo>
                  <a:lnTo>
                    <a:pt x="88970" y="26529"/>
                  </a:lnTo>
                  <a:lnTo>
                    <a:pt x="107315" y="37112"/>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F5710BDE-28C0-40CA-8D99-AE871BF1221E}"/>
                </a:ext>
              </a:extLst>
            </p:cNvPr>
            <p:cNvSpPr/>
            <p:nvPr/>
          </p:nvSpPr>
          <p:spPr>
            <a:xfrm>
              <a:off x="7764004" y="1497403"/>
              <a:ext cx="352778" cy="282222"/>
            </a:xfrm>
            <a:custGeom>
              <a:avLst/>
              <a:gdLst>
                <a:gd name="connsiteX0" fmla="*/ 353342 w 352777"/>
                <a:gd name="connsiteY0" fmla="*/ 227751 h 282222"/>
                <a:gd name="connsiteX1" fmla="*/ 353201 w 352777"/>
                <a:gd name="connsiteY1" fmla="*/ 286171 h 282222"/>
                <a:gd name="connsiteX2" fmla="*/ 0 w 352777"/>
                <a:gd name="connsiteY2" fmla="*/ 84029 h 282222"/>
                <a:gd name="connsiteX3" fmla="*/ 141 w 352777"/>
                <a:gd name="connsiteY3" fmla="*/ 23775 h 282222"/>
                <a:gd name="connsiteX4" fmla="*/ 33796 w 352777"/>
                <a:gd name="connsiteY4" fmla="*/ 4584 h 282222"/>
                <a:gd name="connsiteX5" fmla="*/ 319828 w 352777"/>
                <a:gd name="connsiteY5" fmla="*/ 169754 h 282222"/>
                <a:gd name="connsiteX6" fmla="*/ 353342 w 352777"/>
                <a:gd name="connsiteY6" fmla="*/ 227751 h 28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777" h="282222">
                  <a:moveTo>
                    <a:pt x="353342" y="227751"/>
                  </a:moveTo>
                  <a:lnTo>
                    <a:pt x="353201" y="286171"/>
                  </a:lnTo>
                  <a:lnTo>
                    <a:pt x="0" y="84029"/>
                  </a:lnTo>
                  <a:lnTo>
                    <a:pt x="141" y="23775"/>
                  </a:lnTo>
                  <a:cubicBezTo>
                    <a:pt x="212" y="2467"/>
                    <a:pt x="15240" y="-6070"/>
                    <a:pt x="33796" y="4584"/>
                  </a:cubicBezTo>
                  <a:lnTo>
                    <a:pt x="319828" y="169754"/>
                  </a:lnTo>
                  <a:cubicBezTo>
                    <a:pt x="338455" y="180479"/>
                    <a:pt x="353413" y="206443"/>
                    <a:pt x="353342" y="227751"/>
                  </a:cubicBezTo>
                  <a:close/>
                </a:path>
              </a:pathLst>
            </a:custGeom>
            <a:solidFill>
              <a:schemeClr val="accent4"/>
            </a:solidFill>
            <a:ln w="7047"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05F085F8-CC20-4920-91B1-88D302AED530}"/>
                </a:ext>
              </a:extLst>
            </p:cNvPr>
            <p:cNvSpPr/>
            <p:nvPr/>
          </p:nvSpPr>
          <p:spPr>
            <a:xfrm>
              <a:off x="7763298" y="1581432"/>
              <a:ext cx="352778" cy="423333"/>
            </a:xfrm>
            <a:custGeom>
              <a:avLst/>
              <a:gdLst>
                <a:gd name="connsiteX0" fmla="*/ 353906 w 352777"/>
                <a:gd name="connsiteY0" fmla="*/ 202142 h 423333"/>
                <a:gd name="connsiteX1" fmla="*/ 353201 w 352777"/>
                <a:gd name="connsiteY1" fmla="*/ 428484 h 423333"/>
                <a:gd name="connsiteX2" fmla="*/ 0 w 352777"/>
                <a:gd name="connsiteY2" fmla="*/ 224578 h 423333"/>
                <a:gd name="connsiteX3" fmla="*/ 705 w 352777"/>
                <a:gd name="connsiteY3" fmla="*/ 0 h 423333"/>
              </a:gdLst>
              <a:ahLst/>
              <a:cxnLst>
                <a:cxn ang="0">
                  <a:pos x="connsiteX0" y="connsiteY0"/>
                </a:cxn>
                <a:cxn ang="0">
                  <a:pos x="connsiteX1" y="connsiteY1"/>
                </a:cxn>
                <a:cxn ang="0">
                  <a:pos x="connsiteX2" y="connsiteY2"/>
                </a:cxn>
                <a:cxn ang="0">
                  <a:pos x="connsiteX3" y="connsiteY3"/>
                </a:cxn>
              </a:cxnLst>
              <a:rect l="l" t="t" r="r" b="b"/>
              <a:pathLst>
                <a:path w="352777" h="423333">
                  <a:moveTo>
                    <a:pt x="353906" y="202142"/>
                  </a:moveTo>
                  <a:lnTo>
                    <a:pt x="353201" y="428484"/>
                  </a:lnTo>
                  <a:lnTo>
                    <a:pt x="0" y="224578"/>
                  </a:lnTo>
                  <a:lnTo>
                    <a:pt x="705" y="0"/>
                  </a:lnTo>
                  <a:close/>
                </a:path>
              </a:pathLst>
            </a:custGeom>
            <a:solidFill>
              <a:schemeClr val="accent2"/>
            </a:solidFill>
            <a:ln w="7047" cap="flat">
              <a:solidFill>
                <a:schemeClr val="accent2"/>
              </a:solidFill>
              <a:prstDash val="solid"/>
              <a:miter/>
            </a:ln>
          </p:spPr>
          <p:txBody>
            <a:bodyPr rtlCol="0" anchor="ctr"/>
            <a:lstStyle/>
            <a:p>
              <a:endParaRPr lang="en-ID"/>
            </a:p>
          </p:txBody>
        </p:sp>
        <p:grpSp>
          <p:nvGrpSpPr>
            <p:cNvPr id="24" name="Graphic 1">
              <a:extLst>
                <a:ext uri="{FF2B5EF4-FFF2-40B4-BE49-F238E27FC236}">
                  <a16:creationId xmlns:a16="http://schemas.microsoft.com/office/drawing/2014/main" id="{39017A5A-9FB2-46E7-8E88-5EB7191F4D82}"/>
                </a:ext>
              </a:extLst>
            </p:cNvPr>
            <p:cNvGrpSpPr/>
            <p:nvPr/>
          </p:nvGrpSpPr>
          <p:grpSpPr>
            <a:xfrm>
              <a:off x="7807960" y="1651494"/>
              <a:ext cx="254000" cy="275167"/>
              <a:chOff x="7807960" y="1651494"/>
              <a:chExt cx="254000" cy="275167"/>
            </a:xfrm>
            <a:solidFill>
              <a:srgbClr val="FFFFFF"/>
            </a:solidFill>
          </p:grpSpPr>
          <p:sp>
            <p:nvSpPr>
              <p:cNvPr id="36" name="Freeform: Shape 35">
                <a:extLst>
                  <a:ext uri="{FF2B5EF4-FFF2-40B4-BE49-F238E27FC236}">
                    <a16:creationId xmlns:a16="http://schemas.microsoft.com/office/drawing/2014/main" id="{89B00FF4-ACA2-4FC9-A8F3-ECA180489B1A}"/>
                  </a:ext>
                </a:extLst>
              </p:cNvPr>
              <p:cNvSpPr/>
              <p:nvPr/>
            </p:nvSpPr>
            <p:spPr>
              <a:xfrm>
                <a:off x="7808171" y="1651494"/>
                <a:ext cx="56444" cy="70556"/>
              </a:xfrm>
              <a:custGeom>
                <a:avLst/>
                <a:gdLst>
                  <a:gd name="connsiteX0" fmla="*/ 57644 w 56444"/>
                  <a:gd name="connsiteY0" fmla="*/ 33161 h 70555"/>
                  <a:gd name="connsiteX1" fmla="*/ 141 w 56444"/>
                  <a:gd name="connsiteY1" fmla="*/ 0 h 70555"/>
                  <a:gd name="connsiteX2" fmla="*/ 0 w 56444"/>
                  <a:gd name="connsiteY2" fmla="*/ 37606 h 70555"/>
                  <a:gd name="connsiteX3" fmla="*/ 57503 w 56444"/>
                  <a:gd name="connsiteY3" fmla="*/ 70838 h 70555"/>
                  <a:gd name="connsiteX4" fmla="*/ 5764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644" y="33161"/>
                    </a:moveTo>
                    <a:lnTo>
                      <a:pt x="141" y="0"/>
                    </a:lnTo>
                    <a:lnTo>
                      <a:pt x="0" y="37606"/>
                    </a:lnTo>
                    <a:lnTo>
                      <a:pt x="57503" y="70838"/>
                    </a:lnTo>
                    <a:lnTo>
                      <a:pt x="57644"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9AC06474-C899-4B0E-A42B-D563E2768EBE}"/>
                  </a:ext>
                </a:extLst>
              </p:cNvPr>
              <p:cNvSpPr/>
              <p:nvPr/>
            </p:nvSpPr>
            <p:spPr>
              <a:xfrm>
                <a:off x="7873859" y="1689382"/>
                <a:ext cx="56444" cy="70556"/>
              </a:xfrm>
              <a:custGeom>
                <a:avLst/>
                <a:gdLst>
                  <a:gd name="connsiteX0" fmla="*/ 57644 w 56444"/>
                  <a:gd name="connsiteY0" fmla="*/ 33161 h 70555"/>
                  <a:gd name="connsiteX1" fmla="*/ 141 w 56444"/>
                  <a:gd name="connsiteY1" fmla="*/ 0 h 70555"/>
                  <a:gd name="connsiteX2" fmla="*/ 0 w 56444"/>
                  <a:gd name="connsiteY2" fmla="*/ 37677 h 70555"/>
                  <a:gd name="connsiteX3" fmla="*/ 57503 w 56444"/>
                  <a:gd name="connsiteY3" fmla="*/ 70838 h 70555"/>
                  <a:gd name="connsiteX4" fmla="*/ 5764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644" y="33161"/>
                    </a:moveTo>
                    <a:lnTo>
                      <a:pt x="141" y="0"/>
                    </a:lnTo>
                    <a:lnTo>
                      <a:pt x="0" y="37677"/>
                    </a:lnTo>
                    <a:lnTo>
                      <a:pt x="57503" y="70838"/>
                    </a:lnTo>
                    <a:lnTo>
                      <a:pt x="57644"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A8D49A98-740E-4B34-BAB3-DA94D3D7388C}"/>
                  </a:ext>
                </a:extLst>
              </p:cNvPr>
              <p:cNvSpPr/>
              <p:nvPr/>
            </p:nvSpPr>
            <p:spPr>
              <a:xfrm>
                <a:off x="7939616" y="1727341"/>
                <a:ext cx="56444" cy="70556"/>
              </a:xfrm>
              <a:custGeom>
                <a:avLst/>
                <a:gdLst>
                  <a:gd name="connsiteX0" fmla="*/ 57574 w 56444"/>
                  <a:gd name="connsiteY0" fmla="*/ 33161 h 70555"/>
                  <a:gd name="connsiteX1" fmla="*/ 71 w 56444"/>
                  <a:gd name="connsiteY1" fmla="*/ 0 h 70555"/>
                  <a:gd name="connsiteX2" fmla="*/ 0 w 56444"/>
                  <a:gd name="connsiteY2" fmla="*/ 37606 h 70555"/>
                  <a:gd name="connsiteX3" fmla="*/ 57432 w 56444"/>
                  <a:gd name="connsiteY3" fmla="*/ 70838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06"/>
                    </a:lnTo>
                    <a:lnTo>
                      <a:pt x="57432" y="70838"/>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C8E96158-3BBB-4184-84BD-BA0D74BFBF8A}"/>
                  </a:ext>
                </a:extLst>
              </p:cNvPr>
              <p:cNvSpPr/>
              <p:nvPr/>
            </p:nvSpPr>
            <p:spPr>
              <a:xfrm>
                <a:off x="8005304" y="1765229"/>
                <a:ext cx="56444" cy="70556"/>
              </a:xfrm>
              <a:custGeom>
                <a:avLst/>
                <a:gdLst>
                  <a:gd name="connsiteX0" fmla="*/ 57574 w 56444"/>
                  <a:gd name="connsiteY0" fmla="*/ 33161 h 70555"/>
                  <a:gd name="connsiteX1" fmla="*/ 71 w 56444"/>
                  <a:gd name="connsiteY1" fmla="*/ 0 h 70555"/>
                  <a:gd name="connsiteX2" fmla="*/ 0 w 56444"/>
                  <a:gd name="connsiteY2" fmla="*/ 37677 h 70555"/>
                  <a:gd name="connsiteX3" fmla="*/ 57503 w 56444"/>
                  <a:gd name="connsiteY3" fmla="*/ 70838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77"/>
                    </a:lnTo>
                    <a:lnTo>
                      <a:pt x="57503" y="70838"/>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6B6BB040-8D47-4461-A059-6998F751CBB1}"/>
                  </a:ext>
                </a:extLst>
              </p:cNvPr>
              <p:cNvSpPr/>
              <p:nvPr/>
            </p:nvSpPr>
            <p:spPr>
              <a:xfrm>
                <a:off x="7808101" y="1698554"/>
                <a:ext cx="56444" cy="70556"/>
              </a:xfrm>
              <a:custGeom>
                <a:avLst/>
                <a:gdLst>
                  <a:gd name="connsiteX0" fmla="*/ 57574 w 56444"/>
                  <a:gd name="connsiteY0" fmla="*/ 33232 h 70555"/>
                  <a:gd name="connsiteX1" fmla="*/ 71 w 56444"/>
                  <a:gd name="connsiteY1" fmla="*/ 0 h 70555"/>
                  <a:gd name="connsiteX2" fmla="*/ 0 w 56444"/>
                  <a:gd name="connsiteY2" fmla="*/ 37677 h 70555"/>
                  <a:gd name="connsiteX3" fmla="*/ 57432 w 56444"/>
                  <a:gd name="connsiteY3" fmla="*/ 70838 h 70555"/>
                  <a:gd name="connsiteX4" fmla="*/ 57574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232"/>
                    </a:moveTo>
                    <a:lnTo>
                      <a:pt x="71" y="0"/>
                    </a:lnTo>
                    <a:lnTo>
                      <a:pt x="0" y="37677"/>
                    </a:lnTo>
                    <a:lnTo>
                      <a:pt x="57432" y="70838"/>
                    </a:lnTo>
                    <a:lnTo>
                      <a:pt x="57574" y="33232"/>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0486A29C-BB83-48BD-9675-2CDA7EB7F614}"/>
                  </a:ext>
                </a:extLst>
              </p:cNvPr>
              <p:cNvSpPr/>
              <p:nvPr/>
            </p:nvSpPr>
            <p:spPr>
              <a:xfrm>
                <a:off x="7873788" y="1736513"/>
                <a:ext cx="56444" cy="70556"/>
              </a:xfrm>
              <a:custGeom>
                <a:avLst/>
                <a:gdLst>
                  <a:gd name="connsiteX0" fmla="*/ 57574 w 56444"/>
                  <a:gd name="connsiteY0" fmla="*/ 33161 h 70555"/>
                  <a:gd name="connsiteX1" fmla="*/ 71 w 56444"/>
                  <a:gd name="connsiteY1" fmla="*/ 0 h 70555"/>
                  <a:gd name="connsiteX2" fmla="*/ 0 w 56444"/>
                  <a:gd name="connsiteY2" fmla="*/ 37606 h 70555"/>
                  <a:gd name="connsiteX3" fmla="*/ 57503 w 56444"/>
                  <a:gd name="connsiteY3" fmla="*/ 70767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06"/>
                    </a:lnTo>
                    <a:lnTo>
                      <a:pt x="57503" y="70767"/>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AB2BF139-CABB-4D7A-A046-D7DE97BC068A}"/>
                  </a:ext>
                </a:extLst>
              </p:cNvPr>
              <p:cNvSpPr/>
              <p:nvPr/>
            </p:nvSpPr>
            <p:spPr>
              <a:xfrm>
                <a:off x="7939476" y="1774402"/>
                <a:ext cx="56444" cy="70556"/>
              </a:xfrm>
              <a:custGeom>
                <a:avLst/>
                <a:gdLst>
                  <a:gd name="connsiteX0" fmla="*/ 57573 w 56444"/>
                  <a:gd name="connsiteY0" fmla="*/ 33161 h 70555"/>
                  <a:gd name="connsiteX1" fmla="*/ 70 w 56444"/>
                  <a:gd name="connsiteY1" fmla="*/ 0 h 70555"/>
                  <a:gd name="connsiteX2" fmla="*/ 0 w 56444"/>
                  <a:gd name="connsiteY2" fmla="*/ 37677 h 70555"/>
                  <a:gd name="connsiteX3" fmla="*/ 57432 w 56444"/>
                  <a:gd name="connsiteY3" fmla="*/ 70838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0" y="0"/>
                    </a:lnTo>
                    <a:lnTo>
                      <a:pt x="0" y="37677"/>
                    </a:lnTo>
                    <a:lnTo>
                      <a:pt x="57432" y="70838"/>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A4AC54B2-4880-4964-9D92-23D7301F3028}"/>
                  </a:ext>
                </a:extLst>
              </p:cNvPr>
              <p:cNvSpPr/>
              <p:nvPr/>
            </p:nvSpPr>
            <p:spPr>
              <a:xfrm>
                <a:off x="8005163" y="1812290"/>
                <a:ext cx="56444" cy="70556"/>
              </a:xfrm>
              <a:custGeom>
                <a:avLst/>
                <a:gdLst>
                  <a:gd name="connsiteX0" fmla="*/ 57573 w 56444"/>
                  <a:gd name="connsiteY0" fmla="*/ 33232 h 70555"/>
                  <a:gd name="connsiteX1" fmla="*/ 70 w 56444"/>
                  <a:gd name="connsiteY1" fmla="*/ 0 h 70555"/>
                  <a:gd name="connsiteX2" fmla="*/ 0 w 56444"/>
                  <a:gd name="connsiteY2" fmla="*/ 37677 h 70555"/>
                  <a:gd name="connsiteX3" fmla="*/ 57503 w 56444"/>
                  <a:gd name="connsiteY3" fmla="*/ 70838 h 70555"/>
                  <a:gd name="connsiteX4" fmla="*/ 57573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232"/>
                    </a:moveTo>
                    <a:lnTo>
                      <a:pt x="70" y="0"/>
                    </a:lnTo>
                    <a:lnTo>
                      <a:pt x="0" y="37677"/>
                    </a:lnTo>
                    <a:lnTo>
                      <a:pt x="57503" y="70838"/>
                    </a:lnTo>
                    <a:lnTo>
                      <a:pt x="57573" y="33232"/>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E0F51612-38DC-449A-86C7-C0ABD7E39B40}"/>
                  </a:ext>
                </a:extLst>
              </p:cNvPr>
              <p:cNvSpPr/>
              <p:nvPr/>
            </p:nvSpPr>
            <p:spPr>
              <a:xfrm>
                <a:off x="7807960" y="1745686"/>
                <a:ext cx="56444" cy="70556"/>
              </a:xfrm>
              <a:custGeom>
                <a:avLst/>
                <a:gdLst>
                  <a:gd name="connsiteX0" fmla="*/ 57573 w 56444"/>
                  <a:gd name="connsiteY0" fmla="*/ 33161 h 70555"/>
                  <a:gd name="connsiteX1" fmla="*/ 71 w 56444"/>
                  <a:gd name="connsiteY1" fmla="*/ 0 h 70555"/>
                  <a:gd name="connsiteX2" fmla="*/ 0 w 56444"/>
                  <a:gd name="connsiteY2" fmla="*/ 37677 h 70555"/>
                  <a:gd name="connsiteX3" fmla="*/ 57432 w 56444"/>
                  <a:gd name="connsiteY3" fmla="*/ 70767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1" y="0"/>
                    </a:lnTo>
                    <a:lnTo>
                      <a:pt x="0" y="37677"/>
                    </a:lnTo>
                    <a:lnTo>
                      <a:pt x="57432" y="70767"/>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CF6D7E6B-3A0B-40DF-A1F3-4DD79AF1FF58}"/>
                  </a:ext>
                </a:extLst>
              </p:cNvPr>
              <p:cNvSpPr/>
              <p:nvPr/>
            </p:nvSpPr>
            <p:spPr>
              <a:xfrm>
                <a:off x="7873647" y="1783574"/>
                <a:ext cx="56444" cy="70556"/>
              </a:xfrm>
              <a:custGeom>
                <a:avLst/>
                <a:gdLst>
                  <a:gd name="connsiteX0" fmla="*/ 57573 w 56444"/>
                  <a:gd name="connsiteY0" fmla="*/ 33232 h 70555"/>
                  <a:gd name="connsiteX1" fmla="*/ 71 w 56444"/>
                  <a:gd name="connsiteY1" fmla="*/ 0 h 70555"/>
                  <a:gd name="connsiteX2" fmla="*/ 0 w 56444"/>
                  <a:gd name="connsiteY2" fmla="*/ 37677 h 70555"/>
                  <a:gd name="connsiteX3" fmla="*/ 57503 w 56444"/>
                  <a:gd name="connsiteY3" fmla="*/ 70838 h 70555"/>
                  <a:gd name="connsiteX4" fmla="*/ 57573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232"/>
                    </a:moveTo>
                    <a:lnTo>
                      <a:pt x="71" y="0"/>
                    </a:lnTo>
                    <a:lnTo>
                      <a:pt x="0" y="37677"/>
                    </a:lnTo>
                    <a:lnTo>
                      <a:pt x="57503" y="70838"/>
                    </a:lnTo>
                    <a:lnTo>
                      <a:pt x="57573" y="33232"/>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619A3FDC-9AB6-4ED9-99AC-C3C9DD1E36C7}"/>
                  </a:ext>
                </a:extLst>
              </p:cNvPr>
              <p:cNvSpPr/>
              <p:nvPr/>
            </p:nvSpPr>
            <p:spPr>
              <a:xfrm>
                <a:off x="7939334" y="1821533"/>
                <a:ext cx="56444" cy="70556"/>
              </a:xfrm>
              <a:custGeom>
                <a:avLst/>
                <a:gdLst>
                  <a:gd name="connsiteX0" fmla="*/ 57573 w 56444"/>
                  <a:gd name="connsiteY0" fmla="*/ 33161 h 70555"/>
                  <a:gd name="connsiteX1" fmla="*/ 71 w 56444"/>
                  <a:gd name="connsiteY1" fmla="*/ 0 h 70555"/>
                  <a:gd name="connsiteX2" fmla="*/ 0 w 56444"/>
                  <a:gd name="connsiteY2" fmla="*/ 37606 h 70555"/>
                  <a:gd name="connsiteX3" fmla="*/ 57503 w 56444"/>
                  <a:gd name="connsiteY3" fmla="*/ 70767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1" y="0"/>
                    </a:lnTo>
                    <a:lnTo>
                      <a:pt x="0" y="37606"/>
                    </a:lnTo>
                    <a:lnTo>
                      <a:pt x="57503" y="70767"/>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5060A7F2-7AE6-4595-8E4F-7D603584E13C}"/>
                  </a:ext>
                </a:extLst>
              </p:cNvPr>
              <p:cNvSpPr/>
              <p:nvPr/>
            </p:nvSpPr>
            <p:spPr>
              <a:xfrm>
                <a:off x="8005022" y="1859421"/>
                <a:ext cx="56444" cy="70556"/>
              </a:xfrm>
              <a:custGeom>
                <a:avLst/>
                <a:gdLst>
                  <a:gd name="connsiteX0" fmla="*/ 57573 w 56444"/>
                  <a:gd name="connsiteY0" fmla="*/ 33161 h 70555"/>
                  <a:gd name="connsiteX1" fmla="*/ 141 w 56444"/>
                  <a:gd name="connsiteY1" fmla="*/ 0 h 70555"/>
                  <a:gd name="connsiteX2" fmla="*/ 0 w 56444"/>
                  <a:gd name="connsiteY2" fmla="*/ 37677 h 70555"/>
                  <a:gd name="connsiteX3" fmla="*/ 57503 w 56444"/>
                  <a:gd name="connsiteY3" fmla="*/ 70838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141" y="0"/>
                    </a:lnTo>
                    <a:lnTo>
                      <a:pt x="0" y="37677"/>
                    </a:lnTo>
                    <a:lnTo>
                      <a:pt x="57503" y="70838"/>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a:p>
            </p:txBody>
          </p:sp>
        </p:grpSp>
        <p:sp>
          <p:nvSpPr>
            <p:cNvPr id="25" name="Freeform: Shape 24">
              <a:extLst>
                <a:ext uri="{FF2B5EF4-FFF2-40B4-BE49-F238E27FC236}">
                  <a16:creationId xmlns:a16="http://schemas.microsoft.com/office/drawing/2014/main" id="{AF552C4F-0650-4EE7-A94A-4F86613A3569}"/>
                </a:ext>
              </a:extLst>
            </p:cNvPr>
            <p:cNvSpPr/>
            <p:nvPr/>
          </p:nvSpPr>
          <p:spPr>
            <a:xfrm>
              <a:off x="7785664" y="1539067"/>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7" y="20070"/>
                    <a:pt x="16157" y="14990"/>
                  </a:cubicBezTo>
                  <a:cubicBezTo>
                    <a:pt x="16157" y="9840"/>
                    <a:pt x="12559" y="3631"/>
                    <a:pt x="8114" y="1091"/>
                  </a:cubicBezTo>
                </a:path>
              </a:pathLst>
            </a:custGeom>
            <a:solidFill>
              <a:schemeClr val="accent2"/>
            </a:solidFill>
            <a:ln w="7047"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65F064F8-01E8-4EC6-8C2A-04655E5A568B}"/>
                </a:ext>
              </a:extLst>
            </p:cNvPr>
            <p:cNvSpPr/>
            <p:nvPr/>
          </p:nvSpPr>
          <p:spPr>
            <a:xfrm>
              <a:off x="7879927" y="1593535"/>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0" y="597"/>
                    <a:pt x="0" y="5677"/>
                  </a:cubicBezTo>
                  <a:cubicBezTo>
                    <a:pt x="0" y="10757"/>
                    <a:pt x="3598" y="16966"/>
                    <a:pt x="8043" y="19576"/>
                  </a:cubicBezTo>
                  <a:cubicBezTo>
                    <a:pt x="12488" y="22116"/>
                    <a:pt x="16086" y="20070"/>
                    <a:pt x="16157" y="14990"/>
                  </a:cubicBezTo>
                  <a:cubicBezTo>
                    <a:pt x="16157" y="9910"/>
                    <a:pt x="12559" y="3631"/>
                    <a:pt x="8114" y="1091"/>
                  </a:cubicBezTo>
                </a:path>
              </a:pathLst>
            </a:custGeom>
            <a:solidFill>
              <a:schemeClr val="accent2"/>
            </a:solidFill>
            <a:ln w="7047"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264DB806-1ABE-4DB1-B515-B08D6F871CF6}"/>
                </a:ext>
              </a:extLst>
            </p:cNvPr>
            <p:cNvSpPr/>
            <p:nvPr/>
          </p:nvSpPr>
          <p:spPr>
            <a:xfrm>
              <a:off x="7974189" y="1648004"/>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6" y="20070"/>
                    <a:pt x="16157" y="14990"/>
                  </a:cubicBezTo>
                  <a:cubicBezTo>
                    <a:pt x="16157" y="9910"/>
                    <a:pt x="12559" y="3701"/>
                    <a:pt x="8114" y="1091"/>
                  </a:cubicBezTo>
                </a:path>
              </a:pathLst>
            </a:custGeom>
            <a:solidFill>
              <a:schemeClr val="accent2"/>
            </a:solidFill>
            <a:ln w="7047"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EE9CC760-17F3-43A2-BDD6-2E05FFB6B871}"/>
                </a:ext>
              </a:extLst>
            </p:cNvPr>
            <p:cNvSpPr/>
            <p:nvPr/>
          </p:nvSpPr>
          <p:spPr>
            <a:xfrm>
              <a:off x="8068451" y="1702544"/>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7" y="20070"/>
                    <a:pt x="16157" y="14990"/>
                  </a:cubicBezTo>
                  <a:cubicBezTo>
                    <a:pt x="16157" y="9839"/>
                    <a:pt x="12559" y="3631"/>
                    <a:pt x="8114" y="1091"/>
                  </a:cubicBezTo>
                </a:path>
              </a:pathLst>
            </a:custGeom>
            <a:solidFill>
              <a:schemeClr val="accent2"/>
            </a:solidFill>
            <a:ln w="704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B936CABC-EFF0-461B-9CB4-4160700BBE86}"/>
                </a:ext>
              </a:extLst>
            </p:cNvPr>
            <p:cNvSpPr/>
            <p:nvPr/>
          </p:nvSpPr>
          <p:spPr>
            <a:xfrm>
              <a:off x="8144087" y="1729034"/>
              <a:ext cx="84667" cy="190500"/>
            </a:xfrm>
            <a:custGeom>
              <a:avLst/>
              <a:gdLst>
                <a:gd name="connsiteX0" fmla="*/ 83538 w 84666"/>
                <a:gd name="connsiteY0" fmla="*/ 194310 h 190500"/>
                <a:gd name="connsiteX1" fmla="*/ 0 w 84666"/>
                <a:gd name="connsiteY1" fmla="*/ 141111 h 190500"/>
                <a:gd name="connsiteX2" fmla="*/ 282 w 84666"/>
                <a:gd name="connsiteY2" fmla="*/ 41346 h 190500"/>
                <a:gd name="connsiteX3" fmla="*/ 353 w 84666"/>
                <a:gd name="connsiteY3" fmla="*/ 41346 h 190500"/>
                <a:gd name="connsiteX4" fmla="*/ 494 w 84666"/>
                <a:gd name="connsiteY4" fmla="*/ 0 h 190500"/>
                <a:gd name="connsiteX5" fmla="*/ 85866 w 84666"/>
                <a:gd name="connsiteY5" fmla="*/ 169333 h 190500"/>
                <a:gd name="connsiteX6" fmla="*/ 83538 w 84666"/>
                <a:gd name="connsiteY6" fmla="*/ 19431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190500">
                  <a:moveTo>
                    <a:pt x="83538" y="194310"/>
                  </a:moveTo>
                  <a:lnTo>
                    <a:pt x="0" y="141111"/>
                  </a:lnTo>
                  <a:lnTo>
                    <a:pt x="282" y="41346"/>
                  </a:lnTo>
                  <a:lnTo>
                    <a:pt x="353" y="41346"/>
                  </a:lnTo>
                  <a:lnTo>
                    <a:pt x="494" y="0"/>
                  </a:lnTo>
                  <a:lnTo>
                    <a:pt x="85866" y="169333"/>
                  </a:lnTo>
                  <a:cubicBezTo>
                    <a:pt x="90029" y="177659"/>
                    <a:pt x="88829" y="187325"/>
                    <a:pt x="83538" y="194310"/>
                  </a:cubicBezTo>
                  <a:close/>
                </a:path>
              </a:pathLst>
            </a:custGeom>
            <a:solidFill>
              <a:schemeClr val="accent4"/>
            </a:solidFill>
            <a:ln w="7047"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99FE8CE1-6CCE-4207-BFA2-526307559706}"/>
                </a:ext>
              </a:extLst>
            </p:cNvPr>
            <p:cNvSpPr/>
            <p:nvPr/>
          </p:nvSpPr>
          <p:spPr>
            <a:xfrm>
              <a:off x="8143734" y="1870146"/>
              <a:ext cx="77611" cy="98778"/>
            </a:xfrm>
            <a:custGeom>
              <a:avLst/>
              <a:gdLst>
                <a:gd name="connsiteX0" fmla="*/ 83891 w 77611"/>
                <a:gd name="connsiteY0" fmla="*/ 53199 h 98777"/>
                <a:gd name="connsiteX1" fmla="*/ 77188 w 77611"/>
                <a:gd name="connsiteY1" fmla="*/ 59126 h 98777"/>
                <a:gd name="connsiteX2" fmla="*/ 0 w 77611"/>
                <a:gd name="connsiteY2" fmla="*/ 105339 h 98777"/>
                <a:gd name="connsiteX3" fmla="*/ 282 w 77611"/>
                <a:gd name="connsiteY3" fmla="*/ 0 h 98777"/>
                <a:gd name="connsiteX4" fmla="*/ 83891 w 77611"/>
                <a:gd name="connsiteY4" fmla="*/ 53199 h 98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11" h="98777">
                  <a:moveTo>
                    <a:pt x="83891" y="53199"/>
                  </a:moveTo>
                  <a:cubicBezTo>
                    <a:pt x="82127" y="55527"/>
                    <a:pt x="79869" y="57573"/>
                    <a:pt x="77188" y="59126"/>
                  </a:cubicBezTo>
                  <a:lnTo>
                    <a:pt x="0" y="105339"/>
                  </a:lnTo>
                  <a:lnTo>
                    <a:pt x="282" y="0"/>
                  </a:lnTo>
                  <a:lnTo>
                    <a:pt x="83891" y="53199"/>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D7E16C59-6726-47B3-A903-D45B18D8C39B}"/>
                </a:ext>
              </a:extLst>
            </p:cNvPr>
            <p:cNvSpPr/>
            <p:nvPr/>
          </p:nvSpPr>
          <p:spPr>
            <a:xfrm>
              <a:off x="8136890" y="1687407"/>
              <a:ext cx="105833" cy="303389"/>
            </a:xfrm>
            <a:custGeom>
              <a:avLst/>
              <a:gdLst>
                <a:gd name="connsiteX0" fmla="*/ 92851 w 105833"/>
                <a:gd name="connsiteY0" fmla="*/ 255199 h 303388"/>
                <a:gd name="connsiteX1" fmla="*/ 6773 w 105833"/>
                <a:gd name="connsiteY1" fmla="*/ 306705 h 303388"/>
                <a:gd name="connsiteX2" fmla="*/ 6844 w 105833"/>
                <a:gd name="connsiteY2" fmla="*/ 288078 h 303388"/>
                <a:gd name="connsiteX3" fmla="*/ 84031 w 105833"/>
                <a:gd name="connsiteY3" fmla="*/ 241864 h 303388"/>
                <a:gd name="connsiteX4" fmla="*/ 92992 w 105833"/>
                <a:gd name="connsiteY4" fmla="*/ 210961 h 303388"/>
                <a:gd name="connsiteX5" fmla="*/ 7620 w 105833"/>
                <a:gd name="connsiteY5" fmla="*/ 41628 h 303388"/>
                <a:gd name="connsiteX6" fmla="*/ 7690 w 105833"/>
                <a:gd name="connsiteY6" fmla="*/ 21943 h 303388"/>
                <a:gd name="connsiteX7" fmla="*/ 0 w 105833"/>
                <a:gd name="connsiteY7" fmla="*/ 26388 h 303388"/>
                <a:gd name="connsiteX8" fmla="*/ 7690 w 105833"/>
                <a:gd name="connsiteY8" fmla="*/ 21872 h 303388"/>
                <a:gd name="connsiteX9" fmla="*/ 7690 w 105833"/>
                <a:gd name="connsiteY9" fmla="*/ 20391 h 303388"/>
                <a:gd name="connsiteX10" fmla="*/ 7620 w 105833"/>
                <a:gd name="connsiteY10" fmla="*/ 18768 h 303388"/>
                <a:gd name="connsiteX11" fmla="*/ 7549 w 105833"/>
                <a:gd name="connsiteY11" fmla="*/ 18062 h 303388"/>
                <a:gd name="connsiteX12" fmla="*/ 7549 w 105833"/>
                <a:gd name="connsiteY12" fmla="*/ 17709 h 303388"/>
                <a:gd name="connsiteX13" fmla="*/ 7479 w 105833"/>
                <a:gd name="connsiteY13" fmla="*/ 17145 h 303388"/>
                <a:gd name="connsiteX14" fmla="*/ 7267 w 105833"/>
                <a:gd name="connsiteY14" fmla="*/ 15522 h 303388"/>
                <a:gd name="connsiteX15" fmla="*/ 7056 w 105833"/>
                <a:gd name="connsiteY15" fmla="*/ 13829 h 303388"/>
                <a:gd name="connsiteX16" fmla="*/ 6985 w 105833"/>
                <a:gd name="connsiteY16" fmla="*/ 13758 h 303388"/>
                <a:gd name="connsiteX17" fmla="*/ 6985 w 105833"/>
                <a:gd name="connsiteY17" fmla="*/ 13688 h 303388"/>
                <a:gd name="connsiteX18" fmla="*/ 6703 w 105833"/>
                <a:gd name="connsiteY18" fmla="*/ 12136 h 303388"/>
                <a:gd name="connsiteX19" fmla="*/ 6350 w 105833"/>
                <a:gd name="connsiteY19" fmla="*/ 10372 h 303388"/>
                <a:gd name="connsiteX20" fmla="*/ 6209 w 105833"/>
                <a:gd name="connsiteY20" fmla="*/ 9737 h 303388"/>
                <a:gd name="connsiteX21" fmla="*/ 6138 w 105833"/>
                <a:gd name="connsiteY21" fmla="*/ 9384 h 303388"/>
                <a:gd name="connsiteX22" fmla="*/ 5926 w 105833"/>
                <a:gd name="connsiteY22" fmla="*/ 8608 h 303388"/>
                <a:gd name="connsiteX23" fmla="*/ 5433 w 105833"/>
                <a:gd name="connsiteY23" fmla="*/ 6844 h 303388"/>
                <a:gd name="connsiteX24" fmla="*/ 5080 w 105833"/>
                <a:gd name="connsiteY24" fmla="*/ 5503 h 303388"/>
                <a:gd name="connsiteX25" fmla="*/ 5009 w 105833"/>
                <a:gd name="connsiteY25" fmla="*/ 5292 h 303388"/>
                <a:gd name="connsiteX26" fmla="*/ 4939 w 105833"/>
                <a:gd name="connsiteY26" fmla="*/ 5080 h 303388"/>
                <a:gd name="connsiteX27" fmla="*/ 4374 w 105833"/>
                <a:gd name="connsiteY27" fmla="*/ 3316 h 303388"/>
                <a:gd name="connsiteX28" fmla="*/ 3810 w 105833"/>
                <a:gd name="connsiteY28" fmla="*/ 1623 h 303388"/>
                <a:gd name="connsiteX29" fmla="*/ 3669 w 105833"/>
                <a:gd name="connsiteY29" fmla="*/ 1270 h 303388"/>
                <a:gd name="connsiteX30" fmla="*/ 3528 w 105833"/>
                <a:gd name="connsiteY30" fmla="*/ 1058 h 303388"/>
                <a:gd name="connsiteX31" fmla="*/ 3175 w 105833"/>
                <a:gd name="connsiteY31" fmla="*/ 0 h 303388"/>
                <a:gd name="connsiteX32" fmla="*/ 107103 w 105833"/>
                <a:gd name="connsiteY32" fmla="*/ 206093 h 303388"/>
                <a:gd name="connsiteX33" fmla="*/ 92851 w 105833"/>
                <a:gd name="connsiteY33" fmla="*/ 255199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5833" h="303388">
                  <a:moveTo>
                    <a:pt x="92851" y="255199"/>
                  </a:moveTo>
                  <a:lnTo>
                    <a:pt x="6773" y="306705"/>
                  </a:lnTo>
                  <a:lnTo>
                    <a:pt x="6844" y="288078"/>
                  </a:lnTo>
                  <a:lnTo>
                    <a:pt x="84031" y="241864"/>
                  </a:lnTo>
                  <a:cubicBezTo>
                    <a:pt x="94685" y="235514"/>
                    <a:pt x="98566" y="222038"/>
                    <a:pt x="92992" y="210961"/>
                  </a:cubicBezTo>
                  <a:lnTo>
                    <a:pt x="7620" y="41628"/>
                  </a:lnTo>
                  <a:lnTo>
                    <a:pt x="7690" y="21943"/>
                  </a:lnTo>
                  <a:lnTo>
                    <a:pt x="0" y="26388"/>
                  </a:lnTo>
                  <a:lnTo>
                    <a:pt x="7690" y="21872"/>
                  </a:lnTo>
                  <a:cubicBezTo>
                    <a:pt x="7761" y="21378"/>
                    <a:pt x="7690" y="20884"/>
                    <a:pt x="7690" y="20391"/>
                  </a:cubicBezTo>
                  <a:cubicBezTo>
                    <a:pt x="7690" y="19826"/>
                    <a:pt x="7620" y="19332"/>
                    <a:pt x="7620" y="18768"/>
                  </a:cubicBezTo>
                  <a:cubicBezTo>
                    <a:pt x="7620" y="18486"/>
                    <a:pt x="7549" y="18274"/>
                    <a:pt x="7549" y="18062"/>
                  </a:cubicBezTo>
                  <a:lnTo>
                    <a:pt x="7549" y="17709"/>
                  </a:lnTo>
                  <a:cubicBezTo>
                    <a:pt x="7479" y="17498"/>
                    <a:pt x="7479" y="17357"/>
                    <a:pt x="7479" y="17145"/>
                  </a:cubicBezTo>
                  <a:cubicBezTo>
                    <a:pt x="7408" y="16580"/>
                    <a:pt x="7338" y="16087"/>
                    <a:pt x="7267" y="15522"/>
                  </a:cubicBezTo>
                  <a:cubicBezTo>
                    <a:pt x="7197" y="14958"/>
                    <a:pt x="7126" y="14393"/>
                    <a:pt x="7056" y="13829"/>
                  </a:cubicBezTo>
                  <a:cubicBezTo>
                    <a:pt x="7056" y="13829"/>
                    <a:pt x="7056" y="13758"/>
                    <a:pt x="6985" y="13758"/>
                  </a:cubicBezTo>
                  <a:cubicBezTo>
                    <a:pt x="6985" y="13688"/>
                    <a:pt x="6985" y="13688"/>
                    <a:pt x="6985" y="13688"/>
                  </a:cubicBezTo>
                  <a:cubicBezTo>
                    <a:pt x="6914" y="13194"/>
                    <a:pt x="6844" y="12629"/>
                    <a:pt x="6703" y="12136"/>
                  </a:cubicBezTo>
                  <a:cubicBezTo>
                    <a:pt x="6562" y="11571"/>
                    <a:pt x="6491" y="11007"/>
                    <a:pt x="6350" y="10372"/>
                  </a:cubicBezTo>
                  <a:cubicBezTo>
                    <a:pt x="6280" y="10160"/>
                    <a:pt x="6209" y="9948"/>
                    <a:pt x="6209" y="9737"/>
                  </a:cubicBezTo>
                  <a:cubicBezTo>
                    <a:pt x="6138" y="9596"/>
                    <a:pt x="6138" y="9454"/>
                    <a:pt x="6138" y="9384"/>
                  </a:cubicBezTo>
                  <a:cubicBezTo>
                    <a:pt x="6068" y="9102"/>
                    <a:pt x="5997" y="8890"/>
                    <a:pt x="5926" y="8608"/>
                  </a:cubicBezTo>
                  <a:cubicBezTo>
                    <a:pt x="5786" y="8043"/>
                    <a:pt x="5644" y="7408"/>
                    <a:pt x="5433" y="6844"/>
                  </a:cubicBezTo>
                  <a:cubicBezTo>
                    <a:pt x="5292" y="6421"/>
                    <a:pt x="5221" y="5927"/>
                    <a:pt x="5080" y="5503"/>
                  </a:cubicBezTo>
                  <a:cubicBezTo>
                    <a:pt x="5080" y="5433"/>
                    <a:pt x="5009" y="5362"/>
                    <a:pt x="5009" y="5292"/>
                  </a:cubicBezTo>
                  <a:cubicBezTo>
                    <a:pt x="5009" y="5221"/>
                    <a:pt x="4939" y="5151"/>
                    <a:pt x="4939" y="5080"/>
                  </a:cubicBezTo>
                  <a:cubicBezTo>
                    <a:pt x="4727" y="4516"/>
                    <a:pt x="4586" y="3951"/>
                    <a:pt x="4374" y="3316"/>
                  </a:cubicBezTo>
                  <a:cubicBezTo>
                    <a:pt x="4163" y="2752"/>
                    <a:pt x="4022" y="2187"/>
                    <a:pt x="3810" y="1623"/>
                  </a:cubicBezTo>
                  <a:cubicBezTo>
                    <a:pt x="3739" y="1482"/>
                    <a:pt x="3739" y="1411"/>
                    <a:pt x="3669" y="1270"/>
                  </a:cubicBezTo>
                  <a:cubicBezTo>
                    <a:pt x="3598" y="1199"/>
                    <a:pt x="3598" y="1129"/>
                    <a:pt x="3528" y="1058"/>
                  </a:cubicBezTo>
                  <a:cubicBezTo>
                    <a:pt x="3387" y="705"/>
                    <a:pt x="3245" y="353"/>
                    <a:pt x="3175" y="0"/>
                  </a:cubicBezTo>
                  <a:lnTo>
                    <a:pt x="107103" y="206093"/>
                  </a:lnTo>
                  <a:cubicBezTo>
                    <a:pt x="115993" y="223661"/>
                    <a:pt x="109784" y="245110"/>
                    <a:pt x="92851" y="25519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77DA04E4-E73F-4FDD-B3AC-7521CE583A8A}"/>
                </a:ext>
              </a:extLst>
            </p:cNvPr>
            <p:cNvSpPr/>
            <p:nvPr/>
          </p:nvSpPr>
          <p:spPr>
            <a:xfrm>
              <a:off x="7756313" y="1449422"/>
              <a:ext cx="70556" cy="105833"/>
            </a:xfrm>
            <a:custGeom>
              <a:avLst/>
              <a:gdLst>
                <a:gd name="connsiteX0" fmla="*/ 74718 w 70555"/>
                <a:gd name="connsiteY0" fmla="*/ 36055 h 105833"/>
                <a:gd name="connsiteX1" fmla="*/ 73801 w 70555"/>
                <a:gd name="connsiteY1" fmla="*/ 39794 h 105833"/>
                <a:gd name="connsiteX2" fmla="*/ 68721 w 70555"/>
                <a:gd name="connsiteY2" fmla="*/ 36831 h 105833"/>
                <a:gd name="connsiteX3" fmla="*/ 67663 w 70555"/>
                <a:gd name="connsiteY3" fmla="*/ 36267 h 105833"/>
                <a:gd name="connsiteX4" fmla="*/ 66252 w 70555"/>
                <a:gd name="connsiteY4" fmla="*/ 35561 h 105833"/>
                <a:gd name="connsiteX5" fmla="*/ 65335 w 70555"/>
                <a:gd name="connsiteY5" fmla="*/ 35138 h 105833"/>
                <a:gd name="connsiteX6" fmla="*/ 65123 w 70555"/>
                <a:gd name="connsiteY6" fmla="*/ 35067 h 105833"/>
                <a:gd name="connsiteX7" fmla="*/ 64841 w 70555"/>
                <a:gd name="connsiteY7" fmla="*/ 34926 h 105833"/>
                <a:gd name="connsiteX8" fmla="*/ 63500 w 70555"/>
                <a:gd name="connsiteY8" fmla="*/ 34362 h 105833"/>
                <a:gd name="connsiteX9" fmla="*/ 62159 w 70555"/>
                <a:gd name="connsiteY9" fmla="*/ 33868 h 105833"/>
                <a:gd name="connsiteX10" fmla="*/ 61948 w 70555"/>
                <a:gd name="connsiteY10" fmla="*/ 33797 h 105833"/>
                <a:gd name="connsiteX11" fmla="*/ 61736 w 70555"/>
                <a:gd name="connsiteY11" fmla="*/ 33727 h 105833"/>
                <a:gd name="connsiteX12" fmla="*/ 60819 w 70555"/>
                <a:gd name="connsiteY12" fmla="*/ 33444 h 105833"/>
                <a:gd name="connsiteX13" fmla="*/ 59408 w 70555"/>
                <a:gd name="connsiteY13" fmla="*/ 33091 h 105833"/>
                <a:gd name="connsiteX14" fmla="*/ 59055 w 70555"/>
                <a:gd name="connsiteY14" fmla="*/ 33021 h 105833"/>
                <a:gd name="connsiteX15" fmla="*/ 44803 w 70555"/>
                <a:gd name="connsiteY15" fmla="*/ 15453 h 105833"/>
                <a:gd name="connsiteX16" fmla="*/ 29915 w 70555"/>
                <a:gd name="connsiteY16" fmla="*/ 15453 h 105833"/>
                <a:gd name="connsiteX17" fmla="*/ 15452 w 70555"/>
                <a:gd name="connsiteY17" fmla="*/ 36196 h 105833"/>
                <a:gd name="connsiteX18" fmla="*/ 15452 w 70555"/>
                <a:gd name="connsiteY18" fmla="*/ 73026 h 105833"/>
                <a:gd name="connsiteX19" fmla="*/ 28857 w 70555"/>
                <a:gd name="connsiteY19" fmla="*/ 92429 h 105833"/>
                <a:gd name="connsiteX20" fmla="*/ 37324 w 70555"/>
                <a:gd name="connsiteY20" fmla="*/ 92429 h 105833"/>
                <a:gd name="connsiteX21" fmla="*/ 45014 w 70555"/>
                <a:gd name="connsiteY21" fmla="*/ 100119 h 105833"/>
                <a:gd name="connsiteX22" fmla="*/ 37324 w 70555"/>
                <a:gd name="connsiteY22" fmla="*/ 107810 h 105833"/>
                <a:gd name="connsiteX23" fmla="*/ 28857 w 70555"/>
                <a:gd name="connsiteY23" fmla="*/ 107810 h 105833"/>
                <a:gd name="connsiteX24" fmla="*/ 0 w 70555"/>
                <a:gd name="connsiteY24" fmla="*/ 72955 h 105833"/>
                <a:gd name="connsiteX25" fmla="*/ 0 w 70555"/>
                <a:gd name="connsiteY25" fmla="*/ 36125 h 105833"/>
                <a:gd name="connsiteX26" fmla="*/ 29845 w 70555"/>
                <a:gd name="connsiteY26" fmla="*/ 1 h 105833"/>
                <a:gd name="connsiteX27" fmla="*/ 44732 w 70555"/>
                <a:gd name="connsiteY27" fmla="*/ 1 h 105833"/>
                <a:gd name="connsiteX28" fmla="*/ 74718 w 70555"/>
                <a:gd name="connsiteY28" fmla="*/ 3605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5" h="105833">
                  <a:moveTo>
                    <a:pt x="74718" y="36055"/>
                  </a:moveTo>
                  <a:cubicBezTo>
                    <a:pt x="74718" y="37395"/>
                    <a:pt x="74365" y="38665"/>
                    <a:pt x="73801" y="39794"/>
                  </a:cubicBezTo>
                  <a:lnTo>
                    <a:pt x="68721" y="36831"/>
                  </a:lnTo>
                  <a:cubicBezTo>
                    <a:pt x="68368" y="36619"/>
                    <a:pt x="68016" y="36478"/>
                    <a:pt x="67663" y="36267"/>
                  </a:cubicBezTo>
                  <a:cubicBezTo>
                    <a:pt x="67169" y="35984"/>
                    <a:pt x="66746" y="35773"/>
                    <a:pt x="66252" y="35561"/>
                  </a:cubicBezTo>
                  <a:cubicBezTo>
                    <a:pt x="65969" y="35420"/>
                    <a:pt x="65687" y="35279"/>
                    <a:pt x="65335" y="35138"/>
                  </a:cubicBezTo>
                  <a:cubicBezTo>
                    <a:pt x="65264" y="35138"/>
                    <a:pt x="65193" y="35067"/>
                    <a:pt x="65123" y="35067"/>
                  </a:cubicBezTo>
                  <a:cubicBezTo>
                    <a:pt x="64982" y="34997"/>
                    <a:pt x="64911" y="34997"/>
                    <a:pt x="64841" y="34926"/>
                  </a:cubicBezTo>
                  <a:cubicBezTo>
                    <a:pt x="64347" y="34714"/>
                    <a:pt x="63923" y="34503"/>
                    <a:pt x="63500" y="34362"/>
                  </a:cubicBezTo>
                  <a:cubicBezTo>
                    <a:pt x="63006" y="34150"/>
                    <a:pt x="62583" y="34009"/>
                    <a:pt x="62159" y="33868"/>
                  </a:cubicBezTo>
                  <a:cubicBezTo>
                    <a:pt x="62089" y="33797"/>
                    <a:pt x="62018" y="33797"/>
                    <a:pt x="61948" y="33797"/>
                  </a:cubicBezTo>
                  <a:cubicBezTo>
                    <a:pt x="61877" y="33727"/>
                    <a:pt x="61807" y="33727"/>
                    <a:pt x="61736" y="33727"/>
                  </a:cubicBezTo>
                  <a:cubicBezTo>
                    <a:pt x="61454" y="33585"/>
                    <a:pt x="61101" y="33515"/>
                    <a:pt x="60819" y="33444"/>
                  </a:cubicBezTo>
                  <a:cubicBezTo>
                    <a:pt x="60325" y="33303"/>
                    <a:pt x="59902" y="33162"/>
                    <a:pt x="59408" y="33091"/>
                  </a:cubicBezTo>
                  <a:cubicBezTo>
                    <a:pt x="59266" y="33021"/>
                    <a:pt x="59196" y="33021"/>
                    <a:pt x="59055" y="33021"/>
                  </a:cubicBezTo>
                  <a:cubicBezTo>
                    <a:pt x="57996" y="23214"/>
                    <a:pt x="51929" y="15453"/>
                    <a:pt x="44803" y="15453"/>
                  </a:cubicBezTo>
                  <a:lnTo>
                    <a:pt x="29915" y="15453"/>
                  </a:lnTo>
                  <a:cubicBezTo>
                    <a:pt x="22084" y="15453"/>
                    <a:pt x="15452" y="24978"/>
                    <a:pt x="15452" y="36196"/>
                  </a:cubicBezTo>
                  <a:lnTo>
                    <a:pt x="15452" y="73026"/>
                  </a:lnTo>
                  <a:cubicBezTo>
                    <a:pt x="15452" y="83539"/>
                    <a:pt x="21590" y="92429"/>
                    <a:pt x="28857" y="92429"/>
                  </a:cubicBezTo>
                  <a:lnTo>
                    <a:pt x="37324" y="92429"/>
                  </a:lnTo>
                  <a:cubicBezTo>
                    <a:pt x="41557" y="92429"/>
                    <a:pt x="45014" y="95886"/>
                    <a:pt x="45014" y="100119"/>
                  </a:cubicBezTo>
                  <a:cubicBezTo>
                    <a:pt x="45014" y="104353"/>
                    <a:pt x="41557" y="107810"/>
                    <a:pt x="37324" y="107810"/>
                  </a:cubicBezTo>
                  <a:lnTo>
                    <a:pt x="28857" y="107810"/>
                  </a:lnTo>
                  <a:cubicBezTo>
                    <a:pt x="12912" y="107810"/>
                    <a:pt x="0" y="92147"/>
                    <a:pt x="0" y="72955"/>
                  </a:cubicBezTo>
                  <a:lnTo>
                    <a:pt x="0" y="36125"/>
                  </a:lnTo>
                  <a:cubicBezTo>
                    <a:pt x="0" y="16158"/>
                    <a:pt x="13405" y="1"/>
                    <a:pt x="29845" y="1"/>
                  </a:cubicBezTo>
                  <a:lnTo>
                    <a:pt x="44732" y="1"/>
                  </a:lnTo>
                  <a:cubicBezTo>
                    <a:pt x="61383" y="-140"/>
                    <a:pt x="74718" y="16088"/>
                    <a:pt x="74718" y="36055"/>
                  </a:cubicBezTo>
                  <a:close/>
                </a:path>
              </a:pathLst>
            </a:custGeom>
            <a:solidFill>
              <a:schemeClr val="tx2"/>
            </a:solidFill>
            <a:ln w="7047"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E9C4AD8B-D4A6-4A3E-9041-3D3F3E1303BA}"/>
                </a:ext>
              </a:extLst>
            </p:cNvPr>
            <p:cNvSpPr/>
            <p:nvPr/>
          </p:nvSpPr>
          <p:spPr>
            <a:xfrm>
              <a:off x="7848035" y="1503186"/>
              <a:ext cx="70556" cy="105833"/>
            </a:xfrm>
            <a:custGeom>
              <a:avLst/>
              <a:gdLst>
                <a:gd name="connsiteX0" fmla="*/ 74789 w 70555"/>
                <a:gd name="connsiteY0" fmla="*/ 36124 h 105833"/>
                <a:gd name="connsiteX1" fmla="*/ 74154 w 70555"/>
                <a:gd name="connsiteY1" fmla="*/ 39088 h 105833"/>
                <a:gd name="connsiteX2" fmla="*/ 58702 w 70555"/>
                <a:gd name="connsiteY2" fmla="*/ 30198 h 105833"/>
                <a:gd name="connsiteX3" fmla="*/ 44873 w 70555"/>
                <a:gd name="connsiteY3" fmla="*/ 15452 h 105833"/>
                <a:gd name="connsiteX4" fmla="*/ 29915 w 70555"/>
                <a:gd name="connsiteY4" fmla="*/ 15452 h 105833"/>
                <a:gd name="connsiteX5" fmla="*/ 15452 w 70555"/>
                <a:gd name="connsiteY5" fmla="*/ 36124 h 105833"/>
                <a:gd name="connsiteX6" fmla="*/ 15452 w 70555"/>
                <a:gd name="connsiteY6" fmla="*/ 72954 h 105833"/>
                <a:gd name="connsiteX7" fmla="*/ 28857 w 70555"/>
                <a:gd name="connsiteY7" fmla="*/ 92357 h 105833"/>
                <a:gd name="connsiteX8" fmla="*/ 37324 w 70555"/>
                <a:gd name="connsiteY8" fmla="*/ 92357 h 105833"/>
                <a:gd name="connsiteX9" fmla="*/ 45014 w 70555"/>
                <a:gd name="connsiteY9" fmla="*/ 100048 h 105833"/>
                <a:gd name="connsiteX10" fmla="*/ 37324 w 70555"/>
                <a:gd name="connsiteY10" fmla="*/ 107738 h 105833"/>
                <a:gd name="connsiteX11" fmla="*/ 28857 w 70555"/>
                <a:gd name="connsiteY11" fmla="*/ 107738 h 105833"/>
                <a:gd name="connsiteX12" fmla="*/ 0 w 70555"/>
                <a:gd name="connsiteY12" fmla="*/ 72884 h 105833"/>
                <a:gd name="connsiteX13" fmla="*/ 0 w 70555"/>
                <a:gd name="connsiteY13" fmla="*/ 36054 h 105833"/>
                <a:gd name="connsiteX14" fmla="*/ 705 w 70555"/>
                <a:gd name="connsiteY14" fmla="*/ 28222 h 105833"/>
                <a:gd name="connsiteX15" fmla="*/ 14816 w 70555"/>
                <a:gd name="connsiteY15" fmla="*/ 4868 h 105833"/>
                <a:gd name="connsiteX16" fmla="*/ 29845 w 70555"/>
                <a:gd name="connsiteY16" fmla="*/ 0 h 105833"/>
                <a:gd name="connsiteX17" fmla="*/ 44803 w 70555"/>
                <a:gd name="connsiteY17" fmla="*/ 0 h 105833"/>
                <a:gd name="connsiteX18" fmla="*/ 74789 w 70555"/>
                <a:gd name="connsiteY18" fmla="*/ 36124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55" h="105833">
                  <a:moveTo>
                    <a:pt x="74789" y="36124"/>
                  </a:moveTo>
                  <a:cubicBezTo>
                    <a:pt x="74789" y="37183"/>
                    <a:pt x="74577" y="38241"/>
                    <a:pt x="74154" y="39088"/>
                  </a:cubicBezTo>
                  <a:lnTo>
                    <a:pt x="58702" y="30198"/>
                  </a:lnTo>
                  <a:cubicBezTo>
                    <a:pt x="56868" y="21802"/>
                    <a:pt x="51223" y="15452"/>
                    <a:pt x="44873" y="15452"/>
                  </a:cubicBezTo>
                  <a:lnTo>
                    <a:pt x="29915" y="15452"/>
                  </a:lnTo>
                  <a:cubicBezTo>
                    <a:pt x="22084" y="15452"/>
                    <a:pt x="15452" y="24977"/>
                    <a:pt x="15452" y="36124"/>
                  </a:cubicBezTo>
                  <a:lnTo>
                    <a:pt x="15452" y="72954"/>
                  </a:lnTo>
                  <a:cubicBezTo>
                    <a:pt x="15452" y="83467"/>
                    <a:pt x="21590" y="92357"/>
                    <a:pt x="28857" y="92357"/>
                  </a:cubicBezTo>
                  <a:lnTo>
                    <a:pt x="37324" y="92357"/>
                  </a:lnTo>
                  <a:cubicBezTo>
                    <a:pt x="41628" y="92357"/>
                    <a:pt x="45014" y="95814"/>
                    <a:pt x="45014" y="100048"/>
                  </a:cubicBezTo>
                  <a:cubicBezTo>
                    <a:pt x="45014" y="104352"/>
                    <a:pt x="41557" y="107738"/>
                    <a:pt x="37324" y="107738"/>
                  </a:cubicBezTo>
                  <a:lnTo>
                    <a:pt x="28857" y="107738"/>
                  </a:lnTo>
                  <a:cubicBezTo>
                    <a:pt x="12982" y="107738"/>
                    <a:pt x="0" y="92075"/>
                    <a:pt x="0" y="72884"/>
                  </a:cubicBezTo>
                  <a:lnTo>
                    <a:pt x="0" y="36054"/>
                  </a:lnTo>
                  <a:cubicBezTo>
                    <a:pt x="0" y="33373"/>
                    <a:pt x="211" y="30762"/>
                    <a:pt x="705" y="28222"/>
                  </a:cubicBezTo>
                  <a:cubicBezTo>
                    <a:pt x="2540" y="18274"/>
                    <a:pt x="7761" y="9878"/>
                    <a:pt x="14816" y="4868"/>
                  </a:cubicBezTo>
                  <a:cubicBezTo>
                    <a:pt x="19191" y="1764"/>
                    <a:pt x="24412" y="0"/>
                    <a:pt x="29845" y="0"/>
                  </a:cubicBezTo>
                  <a:lnTo>
                    <a:pt x="44803" y="0"/>
                  </a:lnTo>
                  <a:cubicBezTo>
                    <a:pt x="61313" y="0"/>
                    <a:pt x="74789" y="16228"/>
                    <a:pt x="74789" y="36124"/>
                  </a:cubicBezTo>
                  <a:close/>
                </a:path>
              </a:pathLst>
            </a:custGeom>
            <a:solidFill>
              <a:schemeClr val="tx2"/>
            </a:solidFill>
            <a:ln w="704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030B7C54-C335-484B-AA05-57EB57756776}"/>
                </a:ext>
              </a:extLst>
            </p:cNvPr>
            <p:cNvSpPr/>
            <p:nvPr/>
          </p:nvSpPr>
          <p:spPr>
            <a:xfrm>
              <a:off x="7942509" y="1557937"/>
              <a:ext cx="70556" cy="105833"/>
            </a:xfrm>
            <a:custGeom>
              <a:avLst/>
              <a:gdLst>
                <a:gd name="connsiteX0" fmla="*/ 74718 w 70555"/>
                <a:gd name="connsiteY0" fmla="*/ 36195 h 105833"/>
                <a:gd name="connsiteX1" fmla="*/ 74224 w 70555"/>
                <a:gd name="connsiteY1" fmla="*/ 38947 h 105833"/>
                <a:gd name="connsiteX2" fmla="*/ 58561 w 70555"/>
                <a:gd name="connsiteY2" fmla="*/ 29916 h 105833"/>
                <a:gd name="connsiteX3" fmla="*/ 44873 w 70555"/>
                <a:gd name="connsiteY3" fmla="*/ 15522 h 105833"/>
                <a:gd name="connsiteX4" fmla="*/ 29915 w 70555"/>
                <a:gd name="connsiteY4" fmla="*/ 15522 h 105833"/>
                <a:gd name="connsiteX5" fmla="*/ 15452 w 70555"/>
                <a:gd name="connsiteY5" fmla="*/ 36195 h 105833"/>
                <a:gd name="connsiteX6" fmla="*/ 15452 w 70555"/>
                <a:gd name="connsiteY6" fmla="*/ 73025 h 105833"/>
                <a:gd name="connsiteX7" fmla="*/ 28928 w 70555"/>
                <a:gd name="connsiteY7" fmla="*/ 92428 h 105833"/>
                <a:gd name="connsiteX8" fmla="*/ 37394 w 70555"/>
                <a:gd name="connsiteY8" fmla="*/ 92428 h 105833"/>
                <a:gd name="connsiteX9" fmla="*/ 45085 w 70555"/>
                <a:gd name="connsiteY9" fmla="*/ 100118 h 105833"/>
                <a:gd name="connsiteX10" fmla="*/ 37394 w 70555"/>
                <a:gd name="connsiteY10" fmla="*/ 107809 h 105833"/>
                <a:gd name="connsiteX11" fmla="*/ 28928 w 70555"/>
                <a:gd name="connsiteY11" fmla="*/ 107809 h 105833"/>
                <a:gd name="connsiteX12" fmla="*/ 0 w 70555"/>
                <a:gd name="connsiteY12" fmla="*/ 72954 h 105833"/>
                <a:gd name="connsiteX13" fmla="*/ 0 w 70555"/>
                <a:gd name="connsiteY13" fmla="*/ 36124 h 105833"/>
                <a:gd name="connsiteX14" fmla="*/ 776 w 70555"/>
                <a:gd name="connsiteY14" fmla="*/ 28011 h 105833"/>
                <a:gd name="connsiteX15" fmla="*/ 15099 w 70555"/>
                <a:gd name="connsiteY15" fmla="*/ 4727 h 105833"/>
                <a:gd name="connsiteX16" fmla="*/ 29845 w 70555"/>
                <a:gd name="connsiteY16" fmla="*/ 0 h 105833"/>
                <a:gd name="connsiteX17" fmla="*/ 44803 w 70555"/>
                <a:gd name="connsiteY17" fmla="*/ 0 h 105833"/>
                <a:gd name="connsiteX18" fmla="*/ 74718 w 70555"/>
                <a:gd name="connsiteY18" fmla="*/ 3619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55" h="105833">
                  <a:moveTo>
                    <a:pt x="74718" y="36195"/>
                  </a:moveTo>
                  <a:cubicBezTo>
                    <a:pt x="74718" y="37183"/>
                    <a:pt x="74507" y="38100"/>
                    <a:pt x="74224" y="38947"/>
                  </a:cubicBezTo>
                  <a:lnTo>
                    <a:pt x="58561" y="29916"/>
                  </a:lnTo>
                  <a:cubicBezTo>
                    <a:pt x="56656" y="21661"/>
                    <a:pt x="51153" y="15522"/>
                    <a:pt x="44873" y="15522"/>
                  </a:cubicBezTo>
                  <a:lnTo>
                    <a:pt x="29915" y="15522"/>
                  </a:lnTo>
                  <a:cubicBezTo>
                    <a:pt x="22154" y="15522"/>
                    <a:pt x="15452" y="25047"/>
                    <a:pt x="15452" y="36195"/>
                  </a:cubicBezTo>
                  <a:lnTo>
                    <a:pt x="15452" y="73025"/>
                  </a:lnTo>
                  <a:cubicBezTo>
                    <a:pt x="15452" y="83538"/>
                    <a:pt x="21661" y="92428"/>
                    <a:pt x="28928" y="92428"/>
                  </a:cubicBezTo>
                  <a:lnTo>
                    <a:pt x="37394" y="92428"/>
                  </a:lnTo>
                  <a:cubicBezTo>
                    <a:pt x="41628" y="92428"/>
                    <a:pt x="45085" y="95885"/>
                    <a:pt x="45085" y="100118"/>
                  </a:cubicBezTo>
                  <a:cubicBezTo>
                    <a:pt x="45085" y="104352"/>
                    <a:pt x="41628" y="107809"/>
                    <a:pt x="37394" y="107809"/>
                  </a:cubicBezTo>
                  <a:lnTo>
                    <a:pt x="28928" y="107809"/>
                  </a:lnTo>
                  <a:cubicBezTo>
                    <a:pt x="12982" y="107809"/>
                    <a:pt x="0" y="92146"/>
                    <a:pt x="0" y="72954"/>
                  </a:cubicBezTo>
                  <a:lnTo>
                    <a:pt x="0" y="36124"/>
                  </a:lnTo>
                  <a:cubicBezTo>
                    <a:pt x="0" y="33373"/>
                    <a:pt x="282" y="30621"/>
                    <a:pt x="776" y="28011"/>
                  </a:cubicBezTo>
                  <a:cubicBezTo>
                    <a:pt x="2681" y="18062"/>
                    <a:pt x="7973" y="9666"/>
                    <a:pt x="15099" y="4727"/>
                  </a:cubicBezTo>
                  <a:cubicBezTo>
                    <a:pt x="19473" y="1693"/>
                    <a:pt x="24483" y="0"/>
                    <a:pt x="29845" y="0"/>
                  </a:cubicBezTo>
                  <a:lnTo>
                    <a:pt x="44803" y="0"/>
                  </a:lnTo>
                  <a:cubicBezTo>
                    <a:pt x="61313" y="71"/>
                    <a:pt x="74718" y="16298"/>
                    <a:pt x="74718" y="36195"/>
                  </a:cubicBezTo>
                  <a:close/>
                </a:path>
              </a:pathLst>
            </a:custGeom>
            <a:solidFill>
              <a:schemeClr val="tx2"/>
            </a:solidFill>
            <a:ln w="7047"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F5276800-75B2-4C9B-B5EC-D4B9E8F47526}"/>
                </a:ext>
              </a:extLst>
            </p:cNvPr>
            <p:cNvSpPr/>
            <p:nvPr/>
          </p:nvSpPr>
          <p:spPr>
            <a:xfrm>
              <a:off x="8037548" y="1612547"/>
              <a:ext cx="70556" cy="105833"/>
            </a:xfrm>
            <a:custGeom>
              <a:avLst/>
              <a:gdLst>
                <a:gd name="connsiteX0" fmla="*/ 74648 w 70555"/>
                <a:gd name="connsiteY0" fmla="*/ 36195 h 105833"/>
                <a:gd name="connsiteX1" fmla="*/ 74083 w 70555"/>
                <a:gd name="connsiteY1" fmla="*/ 39158 h 105833"/>
                <a:gd name="connsiteX2" fmla="*/ 73872 w 70555"/>
                <a:gd name="connsiteY2" fmla="*/ 39017 h 105833"/>
                <a:gd name="connsiteX3" fmla="*/ 73519 w 70555"/>
                <a:gd name="connsiteY3" fmla="*/ 38806 h 105833"/>
                <a:gd name="connsiteX4" fmla="*/ 58561 w 70555"/>
                <a:gd name="connsiteY4" fmla="*/ 30198 h 105833"/>
                <a:gd name="connsiteX5" fmla="*/ 44803 w 70555"/>
                <a:gd name="connsiteY5" fmla="*/ 15522 h 105833"/>
                <a:gd name="connsiteX6" fmla="*/ 29915 w 70555"/>
                <a:gd name="connsiteY6" fmla="*/ 15522 h 105833"/>
                <a:gd name="connsiteX7" fmla="*/ 15452 w 70555"/>
                <a:gd name="connsiteY7" fmla="*/ 36195 h 105833"/>
                <a:gd name="connsiteX8" fmla="*/ 15452 w 70555"/>
                <a:gd name="connsiteY8" fmla="*/ 73025 h 105833"/>
                <a:gd name="connsiteX9" fmla="*/ 28857 w 70555"/>
                <a:gd name="connsiteY9" fmla="*/ 92428 h 105833"/>
                <a:gd name="connsiteX10" fmla="*/ 37324 w 70555"/>
                <a:gd name="connsiteY10" fmla="*/ 92428 h 105833"/>
                <a:gd name="connsiteX11" fmla="*/ 45014 w 70555"/>
                <a:gd name="connsiteY11" fmla="*/ 100118 h 105833"/>
                <a:gd name="connsiteX12" fmla="*/ 37324 w 70555"/>
                <a:gd name="connsiteY12" fmla="*/ 107809 h 105833"/>
                <a:gd name="connsiteX13" fmla="*/ 28857 w 70555"/>
                <a:gd name="connsiteY13" fmla="*/ 107809 h 105833"/>
                <a:gd name="connsiteX14" fmla="*/ 0 w 70555"/>
                <a:gd name="connsiteY14" fmla="*/ 72954 h 105833"/>
                <a:gd name="connsiteX15" fmla="*/ 0 w 70555"/>
                <a:gd name="connsiteY15" fmla="*/ 36124 h 105833"/>
                <a:gd name="connsiteX16" fmla="*/ 706 w 70555"/>
                <a:gd name="connsiteY16" fmla="*/ 28222 h 105833"/>
                <a:gd name="connsiteX17" fmla="*/ 14817 w 70555"/>
                <a:gd name="connsiteY17" fmla="*/ 4868 h 105833"/>
                <a:gd name="connsiteX18" fmla="*/ 29845 w 70555"/>
                <a:gd name="connsiteY18" fmla="*/ 0 h 105833"/>
                <a:gd name="connsiteX19" fmla="*/ 44732 w 70555"/>
                <a:gd name="connsiteY19" fmla="*/ 0 h 105833"/>
                <a:gd name="connsiteX20" fmla="*/ 74648 w 70555"/>
                <a:gd name="connsiteY20" fmla="*/ 3619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0555" h="105833">
                  <a:moveTo>
                    <a:pt x="74648" y="36195"/>
                  </a:moveTo>
                  <a:cubicBezTo>
                    <a:pt x="74648" y="37253"/>
                    <a:pt x="74436" y="38241"/>
                    <a:pt x="74083" y="39158"/>
                  </a:cubicBezTo>
                  <a:cubicBezTo>
                    <a:pt x="74013" y="39088"/>
                    <a:pt x="73942" y="39017"/>
                    <a:pt x="73872" y="39017"/>
                  </a:cubicBezTo>
                  <a:cubicBezTo>
                    <a:pt x="73731" y="38947"/>
                    <a:pt x="73660" y="38876"/>
                    <a:pt x="73519" y="38806"/>
                  </a:cubicBezTo>
                  <a:lnTo>
                    <a:pt x="58561" y="30198"/>
                  </a:lnTo>
                  <a:cubicBezTo>
                    <a:pt x="56727" y="21802"/>
                    <a:pt x="51223" y="15522"/>
                    <a:pt x="44803" y="15522"/>
                  </a:cubicBezTo>
                  <a:lnTo>
                    <a:pt x="29915" y="15522"/>
                  </a:lnTo>
                  <a:cubicBezTo>
                    <a:pt x="22084" y="15522"/>
                    <a:pt x="15452" y="24977"/>
                    <a:pt x="15452" y="36195"/>
                  </a:cubicBezTo>
                  <a:lnTo>
                    <a:pt x="15452" y="73025"/>
                  </a:lnTo>
                  <a:cubicBezTo>
                    <a:pt x="15452" y="83538"/>
                    <a:pt x="21590" y="92428"/>
                    <a:pt x="28857" y="92428"/>
                  </a:cubicBezTo>
                  <a:lnTo>
                    <a:pt x="37324" y="92428"/>
                  </a:lnTo>
                  <a:cubicBezTo>
                    <a:pt x="41628" y="92428"/>
                    <a:pt x="45014" y="95885"/>
                    <a:pt x="45014" y="100118"/>
                  </a:cubicBezTo>
                  <a:cubicBezTo>
                    <a:pt x="45014" y="104422"/>
                    <a:pt x="41557" y="107809"/>
                    <a:pt x="37324" y="107809"/>
                  </a:cubicBezTo>
                  <a:lnTo>
                    <a:pt x="28857" y="107809"/>
                  </a:lnTo>
                  <a:cubicBezTo>
                    <a:pt x="12912" y="107809"/>
                    <a:pt x="0" y="92146"/>
                    <a:pt x="0" y="72954"/>
                  </a:cubicBezTo>
                  <a:lnTo>
                    <a:pt x="0" y="36124"/>
                  </a:lnTo>
                  <a:cubicBezTo>
                    <a:pt x="0" y="33443"/>
                    <a:pt x="212" y="30833"/>
                    <a:pt x="706" y="28222"/>
                  </a:cubicBezTo>
                  <a:cubicBezTo>
                    <a:pt x="2540" y="18274"/>
                    <a:pt x="7761" y="9878"/>
                    <a:pt x="14817" y="4868"/>
                  </a:cubicBezTo>
                  <a:cubicBezTo>
                    <a:pt x="19191" y="1764"/>
                    <a:pt x="24412" y="0"/>
                    <a:pt x="29845" y="0"/>
                  </a:cubicBezTo>
                  <a:lnTo>
                    <a:pt x="44732" y="0"/>
                  </a:lnTo>
                  <a:cubicBezTo>
                    <a:pt x="61313" y="71"/>
                    <a:pt x="74648" y="16298"/>
                    <a:pt x="74648" y="36195"/>
                  </a:cubicBezTo>
                  <a:close/>
                </a:path>
              </a:pathLst>
            </a:custGeom>
            <a:solidFill>
              <a:schemeClr val="tx2"/>
            </a:solidFill>
            <a:ln w="7047" cap="flat">
              <a:noFill/>
              <a:prstDash val="solid"/>
              <a:miter/>
            </a:ln>
          </p:spPr>
          <p:txBody>
            <a:bodyPr rtlCol="0" anchor="ctr"/>
            <a:lstStyle/>
            <a:p>
              <a:endParaRPr lang="en-ID"/>
            </a:p>
          </p:txBody>
        </p:sp>
      </p:grpSp>
      <p:grpSp>
        <p:nvGrpSpPr>
          <p:cNvPr id="4195" name="Group 4194">
            <a:extLst>
              <a:ext uri="{FF2B5EF4-FFF2-40B4-BE49-F238E27FC236}">
                <a16:creationId xmlns:a16="http://schemas.microsoft.com/office/drawing/2014/main" id="{A9E90A46-0F53-4DEA-A2EC-1298B509D0F5}"/>
              </a:ext>
            </a:extLst>
          </p:cNvPr>
          <p:cNvGrpSpPr/>
          <p:nvPr/>
        </p:nvGrpSpPr>
        <p:grpSpPr>
          <a:xfrm>
            <a:off x="9619534" y="3770422"/>
            <a:ext cx="451235" cy="795351"/>
            <a:chOff x="-174098" y="-4645677"/>
            <a:chExt cx="9527287" cy="16792865"/>
          </a:xfrm>
        </p:grpSpPr>
        <p:sp>
          <p:nvSpPr>
            <p:cNvPr id="2881" name="Freeform: Shape 2880">
              <a:extLst>
                <a:ext uri="{FF2B5EF4-FFF2-40B4-BE49-F238E27FC236}">
                  <a16:creationId xmlns:a16="http://schemas.microsoft.com/office/drawing/2014/main" id="{895E119E-B1A1-4322-BC42-278D4D759C9F}"/>
                </a:ext>
              </a:extLst>
            </p:cNvPr>
            <p:cNvSpPr/>
            <p:nvPr/>
          </p:nvSpPr>
          <p:spPr>
            <a:xfrm>
              <a:off x="2633532" y="6070766"/>
              <a:ext cx="4362116" cy="2775903"/>
            </a:xfrm>
            <a:custGeom>
              <a:avLst/>
              <a:gdLst>
                <a:gd name="connsiteX0" fmla="*/ 157198 w 155222"/>
                <a:gd name="connsiteY0" fmla="*/ 88917 h 98777"/>
                <a:gd name="connsiteX1" fmla="*/ 161290 w 155222"/>
                <a:gd name="connsiteY1" fmla="*/ 96044 h 98777"/>
                <a:gd name="connsiteX2" fmla="*/ 157127 w 155222"/>
                <a:gd name="connsiteY2" fmla="*/ 98372 h 98777"/>
                <a:gd name="connsiteX3" fmla="*/ 4092 w 155222"/>
                <a:gd name="connsiteY3" fmla="*/ 10036 h 98777"/>
                <a:gd name="connsiteX4" fmla="*/ 0 w 155222"/>
                <a:gd name="connsiteY4" fmla="*/ 2910 h 98777"/>
                <a:gd name="connsiteX5" fmla="*/ 4163 w 155222"/>
                <a:gd name="connsiteY5" fmla="*/ 582 h 98777"/>
                <a:gd name="connsiteX6" fmla="*/ 157198 w 155222"/>
                <a:gd name="connsiteY6" fmla="*/ 8891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917"/>
                  </a:moveTo>
                  <a:cubicBezTo>
                    <a:pt x="159456" y="90258"/>
                    <a:pt x="161290" y="93433"/>
                    <a:pt x="161290" y="96044"/>
                  </a:cubicBezTo>
                  <a:cubicBezTo>
                    <a:pt x="161290" y="98654"/>
                    <a:pt x="159456" y="99712"/>
                    <a:pt x="157127" y="98372"/>
                  </a:cubicBezTo>
                  <a:lnTo>
                    <a:pt x="4092" y="10036"/>
                  </a:lnTo>
                  <a:cubicBezTo>
                    <a:pt x="1835" y="8696"/>
                    <a:pt x="0" y="5521"/>
                    <a:pt x="0" y="2910"/>
                  </a:cubicBezTo>
                  <a:cubicBezTo>
                    <a:pt x="0" y="300"/>
                    <a:pt x="1835" y="-759"/>
                    <a:pt x="4163" y="582"/>
                  </a:cubicBezTo>
                  <a:lnTo>
                    <a:pt x="157198" y="88917"/>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898" name="Freeform: Shape 2897">
              <a:extLst>
                <a:ext uri="{FF2B5EF4-FFF2-40B4-BE49-F238E27FC236}">
                  <a16:creationId xmlns:a16="http://schemas.microsoft.com/office/drawing/2014/main" id="{6AD41811-565A-40A7-BDCA-3A9403F744A7}"/>
                </a:ext>
              </a:extLst>
            </p:cNvPr>
            <p:cNvSpPr/>
            <p:nvPr/>
          </p:nvSpPr>
          <p:spPr>
            <a:xfrm>
              <a:off x="3404859" y="5805086"/>
              <a:ext cx="3569009" cy="2181058"/>
            </a:xfrm>
            <a:custGeom>
              <a:avLst/>
              <a:gdLst>
                <a:gd name="connsiteX0" fmla="*/ 129822 w 126999"/>
                <a:gd name="connsiteY0" fmla="*/ 73113 h 77611"/>
                <a:gd name="connsiteX1" fmla="*/ 133915 w 126999"/>
                <a:gd name="connsiteY1" fmla="*/ 80239 h 77611"/>
                <a:gd name="connsiteX2" fmla="*/ 129822 w 126999"/>
                <a:gd name="connsiteY2" fmla="*/ 82567 h 77611"/>
                <a:gd name="connsiteX3" fmla="*/ 4092 w 126999"/>
                <a:gd name="connsiteY3" fmla="*/ 9966 h 77611"/>
                <a:gd name="connsiteX4" fmla="*/ 0 w 126999"/>
                <a:gd name="connsiteY4" fmla="*/ 2910 h 77611"/>
                <a:gd name="connsiteX5" fmla="*/ 4163 w 126999"/>
                <a:gd name="connsiteY5" fmla="*/ 582 h 77611"/>
                <a:gd name="connsiteX6" fmla="*/ 129822 w 126999"/>
                <a:gd name="connsiteY6" fmla="*/ 73113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22" y="73113"/>
                  </a:moveTo>
                  <a:cubicBezTo>
                    <a:pt x="132080" y="74454"/>
                    <a:pt x="133915" y="77628"/>
                    <a:pt x="133915" y="80239"/>
                  </a:cubicBezTo>
                  <a:cubicBezTo>
                    <a:pt x="133915" y="82849"/>
                    <a:pt x="132080" y="83908"/>
                    <a:pt x="129822" y="82567"/>
                  </a:cubicBezTo>
                  <a:lnTo>
                    <a:pt x="4092" y="9966"/>
                  </a:lnTo>
                  <a:cubicBezTo>
                    <a:pt x="1835" y="8625"/>
                    <a:pt x="0" y="5521"/>
                    <a:pt x="0" y="2910"/>
                  </a:cubicBezTo>
                  <a:cubicBezTo>
                    <a:pt x="0" y="300"/>
                    <a:pt x="1835" y="-759"/>
                    <a:pt x="4163" y="582"/>
                  </a:cubicBezTo>
                  <a:lnTo>
                    <a:pt x="129822" y="73113"/>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905" name="Freeform: Shape 2904">
              <a:extLst>
                <a:ext uri="{FF2B5EF4-FFF2-40B4-BE49-F238E27FC236}">
                  <a16:creationId xmlns:a16="http://schemas.microsoft.com/office/drawing/2014/main" id="{8DA743C5-05E8-4400-B75C-6FBFFC83F29D}"/>
                </a:ext>
              </a:extLst>
            </p:cNvPr>
            <p:cNvSpPr/>
            <p:nvPr/>
          </p:nvSpPr>
          <p:spPr>
            <a:xfrm>
              <a:off x="3412784" y="2998327"/>
              <a:ext cx="3569009" cy="2181058"/>
            </a:xfrm>
            <a:custGeom>
              <a:avLst/>
              <a:gdLst>
                <a:gd name="connsiteX0" fmla="*/ 129822 w 126999"/>
                <a:gd name="connsiteY0" fmla="*/ 73223 h 77611"/>
                <a:gd name="connsiteX1" fmla="*/ 133914 w 126999"/>
                <a:gd name="connsiteY1" fmla="*/ 80279 h 77611"/>
                <a:gd name="connsiteX2" fmla="*/ 129822 w 126999"/>
                <a:gd name="connsiteY2" fmla="*/ 82607 h 77611"/>
                <a:gd name="connsiteX3" fmla="*/ 4092 w 126999"/>
                <a:gd name="connsiteY3" fmla="*/ 10005 h 77611"/>
                <a:gd name="connsiteX4" fmla="*/ 0 w 126999"/>
                <a:gd name="connsiteY4" fmla="*/ 2879 h 77611"/>
                <a:gd name="connsiteX5" fmla="*/ 4163 w 126999"/>
                <a:gd name="connsiteY5" fmla="*/ 551 h 77611"/>
                <a:gd name="connsiteX6" fmla="*/ 129822 w 126999"/>
                <a:gd name="connsiteY6" fmla="*/ 73223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22" y="73223"/>
                  </a:moveTo>
                  <a:cubicBezTo>
                    <a:pt x="132080" y="74564"/>
                    <a:pt x="133914" y="77668"/>
                    <a:pt x="133914" y="80279"/>
                  </a:cubicBezTo>
                  <a:cubicBezTo>
                    <a:pt x="133914" y="82889"/>
                    <a:pt x="132080" y="83947"/>
                    <a:pt x="129822" y="82607"/>
                  </a:cubicBezTo>
                  <a:lnTo>
                    <a:pt x="4092" y="10005"/>
                  </a:lnTo>
                  <a:cubicBezTo>
                    <a:pt x="1834" y="8665"/>
                    <a:pt x="0" y="5560"/>
                    <a:pt x="0" y="2879"/>
                  </a:cubicBezTo>
                  <a:cubicBezTo>
                    <a:pt x="0" y="269"/>
                    <a:pt x="1834" y="-719"/>
                    <a:pt x="4163" y="551"/>
                  </a:cubicBezTo>
                  <a:lnTo>
                    <a:pt x="129822" y="73223"/>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906" name="Freeform: Shape 2905">
              <a:extLst>
                <a:ext uri="{FF2B5EF4-FFF2-40B4-BE49-F238E27FC236}">
                  <a16:creationId xmlns:a16="http://schemas.microsoft.com/office/drawing/2014/main" id="{DEF2E193-4FD2-4F63-AE6C-6518594B5915}"/>
                </a:ext>
              </a:extLst>
            </p:cNvPr>
            <p:cNvSpPr/>
            <p:nvPr/>
          </p:nvSpPr>
          <p:spPr>
            <a:xfrm>
              <a:off x="2641485" y="3271089"/>
              <a:ext cx="4362116" cy="2775903"/>
            </a:xfrm>
            <a:custGeom>
              <a:avLst/>
              <a:gdLst>
                <a:gd name="connsiteX0" fmla="*/ 157198 w 155222"/>
                <a:gd name="connsiteY0" fmla="*/ 88847 h 98777"/>
                <a:gd name="connsiteX1" fmla="*/ 161290 w 155222"/>
                <a:gd name="connsiteY1" fmla="*/ 95973 h 98777"/>
                <a:gd name="connsiteX2" fmla="*/ 157127 w 155222"/>
                <a:gd name="connsiteY2" fmla="*/ 98301 h 98777"/>
                <a:gd name="connsiteX3" fmla="*/ 4092 w 155222"/>
                <a:gd name="connsiteY3" fmla="*/ 9966 h 98777"/>
                <a:gd name="connsiteX4" fmla="*/ 0 w 155222"/>
                <a:gd name="connsiteY4" fmla="*/ 2910 h 98777"/>
                <a:gd name="connsiteX5" fmla="*/ 4163 w 155222"/>
                <a:gd name="connsiteY5" fmla="*/ 582 h 98777"/>
                <a:gd name="connsiteX6" fmla="*/ 157198 w 155222"/>
                <a:gd name="connsiteY6" fmla="*/ 8884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847"/>
                  </a:moveTo>
                  <a:cubicBezTo>
                    <a:pt x="159455" y="90187"/>
                    <a:pt x="161290" y="93362"/>
                    <a:pt x="161290" y="95973"/>
                  </a:cubicBezTo>
                  <a:cubicBezTo>
                    <a:pt x="161290" y="98583"/>
                    <a:pt x="159455" y="99642"/>
                    <a:pt x="157127" y="98301"/>
                  </a:cubicBezTo>
                  <a:lnTo>
                    <a:pt x="4092" y="9966"/>
                  </a:lnTo>
                  <a:cubicBezTo>
                    <a:pt x="1835" y="8625"/>
                    <a:pt x="0" y="5521"/>
                    <a:pt x="0" y="2910"/>
                  </a:cubicBezTo>
                  <a:cubicBezTo>
                    <a:pt x="0" y="300"/>
                    <a:pt x="1835" y="-759"/>
                    <a:pt x="4163" y="582"/>
                  </a:cubicBezTo>
                  <a:lnTo>
                    <a:pt x="157198" y="88847"/>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909" name="Freeform: Shape 2908">
              <a:extLst>
                <a:ext uri="{FF2B5EF4-FFF2-40B4-BE49-F238E27FC236}">
                  <a16:creationId xmlns:a16="http://schemas.microsoft.com/office/drawing/2014/main" id="{E089A237-E44A-40D1-9597-404EB3668B33}"/>
                </a:ext>
              </a:extLst>
            </p:cNvPr>
            <p:cNvSpPr/>
            <p:nvPr/>
          </p:nvSpPr>
          <p:spPr>
            <a:xfrm>
              <a:off x="2649409" y="464330"/>
              <a:ext cx="4362116" cy="2775903"/>
            </a:xfrm>
            <a:custGeom>
              <a:avLst/>
              <a:gdLst>
                <a:gd name="connsiteX0" fmla="*/ 157198 w 155222"/>
                <a:gd name="connsiteY0" fmla="*/ 88957 h 98777"/>
                <a:gd name="connsiteX1" fmla="*/ 161290 w 155222"/>
                <a:gd name="connsiteY1" fmla="*/ 96013 h 98777"/>
                <a:gd name="connsiteX2" fmla="*/ 157127 w 155222"/>
                <a:gd name="connsiteY2" fmla="*/ 98341 h 98777"/>
                <a:gd name="connsiteX3" fmla="*/ 4092 w 155222"/>
                <a:gd name="connsiteY3" fmla="*/ 10005 h 98777"/>
                <a:gd name="connsiteX4" fmla="*/ 0 w 155222"/>
                <a:gd name="connsiteY4" fmla="*/ 2879 h 98777"/>
                <a:gd name="connsiteX5" fmla="*/ 4163 w 155222"/>
                <a:gd name="connsiteY5" fmla="*/ 551 h 98777"/>
                <a:gd name="connsiteX6" fmla="*/ 157198 w 155222"/>
                <a:gd name="connsiteY6" fmla="*/ 8895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957"/>
                  </a:moveTo>
                  <a:cubicBezTo>
                    <a:pt x="159456" y="90298"/>
                    <a:pt x="161290" y="93402"/>
                    <a:pt x="161290" y="96013"/>
                  </a:cubicBezTo>
                  <a:cubicBezTo>
                    <a:pt x="161290" y="98623"/>
                    <a:pt x="159456" y="99681"/>
                    <a:pt x="157127" y="98341"/>
                  </a:cubicBezTo>
                  <a:lnTo>
                    <a:pt x="4092" y="10005"/>
                  </a:lnTo>
                  <a:cubicBezTo>
                    <a:pt x="1835" y="8665"/>
                    <a:pt x="0" y="5560"/>
                    <a:pt x="0" y="2879"/>
                  </a:cubicBezTo>
                  <a:cubicBezTo>
                    <a:pt x="0" y="269"/>
                    <a:pt x="1835" y="-719"/>
                    <a:pt x="4163" y="551"/>
                  </a:cubicBezTo>
                  <a:lnTo>
                    <a:pt x="157198" y="88957"/>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914" name="Freeform: Shape 2913">
              <a:extLst>
                <a:ext uri="{FF2B5EF4-FFF2-40B4-BE49-F238E27FC236}">
                  <a16:creationId xmlns:a16="http://schemas.microsoft.com/office/drawing/2014/main" id="{538DAD31-E608-43BC-9459-6899713E24CC}"/>
                </a:ext>
              </a:extLst>
            </p:cNvPr>
            <p:cNvSpPr/>
            <p:nvPr/>
          </p:nvSpPr>
          <p:spPr>
            <a:xfrm>
              <a:off x="-174098" y="-4111646"/>
              <a:ext cx="8525970" cy="16258834"/>
            </a:xfrm>
            <a:custGeom>
              <a:avLst/>
              <a:gdLst>
                <a:gd name="connsiteX0" fmla="*/ 69216 w 303388"/>
                <a:gd name="connsiteY0" fmla="*/ 341112 h 578555"/>
                <a:gd name="connsiteX1" fmla="*/ 69357 w 303388"/>
                <a:gd name="connsiteY1" fmla="*/ 341465 h 578555"/>
                <a:gd name="connsiteX2" fmla="*/ 69428 w 303388"/>
                <a:gd name="connsiteY2" fmla="*/ 341465 h 578555"/>
                <a:gd name="connsiteX3" fmla="*/ 69216 w 303388"/>
                <a:gd name="connsiteY3" fmla="*/ 341112 h 578555"/>
                <a:gd name="connsiteX4" fmla="*/ 69216 w 303388"/>
                <a:gd name="connsiteY4" fmla="*/ 341112 h 578555"/>
                <a:gd name="connsiteX5" fmla="*/ 69216 w 303388"/>
                <a:gd name="connsiteY5" fmla="*/ 341112 h 578555"/>
                <a:gd name="connsiteX6" fmla="*/ 69074 w 303388"/>
                <a:gd name="connsiteY6" fmla="*/ 340830 h 578555"/>
                <a:gd name="connsiteX7" fmla="*/ 69216 w 303388"/>
                <a:gd name="connsiteY7" fmla="*/ 341112 h 578555"/>
                <a:gd name="connsiteX8" fmla="*/ 308399 w 303388"/>
                <a:gd name="connsiteY8" fmla="*/ 182856 h 578555"/>
                <a:gd name="connsiteX9" fmla="*/ 308329 w 303388"/>
                <a:gd name="connsiteY9" fmla="*/ 182291 h 578555"/>
                <a:gd name="connsiteX10" fmla="*/ 308117 w 303388"/>
                <a:gd name="connsiteY10" fmla="*/ 181374 h 578555"/>
                <a:gd name="connsiteX11" fmla="*/ 307764 w 303388"/>
                <a:gd name="connsiteY11" fmla="*/ 180034 h 578555"/>
                <a:gd name="connsiteX12" fmla="*/ 307693 w 303388"/>
                <a:gd name="connsiteY12" fmla="*/ 179963 h 578555"/>
                <a:gd name="connsiteX13" fmla="*/ 306706 w 303388"/>
                <a:gd name="connsiteY13" fmla="*/ 177282 h 578555"/>
                <a:gd name="connsiteX14" fmla="*/ 305365 w 303388"/>
                <a:gd name="connsiteY14" fmla="*/ 174671 h 578555"/>
                <a:gd name="connsiteX15" fmla="*/ 305295 w 303388"/>
                <a:gd name="connsiteY15" fmla="*/ 174530 h 578555"/>
                <a:gd name="connsiteX16" fmla="*/ 303742 w 303388"/>
                <a:gd name="connsiteY16" fmla="*/ 172061 h 578555"/>
                <a:gd name="connsiteX17" fmla="*/ 303672 w 303388"/>
                <a:gd name="connsiteY17" fmla="*/ 172061 h 578555"/>
                <a:gd name="connsiteX18" fmla="*/ 303319 w 303388"/>
                <a:gd name="connsiteY18" fmla="*/ 171496 h 578555"/>
                <a:gd name="connsiteX19" fmla="*/ 301838 w 303388"/>
                <a:gd name="connsiteY19" fmla="*/ 169732 h 578555"/>
                <a:gd name="connsiteX20" fmla="*/ 301767 w 303388"/>
                <a:gd name="connsiteY20" fmla="*/ 169662 h 578555"/>
                <a:gd name="connsiteX21" fmla="*/ 299721 w 303388"/>
                <a:gd name="connsiteY21" fmla="*/ 167757 h 578555"/>
                <a:gd name="connsiteX22" fmla="*/ 299650 w 303388"/>
                <a:gd name="connsiteY22" fmla="*/ 167686 h 578555"/>
                <a:gd name="connsiteX23" fmla="*/ 297463 w 303388"/>
                <a:gd name="connsiteY23" fmla="*/ 166134 h 578555"/>
                <a:gd name="connsiteX24" fmla="*/ 12419 w 303388"/>
                <a:gd name="connsiteY24" fmla="*/ 1528 h 578555"/>
                <a:gd name="connsiteX25" fmla="*/ 10161 w 303388"/>
                <a:gd name="connsiteY25" fmla="*/ 540 h 578555"/>
                <a:gd name="connsiteX26" fmla="*/ 10090 w 303388"/>
                <a:gd name="connsiteY26" fmla="*/ 470 h 578555"/>
                <a:gd name="connsiteX27" fmla="*/ 10019 w 303388"/>
                <a:gd name="connsiteY27" fmla="*/ 470 h 578555"/>
                <a:gd name="connsiteX28" fmla="*/ 8961 w 303388"/>
                <a:gd name="connsiteY28" fmla="*/ 187 h 578555"/>
                <a:gd name="connsiteX29" fmla="*/ 7974 w 303388"/>
                <a:gd name="connsiteY29" fmla="*/ 46 h 578555"/>
                <a:gd name="connsiteX30" fmla="*/ 7903 w 303388"/>
                <a:gd name="connsiteY30" fmla="*/ 46 h 578555"/>
                <a:gd name="connsiteX31" fmla="*/ 5998 w 303388"/>
                <a:gd name="connsiteY31" fmla="*/ 117 h 578555"/>
                <a:gd name="connsiteX32" fmla="*/ 5928 w 303388"/>
                <a:gd name="connsiteY32" fmla="*/ 117 h 578555"/>
                <a:gd name="connsiteX33" fmla="*/ 4869 w 303388"/>
                <a:gd name="connsiteY33" fmla="*/ 470 h 578555"/>
                <a:gd name="connsiteX34" fmla="*/ 4728 w 303388"/>
                <a:gd name="connsiteY34" fmla="*/ 540 h 578555"/>
                <a:gd name="connsiteX35" fmla="*/ 4305 w 303388"/>
                <a:gd name="connsiteY35" fmla="*/ 752 h 578555"/>
                <a:gd name="connsiteX36" fmla="*/ 1059 w 303388"/>
                <a:gd name="connsiteY36" fmla="*/ 7878 h 578555"/>
                <a:gd name="connsiteX37" fmla="*/ 1 w 303388"/>
                <a:gd name="connsiteY37" fmla="*/ 394452 h 578555"/>
                <a:gd name="connsiteX38" fmla="*/ 11149 w 303388"/>
                <a:gd name="connsiteY38" fmla="*/ 413714 h 578555"/>
                <a:gd name="connsiteX39" fmla="*/ 296193 w 303388"/>
                <a:gd name="connsiteY39" fmla="*/ 578320 h 578555"/>
                <a:gd name="connsiteX40" fmla="*/ 304660 w 303388"/>
                <a:gd name="connsiteY40" fmla="*/ 578672 h 578555"/>
                <a:gd name="connsiteX41" fmla="*/ 305365 w 303388"/>
                <a:gd name="connsiteY41" fmla="*/ 578037 h 578555"/>
                <a:gd name="connsiteX42" fmla="*/ 305436 w 303388"/>
                <a:gd name="connsiteY42" fmla="*/ 577967 h 578555"/>
                <a:gd name="connsiteX43" fmla="*/ 305718 w 303388"/>
                <a:gd name="connsiteY43" fmla="*/ 577614 h 578555"/>
                <a:gd name="connsiteX44" fmla="*/ 306071 w 303388"/>
                <a:gd name="connsiteY44" fmla="*/ 577050 h 578555"/>
                <a:gd name="connsiteX45" fmla="*/ 306212 w 303388"/>
                <a:gd name="connsiteY45" fmla="*/ 576909 h 578555"/>
                <a:gd name="connsiteX46" fmla="*/ 306494 w 303388"/>
                <a:gd name="connsiteY46" fmla="*/ 576344 h 578555"/>
                <a:gd name="connsiteX47" fmla="*/ 306565 w 303388"/>
                <a:gd name="connsiteY47" fmla="*/ 576274 h 578555"/>
                <a:gd name="connsiteX48" fmla="*/ 306635 w 303388"/>
                <a:gd name="connsiteY48" fmla="*/ 576062 h 578555"/>
                <a:gd name="connsiteX49" fmla="*/ 307199 w 303388"/>
                <a:gd name="connsiteY49" fmla="*/ 574298 h 578555"/>
                <a:gd name="connsiteX50" fmla="*/ 307270 w 303388"/>
                <a:gd name="connsiteY50" fmla="*/ 574227 h 578555"/>
                <a:gd name="connsiteX51" fmla="*/ 307341 w 303388"/>
                <a:gd name="connsiteY51" fmla="*/ 574016 h 578555"/>
                <a:gd name="connsiteX52" fmla="*/ 307482 w 303388"/>
                <a:gd name="connsiteY52" fmla="*/ 573098 h 578555"/>
                <a:gd name="connsiteX53" fmla="*/ 307553 w 303388"/>
                <a:gd name="connsiteY53" fmla="*/ 571829 h 578555"/>
                <a:gd name="connsiteX54" fmla="*/ 308611 w 303388"/>
                <a:gd name="connsiteY54" fmla="*/ 185255 h 578555"/>
                <a:gd name="connsiteX55" fmla="*/ 308611 w 303388"/>
                <a:gd name="connsiteY55" fmla="*/ 185184 h 578555"/>
                <a:gd name="connsiteX56" fmla="*/ 308399 w 303388"/>
                <a:gd name="connsiteY56" fmla="*/ 182856 h 578555"/>
                <a:gd name="connsiteX57" fmla="*/ 127283 w 303388"/>
                <a:gd name="connsiteY57" fmla="*/ 355717 h 578555"/>
                <a:gd name="connsiteX58" fmla="*/ 127424 w 303388"/>
                <a:gd name="connsiteY58" fmla="*/ 354729 h 578555"/>
                <a:gd name="connsiteX59" fmla="*/ 127565 w 303388"/>
                <a:gd name="connsiteY59" fmla="*/ 354165 h 578555"/>
                <a:gd name="connsiteX60" fmla="*/ 128483 w 303388"/>
                <a:gd name="connsiteY60" fmla="*/ 353106 h 578555"/>
                <a:gd name="connsiteX61" fmla="*/ 128765 w 303388"/>
                <a:gd name="connsiteY61" fmla="*/ 352965 h 578555"/>
                <a:gd name="connsiteX62" fmla="*/ 128906 w 303388"/>
                <a:gd name="connsiteY62" fmla="*/ 352895 h 578555"/>
                <a:gd name="connsiteX63" fmla="*/ 129400 w 303388"/>
                <a:gd name="connsiteY63" fmla="*/ 352824 h 578555"/>
                <a:gd name="connsiteX64" fmla="*/ 129470 w 303388"/>
                <a:gd name="connsiteY64" fmla="*/ 352824 h 578555"/>
                <a:gd name="connsiteX65" fmla="*/ 130952 w 303388"/>
                <a:gd name="connsiteY65" fmla="*/ 353106 h 578555"/>
                <a:gd name="connsiteX66" fmla="*/ 131022 w 303388"/>
                <a:gd name="connsiteY66" fmla="*/ 353106 h 578555"/>
                <a:gd name="connsiteX67" fmla="*/ 131446 w 303388"/>
                <a:gd name="connsiteY67" fmla="*/ 353318 h 578555"/>
                <a:gd name="connsiteX68" fmla="*/ 134056 w 303388"/>
                <a:gd name="connsiteY68" fmla="*/ 354800 h 578555"/>
                <a:gd name="connsiteX69" fmla="*/ 139560 w 303388"/>
                <a:gd name="connsiteY69" fmla="*/ 357975 h 578555"/>
                <a:gd name="connsiteX70" fmla="*/ 257176 w 303388"/>
                <a:gd name="connsiteY70" fmla="*/ 425920 h 578555"/>
                <a:gd name="connsiteX71" fmla="*/ 258728 w 303388"/>
                <a:gd name="connsiteY71" fmla="*/ 427260 h 578555"/>
                <a:gd name="connsiteX72" fmla="*/ 258798 w 303388"/>
                <a:gd name="connsiteY72" fmla="*/ 427260 h 578555"/>
                <a:gd name="connsiteX73" fmla="*/ 259434 w 303388"/>
                <a:gd name="connsiteY73" fmla="*/ 428036 h 578555"/>
                <a:gd name="connsiteX74" fmla="*/ 259504 w 303388"/>
                <a:gd name="connsiteY74" fmla="*/ 428107 h 578555"/>
                <a:gd name="connsiteX75" fmla="*/ 259786 w 303388"/>
                <a:gd name="connsiteY75" fmla="*/ 428530 h 578555"/>
                <a:gd name="connsiteX76" fmla="*/ 260068 w 303388"/>
                <a:gd name="connsiteY76" fmla="*/ 429024 h 578555"/>
                <a:gd name="connsiteX77" fmla="*/ 261127 w 303388"/>
                <a:gd name="connsiteY77" fmla="*/ 431917 h 578555"/>
                <a:gd name="connsiteX78" fmla="*/ 261268 w 303388"/>
                <a:gd name="connsiteY78" fmla="*/ 432975 h 578555"/>
                <a:gd name="connsiteX79" fmla="*/ 261268 w 303388"/>
                <a:gd name="connsiteY79" fmla="*/ 433046 h 578555"/>
                <a:gd name="connsiteX80" fmla="*/ 261127 w 303388"/>
                <a:gd name="connsiteY80" fmla="*/ 434034 h 578555"/>
                <a:gd name="connsiteX81" fmla="*/ 260915 w 303388"/>
                <a:gd name="connsiteY81" fmla="*/ 434669 h 578555"/>
                <a:gd name="connsiteX82" fmla="*/ 260562 w 303388"/>
                <a:gd name="connsiteY82" fmla="*/ 435233 h 578555"/>
                <a:gd name="connsiteX83" fmla="*/ 260068 w 303388"/>
                <a:gd name="connsiteY83" fmla="*/ 435586 h 578555"/>
                <a:gd name="connsiteX84" fmla="*/ 259434 w 303388"/>
                <a:gd name="connsiteY84" fmla="*/ 435868 h 578555"/>
                <a:gd name="connsiteX85" fmla="*/ 259010 w 303388"/>
                <a:gd name="connsiteY85" fmla="*/ 435939 h 578555"/>
                <a:gd name="connsiteX86" fmla="*/ 257035 w 303388"/>
                <a:gd name="connsiteY86" fmla="*/ 435374 h 578555"/>
                <a:gd name="connsiteX87" fmla="*/ 131305 w 303388"/>
                <a:gd name="connsiteY87" fmla="*/ 362772 h 578555"/>
                <a:gd name="connsiteX88" fmla="*/ 127777 w 303388"/>
                <a:gd name="connsiteY88" fmla="*/ 358469 h 578555"/>
                <a:gd name="connsiteX89" fmla="*/ 127283 w 303388"/>
                <a:gd name="connsiteY89" fmla="*/ 355717 h 578555"/>
                <a:gd name="connsiteX90" fmla="*/ 127565 w 303388"/>
                <a:gd name="connsiteY90" fmla="*/ 256022 h 578555"/>
                <a:gd name="connsiteX91" fmla="*/ 131728 w 303388"/>
                <a:gd name="connsiteY91" fmla="*/ 253694 h 578555"/>
                <a:gd name="connsiteX92" fmla="*/ 134338 w 303388"/>
                <a:gd name="connsiteY92" fmla="*/ 255175 h 578555"/>
                <a:gd name="connsiteX93" fmla="*/ 139842 w 303388"/>
                <a:gd name="connsiteY93" fmla="*/ 258350 h 578555"/>
                <a:gd name="connsiteX94" fmla="*/ 257387 w 303388"/>
                <a:gd name="connsiteY94" fmla="*/ 326295 h 578555"/>
                <a:gd name="connsiteX95" fmla="*/ 261550 w 303388"/>
                <a:gd name="connsiteY95" fmla="*/ 333351 h 578555"/>
                <a:gd name="connsiteX96" fmla="*/ 261550 w 303388"/>
                <a:gd name="connsiteY96" fmla="*/ 333421 h 578555"/>
                <a:gd name="connsiteX97" fmla="*/ 257387 w 303388"/>
                <a:gd name="connsiteY97" fmla="*/ 335750 h 578555"/>
                <a:gd name="connsiteX98" fmla="*/ 131657 w 303388"/>
                <a:gd name="connsiteY98" fmla="*/ 263148 h 578555"/>
                <a:gd name="connsiteX99" fmla="*/ 128129 w 303388"/>
                <a:gd name="connsiteY99" fmla="*/ 258774 h 578555"/>
                <a:gd name="connsiteX100" fmla="*/ 127565 w 303388"/>
                <a:gd name="connsiteY100" fmla="*/ 256022 h 578555"/>
                <a:gd name="connsiteX101" fmla="*/ 261480 w 303388"/>
                <a:gd name="connsiteY101" fmla="*/ 358610 h 578555"/>
                <a:gd name="connsiteX102" fmla="*/ 261409 w 303388"/>
                <a:gd name="connsiteY102" fmla="*/ 359386 h 578555"/>
                <a:gd name="connsiteX103" fmla="*/ 261268 w 303388"/>
                <a:gd name="connsiteY103" fmla="*/ 359880 h 578555"/>
                <a:gd name="connsiteX104" fmla="*/ 259786 w 303388"/>
                <a:gd name="connsiteY104" fmla="*/ 361432 h 578555"/>
                <a:gd name="connsiteX105" fmla="*/ 259434 w 303388"/>
                <a:gd name="connsiteY105" fmla="*/ 361502 h 578555"/>
                <a:gd name="connsiteX106" fmla="*/ 259151 w 303388"/>
                <a:gd name="connsiteY106" fmla="*/ 361502 h 578555"/>
                <a:gd name="connsiteX107" fmla="*/ 258375 w 303388"/>
                <a:gd name="connsiteY107" fmla="*/ 361361 h 578555"/>
                <a:gd name="connsiteX108" fmla="*/ 258305 w 303388"/>
                <a:gd name="connsiteY108" fmla="*/ 361361 h 578555"/>
                <a:gd name="connsiteX109" fmla="*/ 258022 w 303388"/>
                <a:gd name="connsiteY109" fmla="*/ 361220 h 578555"/>
                <a:gd name="connsiteX110" fmla="*/ 257387 w 303388"/>
                <a:gd name="connsiteY110" fmla="*/ 360938 h 578555"/>
                <a:gd name="connsiteX111" fmla="*/ 104352 w 303388"/>
                <a:gd name="connsiteY111" fmla="*/ 272602 h 578555"/>
                <a:gd name="connsiteX112" fmla="*/ 103506 w 303388"/>
                <a:gd name="connsiteY112" fmla="*/ 272038 h 578555"/>
                <a:gd name="connsiteX113" fmla="*/ 103153 w 303388"/>
                <a:gd name="connsiteY113" fmla="*/ 271685 h 578555"/>
                <a:gd name="connsiteX114" fmla="*/ 100684 w 303388"/>
                <a:gd name="connsiteY114" fmla="*/ 267805 h 578555"/>
                <a:gd name="connsiteX115" fmla="*/ 100472 w 303388"/>
                <a:gd name="connsiteY115" fmla="*/ 267170 h 578555"/>
                <a:gd name="connsiteX116" fmla="*/ 100331 w 303388"/>
                <a:gd name="connsiteY116" fmla="*/ 266535 h 578555"/>
                <a:gd name="connsiteX117" fmla="*/ 100260 w 303388"/>
                <a:gd name="connsiteY117" fmla="*/ 265547 h 578555"/>
                <a:gd name="connsiteX118" fmla="*/ 100401 w 303388"/>
                <a:gd name="connsiteY118" fmla="*/ 264559 h 578555"/>
                <a:gd name="connsiteX119" fmla="*/ 100613 w 303388"/>
                <a:gd name="connsiteY119" fmla="*/ 263924 h 578555"/>
                <a:gd name="connsiteX120" fmla="*/ 100966 w 303388"/>
                <a:gd name="connsiteY120" fmla="*/ 263289 h 578555"/>
                <a:gd name="connsiteX121" fmla="*/ 101460 w 303388"/>
                <a:gd name="connsiteY121" fmla="*/ 262866 h 578555"/>
                <a:gd name="connsiteX122" fmla="*/ 101742 w 303388"/>
                <a:gd name="connsiteY122" fmla="*/ 262725 h 578555"/>
                <a:gd name="connsiteX123" fmla="*/ 102306 w 303388"/>
                <a:gd name="connsiteY123" fmla="*/ 262584 h 578555"/>
                <a:gd name="connsiteX124" fmla="*/ 102377 w 303388"/>
                <a:gd name="connsiteY124" fmla="*/ 262584 h 578555"/>
                <a:gd name="connsiteX125" fmla="*/ 102730 w 303388"/>
                <a:gd name="connsiteY125" fmla="*/ 262654 h 578555"/>
                <a:gd name="connsiteX126" fmla="*/ 103365 w 303388"/>
                <a:gd name="connsiteY126" fmla="*/ 262795 h 578555"/>
                <a:gd name="connsiteX127" fmla="*/ 104282 w 303388"/>
                <a:gd name="connsiteY127" fmla="*/ 263219 h 578555"/>
                <a:gd name="connsiteX128" fmla="*/ 112396 w 303388"/>
                <a:gd name="connsiteY128" fmla="*/ 267946 h 578555"/>
                <a:gd name="connsiteX129" fmla="*/ 257317 w 303388"/>
                <a:gd name="connsiteY129" fmla="*/ 351625 h 578555"/>
                <a:gd name="connsiteX130" fmla="*/ 261480 w 303388"/>
                <a:gd name="connsiteY130" fmla="*/ 358680 h 578555"/>
                <a:gd name="connsiteX131" fmla="*/ 261480 w 303388"/>
                <a:gd name="connsiteY131" fmla="*/ 358610 h 578555"/>
                <a:gd name="connsiteX132" fmla="*/ 261762 w 303388"/>
                <a:gd name="connsiteY132" fmla="*/ 258844 h 578555"/>
                <a:gd name="connsiteX133" fmla="*/ 257599 w 303388"/>
                <a:gd name="connsiteY133" fmla="*/ 261172 h 578555"/>
                <a:gd name="connsiteX134" fmla="*/ 104564 w 303388"/>
                <a:gd name="connsiteY134" fmla="*/ 172837 h 578555"/>
                <a:gd name="connsiteX135" fmla="*/ 100472 w 303388"/>
                <a:gd name="connsiteY135" fmla="*/ 165711 h 578555"/>
                <a:gd name="connsiteX136" fmla="*/ 104635 w 303388"/>
                <a:gd name="connsiteY136" fmla="*/ 163383 h 578555"/>
                <a:gd name="connsiteX137" fmla="*/ 112748 w 303388"/>
                <a:gd name="connsiteY137" fmla="*/ 168110 h 578555"/>
                <a:gd name="connsiteX138" fmla="*/ 257670 w 303388"/>
                <a:gd name="connsiteY138" fmla="*/ 251789 h 578555"/>
                <a:gd name="connsiteX139" fmla="*/ 261762 w 303388"/>
                <a:gd name="connsiteY139" fmla="*/ 258844 h 578555"/>
                <a:gd name="connsiteX140" fmla="*/ 261762 w 303388"/>
                <a:gd name="connsiteY140" fmla="*/ 258844 h 578555"/>
                <a:gd name="connsiteX141" fmla="*/ 134621 w 303388"/>
                <a:gd name="connsiteY141" fmla="*/ 155339 h 578555"/>
                <a:gd name="connsiteX142" fmla="*/ 140195 w 303388"/>
                <a:gd name="connsiteY142" fmla="*/ 158514 h 578555"/>
                <a:gd name="connsiteX143" fmla="*/ 257740 w 303388"/>
                <a:gd name="connsiteY143" fmla="*/ 226389 h 578555"/>
                <a:gd name="connsiteX144" fmla="*/ 261832 w 303388"/>
                <a:gd name="connsiteY144" fmla="*/ 233444 h 578555"/>
                <a:gd name="connsiteX145" fmla="*/ 261832 w 303388"/>
                <a:gd name="connsiteY145" fmla="*/ 233515 h 578555"/>
                <a:gd name="connsiteX146" fmla="*/ 257670 w 303388"/>
                <a:gd name="connsiteY146" fmla="*/ 235843 h 578555"/>
                <a:gd name="connsiteX147" fmla="*/ 131940 w 303388"/>
                <a:gd name="connsiteY147" fmla="*/ 163241 h 578555"/>
                <a:gd name="connsiteX148" fmla="*/ 128412 w 303388"/>
                <a:gd name="connsiteY148" fmla="*/ 158867 h 578555"/>
                <a:gd name="connsiteX149" fmla="*/ 127847 w 303388"/>
                <a:gd name="connsiteY149" fmla="*/ 156115 h 578555"/>
                <a:gd name="connsiteX150" fmla="*/ 128200 w 303388"/>
                <a:gd name="connsiteY150" fmla="*/ 154422 h 578555"/>
                <a:gd name="connsiteX151" fmla="*/ 128483 w 303388"/>
                <a:gd name="connsiteY151" fmla="*/ 153999 h 578555"/>
                <a:gd name="connsiteX152" fmla="*/ 131940 w 303388"/>
                <a:gd name="connsiteY152" fmla="*/ 153787 h 578555"/>
                <a:gd name="connsiteX153" fmla="*/ 134621 w 303388"/>
                <a:gd name="connsiteY153" fmla="*/ 155339 h 578555"/>
                <a:gd name="connsiteX154" fmla="*/ 39088 w 303388"/>
                <a:gd name="connsiteY154" fmla="*/ 123589 h 578555"/>
                <a:gd name="connsiteX155" fmla="*/ 40217 w 303388"/>
                <a:gd name="connsiteY155" fmla="*/ 122249 h 578555"/>
                <a:gd name="connsiteX156" fmla="*/ 42969 w 303388"/>
                <a:gd name="connsiteY156" fmla="*/ 122601 h 578555"/>
                <a:gd name="connsiteX157" fmla="*/ 45650 w 303388"/>
                <a:gd name="connsiteY157" fmla="*/ 125282 h 578555"/>
                <a:gd name="connsiteX158" fmla="*/ 46003 w 303388"/>
                <a:gd name="connsiteY158" fmla="*/ 125918 h 578555"/>
                <a:gd name="connsiteX159" fmla="*/ 56304 w 303388"/>
                <a:gd name="connsiteY159" fmla="*/ 145109 h 578555"/>
                <a:gd name="connsiteX160" fmla="*/ 70415 w 303388"/>
                <a:gd name="connsiteY160" fmla="*/ 135936 h 578555"/>
                <a:gd name="connsiteX161" fmla="*/ 82410 w 303388"/>
                <a:gd name="connsiteY161" fmla="*/ 128175 h 578555"/>
                <a:gd name="connsiteX162" fmla="*/ 83609 w 303388"/>
                <a:gd name="connsiteY162" fmla="*/ 127399 h 578555"/>
                <a:gd name="connsiteX163" fmla="*/ 85514 w 303388"/>
                <a:gd name="connsiteY163" fmla="*/ 127187 h 578555"/>
                <a:gd name="connsiteX164" fmla="*/ 86573 w 303388"/>
                <a:gd name="connsiteY164" fmla="*/ 127540 h 578555"/>
                <a:gd name="connsiteX165" fmla="*/ 86643 w 303388"/>
                <a:gd name="connsiteY165" fmla="*/ 127611 h 578555"/>
                <a:gd name="connsiteX166" fmla="*/ 89394 w 303388"/>
                <a:gd name="connsiteY166" fmla="*/ 130504 h 578555"/>
                <a:gd name="connsiteX167" fmla="*/ 89606 w 303388"/>
                <a:gd name="connsiteY167" fmla="*/ 137277 h 578555"/>
                <a:gd name="connsiteX168" fmla="*/ 59268 w 303388"/>
                <a:gd name="connsiteY168" fmla="*/ 157032 h 578555"/>
                <a:gd name="connsiteX169" fmla="*/ 58138 w 303388"/>
                <a:gd name="connsiteY169" fmla="*/ 157315 h 578555"/>
                <a:gd name="connsiteX170" fmla="*/ 56304 w 303388"/>
                <a:gd name="connsiteY170" fmla="*/ 156750 h 578555"/>
                <a:gd name="connsiteX171" fmla="*/ 56022 w 303388"/>
                <a:gd name="connsiteY171" fmla="*/ 156609 h 578555"/>
                <a:gd name="connsiteX172" fmla="*/ 53270 w 303388"/>
                <a:gd name="connsiteY172" fmla="*/ 153434 h 578555"/>
                <a:gd name="connsiteX173" fmla="*/ 53270 w 303388"/>
                <a:gd name="connsiteY173" fmla="*/ 153364 h 578555"/>
                <a:gd name="connsiteX174" fmla="*/ 39935 w 303388"/>
                <a:gd name="connsiteY174" fmla="*/ 128598 h 578555"/>
                <a:gd name="connsiteX175" fmla="*/ 39935 w 303388"/>
                <a:gd name="connsiteY175" fmla="*/ 128528 h 578555"/>
                <a:gd name="connsiteX176" fmla="*/ 39088 w 303388"/>
                <a:gd name="connsiteY176" fmla="*/ 123589 h 578555"/>
                <a:gd name="connsiteX177" fmla="*/ 38877 w 303388"/>
                <a:gd name="connsiteY177" fmla="*/ 223213 h 578555"/>
                <a:gd name="connsiteX178" fmla="*/ 39230 w 303388"/>
                <a:gd name="connsiteY178" fmla="*/ 222649 h 578555"/>
                <a:gd name="connsiteX179" fmla="*/ 39724 w 303388"/>
                <a:gd name="connsiteY179" fmla="*/ 222226 h 578555"/>
                <a:gd name="connsiteX180" fmla="*/ 40006 w 303388"/>
                <a:gd name="connsiteY180" fmla="*/ 222085 h 578555"/>
                <a:gd name="connsiteX181" fmla="*/ 42687 w 303388"/>
                <a:gd name="connsiteY181" fmla="*/ 222437 h 578555"/>
                <a:gd name="connsiteX182" fmla="*/ 45368 w 303388"/>
                <a:gd name="connsiteY182" fmla="*/ 225189 h 578555"/>
                <a:gd name="connsiteX183" fmla="*/ 45721 w 303388"/>
                <a:gd name="connsiteY183" fmla="*/ 225754 h 578555"/>
                <a:gd name="connsiteX184" fmla="*/ 56092 w 303388"/>
                <a:gd name="connsiteY184" fmla="*/ 245015 h 578555"/>
                <a:gd name="connsiteX185" fmla="*/ 56375 w 303388"/>
                <a:gd name="connsiteY185" fmla="*/ 244803 h 578555"/>
                <a:gd name="connsiteX186" fmla="*/ 82127 w 303388"/>
                <a:gd name="connsiteY186" fmla="*/ 228082 h 578555"/>
                <a:gd name="connsiteX187" fmla="*/ 83397 w 303388"/>
                <a:gd name="connsiteY187" fmla="*/ 227306 h 578555"/>
                <a:gd name="connsiteX188" fmla="*/ 83891 w 303388"/>
                <a:gd name="connsiteY188" fmla="*/ 227024 h 578555"/>
                <a:gd name="connsiteX189" fmla="*/ 86290 w 303388"/>
                <a:gd name="connsiteY189" fmla="*/ 227517 h 578555"/>
                <a:gd name="connsiteX190" fmla="*/ 86290 w 303388"/>
                <a:gd name="connsiteY190" fmla="*/ 227588 h 578555"/>
                <a:gd name="connsiteX191" fmla="*/ 86361 w 303388"/>
                <a:gd name="connsiteY191" fmla="*/ 227588 h 578555"/>
                <a:gd name="connsiteX192" fmla="*/ 89183 w 303388"/>
                <a:gd name="connsiteY192" fmla="*/ 230481 h 578555"/>
                <a:gd name="connsiteX193" fmla="*/ 89959 w 303388"/>
                <a:gd name="connsiteY193" fmla="*/ 236619 h 578555"/>
                <a:gd name="connsiteX194" fmla="*/ 89677 w 303388"/>
                <a:gd name="connsiteY194" fmla="*/ 236972 h 578555"/>
                <a:gd name="connsiteX195" fmla="*/ 89677 w 303388"/>
                <a:gd name="connsiteY195" fmla="*/ 237043 h 578555"/>
                <a:gd name="connsiteX196" fmla="*/ 89536 w 303388"/>
                <a:gd name="connsiteY196" fmla="*/ 237184 h 578555"/>
                <a:gd name="connsiteX197" fmla="*/ 89324 w 303388"/>
                <a:gd name="connsiteY197" fmla="*/ 237325 h 578555"/>
                <a:gd name="connsiteX198" fmla="*/ 58985 w 303388"/>
                <a:gd name="connsiteY198" fmla="*/ 257080 h 578555"/>
                <a:gd name="connsiteX199" fmla="*/ 57433 w 303388"/>
                <a:gd name="connsiteY199" fmla="*/ 257362 h 578555"/>
                <a:gd name="connsiteX200" fmla="*/ 56022 w 303388"/>
                <a:gd name="connsiteY200" fmla="*/ 256869 h 578555"/>
                <a:gd name="connsiteX201" fmla="*/ 52988 w 303388"/>
                <a:gd name="connsiteY201" fmla="*/ 253553 h 578555"/>
                <a:gd name="connsiteX202" fmla="*/ 39653 w 303388"/>
                <a:gd name="connsiteY202" fmla="*/ 228717 h 578555"/>
                <a:gd name="connsiteX203" fmla="*/ 38877 w 303388"/>
                <a:gd name="connsiteY203" fmla="*/ 223213 h 578555"/>
                <a:gd name="connsiteX204" fmla="*/ 81916 w 303388"/>
                <a:gd name="connsiteY204" fmla="*/ 369546 h 578555"/>
                <a:gd name="connsiteX205" fmla="*/ 81351 w 303388"/>
                <a:gd name="connsiteY205" fmla="*/ 370040 h 578555"/>
                <a:gd name="connsiteX206" fmla="*/ 80434 w 303388"/>
                <a:gd name="connsiteY206" fmla="*/ 370251 h 578555"/>
                <a:gd name="connsiteX207" fmla="*/ 80364 w 303388"/>
                <a:gd name="connsiteY207" fmla="*/ 370251 h 578555"/>
                <a:gd name="connsiteX208" fmla="*/ 79446 w 303388"/>
                <a:gd name="connsiteY208" fmla="*/ 370110 h 578555"/>
                <a:gd name="connsiteX209" fmla="*/ 78458 w 303388"/>
                <a:gd name="connsiteY209" fmla="*/ 369687 h 578555"/>
                <a:gd name="connsiteX210" fmla="*/ 78035 w 303388"/>
                <a:gd name="connsiteY210" fmla="*/ 369405 h 578555"/>
                <a:gd name="connsiteX211" fmla="*/ 76695 w 303388"/>
                <a:gd name="connsiteY211" fmla="*/ 368205 h 578555"/>
                <a:gd name="connsiteX212" fmla="*/ 75425 w 303388"/>
                <a:gd name="connsiteY212" fmla="*/ 366512 h 578555"/>
                <a:gd name="connsiteX213" fmla="*/ 63713 w 303388"/>
                <a:gd name="connsiteY213" fmla="*/ 345204 h 578555"/>
                <a:gd name="connsiteX214" fmla="*/ 63571 w 303388"/>
                <a:gd name="connsiteY214" fmla="*/ 344922 h 578555"/>
                <a:gd name="connsiteX215" fmla="*/ 63359 w 303388"/>
                <a:gd name="connsiteY215" fmla="*/ 344569 h 578555"/>
                <a:gd name="connsiteX216" fmla="*/ 57080 w 303388"/>
                <a:gd name="connsiteY216" fmla="*/ 348732 h 578555"/>
                <a:gd name="connsiteX217" fmla="*/ 54752 w 303388"/>
                <a:gd name="connsiteY217" fmla="*/ 350214 h 578555"/>
                <a:gd name="connsiteX218" fmla="*/ 51718 w 303388"/>
                <a:gd name="connsiteY218" fmla="*/ 352189 h 578555"/>
                <a:gd name="connsiteX219" fmla="*/ 51154 w 303388"/>
                <a:gd name="connsiteY219" fmla="*/ 352542 h 578555"/>
                <a:gd name="connsiteX220" fmla="*/ 50660 w 303388"/>
                <a:gd name="connsiteY220" fmla="*/ 352754 h 578555"/>
                <a:gd name="connsiteX221" fmla="*/ 49884 w 303388"/>
                <a:gd name="connsiteY221" fmla="*/ 352824 h 578555"/>
                <a:gd name="connsiteX222" fmla="*/ 48120 w 303388"/>
                <a:gd name="connsiteY222" fmla="*/ 352260 h 578555"/>
                <a:gd name="connsiteX223" fmla="*/ 45932 w 303388"/>
                <a:gd name="connsiteY223" fmla="*/ 350355 h 578555"/>
                <a:gd name="connsiteX224" fmla="*/ 45297 w 303388"/>
                <a:gd name="connsiteY224" fmla="*/ 349437 h 578555"/>
                <a:gd name="connsiteX225" fmla="*/ 44733 w 303388"/>
                <a:gd name="connsiteY225" fmla="*/ 348379 h 578555"/>
                <a:gd name="connsiteX226" fmla="*/ 44098 w 303388"/>
                <a:gd name="connsiteY226" fmla="*/ 346262 h 578555"/>
                <a:gd name="connsiteX227" fmla="*/ 45156 w 303388"/>
                <a:gd name="connsiteY227" fmla="*/ 342664 h 578555"/>
                <a:gd name="connsiteX228" fmla="*/ 57715 w 303388"/>
                <a:gd name="connsiteY228" fmla="*/ 334480 h 578555"/>
                <a:gd name="connsiteX229" fmla="*/ 45297 w 303388"/>
                <a:gd name="connsiteY229" fmla="*/ 311831 h 578555"/>
                <a:gd name="connsiteX230" fmla="*/ 44239 w 303388"/>
                <a:gd name="connsiteY230" fmla="*/ 307104 h 578555"/>
                <a:gd name="connsiteX231" fmla="*/ 44874 w 303388"/>
                <a:gd name="connsiteY231" fmla="*/ 305693 h 578555"/>
                <a:gd name="connsiteX232" fmla="*/ 45439 w 303388"/>
                <a:gd name="connsiteY232" fmla="*/ 305270 h 578555"/>
                <a:gd name="connsiteX233" fmla="*/ 46356 w 303388"/>
                <a:gd name="connsiteY233" fmla="*/ 305058 h 578555"/>
                <a:gd name="connsiteX234" fmla="*/ 46426 w 303388"/>
                <a:gd name="connsiteY234" fmla="*/ 305058 h 578555"/>
                <a:gd name="connsiteX235" fmla="*/ 47344 w 303388"/>
                <a:gd name="connsiteY235" fmla="*/ 305199 h 578555"/>
                <a:gd name="connsiteX236" fmla="*/ 47414 w 303388"/>
                <a:gd name="connsiteY236" fmla="*/ 305199 h 578555"/>
                <a:gd name="connsiteX237" fmla="*/ 48331 w 303388"/>
                <a:gd name="connsiteY237" fmla="*/ 305623 h 578555"/>
                <a:gd name="connsiteX238" fmla="*/ 51083 w 303388"/>
                <a:gd name="connsiteY238" fmla="*/ 308445 h 578555"/>
                <a:gd name="connsiteX239" fmla="*/ 51295 w 303388"/>
                <a:gd name="connsiteY239" fmla="*/ 308797 h 578555"/>
                <a:gd name="connsiteX240" fmla="*/ 63430 w 303388"/>
                <a:gd name="connsiteY240" fmla="*/ 330740 h 578555"/>
                <a:gd name="connsiteX241" fmla="*/ 63713 w 303388"/>
                <a:gd name="connsiteY241" fmla="*/ 330529 h 578555"/>
                <a:gd name="connsiteX242" fmla="*/ 75566 w 303388"/>
                <a:gd name="connsiteY242" fmla="*/ 322768 h 578555"/>
                <a:gd name="connsiteX243" fmla="*/ 76483 w 303388"/>
                <a:gd name="connsiteY243" fmla="*/ 322485 h 578555"/>
                <a:gd name="connsiteX244" fmla="*/ 77400 w 303388"/>
                <a:gd name="connsiteY244" fmla="*/ 322626 h 578555"/>
                <a:gd name="connsiteX245" fmla="*/ 77894 w 303388"/>
                <a:gd name="connsiteY245" fmla="*/ 322768 h 578555"/>
                <a:gd name="connsiteX246" fmla="*/ 78600 w 303388"/>
                <a:gd name="connsiteY246" fmla="*/ 323050 h 578555"/>
                <a:gd name="connsiteX247" fmla="*/ 78741 w 303388"/>
                <a:gd name="connsiteY247" fmla="*/ 323120 h 578555"/>
                <a:gd name="connsiteX248" fmla="*/ 81422 w 303388"/>
                <a:gd name="connsiteY248" fmla="*/ 325942 h 578555"/>
                <a:gd name="connsiteX249" fmla="*/ 82762 w 303388"/>
                <a:gd name="connsiteY249" fmla="*/ 330246 h 578555"/>
                <a:gd name="connsiteX250" fmla="*/ 82268 w 303388"/>
                <a:gd name="connsiteY250" fmla="*/ 332151 h 578555"/>
                <a:gd name="connsiteX251" fmla="*/ 81634 w 303388"/>
                <a:gd name="connsiteY251" fmla="*/ 332786 h 578555"/>
                <a:gd name="connsiteX252" fmla="*/ 69568 w 303388"/>
                <a:gd name="connsiteY252" fmla="*/ 340618 h 578555"/>
                <a:gd name="connsiteX253" fmla="*/ 69004 w 303388"/>
                <a:gd name="connsiteY253" fmla="*/ 340971 h 578555"/>
                <a:gd name="connsiteX254" fmla="*/ 69145 w 303388"/>
                <a:gd name="connsiteY254" fmla="*/ 341253 h 578555"/>
                <a:gd name="connsiteX255" fmla="*/ 69216 w 303388"/>
                <a:gd name="connsiteY255" fmla="*/ 341253 h 578555"/>
                <a:gd name="connsiteX256" fmla="*/ 69357 w 303388"/>
                <a:gd name="connsiteY256" fmla="*/ 341606 h 578555"/>
                <a:gd name="connsiteX257" fmla="*/ 69428 w 303388"/>
                <a:gd name="connsiteY257" fmla="*/ 341606 h 578555"/>
                <a:gd name="connsiteX258" fmla="*/ 69568 w 303388"/>
                <a:gd name="connsiteY258" fmla="*/ 341888 h 578555"/>
                <a:gd name="connsiteX259" fmla="*/ 69568 w 303388"/>
                <a:gd name="connsiteY259" fmla="*/ 341959 h 578555"/>
                <a:gd name="connsiteX260" fmla="*/ 81281 w 303388"/>
                <a:gd name="connsiteY260" fmla="*/ 363196 h 578555"/>
                <a:gd name="connsiteX261" fmla="*/ 81492 w 303388"/>
                <a:gd name="connsiteY261" fmla="*/ 363549 h 578555"/>
                <a:gd name="connsiteX262" fmla="*/ 82551 w 303388"/>
                <a:gd name="connsiteY262" fmla="*/ 367359 h 578555"/>
                <a:gd name="connsiteX263" fmla="*/ 81916 w 303388"/>
                <a:gd name="connsiteY263" fmla="*/ 369546 h 578555"/>
                <a:gd name="connsiteX264" fmla="*/ 261198 w 303388"/>
                <a:gd name="connsiteY264" fmla="*/ 458375 h 578555"/>
                <a:gd name="connsiteX265" fmla="*/ 257035 w 303388"/>
                <a:gd name="connsiteY265" fmla="*/ 460704 h 578555"/>
                <a:gd name="connsiteX266" fmla="*/ 104000 w 303388"/>
                <a:gd name="connsiteY266" fmla="*/ 372368 h 578555"/>
                <a:gd name="connsiteX267" fmla="*/ 99907 w 303388"/>
                <a:gd name="connsiteY267" fmla="*/ 365242 h 578555"/>
                <a:gd name="connsiteX268" fmla="*/ 104070 w 303388"/>
                <a:gd name="connsiteY268" fmla="*/ 362914 h 578555"/>
                <a:gd name="connsiteX269" fmla="*/ 112254 w 303388"/>
                <a:gd name="connsiteY269" fmla="*/ 367641 h 578555"/>
                <a:gd name="connsiteX270" fmla="*/ 257105 w 303388"/>
                <a:gd name="connsiteY270" fmla="*/ 451320 h 578555"/>
                <a:gd name="connsiteX271" fmla="*/ 261198 w 303388"/>
                <a:gd name="connsiteY271" fmla="*/ 458375 h 578555"/>
                <a:gd name="connsiteX272" fmla="*/ 261198 w 303388"/>
                <a:gd name="connsiteY272" fmla="*/ 458375 h 578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303388" h="578555">
                  <a:moveTo>
                    <a:pt x="69216" y="341112"/>
                  </a:moveTo>
                  <a:lnTo>
                    <a:pt x="69357" y="341465"/>
                  </a:lnTo>
                  <a:lnTo>
                    <a:pt x="69428" y="341465"/>
                  </a:lnTo>
                  <a:lnTo>
                    <a:pt x="69216" y="341112"/>
                  </a:lnTo>
                  <a:close/>
                  <a:moveTo>
                    <a:pt x="69216" y="341112"/>
                  </a:moveTo>
                  <a:lnTo>
                    <a:pt x="69216" y="341112"/>
                  </a:lnTo>
                  <a:lnTo>
                    <a:pt x="69074" y="340830"/>
                  </a:lnTo>
                  <a:lnTo>
                    <a:pt x="69216" y="341112"/>
                  </a:lnTo>
                  <a:close/>
                  <a:moveTo>
                    <a:pt x="308399" y="182856"/>
                  </a:moveTo>
                  <a:cubicBezTo>
                    <a:pt x="308329" y="182644"/>
                    <a:pt x="308329" y="182503"/>
                    <a:pt x="308329" y="182291"/>
                  </a:cubicBezTo>
                  <a:cubicBezTo>
                    <a:pt x="308258" y="182009"/>
                    <a:pt x="308187" y="181656"/>
                    <a:pt x="308117" y="181374"/>
                  </a:cubicBezTo>
                  <a:cubicBezTo>
                    <a:pt x="307976" y="180951"/>
                    <a:pt x="307905" y="180457"/>
                    <a:pt x="307764" y="180034"/>
                  </a:cubicBezTo>
                  <a:cubicBezTo>
                    <a:pt x="307764" y="179963"/>
                    <a:pt x="307693" y="179963"/>
                    <a:pt x="307693" y="179963"/>
                  </a:cubicBezTo>
                  <a:cubicBezTo>
                    <a:pt x="307411" y="179046"/>
                    <a:pt x="307129" y="178129"/>
                    <a:pt x="306706" y="177282"/>
                  </a:cubicBezTo>
                  <a:cubicBezTo>
                    <a:pt x="306353" y="176365"/>
                    <a:pt x="305930" y="175518"/>
                    <a:pt x="305365" y="174671"/>
                  </a:cubicBezTo>
                  <a:cubicBezTo>
                    <a:pt x="305295" y="174601"/>
                    <a:pt x="305295" y="174601"/>
                    <a:pt x="305295" y="174530"/>
                  </a:cubicBezTo>
                  <a:cubicBezTo>
                    <a:pt x="304801" y="173684"/>
                    <a:pt x="304307" y="172837"/>
                    <a:pt x="303742" y="172061"/>
                  </a:cubicBezTo>
                  <a:cubicBezTo>
                    <a:pt x="303672" y="172061"/>
                    <a:pt x="303672" y="172061"/>
                    <a:pt x="303672" y="172061"/>
                  </a:cubicBezTo>
                  <a:cubicBezTo>
                    <a:pt x="303531" y="171849"/>
                    <a:pt x="303390" y="171708"/>
                    <a:pt x="303319" y="171496"/>
                  </a:cubicBezTo>
                  <a:cubicBezTo>
                    <a:pt x="302825" y="170861"/>
                    <a:pt x="302331" y="170297"/>
                    <a:pt x="301838" y="169732"/>
                  </a:cubicBezTo>
                  <a:cubicBezTo>
                    <a:pt x="301767" y="169732"/>
                    <a:pt x="301767" y="169662"/>
                    <a:pt x="301767" y="169662"/>
                  </a:cubicBezTo>
                  <a:cubicBezTo>
                    <a:pt x="301132" y="168956"/>
                    <a:pt x="300426" y="168321"/>
                    <a:pt x="299721" y="167757"/>
                  </a:cubicBezTo>
                  <a:cubicBezTo>
                    <a:pt x="299650" y="167686"/>
                    <a:pt x="299650" y="167686"/>
                    <a:pt x="299650" y="167686"/>
                  </a:cubicBezTo>
                  <a:cubicBezTo>
                    <a:pt x="298945" y="167122"/>
                    <a:pt x="298169" y="166628"/>
                    <a:pt x="297463" y="166134"/>
                  </a:cubicBezTo>
                  <a:lnTo>
                    <a:pt x="12419" y="1528"/>
                  </a:lnTo>
                  <a:cubicBezTo>
                    <a:pt x="11643" y="1105"/>
                    <a:pt x="10866" y="752"/>
                    <a:pt x="10161" y="540"/>
                  </a:cubicBezTo>
                  <a:cubicBezTo>
                    <a:pt x="10090" y="540"/>
                    <a:pt x="10090" y="470"/>
                    <a:pt x="10090" y="470"/>
                  </a:cubicBezTo>
                  <a:lnTo>
                    <a:pt x="10019" y="470"/>
                  </a:lnTo>
                  <a:cubicBezTo>
                    <a:pt x="9667" y="329"/>
                    <a:pt x="9314" y="258"/>
                    <a:pt x="8961" y="187"/>
                  </a:cubicBezTo>
                  <a:cubicBezTo>
                    <a:pt x="8679" y="117"/>
                    <a:pt x="8326" y="46"/>
                    <a:pt x="7974" y="46"/>
                  </a:cubicBezTo>
                  <a:lnTo>
                    <a:pt x="7903" y="46"/>
                  </a:lnTo>
                  <a:cubicBezTo>
                    <a:pt x="7268" y="-24"/>
                    <a:pt x="6562" y="-24"/>
                    <a:pt x="5998" y="117"/>
                  </a:cubicBezTo>
                  <a:cubicBezTo>
                    <a:pt x="5998" y="117"/>
                    <a:pt x="5998" y="117"/>
                    <a:pt x="5928" y="117"/>
                  </a:cubicBezTo>
                  <a:cubicBezTo>
                    <a:pt x="5574" y="258"/>
                    <a:pt x="5222" y="329"/>
                    <a:pt x="4869" y="470"/>
                  </a:cubicBezTo>
                  <a:cubicBezTo>
                    <a:pt x="4798" y="470"/>
                    <a:pt x="4798" y="540"/>
                    <a:pt x="4728" y="540"/>
                  </a:cubicBezTo>
                  <a:cubicBezTo>
                    <a:pt x="4587" y="611"/>
                    <a:pt x="4446" y="681"/>
                    <a:pt x="4305" y="752"/>
                  </a:cubicBezTo>
                  <a:cubicBezTo>
                    <a:pt x="2259" y="1881"/>
                    <a:pt x="1059" y="4350"/>
                    <a:pt x="1059" y="7878"/>
                  </a:cubicBezTo>
                  <a:lnTo>
                    <a:pt x="1" y="394452"/>
                  </a:lnTo>
                  <a:cubicBezTo>
                    <a:pt x="-70" y="401508"/>
                    <a:pt x="5010" y="410115"/>
                    <a:pt x="11149" y="413714"/>
                  </a:cubicBezTo>
                  <a:lnTo>
                    <a:pt x="296193" y="578320"/>
                  </a:lnTo>
                  <a:cubicBezTo>
                    <a:pt x="299580" y="580295"/>
                    <a:pt x="302614" y="580295"/>
                    <a:pt x="304660" y="578672"/>
                  </a:cubicBezTo>
                  <a:cubicBezTo>
                    <a:pt x="304942" y="578531"/>
                    <a:pt x="305154" y="578320"/>
                    <a:pt x="305365" y="578037"/>
                  </a:cubicBezTo>
                  <a:lnTo>
                    <a:pt x="305436" y="577967"/>
                  </a:lnTo>
                  <a:cubicBezTo>
                    <a:pt x="305506" y="577826"/>
                    <a:pt x="305577" y="577755"/>
                    <a:pt x="305718" y="577614"/>
                  </a:cubicBezTo>
                  <a:cubicBezTo>
                    <a:pt x="305859" y="577473"/>
                    <a:pt x="306000" y="577261"/>
                    <a:pt x="306071" y="577050"/>
                  </a:cubicBezTo>
                  <a:lnTo>
                    <a:pt x="306212" y="576909"/>
                  </a:lnTo>
                  <a:cubicBezTo>
                    <a:pt x="306353" y="576697"/>
                    <a:pt x="306423" y="576556"/>
                    <a:pt x="306494" y="576344"/>
                  </a:cubicBezTo>
                  <a:cubicBezTo>
                    <a:pt x="306565" y="576344"/>
                    <a:pt x="306565" y="576274"/>
                    <a:pt x="306565" y="576274"/>
                  </a:cubicBezTo>
                  <a:cubicBezTo>
                    <a:pt x="306635" y="576203"/>
                    <a:pt x="306635" y="576133"/>
                    <a:pt x="306635" y="576062"/>
                  </a:cubicBezTo>
                  <a:cubicBezTo>
                    <a:pt x="306847" y="575498"/>
                    <a:pt x="307059" y="574933"/>
                    <a:pt x="307199" y="574298"/>
                  </a:cubicBezTo>
                  <a:cubicBezTo>
                    <a:pt x="307270" y="574227"/>
                    <a:pt x="307270" y="574227"/>
                    <a:pt x="307270" y="574227"/>
                  </a:cubicBezTo>
                  <a:cubicBezTo>
                    <a:pt x="307270" y="574157"/>
                    <a:pt x="307341" y="574086"/>
                    <a:pt x="307341" y="574016"/>
                  </a:cubicBezTo>
                  <a:cubicBezTo>
                    <a:pt x="307411" y="573734"/>
                    <a:pt x="307482" y="573451"/>
                    <a:pt x="307482" y="573098"/>
                  </a:cubicBezTo>
                  <a:cubicBezTo>
                    <a:pt x="307553" y="572675"/>
                    <a:pt x="307553" y="572252"/>
                    <a:pt x="307553" y="571829"/>
                  </a:cubicBezTo>
                  <a:lnTo>
                    <a:pt x="308611" y="185255"/>
                  </a:lnTo>
                  <a:cubicBezTo>
                    <a:pt x="308611" y="185184"/>
                    <a:pt x="308611" y="185184"/>
                    <a:pt x="308611" y="185184"/>
                  </a:cubicBezTo>
                  <a:cubicBezTo>
                    <a:pt x="308611" y="184620"/>
                    <a:pt x="308540" y="183773"/>
                    <a:pt x="308399" y="182856"/>
                  </a:cubicBezTo>
                  <a:close/>
                  <a:moveTo>
                    <a:pt x="127283" y="355717"/>
                  </a:moveTo>
                  <a:cubicBezTo>
                    <a:pt x="127283" y="355364"/>
                    <a:pt x="127353" y="355082"/>
                    <a:pt x="127424" y="354729"/>
                  </a:cubicBezTo>
                  <a:cubicBezTo>
                    <a:pt x="127495" y="354518"/>
                    <a:pt x="127495" y="354376"/>
                    <a:pt x="127565" y="354165"/>
                  </a:cubicBezTo>
                  <a:cubicBezTo>
                    <a:pt x="127777" y="353671"/>
                    <a:pt x="128129" y="353318"/>
                    <a:pt x="128483" y="353106"/>
                  </a:cubicBezTo>
                  <a:cubicBezTo>
                    <a:pt x="128623" y="353036"/>
                    <a:pt x="128694" y="352965"/>
                    <a:pt x="128765" y="352965"/>
                  </a:cubicBezTo>
                  <a:cubicBezTo>
                    <a:pt x="128835" y="352965"/>
                    <a:pt x="128835" y="352895"/>
                    <a:pt x="128906" y="352895"/>
                  </a:cubicBezTo>
                  <a:cubicBezTo>
                    <a:pt x="129047" y="352824"/>
                    <a:pt x="129188" y="352824"/>
                    <a:pt x="129400" y="352824"/>
                  </a:cubicBezTo>
                  <a:cubicBezTo>
                    <a:pt x="129470" y="352824"/>
                    <a:pt x="129470" y="352824"/>
                    <a:pt x="129470" y="352824"/>
                  </a:cubicBezTo>
                  <a:cubicBezTo>
                    <a:pt x="129893" y="352754"/>
                    <a:pt x="130458" y="352895"/>
                    <a:pt x="130952" y="353106"/>
                  </a:cubicBezTo>
                  <a:cubicBezTo>
                    <a:pt x="131022" y="353036"/>
                    <a:pt x="131022" y="353106"/>
                    <a:pt x="131022" y="353106"/>
                  </a:cubicBezTo>
                  <a:cubicBezTo>
                    <a:pt x="131164" y="353177"/>
                    <a:pt x="131305" y="353248"/>
                    <a:pt x="131446" y="353318"/>
                  </a:cubicBezTo>
                  <a:lnTo>
                    <a:pt x="134056" y="354800"/>
                  </a:lnTo>
                  <a:lnTo>
                    <a:pt x="139560" y="357975"/>
                  </a:lnTo>
                  <a:lnTo>
                    <a:pt x="257176" y="425920"/>
                  </a:lnTo>
                  <a:cubicBezTo>
                    <a:pt x="257740" y="426272"/>
                    <a:pt x="258234" y="426625"/>
                    <a:pt x="258728" y="427260"/>
                  </a:cubicBezTo>
                  <a:lnTo>
                    <a:pt x="258798" y="427260"/>
                  </a:lnTo>
                  <a:cubicBezTo>
                    <a:pt x="259010" y="427543"/>
                    <a:pt x="259222" y="427754"/>
                    <a:pt x="259434" y="428036"/>
                  </a:cubicBezTo>
                  <a:lnTo>
                    <a:pt x="259504" y="428107"/>
                  </a:lnTo>
                  <a:cubicBezTo>
                    <a:pt x="259645" y="428248"/>
                    <a:pt x="259716" y="428389"/>
                    <a:pt x="259786" y="428530"/>
                  </a:cubicBezTo>
                  <a:cubicBezTo>
                    <a:pt x="259928" y="428671"/>
                    <a:pt x="259998" y="428812"/>
                    <a:pt x="260068" y="429024"/>
                  </a:cubicBezTo>
                  <a:cubicBezTo>
                    <a:pt x="260633" y="429941"/>
                    <a:pt x="260986" y="430929"/>
                    <a:pt x="261127" y="431917"/>
                  </a:cubicBezTo>
                  <a:cubicBezTo>
                    <a:pt x="261198" y="432270"/>
                    <a:pt x="261268" y="432623"/>
                    <a:pt x="261268" y="432975"/>
                  </a:cubicBezTo>
                  <a:cubicBezTo>
                    <a:pt x="261268" y="433046"/>
                    <a:pt x="261268" y="433046"/>
                    <a:pt x="261268" y="433046"/>
                  </a:cubicBezTo>
                  <a:cubicBezTo>
                    <a:pt x="261268" y="433399"/>
                    <a:pt x="261198" y="433681"/>
                    <a:pt x="261127" y="434034"/>
                  </a:cubicBezTo>
                  <a:cubicBezTo>
                    <a:pt x="261056" y="434245"/>
                    <a:pt x="260986" y="434527"/>
                    <a:pt x="260915" y="434669"/>
                  </a:cubicBezTo>
                  <a:cubicBezTo>
                    <a:pt x="260845" y="434880"/>
                    <a:pt x="260704" y="435021"/>
                    <a:pt x="260562" y="435233"/>
                  </a:cubicBezTo>
                  <a:cubicBezTo>
                    <a:pt x="260421" y="435374"/>
                    <a:pt x="260280" y="435515"/>
                    <a:pt x="260068" y="435586"/>
                  </a:cubicBezTo>
                  <a:cubicBezTo>
                    <a:pt x="259857" y="435727"/>
                    <a:pt x="259716" y="435797"/>
                    <a:pt x="259434" y="435868"/>
                  </a:cubicBezTo>
                  <a:cubicBezTo>
                    <a:pt x="259292" y="435939"/>
                    <a:pt x="259151" y="435939"/>
                    <a:pt x="259010" y="435939"/>
                  </a:cubicBezTo>
                  <a:cubicBezTo>
                    <a:pt x="258446" y="436009"/>
                    <a:pt x="257740" y="435797"/>
                    <a:pt x="257035" y="435374"/>
                  </a:cubicBezTo>
                  <a:lnTo>
                    <a:pt x="131305" y="362772"/>
                  </a:lnTo>
                  <a:cubicBezTo>
                    <a:pt x="129823" y="361926"/>
                    <a:pt x="128483" y="360232"/>
                    <a:pt x="127777" y="358469"/>
                  </a:cubicBezTo>
                  <a:cubicBezTo>
                    <a:pt x="127495" y="357551"/>
                    <a:pt x="127283" y="356634"/>
                    <a:pt x="127283" y="355717"/>
                  </a:cubicBezTo>
                  <a:close/>
                  <a:moveTo>
                    <a:pt x="127565" y="256022"/>
                  </a:moveTo>
                  <a:cubicBezTo>
                    <a:pt x="127565" y="253411"/>
                    <a:pt x="129400" y="252424"/>
                    <a:pt x="131728" y="253694"/>
                  </a:cubicBezTo>
                  <a:lnTo>
                    <a:pt x="134338" y="255175"/>
                  </a:lnTo>
                  <a:lnTo>
                    <a:pt x="139842" y="258350"/>
                  </a:lnTo>
                  <a:lnTo>
                    <a:pt x="257387" y="326295"/>
                  </a:lnTo>
                  <a:cubicBezTo>
                    <a:pt x="259716" y="327636"/>
                    <a:pt x="261550" y="330670"/>
                    <a:pt x="261550" y="333351"/>
                  </a:cubicBezTo>
                  <a:lnTo>
                    <a:pt x="261550" y="333421"/>
                  </a:lnTo>
                  <a:cubicBezTo>
                    <a:pt x="261480" y="336032"/>
                    <a:pt x="259716" y="337090"/>
                    <a:pt x="257387" y="335750"/>
                  </a:cubicBezTo>
                  <a:lnTo>
                    <a:pt x="131657" y="263148"/>
                  </a:lnTo>
                  <a:cubicBezTo>
                    <a:pt x="130176" y="262231"/>
                    <a:pt x="128835" y="260608"/>
                    <a:pt x="128129" y="258774"/>
                  </a:cubicBezTo>
                  <a:cubicBezTo>
                    <a:pt x="127777" y="257786"/>
                    <a:pt x="127565" y="256869"/>
                    <a:pt x="127565" y="256022"/>
                  </a:cubicBezTo>
                  <a:close/>
                  <a:moveTo>
                    <a:pt x="261480" y="358610"/>
                  </a:moveTo>
                  <a:cubicBezTo>
                    <a:pt x="261480" y="358892"/>
                    <a:pt x="261409" y="359174"/>
                    <a:pt x="261409" y="359386"/>
                  </a:cubicBezTo>
                  <a:cubicBezTo>
                    <a:pt x="261409" y="359527"/>
                    <a:pt x="261338" y="359668"/>
                    <a:pt x="261268" y="359880"/>
                  </a:cubicBezTo>
                  <a:cubicBezTo>
                    <a:pt x="261056" y="360726"/>
                    <a:pt x="260492" y="361291"/>
                    <a:pt x="259786" y="361432"/>
                  </a:cubicBezTo>
                  <a:cubicBezTo>
                    <a:pt x="259645" y="361502"/>
                    <a:pt x="259574" y="361502"/>
                    <a:pt x="259434" y="361502"/>
                  </a:cubicBezTo>
                  <a:lnTo>
                    <a:pt x="259151" y="361502"/>
                  </a:lnTo>
                  <a:cubicBezTo>
                    <a:pt x="258869" y="361502"/>
                    <a:pt x="258657" y="361432"/>
                    <a:pt x="258375" y="361361"/>
                  </a:cubicBezTo>
                  <a:lnTo>
                    <a:pt x="258305" y="361361"/>
                  </a:lnTo>
                  <a:cubicBezTo>
                    <a:pt x="258234" y="361291"/>
                    <a:pt x="258093" y="361291"/>
                    <a:pt x="258022" y="361220"/>
                  </a:cubicBezTo>
                  <a:cubicBezTo>
                    <a:pt x="257811" y="361150"/>
                    <a:pt x="257599" y="361008"/>
                    <a:pt x="257387" y="360938"/>
                  </a:cubicBezTo>
                  <a:lnTo>
                    <a:pt x="104352" y="272602"/>
                  </a:lnTo>
                  <a:cubicBezTo>
                    <a:pt x="104070" y="272461"/>
                    <a:pt x="103788" y="272250"/>
                    <a:pt x="103506" y="272038"/>
                  </a:cubicBezTo>
                  <a:cubicBezTo>
                    <a:pt x="103365" y="271897"/>
                    <a:pt x="103224" y="271826"/>
                    <a:pt x="103153" y="271685"/>
                  </a:cubicBezTo>
                  <a:cubicBezTo>
                    <a:pt x="102095" y="270697"/>
                    <a:pt x="101178" y="269286"/>
                    <a:pt x="100684" y="267805"/>
                  </a:cubicBezTo>
                  <a:cubicBezTo>
                    <a:pt x="100613" y="267593"/>
                    <a:pt x="100542" y="267381"/>
                    <a:pt x="100472" y="267170"/>
                  </a:cubicBezTo>
                  <a:cubicBezTo>
                    <a:pt x="100401" y="266958"/>
                    <a:pt x="100331" y="266746"/>
                    <a:pt x="100331" y="266535"/>
                  </a:cubicBezTo>
                  <a:cubicBezTo>
                    <a:pt x="100260" y="266252"/>
                    <a:pt x="100260" y="265900"/>
                    <a:pt x="100260" y="265547"/>
                  </a:cubicBezTo>
                  <a:cubicBezTo>
                    <a:pt x="100260" y="265194"/>
                    <a:pt x="100331" y="264841"/>
                    <a:pt x="100401" y="264559"/>
                  </a:cubicBezTo>
                  <a:cubicBezTo>
                    <a:pt x="100472" y="264348"/>
                    <a:pt x="100542" y="264136"/>
                    <a:pt x="100613" y="263924"/>
                  </a:cubicBezTo>
                  <a:cubicBezTo>
                    <a:pt x="100684" y="263713"/>
                    <a:pt x="100824" y="263430"/>
                    <a:pt x="100966" y="263289"/>
                  </a:cubicBezTo>
                  <a:cubicBezTo>
                    <a:pt x="101107" y="263078"/>
                    <a:pt x="101248" y="263007"/>
                    <a:pt x="101460" y="262866"/>
                  </a:cubicBezTo>
                  <a:cubicBezTo>
                    <a:pt x="101530" y="262795"/>
                    <a:pt x="101671" y="262795"/>
                    <a:pt x="101742" y="262725"/>
                  </a:cubicBezTo>
                  <a:cubicBezTo>
                    <a:pt x="101954" y="262654"/>
                    <a:pt x="102095" y="262584"/>
                    <a:pt x="102306" y="262584"/>
                  </a:cubicBezTo>
                  <a:cubicBezTo>
                    <a:pt x="102377" y="262584"/>
                    <a:pt x="102377" y="262584"/>
                    <a:pt x="102377" y="262584"/>
                  </a:cubicBezTo>
                  <a:cubicBezTo>
                    <a:pt x="102518" y="262584"/>
                    <a:pt x="102659" y="262584"/>
                    <a:pt x="102730" y="262654"/>
                  </a:cubicBezTo>
                  <a:cubicBezTo>
                    <a:pt x="102941" y="262654"/>
                    <a:pt x="103153" y="262725"/>
                    <a:pt x="103365" y="262795"/>
                  </a:cubicBezTo>
                  <a:cubicBezTo>
                    <a:pt x="103647" y="262866"/>
                    <a:pt x="104000" y="263007"/>
                    <a:pt x="104282" y="263219"/>
                  </a:cubicBezTo>
                  <a:lnTo>
                    <a:pt x="112396" y="267946"/>
                  </a:lnTo>
                  <a:lnTo>
                    <a:pt x="257317" y="351625"/>
                  </a:lnTo>
                  <a:cubicBezTo>
                    <a:pt x="259574" y="352965"/>
                    <a:pt x="261409" y="355999"/>
                    <a:pt x="261480" y="358680"/>
                  </a:cubicBezTo>
                  <a:cubicBezTo>
                    <a:pt x="261480" y="358610"/>
                    <a:pt x="261480" y="358610"/>
                    <a:pt x="261480" y="358610"/>
                  </a:cubicBezTo>
                  <a:close/>
                  <a:moveTo>
                    <a:pt x="261762" y="258844"/>
                  </a:moveTo>
                  <a:cubicBezTo>
                    <a:pt x="261762" y="261455"/>
                    <a:pt x="259928" y="262513"/>
                    <a:pt x="257599" y="261172"/>
                  </a:cubicBezTo>
                  <a:lnTo>
                    <a:pt x="104564" y="172837"/>
                  </a:lnTo>
                  <a:cubicBezTo>
                    <a:pt x="102306" y="171496"/>
                    <a:pt x="100401" y="168392"/>
                    <a:pt x="100472" y="165711"/>
                  </a:cubicBezTo>
                  <a:cubicBezTo>
                    <a:pt x="100472" y="163100"/>
                    <a:pt x="102306" y="162112"/>
                    <a:pt x="104635" y="163383"/>
                  </a:cubicBezTo>
                  <a:lnTo>
                    <a:pt x="112748" y="168110"/>
                  </a:lnTo>
                  <a:lnTo>
                    <a:pt x="257670" y="251789"/>
                  </a:lnTo>
                  <a:cubicBezTo>
                    <a:pt x="259928" y="253129"/>
                    <a:pt x="261762" y="256163"/>
                    <a:pt x="261762" y="258844"/>
                  </a:cubicBezTo>
                  <a:lnTo>
                    <a:pt x="261762" y="258844"/>
                  </a:lnTo>
                  <a:close/>
                  <a:moveTo>
                    <a:pt x="134621" y="155339"/>
                  </a:moveTo>
                  <a:lnTo>
                    <a:pt x="140195" y="158514"/>
                  </a:lnTo>
                  <a:lnTo>
                    <a:pt x="257740" y="226389"/>
                  </a:lnTo>
                  <a:cubicBezTo>
                    <a:pt x="259998" y="227729"/>
                    <a:pt x="261762" y="230834"/>
                    <a:pt x="261832" y="233444"/>
                  </a:cubicBezTo>
                  <a:cubicBezTo>
                    <a:pt x="261832" y="233515"/>
                    <a:pt x="261832" y="233515"/>
                    <a:pt x="261832" y="233515"/>
                  </a:cubicBezTo>
                  <a:cubicBezTo>
                    <a:pt x="261832" y="236125"/>
                    <a:pt x="259998" y="237184"/>
                    <a:pt x="257670" y="235843"/>
                  </a:cubicBezTo>
                  <a:lnTo>
                    <a:pt x="131940" y="163241"/>
                  </a:lnTo>
                  <a:cubicBezTo>
                    <a:pt x="130458" y="162395"/>
                    <a:pt x="129117" y="160701"/>
                    <a:pt x="128412" y="158867"/>
                  </a:cubicBezTo>
                  <a:cubicBezTo>
                    <a:pt x="128059" y="157950"/>
                    <a:pt x="127847" y="157032"/>
                    <a:pt x="127847" y="156115"/>
                  </a:cubicBezTo>
                  <a:cubicBezTo>
                    <a:pt x="127847" y="155410"/>
                    <a:pt x="127989" y="154845"/>
                    <a:pt x="128200" y="154422"/>
                  </a:cubicBezTo>
                  <a:cubicBezTo>
                    <a:pt x="128341" y="154210"/>
                    <a:pt x="128412" y="154069"/>
                    <a:pt x="128483" y="153999"/>
                  </a:cubicBezTo>
                  <a:cubicBezTo>
                    <a:pt x="129188" y="153081"/>
                    <a:pt x="130458" y="152940"/>
                    <a:pt x="131940" y="153787"/>
                  </a:cubicBezTo>
                  <a:lnTo>
                    <a:pt x="134621" y="155339"/>
                  </a:lnTo>
                  <a:close/>
                  <a:moveTo>
                    <a:pt x="39088" y="123589"/>
                  </a:moveTo>
                  <a:cubicBezTo>
                    <a:pt x="39300" y="122954"/>
                    <a:pt x="39724" y="122531"/>
                    <a:pt x="40217" y="122249"/>
                  </a:cubicBezTo>
                  <a:cubicBezTo>
                    <a:pt x="40993" y="121896"/>
                    <a:pt x="41981" y="122037"/>
                    <a:pt x="42969" y="122601"/>
                  </a:cubicBezTo>
                  <a:cubicBezTo>
                    <a:pt x="43957" y="123166"/>
                    <a:pt x="44874" y="124083"/>
                    <a:pt x="45650" y="125282"/>
                  </a:cubicBezTo>
                  <a:cubicBezTo>
                    <a:pt x="45791" y="125494"/>
                    <a:pt x="45932" y="125635"/>
                    <a:pt x="46003" y="125918"/>
                  </a:cubicBezTo>
                  <a:lnTo>
                    <a:pt x="56304" y="145109"/>
                  </a:lnTo>
                  <a:lnTo>
                    <a:pt x="70415" y="135936"/>
                  </a:lnTo>
                  <a:lnTo>
                    <a:pt x="82410" y="128175"/>
                  </a:lnTo>
                  <a:lnTo>
                    <a:pt x="83609" y="127399"/>
                  </a:lnTo>
                  <a:cubicBezTo>
                    <a:pt x="84173" y="127046"/>
                    <a:pt x="84809" y="127046"/>
                    <a:pt x="85514" y="127187"/>
                  </a:cubicBezTo>
                  <a:cubicBezTo>
                    <a:pt x="85867" y="127258"/>
                    <a:pt x="86220" y="127399"/>
                    <a:pt x="86573" y="127540"/>
                  </a:cubicBezTo>
                  <a:cubicBezTo>
                    <a:pt x="86643" y="127540"/>
                    <a:pt x="86643" y="127611"/>
                    <a:pt x="86643" y="127611"/>
                  </a:cubicBezTo>
                  <a:cubicBezTo>
                    <a:pt x="87631" y="128175"/>
                    <a:pt x="88618" y="129163"/>
                    <a:pt x="89394" y="130504"/>
                  </a:cubicBezTo>
                  <a:cubicBezTo>
                    <a:pt x="91088" y="133255"/>
                    <a:pt x="91158" y="136289"/>
                    <a:pt x="89606" y="137277"/>
                  </a:cubicBezTo>
                  <a:lnTo>
                    <a:pt x="59268" y="157032"/>
                  </a:lnTo>
                  <a:cubicBezTo>
                    <a:pt x="58914" y="157244"/>
                    <a:pt x="58562" y="157315"/>
                    <a:pt x="58138" y="157315"/>
                  </a:cubicBezTo>
                  <a:cubicBezTo>
                    <a:pt x="57644" y="157315"/>
                    <a:pt x="57010" y="157103"/>
                    <a:pt x="56304" y="156750"/>
                  </a:cubicBezTo>
                  <a:cubicBezTo>
                    <a:pt x="56163" y="156680"/>
                    <a:pt x="56092" y="156609"/>
                    <a:pt x="56022" y="156609"/>
                  </a:cubicBezTo>
                  <a:cubicBezTo>
                    <a:pt x="54963" y="155904"/>
                    <a:pt x="53976" y="154845"/>
                    <a:pt x="53270" y="153434"/>
                  </a:cubicBezTo>
                  <a:lnTo>
                    <a:pt x="53270" y="153364"/>
                  </a:lnTo>
                  <a:lnTo>
                    <a:pt x="39935" y="128598"/>
                  </a:lnTo>
                  <a:lnTo>
                    <a:pt x="39935" y="128528"/>
                  </a:lnTo>
                  <a:cubicBezTo>
                    <a:pt x="38877" y="126835"/>
                    <a:pt x="38665" y="124930"/>
                    <a:pt x="39088" y="123589"/>
                  </a:cubicBezTo>
                  <a:close/>
                  <a:moveTo>
                    <a:pt x="38877" y="223213"/>
                  </a:moveTo>
                  <a:cubicBezTo>
                    <a:pt x="38948" y="223002"/>
                    <a:pt x="39088" y="222790"/>
                    <a:pt x="39230" y="222649"/>
                  </a:cubicBezTo>
                  <a:cubicBezTo>
                    <a:pt x="39371" y="222508"/>
                    <a:pt x="39512" y="222367"/>
                    <a:pt x="39724" y="222226"/>
                  </a:cubicBezTo>
                  <a:cubicBezTo>
                    <a:pt x="39865" y="222155"/>
                    <a:pt x="39935" y="222085"/>
                    <a:pt x="40006" y="222085"/>
                  </a:cubicBezTo>
                  <a:cubicBezTo>
                    <a:pt x="40782" y="221732"/>
                    <a:pt x="41769" y="221873"/>
                    <a:pt x="42687" y="222437"/>
                  </a:cubicBezTo>
                  <a:cubicBezTo>
                    <a:pt x="43675" y="223002"/>
                    <a:pt x="44592" y="223990"/>
                    <a:pt x="45368" y="225189"/>
                  </a:cubicBezTo>
                  <a:cubicBezTo>
                    <a:pt x="45509" y="225330"/>
                    <a:pt x="45580" y="225542"/>
                    <a:pt x="45721" y="225754"/>
                  </a:cubicBezTo>
                  <a:lnTo>
                    <a:pt x="56092" y="245015"/>
                  </a:lnTo>
                  <a:lnTo>
                    <a:pt x="56375" y="244803"/>
                  </a:lnTo>
                  <a:lnTo>
                    <a:pt x="82127" y="228082"/>
                  </a:lnTo>
                  <a:lnTo>
                    <a:pt x="83397" y="227306"/>
                  </a:lnTo>
                  <a:cubicBezTo>
                    <a:pt x="83539" y="227165"/>
                    <a:pt x="83750" y="227094"/>
                    <a:pt x="83891" y="227024"/>
                  </a:cubicBezTo>
                  <a:cubicBezTo>
                    <a:pt x="84597" y="226812"/>
                    <a:pt x="85443" y="227024"/>
                    <a:pt x="86290" y="227517"/>
                  </a:cubicBezTo>
                  <a:lnTo>
                    <a:pt x="86290" y="227588"/>
                  </a:lnTo>
                  <a:lnTo>
                    <a:pt x="86361" y="227588"/>
                  </a:lnTo>
                  <a:cubicBezTo>
                    <a:pt x="87349" y="228152"/>
                    <a:pt x="88336" y="229140"/>
                    <a:pt x="89183" y="230481"/>
                  </a:cubicBezTo>
                  <a:cubicBezTo>
                    <a:pt x="90594" y="232809"/>
                    <a:pt x="90876" y="235279"/>
                    <a:pt x="89959" y="236619"/>
                  </a:cubicBezTo>
                  <a:cubicBezTo>
                    <a:pt x="89888" y="236760"/>
                    <a:pt x="89748" y="236901"/>
                    <a:pt x="89677" y="236972"/>
                  </a:cubicBezTo>
                  <a:cubicBezTo>
                    <a:pt x="89677" y="236972"/>
                    <a:pt x="89748" y="236972"/>
                    <a:pt x="89677" y="237043"/>
                  </a:cubicBezTo>
                  <a:cubicBezTo>
                    <a:pt x="89606" y="237113"/>
                    <a:pt x="89606" y="237113"/>
                    <a:pt x="89536" y="237184"/>
                  </a:cubicBezTo>
                  <a:cubicBezTo>
                    <a:pt x="89465" y="237254"/>
                    <a:pt x="89394" y="237325"/>
                    <a:pt x="89324" y="237325"/>
                  </a:cubicBezTo>
                  <a:lnTo>
                    <a:pt x="58985" y="257080"/>
                  </a:lnTo>
                  <a:cubicBezTo>
                    <a:pt x="58562" y="257362"/>
                    <a:pt x="57998" y="257504"/>
                    <a:pt x="57433" y="257362"/>
                  </a:cubicBezTo>
                  <a:cubicBezTo>
                    <a:pt x="56939" y="257292"/>
                    <a:pt x="56516" y="257151"/>
                    <a:pt x="56022" y="256869"/>
                  </a:cubicBezTo>
                  <a:cubicBezTo>
                    <a:pt x="54823" y="256163"/>
                    <a:pt x="53764" y="254963"/>
                    <a:pt x="52988" y="253553"/>
                  </a:cubicBezTo>
                  <a:lnTo>
                    <a:pt x="39653" y="228717"/>
                  </a:lnTo>
                  <a:cubicBezTo>
                    <a:pt x="38524" y="226530"/>
                    <a:pt x="38312" y="224484"/>
                    <a:pt x="38877" y="223213"/>
                  </a:cubicBezTo>
                  <a:close/>
                  <a:moveTo>
                    <a:pt x="81916" y="369546"/>
                  </a:moveTo>
                  <a:cubicBezTo>
                    <a:pt x="81775" y="369758"/>
                    <a:pt x="81563" y="369899"/>
                    <a:pt x="81351" y="370040"/>
                  </a:cubicBezTo>
                  <a:cubicBezTo>
                    <a:pt x="81069" y="370181"/>
                    <a:pt x="80787" y="370251"/>
                    <a:pt x="80434" y="370251"/>
                  </a:cubicBezTo>
                  <a:lnTo>
                    <a:pt x="80364" y="370251"/>
                  </a:lnTo>
                  <a:cubicBezTo>
                    <a:pt x="80081" y="370251"/>
                    <a:pt x="79799" y="370181"/>
                    <a:pt x="79446" y="370110"/>
                  </a:cubicBezTo>
                  <a:cubicBezTo>
                    <a:pt x="79164" y="370040"/>
                    <a:pt x="78811" y="369899"/>
                    <a:pt x="78458" y="369687"/>
                  </a:cubicBezTo>
                  <a:cubicBezTo>
                    <a:pt x="78317" y="369616"/>
                    <a:pt x="78176" y="369546"/>
                    <a:pt x="78035" y="369405"/>
                  </a:cubicBezTo>
                  <a:cubicBezTo>
                    <a:pt x="77541" y="369123"/>
                    <a:pt x="77118" y="368629"/>
                    <a:pt x="76695" y="368205"/>
                  </a:cubicBezTo>
                  <a:cubicBezTo>
                    <a:pt x="76201" y="367711"/>
                    <a:pt x="75777" y="367147"/>
                    <a:pt x="75425" y="366512"/>
                  </a:cubicBezTo>
                  <a:lnTo>
                    <a:pt x="63713" y="345204"/>
                  </a:lnTo>
                  <a:lnTo>
                    <a:pt x="63571" y="344922"/>
                  </a:lnTo>
                  <a:lnTo>
                    <a:pt x="63359" y="344569"/>
                  </a:lnTo>
                  <a:lnTo>
                    <a:pt x="57080" y="348732"/>
                  </a:lnTo>
                  <a:lnTo>
                    <a:pt x="54752" y="350214"/>
                  </a:lnTo>
                  <a:lnTo>
                    <a:pt x="51718" y="352189"/>
                  </a:lnTo>
                  <a:lnTo>
                    <a:pt x="51154" y="352542"/>
                  </a:lnTo>
                  <a:cubicBezTo>
                    <a:pt x="51012" y="352683"/>
                    <a:pt x="50801" y="352754"/>
                    <a:pt x="50660" y="352754"/>
                  </a:cubicBezTo>
                  <a:cubicBezTo>
                    <a:pt x="50448" y="352824"/>
                    <a:pt x="50166" y="352895"/>
                    <a:pt x="49884" y="352824"/>
                  </a:cubicBezTo>
                  <a:cubicBezTo>
                    <a:pt x="49319" y="352754"/>
                    <a:pt x="48754" y="352612"/>
                    <a:pt x="48120" y="352260"/>
                  </a:cubicBezTo>
                  <a:cubicBezTo>
                    <a:pt x="47414" y="351907"/>
                    <a:pt x="46638" y="351201"/>
                    <a:pt x="45932" y="350355"/>
                  </a:cubicBezTo>
                  <a:cubicBezTo>
                    <a:pt x="45721" y="350072"/>
                    <a:pt x="45439" y="349720"/>
                    <a:pt x="45297" y="349437"/>
                  </a:cubicBezTo>
                  <a:cubicBezTo>
                    <a:pt x="45086" y="349085"/>
                    <a:pt x="44945" y="348732"/>
                    <a:pt x="44733" y="348379"/>
                  </a:cubicBezTo>
                  <a:cubicBezTo>
                    <a:pt x="44380" y="347674"/>
                    <a:pt x="44169" y="346897"/>
                    <a:pt x="44098" y="346262"/>
                  </a:cubicBezTo>
                  <a:cubicBezTo>
                    <a:pt x="43887" y="344640"/>
                    <a:pt x="44239" y="343229"/>
                    <a:pt x="45156" y="342664"/>
                  </a:cubicBezTo>
                  <a:lnTo>
                    <a:pt x="57715" y="334480"/>
                  </a:lnTo>
                  <a:lnTo>
                    <a:pt x="45297" y="311831"/>
                  </a:lnTo>
                  <a:cubicBezTo>
                    <a:pt x="44380" y="310138"/>
                    <a:pt x="44027" y="308374"/>
                    <a:pt x="44239" y="307104"/>
                  </a:cubicBezTo>
                  <a:cubicBezTo>
                    <a:pt x="44380" y="306540"/>
                    <a:pt x="44521" y="306046"/>
                    <a:pt x="44874" y="305693"/>
                  </a:cubicBezTo>
                  <a:cubicBezTo>
                    <a:pt x="45015" y="305481"/>
                    <a:pt x="45227" y="305411"/>
                    <a:pt x="45439" y="305270"/>
                  </a:cubicBezTo>
                  <a:cubicBezTo>
                    <a:pt x="45721" y="305129"/>
                    <a:pt x="46003" y="305058"/>
                    <a:pt x="46356" y="305058"/>
                  </a:cubicBezTo>
                  <a:lnTo>
                    <a:pt x="46426" y="305058"/>
                  </a:lnTo>
                  <a:cubicBezTo>
                    <a:pt x="46708" y="305058"/>
                    <a:pt x="46991" y="305129"/>
                    <a:pt x="47344" y="305199"/>
                  </a:cubicBezTo>
                  <a:cubicBezTo>
                    <a:pt x="47344" y="305199"/>
                    <a:pt x="47344" y="305199"/>
                    <a:pt x="47414" y="305199"/>
                  </a:cubicBezTo>
                  <a:cubicBezTo>
                    <a:pt x="47696" y="305340"/>
                    <a:pt x="48049" y="305411"/>
                    <a:pt x="48331" y="305623"/>
                  </a:cubicBezTo>
                  <a:cubicBezTo>
                    <a:pt x="49319" y="306187"/>
                    <a:pt x="50307" y="307175"/>
                    <a:pt x="51083" y="308445"/>
                  </a:cubicBezTo>
                  <a:cubicBezTo>
                    <a:pt x="51154" y="308586"/>
                    <a:pt x="51224" y="308656"/>
                    <a:pt x="51295" y="308797"/>
                  </a:cubicBezTo>
                  <a:lnTo>
                    <a:pt x="63430" y="330740"/>
                  </a:lnTo>
                  <a:lnTo>
                    <a:pt x="63713" y="330529"/>
                  </a:lnTo>
                  <a:lnTo>
                    <a:pt x="75566" y="322768"/>
                  </a:lnTo>
                  <a:cubicBezTo>
                    <a:pt x="75848" y="322626"/>
                    <a:pt x="76130" y="322485"/>
                    <a:pt x="76483" y="322485"/>
                  </a:cubicBezTo>
                  <a:cubicBezTo>
                    <a:pt x="76765" y="322415"/>
                    <a:pt x="77047" y="322485"/>
                    <a:pt x="77400" y="322626"/>
                  </a:cubicBezTo>
                  <a:cubicBezTo>
                    <a:pt x="77541" y="322626"/>
                    <a:pt x="77682" y="322697"/>
                    <a:pt x="77894" y="322768"/>
                  </a:cubicBezTo>
                  <a:cubicBezTo>
                    <a:pt x="78106" y="322838"/>
                    <a:pt x="78388" y="322979"/>
                    <a:pt x="78600" y="323050"/>
                  </a:cubicBezTo>
                  <a:cubicBezTo>
                    <a:pt x="78670" y="323120"/>
                    <a:pt x="78670" y="323120"/>
                    <a:pt x="78741" y="323120"/>
                  </a:cubicBezTo>
                  <a:cubicBezTo>
                    <a:pt x="79728" y="323685"/>
                    <a:pt x="80646" y="324672"/>
                    <a:pt x="81422" y="325942"/>
                  </a:cubicBezTo>
                  <a:cubicBezTo>
                    <a:pt x="82339" y="327424"/>
                    <a:pt x="82762" y="328976"/>
                    <a:pt x="82762" y="330246"/>
                  </a:cubicBezTo>
                  <a:cubicBezTo>
                    <a:pt x="82692" y="330952"/>
                    <a:pt x="82551" y="331657"/>
                    <a:pt x="82268" y="332151"/>
                  </a:cubicBezTo>
                  <a:cubicBezTo>
                    <a:pt x="82057" y="332363"/>
                    <a:pt x="81916" y="332645"/>
                    <a:pt x="81634" y="332786"/>
                  </a:cubicBezTo>
                  <a:lnTo>
                    <a:pt x="69568" y="340618"/>
                  </a:lnTo>
                  <a:lnTo>
                    <a:pt x="69004" y="340971"/>
                  </a:lnTo>
                  <a:lnTo>
                    <a:pt x="69145" y="341253"/>
                  </a:lnTo>
                  <a:lnTo>
                    <a:pt x="69216" y="341253"/>
                  </a:lnTo>
                  <a:lnTo>
                    <a:pt x="69357" y="341606"/>
                  </a:lnTo>
                  <a:lnTo>
                    <a:pt x="69428" y="341606"/>
                  </a:lnTo>
                  <a:lnTo>
                    <a:pt x="69568" y="341888"/>
                  </a:lnTo>
                  <a:lnTo>
                    <a:pt x="69568" y="341959"/>
                  </a:lnTo>
                  <a:lnTo>
                    <a:pt x="81281" y="363196"/>
                  </a:lnTo>
                  <a:lnTo>
                    <a:pt x="81492" y="363549"/>
                  </a:lnTo>
                  <a:cubicBezTo>
                    <a:pt x="82198" y="364889"/>
                    <a:pt x="82551" y="366230"/>
                    <a:pt x="82551" y="367359"/>
                  </a:cubicBezTo>
                  <a:cubicBezTo>
                    <a:pt x="82621" y="368205"/>
                    <a:pt x="82410" y="368981"/>
                    <a:pt x="81916" y="369546"/>
                  </a:cubicBezTo>
                  <a:close/>
                  <a:moveTo>
                    <a:pt x="261198" y="458375"/>
                  </a:moveTo>
                  <a:cubicBezTo>
                    <a:pt x="261198" y="460986"/>
                    <a:pt x="259363" y="462115"/>
                    <a:pt x="257035" y="460704"/>
                  </a:cubicBezTo>
                  <a:lnTo>
                    <a:pt x="104000" y="372368"/>
                  </a:lnTo>
                  <a:cubicBezTo>
                    <a:pt x="101742" y="371027"/>
                    <a:pt x="99907" y="367852"/>
                    <a:pt x="99907" y="365242"/>
                  </a:cubicBezTo>
                  <a:cubicBezTo>
                    <a:pt x="99907" y="362631"/>
                    <a:pt x="101742" y="361643"/>
                    <a:pt x="104070" y="362914"/>
                  </a:cubicBezTo>
                  <a:lnTo>
                    <a:pt x="112254" y="367641"/>
                  </a:lnTo>
                  <a:lnTo>
                    <a:pt x="257105" y="451320"/>
                  </a:lnTo>
                  <a:cubicBezTo>
                    <a:pt x="259363" y="452590"/>
                    <a:pt x="261198" y="455765"/>
                    <a:pt x="261198" y="458375"/>
                  </a:cubicBezTo>
                  <a:cubicBezTo>
                    <a:pt x="261198" y="458305"/>
                    <a:pt x="261198" y="458305"/>
                    <a:pt x="261198" y="458375"/>
                  </a:cubicBezTo>
                  <a:close/>
                </a:path>
              </a:pathLst>
            </a:custGeom>
            <a:solidFill>
              <a:schemeClr val="accent2"/>
            </a:solidFill>
            <a:ln w="7047" cap="flat">
              <a:noFill/>
              <a:prstDash val="solid"/>
              <a:miter/>
            </a:ln>
          </p:spPr>
          <p:txBody>
            <a:bodyPr rtlCol="0" anchor="ctr"/>
            <a:lstStyle/>
            <a:p>
              <a:endParaRPr lang="en-ID"/>
            </a:p>
          </p:txBody>
        </p:sp>
        <p:sp>
          <p:nvSpPr>
            <p:cNvPr id="2915" name="Freeform: Shape 2914">
              <a:extLst>
                <a:ext uri="{FF2B5EF4-FFF2-40B4-BE49-F238E27FC236}">
                  <a16:creationId xmlns:a16="http://schemas.microsoft.com/office/drawing/2014/main" id="{BB388A4B-CB00-4A94-8166-D1717EB47052}"/>
                </a:ext>
              </a:extLst>
            </p:cNvPr>
            <p:cNvSpPr/>
            <p:nvPr/>
          </p:nvSpPr>
          <p:spPr>
            <a:xfrm>
              <a:off x="1070277" y="4454960"/>
              <a:ext cx="991398" cy="1784505"/>
            </a:xfrm>
            <a:custGeom>
              <a:avLst/>
              <a:gdLst>
                <a:gd name="connsiteX0" fmla="*/ 34391 w 35277"/>
                <a:gd name="connsiteY0" fmla="*/ 18074 h 63500"/>
                <a:gd name="connsiteX1" fmla="*/ 37213 w 35277"/>
                <a:gd name="connsiteY1" fmla="*/ 20967 h 63500"/>
                <a:gd name="connsiteX2" fmla="*/ 38483 w 35277"/>
                <a:gd name="connsiteY2" fmla="*/ 25200 h 63500"/>
                <a:gd name="connsiteX3" fmla="*/ 37989 w 35277"/>
                <a:gd name="connsiteY3" fmla="*/ 27105 h 63500"/>
                <a:gd name="connsiteX4" fmla="*/ 37354 w 35277"/>
                <a:gd name="connsiteY4" fmla="*/ 27740 h 63500"/>
                <a:gd name="connsiteX5" fmla="*/ 24795 w 35277"/>
                <a:gd name="connsiteY5" fmla="*/ 35925 h 63500"/>
                <a:gd name="connsiteX6" fmla="*/ 37283 w 35277"/>
                <a:gd name="connsiteY6" fmla="*/ 58573 h 63500"/>
                <a:gd name="connsiteX7" fmla="*/ 38413 w 35277"/>
                <a:gd name="connsiteY7" fmla="*/ 62383 h 63500"/>
                <a:gd name="connsiteX8" fmla="*/ 37072 w 35277"/>
                <a:gd name="connsiteY8" fmla="*/ 65135 h 63500"/>
                <a:gd name="connsiteX9" fmla="*/ 34250 w 35277"/>
                <a:gd name="connsiteY9" fmla="*/ 64782 h 63500"/>
                <a:gd name="connsiteX10" fmla="*/ 33826 w 35277"/>
                <a:gd name="connsiteY10" fmla="*/ 64500 h 63500"/>
                <a:gd name="connsiteX11" fmla="*/ 31286 w 35277"/>
                <a:gd name="connsiteY11" fmla="*/ 61536 h 63500"/>
                <a:gd name="connsiteX12" fmla="*/ 19221 w 35277"/>
                <a:gd name="connsiteY12" fmla="*/ 39594 h 63500"/>
                <a:gd name="connsiteX13" fmla="*/ 12942 w 35277"/>
                <a:gd name="connsiteY13" fmla="*/ 43686 h 63500"/>
                <a:gd name="connsiteX14" fmla="*/ 7086 w 35277"/>
                <a:gd name="connsiteY14" fmla="*/ 47496 h 63500"/>
                <a:gd name="connsiteX15" fmla="*/ 5815 w 35277"/>
                <a:gd name="connsiteY15" fmla="*/ 47848 h 63500"/>
                <a:gd name="connsiteX16" fmla="*/ 4052 w 35277"/>
                <a:gd name="connsiteY16" fmla="*/ 47284 h 63500"/>
                <a:gd name="connsiteX17" fmla="*/ 1300 w 35277"/>
                <a:gd name="connsiteY17" fmla="*/ 44391 h 63500"/>
                <a:gd name="connsiteX18" fmla="*/ 1088 w 35277"/>
                <a:gd name="connsiteY18" fmla="*/ 37618 h 63500"/>
                <a:gd name="connsiteX19" fmla="*/ 13647 w 35277"/>
                <a:gd name="connsiteY19" fmla="*/ 29434 h 63500"/>
                <a:gd name="connsiteX20" fmla="*/ 1159 w 35277"/>
                <a:gd name="connsiteY20" fmla="*/ 6785 h 63500"/>
                <a:gd name="connsiteX21" fmla="*/ 1371 w 35277"/>
                <a:gd name="connsiteY21" fmla="*/ 223 h 63500"/>
                <a:gd name="connsiteX22" fmla="*/ 4193 w 35277"/>
                <a:gd name="connsiteY22" fmla="*/ 576 h 63500"/>
                <a:gd name="connsiteX23" fmla="*/ 7156 w 35277"/>
                <a:gd name="connsiteY23" fmla="*/ 3822 h 63500"/>
                <a:gd name="connsiteX24" fmla="*/ 19221 w 35277"/>
                <a:gd name="connsiteY24" fmla="*/ 25765 h 63500"/>
                <a:gd name="connsiteX25" fmla="*/ 31427 w 35277"/>
                <a:gd name="connsiteY25" fmla="*/ 17862 h 63500"/>
                <a:gd name="connsiteX26" fmla="*/ 32344 w 35277"/>
                <a:gd name="connsiteY26" fmla="*/ 17510 h 63500"/>
                <a:gd name="connsiteX27" fmla="*/ 34391 w 35277"/>
                <a:gd name="connsiteY27" fmla="*/ 1807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77" h="63500">
                  <a:moveTo>
                    <a:pt x="34391" y="18074"/>
                  </a:moveTo>
                  <a:cubicBezTo>
                    <a:pt x="35378" y="18639"/>
                    <a:pt x="36366" y="19626"/>
                    <a:pt x="37213" y="20967"/>
                  </a:cubicBezTo>
                  <a:cubicBezTo>
                    <a:pt x="38059" y="22448"/>
                    <a:pt x="38553" y="23930"/>
                    <a:pt x="38483" y="25200"/>
                  </a:cubicBezTo>
                  <a:cubicBezTo>
                    <a:pt x="38483" y="25976"/>
                    <a:pt x="38271" y="26611"/>
                    <a:pt x="37989" y="27105"/>
                  </a:cubicBezTo>
                  <a:cubicBezTo>
                    <a:pt x="37848" y="27317"/>
                    <a:pt x="37636" y="27528"/>
                    <a:pt x="37354" y="27740"/>
                  </a:cubicBezTo>
                  <a:lnTo>
                    <a:pt x="24795" y="35925"/>
                  </a:lnTo>
                  <a:lnTo>
                    <a:pt x="37283" y="58573"/>
                  </a:lnTo>
                  <a:cubicBezTo>
                    <a:pt x="37989" y="59913"/>
                    <a:pt x="38342" y="61184"/>
                    <a:pt x="38413" y="62383"/>
                  </a:cubicBezTo>
                  <a:cubicBezTo>
                    <a:pt x="38413" y="63653"/>
                    <a:pt x="37989" y="64711"/>
                    <a:pt x="37072" y="65135"/>
                  </a:cubicBezTo>
                  <a:cubicBezTo>
                    <a:pt x="36296" y="65558"/>
                    <a:pt x="35237" y="65346"/>
                    <a:pt x="34250" y="64782"/>
                  </a:cubicBezTo>
                  <a:cubicBezTo>
                    <a:pt x="34108" y="64711"/>
                    <a:pt x="33968" y="64641"/>
                    <a:pt x="33826" y="64500"/>
                  </a:cubicBezTo>
                  <a:cubicBezTo>
                    <a:pt x="32838" y="63865"/>
                    <a:pt x="31921" y="62806"/>
                    <a:pt x="31286" y="61536"/>
                  </a:cubicBezTo>
                  <a:lnTo>
                    <a:pt x="19221" y="39594"/>
                  </a:lnTo>
                  <a:lnTo>
                    <a:pt x="12942" y="43686"/>
                  </a:lnTo>
                  <a:lnTo>
                    <a:pt x="7086" y="47496"/>
                  </a:lnTo>
                  <a:cubicBezTo>
                    <a:pt x="6733" y="47778"/>
                    <a:pt x="6309" y="47848"/>
                    <a:pt x="5815" y="47848"/>
                  </a:cubicBezTo>
                  <a:cubicBezTo>
                    <a:pt x="5251" y="47848"/>
                    <a:pt x="4687" y="47637"/>
                    <a:pt x="4052" y="47284"/>
                  </a:cubicBezTo>
                  <a:cubicBezTo>
                    <a:pt x="3064" y="46720"/>
                    <a:pt x="2076" y="45732"/>
                    <a:pt x="1300" y="44391"/>
                  </a:cubicBezTo>
                  <a:cubicBezTo>
                    <a:pt x="-323" y="41640"/>
                    <a:pt x="-464" y="38606"/>
                    <a:pt x="1088" y="37618"/>
                  </a:cubicBezTo>
                  <a:lnTo>
                    <a:pt x="13647" y="29434"/>
                  </a:lnTo>
                  <a:lnTo>
                    <a:pt x="1159" y="6785"/>
                  </a:lnTo>
                  <a:cubicBezTo>
                    <a:pt x="-393" y="4034"/>
                    <a:pt x="-252" y="1141"/>
                    <a:pt x="1371" y="223"/>
                  </a:cubicBezTo>
                  <a:cubicBezTo>
                    <a:pt x="2147" y="-200"/>
                    <a:pt x="3205" y="12"/>
                    <a:pt x="4193" y="576"/>
                  </a:cubicBezTo>
                  <a:cubicBezTo>
                    <a:pt x="5322" y="1211"/>
                    <a:pt x="6380" y="2340"/>
                    <a:pt x="7156" y="3822"/>
                  </a:cubicBezTo>
                  <a:lnTo>
                    <a:pt x="19221" y="25765"/>
                  </a:lnTo>
                  <a:lnTo>
                    <a:pt x="31427" y="17862"/>
                  </a:lnTo>
                  <a:cubicBezTo>
                    <a:pt x="31710" y="17651"/>
                    <a:pt x="31992" y="17580"/>
                    <a:pt x="32344" y="17510"/>
                  </a:cubicBezTo>
                  <a:cubicBezTo>
                    <a:pt x="32909" y="17510"/>
                    <a:pt x="33614" y="17651"/>
                    <a:pt x="34391" y="18074"/>
                  </a:cubicBezTo>
                  <a:close/>
                </a:path>
              </a:pathLst>
            </a:custGeom>
            <a:solidFill>
              <a:schemeClr val="accent4"/>
            </a:solidFill>
            <a:ln w="7047" cap="flat">
              <a:noFill/>
              <a:prstDash val="solid"/>
              <a:miter/>
            </a:ln>
          </p:spPr>
          <p:txBody>
            <a:bodyPr rtlCol="0" anchor="ctr"/>
            <a:lstStyle/>
            <a:p>
              <a:endParaRPr lang="en-ID"/>
            </a:p>
          </p:txBody>
        </p:sp>
        <p:sp>
          <p:nvSpPr>
            <p:cNvPr id="2916" name="Freeform: Shape 2915">
              <a:extLst>
                <a:ext uri="{FF2B5EF4-FFF2-40B4-BE49-F238E27FC236}">
                  <a16:creationId xmlns:a16="http://schemas.microsoft.com/office/drawing/2014/main" id="{9E7CB5E4-32EB-4379-B2BD-C624A536252C}"/>
                </a:ext>
              </a:extLst>
            </p:cNvPr>
            <p:cNvSpPr/>
            <p:nvPr/>
          </p:nvSpPr>
          <p:spPr>
            <a:xfrm>
              <a:off x="912735" y="2124088"/>
              <a:ext cx="1387951" cy="991398"/>
            </a:xfrm>
            <a:custGeom>
              <a:avLst/>
              <a:gdLst>
                <a:gd name="connsiteX0" fmla="*/ 47687 w 49388"/>
                <a:gd name="connsiteY0" fmla="*/ 5555 h 35277"/>
                <a:gd name="connsiteX1" fmla="*/ 50509 w 49388"/>
                <a:gd name="connsiteY1" fmla="*/ 8447 h 35277"/>
                <a:gd name="connsiteX2" fmla="*/ 51285 w 49388"/>
                <a:gd name="connsiteY2" fmla="*/ 14586 h 35277"/>
                <a:gd name="connsiteX3" fmla="*/ 50650 w 49388"/>
                <a:gd name="connsiteY3" fmla="*/ 15221 h 35277"/>
                <a:gd name="connsiteX4" fmla="*/ 20311 w 49388"/>
                <a:gd name="connsiteY4" fmla="*/ 34976 h 35277"/>
                <a:gd name="connsiteX5" fmla="*/ 17348 w 49388"/>
                <a:gd name="connsiteY5" fmla="*/ 34765 h 35277"/>
                <a:gd name="connsiteX6" fmla="*/ 14314 w 49388"/>
                <a:gd name="connsiteY6" fmla="*/ 31449 h 35277"/>
                <a:gd name="connsiteX7" fmla="*/ 1050 w 49388"/>
                <a:gd name="connsiteY7" fmla="*/ 6613 h 35277"/>
                <a:gd name="connsiteX8" fmla="*/ 1120 w 49388"/>
                <a:gd name="connsiteY8" fmla="*/ 334 h 35277"/>
                <a:gd name="connsiteX9" fmla="*/ 1402 w 49388"/>
                <a:gd name="connsiteY9" fmla="*/ 192 h 35277"/>
                <a:gd name="connsiteX10" fmla="*/ 4084 w 49388"/>
                <a:gd name="connsiteY10" fmla="*/ 545 h 35277"/>
                <a:gd name="connsiteX11" fmla="*/ 7117 w 49388"/>
                <a:gd name="connsiteY11" fmla="*/ 3861 h 35277"/>
                <a:gd name="connsiteX12" fmla="*/ 17419 w 49388"/>
                <a:gd name="connsiteY12" fmla="*/ 23123 h 35277"/>
                <a:gd name="connsiteX13" fmla="*/ 44724 w 49388"/>
                <a:gd name="connsiteY13" fmla="*/ 5343 h 35277"/>
                <a:gd name="connsiteX14" fmla="*/ 47687 w 49388"/>
                <a:gd name="connsiteY14" fmla="*/ 555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388" h="35277">
                  <a:moveTo>
                    <a:pt x="47687" y="5555"/>
                  </a:moveTo>
                  <a:cubicBezTo>
                    <a:pt x="48675" y="6119"/>
                    <a:pt x="49663" y="7107"/>
                    <a:pt x="50509" y="8447"/>
                  </a:cubicBezTo>
                  <a:cubicBezTo>
                    <a:pt x="51920" y="10776"/>
                    <a:pt x="52203" y="13245"/>
                    <a:pt x="51285" y="14586"/>
                  </a:cubicBezTo>
                  <a:cubicBezTo>
                    <a:pt x="51144" y="14868"/>
                    <a:pt x="50933" y="15080"/>
                    <a:pt x="50650" y="15221"/>
                  </a:cubicBezTo>
                  <a:lnTo>
                    <a:pt x="20311" y="34976"/>
                  </a:lnTo>
                  <a:cubicBezTo>
                    <a:pt x="19535" y="35470"/>
                    <a:pt x="18477" y="35400"/>
                    <a:pt x="17348" y="34765"/>
                  </a:cubicBezTo>
                  <a:cubicBezTo>
                    <a:pt x="16149" y="34059"/>
                    <a:pt x="15090" y="32860"/>
                    <a:pt x="14314" y="31449"/>
                  </a:cubicBezTo>
                  <a:lnTo>
                    <a:pt x="1050" y="6613"/>
                  </a:lnTo>
                  <a:cubicBezTo>
                    <a:pt x="-361" y="4002"/>
                    <a:pt x="-361" y="1251"/>
                    <a:pt x="1120" y="334"/>
                  </a:cubicBezTo>
                  <a:cubicBezTo>
                    <a:pt x="1191" y="263"/>
                    <a:pt x="1332" y="192"/>
                    <a:pt x="1402" y="192"/>
                  </a:cubicBezTo>
                  <a:cubicBezTo>
                    <a:pt x="2178" y="-160"/>
                    <a:pt x="3166" y="-19"/>
                    <a:pt x="4084" y="545"/>
                  </a:cubicBezTo>
                  <a:cubicBezTo>
                    <a:pt x="5213" y="1180"/>
                    <a:pt x="6341" y="2380"/>
                    <a:pt x="7117" y="3861"/>
                  </a:cubicBezTo>
                  <a:lnTo>
                    <a:pt x="17419" y="23123"/>
                  </a:lnTo>
                  <a:lnTo>
                    <a:pt x="44724" y="5343"/>
                  </a:lnTo>
                  <a:cubicBezTo>
                    <a:pt x="45500" y="4779"/>
                    <a:pt x="46558" y="4920"/>
                    <a:pt x="47687" y="5555"/>
                  </a:cubicBezTo>
                  <a:close/>
                </a:path>
              </a:pathLst>
            </a:custGeom>
            <a:solidFill>
              <a:schemeClr val="accent1"/>
            </a:solidFill>
            <a:ln w="7047" cap="flat">
              <a:noFill/>
              <a:prstDash val="solid"/>
              <a:miter/>
            </a:ln>
          </p:spPr>
          <p:txBody>
            <a:bodyPr rtlCol="0" anchor="ctr"/>
            <a:lstStyle/>
            <a:p>
              <a:endParaRPr lang="en-ID"/>
            </a:p>
          </p:txBody>
        </p:sp>
        <p:sp>
          <p:nvSpPr>
            <p:cNvPr id="2917" name="Freeform: Shape 2916">
              <a:extLst>
                <a:ext uri="{FF2B5EF4-FFF2-40B4-BE49-F238E27FC236}">
                  <a16:creationId xmlns:a16="http://schemas.microsoft.com/office/drawing/2014/main" id="{7B5886F3-5C04-4F13-AD49-A1E9E9B1276C}"/>
                </a:ext>
              </a:extLst>
            </p:cNvPr>
            <p:cNvSpPr/>
            <p:nvPr/>
          </p:nvSpPr>
          <p:spPr>
            <a:xfrm>
              <a:off x="922992" y="-681575"/>
              <a:ext cx="1387951" cy="991398"/>
            </a:xfrm>
            <a:custGeom>
              <a:avLst/>
              <a:gdLst>
                <a:gd name="connsiteX0" fmla="*/ 47604 w 49388"/>
                <a:gd name="connsiteY0" fmla="*/ 5625 h 35277"/>
                <a:gd name="connsiteX1" fmla="*/ 50426 w 49388"/>
                <a:gd name="connsiteY1" fmla="*/ 8518 h 35277"/>
                <a:gd name="connsiteX2" fmla="*/ 50638 w 49388"/>
                <a:gd name="connsiteY2" fmla="*/ 15291 h 35277"/>
                <a:gd name="connsiteX3" fmla="*/ 20299 w 49388"/>
                <a:gd name="connsiteY3" fmla="*/ 35047 h 35277"/>
                <a:gd name="connsiteX4" fmla="*/ 17335 w 49388"/>
                <a:gd name="connsiteY4" fmla="*/ 34764 h 35277"/>
                <a:gd name="connsiteX5" fmla="*/ 17053 w 49388"/>
                <a:gd name="connsiteY5" fmla="*/ 34623 h 35277"/>
                <a:gd name="connsiteX6" fmla="*/ 14302 w 49388"/>
                <a:gd name="connsiteY6" fmla="*/ 31448 h 35277"/>
                <a:gd name="connsiteX7" fmla="*/ 1037 w 49388"/>
                <a:gd name="connsiteY7" fmla="*/ 6683 h 35277"/>
                <a:gd name="connsiteX8" fmla="*/ 191 w 49388"/>
                <a:gd name="connsiteY8" fmla="*/ 1533 h 35277"/>
                <a:gd name="connsiteX9" fmla="*/ 1390 w 49388"/>
                <a:gd name="connsiteY9" fmla="*/ 192 h 35277"/>
                <a:gd name="connsiteX10" fmla="*/ 4142 w 49388"/>
                <a:gd name="connsiteY10" fmla="*/ 545 h 35277"/>
                <a:gd name="connsiteX11" fmla="*/ 7175 w 49388"/>
                <a:gd name="connsiteY11" fmla="*/ 3861 h 35277"/>
                <a:gd name="connsiteX12" fmla="*/ 17477 w 49388"/>
                <a:gd name="connsiteY12" fmla="*/ 23123 h 35277"/>
                <a:gd name="connsiteX13" fmla="*/ 31588 w 49388"/>
                <a:gd name="connsiteY13" fmla="*/ 13951 h 35277"/>
                <a:gd name="connsiteX14" fmla="*/ 44782 w 49388"/>
                <a:gd name="connsiteY14" fmla="*/ 5414 h 35277"/>
                <a:gd name="connsiteX15" fmla="*/ 47604 w 49388"/>
                <a:gd name="connsiteY15" fmla="*/ 562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388" h="35277">
                  <a:moveTo>
                    <a:pt x="47604" y="5625"/>
                  </a:moveTo>
                  <a:cubicBezTo>
                    <a:pt x="48592" y="6190"/>
                    <a:pt x="49579" y="7177"/>
                    <a:pt x="50426" y="8518"/>
                  </a:cubicBezTo>
                  <a:cubicBezTo>
                    <a:pt x="52119" y="11270"/>
                    <a:pt x="52190" y="14303"/>
                    <a:pt x="50638" y="15291"/>
                  </a:cubicBezTo>
                  <a:lnTo>
                    <a:pt x="20299" y="35047"/>
                  </a:lnTo>
                  <a:cubicBezTo>
                    <a:pt x="19523" y="35541"/>
                    <a:pt x="18465" y="35470"/>
                    <a:pt x="17335" y="34764"/>
                  </a:cubicBezTo>
                  <a:cubicBezTo>
                    <a:pt x="17195" y="34694"/>
                    <a:pt x="17124" y="34623"/>
                    <a:pt x="17053" y="34623"/>
                  </a:cubicBezTo>
                  <a:cubicBezTo>
                    <a:pt x="15995" y="33918"/>
                    <a:pt x="15007" y="32789"/>
                    <a:pt x="14302" y="31448"/>
                  </a:cubicBezTo>
                  <a:lnTo>
                    <a:pt x="1037" y="6683"/>
                  </a:lnTo>
                  <a:cubicBezTo>
                    <a:pt x="49" y="4778"/>
                    <a:pt x="-233" y="2873"/>
                    <a:pt x="191" y="1533"/>
                  </a:cubicBezTo>
                  <a:cubicBezTo>
                    <a:pt x="402" y="898"/>
                    <a:pt x="826" y="475"/>
                    <a:pt x="1390" y="192"/>
                  </a:cubicBezTo>
                  <a:cubicBezTo>
                    <a:pt x="2166" y="-160"/>
                    <a:pt x="3154" y="-19"/>
                    <a:pt x="4142" y="545"/>
                  </a:cubicBezTo>
                  <a:cubicBezTo>
                    <a:pt x="5271" y="1180"/>
                    <a:pt x="6399" y="2379"/>
                    <a:pt x="7175" y="3861"/>
                  </a:cubicBezTo>
                  <a:lnTo>
                    <a:pt x="17477" y="23123"/>
                  </a:lnTo>
                  <a:lnTo>
                    <a:pt x="31588" y="13951"/>
                  </a:lnTo>
                  <a:lnTo>
                    <a:pt x="44782" y="5414"/>
                  </a:lnTo>
                  <a:cubicBezTo>
                    <a:pt x="45417" y="4920"/>
                    <a:pt x="46475" y="4990"/>
                    <a:pt x="47604" y="5625"/>
                  </a:cubicBezTo>
                  <a:close/>
                </a:path>
              </a:pathLst>
            </a:custGeom>
            <a:solidFill>
              <a:schemeClr val="accent1"/>
            </a:solidFill>
            <a:ln w="7047" cap="flat">
              <a:noFill/>
              <a:prstDash val="solid"/>
              <a:miter/>
            </a:ln>
          </p:spPr>
          <p:txBody>
            <a:bodyPr rtlCol="0" anchor="ctr"/>
            <a:lstStyle/>
            <a:p>
              <a:endParaRPr lang="en-ID"/>
            </a:p>
          </p:txBody>
        </p:sp>
        <p:sp>
          <p:nvSpPr>
            <p:cNvPr id="2918" name="Freeform: Shape 2917">
              <a:extLst>
                <a:ext uri="{FF2B5EF4-FFF2-40B4-BE49-F238E27FC236}">
                  <a16:creationId xmlns:a16="http://schemas.microsoft.com/office/drawing/2014/main" id="{69500A1B-0A5F-44ED-9849-F143523A3459}"/>
                </a:ext>
              </a:extLst>
            </p:cNvPr>
            <p:cNvSpPr/>
            <p:nvPr/>
          </p:nvSpPr>
          <p:spPr>
            <a:xfrm>
              <a:off x="3418742" y="195783"/>
              <a:ext cx="3569009" cy="2181058"/>
            </a:xfrm>
            <a:custGeom>
              <a:avLst/>
              <a:gdLst>
                <a:gd name="connsiteX0" fmla="*/ 129893 w 126999"/>
                <a:gd name="connsiteY0" fmla="*/ 73184 h 77611"/>
                <a:gd name="connsiteX1" fmla="*/ 133985 w 126999"/>
                <a:gd name="connsiteY1" fmla="*/ 80310 h 77611"/>
                <a:gd name="connsiteX2" fmla="*/ 129822 w 126999"/>
                <a:gd name="connsiteY2" fmla="*/ 82638 h 77611"/>
                <a:gd name="connsiteX3" fmla="*/ 4092 w 126999"/>
                <a:gd name="connsiteY3" fmla="*/ 10036 h 77611"/>
                <a:gd name="connsiteX4" fmla="*/ 0 w 126999"/>
                <a:gd name="connsiteY4" fmla="*/ 2910 h 77611"/>
                <a:gd name="connsiteX5" fmla="*/ 4163 w 126999"/>
                <a:gd name="connsiteY5" fmla="*/ 582 h 77611"/>
                <a:gd name="connsiteX6" fmla="*/ 129893 w 126999"/>
                <a:gd name="connsiteY6" fmla="*/ 7318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93" y="73184"/>
                  </a:moveTo>
                  <a:cubicBezTo>
                    <a:pt x="132150" y="74524"/>
                    <a:pt x="133985" y="77699"/>
                    <a:pt x="133985" y="80310"/>
                  </a:cubicBezTo>
                  <a:cubicBezTo>
                    <a:pt x="133985" y="82920"/>
                    <a:pt x="132150" y="83979"/>
                    <a:pt x="129822" y="82638"/>
                  </a:cubicBezTo>
                  <a:lnTo>
                    <a:pt x="4092" y="10036"/>
                  </a:lnTo>
                  <a:cubicBezTo>
                    <a:pt x="1835" y="8696"/>
                    <a:pt x="0" y="5521"/>
                    <a:pt x="0" y="2910"/>
                  </a:cubicBezTo>
                  <a:cubicBezTo>
                    <a:pt x="0" y="300"/>
                    <a:pt x="1835" y="-759"/>
                    <a:pt x="4163" y="582"/>
                  </a:cubicBezTo>
                  <a:lnTo>
                    <a:pt x="129893" y="73184"/>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919" name="Freeform: Shape 2918">
              <a:extLst>
                <a:ext uri="{FF2B5EF4-FFF2-40B4-BE49-F238E27FC236}">
                  <a16:creationId xmlns:a16="http://schemas.microsoft.com/office/drawing/2014/main" id="{ED2F6C8A-5B4C-4E99-BE9D-99903FC3B838}"/>
                </a:ext>
              </a:extLst>
            </p:cNvPr>
            <p:cNvSpPr/>
            <p:nvPr/>
          </p:nvSpPr>
          <p:spPr>
            <a:xfrm>
              <a:off x="8361791" y="188336"/>
              <a:ext cx="991398" cy="11896689"/>
            </a:xfrm>
            <a:custGeom>
              <a:avLst/>
              <a:gdLst>
                <a:gd name="connsiteX0" fmla="*/ 37536 w 35277"/>
                <a:gd name="connsiteY0" fmla="*/ 13123 h 423333"/>
                <a:gd name="connsiteX1" fmla="*/ 37536 w 35277"/>
                <a:gd name="connsiteY1" fmla="*/ 13617 h 423333"/>
                <a:gd name="connsiteX2" fmla="*/ 36407 w 35277"/>
                <a:gd name="connsiteY2" fmla="*/ 400121 h 423333"/>
                <a:gd name="connsiteX3" fmla="*/ 36407 w 35277"/>
                <a:gd name="connsiteY3" fmla="*/ 400191 h 423333"/>
                <a:gd name="connsiteX4" fmla="*/ 36407 w 35277"/>
                <a:gd name="connsiteY4" fmla="*/ 400755 h 423333"/>
                <a:gd name="connsiteX5" fmla="*/ 36336 w 35277"/>
                <a:gd name="connsiteY5" fmla="*/ 401320 h 423333"/>
                <a:gd name="connsiteX6" fmla="*/ 36266 w 35277"/>
                <a:gd name="connsiteY6" fmla="*/ 401884 h 423333"/>
                <a:gd name="connsiteX7" fmla="*/ 36195 w 35277"/>
                <a:gd name="connsiteY7" fmla="*/ 402378 h 423333"/>
                <a:gd name="connsiteX8" fmla="*/ 36124 w 35277"/>
                <a:gd name="connsiteY8" fmla="*/ 402590 h 423333"/>
                <a:gd name="connsiteX9" fmla="*/ 36054 w 35277"/>
                <a:gd name="connsiteY9" fmla="*/ 402660 h 423333"/>
                <a:gd name="connsiteX10" fmla="*/ 35984 w 35277"/>
                <a:gd name="connsiteY10" fmla="*/ 402943 h 423333"/>
                <a:gd name="connsiteX11" fmla="*/ 35842 w 35277"/>
                <a:gd name="connsiteY11" fmla="*/ 403507 h 423333"/>
                <a:gd name="connsiteX12" fmla="*/ 35630 w 35277"/>
                <a:gd name="connsiteY12" fmla="*/ 404072 h 423333"/>
                <a:gd name="connsiteX13" fmla="*/ 35419 w 35277"/>
                <a:gd name="connsiteY13" fmla="*/ 404636 h 423333"/>
                <a:gd name="connsiteX14" fmla="*/ 35419 w 35277"/>
                <a:gd name="connsiteY14" fmla="*/ 404707 h 423333"/>
                <a:gd name="connsiteX15" fmla="*/ 35348 w 35277"/>
                <a:gd name="connsiteY15" fmla="*/ 404777 h 423333"/>
                <a:gd name="connsiteX16" fmla="*/ 34925 w 35277"/>
                <a:gd name="connsiteY16" fmla="*/ 405483 h 423333"/>
                <a:gd name="connsiteX17" fmla="*/ 34572 w 35277"/>
                <a:gd name="connsiteY17" fmla="*/ 405977 h 423333"/>
                <a:gd name="connsiteX18" fmla="*/ 34290 w 35277"/>
                <a:gd name="connsiteY18" fmla="*/ 406329 h 423333"/>
                <a:gd name="connsiteX19" fmla="*/ 33020 w 35277"/>
                <a:gd name="connsiteY19" fmla="*/ 407317 h 423333"/>
                <a:gd name="connsiteX20" fmla="*/ 423 w 35277"/>
                <a:gd name="connsiteY20" fmla="*/ 426297 h 423333"/>
                <a:gd name="connsiteX21" fmla="*/ 917 w 35277"/>
                <a:gd name="connsiteY21" fmla="*/ 425944 h 423333"/>
                <a:gd name="connsiteX22" fmla="*/ 1623 w 35277"/>
                <a:gd name="connsiteY22" fmla="*/ 425309 h 423333"/>
                <a:gd name="connsiteX23" fmla="*/ 1693 w 35277"/>
                <a:gd name="connsiteY23" fmla="*/ 425238 h 423333"/>
                <a:gd name="connsiteX24" fmla="*/ 2328 w 35277"/>
                <a:gd name="connsiteY24" fmla="*/ 424321 h 423333"/>
                <a:gd name="connsiteX25" fmla="*/ 2470 w 35277"/>
                <a:gd name="connsiteY25" fmla="*/ 424180 h 423333"/>
                <a:gd name="connsiteX26" fmla="*/ 2752 w 35277"/>
                <a:gd name="connsiteY26" fmla="*/ 423615 h 423333"/>
                <a:gd name="connsiteX27" fmla="*/ 2822 w 35277"/>
                <a:gd name="connsiteY27" fmla="*/ 423545 h 423333"/>
                <a:gd name="connsiteX28" fmla="*/ 2893 w 35277"/>
                <a:gd name="connsiteY28" fmla="*/ 423333 h 423333"/>
                <a:gd name="connsiteX29" fmla="*/ 3457 w 35277"/>
                <a:gd name="connsiteY29" fmla="*/ 421569 h 423333"/>
                <a:gd name="connsiteX30" fmla="*/ 3528 w 35277"/>
                <a:gd name="connsiteY30" fmla="*/ 421499 h 423333"/>
                <a:gd name="connsiteX31" fmla="*/ 3598 w 35277"/>
                <a:gd name="connsiteY31" fmla="*/ 421287 h 423333"/>
                <a:gd name="connsiteX32" fmla="*/ 3740 w 35277"/>
                <a:gd name="connsiteY32" fmla="*/ 420370 h 423333"/>
                <a:gd name="connsiteX33" fmla="*/ 3810 w 35277"/>
                <a:gd name="connsiteY33" fmla="*/ 419100 h 423333"/>
                <a:gd name="connsiteX34" fmla="*/ 4868 w 35277"/>
                <a:gd name="connsiteY34" fmla="*/ 32526 h 423333"/>
                <a:gd name="connsiteX35" fmla="*/ 4868 w 35277"/>
                <a:gd name="connsiteY35" fmla="*/ 32456 h 423333"/>
                <a:gd name="connsiteX36" fmla="*/ 4657 w 35277"/>
                <a:gd name="connsiteY36" fmla="*/ 29845 h 423333"/>
                <a:gd name="connsiteX37" fmla="*/ 4586 w 35277"/>
                <a:gd name="connsiteY37" fmla="*/ 29281 h 423333"/>
                <a:gd name="connsiteX38" fmla="*/ 4374 w 35277"/>
                <a:gd name="connsiteY38" fmla="*/ 28363 h 423333"/>
                <a:gd name="connsiteX39" fmla="*/ 4022 w 35277"/>
                <a:gd name="connsiteY39" fmla="*/ 27023 h 423333"/>
                <a:gd name="connsiteX40" fmla="*/ 4022 w 35277"/>
                <a:gd name="connsiteY40" fmla="*/ 26952 h 423333"/>
                <a:gd name="connsiteX41" fmla="*/ 3951 w 35277"/>
                <a:gd name="connsiteY41" fmla="*/ 26882 h 423333"/>
                <a:gd name="connsiteX42" fmla="*/ 2964 w 35277"/>
                <a:gd name="connsiteY42" fmla="*/ 24201 h 423333"/>
                <a:gd name="connsiteX43" fmla="*/ 1623 w 35277"/>
                <a:gd name="connsiteY43" fmla="*/ 21590 h 423333"/>
                <a:gd name="connsiteX44" fmla="*/ 1552 w 35277"/>
                <a:gd name="connsiteY44" fmla="*/ 21449 h 423333"/>
                <a:gd name="connsiteX45" fmla="*/ 0 w 35277"/>
                <a:gd name="connsiteY45" fmla="*/ 18979 h 423333"/>
                <a:gd name="connsiteX46" fmla="*/ 32597 w 35277"/>
                <a:gd name="connsiteY46" fmla="*/ 0 h 423333"/>
                <a:gd name="connsiteX47" fmla="*/ 32667 w 35277"/>
                <a:gd name="connsiteY47" fmla="*/ 0 h 423333"/>
                <a:gd name="connsiteX48" fmla="*/ 32667 w 35277"/>
                <a:gd name="connsiteY48" fmla="*/ 70 h 423333"/>
                <a:gd name="connsiteX49" fmla="*/ 33373 w 35277"/>
                <a:gd name="connsiteY49" fmla="*/ 1058 h 423333"/>
                <a:gd name="connsiteX50" fmla="*/ 34149 w 35277"/>
                <a:gd name="connsiteY50" fmla="*/ 2399 h 423333"/>
                <a:gd name="connsiteX51" fmla="*/ 34290 w 35277"/>
                <a:gd name="connsiteY51" fmla="*/ 2540 h 423333"/>
                <a:gd name="connsiteX52" fmla="*/ 34361 w 35277"/>
                <a:gd name="connsiteY52" fmla="*/ 2681 h 423333"/>
                <a:gd name="connsiteX53" fmla="*/ 34714 w 35277"/>
                <a:gd name="connsiteY53" fmla="*/ 3387 h 423333"/>
                <a:gd name="connsiteX54" fmla="*/ 35066 w 35277"/>
                <a:gd name="connsiteY54" fmla="*/ 4022 h 423333"/>
                <a:gd name="connsiteX55" fmla="*/ 35348 w 35277"/>
                <a:gd name="connsiteY55" fmla="*/ 4586 h 423333"/>
                <a:gd name="connsiteX56" fmla="*/ 35630 w 35277"/>
                <a:gd name="connsiteY56" fmla="*/ 5150 h 423333"/>
                <a:gd name="connsiteX57" fmla="*/ 35701 w 35277"/>
                <a:gd name="connsiteY57" fmla="*/ 5292 h 423333"/>
                <a:gd name="connsiteX58" fmla="*/ 35701 w 35277"/>
                <a:gd name="connsiteY58" fmla="*/ 5362 h 423333"/>
                <a:gd name="connsiteX59" fmla="*/ 35913 w 35277"/>
                <a:gd name="connsiteY59" fmla="*/ 5715 h 423333"/>
                <a:gd name="connsiteX60" fmla="*/ 36124 w 35277"/>
                <a:gd name="connsiteY60" fmla="*/ 6279 h 423333"/>
                <a:gd name="connsiteX61" fmla="*/ 36336 w 35277"/>
                <a:gd name="connsiteY61" fmla="*/ 6844 h 423333"/>
                <a:gd name="connsiteX62" fmla="*/ 36548 w 35277"/>
                <a:gd name="connsiteY62" fmla="*/ 7408 h 423333"/>
                <a:gd name="connsiteX63" fmla="*/ 36760 w 35277"/>
                <a:gd name="connsiteY63" fmla="*/ 7973 h 423333"/>
                <a:gd name="connsiteX64" fmla="*/ 36760 w 35277"/>
                <a:gd name="connsiteY64" fmla="*/ 8114 h 423333"/>
                <a:gd name="connsiteX65" fmla="*/ 36830 w 35277"/>
                <a:gd name="connsiteY65" fmla="*/ 8184 h 423333"/>
                <a:gd name="connsiteX66" fmla="*/ 36971 w 35277"/>
                <a:gd name="connsiteY66" fmla="*/ 8678 h 423333"/>
                <a:gd name="connsiteX67" fmla="*/ 37112 w 35277"/>
                <a:gd name="connsiteY67" fmla="*/ 9243 h 423333"/>
                <a:gd name="connsiteX68" fmla="*/ 37254 w 35277"/>
                <a:gd name="connsiteY68" fmla="*/ 9807 h 423333"/>
                <a:gd name="connsiteX69" fmla="*/ 37394 w 35277"/>
                <a:gd name="connsiteY69" fmla="*/ 10442 h 423333"/>
                <a:gd name="connsiteX70" fmla="*/ 37465 w 35277"/>
                <a:gd name="connsiteY70" fmla="*/ 10936 h 423333"/>
                <a:gd name="connsiteX71" fmla="*/ 37465 w 35277"/>
                <a:gd name="connsiteY71" fmla="*/ 11007 h 423333"/>
                <a:gd name="connsiteX72" fmla="*/ 37536 w 35277"/>
                <a:gd name="connsiteY72" fmla="*/ 11571 h 423333"/>
                <a:gd name="connsiteX73" fmla="*/ 37606 w 35277"/>
                <a:gd name="connsiteY73" fmla="*/ 12136 h 423333"/>
                <a:gd name="connsiteX74" fmla="*/ 37677 w 35277"/>
                <a:gd name="connsiteY74" fmla="*/ 12700 h 423333"/>
                <a:gd name="connsiteX75" fmla="*/ 37536 w 35277"/>
                <a:gd name="connsiteY75" fmla="*/ 13123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5277" h="423333">
                  <a:moveTo>
                    <a:pt x="37536" y="13123"/>
                  </a:moveTo>
                  <a:lnTo>
                    <a:pt x="37536" y="13617"/>
                  </a:lnTo>
                  <a:lnTo>
                    <a:pt x="36407" y="400121"/>
                  </a:lnTo>
                  <a:cubicBezTo>
                    <a:pt x="36407" y="400191"/>
                    <a:pt x="36407" y="400191"/>
                    <a:pt x="36407" y="400191"/>
                  </a:cubicBezTo>
                  <a:lnTo>
                    <a:pt x="36407" y="400755"/>
                  </a:lnTo>
                  <a:cubicBezTo>
                    <a:pt x="36407" y="400967"/>
                    <a:pt x="36407" y="401108"/>
                    <a:pt x="36336" y="401320"/>
                  </a:cubicBezTo>
                  <a:cubicBezTo>
                    <a:pt x="36336" y="401532"/>
                    <a:pt x="36266" y="401673"/>
                    <a:pt x="36266" y="401884"/>
                  </a:cubicBezTo>
                  <a:cubicBezTo>
                    <a:pt x="36195" y="402025"/>
                    <a:pt x="36195" y="402237"/>
                    <a:pt x="36195" y="402378"/>
                  </a:cubicBezTo>
                  <a:cubicBezTo>
                    <a:pt x="36124" y="402519"/>
                    <a:pt x="36124" y="402519"/>
                    <a:pt x="36124" y="402590"/>
                  </a:cubicBezTo>
                  <a:cubicBezTo>
                    <a:pt x="36054" y="402660"/>
                    <a:pt x="36054" y="402660"/>
                    <a:pt x="36054" y="402660"/>
                  </a:cubicBezTo>
                  <a:cubicBezTo>
                    <a:pt x="36054" y="402731"/>
                    <a:pt x="35984" y="402872"/>
                    <a:pt x="35984" y="402943"/>
                  </a:cubicBezTo>
                  <a:cubicBezTo>
                    <a:pt x="35913" y="403154"/>
                    <a:pt x="35842" y="403296"/>
                    <a:pt x="35842" y="403507"/>
                  </a:cubicBezTo>
                  <a:cubicBezTo>
                    <a:pt x="35772" y="403719"/>
                    <a:pt x="35701" y="403931"/>
                    <a:pt x="35630" y="404072"/>
                  </a:cubicBezTo>
                  <a:cubicBezTo>
                    <a:pt x="35560" y="404283"/>
                    <a:pt x="35490" y="404424"/>
                    <a:pt x="35419" y="404636"/>
                  </a:cubicBezTo>
                  <a:lnTo>
                    <a:pt x="35419" y="404707"/>
                  </a:lnTo>
                  <a:cubicBezTo>
                    <a:pt x="35348" y="404707"/>
                    <a:pt x="35348" y="404777"/>
                    <a:pt x="35348" y="404777"/>
                  </a:cubicBezTo>
                  <a:cubicBezTo>
                    <a:pt x="35207" y="405059"/>
                    <a:pt x="35066" y="405271"/>
                    <a:pt x="34925" y="405483"/>
                  </a:cubicBezTo>
                  <a:cubicBezTo>
                    <a:pt x="34784" y="405694"/>
                    <a:pt x="34643" y="405835"/>
                    <a:pt x="34572" y="405977"/>
                  </a:cubicBezTo>
                  <a:cubicBezTo>
                    <a:pt x="34431" y="406118"/>
                    <a:pt x="34361" y="406259"/>
                    <a:pt x="34290" y="406329"/>
                  </a:cubicBezTo>
                  <a:cubicBezTo>
                    <a:pt x="33937" y="406682"/>
                    <a:pt x="33514" y="407105"/>
                    <a:pt x="33020" y="407317"/>
                  </a:cubicBezTo>
                  <a:lnTo>
                    <a:pt x="423" y="426297"/>
                  </a:lnTo>
                  <a:cubicBezTo>
                    <a:pt x="565" y="426156"/>
                    <a:pt x="776" y="426085"/>
                    <a:pt x="917" y="425944"/>
                  </a:cubicBezTo>
                  <a:cubicBezTo>
                    <a:pt x="1200" y="425803"/>
                    <a:pt x="1411" y="425591"/>
                    <a:pt x="1623" y="425309"/>
                  </a:cubicBezTo>
                  <a:lnTo>
                    <a:pt x="1693" y="425238"/>
                  </a:lnTo>
                  <a:cubicBezTo>
                    <a:pt x="1976" y="425027"/>
                    <a:pt x="2187" y="424674"/>
                    <a:pt x="2328" y="424321"/>
                  </a:cubicBezTo>
                  <a:lnTo>
                    <a:pt x="2470" y="424180"/>
                  </a:lnTo>
                  <a:cubicBezTo>
                    <a:pt x="2611" y="423968"/>
                    <a:pt x="2681" y="423827"/>
                    <a:pt x="2752" y="423615"/>
                  </a:cubicBezTo>
                  <a:cubicBezTo>
                    <a:pt x="2822" y="423615"/>
                    <a:pt x="2822" y="423545"/>
                    <a:pt x="2822" y="423545"/>
                  </a:cubicBezTo>
                  <a:cubicBezTo>
                    <a:pt x="2893" y="423474"/>
                    <a:pt x="2893" y="423404"/>
                    <a:pt x="2893" y="423333"/>
                  </a:cubicBezTo>
                  <a:cubicBezTo>
                    <a:pt x="3104" y="422769"/>
                    <a:pt x="3316" y="422204"/>
                    <a:pt x="3457" y="421569"/>
                  </a:cubicBezTo>
                  <a:cubicBezTo>
                    <a:pt x="3528" y="421499"/>
                    <a:pt x="3528" y="421499"/>
                    <a:pt x="3528" y="421499"/>
                  </a:cubicBezTo>
                  <a:cubicBezTo>
                    <a:pt x="3528" y="421428"/>
                    <a:pt x="3598" y="421358"/>
                    <a:pt x="3598" y="421287"/>
                  </a:cubicBezTo>
                  <a:cubicBezTo>
                    <a:pt x="3669" y="421005"/>
                    <a:pt x="3669" y="420723"/>
                    <a:pt x="3740" y="420370"/>
                  </a:cubicBezTo>
                  <a:cubicBezTo>
                    <a:pt x="3810" y="419947"/>
                    <a:pt x="3810" y="419523"/>
                    <a:pt x="3810" y="419100"/>
                  </a:cubicBezTo>
                  <a:lnTo>
                    <a:pt x="4868" y="32526"/>
                  </a:lnTo>
                  <a:cubicBezTo>
                    <a:pt x="4868" y="32456"/>
                    <a:pt x="4868" y="32456"/>
                    <a:pt x="4868" y="32456"/>
                  </a:cubicBezTo>
                  <a:cubicBezTo>
                    <a:pt x="4868" y="31609"/>
                    <a:pt x="4798" y="30692"/>
                    <a:pt x="4657" y="29845"/>
                  </a:cubicBezTo>
                  <a:cubicBezTo>
                    <a:pt x="4586" y="29633"/>
                    <a:pt x="4586" y="29492"/>
                    <a:pt x="4586" y="29281"/>
                  </a:cubicBezTo>
                  <a:cubicBezTo>
                    <a:pt x="4516" y="28998"/>
                    <a:pt x="4445" y="28646"/>
                    <a:pt x="4374" y="28363"/>
                  </a:cubicBezTo>
                  <a:cubicBezTo>
                    <a:pt x="4234" y="27940"/>
                    <a:pt x="4163" y="27446"/>
                    <a:pt x="4022" y="27023"/>
                  </a:cubicBezTo>
                  <a:cubicBezTo>
                    <a:pt x="4022" y="27023"/>
                    <a:pt x="4022" y="27023"/>
                    <a:pt x="4022" y="26952"/>
                  </a:cubicBezTo>
                  <a:lnTo>
                    <a:pt x="3951" y="26882"/>
                  </a:lnTo>
                  <a:cubicBezTo>
                    <a:pt x="3669" y="25964"/>
                    <a:pt x="3387" y="25047"/>
                    <a:pt x="2964" y="24201"/>
                  </a:cubicBezTo>
                  <a:cubicBezTo>
                    <a:pt x="2611" y="23283"/>
                    <a:pt x="2187" y="22437"/>
                    <a:pt x="1623" y="21590"/>
                  </a:cubicBezTo>
                  <a:cubicBezTo>
                    <a:pt x="1552" y="21519"/>
                    <a:pt x="1552" y="21519"/>
                    <a:pt x="1552" y="21449"/>
                  </a:cubicBezTo>
                  <a:cubicBezTo>
                    <a:pt x="1059" y="20602"/>
                    <a:pt x="565" y="19755"/>
                    <a:pt x="0" y="18979"/>
                  </a:cubicBezTo>
                  <a:lnTo>
                    <a:pt x="32597" y="0"/>
                  </a:lnTo>
                  <a:cubicBezTo>
                    <a:pt x="32667" y="0"/>
                    <a:pt x="32667" y="0"/>
                    <a:pt x="32667" y="0"/>
                  </a:cubicBezTo>
                  <a:lnTo>
                    <a:pt x="32667" y="70"/>
                  </a:lnTo>
                  <a:cubicBezTo>
                    <a:pt x="32879" y="353"/>
                    <a:pt x="33161" y="706"/>
                    <a:pt x="33373" y="1058"/>
                  </a:cubicBezTo>
                  <a:cubicBezTo>
                    <a:pt x="33655" y="1482"/>
                    <a:pt x="33937" y="1905"/>
                    <a:pt x="34149" y="2399"/>
                  </a:cubicBezTo>
                  <a:cubicBezTo>
                    <a:pt x="34220" y="2469"/>
                    <a:pt x="34220" y="2540"/>
                    <a:pt x="34290" y="2540"/>
                  </a:cubicBezTo>
                  <a:cubicBezTo>
                    <a:pt x="34361" y="2611"/>
                    <a:pt x="34361" y="2681"/>
                    <a:pt x="34361" y="2681"/>
                  </a:cubicBezTo>
                  <a:cubicBezTo>
                    <a:pt x="34502" y="2893"/>
                    <a:pt x="34643" y="3175"/>
                    <a:pt x="34714" y="3387"/>
                  </a:cubicBezTo>
                  <a:cubicBezTo>
                    <a:pt x="34854" y="3598"/>
                    <a:pt x="34925" y="3810"/>
                    <a:pt x="35066" y="4022"/>
                  </a:cubicBezTo>
                  <a:cubicBezTo>
                    <a:pt x="35137" y="4233"/>
                    <a:pt x="35278" y="4374"/>
                    <a:pt x="35348" y="4586"/>
                  </a:cubicBezTo>
                  <a:cubicBezTo>
                    <a:pt x="35419" y="4798"/>
                    <a:pt x="35560" y="4939"/>
                    <a:pt x="35630" y="5150"/>
                  </a:cubicBezTo>
                  <a:cubicBezTo>
                    <a:pt x="35630" y="5221"/>
                    <a:pt x="35630" y="5221"/>
                    <a:pt x="35701" y="5292"/>
                  </a:cubicBezTo>
                  <a:lnTo>
                    <a:pt x="35701" y="5362"/>
                  </a:lnTo>
                  <a:cubicBezTo>
                    <a:pt x="35772" y="5503"/>
                    <a:pt x="35842" y="5644"/>
                    <a:pt x="35913" y="5715"/>
                  </a:cubicBezTo>
                  <a:cubicBezTo>
                    <a:pt x="35984" y="5927"/>
                    <a:pt x="36054" y="6068"/>
                    <a:pt x="36124" y="6279"/>
                  </a:cubicBezTo>
                  <a:cubicBezTo>
                    <a:pt x="36195" y="6491"/>
                    <a:pt x="36266" y="6632"/>
                    <a:pt x="36336" y="6844"/>
                  </a:cubicBezTo>
                  <a:cubicBezTo>
                    <a:pt x="36407" y="7056"/>
                    <a:pt x="36478" y="7197"/>
                    <a:pt x="36548" y="7408"/>
                  </a:cubicBezTo>
                  <a:cubicBezTo>
                    <a:pt x="36618" y="7620"/>
                    <a:pt x="36689" y="7761"/>
                    <a:pt x="36760" y="7973"/>
                  </a:cubicBezTo>
                  <a:lnTo>
                    <a:pt x="36760" y="8114"/>
                  </a:lnTo>
                  <a:cubicBezTo>
                    <a:pt x="36760" y="8114"/>
                    <a:pt x="36760" y="8184"/>
                    <a:pt x="36830" y="8184"/>
                  </a:cubicBezTo>
                  <a:cubicBezTo>
                    <a:pt x="36901" y="8326"/>
                    <a:pt x="36901" y="8467"/>
                    <a:pt x="36971" y="8678"/>
                  </a:cubicBezTo>
                  <a:cubicBezTo>
                    <a:pt x="37042" y="8890"/>
                    <a:pt x="37112" y="9031"/>
                    <a:pt x="37112" y="9243"/>
                  </a:cubicBezTo>
                  <a:cubicBezTo>
                    <a:pt x="37183" y="9454"/>
                    <a:pt x="37254" y="9595"/>
                    <a:pt x="37254" y="9807"/>
                  </a:cubicBezTo>
                  <a:cubicBezTo>
                    <a:pt x="37324" y="10019"/>
                    <a:pt x="37324" y="10230"/>
                    <a:pt x="37394" y="10442"/>
                  </a:cubicBezTo>
                  <a:cubicBezTo>
                    <a:pt x="37465" y="10583"/>
                    <a:pt x="37465" y="10795"/>
                    <a:pt x="37465" y="10936"/>
                  </a:cubicBezTo>
                  <a:lnTo>
                    <a:pt x="37465" y="11007"/>
                  </a:lnTo>
                  <a:cubicBezTo>
                    <a:pt x="37536" y="11218"/>
                    <a:pt x="37536" y="11359"/>
                    <a:pt x="37536" y="11571"/>
                  </a:cubicBezTo>
                  <a:cubicBezTo>
                    <a:pt x="37606" y="11712"/>
                    <a:pt x="37606" y="11924"/>
                    <a:pt x="37606" y="12136"/>
                  </a:cubicBezTo>
                  <a:cubicBezTo>
                    <a:pt x="37606" y="12347"/>
                    <a:pt x="37677" y="12488"/>
                    <a:pt x="37677" y="12700"/>
                  </a:cubicBezTo>
                  <a:cubicBezTo>
                    <a:pt x="37465" y="12771"/>
                    <a:pt x="37536" y="12912"/>
                    <a:pt x="37536" y="1312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921" name="Freeform: Shape 2920">
              <a:extLst>
                <a:ext uri="{FF2B5EF4-FFF2-40B4-BE49-F238E27FC236}">
                  <a16:creationId xmlns:a16="http://schemas.microsoft.com/office/drawing/2014/main" id="{C93831E4-215C-4844-92EB-DAF6C7D642FB}"/>
                </a:ext>
              </a:extLst>
            </p:cNvPr>
            <p:cNvSpPr/>
            <p:nvPr/>
          </p:nvSpPr>
          <p:spPr>
            <a:xfrm>
              <a:off x="-41230" y="-4645677"/>
              <a:ext cx="9319077" cy="5353514"/>
            </a:xfrm>
            <a:custGeom>
              <a:avLst/>
              <a:gdLst>
                <a:gd name="connsiteX0" fmla="*/ 331611 w 331611"/>
                <a:gd name="connsiteY0" fmla="*/ 172156 h 190500"/>
                <a:gd name="connsiteX1" fmla="*/ 299014 w 331611"/>
                <a:gd name="connsiteY1" fmla="*/ 191135 h 190500"/>
                <a:gd name="connsiteX2" fmla="*/ 298944 w 331611"/>
                <a:gd name="connsiteY2" fmla="*/ 191135 h 190500"/>
                <a:gd name="connsiteX3" fmla="*/ 298591 w 331611"/>
                <a:gd name="connsiteY3" fmla="*/ 190571 h 190500"/>
                <a:gd name="connsiteX4" fmla="*/ 297110 w 331611"/>
                <a:gd name="connsiteY4" fmla="*/ 188807 h 190500"/>
                <a:gd name="connsiteX5" fmla="*/ 297039 w 331611"/>
                <a:gd name="connsiteY5" fmla="*/ 188736 h 190500"/>
                <a:gd name="connsiteX6" fmla="*/ 294993 w 331611"/>
                <a:gd name="connsiteY6" fmla="*/ 186831 h 190500"/>
                <a:gd name="connsiteX7" fmla="*/ 294923 w 331611"/>
                <a:gd name="connsiteY7" fmla="*/ 186761 h 190500"/>
                <a:gd name="connsiteX8" fmla="*/ 292735 w 331611"/>
                <a:gd name="connsiteY8" fmla="*/ 185208 h 190500"/>
                <a:gd name="connsiteX9" fmla="*/ 7691 w 331611"/>
                <a:gd name="connsiteY9" fmla="*/ 20602 h 190500"/>
                <a:gd name="connsiteX10" fmla="*/ 5433 w 331611"/>
                <a:gd name="connsiteY10" fmla="*/ 19614 h 190500"/>
                <a:gd name="connsiteX11" fmla="*/ 5362 w 331611"/>
                <a:gd name="connsiteY11" fmla="*/ 19544 h 190500"/>
                <a:gd name="connsiteX12" fmla="*/ 5292 w 331611"/>
                <a:gd name="connsiteY12" fmla="*/ 19544 h 190500"/>
                <a:gd name="connsiteX13" fmla="*/ 4234 w 331611"/>
                <a:gd name="connsiteY13" fmla="*/ 19262 h 190500"/>
                <a:gd name="connsiteX14" fmla="*/ 3246 w 331611"/>
                <a:gd name="connsiteY14" fmla="*/ 19120 h 190500"/>
                <a:gd name="connsiteX15" fmla="*/ 3175 w 331611"/>
                <a:gd name="connsiteY15" fmla="*/ 19120 h 190500"/>
                <a:gd name="connsiteX16" fmla="*/ 1270 w 331611"/>
                <a:gd name="connsiteY16" fmla="*/ 19191 h 190500"/>
                <a:gd name="connsiteX17" fmla="*/ 1200 w 331611"/>
                <a:gd name="connsiteY17" fmla="*/ 19191 h 190500"/>
                <a:gd name="connsiteX18" fmla="*/ 141 w 331611"/>
                <a:gd name="connsiteY18" fmla="*/ 19544 h 190500"/>
                <a:gd name="connsiteX19" fmla="*/ 0 w 331611"/>
                <a:gd name="connsiteY19" fmla="*/ 19614 h 190500"/>
                <a:gd name="connsiteX20" fmla="*/ 32173 w 331611"/>
                <a:gd name="connsiteY20" fmla="*/ 847 h 190500"/>
                <a:gd name="connsiteX21" fmla="*/ 33091 w 331611"/>
                <a:gd name="connsiteY21" fmla="*/ 423 h 190500"/>
                <a:gd name="connsiteX22" fmla="*/ 33796 w 331611"/>
                <a:gd name="connsiteY22" fmla="*/ 212 h 190500"/>
                <a:gd name="connsiteX23" fmla="*/ 33867 w 331611"/>
                <a:gd name="connsiteY23" fmla="*/ 212 h 190500"/>
                <a:gd name="connsiteX24" fmla="*/ 34502 w 331611"/>
                <a:gd name="connsiteY24" fmla="*/ 71 h 190500"/>
                <a:gd name="connsiteX25" fmla="*/ 35066 w 331611"/>
                <a:gd name="connsiteY25" fmla="*/ 0 h 190500"/>
                <a:gd name="connsiteX26" fmla="*/ 35631 w 331611"/>
                <a:gd name="connsiteY26" fmla="*/ 71 h 190500"/>
                <a:gd name="connsiteX27" fmla="*/ 35772 w 331611"/>
                <a:gd name="connsiteY27" fmla="*/ 71 h 190500"/>
                <a:gd name="connsiteX28" fmla="*/ 35842 w 331611"/>
                <a:gd name="connsiteY28" fmla="*/ 71 h 190500"/>
                <a:gd name="connsiteX29" fmla="*/ 36195 w 331611"/>
                <a:gd name="connsiteY29" fmla="*/ 141 h 190500"/>
                <a:gd name="connsiteX30" fmla="*/ 36689 w 331611"/>
                <a:gd name="connsiteY30" fmla="*/ 212 h 190500"/>
                <a:gd name="connsiteX31" fmla="*/ 37183 w 331611"/>
                <a:gd name="connsiteY31" fmla="*/ 353 h 190500"/>
                <a:gd name="connsiteX32" fmla="*/ 37677 w 331611"/>
                <a:gd name="connsiteY32" fmla="*/ 494 h 190500"/>
                <a:gd name="connsiteX33" fmla="*/ 37959 w 331611"/>
                <a:gd name="connsiteY33" fmla="*/ 635 h 190500"/>
                <a:gd name="connsiteX34" fmla="*/ 38030 w 331611"/>
                <a:gd name="connsiteY34" fmla="*/ 635 h 190500"/>
                <a:gd name="connsiteX35" fmla="*/ 38171 w 331611"/>
                <a:gd name="connsiteY35" fmla="*/ 706 h 190500"/>
                <a:gd name="connsiteX36" fmla="*/ 38594 w 331611"/>
                <a:gd name="connsiteY36" fmla="*/ 847 h 190500"/>
                <a:gd name="connsiteX37" fmla="*/ 39088 w 331611"/>
                <a:gd name="connsiteY37" fmla="*/ 1058 h 190500"/>
                <a:gd name="connsiteX38" fmla="*/ 39582 w 331611"/>
                <a:gd name="connsiteY38" fmla="*/ 1270 h 190500"/>
                <a:gd name="connsiteX39" fmla="*/ 40005 w 331611"/>
                <a:gd name="connsiteY39" fmla="*/ 1482 h 190500"/>
                <a:gd name="connsiteX40" fmla="*/ 40358 w 331611"/>
                <a:gd name="connsiteY40" fmla="*/ 1693 h 190500"/>
                <a:gd name="connsiteX41" fmla="*/ 325473 w 331611"/>
                <a:gd name="connsiteY41" fmla="*/ 166300 h 190500"/>
                <a:gd name="connsiteX42" fmla="*/ 325543 w 331611"/>
                <a:gd name="connsiteY42" fmla="*/ 166370 h 190500"/>
                <a:gd name="connsiteX43" fmla="*/ 326037 w 331611"/>
                <a:gd name="connsiteY43" fmla="*/ 166652 h 190500"/>
                <a:gd name="connsiteX44" fmla="*/ 326531 w 331611"/>
                <a:gd name="connsiteY44" fmla="*/ 166934 h 190500"/>
                <a:gd name="connsiteX45" fmla="*/ 327025 w 331611"/>
                <a:gd name="connsiteY45" fmla="*/ 167287 h 190500"/>
                <a:gd name="connsiteX46" fmla="*/ 327519 w 331611"/>
                <a:gd name="connsiteY46" fmla="*/ 167640 h 190500"/>
                <a:gd name="connsiteX47" fmla="*/ 327731 w 331611"/>
                <a:gd name="connsiteY47" fmla="*/ 167781 h 190500"/>
                <a:gd name="connsiteX48" fmla="*/ 327801 w 331611"/>
                <a:gd name="connsiteY48" fmla="*/ 167852 h 190500"/>
                <a:gd name="connsiteX49" fmla="*/ 328013 w 331611"/>
                <a:gd name="connsiteY49" fmla="*/ 168063 h 190500"/>
                <a:gd name="connsiteX50" fmla="*/ 328507 w 331611"/>
                <a:gd name="connsiteY50" fmla="*/ 168487 h 190500"/>
                <a:gd name="connsiteX51" fmla="*/ 329001 w 331611"/>
                <a:gd name="connsiteY51" fmla="*/ 168980 h 190500"/>
                <a:gd name="connsiteX52" fmla="*/ 329495 w 331611"/>
                <a:gd name="connsiteY52" fmla="*/ 169474 h 190500"/>
                <a:gd name="connsiteX53" fmla="*/ 329847 w 331611"/>
                <a:gd name="connsiteY53" fmla="*/ 169827 h 190500"/>
                <a:gd name="connsiteX54" fmla="*/ 329918 w 331611"/>
                <a:gd name="connsiteY54" fmla="*/ 169898 h 190500"/>
                <a:gd name="connsiteX55" fmla="*/ 330341 w 331611"/>
                <a:gd name="connsiteY55" fmla="*/ 170392 h 190500"/>
                <a:gd name="connsiteX56" fmla="*/ 330835 w 331611"/>
                <a:gd name="connsiteY56" fmla="*/ 170886 h 190500"/>
                <a:gd name="connsiteX57" fmla="*/ 331258 w 331611"/>
                <a:gd name="connsiteY57" fmla="*/ 171450 h 190500"/>
                <a:gd name="connsiteX58" fmla="*/ 331611 w 331611"/>
                <a:gd name="connsiteY58" fmla="*/ 172156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31611" h="190500">
                  <a:moveTo>
                    <a:pt x="331611" y="172156"/>
                  </a:moveTo>
                  <a:lnTo>
                    <a:pt x="299014" y="191135"/>
                  </a:lnTo>
                  <a:cubicBezTo>
                    <a:pt x="298944" y="191135"/>
                    <a:pt x="298944" y="191135"/>
                    <a:pt x="298944" y="191135"/>
                  </a:cubicBezTo>
                  <a:cubicBezTo>
                    <a:pt x="298803" y="190923"/>
                    <a:pt x="298662" y="190782"/>
                    <a:pt x="298591" y="190571"/>
                  </a:cubicBezTo>
                  <a:cubicBezTo>
                    <a:pt x="298097" y="189935"/>
                    <a:pt x="297603" y="189371"/>
                    <a:pt x="297110" y="188807"/>
                  </a:cubicBezTo>
                  <a:cubicBezTo>
                    <a:pt x="297039" y="188807"/>
                    <a:pt x="297039" y="188736"/>
                    <a:pt x="297039" y="188736"/>
                  </a:cubicBezTo>
                  <a:cubicBezTo>
                    <a:pt x="296404" y="188031"/>
                    <a:pt x="295699" y="187396"/>
                    <a:pt x="294993" y="186831"/>
                  </a:cubicBezTo>
                  <a:cubicBezTo>
                    <a:pt x="294923" y="186761"/>
                    <a:pt x="294923" y="186761"/>
                    <a:pt x="294923" y="186761"/>
                  </a:cubicBezTo>
                  <a:cubicBezTo>
                    <a:pt x="294217" y="186196"/>
                    <a:pt x="293441" y="185702"/>
                    <a:pt x="292735" y="185208"/>
                  </a:cubicBezTo>
                  <a:lnTo>
                    <a:pt x="7691" y="20602"/>
                  </a:lnTo>
                  <a:cubicBezTo>
                    <a:pt x="6915" y="20179"/>
                    <a:pt x="6138" y="19826"/>
                    <a:pt x="5433" y="19614"/>
                  </a:cubicBezTo>
                  <a:cubicBezTo>
                    <a:pt x="5362" y="19614"/>
                    <a:pt x="5362" y="19544"/>
                    <a:pt x="5362" y="19544"/>
                  </a:cubicBezTo>
                  <a:lnTo>
                    <a:pt x="5292" y="19544"/>
                  </a:lnTo>
                  <a:cubicBezTo>
                    <a:pt x="4939" y="19403"/>
                    <a:pt x="4586" y="19332"/>
                    <a:pt x="4234" y="19262"/>
                  </a:cubicBezTo>
                  <a:cubicBezTo>
                    <a:pt x="3951" y="19191"/>
                    <a:pt x="3598" y="19120"/>
                    <a:pt x="3246" y="19120"/>
                  </a:cubicBezTo>
                  <a:lnTo>
                    <a:pt x="3175" y="19120"/>
                  </a:lnTo>
                  <a:cubicBezTo>
                    <a:pt x="2540" y="19050"/>
                    <a:pt x="1835" y="19050"/>
                    <a:pt x="1270" y="19191"/>
                  </a:cubicBezTo>
                  <a:cubicBezTo>
                    <a:pt x="1270" y="19191"/>
                    <a:pt x="1270" y="19191"/>
                    <a:pt x="1200" y="19191"/>
                  </a:cubicBezTo>
                  <a:cubicBezTo>
                    <a:pt x="847" y="19332"/>
                    <a:pt x="494" y="19403"/>
                    <a:pt x="141" y="19544"/>
                  </a:cubicBezTo>
                  <a:cubicBezTo>
                    <a:pt x="71" y="19544"/>
                    <a:pt x="71" y="19614"/>
                    <a:pt x="0" y="19614"/>
                  </a:cubicBezTo>
                  <a:lnTo>
                    <a:pt x="32173" y="847"/>
                  </a:lnTo>
                  <a:cubicBezTo>
                    <a:pt x="32456" y="706"/>
                    <a:pt x="32809" y="564"/>
                    <a:pt x="33091" y="423"/>
                  </a:cubicBezTo>
                  <a:cubicBezTo>
                    <a:pt x="33302" y="353"/>
                    <a:pt x="33585" y="282"/>
                    <a:pt x="33796" y="212"/>
                  </a:cubicBezTo>
                  <a:lnTo>
                    <a:pt x="33867" y="212"/>
                  </a:lnTo>
                  <a:cubicBezTo>
                    <a:pt x="34078" y="141"/>
                    <a:pt x="34290" y="141"/>
                    <a:pt x="34502" y="71"/>
                  </a:cubicBezTo>
                  <a:cubicBezTo>
                    <a:pt x="34714" y="71"/>
                    <a:pt x="34854" y="0"/>
                    <a:pt x="35066" y="0"/>
                  </a:cubicBezTo>
                  <a:cubicBezTo>
                    <a:pt x="35278" y="0"/>
                    <a:pt x="35419" y="71"/>
                    <a:pt x="35631" y="71"/>
                  </a:cubicBezTo>
                  <a:lnTo>
                    <a:pt x="35772" y="71"/>
                  </a:lnTo>
                  <a:cubicBezTo>
                    <a:pt x="35772" y="71"/>
                    <a:pt x="35772" y="71"/>
                    <a:pt x="35842" y="71"/>
                  </a:cubicBezTo>
                  <a:cubicBezTo>
                    <a:pt x="35984" y="141"/>
                    <a:pt x="36054" y="141"/>
                    <a:pt x="36195" y="141"/>
                  </a:cubicBezTo>
                  <a:cubicBezTo>
                    <a:pt x="36336" y="212"/>
                    <a:pt x="36478" y="212"/>
                    <a:pt x="36689" y="212"/>
                  </a:cubicBezTo>
                  <a:cubicBezTo>
                    <a:pt x="36830" y="282"/>
                    <a:pt x="36971" y="282"/>
                    <a:pt x="37183" y="353"/>
                  </a:cubicBezTo>
                  <a:cubicBezTo>
                    <a:pt x="37324" y="423"/>
                    <a:pt x="37465" y="423"/>
                    <a:pt x="37677" y="494"/>
                  </a:cubicBezTo>
                  <a:cubicBezTo>
                    <a:pt x="37818" y="564"/>
                    <a:pt x="37888" y="564"/>
                    <a:pt x="37959" y="635"/>
                  </a:cubicBezTo>
                  <a:cubicBezTo>
                    <a:pt x="38030" y="635"/>
                    <a:pt x="38030" y="635"/>
                    <a:pt x="38030" y="635"/>
                  </a:cubicBezTo>
                  <a:cubicBezTo>
                    <a:pt x="38100" y="635"/>
                    <a:pt x="38100" y="706"/>
                    <a:pt x="38171" y="706"/>
                  </a:cubicBezTo>
                  <a:cubicBezTo>
                    <a:pt x="38312" y="776"/>
                    <a:pt x="38453" y="847"/>
                    <a:pt x="38594" y="847"/>
                  </a:cubicBezTo>
                  <a:cubicBezTo>
                    <a:pt x="38735" y="917"/>
                    <a:pt x="38876" y="988"/>
                    <a:pt x="39088" y="1058"/>
                  </a:cubicBezTo>
                  <a:cubicBezTo>
                    <a:pt x="39229" y="1129"/>
                    <a:pt x="39370" y="1199"/>
                    <a:pt x="39582" y="1270"/>
                  </a:cubicBezTo>
                  <a:cubicBezTo>
                    <a:pt x="39723" y="1341"/>
                    <a:pt x="39864" y="1411"/>
                    <a:pt x="40005" y="1482"/>
                  </a:cubicBezTo>
                  <a:cubicBezTo>
                    <a:pt x="40146" y="1552"/>
                    <a:pt x="40217" y="1623"/>
                    <a:pt x="40358" y="1693"/>
                  </a:cubicBezTo>
                  <a:lnTo>
                    <a:pt x="325473" y="166300"/>
                  </a:lnTo>
                  <a:cubicBezTo>
                    <a:pt x="325473" y="166300"/>
                    <a:pt x="325543" y="166370"/>
                    <a:pt x="325543" y="166370"/>
                  </a:cubicBezTo>
                  <a:cubicBezTo>
                    <a:pt x="325685" y="166441"/>
                    <a:pt x="325825" y="166511"/>
                    <a:pt x="326037" y="166652"/>
                  </a:cubicBezTo>
                  <a:cubicBezTo>
                    <a:pt x="326179" y="166793"/>
                    <a:pt x="326319" y="166864"/>
                    <a:pt x="326531" y="166934"/>
                  </a:cubicBezTo>
                  <a:cubicBezTo>
                    <a:pt x="326743" y="167005"/>
                    <a:pt x="326813" y="167146"/>
                    <a:pt x="327025" y="167287"/>
                  </a:cubicBezTo>
                  <a:cubicBezTo>
                    <a:pt x="327166" y="167428"/>
                    <a:pt x="327378" y="167499"/>
                    <a:pt x="327519" y="167640"/>
                  </a:cubicBezTo>
                  <a:cubicBezTo>
                    <a:pt x="327589" y="167710"/>
                    <a:pt x="327660" y="167710"/>
                    <a:pt x="327731" y="167781"/>
                  </a:cubicBezTo>
                  <a:cubicBezTo>
                    <a:pt x="327801" y="167781"/>
                    <a:pt x="327801" y="167852"/>
                    <a:pt x="327801" y="167852"/>
                  </a:cubicBezTo>
                  <a:cubicBezTo>
                    <a:pt x="327872" y="167922"/>
                    <a:pt x="327943" y="167993"/>
                    <a:pt x="328013" y="168063"/>
                  </a:cubicBezTo>
                  <a:cubicBezTo>
                    <a:pt x="328154" y="168204"/>
                    <a:pt x="328295" y="168345"/>
                    <a:pt x="328507" y="168487"/>
                  </a:cubicBezTo>
                  <a:cubicBezTo>
                    <a:pt x="328719" y="168628"/>
                    <a:pt x="328860" y="168769"/>
                    <a:pt x="329001" y="168980"/>
                  </a:cubicBezTo>
                  <a:lnTo>
                    <a:pt x="329495" y="169474"/>
                  </a:lnTo>
                  <a:cubicBezTo>
                    <a:pt x="329636" y="169616"/>
                    <a:pt x="329706" y="169686"/>
                    <a:pt x="329847" y="169827"/>
                  </a:cubicBezTo>
                  <a:cubicBezTo>
                    <a:pt x="329918" y="169898"/>
                    <a:pt x="329918" y="169898"/>
                    <a:pt x="329918" y="169898"/>
                  </a:cubicBezTo>
                  <a:cubicBezTo>
                    <a:pt x="330059" y="170109"/>
                    <a:pt x="330200" y="170251"/>
                    <a:pt x="330341" y="170392"/>
                  </a:cubicBezTo>
                  <a:cubicBezTo>
                    <a:pt x="330482" y="170533"/>
                    <a:pt x="330624" y="170744"/>
                    <a:pt x="330835" y="170886"/>
                  </a:cubicBezTo>
                  <a:cubicBezTo>
                    <a:pt x="330976" y="171027"/>
                    <a:pt x="331117" y="171238"/>
                    <a:pt x="331258" y="171450"/>
                  </a:cubicBezTo>
                  <a:cubicBezTo>
                    <a:pt x="331258" y="171662"/>
                    <a:pt x="331400" y="171873"/>
                    <a:pt x="331611" y="17215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sp>
        <p:nvSpPr>
          <p:cNvPr id="4204" name="TextBox 4203">
            <a:extLst>
              <a:ext uri="{FF2B5EF4-FFF2-40B4-BE49-F238E27FC236}">
                <a16:creationId xmlns:a16="http://schemas.microsoft.com/office/drawing/2014/main" id="{BD317CD7-3016-41BE-AED9-5B349F9F9372}"/>
              </a:ext>
            </a:extLst>
          </p:cNvPr>
          <p:cNvSpPr txBox="1"/>
          <p:nvPr/>
        </p:nvSpPr>
        <p:spPr>
          <a:xfrm>
            <a:off x="6506903" y="4927604"/>
            <a:ext cx="2444332" cy="369332"/>
          </a:xfrm>
          <a:prstGeom prst="rect">
            <a:avLst/>
          </a:prstGeom>
          <a:noFill/>
        </p:spPr>
        <p:txBody>
          <a:bodyPr wrap="square" rtlCol="0">
            <a:spAutoFit/>
          </a:bodyPr>
          <a:lstStyle/>
          <a:p>
            <a:r>
              <a:rPr lang="en-US" b="1">
                <a:solidFill>
                  <a:schemeClr val="accent1"/>
                </a:solidFill>
                <a:latin typeface="+mj-lt"/>
              </a:rPr>
              <a:t>Feature One</a:t>
            </a:r>
            <a:endParaRPr lang="en-ID" b="1">
              <a:solidFill>
                <a:schemeClr val="accent1"/>
              </a:solidFill>
              <a:latin typeface="+mj-lt"/>
            </a:endParaRPr>
          </a:p>
        </p:txBody>
      </p:sp>
      <p:sp>
        <p:nvSpPr>
          <p:cNvPr id="4205" name="Rectangle 4204">
            <a:extLst>
              <a:ext uri="{FF2B5EF4-FFF2-40B4-BE49-F238E27FC236}">
                <a16:creationId xmlns:a16="http://schemas.microsoft.com/office/drawing/2014/main" id="{43234842-6C80-4F3E-80F3-403F7775CA7B}"/>
              </a:ext>
            </a:extLst>
          </p:cNvPr>
          <p:cNvSpPr/>
          <p:nvPr/>
        </p:nvSpPr>
        <p:spPr>
          <a:xfrm>
            <a:off x="6506904" y="5266463"/>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
        <p:nvSpPr>
          <p:cNvPr id="4206" name="TextBox 4205">
            <a:extLst>
              <a:ext uri="{FF2B5EF4-FFF2-40B4-BE49-F238E27FC236}">
                <a16:creationId xmlns:a16="http://schemas.microsoft.com/office/drawing/2014/main" id="{DED6B6FE-E702-440A-B69D-994DD8B16562}"/>
              </a:ext>
            </a:extLst>
          </p:cNvPr>
          <p:cNvSpPr txBox="1"/>
          <p:nvPr/>
        </p:nvSpPr>
        <p:spPr>
          <a:xfrm>
            <a:off x="9225350" y="4927604"/>
            <a:ext cx="2444332" cy="369332"/>
          </a:xfrm>
          <a:prstGeom prst="rect">
            <a:avLst/>
          </a:prstGeom>
          <a:noFill/>
        </p:spPr>
        <p:txBody>
          <a:bodyPr wrap="square" rtlCol="0">
            <a:spAutoFit/>
          </a:bodyPr>
          <a:lstStyle/>
          <a:p>
            <a:r>
              <a:rPr lang="en-US" b="1">
                <a:solidFill>
                  <a:schemeClr val="accent2"/>
                </a:solidFill>
                <a:latin typeface="+mj-lt"/>
              </a:rPr>
              <a:t>Feature Two</a:t>
            </a:r>
            <a:endParaRPr lang="en-ID" b="1">
              <a:solidFill>
                <a:schemeClr val="accent2"/>
              </a:solidFill>
              <a:latin typeface="+mj-lt"/>
            </a:endParaRPr>
          </a:p>
        </p:txBody>
      </p:sp>
      <p:sp>
        <p:nvSpPr>
          <p:cNvPr id="4207" name="Rectangle 4206">
            <a:extLst>
              <a:ext uri="{FF2B5EF4-FFF2-40B4-BE49-F238E27FC236}">
                <a16:creationId xmlns:a16="http://schemas.microsoft.com/office/drawing/2014/main" id="{B883B1EB-9493-4434-A2B1-16E2C963B00E}"/>
              </a:ext>
            </a:extLst>
          </p:cNvPr>
          <p:cNvSpPr/>
          <p:nvPr/>
        </p:nvSpPr>
        <p:spPr>
          <a:xfrm>
            <a:off x="9225351" y="5266463"/>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
        <p:nvSpPr>
          <p:cNvPr id="4209" name="TextBox 4208">
            <a:extLst>
              <a:ext uri="{FF2B5EF4-FFF2-40B4-BE49-F238E27FC236}">
                <a16:creationId xmlns:a16="http://schemas.microsoft.com/office/drawing/2014/main" id="{72B67AED-C1D9-40E9-8D91-19121A6140E9}"/>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pic>
        <p:nvPicPr>
          <p:cNvPr id="3" name="Picture Placeholder 2">
            <a:extLst>
              <a:ext uri="{FF2B5EF4-FFF2-40B4-BE49-F238E27FC236}">
                <a16:creationId xmlns:a16="http://schemas.microsoft.com/office/drawing/2014/main" id="{5E102892-E571-41C8-910F-3BFF087879D6}"/>
              </a:ext>
            </a:extLst>
          </p:cNvPr>
          <p:cNvPicPr>
            <a:picLocks noGrp="1" noChangeAspect="1"/>
          </p:cNvPicPr>
          <p:nvPr>
            <p:ph type="pic" sz="quarter" idx="13"/>
          </p:nvPr>
        </p:nvPicPr>
        <p:blipFill>
          <a:blip r:embed="rId3">
            <a:extLst>
              <a:ext uri="{28A0092B-C50C-407E-A947-70E740481C1C}">
                <a14:useLocalDpi xmlns:a14="http://schemas.microsoft.com/office/drawing/2010/main" val="0"/>
              </a:ext>
            </a:extLst>
          </a:blip>
          <a:srcRect t="18498" b="18498"/>
          <a:stretch>
            <a:fillRect/>
          </a:stretch>
        </p:blipFill>
        <p:spPr/>
      </p:pic>
    </p:spTree>
    <p:extLst>
      <p:ext uri="{BB962C8B-B14F-4D97-AF65-F5344CB8AC3E}">
        <p14:creationId xmlns:p14="http://schemas.microsoft.com/office/powerpoint/2010/main" val="17616124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08"/>
                                        </p:tgtEl>
                                        <p:attrNameLst>
                                          <p:attrName>style.visibility</p:attrName>
                                        </p:attrNameLst>
                                      </p:cBhvr>
                                      <p:to>
                                        <p:strVal val="visible"/>
                                      </p:to>
                                    </p:set>
                                    <p:animEffect transition="in" filter="wipe(left)">
                                      <p:cBhvr>
                                        <p:cTn id="7" dur="500"/>
                                        <p:tgtEl>
                                          <p:spTgt spid="420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left)">
                                      <p:cBhvr>
                                        <p:cTn id="11" dur="500"/>
                                        <p:tgtEl>
                                          <p:spTgt spid="6"/>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up)">
                                      <p:cBhvr>
                                        <p:cTn id="15" dur="500"/>
                                        <p:tgtEl>
                                          <p:spTgt spid="7"/>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left)">
                                      <p:cBhvr>
                                        <p:cTn id="19" dur="500"/>
                                        <p:tgtEl>
                                          <p:spTgt spid="11"/>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wipe(up)">
                                      <p:cBhvr>
                                        <p:cTn id="23" dur="500"/>
                                        <p:tgtEl>
                                          <p:spTgt spid="12"/>
                                        </p:tgtEl>
                                      </p:cBhvr>
                                    </p:animEffect>
                                  </p:childTnLst>
                                </p:cTn>
                              </p:par>
                            </p:childTnLst>
                          </p:cTn>
                        </p:par>
                        <p:par>
                          <p:cTn id="24" fill="hold">
                            <p:stCondLst>
                              <p:cond delay="2500"/>
                            </p:stCondLst>
                            <p:childTnLst>
                              <p:par>
                                <p:cTn id="25" presetID="42" presetClass="entr" presetSubtype="0" fill="hold" nodeType="afterEffect">
                                  <p:stCondLst>
                                    <p:cond delay="0"/>
                                  </p:stCondLst>
                                  <p:childTnLst>
                                    <p:set>
                                      <p:cBhvr>
                                        <p:cTn id="26" dur="1" fill="hold">
                                          <p:stCondLst>
                                            <p:cond delay="0"/>
                                          </p:stCondLst>
                                        </p:cTn>
                                        <p:tgtEl>
                                          <p:spTgt spid="4196"/>
                                        </p:tgtEl>
                                        <p:attrNameLst>
                                          <p:attrName>style.visibility</p:attrName>
                                        </p:attrNameLst>
                                      </p:cBhvr>
                                      <p:to>
                                        <p:strVal val="visible"/>
                                      </p:to>
                                    </p:set>
                                    <p:animEffect transition="in" filter="fade">
                                      <p:cBhvr>
                                        <p:cTn id="27" dur="1000"/>
                                        <p:tgtEl>
                                          <p:spTgt spid="4196"/>
                                        </p:tgtEl>
                                      </p:cBhvr>
                                    </p:animEffect>
                                    <p:anim calcmode="lin" valueType="num">
                                      <p:cBhvr>
                                        <p:cTn id="28" dur="1000" fill="hold"/>
                                        <p:tgtEl>
                                          <p:spTgt spid="4196"/>
                                        </p:tgtEl>
                                        <p:attrNameLst>
                                          <p:attrName>ppt_x</p:attrName>
                                        </p:attrNameLst>
                                      </p:cBhvr>
                                      <p:tavLst>
                                        <p:tav tm="0">
                                          <p:val>
                                            <p:strVal val="#ppt_x"/>
                                          </p:val>
                                        </p:tav>
                                        <p:tav tm="100000">
                                          <p:val>
                                            <p:strVal val="#ppt_x"/>
                                          </p:val>
                                        </p:tav>
                                      </p:tavLst>
                                    </p:anim>
                                    <p:anim calcmode="lin" valueType="num">
                                      <p:cBhvr>
                                        <p:cTn id="29" dur="1000" fill="hold"/>
                                        <p:tgtEl>
                                          <p:spTgt spid="4196"/>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fade">
                                      <p:cBhvr>
                                        <p:cTn id="32" dur="1000"/>
                                        <p:tgtEl>
                                          <p:spTgt spid="15"/>
                                        </p:tgtEl>
                                      </p:cBhvr>
                                    </p:animEffect>
                                    <p:anim calcmode="lin" valueType="num">
                                      <p:cBhvr>
                                        <p:cTn id="33" dur="1000" fill="hold"/>
                                        <p:tgtEl>
                                          <p:spTgt spid="15"/>
                                        </p:tgtEl>
                                        <p:attrNameLst>
                                          <p:attrName>ppt_x</p:attrName>
                                        </p:attrNameLst>
                                      </p:cBhvr>
                                      <p:tavLst>
                                        <p:tav tm="0">
                                          <p:val>
                                            <p:strVal val="#ppt_x"/>
                                          </p:val>
                                        </p:tav>
                                        <p:tav tm="100000">
                                          <p:val>
                                            <p:strVal val="#ppt_x"/>
                                          </p:val>
                                        </p:tav>
                                      </p:tavLst>
                                    </p:anim>
                                    <p:anim calcmode="lin" valueType="num">
                                      <p:cBhvr>
                                        <p:cTn id="34" dur="1000" fill="hold"/>
                                        <p:tgtEl>
                                          <p:spTgt spid="15"/>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250"/>
                                  </p:stCondLst>
                                  <p:childTnLst>
                                    <p:set>
                                      <p:cBhvr>
                                        <p:cTn id="36" dur="1" fill="hold">
                                          <p:stCondLst>
                                            <p:cond delay="0"/>
                                          </p:stCondLst>
                                        </p:cTn>
                                        <p:tgtEl>
                                          <p:spTgt spid="4200"/>
                                        </p:tgtEl>
                                        <p:attrNameLst>
                                          <p:attrName>style.visibility</p:attrName>
                                        </p:attrNameLst>
                                      </p:cBhvr>
                                      <p:to>
                                        <p:strVal val="visible"/>
                                      </p:to>
                                    </p:set>
                                    <p:animEffect transition="in" filter="fade">
                                      <p:cBhvr>
                                        <p:cTn id="37" dur="1000"/>
                                        <p:tgtEl>
                                          <p:spTgt spid="4200"/>
                                        </p:tgtEl>
                                      </p:cBhvr>
                                    </p:animEffect>
                                    <p:anim calcmode="lin" valueType="num">
                                      <p:cBhvr>
                                        <p:cTn id="38" dur="1000" fill="hold"/>
                                        <p:tgtEl>
                                          <p:spTgt spid="4200"/>
                                        </p:tgtEl>
                                        <p:attrNameLst>
                                          <p:attrName>ppt_x</p:attrName>
                                        </p:attrNameLst>
                                      </p:cBhvr>
                                      <p:tavLst>
                                        <p:tav tm="0">
                                          <p:val>
                                            <p:strVal val="#ppt_x"/>
                                          </p:val>
                                        </p:tav>
                                        <p:tav tm="100000">
                                          <p:val>
                                            <p:strVal val="#ppt_x"/>
                                          </p:val>
                                        </p:tav>
                                      </p:tavLst>
                                    </p:anim>
                                    <p:anim calcmode="lin" valueType="num">
                                      <p:cBhvr>
                                        <p:cTn id="39" dur="1000" fill="hold"/>
                                        <p:tgtEl>
                                          <p:spTgt spid="4200"/>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250"/>
                                  </p:stCondLst>
                                  <p:childTnLst>
                                    <p:set>
                                      <p:cBhvr>
                                        <p:cTn id="41" dur="1" fill="hold">
                                          <p:stCondLst>
                                            <p:cond delay="0"/>
                                          </p:stCondLst>
                                        </p:cTn>
                                        <p:tgtEl>
                                          <p:spTgt spid="4195"/>
                                        </p:tgtEl>
                                        <p:attrNameLst>
                                          <p:attrName>style.visibility</p:attrName>
                                        </p:attrNameLst>
                                      </p:cBhvr>
                                      <p:to>
                                        <p:strVal val="visible"/>
                                      </p:to>
                                    </p:set>
                                    <p:animEffect transition="in" filter="fade">
                                      <p:cBhvr>
                                        <p:cTn id="42" dur="1000"/>
                                        <p:tgtEl>
                                          <p:spTgt spid="4195"/>
                                        </p:tgtEl>
                                      </p:cBhvr>
                                    </p:animEffect>
                                    <p:anim calcmode="lin" valueType="num">
                                      <p:cBhvr>
                                        <p:cTn id="43" dur="1000" fill="hold"/>
                                        <p:tgtEl>
                                          <p:spTgt spid="4195"/>
                                        </p:tgtEl>
                                        <p:attrNameLst>
                                          <p:attrName>ppt_x</p:attrName>
                                        </p:attrNameLst>
                                      </p:cBhvr>
                                      <p:tavLst>
                                        <p:tav tm="0">
                                          <p:val>
                                            <p:strVal val="#ppt_x"/>
                                          </p:val>
                                        </p:tav>
                                        <p:tav tm="100000">
                                          <p:val>
                                            <p:strVal val="#ppt_x"/>
                                          </p:val>
                                        </p:tav>
                                      </p:tavLst>
                                    </p:anim>
                                    <p:anim calcmode="lin" valueType="num">
                                      <p:cBhvr>
                                        <p:cTn id="44" dur="1000" fill="hold"/>
                                        <p:tgtEl>
                                          <p:spTgt spid="4195"/>
                                        </p:tgtEl>
                                        <p:attrNameLst>
                                          <p:attrName>ppt_y</p:attrName>
                                        </p:attrNameLst>
                                      </p:cBhvr>
                                      <p:tavLst>
                                        <p:tav tm="0">
                                          <p:val>
                                            <p:strVal val="#ppt_y+.1"/>
                                          </p:val>
                                        </p:tav>
                                        <p:tav tm="100000">
                                          <p:val>
                                            <p:strVal val="#ppt_y"/>
                                          </p:val>
                                        </p:tav>
                                      </p:tavLst>
                                    </p:anim>
                                  </p:childTnLst>
                                </p:cTn>
                              </p:par>
                            </p:childTnLst>
                          </p:cTn>
                        </p:par>
                        <p:par>
                          <p:cTn id="45" fill="hold">
                            <p:stCondLst>
                              <p:cond delay="3750"/>
                            </p:stCondLst>
                            <p:childTnLst>
                              <p:par>
                                <p:cTn id="46" presetID="22" presetClass="entr" presetSubtype="8" fill="hold" grpId="0" nodeType="afterEffect">
                                  <p:stCondLst>
                                    <p:cond delay="0"/>
                                  </p:stCondLst>
                                  <p:childTnLst>
                                    <p:set>
                                      <p:cBhvr>
                                        <p:cTn id="47" dur="1" fill="hold">
                                          <p:stCondLst>
                                            <p:cond delay="0"/>
                                          </p:stCondLst>
                                        </p:cTn>
                                        <p:tgtEl>
                                          <p:spTgt spid="4204"/>
                                        </p:tgtEl>
                                        <p:attrNameLst>
                                          <p:attrName>style.visibility</p:attrName>
                                        </p:attrNameLst>
                                      </p:cBhvr>
                                      <p:to>
                                        <p:strVal val="visible"/>
                                      </p:to>
                                    </p:set>
                                    <p:animEffect transition="in" filter="wipe(left)">
                                      <p:cBhvr>
                                        <p:cTn id="48" dur="500"/>
                                        <p:tgtEl>
                                          <p:spTgt spid="4204"/>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4206"/>
                                        </p:tgtEl>
                                        <p:attrNameLst>
                                          <p:attrName>style.visibility</p:attrName>
                                        </p:attrNameLst>
                                      </p:cBhvr>
                                      <p:to>
                                        <p:strVal val="visible"/>
                                      </p:to>
                                    </p:set>
                                    <p:animEffect transition="in" filter="wipe(left)">
                                      <p:cBhvr>
                                        <p:cTn id="51" dur="500"/>
                                        <p:tgtEl>
                                          <p:spTgt spid="4206"/>
                                        </p:tgtEl>
                                      </p:cBhvr>
                                    </p:animEffect>
                                  </p:childTnLst>
                                </p:cTn>
                              </p:par>
                            </p:childTnLst>
                          </p:cTn>
                        </p:par>
                        <p:par>
                          <p:cTn id="52" fill="hold">
                            <p:stCondLst>
                              <p:cond delay="4250"/>
                            </p:stCondLst>
                            <p:childTnLst>
                              <p:par>
                                <p:cTn id="53" presetID="22" presetClass="entr" presetSubtype="1" fill="hold" grpId="0" nodeType="afterEffect">
                                  <p:stCondLst>
                                    <p:cond delay="0"/>
                                  </p:stCondLst>
                                  <p:childTnLst>
                                    <p:set>
                                      <p:cBhvr>
                                        <p:cTn id="54" dur="1" fill="hold">
                                          <p:stCondLst>
                                            <p:cond delay="0"/>
                                          </p:stCondLst>
                                        </p:cTn>
                                        <p:tgtEl>
                                          <p:spTgt spid="4205"/>
                                        </p:tgtEl>
                                        <p:attrNameLst>
                                          <p:attrName>style.visibility</p:attrName>
                                        </p:attrNameLst>
                                      </p:cBhvr>
                                      <p:to>
                                        <p:strVal val="visible"/>
                                      </p:to>
                                    </p:set>
                                    <p:animEffect transition="in" filter="wipe(up)">
                                      <p:cBhvr>
                                        <p:cTn id="55" dur="500"/>
                                        <p:tgtEl>
                                          <p:spTgt spid="4205"/>
                                        </p:tgtEl>
                                      </p:cBhvr>
                                    </p:animEffect>
                                  </p:childTnLst>
                                </p:cTn>
                              </p:par>
                              <p:par>
                                <p:cTn id="56" presetID="22" presetClass="entr" presetSubtype="1" fill="hold" grpId="0" nodeType="withEffect">
                                  <p:stCondLst>
                                    <p:cond delay="0"/>
                                  </p:stCondLst>
                                  <p:childTnLst>
                                    <p:set>
                                      <p:cBhvr>
                                        <p:cTn id="57" dur="1" fill="hold">
                                          <p:stCondLst>
                                            <p:cond delay="0"/>
                                          </p:stCondLst>
                                        </p:cTn>
                                        <p:tgtEl>
                                          <p:spTgt spid="4207"/>
                                        </p:tgtEl>
                                        <p:attrNameLst>
                                          <p:attrName>style.visibility</p:attrName>
                                        </p:attrNameLst>
                                      </p:cBhvr>
                                      <p:to>
                                        <p:strVal val="visible"/>
                                      </p:to>
                                    </p:set>
                                    <p:animEffect transition="in" filter="wipe(up)">
                                      <p:cBhvr>
                                        <p:cTn id="58" dur="500"/>
                                        <p:tgtEl>
                                          <p:spTgt spid="42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08" grpId="0" animBg="1"/>
      <p:bldP spid="7" grpId="0"/>
      <p:bldP spid="11" grpId="0"/>
      <p:bldP spid="12" grpId="0"/>
      <p:bldP spid="4204" grpId="0"/>
      <p:bldP spid="4205" grpId="0"/>
      <p:bldP spid="4206" grpId="0"/>
      <p:bldP spid="4207"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A8074835-A1AF-4A1D-962A-D65BB6D2220B}"/>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21875" b="21875"/>
          <a:stretch>
            <a:fillRect/>
          </a:stretch>
        </p:blipFill>
        <p:spPr/>
      </p:pic>
      <p:sp>
        <p:nvSpPr>
          <p:cNvPr id="6" name="Rectangle 5">
            <a:extLst>
              <a:ext uri="{FF2B5EF4-FFF2-40B4-BE49-F238E27FC236}">
                <a16:creationId xmlns:a16="http://schemas.microsoft.com/office/drawing/2014/main" id="{2222D24F-198B-4D8B-8096-E5830E8CF968}"/>
              </a:ext>
            </a:extLst>
          </p:cNvPr>
          <p:cNvSpPr/>
          <p:nvPr/>
        </p:nvSpPr>
        <p:spPr>
          <a:xfrm rot="5400000">
            <a:off x="2654387" y="-2669630"/>
            <a:ext cx="6883221" cy="12192002"/>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 name="Rectangle: Rounded Corners 6">
            <a:extLst>
              <a:ext uri="{FF2B5EF4-FFF2-40B4-BE49-F238E27FC236}">
                <a16:creationId xmlns:a16="http://schemas.microsoft.com/office/drawing/2014/main" id="{847C5755-C643-451F-9F5A-E1E11C6856DA}"/>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TextBox 7">
            <a:extLst>
              <a:ext uri="{FF2B5EF4-FFF2-40B4-BE49-F238E27FC236}">
                <a16:creationId xmlns:a16="http://schemas.microsoft.com/office/drawing/2014/main" id="{D2FA5734-E943-4898-8DE8-5D0404E5FF88}"/>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8" name="Rectangle: Rounded Corners 17">
            <a:extLst>
              <a:ext uri="{FF2B5EF4-FFF2-40B4-BE49-F238E27FC236}">
                <a16:creationId xmlns:a16="http://schemas.microsoft.com/office/drawing/2014/main" id="{3DAA4FF5-61E0-4F53-83B4-17307EE8BA2D}"/>
              </a:ext>
            </a:extLst>
          </p:cNvPr>
          <p:cNvSpPr/>
          <p:nvPr/>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2" name="Slide Number Placeholder 1">
            <a:extLst>
              <a:ext uri="{FF2B5EF4-FFF2-40B4-BE49-F238E27FC236}">
                <a16:creationId xmlns:a16="http://schemas.microsoft.com/office/drawing/2014/main" id="{82366770-514B-4211-A128-707BC7C128AF}"/>
              </a:ext>
            </a:extLst>
          </p:cNvPr>
          <p:cNvSpPr>
            <a:spLocks noGrp="1"/>
          </p:cNvSpPr>
          <p:nvPr>
            <p:ph type="sldNum" sz="quarter" idx="12"/>
          </p:nvPr>
        </p:nvSpPr>
        <p:spPr/>
        <p:txBody>
          <a:bodyPr/>
          <a:lstStyle/>
          <a:p>
            <a:fld id="{E3813BF9-5145-4417-B95D-FA8627973885}" type="slidenum">
              <a:rPr lang="en-US" smtClean="0"/>
              <a:pPr/>
              <a:t>21</a:t>
            </a:fld>
            <a:endParaRPr lang="en-US"/>
          </a:p>
        </p:txBody>
      </p:sp>
      <p:sp>
        <p:nvSpPr>
          <p:cNvPr id="19" name="Rectangle 18">
            <a:extLst>
              <a:ext uri="{FF2B5EF4-FFF2-40B4-BE49-F238E27FC236}">
                <a16:creationId xmlns:a16="http://schemas.microsoft.com/office/drawing/2014/main" id="{1DA308FE-5DE2-41CA-A0E3-D6D11C5806D1}"/>
              </a:ext>
            </a:extLst>
          </p:cNvPr>
          <p:cNvSpPr/>
          <p:nvPr/>
        </p:nvSpPr>
        <p:spPr>
          <a:xfrm>
            <a:off x="1161320" y="2672735"/>
            <a:ext cx="9869354" cy="2585323"/>
          </a:xfrm>
          <a:prstGeom prst="rect">
            <a:avLst/>
          </a:prstGeom>
        </p:spPr>
        <p:txBody>
          <a:bodyPr wrap="square">
            <a:spAutoFit/>
          </a:bodyPr>
          <a:lstStyle/>
          <a:p>
            <a:pPr algn="ctr"/>
            <a:r>
              <a:rPr lang="en-US" sz="5400" b="1">
                <a:solidFill>
                  <a:schemeClr val="bg2"/>
                </a:solidFill>
                <a:latin typeface="+mj-lt"/>
              </a:rPr>
              <a:t>Develop a passion for learning. </a:t>
            </a:r>
          </a:p>
          <a:p>
            <a:pPr algn="ctr"/>
            <a:r>
              <a:rPr lang="en-US" sz="5400" b="1">
                <a:solidFill>
                  <a:schemeClr val="bg2"/>
                </a:solidFill>
                <a:latin typeface="+mj-lt"/>
              </a:rPr>
              <a:t>If you do, you will never </a:t>
            </a:r>
          </a:p>
          <a:p>
            <a:pPr algn="ctr"/>
            <a:r>
              <a:rPr lang="en-US" sz="5400" b="1">
                <a:solidFill>
                  <a:schemeClr val="bg2"/>
                </a:solidFill>
                <a:latin typeface="+mj-lt"/>
              </a:rPr>
              <a:t>cease to grow.</a:t>
            </a:r>
            <a:endParaRPr lang="en-ID" sz="5400" b="1">
              <a:solidFill>
                <a:schemeClr val="bg2"/>
              </a:solidFill>
              <a:latin typeface="+mj-lt"/>
            </a:endParaRPr>
          </a:p>
        </p:txBody>
      </p:sp>
      <p:sp>
        <p:nvSpPr>
          <p:cNvPr id="20" name="TextBox 19">
            <a:extLst>
              <a:ext uri="{FF2B5EF4-FFF2-40B4-BE49-F238E27FC236}">
                <a16:creationId xmlns:a16="http://schemas.microsoft.com/office/drawing/2014/main" id="{B8B76E12-85D1-4A70-9DF3-4131306A9A65}"/>
              </a:ext>
            </a:extLst>
          </p:cNvPr>
          <p:cNvSpPr txBox="1"/>
          <p:nvPr/>
        </p:nvSpPr>
        <p:spPr>
          <a:xfrm>
            <a:off x="4927597" y="1522551"/>
            <a:ext cx="2336800" cy="369332"/>
          </a:xfrm>
          <a:prstGeom prst="rect">
            <a:avLst/>
          </a:prstGeom>
          <a:noFill/>
        </p:spPr>
        <p:txBody>
          <a:bodyPr wrap="square" rtlCol="0">
            <a:spAutoFit/>
          </a:bodyPr>
          <a:lstStyle/>
          <a:p>
            <a:pPr algn="ctr"/>
            <a:r>
              <a:rPr lang="en-ID" b="1">
                <a:solidFill>
                  <a:schemeClr val="bg2"/>
                </a:solidFill>
                <a:latin typeface="+mj-lt"/>
              </a:rPr>
              <a:t>Break Slide</a:t>
            </a:r>
          </a:p>
        </p:txBody>
      </p:sp>
      <p:sp>
        <p:nvSpPr>
          <p:cNvPr id="21" name="Rectangle 20">
            <a:extLst>
              <a:ext uri="{FF2B5EF4-FFF2-40B4-BE49-F238E27FC236}">
                <a16:creationId xmlns:a16="http://schemas.microsoft.com/office/drawing/2014/main" id="{8FCCB6CE-EF46-45B8-B9F2-B404EED8FCDF}"/>
              </a:ext>
            </a:extLst>
          </p:cNvPr>
          <p:cNvSpPr/>
          <p:nvPr/>
        </p:nvSpPr>
        <p:spPr>
          <a:xfrm>
            <a:off x="2799568" y="1861410"/>
            <a:ext cx="6592858" cy="704616"/>
          </a:xfrm>
          <a:prstGeom prst="rect">
            <a:avLst/>
          </a:prstGeom>
        </p:spPr>
        <p:txBody>
          <a:bodyPr wrap="square">
            <a:spAutoFit/>
          </a:bodyPr>
          <a:lstStyle/>
          <a:p>
            <a:pPr algn="ct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400">
              <a:solidFill>
                <a:schemeClr val="bg2"/>
              </a:solidFill>
            </a:endParaRPr>
          </a:p>
        </p:txBody>
      </p:sp>
      <p:sp>
        <p:nvSpPr>
          <p:cNvPr id="22" name="TextBox 21">
            <a:extLst>
              <a:ext uri="{FF2B5EF4-FFF2-40B4-BE49-F238E27FC236}">
                <a16:creationId xmlns:a16="http://schemas.microsoft.com/office/drawing/2014/main" id="{44B93B56-E7DD-400C-A629-A26D9028D86A}"/>
              </a:ext>
            </a:extLst>
          </p:cNvPr>
          <p:cNvSpPr txBox="1"/>
          <p:nvPr/>
        </p:nvSpPr>
        <p:spPr>
          <a:xfrm>
            <a:off x="5171433" y="5339654"/>
            <a:ext cx="1849128" cy="307777"/>
          </a:xfrm>
          <a:prstGeom prst="rect">
            <a:avLst/>
          </a:prstGeom>
          <a:noFill/>
        </p:spPr>
        <p:txBody>
          <a:bodyPr wrap="square" rtlCol="0">
            <a:spAutoFit/>
          </a:bodyPr>
          <a:lstStyle/>
          <a:p>
            <a:pPr algn="ctr"/>
            <a:r>
              <a:rPr lang="en-ID" sz="1400" b="1">
                <a:solidFill>
                  <a:schemeClr val="bg2"/>
                </a:solidFill>
              </a:rPr>
              <a:t>- Pat Agonia</a:t>
            </a:r>
          </a:p>
        </p:txBody>
      </p:sp>
    </p:spTree>
    <p:extLst>
      <p:ext uri="{BB962C8B-B14F-4D97-AF65-F5344CB8AC3E}">
        <p14:creationId xmlns:p14="http://schemas.microsoft.com/office/powerpoint/2010/main" val="41394973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up)">
                                      <p:cBhvr>
                                        <p:cTn id="7" dur="500"/>
                                        <p:tgtEl>
                                          <p:spTgt spid="19"/>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barn(outVertical)">
                                      <p:cBhvr>
                                        <p:cTn id="11" dur="500"/>
                                        <p:tgtEl>
                                          <p:spTgt spid="22"/>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barn(outVertical)">
                                      <p:cBhvr>
                                        <p:cTn id="15" dur="500"/>
                                        <p:tgtEl>
                                          <p:spTgt spid="2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2"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Slide Number Placeholder 19">
            <a:extLst>
              <a:ext uri="{FF2B5EF4-FFF2-40B4-BE49-F238E27FC236}">
                <a16:creationId xmlns:a16="http://schemas.microsoft.com/office/drawing/2014/main" id="{FC62FFF3-1006-49D3-9E30-3243A30517EB}"/>
              </a:ext>
            </a:extLst>
          </p:cNvPr>
          <p:cNvSpPr>
            <a:spLocks noGrp="1"/>
          </p:cNvSpPr>
          <p:nvPr>
            <p:ph type="sldNum" sz="quarter" idx="12"/>
          </p:nvPr>
        </p:nvSpPr>
        <p:spPr/>
        <p:txBody>
          <a:bodyPr/>
          <a:lstStyle/>
          <a:p>
            <a:fld id="{E3813BF9-5145-4417-B95D-FA8627973885}" type="slidenum">
              <a:rPr lang="en-US" smtClean="0"/>
              <a:pPr/>
              <a:t>22</a:t>
            </a:fld>
            <a:endParaRPr lang="en-US"/>
          </a:p>
        </p:txBody>
      </p:sp>
      <p:sp>
        <p:nvSpPr>
          <p:cNvPr id="3" name="Title 2">
            <a:extLst>
              <a:ext uri="{FF2B5EF4-FFF2-40B4-BE49-F238E27FC236}">
                <a16:creationId xmlns:a16="http://schemas.microsoft.com/office/drawing/2014/main" id="{3356D69B-872D-46B0-8AF6-46443506F0C3}"/>
              </a:ext>
            </a:extLst>
          </p:cNvPr>
          <p:cNvSpPr>
            <a:spLocks noGrp="1"/>
          </p:cNvSpPr>
          <p:nvPr>
            <p:ph type="ctrTitle"/>
          </p:nvPr>
        </p:nvSpPr>
        <p:spPr/>
        <p:txBody>
          <a:bodyPr/>
          <a:lstStyle/>
          <a:p>
            <a:r>
              <a:rPr lang="en-ID"/>
              <a:t>Our Process</a:t>
            </a:r>
          </a:p>
        </p:txBody>
      </p:sp>
      <p:grpSp>
        <p:nvGrpSpPr>
          <p:cNvPr id="9" name="Group 8">
            <a:extLst>
              <a:ext uri="{FF2B5EF4-FFF2-40B4-BE49-F238E27FC236}">
                <a16:creationId xmlns:a16="http://schemas.microsoft.com/office/drawing/2014/main" id="{510BD12B-813F-4970-873F-4D5AD2944E9A}"/>
              </a:ext>
            </a:extLst>
          </p:cNvPr>
          <p:cNvGrpSpPr/>
          <p:nvPr/>
        </p:nvGrpSpPr>
        <p:grpSpPr>
          <a:xfrm>
            <a:off x="1391926" y="2663936"/>
            <a:ext cx="1431458" cy="966951"/>
            <a:chOff x="6449294" y="2363915"/>
            <a:chExt cx="5178130" cy="3497836"/>
          </a:xfrm>
          <a:effectLst>
            <a:outerShdw blurRad="990600" dist="203200" dir="5400000" sx="101000" sy="101000" algn="t" rotWithShape="0">
              <a:prstClr val="black">
                <a:alpha val="17000"/>
              </a:prstClr>
            </a:outerShdw>
          </a:effectLst>
        </p:grpSpPr>
        <p:sp>
          <p:nvSpPr>
            <p:cNvPr id="10" name="Freeform: Shape 9">
              <a:extLst>
                <a:ext uri="{FF2B5EF4-FFF2-40B4-BE49-F238E27FC236}">
                  <a16:creationId xmlns:a16="http://schemas.microsoft.com/office/drawing/2014/main" id="{CCF7F96B-8F29-4413-B0E4-9C80047F75B6}"/>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5492D158-97DE-47D8-9611-FAFCD7662A87}"/>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90305634-FB01-4941-A041-C0A05E124A7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3" name="Graphic 1">
            <a:extLst>
              <a:ext uri="{FF2B5EF4-FFF2-40B4-BE49-F238E27FC236}">
                <a16:creationId xmlns:a16="http://schemas.microsoft.com/office/drawing/2014/main" id="{F6F36FD3-8F9D-4174-93BE-58B7A1927031}"/>
              </a:ext>
            </a:extLst>
          </p:cNvPr>
          <p:cNvGrpSpPr/>
          <p:nvPr/>
        </p:nvGrpSpPr>
        <p:grpSpPr>
          <a:xfrm>
            <a:off x="1761965" y="2747543"/>
            <a:ext cx="844351" cy="606869"/>
            <a:chOff x="3957947" y="1561295"/>
            <a:chExt cx="664712" cy="477754"/>
          </a:xfrm>
          <a:solidFill>
            <a:schemeClr val="accent1"/>
          </a:solidFill>
        </p:grpSpPr>
        <p:sp>
          <p:nvSpPr>
            <p:cNvPr id="14" name="Freeform: Shape 13">
              <a:extLst>
                <a:ext uri="{FF2B5EF4-FFF2-40B4-BE49-F238E27FC236}">
                  <a16:creationId xmlns:a16="http://schemas.microsoft.com/office/drawing/2014/main" id="{64314ECB-28C8-4CC7-8311-8655EF928C18}"/>
                </a:ext>
              </a:extLst>
            </p:cNvPr>
            <p:cNvSpPr/>
            <p:nvPr/>
          </p:nvSpPr>
          <p:spPr>
            <a:xfrm>
              <a:off x="3957947" y="1561295"/>
              <a:ext cx="310444" cy="183444"/>
            </a:xfrm>
            <a:custGeom>
              <a:avLst/>
              <a:gdLst>
                <a:gd name="connsiteX0" fmla="*/ 286949 w 310444"/>
                <a:gd name="connsiteY0" fmla="*/ 2068 h 183444"/>
                <a:gd name="connsiteX1" fmla="*/ 243487 w 310444"/>
                <a:gd name="connsiteY1" fmla="*/ 25563 h 183444"/>
                <a:gd name="connsiteX2" fmla="*/ 242852 w 310444"/>
                <a:gd name="connsiteY2" fmla="*/ 25845 h 183444"/>
                <a:gd name="connsiteX3" fmla="*/ 0 w 310444"/>
                <a:gd name="connsiteY3" fmla="*/ 167027 h 183444"/>
                <a:gd name="connsiteX4" fmla="*/ 1199 w 310444"/>
                <a:gd name="connsiteY4" fmla="*/ 166604 h 183444"/>
                <a:gd name="connsiteX5" fmla="*/ 1199 w 310444"/>
                <a:gd name="connsiteY5" fmla="*/ 166604 h 183444"/>
                <a:gd name="connsiteX6" fmla="*/ 2611 w 310444"/>
                <a:gd name="connsiteY6" fmla="*/ 166533 h 183444"/>
                <a:gd name="connsiteX7" fmla="*/ 2611 w 310444"/>
                <a:gd name="connsiteY7" fmla="*/ 166533 h 183444"/>
                <a:gd name="connsiteX8" fmla="*/ 4092 w 310444"/>
                <a:gd name="connsiteY8" fmla="*/ 166886 h 183444"/>
                <a:gd name="connsiteX9" fmla="*/ 4092 w 310444"/>
                <a:gd name="connsiteY9" fmla="*/ 166886 h 183444"/>
                <a:gd name="connsiteX10" fmla="*/ 5715 w 310444"/>
                <a:gd name="connsiteY10" fmla="*/ 167662 h 183444"/>
                <a:gd name="connsiteX11" fmla="*/ 7338 w 310444"/>
                <a:gd name="connsiteY11" fmla="*/ 168791 h 183444"/>
                <a:gd name="connsiteX12" fmla="*/ 7338 w 310444"/>
                <a:gd name="connsiteY12" fmla="*/ 168791 h 183444"/>
                <a:gd name="connsiteX13" fmla="*/ 8819 w 310444"/>
                <a:gd name="connsiteY13" fmla="*/ 170202 h 183444"/>
                <a:gd name="connsiteX14" fmla="*/ 10231 w 310444"/>
                <a:gd name="connsiteY14" fmla="*/ 171825 h 183444"/>
                <a:gd name="connsiteX15" fmla="*/ 11430 w 310444"/>
                <a:gd name="connsiteY15" fmla="*/ 173659 h 183444"/>
                <a:gd name="connsiteX16" fmla="*/ 11501 w 310444"/>
                <a:gd name="connsiteY16" fmla="*/ 173730 h 183444"/>
                <a:gd name="connsiteX17" fmla="*/ 12488 w 310444"/>
                <a:gd name="connsiteY17" fmla="*/ 175635 h 183444"/>
                <a:gd name="connsiteX18" fmla="*/ 12488 w 310444"/>
                <a:gd name="connsiteY18" fmla="*/ 175635 h 183444"/>
                <a:gd name="connsiteX19" fmla="*/ 13194 w 310444"/>
                <a:gd name="connsiteY19" fmla="*/ 177610 h 183444"/>
                <a:gd name="connsiteX20" fmla="*/ 13194 w 310444"/>
                <a:gd name="connsiteY20" fmla="*/ 177610 h 183444"/>
                <a:gd name="connsiteX21" fmla="*/ 13617 w 310444"/>
                <a:gd name="connsiteY21" fmla="*/ 179586 h 183444"/>
                <a:gd name="connsiteX22" fmla="*/ 13617 w 310444"/>
                <a:gd name="connsiteY22" fmla="*/ 179656 h 183444"/>
                <a:gd name="connsiteX23" fmla="*/ 13758 w 310444"/>
                <a:gd name="connsiteY23" fmla="*/ 181632 h 183444"/>
                <a:gd name="connsiteX24" fmla="*/ 13617 w 310444"/>
                <a:gd name="connsiteY24" fmla="*/ 183396 h 183444"/>
                <a:gd name="connsiteX25" fmla="*/ 13617 w 310444"/>
                <a:gd name="connsiteY25" fmla="*/ 183466 h 183444"/>
                <a:gd name="connsiteX26" fmla="*/ 13123 w 310444"/>
                <a:gd name="connsiteY26" fmla="*/ 184948 h 183444"/>
                <a:gd name="connsiteX27" fmla="*/ 12488 w 310444"/>
                <a:gd name="connsiteY27" fmla="*/ 185936 h 183444"/>
                <a:gd name="connsiteX28" fmla="*/ 12277 w 310444"/>
                <a:gd name="connsiteY28" fmla="*/ 186218 h 183444"/>
                <a:gd name="connsiteX29" fmla="*/ 11359 w 310444"/>
                <a:gd name="connsiteY29" fmla="*/ 186994 h 183444"/>
                <a:gd name="connsiteX30" fmla="*/ 254212 w 310444"/>
                <a:gd name="connsiteY30" fmla="*/ 45812 h 183444"/>
                <a:gd name="connsiteX31" fmla="*/ 282928 w 310444"/>
                <a:gd name="connsiteY31" fmla="*/ 30431 h 183444"/>
                <a:gd name="connsiteX32" fmla="*/ 287655 w 310444"/>
                <a:gd name="connsiteY32" fmla="*/ 33324 h 183444"/>
                <a:gd name="connsiteX33" fmla="*/ 287655 w 310444"/>
                <a:gd name="connsiteY33" fmla="*/ 71212 h 183444"/>
                <a:gd name="connsiteX34" fmla="*/ 291253 w 310444"/>
                <a:gd name="connsiteY34" fmla="*/ 76222 h 183444"/>
                <a:gd name="connsiteX35" fmla="*/ 308398 w 310444"/>
                <a:gd name="connsiteY35" fmla="*/ 76222 h 183444"/>
                <a:gd name="connsiteX36" fmla="*/ 311926 w 310444"/>
                <a:gd name="connsiteY36" fmla="*/ 71354 h 183444"/>
                <a:gd name="connsiteX37" fmla="*/ 311926 w 310444"/>
                <a:gd name="connsiteY37" fmla="*/ 17237 h 183444"/>
                <a:gd name="connsiteX38" fmla="*/ 286949 w 310444"/>
                <a:gd name="connsiteY38" fmla="*/ 2068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0444" h="183444">
                  <a:moveTo>
                    <a:pt x="286949" y="2068"/>
                  </a:moveTo>
                  <a:lnTo>
                    <a:pt x="243487" y="25563"/>
                  </a:lnTo>
                  <a:cubicBezTo>
                    <a:pt x="243276" y="25634"/>
                    <a:pt x="243064" y="25704"/>
                    <a:pt x="242852" y="25845"/>
                  </a:cubicBezTo>
                  <a:lnTo>
                    <a:pt x="0" y="167027"/>
                  </a:lnTo>
                  <a:cubicBezTo>
                    <a:pt x="353" y="166815"/>
                    <a:pt x="776" y="166674"/>
                    <a:pt x="1199" y="166604"/>
                  </a:cubicBezTo>
                  <a:cubicBezTo>
                    <a:pt x="1199" y="166604"/>
                    <a:pt x="1199" y="166604"/>
                    <a:pt x="1199" y="166604"/>
                  </a:cubicBezTo>
                  <a:cubicBezTo>
                    <a:pt x="1623" y="166533"/>
                    <a:pt x="2046" y="166533"/>
                    <a:pt x="2611" y="166533"/>
                  </a:cubicBezTo>
                  <a:cubicBezTo>
                    <a:pt x="2611" y="166533"/>
                    <a:pt x="2611" y="166533"/>
                    <a:pt x="2611" y="166533"/>
                  </a:cubicBezTo>
                  <a:cubicBezTo>
                    <a:pt x="3104" y="166604"/>
                    <a:pt x="3598" y="166674"/>
                    <a:pt x="4092" y="166886"/>
                  </a:cubicBezTo>
                  <a:cubicBezTo>
                    <a:pt x="4092" y="166886"/>
                    <a:pt x="4092" y="166886"/>
                    <a:pt x="4092" y="166886"/>
                  </a:cubicBezTo>
                  <a:cubicBezTo>
                    <a:pt x="4586" y="167097"/>
                    <a:pt x="5151" y="167309"/>
                    <a:pt x="5715" y="167662"/>
                  </a:cubicBezTo>
                  <a:cubicBezTo>
                    <a:pt x="6279" y="168015"/>
                    <a:pt x="6844" y="168367"/>
                    <a:pt x="7338" y="168791"/>
                  </a:cubicBezTo>
                  <a:lnTo>
                    <a:pt x="7338" y="168791"/>
                  </a:lnTo>
                  <a:cubicBezTo>
                    <a:pt x="7832" y="169214"/>
                    <a:pt x="8396" y="169708"/>
                    <a:pt x="8819" y="170202"/>
                  </a:cubicBezTo>
                  <a:cubicBezTo>
                    <a:pt x="9313" y="170696"/>
                    <a:pt x="9807" y="171260"/>
                    <a:pt x="10231" y="171825"/>
                  </a:cubicBezTo>
                  <a:cubicBezTo>
                    <a:pt x="10654" y="172389"/>
                    <a:pt x="11077" y="173024"/>
                    <a:pt x="11430" y="173659"/>
                  </a:cubicBezTo>
                  <a:cubicBezTo>
                    <a:pt x="11430" y="173730"/>
                    <a:pt x="11430" y="173730"/>
                    <a:pt x="11501" y="173730"/>
                  </a:cubicBezTo>
                  <a:cubicBezTo>
                    <a:pt x="11853" y="174365"/>
                    <a:pt x="12206" y="175000"/>
                    <a:pt x="12488" y="175635"/>
                  </a:cubicBezTo>
                  <a:cubicBezTo>
                    <a:pt x="12488" y="175635"/>
                    <a:pt x="12488" y="175635"/>
                    <a:pt x="12488" y="175635"/>
                  </a:cubicBezTo>
                  <a:cubicBezTo>
                    <a:pt x="12771" y="176270"/>
                    <a:pt x="13053" y="176975"/>
                    <a:pt x="13194" y="177610"/>
                  </a:cubicBezTo>
                  <a:cubicBezTo>
                    <a:pt x="13194" y="177610"/>
                    <a:pt x="13194" y="177610"/>
                    <a:pt x="13194" y="177610"/>
                  </a:cubicBezTo>
                  <a:cubicBezTo>
                    <a:pt x="13406" y="178245"/>
                    <a:pt x="13547" y="178951"/>
                    <a:pt x="13617" y="179586"/>
                  </a:cubicBezTo>
                  <a:cubicBezTo>
                    <a:pt x="13617" y="179656"/>
                    <a:pt x="13617" y="179656"/>
                    <a:pt x="13617" y="179656"/>
                  </a:cubicBezTo>
                  <a:cubicBezTo>
                    <a:pt x="13688" y="180291"/>
                    <a:pt x="13758" y="180997"/>
                    <a:pt x="13758" y="181632"/>
                  </a:cubicBezTo>
                  <a:cubicBezTo>
                    <a:pt x="13758" y="182267"/>
                    <a:pt x="13688" y="182902"/>
                    <a:pt x="13617" y="183396"/>
                  </a:cubicBezTo>
                  <a:cubicBezTo>
                    <a:pt x="13617" y="183396"/>
                    <a:pt x="13617" y="183396"/>
                    <a:pt x="13617" y="183466"/>
                  </a:cubicBezTo>
                  <a:cubicBezTo>
                    <a:pt x="13547" y="183960"/>
                    <a:pt x="13335" y="184454"/>
                    <a:pt x="13123" y="184948"/>
                  </a:cubicBezTo>
                  <a:cubicBezTo>
                    <a:pt x="12982" y="185301"/>
                    <a:pt x="12771" y="185654"/>
                    <a:pt x="12488" y="185936"/>
                  </a:cubicBezTo>
                  <a:cubicBezTo>
                    <a:pt x="12418" y="186006"/>
                    <a:pt x="12347" y="186147"/>
                    <a:pt x="12277" y="186218"/>
                  </a:cubicBezTo>
                  <a:cubicBezTo>
                    <a:pt x="11994" y="186500"/>
                    <a:pt x="11712" y="186782"/>
                    <a:pt x="11359" y="186994"/>
                  </a:cubicBezTo>
                  <a:lnTo>
                    <a:pt x="254212" y="45812"/>
                  </a:lnTo>
                  <a:lnTo>
                    <a:pt x="282928" y="30431"/>
                  </a:lnTo>
                  <a:cubicBezTo>
                    <a:pt x="285044" y="29232"/>
                    <a:pt x="287655" y="30784"/>
                    <a:pt x="287655" y="33324"/>
                  </a:cubicBezTo>
                  <a:lnTo>
                    <a:pt x="287655" y="71212"/>
                  </a:lnTo>
                  <a:cubicBezTo>
                    <a:pt x="287655" y="72976"/>
                    <a:pt x="288854" y="74811"/>
                    <a:pt x="291253" y="76222"/>
                  </a:cubicBezTo>
                  <a:cubicBezTo>
                    <a:pt x="295981" y="78974"/>
                    <a:pt x="303671" y="78974"/>
                    <a:pt x="308398" y="76222"/>
                  </a:cubicBezTo>
                  <a:cubicBezTo>
                    <a:pt x="310727" y="74881"/>
                    <a:pt x="311856" y="73117"/>
                    <a:pt x="311926" y="71354"/>
                  </a:cubicBezTo>
                  <a:lnTo>
                    <a:pt x="311926" y="17237"/>
                  </a:lnTo>
                  <a:cubicBezTo>
                    <a:pt x="312138" y="4185"/>
                    <a:pt x="298309" y="-4070"/>
                    <a:pt x="286949" y="2068"/>
                  </a:cubicBezTo>
                  <a:close/>
                </a:path>
              </a:pathLst>
            </a:custGeom>
            <a:solidFill>
              <a:schemeClr val="accent1">
                <a:lumMod val="50000"/>
              </a:schemeClr>
            </a:solidFill>
            <a:ln w="7047"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2A219919-756E-4CC5-8186-38C8DF792DAD}"/>
                </a:ext>
              </a:extLst>
            </p:cNvPr>
            <p:cNvSpPr/>
            <p:nvPr/>
          </p:nvSpPr>
          <p:spPr>
            <a:xfrm>
              <a:off x="3983489" y="1728885"/>
              <a:ext cx="127000" cy="169333"/>
            </a:xfrm>
            <a:custGeom>
              <a:avLst/>
              <a:gdLst>
                <a:gd name="connsiteX0" fmla="*/ 104563 w 126999"/>
                <a:gd name="connsiteY0" fmla="*/ 167781 h 169333"/>
                <a:gd name="connsiteX1" fmla="*/ 106892 w 126999"/>
                <a:gd name="connsiteY1" fmla="*/ 166582 h 169333"/>
                <a:gd name="connsiteX2" fmla="*/ 131163 w 126999"/>
                <a:gd name="connsiteY2" fmla="*/ 152471 h 169333"/>
                <a:gd name="connsiteX3" fmla="*/ 128835 w 126999"/>
                <a:gd name="connsiteY3" fmla="*/ 153670 h 169333"/>
                <a:gd name="connsiteX4" fmla="*/ 128058 w 126999"/>
                <a:gd name="connsiteY4" fmla="*/ 154023 h 169333"/>
                <a:gd name="connsiteX5" fmla="*/ 126365 w 126999"/>
                <a:gd name="connsiteY5" fmla="*/ 154728 h 169333"/>
                <a:gd name="connsiteX6" fmla="*/ 125730 w 126999"/>
                <a:gd name="connsiteY6" fmla="*/ 154940 h 169333"/>
                <a:gd name="connsiteX7" fmla="*/ 121779 w 126999"/>
                <a:gd name="connsiteY7" fmla="*/ 156069 h 169333"/>
                <a:gd name="connsiteX8" fmla="*/ 121497 w 126999"/>
                <a:gd name="connsiteY8" fmla="*/ 156140 h 169333"/>
                <a:gd name="connsiteX9" fmla="*/ 118533 w 126999"/>
                <a:gd name="connsiteY9" fmla="*/ 156563 h 169333"/>
                <a:gd name="connsiteX10" fmla="*/ 117546 w 126999"/>
                <a:gd name="connsiteY10" fmla="*/ 156633 h 169333"/>
                <a:gd name="connsiteX11" fmla="*/ 115570 w 126999"/>
                <a:gd name="connsiteY11" fmla="*/ 156704 h 169333"/>
                <a:gd name="connsiteX12" fmla="*/ 114441 w 126999"/>
                <a:gd name="connsiteY12" fmla="*/ 156704 h 169333"/>
                <a:gd name="connsiteX13" fmla="*/ 112818 w 126999"/>
                <a:gd name="connsiteY13" fmla="*/ 156633 h 169333"/>
                <a:gd name="connsiteX14" fmla="*/ 111548 w 126999"/>
                <a:gd name="connsiteY14" fmla="*/ 156563 h 169333"/>
                <a:gd name="connsiteX15" fmla="*/ 110208 w 126999"/>
                <a:gd name="connsiteY15" fmla="*/ 156422 h 169333"/>
                <a:gd name="connsiteX16" fmla="*/ 108726 w 126999"/>
                <a:gd name="connsiteY16" fmla="*/ 156210 h 169333"/>
                <a:gd name="connsiteX17" fmla="*/ 107456 w 126999"/>
                <a:gd name="connsiteY17" fmla="*/ 155998 h 169333"/>
                <a:gd name="connsiteX18" fmla="*/ 105833 w 126999"/>
                <a:gd name="connsiteY18" fmla="*/ 155716 h 169333"/>
                <a:gd name="connsiteX19" fmla="*/ 104704 w 126999"/>
                <a:gd name="connsiteY19" fmla="*/ 155504 h 169333"/>
                <a:gd name="connsiteX20" fmla="*/ 102941 w 126999"/>
                <a:gd name="connsiteY20" fmla="*/ 155081 h 169333"/>
                <a:gd name="connsiteX21" fmla="*/ 101812 w 126999"/>
                <a:gd name="connsiteY21" fmla="*/ 154799 h 169333"/>
                <a:gd name="connsiteX22" fmla="*/ 99907 w 126999"/>
                <a:gd name="connsiteY22" fmla="*/ 154234 h 169333"/>
                <a:gd name="connsiteX23" fmla="*/ 98989 w 126999"/>
                <a:gd name="connsiteY23" fmla="*/ 153952 h 169333"/>
                <a:gd name="connsiteX24" fmla="*/ 96167 w 126999"/>
                <a:gd name="connsiteY24" fmla="*/ 152894 h 169333"/>
                <a:gd name="connsiteX25" fmla="*/ 96167 w 126999"/>
                <a:gd name="connsiteY25" fmla="*/ 152894 h 169333"/>
                <a:gd name="connsiteX26" fmla="*/ 93274 w 126999"/>
                <a:gd name="connsiteY26" fmla="*/ 151624 h 169333"/>
                <a:gd name="connsiteX27" fmla="*/ 92357 w 126999"/>
                <a:gd name="connsiteY27" fmla="*/ 151201 h 169333"/>
                <a:gd name="connsiteX28" fmla="*/ 90311 w 126999"/>
                <a:gd name="connsiteY28" fmla="*/ 150213 h 169333"/>
                <a:gd name="connsiteX29" fmla="*/ 89323 w 126999"/>
                <a:gd name="connsiteY29" fmla="*/ 149719 h 169333"/>
                <a:gd name="connsiteX30" fmla="*/ 86572 w 126999"/>
                <a:gd name="connsiteY30" fmla="*/ 148237 h 169333"/>
                <a:gd name="connsiteX31" fmla="*/ 80292 w 126999"/>
                <a:gd name="connsiteY31" fmla="*/ 144286 h 169333"/>
                <a:gd name="connsiteX32" fmla="*/ 79939 w 126999"/>
                <a:gd name="connsiteY32" fmla="*/ 144004 h 169333"/>
                <a:gd name="connsiteX33" fmla="*/ 74295 w 126999"/>
                <a:gd name="connsiteY33" fmla="*/ 139700 h 169333"/>
                <a:gd name="connsiteX34" fmla="*/ 73660 w 126999"/>
                <a:gd name="connsiteY34" fmla="*/ 139206 h 169333"/>
                <a:gd name="connsiteX35" fmla="*/ 68368 w 126999"/>
                <a:gd name="connsiteY35" fmla="*/ 134549 h 169333"/>
                <a:gd name="connsiteX36" fmla="*/ 67733 w 126999"/>
                <a:gd name="connsiteY36" fmla="*/ 133985 h 169333"/>
                <a:gd name="connsiteX37" fmla="*/ 62512 w 126999"/>
                <a:gd name="connsiteY37" fmla="*/ 128764 h 169333"/>
                <a:gd name="connsiteX38" fmla="*/ 62089 w 126999"/>
                <a:gd name="connsiteY38" fmla="*/ 128341 h 169333"/>
                <a:gd name="connsiteX39" fmla="*/ 56797 w 126999"/>
                <a:gd name="connsiteY39" fmla="*/ 122343 h 169333"/>
                <a:gd name="connsiteX40" fmla="*/ 56727 w 126999"/>
                <a:gd name="connsiteY40" fmla="*/ 122273 h 169333"/>
                <a:gd name="connsiteX41" fmla="*/ 51647 w 126999"/>
                <a:gd name="connsiteY41" fmla="*/ 115711 h 169333"/>
                <a:gd name="connsiteX42" fmla="*/ 51647 w 126999"/>
                <a:gd name="connsiteY42" fmla="*/ 115711 h 169333"/>
                <a:gd name="connsiteX43" fmla="*/ 47272 w 126999"/>
                <a:gd name="connsiteY43" fmla="*/ 109432 h 169333"/>
                <a:gd name="connsiteX44" fmla="*/ 44732 w 126999"/>
                <a:gd name="connsiteY44" fmla="*/ 105410 h 169333"/>
                <a:gd name="connsiteX45" fmla="*/ 42616 w 126999"/>
                <a:gd name="connsiteY45" fmla="*/ 102023 h 169333"/>
                <a:gd name="connsiteX46" fmla="*/ 41698 w 126999"/>
                <a:gd name="connsiteY46" fmla="*/ 100401 h 169333"/>
                <a:gd name="connsiteX47" fmla="*/ 38523 w 126999"/>
                <a:gd name="connsiteY47" fmla="*/ 94545 h 169333"/>
                <a:gd name="connsiteX48" fmla="*/ 38171 w 126999"/>
                <a:gd name="connsiteY48" fmla="*/ 93910 h 169333"/>
                <a:gd name="connsiteX49" fmla="*/ 34784 w 126999"/>
                <a:gd name="connsiteY49" fmla="*/ 86642 h 169333"/>
                <a:gd name="connsiteX50" fmla="*/ 34643 w 126999"/>
                <a:gd name="connsiteY50" fmla="*/ 86289 h 169333"/>
                <a:gd name="connsiteX51" fmla="*/ 31750 w 126999"/>
                <a:gd name="connsiteY51" fmla="*/ 79093 h 169333"/>
                <a:gd name="connsiteX52" fmla="*/ 31538 w 126999"/>
                <a:gd name="connsiteY52" fmla="*/ 78599 h 169333"/>
                <a:gd name="connsiteX53" fmla="*/ 29069 w 126999"/>
                <a:gd name="connsiteY53" fmla="*/ 71120 h 169333"/>
                <a:gd name="connsiteX54" fmla="*/ 28928 w 126999"/>
                <a:gd name="connsiteY54" fmla="*/ 70697 h 169333"/>
                <a:gd name="connsiteX55" fmla="*/ 27023 w 126999"/>
                <a:gd name="connsiteY55" fmla="*/ 63500 h 169333"/>
                <a:gd name="connsiteX56" fmla="*/ 26882 w 126999"/>
                <a:gd name="connsiteY56" fmla="*/ 62795 h 169333"/>
                <a:gd name="connsiteX57" fmla="*/ 25471 w 126999"/>
                <a:gd name="connsiteY57" fmla="*/ 55457 h 169333"/>
                <a:gd name="connsiteX58" fmla="*/ 25471 w 126999"/>
                <a:gd name="connsiteY58" fmla="*/ 55316 h 169333"/>
                <a:gd name="connsiteX59" fmla="*/ 24553 w 126999"/>
                <a:gd name="connsiteY59" fmla="*/ 47978 h 169333"/>
                <a:gd name="connsiteX60" fmla="*/ 24483 w 126999"/>
                <a:gd name="connsiteY60" fmla="*/ 47343 h 169333"/>
                <a:gd name="connsiteX61" fmla="*/ 24201 w 126999"/>
                <a:gd name="connsiteY61" fmla="*/ 40146 h 169333"/>
                <a:gd name="connsiteX62" fmla="*/ 24553 w 126999"/>
                <a:gd name="connsiteY62" fmla="*/ 33302 h 169333"/>
                <a:gd name="connsiteX63" fmla="*/ 24624 w 126999"/>
                <a:gd name="connsiteY63" fmla="*/ 32738 h 169333"/>
                <a:gd name="connsiteX64" fmla="*/ 25471 w 126999"/>
                <a:gd name="connsiteY64" fmla="*/ 26882 h 169333"/>
                <a:gd name="connsiteX65" fmla="*/ 25612 w 126999"/>
                <a:gd name="connsiteY65" fmla="*/ 26106 h 169333"/>
                <a:gd name="connsiteX66" fmla="*/ 26952 w 126999"/>
                <a:gd name="connsiteY66" fmla="*/ 20884 h 169333"/>
                <a:gd name="connsiteX67" fmla="*/ 27234 w 126999"/>
                <a:gd name="connsiteY67" fmla="*/ 19967 h 169333"/>
                <a:gd name="connsiteX68" fmla="*/ 28998 w 126999"/>
                <a:gd name="connsiteY68" fmla="*/ 15522 h 169333"/>
                <a:gd name="connsiteX69" fmla="*/ 29210 w 126999"/>
                <a:gd name="connsiteY69" fmla="*/ 15028 h 169333"/>
                <a:gd name="connsiteX70" fmla="*/ 31750 w 126999"/>
                <a:gd name="connsiteY70" fmla="*/ 10442 h 169333"/>
                <a:gd name="connsiteX71" fmla="*/ 32103 w 126999"/>
                <a:gd name="connsiteY71" fmla="*/ 9878 h 169333"/>
                <a:gd name="connsiteX72" fmla="*/ 34502 w 126999"/>
                <a:gd name="connsiteY72" fmla="*/ 6703 h 169333"/>
                <a:gd name="connsiteX73" fmla="*/ 35489 w 126999"/>
                <a:gd name="connsiteY73" fmla="*/ 5644 h 169333"/>
                <a:gd name="connsiteX74" fmla="*/ 37818 w 126999"/>
                <a:gd name="connsiteY74" fmla="*/ 3387 h 169333"/>
                <a:gd name="connsiteX75" fmla="*/ 38806 w 126999"/>
                <a:gd name="connsiteY75" fmla="*/ 2540 h 169333"/>
                <a:gd name="connsiteX76" fmla="*/ 42404 w 126999"/>
                <a:gd name="connsiteY76" fmla="*/ 0 h 169333"/>
                <a:gd name="connsiteX77" fmla="*/ 18133 w 126999"/>
                <a:gd name="connsiteY77" fmla="*/ 14111 h 169333"/>
                <a:gd name="connsiteX78" fmla="*/ 14534 w 126999"/>
                <a:gd name="connsiteY78" fmla="*/ 16651 h 169333"/>
                <a:gd name="connsiteX79" fmla="*/ 13547 w 126999"/>
                <a:gd name="connsiteY79" fmla="*/ 17498 h 169333"/>
                <a:gd name="connsiteX80" fmla="*/ 11218 w 126999"/>
                <a:gd name="connsiteY80" fmla="*/ 19756 h 169333"/>
                <a:gd name="connsiteX81" fmla="*/ 10231 w 126999"/>
                <a:gd name="connsiteY81" fmla="*/ 20814 h 169333"/>
                <a:gd name="connsiteX82" fmla="*/ 7832 w 126999"/>
                <a:gd name="connsiteY82" fmla="*/ 23989 h 169333"/>
                <a:gd name="connsiteX83" fmla="*/ 7408 w 126999"/>
                <a:gd name="connsiteY83" fmla="*/ 24553 h 169333"/>
                <a:gd name="connsiteX84" fmla="*/ 7338 w 126999"/>
                <a:gd name="connsiteY84" fmla="*/ 24694 h 169333"/>
                <a:gd name="connsiteX85" fmla="*/ 5009 w 126999"/>
                <a:gd name="connsiteY85" fmla="*/ 28998 h 169333"/>
                <a:gd name="connsiteX86" fmla="*/ 4939 w 126999"/>
                <a:gd name="connsiteY86" fmla="*/ 29139 h 169333"/>
                <a:gd name="connsiteX87" fmla="*/ 4727 w 126999"/>
                <a:gd name="connsiteY87" fmla="*/ 29633 h 169333"/>
                <a:gd name="connsiteX88" fmla="*/ 3528 w 126999"/>
                <a:gd name="connsiteY88" fmla="*/ 32526 h 169333"/>
                <a:gd name="connsiteX89" fmla="*/ 3034 w 126999"/>
                <a:gd name="connsiteY89" fmla="*/ 34078 h 169333"/>
                <a:gd name="connsiteX90" fmla="*/ 2752 w 126999"/>
                <a:gd name="connsiteY90" fmla="*/ 34996 h 169333"/>
                <a:gd name="connsiteX91" fmla="*/ 2469 w 126999"/>
                <a:gd name="connsiteY91" fmla="*/ 35842 h 169333"/>
                <a:gd name="connsiteX92" fmla="*/ 1623 w 126999"/>
                <a:gd name="connsiteY92" fmla="*/ 39017 h 169333"/>
                <a:gd name="connsiteX93" fmla="*/ 1411 w 126999"/>
                <a:gd name="connsiteY93" fmla="*/ 40217 h 169333"/>
                <a:gd name="connsiteX94" fmla="*/ 1270 w 126999"/>
                <a:gd name="connsiteY94" fmla="*/ 40993 h 169333"/>
                <a:gd name="connsiteX95" fmla="*/ 1058 w 126999"/>
                <a:gd name="connsiteY95" fmla="*/ 42122 h 169333"/>
                <a:gd name="connsiteX96" fmla="*/ 635 w 126999"/>
                <a:gd name="connsiteY96" fmla="*/ 45085 h 169333"/>
                <a:gd name="connsiteX97" fmla="*/ 423 w 126999"/>
                <a:gd name="connsiteY97" fmla="*/ 46778 h 169333"/>
                <a:gd name="connsiteX98" fmla="*/ 353 w 126999"/>
                <a:gd name="connsiteY98" fmla="*/ 47343 h 169333"/>
                <a:gd name="connsiteX99" fmla="*/ 282 w 126999"/>
                <a:gd name="connsiteY99" fmla="*/ 48048 h 169333"/>
                <a:gd name="connsiteX100" fmla="*/ 71 w 126999"/>
                <a:gd name="connsiteY100" fmla="*/ 51012 h 169333"/>
                <a:gd name="connsiteX101" fmla="*/ 0 w 126999"/>
                <a:gd name="connsiteY101" fmla="*/ 54046 h 169333"/>
                <a:gd name="connsiteX102" fmla="*/ 0 w 126999"/>
                <a:gd name="connsiteY102" fmla="*/ 54257 h 169333"/>
                <a:gd name="connsiteX103" fmla="*/ 71 w 126999"/>
                <a:gd name="connsiteY103" fmla="*/ 57080 h 169333"/>
                <a:gd name="connsiteX104" fmla="*/ 212 w 126999"/>
                <a:gd name="connsiteY104" fmla="*/ 60113 h 169333"/>
                <a:gd name="connsiteX105" fmla="*/ 353 w 126999"/>
                <a:gd name="connsiteY105" fmla="*/ 61524 h 169333"/>
                <a:gd name="connsiteX106" fmla="*/ 423 w 126999"/>
                <a:gd name="connsiteY106" fmla="*/ 62089 h 169333"/>
                <a:gd name="connsiteX107" fmla="*/ 494 w 126999"/>
                <a:gd name="connsiteY107" fmla="*/ 63147 h 169333"/>
                <a:gd name="connsiteX108" fmla="*/ 847 w 126999"/>
                <a:gd name="connsiteY108" fmla="*/ 66181 h 169333"/>
                <a:gd name="connsiteX109" fmla="*/ 1270 w 126999"/>
                <a:gd name="connsiteY109" fmla="*/ 69356 h 169333"/>
                <a:gd name="connsiteX110" fmla="*/ 1270 w 126999"/>
                <a:gd name="connsiteY110" fmla="*/ 69427 h 169333"/>
                <a:gd name="connsiteX111" fmla="*/ 1270 w 126999"/>
                <a:gd name="connsiteY111" fmla="*/ 69568 h 169333"/>
                <a:gd name="connsiteX112" fmla="*/ 1764 w 126999"/>
                <a:gd name="connsiteY112" fmla="*/ 72531 h 169333"/>
                <a:gd name="connsiteX113" fmla="*/ 2399 w 126999"/>
                <a:gd name="connsiteY113" fmla="*/ 75777 h 169333"/>
                <a:gd name="connsiteX114" fmla="*/ 2681 w 126999"/>
                <a:gd name="connsiteY114" fmla="*/ 76976 h 169333"/>
                <a:gd name="connsiteX115" fmla="*/ 2822 w 126999"/>
                <a:gd name="connsiteY115" fmla="*/ 77682 h 169333"/>
                <a:gd name="connsiteX116" fmla="*/ 3175 w 126999"/>
                <a:gd name="connsiteY116" fmla="*/ 79093 h 169333"/>
                <a:gd name="connsiteX117" fmla="*/ 4022 w 126999"/>
                <a:gd name="connsiteY117" fmla="*/ 82409 h 169333"/>
                <a:gd name="connsiteX118" fmla="*/ 4727 w 126999"/>
                <a:gd name="connsiteY118" fmla="*/ 84878 h 169333"/>
                <a:gd name="connsiteX119" fmla="*/ 4868 w 126999"/>
                <a:gd name="connsiteY119" fmla="*/ 85302 h 169333"/>
                <a:gd name="connsiteX120" fmla="*/ 5009 w 126999"/>
                <a:gd name="connsiteY120" fmla="*/ 85725 h 169333"/>
                <a:gd name="connsiteX121" fmla="*/ 6068 w 126999"/>
                <a:gd name="connsiteY121" fmla="*/ 88971 h 169333"/>
                <a:gd name="connsiteX122" fmla="*/ 7197 w 126999"/>
                <a:gd name="connsiteY122" fmla="*/ 92146 h 169333"/>
                <a:gd name="connsiteX123" fmla="*/ 7408 w 126999"/>
                <a:gd name="connsiteY123" fmla="*/ 92710 h 169333"/>
                <a:gd name="connsiteX124" fmla="*/ 7620 w 126999"/>
                <a:gd name="connsiteY124" fmla="*/ 93204 h 169333"/>
                <a:gd name="connsiteX125" fmla="*/ 8396 w 126999"/>
                <a:gd name="connsiteY125" fmla="*/ 95179 h 169333"/>
                <a:gd name="connsiteX126" fmla="*/ 9596 w 126999"/>
                <a:gd name="connsiteY126" fmla="*/ 98213 h 169333"/>
                <a:gd name="connsiteX127" fmla="*/ 10513 w 126999"/>
                <a:gd name="connsiteY127" fmla="*/ 100401 h 169333"/>
                <a:gd name="connsiteX128" fmla="*/ 10654 w 126999"/>
                <a:gd name="connsiteY128" fmla="*/ 100753 h 169333"/>
                <a:gd name="connsiteX129" fmla="*/ 10866 w 126999"/>
                <a:gd name="connsiteY129" fmla="*/ 101177 h 169333"/>
                <a:gd name="connsiteX130" fmla="*/ 12277 w 126999"/>
                <a:gd name="connsiteY130" fmla="*/ 104211 h 169333"/>
                <a:gd name="connsiteX131" fmla="*/ 13899 w 126999"/>
                <a:gd name="connsiteY131" fmla="*/ 107527 h 169333"/>
                <a:gd name="connsiteX132" fmla="*/ 14182 w 126999"/>
                <a:gd name="connsiteY132" fmla="*/ 108021 h 169333"/>
                <a:gd name="connsiteX133" fmla="*/ 14534 w 126999"/>
                <a:gd name="connsiteY133" fmla="*/ 108656 h 169333"/>
                <a:gd name="connsiteX134" fmla="*/ 15875 w 126999"/>
                <a:gd name="connsiteY134" fmla="*/ 111266 h 169333"/>
                <a:gd name="connsiteX135" fmla="*/ 17710 w 126999"/>
                <a:gd name="connsiteY135" fmla="*/ 114512 h 169333"/>
                <a:gd name="connsiteX136" fmla="*/ 18627 w 126999"/>
                <a:gd name="connsiteY136" fmla="*/ 116134 h 169333"/>
                <a:gd name="connsiteX137" fmla="*/ 18979 w 126999"/>
                <a:gd name="connsiteY137" fmla="*/ 116769 h 169333"/>
                <a:gd name="connsiteX138" fmla="*/ 20673 w 126999"/>
                <a:gd name="connsiteY138" fmla="*/ 119521 h 169333"/>
                <a:gd name="connsiteX139" fmla="*/ 23213 w 126999"/>
                <a:gd name="connsiteY139" fmla="*/ 123543 h 169333"/>
                <a:gd name="connsiteX140" fmla="*/ 23636 w 126999"/>
                <a:gd name="connsiteY140" fmla="*/ 124178 h 169333"/>
                <a:gd name="connsiteX141" fmla="*/ 27587 w 126999"/>
                <a:gd name="connsiteY141" fmla="*/ 129822 h 169333"/>
                <a:gd name="connsiteX142" fmla="*/ 27587 w 126999"/>
                <a:gd name="connsiteY142" fmla="*/ 129822 h 169333"/>
                <a:gd name="connsiteX143" fmla="*/ 27587 w 126999"/>
                <a:gd name="connsiteY143" fmla="*/ 129822 h 169333"/>
                <a:gd name="connsiteX144" fmla="*/ 30339 w 126999"/>
                <a:gd name="connsiteY144" fmla="*/ 133491 h 169333"/>
                <a:gd name="connsiteX145" fmla="*/ 32667 w 126999"/>
                <a:gd name="connsiteY145" fmla="*/ 136384 h 169333"/>
                <a:gd name="connsiteX146" fmla="*/ 32738 w 126999"/>
                <a:gd name="connsiteY146" fmla="*/ 136455 h 169333"/>
                <a:gd name="connsiteX147" fmla="*/ 32738 w 126999"/>
                <a:gd name="connsiteY147" fmla="*/ 136525 h 169333"/>
                <a:gd name="connsiteX148" fmla="*/ 35137 w 126999"/>
                <a:gd name="connsiteY148" fmla="*/ 139347 h 169333"/>
                <a:gd name="connsiteX149" fmla="*/ 37606 w 126999"/>
                <a:gd name="connsiteY149" fmla="*/ 142028 h 169333"/>
                <a:gd name="connsiteX150" fmla="*/ 38029 w 126999"/>
                <a:gd name="connsiteY150" fmla="*/ 142452 h 169333"/>
                <a:gd name="connsiteX151" fmla="*/ 38453 w 126999"/>
                <a:gd name="connsiteY151" fmla="*/ 142875 h 169333"/>
                <a:gd name="connsiteX152" fmla="*/ 40146 w 126999"/>
                <a:gd name="connsiteY152" fmla="*/ 144709 h 169333"/>
                <a:gd name="connsiteX153" fmla="*/ 42757 w 126999"/>
                <a:gd name="connsiteY153" fmla="*/ 147320 h 169333"/>
                <a:gd name="connsiteX154" fmla="*/ 43603 w 126999"/>
                <a:gd name="connsiteY154" fmla="*/ 148096 h 169333"/>
                <a:gd name="connsiteX155" fmla="*/ 44238 w 126999"/>
                <a:gd name="connsiteY155" fmla="*/ 148661 h 169333"/>
                <a:gd name="connsiteX156" fmla="*/ 45579 w 126999"/>
                <a:gd name="connsiteY156" fmla="*/ 149860 h 169333"/>
                <a:gd name="connsiteX157" fmla="*/ 48331 w 126999"/>
                <a:gd name="connsiteY157" fmla="*/ 152259 h 169333"/>
                <a:gd name="connsiteX158" fmla="*/ 49530 w 126999"/>
                <a:gd name="connsiteY158" fmla="*/ 153247 h 169333"/>
                <a:gd name="connsiteX159" fmla="*/ 50165 w 126999"/>
                <a:gd name="connsiteY159" fmla="*/ 153741 h 169333"/>
                <a:gd name="connsiteX160" fmla="*/ 51082 w 126999"/>
                <a:gd name="connsiteY160" fmla="*/ 154517 h 169333"/>
                <a:gd name="connsiteX161" fmla="*/ 53834 w 126999"/>
                <a:gd name="connsiteY161" fmla="*/ 156633 h 169333"/>
                <a:gd name="connsiteX162" fmla="*/ 55809 w 126999"/>
                <a:gd name="connsiteY162" fmla="*/ 158045 h 169333"/>
                <a:gd name="connsiteX163" fmla="*/ 56162 w 126999"/>
                <a:gd name="connsiteY163" fmla="*/ 158327 h 169333"/>
                <a:gd name="connsiteX164" fmla="*/ 56515 w 126999"/>
                <a:gd name="connsiteY164" fmla="*/ 158538 h 169333"/>
                <a:gd name="connsiteX165" fmla="*/ 59196 w 126999"/>
                <a:gd name="connsiteY165" fmla="*/ 160302 h 169333"/>
                <a:gd name="connsiteX166" fmla="*/ 61877 w 126999"/>
                <a:gd name="connsiteY166" fmla="*/ 161925 h 169333"/>
                <a:gd name="connsiteX167" fmla="*/ 62512 w 126999"/>
                <a:gd name="connsiteY167" fmla="*/ 162278 h 169333"/>
                <a:gd name="connsiteX168" fmla="*/ 64488 w 126999"/>
                <a:gd name="connsiteY168" fmla="*/ 163407 h 169333"/>
                <a:gd name="connsiteX169" fmla="*/ 65264 w 126999"/>
                <a:gd name="connsiteY169" fmla="*/ 163830 h 169333"/>
                <a:gd name="connsiteX170" fmla="*/ 66252 w 126999"/>
                <a:gd name="connsiteY170" fmla="*/ 164324 h 169333"/>
                <a:gd name="connsiteX171" fmla="*/ 67028 w 126999"/>
                <a:gd name="connsiteY171" fmla="*/ 164747 h 169333"/>
                <a:gd name="connsiteX172" fmla="*/ 68298 w 126999"/>
                <a:gd name="connsiteY172" fmla="*/ 165312 h 169333"/>
                <a:gd name="connsiteX173" fmla="*/ 69215 w 126999"/>
                <a:gd name="connsiteY173" fmla="*/ 165735 h 169333"/>
                <a:gd name="connsiteX174" fmla="*/ 69568 w 126999"/>
                <a:gd name="connsiteY174" fmla="*/ 165876 h 169333"/>
                <a:gd name="connsiteX175" fmla="*/ 72037 w 126999"/>
                <a:gd name="connsiteY175" fmla="*/ 166935 h 169333"/>
                <a:gd name="connsiteX176" fmla="*/ 72037 w 126999"/>
                <a:gd name="connsiteY176" fmla="*/ 166935 h 169333"/>
                <a:gd name="connsiteX177" fmla="*/ 72037 w 126999"/>
                <a:gd name="connsiteY177" fmla="*/ 166935 h 169333"/>
                <a:gd name="connsiteX178" fmla="*/ 74577 w 126999"/>
                <a:gd name="connsiteY178" fmla="*/ 167852 h 169333"/>
                <a:gd name="connsiteX179" fmla="*/ 74930 w 126999"/>
                <a:gd name="connsiteY179" fmla="*/ 167993 h 169333"/>
                <a:gd name="connsiteX180" fmla="*/ 75847 w 126999"/>
                <a:gd name="connsiteY180" fmla="*/ 168275 h 169333"/>
                <a:gd name="connsiteX181" fmla="*/ 77117 w 126999"/>
                <a:gd name="connsiteY181" fmla="*/ 168698 h 169333"/>
                <a:gd name="connsiteX182" fmla="*/ 77752 w 126999"/>
                <a:gd name="connsiteY182" fmla="*/ 168840 h 169333"/>
                <a:gd name="connsiteX183" fmla="*/ 78881 w 126999"/>
                <a:gd name="connsiteY183" fmla="*/ 169122 h 169333"/>
                <a:gd name="connsiteX184" fmla="*/ 79728 w 126999"/>
                <a:gd name="connsiteY184" fmla="*/ 169333 h 169333"/>
                <a:gd name="connsiteX185" fmla="*/ 80645 w 126999"/>
                <a:gd name="connsiteY185" fmla="*/ 169545 h 169333"/>
                <a:gd name="connsiteX186" fmla="*/ 81774 w 126999"/>
                <a:gd name="connsiteY186" fmla="*/ 169757 h 169333"/>
                <a:gd name="connsiteX187" fmla="*/ 82338 w 126999"/>
                <a:gd name="connsiteY187" fmla="*/ 169898 h 169333"/>
                <a:gd name="connsiteX188" fmla="*/ 83397 w 126999"/>
                <a:gd name="connsiteY188" fmla="*/ 170039 h 169333"/>
                <a:gd name="connsiteX189" fmla="*/ 84667 w 126999"/>
                <a:gd name="connsiteY189" fmla="*/ 170251 h 169333"/>
                <a:gd name="connsiteX190" fmla="*/ 85090 w 126999"/>
                <a:gd name="connsiteY190" fmla="*/ 170321 h 169333"/>
                <a:gd name="connsiteX191" fmla="*/ 86148 w 126999"/>
                <a:gd name="connsiteY191" fmla="*/ 170462 h 169333"/>
                <a:gd name="connsiteX192" fmla="*/ 87489 w 126999"/>
                <a:gd name="connsiteY192" fmla="*/ 170603 h 169333"/>
                <a:gd name="connsiteX193" fmla="*/ 87912 w 126999"/>
                <a:gd name="connsiteY193" fmla="*/ 170674 h 169333"/>
                <a:gd name="connsiteX194" fmla="*/ 88829 w 126999"/>
                <a:gd name="connsiteY194" fmla="*/ 170674 h 169333"/>
                <a:gd name="connsiteX195" fmla="*/ 90452 w 126999"/>
                <a:gd name="connsiteY195" fmla="*/ 170744 h 169333"/>
                <a:gd name="connsiteX196" fmla="*/ 90876 w 126999"/>
                <a:gd name="connsiteY196" fmla="*/ 170744 h 169333"/>
                <a:gd name="connsiteX197" fmla="*/ 91581 w 126999"/>
                <a:gd name="connsiteY197" fmla="*/ 170744 h 169333"/>
                <a:gd name="connsiteX198" fmla="*/ 93557 w 126999"/>
                <a:gd name="connsiteY198" fmla="*/ 170674 h 169333"/>
                <a:gd name="connsiteX199" fmla="*/ 94121 w 126999"/>
                <a:gd name="connsiteY199" fmla="*/ 170674 h 169333"/>
                <a:gd name="connsiteX200" fmla="*/ 94545 w 126999"/>
                <a:gd name="connsiteY200" fmla="*/ 170603 h 169333"/>
                <a:gd name="connsiteX201" fmla="*/ 97508 w 126999"/>
                <a:gd name="connsiteY201" fmla="*/ 170180 h 169333"/>
                <a:gd name="connsiteX202" fmla="*/ 97719 w 126999"/>
                <a:gd name="connsiteY202" fmla="*/ 170109 h 169333"/>
                <a:gd name="connsiteX203" fmla="*/ 97790 w 126999"/>
                <a:gd name="connsiteY203" fmla="*/ 170109 h 169333"/>
                <a:gd name="connsiteX204" fmla="*/ 101741 w 126999"/>
                <a:gd name="connsiteY204" fmla="*/ 168981 h 169333"/>
                <a:gd name="connsiteX205" fmla="*/ 102094 w 126999"/>
                <a:gd name="connsiteY205" fmla="*/ 168910 h 169333"/>
                <a:gd name="connsiteX206" fmla="*/ 102376 w 126999"/>
                <a:gd name="connsiteY206" fmla="*/ 168769 h 169333"/>
                <a:gd name="connsiteX207" fmla="*/ 104069 w 126999"/>
                <a:gd name="connsiteY207" fmla="*/ 168063 h 169333"/>
                <a:gd name="connsiteX208" fmla="*/ 104563 w 126999"/>
                <a:gd name="connsiteY208" fmla="*/ 167781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26999" h="169333">
                  <a:moveTo>
                    <a:pt x="104563" y="167781"/>
                  </a:moveTo>
                  <a:cubicBezTo>
                    <a:pt x="105339" y="167428"/>
                    <a:pt x="106116" y="167005"/>
                    <a:pt x="106892" y="166582"/>
                  </a:cubicBezTo>
                  <a:lnTo>
                    <a:pt x="131163" y="152471"/>
                  </a:lnTo>
                  <a:cubicBezTo>
                    <a:pt x="130387" y="152894"/>
                    <a:pt x="129611" y="153317"/>
                    <a:pt x="128835" y="153670"/>
                  </a:cubicBezTo>
                  <a:cubicBezTo>
                    <a:pt x="128552" y="153811"/>
                    <a:pt x="128270" y="153882"/>
                    <a:pt x="128058" y="154023"/>
                  </a:cubicBezTo>
                  <a:cubicBezTo>
                    <a:pt x="127494" y="154234"/>
                    <a:pt x="126929" y="154517"/>
                    <a:pt x="126365" y="154728"/>
                  </a:cubicBezTo>
                  <a:cubicBezTo>
                    <a:pt x="126153" y="154799"/>
                    <a:pt x="125942" y="154869"/>
                    <a:pt x="125730" y="154940"/>
                  </a:cubicBezTo>
                  <a:cubicBezTo>
                    <a:pt x="124460" y="155363"/>
                    <a:pt x="123119" y="155787"/>
                    <a:pt x="121779" y="156069"/>
                  </a:cubicBezTo>
                  <a:cubicBezTo>
                    <a:pt x="121708" y="156069"/>
                    <a:pt x="121567" y="156069"/>
                    <a:pt x="121497" y="156140"/>
                  </a:cubicBezTo>
                  <a:cubicBezTo>
                    <a:pt x="120509" y="156351"/>
                    <a:pt x="119592" y="156492"/>
                    <a:pt x="118533" y="156563"/>
                  </a:cubicBezTo>
                  <a:cubicBezTo>
                    <a:pt x="118181" y="156633"/>
                    <a:pt x="117828" y="156633"/>
                    <a:pt x="117546" y="156633"/>
                  </a:cubicBezTo>
                  <a:cubicBezTo>
                    <a:pt x="116911" y="156704"/>
                    <a:pt x="116205" y="156704"/>
                    <a:pt x="115570" y="156704"/>
                  </a:cubicBezTo>
                  <a:cubicBezTo>
                    <a:pt x="115217" y="156704"/>
                    <a:pt x="114794" y="156704"/>
                    <a:pt x="114441" y="156704"/>
                  </a:cubicBezTo>
                  <a:cubicBezTo>
                    <a:pt x="113947" y="156704"/>
                    <a:pt x="113383" y="156704"/>
                    <a:pt x="112818" y="156633"/>
                  </a:cubicBezTo>
                  <a:cubicBezTo>
                    <a:pt x="112395" y="156633"/>
                    <a:pt x="111972" y="156563"/>
                    <a:pt x="111548" y="156563"/>
                  </a:cubicBezTo>
                  <a:cubicBezTo>
                    <a:pt x="111125" y="156492"/>
                    <a:pt x="110631" y="156492"/>
                    <a:pt x="110208" y="156422"/>
                  </a:cubicBezTo>
                  <a:cubicBezTo>
                    <a:pt x="109714" y="156351"/>
                    <a:pt x="109220" y="156281"/>
                    <a:pt x="108726" y="156210"/>
                  </a:cubicBezTo>
                  <a:cubicBezTo>
                    <a:pt x="108303" y="156140"/>
                    <a:pt x="107880" y="156069"/>
                    <a:pt x="107456" y="155998"/>
                  </a:cubicBezTo>
                  <a:cubicBezTo>
                    <a:pt x="106892" y="155928"/>
                    <a:pt x="106398" y="155787"/>
                    <a:pt x="105833" y="155716"/>
                  </a:cubicBezTo>
                  <a:cubicBezTo>
                    <a:pt x="105481" y="155646"/>
                    <a:pt x="105128" y="155575"/>
                    <a:pt x="104704" y="155504"/>
                  </a:cubicBezTo>
                  <a:cubicBezTo>
                    <a:pt x="104140" y="155363"/>
                    <a:pt x="103576" y="155222"/>
                    <a:pt x="102941" y="155081"/>
                  </a:cubicBezTo>
                  <a:cubicBezTo>
                    <a:pt x="102588" y="155011"/>
                    <a:pt x="102235" y="154869"/>
                    <a:pt x="101812" y="154799"/>
                  </a:cubicBezTo>
                  <a:cubicBezTo>
                    <a:pt x="101177" y="154587"/>
                    <a:pt x="100542" y="154446"/>
                    <a:pt x="99907" y="154234"/>
                  </a:cubicBezTo>
                  <a:cubicBezTo>
                    <a:pt x="99625" y="154164"/>
                    <a:pt x="99272" y="154023"/>
                    <a:pt x="98989" y="153952"/>
                  </a:cubicBezTo>
                  <a:cubicBezTo>
                    <a:pt x="98072" y="153599"/>
                    <a:pt x="97085" y="153317"/>
                    <a:pt x="96167" y="152894"/>
                  </a:cubicBezTo>
                  <a:cubicBezTo>
                    <a:pt x="96167" y="152894"/>
                    <a:pt x="96167" y="152894"/>
                    <a:pt x="96167" y="152894"/>
                  </a:cubicBezTo>
                  <a:cubicBezTo>
                    <a:pt x="95250" y="152541"/>
                    <a:pt x="94262" y="152118"/>
                    <a:pt x="93274" y="151624"/>
                  </a:cubicBezTo>
                  <a:cubicBezTo>
                    <a:pt x="92992" y="151483"/>
                    <a:pt x="92710" y="151342"/>
                    <a:pt x="92357" y="151201"/>
                  </a:cubicBezTo>
                  <a:cubicBezTo>
                    <a:pt x="91652" y="150848"/>
                    <a:pt x="91017" y="150566"/>
                    <a:pt x="90311" y="150213"/>
                  </a:cubicBezTo>
                  <a:cubicBezTo>
                    <a:pt x="89958" y="150072"/>
                    <a:pt x="89606" y="149860"/>
                    <a:pt x="89323" y="149719"/>
                  </a:cubicBezTo>
                  <a:cubicBezTo>
                    <a:pt x="88406" y="149225"/>
                    <a:pt x="87489" y="148731"/>
                    <a:pt x="86572" y="148237"/>
                  </a:cubicBezTo>
                  <a:cubicBezTo>
                    <a:pt x="84455" y="147038"/>
                    <a:pt x="82338" y="145697"/>
                    <a:pt x="80292" y="144286"/>
                  </a:cubicBezTo>
                  <a:cubicBezTo>
                    <a:pt x="80151" y="144216"/>
                    <a:pt x="80010" y="144074"/>
                    <a:pt x="79939" y="144004"/>
                  </a:cubicBezTo>
                  <a:cubicBezTo>
                    <a:pt x="78034" y="142663"/>
                    <a:pt x="76130" y="141252"/>
                    <a:pt x="74295" y="139700"/>
                  </a:cubicBezTo>
                  <a:cubicBezTo>
                    <a:pt x="74083" y="139559"/>
                    <a:pt x="73872" y="139347"/>
                    <a:pt x="73660" y="139206"/>
                  </a:cubicBezTo>
                  <a:cubicBezTo>
                    <a:pt x="71826" y="137724"/>
                    <a:pt x="70062" y="136172"/>
                    <a:pt x="68368" y="134549"/>
                  </a:cubicBezTo>
                  <a:cubicBezTo>
                    <a:pt x="68157" y="134338"/>
                    <a:pt x="67945" y="134197"/>
                    <a:pt x="67733" y="133985"/>
                  </a:cubicBezTo>
                  <a:cubicBezTo>
                    <a:pt x="65969" y="132292"/>
                    <a:pt x="64206" y="130598"/>
                    <a:pt x="62512" y="128764"/>
                  </a:cubicBezTo>
                  <a:cubicBezTo>
                    <a:pt x="62371" y="128623"/>
                    <a:pt x="62230" y="128482"/>
                    <a:pt x="62089" y="128341"/>
                  </a:cubicBezTo>
                  <a:cubicBezTo>
                    <a:pt x="60255" y="126436"/>
                    <a:pt x="58491" y="124390"/>
                    <a:pt x="56797" y="122343"/>
                  </a:cubicBezTo>
                  <a:cubicBezTo>
                    <a:pt x="56797" y="122343"/>
                    <a:pt x="56727" y="122273"/>
                    <a:pt x="56727" y="122273"/>
                  </a:cubicBezTo>
                  <a:cubicBezTo>
                    <a:pt x="54963" y="120156"/>
                    <a:pt x="53269" y="117969"/>
                    <a:pt x="51647" y="115711"/>
                  </a:cubicBezTo>
                  <a:cubicBezTo>
                    <a:pt x="51647" y="115711"/>
                    <a:pt x="51647" y="115711"/>
                    <a:pt x="51647" y="115711"/>
                  </a:cubicBezTo>
                  <a:cubicBezTo>
                    <a:pt x="50165" y="113665"/>
                    <a:pt x="48683" y="111548"/>
                    <a:pt x="47272" y="109432"/>
                  </a:cubicBezTo>
                  <a:cubicBezTo>
                    <a:pt x="46426" y="108091"/>
                    <a:pt x="45579" y="106751"/>
                    <a:pt x="44732" y="105410"/>
                  </a:cubicBezTo>
                  <a:cubicBezTo>
                    <a:pt x="44027" y="104281"/>
                    <a:pt x="43321" y="103152"/>
                    <a:pt x="42616" y="102023"/>
                  </a:cubicBezTo>
                  <a:cubicBezTo>
                    <a:pt x="42333" y="101459"/>
                    <a:pt x="41981" y="100965"/>
                    <a:pt x="41698" y="100401"/>
                  </a:cubicBezTo>
                  <a:cubicBezTo>
                    <a:pt x="40640" y="98496"/>
                    <a:pt x="39511" y="96520"/>
                    <a:pt x="38523" y="94545"/>
                  </a:cubicBezTo>
                  <a:cubicBezTo>
                    <a:pt x="38382" y="94333"/>
                    <a:pt x="38312" y="94121"/>
                    <a:pt x="38171" y="93910"/>
                  </a:cubicBezTo>
                  <a:cubicBezTo>
                    <a:pt x="36971" y="91511"/>
                    <a:pt x="35842" y="89112"/>
                    <a:pt x="34784" y="86642"/>
                  </a:cubicBezTo>
                  <a:cubicBezTo>
                    <a:pt x="34713" y="86501"/>
                    <a:pt x="34643" y="86360"/>
                    <a:pt x="34643" y="86289"/>
                  </a:cubicBezTo>
                  <a:cubicBezTo>
                    <a:pt x="33585" y="83891"/>
                    <a:pt x="32667" y="81492"/>
                    <a:pt x="31750" y="79093"/>
                  </a:cubicBezTo>
                  <a:cubicBezTo>
                    <a:pt x="31679" y="78952"/>
                    <a:pt x="31609" y="78811"/>
                    <a:pt x="31538" y="78599"/>
                  </a:cubicBezTo>
                  <a:cubicBezTo>
                    <a:pt x="30621" y="76130"/>
                    <a:pt x="29774" y="73660"/>
                    <a:pt x="29069" y="71120"/>
                  </a:cubicBezTo>
                  <a:cubicBezTo>
                    <a:pt x="28998" y="70979"/>
                    <a:pt x="28998" y="70838"/>
                    <a:pt x="28928" y="70697"/>
                  </a:cubicBezTo>
                  <a:cubicBezTo>
                    <a:pt x="28222" y="68298"/>
                    <a:pt x="27587" y="65899"/>
                    <a:pt x="27023" y="63500"/>
                  </a:cubicBezTo>
                  <a:cubicBezTo>
                    <a:pt x="26952" y="63288"/>
                    <a:pt x="26882" y="63077"/>
                    <a:pt x="26882" y="62795"/>
                  </a:cubicBezTo>
                  <a:cubicBezTo>
                    <a:pt x="26317" y="60325"/>
                    <a:pt x="25823" y="57856"/>
                    <a:pt x="25471" y="55457"/>
                  </a:cubicBezTo>
                  <a:cubicBezTo>
                    <a:pt x="25471" y="55386"/>
                    <a:pt x="25471" y="55386"/>
                    <a:pt x="25471" y="55316"/>
                  </a:cubicBezTo>
                  <a:cubicBezTo>
                    <a:pt x="25047" y="52846"/>
                    <a:pt x="24765" y="50377"/>
                    <a:pt x="24553" y="47978"/>
                  </a:cubicBezTo>
                  <a:cubicBezTo>
                    <a:pt x="24553" y="47766"/>
                    <a:pt x="24553" y="47554"/>
                    <a:pt x="24483" y="47343"/>
                  </a:cubicBezTo>
                  <a:cubicBezTo>
                    <a:pt x="24271" y="44944"/>
                    <a:pt x="24201" y="42474"/>
                    <a:pt x="24201" y="40146"/>
                  </a:cubicBezTo>
                  <a:cubicBezTo>
                    <a:pt x="24201" y="37747"/>
                    <a:pt x="24342" y="35490"/>
                    <a:pt x="24553" y="33302"/>
                  </a:cubicBezTo>
                  <a:cubicBezTo>
                    <a:pt x="24553" y="33091"/>
                    <a:pt x="24624" y="32879"/>
                    <a:pt x="24624" y="32738"/>
                  </a:cubicBezTo>
                  <a:cubicBezTo>
                    <a:pt x="24836" y="30692"/>
                    <a:pt x="25118" y="28787"/>
                    <a:pt x="25471" y="26882"/>
                  </a:cubicBezTo>
                  <a:cubicBezTo>
                    <a:pt x="25541" y="26599"/>
                    <a:pt x="25541" y="26388"/>
                    <a:pt x="25612" y="26106"/>
                  </a:cubicBezTo>
                  <a:cubicBezTo>
                    <a:pt x="25964" y="24271"/>
                    <a:pt x="26458" y="22578"/>
                    <a:pt x="26952" y="20884"/>
                  </a:cubicBezTo>
                  <a:cubicBezTo>
                    <a:pt x="27023" y="20602"/>
                    <a:pt x="27164" y="20250"/>
                    <a:pt x="27234" y="19967"/>
                  </a:cubicBezTo>
                  <a:cubicBezTo>
                    <a:pt x="27728" y="18415"/>
                    <a:pt x="28363" y="16933"/>
                    <a:pt x="28998" y="15522"/>
                  </a:cubicBezTo>
                  <a:cubicBezTo>
                    <a:pt x="29069" y="15381"/>
                    <a:pt x="29139" y="15170"/>
                    <a:pt x="29210" y="15028"/>
                  </a:cubicBezTo>
                  <a:cubicBezTo>
                    <a:pt x="29986" y="13406"/>
                    <a:pt x="30833" y="11924"/>
                    <a:pt x="31750" y="10442"/>
                  </a:cubicBezTo>
                  <a:cubicBezTo>
                    <a:pt x="31891" y="10231"/>
                    <a:pt x="32032" y="10090"/>
                    <a:pt x="32103" y="9878"/>
                  </a:cubicBezTo>
                  <a:cubicBezTo>
                    <a:pt x="32879" y="8749"/>
                    <a:pt x="33655" y="7691"/>
                    <a:pt x="34502" y="6703"/>
                  </a:cubicBezTo>
                  <a:cubicBezTo>
                    <a:pt x="34784" y="6350"/>
                    <a:pt x="35137" y="5997"/>
                    <a:pt x="35489" y="5644"/>
                  </a:cubicBezTo>
                  <a:cubicBezTo>
                    <a:pt x="36266" y="4868"/>
                    <a:pt x="37042" y="4092"/>
                    <a:pt x="37818" y="3387"/>
                  </a:cubicBezTo>
                  <a:cubicBezTo>
                    <a:pt x="38171" y="3104"/>
                    <a:pt x="38453" y="2822"/>
                    <a:pt x="38806" y="2540"/>
                  </a:cubicBezTo>
                  <a:cubicBezTo>
                    <a:pt x="39934" y="1623"/>
                    <a:pt x="41134" y="776"/>
                    <a:pt x="42404" y="0"/>
                  </a:cubicBezTo>
                  <a:lnTo>
                    <a:pt x="18133" y="14111"/>
                  </a:lnTo>
                  <a:cubicBezTo>
                    <a:pt x="16863" y="14817"/>
                    <a:pt x="15663" y="15734"/>
                    <a:pt x="14534" y="16651"/>
                  </a:cubicBezTo>
                  <a:cubicBezTo>
                    <a:pt x="14182" y="16933"/>
                    <a:pt x="13829" y="17216"/>
                    <a:pt x="13547" y="17498"/>
                  </a:cubicBezTo>
                  <a:cubicBezTo>
                    <a:pt x="12700" y="18203"/>
                    <a:pt x="11924" y="18979"/>
                    <a:pt x="11218" y="19756"/>
                  </a:cubicBezTo>
                  <a:cubicBezTo>
                    <a:pt x="10866" y="20108"/>
                    <a:pt x="10583" y="20461"/>
                    <a:pt x="10231" y="20814"/>
                  </a:cubicBezTo>
                  <a:cubicBezTo>
                    <a:pt x="9384" y="21802"/>
                    <a:pt x="8537" y="22860"/>
                    <a:pt x="7832" y="23989"/>
                  </a:cubicBezTo>
                  <a:cubicBezTo>
                    <a:pt x="7691" y="24201"/>
                    <a:pt x="7549" y="24342"/>
                    <a:pt x="7408" y="24553"/>
                  </a:cubicBezTo>
                  <a:cubicBezTo>
                    <a:pt x="7408" y="24624"/>
                    <a:pt x="7338" y="24624"/>
                    <a:pt x="7338" y="24694"/>
                  </a:cubicBezTo>
                  <a:cubicBezTo>
                    <a:pt x="6491" y="26035"/>
                    <a:pt x="5715" y="27446"/>
                    <a:pt x="5009" y="28998"/>
                  </a:cubicBezTo>
                  <a:cubicBezTo>
                    <a:pt x="5009" y="29069"/>
                    <a:pt x="4939" y="29069"/>
                    <a:pt x="4939" y="29139"/>
                  </a:cubicBezTo>
                  <a:cubicBezTo>
                    <a:pt x="4868" y="29281"/>
                    <a:pt x="4798" y="29492"/>
                    <a:pt x="4727" y="29633"/>
                  </a:cubicBezTo>
                  <a:cubicBezTo>
                    <a:pt x="4304" y="30551"/>
                    <a:pt x="3881" y="31538"/>
                    <a:pt x="3528" y="32526"/>
                  </a:cubicBezTo>
                  <a:cubicBezTo>
                    <a:pt x="3316" y="33020"/>
                    <a:pt x="3175" y="33585"/>
                    <a:pt x="3034" y="34078"/>
                  </a:cubicBezTo>
                  <a:cubicBezTo>
                    <a:pt x="2963" y="34361"/>
                    <a:pt x="2822" y="34713"/>
                    <a:pt x="2752" y="34996"/>
                  </a:cubicBezTo>
                  <a:cubicBezTo>
                    <a:pt x="2681" y="35278"/>
                    <a:pt x="2540" y="35560"/>
                    <a:pt x="2469" y="35842"/>
                  </a:cubicBezTo>
                  <a:cubicBezTo>
                    <a:pt x="2187" y="36901"/>
                    <a:pt x="1905" y="37959"/>
                    <a:pt x="1623" y="39017"/>
                  </a:cubicBezTo>
                  <a:cubicBezTo>
                    <a:pt x="1552" y="39370"/>
                    <a:pt x="1482" y="39793"/>
                    <a:pt x="1411" y="40217"/>
                  </a:cubicBezTo>
                  <a:cubicBezTo>
                    <a:pt x="1341" y="40499"/>
                    <a:pt x="1341" y="40711"/>
                    <a:pt x="1270" y="40993"/>
                  </a:cubicBezTo>
                  <a:cubicBezTo>
                    <a:pt x="1199" y="41346"/>
                    <a:pt x="1129" y="41769"/>
                    <a:pt x="1058" y="42122"/>
                  </a:cubicBezTo>
                  <a:cubicBezTo>
                    <a:pt x="917" y="43109"/>
                    <a:pt x="706" y="44097"/>
                    <a:pt x="635" y="45085"/>
                  </a:cubicBezTo>
                  <a:cubicBezTo>
                    <a:pt x="564" y="45649"/>
                    <a:pt x="494" y="46214"/>
                    <a:pt x="423" y="46778"/>
                  </a:cubicBezTo>
                  <a:cubicBezTo>
                    <a:pt x="423" y="46990"/>
                    <a:pt x="353" y="47202"/>
                    <a:pt x="353" y="47343"/>
                  </a:cubicBezTo>
                  <a:cubicBezTo>
                    <a:pt x="353" y="47554"/>
                    <a:pt x="282" y="47837"/>
                    <a:pt x="282" y="48048"/>
                  </a:cubicBezTo>
                  <a:cubicBezTo>
                    <a:pt x="212" y="49036"/>
                    <a:pt x="141" y="50024"/>
                    <a:pt x="71" y="51012"/>
                  </a:cubicBezTo>
                  <a:cubicBezTo>
                    <a:pt x="0" y="52000"/>
                    <a:pt x="0" y="52987"/>
                    <a:pt x="0" y="54046"/>
                  </a:cubicBezTo>
                  <a:cubicBezTo>
                    <a:pt x="0" y="54116"/>
                    <a:pt x="0" y="54187"/>
                    <a:pt x="0" y="54257"/>
                  </a:cubicBezTo>
                  <a:cubicBezTo>
                    <a:pt x="0" y="55174"/>
                    <a:pt x="0" y="56162"/>
                    <a:pt x="71" y="57080"/>
                  </a:cubicBezTo>
                  <a:cubicBezTo>
                    <a:pt x="71" y="58067"/>
                    <a:pt x="141" y="59055"/>
                    <a:pt x="212" y="60113"/>
                  </a:cubicBezTo>
                  <a:cubicBezTo>
                    <a:pt x="212" y="60607"/>
                    <a:pt x="282" y="61031"/>
                    <a:pt x="353" y="61524"/>
                  </a:cubicBezTo>
                  <a:cubicBezTo>
                    <a:pt x="353" y="61736"/>
                    <a:pt x="353" y="61948"/>
                    <a:pt x="423" y="62089"/>
                  </a:cubicBezTo>
                  <a:cubicBezTo>
                    <a:pt x="423" y="62442"/>
                    <a:pt x="494" y="62795"/>
                    <a:pt x="494" y="63147"/>
                  </a:cubicBezTo>
                  <a:cubicBezTo>
                    <a:pt x="564" y="64135"/>
                    <a:pt x="706" y="65193"/>
                    <a:pt x="847" y="66181"/>
                  </a:cubicBezTo>
                  <a:cubicBezTo>
                    <a:pt x="988" y="67240"/>
                    <a:pt x="1129" y="68298"/>
                    <a:pt x="1270" y="69356"/>
                  </a:cubicBezTo>
                  <a:cubicBezTo>
                    <a:pt x="1270" y="69356"/>
                    <a:pt x="1270" y="69427"/>
                    <a:pt x="1270" y="69427"/>
                  </a:cubicBezTo>
                  <a:cubicBezTo>
                    <a:pt x="1270" y="69497"/>
                    <a:pt x="1270" y="69497"/>
                    <a:pt x="1270" y="69568"/>
                  </a:cubicBezTo>
                  <a:cubicBezTo>
                    <a:pt x="1411" y="70556"/>
                    <a:pt x="1623" y="71543"/>
                    <a:pt x="1764" y="72531"/>
                  </a:cubicBezTo>
                  <a:cubicBezTo>
                    <a:pt x="1976" y="73590"/>
                    <a:pt x="2187" y="74718"/>
                    <a:pt x="2399" y="75777"/>
                  </a:cubicBezTo>
                  <a:cubicBezTo>
                    <a:pt x="2469" y="76200"/>
                    <a:pt x="2611" y="76553"/>
                    <a:pt x="2681" y="76976"/>
                  </a:cubicBezTo>
                  <a:cubicBezTo>
                    <a:pt x="2752" y="77188"/>
                    <a:pt x="2752" y="77400"/>
                    <a:pt x="2822" y="77682"/>
                  </a:cubicBezTo>
                  <a:cubicBezTo>
                    <a:pt x="2963" y="78176"/>
                    <a:pt x="3034" y="78599"/>
                    <a:pt x="3175" y="79093"/>
                  </a:cubicBezTo>
                  <a:cubicBezTo>
                    <a:pt x="3457" y="80222"/>
                    <a:pt x="3739" y="81280"/>
                    <a:pt x="4022" y="82409"/>
                  </a:cubicBezTo>
                  <a:cubicBezTo>
                    <a:pt x="4233" y="83256"/>
                    <a:pt x="4516" y="84032"/>
                    <a:pt x="4727" y="84878"/>
                  </a:cubicBezTo>
                  <a:cubicBezTo>
                    <a:pt x="4798" y="85019"/>
                    <a:pt x="4798" y="85161"/>
                    <a:pt x="4868" y="85302"/>
                  </a:cubicBezTo>
                  <a:cubicBezTo>
                    <a:pt x="4939" y="85443"/>
                    <a:pt x="4939" y="85584"/>
                    <a:pt x="5009" y="85725"/>
                  </a:cubicBezTo>
                  <a:cubicBezTo>
                    <a:pt x="5362" y="86783"/>
                    <a:pt x="5715" y="87912"/>
                    <a:pt x="6068" y="88971"/>
                  </a:cubicBezTo>
                  <a:cubicBezTo>
                    <a:pt x="6421" y="90029"/>
                    <a:pt x="6773" y="91087"/>
                    <a:pt x="7197" y="92146"/>
                  </a:cubicBezTo>
                  <a:cubicBezTo>
                    <a:pt x="7267" y="92357"/>
                    <a:pt x="7338" y="92569"/>
                    <a:pt x="7408" y="92710"/>
                  </a:cubicBezTo>
                  <a:cubicBezTo>
                    <a:pt x="7479" y="92851"/>
                    <a:pt x="7549" y="93063"/>
                    <a:pt x="7620" y="93204"/>
                  </a:cubicBezTo>
                  <a:cubicBezTo>
                    <a:pt x="7832" y="93839"/>
                    <a:pt x="8114" y="94545"/>
                    <a:pt x="8396" y="95179"/>
                  </a:cubicBezTo>
                  <a:cubicBezTo>
                    <a:pt x="8819" y="96167"/>
                    <a:pt x="9172" y="97226"/>
                    <a:pt x="9596" y="98213"/>
                  </a:cubicBezTo>
                  <a:cubicBezTo>
                    <a:pt x="9878" y="98919"/>
                    <a:pt x="10231" y="99695"/>
                    <a:pt x="10513" y="100401"/>
                  </a:cubicBezTo>
                  <a:cubicBezTo>
                    <a:pt x="10583" y="100542"/>
                    <a:pt x="10583" y="100612"/>
                    <a:pt x="10654" y="100753"/>
                  </a:cubicBezTo>
                  <a:cubicBezTo>
                    <a:pt x="10724" y="100894"/>
                    <a:pt x="10795" y="101036"/>
                    <a:pt x="10866" y="101177"/>
                  </a:cubicBezTo>
                  <a:cubicBezTo>
                    <a:pt x="11289" y="102164"/>
                    <a:pt x="11783" y="103223"/>
                    <a:pt x="12277" y="104211"/>
                  </a:cubicBezTo>
                  <a:cubicBezTo>
                    <a:pt x="12771" y="105340"/>
                    <a:pt x="13335" y="106398"/>
                    <a:pt x="13899" y="107527"/>
                  </a:cubicBezTo>
                  <a:cubicBezTo>
                    <a:pt x="13970" y="107668"/>
                    <a:pt x="14041" y="107879"/>
                    <a:pt x="14182" y="108021"/>
                  </a:cubicBezTo>
                  <a:cubicBezTo>
                    <a:pt x="14323" y="108232"/>
                    <a:pt x="14393" y="108444"/>
                    <a:pt x="14534" y="108656"/>
                  </a:cubicBezTo>
                  <a:cubicBezTo>
                    <a:pt x="14958" y="109502"/>
                    <a:pt x="15452" y="110420"/>
                    <a:pt x="15875" y="111266"/>
                  </a:cubicBezTo>
                  <a:cubicBezTo>
                    <a:pt x="16439" y="112324"/>
                    <a:pt x="17074" y="113453"/>
                    <a:pt x="17710" y="114512"/>
                  </a:cubicBezTo>
                  <a:cubicBezTo>
                    <a:pt x="17992" y="115076"/>
                    <a:pt x="18274" y="115570"/>
                    <a:pt x="18627" y="116134"/>
                  </a:cubicBezTo>
                  <a:cubicBezTo>
                    <a:pt x="18768" y="116346"/>
                    <a:pt x="18838" y="116558"/>
                    <a:pt x="18979" y="116769"/>
                  </a:cubicBezTo>
                  <a:cubicBezTo>
                    <a:pt x="19544" y="117687"/>
                    <a:pt x="20108" y="118604"/>
                    <a:pt x="20673" y="119521"/>
                  </a:cubicBezTo>
                  <a:cubicBezTo>
                    <a:pt x="21519" y="120862"/>
                    <a:pt x="22296" y="122202"/>
                    <a:pt x="23213" y="123543"/>
                  </a:cubicBezTo>
                  <a:cubicBezTo>
                    <a:pt x="23354" y="123754"/>
                    <a:pt x="23495" y="123966"/>
                    <a:pt x="23636" y="124178"/>
                  </a:cubicBezTo>
                  <a:cubicBezTo>
                    <a:pt x="24906" y="126083"/>
                    <a:pt x="26247" y="127988"/>
                    <a:pt x="27587" y="129822"/>
                  </a:cubicBezTo>
                  <a:cubicBezTo>
                    <a:pt x="27587" y="129822"/>
                    <a:pt x="27587" y="129822"/>
                    <a:pt x="27587" y="129822"/>
                  </a:cubicBezTo>
                  <a:cubicBezTo>
                    <a:pt x="27587" y="129822"/>
                    <a:pt x="27587" y="129822"/>
                    <a:pt x="27587" y="129822"/>
                  </a:cubicBezTo>
                  <a:cubicBezTo>
                    <a:pt x="28505" y="131092"/>
                    <a:pt x="29422" y="132292"/>
                    <a:pt x="30339" y="133491"/>
                  </a:cubicBezTo>
                  <a:cubicBezTo>
                    <a:pt x="31115" y="134479"/>
                    <a:pt x="31891" y="135396"/>
                    <a:pt x="32667" y="136384"/>
                  </a:cubicBezTo>
                  <a:cubicBezTo>
                    <a:pt x="32667" y="136384"/>
                    <a:pt x="32738" y="136455"/>
                    <a:pt x="32738" y="136455"/>
                  </a:cubicBezTo>
                  <a:cubicBezTo>
                    <a:pt x="32738" y="136455"/>
                    <a:pt x="32738" y="136455"/>
                    <a:pt x="32738" y="136525"/>
                  </a:cubicBezTo>
                  <a:cubicBezTo>
                    <a:pt x="33514" y="137513"/>
                    <a:pt x="34361" y="138430"/>
                    <a:pt x="35137" y="139347"/>
                  </a:cubicBezTo>
                  <a:cubicBezTo>
                    <a:pt x="35913" y="140265"/>
                    <a:pt x="36759" y="141182"/>
                    <a:pt x="37606" y="142028"/>
                  </a:cubicBezTo>
                  <a:cubicBezTo>
                    <a:pt x="37747" y="142170"/>
                    <a:pt x="37888" y="142311"/>
                    <a:pt x="38029" y="142452"/>
                  </a:cubicBezTo>
                  <a:cubicBezTo>
                    <a:pt x="38171" y="142593"/>
                    <a:pt x="38312" y="142734"/>
                    <a:pt x="38453" y="142875"/>
                  </a:cubicBezTo>
                  <a:cubicBezTo>
                    <a:pt x="39017" y="143510"/>
                    <a:pt x="39582" y="144074"/>
                    <a:pt x="40146" y="144709"/>
                  </a:cubicBezTo>
                  <a:cubicBezTo>
                    <a:pt x="40993" y="145627"/>
                    <a:pt x="41910" y="146473"/>
                    <a:pt x="42757" y="147320"/>
                  </a:cubicBezTo>
                  <a:cubicBezTo>
                    <a:pt x="43039" y="147602"/>
                    <a:pt x="43321" y="147814"/>
                    <a:pt x="43603" y="148096"/>
                  </a:cubicBezTo>
                  <a:cubicBezTo>
                    <a:pt x="43815" y="148308"/>
                    <a:pt x="44027" y="148449"/>
                    <a:pt x="44238" y="148661"/>
                  </a:cubicBezTo>
                  <a:cubicBezTo>
                    <a:pt x="44662" y="149084"/>
                    <a:pt x="45085" y="149507"/>
                    <a:pt x="45579" y="149860"/>
                  </a:cubicBezTo>
                  <a:cubicBezTo>
                    <a:pt x="46496" y="150707"/>
                    <a:pt x="47413" y="151483"/>
                    <a:pt x="48331" y="152259"/>
                  </a:cubicBezTo>
                  <a:cubicBezTo>
                    <a:pt x="48754" y="152612"/>
                    <a:pt x="49177" y="152894"/>
                    <a:pt x="49530" y="153247"/>
                  </a:cubicBezTo>
                  <a:cubicBezTo>
                    <a:pt x="49742" y="153388"/>
                    <a:pt x="49953" y="153599"/>
                    <a:pt x="50165" y="153741"/>
                  </a:cubicBezTo>
                  <a:cubicBezTo>
                    <a:pt x="50447" y="154023"/>
                    <a:pt x="50800" y="154234"/>
                    <a:pt x="51082" y="154517"/>
                  </a:cubicBezTo>
                  <a:cubicBezTo>
                    <a:pt x="52000" y="155222"/>
                    <a:pt x="52917" y="155928"/>
                    <a:pt x="53834" y="156633"/>
                  </a:cubicBezTo>
                  <a:cubicBezTo>
                    <a:pt x="54469" y="157127"/>
                    <a:pt x="55174" y="157621"/>
                    <a:pt x="55809" y="158045"/>
                  </a:cubicBezTo>
                  <a:cubicBezTo>
                    <a:pt x="55951" y="158115"/>
                    <a:pt x="56021" y="158256"/>
                    <a:pt x="56162" y="158327"/>
                  </a:cubicBezTo>
                  <a:cubicBezTo>
                    <a:pt x="56303" y="158397"/>
                    <a:pt x="56374" y="158468"/>
                    <a:pt x="56515" y="158538"/>
                  </a:cubicBezTo>
                  <a:cubicBezTo>
                    <a:pt x="57362" y="159173"/>
                    <a:pt x="58279" y="159738"/>
                    <a:pt x="59196" y="160302"/>
                  </a:cubicBezTo>
                  <a:cubicBezTo>
                    <a:pt x="60043" y="160867"/>
                    <a:pt x="60960" y="161431"/>
                    <a:pt x="61877" y="161925"/>
                  </a:cubicBezTo>
                  <a:cubicBezTo>
                    <a:pt x="62089" y="162066"/>
                    <a:pt x="62301" y="162137"/>
                    <a:pt x="62512" y="162278"/>
                  </a:cubicBezTo>
                  <a:cubicBezTo>
                    <a:pt x="63147" y="162631"/>
                    <a:pt x="63853" y="163054"/>
                    <a:pt x="64488" y="163407"/>
                  </a:cubicBezTo>
                  <a:cubicBezTo>
                    <a:pt x="64770" y="163548"/>
                    <a:pt x="64982" y="163689"/>
                    <a:pt x="65264" y="163830"/>
                  </a:cubicBezTo>
                  <a:cubicBezTo>
                    <a:pt x="65617" y="164042"/>
                    <a:pt x="65969" y="164183"/>
                    <a:pt x="66252" y="164324"/>
                  </a:cubicBezTo>
                  <a:cubicBezTo>
                    <a:pt x="66534" y="164465"/>
                    <a:pt x="66816" y="164606"/>
                    <a:pt x="67028" y="164747"/>
                  </a:cubicBezTo>
                  <a:cubicBezTo>
                    <a:pt x="67451" y="164959"/>
                    <a:pt x="67875" y="165171"/>
                    <a:pt x="68298" y="165312"/>
                  </a:cubicBezTo>
                  <a:cubicBezTo>
                    <a:pt x="68580" y="165453"/>
                    <a:pt x="68862" y="165594"/>
                    <a:pt x="69215" y="165735"/>
                  </a:cubicBezTo>
                  <a:cubicBezTo>
                    <a:pt x="69356" y="165806"/>
                    <a:pt x="69497" y="165876"/>
                    <a:pt x="69568" y="165876"/>
                  </a:cubicBezTo>
                  <a:cubicBezTo>
                    <a:pt x="70415" y="166229"/>
                    <a:pt x="71261" y="166582"/>
                    <a:pt x="72037" y="166935"/>
                  </a:cubicBezTo>
                  <a:cubicBezTo>
                    <a:pt x="72037" y="166935"/>
                    <a:pt x="72037" y="166935"/>
                    <a:pt x="72037" y="166935"/>
                  </a:cubicBezTo>
                  <a:cubicBezTo>
                    <a:pt x="72037" y="166935"/>
                    <a:pt x="72037" y="166935"/>
                    <a:pt x="72037" y="166935"/>
                  </a:cubicBezTo>
                  <a:cubicBezTo>
                    <a:pt x="72884" y="167287"/>
                    <a:pt x="73731" y="167570"/>
                    <a:pt x="74577" y="167852"/>
                  </a:cubicBezTo>
                  <a:cubicBezTo>
                    <a:pt x="74718" y="167922"/>
                    <a:pt x="74789" y="167922"/>
                    <a:pt x="74930" y="167993"/>
                  </a:cubicBezTo>
                  <a:cubicBezTo>
                    <a:pt x="75212" y="168063"/>
                    <a:pt x="75565" y="168205"/>
                    <a:pt x="75847" y="168275"/>
                  </a:cubicBezTo>
                  <a:cubicBezTo>
                    <a:pt x="76271" y="168416"/>
                    <a:pt x="76694" y="168557"/>
                    <a:pt x="77117" y="168698"/>
                  </a:cubicBezTo>
                  <a:cubicBezTo>
                    <a:pt x="77329" y="168769"/>
                    <a:pt x="77541" y="168840"/>
                    <a:pt x="77752" y="168840"/>
                  </a:cubicBezTo>
                  <a:cubicBezTo>
                    <a:pt x="78105" y="168981"/>
                    <a:pt x="78528" y="169051"/>
                    <a:pt x="78881" y="169122"/>
                  </a:cubicBezTo>
                  <a:cubicBezTo>
                    <a:pt x="79163" y="169192"/>
                    <a:pt x="79446" y="169263"/>
                    <a:pt x="79728" y="169333"/>
                  </a:cubicBezTo>
                  <a:cubicBezTo>
                    <a:pt x="80010" y="169404"/>
                    <a:pt x="80292" y="169474"/>
                    <a:pt x="80645" y="169545"/>
                  </a:cubicBezTo>
                  <a:cubicBezTo>
                    <a:pt x="80998" y="169616"/>
                    <a:pt x="81351" y="169686"/>
                    <a:pt x="81774" y="169757"/>
                  </a:cubicBezTo>
                  <a:cubicBezTo>
                    <a:pt x="81986" y="169827"/>
                    <a:pt x="82127" y="169827"/>
                    <a:pt x="82338" y="169898"/>
                  </a:cubicBezTo>
                  <a:cubicBezTo>
                    <a:pt x="82691" y="169968"/>
                    <a:pt x="83044" y="170039"/>
                    <a:pt x="83397" y="170039"/>
                  </a:cubicBezTo>
                  <a:cubicBezTo>
                    <a:pt x="83820" y="170109"/>
                    <a:pt x="84243" y="170180"/>
                    <a:pt x="84667" y="170251"/>
                  </a:cubicBezTo>
                  <a:cubicBezTo>
                    <a:pt x="84808" y="170251"/>
                    <a:pt x="84949" y="170321"/>
                    <a:pt x="85090" y="170321"/>
                  </a:cubicBezTo>
                  <a:cubicBezTo>
                    <a:pt x="85443" y="170392"/>
                    <a:pt x="85796" y="170392"/>
                    <a:pt x="86148" y="170462"/>
                  </a:cubicBezTo>
                  <a:cubicBezTo>
                    <a:pt x="86572" y="170533"/>
                    <a:pt x="87066" y="170533"/>
                    <a:pt x="87489" y="170603"/>
                  </a:cubicBezTo>
                  <a:cubicBezTo>
                    <a:pt x="87630" y="170603"/>
                    <a:pt x="87771" y="170603"/>
                    <a:pt x="87912" y="170674"/>
                  </a:cubicBezTo>
                  <a:cubicBezTo>
                    <a:pt x="88194" y="170674"/>
                    <a:pt x="88547" y="170674"/>
                    <a:pt x="88829" y="170674"/>
                  </a:cubicBezTo>
                  <a:cubicBezTo>
                    <a:pt x="89394" y="170674"/>
                    <a:pt x="89888" y="170744"/>
                    <a:pt x="90452" y="170744"/>
                  </a:cubicBezTo>
                  <a:cubicBezTo>
                    <a:pt x="90593" y="170744"/>
                    <a:pt x="90734" y="170744"/>
                    <a:pt x="90876" y="170744"/>
                  </a:cubicBezTo>
                  <a:cubicBezTo>
                    <a:pt x="91087" y="170744"/>
                    <a:pt x="91299" y="170744"/>
                    <a:pt x="91581" y="170744"/>
                  </a:cubicBezTo>
                  <a:cubicBezTo>
                    <a:pt x="92216" y="170744"/>
                    <a:pt x="92922" y="170674"/>
                    <a:pt x="93557" y="170674"/>
                  </a:cubicBezTo>
                  <a:cubicBezTo>
                    <a:pt x="93768" y="170674"/>
                    <a:pt x="93980" y="170674"/>
                    <a:pt x="94121" y="170674"/>
                  </a:cubicBezTo>
                  <a:cubicBezTo>
                    <a:pt x="94262" y="170674"/>
                    <a:pt x="94403" y="170603"/>
                    <a:pt x="94545" y="170603"/>
                  </a:cubicBezTo>
                  <a:cubicBezTo>
                    <a:pt x="95532" y="170533"/>
                    <a:pt x="96520" y="170392"/>
                    <a:pt x="97508" y="170180"/>
                  </a:cubicBezTo>
                  <a:cubicBezTo>
                    <a:pt x="97578" y="170180"/>
                    <a:pt x="97649" y="170180"/>
                    <a:pt x="97719" y="170109"/>
                  </a:cubicBezTo>
                  <a:cubicBezTo>
                    <a:pt x="97719" y="170109"/>
                    <a:pt x="97719" y="170109"/>
                    <a:pt x="97790" y="170109"/>
                  </a:cubicBezTo>
                  <a:cubicBezTo>
                    <a:pt x="99131" y="169827"/>
                    <a:pt x="100471" y="169474"/>
                    <a:pt x="101741" y="168981"/>
                  </a:cubicBezTo>
                  <a:cubicBezTo>
                    <a:pt x="101882" y="168910"/>
                    <a:pt x="101953" y="168910"/>
                    <a:pt x="102094" y="168910"/>
                  </a:cubicBezTo>
                  <a:cubicBezTo>
                    <a:pt x="102165" y="168910"/>
                    <a:pt x="102306" y="168840"/>
                    <a:pt x="102376" y="168769"/>
                  </a:cubicBezTo>
                  <a:cubicBezTo>
                    <a:pt x="102941" y="168557"/>
                    <a:pt x="103505" y="168346"/>
                    <a:pt x="104069" y="168063"/>
                  </a:cubicBezTo>
                  <a:cubicBezTo>
                    <a:pt x="103999" y="167993"/>
                    <a:pt x="104281" y="167852"/>
                    <a:pt x="104563" y="167781"/>
                  </a:cubicBezTo>
                  <a:close/>
                </a:path>
              </a:pathLst>
            </a:custGeom>
            <a:solidFill>
              <a:srgbClr val="36345E"/>
            </a:solidFill>
            <a:ln w="7047"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86CA2C31-A505-4F26-8B9C-21183AD09365}"/>
                </a:ext>
              </a:extLst>
            </p:cNvPr>
            <p:cNvSpPr/>
            <p:nvPr/>
          </p:nvSpPr>
          <p:spPr>
            <a:xfrm>
              <a:off x="3990191" y="1703840"/>
              <a:ext cx="155221" cy="211666"/>
            </a:xfrm>
            <a:custGeom>
              <a:avLst/>
              <a:gdLst>
                <a:gd name="connsiteX0" fmla="*/ 159173 w 155222"/>
                <a:gd name="connsiteY0" fmla="*/ 143298 h 211666"/>
                <a:gd name="connsiteX1" fmla="*/ 159173 w 155222"/>
                <a:gd name="connsiteY1" fmla="*/ 142593 h 211666"/>
                <a:gd name="connsiteX2" fmla="*/ 159103 w 155222"/>
                <a:gd name="connsiteY2" fmla="*/ 141182 h 211666"/>
                <a:gd name="connsiteX3" fmla="*/ 159032 w 155222"/>
                <a:gd name="connsiteY3" fmla="*/ 139488 h 211666"/>
                <a:gd name="connsiteX4" fmla="*/ 158962 w 155222"/>
                <a:gd name="connsiteY4" fmla="*/ 138148 h 211666"/>
                <a:gd name="connsiteX5" fmla="*/ 158821 w 155222"/>
                <a:gd name="connsiteY5" fmla="*/ 136596 h 211666"/>
                <a:gd name="connsiteX6" fmla="*/ 158750 w 155222"/>
                <a:gd name="connsiteY6" fmla="*/ 135608 h 211666"/>
                <a:gd name="connsiteX7" fmla="*/ 158538 w 155222"/>
                <a:gd name="connsiteY7" fmla="*/ 133420 h 211666"/>
                <a:gd name="connsiteX8" fmla="*/ 158397 w 155222"/>
                <a:gd name="connsiteY8" fmla="*/ 132151 h 211666"/>
                <a:gd name="connsiteX9" fmla="*/ 158327 w 155222"/>
                <a:gd name="connsiteY9" fmla="*/ 131727 h 211666"/>
                <a:gd name="connsiteX10" fmla="*/ 157762 w 155222"/>
                <a:gd name="connsiteY10" fmla="*/ 127776 h 211666"/>
                <a:gd name="connsiteX11" fmla="*/ 157762 w 155222"/>
                <a:gd name="connsiteY11" fmla="*/ 127705 h 211666"/>
                <a:gd name="connsiteX12" fmla="*/ 157692 w 155222"/>
                <a:gd name="connsiteY12" fmla="*/ 127141 h 211666"/>
                <a:gd name="connsiteX13" fmla="*/ 157127 w 155222"/>
                <a:gd name="connsiteY13" fmla="*/ 123825 h 211666"/>
                <a:gd name="connsiteX14" fmla="*/ 156986 w 155222"/>
                <a:gd name="connsiteY14" fmla="*/ 123260 h 211666"/>
                <a:gd name="connsiteX15" fmla="*/ 156633 w 155222"/>
                <a:gd name="connsiteY15" fmla="*/ 121638 h 211666"/>
                <a:gd name="connsiteX16" fmla="*/ 156210 w 155222"/>
                <a:gd name="connsiteY16" fmla="*/ 119733 h 211666"/>
                <a:gd name="connsiteX17" fmla="*/ 155928 w 155222"/>
                <a:gd name="connsiteY17" fmla="*/ 118674 h 211666"/>
                <a:gd name="connsiteX18" fmla="*/ 155505 w 155222"/>
                <a:gd name="connsiteY18" fmla="*/ 116911 h 211666"/>
                <a:gd name="connsiteX19" fmla="*/ 155222 w 155222"/>
                <a:gd name="connsiteY19" fmla="*/ 115570 h 211666"/>
                <a:gd name="connsiteX20" fmla="*/ 154799 w 155222"/>
                <a:gd name="connsiteY20" fmla="*/ 113947 h 211666"/>
                <a:gd name="connsiteX21" fmla="*/ 154305 w 155222"/>
                <a:gd name="connsiteY21" fmla="*/ 112183 h 211666"/>
                <a:gd name="connsiteX22" fmla="*/ 154093 w 155222"/>
                <a:gd name="connsiteY22" fmla="*/ 111337 h 211666"/>
                <a:gd name="connsiteX23" fmla="*/ 153458 w 155222"/>
                <a:gd name="connsiteY23" fmla="*/ 109079 h 211666"/>
                <a:gd name="connsiteX24" fmla="*/ 153035 w 155222"/>
                <a:gd name="connsiteY24" fmla="*/ 107597 h 211666"/>
                <a:gd name="connsiteX25" fmla="*/ 152894 w 155222"/>
                <a:gd name="connsiteY25" fmla="*/ 107174 h 211666"/>
                <a:gd name="connsiteX26" fmla="*/ 151553 w 155222"/>
                <a:gd name="connsiteY26" fmla="*/ 103082 h 211666"/>
                <a:gd name="connsiteX27" fmla="*/ 151553 w 155222"/>
                <a:gd name="connsiteY27" fmla="*/ 103011 h 211666"/>
                <a:gd name="connsiteX28" fmla="*/ 151412 w 155222"/>
                <a:gd name="connsiteY28" fmla="*/ 102658 h 211666"/>
                <a:gd name="connsiteX29" fmla="*/ 150142 w 155222"/>
                <a:gd name="connsiteY29" fmla="*/ 99060 h 211666"/>
                <a:gd name="connsiteX30" fmla="*/ 149931 w 155222"/>
                <a:gd name="connsiteY30" fmla="*/ 98495 h 211666"/>
                <a:gd name="connsiteX31" fmla="*/ 149437 w 155222"/>
                <a:gd name="connsiteY31" fmla="*/ 97084 h 211666"/>
                <a:gd name="connsiteX32" fmla="*/ 148731 w 155222"/>
                <a:gd name="connsiteY32" fmla="*/ 95179 h 211666"/>
                <a:gd name="connsiteX33" fmla="*/ 148237 w 155222"/>
                <a:gd name="connsiteY33" fmla="*/ 93980 h 211666"/>
                <a:gd name="connsiteX34" fmla="*/ 147602 w 155222"/>
                <a:gd name="connsiteY34" fmla="*/ 92498 h 211666"/>
                <a:gd name="connsiteX35" fmla="*/ 147179 w 155222"/>
                <a:gd name="connsiteY35" fmla="*/ 91369 h 211666"/>
                <a:gd name="connsiteX36" fmla="*/ 146262 w 155222"/>
                <a:gd name="connsiteY36" fmla="*/ 89253 h 211666"/>
                <a:gd name="connsiteX37" fmla="*/ 145768 w 155222"/>
                <a:gd name="connsiteY37" fmla="*/ 88053 h 211666"/>
                <a:gd name="connsiteX38" fmla="*/ 145556 w 155222"/>
                <a:gd name="connsiteY38" fmla="*/ 87630 h 211666"/>
                <a:gd name="connsiteX39" fmla="*/ 143792 w 155222"/>
                <a:gd name="connsiteY39" fmla="*/ 83820 h 211666"/>
                <a:gd name="connsiteX40" fmla="*/ 143722 w 155222"/>
                <a:gd name="connsiteY40" fmla="*/ 83679 h 211666"/>
                <a:gd name="connsiteX41" fmla="*/ 143228 w 155222"/>
                <a:gd name="connsiteY41" fmla="*/ 82691 h 211666"/>
                <a:gd name="connsiteX42" fmla="*/ 141746 w 155222"/>
                <a:gd name="connsiteY42" fmla="*/ 79728 h 211666"/>
                <a:gd name="connsiteX43" fmla="*/ 141535 w 155222"/>
                <a:gd name="connsiteY43" fmla="*/ 79304 h 211666"/>
                <a:gd name="connsiteX44" fmla="*/ 140335 w 155222"/>
                <a:gd name="connsiteY44" fmla="*/ 76906 h 211666"/>
                <a:gd name="connsiteX45" fmla="*/ 139347 w 155222"/>
                <a:gd name="connsiteY45" fmla="*/ 75000 h 211666"/>
                <a:gd name="connsiteX46" fmla="*/ 139136 w 155222"/>
                <a:gd name="connsiteY46" fmla="*/ 74648 h 211666"/>
                <a:gd name="connsiteX47" fmla="*/ 135678 w 155222"/>
                <a:gd name="connsiteY47" fmla="*/ 68580 h 211666"/>
                <a:gd name="connsiteX48" fmla="*/ 135396 w 155222"/>
                <a:gd name="connsiteY48" fmla="*/ 68086 h 211666"/>
                <a:gd name="connsiteX49" fmla="*/ 135043 w 155222"/>
                <a:gd name="connsiteY49" fmla="*/ 67522 h 211666"/>
                <a:gd name="connsiteX50" fmla="*/ 129822 w 155222"/>
                <a:gd name="connsiteY50" fmla="*/ 59196 h 211666"/>
                <a:gd name="connsiteX51" fmla="*/ 129540 w 155222"/>
                <a:gd name="connsiteY51" fmla="*/ 58773 h 211666"/>
                <a:gd name="connsiteX52" fmla="*/ 129046 w 155222"/>
                <a:gd name="connsiteY52" fmla="*/ 58067 h 211666"/>
                <a:gd name="connsiteX53" fmla="*/ 124531 w 155222"/>
                <a:gd name="connsiteY53" fmla="*/ 51647 h 211666"/>
                <a:gd name="connsiteX54" fmla="*/ 124531 w 155222"/>
                <a:gd name="connsiteY54" fmla="*/ 51647 h 211666"/>
                <a:gd name="connsiteX55" fmla="*/ 124319 w 155222"/>
                <a:gd name="connsiteY55" fmla="*/ 51364 h 211666"/>
                <a:gd name="connsiteX56" fmla="*/ 121214 w 155222"/>
                <a:gd name="connsiteY56" fmla="*/ 47272 h 211666"/>
                <a:gd name="connsiteX57" fmla="*/ 121073 w 155222"/>
                <a:gd name="connsiteY57" fmla="*/ 47061 h 211666"/>
                <a:gd name="connsiteX58" fmla="*/ 118674 w 155222"/>
                <a:gd name="connsiteY58" fmla="*/ 44027 h 211666"/>
                <a:gd name="connsiteX59" fmla="*/ 118110 w 155222"/>
                <a:gd name="connsiteY59" fmla="*/ 43321 h 211666"/>
                <a:gd name="connsiteX60" fmla="*/ 118040 w 155222"/>
                <a:gd name="connsiteY60" fmla="*/ 43250 h 211666"/>
                <a:gd name="connsiteX61" fmla="*/ 115006 w 155222"/>
                <a:gd name="connsiteY61" fmla="*/ 39652 h 211666"/>
                <a:gd name="connsiteX62" fmla="*/ 114865 w 155222"/>
                <a:gd name="connsiteY62" fmla="*/ 39511 h 211666"/>
                <a:gd name="connsiteX63" fmla="*/ 113947 w 155222"/>
                <a:gd name="connsiteY63" fmla="*/ 38453 h 211666"/>
                <a:gd name="connsiteX64" fmla="*/ 111972 w 155222"/>
                <a:gd name="connsiteY64" fmla="*/ 36266 h 211666"/>
                <a:gd name="connsiteX65" fmla="*/ 111619 w 155222"/>
                <a:gd name="connsiteY65" fmla="*/ 35842 h 211666"/>
                <a:gd name="connsiteX66" fmla="*/ 110278 w 155222"/>
                <a:gd name="connsiteY66" fmla="*/ 34431 h 211666"/>
                <a:gd name="connsiteX67" fmla="*/ 108797 w 155222"/>
                <a:gd name="connsiteY67" fmla="*/ 32879 h 211666"/>
                <a:gd name="connsiteX68" fmla="*/ 108232 w 155222"/>
                <a:gd name="connsiteY68" fmla="*/ 32314 h 211666"/>
                <a:gd name="connsiteX69" fmla="*/ 106751 w 155222"/>
                <a:gd name="connsiteY69" fmla="*/ 30833 h 211666"/>
                <a:gd name="connsiteX70" fmla="*/ 105481 w 155222"/>
                <a:gd name="connsiteY70" fmla="*/ 29563 h 211666"/>
                <a:gd name="connsiteX71" fmla="*/ 104775 w 155222"/>
                <a:gd name="connsiteY71" fmla="*/ 28857 h 211666"/>
                <a:gd name="connsiteX72" fmla="*/ 103152 w 155222"/>
                <a:gd name="connsiteY72" fmla="*/ 27375 h 211666"/>
                <a:gd name="connsiteX73" fmla="*/ 102023 w 155222"/>
                <a:gd name="connsiteY73" fmla="*/ 26317 h 211666"/>
                <a:gd name="connsiteX74" fmla="*/ 101106 w 155222"/>
                <a:gd name="connsiteY74" fmla="*/ 25541 h 211666"/>
                <a:gd name="connsiteX75" fmla="*/ 99483 w 155222"/>
                <a:gd name="connsiteY75" fmla="*/ 24130 h 211666"/>
                <a:gd name="connsiteX76" fmla="*/ 98496 w 155222"/>
                <a:gd name="connsiteY76" fmla="*/ 23283 h 211666"/>
                <a:gd name="connsiteX77" fmla="*/ 97437 w 155222"/>
                <a:gd name="connsiteY77" fmla="*/ 22366 h 211666"/>
                <a:gd name="connsiteX78" fmla="*/ 95814 w 155222"/>
                <a:gd name="connsiteY78" fmla="*/ 21096 h 211666"/>
                <a:gd name="connsiteX79" fmla="*/ 94968 w 155222"/>
                <a:gd name="connsiteY79" fmla="*/ 20391 h 211666"/>
                <a:gd name="connsiteX80" fmla="*/ 93627 w 155222"/>
                <a:gd name="connsiteY80" fmla="*/ 19332 h 211666"/>
                <a:gd name="connsiteX81" fmla="*/ 92146 w 155222"/>
                <a:gd name="connsiteY81" fmla="*/ 18203 h 211666"/>
                <a:gd name="connsiteX82" fmla="*/ 91511 w 155222"/>
                <a:gd name="connsiteY82" fmla="*/ 17709 h 211666"/>
                <a:gd name="connsiteX83" fmla="*/ 89676 w 155222"/>
                <a:gd name="connsiteY83" fmla="*/ 16439 h 211666"/>
                <a:gd name="connsiteX84" fmla="*/ 88406 w 155222"/>
                <a:gd name="connsiteY84" fmla="*/ 15522 h 211666"/>
                <a:gd name="connsiteX85" fmla="*/ 88053 w 155222"/>
                <a:gd name="connsiteY85" fmla="*/ 15311 h 211666"/>
                <a:gd name="connsiteX86" fmla="*/ 84667 w 155222"/>
                <a:gd name="connsiteY86" fmla="*/ 13123 h 211666"/>
                <a:gd name="connsiteX87" fmla="*/ 84667 w 155222"/>
                <a:gd name="connsiteY87" fmla="*/ 13123 h 211666"/>
                <a:gd name="connsiteX88" fmla="*/ 84384 w 155222"/>
                <a:gd name="connsiteY88" fmla="*/ 12982 h 211666"/>
                <a:gd name="connsiteX89" fmla="*/ 81351 w 155222"/>
                <a:gd name="connsiteY89" fmla="*/ 11077 h 211666"/>
                <a:gd name="connsiteX90" fmla="*/ 80575 w 155222"/>
                <a:gd name="connsiteY90" fmla="*/ 10654 h 211666"/>
                <a:gd name="connsiteX91" fmla="*/ 78035 w 155222"/>
                <a:gd name="connsiteY91" fmla="*/ 9243 h 211666"/>
                <a:gd name="connsiteX92" fmla="*/ 77117 w 155222"/>
                <a:gd name="connsiteY92" fmla="*/ 8749 h 211666"/>
                <a:gd name="connsiteX93" fmla="*/ 75847 w 155222"/>
                <a:gd name="connsiteY93" fmla="*/ 8114 h 211666"/>
                <a:gd name="connsiteX94" fmla="*/ 74859 w 155222"/>
                <a:gd name="connsiteY94" fmla="*/ 7620 h 211666"/>
                <a:gd name="connsiteX95" fmla="*/ 73237 w 155222"/>
                <a:gd name="connsiteY95" fmla="*/ 6844 h 211666"/>
                <a:gd name="connsiteX96" fmla="*/ 72108 w 155222"/>
                <a:gd name="connsiteY96" fmla="*/ 6279 h 211666"/>
                <a:gd name="connsiteX97" fmla="*/ 71614 w 155222"/>
                <a:gd name="connsiteY97" fmla="*/ 6068 h 211666"/>
                <a:gd name="connsiteX98" fmla="*/ 68439 w 155222"/>
                <a:gd name="connsiteY98" fmla="*/ 4727 h 211666"/>
                <a:gd name="connsiteX99" fmla="*/ 68368 w 155222"/>
                <a:gd name="connsiteY99" fmla="*/ 4727 h 211666"/>
                <a:gd name="connsiteX100" fmla="*/ 65193 w 155222"/>
                <a:gd name="connsiteY100" fmla="*/ 3528 h 211666"/>
                <a:gd name="connsiteX101" fmla="*/ 64770 w 155222"/>
                <a:gd name="connsiteY101" fmla="*/ 3387 h 211666"/>
                <a:gd name="connsiteX102" fmla="*/ 63641 w 155222"/>
                <a:gd name="connsiteY102" fmla="*/ 3034 h 211666"/>
                <a:gd name="connsiteX103" fmla="*/ 62018 w 155222"/>
                <a:gd name="connsiteY103" fmla="*/ 2540 h 211666"/>
                <a:gd name="connsiteX104" fmla="*/ 61242 w 155222"/>
                <a:gd name="connsiteY104" fmla="*/ 2328 h 211666"/>
                <a:gd name="connsiteX105" fmla="*/ 59831 w 155222"/>
                <a:gd name="connsiteY105" fmla="*/ 1976 h 211666"/>
                <a:gd name="connsiteX106" fmla="*/ 58773 w 155222"/>
                <a:gd name="connsiteY106" fmla="*/ 1693 h 211666"/>
                <a:gd name="connsiteX107" fmla="*/ 57644 w 155222"/>
                <a:gd name="connsiteY107" fmla="*/ 1482 h 211666"/>
                <a:gd name="connsiteX108" fmla="*/ 56233 w 155222"/>
                <a:gd name="connsiteY108" fmla="*/ 1199 h 211666"/>
                <a:gd name="connsiteX109" fmla="*/ 55527 w 155222"/>
                <a:gd name="connsiteY109" fmla="*/ 1058 h 211666"/>
                <a:gd name="connsiteX110" fmla="*/ 54257 w 155222"/>
                <a:gd name="connsiteY110" fmla="*/ 847 h 211666"/>
                <a:gd name="connsiteX111" fmla="*/ 52634 w 155222"/>
                <a:gd name="connsiteY111" fmla="*/ 564 h 211666"/>
                <a:gd name="connsiteX112" fmla="*/ 52070 w 155222"/>
                <a:gd name="connsiteY112" fmla="*/ 494 h 211666"/>
                <a:gd name="connsiteX113" fmla="*/ 50729 w 155222"/>
                <a:gd name="connsiteY113" fmla="*/ 353 h 211666"/>
                <a:gd name="connsiteX114" fmla="*/ 49036 w 155222"/>
                <a:gd name="connsiteY114" fmla="*/ 212 h 211666"/>
                <a:gd name="connsiteX115" fmla="*/ 48542 w 155222"/>
                <a:gd name="connsiteY115" fmla="*/ 141 h 211666"/>
                <a:gd name="connsiteX116" fmla="*/ 47413 w 155222"/>
                <a:gd name="connsiteY116" fmla="*/ 71 h 211666"/>
                <a:gd name="connsiteX117" fmla="*/ 45438 w 155222"/>
                <a:gd name="connsiteY117" fmla="*/ 0 h 211666"/>
                <a:gd name="connsiteX118" fmla="*/ 44873 w 155222"/>
                <a:gd name="connsiteY118" fmla="*/ 0 h 211666"/>
                <a:gd name="connsiteX119" fmla="*/ 44027 w 155222"/>
                <a:gd name="connsiteY119" fmla="*/ 71 h 211666"/>
                <a:gd name="connsiteX120" fmla="*/ 41557 w 155222"/>
                <a:gd name="connsiteY120" fmla="*/ 212 h 211666"/>
                <a:gd name="connsiteX121" fmla="*/ 40781 w 155222"/>
                <a:gd name="connsiteY121" fmla="*/ 282 h 211666"/>
                <a:gd name="connsiteX122" fmla="*/ 40217 w 155222"/>
                <a:gd name="connsiteY122" fmla="*/ 353 h 211666"/>
                <a:gd name="connsiteX123" fmla="*/ 36477 w 155222"/>
                <a:gd name="connsiteY123" fmla="*/ 917 h 211666"/>
                <a:gd name="connsiteX124" fmla="*/ 36195 w 155222"/>
                <a:gd name="connsiteY124" fmla="*/ 988 h 211666"/>
                <a:gd name="connsiteX125" fmla="*/ 36125 w 155222"/>
                <a:gd name="connsiteY125" fmla="*/ 988 h 211666"/>
                <a:gd name="connsiteX126" fmla="*/ 31115 w 155222"/>
                <a:gd name="connsiteY126" fmla="*/ 2399 h 211666"/>
                <a:gd name="connsiteX127" fmla="*/ 30692 w 155222"/>
                <a:gd name="connsiteY127" fmla="*/ 2540 h 211666"/>
                <a:gd name="connsiteX128" fmla="*/ 30339 w 155222"/>
                <a:gd name="connsiteY128" fmla="*/ 2681 h 211666"/>
                <a:gd name="connsiteX129" fmla="*/ 28222 w 155222"/>
                <a:gd name="connsiteY129" fmla="*/ 3528 h 211666"/>
                <a:gd name="connsiteX130" fmla="*/ 27234 w 155222"/>
                <a:gd name="connsiteY130" fmla="*/ 3951 h 211666"/>
                <a:gd name="connsiteX131" fmla="*/ 24271 w 155222"/>
                <a:gd name="connsiteY131" fmla="*/ 5503 h 211666"/>
                <a:gd name="connsiteX132" fmla="*/ 0 w 155222"/>
                <a:gd name="connsiteY132" fmla="*/ 19614 h 211666"/>
                <a:gd name="connsiteX133" fmla="*/ 2963 w 155222"/>
                <a:gd name="connsiteY133" fmla="*/ 18062 h 211666"/>
                <a:gd name="connsiteX134" fmla="*/ 3951 w 155222"/>
                <a:gd name="connsiteY134" fmla="*/ 17639 h 211666"/>
                <a:gd name="connsiteX135" fmla="*/ 6068 w 155222"/>
                <a:gd name="connsiteY135" fmla="*/ 16792 h 211666"/>
                <a:gd name="connsiteX136" fmla="*/ 6844 w 155222"/>
                <a:gd name="connsiteY136" fmla="*/ 16510 h 211666"/>
                <a:gd name="connsiteX137" fmla="*/ 11853 w 155222"/>
                <a:gd name="connsiteY137" fmla="*/ 15099 h 211666"/>
                <a:gd name="connsiteX138" fmla="*/ 12206 w 155222"/>
                <a:gd name="connsiteY138" fmla="*/ 15028 h 211666"/>
                <a:gd name="connsiteX139" fmla="*/ 15946 w 155222"/>
                <a:gd name="connsiteY139" fmla="*/ 14464 h 211666"/>
                <a:gd name="connsiteX140" fmla="*/ 17216 w 155222"/>
                <a:gd name="connsiteY140" fmla="*/ 14323 h 211666"/>
                <a:gd name="connsiteX141" fmla="*/ 19685 w 155222"/>
                <a:gd name="connsiteY141" fmla="*/ 14182 h 211666"/>
                <a:gd name="connsiteX142" fmla="*/ 21096 w 155222"/>
                <a:gd name="connsiteY142" fmla="*/ 14182 h 211666"/>
                <a:gd name="connsiteX143" fmla="*/ 23072 w 155222"/>
                <a:gd name="connsiteY143" fmla="*/ 14252 h 211666"/>
                <a:gd name="connsiteX144" fmla="*/ 24694 w 155222"/>
                <a:gd name="connsiteY144" fmla="*/ 14323 h 211666"/>
                <a:gd name="connsiteX145" fmla="*/ 26388 w 155222"/>
                <a:gd name="connsiteY145" fmla="*/ 14464 h 211666"/>
                <a:gd name="connsiteX146" fmla="*/ 28293 w 155222"/>
                <a:gd name="connsiteY146" fmla="*/ 14676 h 211666"/>
                <a:gd name="connsiteX147" fmla="*/ 29916 w 155222"/>
                <a:gd name="connsiteY147" fmla="*/ 14958 h 211666"/>
                <a:gd name="connsiteX148" fmla="*/ 31962 w 155222"/>
                <a:gd name="connsiteY148" fmla="*/ 15311 h 211666"/>
                <a:gd name="connsiteX149" fmla="*/ 33373 w 155222"/>
                <a:gd name="connsiteY149" fmla="*/ 15593 h 211666"/>
                <a:gd name="connsiteX150" fmla="*/ 35560 w 155222"/>
                <a:gd name="connsiteY150" fmla="*/ 16157 h 211666"/>
                <a:gd name="connsiteX151" fmla="*/ 36971 w 155222"/>
                <a:gd name="connsiteY151" fmla="*/ 16510 h 211666"/>
                <a:gd name="connsiteX152" fmla="*/ 39370 w 155222"/>
                <a:gd name="connsiteY152" fmla="*/ 17286 h 211666"/>
                <a:gd name="connsiteX153" fmla="*/ 40499 w 155222"/>
                <a:gd name="connsiteY153" fmla="*/ 17639 h 211666"/>
                <a:gd name="connsiteX154" fmla="*/ 44097 w 155222"/>
                <a:gd name="connsiteY154" fmla="*/ 18979 h 211666"/>
                <a:gd name="connsiteX155" fmla="*/ 44097 w 155222"/>
                <a:gd name="connsiteY155" fmla="*/ 18979 h 211666"/>
                <a:gd name="connsiteX156" fmla="*/ 44097 w 155222"/>
                <a:gd name="connsiteY156" fmla="*/ 18979 h 211666"/>
                <a:gd name="connsiteX157" fmla="*/ 47696 w 155222"/>
                <a:gd name="connsiteY157" fmla="*/ 20532 h 211666"/>
                <a:gd name="connsiteX158" fmla="*/ 48825 w 155222"/>
                <a:gd name="connsiteY158" fmla="*/ 21096 h 211666"/>
                <a:gd name="connsiteX159" fmla="*/ 51435 w 155222"/>
                <a:gd name="connsiteY159" fmla="*/ 22366 h 211666"/>
                <a:gd name="connsiteX160" fmla="*/ 52705 w 155222"/>
                <a:gd name="connsiteY160" fmla="*/ 23072 h 211666"/>
                <a:gd name="connsiteX161" fmla="*/ 56162 w 155222"/>
                <a:gd name="connsiteY161" fmla="*/ 24977 h 211666"/>
                <a:gd name="connsiteX162" fmla="*/ 59972 w 155222"/>
                <a:gd name="connsiteY162" fmla="*/ 27305 h 211666"/>
                <a:gd name="connsiteX163" fmla="*/ 60255 w 155222"/>
                <a:gd name="connsiteY163" fmla="*/ 27446 h 211666"/>
                <a:gd name="connsiteX164" fmla="*/ 63923 w 155222"/>
                <a:gd name="connsiteY164" fmla="*/ 29915 h 211666"/>
                <a:gd name="connsiteX165" fmla="*/ 65193 w 155222"/>
                <a:gd name="connsiteY165" fmla="*/ 30833 h 211666"/>
                <a:gd name="connsiteX166" fmla="*/ 67592 w 155222"/>
                <a:gd name="connsiteY166" fmla="*/ 32597 h 211666"/>
                <a:gd name="connsiteX167" fmla="*/ 69074 w 155222"/>
                <a:gd name="connsiteY167" fmla="*/ 33726 h 211666"/>
                <a:gd name="connsiteX168" fmla="*/ 71261 w 155222"/>
                <a:gd name="connsiteY168" fmla="*/ 35419 h 211666"/>
                <a:gd name="connsiteX169" fmla="*/ 72884 w 155222"/>
                <a:gd name="connsiteY169" fmla="*/ 36689 h 211666"/>
                <a:gd name="connsiteX170" fmla="*/ 74930 w 155222"/>
                <a:gd name="connsiteY170" fmla="*/ 38453 h 211666"/>
                <a:gd name="connsiteX171" fmla="*/ 76553 w 155222"/>
                <a:gd name="connsiteY171" fmla="*/ 39864 h 211666"/>
                <a:gd name="connsiteX172" fmla="*/ 78528 w 155222"/>
                <a:gd name="connsiteY172" fmla="*/ 41698 h 211666"/>
                <a:gd name="connsiteX173" fmla="*/ 80151 w 155222"/>
                <a:gd name="connsiteY173" fmla="*/ 43180 h 211666"/>
                <a:gd name="connsiteX174" fmla="*/ 82127 w 155222"/>
                <a:gd name="connsiteY174" fmla="*/ 45156 h 211666"/>
                <a:gd name="connsiteX175" fmla="*/ 83608 w 155222"/>
                <a:gd name="connsiteY175" fmla="*/ 46637 h 211666"/>
                <a:gd name="connsiteX176" fmla="*/ 85654 w 155222"/>
                <a:gd name="connsiteY176" fmla="*/ 48754 h 211666"/>
                <a:gd name="connsiteX177" fmla="*/ 86995 w 155222"/>
                <a:gd name="connsiteY177" fmla="*/ 50165 h 211666"/>
                <a:gd name="connsiteX178" fmla="*/ 89323 w 155222"/>
                <a:gd name="connsiteY178" fmla="*/ 52705 h 211666"/>
                <a:gd name="connsiteX179" fmla="*/ 90311 w 155222"/>
                <a:gd name="connsiteY179" fmla="*/ 53763 h 211666"/>
                <a:gd name="connsiteX180" fmla="*/ 93557 w 155222"/>
                <a:gd name="connsiteY180" fmla="*/ 57503 h 211666"/>
                <a:gd name="connsiteX181" fmla="*/ 94121 w 155222"/>
                <a:gd name="connsiteY181" fmla="*/ 58208 h 211666"/>
                <a:gd name="connsiteX182" fmla="*/ 96732 w 155222"/>
                <a:gd name="connsiteY182" fmla="*/ 61454 h 211666"/>
                <a:gd name="connsiteX183" fmla="*/ 99907 w 155222"/>
                <a:gd name="connsiteY183" fmla="*/ 65617 h 211666"/>
                <a:gd name="connsiteX184" fmla="*/ 100118 w 155222"/>
                <a:gd name="connsiteY184" fmla="*/ 65828 h 211666"/>
                <a:gd name="connsiteX185" fmla="*/ 104634 w 155222"/>
                <a:gd name="connsiteY185" fmla="*/ 72249 h 211666"/>
                <a:gd name="connsiteX186" fmla="*/ 105410 w 155222"/>
                <a:gd name="connsiteY186" fmla="*/ 73448 h 211666"/>
                <a:gd name="connsiteX187" fmla="*/ 110631 w 155222"/>
                <a:gd name="connsiteY187" fmla="*/ 81774 h 211666"/>
                <a:gd name="connsiteX188" fmla="*/ 111266 w 155222"/>
                <a:gd name="connsiteY188" fmla="*/ 82832 h 211666"/>
                <a:gd name="connsiteX189" fmla="*/ 114653 w 155222"/>
                <a:gd name="connsiteY189" fmla="*/ 88900 h 211666"/>
                <a:gd name="connsiteX190" fmla="*/ 115852 w 155222"/>
                <a:gd name="connsiteY190" fmla="*/ 91158 h 211666"/>
                <a:gd name="connsiteX191" fmla="*/ 117052 w 155222"/>
                <a:gd name="connsiteY191" fmla="*/ 93486 h 211666"/>
                <a:gd name="connsiteX192" fmla="*/ 118745 w 155222"/>
                <a:gd name="connsiteY192" fmla="*/ 97014 h 211666"/>
                <a:gd name="connsiteX193" fmla="*/ 119239 w 155222"/>
                <a:gd name="connsiteY193" fmla="*/ 98002 h 211666"/>
                <a:gd name="connsiteX194" fmla="*/ 121214 w 155222"/>
                <a:gd name="connsiteY194" fmla="*/ 102376 h 211666"/>
                <a:gd name="connsiteX195" fmla="*/ 121708 w 155222"/>
                <a:gd name="connsiteY195" fmla="*/ 103576 h 211666"/>
                <a:gd name="connsiteX196" fmla="*/ 123049 w 155222"/>
                <a:gd name="connsiteY196" fmla="*/ 106821 h 211666"/>
                <a:gd name="connsiteX197" fmla="*/ 123684 w 155222"/>
                <a:gd name="connsiteY197" fmla="*/ 108303 h 211666"/>
                <a:gd name="connsiteX198" fmla="*/ 124883 w 155222"/>
                <a:gd name="connsiteY198" fmla="*/ 111478 h 211666"/>
                <a:gd name="connsiteX199" fmla="*/ 125377 w 155222"/>
                <a:gd name="connsiteY199" fmla="*/ 112818 h 211666"/>
                <a:gd name="connsiteX200" fmla="*/ 126859 w 155222"/>
                <a:gd name="connsiteY200" fmla="*/ 116911 h 211666"/>
                <a:gd name="connsiteX201" fmla="*/ 127000 w 155222"/>
                <a:gd name="connsiteY201" fmla="*/ 117334 h 211666"/>
                <a:gd name="connsiteX202" fmla="*/ 128482 w 155222"/>
                <a:gd name="connsiteY202" fmla="*/ 121849 h 211666"/>
                <a:gd name="connsiteX203" fmla="*/ 128905 w 155222"/>
                <a:gd name="connsiteY203" fmla="*/ 123331 h 211666"/>
                <a:gd name="connsiteX204" fmla="*/ 129822 w 155222"/>
                <a:gd name="connsiteY204" fmla="*/ 126436 h 211666"/>
                <a:gd name="connsiteX205" fmla="*/ 130246 w 155222"/>
                <a:gd name="connsiteY205" fmla="*/ 128199 h 211666"/>
                <a:gd name="connsiteX206" fmla="*/ 130951 w 155222"/>
                <a:gd name="connsiteY206" fmla="*/ 131092 h 211666"/>
                <a:gd name="connsiteX207" fmla="*/ 131375 w 155222"/>
                <a:gd name="connsiteY207" fmla="*/ 132856 h 211666"/>
                <a:gd name="connsiteX208" fmla="*/ 132009 w 155222"/>
                <a:gd name="connsiteY208" fmla="*/ 135890 h 211666"/>
                <a:gd name="connsiteX209" fmla="*/ 132362 w 155222"/>
                <a:gd name="connsiteY209" fmla="*/ 137513 h 211666"/>
                <a:gd name="connsiteX210" fmla="*/ 133068 w 155222"/>
                <a:gd name="connsiteY210" fmla="*/ 141393 h 211666"/>
                <a:gd name="connsiteX211" fmla="*/ 133138 w 155222"/>
                <a:gd name="connsiteY211" fmla="*/ 141958 h 211666"/>
                <a:gd name="connsiteX212" fmla="*/ 133773 w 155222"/>
                <a:gd name="connsiteY212" fmla="*/ 146403 h 211666"/>
                <a:gd name="connsiteX213" fmla="*/ 133915 w 155222"/>
                <a:gd name="connsiteY213" fmla="*/ 147673 h 211666"/>
                <a:gd name="connsiteX214" fmla="*/ 134267 w 155222"/>
                <a:gd name="connsiteY214" fmla="*/ 150848 h 211666"/>
                <a:gd name="connsiteX215" fmla="*/ 134408 w 155222"/>
                <a:gd name="connsiteY215" fmla="*/ 152400 h 211666"/>
                <a:gd name="connsiteX216" fmla="*/ 134620 w 155222"/>
                <a:gd name="connsiteY216" fmla="*/ 155434 h 211666"/>
                <a:gd name="connsiteX217" fmla="*/ 134691 w 155222"/>
                <a:gd name="connsiteY217" fmla="*/ 156916 h 211666"/>
                <a:gd name="connsiteX218" fmla="*/ 134761 w 155222"/>
                <a:gd name="connsiteY218" fmla="*/ 161149 h 211666"/>
                <a:gd name="connsiteX219" fmla="*/ 134620 w 155222"/>
                <a:gd name="connsiteY219" fmla="*/ 165453 h 211666"/>
                <a:gd name="connsiteX220" fmla="*/ 134549 w 155222"/>
                <a:gd name="connsiteY220" fmla="*/ 166652 h 211666"/>
                <a:gd name="connsiteX221" fmla="*/ 134338 w 155222"/>
                <a:gd name="connsiteY221" fmla="*/ 169545 h 211666"/>
                <a:gd name="connsiteX222" fmla="*/ 134197 w 155222"/>
                <a:gd name="connsiteY222" fmla="*/ 171168 h 211666"/>
                <a:gd name="connsiteX223" fmla="*/ 133915 w 155222"/>
                <a:gd name="connsiteY223" fmla="*/ 173567 h 211666"/>
                <a:gd name="connsiteX224" fmla="*/ 133632 w 155222"/>
                <a:gd name="connsiteY224" fmla="*/ 175260 h 211666"/>
                <a:gd name="connsiteX225" fmla="*/ 133279 w 155222"/>
                <a:gd name="connsiteY225" fmla="*/ 177377 h 211666"/>
                <a:gd name="connsiteX226" fmla="*/ 132927 w 155222"/>
                <a:gd name="connsiteY226" fmla="*/ 179282 h 211666"/>
                <a:gd name="connsiteX227" fmla="*/ 132503 w 155222"/>
                <a:gd name="connsiteY227" fmla="*/ 181187 h 211666"/>
                <a:gd name="connsiteX228" fmla="*/ 131939 w 155222"/>
                <a:gd name="connsiteY228" fmla="*/ 183374 h 211666"/>
                <a:gd name="connsiteX229" fmla="*/ 131445 w 155222"/>
                <a:gd name="connsiteY229" fmla="*/ 184997 h 211666"/>
                <a:gd name="connsiteX230" fmla="*/ 130598 w 155222"/>
                <a:gd name="connsiteY230" fmla="*/ 187537 h 211666"/>
                <a:gd name="connsiteX231" fmla="*/ 130104 w 155222"/>
                <a:gd name="connsiteY231" fmla="*/ 188877 h 211666"/>
                <a:gd name="connsiteX232" fmla="*/ 128411 w 155222"/>
                <a:gd name="connsiteY232" fmla="*/ 192899 h 211666"/>
                <a:gd name="connsiteX233" fmla="*/ 128200 w 155222"/>
                <a:gd name="connsiteY233" fmla="*/ 193322 h 211666"/>
                <a:gd name="connsiteX234" fmla="*/ 125518 w 155222"/>
                <a:gd name="connsiteY234" fmla="*/ 198190 h 211666"/>
                <a:gd name="connsiteX235" fmla="*/ 125307 w 155222"/>
                <a:gd name="connsiteY235" fmla="*/ 198543 h 211666"/>
                <a:gd name="connsiteX236" fmla="*/ 122767 w 155222"/>
                <a:gd name="connsiteY236" fmla="*/ 202142 h 211666"/>
                <a:gd name="connsiteX237" fmla="*/ 122132 w 155222"/>
                <a:gd name="connsiteY237" fmla="*/ 202918 h 211666"/>
                <a:gd name="connsiteX238" fmla="*/ 119380 w 155222"/>
                <a:gd name="connsiteY238" fmla="*/ 205881 h 211666"/>
                <a:gd name="connsiteX239" fmla="*/ 119168 w 155222"/>
                <a:gd name="connsiteY239" fmla="*/ 206093 h 211666"/>
                <a:gd name="connsiteX240" fmla="*/ 115993 w 155222"/>
                <a:gd name="connsiteY240" fmla="*/ 208844 h 211666"/>
                <a:gd name="connsiteX241" fmla="*/ 115217 w 155222"/>
                <a:gd name="connsiteY241" fmla="*/ 209479 h 211666"/>
                <a:gd name="connsiteX242" fmla="*/ 111760 w 155222"/>
                <a:gd name="connsiteY242" fmla="*/ 211808 h 211666"/>
                <a:gd name="connsiteX243" fmla="*/ 136031 w 155222"/>
                <a:gd name="connsiteY243" fmla="*/ 197697 h 211666"/>
                <a:gd name="connsiteX244" fmla="*/ 139488 w 155222"/>
                <a:gd name="connsiteY244" fmla="*/ 195368 h 211666"/>
                <a:gd name="connsiteX245" fmla="*/ 140264 w 155222"/>
                <a:gd name="connsiteY245" fmla="*/ 194733 h 211666"/>
                <a:gd name="connsiteX246" fmla="*/ 143439 w 155222"/>
                <a:gd name="connsiteY246" fmla="*/ 191982 h 211666"/>
                <a:gd name="connsiteX247" fmla="*/ 143651 w 155222"/>
                <a:gd name="connsiteY247" fmla="*/ 191770 h 211666"/>
                <a:gd name="connsiteX248" fmla="*/ 146403 w 155222"/>
                <a:gd name="connsiteY248" fmla="*/ 188736 h 211666"/>
                <a:gd name="connsiteX249" fmla="*/ 147038 w 155222"/>
                <a:gd name="connsiteY249" fmla="*/ 187960 h 211666"/>
                <a:gd name="connsiteX250" fmla="*/ 149578 w 155222"/>
                <a:gd name="connsiteY250" fmla="*/ 184362 h 211666"/>
                <a:gd name="connsiteX251" fmla="*/ 149648 w 155222"/>
                <a:gd name="connsiteY251" fmla="*/ 184291 h 211666"/>
                <a:gd name="connsiteX252" fmla="*/ 149790 w 155222"/>
                <a:gd name="connsiteY252" fmla="*/ 184009 h 211666"/>
                <a:gd name="connsiteX253" fmla="*/ 152471 w 155222"/>
                <a:gd name="connsiteY253" fmla="*/ 179141 h 211666"/>
                <a:gd name="connsiteX254" fmla="*/ 152612 w 155222"/>
                <a:gd name="connsiteY254" fmla="*/ 178858 h 211666"/>
                <a:gd name="connsiteX255" fmla="*/ 152682 w 155222"/>
                <a:gd name="connsiteY255" fmla="*/ 178717 h 211666"/>
                <a:gd name="connsiteX256" fmla="*/ 154376 w 155222"/>
                <a:gd name="connsiteY256" fmla="*/ 174696 h 211666"/>
                <a:gd name="connsiteX257" fmla="*/ 154517 w 155222"/>
                <a:gd name="connsiteY257" fmla="*/ 174343 h 211666"/>
                <a:gd name="connsiteX258" fmla="*/ 154870 w 155222"/>
                <a:gd name="connsiteY258" fmla="*/ 173355 h 211666"/>
                <a:gd name="connsiteX259" fmla="*/ 155716 w 155222"/>
                <a:gd name="connsiteY259" fmla="*/ 170815 h 211666"/>
                <a:gd name="connsiteX260" fmla="*/ 155928 w 155222"/>
                <a:gd name="connsiteY260" fmla="*/ 170180 h 211666"/>
                <a:gd name="connsiteX261" fmla="*/ 156210 w 155222"/>
                <a:gd name="connsiteY261" fmla="*/ 169192 h 211666"/>
                <a:gd name="connsiteX262" fmla="*/ 156774 w 155222"/>
                <a:gd name="connsiteY262" fmla="*/ 167005 h 211666"/>
                <a:gd name="connsiteX263" fmla="*/ 156986 w 155222"/>
                <a:gd name="connsiteY263" fmla="*/ 166088 h 211666"/>
                <a:gd name="connsiteX264" fmla="*/ 157198 w 155222"/>
                <a:gd name="connsiteY264" fmla="*/ 165100 h 211666"/>
                <a:gd name="connsiteX265" fmla="*/ 157551 w 155222"/>
                <a:gd name="connsiteY265" fmla="*/ 163195 h 211666"/>
                <a:gd name="connsiteX266" fmla="*/ 157762 w 155222"/>
                <a:gd name="connsiteY266" fmla="*/ 162207 h 211666"/>
                <a:gd name="connsiteX267" fmla="*/ 157903 w 155222"/>
                <a:gd name="connsiteY267" fmla="*/ 161008 h 211666"/>
                <a:gd name="connsiteX268" fmla="*/ 158186 w 155222"/>
                <a:gd name="connsiteY268" fmla="*/ 159314 h 211666"/>
                <a:gd name="connsiteX269" fmla="*/ 158327 w 155222"/>
                <a:gd name="connsiteY269" fmla="*/ 158468 h 211666"/>
                <a:gd name="connsiteX270" fmla="*/ 158468 w 155222"/>
                <a:gd name="connsiteY270" fmla="*/ 156986 h 211666"/>
                <a:gd name="connsiteX271" fmla="*/ 158609 w 155222"/>
                <a:gd name="connsiteY271" fmla="*/ 155363 h 211666"/>
                <a:gd name="connsiteX272" fmla="*/ 158679 w 155222"/>
                <a:gd name="connsiteY272" fmla="*/ 154728 h 211666"/>
                <a:gd name="connsiteX273" fmla="*/ 158821 w 155222"/>
                <a:gd name="connsiteY273" fmla="*/ 152471 h 211666"/>
                <a:gd name="connsiteX274" fmla="*/ 158891 w 155222"/>
                <a:gd name="connsiteY274" fmla="*/ 151271 h 211666"/>
                <a:gd name="connsiteX275" fmla="*/ 158891 w 155222"/>
                <a:gd name="connsiteY275" fmla="*/ 150989 h 211666"/>
                <a:gd name="connsiteX276" fmla="*/ 158962 w 155222"/>
                <a:gd name="connsiteY276" fmla="*/ 147179 h 211666"/>
                <a:gd name="connsiteX277" fmla="*/ 158962 w 155222"/>
                <a:gd name="connsiteY277" fmla="*/ 146967 h 211666"/>
                <a:gd name="connsiteX278" fmla="*/ 159173 w 155222"/>
                <a:gd name="connsiteY278" fmla="*/ 143298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155222" h="211666">
                  <a:moveTo>
                    <a:pt x="159173" y="143298"/>
                  </a:moveTo>
                  <a:cubicBezTo>
                    <a:pt x="159173" y="143087"/>
                    <a:pt x="159173" y="142875"/>
                    <a:pt x="159173" y="142593"/>
                  </a:cubicBezTo>
                  <a:cubicBezTo>
                    <a:pt x="159173" y="142099"/>
                    <a:pt x="159103" y="141605"/>
                    <a:pt x="159103" y="141182"/>
                  </a:cubicBezTo>
                  <a:cubicBezTo>
                    <a:pt x="159103" y="140617"/>
                    <a:pt x="159032" y="140053"/>
                    <a:pt x="159032" y="139488"/>
                  </a:cubicBezTo>
                  <a:cubicBezTo>
                    <a:pt x="159032" y="139065"/>
                    <a:pt x="158962" y="138642"/>
                    <a:pt x="158962" y="138148"/>
                  </a:cubicBezTo>
                  <a:cubicBezTo>
                    <a:pt x="158891" y="137654"/>
                    <a:pt x="158891" y="137160"/>
                    <a:pt x="158821" y="136596"/>
                  </a:cubicBezTo>
                  <a:cubicBezTo>
                    <a:pt x="158821" y="136243"/>
                    <a:pt x="158750" y="135890"/>
                    <a:pt x="158750" y="135608"/>
                  </a:cubicBezTo>
                  <a:cubicBezTo>
                    <a:pt x="158679" y="134902"/>
                    <a:pt x="158609" y="134126"/>
                    <a:pt x="158538" y="133420"/>
                  </a:cubicBezTo>
                  <a:cubicBezTo>
                    <a:pt x="158468" y="132997"/>
                    <a:pt x="158468" y="132574"/>
                    <a:pt x="158397" y="132151"/>
                  </a:cubicBezTo>
                  <a:cubicBezTo>
                    <a:pt x="158397" y="132009"/>
                    <a:pt x="158397" y="131868"/>
                    <a:pt x="158327" y="131727"/>
                  </a:cubicBezTo>
                  <a:cubicBezTo>
                    <a:pt x="158186" y="130387"/>
                    <a:pt x="157974" y="129117"/>
                    <a:pt x="157762" y="127776"/>
                  </a:cubicBezTo>
                  <a:cubicBezTo>
                    <a:pt x="157762" y="127776"/>
                    <a:pt x="157762" y="127705"/>
                    <a:pt x="157762" y="127705"/>
                  </a:cubicBezTo>
                  <a:cubicBezTo>
                    <a:pt x="157762" y="127494"/>
                    <a:pt x="157692" y="127282"/>
                    <a:pt x="157692" y="127141"/>
                  </a:cubicBezTo>
                  <a:cubicBezTo>
                    <a:pt x="157480" y="126012"/>
                    <a:pt x="157339" y="124954"/>
                    <a:pt x="157127" y="123825"/>
                  </a:cubicBezTo>
                  <a:cubicBezTo>
                    <a:pt x="157057" y="123613"/>
                    <a:pt x="157057" y="123402"/>
                    <a:pt x="156986" y="123260"/>
                  </a:cubicBezTo>
                  <a:cubicBezTo>
                    <a:pt x="156916" y="122696"/>
                    <a:pt x="156774" y="122202"/>
                    <a:pt x="156633" y="121638"/>
                  </a:cubicBezTo>
                  <a:cubicBezTo>
                    <a:pt x="156492" y="121003"/>
                    <a:pt x="156351" y="120368"/>
                    <a:pt x="156210" y="119733"/>
                  </a:cubicBezTo>
                  <a:cubicBezTo>
                    <a:pt x="156139" y="119380"/>
                    <a:pt x="156069" y="119027"/>
                    <a:pt x="155928" y="118674"/>
                  </a:cubicBezTo>
                  <a:cubicBezTo>
                    <a:pt x="155787" y="118110"/>
                    <a:pt x="155646" y="117545"/>
                    <a:pt x="155505" y="116911"/>
                  </a:cubicBezTo>
                  <a:cubicBezTo>
                    <a:pt x="155434" y="116487"/>
                    <a:pt x="155293" y="115993"/>
                    <a:pt x="155222" y="115570"/>
                  </a:cubicBezTo>
                  <a:cubicBezTo>
                    <a:pt x="155081" y="115006"/>
                    <a:pt x="154940" y="114512"/>
                    <a:pt x="154799" y="113947"/>
                  </a:cubicBezTo>
                  <a:cubicBezTo>
                    <a:pt x="154658" y="113383"/>
                    <a:pt x="154517" y="112748"/>
                    <a:pt x="154305" y="112183"/>
                  </a:cubicBezTo>
                  <a:cubicBezTo>
                    <a:pt x="154234" y="111901"/>
                    <a:pt x="154164" y="111619"/>
                    <a:pt x="154093" y="111337"/>
                  </a:cubicBezTo>
                  <a:cubicBezTo>
                    <a:pt x="153882" y="110561"/>
                    <a:pt x="153670" y="109784"/>
                    <a:pt x="153458" y="109079"/>
                  </a:cubicBezTo>
                  <a:cubicBezTo>
                    <a:pt x="153317" y="108585"/>
                    <a:pt x="153176" y="108091"/>
                    <a:pt x="153035" y="107597"/>
                  </a:cubicBezTo>
                  <a:cubicBezTo>
                    <a:pt x="152964" y="107456"/>
                    <a:pt x="152964" y="107315"/>
                    <a:pt x="152894" y="107174"/>
                  </a:cubicBezTo>
                  <a:cubicBezTo>
                    <a:pt x="152471" y="105833"/>
                    <a:pt x="152047" y="104422"/>
                    <a:pt x="151553" y="103082"/>
                  </a:cubicBezTo>
                  <a:cubicBezTo>
                    <a:pt x="151553" y="103082"/>
                    <a:pt x="151553" y="103011"/>
                    <a:pt x="151553" y="103011"/>
                  </a:cubicBezTo>
                  <a:cubicBezTo>
                    <a:pt x="151483" y="102870"/>
                    <a:pt x="151483" y="102799"/>
                    <a:pt x="151412" y="102658"/>
                  </a:cubicBezTo>
                  <a:cubicBezTo>
                    <a:pt x="150989" y="101459"/>
                    <a:pt x="150566" y="100259"/>
                    <a:pt x="150142" y="99060"/>
                  </a:cubicBezTo>
                  <a:cubicBezTo>
                    <a:pt x="150072" y="98848"/>
                    <a:pt x="150001" y="98707"/>
                    <a:pt x="149931" y="98495"/>
                  </a:cubicBezTo>
                  <a:cubicBezTo>
                    <a:pt x="149790" y="98002"/>
                    <a:pt x="149578" y="97578"/>
                    <a:pt x="149437" y="97084"/>
                  </a:cubicBezTo>
                  <a:cubicBezTo>
                    <a:pt x="149225" y="96449"/>
                    <a:pt x="148943" y="95814"/>
                    <a:pt x="148731" y="95179"/>
                  </a:cubicBezTo>
                  <a:cubicBezTo>
                    <a:pt x="148590" y="94756"/>
                    <a:pt x="148378" y="94333"/>
                    <a:pt x="148237" y="93980"/>
                  </a:cubicBezTo>
                  <a:cubicBezTo>
                    <a:pt x="148026" y="93486"/>
                    <a:pt x="147814" y="92992"/>
                    <a:pt x="147602" y="92498"/>
                  </a:cubicBezTo>
                  <a:cubicBezTo>
                    <a:pt x="147461" y="92146"/>
                    <a:pt x="147320" y="91793"/>
                    <a:pt x="147179" y="91369"/>
                  </a:cubicBezTo>
                  <a:cubicBezTo>
                    <a:pt x="146897" y="90664"/>
                    <a:pt x="146544" y="89958"/>
                    <a:pt x="146262" y="89253"/>
                  </a:cubicBezTo>
                  <a:cubicBezTo>
                    <a:pt x="146121" y="88829"/>
                    <a:pt x="145909" y="88406"/>
                    <a:pt x="145768" y="88053"/>
                  </a:cubicBezTo>
                  <a:cubicBezTo>
                    <a:pt x="145697" y="87912"/>
                    <a:pt x="145627" y="87771"/>
                    <a:pt x="145556" y="87630"/>
                  </a:cubicBezTo>
                  <a:cubicBezTo>
                    <a:pt x="144992" y="86360"/>
                    <a:pt x="144427" y="85090"/>
                    <a:pt x="143792" y="83820"/>
                  </a:cubicBezTo>
                  <a:cubicBezTo>
                    <a:pt x="143792" y="83749"/>
                    <a:pt x="143722" y="83749"/>
                    <a:pt x="143722" y="83679"/>
                  </a:cubicBezTo>
                  <a:cubicBezTo>
                    <a:pt x="143581" y="83326"/>
                    <a:pt x="143369" y="82973"/>
                    <a:pt x="143228" y="82691"/>
                  </a:cubicBezTo>
                  <a:cubicBezTo>
                    <a:pt x="142734" y="81703"/>
                    <a:pt x="142240" y="80715"/>
                    <a:pt x="141746" y="79728"/>
                  </a:cubicBezTo>
                  <a:cubicBezTo>
                    <a:pt x="141676" y="79587"/>
                    <a:pt x="141605" y="79446"/>
                    <a:pt x="141535" y="79304"/>
                  </a:cubicBezTo>
                  <a:cubicBezTo>
                    <a:pt x="141111" y="78528"/>
                    <a:pt x="140688" y="77752"/>
                    <a:pt x="140335" y="76906"/>
                  </a:cubicBezTo>
                  <a:cubicBezTo>
                    <a:pt x="139982" y="76271"/>
                    <a:pt x="139700" y="75636"/>
                    <a:pt x="139347" y="75000"/>
                  </a:cubicBezTo>
                  <a:cubicBezTo>
                    <a:pt x="139277" y="74859"/>
                    <a:pt x="139206" y="74789"/>
                    <a:pt x="139136" y="74648"/>
                  </a:cubicBezTo>
                  <a:cubicBezTo>
                    <a:pt x="138007" y="72602"/>
                    <a:pt x="136878" y="70556"/>
                    <a:pt x="135678" y="68580"/>
                  </a:cubicBezTo>
                  <a:cubicBezTo>
                    <a:pt x="135608" y="68439"/>
                    <a:pt x="135467" y="68227"/>
                    <a:pt x="135396" y="68086"/>
                  </a:cubicBezTo>
                  <a:cubicBezTo>
                    <a:pt x="135255" y="67874"/>
                    <a:pt x="135184" y="67733"/>
                    <a:pt x="135043" y="67522"/>
                  </a:cubicBezTo>
                  <a:cubicBezTo>
                    <a:pt x="133350" y="64699"/>
                    <a:pt x="131657" y="61948"/>
                    <a:pt x="129822" y="59196"/>
                  </a:cubicBezTo>
                  <a:cubicBezTo>
                    <a:pt x="129752" y="59055"/>
                    <a:pt x="129611" y="58914"/>
                    <a:pt x="129540" y="58773"/>
                  </a:cubicBezTo>
                  <a:cubicBezTo>
                    <a:pt x="129399" y="58491"/>
                    <a:pt x="129187" y="58279"/>
                    <a:pt x="129046" y="58067"/>
                  </a:cubicBezTo>
                  <a:cubicBezTo>
                    <a:pt x="127564" y="55880"/>
                    <a:pt x="126083" y="53763"/>
                    <a:pt x="124531" y="51647"/>
                  </a:cubicBezTo>
                  <a:cubicBezTo>
                    <a:pt x="124531" y="51647"/>
                    <a:pt x="124531" y="51647"/>
                    <a:pt x="124531" y="51647"/>
                  </a:cubicBezTo>
                  <a:cubicBezTo>
                    <a:pt x="124460" y="51576"/>
                    <a:pt x="124389" y="51435"/>
                    <a:pt x="124319" y="51364"/>
                  </a:cubicBezTo>
                  <a:cubicBezTo>
                    <a:pt x="123261" y="49953"/>
                    <a:pt x="122273" y="48613"/>
                    <a:pt x="121214" y="47272"/>
                  </a:cubicBezTo>
                  <a:cubicBezTo>
                    <a:pt x="121144" y="47202"/>
                    <a:pt x="121073" y="47131"/>
                    <a:pt x="121073" y="47061"/>
                  </a:cubicBezTo>
                  <a:cubicBezTo>
                    <a:pt x="120297" y="46073"/>
                    <a:pt x="119451" y="45014"/>
                    <a:pt x="118674" y="44027"/>
                  </a:cubicBezTo>
                  <a:cubicBezTo>
                    <a:pt x="118463" y="43815"/>
                    <a:pt x="118322" y="43533"/>
                    <a:pt x="118110" y="43321"/>
                  </a:cubicBezTo>
                  <a:cubicBezTo>
                    <a:pt x="118110" y="43321"/>
                    <a:pt x="118110" y="43321"/>
                    <a:pt x="118040" y="43250"/>
                  </a:cubicBezTo>
                  <a:cubicBezTo>
                    <a:pt x="117052" y="42051"/>
                    <a:pt x="115993" y="40852"/>
                    <a:pt x="115006" y="39652"/>
                  </a:cubicBezTo>
                  <a:cubicBezTo>
                    <a:pt x="114935" y="39582"/>
                    <a:pt x="114935" y="39511"/>
                    <a:pt x="114865" y="39511"/>
                  </a:cubicBezTo>
                  <a:cubicBezTo>
                    <a:pt x="114582" y="39158"/>
                    <a:pt x="114229" y="38806"/>
                    <a:pt x="113947" y="38453"/>
                  </a:cubicBezTo>
                  <a:cubicBezTo>
                    <a:pt x="113312" y="37747"/>
                    <a:pt x="112607" y="36971"/>
                    <a:pt x="111972" y="36266"/>
                  </a:cubicBezTo>
                  <a:cubicBezTo>
                    <a:pt x="111831" y="36124"/>
                    <a:pt x="111689" y="35983"/>
                    <a:pt x="111619" y="35842"/>
                  </a:cubicBezTo>
                  <a:cubicBezTo>
                    <a:pt x="111196" y="35348"/>
                    <a:pt x="110702" y="34925"/>
                    <a:pt x="110278" y="34431"/>
                  </a:cubicBezTo>
                  <a:cubicBezTo>
                    <a:pt x="109785" y="33937"/>
                    <a:pt x="109291" y="33373"/>
                    <a:pt x="108797" y="32879"/>
                  </a:cubicBezTo>
                  <a:cubicBezTo>
                    <a:pt x="108585" y="32667"/>
                    <a:pt x="108444" y="32526"/>
                    <a:pt x="108232" y="32314"/>
                  </a:cubicBezTo>
                  <a:cubicBezTo>
                    <a:pt x="107738" y="31821"/>
                    <a:pt x="107245" y="31327"/>
                    <a:pt x="106751" y="30833"/>
                  </a:cubicBezTo>
                  <a:cubicBezTo>
                    <a:pt x="106327" y="30409"/>
                    <a:pt x="105904" y="29986"/>
                    <a:pt x="105481" y="29563"/>
                  </a:cubicBezTo>
                  <a:cubicBezTo>
                    <a:pt x="105269" y="29351"/>
                    <a:pt x="104987" y="29139"/>
                    <a:pt x="104775" y="28857"/>
                  </a:cubicBezTo>
                  <a:cubicBezTo>
                    <a:pt x="104211" y="28363"/>
                    <a:pt x="103717" y="27869"/>
                    <a:pt x="103152" y="27375"/>
                  </a:cubicBezTo>
                  <a:cubicBezTo>
                    <a:pt x="102799" y="27023"/>
                    <a:pt x="102376" y="26670"/>
                    <a:pt x="102023" y="26317"/>
                  </a:cubicBezTo>
                  <a:cubicBezTo>
                    <a:pt x="101741" y="26035"/>
                    <a:pt x="101459" y="25823"/>
                    <a:pt x="101106" y="25541"/>
                  </a:cubicBezTo>
                  <a:cubicBezTo>
                    <a:pt x="100542" y="25047"/>
                    <a:pt x="100048" y="24624"/>
                    <a:pt x="99483" y="24130"/>
                  </a:cubicBezTo>
                  <a:cubicBezTo>
                    <a:pt x="99131" y="23848"/>
                    <a:pt x="98848" y="23566"/>
                    <a:pt x="98496" y="23283"/>
                  </a:cubicBezTo>
                  <a:cubicBezTo>
                    <a:pt x="98143" y="23001"/>
                    <a:pt x="97790" y="22719"/>
                    <a:pt x="97437" y="22366"/>
                  </a:cubicBezTo>
                  <a:cubicBezTo>
                    <a:pt x="96873" y="21943"/>
                    <a:pt x="96379" y="21519"/>
                    <a:pt x="95814" y="21096"/>
                  </a:cubicBezTo>
                  <a:cubicBezTo>
                    <a:pt x="95532" y="20884"/>
                    <a:pt x="95250" y="20602"/>
                    <a:pt x="94968" y="20391"/>
                  </a:cubicBezTo>
                  <a:cubicBezTo>
                    <a:pt x="94545" y="20038"/>
                    <a:pt x="94051" y="19685"/>
                    <a:pt x="93627" y="19332"/>
                  </a:cubicBezTo>
                  <a:cubicBezTo>
                    <a:pt x="93133" y="18979"/>
                    <a:pt x="92639" y="18556"/>
                    <a:pt x="92146" y="18203"/>
                  </a:cubicBezTo>
                  <a:cubicBezTo>
                    <a:pt x="91934" y="18062"/>
                    <a:pt x="91722" y="17921"/>
                    <a:pt x="91511" y="17709"/>
                  </a:cubicBezTo>
                  <a:cubicBezTo>
                    <a:pt x="90876" y="17286"/>
                    <a:pt x="90311" y="16863"/>
                    <a:pt x="89676" y="16439"/>
                  </a:cubicBezTo>
                  <a:cubicBezTo>
                    <a:pt x="89253" y="16157"/>
                    <a:pt x="88830" y="15804"/>
                    <a:pt x="88406" y="15522"/>
                  </a:cubicBezTo>
                  <a:cubicBezTo>
                    <a:pt x="88265" y="15452"/>
                    <a:pt x="88194" y="15381"/>
                    <a:pt x="88053" y="15311"/>
                  </a:cubicBezTo>
                  <a:cubicBezTo>
                    <a:pt x="86924" y="14534"/>
                    <a:pt x="85796" y="13829"/>
                    <a:pt x="84667" y="13123"/>
                  </a:cubicBezTo>
                  <a:cubicBezTo>
                    <a:pt x="84667" y="13123"/>
                    <a:pt x="84667" y="13123"/>
                    <a:pt x="84667" y="13123"/>
                  </a:cubicBezTo>
                  <a:cubicBezTo>
                    <a:pt x="84596" y="13053"/>
                    <a:pt x="84526" y="13053"/>
                    <a:pt x="84384" y="12982"/>
                  </a:cubicBezTo>
                  <a:cubicBezTo>
                    <a:pt x="83397" y="12347"/>
                    <a:pt x="82338" y="11712"/>
                    <a:pt x="81351" y="11077"/>
                  </a:cubicBezTo>
                  <a:cubicBezTo>
                    <a:pt x="81068" y="10936"/>
                    <a:pt x="80857" y="10795"/>
                    <a:pt x="80575" y="10654"/>
                  </a:cubicBezTo>
                  <a:cubicBezTo>
                    <a:pt x="79728" y="10160"/>
                    <a:pt x="78881" y="9666"/>
                    <a:pt x="78035" y="9243"/>
                  </a:cubicBezTo>
                  <a:cubicBezTo>
                    <a:pt x="77682" y="9102"/>
                    <a:pt x="77399" y="8890"/>
                    <a:pt x="77117" y="8749"/>
                  </a:cubicBezTo>
                  <a:cubicBezTo>
                    <a:pt x="76694" y="8537"/>
                    <a:pt x="76271" y="8326"/>
                    <a:pt x="75847" y="8114"/>
                  </a:cubicBezTo>
                  <a:cubicBezTo>
                    <a:pt x="75495" y="7973"/>
                    <a:pt x="75212" y="7761"/>
                    <a:pt x="74859" y="7620"/>
                  </a:cubicBezTo>
                  <a:cubicBezTo>
                    <a:pt x="74295" y="7338"/>
                    <a:pt x="73801" y="7126"/>
                    <a:pt x="73237" y="6844"/>
                  </a:cubicBezTo>
                  <a:cubicBezTo>
                    <a:pt x="72884" y="6632"/>
                    <a:pt x="72461" y="6491"/>
                    <a:pt x="72108" y="6279"/>
                  </a:cubicBezTo>
                  <a:cubicBezTo>
                    <a:pt x="71967" y="6209"/>
                    <a:pt x="71826" y="6138"/>
                    <a:pt x="71614" y="6068"/>
                  </a:cubicBezTo>
                  <a:cubicBezTo>
                    <a:pt x="70556" y="5574"/>
                    <a:pt x="69497" y="5151"/>
                    <a:pt x="68439" y="4727"/>
                  </a:cubicBezTo>
                  <a:cubicBezTo>
                    <a:pt x="68439" y="4727"/>
                    <a:pt x="68368" y="4727"/>
                    <a:pt x="68368" y="4727"/>
                  </a:cubicBezTo>
                  <a:cubicBezTo>
                    <a:pt x="67310" y="4304"/>
                    <a:pt x="66252" y="3880"/>
                    <a:pt x="65193" y="3528"/>
                  </a:cubicBezTo>
                  <a:cubicBezTo>
                    <a:pt x="65052" y="3457"/>
                    <a:pt x="64911" y="3457"/>
                    <a:pt x="64770" y="3387"/>
                  </a:cubicBezTo>
                  <a:cubicBezTo>
                    <a:pt x="64417" y="3245"/>
                    <a:pt x="63994" y="3104"/>
                    <a:pt x="63641" y="3034"/>
                  </a:cubicBezTo>
                  <a:cubicBezTo>
                    <a:pt x="63077" y="2822"/>
                    <a:pt x="62583" y="2681"/>
                    <a:pt x="62018" y="2540"/>
                  </a:cubicBezTo>
                  <a:cubicBezTo>
                    <a:pt x="61736" y="2469"/>
                    <a:pt x="61524" y="2399"/>
                    <a:pt x="61242" y="2328"/>
                  </a:cubicBezTo>
                  <a:cubicBezTo>
                    <a:pt x="60748" y="2187"/>
                    <a:pt x="60325" y="2046"/>
                    <a:pt x="59831" y="1976"/>
                  </a:cubicBezTo>
                  <a:cubicBezTo>
                    <a:pt x="59478" y="1905"/>
                    <a:pt x="59126" y="1764"/>
                    <a:pt x="58773" y="1693"/>
                  </a:cubicBezTo>
                  <a:cubicBezTo>
                    <a:pt x="58420" y="1623"/>
                    <a:pt x="58067" y="1552"/>
                    <a:pt x="57644" y="1482"/>
                  </a:cubicBezTo>
                  <a:cubicBezTo>
                    <a:pt x="57150" y="1340"/>
                    <a:pt x="56727" y="1270"/>
                    <a:pt x="56233" y="1199"/>
                  </a:cubicBezTo>
                  <a:cubicBezTo>
                    <a:pt x="56021" y="1129"/>
                    <a:pt x="55739" y="1058"/>
                    <a:pt x="55527" y="1058"/>
                  </a:cubicBezTo>
                  <a:cubicBezTo>
                    <a:pt x="55104" y="988"/>
                    <a:pt x="54681" y="917"/>
                    <a:pt x="54257" y="847"/>
                  </a:cubicBezTo>
                  <a:cubicBezTo>
                    <a:pt x="53693" y="776"/>
                    <a:pt x="53199" y="635"/>
                    <a:pt x="52634" y="564"/>
                  </a:cubicBezTo>
                  <a:cubicBezTo>
                    <a:pt x="52423" y="564"/>
                    <a:pt x="52282" y="494"/>
                    <a:pt x="52070" y="494"/>
                  </a:cubicBezTo>
                  <a:cubicBezTo>
                    <a:pt x="51647" y="423"/>
                    <a:pt x="51223" y="423"/>
                    <a:pt x="50729" y="353"/>
                  </a:cubicBezTo>
                  <a:cubicBezTo>
                    <a:pt x="50165" y="282"/>
                    <a:pt x="49601" y="212"/>
                    <a:pt x="49036" y="212"/>
                  </a:cubicBezTo>
                  <a:cubicBezTo>
                    <a:pt x="48895" y="212"/>
                    <a:pt x="48683" y="141"/>
                    <a:pt x="48542" y="141"/>
                  </a:cubicBezTo>
                  <a:cubicBezTo>
                    <a:pt x="48189" y="141"/>
                    <a:pt x="47766" y="141"/>
                    <a:pt x="47413" y="71"/>
                  </a:cubicBezTo>
                  <a:cubicBezTo>
                    <a:pt x="46708" y="71"/>
                    <a:pt x="46073" y="0"/>
                    <a:pt x="45438" y="0"/>
                  </a:cubicBezTo>
                  <a:cubicBezTo>
                    <a:pt x="45226" y="0"/>
                    <a:pt x="45085" y="0"/>
                    <a:pt x="44873" y="0"/>
                  </a:cubicBezTo>
                  <a:cubicBezTo>
                    <a:pt x="44591" y="0"/>
                    <a:pt x="44309" y="0"/>
                    <a:pt x="44027" y="71"/>
                  </a:cubicBezTo>
                  <a:cubicBezTo>
                    <a:pt x="43180" y="71"/>
                    <a:pt x="42333" y="141"/>
                    <a:pt x="41557" y="212"/>
                  </a:cubicBezTo>
                  <a:cubicBezTo>
                    <a:pt x="41346" y="212"/>
                    <a:pt x="41063" y="212"/>
                    <a:pt x="40781" y="282"/>
                  </a:cubicBezTo>
                  <a:cubicBezTo>
                    <a:pt x="40569" y="282"/>
                    <a:pt x="40428" y="353"/>
                    <a:pt x="40217" y="353"/>
                  </a:cubicBezTo>
                  <a:cubicBezTo>
                    <a:pt x="38947" y="494"/>
                    <a:pt x="37747" y="635"/>
                    <a:pt x="36477" y="917"/>
                  </a:cubicBezTo>
                  <a:cubicBezTo>
                    <a:pt x="36407" y="917"/>
                    <a:pt x="36266" y="917"/>
                    <a:pt x="36195" y="988"/>
                  </a:cubicBezTo>
                  <a:cubicBezTo>
                    <a:pt x="36195" y="988"/>
                    <a:pt x="36125" y="988"/>
                    <a:pt x="36125" y="988"/>
                  </a:cubicBezTo>
                  <a:cubicBezTo>
                    <a:pt x="34431" y="1340"/>
                    <a:pt x="32738" y="1834"/>
                    <a:pt x="31115" y="2399"/>
                  </a:cubicBezTo>
                  <a:cubicBezTo>
                    <a:pt x="30974" y="2469"/>
                    <a:pt x="30833" y="2469"/>
                    <a:pt x="30692" y="2540"/>
                  </a:cubicBezTo>
                  <a:cubicBezTo>
                    <a:pt x="30551" y="2611"/>
                    <a:pt x="30480" y="2611"/>
                    <a:pt x="30339" y="2681"/>
                  </a:cubicBezTo>
                  <a:cubicBezTo>
                    <a:pt x="29633" y="2963"/>
                    <a:pt x="28928" y="3245"/>
                    <a:pt x="28222" y="3528"/>
                  </a:cubicBezTo>
                  <a:cubicBezTo>
                    <a:pt x="27870" y="3669"/>
                    <a:pt x="27517" y="3810"/>
                    <a:pt x="27234" y="3951"/>
                  </a:cubicBezTo>
                  <a:cubicBezTo>
                    <a:pt x="26247" y="4445"/>
                    <a:pt x="25259" y="4939"/>
                    <a:pt x="24271" y="5503"/>
                  </a:cubicBezTo>
                  <a:lnTo>
                    <a:pt x="0" y="19614"/>
                  </a:lnTo>
                  <a:cubicBezTo>
                    <a:pt x="988" y="19050"/>
                    <a:pt x="1976" y="18556"/>
                    <a:pt x="2963" y="18062"/>
                  </a:cubicBezTo>
                  <a:cubicBezTo>
                    <a:pt x="3316" y="17921"/>
                    <a:pt x="3669" y="17780"/>
                    <a:pt x="3951" y="17639"/>
                  </a:cubicBezTo>
                  <a:cubicBezTo>
                    <a:pt x="4657" y="17357"/>
                    <a:pt x="5362" y="17074"/>
                    <a:pt x="6068" y="16792"/>
                  </a:cubicBezTo>
                  <a:cubicBezTo>
                    <a:pt x="6350" y="16722"/>
                    <a:pt x="6562" y="16651"/>
                    <a:pt x="6844" y="16510"/>
                  </a:cubicBezTo>
                  <a:cubicBezTo>
                    <a:pt x="8467" y="15946"/>
                    <a:pt x="10160" y="15452"/>
                    <a:pt x="11853" y="15099"/>
                  </a:cubicBezTo>
                  <a:cubicBezTo>
                    <a:pt x="11995" y="15099"/>
                    <a:pt x="12065" y="15028"/>
                    <a:pt x="12206" y="15028"/>
                  </a:cubicBezTo>
                  <a:cubicBezTo>
                    <a:pt x="13406" y="14817"/>
                    <a:pt x="14676" y="14605"/>
                    <a:pt x="15946" y="14464"/>
                  </a:cubicBezTo>
                  <a:cubicBezTo>
                    <a:pt x="16369" y="14393"/>
                    <a:pt x="16792" y="14393"/>
                    <a:pt x="17216" y="14323"/>
                  </a:cubicBezTo>
                  <a:cubicBezTo>
                    <a:pt x="18062" y="14252"/>
                    <a:pt x="18838" y="14252"/>
                    <a:pt x="19685" y="14182"/>
                  </a:cubicBezTo>
                  <a:cubicBezTo>
                    <a:pt x="20179" y="14182"/>
                    <a:pt x="20602" y="14182"/>
                    <a:pt x="21096" y="14182"/>
                  </a:cubicBezTo>
                  <a:cubicBezTo>
                    <a:pt x="21731" y="14182"/>
                    <a:pt x="22437" y="14252"/>
                    <a:pt x="23072" y="14252"/>
                  </a:cubicBezTo>
                  <a:cubicBezTo>
                    <a:pt x="23636" y="14252"/>
                    <a:pt x="24130" y="14323"/>
                    <a:pt x="24694" y="14323"/>
                  </a:cubicBezTo>
                  <a:cubicBezTo>
                    <a:pt x="25259" y="14393"/>
                    <a:pt x="25823" y="14464"/>
                    <a:pt x="26388" y="14464"/>
                  </a:cubicBezTo>
                  <a:cubicBezTo>
                    <a:pt x="27023" y="14534"/>
                    <a:pt x="27658" y="14605"/>
                    <a:pt x="28293" y="14676"/>
                  </a:cubicBezTo>
                  <a:cubicBezTo>
                    <a:pt x="28857" y="14746"/>
                    <a:pt x="29351" y="14817"/>
                    <a:pt x="29916" y="14958"/>
                  </a:cubicBezTo>
                  <a:cubicBezTo>
                    <a:pt x="30621" y="15099"/>
                    <a:pt x="31256" y="15169"/>
                    <a:pt x="31962" y="15311"/>
                  </a:cubicBezTo>
                  <a:cubicBezTo>
                    <a:pt x="32456" y="15381"/>
                    <a:pt x="32879" y="15522"/>
                    <a:pt x="33373" y="15593"/>
                  </a:cubicBezTo>
                  <a:cubicBezTo>
                    <a:pt x="34078" y="15734"/>
                    <a:pt x="34854" y="15946"/>
                    <a:pt x="35560" y="16157"/>
                  </a:cubicBezTo>
                  <a:cubicBezTo>
                    <a:pt x="36054" y="16298"/>
                    <a:pt x="36477" y="16439"/>
                    <a:pt x="36971" y="16510"/>
                  </a:cubicBezTo>
                  <a:cubicBezTo>
                    <a:pt x="37747" y="16722"/>
                    <a:pt x="38594" y="17004"/>
                    <a:pt x="39370" y="17286"/>
                  </a:cubicBezTo>
                  <a:cubicBezTo>
                    <a:pt x="39723" y="17427"/>
                    <a:pt x="40146" y="17498"/>
                    <a:pt x="40499" y="17639"/>
                  </a:cubicBezTo>
                  <a:cubicBezTo>
                    <a:pt x="41698" y="18062"/>
                    <a:pt x="42898" y="18486"/>
                    <a:pt x="44097" y="18979"/>
                  </a:cubicBezTo>
                  <a:cubicBezTo>
                    <a:pt x="44097" y="18979"/>
                    <a:pt x="44097" y="18979"/>
                    <a:pt x="44097" y="18979"/>
                  </a:cubicBezTo>
                  <a:cubicBezTo>
                    <a:pt x="44097" y="18979"/>
                    <a:pt x="44097" y="18979"/>
                    <a:pt x="44097" y="18979"/>
                  </a:cubicBezTo>
                  <a:cubicBezTo>
                    <a:pt x="45297" y="19473"/>
                    <a:pt x="46496" y="19967"/>
                    <a:pt x="47696" y="20532"/>
                  </a:cubicBezTo>
                  <a:cubicBezTo>
                    <a:pt x="48048" y="20673"/>
                    <a:pt x="48472" y="20884"/>
                    <a:pt x="48825" y="21096"/>
                  </a:cubicBezTo>
                  <a:cubicBezTo>
                    <a:pt x="49671" y="21519"/>
                    <a:pt x="50518" y="21943"/>
                    <a:pt x="51435" y="22366"/>
                  </a:cubicBezTo>
                  <a:cubicBezTo>
                    <a:pt x="51858" y="22578"/>
                    <a:pt x="52282" y="22789"/>
                    <a:pt x="52705" y="23072"/>
                  </a:cubicBezTo>
                  <a:cubicBezTo>
                    <a:pt x="53834" y="23707"/>
                    <a:pt x="55033" y="24271"/>
                    <a:pt x="56162" y="24977"/>
                  </a:cubicBezTo>
                  <a:cubicBezTo>
                    <a:pt x="57432" y="25682"/>
                    <a:pt x="58702" y="26458"/>
                    <a:pt x="59972" y="27305"/>
                  </a:cubicBezTo>
                  <a:cubicBezTo>
                    <a:pt x="60043" y="27375"/>
                    <a:pt x="60184" y="27446"/>
                    <a:pt x="60255" y="27446"/>
                  </a:cubicBezTo>
                  <a:cubicBezTo>
                    <a:pt x="61524" y="28222"/>
                    <a:pt x="62724" y="29069"/>
                    <a:pt x="63923" y="29915"/>
                  </a:cubicBezTo>
                  <a:cubicBezTo>
                    <a:pt x="64347" y="30198"/>
                    <a:pt x="64770" y="30551"/>
                    <a:pt x="65193" y="30833"/>
                  </a:cubicBezTo>
                  <a:cubicBezTo>
                    <a:pt x="66040" y="31397"/>
                    <a:pt x="66816" y="31962"/>
                    <a:pt x="67592" y="32597"/>
                  </a:cubicBezTo>
                  <a:cubicBezTo>
                    <a:pt x="68086" y="32949"/>
                    <a:pt x="68580" y="33373"/>
                    <a:pt x="69074" y="33726"/>
                  </a:cubicBezTo>
                  <a:cubicBezTo>
                    <a:pt x="69779" y="34290"/>
                    <a:pt x="70556" y="34854"/>
                    <a:pt x="71261" y="35419"/>
                  </a:cubicBezTo>
                  <a:cubicBezTo>
                    <a:pt x="71826" y="35842"/>
                    <a:pt x="72319" y="36266"/>
                    <a:pt x="72884" y="36689"/>
                  </a:cubicBezTo>
                  <a:cubicBezTo>
                    <a:pt x="73589" y="37253"/>
                    <a:pt x="74295" y="37818"/>
                    <a:pt x="74930" y="38453"/>
                  </a:cubicBezTo>
                  <a:cubicBezTo>
                    <a:pt x="75495" y="38947"/>
                    <a:pt x="75988" y="39370"/>
                    <a:pt x="76553" y="39864"/>
                  </a:cubicBezTo>
                  <a:cubicBezTo>
                    <a:pt x="77258" y="40428"/>
                    <a:pt x="77893" y="41063"/>
                    <a:pt x="78528" y="41698"/>
                  </a:cubicBezTo>
                  <a:cubicBezTo>
                    <a:pt x="79093" y="42192"/>
                    <a:pt x="79587" y="42686"/>
                    <a:pt x="80151" y="43180"/>
                  </a:cubicBezTo>
                  <a:cubicBezTo>
                    <a:pt x="80857" y="43815"/>
                    <a:pt x="81492" y="44450"/>
                    <a:pt x="82127" y="45156"/>
                  </a:cubicBezTo>
                  <a:cubicBezTo>
                    <a:pt x="82621" y="45649"/>
                    <a:pt x="83115" y="46143"/>
                    <a:pt x="83608" y="46637"/>
                  </a:cubicBezTo>
                  <a:cubicBezTo>
                    <a:pt x="84314" y="47343"/>
                    <a:pt x="84949" y="48048"/>
                    <a:pt x="85654" y="48754"/>
                  </a:cubicBezTo>
                  <a:cubicBezTo>
                    <a:pt x="86078" y="49248"/>
                    <a:pt x="86572" y="49671"/>
                    <a:pt x="86995" y="50165"/>
                  </a:cubicBezTo>
                  <a:cubicBezTo>
                    <a:pt x="87771" y="51012"/>
                    <a:pt x="88547" y="51858"/>
                    <a:pt x="89323" y="52705"/>
                  </a:cubicBezTo>
                  <a:cubicBezTo>
                    <a:pt x="89676" y="53058"/>
                    <a:pt x="89958" y="53411"/>
                    <a:pt x="90311" y="53763"/>
                  </a:cubicBezTo>
                  <a:cubicBezTo>
                    <a:pt x="91370" y="55033"/>
                    <a:pt x="92498" y="56233"/>
                    <a:pt x="93557" y="57503"/>
                  </a:cubicBezTo>
                  <a:cubicBezTo>
                    <a:pt x="93768" y="57714"/>
                    <a:pt x="93910" y="57997"/>
                    <a:pt x="94121" y="58208"/>
                  </a:cubicBezTo>
                  <a:cubicBezTo>
                    <a:pt x="94968" y="59267"/>
                    <a:pt x="95885" y="60325"/>
                    <a:pt x="96732" y="61454"/>
                  </a:cubicBezTo>
                  <a:cubicBezTo>
                    <a:pt x="97790" y="62794"/>
                    <a:pt x="98848" y="64205"/>
                    <a:pt x="99907" y="65617"/>
                  </a:cubicBezTo>
                  <a:cubicBezTo>
                    <a:pt x="99977" y="65687"/>
                    <a:pt x="100048" y="65758"/>
                    <a:pt x="100118" y="65828"/>
                  </a:cubicBezTo>
                  <a:cubicBezTo>
                    <a:pt x="101671" y="67945"/>
                    <a:pt x="103152" y="70062"/>
                    <a:pt x="104634" y="72249"/>
                  </a:cubicBezTo>
                  <a:cubicBezTo>
                    <a:pt x="104916" y="72672"/>
                    <a:pt x="105198" y="73025"/>
                    <a:pt x="105410" y="73448"/>
                  </a:cubicBezTo>
                  <a:cubicBezTo>
                    <a:pt x="107245" y="76200"/>
                    <a:pt x="108938" y="78952"/>
                    <a:pt x="110631" y="81774"/>
                  </a:cubicBezTo>
                  <a:cubicBezTo>
                    <a:pt x="110843" y="82127"/>
                    <a:pt x="111054" y="82479"/>
                    <a:pt x="111266" y="82832"/>
                  </a:cubicBezTo>
                  <a:cubicBezTo>
                    <a:pt x="112466" y="84878"/>
                    <a:pt x="113594" y="86854"/>
                    <a:pt x="114653" y="88900"/>
                  </a:cubicBezTo>
                  <a:cubicBezTo>
                    <a:pt x="115076" y="89676"/>
                    <a:pt x="115429" y="90452"/>
                    <a:pt x="115852" y="91158"/>
                  </a:cubicBezTo>
                  <a:cubicBezTo>
                    <a:pt x="116276" y="91934"/>
                    <a:pt x="116699" y="92710"/>
                    <a:pt x="117052" y="93486"/>
                  </a:cubicBezTo>
                  <a:cubicBezTo>
                    <a:pt x="117616" y="94615"/>
                    <a:pt x="118181" y="95814"/>
                    <a:pt x="118745" y="97014"/>
                  </a:cubicBezTo>
                  <a:cubicBezTo>
                    <a:pt x="118886" y="97367"/>
                    <a:pt x="119027" y="97649"/>
                    <a:pt x="119239" y="98002"/>
                  </a:cubicBezTo>
                  <a:cubicBezTo>
                    <a:pt x="119944" y="99483"/>
                    <a:pt x="120580" y="100965"/>
                    <a:pt x="121214" y="102376"/>
                  </a:cubicBezTo>
                  <a:cubicBezTo>
                    <a:pt x="121356" y="102799"/>
                    <a:pt x="121567" y="103152"/>
                    <a:pt x="121708" y="103576"/>
                  </a:cubicBezTo>
                  <a:cubicBezTo>
                    <a:pt x="122202" y="104634"/>
                    <a:pt x="122626" y="105763"/>
                    <a:pt x="123049" y="106821"/>
                  </a:cubicBezTo>
                  <a:cubicBezTo>
                    <a:pt x="123261" y="107315"/>
                    <a:pt x="123472" y="107809"/>
                    <a:pt x="123684" y="108303"/>
                  </a:cubicBezTo>
                  <a:cubicBezTo>
                    <a:pt x="124107" y="109361"/>
                    <a:pt x="124531" y="110420"/>
                    <a:pt x="124883" y="111478"/>
                  </a:cubicBezTo>
                  <a:cubicBezTo>
                    <a:pt x="125024" y="111901"/>
                    <a:pt x="125236" y="112395"/>
                    <a:pt x="125377" y="112818"/>
                  </a:cubicBezTo>
                  <a:cubicBezTo>
                    <a:pt x="125871" y="114159"/>
                    <a:pt x="126365" y="115570"/>
                    <a:pt x="126859" y="116911"/>
                  </a:cubicBezTo>
                  <a:cubicBezTo>
                    <a:pt x="126929" y="117052"/>
                    <a:pt x="126929" y="117193"/>
                    <a:pt x="127000" y="117334"/>
                  </a:cubicBezTo>
                  <a:cubicBezTo>
                    <a:pt x="127494" y="118815"/>
                    <a:pt x="127988" y="120368"/>
                    <a:pt x="128482" y="121849"/>
                  </a:cubicBezTo>
                  <a:cubicBezTo>
                    <a:pt x="128623" y="122343"/>
                    <a:pt x="128764" y="122837"/>
                    <a:pt x="128905" y="123331"/>
                  </a:cubicBezTo>
                  <a:cubicBezTo>
                    <a:pt x="129187" y="124389"/>
                    <a:pt x="129540" y="125448"/>
                    <a:pt x="129822" y="126436"/>
                  </a:cubicBezTo>
                  <a:cubicBezTo>
                    <a:pt x="129963" y="127000"/>
                    <a:pt x="130104" y="127564"/>
                    <a:pt x="130246" y="128199"/>
                  </a:cubicBezTo>
                  <a:cubicBezTo>
                    <a:pt x="130528" y="129187"/>
                    <a:pt x="130740" y="130175"/>
                    <a:pt x="130951" y="131092"/>
                  </a:cubicBezTo>
                  <a:cubicBezTo>
                    <a:pt x="131092" y="131657"/>
                    <a:pt x="131233" y="132221"/>
                    <a:pt x="131375" y="132856"/>
                  </a:cubicBezTo>
                  <a:cubicBezTo>
                    <a:pt x="131586" y="133844"/>
                    <a:pt x="131798" y="134832"/>
                    <a:pt x="132009" y="135890"/>
                  </a:cubicBezTo>
                  <a:cubicBezTo>
                    <a:pt x="132151" y="136454"/>
                    <a:pt x="132221" y="136948"/>
                    <a:pt x="132362" y="137513"/>
                  </a:cubicBezTo>
                  <a:cubicBezTo>
                    <a:pt x="132644" y="138853"/>
                    <a:pt x="132856" y="140123"/>
                    <a:pt x="133068" y="141393"/>
                  </a:cubicBezTo>
                  <a:cubicBezTo>
                    <a:pt x="133068" y="141605"/>
                    <a:pt x="133138" y="141817"/>
                    <a:pt x="133138" y="141958"/>
                  </a:cubicBezTo>
                  <a:cubicBezTo>
                    <a:pt x="133350" y="143439"/>
                    <a:pt x="133562" y="144921"/>
                    <a:pt x="133773" y="146403"/>
                  </a:cubicBezTo>
                  <a:cubicBezTo>
                    <a:pt x="133844" y="146826"/>
                    <a:pt x="133844" y="147249"/>
                    <a:pt x="133915" y="147673"/>
                  </a:cubicBezTo>
                  <a:cubicBezTo>
                    <a:pt x="134056" y="148731"/>
                    <a:pt x="134126" y="149789"/>
                    <a:pt x="134267" y="150848"/>
                  </a:cubicBezTo>
                  <a:cubicBezTo>
                    <a:pt x="134338" y="151342"/>
                    <a:pt x="134338" y="151836"/>
                    <a:pt x="134408" y="152400"/>
                  </a:cubicBezTo>
                  <a:cubicBezTo>
                    <a:pt x="134479" y="153388"/>
                    <a:pt x="134549" y="154375"/>
                    <a:pt x="134620" y="155434"/>
                  </a:cubicBezTo>
                  <a:cubicBezTo>
                    <a:pt x="134620" y="155928"/>
                    <a:pt x="134691" y="156422"/>
                    <a:pt x="134691" y="156916"/>
                  </a:cubicBezTo>
                  <a:cubicBezTo>
                    <a:pt x="134761" y="158327"/>
                    <a:pt x="134761" y="159738"/>
                    <a:pt x="134761" y="161149"/>
                  </a:cubicBezTo>
                  <a:cubicBezTo>
                    <a:pt x="134761" y="162631"/>
                    <a:pt x="134691" y="164042"/>
                    <a:pt x="134620" y="165453"/>
                  </a:cubicBezTo>
                  <a:cubicBezTo>
                    <a:pt x="134620" y="165876"/>
                    <a:pt x="134549" y="166229"/>
                    <a:pt x="134549" y="166652"/>
                  </a:cubicBezTo>
                  <a:cubicBezTo>
                    <a:pt x="134479" y="167640"/>
                    <a:pt x="134408" y="168557"/>
                    <a:pt x="134338" y="169545"/>
                  </a:cubicBezTo>
                  <a:cubicBezTo>
                    <a:pt x="134267" y="170109"/>
                    <a:pt x="134197" y="170603"/>
                    <a:pt x="134197" y="171168"/>
                  </a:cubicBezTo>
                  <a:cubicBezTo>
                    <a:pt x="134126" y="171944"/>
                    <a:pt x="133985" y="172791"/>
                    <a:pt x="133915" y="173567"/>
                  </a:cubicBezTo>
                  <a:cubicBezTo>
                    <a:pt x="133844" y="174131"/>
                    <a:pt x="133773" y="174696"/>
                    <a:pt x="133632" y="175260"/>
                  </a:cubicBezTo>
                  <a:cubicBezTo>
                    <a:pt x="133491" y="175965"/>
                    <a:pt x="133421" y="176671"/>
                    <a:pt x="133279" y="177377"/>
                  </a:cubicBezTo>
                  <a:cubicBezTo>
                    <a:pt x="133138" y="178012"/>
                    <a:pt x="132997" y="178647"/>
                    <a:pt x="132927" y="179282"/>
                  </a:cubicBezTo>
                  <a:cubicBezTo>
                    <a:pt x="132786" y="179917"/>
                    <a:pt x="132644" y="180552"/>
                    <a:pt x="132503" y="181187"/>
                  </a:cubicBezTo>
                  <a:cubicBezTo>
                    <a:pt x="132292" y="181892"/>
                    <a:pt x="132151" y="182668"/>
                    <a:pt x="131939" y="183374"/>
                  </a:cubicBezTo>
                  <a:cubicBezTo>
                    <a:pt x="131798" y="183938"/>
                    <a:pt x="131657" y="184503"/>
                    <a:pt x="131445" y="184997"/>
                  </a:cubicBezTo>
                  <a:cubicBezTo>
                    <a:pt x="131163" y="185843"/>
                    <a:pt x="130881" y="186690"/>
                    <a:pt x="130598" y="187537"/>
                  </a:cubicBezTo>
                  <a:cubicBezTo>
                    <a:pt x="130457" y="187960"/>
                    <a:pt x="130316" y="188454"/>
                    <a:pt x="130104" y="188877"/>
                  </a:cubicBezTo>
                  <a:cubicBezTo>
                    <a:pt x="129611" y="190288"/>
                    <a:pt x="129046" y="191629"/>
                    <a:pt x="128411" y="192899"/>
                  </a:cubicBezTo>
                  <a:cubicBezTo>
                    <a:pt x="128341" y="193040"/>
                    <a:pt x="128270" y="193181"/>
                    <a:pt x="128200" y="193322"/>
                  </a:cubicBezTo>
                  <a:cubicBezTo>
                    <a:pt x="127353" y="195016"/>
                    <a:pt x="126506" y="196638"/>
                    <a:pt x="125518" y="198190"/>
                  </a:cubicBezTo>
                  <a:cubicBezTo>
                    <a:pt x="125448" y="198332"/>
                    <a:pt x="125377" y="198473"/>
                    <a:pt x="125307" y="198543"/>
                  </a:cubicBezTo>
                  <a:cubicBezTo>
                    <a:pt x="124531" y="199813"/>
                    <a:pt x="123613" y="201013"/>
                    <a:pt x="122767" y="202142"/>
                  </a:cubicBezTo>
                  <a:cubicBezTo>
                    <a:pt x="122555" y="202424"/>
                    <a:pt x="122343" y="202706"/>
                    <a:pt x="122132" y="202918"/>
                  </a:cubicBezTo>
                  <a:cubicBezTo>
                    <a:pt x="121285" y="203976"/>
                    <a:pt x="120368" y="204964"/>
                    <a:pt x="119380" y="205881"/>
                  </a:cubicBezTo>
                  <a:cubicBezTo>
                    <a:pt x="119309" y="205952"/>
                    <a:pt x="119239" y="206022"/>
                    <a:pt x="119168" y="206093"/>
                  </a:cubicBezTo>
                  <a:cubicBezTo>
                    <a:pt x="118181" y="207080"/>
                    <a:pt x="117122" y="207998"/>
                    <a:pt x="115993" y="208844"/>
                  </a:cubicBezTo>
                  <a:cubicBezTo>
                    <a:pt x="115711" y="209056"/>
                    <a:pt x="115429" y="209268"/>
                    <a:pt x="115217" y="209479"/>
                  </a:cubicBezTo>
                  <a:cubicBezTo>
                    <a:pt x="114088" y="210326"/>
                    <a:pt x="112960" y="211102"/>
                    <a:pt x="111760" y="211808"/>
                  </a:cubicBezTo>
                  <a:lnTo>
                    <a:pt x="136031" y="197697"/>
                  </a:lnTo>
                  <a:cubicBezTo>
                    <a:pt x="137231" y="196991"/>
                    <a:pt x="138359" y="196215"/>
                    <a:pt x="139488" y="195368"/>
                  </a:cubicBezTo>
                  <a:cubicBezTo>
                    <a:pt x="139771" y="195157"/>
                    <a:pt x="140053" y="194945"/>
                    <a:pt x="140264" y="194733"/>
                  </a:cubicBezTo>
                  <a:cubicBezTo>
                    <a:pt x="141393" y="193887"/>
                    <a:pt x="142452" y="192969"/>
                    <a:pt x="143439" y="191982"/>
                  </a:cubicBezTo>
                  <a:cubicBezTo>
                    <a:pt x="143510" y="191911"/>
                    <a:pt x="143581" y="191840"/>
                    <a:pt x="143651" y="191770"/>
                  </a:cubicBezTo>
                  <a:cubicBezTo>
                    <a:pt x="144568" y="190853"/>
                    <a:pt x="145486" y="189795"/>
                    <a:pt x="146403" y="188736"/>
                  </a:cubicBezTo>
                  <a:cubicBezTo>
                    <a:pt x="146615" y="188454"/>
                    <a:pt x="146826" y="188172"/>
                    <a:pt x="147038" y="187960"/>
                  </a:cubicBezTo>
                  <a:cubicBezTo>
                    <a:pt x="147955" y="186831"/>
                    <a:pt x="148802" y="185632"/>
                    <a:pt x="149578" y="184362"/>
                  </a:cubicBezTo>
                  <a:cubicBezTo>
                    <a:pt x="149578" y="184291"/>
                    <a:pt x="149648" y="184291"/>
                    <a:pt x="149648" y="184291"/>
                  </a:cubicBezTo>
                  <a:cubicBezTo>
                    <a:pt x="149719" y="184221"/>
                    <a:pt x="149719" y="184079"/>
                    <a:pt x="149790" y="184009"/>
                  </a:cubicBezTo>
                  <a:cubicBezTo>
                    <a:pt x="150777" y="182457"/>
                    <a:pt x="151624" y="180834"/>
                    <a:pt x="152471" y="179141"/>
                  </a:cubicBezTo>
                  <a:cubicBezTo>
                    <a:pt x="152541" y="179070"/>
                    <a:pt x="152541" y="178999"/>
                    <a:pt x="152612" y="178858"/>
                  </a:cubicBezTo>
                  <a:cubicBezTo>
                    <a:pt x="152612" y="178788"/>
                    <a:pt x="152682" y="178788"/>
                    <a:pt x="152682" y="178717"/>
                  </a:cubicBezTo>
                  <a:cubicBezTo>
                    <a:pt x="153317" y="177447"/>
                    <a:pt x="153882" y="176107"/>
                    <a:pt x="154376" y="174696"/>
                  </a:cubicBezTo>
                  <a:cubicBezTo>
                    <a:pt x="154446" y="174554"/>
                    <a:pt x="154446" y="174484"/>
                    <a:pt x="154517" y="174343"/>
                  </a:cubicBezTo>
                  <a:cubicBezTo>
                    <a:pt x="154658" y="173990"/>
                    <a:pt x="154728" y="173708"/>
                    <a:pt x="154870" y="173355"/>
                  </a:cubicBezTo>
                  <a:cubicBezTo>
                    <a:pt x="155152" y="172508"/>
                    <a:pt x="155434" y="171732"/>
                    <a:pt x="155716" y="170815"/>
                  </a:cubicBezTo>
                  <a:cubicBezTo>
                    <a:pt x="155787" y="170603"/>
                    <a:pt x="155857" y="170392"/>
                    <a:pt x="155928" y="170180"/>
                  </a:cubicBezTo>
                  <a:cubicBezTo>
                    <a:pt x="155998" y="169827"/>
                    <a:pt x="156069" y="169545"/>
                    <a:pt x="156210" y="169192"/>
                  </a:cubicBezTo>
                  <a:cubicBezTo>
                    <a:pt x="156422" y="168487"/>
                    <a:pt x="156563" y="167781"/>
                    <a:pt x="156774" y="167005"/>
                  </a:cubicBezTo>
                  <a:cubicBezTo>
                    <a:pt x="156845" y="166723"/>
                    <a:pt x="156916" y="166440"/>
                    <a:pt x="156986" y="166088"/>
                  </a:cubicBezTo>
                  <a:cubicBezTo>
                    <a:pt x="157057" y="165735"/>
                    <a:pt x="157127" y="165382"/>
                    <a:pt x="157198" y="165100"/>
                  </a:cubicBezTo>
                  <a:cubicBezTo>
                    <a:pt x="157339" y="164465"/>
                    <a:pt x="157480" y="163830"/>
                    <a:pt x="157551" y="163195"/>
                  </a:cubicBezTo>
                  <a:cubicBezTo>
                    <a:pt x="157621" y="162842"/>
                    <a:pt x="157692" y="162560"/>
                    <a:pt x="157762" y="162207"/>
                  </a:cubicBezTo>
                  <a:cubicBezTo>
                    <a:pt x="157833" y="161854"/>
                    <a:pt x="157903" y="161431"/>
                    <a:pt x="157903" y="161008"/>
                  </a:cubicBezTo>
                  <a:cubicBezTo>
                    <a:pt x="157974" y="160443"/>
                    <a:pt x="158115" y="159879"/>
                    <a:pt x="158186" y="159314"/>
                  </a:cubicBezTo>
                  <a:cubicBezTo>
                    <a:pt x="158256" y="159032"/>
                    <a:pt x="158256" y="158750"/>
                    <a:pt x="158327" y="158468"/>
                  </a:cubicBezTo>
                  <a:cubicBezTo>
                    <a:pt x="158397" y="157974"/>
                    <a:pt x="158397" y="157480"/>
                    <a:pt x="158468" y="156986"/>
                  </a:cubicBezTo>
                  <a:cubicBezTo>
                    <a:pt x="158538" y="156422"/>
                    <a:pt x="158609" y="155928"/>
                    <a:pt x="158609" y="155363"/>
                  </a:cubicBezTo>
                  <a:cubicBezTo>
                    <a:pt x="158609" y="155152"/>
                    <a:pt x="158679" y="154940"/>
                    <a:pt x="158679" y="154728"/>
                  </a:cubicBezTo>
                  <a:cubicBezTo>
                    <a:pt x="158750" y="154023"/>
                    <a:pt x="158750" y="153247"/>
                    <a:pt x="158821" y="152471"/>
                  </a:cubicBezTo>
                  <a:cubicBezTo>
                    <a:pt x="158821" y="152047"/>
                    <a:pt x="158891" y="151694"/>
                    <a:pt x="158891" y="151271"/>
                  </a:cubicBezTo>
                  <a:cubicBezTo>
                    <a:pt x="158891" y="151201"/>
                    <a:pt x="158891" y="151059"/>
                    <a:pt x="158891" y="150989"/>
                  </a:cubicBezTo>
                  <a:cubicBezTo>
                    <a:pt x="158962" y="149719"/>
                    <a:pt x="158962" y="148449"/>
                    <a:pt x="158962" y="147179"/>
                  </a:cubicBezTo>
                  <a:cubicBezTo>
                    <a:pt x="158962" y="147108"/>
                    <a:pt x="158962" y="147038"/>
                    <a:pt x="158962" y="146967"/>
                  </a:cubicBezTo>
                  <a:cubicBezTo>
                    <a:pt x="159173" y="145697"/>
                    <a:pt x="159173" y="144498"/>
                    <a:pt x="159173" y="143298"/>
                  </a:cubicBezTo>
                  <a:close/>
                </a:path>
              </a:pathLst>
            </a:custGeom>
            <a:solidFill>
              <a:schemeClr val="accent1">
                <a:lumMod val="50000"/>
              </a:schemeClr>
            </a:solidFill>
            <a:ln w="7047"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A631CD0F-3076-40A4-B0E9-49C4360E76E6}"/>
                </a:ext>
              </a:extLst>
            </p:cNvPr>
            <p:cNvSpPr/>
            <p:nvPr/>
          </p:nvSpPr>
          <p:spPr>
            <a:xfrm>
              <a:off x="3967050" y="1717532"/>
              <a:ext cx="155222" cy="197555"/>
            </a:xfrm>
            <a:custGeom>
              <a:avLst/>
              <a:gdLst>
                <a:gd name="connsiteX0" fmla="*/ 145415 w 155222"/>
                <a:gd name="connsiteY0" fmla="*/ 90448 h 197555"/>
                <a:gd name="connsiteX1" fmla="*/ 124319 w 155222"/>
                <a:gd name="connsiteY1" fmla="*/ 53195 h 197555"/>
                <a:gd name="connsiteX2" fmla="*/ 79305 w 155222"/>
                <a:gd name="connsiteY2" fmla="*/ 10862 h 197555"/>
                <a:gd name="connsiteX3" fmla="*/ 0 w 155222"/>
                <a:gd name="connsiteY3" fmla="*/ 56017 h 197555"/>
                <a:gd name="connsiteX4" fmla="*/ 78811 w 155222"/>
                <a:gd name="connsiteY4" fmla="*/ 192472 h 197555"/>
                <a:gd name="connsiteX5" fmla="*/ 158115 w 155222"/>
                <a:gd name="connsiteY5" fmla="*/ 147316 h 197555"/>
                <a:gd name="connsiteX6" fmla="*/ 145415 w 155222"/>
                <a:gd name="connsiteY6" fmla="*/ 90448 h 197555"/>
                <a:gd name="connsiteX7" fmla="*/ 78811 w 155222"/>
                <a:gd name="connsiteY7" fmla="*/ 173563 h 197555"/>
                <a:gd name="connsiteX8" fmla="*/ 16440 w 155222"/>
                <a:gd name="connsiteY8" fmla="*/ 65542 h 197555"/>
                <a:gd name="connsiteX9" fmla="*/ 42122 w 155222"/>
                <a:gd name="connsiteY9" fmla="*/ 22362 h 197555"/>
                <a:gd name="connsiteX10" fmla="*/ 79234 w 155222"/>
                <a:gd name="connsiteY10" fmla="*/ 29841 h 197555"/>
                <a:gd name="connsiteX11" fmla="*/ 141605 w 155222"/>
                <a:gd name="connsiteY11" fmla="*/ 137862 h 197555"/>
                <a:gd name="connsiteX12" fmla="*/ 128059 w 155222"/>
                <a:gd name="connsiteY12" fmla="*/ 174621 h 197555"/>
                <a:gd name="connsiteX13" fmla="*/ 78811 w 155222"/>
                <a:gd name="connsiteY13" fmla="*/ 173563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2" h="197555">
                  <a:moveTo>
                    <a:pt x="145415" y="90448"/>
                  </a:moveTo>
                  <a:cubicBezTo>
                    <a:pt x="139912" y="77395"/>
                    <a:pt x="132716" y="64695"/>
                    <a:pt x="124319" y="53195"/>
                  </a:cubicBezTo>
                  <a:cubicBezTo>
                    <a:pt x="111619" y="35556"/>
                    <a:pt x="96027" y="20528"/>
                    <a:pt x="79305" y="10862"/>
                  </a:cubicBezTo>
                  <a:cubicBezTo>
                    <a:pt x="35631" y="-14397"/>
                    <a:pt x="142" y="5923"/>
                    <a:pt x="0" y="56017"/>
                  </a:cubicBezTo>
                  <a:cubicBezTo>
                    <a:pt x="-141" y="106182"/>
                    <a:pt x="35137" y="167283"/>
                    <a:pt x="78811" y="192472"/>
                  </a:cubicBezTo>
                  <a:cubicBezTo>
                    <a:pt x="122414" y="217660"/>
                    <a:pt x="157974" y="197481"/>
                    <a:pt x="158115" y="147316"/>
                  </a:cubicBezTo>
                  <a:cubicBezTo>
                    <a:pt x="158115" y="129042"/>
                    <a:pt x="153459" y="109357"/>
                    <a:pt x="145415" y="90448"/>
                  </a:cubicBezTo>
                  <a:close/>
                  <a:moveTo>
                    <a:pt x="78811" y="173563"/>
                  </a:moveTo>
                  <a:cubicBezTo>
                    <a:pt x="44239" y="153596"/>
                    <a:pt x="16299" y="105194"/>
                    <a:pt x="16440" y="65542"/>
                  </a:cubicBezTo>
                  <a:cubicBezTo>
                    <a:pt x="16511" y="41694"/>
                    <a:pt x="26670" y="26454"/>
                    <a:pt x="42122" y="22362"/>
                  </a:cubicBezTo>
                  <a:cubicBezTo>
                    <a:pt x="52564" y="19610"/>
                    <a:pt x="65335" y="21798"/>
                    <a:pt x="79234" y="29841"/>
                  </a:cubicBezTo>
                  <a:cubicBezTo>
                    <a:pt x="113807" y="49808"/>
                    <a:pt x="141747" y="98139"/>
                    <a:pt x="141605" y="137862"/>
                  </a:cubicBezTo>
                  <a:cubicBezTo>
                    <a:pt x="141605" y="154654"/>
                    <a:pt x="136525" y="167213"/>
                    <a:pt x="128059" y="174621"/>
                  </a:cubicBezTo>
                  <a:cubicBezTo>
                    <a:pt x="116488" y="184569"/>
                    <a:pt x="98708" y="185063"/>
                    <a:pt x="78811" y="173563"/>
                  </a:cubicBezTo>
                  <a:close/>
                </a:path>
              </a:pathLst>
            </a:custGeom>
            <a:solidFill>
              <a:schemeClr val="accent1"/>
            </a:solidFill>
            <a:ln w="7047"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ACA3D601-F4FD-46D3-9477-95FAFEB91428}"/>
                </a:ext>
              </a:extLst>
            </p:cNvPr>
            <p:cNvSpPr/>
            <p:nvPr/>
          </p:nvSpPr>
          <p:spPr>
            <a:xfrm>
              <a:off x="3995627" y="1738762"/>
              <a:ext cx="112889" cy="148166"/>
            </a:xfrm>
            <a:custGeom>
              <a:avLst/>
              <a:gdLst>
                <a:gd name="connsiteX0" fmla="*/ 112960 w 112888"/>
                <a:gd name="connsiteY0" fmla="*/ 116559 h 148166"/>
                <a:gd name="connsiteX1" fmla="*/ 99413 w 112888"/>
                <a:gd name="connsiteY1" fmla="*/ 153319 h 148166"/>
                <a:gd name="connsiteX2" fmla="*/ 62372 w 112888"/>
                <a:gd name="connsiteY2" fmla="*/ 145911 h 148166"/>
                <a:gd name="connsiteX3" fmla="*/ 1 w 112888"/>
                <a:gd name="connsiteY3" fmla="*/ 37890 h 148166"/>
                <a:gd name="connsiteX4" fmla="*/ 13547 w 112888"/>
                <a:gd name="connsiteY4" fmla="*/ 1131 h 148166"/>
                <a:gd name="connsiteX5" fmla="*/ 50659 w 112888"/>
                <a:gd name="connsiteY5" fmla="*/ 8610 h 148166"/>
                <a:gd name="connsiteX6" fmla="*/ 112960 w 112888"/>
                <a:gd name="connsiteY6" fmla="*/ 11655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888" h="148166">
                  <a:moveTo>
                    <a:pt x="112960" y="116559"/>
                  </a:moveTo>
                  <a:cubicBezTo>
                    <a:pt x="112960" y="133352"/>
                    <a:pt x="107880" y="145911"/>
                    <a:pt x="99413" y="153319"/>
                  </a:cubicBezTo>
                  <a:cubicBezTo>
                    <a:pt x="88971" y="156071"/>
                    <a:pt x="76201" y="153883"/>
                    <a:pt x="62372" y="145911"/>
                  </a:cubicBezTo>
                  <a:cubicBezTo>
                    <a:pt x="27799" y="125944"/>
                    <a:pt x="-141" y="77542"/>
                    <a:pt x="1" y="37890"/>
                  </a:cubicBezTo>
                  <a:cubicBezTo>
                    <a:pt x="1" y="21098"/>
                    <a:pt x="5081" y="8539"/>
                    <a:pt x="13547" y="1131"/>
                  </a:cubicBezTo>
                  <a:cubicBezTo>
                    <a:pt x="23989" y="-1621"/>
                    <a:pt x="36760" y="566"/>
                    <a:pt x="50659" y="8610"/>
                  </a:cubicBezTo>
                  <a:cubicBezTo>
                    <a:pt x="85232" y="28436"/>
                    <a:pt x="113101" y="76837"/>
                    <a:pt x="112960" y="116559"/>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nvGrpSpPr>
            <p:cNvPr id="19" name="Graphic 1">
              <a:extLst>
                <a:ext uri="{FF2B5EF4-FFF2-40B4-BE49-F238E27FC236}">
                  <a16:creationId xmlns:a16="http://schemas.microsoft.com/office/drawing/2014/main" id="{017E3764-415F-47AC-994A-278F9A9BD194}"/>
                </a:ext>
              </a:extLst>
            </p:cNvPr>
            <p:cNvGrpSpPr/>
            <p:nvPr/>
          </p:nvGrpSpPr>
          <p:grpSpPr>
            <a:xfrm>
              <a:off x="4125097" y="1842409"/>
              <a:ext cx="63500" cy="49388"/>
              <a:chOff x="4125101" y="1842417"/>
              <a:chExt cx="63500" cy="49389"/>
            </a:xfrm>
            <a:solidFill>
              <a:schemeClr val="accent1"/>
            </a:solidFill>
          </p:grpSpPr>
          <p:sp>
            <p:nvSpPr>
              <p:cNvPr id="36" name="Freeform: Shape 35">
                <a:extLst>
                  <a:ext uri="{FF2B5EF4-FFF2-40B4-BE49-F238E27FC236}">
                    <a16:creationId xmlns:a16="http://schemas.microsoft.com/office/drawing/2014/main" id="{2CADB5CA-DDA9-405E-8558-746C89416C92}"/>
                  </a:ext>
                </a:extLst>
              </p:cNvPr>
              <p:cNvSpPr/>
              <p:nvPr/>
            </p:nvSpPr>
            <p:spPr>
              <a:xfrm>
                <a:off x="4167999" y="1868734"/>
                <a:ext cx="21167" cy="21167"/>
              </a:xfrm>
              <a:custGeom>
                <a:avLst/>
                <a:gdLst>
                  <a:gd name="connsiteX0" fmla="*/ 2752 w 21166"/>
                  <a:gd name="connsiteY0" fmla="*/ 14111 h 21166"/>
                  <a:gd name="connsiteX1" fmla="*/ 0 w 21166"/>
                  <a:gd name="connsiteY1" fmla="*/ 21661 h 21166"/>
                  <a:gd name="connsiteX2" fmla="*/ 24342 w 21166"/>
                  <a:gd name="connsiteY2" fmla="*/ 7549 h 21166"/>
                  <a:gd name="connsiteX3" fmla="*/ 27093 w 21166"/>
                  <a:gd name="connsiteY3" fmla="*/ 0 h 21166"/>
                </a:gdLst>
                <a:ahLst/>
                <a:cxnLst>
                  <a:cxn ang="0">
                    <a:pos x="connsiteX0" y="connsiteY0"/>
                  </a:cxn>
                  <a:cxn ang="0">
                    <a:pos x="connsiteX1" y="connsiteY1"/>
                  </a:cxn>
                  <a:cxn ang="0">
                    <a:pos x="connsiteX2" y="connsiteY2"/>
                  </a:cxn>
                  <a:cxn ang="0">
                    <a:pos x="connsiteX3" y="connsiteY3"/>
                  </a:cxn>
                </a:cxnLst>
                <a:rect l="l" t="t" r="r" b="b"/>
                <a:pathLst>
                  <a:path w="21166" h="21166">
                    <a:moveTo>
                      <a:pt x="2752" y="14111"/>
                    </a:moveTo>
                    <a:lnTo>
                      <a:pt x="0" y="21661"/>
                    </a:lnTo>
                    <a:lnTo>
                      <a:pt x="24342" y="7549"/>
                    </a:lnTo>
                    <a:lnTo>
                      <a:pt x="27093" y="0"/>
                    </a:lnTo>
                    <a:close/>
                  </a:path>
                </a:pathLst>
              </a:custGeom>
              <a:solidFill>
                <a:srgbClr val="3E3D6E"/>
              </a:solidFill>
              <a:ln w="7047"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7A5AA656-DD47-45B1-ACBE-96FB513B6CA5}"/>
                  </a:ext>
                </a:extLst>
              </p:cNvPr>
              <p:cNvSpPr/>
              <p:nvPr/>
            </p:nvSpPr>
            <p:spPr>
              <a:xfrm>
                <a:off x="4125101" y="1842417"/>
                <a:ext cx="63500" cy="35278"/>
              </a:xfrm>
              <a:custGeom>
                <a:avLst/>
                <a:gdLst>
                  <a:gd name="connsiteX0" fmla="*/ 34149 w 63499"/>
                  <a:gd name="connsiteY0" fmla="*/ 29704 h 35277"/>
                  <a:gd name="connsiteX1" fmla="*/ 34713 w 63499"/>
                  <a:gd name="connsiteY1" fmla="*/ 30198 h 35277"/>
                  <a:gd name="connsiteX2" fmla="*/ 39793 w 63499"/>
                  <a:gd name="connsiteY2" fmla="*/ 34643 h 35277"/>
                  <a:gd name="connsiteX3" fmla="*/ 40358 w 63499"/>
                  <a:gd name="connsiteY3" fmla="*/ 35137 h 35277"/>
                  <a:gd name="connsiteX4" fmla="*/ 45649 w 63499"/>
                  <a:gd name="connsiteY4" fmla="*/ 40428 h 35277"/>
                  <a:gd name="connsiteX5" fmla="*/ 69921 w 63499"/>
                  <a:gd name="connsiteY5" fmla="*/ 26317 h 35277"/>
                  <a:gd name="connsiteX6" fmla="*/ 67804 w 63499"/>
                  <a:gd name="connsiteY6" fmla="*/ 24130 h 35277"/>
                  <a:gd name="connsiteX7" fmla="*/ 65334 w 63499"/>
                  <a:gd name="connsiteY7" fmla="*/ 21661 h 35277"/>
                  <a:gd name="connsiteX8" fmla="*/ 64629 w 63499"/>
                  <a:gd name="connsiteY8" fmla="*/ 21025 h 35277"/>
                  <a:gd name="connsiteX9" fmla="*/ 64064 w 63499"/>
                  <a:gd name="connsiteY9" fmla="*/ 20532 h 35277"/>
                  <a:gd name="connsiteX10" fmla="*/ 62794 w 63499"/>
                  <a:gd name="connsiteY10" fmla="*/ 19332 h 35277"/>
                  <a:gd name="connsiteX11" fmla="*/ 60184 w 63499"/>
                  <a:gd name="connsiteY11" fmla="*/ 17074 h 35277"/>
                  <a:gd name="connsiteX12" fmla="*/ 59055 w 63499"/>
                  <a:gd name="connsiteY12" fmla="*/ 16157 h 35277"/>
                  <a:gd name="connsiteX13" fmla="*/ 58491 w 63499"/>
                  <a:gd name="connsiteY13" fmla="*/ 15663 h 35277"/>
                  <a:gd name="connsiteX14" fmla="*/ 57644 w 63499"/>
                  <a:gd name="connsiteY14" fmla="*/ 14958 h 35277"/>
                  <a:gd name="connsiteX15" fmla="*/ 55104 w 63499"/>
                  <a:gd name="connsiteY15" fmla="*/ 12982 h 35277"/>
                  <a:gd name="connsiteX16" fmla="*/ 53269 w 63499"/>
                  <a:gd name="connsiteY16" fmla="*/ 11642 h 35277"/>
                  <a:gd name="connsiteX17" fmla="*/ 52917 w 63499"/>
                  <a:gd name="connsiteY17" fmla="*/ 11430 h 35277"/>
                  <a:gd name="connsiteX18" fmla="*/ 52634 w 63499"/>
                  <a:gd name="connsiteY18" fmla="*/ 11218 h 35277"/>
                  <a:gd name="connsiteX19" fmla="*/ 50165 w 63499"/>
                  <a:gd name="connsiteY19" fmla="*/ 9595 h 35277"/>
                  <a:gd name="connsiteX20" fmla="*/ 47766 w 63499"/>
                  <a:gd name="connsiteY20" fmla="*/ 8114 h 35277"/>
                  <a:gd name="connsiteX21" fmla="*/ 47202 w 63499"/>
                  <a:gd name="connsiteY21" fmla="*/ 7761 h 35277"/>
                  <a:gd name="connsiteX22" fmla="*/ 45367 w 63499"/>
                  <a:gd name="connsiteY22" fmla="*/ 6773 h 35277"/>
                  <a:gd name="connsiteX23" fmla="*/ 43039 w 63499"/>
                  <a:gd name="connsiteY23" fmla="*/ 5574 h 35277"/>
                  <a:gd name="connsiteX24" fmla="*/ 41628 w 63499"/>
                  <a:gd name="connsiteY24" fmla="*/ 4868 h 35277"/>
                  <a:gd name="connsiteX25" fmla="*/ 41204 w 63499"/>
                  <a:gd name="connsiteY25" fmla="*/ 4657 h 35277"/>
                  <a:gd name="connsiteX26" fmla="*/ 40710 w 63499"/>
                  <a:gd name="connsiteY26" fmla="*/ 4445 h 35277"/>
                  <a:gd name="connsiteX27" fmla="*/ 38382 w 63499"/>
                  <a:gd name="connsiteY27" fmla="*/ 3457 h 35277"/>
                  <a:gd name="connsiteX28" fmla="*/ 36054 w 63499"/>
                  <a:gd name="connsiteY28" fmla="*/ 2611 h 35277"/>
                  <a:gd name="connsiteX29" fmla="*/ 35701 w 63499"/>
                  <a:gd name="connsiteY29" fmla="*/ 2469 h 35277"/>
                  <a:gd name="connsiteX30" fmla="*/ 35348 w 63499"/>
                  <a:gd name="connsiteY30" fmla="*/ 2399 h 35277"/>
                  <a:gd name="connsiteX31" fmla="*/ 33655 w 63499"/>
                  <a:gd name="connsiteY31" fmla="*/ 1835 h 35277"/>
                  <a:gd name="connsiteX32" fmla="*/ 31256 w 63499"/>
                  <a:gd name="connsiteY32" fmla="*/ 1199 h 35277"/>
                  <a:gd name="connsiteX33" fmla="*/ 30127 w 63499"/>
                  <a:gd name="connsiteY33" fmla="*/ 917 h 35277"/>
                  <a:gd name="connsiteX34" fmla="*/ 29633 w 63499"/>
                  <a:gd name="connsiteY34" fmla="*/ 776 h 35277"/>
                  <a:gd name="connsiteX35" fmla="*/ 28857 w 63499"/>
                  <a:gd name="connsiteY35" fmla="*/ 635 h 35277"/>
                  <a:gd name="connsiteX36" fmla="*/ 26317 w 63499"/>
                  <a:gd name="connsiteY36" fmla="*/ 212 h 35277"/>
                  <a:gd name="connsiteX37" fmla="*/ 24271 w 63499"/>
                  <a:gd name="connsiteY37" fmla="*/ 0 h 35277"/>
                  <a:gd name="connsiteX38" fmla="*/ 0 w 63499"/>
                  <a:gd name="connsiteY38" fmla="*/ 14111 h 35277"/>
                  <a:gd name="connsiteX39" fmla="*/ 5292 w 63499"/>
                  <a:gd name="connsiteY39" fmla="*/ 14958 h 35277"/>
                  <a:gd name="connsiteX40" fmla="*/ 5785 w 63499"/>
                  <a:gd name="connsiteY40" fmla="*/ 15099 h 35277"/>
                  <a:gd name="connsiteX41" fmla="*/ 11007 w 63499"/>
                  <a:gd name="connsiteY41" fmla="*/ 16581 h 35277"/>
                  <a:gd name="connsiteX42" fmla="*/ 11359 w 63499"/>
                  <a:gd name="connsiteY42" fmla="*/ 16651 h 35277"/>
                  <a:gd name="connsiteX43" fmla="*/ 16863 w 63499"/>
                  <a:gd name="connsiteY43" fmla="*/ 18838 h 35277"/>
                  <a:gd name="connsiteX44" fmla="*/ 17216 w 63499"/>
                  <a:gd name="connsiteY44" fmla="*/ 19050 h 35277"/>
                  <a:gd name="connsiteX45" fmla="*/ 22789 w 63499"/>
                  <a:gd name="connsiteY45" fmla="*/ 21943 h 35277"/>
                  <a:gd name="connsiteX46" fmla="*/ 28504 w 63499"/>
                  <a:gd name="connsiteY46" fmla="*/ 25541 h 35277"/>
                  <a:gd name="connsiteX47" fmla="*/ 28857 w 63499"/>
                  <a:gd name="connsiteY47" fmla="*/ 25753 h 35277"/>
                  <a:gd name="connsiteX48" fmla="*/ 34149 w 63499"/>
                  <a:gd name="connsiteY48" fmla="*/ 2970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3499" h="35277">
                    <a:moveTo>
                      <a:pt x="34149" y="29704"/>
                    </a:moveTo>
                    <a:cubicBezTo>
                      <a:pt x="34361" y="29845"/>
                      <a:pt x="34502" y="29986"/>
                      <a:pt x="34713" y="30198"/>
                    </a:cubicBezTo>
                    <a:cubicBezTo>
                      <a:pt x="36407" y="31609"/>
                      <a:pt x="38100" y="33091"/>
                      <a:pt x="39793" y="34643"/>
                    </a:cubicBezTo>
                    <a:cubicBezTo>
                      <a:pt x="40005" y="34784"/>
                      <a:pt x="40146" y="34995"/>
                      <a:pt x="40358" y="35137"/>
                    </a:cubicBezTo>
                    <a:cubicBezTo>
                      <a:pt x="42122" y="36830"/>
                      <a:pt x="43956" y="38594"/>
                      <a:pt x="45649" y="40428"/>
                    </a:cubicBezTo>
                    <a:lnTo>
                      <a:pt x="69921" y="26317"/>
                    </a:lnTo>
                    <a:cubicBezTo>
                      <a:pt x="69215" y="25541"/>
                      <a:pt x="68509" y="24835"/>
                      <a:pt x="67804" y="24130"/>
                    </a:cubicBezTo>
                    <a:cubicBezTo>
                      <a:pt x="66957" y="23283"/>
                      <a:pt x="66181" y="22437"/>
                      <a:pt x="65334" y="21661"/>
                    </a:cubicBezTo>
                    <a:cubicBezTo>
                      <a:pt x="65123" y="21449"/>
                      <a:pt x="64841" y="21237"/>
                      <a:pt x="64629" y="21025"/>
                    </a:cubicBezTo>
                    <a:cubicBezTo>
                      <a:pt x="64417" y="20814"/>
                      <a:pt x="64276" y="20673"/>
                      <a:pt x="64064" y="20532"/>
                    </a:cubicBezTo>
                    <a:cubicBezTo>
                      <a:pt x="63641" y="20108"/>
                      <a:pt x="63218" y="19755"/>
                      <a:pt x="62794" y="19332"/>
                    </a:cubicBezTo>
                    <a:cubicBezTo>
                      <a:pt x="61948" y="18556"/>
                      <a:pt x="61031" y="17780"/>
                      <a:pt x="60184" y="17074"/>
                    </a:cubicBezTo>
                    <a:cubicBezTo>
                      <a:pt x="59831" y="16722"/>
                      <a:pt x="59408" y="16439"/>
                      <a:pt x="59055" y="16157"/>
                    </a:cubicBezTo>
                    <a:cubicBezTo>
                      <a:pt x="58843" y="16016"/>
                      <a:pt x="58632" y="15804"/>
                      <a:pt x="58491" y="15663"/>
                    </a:cubicBezTo>
                    <a:cubicBezTo>
                      <a:pt x="58208" y="15452"/>
                      <a:pt x="57926" y="15169"/>
                      <a:pt x="57644" y="14958"/>
                    </a:cubicBezTo>
                    <a:cubicBezTo>
                      <a:pt x="56797" y="14252"/>
                      <a:pt x="55951" y="13617"/>
                      <a:pt x="55104" y="12982"/>
                    </a:cubicBezTo>
                    <a:cubicBezTo>
                      <a:pt x="54469" y="12559"/>
                      <a:pt x="53834" y="12065"/>
                      <a:pt x="53269" y="11642"/>
                    </a:cubicBezTo>
                    <a:cubicBezTo>
                      <a:pt x="53128" y="11571"/>
                      <a:pt x="53058" y="11501"/>
                      <a:pt x="52917" y="11430"/>
                    </a:cubicBezTo>
                    <a:cubicBezTo>
                      <a:pt x="52846" y="11359"/>
                      <a:pt x="52705" y="11289"/>
                      <a:pt x="52634" y="11218"/>
                    </a:cubicBezTo>
                    <a:cubicBezTo>
                      <a:pt x="51788" y="10654"/>
                      <a:pt x="51012" y="10089"/>
                      <a:pt x="50165" y="9595"/>
                    </a:cubicBezTo>
                    <a:cubicBezTo>
                      <a:pt x="49389" y="9102"/>
                      <a:pt x="48542" y="8608"/>
                      <a:pt x="47766" y="8114"/>
                    </a:cubicBezTo>
                    <a:cubicBezTo>
                      <a:pt x="47554" y="7973"/>
                      <a:pt x="47413" y="7902"/>
                      <a:pt x="47202" y="7761"/>
                    </a:cubicBezTo>
                    <a:cubicBezTo>
                      <a:pt x="46567" y="7408"/>
                      <a:pt x="46002" y="7056"/>
                      <a:pt x="45367" y="6773"/>
                    </a:cubicBezTo>
                    <a:cubicBezTo>
                      <a:pt x="44591" y="6350"/>
                      <a:pt x="43815" y="5927"/>
                      <a:pt x="43039" y="5574"/>
                    </a:cubicBezTo>
                    <a:cubicBezTo>
                      <a:pt x="42545" y="5362"/>
                      <a:pt x="42051" y="5150"/>
                      <a:pt x="41628" y="4868"/>
                    </a:cubicBezTo>
                    <a:cubicBezTo>
                      <a:pt x="41487" y="4798"/>
                      <a:pt x="41346" y="4727"/>
                      <a:pt x="41204" y="4657"/>
                    </a:cubicBezTo>
                    <a:cubicBezTo>
                      <a:pt x="41063" y="4586"/>
                      <a:pt x="40852" y="4515"/>
                      <a:pt x="40710" y="4445"/>
                    </a:cubicBezTo>
                    <a:cubicBezTo>
                      <a:pt x="39934" y="4092"/>
                      <a:pt x="39158" y="3739"/>
                      <a:pt x="38382" y="3457"/>
                    </a:cubicBezTo>
                    <a:cubicBezTo>
                      <a:pt x="37606" y="3175"/>
                      <a:pt x="36830" y="2822"/>
                      <a:pt x="36054" y="2611"/>
                    </a:cubicBezTo>
                    <a:cubicBezTo>
                      <a:pt x="35913" y="2540"/>
                      <a:pt x="35842" y="2540"/>
                      <a:pt x="35701" y="2469"/>
                    </a:cubicBezTo>
                    <a:cubicBezTo>
                      <a:pt x="35560" y="2399"/>
                      <a:pt x="35489" y="2399"/>
                      <a:pt x="35348" y="2399"/>
                    </a:cubicBezTo>
                    <a:cubicBezTo>
                      <a:pt x="34784" y="2187"/>
                      <a:pt x="34219" y="2046"/>
                      <a:pt x="33655" y="1835"/>
                    </a:cubicBezTo>
                    <a:cubicBezTo>
                      <a:pt x="32879" y="1623"/>
                      <a:pt x="32032" y="1341"/>
                      <a:pt x="31256" y="1199"/>
                    </a:cubicBezTo>
                    <a:cubicBezTo>
                      <a:pt x="30903" y="1129"/>
                      <a:pt x="30480" y="1058"/>
                      <a:pt x="30127" y="917"/>
                    </a:cubicBezTo>
                    <a:cubicBezTo>
                      <a:pt x="29986" y="847"/>
                      <a:pt x="29774" y="847"/>
                      <a:pt x="29633" y="776"/>
                    </a:cubicBezTo>
                    <a:cubicBezTo>
                      <a:pt x="29351" y="706"/>
                      <a:pt x="29139" y="635"/>
                      <a:pt x="28857" y="635"/>
                    </a:cubicBezTo>
                    <a:cubicBezTo>
                      <a:pt x="28011" y="494"/>
                      <a:pt x="27164" y="353"/>
                      <a:pt x="26317" y="212"/>
                    </a:cubicBezTo>
                    <a:cubicBezTo>
                      <a:pt x="25612" y="141"/>
                      <a:pt x="24977" y="71"/>
                      <a:pt x="24271" y="0"/>
                    </a:cubicBezTo>
                    <a:lnTo>
                      <a:pt x="0" y="14111"/>
                    </a:lnTo>
                    <a:cubicBezTo>
                      <a:pt x="1764" y="14252"/>
                      <a:pt x="3528" y="14534"/>
                      <a:pt x="5292" y="14958"/>
                    </a:cubicBezTo>
                    <a:cubicBezTo>
                      <a:pt x="5433" y="15028"/>
                      <a:pt x="5644" y="15028"/>
                      <a:pt x="5785" y="15099"/>
                    </a:cubicBezTo>
                    <a:cubicBezTo>
                      <a:pt x="7479" y="15452"/>
                      <a:pt x="9243" y="15946"/>
                      <a:pt x="11007" y="16581"/>
                    </a:cubicBezTo>
                    <a:cubicBezTo>
                      <a:pt x="11148" y="16651"/>
                      <a:pt x="11218" y="16651"/>
                      <a:pt x="11359" y="16651"/>
                    </a:cubicBezTo>
                    <a:cubicBezTo>
                      <a:pt x="13194" y="17286"/>
                      <a:pt x="15028" y="17992"/>
                      <a:pt x="16863" y="18838"/>
                    </a:cubicBezTo>
                    <a:cubicBezTo>
                      <a:pt x="17004" y="18909"/>
                      <a:pt x="17145" y="18979"/>
                      <a:pt x="17216" y="19050"/>
                    </a:cubicBezTo>
                    <a:cubicBezTo>
                      <a:pt x="19050" y="19897"/>
                      <a:pt x="20955" y="20884"/>
                      <a:pt x="22789" y="21943"/>
                    </a:cubicBezTo>
                    <a:cubicBezTo>
                      <a:pt x="24694" y="23072"/>
                      <a:pt x="26599" y="24271"/>
                      <a:pt x="28504" y="25541"/>
                    </a:cubicBezTo>
                    <a:cubicBezTo>
                      <a:pt x="28646" y="25612"/>
                      <a:pt x="28716" y="25682"/>
                      <a:pt x="28857" y="25753"/>
                    </a:cubicBezTo>
                    <a:cubicBezTo>
                      <a:pt x="30692" y="26952"/>
                      <a:pt x="32455" y="28293"/>
                      <a:pt x="34149" y="29704"/>
                    </a:cubicBezTo>
                    <a:close/>
                  </a:path>
                </a:pathLst>
              </a:custGeom>
              <a:solidFill>
                <a:schemeClr val="accent1">
                  <a:lumMod val="50000"/>
                </a:schemeClr>
              </a:solidFill>
              <a:ln w="7047"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B33A59A5-35DC-43A5-A74C-AD452DB6D232}"/>
                  </a:ext>
                </a:extLst>
              </p:cNvPr>
              <p:cNvSpPr/>
              <p:nvPr/>
            </p:nvSpPr>
            <p:spPr>
              <a:xfrm>
                <a:off x="4125101" y="1856528"/>
                <a:ext cx="42333" cy="35278"/>
              </a:xfrm>
              <a:custGeom>
                <a:avLst/>
                <a:gdLst>
                  <a:gd name="connsiteX0" fmla="*/ 22860 w 42333"/>
                  <a:gd name="connsiteY0" fmla="*/ 7761 h 35277"/>
                  <a:gd name="connsiteX1" fmla="*/ 0 w 42333"/>
                  <a:gd name="connsiteY1" fmla="*/ 0 h 35277"/>
                  <a:gd name="connsiteX2" fmla="*/ 0 w 42333"/>
                  <a:gd name="connsiteY2" fmla="*/ 11218 h 35277"/>
                  <a:gd name="connsiteX3" fmla="*/ 22789 w 42333"/>
                  <a:gd name="connsiteY3" fmla="*/ 17427 h 35277"/>
                  <a:gd name="connsiteX4" fmla="*/ 42545 w 42333"/>
                  <a:gd name="connsiteY4" fmla="*/ 36830 h 35277"/>
                  <a:gd name="connsiteX5" fmla="*/ 45579 w 42333"/>
                  <a:gd name="connsiteY5" fmla="*/ 26388 h 35277"/>
                  <a:gd name="connsiteX6" fmla="*/ 22860 w 42333"/>
                  <a:gd name="connsiteY6" fmla="*/ 7761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22860" y="7761"/>
                    </a:moveTo>
                    <a:cubicBezTo>
                      <a:pt x="15099" y="3245"/>
                      <a:pt x="7338" y="564"/>
                      <a:pt x="0" y="0"/>
                    </a:cubicBezTo>
                    <a:lnTo>
                      <a:pt x="0" y="11218"/>
                    </a:lnTo>
                    <a:cubicBezTo>
                      <a:pt x="6421" y="11642"/>
                      <a:pt x="15946" y="13476"/>
                      <a:pt x="22789" y="17427"/>
                    </a:cubicBezTo>
                    <a:cubicBezTo>
                      <a:pt x="29633" y="21378"/>
                      <a:pt x="36195" y="29845"/>
                      <a:pt x="42545" y="36830"/>
                    </a:cubicBezTo>
                    <a:lnTo>
                      <a:pt x="45579" y="26388"/>
                    </a:lnTo>
                    <a:cubicBezTo>
                      <a:pt x="38382" y="18556"/>
                      <a:pt x="30621" y="12277"/>
                      <a:pt x="22860" y="7761"/>
                    </a:cubicBezTo>
                    <a:close/>
                  </a:path>
                </a:pathLst>
              </a:custGeom>
              <a:solidFill>
                <a:schemeClr val="accent1"/>
              </a:solidFill>
              <a:ln w="7047" cap="flat">
                <a:noFill/>
                <a:prstDash val="solid"/>
                <a:miter/>
              </a:ln>
            </p:spPr>
            <p:txBody>
              <a:bodyPr rtlCol="0" anchor="ctr"/>
              <a:lstStyle/>
              <a:p>
                <a:endParaRPr lang="en-ID"/>
              </a:p>
            </p:txBody>
          </p:sp>
        </p:grpSp>
        <p:grpSp>
          <p:nvGrpSpPr>
            <p:cNvPr id="22" name="Graphic 1">
              <a:extLst>
                <a:ext uri="{FF2B5EF4-FFF2-40B4-BE49-F238E27FC236}">
                  <a16:creationId xmlns:a16="http://schemas.microsoft.com/office/drawing/2014/main" id="{0969DF2F-EF50-4F37-B161-C903BF192EC7}"/>
                </a:ext>
              </a:extLst>
            </p:cNvPr>
            <p:cNvGrpSpPr/>
            <p:nvPr/>
          </p:nvGrpSpPr>
          <p:grpSpPr>
            <a:xfrm>
              <a:off x="4021362" y="1786984"/>
              <a:ext cx="56444" cy="63499"/>
              <a:chOff x="4021367" y="1786992"/>
              <a:chExt cx="56444" cy="63500"/>
            </a:xfrm>
            <a:solidFill>
              <a:srgbClr val="FFFFFF"/>
            </a:solidFill>
          </p:grpSpPr>
          <p:sp>
            <p:nvSpPr>
              <p:cNvPr id="33" name="Freeform: Shape 32">
                <a:extLst>
                  <a:ext uri="{FF2B5EF4-FFF2-40B4-BE49-F238E27FC236}">
                    <a16:creationId xmlns:a16="http://schemas.microsoft.com/office/drawing/2014/main" id="{ABCF403E-FF93-400A-A0E0-1E273988D449}"/>
                  </a:ext>
                </a:extLst>
              </p:cNvPr>
              <p:cNvSpPr/>
              <p:nvPr/>
            </p:nvSpPr>
            <p:spPr>
              <a:xfrm>
                <a:off x="4028916" y="1838552"/>
                <a:ext cx="7056" cy="7056"/>
              </a:xfrm>
              <a:custGeom>
                <a:avLst/>
                <a:gdLst>
                  <a:gd name="connsiteX0" fmla="*/ 10460 w 7055"/>
                  <a:gd name="connsiteY0" fmla="*/ 478 h 7055"/>
                  <a:gd name="connsiteX1" fmla="*/ 8061 w 7055"/>
                  <a:gd name="connsiteY1" fmla="*/ 196 h 7055"/>
                  <a:gd name="connsiteX2" fmla="*/ 1005 w 7055"/>
                  <a:gd name="connsiteY2" fmla="*/ 4218 h 7055"/>
                  <a:gd name="connsiteX3" fmla="*/ 1005 w 7055"/>
                  <a:gd name="connsiteY3" fmla="*/ 9721 h 7055"/>
                  <a:gd name="connsiteX4" fmla="*/ 3404 w 7055"/>
                  <a:gd name="connsiteY4" fmla="*/ 12261 h 7055"/>
                  <a:gd name="connsiteX5" fmla="*/ 5803 w 7055"/>
                  <a:gd name="connsiteY5" fmla="*/ 12473 h 7055"/>
                  <a:gd name="connsiteX6" fmla="*/ 12859 w 7055"/>
                  <a:gd name="connsiteY6" fmla="*/ 8451 h 7055"/>
                  <a:gd name="connsiteX7" fmla="*/ 12859 w 7055"/>
                  <a:gd name="connsiteY7" fmla="*/ 2948 h 7055"/>
                  <a:gd name="connsiteX8" fmla="*/ 10460 w 7055"/>
                  <a:gd name="connsiteY8" fmla="*/ 478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h="7055">
                    <a:moveTo>
                      <a:pt x="10460" y="478"/>
                    </a:moveTo>
                    <a:cubicBezTo>
                      <a:pt x="9613" y="-16"/>
                      <a:pt x="8696" y="-157"/>
                      <a:pt x="8061" y="196"/>
                    </a:cubicBezTo>
                    <a:lnTo>
                      <a:pt x="1005" y="4218"/>
                    </a:lnTo>
                    <a:cubicBezTo>
                      <a:pt x="-335" y="4994"/>
                      <a:pt x="-335" y="7463"/>
                      <a:pt x="1005" y="9721"/>
                    </a:cubicBezTo>
                    <a:cubicBezTo>
                      <a:pt x="1640" y="10850"/>
                      <a:pt x="2558" y="11767"/>
                      <a:pt x="3404" y="12261"/>
                    </a:cubicBezTo>
                    <a:cubicBezTo>
                      <a:pt x="4251" y="12755"/>
                      <a:pt x="5168" y="12825"/>
                      <a:pt x="5803" y="12473"/>
                    </a:cubicBezTo>
                    <a:lnTo>
                      <a:pt x="12859" y="8451"/>
                    </a:lnTo>
                    <a:cubicBezTo>
                      <a:pt x="14199" y="7675"/>
                      <a:pt x="14199" y="5206"/>
                      <a:pt x="12859" y="2948"/>
                    </a:cubicBezTo>
                    <a:cubicBezTo>
                      <a:pt x="12224" y="1889"/>
                      <a:pt x="11307" y="972"/>
                      <a:pt x="10460" y="478"/>
                    </a:cubicBezTo>
                  </a:path>
                </a:pathLst>
              </a:custGeom>
              <a:solidFill>
                <a:srgbClr val="FFFFFF"/>
              </a:solidFill>
              <a:ln w="704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695F0444-011C-4212-92E7-2B7B07F5E3AB}"/>
                  </a:ext>
                </a:extLst>
              </p:cNvPr>
              <p:cNvSpPr/>
              <p:nvPr/>
            </p:nvSpPr>
            <p:spPr>
              <a:xfrm>
                <a:off x="4047190" y="1815708"/>
                <a:ext cx="35278" cy="21167"/>
              </a:xfrm>
              <a:custGeom>
                <a:avLst/>
                <a:gdLst>
                  <a:gd name="connsiteX0" fmla="*/ 32332 w 35277"/>
                  <a:gd name="connsiteY0" fmla="*/ 462 h 21166"/>
                  <a:gd name="connsiteX1" fmla="*/ 29933 w 35277"/>
                  <a:gd name="connsiteY1" fmla="*/ 251 h 21166"/>
                  <a:gd name="connsiteX2" fmla="*/ 1005 w 35277"/>
                  <a:gd name="connsiteY2" fmla="*/ 16690 h 21166"/>
                  <a:gd name="connsiteX3" fmla="*/ 1005 w 35277"/>
                  <a:gd name="connsiteY3" fmla="*/ 22193 h 21166"/>
                  <a:gd name="connsiteX4" fmla="*/ 3404 w 35277"/>
                  <a:gd name="connsiteY4" fmla="*/ 24733 h 21166"/>
                  <a:gd name="connsiteX5" fmla="*/ 5803 w 35277"/>
                  <a:gd name="connsiteY5" fmla="*/ 24945 h 21166"/>
                  <a:gd name="connsiteX6" fmla="*/ 34660 w 35277"/>
                  <a:gd name="connsiteY6" fmla="*/ 8435 h 21166"/>
                  <a:gd name="connsiteX7" fmla="*/ 34660 w 35277"/>
                  <a:gd name="connsiteY7" fmla="*/ 2932 h 21166"/>
                  <a:gd name="connsiteX8" fmla="*/ 32332 w 35277"/>
                  <a:gd name="connsiteY8" fmla="*/ 462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77" h="21166">
                    <a:moveTo>
                      <a:pt x="32332" y="462"/>
                    </a:moveTo>
                    <a:cubicBezTo>
                      <a:pt x="31485" y="-32"/>
                      <a:pt x="30568" y="-173"/>
                      <a:pt x="29933" y="251"/>
                    </a:cubicBezTo>
                    <a:lnTo>
                      <a:pt x="1005" y="16690"/>
                    </a:lnTo>
                    <a:cubicBezTo>
                      <a:pt x="-335" y="17466"/>
                      <a:pt x="-335" y="19936"/>
                      <a:pt x="1005" y="22193"/>
                    </a:cubicBezTo>
                    <a:cubicBezTo>
                      <a:pt x="1640" y="23322"/>
                      <a:pt x="2487" y="24240"/>
                      <a:pt x="3404" y="24733"/>
                    </a:cubicBezTo>
                    <a:cubicBezTo>
                      <a:pt x="4251" y="25227"/>
                      <a:pt x="5098" y="25298"/>
                      <a:pt x="5803" y="24945"/>
                    </a:cubicBezTo>
                    <a:lnTo>
                      <a:pt x="34660" y="8435"/>
                    </a:lnTo>
                    <a:cubicBezTo>
                      <a:pt x="36001" y="7659"/>
                      <a:pt x="36001" y="5189"/>
                      <a:pt x="34660" y="2932"/>
                    </a:cubicBezTo>
                    <a:cubicBezTo>
                      <a:pt x="34025" y="1873"/>
                      <a:pt x="33179" y="956"/>
                      <a:pt x="32332" y="462"/>
                    </a:cubicBezTo>
                  </a:path>
                </a:pathLst>
              </a:custGeom>
              <a:solidFill>
                <a:srgbClr val="FFFFFF"/>
              </a:solidFill>
              <a:ln w="7047"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1BC4123A-CCF6-4663-B67F-4BD7300938E1}"/>
                  </a:ext>
                </a:extLst>
              </p:cNvPr>
              <p:cNvSpPr/>
              <p:nvPr/>
            </p:nvSpPr>
            <p:spPr>
              <a:xfrm>
                <a:off x="4021367" y="1786992"/>
                <a:ext cx="56444" cy="35278"/>
              </a:xfrm>
              <a:custGeom>
                <a:avLst/>
                <a:gdLst>
                  <a:gd name="connsiteX0" fmla="*/ 54557 w 56444"/>
                  <a:gd name="connsiteY0" fmla="*/ 462 h 35277"/>
                  <a:gd name="connsiteX1" fmla="*/ 52158 w 56444"/>
                  <a:gd name="connsiteY1" fmla="*/ 251 h 35277"/>
                  <a:gd name="connsiteX2" fmla="*/ 1005 w 56444"/>
                  <a:gd name="connsiteY2" fmla="*/ 29390 h 35277"/>
                  <a:gd name="connsiteX3" fmla="*/ 1005 w 56444"/>
                  <a:gd name="connsiteY3" fmla="*/ 34893 h 35277"/>
                  <a:gd name="connsiteX4" fmla="*/ 3404 w 56444"/>
                  <a:gd name="connsiteY4" fmla="*/ 37433 h 35277"/>
                  <a:gd name="connsiteX5" fmla="*/ 5803 w 56444"/>
                  <a:gd name="connsiteY5" fmla="*/ 37645 h 35277"/>
                  <a:gd name="connsiteX6" fmla="*/ 56956 w 56444"/>
                  <a:gd name="connsiteY6" fmla="*/ 8506 h 35277"/>
                  <a:gd name="connsiteX7" fmla="*/ 56956 w 56444"/>
                  <a:gd name="connsiteY7" fmla="*/ 3002 h 35277"/>
                  <a:gd name="connsiteX8" fmla="*/ 54557 w 56444"/>
                  <a:gd name="connsiteY8" fmla="*/ 46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35277">
                    <a:moveTo>
                      <a:pt x="54557" y="462"/>
                    </a:moveTo>
                    <a:cubicBezTo>
                      <a:pt x="53710" y="-32"/>
                      <a:pt x="52793" y="-173"/>
                      <a:pt x="52158" y="251"/>
                    </a:cubicBezTo>
                    <a:lnTo>
                      <a:pt x="1005" y="29390"/>
                    </a:lnTo>
                    <a:cubicBezTo>
                      <a:pt x="-335" y="30166"/>
                      <a:pt x="-335" y="32636"/>
                      <a:pt x="1005" y="34893"/>
                    </a:cubicBezTo>
                    <a:cubicBezTo>
                      <a:pt x="1640" y="36022"/>
                      <a:pt x="2558" y="36940"/>
                      <a:pt x="3404" y="37433"/>
                    </a:cubicBezTo>
                    <a:cubicBezTo>
                      <a:pt x="4251" y="37927"/>
                      <a:pt x="5168" y="38069"/>
                      <a:pt x="5803" y="37645"/>
                    </a:cubicBezTo>
                    <a:lnTo>
                      <a:pt x="56956" y="8506"/>
                    </a:lnTo>
                    <a:cubicBezTo>
                      <a:pt x="58297" y="7800"/>
                      <a:pt x="58297" y="5331"/>
                      <a:pt x="56956" y="3002"/>
                    </a:cubicBezTo>
                    <a:cubicBezTo>
                      <a:pt x="56321" y="1873"/>
                      <a:pt x="55474" y="956"/>
                      <a:pt x="54557" y="462"/>
                    </a:cubicBezTo>
                  </a:path>
                </a:pathLst>
              </a:custGeom>
              <a:solidFill>
                <a:srgbClr val="FFFFFF"/>
              </a:solidFill>
              <a:ln w="7047" cap="flat">
                <a:noFill/>
                <a:prstDash val="solid"/>
                <a:miter/>
              </a:ln>
            </p:spPr>
            <p:txBody>
              <a:bodyPr rtlCol="0" anchor="ctr"/>
              <a:lstStyle/>
              <a:p>
                <a:endParaRPr lang="en-ID"/>
              </a:p>
            </p:txBody>
          </p:sp>
        </p:grpSp>
        <p:sp>
          <p:nvSpPr>
            <p:cNvPr id="23" name="Freeform: Shape 22">
              <a:extLst>
                <a:ext uri="{FF2B5EF4-FFF2-40B4-BE49-F238E27FC236}">
                  <a16:creationId xmlns:a16="http://schemas.microsoft.com/office/drawing/2014/main" id="{EC30DBE2-0586-474B-A89A-46F7BFBA870D}"/>
                </a:ext>
              </a:extLst>
            </p:cNvPr>
            <p:cNvSpPr/>
            <p:nvPr/>
          </p:nvSpPr>
          <p:spPr>
            <a:xfrm>
              <a:off x="4182740" y="1852428"/>
              <a:ext cx="127000" cy="169333"/>
            </a:xfrm>
            <a:custGeom>
              <a:avLst/>
              <a:gdLst>
                <a:gd name="connsiteX0" fmla="*/ 104563 w 126999"/>
                <a:gd name="connsiteY0" fmla="*/ 167852 h 169333"/>
                <a:gd name="connsiteX1" fmla="*/ 106892 w 126999"/>
                <a:gd name="connsiteY1" fmla="*/ 166652 h 169333"/>
                <a:gd name="connsiteX2" fmla="*/ 131163 w 126999"/>
                <a:gd name="connsiteY2" fmla="*/ 152541 h 169333"/>
                <a:gd name="connsiteX3" fmla="*/ 128834 w 126999"/>
                <a:gd name="connsiteY3" fmla="*/ 153741 h 169333"/>
                <a:gd name="connsiteX4" fmla="*/ 128058 w 126999"/>
                <a:gd name="connsiteY4" fmla="*/ 154094 h 169333"/>
                <a:gd name="connsiteX5" fmla="*/ 126365 w 126999"/>
                <a:gd name="connsiteY5" fmla="*/ 154799 h 169333"/>
                <a:gd name="connsiteX6" fmla="*/ 125730 w 126999"/>
                <a:gd name="connsiteY6" fmla="*/ 155011 h 169333"/>
                <a:gd name="connsiteX7" fmla="*/ 121779 w 126999"/>
                <a:gd name="connsiteY7" fmla="*/ 156069 h 169333"/>
                <a:gd name="connsiteX8" fmla="*/ 121497 w 126999"/>
                <a:gd name="connsiteY8" fmla="*/ 156139 h 169333"/>
                <a:gd name="connsiteX9" fmla="*/ 118533 w 126999"/>
                <a:gd name="connsiteY9" fmla="*/ 156563 h 169333"/>
                <a:gd name="connsiteX10" fmla="*/ 117546 w 126999"/>
                <a:gd name="connsiteY10" fmla="*/ 156633 h 169333"/>
                <a:gd name="connsiteX11" fmla="*/ 115570 w 126999"/>
                <a:gd name="connsiteY11" fmla="*/ 156704 h 169333"/>
                <a:gd name="connsiteX12" fmla="*/ 114441 w 126999"/>
                <a:gd name="connsiteY12" fmla="*/ 156704 h 169333"/>
                <a:gd name="connsiteX13" fmla="*/ 112818 w 126999"/>
                <a:gd name="connsiteY13" fmla="*/ 156633 h 169333"/>
                <a:gd name="connsiteX14" fmla="*/ 111548 w 126999"/>
                <a:gd name="connsiteY14" fmla="*/ 156563 h 169333"/>
                <a:gd name="connsiteX15" fmla="*/ 110208 w 126999"/>
                <a:gd name="connsiteY15" fmla="*/ 156422 h 169333"/>
                <a:gd name="connsiteX16" fmla="*/ 108726 w 126999"/>
                <a:gd name="connsiteY16" fmla="*/ 156210 h 169333"/>
                <a:gd name="connsiteX17" fmla="*/ 107456 w 126999"/>
                <a:gd name="connsiteY17" fmla="*/ 155998 h 169333"/>
                <a:gd name="connsiteX18" fmla="*/ 105833 w 126999"/>
                <a:gd name="connsiteY18" fmla="*/ 155716 h 169333"/>
                <a:gd name="connsiteX19" fmla="*/ 104704 w 126999"/>
                <a:gd name="connsiteY19" fmla="*/ 155505 h 169333"/>
                <a:gd name="connsiteX20" fmla="*/ 102941 w 126999"/>
                <a:gd name="connsiteY20" fmla="*/ 155081 h 169333"/>
                <a:gd name="connsiteX21" fmla="*/ 101812 w 126999"/>
                <a:gd name="connsiteY21" fmla="*/ 154799 h 169333"/>
                <a:gd name="connsiteX22" fmla="*/ 99907 w 126999"/>
                <a:gd name="connsiteY22" fmla="*/ 154235 h 169333"/>
                <a:gd name="connsiteX23" fmla="*/ 98989 w 126999"/>
                <a:gd name="connsiteY23" fmla="*/ 153952 h 169333"/>
                <a:gd name="connsiteX24" fmla="*/ 96167 w 126999"/>
                <a:gd name="connsiteY24" fmla="*/ 152894 h 169333"/>
                <a:gd name="connsiteX25" fmla="*/ 96167 w 126999"/>
                <a:gd name="connsiteY25" fmla="*/ 152894 h 169333"/>
                <a:gd name="connsiteX26" fmla="*/ 93274 w 126999"/>
                <a:gd name="connsiteY26" fmla="*/ 151624 h 169333"/>
                <a:gd name="connsiteX27" fmla="*/ 92357 w 126999"/>
                <a:gd name="connsiteY27" fmla="*/ 151201 h 169333"/>
                <a:gd name="connsiteX28" fmla="*/ 90311 w 126999"/>
                <a:gd name="connsiteY28" fmla="*/ 150213 h 169333"/>
                <a:gd name="connsiteX29" fmla="*/ 89323 w 126999"/>
                <a:gd name="connsiteY29" fmla="*/ 149719 h 169333"/>
                <a:gd name="connsiteX30" fmla="*/ 86572 w 126999"/>
                <a:gd name="connsiteY30" fmla="*/ 148237 h 169333"/>
                <a:gd name="connsiteX31" fmla="*/ 80292 w 126999"/>
                <a:gd name="connsiteY31" fmla="*/ 144286 h 169333"/>
                <a:gd name="connsiteX32" fmla="*/ 79939 w 126999"/>
                <a:gd name="connsiteY32" fmla="*/ 144004 h 169333"/>
                <a:gd name="connsiteX33" fmla="*/ 74295 w 126999"/>
                <a:gd name="connsiteY33" fmla="*/ 139700 h 169333"/>
                <a:gd name="connsiteX34" fmla="*/ 73660 w 126999"/>
                <a:gd name="connsiteY34" fmla="*/ 139206 h 169333"/>
                <a:gd name="connsiteX35" fmla="*/ 68368 w 126999"/>
                <a:gd name="connsiteY35" fmla="*/ 134550 h 169333"/>
                <a:gd name="connsiteX36" fmla="*/ 67733 w 126999"/>
                <a:gd name="connsiteY36" fmla="*/ 133985 h 169333"/>
                <a:gd name="connsiteX37" fmla="*/ 62512 w 126999"/>
                <a:gd name="connsiteY37" fmla="*/ 128764 h 169333"/>
                <a:gd name="connsiteX38" fmla="*/ 62089 w 126999"/>
                <a:gd name="connsiteY38" fmla="*/ 128341 h 169333"/>
                <a:gd name="connsiteX39" fmla="*/ 56797 w 126999"/>
                <a:gd name="connsiteY39" fmla="*/ 122344 h 169333"/>
                <a:gd name="connsiteX40" fmla="*/ 56727 w 126999"/>
                <a:gd name="connsiteY40" fmla="*/ 122273 h 169333"/>
                <a:gd name="connsiteX41" fmla="*/ 51647 w 126999"/>
                <a:gd name="connsiteY41" fmla="*/ 115711 h 169333"/>
                <a:gd name="connsiteX42" fmla="*/ 51647 w 126999"/>
                <a:gd name="connsiteY42" fmla="*/ 115711 h 169333"/>
                <a:gd name="connsiteX43" fmla="*/ 47272 w 126999"/>
                <a:gd name="connsiteY43" fmla="*/ 109432 h 169333"/>
                <a:gd name="connsiteX44" fmla="*/ 44732 w 126999"/>
                <a:gd name="connsiteY44" fmla="*/ 105410 h 169333"/>
                <a:gd name="connsiteX45" fmla="*/ 42616 w 126999"/>
                <a:gd name="connsiteY45" fmla="*/ 102023 h 169333"/>
                <a:gd name="connsiteX46" fmla="*/ 41698 w 126999"/>
                <a:gd name="connsiteY46" fmla="*/ 100401 h 169333"/>
                <a:gd name="connsiteX47" fmla="*/ 38523 w 126999"/>
                <a:gd name="connsiteY47" fmla="*/ 94545 h 169333"/>
                <a:gd name="connsiteX48" fmla="*/ 38171 w 126999"/>
                <a:gd name="connsiteY48" fmla="*/ 93909 h 169333"/>
                <a:gd name="connsiteX49" fmla="*/ 34784 w 126999"/>
                <a:gd name="connsiteY49" fmla="*/ 86642 h 169333"/>
                <a:gd name="connsiteX50" fmla="*/ 34643 w 126999"/>
                <a:gd name="connsiteY50" fmla="*/ 86290 h 169333"/>
                <a:gd name="connsiteX51" fmla="*/ 31750 w 126999"/>
                <a:gd name="connsiteY51" fmla="*/ 79093 h 169333"/>
                <a:gd name="connsiteX52" fmla="*/ 31538 w 126999"/>
                <a:gd name="connsiteY52" fmla="*/ 78599 h 169333"/>
                <a:gd name="connsiteX53" fmla="*/ 29069 w 126999"/>
                <a:gd name="connsiteY53" fmla="*/ 71120 h 169333"/>
                <a:gd name="connsiteX54" fmla="*/ 28928 w 126999"/>
                <a:gd name="connsiteY54" fmla="*/ 70697 h 169333"/>
                <a:gd name="connsiteX55" fmla="*/ 27023 w 126999"/>
                <a:gd name="connsiteY55" fmla="*/ 63500 h 169333"/>
                <a:gd name="connsiteX56" fmla="*/ 26882 w 126999"/>
                <a:gd name="connsiteY56" fmla="*/ 62795 h 169333"/>
                <a:gd name="connsiteX57" fmla="*/ 25471 w 126999"/>
                <a:gd name="connsiteY57" fmla="*/ 55457 h 169333"/>
                <a:gd name="connsiteX58" fmla="*/ 25471 w 126999"/>
                <a:gd name="connsiteY58" fmla="*/ 55316 h 169333"/>
                <a:gd name="connsiteX59" fmla="*/ 24553 w 126999"/>
                <a:gd name="connsiteY59" fmla="*/ 47978 h 169333"/>
                <a:gd name="connsiteX60" fmla="*/ 24483 w 126999"/>
                <a:gd name="connsiteY60" fmla="*/ 47343 h 169333"/>
                <a:gd name="connsiteX61" fmla="*/ 24201 w 126999"/>
                <a:gd name="connsiteY61" fmla="*/ 40146 h 169333"/>
                <a:gd name="connsiteX62" fmla="*/ 24553 w 126999"/>
                <a:gd name="connsiteY62" fmla="*/ 33302 h 169333"/>
                <a:gd name="connsiteX63" fmla="*/ 24624 w 126999"/>
                <a:gd name="connsiteY63" fmla="*/ 32738 h 169333"/>
                <a:gd name="connsiteX64" fmla="*/ 25471 w 126999"/>
                <a:gd name="connsiteY64" fmla="*/ 26882 h 169333"/>
                <a:gd name="connsiteX65" fmla="*/ 25612 w 126999"/>
                <a:gd name="connsiteY65" fmla="*/ 26106 h 169333"/>
                <a:gd name="connsiteX66" fmla="*/ 26952 w 126999"/>
                <a:gd name="connsiteY66" fmla="*/ 20885 h 169333"/>
                <a:gd name="connsiteX67" fmla="*/ 27234 w 126999"/>
                <a:gd name="connsiteY67" fmla="*/ 19967 h 169333"/>
                <a:gd name="connsiteX68" fmla="*/ 28998 w 126999"/>
                <a:gd name="connsiteY68" fmla="*/ 15522 h 169333"/>
                <a:gd name="connsiteX69" fmla="*/ 29210 w 126999"/>
                <a:gd name="connsiteY69" fmla="*/ 15028 h 169333"/>
                <a:gd name="connsiteX70" fmla="*/ 31750 w 126999"/>
                <a:gd name="connsiteY70" fmla="*/ 10442 h 169333"/>
                <a:gd name="connsiteX71" fmla="*/ 32103 w 126999"/>
                <a:gd name="connsiteY71" fmla="*/ 9878 h 169333"/>
                <a:gd name="connsiteX72" fmla="*/ 34502 w 126999"/>
                <a:gd name="connsiteY72" fmla="*/ 6703 h 169333"/>
                <a:gd name="connsiteX73" fmla="*/ 35489 w 126999"/>
                <a:gd name="connsiteY73" fmla="*/ 5645 h 169333"/>
                <a:gd name="connsiteX74" fmla="*/ 37818 w 126999"/>
                <a:gd name="connsiteY74" fmla="*/ 3387 h 169333"/>
                <a:gd name="connsiteX75" fmla="*/ 38806 w 126999"/>
                <a:gd name="connsiteY75" fmla="*/ 2540 h 169333"/>
                <a:gd name="connsiteX76" fmla="*/ 42404 w 126999"/>
                <a:gd name="connsiteY76" fmla="*/ 0 h 169333"/>
                <a:gd name="connsiteX77" fmla="*/ 18133 w 126999"/>
                <a:gd name="connsiteY77" fmla="*/ 14111 h 169333"/>
                <a:gd name="connsiteX78" fmla="*/ 14534 w 126999"/>
                <a:gd name="connsiteY78" fmla="*/ 16651 h 169333"/>
                <a:gd name="connsiteX79" fmla="*/ 13547 w 126999"/>
                <a:gd name="connsiteY79" fmla="*/ 17498 h 169333"/>
                <a:gd name="connsiteX80" fmla="*/ 11218 w 126999"/>
                <a:gd name="connsiteY80" fmla="*/ 19756 h 169333"/>
                <a:gd name="connsiteX81" fmla="*/ 10231 w 126999"/>
                <a:gd name="connsiteY81" fmla="*/ 20814 h 169333"/>
                <a:gd name="connsiteX82" fmla="*/ 7832 w 126999"/>
                <a:gd name="connsiteY82" fmla="*/ 23989 h 169333"/>
                <a:gd name="connsiteX83" fmla="*/ 7408 w 126999"/>
                <a:gd name="connsiteY83" fmla="*/ 24553 h 169333"/>
                <a:gd name="connsiteX84" fmla="*/ 7338 w 126999"/>
                <a:gd name="connsiteY84" fmla="*/ 24694 h 169333"/>
                <a:gd name="connsiteX85" fmla="*/ 5009 w 126999"/>
                <a:gd name="connsiteY85" fmla="*/ 28998 h 169333"/>
                <a:gd name="connsiteX86" fmla="*/ 4939 w 126999"/>
                <a:gd name="connsiteY86" fmla="*/ 29139 h 169333"/>
                <a:gd name="connsiteX87" fmla="*/ 4727 w 126999"/>
                <a:gd name="connsiteY87" fmla="*/ 29633 h 169333"/>
                <a:gd name="connsiteX88" fmla="*/ 3528 w 126999"/>
                <a:gd name="connsiteY88" fmla="*/ 32526 h 169333"/>
                <a:gd name="connsiteX89" fmla="*/ 3034 w 126999"/>
                <a:gd name="connsiteY89" fmla="*/ 34078 h 169333"/>
                <a:gd name="connsiteX90" fmla="*/ 2752 w 126999"/>
                <a:gd name="connsiteY90" fmla="*/ 34996 h 169333"/>
                <a:gd name="connsiteX91" fmla="*/ 2469 w 126999"/>
                <a:gd name="connsiteY91" fmla="*/ 35842 h 169333"/>
                <a:gd name="connsiteX92" fmla="*/ 1623 w 126999"/>
                <a:gd name="connsiteY92" fmla="*/ 39017 h 169333"/>
                <a:gd name="connsiteX93" fmla="*/ 1411 w 126999"/>
                <a:gd name="connsiteY93" fmla="*/ 40217 h 169333"/>
                <a:gd name="connsiteX94" fmla="*/ 1270 w 126999"/>
                <a:gd name="connsiteY94" fmla="*/ 40993 h 169333"/>
                <a:gd name="connsiteX95" fmla="*/ 1058 w 126999"/>
                <a:gd name="connsiteY95" fmla="*/ 42122 h 169333"/>
                <a:gd name="connsiteX96" fmla="*/ 635 w 126999"/>
                <a:gd name="connsiteY96" fmla="*/ 45085 h 169333"/>
                <a:gd name="connsiteX97" fmla="*/ 423 w 126999"/>
                <a:gd name="connsiteY97" fmla="*/ 46778 h 169333"/>
                <a:gd name="connsiteX98" fmla="*/ 353 w 126999"/>
                <a:gd name="connsiteY98" fmla="*/ 47343 h 169333"/>
                <a:gd name="connsiteX99" fmla="*/ 282 w 126999"/>
                <a:gd name="connsiteY99" fmla="*/ 48048 h 169333"/>
                <a:gd name="connsiteX100" fmla="*/ 71 w 126999"/>
                <a:gd name="connsiteY100" fmla="*/ 51012 h 169333"/>
                <a:gd name="connsiteX101" fmla="*/ 0 w 126999"/>
                <a:gd name="connsiteY101" fmla="*/ 54046 h 169333"/>
                <a:gd name="connsiteX102" fmla="*/ 0 w 126999"/>
                <a:gd name="connsiteY102" fmla="*/ 54257 h 169333"/>
                <a:gd name="connsiteX103" fmla="*/ 71 w 126999"/>
                <a:gd name="connsiteY103" fmla="*/ 57080 h 169333"/>
                <a:gd name="connsiteX104" fmla="*/ 212 w 126999"/>
                <a:gd name="connsiteY104" fmla="*/ 60113 h 169333"/>
                <a:gd name="connsiteX105" fmla="*/ 353 w 126999"/>
                <a:gd name="connsiteY105" fmla="*/ 61524 h 169333"/>
                <a:gd name="connsiteX106" fmla="*/ 423 w 126999"/>
                <a:gd name="connsiteY106" fmla="*/ 62089 h 169333"/>
                <a:gd name="connsiteX107" fmla="*/ 494 w 126999"/>
                <a:gd name="connsiteY107" fmla="*/ 63147 h 169333"/>
                <a:gd name="connsiteX108" fmla="*/ 847 w 126999"/>
                <a:gd name="connsiteY108" fmla="*/ 66181 h 169333"/>
                <a:gd name="connsiteX109" fmla="*/ 1270 w 126999"/>
                <a:gd name="connsiteY109" fmla="*/ 69356 h 169333"/>
                <a:gd name="connsiteX110" fmla="*/ 1270 w 126999"/>
                <a:gd name="connsiteY110" fmla="*/ 69427 h 169333"/>
                <a:gd name="connsiteX111" fmla="*/ 1270 w 126999"/>
                <a:gd name="connsiteY111" fmla="*/ 69568 h 169333"/>
                <a:gd name="connsiteX112" fmla="*/ 1764 w 126999"/>
                <a:gd name="connsiteY112" fmla="*/ 72531 h 169333"/>
                <a:gd name="connsiteX113" fmla="*/ 2399 w 126999"/>
                <a:gd name="connsiteY113" fmla="*/ 75777 h 169333"/>
                <a:gd name="connsiteX114" fmla="*/ 2681 w 126999"/>
                <a:gd name="connsiteY114" fmla="*/ 76976 h 169333"/>
                <a:gd name="connsiteX115" fmla="*/ 2822 w 126999"/>
                <a:gd name="connsiteY115" fmla="*/ 77682 h 169333"/>
                <a:gd name="connsiteX116" fmla="*/ 3175 w 126999"/>
                <a:gd name="connsiteY116" fmla="*/ 79093 h 169333"/>
                <a:gd name="connsiteX117" fmla="*/ 4022 w 126999"/>
                <a:gd name="connsiteY117" fmla="*/ 82409 h 169333"/>
                <a:gd name="connsiteX118" fmla="*/ 4727 w 126999"/>
                <a:gd name="connsiteY118" fmla="*/ 84878 h 169333"/>
                <a:gd name="connsiteX119" fmla="*/ 4868 w 126999"/>
                <a:gd name="connsiteY119" fmla="*/ 85302 h 169333"/>
                <a:gd name="connsiteX120" fmla="*/ 5009 w 126999"/>
                <a:gd name="connsiteY120" fmla="*/ 85725 h 169333"/>
                <a:gd name="connsiteX121" fmla="*/ 6068 w 126999"/>
                <a:gd name="connsiteY121" fmla="*/ 88971 h 169333"/>
                <a:gd name="connsiteX122" fmla="*/ 7197 w 126999"/>
                <a:gd name="connsiteY122" fmla="*/ 92146 h 169333"/>
                <a:gd name="connsiteX123" fmla="*/ 7408 w 126999"/>
                <a:gd name="connsiteY123" fmla="*/ 92710 h 169333"/>
                <a:gd name="connsiteX124" fmla="*/ 7620 w 126999"/>
                <a:gd name="connsiteY124" fmla="*/ 93204 h 169333"/>
                <a:gd name="connsiteX125" fmla="*/ 8396 w 126999"/>
                <a:gd name="connsiteY125" fmla="*/ 95180 h 169333"/>
                <a:gd name="connsiteX126" fmla="*/ 9596 w 126999"/>
                <a:gd name="connsiteY126" fmla="*/ 98213 h 169333"/>
                <a:gd name="connsiteX127" fmla="*/ 10513 w 126999"/>
                <a:gd name="connsiteY127" fmla="*/ 100401 h 169333"/>
                <a:gd name="connsiteX128" fmla="*/ 10654 w 126999"/>
                <a:gd name="connsiteY128" fmla="*/ 100753 h 169333"/>
                <a:gd name="connsiteX129" fmla="*/ 10866 w 126999"/>
                <a:gd name="connsiteY129" fmla="*/ 101177 h 169333"/>
                <a:gd name="connsiteX130" fmla="*/ 12277 w 126999"/>
                <a:gd name="connsiteY130" fmla="*/ 104211 h 169333"/>
                <a:gd name="connsiteX131" fmla="*/ 13899 w 126999"/>
                <a:gd name="connsiteY131" fmla="*/ 107527 h 169333"/>
                <a:gd name="connsiteX132" fmla="*/ 14182 w 126999"/>
                <a:gd name="connsiteY132" fmla="*/ 108021 h 169333"/>
                <a:gd name="connsiteX133" fmla="*/ 14534 w 126999"/>
                <a:gd name="connsiteY133" fmla="*/ 108656 h 169333"/>
                <a:gd name="connsiteX134" fmla="*/ 15875 w 126999"/>
                <a:gd name="connsiteY134" fmla="*/ 111266 h 169333"/>
                <a:gd name="connsiteX135" fmla="*/ 17709 w 126999"/>
                <a:gd name="connsiteY135" fmla="*/ 114512 h 169333"/>
                <a:gd name="connsiteX136" fmla="*/ 18627 w 126999"/>
                <a:gd name="connsiteY136" fmla="*/ 116135 h 169333"/>
                <a:gd name="connsiteX137" fmla="*/ 18979 w 126999"/>
                <a:gd name="connsiteY137" fmla="*/ 116770 h 169333"/>
                <a:gd name="connsiteX138" fmla="*/ 20673 w 126999"/>
                <a:gd name="connsiteY138" fmla="*/ 119521 h 169333"/>
                <a:gd name="connsiteX139" fmla="*/ 23213 w 126999"/>
                <a:gd name="connsiteY139" fmla="*/ 123543 h 169333"/>
                <a:gd name="connsiteX140" fmla="*/ 23636 w 126999"/>
                <a:gd name="connsiteY140" fmla="*/ 124178 h 169333"/>
                <a:gd name="connsiteX141" fmla="*/ 27587 w 126999"/>
                <a:gd name="connsiteY141" fmla="*/ 129822 h 169333"/>
                <a:gd name="connsiteX142" fmla="*/ 27587 w 126999"/>
                <a:gd name="connsiteY142" fmla="*/ 129822 h 169333"/>
                <a:gd name="connsiteX143" fmla="*/ 27587 w 126999"/>
                <a:gd name="connsiteY143" fmla="*/ 129822 h 169333"/>
                <a:gd name="connsiteX144" fmla="*/ 30339 w 126999"/>
                <a:gd name="connsiteY144" fmla="*/ 133491 h 169333"/>
                <a:gd name="connsiteX145" fmla="*/ 32667 w 126999"/>
                <a:gd name="connsiteY145" fmla="*/ 136384 h 169333"/>
                <a:gd name="connsiteX146" fmla="*/ 32738 w 126999"/>
                <a:gd name="connsiteY146" fmla="*/ 136455 h 169333"/>
                <a:gd name="connsiteX147" fmla="*/ 32738 w 126999"/>
                <a:gd name="connsiteY147" fmla="*/ 136525 h 169333"/>
                <a:gd name="connsiteX148" fmla="*/ 35137 w 126999"/>
                <a:gd name="connsiteY148" fmla="*/ 139347 h 169333"/>
                <a:gd name="connsiteX149" fmla="*/ 37606 w 126999"/>
                <a:gd name="connsiteY149" fmla="*/ 142028 h 169333"/>
                <a:gd name="connsiteX150" fmla="*/ 38029 w 126999"/>
                <a:gd name="connsiteY150" fmla="*/ 142452 h 169333"/>
                <a:gd name="connsiteX151" fmla="*/ 38453 w 126999"/>
                <a:gd name="connsiteY151" fmla="*/ 142875 h 169333"/>
                <a:gd name="connsiteX152" fmla="*/ 40146 w 126999"/>
                <a:gd name="connsiteY152" fmla="*/ 144710 h 169333"/>
                <a:gd name="connsiteX153" fmla="*/ 42757 w 126999"/>
                <a:gd name="connsiteY153" fmla="*/ 147320 h 169333"/>
                <a:gd name="connsiteX154" fmla="*/ 43603 w 126999"/>
                <a:gd name="connsiteY154" fmla="*/ 148096 h 169333"/>
                <a:gd name="connsiteX155" fmla="*/ 44238 w 126999"/>
                <a:gd name="connsiteY155" fmla="*/ 148661 h 169333"/>
                <a:gd name="connsiteX156" fmla="*/ 45579 w 126999"/>
                <a:gd name="connsiteY156" fmla="*/ 149860 h 169333"/>
                <a:gd name="connsiteX157" fmla="*/ 48330 w 126999"/>
                <a:gd name="connsiteY157" fmla="*/ 152259 h 169333"/>
                <a:gd name="connsiteX158" fmla="*/ 49530 w 126999"/>
                <a:gd name="connsiteY158" fmla="*/ 153247 h 169333"/>
                <a:gd name="connsiteX159" fmla="*/ 50165 w 126999"/>
                <a:gd name="connsiteY159" fmla="*/ 153741 h 169333"/>
                <a:gd name="connsiteX160" fmla="*/ 51082 w 126999"/>
                <a:gd name="connsiteY160" fmla="*/ 154517 h 169333"/>
                <a:gd name="connsiteX161" fmla="*/ 53834 w 126999"/>
                <a:gd name="connsiteY161" fmla="*/ 156633 h 169333"/>
                <a:gd name="connsiteX162" fmla="*/ 55809 w 126999"/>
                <a:gd name="connsiteY162" fmla="*/ 158045 h 169333"/>
                <a:gd name="connsiteX163" fmla="*/ 56162 w 126999"/>
                <a:gd name="connsiteY163" fmla="*/ 158327 h 169333"/>
                <a:gd name="connsiteX164" fmla="*/ 56515 w 126999"/>
                <a:gd name="connsiteY164" fmla="*/ 158538 h 169333"/>
                <a:gd name="connsiteX165" fmla="*/ 59196 w 126999"/>
                <a:gd name="connsiteY165" fmla="*/ 160302 h 169333"/>
                <a:gd name="connsiteX166" fmla="*/ 61877 w 126999"/>
                <a:gd name="connsiteY166" fmla="*/ 161925 h 169333"/>
                <a:gd name="connsiteX167" fmla="*/ 62512 w 126999"/>
                <a:gd name="connsiteY167" fmla="*/ 162278 h 169333"/>
                <a:gd name="connsiteX168" fmla="*/ 64488 w 126999"/>
                <a:gd name="connsiteY168" fmla="*/ 163407 h 169333"/>
                <a:gd name="connsiteX169" fmla="*/ 65264 w 126999"/>
                <a:gd name="connsiteY169" fmla="*/ 163830 h 169333"/>
                <a:gd name="connsiteX170" fmla="*/ 66252 w 126999"/>
                <a:gd name="connsiteY170" fmla="*/ 164324 h 169333"/>
                <a:gd name="connsiteX171" fmla="*/ 67028 w 126999"/>
                <a:gd name="connsiteY171" fmla="*/ 164747 h 169333"/>
                <a:gd name="connsiteX172" fmla="*/ 68298 w 126999"/>
                <a:gd name="connsiteY172" fmla="*/ 165312 h 169333"/>
                <a:gd name="connsiteX173" fmla="*/ 69215 w 126999"/>
                <a:gd name="connsiteY173" fmla="*/ 165735 h 169333"/>
                <a:gd name="connsiteX174" fmla="*/ 69568 w 126999"/>
                <a:gd name="connsiteY174" fmla="*/ 165876 h 169333"/>
                <a:gd name="connsiteX175" fmla="*/ 72037 w 126999"/>
                <a:gd name="connsiteY175" fmla="*/ 166934 h 169333"/>
                <a:gd name="connsiteX176" fmla="*/ 72037 w 126999"/>
                <a:gd name="connsiteY176" fmla="*/ 166934 h 169333"/>
                <a:gd name="connsiteX177" fmla="*/ 72037 w 126999"/>
                <a:gd name="connsiteY177" fmla="*/ 166934 h 169333"/>
                <a:gd name="connsiteX178" fmla="*/ 74577 w 126999"/>
                <a:gd name="connsiteY178" fmla="*/ 167852 h 169333"/>
                <a:gd name="connsiteX179" fmla="*/ 74930 w 126999"/>
                <a:gd name="connsiteY179" fmla="*/ 167993 h 169333"/>
                <a:gd name="connsiteX180" fmla="*/ 75847 w 126999"/>
                <a:gd name="connsiteY180" fmla="*/ 168275 h 169333"/>
                <a:gd name="connsiteX181" fmla="*/ 77117 w 126999"/>
                <a:gd name="connsiteY181" fmla="*/ 168698 h 169333"/>
                <a:gd name="connsiteX182" fmla="*/ 77752 w 126999"/>
                <a:gd name="connsiteY182" fmla="*/ 168840 h 169333"/>
                <a:gd name="connsiteX183" fmla="*/ 78881 w 126999"/>
                <a:gd name="connsiteY183" fmla="*/ 169122 h 169333"/>
                <a:gd name="connsiteX184" fmla="*/ 79728 w 126999"/>
                <a:gd name="connsiteY184" fmla="*/ 169333 h 169333"/>
                <a:gd name="connsiteX185" fmla="*/ 80645 w 126999"/>
                <a:gd name="connsiteY185" fmla="*/ 169545 h 169333"/>
                <a:gd name="connsiteX186" fmla="*/ 81774 w 126999"/>
                <a:gd name="connsiteY186" fmla="*/ 169757 h 169333"/>
                <a:gd name="connsiteX187" fmla="*/ 82338 w 126999"/>
                <a:gd name="connsiteY187" fmla="*/ 169898 h 169333"/>
                <a:gd name="connsiteX188" fmla="*/ 83397 w 126999"/>
                <a:gd name="connsiteY188" fmla="*/ 170039 h 169333"/>
                <a:gd name="connsiteX189" fmla="*/ 84667 w 126999"/>
                <a:gd name="connsiteY189" fmla="*/ 170251 h 169333"/>
                <a:gd name="connsiteX190" fmla="*/ 85090 w 126999"/>
                <a:gd name="connsiteY190" fmla="*/ 170321 h 169333"/>
                <a:gd name="connsiteX191" fmla="*/ 86148 w 126999"/>
                <a:gd name="connsiteY191" fmla="*/ 170462 h 169333"/>
                <a:gd name="connsiteX192" fmla="*/ 87489 w 126999"/>
                <a:gd name="connsiteY192" fmla="*/ 170604 h 169333"/>
                <a:gd name="connsiteX193" fmla="*/ 87912 w 126999"/>
                <a:gd name="connsiteY193" fmla="*/ 170674 h 169333"/>
                <a:gd name="connsiteX194" fmla="*/ 88829 w 126999"/>
                <a:gd name="connsiteY194" fmla="*/ 170674 h 169333"/>
                <a:gd name="connsiteX195" fmla="*/ 90452 w 126999"/>
                <a:gd name="connsiteY195" fmla="*/ 170745 h 169333"/>
                <a:gd name="connsiteX196" fmla="*/ 90876 w 126999"/>
                <a:gd name="connsiteY196" fmla="*/ 170745 h 169333"/>
                <a:gd name="connsiteX197" fmla="*/ 91581 w 126999"/>
                <a:gd name="connsiteY197" fmla="*/ 170745 h 169333"/>
                <a:gd name="connsiteX198" fmla="*/ 93557 w 126999"/>
                <a:gd name="connsiteY198" fmla="*/ 170674 h 169333"/>
                <a:gd name="connsiteX199" fmla="*/ 94121 w 126999"/>
                <a:gd name="connsiteY199" fmla="*/ 170674 h 169333"/>
                <a:gd name="connsiteX200" fmla="*/ 94544 w 126999"/>
                <a:gd name="connsiteY200" fmla="*/ 170604 h 169333"/>
                <a:gd name="connsiteX201" fmla="*/ 97508 w 126999"/>
                <a:gd name="connsiteY201" fmla="*/ 170180 h 169333"/>
                <a:gd name="connsiteX202" fmla="*/ 97719 w 126999"/>
                <a:gd name="connsiteY202" fmla="*/ 170110 h 169333"/>
                <a:gd name="connsiteX203" fmla="*/ 97790 w 126999"/>
                <a:gd name="connsiteY203" fmla="*/ 170110 h 169333"/>
                <a:gd name="connsiteX204" fmla="*/ 101741 w 126999"/>
                <a:gd name="connsiteY204" fmla="*/ 168981 h 169333"/>
                <a:gd name="connsiteX205" fmla="*/ 102094 w 126999"/>
                <a:gd name="connsiteY205" fmla="*/ 168910 h 169333"/>
                <a:gd name="connsiteX206" fmla="*/ 102376 w 126999"/>
                <a:gd name="connsiteY206" fmla="*/ 168769 h 169333"/>
                <a:gd name="connsiteX207" fmla="*/ 104069 w 126999"/>
                <a:gd name="connsiteY207" fmla="*/ 168063 h 169333"/>
                <a:gd name="connsiteX208" fmla="*/ 104563 w 126999"/>
                <a:gd name="connsiteY208" fmla="*/ 167852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26999" h="169333">
                  <a:moveTo>
                    <a:pt x="104563" y="167852"/>
                  </a:moveTo>
                  <a:cubicBezTo>
                    <a:pt x="105339" y="167499"/>
                    <a:pt x="106116" y="167076"/>
                    <a:pt x="106892" y="166652"/>
                  </a:cubicBezTo>
                  <a:lnTo>
                    <a:pt x="131163" y="152541"/>
                  </a:lnTo>
                  <a:cubicBezTo>
                    <a:pt x="130387" y="152965"/>
                    <a:pt x="129611" y="153388"/>
                    <a:pt x="128834" y="153741"/>
                  </a:cubicBezTo>
                  <a:cubicBezTo>
                    <a:pt x="128552" y="153882"/>
                    <a:pt x="128270" y="153952"/>
                    <a:pt x="128058" y="154094"/>
                  </a:cubicBezTo>
                  <a:cubicBezTo>
                    <a:pt x="127494" y="154305"/>
                    <a:pt x="126929" y="154587"/>
                    <a:pt x="126365" y="154799"/>
                  </a:cubicBezTo>
                  <a:cubicBezTo>
                    <a:pt x="126153" y="154870"/>
                    <a:pt x="125942" y="154940"/>
                    <a:pt x="125730" y="155011"/>
                  </a:cubicBezTo>
                  <a:cubicBezTo>
                    <a:pt x="124460" y="155434"/>
                    <a:pt x="123119" y="155857"/>
                    <a:pt x="121779" y="156069"/>
                  </a:cubicBezTo>
                  <a:cubicBezTo>
                    <a:pt x="121708" y="156069"/>
                    <a:pt x="121567" y="156069"/>
                    <a:pt x="121497" y="156139"/>
                  </a:cubicBezTo>
                  <a:cubicBezTo>
                    <a:pt x="120509" y="156351"/>
                    <a:pt x="119592" y="156492"/>
                    <a:pt x="118533" y="156563"/>
                  </a:cubicBezTo>
                  <a:cubicBezTo>
                    <a:pt x="118181" y="156633"/>
                    <a:pt x="117828" y="156633"/>
                    <a:pt x="117546" y="156633"/>
                  </a:cubicBezTo>
                  <a:cubicBezTo>
                    <a:pt x="116910" y="156704"/>
                    <a:pt x="116205" y="156704"/>
                    <a:pt x="115570" y="156704"/>
                  </a:cubicBezTo>
                  <a:cubicBezTo>
                    <a:pt x="115217" y="156704"/>
                    <a:pt x="114794" y="156704"/>
                    <a:pt x="114441" y="156704"/>
                  </a:cubicBezTo>
                  <a:cubicBezTo>
                    <a:pt x="113947" y="156704"/>
                    <a:pt x="113383" y="156704"/>
                    <a:pt x="112818" y="156633"/>
                  </a:cubicBezTo>
                  <a:cubicBezTo>
                    <a:pt x="112395" y="156633"/>
                    <a:pt x="111972" y="156563"/>
                    <a:pt x="111548" y="156563"/>
                  </a:cubicBezTo>
                  <a:cubicBezTo>
                    <a:pt x="111125" y="156492"/>
                    <a:pt x="110631" y="156492"/>
                    <a:pt x="110208" y="156422"/>
                  </a:cubicBezTo>
                  <a:cubicBezTo>
                    <a:pt x="109714" y="156351"/>
                    <a:pt x="109220" y="156281"/>
                    <a:pt x="108726" y="156210"/>
                  </a:cubicBezTo>
                  <a:cubicBezTo>
                    <a:pt x="108303" y="156139"/>
                    <a:pt x="107879" y="156069"/>
                    <a:pt x="107456" y="155998"/>
                  </a:cubicBezTo>
                  <a:cubicBezTo>
                    <a:pt x="106892" y="155928"/>
                    <a:pt x="106398" y="155787"/>
                    <a:pt x="105833" y="155716"/>
                  </a:cubicBezTo>
                  <a:cubicBezTo>
                    <a:pt x="105481" y="155646"/>
                    <a:pt x="105128" y="155575"/>
                    <a:pt x="104704" y="155505"/>
                  </a:cubicBezTo>
                  <a:cubicBezTo>
                    <a:pt x="104140" y="155363"/>
                    <a:pt x="103576" y="155222"/>
                    <a:pt x="102941" y="155081"/>
                  </a:cubicBezTo>
                  <a:cubicBezTo>
                    <a:pt x="102588" y="155011"/>
                    <a:pt x="102235" y="154870"/>
                    <a:pt x="101812" y="154799"/>
                  </a:cubicBezTo>
                  <a:cubicBezTo>
                    <a:pt x="101177" y="154587"/>
                    <a:pt x="100542" y="154446"/>
                    <a:pt x="99907" y="154235"/>
                  </a:cubicBezTo>
                  <a:cubicBezTo>
                    <a:pt x="99624" y="154164"/>
                    <a:pt x="99272" y="154023"/>
                    <a:pt x="98989" y="153952"/>
                  </a:cubicBezTo>
                  <a:cubicBezTo>
                    <a:pt x="98072" y="153600"/>
                    <a:pt x="97084" y="153317"/>
                    <a:pt x="96167" y="152894"/>
                  </a:cubicBezTo>
                  <a:cubicBezTo>
                    <a:pt x="96167" y="152894"/>
                    <a:pt x="96167" y="152894"/>
                    <a:pt x="96167" y="152894"/>
                  </a:cubicBezTo>
                  <a:cubicBezTo>
                    <a:pt x="95250" y="152541"/>
                    <a:pt x="94262" y="152118"/>
                    <a:pt x="93274" y="151624"/>
                  </a:cubicBezTo>
                  <a:cubicBezTo>
                    <a:pt x="92992" y="151483"/>
                    <a:pt x="92710" y="151342"/>
                    <a:pt x="92357" y="151201"/>
                  </a:cubicBezTo>
                  <a:cubicBezTo>
                    <a:pt x="91652" y="150848"/>
                    <a:pt x="91017" y="150566"/>
                    <a:pt x="90311" y="150213"/>
                  </a:cubicBezTo>
                  <a:cubicBezTo>
                    <a:pt x="89958" y="150072"/>
                    <a:pt x="89606" y="149860"/>
                    <a:pt x="89323" y="149719"/>
                  </a:cubicBezTo>
                  <a:cubicBezTo>
                    <a:pt x="88406" y="149225"/>
                    <a:pt x="87489" y="148731"/>
                    <a:pt x="86572" y="148237"/>
                  </a:cubicBezTo>
                  <a:cubicBezTo>
                    <a:pt x="84455" y="147038"/>
                    <a:pt x="82338" y="145697"/>
                    <a:pt x="80292" y="144286"/>
                  </a:cubicBezTo>
                  <a:cubicBezTo>
                    <a:pt x="80151" y="144216"/>
                    <a:pt x="80010" y="144075"/>
                    <a:pt x="79939" y="144004"/>
                  </a:cubicBezTo>
                  <a:cubicBezTo>
                    <a:pt x="78034" y="142663"/>
                    <a:pt x="76129" y="141252"/>
                    <a:pt x="74295" y="139700"/>
                  </a:cubicBezTo>
                  <a:cubicBezTo>
                    <a:pt x="74083" y="139559"/>
                    <a:pt x="73872" y="139347"/>
                    <a:pt x="73660" y="139206"/>
                  </a:cubicBezTo>
                  <a:cubicBezTo>
                    <a:pt x="71826" y="137725"/>
                    <a:pt x="70062" y="136172"/>
                    <a:pt x="68368" y="134550"/>
                  </a:cubicBezTo>
                  <a:cubicBezTo>
                    <a:pt x="68157" y="134338"/>
                    <a:pt x="67945" y="134197"/>
                    <a:pt x="67733" y="133985"/>
                  </a:cubicBezTo>
                  <a:cubicBezTo>
                    <a:pt x="65969" y="132292"/>
                    <a:pt x="64205" y="130598"/>
                    <a:pt x="62512" y="128764"/>
                  </a:cubicBezTo>
                  <a:cubicBezTo>
                    <a:pt x="62371" y="128623"/>
                    <a:pt x="62230" y="128482"/>
                    <a:pt x="62089" y="128341"/>
                  </a:cubicBezTo>
                  <a:cubicBezTo>
                    <a:pt x="60254" y="126436"/>
                    <a:pt x="58491" y="124389"/>
                    <a:pt x="56797" y="122344"/>
                  </a:cubicBezTo>
                  <a:cubicBezTo>
                    <a:pt x="56797" y="122344"/>
                    <a:pt x="56727" y="122273"/>
                    <a:pt x="56727" y="122273"/>
                  </a:cubicBezTo>
                  <a:cubicBezTo>
                    <a:pt x="54963" y="120156"/>
                    <a:pt x="53269" y="117969"/>
                    <a:pt x="51647" y="115711"/>
                  </a:cubicBezTo>
                  <a:cubicBezTo>
                    <a:pt x="51647" y="115711"/>
                    <a:pt x="51647" y="115711"/>
                    <a:pt x="51647" y="115711"/>
                  </a:cubicBezTo>
                  <a:cubicBezTo>
                    <a:pt x="50165" y="113665"/>
                    <a:pt x="48683" y="111548"/>
                    <a:pt x="47272" y="109432"/>
                  </a:cubicBezTo>
                  <a:cubicBezTo>
                    <a:pt x="46426" y="108091"/>
                    <a:pt x="45579" y="106751"/>
                    <a:pt x="44732" y="105410"/>
                  </a:cubicBezTo>
                  <a:cubicBezTo>
                    <a:pt x="44027" y="104281"/>
                    <a:pt x="43321" y="103152"/>
                    <a:pt x="42616" y="102023"/>
                  </a:cubicBezTo>
                  <a:cubicBezTo>
                    <a:pt x="42333" y="101459"/>
                    <a:pt x="41981" y="100965"/>
                    <a:pt x="41698" y="100401"/>
                  </a:cubicBezTo>
                  <a:cubicBezTo>
                    <a:pt x="40640" y="98496"/>
                    <a:pt x="39511" y="96520"/>
                    <a:pt x="38523" y="94545"/>
                  </a:cubicBezTo>
                  <a:cubicBezTo>
                    <a:pt x="38382" y="94333"/>
                    <a:pt x="38312" y="94121"/>
                    <a:pt x="38171" y="93909"/>
                  </a:cubicBezTo>
                  <a:cubicBezTo>
                    <a:pt x="36971" y="91511"/>
                    <a:pt x="35842" y="89112"/>
                    <a:pt x="34784" y="86642"/>
                  </a:cubicBezTo>
                  <a:cubicBezTo>
                    <a:pt x="34713" y="86501"/>
                    <a:pt x="34643" y="86360"/>
                    <a:pt x="34643" y="86290"/>
                  </a:cubicBezTo>
                  <a:cubicBezTo>
                    <a:pt x="33584" y="83891"/>
                    <a:pt x="32597" y="81492"/>
                    <a:pt x="31750" y="79093"/>
                  </a:cubicBezTo>
                  <a:cubicBezTo>
                    <a:pt x="31679" y="78952"/>
                    <a:pt x="31609" y="78811"/>
                    <a:pt x="31538" y="78599"/>
                  </a:cubicBezTo>
                  <a:cubicBezTo>
                    <a:pt x="30621" y="76130"/>
                    <a:pt x="29774" y="73660"/>
                    <a:pt x="29069" y="71120"/>
                  </a:cubicBezTo>
                  <a:cubicBezTo>
                    <a:pt x="28998" y="70979"/>
                    <a:pt x="28998" y="70838"/>
                    <a:pt x="28928" y="70697"/>
                  </a:cubicBezTo>
                  <a:cubicBezTo>
                    <a:pt x="28222" y="68298"/>
                    <a:pt x="27587" y="65899"/>
                    <a:pt x="27023" y="63500"/>
                  </a:cubicBezTo>
                  <a:cubicBezTo>
                    <a:pt x="26952" y="63288"/>
                    <a:pt x="26882" y="63077"/>
                    <a:pt x="26882" y="62795"/>
                  </a:cubicBezTo>
                  <a:cubicBezTo>
                    <a:pt x="26317" y="60325"/>
                    <a:pt x="25823" y="57856"/>
                    <a:pt x="25471" y="55457"/>
                  </a:cubicBezTo>
                  <a:cubicBezTo>
                    <a:pt x="25471" y="55386"/>
                    <a:pt x="25471" y="55386"/>
                    <a:pt x="25471" y="55316"/>
                  </a:cubicBezTo>
                  <a:cubicBezTo>
                    <a:pt x="25047" y="52846"/>
                    <a:pt x="24765" y="50377"/>
                    <a:pt x="24553" y="47978"/>
                  </a:cubicBezTo>
                  <a:cubicBezTo>
                    <a:pt x="24553" y="47766"/>
                    <a:pt x="24553" y="47555"/>
                    <a:pt x="24483" y="47343"/>
                  </a:cubicBezTo>
                  <a:cubicBezTo>
                    <a:pt x="24271" y="44944"/>
                    <a:pt x="24201" y="42475"/>
                    <a:pt x="24201" y="40146"/>
                  </a:cubicBezTo>
                  <a:cubicBezTo>
                    <a:pt x="24201" y="37747"/>
                    <a:pt x="24342" y="35489"/>
                    <a:pt x="24553" y="33302"/>
                  </a:cubicBezTo>
                  <a:cubicBezTo>
                    <a:pt x="24553" y="33091"/>
                    <a:pt x="24624" y="32879"/>
                    <a:pt x="24624" y="32738"/>
                  </a:cubicBezTo>
                  <a:cubicBezTo>
                    <a:pt x="24836" y="30692"/>
                    <a:pt x="25118" y="28787"/>
                    <a:pt x="25471" y="26882"/>
                  </a:cubicBezTo>
                  <a:cubicBezTo>
                    <a:pt x="25541" y="26600"/>
                    <a:pt x="25541" y="26388"/>
                    <a:pt x="25612" y="26106"/>
                  </a:cubicBezTo>
                  <a:cubicBezTo>
                    <a:pt x="25964" y="24271"/>
                    <a:pt x="26458" y="22578"/>
                    <a:pt x="26952" y="20885"/>
                  </a:cubicBezTo>
                  <a:cubicBezTo>
                    <a:pt x="27023" y="20602"/>
                    <a:pt x="27164" y="20250"/>
                    <a:pt x="27234" y="19967"/>
                  </a:cubicBezTo>
                  <a:cubicBezTo>
                    <a:pt x="27728" y="18415"/>
                    <a:pt x="28363" y="16934"/>
                    <a:pt x="28998" y="15522"/>
                  </a:cubicBezTo>
                  <a:cubicBezTo>
                    <a:pt x="29069" y="15381"/>
                    <a:pt x="29139" y="15170"/>
                    <a:pt x="29210" y="15028"/>
                  </a:cubicBezTo>
                  <a:cubicBezTo>
                    <a:pt x="29986" y="13406"/>
                    <a:pt x="30833" y="11924"/>
                    <a:pt x="31750" y="10442"/>
                  </a:cubicBezTo>
                  <a:cubicBezTo>
                    <a:pt x="31891" y="10231"/>
                    <a:pt x="32032" y="10090"/>
                    <a:pt x="32103" y="9878"/>
                  </a:cubicBezTo>
                  <a:cubicBezTo>
                    <a:pt x="32879" y="8749"/>
                    <a:pt x="33655" y="7691"/>
                    <a:pt x="34502" y="6703"/>
                  </a:cubicBezTo>
                  <a:cubicBezTo>
                    <a:pt x="34784" y="6350"/>
                    <a:pt x="35137" y="5997"/>
                    <a:pt x="35489" y="5645"/>
                  </a:cubicBezTo>
                  <a:cubicBezTo>
                    <a:pt x="36266" y="4868"/>
                    <a:pt x="37042" y="4092"/>
                    <a:pt x="37818" y="3387"/>
                  </a:cubicBezTo>
                  <a:cubicBezTo>
                    <a:pt x="38171" y="3104"/>
                    <a:pt x="38453" y="2822"/>
                    <a:pt x="38806" y="2540"/>
                  </a:cubicBezTo>
                  <a:cubicBezTo>
                    <a:pt x="39934" y="1623"/>
                    <a:pt x="41134" y="776"/>
                    <a:pt x="42404" y="0"/>
                  </a:cubicBezTo>
                  <a:lnTo>
                    <a:pt x="18133" y="14111"/>
                  </a:lnTo>
                  <a:cubicBezTo>
                    <a:pt x="16863" y="14817"/>
                    <a:pt x="15663" y="15734"/>
                    <a:pt x="14534" y="16651"/>
                  </a:cubicBezTo>
                  <a:cubicBezTo>
                    <a:pt x="14182" y="16934"/>
                    <a:pt x="13829" y="17216"/>
                    <a:pt x="13547" y="17498"/>
                  </a:cubicBezTo>
                  <a:cubicBezTo>
                    <a:pt x="12700" y="18203"/>
                    <a:pt x="11924" y="18979"/>
                    <a:pt x="11218" y="19756"/>
                  </a:cubicBezTo>
                  <a:cubicBezTo>
                    <a:pt x="10866" y="20108"/>
                    <a:pt x="10583" y="20461"/>
                    <a:pt x="10231" y="20814"/>
                  </a:cubicBezTo>
                  <a:cubicBezTo>
                    <a:pt x="9384" y="21802"/>
                    <a:pt x="8537" y="22860"/>
                    <a:pt x="7832" y="23989"/>
                  </a:cubicBezTo>
                  <a:cubicBezTo>
                    <a:pt x="7691" y="24201"/>
                    <a:pt x="7549" y="24342"/>
                    <a:pt x="7408" y="24553"/>
                  </a:cubicBezTo>
                  <a:cubicBezTo>
                    <a:pt x="7408" y="24624"/>
                    <a:pt x="7338" y="24624"/>
                    <a:pt x="7338" y="24694"/>
                  </a:cubicBezTo>
                  <a:cubicBezTo>
                    <a:pt x="6491" y="26035"/>
                    <a:pt x="5715" y="27446"/>
                    <a:pt x="5009" y="28998"/>
                  </a:cubicBezTo>
                  <a:cubicBezTo>
                    <a:pt x="5009" y="29069"/>
                    <a:pt x="4939" y="29069"/>
                    <a:pt x="4939" y="29139"/>
                  </a:cubicBezTo>
                  <a:cubicBezTo>
                    <a:pt x="4868" y="29281"/>
                    <a:pt x="4798" y="29492"/>
                    <a:pt x="4727" y="29633"/>
                  </a:cubicBezTo>
                  <a:cubicBezTo>
                    <a:pt x="4304" y="30551"/>
                    <a:pt x="3881" y="31538"/>
                    <a:pt x="3528" y="32526"/>
                  </a:cubicBezTo>
                  <a:cubicBezTo>
                    <a:pt x="3316" y="33020"/>
                    <a:pt x="3175" y="33585"/>
                    <a:pt x="3034" y="34078"/>
                  </a:cubicBezTo>
                  <a:cubicBezTo>
                    <a:pt x="2963" y="34361"/>
                    <a:pt x="2822" y="34713"/>
                    <a:pt x="2752" y="34996"/>
                  </a:cubicBezTo>
                  <a:cubicBezTo>
                    <a:pt x="2681" y="35278"/>
                    <a:pt x="2540" y="35560"/>
                    <a:pt x="2469" y="35842"/>
                  </a:cubicBezTo>
                  <a:cubicBezTo>
                    <a:pt x="2187" y="36901"/>
                    <a:pt x="1905" y="37959"/>
                    <a:pt x="1623" y="39017"/>
                  </a:cubicBezTo>
                  <a:cubicBezTo>
                    <a:pt x="1552" y="39370"/>
                    <a:pt x="1482" y="39793"/>
                    <a:pt x="1411" y="40217"/>
                  </a:cubicBezTo>
                  <a:cubicBezTo>
                    <a:pt x="1341" y="40499"/>
                    <a:pt x="1341" y="40711"/>
                    <a:pt x="1270" y="40993"/>
                  </a:cubicBezTo>
                  <a:cubicBezTo>
                    <a:pt x="1199" y="41346"/>
                    <a:pt x="1129" y="41769"/>
                    <a:pt x="1058" y="42122"/>
                  </a:cubicBezTo>
                  <a:cubicBezTo>
                    <a:pt x="917" y="43110"/>
                    <a:pt x="705" y="44097"/>
                    <a:pt x="635" y="45085"/>
                  </a:cubicBezTo>
                  <a:cubicBezTo>
                    <a:pt x="564" y="45649"/>
                    <a:pt x="494" y="46214"/>
                    <a:pt x="423" y="46778"/>
                  </a:cubicBezTo>
                  <a:cubicBezTo>
                    <a:pt x="423" y="46990"/>
                    <a:pt x="353" y="47202"/>
                    <a:pt x="353" y="47343"/>
                  </a:cubicBezTo>
                  <a:cubicBezTo>
                    <a:pt x="353" y="47555"/>
                    <a:pt x="282" y="47837"/>
                    <a:pt x="282" y="48048"/>
                  </a:cubicBezTo>
                  <a:cubicBezTo>
                    <a:pt x="212" y="49036"/>
                    <a:pt x="141" y="50024"/>
                    <a:pt x="71" y="51012"/>
                  </a:cubicBezTo>
                  <a:cubicBezTo>
                    <a:pt x="0" y="52000"/>
                    <a:pt x="0" y="52987"/>
                    <a:pt x="0" y="54046"/>
                  </a:cubicBezTo>
                  <a:cubicBezTo>
                    <a:pt x="0" y="54116"/>
                    <a:pt x="0" y="54187"/>
                    <a:pt x="0" y="54257"/>
                  </a:cubicBezTo>
                  <a:cubicBezTo>
                    <a:pt x="0" y="55174"/>
                    <a:pt x="0" y="56162"/>
                    <a:pt x="71" y="57080"/>
                  </a:cubicBezTo>
                  <a:cubicBezTo>
                    <a:pt x="71" y="58067"/>
                    <a:pt x="141" y="59055"/>
                    <a:pt x="212" y="60113"/>
                  </a:cubicBezTo>
                  <a:cubicBezTo>
                    <a:pt x="212" y="60607"/>
                    <a:pt x="282" y="61031"/>
                    <a:pt x="353" y="61524"/>
                  </a:cubicBezTo>
                  <a:cubicBezTo>
                    <a:pt x="353" y="61736"/>
                    <a:pt x="353" y="61948"/>
                    <a:pt x="423" y="62089"/>
                  </a:cubicBezTo>
                  <a:cubicBezTo>
                    <a:pt x="423" y="62442"/>
                    <a:pt x="494" y="62795"/>
                    <a:pt x="494" y="63147"/>
                  </a:cubicBezTo>
                  <a:cubicBezTo>
                    <a:pt x="564" y="64135"/>
                    <a:pt x="705" y="65193"/>
                    <a:pt x="847" y="66181"/>
                  </a:cubicBezTo>
                  <a:cubicBezTo>
                    <a:pt x="988" y="67239"/>
                    <a:pt x="1129" y="68298"/>
                    <a:pt x="1270" y="69356"/>
                  </a:cubicBezTo>
                  <a:cubicBezTo>
                    <a:pt x="1270" y="69356"/>
                    <a:pt x="1270" y="69427"/>
                    <a:pt x="1270" y="69427"/>
                  </a:cubicBezTo>
                  <a:cubicBezTo>
                    <a:pt x="1270" y="69497"/>
                    <a:pt x="1270" y="69497"/>
                    <a:pt x="1270" y="69568"/>
                  </a:cubicBezTo>
                  <a:cubicBezTo>
                    <a:pt x="1411" y="70556"/>
                    <a:pt x="1623" y="71543"/>
                    <a:pt x="1764" y="72531"/>
                  </a:cubicBezTo>
                  <a:cubicBezTo>
                    <a:pt x="1976" y="73590"/>
                    <a:pt x="2187" y="74719"/>
                    <a:pt x="2399" y="75777"/>
                  </a:cubicBezTo>
                  <a:cubicBezTo>
                    <a:pt x="2469" y="76200"/>
                    <a:pt x="2611" y="76553"/>
                    <a:pt x="2681" y="76976"/>
                  </a:cubicBezTo>
                  <a:cubicBezTo>
                    <a:pt x="2752" y="77188"/>
                    <a:pt x="2752" y="77399"/>
                    <a:pt x="2822" y="77682"/>
                  </a:cubicBezTo>
                  <a:cubicBezTo>
                    <a:pt x="2963" y="78176"/>
                    <a:pt x="3034" y="78599"/>
                    <a:pt x="3175" y="79093"/>
                  </a:cubicBezTo>
                  <a:cubicBezTo>
                    <a:pt x="3457" y="80222"/>
                    <a:pt x="3739" y="81280"/>
                    <a:pt x="4022" y="82409"/>
                  </a:cubicBezTo>
                  <a:cubicBezTo>
                    <a:pt x="4233" y="83256"/>
                    <a:pt x="4516" y="84032"/>
                    <a:pt x="4727" y="84878"/>
                  </a:cubicBezTo>
                  <a:cubicBezTo>
                    <a:pt x="4798" y="85020"/>
                    <a:pt x="4798" y="85161"/>
                    <a:pt x="4868" y="85302"/>
                  </a:cubicBezTo>
                  <a:cubicBezTo>
                    <a:pt x="4939" y="85443"/>
                    <a:pt x="4939" y="85584"/>
                    <a:pt x="5009" y="85725"/>
                  </a:cubicBezTo>
                  <a:cubicBezTo>
                    <a:pt x="5362" y="86783"/>
                    <a:pt x="5715" y="87912"/>
                    <a:pt x="6068" y="88971"/>
                  </a:cubicBezTo>
                  <a:cubicBezTo>
                    <a:pt x="6421" y="90029"/>
                    <a:pt x="6773" y="91087"/>
                    <a:pt x="7197" y="92146"/>
                  </a:cubicBezTo>
                  <a:cubicBezTo>
                    <a:pt x="7267" y="92357"/>
                    <a:pt x="7338" y="92569"/>
                    <a:pt x="7408" y="92710"/>
                  </a:cubicBezTo>
                  <a:cubicBezTo>
                    <a:pt x="7479" y="92851"/>
                    <a:pt x="7549" y="93063"/>
                    <a:pt x="7620" y="93204"/>
                  </a:cubicBezTo>
                  <a:cubicBezTo>
                    <a:pt x="7832" y="93839"/>
                    <a:pt x="8114" y="94545"/>
                    <a:pt x="8396" y="95180"/>
                  </a:cubicBezTo>
                  <a:cubicBezTo>
                    <a:pt x="8819" y="96167"/>
                    <a:pt x="9172" y="97226"/>
                    <a:pt x="9596" y="98213"/>
                  </a:cubicBezTo>
                  <a:cubicBezTo>
                    <a:pt x="9878" y="98919"/>
                    <a:pt x="10231" y="99695"/>
                    <a:pt x="10513" y="100401"/>
                  </a:cubicBezTo>
                  <a:cubicBezTo>
                    <a:pt x="10583" y="100542"/>
                    <a:pt x="10583" y="100612"/>
                    <a:pt x="10654" y="100753"/>
                  </a:cubicBezTo>
                  <a:cubicBezTo>
                    <a:pt x="10724" y="100895"/>
                    <a:pt x="10795" y="101036"/>
                    <a:pt x="10866" y="101177"/>
                  </a:cubicBezTo>
                  <a:cubicBezTo>
                    <a:pt x="11289" y="102165"/>
                    <a:pt x="11783" y="103223"/>
                    <a:pt x="12277" y="104211"/>
                  </a:cubicBezTo>
                  <a:cubicBezTo>
                    <a:pt x="12771" y="105340"/>
                    <a:pt x="13335" y="106398"/>
                    <a:pt x="13899" y="107527"/>
                  </a:cubicBezTo>
                  <a:cubicBezTo>
                    <a:pt x="13970" y="107668"/>
                    <a:pt x="14041" y="107880"/>
                    <a:pt x="14182" y="108021"/>
                  </a:cubicBezTo>
                  <a:cubicBezTo>
                    <a:pt x="14323" y="108232"/>
                    <a:pt x="14393" y="108444"/>
                    <a:pt x="14534" y="108656"/>
                  </a:cubicBezTo>
                  <a:cubicBezTo>
                    <a:pt x="14958" y="109502"/>
                    <a:pt x="15452" y="110420"/>
                    <a:pt x="15875" y="111266"/>
                  </a:cubicBezTo>
                  <a:cubicBezTo>
                    <a:pt x="16439" y="112325"/>
                    <a:pt x="17074" y="113453"/>
                    <a:pt x="17709" y="114512"/>
                  </a:cubicBezTo>
                  <a:cubicBezTo>
                    <a:pt x="17992" y="115076"/>
                    <a:pt x="18274" y="115570"/>
                    <a:pt x="18627" y="116135"/>
                  </a:cubicBezTo>
                  <a:cubicBezTo>
                    <a:pt x="18768" y="116346"/>
                    <a:pt x="18838" y="116558"/>
                    <a:pt x="18979" y="116770"/>
                  </a:cubicBezTo>
                  <a:cubicBezTo>
                    <a:pt x="19544" y="117687"/>
                    <a:pt x="20108" y="118604"/>
                    <a:pt x="20673" y="119521"/>
                  </a:cubicBezTo>
                  <a:cubicBezTo>
                    <a:pt x="21519" y="120862"/>
                    <a:pt x="22296" y="122202"/>
                    <a:pt x="23213" y="123543"/>
                  </a:cubicBezTo>
                  <a:cubicBezTo>
                    <a:pt x="23354" y="123755"/>
                    <a:pt x="23495" y="123966"/>
                    <a:pt x="23636" y="124178"/>
                  </a:cubicBezTo>
                  <a:cubicBezTo>
                    <a:pt x="24906" y="126083"/>
                    <a:pt x="26247" y="127988"/>
                    <a:pt x="27587" y="129822"/>
                  </a:cubicBezTo>
                  <a:cubicBezTo>
                    <a:pt x="27587" y="129822"/>
                    <a:pt x="27587" y="129822"/>
                    <a:pt x="27587" y="129822"/>
                  </a:cubicBezTo>
                  <a:cubicBezTo>
                    <a:pt x="27587" y="129822"/>
                    <a:pt x="27587" y="129822"/>
                    <a:pt x="27587" y="129822"/>
                  </a:cubicBezTo>
                  <a:cubicBezTo>
                    <a:pt x="28504" y="131092"/>
                    <a:pt x="29422" y="132292"/>
                    <a:pt x="30339" y="133491"/>
                  </a:cubicBezTo>
                  <a:cubicBezTo>
                    <a:pt x="31115" y="134479"/>
                    <a:pt x="31891" y="135396"/>
                    <a:pt x="32667" y="136384"/>
                  </a:cubicBezTo>
                  <a:cubicBezTo>
                    <a:pt x="32667" y="136384"/>
                    <a:pt x="32738" y="136455"/>
                    <a:pt x="32738" y="136455"/>
                  </a:cubicBezTo>
                  <a:cubicBezTo>
                    <a:pt x="32738" y="136455"/>
                    <a:pt x="32738" y="136455"/>
                    <a:pt x="32738" y="136525"/>
                  </a:cubicBezTo>
                  <a:cubicBezTo>
                    <a:pt x="33514" y="137513"/>
                    <a:pt x="34361" y="138430"/>
                    <a:pt x="35137" y="139347"/>
                  </a:cubicBezTo>
                  <a:cubicBezTo>
                    <a:pt x="35913" y="140264"/>
                    <a:pt x="36759" y="141182"/>
                    <a:pt x="37606" y="142028"/>
                  </a:cubicBezTo>
                  <a:cubicBezTo>
                    <a:pt x="37747" y="142170"/>
                    <a:pt x="37888" y="142311"/>
                    <a:pt x="38029" y="142452"/>
                  </a:cubicBezTo>
                  <a:cubicBezTo>
                    <a:pt x="38171" y="142593"/>
                    <a:pt x="38312" y="142734"/>
                    <a:pt x="38453" y="142875"/>
                  </a:cubicBezTo>
                  <a:cubicBezTo>
                    <a:pt x="39017" y="143510"/>
                    <a:pt x="39582" y="144075"/>
                    <a:pt x="40146" y="144710"/>
                  </a:cubicBezTo>
                  <a:cubicBezTo>
                    <a:pt x="40993" y="145627"/>
                    <a:pt x="41910" y="146473"/>
                    <a:pt x="42757" y="147320"/>
                  </a:cubicBezTo>
                  <a:cubicBezTo>
                    <a:pt x="43039" y="147602"/>
                    <a:pt x="43321" y="147814"/>
                    <a:pt x="43603" y="148096"/>
                  </a:cubicBezTo>
                  <a:cubicBezTo>
                    <a:pt x="43815" y="148308"/>
                    <a:pt x="44027" y="148449"/>
                    <a:pt x="44238" y="148661"/>
                  </a:cubicBezTo>
                  <a:cubicBezTo>
                    <a:pt x="44662" y="149084"/>
                    <a:pt x="45085" y="149507"/>
                    <a:pt x="45579" y="149860"/>
                  </a:cubicBezTo>
                  <a:cubicBezTo>
                    <a:pt x="46496" y="150707"/>
                    <a:pt x="47413" y="151483"/>
                    <a:pt x="48330" y="152259"/>
                  </a:cubicBezTo>
                  <a:cubicBezTo>
                    <a:pt x="48754" y="152612"/>
                    <a:pt x="49177" y="152894"/>
                    <a:pt x="49530" y="153247"/>
                  </a:cubicBezTo>
                  <a:cubicBezTo>
                    <a:pt x="49742" y="153388"/>
                    <a:pt x="49953" y="153600"/>
                    <a:pt x="50165" y="153741"/>
                  </a:cubicBezTo>
                  <a:cubicBezTo>
                    <a:pt x="50447" y="154023"/>
                    <a:pt x="50800" y="154235"/>
                    <a:pt x="51082" y="154517"/>
                  </a:cubicBezTo>
                  <a:cubicBezTo>
                    <a:pt x="51999" y="155222"/>
                    <a:pt x="52917" y="155928"/>
                    <a:pt x="53834" y="156633"/>
                  </a:cubicBezTo>
                  <a:cubicBezTo>
                    <a:pt x="54469" y="157127"/>
                    <a:pt x="55174" y="157621"/>
                    <a:pt x="55809" y="158045"/>
                  </a:cubicBezTo>
                  <a:cubicBezTo>
                    <a:pt x="55951" y="158115"/>
                    <a:pt x="56021" y="158256"/>
                    <a:pt x="56162" y="158327"/>
                  </a:cubicBezTo>
                  <a:cubicBezTo>
                    <a:pt x="56303" y="158397"/>
                    <a:pt x="56374" y="158468"/>
                    <a:pt x="56515" y="158538"/>
                  </a:cubicBezTo>
                  <a:cubicBezTo>
                    <a:pt x="57362" y="159173"/>
                    <a:pt x="58279" y="159738"/>
                    <a:pt x="59196" y="160302"/>
                  </a:cubicBezTo>
                  <a:cubicBezTo>
                    <a:pt x="60043" y="160867"/>
                    <a:pt x="60960" y="161431"/>
                    <a:pt x="61877" y="161925"/>
                  </a:cubicBezTo>
                  <a:cubicBezTo>
                    <a:pt x="62089" y="162066"/>
                    <a:pt x="62301" y="162137"/>
                    <a:pt x="62512" y="162278"/>
                  </a:cubicBezTo>
                  <a:cubicBezTo>
                    <a:pt x="63147" y="162631"/>
                    <a:pt x="63853" y="163054"/>
                    <a:pt x="64488" y="163407"/>
                  </a:cubicBezTo>
                  <a:cubicBezTo>
                    <a:pt x="64770" y="163548"/>
                    <a:pt x="64982" y="163689"/>
                    <a:pt x="65264" y="163830"/>
                  </a:cubicBezTo>
                  <a:cubicBezTo>
                    <a:pt x="65617" y="164042"/>
                    <a:pt x="65969" y="164183"/>
                    <a:pt x="66252" y="164324"/>
                  </a:cubicBezTo>
                  <a:cubicBezTo>
                    <a:pt x="66534" y="164465"/>
                    <a:pt x="66816" y="164606"/>
                    <a:pt x="67028" y="164747"/>
                  </a:cubicBezTo>
                  <a:cubicBezTo>
                    <a:pt x="67451" y="164959"/>
                    <a:pt x="67874" y="165171"/>
                    <a:pt x="68298" y="165312"/>
                  </a:cubicBezTo>
                  <a:cubicBezTo>
                    <a:pt x="68580" y="165453"/>
                    <a:pt x="68862" y="165594"/>
                    <a:pt x="69215" y="165735"/>
                  </a:cubicBezTo>
                  <a:cubicBezTo>
                    <a:pt x="69356" y="165806"/>
                    <a:pt x="69497" y="165876"/>
                    <a:pt x="69568" y="165876"/>
                  </a:cubicBezTo>
                  <a:cubicBezTo>
                    <a:pt x="70414" y="166229"/>
                    <a:pt x="71261" y="166582"/>
                    <a:pt x="72037" y="166934"/>
                  </a:cubicBezTo>
                  <a:cubicBezTo>
                    <a:pt x="72037" y="166934"/>
                    <a:pt x="72037" y="166934"/>
                    <a:pt x="72037" y="166934"/>
                  </a:cubicBezTo>
                  <a:cubicBezTo>
                    <a:pt x="72037" y="166934"/>
                    <a:pt x="72037" y="166934"/>
                    <a:pt x="72037" y="166934"/>
                  </a:cubicBezTo>
                  <a:cubicBezTo>
                    <a:pt x="72884" y="167287"/>
                    <a:pt x="73731" y="167569"/>
                    <a:pt x="74577" y="167852"/>
                  </a:cubicBezTo>
                  <a:cubicBezTo>
                    <a:pt x="74718" y="167922"/>
                    <a:pt x="74789" y="167922"/>
                    <a:pt x="74930" y="167993"/>
                  </a:cubicBezTo>
                  <a:cubicBezTo>
                    <a:pt x="75212" y="168063"/>
                    <a:pt x="75565" y="168205"/>
                    <a:pt x="75847" y="168275"/>
                  </a:cubicBezTo>
                  <a:cubicBezTo>
                    <a:pt x="76271" y="168416"/>
                    <a:pt x="76694" y="168557"/>
                    <a:pt x="77117" y="168698"/>
                  </a:cubicBezTo>
                  <a:cubicBezTo>
                    <a:pt x="77329" y="168769"/>
                    <a:pt x="77541" y="168840"/>
                    <a:pt x="77752" y="168840"/>
                  </a:cubicBezTo>
                  <a:cubicBezTo>
                    <a:pt x="78105" y="168981"/>
                    <a:pt x="78528" y="169051"/>
                    <a:pt x="78881" y="169122"/>
                  </a:cubicBezTo>
                  <a:cubicBezTo>
                    <a:pt x="79163" y="169192"/>
                    <a:pt x="79446" y="169263"/>
                    <a:pt x="79728" y="169333"/>
                  </a:cubicBezTo>
                  <a:cubicBezTo>
                    <a:pt x="80010" y="169404"/>
                    <a:pt x="80292" y="169475"/>
                    <a:pt x="80645" y="169545"/>
                  </a:cubicBezTo>
                  <a:cubicBezTo>
                    <a:pt x="80998" y="169616"/>
                    <a:pt x="81351" y="169686"/>
                    <a:pt x="81774" y="169757"/>
                  </a:cubicBezTo>
                  <a:cubicBezTo>
                    <a:pt x="81986" y="169827"/>
                    <a:pt x="82127" y="169827"/>
                    <a:pt x="82338" y="169898"/>
                  </a:cubicBezTo>
                  <a:cubicBezTo>
                    <a:pt x="82691" y="169969"/>
                    <a:pt x="83044" y="170039"/>
                    <a:pt x="83397" y="170039"/>
                  </a:cubicBezTo>
                  <a:cubicBezTo>
                    <a:pt x="83820" y="170110"/>
                    <a:pt x="84243" y="170180"/>
                    <a:pt x="84667" y="170251"/>
                  </a:cubicBezTo>
                  <a:cubicBezTo>
                    <a:pt x="84808" y="170251"/>
                    <a:pt x="84949" y="170321"/>
                    <a:pt x="85090" y="170321"/>
                  </a:cubicBezTo>
                  <a:cubicBezTo>
                    <a:pt x="85443" y="170392"/>
                    <a:pt x="85796" y="170392"/>
                    <a:pt x="86148" y="170462"/>
                  </a:cubicBezTo>
                  <a:cubicBezTo>
                    <a:pt x="86572" y="170533"/>
                    <a:pt x="87066" y="170533"/>
                    <a:pt x="87489" y="170604"/>
                  </a:cubicBezTo>
                  <a:cubicBezTo>
                    <a:pt x="87630" y="170604"/>
                    <a:pt x="87771" y="170604"/>
                    <a:pt x="87912" y="170674"/>
                  </a:cubicBezTo>
                  <a:cubicBezTo>
                    <a:pt x="88194" y="170674"/>
                    <a:pt x="88547" y="170674"/>
                    <a:pt x="88829" y="170674"/>
                  </a:cubicBezTo>
                  <a:cubicBezTo>
                    <a:pt x="89394" y="170674"/>
                    <a:pt x="89888" y="170745"/>
                    <a:pt x="90452" y="170745"/>
                  </a:cubicBezTo>
                  <a:cubicBezTo>
                    <a:pt x="90593" y="170745"/>
                    <a:pt x="90734" y="170745"/>
                    <a:pt x="90876" y="170745"/>
                  </a:cubicBezTo>
                  <a:cubicBezTo>
                    <a:pt x="91087" y="170745"/>
                    <a:pt x="91299" y="170745"/>
                    <a:pt x="91581" y="170745"/>
                  </a:cubicBezTo>
                  <a:cubicBezTo>
                    <a:pt x="92216" y="170745"/>
                    <a:pt x="92922" y="170674"/>
                    <a:pt x="93557" y="170674"/>
                  </a:cubicBezTo>
                  <a:cubicBezTo>
                    <a:pt x="93768" y="170674"/>
                    <a:pt x="93980" y="170674"/>
                    <a:pt x="94121" y="170674"/>
                  </a:cubicBezTo>
                  <a:cubicBezTo>
                    <a:pt x="94262" y="170674"/>
                    <a:pt x="94403" y="170604"/>
                    <a:pt x="94544" y="170604"/>
                  </a:cubicBezTo>
                  <a:cubicBezTo>
                    <a:pt x="95532" y="170533"/>
                    <a:pt x="96520" y="170392"/>
                    <a:pt x="97508" y="170180"/>
                  </a:cubicBezTo>
                  <a:cubicBezTo>
                    <a:pt x="97578" y="170180"/>
                    <a:pt x="97649" y="170180"/>
                    <a:pt x="97719" y="170110"/>
                  </a:cubicBezTo>
                  <a:cubicBezTo>
                    <a:pt x="97719" y="170110"/>
                    <a:pt x="97719" y="170110"/>
                    <a:pt x="97790" y="170110"/>
                  </a:cubicBezTo>
                  <a:cubicBezTo>
                    <a:pt x="99131" y="169827"/>
                    <a:pt x="100471" y="169475"/>
                    <a:pt x="101741" y="168981"/>
                  </a:cubicBezTo>
                  <a:cubicBezTo>
                    <a:pt x="101882" y="168910"/>
                    <a:pt x="101953" y="168910"/>
                    <a:pt x="102094" y="168910"/>
                  </a:cubicBezTo>
                  <a:cubicBezTo>
                    <a:pt x="102164" y="168910"/>
                    <a:pt x="102306" y="168840"/>
                    <a:pt x="102376" y="168769"/>
                  </a:cubicBezTo>
                  <a:cubicBezTo>
                    <a:pt x="102941" y="168557"/>
                    <a:pt x="103505" y="168346"/>
                    <a:pt x="104069" y="168063"/>
                  </a:cubicBezTo>
                  <a:cubicBezTo>
                    <a:pt x="104069" y="168063"/>
                    <a:pt x="104281" y="167993"/>
                    <a:pt x="104563" y="167852"/>
                  </a:cubicBezTo>
                  <a:close/>
                </a:path>
              </a:pathLst>
            </a:custGeom>
            <a:solidFill>
              <a:srgbClr val="36345E"/>
            </a:solidFill>
            <a:ln w="7047"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AEFF6726-F5EF-4227-BC01-1ED8DFE8C1E5}"/>
                </a:ext>
              </a:extLst>
            </p:cNvPr>
            <p:cNvSpPr/>
            <p:nvPr/>
          </p:nvSpPr>
          <p:spPr>
            <a:xfrm>
              <a:off x="4189443" y="1827383"/>
              <a:ext cx="155222" cy="211666"/>
            </a:xfrm>
            <a:custGeom>
              <a:avLst/>
              <a:gdLst>
                <a:gd name="connsiteX0" fmla="*/ 159173 w 155222"/>
                <a:gd name="connsiteY0" fmla="*/ 143369 h 211666"/>
                <a:gd name="connsiteX1" fmla="*/ 159173 w 155222"/>
                <a:gd name="connsiteY1" fmla="*/ 142663 h 211666"/>
                <a:gd name="connsiteX2" fmla="*/ 159103 w 155222"/>
                <a:gd name="connsiteY2" fmla="*/ 141252 h 211666"/>
                <a:gd name="connsiteX3" fmla="*/ 159032 w 155222"/>
                <a:gd name="connsiteY3" fmla="*/ 139559 h 211666"/>
                <a:gd name="connsiteX4" fmla="*/ 158962 w 155222"/>
                <a:gd name="connsiteY4" fmla="*/ 138218 h 211666"/>
                <a:gd name="connsiteX5" fmla="*/ 158821 w 155222"/>
                <a:gd name="connsiteY5" fmla="*/ 136666 h 211666"/>
                <a:gd name="connsiteX6" fmla="*/ 158750 w 155222"/>
                <a:gd name="connsiteY6" fmla="*/ 135678 h 211666"/>
                <a:gd name="connsiteX7" fmla="*/ 158538 w 155222"/>
                <a:gd name="connsiteY7" fmla="*/ 133491 h 211666"/>
                <a:gd name="connsiteX8" fmla="*/ 158397 w 155222"/>
                <a:gd name="connsiteY8" fmla="*/ 132221 h 211666"/>
                <a:gd name="connsiteX9" fmla="*/ 158327 w 155222"/>
                <a:gd name="connsiteY9" fmla="*/ 131798 h 211666"/>
                <a:gd name="connsiteX10" fmla="*/ 157762 w 155222"/>
                <a:gd name="connsiteY10" fmla="*/ 127847 h 211666"/>
                <a:gd name="connsiteX11" fmla="*/ 157762 w 155222"/>
                <a:gd name="connsiteY11" fmla="*/ 127776 h 211666"/>
                <a:gd name="connsiteX12" fmla="*/ 157692 w 155222"/>
                <a:gd name="connsiteY12" fmla="*/ 127212 h 211666"/>
                <a:gd name="connsiteX13" fmla="*/ 157127 w 155222"/>
                <a:gd name="connsiteY13" fmla="*/ 123896 h 211666"/>
                <a:gd name="connsiteX14" fmla="*/ 156986 w 155222"/>
                <a:gd name="connsiteY14" fmla="*/ 123331 h 211666"/>
                <a:gd name="connsiteX15" fmla="*/ 156633 w 155222"/>
                <a:gd name="connsiteY15" fmla="*/ 121708 h 211666"/>
                <a:gd name="connsiteX16" fmla="*/ 156210 w 155222"/>
                <a:gd name="connsiteY16" fmla="*/ 119803 h 211666"/>
                <a:gd name="connsiteX17" fmla="*/ 155928 w 155222"/>
                <a:gd name="connsiteY17" fmla="*/ 118745 h 211666"/>
                <a:gd name="connsiteX18" fmla="*/ 155505 w 155222"/>
                <a:gd name="connsiteY18" fmla="*/ 116981 h 211666"/>
                <a:gd name="connsiteX19" fmla="*/ 155222 w 155222"/>
                <a:gd name="connsiteY19" fmla="*/ 115641 h 211666"/>
                <a:gd name="connsiteX20" fmla="*/ 154799 w 155222"/>
                <a:gd name="connsiteY20" fmla="*/ 114018 h 211666"/>
                <a:gd name="connsiteX21" fmla="*/ 154305 w 155222"/>
                <a:gd name="connsiteY21" fmla="*/ 112254 h 211666"/>
                <a:gd name="connsiteX22" fmla="*/ 154093 w 155222"/>
                <a:gd name="connsiteY22" fmla="*/ 111407 h 211666"/>
                <a:gd name="connsiteX23" fmla="*/ 153458 w 155222"/>
                <a:gd name="connsiteY23" fmla="*/ 109149 h 211666"/>
                <a:gd name="connsiteX24" fmla="*/ 153035 w 155222"/>
                <a:gd name="connsiteY24" fmla="*/ 107668 h 211666"/>
                <a:gd name="connsiteX25" fmla="*/ 152894 w 155222"/>
                <a:gd name="connsiteY25" fmla="*/ 107245 h 211666"/>
                <a:gd name="connsiteX26" fmla="*/ 151553 w 155222"/>
                <a:gd name="connsiteY26" fmla="*/ 103152 h 211666"/>
                <a:gd name="connsiteX27" fmla="*/ 151553 w 155222"/>
                <a:gd name="connsiteY27" fmla="*/ 103082 h 211666"/>
                <a:gd name="connsiteX28" fmla="*/ 151412 w 155222"/>
                <a:gd name="connsiteY28" fmla="*/ 102729 h 211666"/>
                <a:gd name="connsiteX29" fmla="*/ 150142 w 155222"/>
                <a:gd name="connsiteY29" fmla="*/ 99130 h 211666"/>
                <a:gd name="connsiteX30" fmla="*/ 149931 w 155222"/>
                <a:gd name="connsiteY30" fmla="*/ 98566 h 211666"/>
                <a:gd name="connsiteX31" fmla="*/ 149437 w 155222"/>
                <a:gd name="connsiteY31" fmla="*/ 97155 h 211666"/>
                <a:gd name="connsiteX32" fmla="*/ 148731 w 155222"/>
                <a:gd name="connsiteY32" fmla="*/ 95250 h 211666"/>
                <a:gd name="connsiteX33" fmla="*/ 148237 w 155222"/>
                <a:gd name="connsiteY33" fmla="*/ 94050 h 211666"/>
                <a:gd name="connsiteX34" fmla="*/ 147602 w 155222"/>
                <a:gd name="connsiteY34" fmla="*/ 92569 h 211666"/>
                <a:gd name="connsiteX35" fmla="*/ 147179 w 155222"/>
                <a:gd name="connsiteY35" fmla="*/ 91440 h 211666"/>
                <a:gd name="connsiteX36" fmla="*/ 146262 w 155222"/>
                <a:gd name="connsiteY36" fmla="*/ 89323 h 211666"/>
                <a:gd name="connsiteX37" fmla="*/ 145768 w 155222"/>
                <a:gd name="connsiteY37" fmla="*/ 88124 h 211666"/>
                <a:gd name="connsiteX38" fmla="*/ 145556 w 155222"/>
                <a:gd name="connsiteY38" fmla="*/ 87701 h 211666"/>
                <a:gd name="connsiteX39" fmla="*/ 143792 w 155222"/>
                <a:gd name="connsiteY39" fmla="*/ 83891 h 211666"/>
                <a:gd name="connsiteX40" fmla="*/ 143722 w 155222"/>
                <a:gd name="connsiteY40" fmla="*/ 83749 h 211666"/>
                <a:gd name="connsiteX41" fmla="*/ 143228 w 155222"/>
                <a:gd name="connsiteY41" fmla="*/ 82762 h 211666"/>
                <a:gd name="connsiteX42" fmla="*/ 141746 w 155222"/>
                <a:gd name="connsiteY42" fmla="*/ 79798 h 211666"/>
                <a:gd name="connsiteX43" fmla="*/ 141534 w 155222"/>
                <a:gd name="connsiteY43" fmla="*/ 79375 h 211666"/>
                <a:gd name="connsiteX44" fmla="*/ 140335 w 155222"/>
                <a:gd name="connsiteY44" fmla="*/ 76976 h 211666"/>
                <a:gd name="connsiteX45" fmla="*/ 139347 w 155222"/>
                <a:gd name="connsiteY45" fmla="*/ 75071 h 211666"/>
                <a:gd name="connsiteX46" fmla="*/ 139136 w 155222"/>
                <a:gd name="connsiteY46" fmla="*/ 74718 h 211666"/>
                <a:gd name="connsiteX47" fmla="*/ 135678 w 155222"/>
                <a:gd name="connsiteY47" fmla="*/ 68651 h 211666"/>
                <a:gd name="connsiteX48" fmla="*/ 135396 w 155222"/>
                <a:gd name="connsiteY48" fmla="*/ 68157 h 211666"/>
                <a:gd name="connsiteX49" fmla="*/ 135043 w 155222"/>
                <a:gd name="connsiteY49" fmla="*/ 67592 h 211666"/>
                <a:gd name="connsiteX50" fmla="*/ 129822 w 155222"/>
                <a:gd name="connsiteY50" fmla="*/ 59267 h 211666"/>
                <a:gd name="connsiteX51" fmla="*/ 129540 w 155222"/>
                <a:gd name="connsiteY51" fmla="*/ 58843 h 211666"/>
                <a:gd name="connsiteX52" fmla="*/ 129046 w 155222"/>
                <a:gd name="connsiteY52" fmla="*/ 58138 h 211666"/>
                <a:gd name="connsiteX53" fmla="*/ 124531 w 155222"/>
                <a:gd name="connsiteY53" fmla="*/ 51717 h 211666"/>
                <a:gd name="connsiteX54" fmla="*/ 124531 w 155222"/>
                <a:gd name="connsiteY54" fmla="*/ 51717 h 211666"/>
                <a:gd name="connsiteX55" fmla="*/ 124319 w 155222"/>
                <a:gd name="connsiteY55" fmla="*/ 51435 h 211666"/>
                <a:gd name="connsiteX56" fmla="*/ 121214 w 155222"/>
                <a:gd name="connsiteY56" fmla="*/ 47343 h 211666"/>
                <a:gd name="connsiteX57" fmla="*/ 121073 w 155222"/>
                <a:gd name="connsiteY57" fmla="*/ 47131 h 211666"/>
                <a:gd name="connsiteX58" fmla="*/ 118674 w 155222"/>
                <a:gd name="connsiteY58" fmla="*/ 44097 h 211666"/>
                <a:gd name="connsiteX59" fmla="*/ 118110 w 155222"/>
                <a:gd name="connsiteY59" fmla="*/ 43392 h 211666"/>
                <a:gd name="connsiteX60" fmla="*/ 118039 w 155222"/>
                <a:gd name="connsiteY60" fmla="*/ 43321 h 211666"/>
                <a:gd name="connsiteX61" fmla="*/ 115006 w 155222"/>
                <a:gd name="connsiteY61" fmla="*/ 39723 h 211666"/>
                <a:gd name="connsiteX62" fmla="*/ 114864 w 155222"/>
                <a:gd name="connsiteY62" fmla="*/ 39582 h 211666"/>
                <a:gd name="connsiteX63" fmla="*/ 113947 w 155222"/>
                <a:gd name="connsiteY63" fmla="*/ 38523 h 211666"/>
                <a:gd name="connsiteX64" fmla="*/ 111972 w 155222"/>
                <a:gd name="connsiteY64" fmla="*/ 36336 h 211666"/>
                <a:gd name="connsiteX65" fmla="*/ 111619 w 155222"/>
                <a:gd name="connsiteY65" fmla="*/ 35913 h 211666"/>
                <a:gd name="connsiteX66" fmla="*/ 110278 w 155222"/>
                <a:gd name="connsiteY66" fmla="*/ 34502 h 211666"/>
                <a:gd name="connsiteX67" fmla="*/ 108797 w 155222"/>
                <a:gd name="connsiteY67" fmla="*/ 32950 h 211666"/>
                <a:gd name="connsiteX68" fmla="*/ 108232 w 155222"/>
                <a:gd name="connsiteY68" fmla="*/ 32385 h 211666"/>
                <a:gd name="connsiteX69" fmla="*/ 106751 w 155222"/>
                <a:gd name="connsiteY69" fmla="*/ 30903 h 211666"/>
                <a:gd name="connsiteX70" fmla="*/ 105481 w 155222"/>
                <a:gd name="connsiteY70" fmla="*/ 29633 h 211666"/>
                <a:gd name="connsiteX71" fmla="*/ 104775 w 155222"/>
                <a:gd name="connsiteY71" fmla="*/ 28928 h 211666"/>
                <a:gd name="connsiteX72" fmla="*/ 103152 w 155222"/>
                <a:gd name="connsiteY72" fmla="*/ 27446 h 211666"/>
                <a:gd name="connsiteX73" fmla="*/ 102023 w 155222"/>
                <a:gd name="connsiteY73" fmla="*/ 26388 h 211666"/>
                <a:gd name="connsiteX74" fmla="*/ 101106 w 155222"/>
                <a:gd name="connsiteY74" fmla="*/ 25612 h 211666"/>
                <a:gd name="connsiteX75" fmla="*/ 99483 w 155222"/>
                <a:gd name="connsiteY75" fmla="*/ 24201 h 211666"/>
                <a:gd name="connsiteX76" fmla="*/ 98496 w 155222"/>
                <a:gd name="connsiteY76" fmla="*/ 23354 h 211666"/>
                <a:gd name="connsiteX77" fmla="*/ 97437 w 155222"/>
                <a:gd name="connsiteY77" fmla="*/ 22437 h 211666"/>
                <a:gd name="connsiteX78" fmla="*/ 95814 w 155222"/>
                <a:gd name="connsiteY78" fmla="*/ 21167 h 211666"/>
                <a:gd name="connsiteX79" fmla="*/ 94968 w 155222"/>
                <a:gd name="connsiteY79" fmla="*/ 20461 h 211666"/>
                <a:gd name="connsiteX80" fmla="*/ 93627 w 155222"/>
                <a:gd name="connsiteY80" fmla="*/ 19403 h 211666"/>
                <a:gd name="connsiteX81" fmla="*/ 92146 w 155222"/>
                <a:gd name="connsiteY81" fmla="*/ 18274 h 211666"/>
                <a:gd name="connsiteX82" fmla="*/ 91511 w 155222"/>
                <a:gd name="connsiteY82" fmla="*/ 17780 h 211666"/>
                <a:gd name="connsiteX83" fmla="*/ 89676 w 155222"/>
                <a:gd name="connsiteY83" fmla="*/ 16510 h 211666"/>
                <a:gd name="connsiteX84" fmla="*/ 88406 w 155222"/>
                <a:gd name="connsiteY84" fmla="*/ 15593 h 211666"/>
                <a:gd name="connsiteX85" fmla="*/ 88053 w 155222"/>
                <a:gd name="connsiteY85" fmla="*/ 15381 h 211666"/>
                <a:gd name="connsiteX86" fmla="*/ 84667 w 155222"/>
                <a:gd name="connsiteY86" fmla="*/ 13194 h 211666"/>
                <a:gd name="connsiteX87" fmla="*/ 84667 w 155222"/>
                <a:gd name="connsiteY87" fmla="*/ 13194 h 211666"/>
                <a:gd name="connsiteX88" fmla="*/ 84384 w 155222"/>
                <a:gd name="connsiteY88" fmla="*/ 13053 h 211666"/>
                <a:gd name="connsiteX89" fmla="*/ 81351 w 155222"/>
                <a:gd name="connsiteY89" fmla="*/ 11148 h 211666"/>
                <a:gd name="connsiteX90" fmla="*/ 80574 w 155222"/>
                <a:gd name="connsiteY90" fmla="*/ 10724 h 211666"/>
                <a:gd name="connsiteX91" fmla="*/ 78034 w 155222"/>
                <a:gd name="connsiteY91" fmla="*/ 9313 h 211666"/>
                <a:gd name="connsiteX92" fmla="*/ 77117 w 155222"/>
                <a:gd name="connsiteY92" fmla="*/ 8819 h 211666"/>
                <a:gd name="connsiteX93" fmla="*/ 75847 w 155222"/>
                <a:gd name="connsiteY93" fmla="*/ 8184 h 211666"/>
                <a:gd name="connsiteX94" fmla="*/ 74859 w 155222"/>
                <a:gd name="connsiteY94" fmla="*/ 7691 h 211666"/>
                <a:gd name="connsiteX95" fmla="*/ 73237 w 155222"/>
                <a:gd name="connsiteY95" fmla="*/ 6915 h 211666"/>
                <a:gd name="connsiteX96" fmla="*/ 72108 w 155222"/>
                <a:gd name="connsiteY96" fmla="*/ 6350 h 211666"/>
                <a:gd name="connsiteX97" fmla="*/ 71614 w 155222"/>
                <a:gd name="connsiteY97" fmla="*/ 6138 h 211666"/>
                <a:gd name="connsiteX98" fmla="*/ 68439 w 155222"/>
                <a:gd name="connsiteY98" fmla="*/ 4798 h 211666"/>
                <a:gd name="connsiteX99" fmla="*/ 68368 w 155222"/>
                <a:gd name="connsiteY99" fmla="*/ 4798 h 211666"/>
                <a:gd name="connsiteX100" fmla="*/ 65193 w 155222"/>
                <a:gd name="connsiteY100" fmla="*/ 3598 h 211666"/>
                <a:gd name="connsiteX101" fmla="*/ 64770 w 155222"/>
                <a:gd name="connsiteY101" fmla="*/ 3457 h 211666"/>
                <a:gd name="connsiteX102" fmla="*/ 63641 w 155222"/>
                <a:gd name="connsiteY102" fmla="*/ 3104 h 211666"/>
                <a:gd name="connsiteX103" fmla="*/ 62018 w 155222"/>
                <a:gd name="connsiteY103" fmla="*/ 2540 h 211666"/>
                <a:gd name="connsiteX104" fmla="*/ 61242 w 155222"/>
                <a:gd name="connsiteY104" fmla="*/ 2328 h 211666"/>
                <a:gd name="connsiteX105" fmla="*/ 59831 w 155222"/>
                <a:gd name="connsiteY105" fmla="*/ 1976 h 211666"/>
                <a:gd name="connsiteX106" fmla="*/ 58773 w 155222"/>
                <a:gd name="connsiteY106" fmla="*/ 1693 h 211666"/>
                <a:gd name="connsiteX107" fmla="*/ 57644 w 155222"/>
                <a:gd name="connsiteY107" fmla="*/ 1482 h 211666"/>
                <a:gd name="connsiteX108" fmla="*/ 56233 w 155222"/>
                <a:gd name="connsiteY108" fmla="*/ 1200 h 211666"/>
                <a:gd name="connsiteX109" fmla="*/ 55527 w 155222"/>
                <a:gd name="connsiteY109" fmla="*/ 1058 h 211666"/>
                <a:gd name="connsiteX110" fmla="*/ 54257 w 155222"/>
                <a:gd name="connsiteY110" fmla="*/ 847 h 211666"/>
                <a:gd name="connsiteX111" fmla="*/ 52634 w 155222"/>
                <a:gd name="connsiteY111" fmla="*/ 564 h 211666"/>
                <a:gd name="connsiteX112" fmla="*/ 52070 w 155222"/>
                <a:gd name="connsiteY112" fmla="*/ 494 h 211666"/>
                <a:gd name="connsiteX113" fmla="*/ 50729 w 155222"/>
                <a:gd name="connsiteY113" fmla="*/ 353 h 211666"/>
                <a:gd name="connsiteX114" fmla="*/ 49036 w 155222"/>
                <a:gd name="connsiteY114" fmla="*/ 212 h 211666"/>
                <a:gd name="connsiteX115" fmla="*/ 48542 w 155222"/>
                <a:gd name="connsiteY115" fmla="*/ 141 h 211666"/>
                <a:gd name="connsiteX116" fmla="*/ 47413 w 155222"/>
                <a:gd name="connsiteY116" fmla="*/ 71 h 211666"/>
                <a:gd name="connsiteX117" fmla="*/ 45438 w 155222"/>
                <a:gd name="connsiteY117" fmla="*/ 0 h 211666"/>
                <a:gd name="connsiteX118" fmla="*/ 44873 w 155222"/>
                <a:gd name="connsiteY118" fmla="*/ 0 h 211666"/>
                <a:gd name="connsiteX119" fmla="*/ 44027 w 155222"/>
                <a:gd name="connsiteY119" fmla="*/ 71 h 211666"/>
                <a:gd name="connsiteX120" fmla="*/ 41557 w 155222"/>
                <a:gd name="connsiteY120" fmla="*/ 212 h 211666"/>
                <a:gd name="connsiteX121" fmla="*/ 40781 w 155222"/>
                <a:gd name="connsiteY121" fmla="*/ 282 h 211666"/>
                <a:gd name="connsiteX122" fmla="*/ 40217 w 155222"/>
                <a:gd name="connsiteY122" fmla="*/ 353 h 211666"/>
                <a:gd name="connsiteX123" fmla="*/ 36477 w 155222"/>
                <a:gd name="connsiteY123" fmla="*/ 917 h 211666"/>
                <a:gd name="connsiteX124" fmla="*/ 36195 w 155222"/>
                <a:gd name="connsiteY124" fmla="*/ 988 h 211666"/>
                <a:gd name="connsiteX125" fmla="*/ 36124 w 155222"/>
                <a:gd name="connsiteY125" fmla="*/ 988 h 211666"/>
                <a:gd name="connsiteX126" fmla="*/ 31115 w 155222"/>
                <a:gd name="connsiteY126" fmla="*/ 2399 h 211666"/>
                <a:gd name="connsiteX127" fmla="*/ 30692 w 155222"/>
                <a:gd name="connsiteY127" fmla="*/ 2540 h 211666"/>
                <a:gd name="connsiteX128" fmla="*/ 30339 w 155222"/>
                <a:gd name="connsiteY128" fmla="*/ 2681 h 211666"/>
                <a:gd name="connsiteX129" fmla="*/ 28222 w 155222"/>
                <a:gd name="connsiteY129" fmla="*/ 3528 h 211666"/>
                <a:gd name="connsiteX130" fmla="*/ 27234 w 155222"/>
                <a:gd name="connsiteY130" fmla="*/ 3951 h 211666"/>
                <a:gd name="connsiteX131" fmla="*/ 24271 w 155222"/>
                <a:gd name="connsiteY131" fmla="*/ 5503 h 211666"/>
                <a:gd name="connsiteX132" fmla="*/ 0 w 155222"/>
                <a:gd name="connsiteY132" fmla="*/ 19614 h 211666"/>
                <a:gd name="connsiteX133" fmla="*/ 2963 w 155222"/>
                <a:gd name="connsiteY133" fmla="*/ 18062 h 211666"/>
                <a:gd name="connsiteX134" fmla="*/ 3951 w 155222"/>
                <a:gd name="connsiteY134" fmla="*/ 17639 h 211666"/>
                <a:gd name="connsiteX135" fmla="*/ 6068 w 155222"/>
                <a:gd name="connsiteY135" fmla="*/ 16792 h 211666"/>
                <a:gd name="connsiteX136" fmla="*/ 6844 w 155222"/>
                <a:gd name="connsiteY136" fmla="*/ 16510 h 211666"/>
                <a:gd name="connsiteX137" fmla="*/ 11853 w 155222"/>
                <a:gd name="connsiteY137" fmla="*/ 15099 h 211666"/>
                <a:gd name="connsiteX138" fmla="*/ 12206 w 155222"/>
                <a:gd name="connsiteY138" fmla="*/ 15028 h 211666"/>
                <a:gd name="connsiteX139" fmla="*/ 15946 w 155222"/>
                <a:gd name="connsiteY139" fmla="*/ 14464 h 211666"/>
                <a:gd name="connsiteX140" fmla="*/ 17216 w 155222"/>
                <a:gd name="connsiteY140" fmla="*/ 14323 h 211666"/>
                <a:gd name="connsiteX141" fmla="*/ 19685 w 155222"/>
                <a:gd name="connsiteY141" fmla="*/ 14182 h 211666"/>
                <a:gd name="connsiteX142" fmla="*/ 21096 w 155222"/>
                <a:gd name="connsiteY142" fmla="*/ 14182 h 211666"/>
                <a:gd name="connsiteX143" fmla="*/ 23072 w 155222"/>
                <a:gd name="connsiteY143" fmla="*/ 14252 h 211666"/>
                <a:gd name="connsiteX144" fmla="*/ 24694 w 155222"/>
                <a:gd name="connsiteY144" fmla="*/ 14323 h 211666"/>
                <a:gd name="connsiteX145" fmla="*/ 26388 w 155222"/>
                <a:gd name="connsiteY145" fmla="*/ 14464 h 211666"/>
                <a:gd name="connsiteX146" fmla="*/ 28293 w 155222"/>
                <a:gd name="connsiteY146" fmla="*/ 14675 h 211666"/>
                <a:gd name="connsiteX147" fmla="*/ 29916 w 155222"/>
                <a:gd name="connsiteY147" fmla="*/ 14958 h 211666"/>
                <a:gd name="connsiteX148" fmla="*/ 31962 w 155222"/>
                <a:gd name="connsiteY148" fmla="*/ 15311 h 211666"/>
                <a:gd name="connsiteX149" fmla="*/ 33373 w 155222"/>
                <a:gd name="connsiteY149" fmla="*/ 15593 h 211666"/>
                <a:gd name="connsiteX150" fmla="*/ 35560 w 155222"/>
                <a:gd name="connsiteY150" fmla="*/ 16157 h 211666"/>
                <a:gd name="connsiteX151" fmla="*/ 36971 w 155222"/>
                <a:gd name="connsiteY151" fmla="*/ 16510 h 211666"/>
                <a:gd name="connsiteX152" fmla="*/ 39370 w 155222"/>
                <a:gd name="connsiteY152" fmla="*/ 17286 h 211666"/>
                <a:gd name="connsiteX153" fmla="*/ 40499 w 155222"/>
                <a:gd name="connsiteY153" fmla="*/ 17639 h 211666"/>
                <a:gd name="connsiteX154" fmla="*/ 44097 w 155222"/>
                <a:gd name="connsiteY154" fmla="*/ 18979 h 211666"/>
                <a:gd name="connsiteX155" fmla="*/ 44097 w 155222"/>
                <a:gd name="connsiteY155" fmla="*/ 18979 h 211666"/>
                <a:gd name="connsiteX156" fmla="*/ 44097 w 155222"/>
                <a:gd name="connsiteY156" fmla="*/ 18979 h 211666"/>
                <a:gd name="connsiteX157" fmla="*/ 47696 w 155222"/>
                <a:gd name="connsiteY157" fmla="*/ 20532 h 211666"/>
                <a:gd name="connsiteX158" fmla="*/ 48824 w 155222"/>
                <a:gd name="connsiteY158" fmla="*/ 21096 h 211666"/>
                <a:gd name="connsiteX159" fmla="*/ 51435 w 155222"/>
                <a:gd name="connsiteY159" fmla="*/ 22366 h 211666"/>
                <a:gd name="connsiteX160" fmla="*/ 52705 w 155222"/>
                <a:gd name="connsiteY160" fmla="*/ 23072 h 211666"/>
                <a:gd name="connsiteX161" fmla="*/ 56162 w 155222"/>
                <a:gd name="connsiteY161" fmla="*/ 24977 h 211666"/>
                <a:gd name="connsiteX162" fmla="*/ 59972 w 155222"/>
                <a:gd name="connsiteY162" fmla="*/ 27305 h 211666"/>
                <a:gd name="connsiteX163" fmla="*/ 60255 w 155222"/>
                <a:gd name="connsiteY163" fmla="*/ 27446 h 211666"/>
                <a:gd name="connsiteX164" fmla="*/ 63923 w 155222"/>
                <a:gd name="connsiteY164" fmla="*/ 29915 h 211666"/>
                <a:gd name="connsiteX165" fmla="*/ 65193 w 155222"/>
                <a:gd name="connsiteY165" fmla="*/ 30833 h 211666"/>
                <a:gd name="connsiteX166" fmla="*/ 67592 w 155222"/>
                <a:gd name="connsiteY166" fmla="*/ 32597 h 211666"/>
                <a:gd name="connsiteX167" fmla="*/ 69074 w 155222"/>
                <a:gd name="connsiteY167" fmla="*/ 33726 h 211666"/>
                <a:gd name="connsiteX168" fmla="*/ 71261 w 155222"/>
                <a:gd name="connsiteY168" fmla="*/ 35419 h 211666"/>
                <a:gd name="connsiteX169" fmla="*/ 72884 w 155222"/>
                <a:gd name="connsiteY169" fmla="*/ 36689 h 211666"/>
                <a:gd name="connsiteX170" fmla="*/ 74930 w 155222"/>
                <a:gd name="connsiteY170" fmla="*/ 38453 h 211666"/>
                <a:gd name="connsiteX171" fmla="*/ 76553 w 155222"/>
                <a:gd name="connsiteY171" fmla="*/ 39864 h 211666"/>
                <a:gd name="connsiteX172" fmla="*/ 78528 w 155222"/>
                <a:gd name="connsiteY172" fmla="*/ 41698 h 211666"/>
                <a:gd name="connsiteX173" fmla="*/ 80151 w 155222"/>
                <a:gd name="connsiteY173" fmla="*/ 43180 h 211666"/>
                <a:gd name="connsiteX174" fmla="*/ 82127 w 155222"/>
                <a:gd name="connsiteY174" fmla="*/ 45156 h 211666"/>
                <a:gd name="connsiteX175" fmla="*/ 83608 w 155222"/>
                <a:gd name="connsiteY175" fmla="*/ 46637 h 211666"/>
                <a:gd name="connsiteX176" fmla="*/ 85654 w 155222"/>
                <a:gd name="connsiteY176" fmla="*/ 48754 h 211666"/>
                <a:gd name="connsiteX177" fmla="*/ 86995 w 155222"/>
                <a:gd name="connsiteY177" fmla="*/ 50165 h 211666"/>
                <a:gd name="connsiteX178" fmla="*/ 89323 w 155222"/>
                <a:gd name="connsiteY178" fmla="*/ 52705 h 211666"/>
                <a:gd name="connsiteX179" fmla="*/ 90311 w 155222"/>
                <a:gd name="connsiteY179" fmla="*/ 53763 h 211666"/>
                <a:gd name="connsiteX180" fmla="*/ 93557 w 155222"/>
                <a:gd name="connsiteY180" fmla="*/ 57503 h 211666"/>
                <a:gd name="connsiteX181" fmla="*/ 94121 w 155222"/>
                <a:gd name="connsiteY181" fmla="*/ 58208 h 211666"/>
                <a:gd name="connsiteX182" fmla="*/ 96732 w 155222"/>
                <a:gd name="connsiteY182" fmla="*/ 61454 h 211666"/>
                <a:gd name="connsiteX183" fmla="*/ 99907 w 155222"/>
                <a:gd name="connsiteY183" fmla="*/ 65617 h 211666"/>
                <a:gd name="connsiteX184" fmla="*/ 100118 w 155222"/>
                <a:gd name="connsiteY184" fmla="*/ 65828 h 211666"/>
                <a:gd name="connsiteX185" fmla="*/ 104634 w 155222"/>
                <a:gd name="connsiteY185" fmla="*/ 72249 h 211666"/>
                <a:gd name="connsiteX186" fmla="*/ 105410 w 155222"/>
                <a:gd name="connsiteY186" fmla="*/ 73448 h 211666"/>
                <a:gd name="connsiteX187" fmla="*/ 110631 w 155222"/>
                <a:gd name="connsiteY187" fmla="*/ 81774 h 211666"/>
                <a:gd name="connsiteX188" fmla="*/ 111266 w 155222"/>
                <a:gd name="connsiteY188" fmla="*/ 82832 h 211666"/>
                <a:gd name="connsiteX189" fmla="*/ 114653 w 155222"/>
                <a:gd name="connsiteY189" fmla="*/ 88900 h 211666"/>
                <a:gd name="connsiteX190" fmla="*/ 115852 w 155222"/>
                <a:gd name="connsiteY190" fmla="*/ 91158 h 211666"/>
                <a:gd name="connsiteX191" fmla="*/ 117052 w 155222"/>
                <a:gd name="connsiteY191" fmla="*/ 93486 h 211666"/>
                <a:gd name="connsiteX192" fmla="*/ 118745 w 155222"/>
                <a:gd name="connsiteY192" fmla="*/ 97014 h 211666"/>
                <a:gd name="connsiteX193" fmla="*/ 119239 w 155222"/>
                <a:gd name="connsiteY193" fmla="*/ 98002 h 211666"/>
                <a:gd name="connsiteX194" fmla="*/ 121214 w 155222"/>
                <a:gd name="connsiteY194" fmla="*/ 102376 h 211666"/>
                <a:gd name="connsiteX195" fmla="*/ 121708 w 155222"/>
                <a:gd name="connsiteY195" fmla="*/ 103576 h 211666"/>
                <a:gd name="connsiteX196" fmla="*/ 123049 w 155222"/>
                <a:gd name="connsiteY196" fmla="*/ 106821 h 211666"/>
                <a:gd name="connsiteX197" fmla="*/ 123684 w 155222"/>
                <a:gd name="connsiteY197" fmla="*/ 108303 h 211666"/>
                <a:gd name="connsiteX198" fmla="*/ 124883 w 155222"/>
                <a:gd name="connsiteY198" fmla="*/ 111478 h 211666"/>
                <a:gd name="connsiteX199" fmla="*/ 125377 w 155222"/>
                <a:gd name="connsiteY199" fmla="*/ 112818 h 211666"/>
                <a:gd name="connsiteX200" fmla="*/ 126859 w 155222"/>
                <a:gd name="connsiteY200" fmla="*/ 116911 h 211666"/>
                <a:gd name="connsiteX201" fmla="*/ 127000 w 155222"/>
                <a:gd name="connsiteY201" fmla="*/ 117334 h 211666"/>
                <a:gd name="connsiteX202" fmla="*/ 128482 w 155222"/>
                <a:gd name="connsiteY202" fmla="*/ 121849 h 211666"/>
                <a:gd name="connsiteX203" fmla="*/ 128905 w 155222"/>
                <a:gd name="connsiteY203" fmla="*/ 123331 h 211666"/>
                <a:gd name="connsiteX204" fmla="*/ 129822 w 155222"/>
                <a:gd name="connsiteY204" fmla="*/ 126436 h 211666"/>
                <a:gd name="connsiteX205" fmla="*/ 130246 w 155222"/>
                <a:gd name="connsiteY205" fmla="*/ 128200 h 211666"/>
                <a:gd name="connsiteX206" fmla="*/ 130951 w 155222"/>
                <a:gd name="connsiteY206" fmla="*/ 131092 h 211666"/>
                <a:gd name="connsiteX207" fmla="*/ 131374 w 155222"/>
                <a:gd name="connsiteY207" fmla="*/ 132856 h 211666"/>
                <a:gd name="connsiteX208" fmla="*/ 132009 w 155222"/>
                <a:gd name="connsiteY208" fmla="*/ 135890 h 211666"/>
                <a:gd name="connsiteX209" fmla="*/ 132362 w 155222"/>
                <a:gd name="connsiteY209" fmla="*/ 137513 h 211666"/>
                <a:gd name="connsiteX210" fmla="*/ 133068 w 155222"/>
                <a:gd name="connsiteY210" fmla="*/ 141393 h 211666"/>
                <a:gd name="connsiteX211" fmla="*/ 133138 w 155222"/>
                <a:gd name="connsiteY211" fmla="*/ 141958 h 211666"/>
                <a:gd name="connsiteX212" fmla="*/ 133773 w 155222"/>
                <a:gd name="connsiteY212" fmla="*/ 146403 h 211666"/>
                <a:gd name="connsiteX213" fmla="*/ 133914 w 155222"/>
                <a:gd name="connsiteY213" fmla="*/ 147673 h 211666"/>
                <a:gd name="connsiteX214" fmla="*/ 134267 w 155222"/>
                <a:gd name="connsiteY214" fmla="*/ 150848 h 211666"/>
                <a:gd name="connsiteX215" fmla="*/ 134408 w 155222"/>
                <a:gd name="connsiteY215" fmla="*/ 152400 h 211666"/>
                <a:gd name="connsiteX216" fmla="*/ 134620 w 155222"/>
                <a:gd name="connsiteY216" fmla="*/ 155434 h 211666"/>
                <a:gd name="connsiteX217" fmla="*/ 134691 w 155222"/>
                <a:gd name="connsiteY217" fmla="*/ 156915 h 211666"/>
                <a:gd name="connsiteX218" fmla="*/ 134761 w 155222"/>
                <a:gd name="connsiteY218" fmla="*/ 161149 h 211666"/>
                <a:gd name="connsiteX219" fmla="*/ 134620 w 155222"/>
                <a:gd name="connsiteY219" fmla="*/ 165453 h 211666"/>
                <a:gd name="connsiteX220" fmla="*/ 134549 w 155222"/>
                <a:gd name="connsiteY220" fmla="*/ 166652 h 211666"/>
                <a:gd name="connsiteX221" fmla="*/ 134338 w 155222"/>
                <a:gd name="connsiteY221" fmla="*/ 169545 h 211666"/>
                <a:gd name="connsiteX222" fmla="*/ 134197 w 155222"/>
                <a:gd name="connsiteY222" fmla="*/ 171168 h 211666"/>
                <a:gd name="connsiteX223" fmla="*/ 133914 w 155222"/>
                <a:gd name="connsiteY223" fmla="*/ 173567 h 211666"/>
                <a:gd name="connsiteX224" fmla="*/ 133632 w 155222"/>
                <a:gd name="connsiteY224" fmla="*/ 175260 h 211666"/>
                <a:gd name="connsiteX225" fmla="*/ 133279 w 155222"/>
                <a:gd name="connsiteY225" fmla="*/ 177377 h 211666"/>
                <a:gd name="connsiteX226" fmla="*/ 132927 w 155222"/>
                <a:gd name="connsiteY226" fmla="*/ 179282 h 211666"/>
                <a:gd name="connsiteX227" fmla="*/ 132503 w 155222"/>
                <a:gd name="connsiteY227" fmla="*/ 181187 h 211666"/>
                <a:gd name="connsiteX228" fmla="*/ 131939 w 155222"/>
                <a:gd name="connsiteY228" fmla="*/ 183374 h 211666"/>
                <a:gd name="connsiteX229" fmla="*/ 131445 w 155222"/>
                <a:gd name="connsiteY229" fmla="*/ 184997 h 211666"/>
                <a:gd name="connsiteX230" fmla="*/ 130598 w 155222"/>
                <a:gd name="connsiteY230" fmla="*/ 187537 h 211666"/>
                <a:gd name="connsiteX231" fmla="*/ 130104 w 155222"/>
                <a:gd name="connsiteY231" fmla="*/ 188877 h 211666"/>
                <a:gd name="connsiteX232" fmla="*/ 128411 w 155222"/>
                <a:gd name="connsiteY232" fmla="*/ 192899 h 211666"/>
                <a:gd name="connsiteX233" fmla="*/ 128199 w 155222"/>
                <a:gd name="connsiteY233" fmla="*/ 193322 h 211666"/>
                <a:gd name="connsiteX234" fmla="*/ 125518 w 155222"/>
                <a:gd name="connsiteY234" fmla="*/ 198191 h 211666"/>
                <a:gd name="connsiteX235" fmla="*/ 125307 w 155222"/>
                <a:gd name="connsiteY235" fmla="*/ 198543 h 211666"/>
                <a:gd name="connsiteX236" fmla="*/ 122767 w 155222"/>
                <a:gd name="connsiteY236" fmla="*/ 202142 h 211666"/>
                <a:gd name="connsiteX237" fmla="*/ 122132 w 155222"/>
                <a:gd name="connsiteY237" fmla="*/ 202918 h 211666"/>
                <a:gd name="connsiteX238" fmla="*/ 119380 w 155222"/>
                <a:gd name="connsiteY238" fmla="*/ 205881 h 211666"/>
                <a:gd name="connsiteX239" fmla="*/ 119168 w 155222"/>
                <a:gd name="connsiteY239" fmla="*/ 206093 h 211666"/>
                <a:gd name="connsiteX240" fmla="*/ 115993 w 155222"/>
                <a:gd name="connsiteY240" fmla="*/ 208844 h 211666"/>
                <a:gd name="connsiteX241" fmla="*/ 115217 w 155222"/>
                <a:gd name="connsiteY241" fmla="*/ 209479 h 211666"/>
                <a:gd name="connsiteX242" fmla="*/ 111760 w 155222"/>
                <a:gd name="connsiteY242" fmla="*/ 211808 h 211666"/>
                <a:gd name="connsiteX243" fmla="*/ 136031 w 155222"/>
                <a:gd name="connsiteY243" fmla="*/ 197697 h 211666"/>
                <a:gd name="connsiteX244" fmla="*/ 139488 w 155222"/>
                <a:gd name="connsiteY244" fmla="*/ 195368 h 211666"/>
                <a:gd name="connsiteX245" fmla="*/ 140264 w 155222"/>
                <a:gd name="connsiteY245" fmla="*/ 194733 h 211666"/>
                <a:gd name="connsiteX246" fmla="*/ 143439 w 155222"/>
                <a:gd name="connsiteY246" fmla="*/ 191982 h 211666"/>
                <a:gd name="connsiteX247" fmla="*/ 143651 w 155222"/>
                <a:gd name="connsiteY247" fmla="*/ 191770 h 211666"/>
                <a:gd name="connsiteX248" fmla="*/ 146403 w 155222"/>
                <a:gd name="connsiteY248" fmla="*/ 188736 h 211666"/>
                <a:gd name="connsiteX249" fmla="*/ 147038 w 155222"/>
                <a:gd name="connsiteY249" fmla="*/ 187960 h 211666"/>
                <a:gd name="connsiteX250" fmla="*/ 149578 w 155222"/>
                <a:gd name="connsiteY250" fmla="*/ 184362 h 211666"/>
                <a:gd name="connsiteX251" fmla="*/ 149648 w 155222"/>
                <a:gd name="connsiteY251" fmla="*/ 184291 h 211666"/>
                <a:gd name="connsiteX252" fmla="*/ 149789 w 155222"/>
                <a:gd name="connsiteY252" fmla="*/ 184009 h 211666"/>
                <a:gd name="connsiteX253" fmla="*/ 152471 w 155222"/>
                <a:gd name="connsiteY253" fmla="*/ 179141 h 211666"/>
                <a:gd name="connsiteX254" fmla="*/ 152612 w 155222"/>
                <a:gd name="connsiteY254" fmla="*/ 178858 h 211666"/>
                <a:gd name="connsiteX255" fmla="*/ 152682 w 155222"/>
                <a:gd name="connsiteY255" fmla="*/ 178717 h 211666"/>
                <a:gd name="connsiteX256" fmla="*/ 154376 w 155222"/>
                <a:gd name="connsiteY256" fmla="*/ 174696 h 211666"/>
                <a:gd name="connsiteX257" fmla="*/ 154517 w 155222"/>
                <a:gd name="connsiteY257" fmla="*/ 174343 h 211666"/>
                <a:gd name="connsiteX258" fmla="*/ 154869 w 155222"/>
                <a:gd name="connsiteY258" fmla="*/ 173355 h 211666"/>
                <a:gd name="connsiteX259" fmla="*/ 155716 w 155222"/>
                <a:gd name="connsiteY259" fmla="*/ 170815 h 211666"/>
                <a:gd name="connsiteX260" fmla="*/ 155928 w 155222"/>
                <a:gd name="connsiteY260" fmla="*/ 170180 h 211666"/>
                <a:gd name="connsiteX261" fmla="*/ 156210 w 155222"/>
                <a:gd name="connsiteY261" fmla="*/ 169192 h 211666"/>
                <a:gd name="connsiteX262" fmla="*/ 156774 w 155222"/>
                <a:gd name="connsiteY262" fmla="*/ 167005 h 211666"/>
                <a:gd name="connsiteX263" fmla="*/ 156986 w 155222"/>
                <a:gd name="connsiteY263" fmla="*/ 166088 h 211666"/>
                <a:gd name="connsiteX264" fmla="*/ 157198 w 155222"/>
                <a:gd name="connsiteY264" fmla="*/ 165100 h 211666"/>
                <a:gd name="connsiteX265" fmla="*/ 157551 w 155222"/>
                <a:gd name="connsiteY265" fmla="*/ 163195 h 211666"/>
                <a:gd name="connsiteX266" fmla="*/ 157762 w 155222"/>
                <a:gd name="connsiteY266" fmla="*/ 162207 h 211666"/>
                <a:gd name="connsiteX267" fmla="*/ 157903 w 155222"/>
                <a:gd name="connsiteY267" fmla="*/ 161008 h 211666"/>
                <a:gd name="connsiteX268" fmla="*/ 158186 w 155222"/>
                <a:gd name="connsiteY268" fmla="*/ 159314 h 211666"/>
                <a:gd name="connsiteX269" fmla="*/ 158327 w 155222"/>
                <a:gd name="connsiteY269" fmla="*/ 158468 h 211666"/>
                <a:gd name="connsiteX270" fmla="*/ 158468 w 155222"/>
                <a:gd name="connsiteY270" fmla="*/ 156986 h 211666"/>
                <a:gd name="connsiteX271" fmla="*/ 158609 w 155222"/>
                <a:gd name="connsiteY271" fmla="*/ 155363 h 211666"/>
                <a:gd name="connsiteX272" fmla="*/ 158679 w 155222"/>
                <a:gd name="connsiteY272" fmla="*/ 154728 h 211666"/>
                <a:gd name="connsiteX273" fmla="*/ 158821 w 155222"/>
                <a:gd name="connsiteY273" fmla="*/ 152470 h 211666"/>
                <a:gd name="connsiteX274" fmla="*/ 158891 w 155222"/>
                <a:gd name="connsiteY274" fmla="*/ 151271 h 211666"/>
                <a:gd name="connsiteX275" fmla="*/ 158891 w 155222"/>
                <a:gd name="connsiteY275" fmla="*/ 150989 h 211666"/>
                <a:gd name="connsiteX276" fmla="*/ 158962 w 155222"/>
                <a:gd name="connsiteY276" fmla="*/ 147179 h 211666"/>
                <a:gd name="connsiteX277" fmla="*/ 158962 w 155222"/>
                <a:gd name="connsiteY277" fmla="*/ 146967 h 211666"/>
                <a:gd name="connsiteX278" fmla="*/ 159173 w 155222"/>
                <a:gd name="connsiteY278" fmla="*/ 143369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155222" h="211666">
                  <a:moveTo>
                    <a:pt x="159173" y="143369"/>
                  </a:moveTo>
                  <a:cubicBezTo>
                    <a:pt x="159173" y="143157"/>
                    <a:pt x="159173" y="142946"/>
                    <a:pt x="159173" y="142663"/>
                  </a:cubicBezTo>
                  <a:cubicBezTo>
                    <a:pt x="159173" y="142169"/>
                    <a:pt x="159103" y="141675"/>
                    <a:pt x="159103" y="141252"/>
                  </a:cubicBezTo>
                  <a:cubicBezTo>
                    <a:pt x="159103" y="140688"/>
                    <a:pt x="159032" y="140123"/>
                    <a:pt x="159032" y="139559"/>
                  </a:cubicBezTo>
                  <a:cubicBezTo>
                    <a:pt x="159032" y="139136"/>
                    <a:pt x="158962" y="138712"/>
                    <a:pt x="158962" y="138218"/>
                  </a:cubicBezTo>
                  <a:cubicBezTo>
                    <a:pt x="158891" y="137724"/>
                    <a:pt x="158891" y="137231"/>
                    <a:pt x="158821" y="136666"/>
                  </a:cubicBezTo>
                  <a:cubicBezTo>
                    <a:pt x="158821" y="136313"/>
                    <a:pt x="158750" y="135960"/>
                    <a:pt x="158750" y="135678"/>
                  </a:cubicBezTo>
                  <a:cubicBezTo>
                    <a:pt x="158679" y="134973"/>
                    <a:pt x="158609" y="134197"/>
                    <a:pt x="158538" y="133491"/>
                  </a:cubicBezTo>
                  <a:cubicBezTo>
                    <a:pt x="158468" y="133068"/>
                    <a:pt x="158468" y="132644"/>
                    <a:pt x="158397" y="132221"/>
                  </a:cubicBezTo>
                  <a:cubicBezTo>
                    <a:pt x="158397" y="132080"/>
                    <a:pt x="158397" y="131939"/>
                    <a:pt x="158327" y="131798"/>
                  </a:cubicBezTo>
                  <a:cubicBezTo>
                    <a:pt x="158186" y="130457"/>
                    <a:pt x="157974" y="129187"/>
                    <a:pt x="157762" y="127847"/>
                  </a:cubicBezTo>
                  <a:cubicBezTo>
                    <a:pt x="157762" y="127847"/>
                    <a:pt x="157762" y="127776"/>
                    <a:pt x="157762" y="127776"/>
                  </a:cubicBezTo>
                  <a:cubicBezTo>
                    <a:pt x="157762" y="127564"/>
                    <a:pt x="157692" y="127353"/>
                    <a:pt x="157692" y="127212"/>
                  </a:cubicBezTo>
                  <a:cubicBezTo>
                    <a:pt x="157480" y="126083"/>
                    <a:pt x="157339" y="125024"/>
                    <a:pt x="157127" y="123896"/>
                  </a:cubicBezTo>
                  <a:cubicBezTo>
                    <a:pt x="157057" y="123684"/>
                    <a:pt x="157057" y="123472"/>
                    <a:pt x="156986" y="123331"/>
                  </a:cubicBezTo>
                  <a:cubicBezTo>
                    <a:pt x="156916" y="122767"/>
                    <a:pt x="156774" y="122273"/>
                    <a:pt x="156633" y="121708"/>
                  </a:cubicBezTo>
                  <a:cubicBezTo>
                    <a:pt x="156492" y="121073"/>
                    <a:pt x="156351" y="120438"/>
                    <a:pt x="156210" y="119803"/>
                  </a:cubicBezTo>
                  <a:cubicBezTo>
                    <a:pt x="156139" y="119451"/>
                    <a:pt x="156069" y="119098"/>
                    <a:pt x="155928" y="118745"/>
                  </a:cubicBezTo>
                  <a:cubicBezTo>
                    <a:pt x="155787" y="118181"/>
                    <a:pt x="155646" y="117616"/>
                    <a:pt x="155505" y="116981"/>
                  </a:cubicBezTo>
                  <a:cubicBezTo>
                    <a:pt x="155434" y="116558"/>
                    <a:pt x="155293" y="116064"/>
                    <a:pt x="155222" y="115641"/>
                  </a:cubicBezTo>
                  <a:cubicBezTo>
                    <a:pt x="155081" y="115076"/>
                    <a:pt x="154940" y="114582"/>
                    <a:pt x="154799" y="114018"/>
                  </a:cubicBezTo>
                  <a:cubicBezTo>
                    <a:pt x="154658" y="113453"/>
                    <a:pt x="154517" y="112818"/>
                    <a:pt x="154305" y="112254"/>
                  </a:cubicBezTo>
                  <a:cubicBezTo>
                    <a:pt x="154234" y="111972"/>
                    <a:pt x="154164" y="111689"/>
                    <a:pt x="154093" y="111407"/>
                  </a:cubicBezTo>
                  <a:cubicBezTo>
                    <a:pt x="153882" y="110631"/>
                    <a:pt x="153670" y="109855"/>
                    <a:pt x="153458" y="109149"/>
                  </a:cubicBezTo>
                  <a:cubicBezTo>
                    <a:pt x="153317" y="108656"/>
                    <a:pt x="153176" y="108162"/>
                    <a:pt x="153035" y="107668"/>
                  </a:cubicBezTo>
                  <a:cubicBezTo>
                    <a:pt x="152964" y="107527"/>
                    <a:pt x="152964" y="107386"/>
                    <a:pt x="152894" y="107245"/>
                  </a:cubicBezTo>
                  <a:cubicBezTo>
                    <a:pt x="152471" y="105904"/>
                    <a:pt x="152047" y="104493"/>
                    <a:pt x="151553" y="103152"/>
                  </a:cubicBezTo>
                  <a:cubicBezTo>
                    <a:pt x="151553" y="103152"/>
                    <a:pt x="151553" y="103082"/>
                    <a:pt x="151553" y="103082"/>
                  </a:cubicBezTo>
                  <a:cubicBezTo>
                    <a:pt x="151483" y="102941"/>
                    <a:pt x="151483" y="102870"/>
                    <a:pt x="151412" y="102729"/>
                  </a:cubicBezTo>
                  <a:cubicBezTo>
                    <a:pt x="150989" y="101530"/>
                    <a:pt x="150566" y="100330"/>
                    <a:pt x="150142" y="99130"/>
                  </a:cubicBezTo>
                  <a:cubicBezTo>
                    <a:pt x="150072" y="98919"/>
                    <a:pt x="150001" y="98778"/>
                    <a:pt x="149931" y="98566"/>
                  </a:cubicBezTo>
                  <a:cubicBezTo>
                    <a:pt x="149789" y="98072"/>
                    <a:pt x="149578" y="97649"/>
                    <a:pt x="149437" y="97155"/>
                  </a:cubicBezTo>
                  <a:cubicBezTo>
                    <a:pt x="149225" y="96520"/>
                    <a:pt x="148943" y="95885"/>
                    <a:pt x="148731" y="95250"/>
                  </a:cubicBezTo>
                  <a:cubicBezTo>
                    <a:pt x="148590" y="94827"/>
                    <a:pt x="148378" y="94403"/>
                    <a:pt x="148237" y="94050"/>
                  </a:cubicBezTo>
                  <a:cubicBezTo>
                    <a:pt x="148026" y="93557"/>
                    <a:pt x="147814" y="93063"/>
                    <a:pt x="147602" y="92569"/>
                  </a:cubicBezTo>
                  <a:cubicBezTo>
                    <a:pt x="147461" y="92216"/>
                    <a:pt x="147320" y="91863"/>
                    <a:pt x="147179" y="91440"/>
                  </a:cubicBezTo>
                  <a:cubicBezTo>
                    <a:pt x="146897" y="90734"/>
                    <a:pt x="146544" y="90029"/>
                    <a:pt x="146262" y="89323"/>
                  </a:cubicBezTo>
                  <a:cubicBezTo>
                    <a:pt x="146121" y="88900"/>
                    <a:pt x="145909" y="88477"/>
                    <a:pt x="145768" y="88124"/>
                  </a:cubicBezTo>
                  <a:cubicBezTo>
                    <a:pt x="145697" y="87983"/>
                    <a:pt x="145627" y="87842"/>
                    <a:pt x="145556" y="87701"/>
                  </a:cubicBezTo>
                  <a:cubicBezTo>
                    <a:pt x="144992" y="86431"/>
                    <a:pt x="144427" y="85161"/>
                    <a:pt x="143792" y="83891"/>
                  </a:cubicBezTo>
                  <a:cubicBezTo>
                    <a:pt x="143792" y="83820"/>
                    <a:pt x="143722" y="83820"/>
                    <a:pt x="143722" y="83749"/>
                  </a:cubicBezTo>
                  <a:cubicBezTo>
                    <a:pt x="143581" y="83397"/>
                    <a:pt x="143369" y="83044"/>
                    <a:pt x="143228" y="82762"/>
                  </a:cubicBezTo>
                  <a:cubicBezTo>
                    <a:pt x="142734" y="81774"/>
                    <a:pt x="142240" y="80786"/>
                    <a:pt x="141746" y="79798"/>
                  </a:cubicBezTo>
                  <a:cubicBezTo>
                    <a:pt x="141676" y="79657"/>
                    <a:pt x="141605" y="79516"/>
                    <a:pt x="141534" y="79375"/>
                  </a:cubicBezTo>
                  <a:cubicBezTo>
                    <a:pt x="141111" y="78599"/>
                    <a:pt x="140688" y="77823"/>
                    <a:pt x="140335" y="76976"/>
                  </a:cubicBezTo>
                  <a:cubicBezTo>
                    <a:pt x="139982" y="76341"/>
                    <a:pt x="139700" y="75706"/>
                    <a:pt x="139347" y="75071"/>
                  </a:cubicBezTo>
                  <a:cubicBezTo>
                    <a:pt x="139277" y="74930"/>
                    <a:pt x="139206" y="74859"/>
                    <a:pt x="139136" y="74718"/>
                  </a:cubicBezTo>
                  <a:cubicBezTo>
                    <a:pt x="138007" y="72672"/>
                    <a:pt x="136878" y="70626"/>
                    <a:pt x="135678" y="68651"/>
                  </a:cubicBezTo>
                  <a:cubicBezTo>
                    <a:pt x="135608" y="68509"/>
                    <a:pt x="135467" y="68298"/>
                    <a:pt x="135396" y="68157"/>
                  </a:cubicBezTo>
                  <a:cubicBezTo>
                    <a:pt x="135255" y="67945"/>
                    <a:pt x="135184" y="67804"/>
                    <a:pt x="135043" y="67592"/>
                  </a:cubicBezTo>
                  <a:cubicBezTo>
                    <a:pt x="133350" y="64770"/>
                    <a:pt x="131657" y="62018"/>
                    <a:pt x="129822" y="59267"/>
                  </a:cubicBezTo>
                  <a:cubicBezTo>
                    <a:pt x="129752" y="59126"/>
                    <a:pt x="129611" y="58984"/>
                    <a:pt x="129540" y="58843"/>
                  </a:cubicBezTo>
                  <a:cubicBezTo>
                    <a:pt x="129399" y="58561"/>
                    <a:pt x="129187" y="58349"/>
                    <a:pt x="129046" y="58138"/>
                  </a:cubicBezTo>
                  <a:cubicBezTo>
                    <a:pt x="127564" y="55951"/>
                    <a:pt x="126083" y="53834"/>
                    <a:pt x="124531" y="51717"/>
                  </a:cubicBezTo>
                  <a:cubicBezTo>
                    <a:pt x="124531" y="51717"/>
                    <a:pt x="124531" y="51717"/>
                    <a:pt x="124531" y="51717"/>
                  </a:cubicBezTo>
                  <a:cubicBezTo>
                    <a:pt x="124460" y="51647"/>
                    <a:pt x="124389" y="51505"/>
                    <a:pt x="124319" y="51435"/>
                  </a:cubicBezTo>
                  <a:cubicBezTo>
                    <a:pt x="123261" y="50024"/>
                    <a:pt x="122273" y="48683"/>
                    <a:pt x="121214" y="47343"/>
                  </a:cubicBezTo>
                  <a:cubicBezTo>
                    <a:pt x="121144" y="47272"/>
                    <a:pt x="121073" y="47202"/>
                    <a:pt x="121073" y="47131"/>
                  </a:cubicBezTo>
                  <a:cubicBezTo>
                    <a:pt x="120297" y="46143"/>
                    <a:pt x="119451" y="45085"/>
                    <a:pt x="118674" y="44097"/>
                  </a:cubicBezTo>
                  <a:cubicBezTo>
                    <a:pt x="118463" y="43886"/>
                    <a:pt x="118322" y="43603"/>
                    <a:pt x="118110" y="43392"/>
                  </a:cubicBezTo>
                  <a:cubicBezTo>
                    <a:pt x="118110" y="43392"/>
                    <a:pt x="118110" y="43392"/>
                    <a:pt x="118039" y="43321"/>
                  </a:cubicBezTo>
                  <a:cubicBezTo>
                    <a:pt x="117052" y="42122"/>
                    <a:pt x="115993" y="40922"/>
                    <a:pt x="115006" y="39723"/>
                  </a:cubicBezTo>
                  <a:cubicBezTo>
                    <a:pt x="114935" y="39652"/>
                    <a:pt x="114935" y="39582"/>
                    <a:pt x="114864" y="39582"/>
                  </a:cubicBezTo>
                  <a:cubicBezTo>
                    <a:pt x="114582" y="39229"/>
                    <a:pt x="114229" y="38876"/>
                    <a:pt x="113947" y="38523"/>
                  </a:cubicBezTo>
                  <a:cubicBezTo>
                    <a:pt x="113312" y="37818"/>
                    <a:pt x="112607" y="37042"/>
                    <a:pt x="111972" y="36336"/>
                  </a:cubicBezTo>
                  <a:cubicBezTo>
                    <a:pt x="111831" y="36195"/>
                    <a:pt x="111689" y="36054"/>
                    <a:pt x="111619" y="35913"/>
                  </a:cubicBezTo>
                  <a:cubicBezTo>
                    <a:pt x="111196" y="35419"/>
                    <a:pt x="110702" y="34995"/>
                    <a:pt x="110278" y="34502"/>
                  </a:cubicBezTo>
                  <a:cubicBezTo>
                    <a:pt x="109784" y="34008"/>
                    <a:pt x="109291" y="33443"/>
                    <a:pt x="108797" y="32950"/>
                  </a:cubicBezTo>
                  <a:cubicBezTo>
                    <a:pt x="108585" y="32738"/>
                    <a:pt x="108444" y="32597"/>
                    <a:pt x="108232" y="32385"/>
                  </a:cubicBezTo>
                  <a:cubicBezTo>
                    <a:pt x="107738" y="31891"/>
                    <a:pt x="107244" y="31397"/>
                    <a:pt x="106751" y="30903"/>
                  </a:cubicBezTo>
                  <a:cubicBezTo>
                    <a:pt x="106327" y="30480"/>
                    <a:pt x="105904" y="30057"/>
                    <a:pt x="105481" y="29633"/>
                  </a:cubicBezTo>
                  <a:cubicBezTo>
                    <a:pt x="105269" y="29422"/>
                    <a:pt x="104987" y="29210"/>
                    <a:pt x="104775" y="28928"/>
                  </a:cubicBezTo>
                  <a:cubicBezTo>
                    <a:pt x="104211" y="28434"/>
                    <a:pt x="103717" y="27940"/>
                    <a:pt x="103152" y="27446"/>
                  </a:cubicBezTo>
                  <a:cubicBezTo>
                    <a:pt x="102799" y="27093"/>
                    <a:pt x="102376" y="26741"/>
                    <a:pt x="102023" y="26388"/>
                  </a:cubicBezTo>
                  <a:cubicBezTo>
                    <a:pt x="101741" y="26106"/>
                    <a:pt x="101459" y="25894"/>
                    <a:pt x="101106" y="25612"/>
                  </a:cubicBezTo>
                  <a:cubicBezTo>
                    <a:pt x="100542" y="25118"/>
                    <a:pt x="100048" y="24624"/>
                    <a:pt x="99483" y="24201"/>
                  </a:cubicBezTo>
                  <a:cubicBezTo>
                    <a:pt x="99131" y="23918"/>
                    <a:pt x="98848" y="23636"/>
                    <a:pt x="98496" y="23354"/>
                  </a:cubicBezTo>
                  <a:cubicBezTo>
                    <a:pt x="98143" y="23072"/>
                    <a:pt x="97790" y="22790"/>
                    <a:pt x="97437" y="22437"/>
                  </a:cubicBezTo>
                  <a:cubicBezTo>
                    <a:pt x="96873" y="22013"/>
                    <a:pt x="96379" y="21590"/>
                    <a:pt x="95814" y="21167"/>
                  </a:cubicBezTo>
                  <a:cubicBezTo>
                    <a:pt x="95532" y="20955"/>
                    <a:pt x="95250" y="20673"/>
                    <a:pt x="94968" y="20461"/>
                  </a:cubicBezTo>
                  <a:cubicBezTo>
                    <a:pt x="94544" y="20108"/>
                    <a:pt x="94051" y="19755"/>
                    <a:pt x="93627" y="19403"/>
                  </a:cubicBezTo>
                  <a:cubicBezTo>
                    <a:pt x="93133" y="19050"/>
                    <a:pt x="92639" y="18627"/>
                    <a:pt x="92146" y="18274"/>
                  </a:cubicBezTo>
                  <a:cubicBezTo>
                    <a:pt x="91934" y="18133"/>
                    <a:pt x="91722" y="17992"/>
                    <a:pt x="91511" y="17780"/>
                  </a:cubicBezTo>
                  <a:cubicBezTo>
                    <a:pt x="90876" y="17357"/>
                    <a:pt x="90311" y="16933"/>
                    <a:pt x="89676" y="16510"/>
                  </a:cubicBezTo>
                  <a:cubicBezTo>
                    <a:pt x="89253" y="16228"/>
                    <a:pt x="88829" y="15875"/>
                    <a:pt x="88406" y="15593"/>
                  </a:cubicBezTo>
                  <a:cubicBezTo>
                    <a:pt x="88265" y="15522"/>
                    <a:pt x="88194" y="15452"/>
                    <a:pt x="88053" y="15381"/>
                  </a:cubicBezTo>
                  <a:cubicBezTo>
                    <a:pt x="86924" y="14605"/>
                    <a:pt x="85796" y="13899"/>
                    <a:pt x="84667" y="13194"/>
                  </a:cubicBezTo>
                  <a:cubicBezTo>
                    <a:pt x="84667" y="13194"/>
                    <a:pt x="84667" y="13194"/>
                    <a:pt x="84667" y="13194"/>
                  </a:cubicBezTo>
                  <a:cubicBezTo>
                    <a:pt x="84596" y="13123"/>
                    <a:pt x="84526" y="13123"/>
                    <a:pt x="84384" y="13053"/>
                  </a:cubicBezTo>
                  <a:cubicBezTo>
                    <a:pt x="83397" y="12418"/>
                    <a:pt x="82338" y="11783"/>
                    <a:pt x="81351" y="11148"/>
                  </a:cubicBezTo>
                  <a:cubicBezTo>
                    <a:pt x="81068" y="11007"/>
                    <a:pt x="80857" y="10866"/>
                    <a:pt x="80574" y="10724"/>
                  </a:cubicBezTo>
                  <a:cubicBezTo>
                    <a:pt x="79728" y="10231"/>
                    <a:pt x="78881" y="9737"/>
                    <a:pt x="78034" y="9313"/>
                  </a:cubicBezTo>
                  <a:cubicBezTo>
                    <a:pt x="77682" y="9172"/>
                    <a:pt x="77399" y="8960"/>
                    <a:pt x="77117" y="8819"/>
                  </a:cubicBezTo>
                  <a:cubicBezTo>
                    <a:pt x="76694" y="8608"/>
                    <a:pt x="76271" y="8396"/>
                    <a:pt x="75847" y="8184"/>
                  </a:cubicBezTo>
                  <a:cubicBezTo>
                    <a:pt x="75494" y="8043"/>
                    <a:pt x="75212" y="7832"/>
                    <a:pt x="74859" y="7691"/>
                  </a:cubicBezTo>
                  <a:cubicBezTo>
                    <a:pt x="74295" y="7408"/>
                    <a:pt x="73801" y="7197"/>
                    <a:pt x="73237" y="6915"/>
                  </a:cubicBezTo>
                  <a:cubicBezTo>
                    <a:pt x="72884" y="6703"/>
                    <a:pt x="72461" y="6562"/>
                    <a:pt x="72108" y="6350"/>
                  </a:cubicBezTo>
                  <a:cubicBezTo>
                    <a:pt x="71967" y="6280"/>
                    <a:pt x="71826" y="6209"/>
                    <a:pt x="71614" y="6138"/>
                  </a:cubicBezTo>
                  <a:cubicBezTo>
                    <a:pt x="70556" y="5644"/>
                    <a:pt x="69497" y="5221"/>
                    <a:pt x="68439" y="4798"/>
                  </a:cubicBezTo>
                  <a:cubicBezTo>
                    <a:pt x="68439" y="4798"/>
                    <a:pt x="68368" y="4798"/>
                    <a:pt x="68368" y="4798"/>
                  </a:cubicBezTo>
                  <a:cubicBezTo>
                    <a:pt x="67310" y="4374"/>
                    <a:pt x="66252" y="3951"/>
                    <a:pt x="65193" y="3598"/>
                  </a:cubicBezTo>
                  <a:cubicBezTo>
                    <a:pt x="65052" y="3528"/>
                    <a:pt x="64911" y="3528"/>
                    <a:pt x="64770" y="3457"/>
                  </a:cubicBezTo>
                  <a:cubicBezTo>
                    <a:pt x="64417" y="3316"/>
                    <a:pt x="63994" y="3175"/>
                    <a:pt x="63641" y="3104"/>
                  </a:cubicBezTo>
                  <a:cubicBezTo>
                    <a:pt x="63077" y="2893"/>
                    <a:pt x="62583" y="2752"/>
                    <a:pt x="62018" y="2540"/>
                  </a:cubicBezTo>
                  <a:cubicBezTo>
                    <a:pt x="61736" y="2469"/>
                    <a:pt x="61524" y="2399"/>
                    <a:pt x="61242" y="2328"/>
                  </a:cubicBezTo>
                  <a:cubicBezTo>
                    <a:pt x="60748" y="2187"/>
                    <a:pt x="60325" y="2046"/>
                    <a:pt x="59831" y="1976"/>
                  </a:cubicBezTo>
                  <a:cubicBezTo>
                    <a:pt x="59478" y="1905"/>
                    <a:pt x="59126" y="1764"/>
                    <a:pt x="58773" y="1693"/>
                  </a:cubicBezTo>
                  <a:cubicBezTo>
                    <a:pt x="58420" y="1623"/>
                    <a:pt x="58067" y="1552"/>
                    <a:pt x="57644" y="1482"/>
                  </a:cubicBezTo>
                  <a:cubicBezTo>
                    <a:pt x="57150" y="1341"/>
                    <a:pt x="56727" y="1270"/>
                    <a:pt x="56233" y="1200"/>
                  </a:cubicBezTo>
                  <a:cubicBezTo>
                    <a:pt x="56021" y="1129"/>
                    <a:pt x="55739" y="1058"/>
                    <a:pt x="55527" y="1058"/>
                  </a:cubicBezTo>
                  <a:cubicBezTo>
                    <a:pt x="55104" y="988"/>
                    <a:pt x="54681" y="917"/>
                    <a:pt x="54257" y="847"/>
                  </a:cubicBezTo>
                  <a:cubicBezTo>
                    <a:pt x="53693" y="776"/>
                    <a:pt x="53199" y="635"/>
                    <a:pt x="52634" y="564"/>
                  </a:cubicBezTo>
                  <a:cubicBezTo>
                    <a:pt x="52423" y="564"/>
                    <a:pt x="52282" y="494"/>
                    <a:pt x="52070" y="494"/>
                  </a:cubicBezTo>
                  <a:cubicBezTo>
                    <a:pt x="51647" y="423"/>
                    <a:pt x="51223" y="423"/>
                    <a:pt x="50729" y="353"/>
                  </a:cubicBezTo>
                  <a:cubicBezTo>
                    <a:pt x="50165" y="282"/>
                    <a:pt x="49601" y="212"/>
                    <a:pt x="49036" y="212"/>
                  </a:cubicBezTo>
                  <a:cubicBezTo>
                    <a:pt x="48895" y="212"/>
                    <a:pt x="48683" y="141"/>
                    <a:pt x="48542" y="141"/>
                  </a:cubicBezTo>
                  <a:cubicBezTo>
                    <a:pt x="48189" y="141"/>
                    <a:pt x="47766" y="141"/>
                    <a:pt x="47413" y="71"/>
                  </a:cubicBezTo>
                  <a:cubicBezTo>
                    <a:pt x="46708" y="71"/>
                    <a:pt x="46073" y="0"/>
                    <a:pt x="45438" y="0"/>
                  </a:cubicBezTo>
                  <a:cubicBezTo>
                    <a:pt x="45226" y="0"/>
                    <a:pt x="45085" y="0"/>
                    <a:pt x="44873" y="0"/>
                  </a:cubicBezTo>
                  <a:cubicBezTo>
                    <a:pt x="44591" y="0"/>
                    <a:pt x="44309" y="0"/>
                    <a:pt x="44027" y="71"/>
                  </a:cubicBezTo>
                  <a:cubicBezTo>
                    <a:pt x="43180" y="71"/>
                    <a:pt x="42333" y="141"/>
                    <a:pt x="41557" y="212"/>
                  </a:cubicBezTo>
                  <a:cubicBezTo>
                    <a:pt x="41346" y="212"/>
                    <a:pt x="41063" y="212"/>
                    <a:pt x="40781" y="282"/>
                  </a:cubicBezTo>
                  <a:cubicBezTo>
                    <a:pt x="40569" y="282"/>
                    <a:pt x="40428" y="353"/>
                    <a:pt x="40217" y="353"/>
                  </a:cubicBezTo>
                  <a:cubicBezTo>
                    <a:pt x="38947" y="494"/>
                    <a:pt x="37747" y="635"/>
                    <a:pt x="36477" y="917"/>
                  </a:cubicBezTo>
                  <a:cubicBezTo>
                    <a:pt x="36407" y="917"/>
                    <a:pt x="36266" y="917"/>
                    <a:pt x="36195" y="988"/>
                  </a:cubicBezTo>
                  <a:cubicBezTo>
                    <a:pt x="36195" y="988"/>
                    <a:pt x="36124" y="988"/>
                    <a:pt x="36124" y="988"/>
                  </a:cubicBezTo>
                  <a:cubicBezTo>
                    <a:pt x="34431" y="1341"/>
                    <a:pt x="32738" y="1835"/>
                    <a:pt x="31115" y="2399"/>
                  </a:cubicBezTo>
                  <a:cubicBezTo>
                    <a:pt x="30974" y="2469"/>
                    <a:pt x="30833" y="2469"/>
                    <a:pt x="30692" y="2540"/>
                  </a:cubicBezTo>
                  <a:cubicBezTo>
                    <a:pt x="30551" y="2611"/>
                    <a:pt x="30480" y="2611"/>
                    <a:pt x="30339" y="2681"/>
                  </a:cubicBezTo>
                  <a:cubicBezTo>
                    <a:pt x="29633" y="2963"/>
                    <a:pt x="28928" y="3245"/>
                    <a:pt x="28222" y="3528"/>
                  </a:cubicBezTo>
                  <a:cubicBezTo>
                    <a:pt x="27869" y="3669"/>
                    <a:pt x="27517" y="3810"/>
                    <a:pt x="27234" y="3951"/>
                  </a:cubicBezTo>
                  <a:cubicBezTo>
                    <a:pt x="26247" y="4445"/>
                    <a:pt x="25259" y="4939"/>
                    <a:pt x="24271" y="5503"/>
                  </a:cubicBezTo>
                  <a:lnTo>
                    <a:pt x="0" y="19614"/>
                  </a:lnTo>
                  <a:cubicBezTo>
                    <a:pt x="988" y="19050"/>
                    <a:pt x="1976" y="18556"/>
                    <a:pt x="2963" y="18062"/>
                  </a:cubicBezTo>
                  <a:cubicBezTo>
                    <a:pt x="3316" y="17921"/>
                    <a:pt x="3669" y="17780"/>
                    <a:pt x="3951" y="17639"/>
                  </a:cubicBezTo>
                  <a:cubicBezTo>
                    <a:pt x="4657" y="17357"/>
                    <a:pt x="5362" y="17075"/>
                    <a:pt x="6068" y="16792"/>
                  </a:cubicBezTo>
                  <a:cubicBezTo>
                    <a:pt x="6350" y="16722"/>
                    <a:pt x="6562" y="16651"/>
                    <a:pt x="6844" y="16510"/>
                  </a:cubicBezTo>
                  <a:cubicBezTo>
                    <a:pt x="8467" y="15946"/>
                    <a:pt x="10160" y="15452"/>
                    <a:pt x="11853" y="15099"/>
                  </a:cubicBezTo>
                  <a:cubicBezTo>
                    <a:pt x="11994" y="15099"/>
                    <a:pt x="12065" y="15028"/>
                    <a:pt x="12206" y="15028"/>
                  </a:cubicBezTo>
                  <a:cubicBezTo>
                    <a:pt x="13406" y="14817"/>
                    <a:pt x="14676" y="14605"/>
                    <a:pt x="15946" y="14464"/>
                  </a:cubicBezTo>
                  <a:cubicBezTo>
                    <a:pt x="16369" y="14393"/>
                    <a:pt x="16792" y="14393"/>
                    <a:pt x="17216" y="14323"/>
                  </a:cubicBezTo>
                  <a:cubicBezTo>
                    <a:pt x="18062" y="14252"/>
                    <a:pt x="18838" y="14252"/>
                    <a:pt x="19685" y="14182"/>
                  </a:cubicBezTo>
                  <a:cubicBezTo>
                    <a:pt x="20179" y="14182"/>
                    <a:pt x="20602" y="14182"/>
                    <a:pt x="21096" y="14182"/>
                  </a:cubicBezTo>
                  <a:cubicBezTo>
                    <a:pt x="21731" y="14182"/>
                    <a:pt x="22437" y="14252"/>
                    <a:pt x="23072" y="14252"/>
                  </a:cubicBezTo>
                  <a:cubicBezTo>
                    <a:pt x="23636" y="14252"/>
                    <a:pt x="24130" y="14323"/>
                    <a:pt x="24694" y="14323"/>
                  </a:cubicBezTo>
                  <a:cubicBezTo>
                    <a:pt x="25259" y="14393"/>
                    <a:pt x="25823" y="14464"/>
                    <a:pt x="26388" y="14464"/>
                  </a:cubicBezTo>
                  <a:cubicBezTo>
                    <a:pt x="27023" y="14534"/>
                    <a:pt x="27658" y="14605"/>
                    <a:pt x="28293" y="14675"/>
                  </a:cubicBezTo>
                  <a:cubicBezTo>
                    <a:pt x="28857" y="14746"/>
                    <a:pt x="29351" y="14817"/>
                    <a:pt x="29916" y="14958"/>
                  </a:cubicBezTo>
                  <a:cubicBezTo>
                    <a:pt x="30621" y="15099"/>
                    <a:pt x="31256" y="15169"/>
                    <a:pt x="31962" y="15311"/>
                  </a:cubicBezTo>
                  <a:cubicBezTo>
                    <a:pt x="32456" y="15381"/>
                    <a:pt x="32879" y="15522"/>
                    <a:pt x="33373" y="15593"/>
                  </a:cubicBezTo>
                  <a:cubicBezTo>
                    <a:pt x="34078" y="15734"/>
                    <a:pt x="34854" y="15946"/>
                    <a:pt x="35560" y="16157"/>
                  </a:cubicBezTo>
                  <a:cubicBezTo>
                    <a:pt x="36054" y="16298"/>
                    <a:pt x="36477" y="16439"/>
                    <a:pt x="36971" y="16510"/>
                  </a:cubicBezTo>
                  <a:cubicBezTo>
                    <a:pt x="37747" y="16722"/>
                    <a:pt x="38594" y="17004"/>
                    <a:pt x="39370" y="17286"/>
                  </a:cubicBezTo>
                  <a:cubicBezTo>
                    <a:pt x="39723" y="17427"/>
                    <a:pt x="40146" y="17498"/>
                    <a:pt x="40499" y="17639"/>
                  </a:cubicBezTo>
                  <a:cubicBezTo>
                    <a:pt x="41698" y="18062"/>
                    <a:pt x="42898" y="18486"/>
                    <a:pt x="44097" y="18979"/>
                  </a:cubicBezTo>
                  <a:cubicBezTo>
                    <a:pt x="44097" y="18979"/>
                    <a:pt x="44097" y="18979"/>
                    <a:pt x="44097" y="18979"/>
                  </a:cubicBezTo>
                  <a:cubicBezTo>
                    <a:pt x="44097" y="18979"/>
                    <a:pt x="44097" y="18979"/>
                    <a:pt x="44097" y="18979"/>
                  </a:cubicBezTo>
                  <a:cubicBezTo>
                    <a:pt x="45297" y="19473"/>
                    <a:pt x="46496" y="19967"/>
                    <a:pt x="47696" y="20532"/>
                  </a:cubicBezTo>
                  <a:cubicBezTo>
                    <a:pt x="48048" y="20673"/>
                    <a:pt x="48472" y="20884"/>
                    <a:pt x="48824" y="21096"/>
                  </a:cubicBezTo>
                  <a:cubicBezTo>
                    <a:pt x="49671" y="21519"/>
                    <a:pt x="50518" y="21943"/>
                    <a:pt x="51435" y="22366"/>
                  </a:cubicBezTo>
                  <a:cubicBezTo>
                    <a:pt x="51858" y="22578"/>
                    <a:pt x="52282" y="22790"/>
                    <a:pt x="52705" y="23072"/>
                  </a:cubicBezTo>
                  <a:cubicBezTo>
                    <a:pt x="53834" y="23707"/>
                    <a:pt x="55033" y="24271"/>
                    <a:pt x="56162" y="24977"/>
                  </a:cubicBezTo>
                  <a:cubicBezTo>
                    <a:pt x="57432" y="25682"/>
                    <a:pt x="58702" y="26458"/>
                    <a:pt x="59972" y="27305"/>
                  </a:cubicBezTo>
                  <a:cubicBezTo>
                    <a:pt x="60043" y="27376"/>
                    <a:pt x="60184" y="27446"/>
                    <a:pt x="60255" y="27446"/>
                  </a:cubicBezTo>
                  <a:cubicBezTo>
                    <a:pt x="61524" y="28222"/>
                    <a:pt x="62724" y="29069"/>
                    <a:pt x="63923" y="29915"/>
                  </a:cubicBezTo>
                  <a:cubicBezTo>
                    <a:pt x="64347" y="30198"/>
                    <a:pt x="64770" y="30550"/>
                    <a:pt x="65193" y="30833"/>
                  </a:cubicBezTo>
                  <a:cubicBezTo>
                    <a:pt x="66040" y="31397"/>
                    <a:pt x="66816" y="31962"/>
                    <a:pt x="67592" y="32597"/>
                  </a:cubicBezTo>
                  <a:cubicBezTo>
                    <a:pt x="68086" y="32950"/>
                    <a:pt x="68580" y="33373"/>
                    <a:pt x="69074" y="33726"/>
                  </a:cubicBezTo>
                  <a:cubicBezTo>
                    <a:pt x="69779" y="34290"/>
                    <a:pt x="70556" y="34854"/>
                    <a:pt x="71261" y="35419"/>
                  </a:cubicBezTo>
                  <a:cubicBezTo>
                    <a:pt x="71826" y="35842"/>
                    <a:pt x="72319" y="36266"/>
                    <a:pt x="72884" y="36689"/>
                  </a:cubicBezTo>
                  <a:cubicBezTo>
                    <a:pt x="73589" y="37253"/>
                    <a:pt x="74295" y="37818"/>
                    <a:pt x="74930" y="38453"/>
                  </a:cubicBezTo>
                  <a:cubicBezTo>
                    <a:pt x="75494" y="38947"/>
                    <a:pt x="75988" y="39370"/>
                    <a:pt x="76553" y="39864"/>
                  </a:cubicBezTo>
                  <a:cubicBezTo>
                    <a:pt x="77258" y="40428"/>
                    <a:pt x="77893" y="41063"/>
                    <a:pt x="78528" y="41698"/>
                  </a:cubicBezTo>
                  <a:cubicBezTo>
                    <a:pt x="79093" y="42192"/>
                    <a:pt x="79587" y="42686"/>
                    <a:pt x="80151" y="43180"/>
                  </a:cubicBezTo>
                  <a:cubicBezTo>
                    <a:pt x="80857" y="43815"/>
                    <a:pt x="81492" y="44450"/>
                    <a:pt x="82127" y="45156"/>
                  </a:cubicBezTo>
                  <a:cubicBezTo>
                    <a:pt x="82621" y="45649"/>
                    <a:pt x="83114" y="46143"/>
                    <a:pt x="83608" y="46637"/>
                  </a:cubicBezTo>
                  <a:cubicBezTo>
                    <a:pt x="84314" y="47343"/>
                    <a:pt x="84949" y="48048"/>
                    <a:pt x="85654" y="48754"/>
                  </a:cubicBezTo>
                  <a:cubicBezTo>
                    <a:pt x="86078" y="49248"/>
                    <a:pt x="86572" y="49671"/>
                    <a:pt x="86995" y="50165"/>
                  </a:cubicBezTo>
                  <a:cubicBezTo>
                    <a:pt x="87771" y="51012"/>
                    <a:pt x="88547" y="51858"/>
                    <a:pt x="89323" y="52705"/>
                  </a:cubicBezTo>
                  <a:cubicBezTo>
                    <a:pt x="89676" y="53058"/>
                    <a:pt x="89958" y="53411"/>
                    <a:pt x="90311" y="53763"/>
                  </a:cubicBezTo>
                  <a:cubicBezTo>
                    <a:pt x="91369" y="55033"/>
                    <a:pt x="92498" y="56233"/>
                    <a:pt x="93557" y="57503"/>
                  </a:cubicBezTo>
                  <a:cubicBezTo>
                    <a:pt x="93768" y="57714"/>
                    <a:pt x="93909" y="57997"/>
                    <a:pt x="94121" y="58208"/>
                  </a:cubicBezTo>
                  <a:cubicBezTo>
                    <a:pt x="94968" y="59267"/>
                    <a:pt x="95885" y="60325"/>
                    <a:pt x="96732" y="61454"/>
                  </a:cubicBezTo>
                  <a:cubicBezTo>
                    <a:pt x="97790" y="62794"/>
                    <a:pt x="98848" y="64206"/>
                    <a:pt x="99907" y="65617"/>
                  </a:cubicBezTo>
                  <a:cubicBezTo>
                    <a:pt x="99977" y="65687"/>
                    <a:pt x="100048" y="65758"/>
                    <a:pt x="100118" y="65828"/>
                  </a:cubicBezTo>
                  <a:cubicBezTo>
                    <a:pt x="101671" y="67945"/>
                    <a:pt x="103152" y="70062"/>
                    <a:pt x="104634" y="72249"/>
                  </a:cubicBezTo>
                  <a:cubicBezTo>
                    <a:pt x="104916" y="72672"/>
                    <a:pt x="105198" y="73025"/>
                    <a:pt x="105410" y="73448"/>
                  </a:cubicBezTo>
                  <a:cubicBezTo>
                    <a:pt x="107244" y="76200"/>
                    <a:pt x="108938" y="78952"/>
                    <a:pt x="110631" y="81774"/>
                  </a:cubicBezTo>
                  <a:cubicBezTo>
                    <a:pt x="110843" y="82127"/>
                    <a:pt x="111054" y="82479"/>
                    <a:pt x="111266" y="82832"/>
                  </a:cubicBezTo>
                  <a:cubicBezTo>
                    <a:pt x="112466" y="84878"/>
                    <a:pt x="113594" y="86854"/>
                    <a:pt x="114653" y="88900"/>
                  </a:cubicBezTo>
                  <a:cubicBezTo>
                    <a:pt x="115076" y="89676"/>
                    <a:pt x="115429" y="90452"/>
                    <a:pt x="115852" y="91158"/>
                  </a:cubicBezTo>
                  <a:cubicBezTo>
                    <a:pt x="116276" y="91934"/>
                    <a:pt x="116699" y="92710"/>
                    <a:pt x="117052" y="93486"/>
                  </a:cubicBezTo>
                  <a:cubicBezTo>
                    <a:pt x="117616" y="94615"/>
                    <a:pt x="118181" y="95814"/>
                    <a:pt x="118745" y="97014"/>
                  </a:cubicBezTo>
                  <a:cubicBezTo>
                    <a:pt x="118886" y="97367"/>
                    <a:pt x="119027" y="97649"/>
                    <a:pt x="119239" y="98002"/>
                  </a:cubicBezTo>
                  <a:cubicBezTo>
                    <a:pt x="119944" y="99483"/>
                    <a:pt x="120579" y="100965"/>
                    <a:pt x="121214" y="102376"/>
                  </a:cubicBezTo>
                  <a:cubicBezTo>
                    <a:pt x="121356" y="102800"/>
                    <a:pt x="121567" y="103152"/>
                    <a:pt x="121708" y="103576"/>
                  </a:cubicBezTo>
                  <a:cubicBezTo>
                    <a:pt x="122202" y="104634"/>
                    <a:pt x="122626" y="105763"/>
                    <a:pt x="123049" y="106821"/>
                  </a:cubicBezTo>
                  <a:cubicBezTo>
                    <a:pt x="123261" y="107315"/>
                    <a:pt x="123472" y="107809"/>
                    <a:pt x="123684" y="108303"/>
                  </a:cubicBezTo>
                  <a:cubicBezTo>
                    <a:pt x="124107" y="109361"/>
                    <a:pt x="124531" y="110419"/>
                    <a:pt x="124883" y="111478"/>
                  </a:cubicBezTo>
                  <a:cubicBezTo>
                    <a:pt x="125024" y="111901"/>
                    <a:pt x="125236" y="112395"/>
                    <a:pt x="125377" y="112818"/>
                  </a:cubicBezTo>
                  <a:cubicBezTo>
                    <a:pt x="125871" y="114159"/>
                    <a:pt x="126365" y="115570"/>
                    <a:pt x="126859" y="116911"/>
                  </a:cubicBezTo>
                  <a:cubicBezTo>
                    <a:pt x="126929" y="117052"/>
                    <a:pt x="126929" y="117193"/>
                    <a:pt x="127000" y="117334"/>
                  </a:cubicBezTo>
                  <a:cubicBezTo>
                    <a:pt x="127494" y="118816"/>
                    <a:pt x="127988" y="120368"/>
                    <a:pt x="128482" y="121849"/>
                  </a:cubicBezTo>
                  <a:cubicBezTo>
                    <a:pt x="128623" y="122343"/>
                    <a:pt x="128764" y="122837"/>
                    <a:pt x="128905" y="123331"/>
                  </a:cubicBezTo>
                  <a:cubicBezTo>
                    <a:pt x="129187" y="124389"/>
                    <a:pt x="129540" y="125448"/>
                    <a:pt x="129822" y="126436"/>
                  </a:cubicBezTo>
                  <a:cubicBezTo>
                    <a:pt x="129963" y="127000"/>
                    <a:pt x="130104" y="127564"/>
                    <a:pt x="130246" y="128200"/>
                  </a:cubicBezTo>
                  <a:cubicBezTo>
                    <a:pt x="130528" y="129187"/>
                    <a:pt x="130739" y="130175"/>
                    <a:pt x="130951" y="131092"/>
                  </a:cubicBezTo>
                  <a:cubicBezTo>
                    <a:pt x="131092" y="131657"/>
                    <a:pt x="131233" y="132221"/>
                    <a:pt x="131374" y="132856"/>
                  </a:cubicBezTo>
                  <a:cubicBezTo>
                    <a:pt x="131586" y="133844"/>
                    <a:pt x="131798" y="134832"/>
                    <a:pt x="132009" y="135890"/>
                  </a:cubicBezTo>
                  <a:cubicBezTo>
                    <a:pt x="132151" y="136454"/>
                    <a:pt x="132221" y="136948"/>
                    <a:pt x="132362" y="137513"/>
                  </a:cubicBezTo>
                  <a:cubicBezTo>
                    <a:pt x="132644" y="138853"/>
                    <a:pt x="132856" y="140123"/>
                    <a:pt x="133068" y="141393"/>
                  </a:cubicBezTo>
                  <a:cubicBezTo>
                    <a:pt x="133068" y="141605"/>
                    <a:pt x="133138" y="141817"/>
                    <a:pt x="133138" y="141958"/>
                  </a:cubicBezTo>
                  <a:cubicBezTo>
                    <a:pt x="133350" y="143439"/>
                    <a:pt x="133562" y="144921"/>
                    <a:pt x="133773" y="146403"/>
                  </a:cubicBezTo>
                  <a:cubicBezTo>
                    <a:pt x="133844" y="146826"/>
                    <a:pt x="133844" y="147249"/>
                    <a:pt x="133914" y="147673"/>
                  </a:cubicBezTo>
                  <a:cubicBezTo>
                    <a:pt x="134056" y="148731"/>
                    <a:pt x="134126" y="149790"/>
                    <a:pt x="134267" y="150848"/>
                  </a:cubicBezTo>
                  <a:cubicBezTo>
                    <a:pt x="134338" y="151342"/>
                    <a:pt x="134338" y="151835"/>
                    <a:pt x="134408" y="152400"/>
                  </a:cubicBezTo>
                  <a:cubicBezTo>
                    <a:pt x="134479" y="153388"/>
                    <a:pt x="134549" y="154376"/>
                    <a:pt x="134620" y="155434"/>
                  </a:cubicBezTo>
                  <a:cubicBezTo>
                    <a:pt x="134620" y="155928"/>
                    <a:pt x="134691" y="156422"/>
                    <a:pt x="134691" y="156915"/>
                  </a:cubicBezTo>
                  <a:cubicBezTo>
                    <a:pt x="134761" y="158327"/>
                    <a:pt x="134761" y="159738"/>
                    <a:pt x="134761" y="161149"/>
                  </a:cubicBezTo>
                  <a:cubicBezTo>
                    <a:pt x="134761" y="162630"/>
                    <a:pt x="134691" y="164042"/>
                    <a:pt x="134620" y="165453"/>
                  </a:cubicBezTo>
                  <a:cubicBezTo>
                    <a:pt x="134620" y="165876"/>
                    <a:pt x="134549" y="166229"/>
                    <a:pt x="134549" y="166652"/>
                  </a:cubicBezTo>
                  <a:cubicBezTo>
                    <a:pt x="134479" y="167640"/>
                    <a:pt x="134408" y="168557"/>
                    <a:pt x="134338" y="169545"/>
                  </a:cubicBezTo>
                  <a:cubicBezTo>
                    <a:pt x="134267" y="170109"/>
                    <a:pt x="134197" y="170603"/>
                    <a:pt x="134197" y="171168"/>
                  </a:cubicBezTo>
                  <a:cubicBezTo>
                    <a:pt x="134126" y="171944"/>
                    <a:pt x="133985" y="172790"/>
                    <a:pt x="133914" y="173567"/>
                  </a:cubicBezTo>
                  <a:cubicBezTo>
                    <a:pt x="133844" y="174131"/>
                    <a:pt x="133773" y="174696"/>
                    <a:pt x="133632" y="175260"/>
                  </a:cubicBezTo>
                  <a:cubicBezTo>
                    <a:pt x="133491" y="175966"/>
                    <a:pt x="133421" y="176671"/>
                    <a:pt x="133279" y="177377"/>
                  </a:cubicBezTo>
                  <a:cubicBezTo>
                    <a:pt x="133138" y="178012"/>
                    <a:pt x="132997" y="178647"/>
                    <a:pt x="132927" y="179282"/>
                  </a:cubicBezTo>
                  <a:cubicBezTo>
                    <a:pt x="132786" y="179917"/>
                    <a:pt x="132644" y="180552"/>
                    <a:pt x="132503" y="181187"/>
                  </a:cubicBezTo>
                  <a:cubicBezTo>
                    <a:pt x="132292" y="181892"/>
                    <a:pt x="132151" y="182668"/>
                    <a:pt x="131939" y="183374"/>
                  </a:cubicBezTo>
                  <a:cubicBezTo>
                    <a:pt x="131798" y="183938"/>
                    <a:pt x="131657" y="184503"/>
                    <a:pt x="131445" y="184997"/>
                  </a:cubicBezTo>
                  <a:cubicBezTo>
                    <a:pt x="131163" y="185843"/>
                    <a:pt x="130881" y="186690"/>
                    <a:pt x="130598" y="187537"/>
                  </a:cubicBezTo>
                  <a:cubicBezTo>
                    <a:pt x="130457" y="187960"/>
                    <a:pt x="130316" y="188454"/>
                    <a:pt x="130104" y="188877"/>
                  </a:cubicBezTo>
                  <a:cubicBezTo>
                    <a:pt x="129611" y="190288"/>
                    <a:pt x="129046" y="191629"/>
                    <a:pt x="128411" y="192899"/>
                  </a:cubicBezTo>
                  <a:cubicBezTo>
                    <a:pt x="128341" y="193040"/>
                    <a:pt x="128270" y="193181"/>
                    <a:pt x="128199" y="193322"/>
                  </a:cubicBezTo>
                  <a:cubicBezTo>
                    <a:pt x="127353" y="195016"/>
                    <a:pt x="126506" y="196638"/>
                    <a:pt x="125518" y="198191"/>
                  </a:cubicBezTo>
                  <a:cubicBezTo>
                    <a:pt x="125448" y="198332"/>
                    <a:pt x="125377" y="198473"/>
                    <a:pt x="125307" y="198543"/>
                  </a:cubicBezTo>
                  <a:cubicBezTo>
                    <a:pt x="124531" y="199813"/>
                    <a:pt x="123613" y="201013"/>
                    <a:pt x="122767" y="202142"/>
                  </a:cubicBezTo>
                  <a:cubicBezTo>
                    <a:pt x="122555" y="202424"/>
                    <a:pt x="122343" y="202706"/>
                    <a:pt x="122132" y="202918"/>
                  </a:cubicBezTo>
                  <a:cubicBezTo>
                    <a:pt x="121285" y="203976"/>
                    <a:pt x="120368" y="204964"/>
                    <a:pt x="119380" y="205881"/>
                  </a:cubicBezTo>
                  <a:cubicBezTo>
                    <a:pt x="119309" y="205952"/>
                    <a:pt x="119239" y="206022"/>
                    <a:pt x="119168" y="206093"/>
                  </a:cubicBezTo>
                  <a:cubicBezTo>
                    <a:pt x="118181" y="207081"/>
                    <a:pt x="117122" y="207998"/>
                    <a:pt x="115993" y="208844"/>
                  </a:cubicBezTo>
                  <a:cubicBezTo>
                    <a:pt x="115711" y="209056"/>
                    <a:pt x="115429" y="209268"/>
                    <a:pt x="115217" y="209479"/>
                  </a:cubicBezTo>
                  <a:cubicBezTo>
                    <a:pt x="114088" y="210326"/>
                    <a:pt x="112959" y="211102"/>
                    <a:pt x="111760" y="211808"/>
                  </a:cubicBezTo>
                  <a:lnTo>
                    <a:pt x="136031" y="197697"/>
                  </a:lnTo>
                  <a:cubicBezTo>
                    <a:pt x="137231" y="196991"/>
                    <a:pt x="138359" y="196215"/>
                    <a:pt x="139488" y="195368"/>
                  </a:cubicBezTo>
                  <a:cubicBezTo>
                    <a:pt x="139771" y="195157"/>
                    <a:pt x="140053" y="194945"/>
                    <a:pt x="140264" y="194733"/>
                  </a:cubicBezTo>
                  <a:cubicBezTo>
                    <a:pt x="141393" y="193887"/>
                    <a:pt x="142452" y="192969"/>
                    <a:pt x="143439" y="191982"/>
                  </a:cubicBezTo>
                  <a:cubicBezTo>
                    <a:pt x="143510" y="191911"/>
                    <a:pt x="143581" y="191841"/>
                    <a:pt x="143651" y="191770"/>
                  </a:cubicBezTo>
                  <a:cubicBezTo>
                    <a:pt x="144568" y="190853"/>
                    <a:pt x="145486" y="189794"/>
                    <a:pt x="146403" y="188736"/>
                  </a:cubicBezTo>
                  <a:cubicBezTo>
                    <a:pt x="146614" y="188454"/>
                    <a:pt x="146826" y="188172"/>
                    <a:pt x="147038" y="187960"/>
                  </a:cubicBezTo>
                  <a:cubicBezTo>
                    <a:pt x="147955" y="186831"/>
                    <a:pt x="148802" y="185632"/>
                    <a:pt x="149578" y="184362"/>
                  </a:cubicBezTo>
                  <a:cubicBezTo>
                    <a:pt x="149578" y="184291"/>
                    <a:pt x="149648" y="184291"/>
                    <a:pt x="149648" y="184291"/>
                  </a:cubicBezTo>
                  <a:cubicBezTo>
                    <a:pt x="149719" y="184220"/>
                    <a:pt x="149719" y="184079"/>
                    <a:pt x="149789" y="184009"/>
                  </a:cubicBezTo>
                  <a:cubicBezTo>
                    <a:pt x="150777" y="182457"/>
                    <a:pt x="151624" y="180834"/>
                    <a:pt x="152471" y="179141"/>
                  </a:cubicBezTo>
                  <a:cubicBezTo>
                    <a:pt x="152541" y="179070"/>
                    <a:pt x="152541" y="178999"/>
                    <a:pt x="152612" y="178858"/>
                  </a:cubicBezTo>
                  <a:cubicBezTo>
                    <a:pt x="152612" y="178788"/>
                    <a:pt x="152682" y="178788"/>
                    <a:pt x="152682" y="178717"/>
                  </a:cubicBezTo>
                  <a:cubicBezTo>
                    <a:pt x="153317" y="177447"/>
                    <a:pt x="153882" y="176107"/>
                    <a:pt x="154376" y="174696"/>
                  </a:cubicBezTo>
                  <a:cubicBezTo>
                    <a:pt x="154446" y="174554"/>
                    <a:pt x="154446" y="174484"/>
                    <a:pt x="154517" y="174343"/>
                  </a:cubicBezTo>
                  <a:cubicBezTo>
                    <a:pt x="154658" y="173990"/>
                    <a:pt x="154728" y="173708"/>
                    <a:pt x="154869" y="173355"/>
                  </a:cubicBezTo>
                  <a:cubicBezTo>
                    <a:pt x="155152" y="172508"/>
                    <a:pt x="155434" y="171732"/>
                    <a:pt x="155716" y="170815"/>
                  </a:cubicBezTo>
                  <a:cubicBezTo>
                    <a:pt x="155787" y="170603"/>
                    <a:pt x="155857" y="170392"/>
                    <a:pt x="155928" y="170180"/>
                  </a:cubicBezTo>
                  <a:cubicBezTo>
                    <a:pt x="155998" y="169827"/>
                    <a:pt x="156069" y="169545"/>
                    <a:pt x="156210" y="169192"/>
                  </a:cubicBezTo>
                  <a:cubicBezTo>
                    <a:pt x="156422" y="168487"/>
                    <a:pt x="156563" y="167781"/>
                    <a:pt x="156774" y="167005"/>
                  </a:cubicBezTo>
                  <a:cubicBezTo>
                    <a:pt x="156845" y="166723"/>
                    <a:pt x="156916" y="166441"/>
                    <a:pt x="156986" y="166088"/>
                  </a:cubicBezTo>
                  <a:cubicBezTo>
                    <a:pt x="157057" y="165735"/>
                    <a:pt x="157127" y="165382"/>
                    <a:pt x="157198" y="165100"/>
                  </a:cubicBezTo>
                  <a:cubicBezTo>
                    <a:pt x="157339" y="164465"/>
                    <a:pt x="157480" y="163830"/>
                    <a:pt x="157551" y="163195"/>
                  </a:cubicBezTo>
                  <a:cubicBezTo>
                    <a:pt x="157621" y="162842"/>
                    <a:pt x="157692" y="162560"/>
                    <a:pt x="157762" y="162207"/>
                  </a:cubicBezTo>
                  <a:cubicBezTo>
                    <a:pt x="157833" y="161854"/>
                    <a:pt x="157903" y="161431"/>
                    <a:pt x="157903" y="161008"/>
                  </a:cubicBezTo>
                  <a:cubicBezTo>
                    <a:pt x="157974" y="160443"/>
                    <a:pt x="158115" y="159879"/>
                    <a:pt x="158186" y="159314"/>
                  </a:cubicBezTo>
                  <a:cubicBezTo>
                    <a:pt x="158256" y="159032"/>
                    <a:pt x="158256" y="158750"/>
                    <a:pt x="158327" y="158468"/>
                  </a:cubicBezTo>
                  <a:cubicBezTo>
                    <a:pt x="158397" y="157974"/>
                    <a:pt x="158397" y="157480"/>
                    <a:pt x="158468" y="156986"/>
                  </a:cubicBezTo>
                  <a:cubicBezTo>
                    <a:pt x="158538" y="156422"/>
                    <a:pt x="158609" y="155928"/>
                    <a:pt x="158609" y="155363"/>
                  </a:cubicBezTo>
                  <a:cubicBezTo>
                    <a:pt x="158609" y="155152"/>
                    <a:pt x="158679" y="154940"/>
                    <a:pt x="158679" y="154728"/>
                  </a:cubicBezTo>
                  <a:cubicBezTo>
                    <a:pt x="158750" y="154023"/>
                    <a:pt x="158750" y="153247"/>
                    <a:pt x="158821" y="152470"/>
                  </a:cubicBezTo>
                  <a:cubicBezTo>
                    <a:pt x="158821" y="152047"/>
                    <a:pt x="158891" y="151694"/>
                    <a:pt x="158891" y="151271"/>
                  </a:cubicBezTo>
                  <a:cubicBezTo>
                    <a:pt x="158891" y="151201"/>
                    <a:pt x="158891" y="151059"/>
                    <a:pt x="158891" y="150989"/>
                  </a:cubicBezTo>
                  <a:cubicBezTo>
                    <a:pt x="158962" y="149719"/>
                    <a:pt x="158962" y="148449"/>
                    <a:pt x="158962" y="147179"/>
                  </a:cubicBezTo>
                  <a:cubicBezTo>
                    <a:pt x="158962" y="147108"/>
                    <a:pt x="158962" y="147038"/>
                    <a:pt x="158962" y="146967"/>
                  </a:cubicBezTo>
                  <a:cubicBezTo>
                    <a:pt x="159244" y="145768"/>
                    <a:pt x="159244" y="144568"/>
                    <a:pt x="159173" y="143369"/>
                  </a:cubicBezTo>
                  <a:close/>
                </a:path>
              </a:pathLst>
            </a:custGeom>
            <a:solidFill>
              <a:schemeClr val="accent1">
                <a:lumMod val="50000"/>
              </a:schemeClr>
            </a:solidFill>
            <a:ln w="704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154481B2-7A23-401E-8B82-739FC5B3DF3C}"/>
                </a:ext>
              </a:extLst>
            </p:cNvPr>
            <p:cNvSpPr/>
            <p:nvPr/>
          </p:nvSpPr>
          <p:spPr>
            <a:xfrm>
              <a:off x="4166370" y="1841146"/>
              <a:ext cx="155222" cy="197555"/>
            </a:xfrm>
            <a:custGeom>
              <a:avLst/>
              <a:gdLst>
                <a:gd name="connsiteX0" fmla="*/ 145415 w 155222"/>
                <a:gd name="connsiteY0" fmla="*/ 90448 h 197555"/>
                <a:gd name="connsiteX1" fmla="*/ 124319 w 155222"/>
                <a:gd name="connsiteY1" fmla="*/ 53195 h 197555"/>
                <a:gd name="connsiteX2" fmla="*/ 79305 w 155222"/>
                <a:gd name="connsiteY2" fmla="*/ 10861 h 197555"/>
                <a:gd name="connsiteX3" fmla="*/ 0 w 155222"/>
                <a:gd name="connsiteY3" fmla="*/ 56017 h 197555"/>
                <a:gd name="connsiteX4" fmla="*/ 78811 w 155222"/>
                <a:gd name="connsiteY4" fmla="*/ 192472 h 197555"/>
                <a:gd name="connsiteX5" fmla="*/ 158115 w 155222"/>
                <a:gd name="connsiteY5" fmla="*/ 147316 h 197555"/>
                <a:gd name="connsiteX6" fmla="*/ 145415 w 155222"/>
                <a:gd name="connsiteY6" fmla="*/ 90448 h 197555"/>
                <a:gd name="connsiteX7" fmla="*/ 78740 w 155222"/>
                <a:gd name="connsiteY7" fmla="*/ 173563 h 197555"/>
                <a:gd name="connsiteX8" fmla="*/ 16369 w 155222"/>
                <a:gd name="connsiteY8" fmla="*/ 65542 h 197555"/>
                <a:gd name="connsiteX9" fmla="*/ 42052 w 155222"/>
                <a:gd name="connsiteY9" fmla="*/ 22362 h 197555"/>
                <a:gd name="connsiteX10" fmla="*/ 79164 w 155222"/>
                <a:gd name="connsiteY10" fmla="*/ 29841 h 197555"/>
                <a:gd name="connsiteX11" fmla="*/ 141535 w 155222"/>
                <a:gd name="connsiteY11" fmla="*/ 137861 h 197555"/>
                <a:gd name="connsiteX12" fmla="*/ 127988 w 155222"/>
                <a:gd name="connsiteY12" fmla="*/ 174621 h 197555"/>
                <a:gd name="connsiteX13" fmla="*/ 78740 w 155222"/>
                <a:gd name="connsiteY13" fmla="*/ 173563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2" h="197555">
                  <a:moveTo>
                    <a:pt x="145415" y="90448"/>
                  </a:moveTo>
                  <a:cubicBezTo>
                    <a:pt x="139912" y="77396"/>
                    <a:pt x="132716" y="64695"/>
                    <a:pt x="124319" y="53195"/>
                  </a:cubicBezTo>
                  <a:cubicBezTo>
                    <a:pt x="111619" y="35556"/>
                    <a:pt x="96027" y="20528"/>
                    <a:pt x="79305" y="10861"/>
                  </a:cubicBezTo>
                  <a:cubicBezTo>
                    <a:pt x="35631" y="-14397"/>
                    <a:pt x="142" y="5923"/>
                    <a:pt x="0" y="56017"/>
                  </a:cubicBezTo>
                  <a:cubicBezTo>
                    <a:pt x="-141" y="106182"/>
                    <a:pt x="35137" y="167283"/>
                    <a:pt x="78811" y="192472"/>
                  </a:cubicBezTo>
                  <a:cubicBezTo>
                    <a:pt x="122414" y="217660"/>
                    <a:pt x="157974" y="197481"/>
                    <a:pt x="158115" y="147316"/>
                  </a:cubicBezTo>
                  <a:cubicBezTo>
                    <a:pt x="158045" y="129042"/>
                    <a:pt x="153459" y="109357"/>
                    <a:pt x="145415" y="90448"/>
                  </a:cubicBezTo>
                  <a:close/>
                  <a:moveTo>
                    <a:pt x="78740" y="173563"/>
                  </a:moveTo>
                  <a:cubicBezTo>
                    <a:pt x="44168" y="153595"/>
                    <a:pt x="16228" y="105194"/>
                    <a:pt x="16369" y="65542"/>
                  </a:cubicBezTo>
                  <a:cubicBezTo>
                    <a:pt x="16440" y="41694"/>
                    <a:pt x="26600" y="26454"/>
                    <a:pt x="42052" y="22362"/>
                  </a:cubicBezTo>
                  <a:cubicBezTo>
                    <a:pt x="52494" y="19611"/>
                    <a:pt x="65264" y="21798"/>
                    <a:pt x="79164" y="29841"/>
                  </a:cubicBezTo>
                  <a:cubicBezTo>
                    <a:pt x="113736" y="49808"/>
                    <a:pt x="141676" y="98139"/>
                    <a:pt x="141535" y="137861"/>
                  </a:cubicBezTo>
                  <a:cubicBezTo>
                    <a:pt x="141535" y="154654"/>
                    <a:pt x="136455" y="167213"/>
                    <a:pt x="127988" y="174621"/>
                  </a:cubicBezTo>
                  <a:cubicBezTo>
                    <a:pt x="116488" y="184640"/>
                    <a:pt x="98708" y="185063"/>
                    <a:pt x="78740" y="173563"/>
                  </a:cubicBezTo>
                  <a:close/>
                </a:path>
              </a:pathLst>
            </a:custGeom>
            <a:solidFill>
              <a:schemeClr val="accent1"/>
            </a:solidFill>
            <a:ln w="7047"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419D9276-D403-447D-AF84-E9D4DE987BFE}"/>
                </a:ext>
              </a:extLst>
            </p:cNvPr>
            <p:cNvSpPr/>
            <p:nvPr/>
          </p:nvSpPr>
          <p:spPr>
            <a:xfrm>
              <a:off x="4194948" y="1862378"/>
              <a:ext cx="112889" cy="148166"/>
            </a:xfrm>
            <a:custGeom>
              <a:avLst/>
              <a:gdLst>
                <a:gd name="connsiteX0" fmla="*/ 112960 w 112888"/>
                <a:gd name="connsiteY0" fmla="*/ 116560 h 148166"/>
                <a:gd name="connsiteX1" fmla="*/ 99413 w 112888"/>
                <a:gd name="connsiteY1" fmla="*/ 153319 h 148166"/>
                <a:gd name="connsiteX2" fmla="*/ 62372 w 112888"/>
                <a:gd name="connsiteY2" fmla="*/ 145911 h 148166"/>
                <a:gd name="connsiteX3" fmla="*/ 1 w 112888"/>
                <a:gd name="connsiteY3" fmla="*/ 37890 h 148166"/>
                <a:gd name="connsiteX4" fmla="*/ 13547 w 112888"/>
                <a:gd name="connsiteY4" fmla="*/ 1131 h 148166"/>
                <a:gd name="connsiteX5" fmla="*/ 50659 w 112888"/>
                <a:gd name="connsiteY5" fmla="*/ 8610 h 148166"/>
                <a:gd name="connsiteX6" fmla="*/ 112960 w 112888"/>
                <a:gd name="connsiteY6" fmla="*/ 116560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888" h="148166">
                  <a:moveTo>
                    <a:pt x="112960" y="116560"/>
                  </a:moveTo>
                  <a:cubicBezTo>
                    <a:pt x="112960" y="133352"/>
                    <a:pt x="107880" y="145911"/>
                    <a:pt x="99413" y="153319"/>
                  </a:cubicBezTo>
                  <a:cubicBezTo>
                    <a:pt x="88971" y="156071"/>
                    <a:pt x="76201" y="153883"/>
                    <a:pt x="62372" y="145911"/>
                  </a:cubicBezTo>
                  <a:cubicBezTo>
                    <a:pt x="27799" y="125943"/>
                    <a:pt x="-141" y="77542"/>
                    <a:pt x="1" y="37890"/>
                  </a:cubicBezTo>
                  <a:cubicBezTo>
                    <a:pt x="1" y="21098"/>
                    <a:pt x="5081" y="8539"/>
                    <a:pt x="13547" y="1131"/>
                  </a:cubicBezTo>
                  <a:cubicBezTo>
                    <a:pt x="23989" y="-1621"/>
                    <a:pt x="36760" y="566"/>
                    <a:pt x="50659" y="8610"/>
                  </a:cubicBezTo>
                  <a:cubicBezTo>
                    <a:pt x="85161" y="28436"/>
                    <a:pt x="113101" y="76837"/>
                    <a:pt x="112960" y="11656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nvGrpSpPr>
            <p:cNvPr id="27" name="Graphic 1">
              <a:extLst>
                <a:ext uri="{FF2B5EF4-FFF2-40B4-BE49-F238E27FC236}">
                  <a16:creationId xmlns:a16="http://schemas.microsoft.com/office/drawing/2014/main" id="{35FE1032-F3FC-43DD-8A89-38101F4D1169}"/>
                </a:ext>
              </a:extLst>
            </p:cNvPr>
            <p:cNvGrpSpPr/>
            <p:nvPr/>
          </p:nvGrpSpPr>
          <p:grpSpPr>
            <a:xfrm>
              <a:off x="4220685" y="1910602"/>
              <a:ext cx="56444" cy="63500"/>
              <a:chOff x="4220686" y="1910605"/>
              <a:chExt cx="56444" cy="63500"/>
            </a:xfrm>
            <a:solidFill>
              <a:srgbClr val="FFFFFF"/>
            </a:solidFill>
          </p:grpSpPr>
          <p:sp>
            <p:nvSpPr>
              <p:cNvPr id="30" name="Freeform: Shape 29">
                <a:extLst>
                  <a:ext uri="{FF2B5EF4-FFF2-40B4-BE49-F238E27FC236}">
                    <a16:creationId xmlns:a16="http://schemas.microsoft.com/office/drawing/2014/main" id="{61D7F9A8-A0B6-47B2-9281-50D2A3924DA5}"/>
                  </a:ext>
                </a:extLst>
              </p:cNvPr>
              <p:cNvSpPr/>
              <p:nvPr/>
            </p:nvSpPr>
            <p:spPr>
              <a:xfrm>
                <a:off x="4228236" y="1962166"/>
                <a:ext cx="7056" cy="7056"/>
              </a:xfrm>
              <a:custGeom>
                <a:avLst/>
                <a:gdLst>
                  <a:gd name="connsiteX0" fmla="*/ 10460 w 7055"/>
                  <a:gd name="connsiteY0" fmla="*/ 478 h 7055"/>
                  <a:gd name="connsiteX1" fmla="*/ 8061 w 7055"/>
                  <a:gd name="connsiteY1" fmla="*/ 196 h 7055"/>
                  <a:gd name="connsiteX2" fmla="*/ 1005 w 7055"/>
                  <a:gd name="connsiteY2" fmla="*/ 4218 h 7055"/>
                  <a:gd name="connsiteX3" fmla="*/ 1005 w 7055"/>
                  <a:gd name="connsiteY3" fmla="*/ 9721 h 7055"/>
                  <a:gd name="connsiteX4" fmla="*/ 3404 w 7055"/>
                  <a:gd name="connsiteY4" fmla="*/ 12261 h 7055"/>
                  <a:gd name="connsiteX5" fmla="*/ 5803 w 7055"/>
                  <a:gd name="connsiteY5" fmla="*/ 12473 h 7055"/>
                  <a:gd name="connsiteX6" fmla="*/ 12859 w 7055"/>
                  <a:gd name="connsiteY6" fmla="*/ 8451 h 7055"/>
                  <a:gd name="connsiteX7" fmla="*/ 12859 w 7055"/>
                  <a:gd name="connsiteY7" fmla="*/ 2948 h 7055"/>
                  <a:gd name="connsiteX8" fmla="*/ 10460 w 7055"/>
                  <a:gd name="connsiteY8" fmla="*/ 478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h="7055">
                    <a:moveTo>
                      <a:pt x="10460" y="478"/>
                    </a:moveTo>
                    <a:cubicBezTo>
                      <a:pt x="9613" y="-16"/>
                      <a:pt x="8696" y="-157"/>
                      <a:pt x="8061" y="196"/>
                    </a:cubicBezTo>
                    <a:lnTo>
                      <a:pt x="1005" y="4218"/>
                    </a:lnTo>
                    <a:cubicBezTo>
                      <a:pt x="-335" y="4994"/>
                      <a:pt x="-335" y="7463"/>
                      <a:pt x="1005" y="9721"/>
                    </a:cubicBezTo>
                    <a:cubicBezTo>
                      <a:pt x="1640" y="10850"/>
                      <a:pt x="2558" y="11767"/>
                      <a:pt x="3404" y="12261"/>
                    </a:cubicBezTo>
                    <a:cubicBezTo>
                      <a:pt x="4251" y="12755"/>
                      <a:pt x="5168" y="12826"/>
                      <a:pt x="5803" y="12473"/>
                    </a:cubicBezTo>
                    <a:lnTo>
                      <a:pt x="12859" y="8451"/>
                    </a:lnTo>
                    <a:cubicBezTo>
                      <a:pt x="14199" y="7675"/>
                      <a:pt x="14199" y="5205"/>
                      <a:pt x="12859" y="2948"/>
                    </a:cubicBezTo>
                    <a:cubicBezTo>
                      <a:pt x="12153" y="1889"/>
                      <a:pt x="11307" y="1043"/>
                      <a:pt x="10460" y="478"/>
                    </a:cubicBezTo>
                  </a:path>
                </a:pathLst>
              </a:custGeom>
              <a:solidFill>
                <a:srgbClr val="FFFFFF"/>
              </a:solidFill>
              <a:ln w="7047"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473FF424-7C4B-40CA-BAF7-5EB24D810E40}"/>
                  </a:ext>
                </a:extLst>
              </p:cNvPr>
              <p:cNvSpPr/>
              <p:nvPr/>
            </p:nvSpPr>
            <p:spPr>
              <a:xfrm>
                <a:off x="4246439" y="1939322"/>
                <a:ext cx="35278" cy="21167"/>
              </a:xfrm>
              <a:custGeom>
                <a:avLst/>
                <a:gdLst>
                  <a:gd name="connsiteX0" fmla="*/ 32332 w 35277"/>
                  <a:gd name="connsiteY0" fmla="*/ 462 h 21166"/>
                  <a:gd name="connsiteX1" fmla="*/ 29933 w 35277"/>
                  <a:gd name="connsiteY1" fmla="*/ 251 h 21166"/>
                  <a:gd name="connsiteX2" fmla="*/ 1005 w 35277"/>
                  <a:gd name="connsiteY2" fmla="*/ 16690 h 21166"/>
                  <a:gd name="connsiteX3" fmla="*/ 1005 w 35277"/>
                  <a:gd name="connsiteY3" fmla="*/ 22194 h 21166"/>
                  <a:gd name="connsiteX4" fmla="*/ 3404 w 35277"/>
                  <a:gd name="connsiteY4" fmla="*/ 24733 h 21166"/>
                  <a:gd name="connsiteX5" fmla="*/ 5803 w 35277"/>
                  <a:gd name="connsiteY5" fmla="*/ 24945 h 21166"/>
                  <a:gd name="connsiteX6" fmla="*/ 34660 w 35277"/>
                  <a:gd name="connsiteY6" fmla="*/ 8435 h 21166"/>
                  <a:gd name="connsiteX7" fmla="*/ 34660 w 35277"/>
                  <a:gd name="connsiteY7" fmla="*/ 2932 h 21166"/>
                  <a:gd name="connsiteX8" fmla="*/ 32332 w 35277"/>
                  <a:gd name="connsiteY8" fmla="*/ 462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77" h="21166">
                    <a:moveTo>
                      <a:pt x="32332" y="462"/>
                    </a:moveTo>
                    <a:cubicBezTo>
                      <a:pt x="31485" y="-32"/>
                      <a:pt x="30568" y="-173"/>
                      <a:pt x="29933" y="251"/>
                    </a:cubicBezTo>
                    <a:lnTo>
                      <a:pt x="1005" y="16690"/>
                    </a:lnTo>
                    <a:cubicBezTo>
                      <a:pt x="-335" y="17466"/>
                      <a:pt x="-335" y="19936"/>
                      <a:pt x="1005" y="22194"/>
                    </a:cubicBezTo>
                    <a:cubicBezTo>
                      <a:pt x="1640" y="23322"/>
                      <a:pt x="2487" y="24240"/>
                      <a:pt x="3404" y="24733"/>
                    </a:cubicBezTo>
                    <a:cubicBezTo>
                      <a:pt x="4251" y="25227"/>
                      <a:pt x="5098" y="25298"/>
                      <a:pt x="5803" y="24945"/>
                    </a:cubicBezTo>
                    <a:lnTo>
                      <a:pt x="34660" y="8435"/>
                    </a:lnTo>
                    <a:cubicBezTo>
                      <a:pt x="36001" y="7659"/>
                      <a:pt x="36001" y="5190"/>
                      <a:pt x="34660" y="2932"/>
                    </a:cubicBezTo>
                    <a:cubicBezTo>
                      <a:pt x="34096" y="1874"/>
                      <a:pt x="33179" y="956"/>
                      <a:pt x="32332" y="462"/>
                    </a:cubicBezTo>
                  </a:path>
                </a:pathLst>
              </a:custGeom>
              <a:solidFill>
                <a:srgbClr val="FFFFFF"/>
              </a:solidFill>
              <a:ln w="7047"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F011E04B-A0E6-44C3-856A-6D7732F76CDA}"/>
                  </a:ext>
                </a:extLst>
              </p:cNvPr>
              <p:cNvSpPr/>
              <p:nvPr/>
            </p:nvSpPr>
            <p:spPr>
              <a:xfrm>
                <a:off x="4220686" y="1910605"/>
                <a:ext cx="56444" cy="35278"/>
              </a:xfrm>
              <a:custGeom>
                <a:avLst/>
                <a:gdLst>
                  <a:gd name="connsiteX0" fmla="*/ 54557 w 56444"/>
                  <a:gd name="connsiteY0" fmla="*/ 462 h 35277"/>
                  <a:gd name="connsiteX1" fmla="*/ 52158 w 56444"/>
                  <a:gd name="connsiteY1" fmla="*/ 251 h 35277"/>
                  <a:gd name="connsiteX2" fmla="*/ 1005 w 56444"/>
                  <a:gd name="connsiteY2" fmla="*/ 29390 h 35277"/>
                  <a:gd name="connsiteX3" fmla="*/ 1005 w 56444"/>
                  <a:gd name="connsiteY3" fmla="*/ 34893 h 35277"/>
                  <a:gd name="connsiteX4" fmla="*/ 3404 w 56444"/>
                  <a:gd name="connsiteY4" fmla="*/ 37434 h 35277"/>
                  <a:gd name="connsiteX5" fmla="*/ 5803 w 56444"/>
                  <a:gd name="connsiteY5" fmla="*/ 37645 h 35277"/>
                  <a:gd name="connsiteX6" fmla="*/ 56956 w 56444"/>
                  <a:gd name="connsiteY6" fmla="*/ 8506 h 35277"/>
                  <a:gd name="connsiteX7" fmla="*/ 56956 w 56444"/>
                  <a:gd name="connsiteY7" fmla="*/ 3002 h 35277"/>
                  <a:gd name="connsiteX8" fmla="*/ 54557 w 56444"/>
                  <a:gd name="connsiteY8" fmla="*/ 46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35277">
                    <a:moveTo>
                      <a:pt x="54557" y="462"/>
                    </a:moveTo>
                    <a:cubicBezTo>
                      <a:pt x="53710" y="-31"/>
                      <a:pt x="52793" y="-173"/>
                      <a:pt x="52158" y="251"/>
                    </a:cubicBezTo>
                    <a:lnTo>
                      <a:pt x="1005" y="29390"/>
                    </a:lnTo>
                    <a:cubicBezTo>
                      <a:pt x="-335" y="30166"/>
                      <a:pt x="-335" y="32636"/>
                      <a:pt x="1005" y="34893"/>
                    </a:cubicBezTo>
                    <a:cubicBezTo>
                      <a:pt x="1640" y="36022"/>
                      <a:pt x="2558" y="36940"/>
                      <a:pt x="3404" y="37434"/>
                    </a:cubicBezTo>
                    <a:cubicBezTo>
                      <a:pt x="4251" y="37927"/>
                      <a:pt x="5168" y="38069"/>
                      <a:pt x="5803" y="37645"/>
                    </a:cubicBezTo>
                    <a:lnTo>
                      <a:pt x="56956" y="8506"/>
                    </a:lnTo>
                    <a:cubicBezTo>
                      <a:pt x="58297" y="7800"/>
                      <a:pt x="58297" y="5331"/>
                      <a:pt x="56956" y="3002"/>
                    </a:cubicBezTo>
                    <a:cubicBezTo>
                      <a:pt x="56250" y="1873"/>
                      <a:pt x="55404" y="956"/>
                      <a:pt x="54557" y="462"/>
                    </a:cubicBezTo>
                  </a:path>
                </a:pathLst>
              </a:custGeom>
              <a:solidFill>
                <a:srgbClr val="FFFFFF"/>
              </a:solidFill>
              <a:ln w="7047" cap="flat">
                <a:noFill/>
                <a:prstDash val="solid"/>
                <a:miter/>
              </a:ln>
            </p:spPr>
            <p:txBody>
              <a:bodyPr rtlCol="0" anchor="ctr"/>
              <a:lstStyle/>
              <a:p>
                <a:endParaRPr lang="en-ID"/>
              </a:p>
            </p:txBody>
          </p:sp>
        </p:grpSp>
        <p:sp>
          <p:nvSpPr>
            <p:cNvPr id="28" name="Freeform: Shape 27">
              <a:extLst>
                <a:ext uri="{FF2B5EF4-FFF2-40B4-BE49-F238E27FC236}">
                  <a16:creationId xmlns:a16="http://schemas.microsoft.com/office/drawing/2014/main" id="{1A2CACEC-FD02-48E7-967D-3835685F2202}"/>
                </a:ext>
              </a:extLst>
            </p:cNvPr>
            <p:cNvSpPr/>
            <p:nvPr/>
          </p:nvSpPr>
          <p:spPr>
            <a:xfrm>
              <a:off x="4309812" y="1922703"/>
              <a:ext cx="14111" cy="14111"/>
            </a:xfrm>
            <a:custGeom>
              <a:avLst/>
              <a:gdLst>
                <a:gd name="connsiteX0" fmla="*/ 8185 w 14111"/>
                <a:gd name="connsiteY0" fmla="*/ 1133 h 14111"/>
                <a:gd name="connsiteX1" fmla="*/ 16299 w 14111"/>
                <a:gd name="connsiteY1" fmla="*/ 15244 h 14111"/>
                <a:gd name="connsiteX2" fmla="*/ 8115 w 14111"/>
                <a:gd name="connsiteY2" fmla="*/ 19900 h 14111"/>
                <a:gd name="connsiteX3" fmla="*/ 1 w 14111"/>
                <a:gd name="connsiteY3" fmla="*/ 5789 h 14111"/>
                <a:gd name="connsiteX4" fmla="*/ 8185 w 14111"/>
                <a:gd name="connsiteY4" fmla="*/ 113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85" y="1133"/>
                  </a:moveTo>
                  <a:cubicBezTo>
                    <a:pt x="12701" y="3743"/>
                    <a:pt x="16370" y="10023"/>
                    <a:pt x="16299" y="15244"/>
                  </a:cubicBezTo>
                  <a:cubicBezTo>
                    <a:pt x="16299" y="20394"/>
                    <a:pt x="12631" y="22511"/>
                    <a:pt x="8115" y="19900"/>
                  </a:cubicBezTo>
                  <a:cubicBezTo>
                    <a:pt x="3599" y="17290"/>
                    <a:pt x="-70" y="10940"/>
                    <a:pt x="1" y="5789"/>
                  </a:cubicBezTo>
                  <a:cubicBezTo>
                    <a:pt x="1" y="568"/>
                    <a:pt x="3670" y="-1478"/>
                    <a:pt x="8185" y="113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D49341F6-9865-4AEC-84D3-29526E34AC5A}"/>
                </a:ext>
              </a:extLst>
            </p:cNvPr>
            <p:cNvSpPr/>
            <p:nvPr/>
          </p:nvSpPr>
          <p:spPr>
            <a:xfrm>
              <a:off x="4312215" y="1756246"/>
              <a:ext cx="310444" cy="183444"/>
            </a:xfrm>
            <a:custGeom>
              <a:avLst/>
              <a:gdLst>
                <a:gd name="connsiteX0" fmla="*/ 286950 w 310444"/>
                <a:gd name="connsiteY0" fmla="*/ 2069 h 183444"/>
                <a:gd name="connsiteX1" fmla="*/ 243487 w 310444"/>
                <a:gd name="connsiteY1" fmla="*/ 25564 h 183444"/>
                <a:gd name="connsiteX2" fmla="*/ 242852 w 310444"/>
                <a:gd name="connsiteY2" fmla="*/ 25846 h 183444"/>
                <a:gd name="connsiteX3" fmla="*/ 0 w 310444"/>
                <a:gd name="connsiteY3" fmla="*/ 167028 h 183444"/>
                <a:gd name="connsiteX4" fmla="*/ 1200 w 310444"/>
                <a:gd name="connsiteY4" fmla="*/ 166604 h 183444"/>
                <a:gd name="connsiteX5" fmla="*/ 1200 w 310444"/>
                <a:gd name="connsiteY5" fmla="*/ 166604 h 183444"/>
                <a:gd name="connsiteX6" fmla="*/ 2611 w 310444"/>
                <a:gd name="connsiteY6" fmla="*/ 166534 h 183444"/>
                <a:gd name="connsiteX7" fmla="*/ 2611 w 310444"/>
                <a:gd name="connsiteY7" fmla="*/ 166534 h 183444"/>
                <a:gd name="connsiteX8" fmla="*/ 4092 w 310444"/>
                <a:gd name="connsiteY8" fmla="*/ 166887 h 183444"/>
                <a:gd name="connsiteX9" fmla="*/ 4092 w 310444"/>
                <a:gd name="connsiteY9" fmla="*/ 166887 h 183444"/>
                <a:gd name="connsiteX10" fmla="*/ 5715 w 310444"/>
                <a:gd name="connsiteY10" fmla="*/ 167663 h 183444"/>
                <a:gd name="connsiteX11" fmla="*/ 7338 w 310444"/>
                <a:gd name="connsiteY11" fmla="*/ 168792 h 183444"/>
                <a:gd name="connsiteX12" fmla="*/ 7338 w 310444"/>
                <a:gd name="connsiteY12" fmla="*/ 168792 h 183444"/>
                <a:gd name="connsiteX13" fmla="*/ 8819 w 310444"/>
                <a:gd name="connsiteY13" fmla="*/ 170203 h 183444"/>
                <a:gd name="connsiteX14" fmla="*/ 10231 w 310444"/>
                <a:gd name="connsiteY14" fmla="*/ 171825 h 183444"/>
                <a:gd name="connsiteX15" fmla="*/ 11430 w 310444"/>
                <a:gd name="connsiteY15" fmla="*/ 173660 h 183444"/>
                <a:gd name="connsiteX16" fmla="*/ 11501 w 310444"/>
                <a:gd name="connsiteY16" fmla="*/ 173731 h 183444"/>
                <a:gd name="connsiteX17" fmla="*/ 12488 w 310444"/>
                <a:gd name="connsiteY17" fmla="*/ 175636 h 183444"/>
                <a:gd name="connsiteX18" fmla="*/ 12488 w 310444"/>
                <a:gd name="connsiteY18" fmla="*/ 175636 h 183444"/>
                <a:gd name="connsiteX19" fmla="*/ 13194 w 310444"/>
                <a:gd name="connsiteY19" fmla="*/ 177611 h 183444"/>
                <a:gd name="connsiteX20" fmla="*/ 13194 w 310444"/>
                <a:gd name="connsiteY20" fmla="*/ 177611 h 183444"/>
                <a:gd name="connsiteX21" fmla="*/ 13617 w 310444"/>
                <a:gd name="connsiteY21" fmla="*/ 179587 h 183444"/>
                <a:gd name="connsiteX22" fmla="*/ 13617 w 310444"/>
                <a:gd name="connsiteY22" fmla="*/ 179657 h 183444"/>
                <a:gd name="connsiteX23" fmla="*/ 13758 w 310444"/>
                <a:gd name="connsiteY23" fmla="*/ 181633 h 183444"/>
                <a:gd name="connsiteX24" fmla="*/ 13617 w 310444"/>
                <a:gd name="connsiteY24" fmla="*/ 183397 h 183444"/>
                <a:gd name="connsiteX25" fmla="*/ 13617 w 310444"/>
                <a:gd name="connsiteY25" fmla="*/ 183467 h 183444"/>
                <a:gd name="connsiteX26" fmla="*/ 13123 w 310444"/>
                <a:gd name="connsiteY26" fmla="*/ 184949 h 183444"/>
                <a:gd name="connsiteX27" fmla="*/ 12488 w 310444"/>
                <a:gd name="connsiteY27" fmla="*/ 185937 h 183444"/>
                <a:gd name="connsiteX28" fmla="*/ 12277 w 310444"/>
                <a:gd name="connsiteY28" fmla="*/ 186219 h 183444"/>
                <a:gd name="connsiteX29" fmla="*/ 11359 w 310444"/>
                <a:gd name="connsiteY29" fmla="*/ 186995 h 183444"/>
                <a:gd name="connsiteX30" fmla="*/ 254212 w 310444"/>
                <a:gd name="connsiteY30" fmla="*/ 45813 h 183444"/>
                <a:gd name="connsiteX31" fmla="*/ 282928 w 310444"/>
                <a:gd name="connsiteY31" fmla="*/ 30432 h 183444"/>
                <a:gd name="connsiteX32" fmla="*/ 287655 w 310444"/>
                <a:gd name="connsiteY32" fmla="*/ 33325 h 183444"/>
                <a:gd name="connsiteX33" fmla="*/ 287655 w 310444"/>
                <a:gd name="connsiteY33" fmla="*/ 71143 h 183444"/>
                <a:gd name="connsiteX34" fmla="*/ 291253 w 310444"/>
                <a:gd name="connsiteY34" fmla="*/ 76152 h 183444"/>
                <a:gd name="connsiteX35" fmla="*/ 308398 w 310444"/>
                <a:gd name="connsiteY35" fmla="*/ 76152 h 183444"/>
                <a:gd name="connsiteX36" fmla="*/ 311926 w 310444"/>
                <a:gd name="connsiteY36" fmla="*/ 71284 h 183444"/>
                <a:gd name="connsiteX37" fmla="*/ 311926 w 310444"/>
                <a:gd name="connsiteY37" fmla="*/ 17168 h 183444"/>
                <a:gd name="connsiteX38" fmla="*/ 286950 w 310444"/>
                <a:gd name="connsiteY38" fmla="*/ 2069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0444" h="183444">
                  <a:moveTo>
                    <a:pt x="286950" y="2069"/>
                  </a:moveTo>
                  <a:lnTo>
                    <a:pt x="243487" y="25564"/>
                  </a:lnTo>
                  <a:cubicBezTo>
                    <a:pt x="243276" y="25634"/>
                    <a:pt x="243064" y="25705"/>
                    <a:pt x="242852" y="25846"/>
                  </a:cubicBezTo>
                  <a:lnTo>
                    <a:pt x="0" y="167028"/>
                  </a:lnTo>
                  <a:cubicBezTo>
                    <a:pt x="353" y="166816"/>
                    <a:pt x="776" y="166675"/>
                    <a:pt x="1200" y="166604"/>
                  </a:cubicBezTo>
                  <a:cubicBezTo>
                    <a:pt x="1200" y="166604"/>
                    <a:pt x="1200" y="166604"/>
                    <a:pt x="1200" y="166604"/>
                  </a:cubicBezTo>
                  <a:cubicBezTo>
                    <a:pt x="1623" y="166534"/>
                    <a:pt x="2046" y="166534"/>
                    <a:pt x="2611" y="166534"/>
                  </a:cubicBezTo>
                  <a:cubicBezTo>
                    <a:pt x="2611" y="166534"/>
                    <a:pt x="2611" y="166534"/>
                    <a:pt x="2611" y="166534"/>
                  </a:cubicBezTo>
                  <a:cubicBezTo>
                    <a:pt x="3104" y="166604"/>
                    <a:pt x="3598" y="166675"/>
                    <a:pt x="4092" y="166887"/>
                  </a:cubicBezTo>
                  <a:cubicBezTo>
                    <a:pt x="4092" y="166887"/>
                    <a:pt x="4092" y="166887"/>
                    <a:pt x="4092" y="166887"/>
                  </a:cubicBezTo>
                  <a:cubicBezTo>
                    <a:pt x="4586" y="167098"/>
                    <a:pt x="5151" y="167310"/>
                    <a:pt x="5715" y="167663"/>
                  </a:cubicBezTo>
                  <a:cubicBezTo>
                    <a:pt x="6280" y="168016"/>
                    <a:pt x="6844" y="168368"/>
                    <a:pt x="7338" y="168792"/>
                  </a:cubicBezTo>
                  <a:lnTo>
                    <a:pt x="7338" y="168792"/>
                  </a:lnTo>
                  <a:cubicBezTo>
                    <a:pt x="7832" y="169215"/>
                    <a:pt x="8396" y="169709"/>
                    <a:pt x="8819" y="170203"/>
                  </a:cubicBezTo>
                  <a:cubicBezTo>
                    <a:pt x="9313" y="170697"/>
                    <a:pt x="9807" y="171261"/>
                    <a:pt x="10231" y="171825"/>
                  </a:cubicBezTo>
                  <a:cubicBezTo>
                    <a:pt x="10654" y="172390"/>
                    <a:pt x="11077" y="173025"/>
                    <a:pt x="11430" y="173660"/>
                  </a:cubicBezTo>
                  <a:cubicBezTo>
                    <a:pt x="11430" y="173731"/>
                    <a:pt x="11430" y="173731"/>
                    <a:pt x="11501" y="173731"/>
                  </a:cubicBezTo>
                  <a:cubicBezTo>
                    <a:pt x="11853" y="174366"/>
                    <a:pt x="12206" y="175001"/>
                    <a:pt x="12488" y="175636"/>
                  </a:cubicBezTo>
                  <a:cubicBezTo>
                    <a:pt x="12488" y="175636"/>
                    <a:pt x="12488" y="175636"/>
                    <a:pt x="12488" y="175636"/>
                  </a:cubicBezTo>
                  <a:cubicBezTo>
                    <a:pt x="12771" y="176271"/>
                    <a:pt x="13053" y="176976"/>
                    <a:pt x="13194" y="177611"/>
                  </a:cubicBezTo>
                  <a:cubicBezTo>
                    <a:pt x="13194" y="177611"/>
                    <a:pt x="13194" y="177611"/>
                    <a:pt x="13194" y="177611"/>
                  </a:cubicBezTo>
                  <a:cubicBezTo>
                    <a:pt x="13406" y="178246"/>
                    <a:pt x="13547" y="178952"/>
                    <a:pt x="13617" y="179587"/>
                  </a:cubicBezTo>
                  <a:cubicBezTo>
                    <a:pt x="13617" y="179657"/>
                    <a:pt x="13617" y="179657"/>
                    <a:pt x="13617" y="179657"/>
                  </a:cubicBezTo>
                  <a:cubicBezTo>
                    <a:pt x="13688" y="180292"/>
                    <a:pt x="13758" y="180998"/>
                    <a:pt x="13758" y="181633"/>
                  </a:cubicBezTo>
                  <a:cubicBezTo>
                    <a:pt x="13758" y="182268"/>
                    <a:pt x="13688" y="182903"/>
                    <a:pt x="13617" y="183397"/>
                  </a:cubicBezTo>
                  <a:cubicBezTo>
                    <a:pt x="13617" y="183397"/>
                    <a:pt x="13617" y="183397"/>
                    <a:pt x="13617" y="183467"/>
                  </a:cubicBezTo>
                  <a:cubicBezTo>
                    <a:pt x="13547" y="183961"/>
                    <a:pt x="13335" y="184455"/>
                    <a:pt x="13123" y="184949"/>
                  </a:cubicBezTo>
                  <a:cubicBezTo>
                    <a:pt x="12982" y="185302"/>
                    <a:pt x="12771" y="185655"/>
                    <a:pt x="12488" y="185937"/>
                  </a:cubicBezTo>
                  <a:cubicBezTo>
                    <a:pt x="12418" y="186007"/>
                    <a:pt x="12347" y="186148"/>
                    <a:pt x="12277" y="186219"/>
                  </a:cubicBezTo>
                  <a:cubicBezTo>
                    <a:pt x="11995" y="186501"/>
                    <a:pt x="11712" y="186783"/>
                    <a:pt x="11359" y="186995"/>
                  </a:cubicBezTo>
                  <a:lnTo>
                    <a:pt x="254212" y="45813"/>
                  </a:lnTo>
                  <a:lnTo>
                    <a:pt x="282928" y="30432"/>
                  </a:lnTo>
                  <a:cubicBezTo>
                    <a:pt x="285044" y="29233"/>
                    <a:pt x="287655" y="30785"/>
                    <a:pt x="287655" y="33325"/>
                  </a:cubicBezTo>
                  <a:lnTo>
                    <a:pt x="287655" y="71143"/>
                  </a:lnTo>
                  <a:cubicBezTo>
                    <a:pt x="287655" y="72907"/>
                    <a:pt x="288854" y="74741"/>
                    <a:pt x="291253" y="76152"/>
                  </a:cubicBezTo>
                  <a:cubicBezTo>
                    <a:pt x="295981" y="78904"/>
                    <a:pt x="303671" y="78904"/>
                    <a:pt x="308398" y="76152"/>
                  </a:cubicBezTo>
                  <a:cubicBezTo>
                    <a:pt x="310727" y="74812"/>
                    <a:pt x="311856" y="73048"/>
                    <a:pt x="311926" y="71284"/>
                  </a:cubicBezTo>
                  <a:lnTo>
                    <a:pt x="311926" y="17168"/>
                  </a:lnTo>
                  <a:cubicBezTo>
                    <a:pt x="312138" y="4186"/>
                    <a:pt x="298309" y="-4069"/>
                    <a:pt x="286950" y="2069"/>
                  </a:cubicBezTo>
                  <a:close/>
                </a:path>
              </a:pathLst>
            </a:custGeom>
            <a:solidFill>
              <a:schemeClr val="accent1">
                <a:lumMod val="50000"/>
              </a:schemeClr>
            </a:solidFill>
            <a:ln w="7047" cap="flat">
              <a:noFill/>
              <a:prstDash val="solid"/>
              <a:miter/>
            </a:ln>
          </p:spPr>
          <p:txBody>
            <a:bodyPr rtlCol="0" anchor="ctr"/>
            <a:lstStyle/>
            <a:p>
              <a:endParaRPr lang="en-ID"/>
            </a:p>
          </p:txBody>
        </p:sp>
      </p:grpSp>
      <p:grpSp>
        <p:nvGrpSpPr>
          <p:cNvPr id="5" name="Group 4">
            <a:extLst>
              <a:ext uri="{FF2B5EF4-FFF2-40B4-BE49-F238E27FC236}">
                <a16:creationId xmlns:a16="http://schemas.microsoft.com/office/drawing/2014/main" id="{3D22741C-5C41-4737-AB0B-F310FD55BA11}"/>
              </a:ext>
            </a:extLst>
          </p:cNvPr>
          <p:cNvGrpSpPr/>
          <p:nvPr/>
        </p:nvGrpSpPr>
        <p:grpSpPr>
          <a:xfrm>
            <a:off x="3331445" y="3899007"/>
            <a:ext cx="1431458" cy="966951"/>
            <a:chOff x="6449294" y="2363915"/>
            <a:chExt cx="5178130" cy="3497836"/>
          </a:xfrm>
          <a:effectLst>
            <a:outerShdw blurRad="990600" dist="203200" dir="5400000" sx="101000" sy="101000" algn="t" rotWithShape="0">
              <a:prstClr val="black">
                <a:alpha val="17000"/>
              </a:prstClr>
            </a:outerShdw>
          </a:effectLst>
        </p:grpSpPr>
        <p:sp>
          <p:nvSpPr>
            <p:cNvPr id="6" name="Freeform: Shape 5">
              <a:extLst>
                <a:ext uri="{FF2B5EF4-FFF2-40B4-BE49-F238E27FC236}">
                  <a16:creationId xmlns:a16="http://schemas.microsoft.com/office/drawing/2014/main" id="{047AE73F-7315-4367-8A61-46EA5A7EC80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E6735F02-020F-48CD-869D-3E09AF067D1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C3D92746-038A-44B6-B1D0-EC11649E378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39" name="Graphic 1">
            <a:extLst>
              <a:ext uri="{FF2B5EF4-FFF2-40B4-BE49-F238E27FC236}">
                <a16:creationId xmlns:a16="http://schemas.microsoft.com/office/drawing/2014/main" id="{7CDD1B11-9170-4A69-9E5D-42BF9F86AE67}"/>
              </a:ext>
            </a:extLst>
          </p:cNvPr>
          <p:cNvGrpSpPr/>
          <p:nvPr/>
        </p:nvGrpSpPr>
        <p:grpSpPr>
          <a:xfrm>
            <a:off x="3800800" y="3783298"/>
            <a:ext cx="492746" cy="772639"/>
            <a:chOff x="4045867" y="3733800"/>
            <a:chExt cx="387914" cy="608259"/>
          </a:xfrm>
          <a:solidFill>
            <a:schemeClr val="accent1"/>
          </a:solidFill>
        </p:grpSpPr>
        <p:sp>
          <p:nvSpPr>
            <p:cNvPr id="40" name="Freeform: Shape 39">
              <a:extLst>
                <a:ext uri="{FF2B5EF4-FFF2-40B4-BE49-F238E27FC236}">
                  <a16:creationId xmlns:a16="http://schemas.microsoft.com/office/drawing/2014/main" id="{1E5B3D8A-A032-48A8-B622-FD632CCF69F8}"/>
                </a:ext>
              </a:extLst>
            </p:cNvPr>
            <p:cNvSpPr/>
            <p:nvPr/>
          </p:nvSpPr>
          <p:spPr>
            <a:xfrm>
              <a:off x="4045867" y="3849017"/>
              <a:ext cx="169333" cy="254000"/>
            </a:xfrm>
            <a:custGeom>
              <a:avLst/>
              <a:gdLst>
                <a:gd name="connsiteX0" fmla="*/ 139206 w 169333"/>
                <a:gd name="connsiteY0" fmla="*/ 18909 h 254000"/>
                <a:gd name="connsiteX1" fmla="*/ 85725 w 169333"/>
                <a:gd name="connsiteY1" fmla="*/ 109643 h 254000"/>
                <a:gd name="connsiteX2" fmla="*/ 0 w 169333"/>
                <a:gd name="connsiteY2" fmla="*/ 254776 h 254000"/>
                <a:gd name="connsiteX3" fmla="*/ 32667 w 169333"/>
                <a:gd name="connsiteY3" fmla="*/ 235797 h 254000"/>
                <a:gd name="connsiteX4" fmla="*/ 118322 w 169333"/>
                <a:gd name="connsiteY4" fmla="*/ 90734 h 254000"/>
                <a:gd name="connsiteX5" fmla="*/ 171873 w 169333"/>
                <a:gd name="connsiteY5" fmla="*/ 0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333" h="254000">
                  <a:moveTo>
                    <a:pt x="139206" y="18909"/>
                  </a:moveTo>
                  <a:lnTo>
                    <a:pt x="85725" y="109643"/>
                  </a:lnTo>
                  <a:lnTo>
                    <a:pt x="0" y="254776"/>
                  </a:lnTo>
                  <a:lnTo>
                    <a:pt x="32667" y="235797"/>
                  </a:lnTo>
                  <a:lnTo>
                    <a:pt x="118322" y="90734"/>
                  </a:lnTo>
                  <a:lnTo>
                    <a:pt x="171873" y="0"/>
                  </a:lnTo>
                  <a:close/>
                </a:path>
              </a:pathLst>
            </a:custGeom>
            <a:solidFill>
              <a:schemeClr val="accent1">
                <a:lumMod val="75000"/>
              </a:schemeClr>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FE695A94-1024-4833-A7CF-CBFD19C5B6C4}"/>
                </a:ext>
              </a:extLst>
            </p:cNvPr>
            <p:cNvSpPr/>
            <p:nvPr/>
          </p:nvSpPr>
          <p:spPr>
            <a:xfrm>
              <a:off x="4131522" y="3939469"/>
              <a:ext cx="28222" cy="14111"/>
            </a:xfrm>
            <a:custGeom>
              <a:avLst/>
              <a:gdLst>
                <a:gd name="connsiteX0" fmla="*/ 353 w 28222"/>
                <a:gd name="connsiteY0" fmla="*/ 18979 h 14111"/>
                <a:gd name="connsiteX1" fmla="*/ 33020 w 28222"/>
                <a:gd name="connsiteY1" fmla="*/ 0 h 14111"/>
                <a:gd name="connsiteX2" fmla="*/ 32667 w 28222"/>
                <a:gd name="connsiteY2" fmla="*/ 282 h 14111"/>
                <a:gd name="connsiteX3" fmla="*/ 0 w 28222"/>
                <a:gd name="connsiteY3" fmla="*/ 19262 h 14111"/>
                <a:gd name="connsiteX4" fmla="*/ 353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353" y="18979"/>
                  </a:moveTo>
                  <a:lnTo>
                    <a:pt x="33020" y="0"/>
                  </a:lnTo>
                  <a:cubicBezTo>
                    <a:pt x="32879" y="71"/>
                    <a:pt x="32808" y="141"/>
                    <a:pt x="32667" y="282"/>
                  </a:cubicBezTo>
                  <a:lnTo>
                    <a:pt x="0" y="19262"/>
                  </a:lnTo>
                  <a:cubicBezTo>
                    <a:pt x="141" y="19121"/>
                    <a:pt x="282" y="19050"/>
                    <a:pt x="353" y="18979"/>
                  </a:cubicBezTo>
                </a:path>
              </a:pathLst>
            </a:custGeom>
            <a:solidFill>
              <a:srgbClr val="36345E"/>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8C2141B4-F37D-476C-87AB-F32061FC9147}"/>
                </a:ext>
              </a:extLst>
            </p:cNvPr>
            <p:cNvSpPr/>
            <p:nvPr/>
          </p:nvSpPr>
          <p:spPr>
            <a:xfrm>
              <a:off x="4131875" y="3939469"/>
              <a:ext cx="28222" cy="14111"/>
            </a:xfrm>
            <a:custGeom>
              <a:avLst/>
              <a:gdLst>
                <a:gd name="connsiteX0" fmla="*/ 0 w 28222"/>
                <a:gd name="connsiteY0" fmla="*/ 18979 h 14111"/>
                <a:gd name="connsiteX1" fmla="*/ 32667 w 28222"/>
                <a:gd name="connsiteY1" fmla="*/ 0 h 14111"/>
                <a:gd name="connsiteX2" fmla="*/ 32667 w 28222"/>
                <a:gd name="connsiteY2" fmla="*/ 0 h 14111"/>
                <a:gd name="connsiteX3" fmla="*/ 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667" y="0"/>
                  </a:lnTo>
                  <a:lnTo>
                    <a:pt x="0" y="18979"/>
                  </a:lnTo>
                  <a:lnTo>
                    <a:pt x="0" y="18979"/>
                  </a:lnTo>
                </a:path>
              </a:pathLst>
            </a:custGeom>
            <a:solidFill>
              <a:srgbClr val="36345E"/>
            </a:solidFill>
            <a:ln w="7047"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2F99B13E-3330-408B-83FC-1589758D8FA3}"/>
                </a:ext>
              </a:extLst>
            </p:cNvPr>
            <p:cNvSpPr/>
            <p:nvPr/>
          </p:nvSpPr>
          <p:spPr>
            <a:xfrm>
              <a:off x="4131875" y="3939469"/>
              <a:ext cx="28222" cy="14111"/>
            </a:xfrm>
            <a:custGeom>
              <a:avLst/>
              <a:gdLst>
                <a:gd name="connsiteX0" fmla="*/ 0 w 28222"/>
                <a:gd name="connsiteY0" fmla="*/ 18979 h 14111"/>
                <a:gd name="connsiteX1" fmla="*/ 32667 w 28222"/>
                <a:gd name="connsiteY1" fmla="*/ 0 h 14111"/>
                <a:gd name="connsiteX2" fmla="*/ 32667 w 28222"/>
                <a:gd name="connsiteY2" fmla="*/ 0 h 14111"/>
                <a:gd name="connsiteX3" fmla="*/ 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667" y="0"/>
                  </a:lnTo>
                  <a:lnTo>
                    <a:pt x="0" y="18979"/>
                  </a:lnTo>
                  <a:lnTo>
                    <a:pt x="0" y="18979"/>
                  </a:lnTo>
                </a:path>
              </a:pathLst>
            </a:custGeom>
            <a:solidFill>
              <a:srgbClr val="36345E"/>
            </a:solidFill>
            <a:ln w="7047"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2FA12531-2BA5-4AE2-B840-26DE8F940350}"/>
                </a:ext>
              </a:extLst>
            </p:cNvPr>
            <p:cNvSpPr/>
            <p:nvPr/>
          </p:nvSpPr>
          <p:spPr>
            <a:xfrm>
              <a:off x="4369788" y="4243564"/>
              <a:ext cx="35278" cy="21167"/>
            </a:xfrm>
            <a:custGeom>
              <a:avLst/>
              <a:gdLst>
                <a:gd name="connsiteX0" fmla="*/ 0 w 35277"/>
                <a:gd name="connsiteY0" fmla="*/ 18979 h 21166"/>
                <a:gd name="connsiteX1" fmla="*/ 32597 w 35277"/>
                <a:gd name="connsiteY1" fmla="*/ 0 h 21166"/>
                <a:gd name="connsiteX2" fmla="*/ 35348 w 35277"/>
                <a:gd name="connsiteY2" fmla="*/ 7196 h 21166"/>
                <a:gd name="connsiteX3" fmla="*/ 2752 w 35277"/>
                <a:gd name="connsiteY3" fmla="*/ 26176 h 21166"/>
              </a:gdLst>
              <a:ahLst/>
              <a:cxnLst>
                <a:cxn ang="0">
                  <a:pos x="connsiteX0" y="connsiteY0"/>
                </a:cxn>
                <a:cxn ang="0">
                  <a:pos x="connsiteX1" y="connsiteY1"/>
                </a:cxn>
                <a:cxn ang="0">
                  <a:pos x="connsiteX2" y="connsiteY2"/>
                </a:cxn>
                <a:cxn ang="0">
                  <a:pos x="connsiteX3" y="connsiteY3"/>
                </a:cxn>
              </a:cxnLst>
              <a:rect l="l" t="t" r="r" b="b"/>
              <a:pathLst>
                <a:path w="35277" h="21166">
                  <a:moveTo>
                    <a:pt x="0" y="18979"/>
                  </a:moveTo>
                  <a:lnTo>
                    <a:pt x="32597" y="0"/>
                  </a:lnTo>
                  <a:lnTo>
                    <a:pt x="35348" y="7196"/>
                  </a:lnTo>
                  <a:lnTo>
                    <a:pt x="2752" y="26176"/>
                  </a:lnTo>
                  <a:close/>
                </a:path>
              </a:pathLst>
            </a:custGeom>
            <a:solidFill>
              <a:srgbClr val="6260AD"/>
            </a:solidFill>
            <a:ln w="7047"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1621B95B-1705-4EA8-8D60-8B87E2A4EBF5}"/>
                </a:ext>
              </a:extLst>
            </p:cNvPr>
            <p:cNvSpPr/>
            <p:nvPr/>
          </p:nvSpPr>
          <p:spPr>
            <a:xfrm>
              <a:off x="4377337" y="4250337"/>
              <a:ext cx="56444" cy="91722"/>
            </a:xfrm>
            <a:custGeom>
              <a:avLst/>
              <a:gdLst>
                <a:gd name="connsiteX0" fmla="*/ 60889 w 56444"/>
                <a:gd name="connsiteY0" fmla="*/ 74083 h 91722"/>
                <a:gd name="connsiteX1" fmla="*/ 60889 w 56444"/>
                <a:gd name="connsiteY1" fmla="*/ 73943 h 91722"/>
                <a:gd name="connsiteX2" fmla="*/ 60889 w 56444"/>
                <a:gd name="connsiteY2" fmla="*/ 73801 h 91722"/>
                <a:gd name="connsiteX3" fmla="*/ 60889 w 56444"/>
                <a:gd name="connsiteY3" fmla="*/ 73660 h 91722"/>
                <a:gd name="connsiteX4" fmla="*/ 60889 w 56444"/>
                <a:gd name="connsiteY4" fmla="*/ 73590 h 91722"/>
                <a:gd name="connsiteX5" fmla="*/ 60889 w 56444"/>
                <a:gd name="connsiteY5" fmla="*/ 73590 h 91722"/>
                <a:gd name="connsiteX6" fmla="*/ 60889 w 56444"/>
                <a:gd name="connsiteY6" fmla="*/ 73519 h 91722"/>
                <a:gd name="connsiteX7" fmla="*/ 60889 w 56444"/>
                <a:gd name="connsiteY7" fmla="*/ 73378 h 91722"/>
                <a:gd name="connsiteX8" fmla="*/ 60889 w 56444"/>
                <a:gd name="connsiteY8" fmla="*/ 73237 h 91722"/>
                <a:gd name="connsiteX9" fmla="*/ 60889 w 56444"/>
                <a:gd name="connsiteY9" fmla="*/ 73096 h 91722"/>
                <a:gd name="connsiteX10" fmla="*/ 60819 w 56444"/>
                <a:gd name="connsiteY10" fmla="*/ 72955 h 91722"/>
                <a:gd name="connsiteX11" fmla="*/ 60748 w 56444"/>
                <a:gd name="connsiteY11" fmla="*/ 72813 h 91722"/>
                <a:gd name="connsiteX12" fmla="*/ 60678 w 56444"/>
                <a:gd name="connsiteY12" fmla="*/ 72673 h 91722"/>
                <a:gd name="connsiteX13" fmla="*/ 60607 w 56444"/>
                <a:gd name="connsiteY13" fmla="*/ 72531 h 91722"/>
                <a:gd name="connsiteX14" fmla="*/ 60607 w 56444"/>
                <a:gd name="connsiteY14" fmla="*/ 72461 h 91722"/>
                <a:gd name="connsiteX15" fmla="*/ 32667 w 56444"/>
                <a:gd name="connsiteY15" fmla="*/ 0 h 91722"/>
                <a:gd name="connsiteX16" fmla="*/ 0 w 56444"/>
                <a:gd name="connsiteY16" fmla="*/ 18979 h 91722"/>
                <a:gd name="connsiteX17" fmla="*/ 27940 w 56444"/>
                <a:gd name="connsiteY17" fmla="*/ 91440 h 91722"/>
                <a:gd name="connsiteX18" fmla="*/ 28222 w 56444"/>
                <a:gd name="connsiteY18" fmla="*/ 92639 h 91722"/>
                <a:gd name="connsiteX19" fmla="*/ 28222 w 56444"/>
                <a:gd name="connsiteY19" fmla="*/ 92639 h 91722"/>
                <a:gd name="connsiteX20" fmla="*/ 28222 w 56444"/>
                <a:gd name="connsiteY20" fmla="*/ 93698 h 91722"/>
                <a:gd name="connsiteX21" fmla="*/ 28222 w 56444"/>
                <a:gd name="connsiteY21" fmla="*/ 93698 h 91722"/>
                <a:gd name="connsiteX22" fmla="*/ 27940 w 56444"/>
                <a:gd name="connsiteY22" fmla="*/ 94474 h 91722"/>
                <a:gd name="connsiteX23" fmla="*/ 27940 w 56444"/>
                <a:gd name="connsiteY23" fmla="*/ 94474 h 91722"/>
                <a:gd name="connsiteX24" fmla="*/ 27446 w 56444"/>
                <a:gd name="connsiteY24" fmla="*/ 95039 h 91722"/>
                <a:gd name="connsiteX25" fmla="*/ 60113 w 56444"/>
                <a:gd name="connsiteY25" fmla="*/ 76059 h 91722"/>
                <a:gd name="connsiteX26" fmla="*/ 60607 w 56444"/>
                <a:gd name="connsiteY26" fmla="*/ 75565 h 91722"/>
                <a:gd name="connsiteX27" fmla="*/ 60607 w 56444"/>
                <a:gd name="connsiteY27" fmla="*/ 75495 h 91722"/>
                <a:gd name="connsiteX28" fmla="*/ 60607 w 56444"/>
                <a:gd name="connsiteY28" fmla="*/ 75495 h 91722"/>
                <a:gd name="connsiteX29" fmla="*/ 60678 w 56444"/>
                <a:gd name="connsiteY29" fmla="*/ 75354 h 91722"/>
                <a:gd name="connsiteX30" fmla="*/ 60748 w 56444"/>
                <a:gd name="connsiteY30" fmla="*/ 75212 h 91722"/>
                <a:gd name="connsiteX31" fmla="*/ 60819 w 56444"/>
                <a:gd name="connsiteY31" fmla="*/ 75071 h 91722"/>
                <a:gd name="connsiteX32" fmla="*/ 60889 w 56444"/>
                <a:gd name="connsiteY32" fmla="*/ 74930 h 91722"/>
                <a:gd name="connsiteX33" fmla="*/ 60889 w 56444"/>
                <a:gd name="connsiteY33" fmla="*/ 74789 h 91722"/>
                <a:gd name="connsiteX34" fmla="*/ 60889 w 56444"/>
                <a:gd name="connsiteY34" fmla="*/ 74719 h 91722"/>
                <a:gd name="connsiteX35" fmla="*/ 60889 w 56444"/>
                <a:gd name="connsiteY35" fmla="*/ 74719 h 91722"/>
                <a:gd name="connsiteX36" fmla="*/ 60889 w 56444"/>
                <a:gd name="connsiteY36" fmla="*/ 74719 h 91722"/>
                <a:gd name="connsiteX37" fmla="*/ 60889 w 56444"/>
                <a:gd name="connsiteY37" fmla="*/ 74577 h 91722"/>
                <a:gd name="connsiteX38" fmla="*/ 60889 w 56444"/>
                <a:gd name="connsiteY38" fmla="*/ 74436 h 91722"/>
                <a:gd name="connsiteX39" fmla="*/ 60889 w 56444"/>
                <a:gd name="connsiteY39" fmla="*/ 74295 h 91722"/>
                <a:gd name="connsiteX40" fmla="*/ 60889 w 56444"/>
                <a:gd name="connsiteY40" fmla="*/ 74083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6444" h="91722">
                  <a:moveTo>
                    <a:pt x="60889" y="74083"/>
                  </a:moveTo>
                  <a:cubicBezTo>
                    <a:pt x="60889" y="74013"/>
                    <a:pt x="60889" y="74013"/>
                    <a:pt x="60889" y="73943"/>
                  </a:cubicBezTo>
                  <a:cubicBezTo>
                    <a:pt x="60889" y="73872"/>
                    <a:pt x="60889" y="73872"/>
                    <a:pt x="60889" y="73801"/>
                  </a:cubicBezTo>
                  <a:cubicBezTo>
                    <a:pt x="60889" y="73731"/>
                    <a:pt x="60889" y="73731"/>
                    <a:pt x="60889" y="73660"/>
                  </a:cubicBezTo>
                  <a:cubicBezTo>
                    <a:pt x="60889" y="73660"/>
                    <a:pt x="60889" y="73590"/>
                    <a:pt x="60889" y="73590"/>
                  </a:cubicBezTo>
                  <a:cubicBezTo>
                    <a:pt x="60889" y="73590"/>
                    <a:pt x="60889" y="73590"/>
                    <a:pt x="60889" y="73590"/>
                  </a:cubicBezTo>
                  <a:cubicBezTo>
                    <a:pt x="60889" y="73590"/>
                    <a:pt x="60889" y="73519"/>
                    <a:pt x="60889" y="73519"/>
                  </a:cubicBezTo>
                  <a:cubicBezTo>
                    <a:pt x="60889" y="73449"/>
                    <a:pt x="60889" y="73449"/>
                    <a:pt x="60889" y="73378"/>
                  </a:cubicBezTo>
                  <a:cubicBezTo>
                    <a:pt x="60889" y="73307"/>
                    <a:pt x="60889" y="73307"/>
                    <a:pt x="60889" y="73237"/>
                  </a:cubicBezTo>
                  <a:cubicBezTo>
                    <a:pt x="60889" y="73167"/>
                    <a:pt x="60889" y="73167"/>
                    <a:pt x="60889" y="73096"/>
                  </a:cubicBezTo>
                  <a:cubicBezTo>
                    <a:pt x="60889" y="73025"/>
                    <a:pt x="60889" y="73025"/>
                    <a:pt x="60819" y="72955"/>
                  </a:cubicBezTo>
                  <a:cubicBezTo>
                    <a:pt x="60819" y="72884"/>
                    <a:pt x="60819" y="72884"/>
                    <a:pt x="60748" y="72813"/>
                  </a:cubicBezTo>
                  <a:cubicBezTo>
                    <a:pt x="60748" y="72743"/>
                    <a:pt x="60748" y="72743"/>
                    <a:pt x="60678" y="72673"/>
                  </a:cubicBezTo>
                  <a:cubicBezTo>
                    <a:pt x="60678" y="72602"/>
                    <a:pt x="60678" y="72602"/>
                    <a:pt x="60607" y="72531"/>
                  </a:cubicBezTo>
                  <a:cubicBezTo>
                    <a:pt x="60607" y="72531"/>
                    <a:pt x="60607" y="72461"/>
                    <a:pt x="60607" y="72461"/>
                  </a:cubicBezTo>
                  <a:lnTo>
                    <a:pt x="32667" y="0"/>
                  </a:lnTo>
                  <a:lnTo>
                    <a:pt x="0" y="18979"/>
                  </a:lnTo>
                  <a:lnTo>
                    <a:pt x="27940" y="91440"/>
                  </a:lnTo>
                  <a:cubicBezTo>
                    <a:pt x="28081" y="91863"/>
                    <a:pt x="28222" y="92216"/>
                    <a:pt x="28222" y="92639"/>
                  </a:cubicBezTo>
                  <a:cubicBezTo>
                    <a:pt x="28222" y="92639"/>
                    <a:pt x="28222" y="92639"/>
                    <a:pt x="28222" y="92639"/>
                  </a:cubicBezTo>
                  <a:cubicBezTo>
                    <a:pt x="28293" y="92993"/>
                    <a:pt x="28293" y="93345"/>
                    <a:pt x="28222" y="93698"/>
                  </a:cubicBezTo>
                  <a:cubicBezTo>
                    <a:pt x="28222" y="93698"/>
                    <a:pt x="28222" y="93698"/>
                    <a:pt x="28222" y="93698"/>
                  </a:cubicBezTo>
                  <a:cubicBezTo>
                    <a:pt x="28152" y="93980"/>
                    <a:pt x="28081" y="94263"/>
                    <a:pt x="27940" y="94474"/>
                  </a:cubicBezTo>
                  <a:cubicBezTo>
                    <a:pt x="27940" y="94474"/>
                    <a:pt x="27940" y="94474"/>
                    <a:pt x="27940" y="94474"/>
                  </a:cubicBezTo>
                  <a:cubicBezTo>
                    <a:pt x="27799" y="94686"/>
                    <a:pt x="27658" y="94897"/>
                    <a:pt x="27446" y="95039"/>
                  </a:cubicBezTo>
                  <a:lnTo>
                    <a:pt x="60113" y="76059"/>
                  </a:lnTo>
                  <a:cubicBezTo>
                    <a:pt x="60325" y="75918"/>
                    <a:pt x="60466" y="75777"/>
                    <a:pt x="60607" y="75565"/>
                  </a:cubicBezTo>
                  <a:cubicBezTo>
                    <a:pt x="60607" y="75565"/>
                    <a:pt x="60607" y="75495"/>
                    <a:pt x="60607" y="75495"/>
                  </a:cubicBezTo>
                  <a:cubicBezTo>
                    <a:pt x="60607" y="75495"/>
                    <a:pt x="60607" y="75495"/>
                    <a:pt x="60607" y="75495"/>
                  </a:cubicBezTo>
                  <a:cubicBezTo>
                    <a:pt x="60607" y="75424"/>
                    <a:pt x="60678" y="75424"/>
                    <a:pt x="60678" y="75354"/>
                  </a:cubicBezTo>
                  <a:cubicBezTo>
                    <a:pt x="60678" y="75283"/>
                    <a:pt x="60748" y="75212"/>
                    <a:pt x="60748" y="75212"/>
                  </a:cubicBezTo>
                  <a:cubicBezTo>
                    <a:pt x="60748" y="75142"/>
                    <a:pt x="60748" y="75142"/>
                    <a:pt x="60819" y="75071"/>
                  </a:cubicBezTo>
                  <a:cubicBezTo>
                    <a:pt x="60819" y="75001"/>
                    <a:pt x="60819" y="75001"/>
                    <a:pt x="60889" y="74930"/>
                  </a:cubicBezTo>
                  <a:cubicBezTo>
                    <a:pt x="60889" y="74860"/>
                    <a:pt x="60889" y="74860"/>
                    <a:pt x="60889" y="74789"/>
                  </a:cubicBezTo>
                  <a:cubicBezTo>
                    <a:pt x="60889" y="74789"/>
                    <a:pt x="60889" y="74719"/>
                    <a:pt x="60889" y="74719"/>
                  </a:cubicBezTo>
                  <a:cubicBezTo>
                    <a:pt x="60889" y="74719"/>
                    <a:pt x="60889" y="74719"/>
                    <a:pt x="60889" y="74719"/>
                  </a:cubicBezTo>
                  <a:cubicBezTo>
                    <a:pt x="60889" y="74719"/>
                    <a:pt x="60889" y="74719"/>
                    <a:pt x="60889" y="74719"/>
                  </a:cubicBezTo>
                  <a:cubicBezTo>
                    <a:pt x="60889" y="74648"/>
                    <a:pt x="60889" y="74648"/>
                    <a:pt x="60889" y="74577"/>
                  </a:cubicBezTo>
                  <a:cubicBezTo>
                    <a:pt x="60889" y="74507"/>
                    <a:pt x="60889" y="74507"/>
                    <a:pt x="60889" y="74436"/>
                  </a:cubicBezTo>
                  <a:cubicBezTo>
                    <a:pt x="60889" y="74366"/>
                    <a:pt x="60889" y="74366"/>
                    <a:pt x="60889" y="74295"/>
                  </a:cubicBezTo>
                  <a:cubicBezTo>
                    <a:pt x="60889" y="74225"/>
                    <a:pt x="60889" y="74154"/>
                    <a:pt x="60889" y="74083"/>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4B1D2ACE-2F3E-487C-B4C7-1ED2EA6E05C4}"/>
                </a:ext>
              </a:extLst>
            </p:cNvPr>
            <p:cNvSpPr/>
            <p:nvPr/>
          </p:nvSpPr>
          <p:spPr>
            <a:xfrm>
              <a:off x="4374515" y="4243211"/>
              <a:ext cx="35278" cy="21167"/>
            </a:xfrm>
            <a:custGeom>
              <a:avLst/>
              <a:gdLst>
                <a:gd name="connsiteX0" fmla="*/ 0 w 35277"/>
                <a:gd name="connsiteY0" fmla="*/ 18979 h 21166"/>
                <a:gd name="connsiteX1" fmla="*/ 32667 w 35277"/>
                <a:gd name="connsiteY1" fmla="*/ 0 h 21166"/>
                <a:gd name="connsiteX2" fmla="*/ 35419 w 35277"/>
                <a:gd name="connsiteY2" fmla="*/ 7126 h 21166"/>
                <a:gd name="connsiteX3" fmla="*/ 2752 w 35277"/>
                <a:gd name="connsiteY3" fmla="*/ 26105 h 21166"/>
              </a:gdLst>
              <a:ahLst/>
              <a:cxnLst>
                <a:cxn ang="0">
                  <a:pos x="connsiteX0" y="connsiteY0"/>
                </a:cxn>
                <a:cxn ang="0">
                  <a:pos x="connsiteX1" y="connsiteY1"/>
                </a:cxn>
                <a:cxn ang="0">
                  <a:pos x="connsiteX2" y="connsiteY2"/>
                </a:cxn>
                <a:cxn ang="0">
                  <a:pos x="connsiteX3" y="connsiteY3"/>
                </a:cxn>
              </a:cxnLst>
              <a:rect l="l" t="t" r="r" b="b"/>
              <a:pathLst>
                <a:path w="35277" h="21166">
                  <a:moveTo>
                    <a:pt x="0" y="18979"/>
                  </a:moveTo>
                  <a:lnTo>
                    <a:pt x="32667" y="0"/>
                  </a:lnTo>
                  <a:lnTo>
                    <a:pt x="35419" y="7126"/>
                  </a:lnTo>
                  <a:lnTo>
                    <a:pt x="2752" y="26105"/>
                  </a:lnTo>
                  <a:close/>
                </a:path>
              </a:pathLst>
            </a:custGeom>
            <a:solidFill>
              <a:srgbClr val="625FAD"/>
            </a:solidFill>
            <a:ln w="7047"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F8CBECAF-6804-429A-950A-3ECA2B664705}"/>
                </a:ext>
              </a:extLst>
            </p:cNvPr>
            <p:cNvSpPr/>
            <p:nvPr/>
          </p:nvSpPr>
          <p:spPr>
            <a:xfrm>
              <a:off x="4350879" y="4201371"/>
              <a:ext cx="28222" cy="14111"/>
            </a:xfrm>
            <a:custGeom>
              <a:avLst/>
              <a:gdLst>
                <a:gd name="connsiteX0" fmla="*/ 212 w 28222"/>
                <a:gd name="connsiteY0" fmla="*/ 18979 h 14111"/>
                <a:gd name="connsiteX1" fmla="*/ 32879 w 28222"/>
                <a:gd name="connsiteY1" fmla="*/ 0 h 14111"/>
                <a:gd name="connsiteX2" fmla="*/ 32667 w 28222"/>
                <a:gd name="connsiteY2" fmla="*/ 141 h 14111"/>
                <a:gd name="connsiteX3" fmla="*/ 0 w 28222"/>
                <a:gd name="connsiteY3" fmla="*/ 19121 h 14111"/>
                <a:gd name="connsiteX4" fmla="*/ 212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212" y="18979"/>
                  </a:moveTo>
                  <a:lnTo>
                    <a:pt x="32879" y="0"/>
                  </a:lnTo>
                  <a:cubicBezTo>
                    <a:pt x="32808" y="71"/>
                    <a:pt x="32738" y="71"/>
                    <a:pt x="32667" y="141"/>
                  </a:cubicBezTo>
                  <a:lnTo>
                    <a:pt x="0" y="19121"/>
                  </a:lnTo>
                  <a:cubicBezTo>
                    <a:pt x="71" y="19050"/>
                    <a:pt x="141" y="19050"/>
                    <a:pt x="212" y="18979"/>
                  </a:cubicBezTo>
                </a:path>
              </a:pathLst>
            </a:custGeom>
            <a:solidFill>
              <a:srgbClr val="36345E"/>
            </a:solidFill>
            <a:ln w="7047"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D343B761-A1D8-43AC-BC00-0ABC7ECCFBFA}"/>
                </a:ext>
              </a:extLst>
            </p:cNvPr>
            <p:cNvSpPr/>
            <p:nvPr/>
          </p:nvSpPr>
          <p:spPr>
            <a:xfrm>
              <a:off x="4351020" y="4207792"/>
              <a:ext cx="49389" cy="49389"/>
            </a:xfrm>
            <a:custGeom>
              <a:avLst/>
              <a:gdLst>
                <a:gd name="connsiteX0" fmla="*/ 49177 w 49388"/>
                <a:gd name="connsiteY0" fmla="*/ 35137 h 49388"/>
                <a:gd name="connsiteX1" fmla="*/ 49177 w 49388"/>
                <a:gd name="connsiteY1" fmla="*/ 35137 h 49388"/>
                <a:gd name="connsiteX2" fmla="*/ 46778 w 49388"/>
                <a:gd name="connsiteY2" fmla="*/ 34008 h 49388"/>
                <a:gd name="connsiteX3" fmla="*/ 43956 w 49388"/>
                <a:gd name="connsiteY3" fmla="*/ 32032 h 49388"/>
                <a:gd name="connsiteX4" fmla="*/ 43886 w 49388"/>
                <a:gd name="connsiteY4" fmla="*/ 31961 h 49388"/>
                <a:gd name="connsiteX5" fmla="*/ 41275 w 49388"/>
                <a:gd name="connsiteY5" fmla="*/ 29492 h 49388"/>
                <a:gd name="connsiteX6" fmla="*/ 41204 w 49388"/>
                <a:gd name="connsiteY6" fmla="*/ 29422 h 49388"/>
                <a:gd name="connsiteX7" fmla="*/ 38806 w 49388"/>
                <a:gd name="connsiteY7" fmla="*/ 26529 h 49388"/>
                <a:gd name="connsiteX8" fmla="*/ 38806 w 49388"/>
                <a:gd name="connsiteY8" fmla="*/ 26529 h 49388"/>
                <a:gd name="connsiteX9" fmla="*/ 36760 w 49388"/>
                <a:gd name="connsiteY9" fmla="*/ 23354 h 49388"/>
                <a:gd name="connsiteX10" fmla="*/ 36689 w 49388"/>
                <a:gd name="connsiteY10" fmla="*/ 23213 h 49388"/>
                <a:gd name="connsiteX11" fmla="*/ 34996 w 49388"/>
                <a:gd name="connsiteY11" fmla="*/ 19897 h 49388"/>
                <a:gd name="connsiteX12" fmla="*/ 34996 w 49388"/>
                <a:gd name="connsiteY12" fmla="*/ 19826 h 49388"/>
                <a:gd name="connsiteX13" fmla="*/ 33726 w 49388"/>
                <a:gd name="connsiteY13" fmla="*/ 16298 h 49388"/>
                <a:gd name="connsiteX14" fmla="*/ 33726 w 49388"/>
                <a:gd name="connsiteY14" fmla="*/ 16228 h 49388"/>
                <a:gd name="connsiteX15" fmla="*/ 32879 w 49388"/>
                <a:gd name="connsiteY15" fmla="*/ 12700 h 49388"/>
                <a:gd name="connsiteX16" fmla="*/ 32879 w 49388"/>
                <a:gd name="connsiteY16" fmla="*/ 12700 h 49388"/>
                <a:gd name="connsiteX17" fmla="*/ 32597 w 49388"/>
                <a:gd name="connsiteY17" fmla="*/ 9243 h 49388"/>
                <a:gd name="connsiteX18" fmla="*/ 32738 w 49388"/>
                <a:gd name="connsiteY18" fmla="*/ 7267 h 49388"/>
                <a:gd name="connsiteX19" fmla="*/ 32738 w 49388"/>
                <a:gd name="connsiteY19" fmla="*/ 7197 h 49388"/>
                <a:gd name="connsiteX20" fmla="*/ 33091 w 49388"/>
                <a:gd name="connsiteY20" fmla="*/ 5433 h 49388"/>
                <a:gd name="connsiteX21" fmla="*/ 33161 w 49388"/>
                <a:gd name="connsiteY21" fmla="*/ 5292 h 49388"/>
                <a:gd name="connsiteX22" fmla="*/ 33655 w 49388"/>
                <a:gd name="connsiteY22" fmla="*/ 3810 h 49388"/>
                <a:gd name="connsiteX23" fmla="*/ 33726 w 49388"/>
                <a:gd name="connsiteY23" fmla="*/ 3598 h 49388"/>
                <a:gd name="connsiteX24" fmla="*/ 34502 w 49388"/>
                <a:gd name="connsiteY24" fmla="*/ 2187 h 49388"/>
                <a:gd name="connsiteX25" fmla="*/ 36830 w 49388"/>
                <a:gd name="connsiteY25" fmla="*/ 0 h 49388"/>
                <a:gd name="connsiteX26" fmla="*/ 4163 w 49388"/>
                <a:gd name="connsiteY26" fmla="*/ 18979 h 49388"/>
                <a:gd name="connsiteX27" fmla="*/ 1835 w 49388"/>
                <a:gd name="connsiteY27" fmla="*/ 21167 h 49388"/>
                <a:gd name="connsiteX28" fmla="*/ 1693 w 49388"/>
                <a:gd name="connsiteY28" fmla="*/ 21449 h 49388"/>
                <a:gd name="connsiteX29" fmla="*/ 1200 w 49388"/>
                <a:gd name="connsiteY29" fmla="*/ 22366 h 49388"/>
                <a:gd name="connsiteX30" fmla="*/ 1129 w 49388"/>
                <a:gd name="connsiteY30" fmla="*/ 22507 h 49388"/>
                <a:gd name="connsiteX31" fmla="*/ 1058 w 49388"/>
                <a:gd name="connsiteY31" fmla="*/ 22719 h 49388"/>
                <a:gd name="connsiteX32" fmla="*/ 847 w 49388"/>
                <a:gd name="connsiteY32" fmla="*/ 23213 h 49388"/>
                <a:gd name="connsiteX33" fmla="*/ 565 w 49388"/>
                <a:gd name="connsiteY33" fmla="*/ 23989 h 49388"/>
                <a:gd name="connsiteX34" fmla="*/ 494 w 49388"/>
                <a:gd name="connsiteY34" fmla="*/ 24271 h 49388"/>
                <a:gd name="connsiteX35" fmla="*/ 423 w 49388"/>
                <a:gd name="connsiteY35" fmla="*/ 24412 h 49388"/>
                <a:gd name="connsiteX36" fmla="*/ 353 w 49388"/>
                <a:gd name="connsiteY36" fmla="*/ 24765 h 49388"/>
                <a:gd name="connsiteX37" fmla="*/ 212 w 49388"/>
                <a:gd name="connsiteY37" fmla="*/ 25470 h 49388"/>
                <a:gd name="connsiteX38" fmla="*/ 141 w 49388"/>
                <a:gd name="connsiteY38" fmla="*/ 26176 h 49388"/>
                <a:gd name="connsiteX39" fmla="*/ 141 w 49388"/>
                <a:gd name="connsiteY39" fmla="*/ 26246 h 49388"/>
                <a:gd name="connsiteX40" fmla="*/ 141 w 49388"/>
                <a:gd name="connsiteY40" fmla="*/ 26317 h 49388"/>
                <a:gd name="connsiteX41" fmla="*/ 71 w 49388"/>
                <a:gd name="connsiteY41" fmla="*/ 26952 h 49388"/>
                <a:gd name="connsiteX42" fmla="*/ 0 w 49388"/>
                <a:gd name="connsiteY42" fmla="*/ 27658 h 49388"/>
                <a:gd name="connsiteX43" fmla="*/ 0 w 49388"/>
                <a:gd name="connsiteY43" fmla="*/ 28363 h 49388"/>
                <a:gd name="connsiteX44" fmla="*/ 0 w 49388"/>
                <a:gd name="connsiteY44" fmla="*/ 28434 h 49388"/>
                <a:gd name="connsiteX45" fmla="*/ 0 w 49388"/>
                <a:gd name="connsiteY45" fmla="*/ 29069 h 49388"/>
                <a:gd name="connsiteX46" fmla="*/ 0 w 49388"/>
                <a:gd name="connsiteY46" fmla="*/ 29774 h 49388"/>
                <a:gd name="connsiteX47" fmla="*/ 71 w 49388"/>
                <a:gd name="connsiteY47" fmla="*/ 30480 h 49388"/>
                <a:gd name="connsiteX48" fmla="*/ 141 w 49388"/>
                <a:gd name="connsiteY48" fmla="*/ 31185 h 49388"/>
                <a:gd name="connsiteX49" fmla="*/ 212 w 49388"/>
                <a:gd name="connsiteY49" fmla="*/ 31891 h 49388"/>
                <a:gd name="connsiteX50" fmla="*/ 212 w 49388"/>
                <a:gd name="connsiteY50" fmla="*/ 31891 h 49388"/>
                <a:gd name="connsiteX51" fmla="*/ 212 w 49388"/>
                <a:gd name="connsiteY51" fmla="*/ 31891 h 49388"/>
                <a:gd name="connsiteX52" fmla="*/ 353 w 49388"/>
                <a:gd name="connsiteY52" fmla="*/ 32597 h 49388"/>
                <a:gd name="connsiteX53" fmla="*/ 494 w 49388"/>
                <a:gd name="connsiteY53" fmla="*/ 33373 h 49388"/>
                <a:gd name="connsiteX54" fmla="*/ 635 w 49388"/>
                <a:gd name="connsiteY54" fmla="*/ 34149 h 49388"/>
                <a:gd name="connsiteX55" fmla="*/ 847 w 49388"/>
                <a:gd name="connsiteY55" fmla="*/ 34925 h 49388"/>
                <a:gd name="connsiteX56" fmla="*/ 988 w 49388"/>
                <a:gd name="connsiteY56" fmla="*/ 35560 h 49388"/>
                <a:gd name="connsiteX57" fmla="*/ 988 w 49388"/>
                <a:gd name="connsiteY57" fmla="*/ 35630 h 49388"/>
                <a:gd name="connsiteX58" fmla="*/ 988 w 49388"/>
                <a:gd name="connsiteY58" fmla="*/ 35772 h 49388"/>
                <a:gd name="connsiteX59" fmla="*/ 1200 w 49388"/>
                <a:gd name="connsiteY59" fmla="*/ 36477 h 49388"/>
                <a:gd name="connsiteX60" fmla="*/ 1482 w 49388"/>
                <a:gd name="connsiteY60" fmla="*/ 37183 h 49388"/>
                <a:gd name="connsiteX61" fmla="*/ 1764 w 49388"/>
                <a:gd name="connsiteY61" fmla="*/ 37888 h 49388"/>
                <a:gd name="connsiteX62" fmla="*/ 2046 w 49388"/>
                <a:gd name="connsiteY62" fmla="*/ 38594 h 49388"/>
                <a:gd name="connsiteX63" fmla="*/ 2258 w 49388"/>
                <a:gd name="connsiteY63" fmla="*/ 39158 h 49388"/>
                <a:gd name="connsiteX64" fmla="*/ 2258 w 49388"/>
                <a:gd name="connsiteY64" fmla="*/ 39229 h 49388"/>
                <a:gd name="connsiteX65" fmla="*/ 2328 w 49388"/>
                <a:gd name="connsiteY65" fmla="*/ 39370 h 49388"/>
                <a:gd name="connsiteX66" fmla="*/ 2611 w 49388"/>
                <a:gd name="connsiteY66" fmla="*/ 40076 h 49388"/>
                <a:gd name="connsiteX67" fmla="*/ 2963 w 49388"/>
                <a:gd name="connsiteY67" fmla="*/ 40852 h 49388"/>
                <a:gd name="connsiteX68" fmla="*/ 3387 w 49388"/>
                <a:gd name="connsiteY68" fmla="*/ 41698 h 49388"/>
                <a:gd name="connsiteX69" fmla="*/ 3881 w 49388"/>
                <a:gd name="connsiteY69" fmla="*/ 42615 h 49388"/>
                <a:gd name="connsiteX70" fmla="*/ 3951 w 49388"/>
                <a:gd name="connsiteY70" fmla="*/ 42757 h 49388"/>
                <a:gd name="connsiteX71" fmla="*/ 4092 w 49388"/>
                <a:gd name="connsiteY71" fmla="*/ 42968 h 49388"/>
                <a:gd name="connsiteX72" fmla="*/ 5151 w 49388"/>
                <a:gd name="connsiteY72" fmla="*/ 44662 h 49388"/>
                <a:gd name="connsiteX73" fmla="*/ 6068 w 49388"/>
                <a:gd name="connsiteY73" fmla="*/ 45932 h 49388"/>
                <a:gd name="connsiteX74" fmla="*/ 6068 w 49388"/>
                <a:gd name="connsiteY74" fmla="*/ 45932 h 49388"/>
                <a:gd name="connsiteX75" fmla="*/ 6068 w 49388"/>
                <a:gd name="connsiteY75" fmla="*/ 45932 h 49388"/>
                <a:gd name="connsiteX76" fmla="*/ 6703 w 49388"/>
                <a:gd name="connsiteY76" fmla="*/ 46778 h 49388"/>
                <a:gd name="connsiteX77" fmla="*/ 7267 w 49388"/>
                <a:gd name="connsiteY77" fmla="*/ 47484 h 49388"/>
                <a:gd name="connsiteX78" fmla="*/ 7832 w 49388"/>
                <a:gd name="connsiteY78" fmla="*/ 48119 h 49388"/>
                <a:gd name="connsiteX79" fmla="*/ 8396 w 49388"/>
                <a:gd name="connsiteY79" fmla="*/ 48754 h 49388"/>
                <a:gd name="connsiteX80" fmla="*/ 8467 w 49388"/>
                <a:gd name="connsiteY80" fmla="*/ 48895 h 49388"/>
                <a:gd name="connsiteX81" fmla="*/ 8537 w 49388"/>
                <a:gd name="connsiteY81" fmla="*/ 48966 h 49388"/>
                <a:gd name="connsiteX82" fmla="*/ 8961 w 49388"/>
                <a:gd name="connsiteY82" fmla="*/ 49389 h 49388"/>
                <a:gd name="connsiteX83" fmla="*/ 9596 w 49388"/>
                <a:gd name="connsiteY83" fmla="*/ 49953 h 49388"/>
                <a:gd name="connsiteX84" fmla="*/ 10231 w 49388"/>
                <a:gd name="connsiteY84" fmla="*/ 50518 h 49388"/>
                <a:gd name="connsiteX85" fmla="*/ 10866 w 49388"/>
                <a:gd name="connsiteY85" fmla="*/ 51082 h 49388"/>
                <a:gd name="connsiteX86" fmla="*/ 11148 w 49388"/>
                <a:gd name="connsiteY86" fmla="*/ 51364 h 49388"/>
                <a:gd name="connsiteX87" fmla="*/ 11218 w 49388"/>
                <a:gd name="connsiteY87" fmla="*/ 51435 h 49388"/>
                <a:gd name="connsiteX88" fmla="*/ 11501 w 49388"/>
                <a:gd name="connsiteY88" fmla="*/ 51647 h 49388"/>
                <a:gd name="connsiteX89" fmla="*/ 12136 w 49388"/>
                <a:gd name="connsiteY89" fmla="*/ 52141 h 49388"/>
                <a:gd name="connsiteX90" fmla="*/ 12771 w 49388"/>
                <a:gd name="connsiteY90" fmla="*/ 52564 h 49388"/>
                <a:gd name="connsiteX91" fmla="*/ 13406 w 49388"/>
                <a:gd name="connsiteY91" fmla="*/ 52987 h 49388"/>
                <a:gd name="connsiteX92" fmla="*/ 14041 w 49388"/>
                <a:gd name="connsiteY92" fmla="*/ 53340 h 49388"/>
                <a:gd name="connsiteX93" fmla="*/ 14182 w 49388"/>
                <a:gd name="connsiteY93" fmla="*/ 53411 h 49388"/>
                <a:gd name="connsiteX94" fmla="*/ 14605 w 49388"/>
                <a:gd name="connsiteY94" fmla="*/ 53693 h 49388"/>
                <a:gd name="connsiteX95" fmla="*/ 15169 w 49388"/>
                <a:gd name="connsiteY95" fmla="*/ 53975 h 49388"/>
                <a:gd name="connsiteX96" fmla="*/ 15734 w 49388"/>
                <a:gd name="connsiteY96" fmla="*/ 54257 h 49388"/>
                <a:gd name="connsiteX97" fmla="*/ 16298 w 49388"/>
                <a:gd name="connsiteY97" fmla="*/ 54469 h 49388"/>
                <a:gd name="connsiteX98" fmla="*/ 16440 w 49388"/>
                <a:gd name="connsiteY98" fmla="*/ 54539 h 49388"/>
                <a:gd name="connsiteX99" fmla="*/ 16510 w 49388"/>
                <a:gd name="connsiteY99" fmla="*/ 54539 h 49388"/>
                <a:gd name="connsiteX100" fmla="*/ 16863 w 49388"/>
                <a:gd name="connsiteY100" fmla="*/ 54681 h 49388"/>
                <a:gd name="connsiteX101" fmla="*/ 17427 w 49388"/>
                <a:gd name="connsiteY101" fmla="*/ 54892 h 49388"/>
                <a:gd name="connsiteX102" fmla="*/ 17992 w 49388"/>
                <a:gd name="connsiteY102" fmla="*/ 55033 h 49388"/>
                <a:gd name="connsiteX103" fmla="*/ 18556 w 49388"/>
                <a:gd name="connsiteY103" fmla="*/ 55174 h 49388"/>
                <a:gd name="connsiteX104" fmla="*/ 18697 w 49388"/>
                <a:gd name="connsiteY104" fmla="*/ 55174 h 49388"/>
                <a:gd name="connsiteX105" fmla="*/ 51364 w 49388"/>
                <a:gd name="connsiteY105" fmla="*/ 36195 h 49388"/>
                <a:gd name="connsiteX106" fmla="*/ 49177 w 49388"/>
                <a:gd name="connsiteY106" fmla="*/ 3513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49388" h="49388">
                  <a:moveTo>
                    <a:pt x="49177" y="35137"/>
                  </a:moveTo>
                  <a:cubicBezTo>
                    <a:pt x="49177" y="35137"/>
                    <a:pt x="49177" y="35137"/>
                    <a:pt x="49177" y="35137"/>
                  </a:cubicBezTo>
                  <a:cubicBezTo>
                    <a:pt x="48331" y="34854"/>
                    <a:pt x="47555" y="34431"/>
                    <a:pt x="46778" y="34008"/>
                  </a:cubicBezTo>
                  <a:cubicBezTo>
                    <a:pt x="45791" y="33443"/>
                    <a:pt x="44873" y="32809"/>
                    <a:pt x="43956" y="32032"/>
                  </a:cubicBezTo>
                  <a:cubicBezTo>
                    <a:pt x="43956" y="32032"/>
                    <a:pt x="43886" y="31961"/>
                    <a:pt x="43886" y="31961"/>
                  </a:cubicBezTo>
                  <a:cubicBezTo>
                    <a:pt x="42968" y="31256"/>
                    <a:pt x="42122" y="30409"/>
                    <a:pt x="41275" y="29492"/>
                  </a:cubicBezTo>
                  <a:cubicBezTo>
                    <a:pt x="41275" y="29492"/>
                    <a:pt x="41275" y="29492"/>
                    <a:pt x="41204" y="29422"/>
                  </a:cubicBezTo>
                  <a:cubicBezTo>
                    <a:pt x="40358" y="28504"/>
                    <a:pt x="39582" y="27517"/>
                    <a:pt x="38806" y="26529"/>
                  </a:cubicBezTo>
                  <a:cubicBezTo>
                    <a:pt x="38806" y="26529"/>
                    <a:pt x="38806" y="26529"/>
                    <a:pt x="38806" y="26529"/>
                  </a:cubicBezTo>
                  <a:cubicBezTo>
                    <a:pt x="38030" y="25541"/>
                    <a:pt x="37395" y="24483"/>
                    <a:pt x="36760" y="23354"/>
                  </a:cubicBezTo>
                  <a:cubicBezTo>
                    <a:pt x="36760" y="23283"/>
                    <a:pt x="36689" y="23213"/>
                    <a:pt x="36689" y="23213"/>
                  </a:cubicBezTo>
                  <a:cubicBezTo>
                    <a:pt x="36054" y="22155"/>
                    <a:pt x="35489" y="21025"/>
                    <a:pt x="34996" y="19897"/>
                  </a:cubicBezTo>
                  <a:cubicBezTo>
                    <a:pt x="34996" y="19897"/>
                    <a:pt x="34996" y="19897"/>
                    <a:pt x="34996" y="19826"/>
                  </a:cubicBezTo>
                  <a:cubicBezTo>
                    <a:pt x="34502" y="18697"/>
                    <a:pt x="34078" y="17498"/>
                    <a:pt x="33726" y="16298"/>
                  </a:cubicBezTo>
                  <a:cubicBezTo>
                    <a:pt x="33726" y="16298"/>
                    <a:pt x="33726" y="16298"/>
                    <a:pt x="33726" y="16228"/>
                  </a:cubicBezTo>
                  <a:cubicBezTo>
                    <a:pt x="33373" y="15028"/>
                    <a:pt x="33091" y="13899"/>
                    <a:pt x="32879" y="12700"/>
                  </a:cubicBezTo>
                  <a:cubicBezTo>
                    <a:pt x="32879" y="12700"/>
                    <a:pt x="32879" y="12700"/>
                    <a:pt x="32879" y="12700"/>
                  </a:cubicBezTo>
                  <a:cubicBezTo>
                    <a:pt x="32667" y="11501"/>
                    <a:pt x="32597" y="10371"/>
                    <a:pt x="32597" y="9243"/>
                  </a:cubicBezTo>
                  <a:cubicBezTo>
                    <a:pt x="32597" y="8537"/>
                    <a:pt x="32667" y="7902"/>
                    <a:pt x="32738" y="7267"/>
                  </a:cubicBezTo>
                  <a:cubicBezTo>
                    <a:pt x="32738" y="7267"/>
                    <a:pt x="32738" y="7267"/>
                    <a:pt x="32738" y="7197"/>
                  </a:cubicBezTo>
                  <a:cubicBezTo>
                    <a:pt x="32808" y="6562"/>
                    <a:pt x="32950" y="5997"/>
                    <a:pt x="33091" y="5433"/>
                  </a:cubicBezTo>
                  <a:cubicBezTo>
                    <a:pt x="33091" y="5362"/>
                    <a:pt x="33091" y="5362"/>
                    <a:pt x="33161" y="5292"/>
                  </a:cubicBezTo>
                  <a:cubicBezTo>
                    <a:pt x="33302" y="4798"/>
                    <a:pt x="33443" y="4304"/>
                    <a:pt x="33655" y="3810"/>
                  </a:cubicBezTo>
                  <a:cubicBezTo>
                    <a:pt x="33655" y="3739"/>
                    <a:pt x="33726" y="3669"/>
                    <a:pt x="33726" y="3598"/>
                  </a:cubicBezTo>
                  <a:cubicBezTo>
                    <a:pt x="33937" y="3104"/>
                    <a:pt x="34219" y="2611"/>
                    <a:pt x="34502" y="2187"/>
                  </a:cubicBezTo>
                  <a:cubicBezTo>
                    <a:pt x="35137" y="1270"/>
                    <a:pt x="35913" y="565"/>
                    <a:pt x="36830" y="0"/>
                  </a:cubicBezTo>
                  <a:lnTo>
                    <a:pt x="4163" y="18979"/>
                  </a:lnTo>
                  <a:cubicBezTo>
                    <a:pt x="3246" y="19473"/>
                    <a:pt x="2469" y="20249"/>
                    <a:pt x="1835" y="21167"/>
                  </a:cubicBezTo>
                  <a:cubicBezTo>
                    <a:pt x="1764" y="21237"/>
                    <a:pt x="1693" y="21308"/>
                    <a:pt x="1693" y="21449"/>
                  </a:cubicBezTo>
                  <a:cubicBezTo>
                    <a:pt x="1482" y="21731"/>
                    <a:pt x="1341" y="22084"/>
                    <a:pt x="1200" y="22366"/>
                  </a:cubicBezTo>
                  <a:cubicBezTo>
                    <a:pt x="1200" y="22437"/>
                    <a:pt x="1129" y="22507"/>
                    <a:pt x="1129" y="22507"/>
                  </a:cubicBezTo>
                  <a:cubicBezTo>
                    <a:pt x="1129" y="22578"/>
                    <a:pt x="1058" y="22648"/>
                    <a:pt x="1058" y="22719"/>
                  </a:cubicBezTo>
                  <a:cubicBezTo>
                    <a:pt x="988" y="22860"/>
                    <a:pt x="917" y="23001"/>
                    <a:pt x="847" y="23213"/>
                  </a:cubicBezTo>
                  <a:cubicBezTo>
                    <a:pt x="776" y="23424"/>
                    <a:pt x="706" y="23707"/>
                    <a:pt x="565" y="23989"/>
                  </a:cubicBezTo>
                  <a:cubicBezTo>
                    <a:pt x="565" y="24059"/>
                    <a:pt x="494" y="24130"/>
                    <a:pt x="494" y="24271"/>
                  </a:cubicBezTo>
                  <a:cubicBezTo>
                    <a:pt x="494" y="24342"/>
                    <a:pt x="494" y="24342"/>
                    <a:pt x="423" y="24412"/>
                  </a:cubicBezTo>
                  <a:cubicBezTo>
                    <a:pt x="423" y="24553"/>
                    <a:pt x="353" y="24624"/>
                    <a:pt x="353" y="24765"/>
                  </a:cubicBezTo>
                  <a:cubicBezTo>
                    <a:pt x="282" y="24977"/>
                    <a:pt x="282" y="25259"/>
                    <a:pt x="212" y="25470"/>
                  </a:cubicBezTo>
                  <a:cubicBezTo>
                    <a:pt x="141" y="25682"/>
                    <a:pt x="141" y="25894"/>
                    <a:pt x="141" y="26176"/>
                  </a:cubicBezTo>
                  <a:cubicBezTo>
                    <a:pt x="141" y="26176"/>
                    <a:pt x="141" y="26176"/>
                    <a:pt x="141" y="26246"/>
                  </a:cubicBezTo>
                  <a:cubicBezTo>
                    <a:pt x="141" y="26246"/>
                    <a:pt x="141" y="26246"/>
                    <a:pt x="141" y="26317"/>
                  </a:cubicBezTo>
                  <a:cubicBezTo>
                    <a:pt x="141" y="26529"/>
                    <a:pt x="71" y="26740"/>
                    <a:pt x="71" y="26952"/>
                  </a:cubicBezTo>
                  <a:cubicBezTo>
                    <a:pt x="71" y="27164"/>
                    <a:pt x="71" y="27376"/>
                    <a:pt x="0" y="27658"/>
                  </a:cubicBezTo>
                  <a:cubicBezTo>
                    <a:pt x="0" y="27870"/>
                    <a:pt x="0" y="28081"/>
                    <a:pt x="0" y="28363"/>
                  </a:cubicBezTo>
                  <a:cubicBezTo>
                    <a:pt x="0" y="28363"/>
                    <a:pt x="0" y="28363"/>
                    <a:pt x="0" y="28434"/>
                  </a:cubicBezTo>
                  <a:cubicBezTo>
                    <a:pt x="0" y="28646"/>
                    <a:pt x="0" y="28857"/>
                    <a:pt x="0" y="29069"/>
                  </a:cubicBezTo>
                  <a:cubicBezTo>
                    <a:pt x="0" y="29281"/>
                    <a:pt x="0" y="29492"/>
                    <a:pt x="0" y="29774"/>
                  </a:cubicBezTo>
                  <a:cubicBezTo>
                    <a:pt x="0" y="29986"/>
                    <a:pt x="0" y="30268"/>
                    <a:pt x="71" y="30480"/>
                  </a:cubicBezTo>
                  <a:cubicBezTo>
                    <a:pt x="141" y="30691"/>
                    <a:pt x="141" y="30974"/>
                    <a:pt x="141" y="31185"/>
                  </a:cubicBezTo>
                  <a:cubicBezTo>
                    <a:pt x="141" y="31397"/>
                    <a:pt x="212" y="31679"/>
                    <a:pt x="212" y="31891"/>
                  </a:cubicBezTo>
                  <a:cubicBezTo>
                    <a:pt x="212" y="31891"/>
                    <a:pt x="212" y="31891"/>
                    <a:pt x="212" y="31891"/>
                  </a:cubicBezTo>
                  <a:cubicBezTo>
                    <a:pt x="212" y="31891"/>
                    <a:pt x="212" y="31891"/>
                    <a:pt x="212" y="31891"/>
                  </a:cubicBezTo>
                  <a:cubicBezTo>
                    <a:pt x="282" y="32103"/>
                    <a:pt x="282" y="32315"/>
                    <a:pt x="353" y="32597"/>
                  </a:cubicBezTo>
                  <a:cubicBezTo>
                    <a:pt x="423" y="32879"/>
                    <a:pt x="423" y="33091"/>
                    <a:pt x="494" y="33373"/>
                  </a:cubicBezTo>
                  <a:cubicBezTo>
                    <a:pt x="565" y="33655"/>
                    <a:pt x="635" y="33867"/>
                    <a:pt x="635" y="34149"/>
                  </a:cubicBezTo>
                  <a:cubicBezTo>
                    <a:pt x="706" y="34431"/>
                    <a:pt x="776" y="34643"/>
                    <a:pt x="847" y="34925"/>
                  </a:cubicBezTo>
                  <a:cubicBezTo>
                    <a:pt x="917" y="35137"/>
                    <a:pt x="988" y="35348"/>
                    <a:pt x="988" y="35560"/>
                  </a:cubicBezTo>
                  <a:cubicBezTo>
                    <a:pt x="988" y="35560"/>
                    <a:pt x="988" y="35560"/>
                    <a:pt x="988" y="35630"/>
                  </a:cubicBezTo>
                  <a:cubicBezTo>
                    <a:pt x="988" y="35701"/>
                    <a:pt x="988" y="35701"/>
                    <a:pt x="988" y="35772"/>
                  </a:cubicBezTo>
                  <a:cubicBezTo>
                    <a:pt x="1058" y="35983"/>
                    <a:pt x="1129" y="36266"/>
                    <a:pt x="1200" y="36477"/>
                  </a:cubicBezTo>
                  <a:cubicBezTo>
                    <a:pt x="1270" y="36689"/>
                    <a:pt x="1341" y="36971"/>
                    <a:pt x="1482" y="37183"/>
                  </a:cubicBezTo>
                  <a:cubicBezTo>
                    <a:pt x="1552" y="37394"/>
                    <a:pt x="1623" y="37676"/>
                    <a:pt x="1764" y="37888"/>
                  </a:cubicBezTo>
                  <a:cubicBezTo>
                    <a:pt x="1835" y="38100"/>
                    <a:pt x="1976" y="38382"/>
                    <a:pt x="2046" y="38594"/>
                  </a:cubicBezTo>
                  <a:cubicBezTo>
                    <a:pt x="2117" y="38806"/>
                    <a:pt x="2187" y="38947"/>
                    <a:pt x="2258" y="39158"/>
                  </a:cubicBezTo>
                  <a:cubicBezTo>
                    <a:pt x="2258" y="39158"/>
                    <a:pt x="2258" y="39158"/>
                    <a:pt x="2258" y="39229"/>
                  </a:cubicBezTo>
                  <a:cubicBezTo>
                    <a:pt x="2258" y="39299"/>
                    <a:pt x="2258" y="39299"/>
                    <a:pt x="2328" y="39370"/>
                  </a:cubicBezTo>
                  <a:cubicBezTo>
                    <a:pt x="2399" y="39582"/>
                    <a:pt x="2540" y="39864"/>
                    <a:pt x="2611" y="40076"/>
                  </a:cubicBezTo>
                  <a:cubicBezTo>
                    <a:pt x="2752" y="40358"/>
                    <a:pt x="2822" y="40569"/>
                    <a:pt x="2963" y="40852"/>
                  </a:cubicBezTo>
                  <a:cubicBezTo>
                    <a:pt x="3104" y="41134"/>
                    <a:pt x="3246" y="41416"/>
                    <a:pt x="3387" y="41698"/>
                  </a:cubicBezTo>
                  <a:cubicBezTo>
                    <a:pt x="3528" y="41981"/>
                    <a:pt x="3739" y="42333"/>
                    <a:pt x="3881" y="42615"/>
                  </a:cubicBezTo>
                  <a:cubicBezTo>
                    <a:pt x="3881" y="42686"/>
                    <a:pt x="3951" y="42686"/>
                    <a:pt x="3951" y="42757"/>
                  </a:cubicBezTo>
                  <a:cubicBezTo>
                    <a:pt x="4022" y="42827"/>
                    <a:pt x="4022" y="42898"/>
                    <a:pt x="4092" y="42968"/>
                  </a:cubicBezTo>
                  <a:cubicBezTo>
                    <a:pt x="4445" y="43533"/>
                    <a:pt x="4798" y="44097"/>
                    <a:pt x="5151" y="44662"/>
                  </a:cubicBezTo>
                  <a:cubicBezTo>
                    <a:pt x="5433" y="45085"/>
                    <a:pt x="5715" y="45508"/>
                    <a:pt x="6068" y="45932"/>
                  </a:cubicBezTo>
                  <a:cubicBezTo>
                    <a:pt x="6068" y="45932"/>
                    <a:pt x="6068" y="45932"/>
                    <a:pt x="6068" y="45932"/>
                  </a:cubicBezTo>
                  <a:cubicBezTo>
                    <a:pt x="6068" y="45932"/>
                    <a:pt x="6068" y="45932"/>
                    <a:pt x="6068" y="45932"/>
                  </a:cubicBezTo>
                  <a:cubicBezTo>
                    <a:pt x="6280" y="46214"/>
                    <a:pt x="6491" y="46496"/>
                    <a:pt x="6703" y="46778"/>
                  </a:cubicBezTo>
                  <a:cubicBezTo>
                    <a:pt x="6915" y="46990"/>
                    <a:pt x="7056" y="47202"/>
                    <a:pt x="7267" y="47484"/>
                  </a:cubicBezTo>
                  <a:cubicBezTo>
                    <a:pt x="7479" y="47696"/>
                    <a:pt x="7620" y="47907"/>
                    <a:pt x="7832" y="48119"/>
                  </a:cubicBezTo>
                  <a:cubicBezTo>
                    <a:pt x="8043" y="48330"/>
                    <a:pt x="8184" y="48542"/>
                    <a:pt x="8396" y="48754"/>
                  </a:cubicBezTo>
                  <a:cubicBezTo>
                    <a:pt x="8396" y="48824"/>
                    <a:pt x="8467" y="48824"/>
                    <a:pt x="8467" y="48895"/>
                  </a:cubicBezTo>
                  <a:cubicBezTo>
                    <a:pt x="8467" y="48895"/>
                    <a:pt x="8467" y="48895"/>
                    <a:pt x="8537" y="48966"/>
                  </a:cubicBezTo>
                  <a:cubicBezTo>
                    <a:pt x="8678" y="49107"/>
                    <a:pt x="8819" y="49248"/>
                    <a:pt x="8961" y="49389"/>
                  </a:cubicBezTo>
                  <a:cubicBezTo>
                    <a:pt x="9172" y="49600"/>
                    <a:pt x="9384" y="49812"/>
                    <a:pt x="9596" y="49953"/>
                  </a:cubicBezTo>
                  <a:cubicBezTo>
                    <a:pt x="9807" y="50165"/>
                    <a:pt x="10019" y="50377"/>
                    <a:pt x="10231" y="50518"/>
                  </a:cubicBezTo>
                  <a:cubicBezTo>
                    <a:pt x="10442" y="50729"/>
                    <a:pt x="10654" y="50871"/>
                    <a:pt x="10866" y="51082"/>
                  </a:cubicBezTo>
                  <a:cubicBezTo>
                    <a:pt x="10936" y="51153"/>
                    <a:pt x="11077" y="51223"/>
                    <a:pt x="11148" y="51364"/>
                  </a:cubicBezTo>
                  <a:cubicBezTo>
                    <a:pt x="11148" y="51364"/>
                    <a:pt x="11218" y="51435"/>
                    <a:pt x="11218" y="51435"/>
                  </a:cubicBezTo>
                  <a:cubicBezTo>
                    <a:pt x="11289" y="51505"/>
                    <a:pt x="11360" y="51576"/>
                    <a:pt x="11501" y="51647"/>
                  </a:cubicBezTo>
                  <a:cubicBezTo>
                    <a:pt x="11712" y="51788"/>
                    <a:pt x="11924" y="51999"/>
                    <a:pt x="12136" y="52141"/>
                  </a:cubicBezTo>
                  <a:cubicBezTo>
                    <a:pt x="12347" y="52281"/>
                    <a:pt x="12559" y="52423"/>
                    <a:pt x="12771" y="52564"/>
                  </a:cubicBezTo>
                  <a:cubicBezTo>
                    <a:pt x="12982" y="52705"/>
                    <a:pt x="13194" y="52846"/>
                    <a:pt x="13406" y="52987"/>
                  </a:cubicBezTo>
                  <a:cubicBezTo>
                    <a:pt x="13617" y="53128"/>
                    <a:pt x="13829" y="53269"/>
                    <a:pt x="14041" y="53340"/>
                  </a:cubicBezTo>
                  <a:cubicBezTo>
                    <a:pt x="14111" y="53340"/>
                    <a:pt x="14111" y="53411"/>
                    <a:pt x="14182" y="53411"/>
                  </a:cubicBezTo>
                  <a:cubicBezTo>
                    <a:pt x="14323" y="53481"/>
                    <a:pt x="14464" y="53551"/>
                    <a:pt x="14605" y="53693"/>
                  </a:cubicBezTo>
                  <a:cubicBezTo>
                    <a:pt x="14817" y="53763"/>
                    <a:pt x="14958" y="53905"/>
                    <a:pt x="15169" y="53975"/>
                  </a:cubicBezTo>
                  <a:cubicBezTo>
                    <a:pt x="15381" y="54045"/>
                    <a:pt x="15522" y="54187"/>
                    <a:pt x="15734" y="54257"/>
                  </a:cubicBezTo>
                  <a:cubicBezTo>
                    <a:pt x="15946" y="54328"/>
                    <a:pt x="16087" y="54398"/>
                    <a:pt x="16298" y="54469"/>
                  </a:cubicBezTo>
                  <a:cubicBezTo>
                    <a:pt x="16369" y="54469"/>
                    <a:pt x="16440" y="54539"/>
                    <a:pt x="16440" y="54539"/>
                  </a:cubicBezTo>
                  <a:cubicBezTo>
                    <a:pt x="16440" y="54539"/>
                    <a:pt x="16510" y="54539"/>
                    <a:pt x="16510" y="54539"/>
                  </a:cubicBezTo>
                  <a:cubicBezTo>
                    <a:pt x="16651" y="54610"/>
                    <a:pt x="16722" y="54610"/>
                    <a:pt x="16863" y="54681"/>
                  </a:cubicBezTo>
                  <a:cubicBezTo>
                    <a:pt x="17075" y="54751"/>
                    <a:pt x="17216" y="54822"/>
                    <a:pt x="17427" y="54892"/>
                  </a:cubicBezTo>
                  <a:cubicBezTo>
                    <a:pt x="17639" y="54963"/>
                    <a:pt x="17780" y="55033"/>
                    <a:pt x="17992" y="55033"/>
                  </a:cubicBezTo>
                  <a:cubicBezTo>
                    <a:pt x="18203" y="55104"/>
                    <a:pt x="18415" y="55104"/>
                    <a:pt x="18556" y="55174"/>
                  </a:cubicBezTo>
                  <a:cubicBezTo>
                    <a:pt x="18627" y="55174"/>
                    <a:pt x="18627" y="55174"/>
                    <a:pt x="18697" y="55174"/>
                  </a:cubicBezTo>
                  <a:lnTo>
                    <a:pt x="51364" y="36195"/>
                  </a:lnTo>
                  <a:cubicBezTo>
                    <a:pt x="50659" y="35701"/>
                    <a:pt x="49953" y="35489"/>
                    <a:pt x="49177" y="35137"/>
                  </a:cubicBezTo>
                  <a:close/>
                </a:path>
              </a:pathLst>
            </a:custGeom>
            <a:solidFill>
              <a:schemeClr val="accent2"/>
            </a:solidFill>
            <a:ln w="7047"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722DCC8F-9862-471C-8BDA-DC6AA32C9D3C}"/>
                </a:ext>
              </a:extLst>
            </p:cNvPr>
            <p:cNvSpPr/>
            <p:nvPr/>
          </p:nvSpPr>
          <p:spPr>
            <a:xfrm>
              <a:off x="4374515" y="4242788"/>
              <a:ext cx="28222" cy="14111"/>
            </a:xfrm>
            <a:custGeom>
              <a:avLst/>
              <a:gdLst>
                <a:gd name="connsiteX0" fmla="*/ 0 w 28222"/>
                <a:gd name="connsiteY0" fmla="*/ 19403 h 14111"/>
                <a:gd name="connsiteX1" fmla="*/ 32667 w 28222"/>
                <a:gd name="connsiteY1" fmla="*/ 423 h 14111"/>
                <a:gd name="connsiteX2" fmla="*/ 33514 w 28222"/>
                <a:gd name="connsiteY2" fmla="*/ 0 h 14111"/>
                <a:gd name="connsiteX3" fmla="*/ 847 w 28222"/>
                <a:gd name="connsiteY3" fmla="*/ 18979 h 14111"/>
                <a:gd name="connsiteX4" fmla="*/ 0 w 28222"/>
                <a:gd name="connsiteY4" fmla="*/ 1940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403"/>
                  </a:moveTo>
                  <a:lnTo>
                    <a:pt x="32667" y="423"/>
                  </a:lnTo>
                  <a:cubicBezTo>
                    <a:pt x="32949" y="282"/>
                    <a:pt x="33232" y="141"/>
                    <a:pt x="33514" y="0"/>
                  </a:cubicBezTo>
                  <a:lnTo>
                    <a:pt x="847" y="18979"/>
                  </a:lnTo>
                  <a:cubicBezTo>
                    <a:pt x="635" y="19120"/>
                    <a:pt x="282" y="19262"/>
                    <a:pt x="0" y="19403"/>
                  </a:cubicBezTo>
                </a:path>
              </a:pathLst>
            </a:custGeom>
            <a:solidFill>
              <a:srgbClr val="36345E"/>
            </a:solidFill>
            <a:ln w="7047" cap="flat">
              <a:noFill/>
              <a:prstDash val="solid"/>
              <a:miter/>
            </a:ln>
          </p:spPr>
          <p:txBody>
            <a:bodyPr rtlCol="0" anchor="ctr"/>
            <a:lstStyle/>
            <a:p>
              <a:endParaRPr lang="en-ID"/>
            </a:p>
          </p:txBody>
        </p:sp>
        <p:grpSp>
          <p:nvGrpSpPr>
            <p:cNvPr id="50" name="Graphic 1">
              <a:extLst>
                <a:ext uri="{FF2B5EF4-FFF2-40B4-BE49-F238E27FC236}">
                  <a16:creationId xmlns:a16="http://schemas.microsoft.com/office/drawing/2014/main" id="{D8B3E54A-6937-457C-83EE-DBF5C04EB86A}"/>
                </a:ext>
              </a:extLst>
            </p:cNvPr>
            <p:cNvGrpSpPr/>
            <p:nvPr/>
          </p:nvGrpSpPr>
          <p:grpSpPr>
            <a:xfrm>
              <a:off x="4351091" y="4200455"/>
              <a:ext cx="28222" cy="14111"/>
              <a:chOff x="4351091" y="4200455"/>
              <a:chExt cx="28222" cy="14111"/>
            </a:xfrm>
            <a:solidFill>
              <a:schemeClr val="accent1"/>
            </a:solidFill>
          </p:grpSpPr>
          <p:sp>
            <p:nvSpPr>
              <p:cNvPr id="129" name="Freeform: Shape 128">
                <a:extLst>
                  <a:ext uri="{FF2B5EF4-FFF2-40B4-BE49-F238E27FC236}">
                    <a16:creationId xmlns:a16="http://schemas.microsoft.com/office/drawing/2014/main" id="{2961ED4B-6BBC-4D92-802F-1A5705ADECDD}"/>
                  </a:ext>
                </a:extLst>
              </p:cNvPr>
              <p:cNvSpPr/>
              <p:nvPr/>
            </p:nvSpPr>
            <p:spPr>
              <a:xfrm>
                <a:off x="4351091" y="4200595"/>
                <a:ext cx="28222" cy="14111"/>
              </a:xfrm>
              <a:custGeom>
                <a:avLst/>
                <a:gdLst>
                  <a:gd name="connsiteX0" fmla="*/ 0 w 28222"/>
                  <a:gd name="connsiteY0" fmla="*/ 19755 h 14111"/>
                  <a:gd name="connsiteX1" fmla="*/ 32667 w 28222"/>
                  <a:gd name="connsiteY1" fmla="*/ 776 h 14111"/>
                  <a:gd name="connsiteX2" fmla="*/ 34361 w 28222"/>
                  <a:gd name="connsiteY2" fmla="*/ 0 h 14111"/>
                  <a:gd name="connsiteX3" fmla="*/ 1693 w 28222"/>
                  <a:gd name="connsiteY3" fmla="*/ 18979 h 14111"/>
                  <a:gd name="connsiteX4" fmla="*/ 0 w 28222"/>
                  <a:gd name="connsiteY4" fmla="*/ 19755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755"/>
                    </a:moveTo>
                    <a:lnTo>
                      <a:pt x="32667" y="776"/>
                    </a:lnTo>
                    <a:cubicBezTo>
                      <a:pt x="33232" y="494"/>
                      <a:pt x="33796" y="212"/>
                      <a:pt x="34361" y="0"/>
                    </a:cubicBezTo>
                    <a:lnTo>
                      <a:pt x="1693" y="18979"/>
                    </a:lnTo>
                    <a:cubicBezTo>
                      <a:pt x="1129" y="19191"/>
                      <a:pt x="564" y="19473"/>
                      <a:pt x="0" y="19755"/>
                    </a:cubicBezTo>
                  </a:path>
                </a:pathLst>
              </a:custGeom>
              <a:solidFill>
                <a:srgbClr val="36345E"/>
              </a:solidFill>
              <a:ln w="7047"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5E70FCED-20E2-47FA-B782-ED3E048029E1}"/>
                  </a:ext>
                </a:extLst>
              </p:cNvPr>
              <p:cNvSpPr/>
              <p:nvPr/>
            </p:nvSpPr>
            <p:spPr>
              <a:xfrm>
                <a:off x="4352784" y="4200455"/>
                <a:ext cx="28222" cy="14111"/>
              </a:xfrm>
              <a:custGeom>
                <a:avLst/>
                <a:gdLst>
                  <a:gd name="connsiteX0" fmla="*/ 0 w 28222"/>
                  <a:gd name="connsiteY0" fmla="*/ 19120 h 14111"/>
                  <a:gd name="connsiteX1" fmla="*/ 32667 w 28222"/>
                  <a:gd name="connsiteY1" fmla="*/ 141 h 14111"/>
                  <a:gd name="connsiteX2" fmla="*/ 33020 w 28222"/>
                  <a:gd name="connsiteY2" fmla="*/ 0 h 14111"/>
                  <a:gd name="connsiteX3" fmla="*/ 353 w 28222"/>
                  <a:gd name="connsiteY3" fmla="*/ 18979 h 14111"/>
                  <a:gd name="connsiteX4" fmla="*/ 0 w 28222"/>
                  <a:gd name="connsiteY4" fmla="*/ 1912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20"/>
                    </a:moveTo>
                    <a:lnTo>
                      <a:pt x="32667" y="141"/>
                    </a:lnTo>
                    <a:cubicBezTo>
                      <a:pt x="32808" y="70"/>
                      <a:pt x="32879" y="70"/>
                      <a:pt x="33020" y="0"/>
                    </a:cubicBezTo>
                    <a:lnTo>
                      <a:pt x="353" y="18979"/>
                    </a:lnTo>
                    <a:cubicBezTo>
                      <a:pt x="282" y="19050"/>
                      <a:pt x="141" y="19050"/>
                      <a:pt x="0" y="19120"/>
                    </a:cubicBezTo>
                  </a:path>
                </a:pathLst>
              </a:custGeom>
              <a:solidFill>
                <a:srgbClr val="383662"/>
              </a:solidFill>
              <a:ln w="7047" cap="flat">
                <a:noFill/>
                <a:prstDash val="solid"/>
                <a:miter/>
              </a:ln>
            </p:spPr>
            <p:txBody>
              <a:bodyPr rtlCol="0" anchor="ctr"/>
              <a:lstStyle/>
              <a:p>
                <a:endParaRPr lang="en-ID"/>
              </a:p>
            </p:txBody>
          </p:sp>
        </p:grpSp>
        <p:sp>
          <p:nvSpPr>
            <p:cNvPr id="51" name="Freeform: Shape 50">
              <a:extLst>
                <a:ext uri="{FF2B5EF4-FFF2-40B4-BE49-F238E27FC236}">
                  <a16:creationId xmlns:a16="http://schemas.microsoft.com/office/drawing/2014/main" id="{5CE273B5-9FD9-457B-A78D-58C4271111C4}"/>
                </a:ext>
              </a:extLst>
            </p:cNvPr>
            <p:cNvSpPr/>
            <p:nvPr/>
          </p:nvSpPr>
          <p:spPr>
            <a:xfrm>
              <a:off x="4362873" y="4221833"/>
              <a:ext cx="42333" cy="35278"/>
            </a:xfrm>
            <a:custGeom>
              <a:avLst/>
              <a:gdLst>
                <a:gd name="connsiteX0" fmla="*/ 37324 w 42333"/>
                <a:gd name="connsiteY0" fmla="*/ 3387 h 35277"/>
                <a:gd name="connsiteX1" fmla="*/ 37324 w 42333"/>
                <a:gd name="connsiteY1" fmla="*/ 3387 h 35277"/>
                <a:gd name="connsiteX2" fmla="*/ 37254 w 42333"/>
                <a:gd name="connsiteY2" fmla="*/ 3175 h 35277"/>
                <a:gd name="connsiteX3" fmla="*/ 37183 w 42333"/>
                <a:gd name="connsiteY3" fmla="*/ 3034 h 35277"/>
                <a:gd name="connsiteX4" fmla="*/ 37112 w 42333"/>
                <a:gd name="connsiteY4" fmla="*/ 2893 h 35277"/>
                <a:gd name="connsiteX5" fmla="*/ 37042 w 42333"/>
                <a:gd name="connsiteY5" fmla="*/ 2752 h 35277"/>
                <a:gd name="connsiteX6" fmla="*/ 36971 w 42333"/>
                <a:gd name="connsiteY6" fmla="*/ 2611 h 35277"/>
                <a:gd name="connsiteX7" fmla="*/ 36830 w 42333"/>
                <a:gd name="connsiteY7" fmla="*/ 2399 h 35277"/>
                <a:gd name="connsiteX8" fmla="*/ 36618 w 42333"/>
                <a:gd name="connsiteY8" fmla="*/ 2046 h 35277"/>
                <a:gd name="connsiteX9" fmla="*/ 36477 w 42333"/>
                <a:gd name="connsiteY9" fmla="*/ 1835 h 35277"/>
                <a:gd name="connsiteX10" fmla="*/ 36336 w 42333"/>
                <a:gd name="connsiteY10" fmla="*/ 1693 h 35277"/>
                <a:gd name="connsiteX11" fmla="*/ 36266 w 42333"/>
                <a:gd name="connsiteY11" fmla="*/ 1623 h 35277"/>
                <a:gd name="connsiteX12" fmla="*/ 36266 w 42333"/>
                <a:gd name="connsiteY12" fmla="*/ 1623 h 35277"/>
                <a:gd name="connsiteX13" fmla="*/ 36195 w 42333"/>
                <a:gd name="connsiteY13" fmla="*/ 1552 h 35277"/>
                <a:gd name="connsiteX14" fmla="*/ 36125 w 42333"/>
                <a:gd name="connsiteY14" fmla="*/ 1411 h 35277"/>
                <a:gd name="connsiteX15" fmla="*/ 36054 w 42333"/>
                <a:gd name="connsiteY15" fmla="*/ 1270 h 35277"/>
                <a:gd name="connsiteX16" fmla="*/ 35913 w 42333"/>
                <a:gd name="connsiteY16" fmla="*/ 1129 h 35277"/>
                <a:gd name="connsiteX17" fmla="*/ 35772 w 42333"/>
                <a:gd name="connsiteY17" fmla="*/ 988 h 35277"/>
                <a:gd name="connsiteX18" fmla="*/ 35631 w 42333"/>
                <a:gd name="connsiteY18" fmla="*/ 847 h 35277"/>
                <a:gd name="connsiteX19" fmla="*/ 35490 w 42333"/>
                <a:gd name="connsiteY19" fmla="*/ 776 h 35277"/>
                <a:gd name="connsiteX20" fmla="*/ 35348 w 42333"/>
                <a:gd name="connsiteY20" fmla="*/ 705 h 35277"/>
                <a:gd name="connsiteX21" fmla="*/ 35207 w 42333"/>
                <a:gd name="connsiteY21" fmla="*/ 635 h 35277"/>
                <a:gd name="connsiteX22" fmla="*/ 35066 w 42333"/>
                <a:gd name="connsiteY22" fmla="*/ 565 h 35277"/>
                <a:gd name="connsiteX23" fmla="*/ 34925 w 42333"/>
                <a:gd name="connsiteY23" fmla="*/ 494 h 35277"/>
                <a:gd name="connsiteX24" fmla="*/ 34784 w 42333"/>
                <a:gd name="connsiteY24" fmla="*/ 423 h 35277"/>
                <a:gd name="connsiteX25" fmla="*/ 34784 w 42333"/>
                <a:gd name="connsiteY25" fmla="*/ 423 h 35277"/>
                <a:gd name="connsiteX26" fmla="*/ 34713 w 42333"/>
                <a:gd name="connsiteY26" fmla="*/ 353 h 35277"/>
                <a:gd name="connsiteX27" fmla="*/ 34572 w 42333"/>
                <a:gd name="connsiteY27" fmla="*/ 282 h 35277"/>
                <a:gd name="connsiteX28" fmla="*/ 34431 w 42333"/>
                <a:gd name="connsiteY28" fmla="*/ 212 h 35277"/>
                <a:gd name="connsiteX29" fmla="*/ 34290 w 42333"/>
                <a:gd name="connsiteY29" fmla="*/ 141 h 35277"/>
                <a:gd name="connsiteX30" fmla="*/ 34149 w 42333"/>
                <a:gd name="connsiteY30" fmla="*/ 71 h 35277"/>
                <a:gd name="connsiteX31" fmla="*/ 34008 w 42333"/>
                <a:gd name="connsiteY31" fmla="*/ 0 h 35277"/>
                <a:gd name="connsiteX32" fmla="*/ 33937 w 42333"/>
                <a:gd name="connsiteY32" fmla="*/ 0 h 35277"/>
                <a:gd name="connsiteX33" fmla="*/ 33937 w 42333"/>
                <a:gd name="connsiteY33" fmla="*/ 0 h 35277"/>
                <a:gd name="connsiteX34" fmla="*/ 33867 w 42333"/>
                <a:gd name="connsiteY34" fmla="*/ 0 h 35277"/>
                <a:gd name="connsiteX35" fmla="*/ 33726 w 42333"/>
                <a:gd name="connsiteY35" fmla="*/ 0 h 35277"/>
                <a:gd name="connsiteX36" fmla="*/ 33585 w 42333"/>
                <a:gd name="connsiteY36" fmla="*/ 0 h 35277"/>
                <a:gd name="connsiteX37" fmla="*/ 33443 w 42333"/>
                <a:gd name="connsiteY37" fmla="*/ 0 h 35277"/>
                <a:gd name="connsiteX38" fmla="*/ 33302 w 42333"/>
                <a:gd name="connsiteY38" fmla="*/ 0 h 35277"/>
                <a:gd name="connsiteX39" fmla="*/ 33232 w 42333"/>
                <a:gd name="connsiteY39" fmla="*/ 0 h 35277"/>
                <a:gd name="connsiteX40" fmla="*/ 33091 w 42333"/>
                <a:gd name="connsiteY40" fmla="*/ 0 h 35277"/>
                <a:gd name="connsiteX41" fmla="*/ 32879 w 42333"/>
                <a:gd name="connsiteY41" fmla="*/ 71 h 35277"/>
                <a:gd name="connsiteX42" fmla="*/ 32667 w 42333"/>
                <a:gd name="connsiteY42" fmla="*/ 141 h 35277"/>
                <a:gd name="connsiteX43" fmla="*/ 0 w 42333"/>
                <a:gd name="connsiteY43" fmla="*/ 19121 h 35277"/>
                <a:gd name="connsiteX44" fmla="*/ 565 w 42333"/>
                <a:gd name="connsiteY44" fmla="*/ 18909 h 35277"/>
                <a:gd name="connsiteX45" fmla="*/ 1270 w 42333"/>
                <a:gd name="connsiteY45" fmla="*/ 18979 h 35277"/>
                <a:gd name="connsiteX46" fmla="*/ 1270 w 42333"/>
                <a:gd name="connsiteY46" fmla="*/ 18979 h 35277"/>
                <a:gd name="connsiteX47" fmla="*/ 1976 w 42333"/>
                <a:gd name="connsiteY47" fmla="*/ 19262 h 35277"/>
                <a:gd name="connsiteX48" fmla="*/ 3316 w 42333"/>
                <a:gd name="connsiteY48" fmla="*/ 20461 h 35277"/>
                <a:gd name="connsiteX49" fmla="*/ 3316 w 42333"/>
                <a:gd name="connsiteY49" fmla="*/ 20461 h 35277"/>
                <a:gd name="connsiteX50" fmla="*/ 4304 w 42333"/>
                <a:gd name="connsiteY50" fmla="*/ 22225 h 35277"/>
                <a:gd name="connsiteX51" fmla="*/ 11289 w 42333"/>
                <a:gd name="connsiteY51" fmla="*/ 40217 h 35277"/>
                <a:gd name="connsiteX52" fmla="*/ 43956 w 42333"/>
                <a:gd name="connsiteY52" fmla="*/ 21237 h 35277"/>
                <a:gd name="connsiteX53" fmla="*/ 37324 w 42333"/>
                <a:gd name="connsiteY53" fmla="*/ 3387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2333" h="35277">
                  <a:moveTo>
                    <a:pt x="37324" y="3387"/>
                  </a:moveTo>
                  <a:cubicBezTo>
                    <a:pt x="37324" y="3316"/>
                    <a:pt x="37324" y="3316"/>
                    <a:pt x="37324" y="3387"/>
                  </a:cubicBezTo>
                  <a:cubicBezTo>
                    <a:pt x="37254" y="3246"/>
                    <a:pt x="37254" y="3246"/>
                    <a:pt x="37254" y="3175"/>
                  </a:cubicBezTo>
                  <a:cubicBezTo>
                    <a:pt x="37254" y="3104"/>
                    <a:pt x="37183" y="3104"/>
                    <a:pt x="37183" y="3034"/>
                  </a:cubicBezTo>
                  <a:cubicBezTo>
                    <a:pt x="37183" y="2963"/>
                    <a:pt x="37112" y="2963"/>
                    <a:pt x="37112" y="2893"/>
                  </a:cubicBezTo>
                  <a:cubicBezTo>
                    <a:pt x="37112" y="2822"/>
                    <a:pt x="37042" y="2822"/>
                    <a:pt x="37042" y="2752"/>
                  </a:cubicBezTo>
                  <a:cubicBezTo>
                    <a:pt x="37042" y="2681"/>
                    <a:pt x="36971" y="2681"/>
                    <a:pt x="36971" y="2611"/>
                  </a:cubicBezTo>
                  <a:cubicBezTo>
                    <a:pt x="36901" y="2540"/>
                    <a:pt x="36901" y="2469"/>
                    <a:pt x="36830" y="2399"/>
                  </a:cubicBezTo>
                  <a:cubicBezTo>
                    <a:pt x="36760" y="2258"/>
                    <a:pt x="36689" y="2187"/>
                    <a:pt x="36618" y="2046"/>
                  </a:cubicBezTo>
                  <a:cubicBezTo>
                    <a:pt x="36548" y="1976"/>
                    <a:pt x="36548" y="1905"/>
                    <a:pt x="36477" y="1835"/>
                  </a:cubicBezTo>
                  <a:cubicBezTo>
                    <a:pt x="36407" y="1764"/>
                    <a:pt x="36407" y="1764"/>
                    <a:pt x="36336" y="1693"/>
                  </a:cubicBezTo>
                  <a:cubicBezTo>
                    <a:pt x="36336" y="1693"/>
                    <a:pt x="36336" y="1623"/>
                    <a:pt x="36266" y="1623"/>
                  </a:cubicBezTo>
                  <a:cubicBezTo>
                    <a:pt x="36266" y="1623"/>
                    <a:pt x="36266" y="1623"/>
                    <a:pt x="36266" y="1623"/>
                  </a:cubicBezTo>
                  <a:cubicBezTo>
                    <a:pt x="36266" y="1623"/>
                    <a:pt x="36266" y="1552"/>
                    <a:pt x="36195" y="1552"/>
                  </a:cubicBezTo>
                  <a:cubicBezTo>
                    <a:pt x="36195" y="1482"/>
                    <a:pt x="36125" y="1482"/>
                    <a:pt x="36125" y="1411"/>
                  </a:cubicBezTo>
                  <a:cubicBezTo>
                    <a:pt x="36125" y="1341"/>
                    <a:pt x="36054" y="1341"/>
                    <a:pt x="36054" y="1270"/>
                  </a:cubicBezTo>
                  <a:cubicBezTo>
                    <a:pt x="35983" y="1199"/>
                    <a:pt x="35983" y="1199"/>
                    <a:pt x="35913" y="1129"/>
                  </a:cubicBezTo>
                  <a:cubicBezTo>
                    <a:pt x="35842" y="1059"/>
                    <a:pt x="35842" y="1059"/>
                    <a:pt x="35772" y="988"/>
                  </a:cubicBezTo>
                  <a:cubicBezTo>
                    <a:pt x="35701" y="917"/>
                    <a:pt x="35701" y="917"/>
                    <a:pt x="35631" y="847"/>
                  </a:cubicBezTo>
                  <a:cubicBezTo>
                    <a:pt x="35560" y="776"/>
                    <a:pt x="35560" y="776"/>
                    <a:pt x="35490" y="776"/>
                  </a:cubicBezTo>
                  <a:cubicBezTo>
                    <a:pt x="35419" y="776"/>
                    <a:pt x="35419" y="705"/>
                    <a:pt x="35348" y="705"/>
                  </a:cubicBezTo>
                  <a:cubicBezTo>
                    <a:pt x="35278" y="705"/>
                    <a:pt x="35278" y="635"/>
                    <a:pt x="35207" y="635"/>
                  </a:cubicBezTo>
                  <a:cubicBezTo>
                    <a:pt x="35137" y="635"/>
                    <a:pt x="35137" y="565"/>
                    <a:pt x="35066" y="565"/>
                  </a:cubicBezTo>
                  <a:cubicBezTo>
                    <a:pt x="34996" y="565"/>
                    <a:pt x="34996" y="494"/>
                    <a:pt x="34925" y="494"/>
                  </a:cubicBezTo>
                  <a:cubicBezTo>
                    <a:pt x="34854" y="494"/>
                    <a:pt x="34854" y="423"/>
                    <a:pt x="34784" y="423"/>
                  </a:cubicBezTo>
                  <a:cubicBezTo>
                    <a:pt x="34784" y="423"/>
                    <a:pt x="34784" y="423"/>
                    <a:pt x="34784" y="423"/>
                  </a:cubicBezTo>
                  <a:cubicBezTo>
                    <a:pt x="34784" y="423"/>
                    <a:pt x="34713" y="423"/>
                    <a:pt x="34713" y="353"/>
                  </a:cubicBezTo>
                  <a:cubicBezTo>
                    <a:pt x="34643" y="353"/>
                    <a:pt x="34643" y="282"/>
                    <a:pt x="34572" y="282"/>
                  </a:cubicBezTo>
                  <a:cubicBezTo>
                    <a:pt x="34502" y="282"/>
                    <a:pt x="34502" y="212"/>
                    <a:pt x="34431" y="212"/>
                  </a:cubicBezTo>
                  <a:cubicBezTo>
                    <a:pt x="34361" y="212"/>
                    <a:pt x="34361" y="212"/>
                    <a:pt x="34290" y="141"/>
                  </a:cubicBezTo>
                  <a:cubicBezTo>
                    <a:pt x="34219" y="71"/>
                    <a:pt x="34219" y="141"/>
                    <a:pt x="34149" y="71"/>
                  </a:cubicBezTo>
                  <a:cubicBezTo>
                    <a:pt x="34078" y="71"/>
                    <a:pt x="34078" y="71"/>
                    <a:pt x="34008" y="0"/>
                  </a:cubicBezTo>
                  <a:cubicBezTo>
                    <a:pt x="34008" y="0"/>
                    <a:pt x="34008" y="0"/>
                    <a:pt x="33937" y="0"/>
                  </a:cubicBezTo>
                  <a:cubicBezTo>
                    <a:pt x="33937" y="0"/>
                    <a:pt x="33937" y="0"/>
                    <a:pt x="33937" y="0"/>
                  </a:cubicBezTo>
                  <a:cubicBezTo>
                    <a:pt x="33937" y="0"/>
                    <a:pt x="33867" y="0"/>
                    <a:pt x="33867" y="0"/>
                  </a:cubicBezTo>
                  <a:cubicBezTo>
                    <a:pt x="33796" y="0"/>
                    <a:pt x="33796" y="0"/>
                    <a:pt x="33726" y="0"/>
                  </a:cubicBezTo>
                  <a:cubicBezTo>
                    <a:pt x="33655" y="0"/>
                    <a:pt x="33655" y="0"/>
                    <a:pt x="33585" y="0"/>
                  </a:cubicBezTo>
                  <a:cubicBezTo>
                    <a:pt x="33514" y="0"/>
                    <a:pt x="33514" y="0"/>
                    <a:pt x="33443" y="0"/>
                  </a:cubicBezTo>
                  <a:cubicBezTo>
                    <a:pt x="33373" y="0"/>
                    <a:pt x="33373" y="0"/>
                    <a:pt x="33302" y="0"/>
                  </a:cubicBezTo>
                  <a:cubicBezTo>
                    <a:pt x="33302" y="0"/>
                    <a:pt x="33232" y="0"/>
                    <a:pt x="33232" y="0"/>
                  </a:cubicBezTo>
                  <a:cubicBezTo>
                    <a:pt x="33161" y="0"/>
                    <a:pt x="33161" y="0"/>
                    <a:pt x="33091" y="0"/>
                  </a:cubicBezTo>
                  <a:cubicBezTo>
                    <a:pt x="33020" y="0"/>
                    <a:pt x="32950" y="0"/>
                    <a:pt x="32879" y="71"/>
                  </a:cubicBezTo>
                  <a:cubicBezTo>
                    <a:pt x="32809" y="71"/>
                    <a:pt x="32738" y="141"/>
                    <a:pt x="32667" y="141"/>
                  </a:cubicBezTo>
                  <a:lnTo>
                    <a:pt x="0" y="19121"/>
                  </a:lnTo>
                  <a:cubicBezTo>
                    <a:pt x="141" y="19050"/>
                    <a:pt x="353" y="18979"/>
                    <a:pt x="565" y="18909"/>
                  </a:cubicBezTo>
                  <a:cubicBezTo>
                    <a:pt x="776" y="18909"/>
                    <a:pt x="988" y="18909"/>
                    <a:pt x="1270" y="18979"/>
                  </a:cubicBezTo>
                  <a:cubicBezTo>
                    <a:pt x="1270" y="18979"/>
                    <a:pt x="1270" y="18979"/>
                    <a:pt x="1270" y="18979"/>
                  </a:cubicBezTo>
                  <a:cubicBezTo>
                    <a:pt x="1482" y="19050"/>
                    <a:pt x="1764" y="19121"/>
                    <a:pt x="1976" y="19262"/>
                  </a:cubicBezTo>
                  <a:cubicBezTo>
                    <a:pt x="2469" y="19544"/>
                    <a:pt x="2893" y="19967"/>
                    <a:pt x="3316" y="20461"/>
                  </a:cubicBezTo>
                  <a:cubicBezTo>
                    <a:pt x="3316" y="20461"/>
                    <a:pt x="3316" y="20461"/>
                    <a:pt x="3316" y="20461"/>
                  </a:cubicBezTo>
                  <a:cubicBezTo>
                    <a:pt x="3740" y="20955"/>
                    <a:pt x="4092" y="21590"/>
                    <a:pt x="4304" y="22225"/>
                  </a:cubicBezTo>
                  <a:lnTo>
                    <a:pt x="11289" y="40217"/>
                  </a:lnTo>
                  <a:lnTo>
                    <a:pt x="43956" y="21237"/>
                  </a:lnTo>
                  <a:lnTo>
                    <a:pt x="37324" y="3387"/>
                  </a:lnTo>
                  <a:close/>
                </a:path>
              </a:pathLst>
            </a:custGeom>
            <a:solidFill>
              <a:schemeClr val="accent1">
                <a:lumMod val="75000"/>
              </a:schemeClr>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5B8F2757-F0D4-4ACF-A6B3-771E16380388}"/>
                </a:ext>
              </a:extLst>
            </p:cNvPr>
            <p:cNvSpPr/>
            <p:nvPr/>
          </p:nvSpPr>
          <p:spPr>
            <a:xfrm>
              <a:off x="4362502" y="4240742"/>
              <a:ext cx="42333" cy="98778"/>
            </a:xfrm>
            <a:custGeom>
              <a:avLst/>
              <a:gdLst>
                <a:gd name="connsiteX0" fmla="*/ 2700 w 42333"/>
                <a:gd name="connsiteY0" fmla="*/ 494 h 98777"/>
                <a:gd name="connsiteX1" fmla="*/ 5028 w 42333"/>
                <a:gd name="connsiteY1" fmla="*/ 3387 h 98777"/>
                <a:gd name="connsiteX2" fmla="*/ 12013 w 42333"/>
                <a:gd name="connsiteY2" fmla="*/ 21379 h 98777"/>
                <a:gd name="connsiteX3" fmla="*/ 14765 w 42333"/>
                <a:gd name="connsiteY3" fmla="*/ 28505 h 98777"/>
                <a:gd name="connsiteX4" fmla="*/ 42704 w 42333"/>
                <a:gd name="connsiteY4" fmla="*/ 100965 h 98777"/>
                <a:gd name="connsiteX5" fmla="*/ 41717 w 42333"/>
                <a:gd name="connsiteY5" fmla="*/ 104705 h 98777"/>
                <a:gd name="connsiteX6" fmla="*/ 40306 w 42333"/>
                <a:gd name="connsiteY6" fmla="*/ 104281 h 98777"/>
                <a:gd name="connsiteX7" fmla="*/ 37977 w 42333"/>
                <a:gd name="connsiteY7" fmla="*/ 101318 h 98777"/>
                <a:gd name="connsiteX8" fmla="*/ 10037 w 42333"/>
                <a:gd name="connsiteY8" fmla="*/ 28857 h 98777"/>
                <a:gd name="connsiteX9" fmla="*/ 7286 w 42333"/>
                <a:gd name="connsiteY9" fmla="*/ 21731 h 98777"/>
                <a:gd name="connsiteX10" fmla="*/ 371 w 42333"/>
                <a:gd name="connsiteY10" fmla="*/ 3740 h 98777"/>
                <a:gd name="connsiteX11" fmla="*/ 1359 w 42333"/>
                <a:gd name="connsiteY11" fmla="*/ 0 h 98777"/>
                <a:gd name="connsiteX12" fmla="*/ 2700 w 42333"/>
                <a:gd name="connsiteY12" fmla="*/ 494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333" h="98777">
                  <a:moveTo>
                    <a:pt x="2700" y="494"/>
                  </a:moveTo>
                  <a:cubicBezTo>
                    <a:pt x="3617" y="1059"/>
                    <a:pt x="4534" y="2117"/>
                    <a:pt x="5028" y="3387"/>
                  </a:cubicBezTo>
                  <a:lnTo>
                    <a:pt x="12013" y="21379"/>
                  </a:lnTo>
                  <a:lnTo>
                    <a:pt x="14765" y="28505"/>
                  </a:lnTo>
                  <a:lnTo>
                    <a:pt x="42704" y="100965"/>
                  </a:lnTo>
                  <a:cubicBezTo>
                    <a:pt x="43410" y="102941"/>
                    <a:pt x="42987" y="104563"/>
                    <a:pt x="41717" y="104705"/>
                  </a:cubicBezTo>
                  <a:cubicBezTo>
                    <a:pt x="41294" y="104705"/>
                    <a:pt x="40800" y="104563"/>
                    <a:pt x="40306" y="104281"/>
                  </a:cubicBezTo>
                  <a:cubicBezTo>
                    <a:pt x="39318" y="103717"/>
                    <a:pt x="38471" y="102658"/>
                    <a:pt x="37977" y="101318"/>
                  </a:cubicBezTo>
                  <a:lnTo>
                    <a:pt x="10037" y="28857"/>
                  </a:lnTo>
                  <a:lnTo>
                    <a:pt x="7286" y="21731"/>
                  </a:lnTo>
                  <a:lnTo>
                    <a:pt x="371" y="3740"/>
                  </a:lnTo>
                  <a:cubicBezTo>
                    <a:pt x="-405" y="1764"/>
                    <a:pt x="89" y="141"/>
                    <a:pt x="1359" y="0"/>
                  </a:cubicBezTo>
                  <a:cubicBezTo>
                    <a:pt x="1782" y="71"/>
                    <a:pt x="2276" y="212"/>
                    <a:pt x="2700" y="49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6B97EA62-7272-43F5-AE54-565EACB02029}"/>
                </a:ext>
              </a:extLst>
            </p:cNvPr>
            <p:cNvSpPr/>
            <p:nvPr/>
          </p:nvSpPr>
          <p:spPr>
            <a:xfrm>
              <a:off x="4353137" y="4200384"/>
              <a:ext cx="28222" cy="14111"/>
            </a:xfrm>
            <a:custGeom>
              <a:avLst/>
              <a:gdLst>
                <a:gd name="connsiteX0" fmla="*/ 0 w 28222"/>
                <a:gd name="connsiteY0" fmla="*/ 19050 h 14111"/>
                <a:gd name="connsiteX1" fmla="*/ 32667 w 28222"/>
                <a:gd name="connsiteY1" fmla="*/ 71 h 14111"/>
                <a:gd name="connsiteX2" fmla="*/ 33020 w 28222"/>
                <a:gd name="connsiteY2" fmla="*/ 0 h 14111"/>
                <a:gd name="connsiteX3" fmla="*/ 353 w 28222"/>
                <a:gd name="connsiteY3" fmla="*/ 18979 h 14111"/>
              </a:gdLst>
              <a:ahLst/>
              <a:cxnLst>
                <a:cxn ang="0">
                  <a:pos x="connsiteX0" y="connsiteY0"/>
                </a:cxn>
                <a:cxn ang="0">
                  <a:pos x="connsiteX1" y="connsiteY1"/>
                </a:cxn>
                <a:cxn ang="0">
                  <a:pos x="connsiteX2" y="connsiteY2"/>
                </a:cxn>
                <a:cxn ang="0">
                  <a:pos x="connsiteX3" y="connsiteY3"/>
                </a:cxn>
              </a:cxnLst>
              <a:rect l="l" t="t" r="r" b="b"/>
              <a:pathLst>
                <a:path w="28222" h="14111">
                  <a:moveTo>
                    <a:pt x="0" y="19050"/>
                  </a:moveTo>
                  <a:lnTo>
                    <a:pt x="32667" y="71"/>
                  </a:lnTo>
                  <a:lnTo>
                    <a:pt x="33020" y="0"/>
                  </a:lnTo>
                  <a:lnTo>
                    <a:pt x="353" y="18979"/>
                  </a:lnTo>
                  <a:close/>
                </a:path>
              </a:pathLst>
            </a:custGeom>
            <a:solidFill>
              <a:srgbClr val="383662"/>
            </a:solidFill>
            <a:ln w="7047" cap="flat">
              <a:noFill/>
              <a:prstDash val="solid"/>
              <a:miter/>
            </a:ln>
          </p:spPr>
          <p:txBody>
            <a:bodyPr rtlCol="0" anchor="ctr"/>
            <a:lstStyle/>
            <a:p>
              <a:endParaRPr lang="en-ID"/>
            </a:p>
          </p:txBody>
        </p:sp>
        <p:grpSp>
          <p:nvGrpSpPr>
            <p:cNvPr id="54" name="Graphic 1">
              <a:extLst>
                <a:ext uri="{FF2B5EF4-FFF2-40B4-BE49-F238E27FC236}">
                  <a16:creationId xmlns:a16="http://schemas.microsoft.com/office/drawing/2014/main" id="{FC502DFA-309C-4BF2-AFD2-852E3BE467DD}"/>
                </a:ext>
              </a:extLst>
            </p:cNvPr>
            <p:cNvGrpSpPr/>
            <p:nvPr/>
          </p:nvGrpSpPr>
          <p:grpSpPr>
            <a:xfrm>
              <a:off x="4353490" y="4199961"/>
              <a:ext cx="35278" cy="14111"/>
              <a:chOff x="4353490" y="4199961"/>
              <a:chExt cx="35278" cy="14111"/>
            </a:xfrm>
            <a:solidFill>
              <a:schemeClr val="accent1"/>
            </a:solidFill>
          </p:grpSpPr>
          <p:sp>
            <p:nvSpPr>
              <p:cNvPr id="125" name="Freeform: Shape 124">
                <a:extLst>
                  <a:ext uri="{FF2B5EF4-FFF2-40B4-BE49-F238E27FC236}">
                    <a16:creationId xmlns:a16="http://schemas.microsoft.com/office/drawing/2014/main" id="{8D3D8C40-527E-4BD7-BA58-0D52EE2D58C8}"/>
                  </a:ext>
                </a:extLst>
              </p:cNvPr>
              <p:cNvSpPr/>
              <p:nvPr/>
            </p:nvSpPr>
            <p:spPr>
              <a:xfrm>
                <a:off x="4353490" y="4200172"/>
                <a:ext cx="28222" cy="14111"/>
              </a:xfrm>
              <a:custGeom>
                <a:avLst/>
                <a:gdLst>
                  <a:gd name="connsiteX0" fmla="*/ 0 w 28222"/>
                  <a:gd name="connsiteY0" fmla="*/ 19191 h 14111"/>
                  <a:gd name="connsiteX1" fmla="*/ 32667 w 28222"/>
                  <a:gd name="connsiteY1" fmla="*/ 212 h 14111"/>
                  <a:gd name="connsiteX2" fmla="*/ 33373 w 28222"/>
                  <a:gd name="connsiteY2" fmla="*/ 0 h 14111"/>
                  <a:gd name="connsiteX3" fmla="*/ 706 w 28222"/>
                  <a:gd name="connsiteY3" fmla="*/ 18979 h 14111"/>
                  <a:gd name="connsiteX4" fmla="*/ 0 w 28222"/>
                  <a:gd name="connsiteY4" fmla="*/ 191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91"/>
                    </a:moveTo>
                    <a:lnTo>
                      <a:pt x="32667" y="212"/>
                    </a:lnTo>
                    <a:cubicBezTo>
                      <a:pt x="32879" y="141"/>
                      <a:pt x="33161" y="71"/>
                      <a:pt x="33373" y="0"/>
                    </a:cubicBezTo>
                    <a:lnTo>
                      <a:pt x="706" y="18979"/>
                    </a:lnTo>
                    <a:cubicBezTo>
                      <a:pt x="494" y="19050"/>
                      <a:pt x="282" y="19121"/>
                      <a:pt x="0" y="19191"/>
                    </a:cubicBezTo>
                  </a:path>
                </a:pathLst>
              </a:custGeom>
              <a:solidFill>
                <a:srgbClr val="383662"/>
              </a:solidFill>
              <a:ln w="7047"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D45315B9-3572-4009-9CE8-58B7E35C22F3}"/>
                  </a:ext>
                </a:extLst>
              </p:cNvPr>
              <p:cNvSpPr/>
              <p:nvPr/>
            </p:nvSpPr>
            <p:spPr>
              <a:xfrm>
                <a:off x="4354266" y="4200031"/>
                <a:ext cx="28222" cy="14111"/>
              </a:xfrm>
              <a:custGeom>
                <a:avLst/>
                <a:gdLst>
                  <a:gd name="connsiteX0" fmla="*/ 0 w 28222"/>
                  <a:gd name="connsiteY0" fmla="*/ 19120 h 14111"/>
                  <a:gd name="connsiteX1" fmla="*/ 32667 w 28222"/>
                  <a:gd name="connsiteY1" fmla="*/ 141 h 14111"/>
                  <a:gd name="connsiteX2" fmla="*/ 33655 w 28222"/>
                  <a:gd name="connsiteY2" fmla="*/ 0 h 14111"/>
                  <a:gd name="connsiteX3" fmla="*/ 988 w 28222"/>
                  <a:gd name="connsiteY3" fmla="*/ 18979 h 14111"/>
                  <a:gd name="connsiteX4" fmla="*/ 0 w 28222"/>
                  <a:gd name="connsiteY4" fmla="*/ 1912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20"/>
                    </a:moveTo>
                    <a:lnTo>
                      <a:pt x="32667" y="141"/>
                    </a:lnTo>
                    <a:cubicBezTo>
                      <a:pt x="33020" y="70"/>
                      <a:pt x="33302" y="0"/>
                      <a:pt x="33655" y="0"/>
                    </a:cubicBezTo>
                    <a:lnTo>
                      <a:pt x="988" y="18979"/>
                    </a:lnTo>
                    <a:cubicBezTo>
                      <a:pt x="635" y="19050"/>
                      <a:pt x="282" y="19050"/>
                      <a:pt x="0" y="19120"/>
                    </a:cubicBezTo>
                  </a:path>
                </a:pathLst>
              </a:custGeom>
              <a:solidFill>
                <a:srgbClr val="3A3865"/>
              </a:solidFill>
              <a:ln w="7047"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BB8707E5-79AB-46A4-AF06-9E4C3BA12B0F}"/>
                  </a:ext>
                </a:extLst>
              </p:cNvPr>
              <p:cNvSpPr/>
              <p:nvPr/>
            </p:nvSpPr>
            <p:spPr>
              <a:xfrm>
                <a:off x="4355253" y="4199961"/>
                <a:ext cx="28222" cy="14111"/>
              </a:xfrm>
              <a:custGeom>
                <a:avLst/>
                <a:gdLst>
                  <a:gd name="connsiteX0" fmla="*/ 0 w 28222"/>
                  <a:gd name="connsiteY0" fmla="*/ 19050 h 14111"/>
                  <a:gd name="connsiteX1" fmla="*/ 32667 w 28222"/>
                  <a:gd name="connsiteY1" fmla="*/ 71 h 14111"/>
                  <a:gd name="connsiteX2" fmla="*/ 33585 w 28222"/>
                  <a:gd name="connsiteY2" fmla="*/ 0 h 14111"/>
                  <a:gd name="connsiteX3" fmla="*/ 917 w 28222"/>
                  <a:gd name="connsiteY3" fmla="*/ 18979 h 14111"/>
                  <a:gd name="connsiteX4" fmla="*/ 0 w 28222"/>
                  <a:gd name="connsiteY4" fmla="*/ 1905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050"/>
                    </a:moveTo>
                    <a:lnTo>
                      <a:pt x="32667" y="71"/>
                    </a:lnTo>
                    <a:cubicBezTo>
                      <a:pt x="32950" y="71"/>
                      <a:pt x="33302" y="0"/>
                      <a:pt x="33585" y="0"/>
                    </a:cubicBezTo>
                    <a:lnTo>
                      <a:pt x="917" y="18979"/>
                    </a:lnTo>
                    <a:cubicBezTo>
                      <a:pt x="635" y="19050"/>
                      <a:pt x="282" y="19050"/>
                      <a:pt x="0" y="19050"/>
                    </a:cubicBezTo>
                  </a:path>
                </a:pathLst>
              </a:custGeom>
              <a:solidFill>
                <a:srgbClr val="3C3A69"/>
              </a:solidFill>
              <a:ln w="7047"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29B44F19-E63E-4E61-849D-C6A39F101915}"/>
                  </a:ext>
                </a:extLst>
              </p:cNvPr>
              <p:cNvSpPr/>
              <p:nvPr/>
            </p:nvSpPr>
            <p:spPr>
              <a:xfrm>
                <a:off x="4356171" y="4200031"/>
                <a:ext cx="28222" cy="14111"/>
              </a:xfrm>
              <a:custGeom>
                <a:avLst/>
                <a:gdLst>
                  <a:gd name="connsiteX0" fmla="*/ 0 w 28222"/>
                  <a:gd name="connsiteY0" fmla="*/ 18979 h 14111"/>
                  <a:gd name="connsiteX1" fmla="*/ 32667 w 28222"/>
                  <a:gd name="connsiteY1" fmla="*/ 0 h 14111"/>
                  <a:gd name="connsiteX2" fmla="*/ 32879 w 28222"/>
                  <a:gd name="connsiteY2" fmla="*/ 0 h 14111"/>
                  <a:gd name="connsiteX3" fmla="*/ 34361 w 28222"/>
                  <a:gd name="connsiteY3" fmla="*/ 70 h 14111"/>
                  <a:gd name="connsiteX4" fmla="*/ 1693 w 28222"/>
                  <a:gd name="connsiteY4" fmla="*/ 19050 h 14111"/>
                  <a:gd name="connsiteX5" fmla="*/ 212 w 28222"/>
                  <a:gd name="connsiteY5" fmla="*/ 18979 h 14111"/>
                  <a:gd name="connsiteX6" fmla="*/ 0 w 28222"/>
                  <a:gd name="connsiteY6" fmla="*/ 1897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14111">
                    <a:moveTo>
                      <a:pt x="0" y="18979"/>
                    </a:moveTo>
                    <a:lnTo>
                      <a:pt x="32667" y="0"/>
                    </a:lnTo>
                    <a:cubicBezTo>
                      <a:pt x="32738" y="0"/>
                      <a:pt x="32808" y="0"/>
                      <a:pt x="32879" y="0"/>
                    </a:cubicBezTo>
                    <a:cubicBezTo>
                      <a:pt x="33373" y="0"/>
                      <a:pt x="33867" y="70"/>
                      <a:pt x="34361" y="70"/>
                    </a:cubicBezTo>
                    <a:lnTo>
                      <a:pt x="1693" y="19050"/>
                    </a:lnTo>
                    <a:cubicBezTo>
                      <a:pt x="1199" y="19050"/>
                      <a:pt x="706" y="18979"/>
                      <a:pt x="212" y="18979"/>
                    </a:cubicBezTo>
                    <a:cubicBezTo>
                      <a:pt x="212" y="18979"/>
                      <a:pt x="141" y="18979"/>
                      <a:pt x="0" y="18979"/>
                    </a:cubicBezTo>
                  </a:path>
                </a:pathLst>
              </a:custGeom>
              <a:solidFill>
                <a:srgbClr val="3E3C6D"/>
              </a:solidFill>
              <a:ln w="7047" cap="flat">
                <a:noFill/>
                <a:prstDash val="solid"/>
                <a:miter/>
              </a:ln>
            </p:spPr>
            <p:txBody>
              <a:bodyPr rtlCol="0" anchor="ctr"/>
              <a:lstStyle/>
              <a:p>
                <a:endParaRPr lang="en-ID"/>
              </a:p>
            </p:txBody>
          </p:sp>
        </p:grpSp>
        <p:sp>
          <p:nvSpPr>
            <p:cNvPr id="55" name="Freeform: Shape 54">
              <a:extLst>
                <a:ext uri="{FF2B5EF4-FFF2-40B4-BE49-F238E27FC236}">
                  <a16:creationId xmlns:a16="http://schemas.microsoft.com/office/drawing/2014/main" id="{E7737B08-464C-46A9-A7FC-2BD09BEF04BA}"/>
                </a:ext>
              </a:extLst>
            </p:cNvPr>
            <p:cNvSpPr/>
            <p:nvPr/>
          </p:nvSpPr>
          <p:spPr>
            <a:xfrm>
              <a:off x="4357935" y="4200102"/>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82 w 28222"/>
                <a:gd name="connsiteY3" fmla="*/ 19050 h 14111"/>
              </a:gdLst>
              <a:ahLst/>
              <a:cxnLst>
                <a:cxn ang="0">
                  <a:pos x="connsiteX0" y="connsiteY0"/>
                </a:cxn>
                <a:cxn ang="0">
                  <a:pos x="connsiteX1" y="connsiteY1"/>
                </a:cxn>
                <a:cxn ang="0">
                  <a:pos x="connsiteX2" y="connsiteY2"/>
                </a:cxn>
                <a:cxn ang="0">
                  <a:pos x="connsiteX3" y="connsiteY3"/>
                </a:cxn>
              </a:cxnLst>
              <a:rect l="l" t="t" r="r" b="b"/>
              <a:pathLst>
                <a:path w="28222" h="14111">
                  <a:moveTo>
                    <a:pt x="0" y="18979"/>
                  </a:moveTo>
                  <a:lnTo>
                    <a:pt x="32667" y="0"/>
                  </a:lnTo>
                  <a:lnTo>
                    <a:pt x="32879" y="71"/>
                  </a:lnTo>
                  <a:lnTo>
                    <a:pt x="282" y="19050"/>
                  </a:lnTo>
                  <a:close/>
                </a:path>
              </a:pathLst>
            </a:custGeom>
            <a:solidFill>
              <a:srgbClr val="4A4882"/>
            </a:solidFill>
            <a:ln w="7047" cap="flat">
              <a:noFill/>
              <a:prstDash val="solid"/>
              <a:miter/>
            </a:ln>
          </p:spPr>
          <p:txBody>
            <a:bodyPr rtlCol="0" anchor="ctr"/>
            <a:lstStyle/>
            <a:p>
              <a:endParaRPr lang="en-ID"/>
            </a:p>
          </p:txBody>
        </p:sp>
        <p:grpSp>
          <p:nvGrpSpPr>
            <p:cNvPr id="56" name="Graphic 1">
              <a:extLst>
                <a:ext uri="{FF2B5EF4-FFF2-40B4-BE49-F238E27FC236}">
                  <a16:creationId xmlns:a16="http://schemas.microsoft.com/office/drawing/2014/main" id="{3F3859F6-26F3-459D-9960-BF7CE9A3E746}"/>
                </a:ext>
              </a:extLst>
            </p:cNvPr>
            <p:cNvGrpSpPr/>
            <p:nvPr/>
          </p:nvGrpSpPr>
          <p:grpSpPr>
            <a:xfrm>
              <a:off x="4358217" y="4200172"/>
              <a:ext cx="28222" cy="14111"/>
              <a:chOff x="4358217" y="4200172"/>
              <a:chExt cx="28222" cy="14111"/>
            </a:xfrm>
            <a:solidFill>
              <a:schemeClr val="accent1"/>
            </a:solidFill>
          </p:grpSpPr>
          <p:sp>
            <p:nvSpPr>
              <p:cNvPr id="121" name="Freeform: Shape 120">
                <a:extLst>
                  <a:ext uri="{FF2B5EF4-FFF2-40B4-BE49-F238E27FC236}">
                    <a16:creationId xmlns:a16="http://schemas.microsoft.com/office/drawing/2014/main" id="{F6AA4890-1E6D-4DB2-9393-05072F19D135}"/>
                  </a:ext>
                </a:extLst>
              </p:cNvPr>
              <p:cNvSpPr/>
              <p:nvPr/>
            </p:nvSpPr>
            <p:spPr>
              <a:xfrm>
                <a:off x="4358217" y="4200172"/>
                <a:ext cx="28222" cy="14111"/>
              </a:xfrm>
              <a:custGeom>
                <a:avLst/>
                <a:gdLst>
                  <a:gd name="connsiteX0" fmla="*/ 0 w 28222"/>
                  <a:gd name="connsiteY0" fmla="*/ 18979 h 14111"/>
                  <a:gd name="connsiteX1" fmla="*/ 32667 w 28222"/>
                  <a:gd name="connsiteY1" fmla="*/ 0 h 14111"/>
                  <a:gd name="connsiteX2" fmla="*/ 33161 w 28222"/>
                  <a:gd name="connsiteY2" fmla="*/ 71 h 14111"/>
                  <a:gd name="connsiteX3" fmla="*/ 494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08" y="0"/>
                      <a:pt x="33020" y="0"/>
                      <a:pt x="33161" y="71"/>
                    </a:cubicBezTo>
                    <a:lnTo>
                      <a:pt x="494" y="19050"/>
                    </a:lnTo>
                    <a:cubicBezTo>
                      <a:pt x="282" y="18979"/>
                      <a:pt x="141" y="18979"/>
                      <a:pt x="0" y="18979"/>
                    </a:cubicBezTo>
                  </a:path>
                </a:pathLst>
              </a:custGeom>
              <a:solidFill>
                <a:srgbClr val="403E70"/>
              </a:solidFill>
              <a:ln w="7047"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DC84A13C-8E78-49ED-B1FD-E4EEFEB5A772}"/>
                  </a:ext>
                </a:extLst>
              </p:cNvPr>
              <p:cNvSpPr/>
              <p:nvPr/>
            </p:nvSpPr>
            <p:spPr>
              <a:xfrm>
                <a:off x="4358711" y="4200172"/>
                <a:ext cx="28222" cy="14111"/>
              </a:xfrm>
              <a:custGeom>
                <a:avLst/>
                <a:gdLst>
                  <a:gd name="connsiteX0" fmla="*/ 0 w 28222"/>
                  <a:gd name="connsiteY0" fmla="*/ 18979 h 14111"/>
                  <a:gd name="connsiteX1" fmla="*/ 32667 w 28222"/>
                  <a:gd name="connsiteY1" fmla="*/ 0 h 14111"/>
                  <a:gd name="connsiteX2" fmla="*/ 32950 w 28222"/>
                  <a:gd name="connsiteY2" fmla="*/ 71 h 14111"/>
                  <a:gd name="connsiteX3" fmla="*/ 28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79" y="0"/>
                      <a:pt x="32950" y="71"/>
                    </a:cubicBezTo>
                    <a:lnTo>
                      <a:pt x="282" y="19050"/>
                    </a:lnTo>
                    <a:cubicBezTo>
                      <a:pt x="141" y="19050"/>
                      <a:pt x="71" y="18979"/>
                      <a:pt x="0" y="18979"/>
                    </a:cubicBezTo>
                  </a:path>
                </a:pathLst>
              </a:custGeom>
              <a:solidFill>
                <a:srgbClr val="424074"/>
              </a:solidFill>
              <a:ln w="7047" cap="flat">
                <a:noFill/>
                <a:prstDash val="solid"/>
                <a:miter/>
              </a:ln>
            </p:spPr>
            <p:txBody>
              <a:bodyPr rtlCol="0" anchor="ctr"/>
              <a:lstStyle/>
              <a:p>
                <a:endParaRPr lang="en-ID"/>
              </a:p>
            </p:txBody>
          </p:sp>
          <p:sp>
            <p:nvSpPr>
              <p:cNvPr id="123" name="Freeform: Shape 122">
                <a:extLst>
                  <a:ext uri="{FF2B5EF4-FFF2-40B4-BE49-F238E27FC236}">
                    <a16:creationId xmlns:a16="http://schemas.microsoft.com/office/drawing/2014/main" id="{473C54A5-5C57-4E8A-9C3E-155F515D1672}"/>
                  </a:ext>
                </a:extLst>
              </p:cNvPr>
              <p:cNvSpPr/>
              <p:nvPr/>
            </p:nvSpPr>
            <p:spPr>
              <a:xfrm>
                <a:off x="4358993" y="4200243"/>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8" y="0"/>
                      <a:pt x="32879" y="71"/>
                    </a:cubicBezTo>
                    <a:lnTo>
                      <a:pt x="212" y="19050"/>
                    </a:lnTo>
                    <a:cubicBezTo>
                      <a:pt x="141" y="18979"/>
                      <a:pt x="71" y="18979"/>
                      <a:pt x="0" y="18979"/>
                    </a:cubicBezTo>
                  </a:path>
                </a:pathLst>
              </a:custGeom>
              <a:solidFill>
                <a:srgbClr val="444277"/>
              </a:solidFill>
              <a:ln w="7047" cap="flat">
                <a:noFill/>
                <a:prstDash val="solid"/>
                <a:miter/>
              </a:ln>
            </p:spPr>
            <p:txBody>
              <a:bodyPr rtlCol="0" anchor="ctr"/>
              <a:lstStyle/>
              <a:p>
                <a:endParaRPr lang="en-ID"/>
              </a:p>
            </p:txBody>
          </p:sp>
          <p:sp>
            <p:nvSpPr>
              <p:cNvPr id="124" name="Freeform: Shape 123">
                <a:extLst>
                  <a:ext uri="{FF2B5EF4-FFF2-40B4-BE49-F238E27FC236}">
                    <a16:creationId xmlns:a16="http://schemas.microsoft.com/office/drawing/2014/main" id="{EBBFCE9E-66C4-4289-A277-3540714F3D29}"/>
                  </a:ext>
                </a:extLst>
              </p:cNvPr>
              <p:cNvSpPr/>
              <p:nvPr/>
            </p:nvSpPr>
            <p:spPr>
              <a:xfrm>
                <a:off x="4359205" y="4200313"/>
                <a:ext cx="28222" cy="14111"/>
              </a:xfrm>
              <a:custGeom>
                <a:avLst/>
                <a:gdLst>
                  <a:gd name="connsiteX0" fmla="*/ 0 w 28222"/>
                  <a:gd name="connsiteY0" fmla="*/ 18979 h 14111"/>
                  <a:gd name="connsiteX1" fmla="*/ 32667 w 28222"/>
                  <a:gd name="connsiteY1" fmla="*/ 0 h 14111"/>
                  <a:gd name="connsiteX2" fmla="*/ 32808 w 28222"/>
                  <a:gd name="connsiteY2" fmla="*/ 71 h 14111"/>
                  <a:gd name="connsiteX3" fmla="*/ 141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738" y="0"/>
                      <a:pt x="32808" y="71"/>
                    </a:cubicBezTo>
                    <a:lnTo>
                      <a:pt x="141" y="19050"/>
                    </a:lnTo>
                    <a:cubicBezTo>
                      <a:pt x="71" y="18979"/>
                      <a:pt x="71" y="18979"/>
                      <a:pt x="0" y="18979"/>
                    </a:cubicBezTo>
                  </a:path>
                </a:pathLst>
              </a:custGeom>
              <a:solidFill>
                <a:srgbClr val="46447B"/>
              </a:solidFill>
              <a:ln w="7047" cap="flat">
                <a:noFill/>
                <a:prstDash val="solid"/>
                <a:miter/>
              </a:ln>
            </p:spPr>
            <p:txBody>
              <a:bodyPr rtlCol="0" anchor="ctr"/>
              <a:lstStyle/>
              <a:p>
                <a:endParaRPr lang="en-ID"/>
              </a:p>
            </p:txBody>
          </p:sp>
        </p:grpSp>
        <p:grpSp>
          <p:nvGrpSpPr>
            <p:cNvPr id="57" name="Graphic 1">
              <a:extLst>
                <a:ext uri="{FF2B5EF4-FFF2-40B4-BE49-F238E27FC236}">
                  <a16:creationId xmlns:a16="http://schemas.microsoft.com/office/drawing/2014/main" id="{A7954171-CB54-41C9-A162-CE42653F58DC}"/>
                </a:ext>
              </a:extLst>
            </p:cNvPr>
            <p:cNvGrpSpPr/>
            <p:nvPr/>
          </p:nvGrpSpPr>
          <p:grpSpPr>
            <a:xfrm>
              <a:off x="4359346" y="4200313"/>
              <a:ext cx="28222" cy="14111"/>
              <a:chOff x="4359346" y="4200313"/>
              <a:chExt cx="28222" cy="14111"/>
            </a:xfrm>
            <a:solidFill>
              <a:schemeClr val="accent1"/>
            </a:solidFill>
          </p:grpSpPr>
          <p:sp>
            <p:nvSpPr>
              <p:cNvPr id="116" name="Freeform: Shape 115">
                <a:extLst>
                  <a:ext uri="{FF2B5EF4-FFF2-40B4-BE49-F238E27FC236}">
                    <a16:creationId xmlns:a16="http://schemas.microsoft.com/office/drawing/2014/main" id="{95B4B274-99AC-41D2-8DDD-50B442C233B6}"/>
                  </a:ext>
                </a:extLst>
              </p:cNvPr>
              <p:cNvSpPr/>
              <p:nvPr/>
            </p:nvSpPr>
            <p:spPr>
              <a:xfrm>
                <a:off x="4359346" y="4200313"/>
                <a:ext cx="28222" cy="14111"/>
              </a:xfrm>
              <a:custGeom>
                <a:avLst/>
                <a:gdLst>
                  <a:gd name="connsiteX0" fmla="*/ 0 w 28222"/>
                  <a:gd name="connsiteY0" fmla="*/ 18979 h 14111"/>
                  <a:gd name="connsiteX1" fmla="*/ 32667 w 28222"/>
                  <a:gd name="connsiteY1" fmla="*/ 0 h 14111"/>
                  <a:gd name="connsiteX2" fmla="*/ 32809 w 28222"/>
                  <a:gd name="connsiteY2" fmla="*/ 0 h 14111"/>
                  <a:gd name="connsiteX3" fmla="*/ 141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738" y="0"/>
                      <a:pt x="32809" y="0"/>
                    </a:cubicBezTo>
                    <a:lnTo>
                      <a:pt x="141" y="18979"/>
                    </a:lnTo>
                    <a:cubicBezTo>
                      <a:pt x="71" y="18979"/>
                      <a:pt x="71" y="18979"/>
                      <a:pt x="0" y="18979"/>
                    </a:cubicBezTo>
                  </a:path>
                </a:pathLst>
              </a:custGeom>
              <a:solidFill>
                <a:srgbClr val="424074"/>
              </a:solidFill>
              <a:ln w="7047"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D5F609C7-BC15-416D-9E53-BEBE138149BE}"/>
                  </a:ext>
                </a:extLst>
              </p:cNvPr>
              <p:cNvSpPr/>
              <p:nvPr/>
            </p:nvSpPr>
            <p:spPr>
              <a:xfrm>
                <a:off x="4359487" y="4200384"/>
                <a:ext cx="28222" cy="14111"/>
              </a:xfrm>
              <a:custGeom>
                <a:avLst/>
                <a:gdLst>
                  <a:gd name="connsiteX0" fmla="*/ 0 w 28222"/>
                  <a:gd name="connsiteY0" fmla="*/ 18979 h 14111"/>
                  <a:gd name="connsiteX1" fmla="*/ 32667 w 28222"/>
                  <a:gd name="connsiteY1" fmla="*/ 0 h 14111"/>
                  <a:gd name="connsiteX2" fmla="*/ 33161 w 28222"/>
                  <a:gd name="connsiteY2" fmla="*/ 141 h 14111"/>
                  <a:gd name="connsiteX3" fmla="*/ 494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08" y="0"/>
                      <a:pt x="33020" y="71"/>
                      <a:pt x="33161" y="141"/>
                    </a:cubicBezTo>
                    <a:lnTo>
                      <a:pt x="494" y="19120"/>
                    </a:lnTo>
                    <a:cubicBezTo>
                      <a:pt x="353" y="19050"/>
                      <a:pt x="141" y="18979"/>
                      <a:pt x="0" y="18979"/>
                    </a:cubicBezTo>
                  </a:path>
                </a:pathLst>
              </a:custGeom>
              <a:solidFill>
                <a:srgbClr val="444277"/>
              </a:solidFill>
              <a:ln w="7047"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0AE5045A-2F38-4E28-AE60-CE38FCE531AF}"/>
                  </a:ext>
                </a:extLst>
              </p:cNvPr>
              <p:cNvSpPr/>
              <p:nvPr/>
            </p:nvSpPr>
            <p:spPr>
              <a:xfrm>
                <a:off x="4359981" y="4200455"/>
                <a:ext cx="28222" cy="14111"/>
              </a:xfrm>
              <a:custGeom>
                <a:avLst/>
                <a:gdLst>
                  <a:gd name="connsiteX0" fmla="*/ 0 w 28222"/>
                  <a:gd name="connsiteY0" fmla="*/ 18979 h 14111"/>
                  <a:gd name="connsiteX1" fmla="*/ 32667 w 28222"/>
                  <a:gd name="connsiteY1" fmla="*/ 0 h 14111"/>
                  <a:gd name="connsiteX2" fmla="*/ 33232 w 28222"/>
                  <a:gd name="connsiteY2" fmla="*/ 141 h 14111"/>
                  <a:gd name="connsiteX3" fmla="*/ 564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0"/>
                      <a:pt x="33020" y="70"/>
                      <a:pt x="33232" y="141"/>
                    </a:cubicBezTo>
                    <a:lnTo>
                      <a:pt x="564" y="19120"/>
                    </a:lnTo>
                    <a:cubicBezTo>
                      <a:pt x="353" y="19120"/>
                      <a:pt x="212" y="19050"/>
                      <a:pt x="0" y="18979"/>
                    </a:cubicBezTo>
                  </a:path>
                </a:pathLst>
              </a:custGeom>
              <a:solidFill>
                <a:srgbClr val="46447B"/>
              </a:solidFill>
              <a:ln w="7047"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E01820A2-30FE-457C-A58C-7C403F579781}"/>
                  </a:ext>
                </a:extLst>
              </p:cNvPr>
              <p:cNvSpPr/>
              <p:nvPr/>
            </p:nvSpPr>
            <p:spPr>
              <a:xfrm>
                <a:off x="4360545" y="4200595"/>
                <a:ext cx="28222" cy="14111"/>
              </a:xfrm>
              <a:custGeom>
                <a:avLst/>
                <a:gdLst>
                  <a:gd name="connsiteX0" fmla="*/ 0 w 28222"/>
                  <a:gd name="connsiteY0" fmla="*/ 18979 h 14111"/>
                  <a:gd name="connsiteX1" fmla="*/ 32667 w 28222"/>
                  <a:gd name="connsiteY1" fmla="*/ 0 h 14111"/>
                  <a:gd name="connsiteX2" fmla="*/ 33232 w 28222"/>
                  <a:gd name="connsiteY2" fmla="*/ 212 h 14111"/>
                  <a:gd name="connsiteX3" fmla="*/ 564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1"/>
                      <a:pt x="33091" y="141"/>
                      <a:pt x="33232" y="212"/>
                    </a:cubicBezTo>
                    <a:lnTo>
                      <a:pt x="564" y="19191"/>
                    </a:lnTo>
                    <a:cubicBezTo>
                      <a:pt x="353" y="19121"/>
                      <a:pt x="212" y="19050"/>
                      <a:pt x="0" y="18979"/>
                    </a:cubicBezTo>
                  </a:path>
                </a:pathLst>
              </a:custGeom>
              <a:solidFill>
                <a:srgbClr val="48467F"/>
              </a:solidFill>
              <a:ln w="7047"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42841762-1E44-46C3-BF7F-2DC4488E4E6F}"/>
                  </a:ext>
                </a:extLst>
              </p:cNvPr>
              <p:cNvSpPr/>
              <p:nvPr/>
            </p:nvSpPr>
            <p:spPr>
              <a:xfrm>
                <a:off x="4361109" y="4200807"/>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9" y="71"/>
                      <a:pt x="32879" y="71"/>
                    </a:cubicBezTo>
                    <a:lnTo>
                      <a:pt x="212" y="19050"/>
                    </a:lnTo>
                    <a:cubicBezTo>
                      <a:pt x="212" y="19050"/>
                      <a:pt x="71" y="18979"/>
                      <a:pt x="0" y="18979"/>
                    </a:cubicBezTo>
                  </a:path>
                </a:pathLst>
              </a:custGeom>
              <a:solidFill>
                <a:srgbClr val="4A4882"/>
              </a:solidFill>
              <a:ln w="7047" cap="flat">
                <a:noFill/>
                <a:prstDash val="solid"/>
                <a:miter/>
              </a:ln>
            </p:spPr>
            <p:txBody>
              <a:bodyPr rtlCol="0" anchor="ctr"/>
              <a:lstStyle/>
              <a:p>
                <a:endParaRPr lang="en-ID"/>
              </a:p>
            </p:txBody>
          </p:sp>
        </p:grpSp>
        <p:grpSp>
          <p:nvGrpSpPr>
            <p:cNvPr id="58" name="Graphic 1">
              <a:extLst>
                <a:ext uri="{FF2B5EF4-FFF2-40B4-BE49-F238E27FC236}">
                  <a16:creationId xmlns:a16="http://schemas.microsoft.com/office/drawing/2014/main" id="{B82AAB39-9A18-4B0B-B580-E0DB4E563713}"/>
                </a:ext>
              </a:extLst>
            </p:cNvPr>
            <p:cNvGrpSpPr/>
            <p:nvPr/>
          </p:nvGrpSpPr>
          <p:grpSpPr>
            <a:xfrm>
              <a:off x="4361392" y="4200878"/>
              <a:ext cx="28222" cy="14111"/>
              <a:chOff x="4361392" y="4200878"/>
              <a:chExt cx="28222" cy="14111"/>
            </a:xfrm>
            <a:solidFill>
              <a:schemeClr val="accent1"/>
            </a:solidFill>
          </p:grpSpPr>
          <p:sp>
            <p:nvSpPr>
              <p:cNvPr id="113" name="Freeform: Shape 112">
                <a:extLst>
                  <a:ext uri="{FF2B5EF4-FFF2-40B4-BE49-F238E27FC236}">
                    <a16:creationId xmlns:a16="http://schemas.microsoft.com/office/drawing/2014/main" id="{748FB868-4EBC-4A36-B8BB-75BAD6ECA9CE}"/>
                  </a:ext>
                </a:extLst>
              </p:cNvPr>
              <p:cNvSpPr/>
              <p:nvPr/>
            </p:nvSpPr>
            <p:spPr>
              <a:xfrm>
                <a:off x="4361392" y="4200878"/>
                <a:ext cx="28222" cy="14111"/>
              </a:xfrm>
              <a:custGeom>
                <a:avLst/>
                <a:gdLst>
                  <a:gd name="connsiteX0" fmla="*/ 0 w 28222"/>
                  <a:gd name="connsiteY0" fmla="*/ 18979 h 14111"/>
                  <a:gd name="connsiteX1" fmla="*/ 32667 w 28222"/>
                  <a:gd name="connsiteY1" fmla="*/ 0 h 14111"/>
                  <a:gd name="connsiteX2" fmla="*/ 32879 w 28222"/>
                  <a:gd name="connsiteY2" fmla="*/ 70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8" y="70"/>
                      <a:pt x="32879" y="70"/>
                    </a:cubicBezTo>
                    <a:lnTo>
                      <a:pt x="212" y="19050"/>
                    </a:lnTo>
                    <a:cubicBezTo>
                      <a:pt x="141" y="19050"/>
                      <a:pt x="71" y="19050"/>
                      <a:pt x="0" y="18979"/>
                    </a:cubicBezTo>
                  </a:path>
                </a:pathLst>
              </a:custGeom>
              <a:solidFill>
                <a:srgbClr val="48467F"/>
              </a:solidFill>
              <a:ln w="7047"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E4A956E6-F671-4C8D-9FBC-63BCE2226106}"/>
                  </a:ext>
                </a:extLst>
              </p:cNvPr>
              <p:cNvSpPr/>
              <p:nvPr/>
            </p:nvSpPr>
            <p:spPr>
              <a:xfrm>
                <a:off x="4361603" y="4200948"/>
                <a:ext cx="28222" cy="14111"/>
              </a:xfrm>
              <a:custGeom>
                <a:avLst/>
                <a:gdLst>
                  <a:gd name="connsiteX0" fmla="*/ 0 w 28222"/>
                  <a:gd name="connsiteY0" fmla="*/ 18979 h 14111"/>
                  <a:gd name="connsiteX1" fmla="*/ 32667 w 28222"/>
                  <a:gd name="connsiteY1" fmla="*/ 0 h 14111"/>
                  <a:gd name="connsiteX2" fmla="*/ 33232 w 28222"/>
                  <a:gd name="connsiteY2" fmla="*/ 212 h 14111"/>
                  <a:gd name="connsiteX3" fmla="*/ 565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1"/>
                      <a:pt x="33091" y="141"/>
                      <a:pt x="33232" y="212"/>
                    </a:cubicBezTo>
                    <a:lnTo>
                      <a:pt x="565" y="19191"/>
                    </a:lnTo>
                    <a:cubicBezTo>
                      <a:pt x="423" y="19191"/>
                      <a:pt x="212" y="19050"/>
                      <a:pt x="0" y="18979"/>
                    </a:cubicBezTo>
                  </a:path>
                </a:pathLst>
              </a:custGeom>
              <a:solidFill>
                <a:srgbClr val="4A4882"/>
              </a:solidFill>
              <a:ln w="7047"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69A7DA50-54BB-49C0-B2B8-25F260C2B0A2}"/>
                  </a:ext>
                </a:extLst>
              </p:cNvPr>
              <p:cNvSpPr/>
              <p:nvPr/>
            </p:nvSpPr>
            <p:spPr>
              <a:xfrm>
                <a:off x="4362238" y="4201231"/>
                <a:ext cx="28222" cy="14111"/>
              </a:xfrm>
              <a:custGeom>
                <a:avLst/>
                <a:gdLst>
                  <a:gd name="connsiteX0" fmla="*/ 0 w 28222"/>
                  <a:gd name="connsiteY0" fmla="*/ 18979 h 14111"/>
                  <a:gd name="connsiteX1" fmla="*/ 32667 w 28222"/>
                  <a:gd name="connsiteY1" fmla="*/ 0 h 14111"/>
                  <a:gd name="connsiteX2" fmla="*/ 33514 w 28222"/>
                  <a:gd name="connsiteY2" fmla="*/ 353 h 14111"/>
                  <a:gd name="connsiteX3" fmla="*/ 847 w 28222"/>
                  <a:gd name="connsiteY3" fmla="*/ 19332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950" y="141"/>
                      <a:pt x="33232" y="211"/>
                      <a:pt x="33514" y="353"/>
                    </a:cubicBezTo>
                    <a:lnTo>
                      <a:pt x="847" y="19332"/>
                    </a:lnTo>
                    <a:cubicBezTo>
                      <a:pt x="565" y="19191"/>
                      <a:pt x="282" y="19050"/>
                      <a:pt x="0" y="18979"/>
                    </a:cubicBezTo>
                  </a:path>
                </a:pathLst>
              </a:custGeom>
              <a:solidFill>
                <a:srgbClr val="4C4A86"/>
              </a:solidFill>
              <a:ln w="7047" cap="flat">
                <a:noFill/>
                <a:prstDash val="solid"/>
                <a:miter/>
              </a:ln>
            </p:spPr>
            <p:txBody>
              <a:bodyPr rtlCol="0" anchor="ctr"/>
              <a:lstStyle/>
              <a:p>
                <a:endParaRPr lang="en-ID"/>
              </a:p>
            </p:txBody>
          </p:sp>
        </p:grpSp>
        <p:sp>
          <p:nvSpPr>
            <p:cNvPr id="59" name="Freeform: Shape 58">
              <a:extLst>
                <a:ext uri="{FF2B5EF4-FFF2-40B4-BE49-F238E27FC236}">
                  <a16:creationId xmlns:a16="http://schemas.microsoft.com/office/drawing/2014/main" id="{8DD2122E-1208-4F52-B15B-863EF3934060}"/>
                </a:ext>
              </a:extLst>
            </p:cNvPr>
            <p:cNvSpPr/>
            <p:nvPr/>
          </p:nvSpPr>
          <p:spPr>
            <a:xfrm>
              <a:off x="4363085" y="4201583"/>
              <a:ext cx="28222" cy="14111"/>
            </a:xfrm>
            <a:custGeom>
              <a:avLst/>
              <a:gdLst>
                <a:gd name="connsiteX0" fmla="*/ 0 w 28222"/>
                <a:gd name="connsiteY0" fmla="*/ 18979 h 14111"/>
                <a:gd name="connsiteX1" fmla="*/ 32597 w 28222"/>
                <a:gd name="connsiteY1" fmla="*/ 0 h 14111"/>
                <a:gd name="connsiteX2" fmla="*/ 32667 w 28222"/>
                <a:gd name="connsiteY2" fmla="*/ 0 h 14111"/>
                <a:gd name="connsiteX3" fmla="*/ 7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597" y="0"/>
                  </a:lnTo>
                  <a:lnTo>
                    <a:pt x="32667" y="0"/>
                  </a:lnTo>
                  <a:lnTo>
                    <a:pt x="70" y="18979"/>
                  </a:lnTo>
                  <a:lnTo>
                    <a:pt x="0" y="18979"/>
                  </a:lnTo>
                </a:path>
              </a:pathLst>
            </a:custGeom>
            <a:solidFill>
              <a:srgbClr val="4A4882"/>
            </a:solidFill>
            <a:ln w="7047"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0CB928F9-56F1-47E4-984A-9ACC387D8BCA}"/>
                </a:ext>
              </a:extLst>
            </p:cNvPr>
            <p:cNvSpPr/>
            <p:nvPr/>
          </p:nvSpPr>
          <p:spPr>
            <a:xfrm>
              <a:off x="4363085" y="4201795"/>
              <a:ext cx="49389" cy="63500"/>
            </a:xfrm>
            <a:custGeom>
              <a:avLst/>
              <a:gdLst>
                <a:gd name="connsiteX0" fmla="*/ 54539 w 49388"/>
                <a:gd name="connsiteY0" fmla="*/ 34149 h 63500"/>
                <a:gd name="connsiteX1" fmla="*/ 54469 w 49388"/>
                <a:gd name="connsiteY1" fmla="*/ 33231 h 63500"/>
                <a:gd name="connsiteX2" fmla="*/ 54398 w 49388"/>
                <a:gd name="connsiteY2" fmla="*/ 32314 h 63500"/>
                <a:gd name="connsiteX3" fmla="*/ 54257 w 49388"/>
                <a:gd name="connsiteY3" fmla="*/ 31326 h 63500"/>
                <a:gd name="connsiteX4" fmla="*/ 54187 w 49388"/>
                <a:gd name="connsiteY4" fmla="*/ 30974 h 63500"/>
                <a:gd name="connsiteX5" fmla="*/ 54187 w 49388"/>
                <a:gd name="connsiteY5" fmla="*/ 30833 h 63500"/>
                <a:gd name="connsiteX6" fmla="*/ 54116 w 49388"/>
                <a:gd name="connsiteY6" fmla="*/ 30339 h 63500"/>
                <a:gd name="connsiteX7" fmla="*/ 53975 w 49388"/>
                <a:gd name="connsiteY7" fmla="*/ 29351 h 63500"/>
                <a:gd name="connsiteX8" fmla="*/ 53763 w 49388"/>
                <a:gd name="connsiteY8" fmla="*/ 28363 h 63500"/>
                <a:gd name="connsiteX9" fmla="*/ 53552 w 49388"/>
                <a:gd name="connsiteY9" fmla="*/ 27305 h 63500"/>
                <a:gd name="connsiteX10" fmla="*/ 53410 w 49388"/>
                <a:gd name="connsiteY10" fmla="*/ 26740 h 63500"/>
                <a:gd name="connsiteX11" fmla="*/ 53410 w 49388"/>
                <a:gd name="connsiteY11" fmla="*/ 26599 h 63500"/>
                <a:gd name="connsiteX12" fmla="*/ 53340 w 49388"/>
                <a:gd name="connsiteY12" fmla="*/ 26246 h 63500"/>
                <a:gd name="connsiteX13" fmla="*/ 53058 w 49388"/>
                <a:gd name="connsiteY13" fmla="*/ 25188 h 63500"/>
                <a:gd name="connsiteX14" fmla="*/ 52705 w 49388"/>
                <a:gd name="connsiteY14" fmla="*/ 24130 h 63500"/>
                <a:gd name="connsiteX15" fmla="*/ 52352 w 49388"/>
                <a:gd name="connsiteY15" fmla="*/ 23142 h 63500"/>
                <a:gd name="connsiteX16" fmla="*/ 52070 w 49388"/>
                <a:gd name="connsiteY16" fmla="*/ 22437 h 63500"/>
                <a:gd name="connsiteX17" fmla="*/ 52070 w 49388"/>
                <a:gd name="connsiteY17" fmla="*/ 22366 h 63500"/>
                <a:gd name="connsiteX18" fmla="*/ 51999 w 49388"/>
                <a:gd name="connsiteY18" fmla="*/ 22225 h 63500"/>
                <a:gd name="connsiteX19" fmla="*/ 51647 w 49388"/>
                <a:gd name="connsiteY19" fmla="*/ 21237 h 63500"/>
                <a:gd name="connsiteX20" fmla="*/ 51223 w 49388"/>
                <a:gd name="connsiteY20" fmla="*/ 20320 h 63500"/>
                <a:gd name="connsiteX21" fmla="*/ 50800 w 49388"/>
                <a:gd name="connsiteY21" fmla="*/ 19332 h 63500"/>
                <a:gd name="connsiteX22" fmla="*/ 50306 w 49388"/>
                <a:gd name="connsiteY22" fmla="*/ 18344 h 63500"/>
                <a:gd name="connsiteX23" fmla="*/ 50236 w 49388"/>
                <a:gd name="connsiteY23" fmla="*/ 18203 h 63500"/>
                <a:gd name="connsiteX24" fmla="*/ 50236 w 49388"/>
                <a:gd name="connsiteY24" fmla="*/ 18132 h 63500"/>
                <a:gd name="connsiteX25" fmla="*/ 49671 w 49388"/>
                <a:gd name="connsiteY25" fmla="*/ 17074 h 63500"/>
                <a:gd name="connsiteX26" fmla="*/ 48683 w 49388"/>
                <a:gd name="connsiteY26" fmla="*/ 15310 h 63500"/>
                <a:gd name="connsiteX27" fmla="*/ 48189 w 49388"/>
                <a:gd name="connsiteY27" fmla="*/ 14464 h 63500"/>
                <a:gd name="connsiteX28" fmla="*/ 47695 w 49388"/>
                <a:gd name="connsiteY28" fmla="*/ 13687 h 63500"/>
                <a:gd name="connsiteX29" fmla="*/ 47131 w 49388"/>
                <a:gd name="connsiteY29" fmla="*/ 12841 h 63500"/>
                <a:gd name="connsiteX30" fmla="*/ 45932 w 49388"/>
                <a:gd name="connsiteY30" fmla="*/ 11147 h 63500"/>
                <a:gd name="connsiteX31" fmla="*/ 45297 w 49388"/>
                <a:gd name="connsiteY31" fmla="*/ 10371 h 63500"/>
                <a:gd name="connsiteX32" fmla="*/ 45226 w 49388"/>
                <a:gd name="connsiteY32" fmla="*/ 10230 h 63500"/>
                <a:gd name="connsiteX33" fmla="*/ 45085 w 49388"/>
                <a:gd name="connsiteY33" fmla="*/ 10019 h 63500"/>
                <a:gd name="connsiteX34" fmla="*/ 44309 w 49388"/>
                <a:gd name="connsiteY34" fmla="*/ 9102 h 63500"/>
                <a:gd name="connsiteX35" fmla="*/ 43533 w 49388"/>
                <a:gd name="connsiteY35" fmla="*/ 8255 h 63500"/>
                <a:gd name="connsiteX36" fmla="*/ 42757 w 49388"/>
                <a:gd name="connsiteY36" fmla="*/ 7408 h 63500"/>
                <a:gd name="connsiteX37" fmla="*/ 42263 w 49388"/>
                <a:gd name="connsiteY37" fmla="*/ 6914 h 63500"/>
                <a:gd name="connsiteX38" fmla="*/ 42192 w 49388"/>
                <a:gd name="connsiteY38" fmla="*/ 6844 h 63500"/>
                <a:gd name="connsiteX39" fmla="*/ 41980 w 49388"/>
                <a:gd name="connsiteY39" fmla="*/ 6632 h 63500"/>
                <a:gd name="connsiteX40" fmla="*/ 41134 w 49388"/>
                <a:gd name="connsiteY40" fmla="*/ 5856 h 63500"/>
                <a:gd name="connsiteX41" fmla="*/ 40287 w 49388"/>
                <a:gd name="connsiteY41" fmla="*/ 5080 h 63500"/>
                <a:gd name="connsiteX42" fmla="*/ 39441 w 49388"/>
                <a:gd name="connsiteY42" fmla="*/ 4304 h 63500"/>
                <a:gd name="connsiteX43" fmla="*/ 39017 w 49388"/>
                <a:gd name="connsiteY43" fmla="*/ 3951 h 63500"/>
                <a:gd name="connsiteX44" fmla="*/ 38241 w 49388"/>
                <a:gd name="connsiteY44" fmla="*/ 3316 h 63500"/>
                <a:gd name="connsiteX45" fmla="*/ 37888 w 49388"/>
                <a:gd name="connsiteY45" fmla="*/ 3034 h 63500"/>
                <a:gd name="connsiteX46" fmla="*/ 37747 w 49388"/>
                <a:gd name="connsiteY46" fmla="*/ 2893 h 63500"/>
                <a:gd name="connsiteX47" fmla="*/ 37606 w 49388"/>
                <a:gd name="connsiteY47" fmla="*/ 2822 h 63500"/>
                <a:gd name="connsiteX48" fmla="*/ 37042 w 49388"/>
                <a:gd name="connsiteY48" fmla="*/ 2399 h 63500"/>
                <a:gd name="connsiteX49" fmla="*/ 36477 w 49388"/>
                <a:gd name="connsiteY49" fmla="*/ 1975 h 63500"/>
                <a:gd name="connsiteX50" fmla="*/ 35842 w 49388"/>
                <a:gd name="connsiteY50" fmla="*/ 1552 h 63500"/>
                <a:gd name="connsiteX51" fmla="*/ 35137 w 49388"/>
                <a:gd name="connsiteY51" fmla="*/ 1129 h 63500"/>
                <a:gd name="connsiteX52" fmla="*/ 34925 w 49388"/>
                <a:gd name="connsiteY52" fmla="*/ 987 h 63500"/>
                <a:gd name="connsiteX53" fmla="*/ 34219 w 49388"/>
                <a:gd name="connsiteY53" fmla="*/ 635 h 63500"/>
                <a:gd name="connsiteX54" fmla="*/ 33655 w 49388"/>
                <a:gd name="connsiteY54" fmla="*/ 353 h 63500"/>
                <a:gd name="connsiteX55" fmla="*/ 33161 w 49388"/>
                <a:gd name="connsiteY55" fmla="*/ 141 h 63500"/>
                <a:gd name="connsiteX56" fmla="*/ 32738 w 49388"/>
                <a:gd name="connsiteY56" fmla="*/ 0 h 63500"/>
                <a:gd name="connsiteX57" fmla="*/ 32738 w 49388"/>
                <a:gd name="connsiteY57" fmla="*/ 0 h 63500"/>
                <a:gd name="connsiteX58" fmla="*/ 32738 w 49388"/>
                <a:gd name="connsiteY58" fmla="*/ 0 h 63500"/>
                <a:gd name="connsiteX59" fmla="*/ 32738 w 49388"/>
                <a:gd name="connsiteY59" fmla="*/ 0 h 63500"/>
                <a:gd name="connsiteX60" fmla="*/ 32667 w 49388"/>
                <a:gd name="connsiteY60" fmla="*/ 0 h 63500"/>
                <a:gd name="connsiteX61" fmla="*/ 0 w 49388"/>
                <a:gd name="connsiteY61" fmla="*/ 18979 h 63500"/>
                <a:gd name="connsiteX62" fmla="*/ 70 w 49388"/>
                <a:gd name="connsiteY62" fmla="*/ 18979 h 63500"/>
                <a:gd name="connsiteX63" fmla="*/ 2258 w 49388"/>
                <a:gd name="connsiteY63" fmla="*/ 20038 h 63500"/>
                <a:gd name="connsiteX64" fmla="*/ 5080 w 49388"/>
                <a:gd name="connsiteY64" fmla="*/ 21943 h 63500"/>
                <a:gd name="connsiteX65" fmla="*/ 6420 w 49388"/>
                <a:gd name="connsiteY65" fmla="*/ 23001 h 63500"/>
                <a:gd name="connsiteX66" fmla="*/ 9595 w 49388"/>
                <a:gd name="connsiteY66" fmla="*/ 25964 h 63500"/>
                <a:gd name="connsiteX67" fmla="*/ 9666 w 49388"/>
                <a:gd name="connsiteY67" fmla="*/ 26035 h 63500"/>
                <a:gd name="connsiteX68" fmla="*/ 12559 w 49388"/>
                <a:gd name="connsiteY68" fmla="*/ 29351 h 63500"/>
                <a:gd name="connsiteX69" fmla="*/ 12629 w 49388"/>
                <a:gd name="connsiteY69" fmla="*/ 29492 h 63500"/>
                <a:gd name="connsiteX70" fmla="*/ 14958 w 49388"/>
                <a:gd name="connsiteY70" fmla="*/ 32808 h 63500"/>
                <a:gd name="connsiteX71" fmla="*/ 15451 w 49388"/>
                <a:gd name="connsiteY71" fmla="*/ 33584 h 63500"/>
                <a:gd name="connsiteX72" fmla="*/ 17498 w 49388"/>
                <a:gd name="connsiteY72" fmla="*/ 37182 h 63500"/>
                <a:gd name="connsiteX73" fmla="*/ 17568 w 49388"/>
                <a:gd name="connsiteY73" fmla="*/ 37253 h 63500"/>
                <a:gd name="connsiteX74" fmla="*/ 19403 w 49388"/>
                <a:gd name="connsiteY74" fmla="*/ 41416 h 63500"/>
                <a:gd name="connsiteX75" fmla="*/ 19403 w 49388"/>
                <a:gd name="connsiteY75" fmla="*/ 41486 h 63500"/>
                <a:gd name="connsiteX76" fmla="*/ 20743 w 49388"/>
                <a:gd name="connsiteY76" fmla="*/ 45649 h 63500"/>
                <a:gd name="connsiteX77" fmla="*/ 20743 w 49388"/>
                <a:gd name="connsiteY77" fmla="*/ 45790 h 63500"/>
                <a:gd name="connsiteX78" fmla="*/ 21590 w 49388"/>
                <a:gd name="connsiteY78" fmla="*/ 49953 h 63500"/>
                <a:gd name="connsiteX79" fmla="*/ 21590 w 49388"/>
                <a:gd name="connsiteY79" fmla="*/ 50094 h 63500"/>
                <a:gd name="connsiteX80" fmla="*/ 21872 w 49388"/>
                <a:gd name="connsiteY80" fmla="*/ 54187 h 63500"/>
                <a:gd name="connsiteX81" fmla="*/ 21449 w 49388"/>
                <a:gd name="connsiteY81" fmla="*/ 58420 h 63500"/>
                <a:gd name="connsiteX82" fmla="*/ 21449 w 49388"/>
                <a:gd name="connsiteY82" fmla="*/ 58561 h 63500"/>
                <a:gd name="connsiteX83" fmla="*/ 20320 w 49388"/>
                <a:gd name="connsiteY83" fmla="*/ 62018 h 63500"/>
                <a:gd name="connsiteX84" fmla="*/ 20320 w 49388"/>
                <a:gd name="connsiteY84" fmla="*/ 62089 h 63500"/>
                <a:gd name="connsiteX85" fmla="*/ 18838 w 49388"/>
                <a:gd name="connsiteY85" fmla="*/ 64347 h 63500"/>
                <a:gd name="connsiteX86" fmla="*/ 18274 w 49388"/>
                <a:gd name="connsiteY86" fmla="*/ 65052 h 63500"/>
                <a:gd name="connsiteX87" fmla="*/ 16087 w 49388"/>
                <a:gd name="connsiteY87" fmla="*/ 66816 h 63500"/>
                <a:gd name="connsiteX88" fmla="*/ 48754 w 49388"/>
                <a:gd name="connsiteY88" fmla="*/ 47836 h 63500"/>
                <a:gd name="connsiteX89" fmla="*/ 50941 w 49388"/>
                <a:gd name="connsiteY89" fmla="*/ 46073 h 63500"/>
                <a:gd name="connsiteX90" fmla="*/ 51505 w 49388"/>
                <a:gd name="connsiteY90" fmla="*/ 45367 h 63500"/>
                <a:gd name="connsiteX91" fmla="*/ 52211 w 49388"/>
                <a:gd name="connsiteY91" fmla="*/ 44450 h 63500"/>
                <a:gd name="connsiteX92" fmla="*/ 52917 w 49388"/>
                <a:gd name="connsiteY92" fmla="*/ 43109 h 63500"/>
                <a:gd name="connsiteX93" fmla="*/ 52917 w 49388"/>
                <a:gd name="connsiteY93" fmla="*/ 43039 h 63500"/>
                <a:gd name="connsiteX94" fmla="*/ 52917 w 49388"/>
                <a:gd name="connsiteY94" fmla="*/ 42968 h 63500"/>
                <a:gd name="connsiteX95" fmla="*/ 53340 w 49388"/>
                <a:gd name="connsiteY95" fmla="*/ 41980 h 63500"/>
                <a:gd name="connsiteX96" fmla="*/ 53693 w 49388"/>
                <a:gd name="connsiteY96" fmla="*/ 40922 h 63500"/>
                <a:gd name="connsiteX97" fmla="*/ 53975 w 49388"/>
                <a:gd name="connsiteY97" fmla="*/ 39934 h 63500"/>
                <a:gd name="connsiteX98" fmla="*/ 54045 w 49388"/>
                <a:gd name="connsiteY98" fmla="*/ 39511 h 63500"/>
                <a:gd name="connsiteX99" fmla="*/ 54045 w 49388"/>
                <a:gd name="connsiteY99" fmla="*/ 39370 h 63500"/>
                <a:gd name="connsiteX100" fmla="*/ 54116 w 49388"/>
                <a:gd name="connsiteY100" fmla="*/ 38946 h 63500"/>
                <a:gd name="connsiteX101" fmla="*/ 54257 w 49388"/>
                <a:gd name="connsiteY101" fmla="*/ 38029 h 63500"/>
                <a:gd name="connsiteX102" fmla="*/ 54328 w 49388"/>
                <a:gd name="connsiteY102" fmla="*/ 37112 h 63500"/>
                <a:gd name="connsiteX103" fmla="*/ 54398 w 49388"/>
                <a:gd name="connsiteY103" fmla="*/ 36195 h 63500"/>
                <a:gd name="connsiteX104" fmla="*/ 54398 w 49388"/>
                <a:gd name="connsiteY104" fmla="*/ 35278 h 63500"/>
                <a:gd name="connsiteX105" fmla="*/ 54398 w 49388"/>
                <a:gd name="connsiteY105" fmla="*/ 35207 h 63500"/>
                <a:gd name="connsiteX106" fmla="*/ 54539 w 49388"/>
                <a:gd name="connsiteY106" fmla="*/ 3414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49388" h="63500">
                  <a:moveTo>
                    <a:pt x="54539" y="34149"/>
                  </a:moveTo>
                  <a:cubicBezTo>
                    <a:pt x="54539" y="33867"/>
                    <a:pt x="54539" y="33514"/>
                    <a:pt x="54469" y="33231"/>
                  </a:cubicBezTo>
                  <a:cubicBezTo>
                    <a:pt x="54469" y="32949"/>
                    <a:pt x="54398" y="32597"/>
                    <a:pt x="54398" y="32314"/>
                  </a:cubicBezTo>
                  <a:cubicBezTo>
                    <a:pt x="54398" y="31961"/>
                    <a:pt x="54328" y="31679"/>
                    <a:pt x="54257" y="31326"/>
                  </a:cubicBezTo>
                  <a:cubicBezTo>
                    <a:pt x="54257" y="31185"/>
                    <a:pt x="54257" y="31115"/>
                    <a:pt x="54187" y="30974"/>
                  </a:cubicBezTo>
                  <a:cubicBezTo>
                    <a:pt x="54187" y="30903"/>
                    <a:pt x="54187" y="30903"/>
                    <a:pt x="54187" y="30833"/>
                  </a:cubicBezTo>
                  <a:cubicBezTo>
                    <a:pt x="54187" y="30691"/>
                    <a:pt x="54116" y="30480"/>
                    <a:pt x="54116" y="30339"/>
                  </a:cubicBezTo>
                  <a:cubicBezTo>
                    <a:pt x="54045" y="29986"/>
                    <a:pt x="53975" y="29704"/>
                    <a:pt x="53975" y="29351"/>
                  </a:cubicBezTo>
                  <a:cubicBezTo>
                    <a:pt x="53904" y="28998"/>
                    <a:pt x="53834" y="28646"/>
                    <a:pt x="53763" y="28363"/>
                  </a:cubicBezTo>
                  <a:cubicBezTo>
                    <a:pt x="53693" y="28010"/>
                    <a:pt x="53622" y="27658"/>
                    <a:pt x="53552" y="27305"/>
                  </a:cubicBezTo>
                  <a:cubicBezTo>
                    <a:pt x="53481" y="27093"/>
                    <a:pt x="53481" y="26952"/>
                    <a:pt x="53410" y="26740"/>
                  </a:cubicBezTo>
                  <a:cubicBezTo>
                    <a:pt x="53410" y="26670"/>
                    <a:pt x="53410" y="26670"/>
                    <a:pt x="53410" y="26599"/>
                  </a:cubicBezTo>
                  <a:cubicBezTo>
                    <a:pt x="53410" y="26458"/>
                    <a:pt x="53340" y="26388"/>
                    <a:pt x="53340" y="26246"/>
                  </a:cubicBezTo>
                  <a:cubicBezTo>
                    <a:pt x="53269" y="25894"/>
                    <a:pt x="53128" y="25541"/>
                    <a:pt x="53058" y="25188"/>
                  </a:cubicBezTo>
                  <a:cubicBezTo>
                    <a:pt x="52987" y="24835"/>
                    <a:pt x="52846" y="24483"/>
                    <a:pt x="52705" y="24130"/>
                  </a:cubicBezTo>
                  <a:cubicBezTo>
                    <a:pt x="52564" y="23777"/>
                    <a:pt x="52493" y="23424"/>
                    <a:pt x="52352" y="23142"/>
                  </a:cubicBezTo>
                  <a:cubicBezTo>
                    <a:pt x="52281" y="22931"/>
                    <a:pt x="52140" y="22648"/>
                    <a:pt x="52070" y="22437"/>
                  </a:cubicBezTo>
                  <a:cubicBezTo>
                    <a:pt x="52070" y="22437"/>
                    <a:pt x="52070" y="22366"/>
                    <a:pt x="52070" y="22366"/>
                  </a:cubicBezTo>
                  <a:cubicBezTo>
                    <a:pt x="52070" y="22295"/>
                    <a:pt x="51999" y="22225"/>
                    <a:pt x="51999" y="22225"/>
                  </a:cubicBezTo>
                  <a:cubicBezTo>
                    <a:pt x="51858" y="21872"/>
                    <a:pt x="51717" y="21590"/>
                    <a:pt x="51647" y="21237"/>
                  </a:cubicBezTo>
                  <a:cubicBezTo>
                    <a:pt x="51505" y="20955"/>
                    <a:pt x="51364" y="20602"/>
                    <a:pt x="51223" y="20320"/>
                  </a:cubicBezTo>
                  <a:cubicBezTo>
                    <a:pt x="51082" y="19967"/>
                    <a:pt x="50941" y="19685"/>
                    <a:pt x="50800" y="19332"/>
                  </a:cubicBezTo>
                  <a:cubicBezTo>
                    <a:pt x="50659" y="18979"/>
                    <a:pt x="50447" y="18697"/>
                    <a:pt x="50306" y="18344"/>
                  </a:cubicBezTo>
                  <a:cubicBezTo>
                    <a:pt x="50306" y="18274"/>
                    <a:pt x="50236" y="18274"/>
                    <a:pt x="50236" y="18203"/>
                  </a:cubicBezTo>
                  <a:cubicBezTo>
                    <a:pt x="50236" y="18203"/>
                    <a:pt x="50236" y="18132"/>
                    <a:pt x="50236" y="18132"/>
                  </a:cubicBezTo>
                  <a:cubicBezTo>
                    <a:pt x="50094" y="17780"/>
                    <a:pt x="49883" y="17427"/>
                    <a:pt x="49671" y="17074"/>
                  </a:cubicBezTo>
                  <a:cubicBezTo>
                    <a:pt x="49389" y="16510"/>
                    <a:pt x="49036" y="15875"/>
                    <a:pt x="48683" y="15310"/>
                  </a:cubicBezTo>
                  <a:cubicBezTo>
                    <a:pt x="48542" y="15028"/>
                    <a:pt x="48330" y="14746"/>
                    <a:pt x="48189" y="14464"/>
                  </a:cubicBezTo>
                  <a:cubicBezTo>
                    <a:pt x="48048" y="14181"/>
                    <a:pt x="47837" y="13970"/>
                    <a:pt x="47695" y="13687"/>
                  </a:cubicBezTo>
                  <a:cubicBezTo>
                    <a:pt x="47484" y="13405"/>
                    <a:pt x="47343" y="13123"/>
                    <a:pt x="47131" y="12841"/>
                  </a:cubicBezTo>
                  <a:cubicBezTo>
                    <a:pt x="46778" y="12277"/>
                    <a:pt x="46355" y="11712"/>
                    <a:pt x="45932" y="11147"/>
                  </a:cubicBezTo>
                  <a:cubicBezTo>
                    <a:pt x="45720" y="10865"/>
                    <a:pt x="45508" y="10583"/>
                    <a:pt x="45297" y="10371"/>
                  </a:cubicBezTo>
                  <a:cubicBezTo>
                    <a:pt x="45297" y="10301"/>
                    <a:pt x="45226" y="10301"/>
                    <a:pt x="45226" y="10230"/>
                  </a:cubicBezTo>
                  <a:cubicBezTo>
                    <a:pt x="45156" y="10160"/>
                    <a:pt x="45156" y="10089"/>
                    <a:pt x="45085" y="10019"/>
                  </a:cubicBezTo>
                  <a:cubicBezTo>
                    <a:pt x="44803" y="9736"/>
                    <a:pt x="44591" y="9384"/>
                    <a:pt x="44309" y="9102"/>
                  </a:cubicBezTo>
                  <a:cubicBezTo>
                    <a:pt x="44097" y="8819"/>
                    <a:pt x="43815" y="8537"/>
                    <a:pt x="43533" y="8255"/>
                  </a:cubicBezTo>
                  <a:cubicBezTo>
                    <a:pt x="43250" y="7972"/>
                    <a:pt x="43039" y="7690"/>
                    <a:pt x="42757" y="7408"/>
                  </a:cubicBezTo>
                  <a:cubicBezTo>
                    <a:pt x="42615" y="7267"/>
                    <a:pt x="42474" y="7056"/>
                    <a:pt x="42263" y="6914"/>
                  </a:cubicBezTo>
                  <a:cubicBezTo>
                    <a:pt x="42263" y="6914"/>
                    <a:pt x="42192" y="6844"/>
                    <a:pt x="42192" y="6844"/>
                  </a:cubicBezTo>
                  <a:cubicBezTo>
                    <a:pt x="42121" y="6773"/>
                    <a:pt x="42051" y="6702"/>
                    <a:pt x="41980" y="6632"/>
                  </a:cubicBezTo>
                  <a:cubicBezTo>
                    <a:pt x="41698" y="6350"/>
                    <a:pt x="41416" y="6068"/>
                    <a:pt x="41134" y="5856"/>
                  </a:cubicBezTo>
                  <a:cubicBezTo>
                    <a:pt x="40852" y="5574"/>
                    <a:pt x="40569" y="5292"/>
                    <a:pt x="40287" y="5080"/>
                  </a:cubicBezTo>
                  <a:cubicBezTo>
                    <a:pt x="40005" y="4798"/>
                    <a:pt x="39723" y="4586"/>
                    <a:pt x="39441" y="4304"/>
                  </a:cubicBezTo>
                  <a:cubicBezTo>
                    <a:pt x="39299" y="4163"/>
                    <a:pt x="39158" y="4021"/>
                    <a:pt x="39017" y="3951"/>
                  </a:cubicBezTo>
                  <a:cubicBezTo>
                    <a:pt x="38735" y="3739"/>
                    <a:pt x="38523" y="3528"/>
                    <a:pt x="38241" y="3316"/>
                  </a:cubicBezTo>
                  <a:cubicBezTo>
                    <a:pt x="38100" y="3245"/>
                    <a:pt x="37959" y="3104"/>
                    <a:pt x="37888" y="3034"/>
                  </a:cubicBezTo>
                  <a:cubicBezTo>
                    <a:pt x="37818" y="2963"/>
                    <a:pt x="37747" y="2963"/>
                    <a:pt x="37747" y="2893"/>
                  </a:cubicBezTo>
                  <a:cubicBezTo>
                    <a:pt x="37677" y="2893"/>
                    <a:pt x="37677" y="2822"/>
                    <a:pt x="37606" y="2822"/>
                  </a:cubicBezTo>
                  <a:cubicBezTo>
                    <a:pt x="37394" y="2681"/>
                    <a:pt x="37253" y="2540"/>
                    <a:pt x="37042" y="2399"/>
                  </a:cubicBezTo>
                  <a:cubicBezTo>
                    <a:pt x="36830" y="2257"/>
                    <a:pt x="36689" y="2117"/>
                    <a:pt x="36477" y="1975"/>
                  </a:cubicBezTo>
                  <a:cubicBezTo>
                    <a:pt x="36265" y="1834"/>
                    <a:pt x="36054" y="1693"/>
                    <a:pt x="35842" y="1552"/>
                  </a:cubicBezTo>
                  <a:cubicBezTo>
                    <a:pt x="35630" y="1411"/>
                    <a:pt x="35348" y="1270"/>
                    <a:pt x="35137" y="1129"/>
                  </a:cubicBezTo>
                  <a:cubicBezTo>
                    <a:pt x="35066" y="1058"/>
                    <a:pt x="34995" y="1058"/>
                    <a:pt x="34925" y="987"/>
                  </a:cubicBezTo>
                  <a:cubicBezTo>
                    <a:pt x="34713" y="847"/>
                    <a:pt x="34502" y="705"/>
                    <a:pt x="34219" y="635"/>
                  </a:cubicBezTo>
                  <a:cubicBezTo>
                    <a:pt x="34008" y="564"/>
                    <a:pt x="33796" y="423"/>
                    <a:pt x="33655" y="353"/>
                  </a:cubicBezTo>
                  <a:cubicBezTo>
                    <a:pt x="33514" y="282"/>
                    <a:pt x="33373" y="211"/>
                    <a:pt x="33161" y="141"/>
                  </a:cubicBezTo>
                  <a:cubicBezTo>
                    <a:pt x="33020" y="70"/>
                    <a:pt x="32879" y="0"/>
                    <a:pt x="32738" y="0"/>
                  </a:cubicBezTo>
                  <a:cubicBezTo>
                    <a:pt x="32738" y="0"/>
                    <a:pt x="32738" y="0"/>
                    <a:pt x="32738" y="0"/>
                  </a:cubicBezTo>
                  <a:lnTo>
                    <a:pt x="32738" y="0"/>
                  </a:lnTo>
                  <a:lnTo>
                    <a:pt x="32738" y="0"/>
                  </a:lnTo>
                  <a:cubicBezTo>
                    <a:pt x="32738" y="0"/>
                    <a:pt x="32738" y="0"/>
                    <a:pt x="32667" y="0"/>
                  </a:cubicBezTo>
                  <a:lnTo>
                    <a:pt x="0" y="18979"/>
                  </a:lnTo>
                  <a:cubicBezTo>
                    <a:pt x="0" y="18979"/>
                    <a:pt x="0" y="18979"/>
                    <a:pt x="70" y="18979"/>
                  </a:cubicBezTo>
                  <a:cubicBezTo>
                    <a:pt x="847" y="19262"/>
                    <a:pt x="1552" y="19685"/>
                    <a:pt x="2258" y="20038"/>
                  </a:cubicBezTo>
                  <a:cubicBezTo>
                    <a:pt x="3245" y="20602"/>
                    <a:pt x="4163" y="21237"/>
                    <a:pt x="5080" y="21943"/>
                  </a:cubicBezTo>
                  <a:cubicBezTo>
                    <a:pt x="5503" y="22225"/>
                    <a:pt x="5997" y="22648"/>
                    <a:pt x="6420" y="23001"/>
                  </a:cubicBezTo>
                  <a:cubicBezTo>
                    <a:pt x="7549" y="23918"/>
                    <a:pt x="8608" y="24906"/>
                    <a:pt x="9595" y="25964"/>
                  </a:cubicBezTo>
                  <a:cubicBezTo>
                    <a:pt x="9595" y="25964"/>
                    <a:pt x="9666" y="26035"/>
                    <a:pt x="9666" y="26035"/>
                  </a:cubicBezTo>
                  <a:cubicBezTo>
                    <a:pt x="10654" y="27093"/>
                    <a:pt x="11642" y="28222"/>
                    <a:pt x="12559" y="29351"/>
                  </a:cubicBezTo>
                  <a:cubicBezTo>
                    <a:pt x="12559" y="29422"/>
                    <a:pt x="12629" y="29422"/>
                    <a:pt x="12629" y="29492"/>
                  </a:cubicBezTo>
                  <a:cubicBezTo>
                    <a:pt x="13476" y="30550"/>
                    <a:pt x="14252" y="31679"/>
                    <a:pt x="14958" y="32808"/>
                  </a:cubicBezTo>
                  <a:cubicBezTo>
                    <a:pt x="15099" y="33090"/>
                    <a:pt x="15310" y="33302"/>
                    <a:pt x="15451" y="33584"/>
                  </a:cubicBezTo>
                  <a:cubicBezTo>
                    <a:pt x="16157" y="34784"/>
                    <a:pt x="16863" y="35983"/>
                    <a:pt x="17498" y="37182"/>
                  </a:cubicBezTo>
                  <a:cubicBezTo>
                    <a:pt x="17498" y="37182"/>
                    <a:pt x="17498" y="37253"/>
                    <a:pt x="17568" y="37253"/>
                  </a:cubicBezTo>
                  <a:cubicBezTo>
                    <a:pt x="18274" y="38594"/>
                    <a:pt x="18838" y="40005"/>
                    <a:pt x="19403" y="41416"/>
                  </a:cubicBezTo>
                  <a:cubicBezTo>
                    <a:pt x="19403" y="41416"/>
                    <a:pt x="19403" y="41486"/>
                    <a:pt x="19403" y="41486"/>
                  </a:cubicBezTo>
                  <a:cubicBezTo>
                    <a:pt x="19967" y="42897"/>
                    <a:pt x="20390" y="44309"/>
                    <a:pt x="20743" y="45649"/>
                  </a:cubicBezTo>
                  <a:cubicBezTo>
                    <a:pt x="20743" y="45720"/>
                    <a:pt x="20743" y="45720"/>
                    <a:pt x="20743" y="45790"/>
                  </a:cubicBezTo>
                  <a:cubicBezTo>
                    <a:pt x="21096" y="47201"/>
                    <a:pt x="21378" y="48542"/>
                    <a:pt x="21590" y="49953"/>
                  </a:cubicBezTo>
                  <a:cubicBezTo>
                    <a:pt x="21590" y="50024"/>
                    <a:pt x="21590" y="50024"/>
                    <a:pt x="21590" y="50094"/>
                  </a:cubicBezTo>
                  <a:cubicBezTo>
                    <a:pt x="21802" y="51505"/>
                    <a:pt x="21872" y="52846"/>
                    <a:pt x="21872" y="54187"/>
                  </a:cubicBezTo>
                  <a:cubicBezTo>
                    <a:pt x="21872" y="55739"/>
                    <a:pt x="21731" y="57150"/>
                    <a:pt x="21449" y="58420"/>
                  </a:cubicBezTo>
                  <a:cubicBezTo>
                    <a:pt x="21449" y="58490"/>
                    <a:pt x="21449" y="58490"/>
                    <a:pt x="21449" y="58561"/>
                  </a:cubicBezTo>
                  <a:cubicBezTo>
                    <a:pt x="21167" y="59831"/>
                    <a:pt x="20814" y="61030"/>
                    <a:pt x="20320" y="62018"/>
                  </a:cubicBezTo>
                  <a:cubicBezTo>
                    <a:pt x="20320" y="62018"/>
                    <a:pt x="20320" y="62089"/>
                    <a:pt x="20320" y="62089"/>
                  </a:cubicBezTo>
                  <a:cubicBezTo>
                    <a:pt x="19897" y="62935"/>
                    <a:pt x="19403" y="63711"/>
                    <a:pt x="18838" y="64347"/>
                  </a:cubicBezTo>
                  <a:cubicBezTo>
                    <a:pt x="18627" y="64558"/>
                    <a:pt x="18486" y="64840"/>
                    <a:pt x="18274" y="65052"/>
                  </a:cubicBezTo>
                  <a:cubicBezTo>
                    <a:pt x="17639" y="65757"/>
                    <a:pt x="16933" y="66393"/>
                    <a:pt x="16087" y="66816"/>
                  </a:cubicBezTo>
                  <a:lnTo>
                    <a:pt x="48754" y="47836"/>
                  </a:lnTo>
                  <a:cubicBezTo>
                    <a:pt x="49530" y="47343"/>
                    <a:pt x="50236" y="46778"/>
                    <a:pt x="50941" y="46073"/>
                  </a:cubicBezTo>
                  <a:cubicBezTo>
                    <a:pt x="51153" y="45861"/>
                    <a:pt x="51294" y="45649"/>
                    <a:pt x="51505" y="45367"/>
                  </a:cubicBezTo>
                  <a:cubicBezTo>
                    <a:pt x="51717" y="45085"/>
                    <a:pt x="51999" y="44803"/>
                    <a:pt x="52211" y="44450"/>
                  </a:cubicBezTo>
                  <a:cubicBezTo>
                    <a:pt x="52493" y="44027"/>
                    <a:pt x="52705" y="43603"/>
                    <a:pt x="52917" y="43109"/>
                  </a:cubicBezTo>
                  <a:cubicBezTo>
                    <a:pt x="52917" y="43109"/>
                    <a:pt x="52917" y="43039"/>
                    <a:pt x="52917" y="43039"/>
                  </a:cubicBezTo>
                  <a:cubicBezTo>
                    <a:pt x="52917" y="43039"/>
                    <a:pt x="52917" y="42968"/>
                    <a:pt x="52917" y="42968"/>
                  </a:cubicBezTo>
                  <a:cubicBezTo>
                    <a:pt x="53058" y="42615"/>
                    <a:pt x="53199" y="42333"/>
                    <a:pt x="53340" y="41980"/>
                  </a:cubicBezTo>
                  <a:cubicBezTo>
                    <a:pt x="53481" y="41628"/>
                    <a:pt x="53552" y="41275"/>
                    <a:pt x="53693" y="40922"/>
                  </a:cubicBezTo>
                  <a:cubicBezTo>
                    <a:pt x="53763" y="40569"/>
                    <a:pt x="53904" y="40287"/>
                    <a:pt x="53975" y="39934"/>
                  </a:cubicBezTo>
                  <a:cubicBezTo>
                    <a:pt x="53975" y="39793"/>
                    <a:pt x="54045" y="39652"/>
                    <a:pt x="54045" y="39511"/>
                  </a:cubicBezTo>
                  <a:cubicBezTo>
                    <a:pt x="54045" y="39440"/>
                    <a:pt x="54045" y="39440"/>
                    <a:pt x="54045" y="39370"/>
                  </a:cubicBezTo>
                  <a:cubicBezTo>
                    <a:pt x="54045" y="39229"/>
                    <a:pt x="54116" y="39088"/>
                    <a:pt x="54116" y="38946"/>
                  </a:cubicBezTo>
                  <a:cubicBezTo>
                    <a:pt x="54187" y="38664"/>
                    <a:pt x="54187" y="38312"/>
                    <a:pt x="54257" y="38029"/>
                  </a:cubicBezTo>
                  <a:cubicBezTo>
                    <a:pt x="54328" y="37747"/>
                    <a:pt x="54328" y="37394"/>
                    <a:pt x="54328" y="37112"/>
                  </a:cubicBezTo>
                  <a:cubicBezTo>
                    <a:pt x="54328" y="36830"/>
                    <a:pt x="54398" y="36477"/>
                    <a:pt x="54398" y="36195"/>
                  </a:cubicBezTo>
                  <a:cubicBezTo>
                    <a:pt x="54398" y="35913"/>
                    <a:pt x="54398" y="35560"/>
                    <a:pt x="54398" y="35278"/>
                  </a:cubicBezTo>
                  <a:cubicBezTo>
                    <a:pt x="54398" y="35278"/>
                    <a:pt x="54398" y="35207"/>
                    <a:pt x="54398" y="35207"/>
                  </a:cubicBezTo>
                  <a:cubicBezTo>
                    <a:pt x="54539" y="34713"/>
                    <a:pt x="54539" y="34431"/>
                    <a:pt x="54539" y="34149"/>
                  </a:cubicBezTo>
                  <a:close/>
                </a:path>
              </a:pathLst>
            </a:custGeom>
            <a:solidFill>
              <a:schemeClr val="accent2"/>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D5261864-76EB-40B4-94A3-15F7C88F8C89}"/>
                </a:ext>
              </a:extLst>
            </p:cNvPr>
            <p:cNvSpPr/>
            <p:nvPr/>
          </p:nvSpPr>
          <p:spPr>
            <a:xfrm>
              <a:off x="4131663" y="3966845"/>
              <a:ext cx="183444" cy="105833"/>
            </a:xfrm>
            <a:custGeom>
              <a:avLst/>
              <a:gdLst>
                <a:gd name="connsiteX0" fmla="*/ 189018 w 183444"/>
                <a:gd name="connsiteY0" fmla="*/ 89958 h 105833"/>
                <a:gd name="connsiteX1" fmla="*/ 181963 w 183444"/>
                <a:gd name="connsiteY1" fmla="*/ 90946 h 105833"/>
                <a:gd name="connsiteX2" fmla="*/ 180904 w 183444"/>
                <a:gd name="connsiteY2" fmla="*/ 91087 h 105833"/>
                <a:gd name="connsiteX3" fmla="*/ 174766 w 183444"/>
                <a:gd name="connsiteY3" fmla="*/ 91370 h 105833"/>
                <a:gd name="connsiteX4" fmla="*/ 173284 w 183444"/>
                <a:gd name="connsiteY4" fmla="*/ 91370 h 105833"/>
                <a:gd name="connsiteX5" fmla="*/ 168698 w 183444"/>
                <a:gd name="connsiteY5" fmla="*/ 91228 h 105833"/>
                <a:gd name="connsiteX6" fmla="*/ 167146 w 183444"/>
                <a:gd name="connsiteY6" fmla="*/ 91158 h 105833"/>
                <a:gd name="connsiteX7" fmla="*/ 161572 w 183444"/>
                <a:gd name="connsiteY7" fmla="*/ 90594 h 105833"/>
                <a:gd name="connsiteX8" fmla="*/ 161290 w 183444"/>
                <a:gd name="connsiteY8" fmla="*/ 90523 h 105833"/>
                <a:gd name="connsiteX9" fmla="*/ 156210 w 183444"/>
                <a:gd name="connsiteY9" fmla="*/ 89676 h 105833"/>
                <a:gd name="connsiteX10" fmla="*/ 154376 w 183444"/>
                <a:gd name="connsiteY10" fmla="*/ 89324 h 105833"/>
                <a:gd name="connsiteX11" fmla="*/ 150918 w 183444"/>
                <a:gd name="connsiteY11" fmla="*/ 88548 h 105833"/>
                <a:gd name="connsiteX12" fmla="*/ 148872 w 183444"/>
                <a:gd name="connsiteY12" fmla="*/ 88054 h 105833"/>
                <a:gd name="connsiteX13" fmla="*/ 145627 w 183444"/>
                <a:gd name="connsiteY13" fmla="*/ 87136 h 105833"/>
                <a:gd name="connsiteX14" fmla="*/ 143510 w 183444"/>
                <a:gd name="connsiteY14" fmla="*/ 86501 h 105833"/>
                <a:gd name="connsiteX15" fmla="*/ 140335 w 183444"/>
                <a:gd name="connsiteY15" fmla="*/ 85443 h 105833"/>
                <a:gd name="connsiteX16" fmla="*/ 138289 w 183444"/>
                <a:gd name="connsiteY16" fmla="*/ 84737 h 105833"/>
                <a:gd name="connsiteX17" fmla="*/ 134973 w 183444"/>
                <a:gd name="connsiteY17" fmla="*/ 83467 h 105833"/>
                <a:gd name="connsiteX18" fmla="*/ 133068 w 183444"/>
                <a:gd name="connsiteY18" fmla="*/ 82762 h 105833"/>
                <a:gd name="connsiteX19" fmla="*/ 129258 w 183444"/>
                <a:gd name="connsiteY19" fmla="*/ 81139 h 105833"/>
                <a:gd name="connsiteX20" fmla="*/ 127847 w 183444"/>
                <a:gd name="connsiteY20" fmla="*/ 80575 h 105833"/>
                <a:gd name="connsiteX21" fmla="*/ 122626 w 183444"/>
                <a:gd name="connsiteY21" fmla="*/ 78105 h 105833"/>
                <a:gd name="connsiteX22" fmla="*/ 121567 w 183444"/>
                <a:gd name="connsiteY22" fmla="*/ 77540 h 105833"/>
                <a:gd name="connsiteX23" fmla="*/ 117404 w 183444"/>
                <a:gd name="connsiteY23" fmla="*/ 75353 h 105833"/>
                <a:gd name="connsiteX24" fmla="*/ 112818 w 183444"/>
                <a:gd name="connsiteY24" fmla="*/ 72813 h 105833"/>
                <a:gd name="connsiteX25" fmla="*/ 103717 w 183444"/>
                <a:gd name="connsiteY25" fmla="*/ 67169 h 105833"/>
                <a:gd name="connsiteX26" fmla="*/ 102094 w 183444"/>
                <a:gd name="connsiteY26" fmla="*/ 66111 h 105833"/>
                <a:gd name="connsiteX27" fmla="*/ 93416 w 183444"/>
                <a:gd name="connsiteY27" fmla="*/ 60043 h 105833"/>
                <a:gd name="connsiteX28" fmla="*/ 92005 w 183444"/>
                <a:gd name="connsiteY28" fmla="*/ 58914 h 105833"/>
                <a:gd name="connsiteX29" fmla="*/ 83961 w 183444"/>
                <a:gd name="connsiteY29" fmla="*/ 52564 h 105833"/>
                <a:gd name="connsiteX30" fmla="*/ 82832 w 183444"/>
                <a:gd name="connsiteY30" fmla="*/ 51647 h 105833"/>
                <a:gd name="connsiteX31" fmla="*/ 74295 w 183444"/>
                <a:gd name="connsiteY31" fmla="*/ 44168 h 105833"/>
                <a:gd name="connsiteX32" fmla="*/ 72390 w 183444"/>
                <a:gd name="connsiteY32" fmla="*/ 42404 h 105833"/>
                <a:gd name="connsiteX33" fmla="*/ 63923 w 183444"/>
                <a:gd name="connsiteY33" fmla="*/ 34220 h 105833"/>
                <a:gd name="connsiteX34" fmla="*/ 63359 w 183444"/>
                <a:gd name="connsiteY34" fmla="*/ 33585 h 105833"/>
                <a:gd name="connsiteX35" fmla="*/ 55245 w 183444"/>
                <a:gd name="connsiteY35" fmla="*/ 24906 h 105833"/>
                <a:gd name="connsiteX36" fmla="*/ 54046 w 183444"/>
                <a:gd name="connsiteY36" fmla="*/ 23566 h 105833"/>
                <a:gd name="connsiteX37" fmla="*/ 46143 w 183444"/>
                <a:gd name="connsiteY37" fmla="*/ 14252 h 105833"/>
                <a:gd name="connsiteX38" fmla="*/ 44591 w 183444"/>
                <a:gd name="connsiteY38" fmla="*/ 12277 h 105833"/>
                <a:gd name="connsiteX39" fmla="*/ 36548 w 183444"/>
                <a:gd name="connsiteY39" fmla="*/ 1835 h 105833"/>
                <a:gd name="connsiteX40" fmla="*/ 36548 w 183444"/>
                <a:gd name="connsiteY40" fmla="*/ 1835 h 105833"/>
                <a:gd name="connsiteX41" fmla="*/ 36477 w 183444"/>
                <a:gd name="connsiteY41" fmla="*/ 1693 h 105833"/>
                <a:gd name="connsiteX42" fmla="*/ 36336 w 183444"/>
                <a:gd name="connsiteY42" fmla="*/ 1552 h 105833"/>
                <a:gd name="connsiteX43" fmla="*/ 36266 w 183444"/>
                <a:gd name="connsiteY43" fmla="*/ 1411 h 105833"/>
                <a:gd name="connsiteX44" fmla="*/ 36125 w 183444"/>
                <a:gd name="connsiteY44" fmla="*/ 1270 h 105833"/>
                <a:gd name="connsiteX45" fmla="*/ 35983 w 183444"/>
                <a:gd name="connsiteY45" fmla="*/ 1129 h 105833"/>
                <a:gd name="connsiteX46" fmla="*/ 35842 w 183444"/>
                <a:gd name="connsiteY46" fmla="*/ 988 h 105833"/>
                <a:gd name="connsiteX47" fmla="*/ 35772 w 183444"/>
                <a:gd name="connsiteY47" fmla="*/ 917 h 105833"/>
                <a:gd name="connsiteX48" fmla="*/ 35772 w 183444"/>
                <a:gd name="connsiteY48" fmla="*/ 917 h 105833"/>
                <a:gd name="connsiteX49" fmla="*/ 35701 w 183444"/>
                <a:gd name="connsiteY49" fmla="*/ 917 h 105833"/>
                <a:gd name="connsiteX50" fmla="*/ 35560 w 183444"/>
                <a:gd name="connsiteY50" fmla="*/ 776 h 105833"/>
                <a:gd name="connsiteX51" fmla="*/ 35419 w 183444"/>
                <a:gd name="connsiteY51" fmla="*/ 706 h 105833"/>
                <a:gd name="connsiteX52" fmla="*/ 35278 w 183444"/>
                <a:gd name="connsiteY52" fmla="*/ 635 h 105833"/>
                <a:gd name="connsiteX53" fmla="*/ 35137 w 183444"/>
                <a:gd name="connsiteY53" fmla="*/ 565 h 105833"/>
                <a:gd name="connsiteX54" fmla="*/ 34996 w 183444"/>
                <a:gd name="connsiteY54" fmla="*/ 494 h 105833"/>
                <a:gd name="connsiteX55" fmla="*/ 34854 w 183444"/>
                <a:gd name="connsiteY55" fmla="*/ 423 h 105833"/>
                <a:gd name="connsiteX56" fmla="*/ 34854 w 183444"/>
                <a:gd name="connsiteY56" fmla="*/ 423 h 105833"/>
                <a:gd name="connsiteX57" fmla="*/ 34784 w 183444"/>
                <a:gd name="connsiteY57" fmla="*/ 353 h 105833"/>
                <a:gd name="connsiteX58" fmla="*/ 34643 w 183444"/>
                <a:gd name="connsiteY58" fmla="*/ 282 h 105833"/>
                <a:gd name="connsiteX59" fmla="*/ 34502 w 183444"/>
                <a:gd name="connsiteY59" fmla="*/ 212 h 105833"/>
                <a:gd name="connsiteX60" fmla="*/ 34361 w 183444"/>
                <a:gd name="connsiteY60" fmla="*/ 141 h 105833"/>
                <a:gd name="connsiteX61" fmla="*/ 34219 w 183444"/>
                <a:gd name="connsiteY61" fmla="*/ 71 h 105833"/>
                <a:gd name="connsiteX62" fmla="*/ 34078 w 183444"/>
                <a:gd name="connsiteY62" fmla="*/ 0 h 105833"/>
                <a:gd name="connsiteX63" fmla="*/ 33937 w 183444"/>
                <a:gd name="connsiteY63" fmla="*/ 0 h 105833"/>
                <a:gd name="connsiteX64" fmla="*/ 33796 w 183444"/>
                <a:gd name="connsiteY64" fmla="*/ 0 h 105833"/>
                <a:gd name="connsiteX65" fmla="*/ 33655 w 183444"/>
                <a:gd name="connsiteY65" fmla="*/ 0 h 105833"/>
                <a:gd name="connsiteX66" fmla="*/ 33585 w 183444"/>
                <a:gd name="connsiteY66" fmla="*/ 0 h 105833"/>
                <a:gd name="connsiteX67" fmla="*/ 33585 w 183444"/>
                <a:gd name="connsiteY67" fmla="*/ 0 h 105833"/>
                <a:gd name="connsiteX68" fmla="*/ 33514 w 183444"/>
                <a:gd name="connsiteY68" fmla="*/ 0 h 105833"/>
                <a:gd name="connsiteX69" fmla="*/ 33373 w 183444"/>
                <a:gd name="connsiteY69" fmla="*/ 0 h 105833"/>
                <a:gd name="connsiteX70" fmla="*/ 33232 w 183444"/>
                <a:gd name="connsiteY70" fmla="*/ 0 h 105833"/>
                <a:gd name="connsiteX71" fmla="*/ 33091 w 183444"/>
                <a:gd name="connsiteY71" fmla="*/ 0 h 105833"/>
                <a:gd name="connsiteX72" fmla="*/ 32879 w 183444"/>
                <a:gd name="connsiteY72" fmla="*/ 71 h 105833"/>
                <a:gd name="connsiteX73" fmla="*/ 32667 w 183444"/>
                <a:gd name="connsiteY73" fmla="*/ 141 h 105833"/>
                <a:gd name="connsiteX74" fmla="*/ 0 w 183444"/>
                <a:gd name="connsiteY74" fmla="*/ 19121 h 105833"/>
                <a:gd name="connsiteX75" fmla="*/ 917 w 183444"/>
                <a:gd name="connsiteY75" fmla="*/ 18979 h 105833"/>
                <a:gd name="connsiteX76" fmla="*/ 917 w 183444"/>
                <a:gd name="connsiteY76" fmla="*/ 18979 h 105833"/>
                <a:gd name="connsiteX77" fmla="*/ 1976 w 183444"/>
                <a:gd name="connsiteY77" fmla="*/ 19332 h 105833"/>
                <a:gd name="connsiteX78" fmla="*/ 2752 w 183444"/>
                <a:gd name="connsiteY78" fmla="*/ 19897 h 105833"/>
                <a:gd name="connsiteX79" fmla="*/ 2752 w 183444"/>
                <a:gd name="connsiteY79" fmla="*/ 19897 h 105833"/>
                <a:gd name="connsiteX80" fmla="*/ 3457 w 183444"/>
                <a:gd name="connsiteY80" fmla="*/ 20743 h 105833"/>
                <a:gd name="connsiteX81" fmla="*/ 3810 w 183444"/>
                <a:gd name="connsiteY81" fmla="*/ 21237 h 105833"/>
                <a:gd name="connsiteX82" fmla="*/ 9596 w 183444"/>
                <a:gd name="connsiteY82" fmla="*/ 28787 h 105833"/>
                <a:gd name="connsiteX83" fmla="*/ 11501 w 183444"/>
                <a:gd name="connsiteY83" fmla="*/ 31115 h 105833"/>
                <a:gd name="connsiteX84" fmla="*/ 13053 w 183444"/>
                <a:gd name="connsiteY84" fmla="*/ 33091 h 105833"/>
                <a:gd name="connsiteX85" fmla="*/ 14887 w 183444"/>
                <a:gd name="connsiteY85" fmla="*/ 35419 h 105833"/>
                <a:gd name="connsiteX86" fmla="*/ 20108 w 183444"/>
                <a:gd name="connsiteY86" fmla="*/ 41557 h 105833"/>
                <a:gd name="connsiteX87" fmla="*/ 20884 w 183444"/>
                <a:gd name="connsiteY87" fmla="*/ 42475 h 105833"/>
                <a:gd name="connsiteX88" fmla="*/ 22084 w 183444"/>
                <a:gd name="connsiteY88" fmla="*/ 43815 h 105833"/>
                <a:gd name="connsiteX89" fmla="*/ 25471 w 183444"/>
                <a:gd name="connsiteY89" fmla="*/ 47554 h 105833"/>
                <a:gd name="connsiteX90" fmla="*/ 30198 w 183444"/>
                <a:gd name="connsiteY90" fmla="*/ 52564 h 105833"/>
                <a:gd name="connsiteX91" fmla="*/ 30762 w 183444"/>
                <a:gd name="connsiteY91" fmla="*/ 53199 h 105833"/>
                <a:gd name="connsiteX92" fmla="*/ 31045 w 183444"/>
                <a:gd name="connsiteY92" fmla="*/ 53481 h 105833"/>
                <a:gd name="connsiteX93" fmla="*/ 36901 w 183444"/>
                <a:gd name="connsiteY93" fmla="*/ 59267 h 105833"/>
                <a:gd name="connsiteX94" fmla="*/ 39229 w 183444"/>
                <a:gd name="connsiteY94" fmla="*/ 61454 h 105833"/>
                <a:gd name="connsiteX95" fmla="*/ 41134 w 183444"/>
                <a:gd name="connsiteY95" fmla="*/ 63218 h 105833"/>
                <a:gd name="connsiteX96" fmla="*/ 42968 w 183444"/>
                <a:gd name="connsiteY96" fmla="*/ 64911 h 105833"/>
                <a:gd name="connsiteX97" fmla="*/ 49107 w 183444"/>
                <a:gd name="connsiteY97" fmla="*/ 70273 h 105833"/>
                <a:gd name="connsiteX98" fmla="*/ 49671 w 183444"/>
                <a:gd name="connsiteY98" fmla="*/ 70697 h 105833"/>
                <a:gd name="connsiteX99" fmla="*/ 50871 w 183444"/>
                <a:gd name="connsiteY99" fmla="*/ 71685 h 105833"/>
                <a:gd name="connsiteX100" fmla="*/ 55245 w 183444"/>
                <a:gd name="connsiteY100" fmla="*/ 75283 h 105833"/>
                <a:gd name="connsiteX101" fmla="*/ 58914 w 183444"/>
                <a:gd name="connsiteY101" fmla="*/ 78105 h 105833"/>
                <a:gd name="connsiteX102" fmla="*/ 60325 w 183444"/>
                <a:gd name="connsiteY102" fmla="*/ 79164 h 105833"/>
                <a:gd name="connsiteX103" fmla="*/ 61242 w 183444"/>
                <a:gd name="connsiteY103" fmla="*/ 79869 h 105833"/>
                <a:gd name="connsiteX104" fmla="*/ 67098 w 183444"/>
                <a:gd name="connsiteY104" fmla="*/ 84032 h 105833"/>
                <a:gd name="connsiteX105" fmla="*/ 69003 w 183444"/>
                <a:gd name="connsiteY105" fmla="*/ 85302 h 105833"/>
                <a:gd name="connsiteX106" fmla="*/ 70626 w 183444"/>
                <a:gd name="connsiteY106" fmla="*/ 86360 h 105833"/>
                <a:gd name="connsiteX107" fmla="*/ 72813 w 183444"/>
                <a:gd name="connsiteY107" fmla="*/ 87842 h 105833"/>
                <a:gd name="connsiteX108" fmla="*/ 78458 w 183444"/>
                <a:gd name="connsiteY108" fmla="*/ 91299 h 105833"/>
                <a:gd name="connsiteX109" fmla="*/ 79728 w 183444"/>
                <a:gd name="connsiteY109" fmla="*/ 92075 h 105833"/>
                <a:gd name="connsiteX110" fmla="*/ 83961 w 183444"/>
                <a:gd name="connsiteY110" fmla="*/ 94474 h 105833"/>
                <a:gd name="connsiteX111" fmla="*/ 84314 w 183444"/>
                <a:gd name="connsiteY111" fmla="*/ 94615 h 105833"/>
                <a:gd name="connsiteX112" fmla="*/ 88477 w 183444"/>
                <a:gd name="connsiteY112" fmla="*/ 96802 h 105833"/>
                <a:gd name="connsiteX113" fmla="*/ 89464 w 183444"/>
                <a:gd name="connsiteY113" fmla="*/ 97296 h 105833"/>
                <a:gd name="connsiteX114" fmla="*/ 89535 w 183444"/>
                <a:gd name="connsiteY114" fmla="*/ 97367 h 105833"/>
                <a:gd name="connsiteX115" fmla="*/ 94756 w 183444"/>
                <a:gd name="connsiteY115" fmla="*/ 99836 h 105833"/>
                <a:gd name="connsiteX116" fmla="*/ 94897 w 183444"/>
                <a:gd name="connsiteY116" fmla="*/ 99907 h 105833"/>
                <a:gd name="connsiteX117" fmla="*/ 96167 w 183444"/>
                <a:gd name="connsiteY117" fmla="*/ 100471 h 105833"/>
                <a:gd name="connsiteX118" fmla="*/ 99977 w 183444"/>
                <a:gd name="connsiteY118" fmla="*/ 102094 h 105833"/>
                <a:gd name="connsiteX119" fmla="*/ 100330 w 183444"/>
                <a:gd name="connsiteY119" fmla="*/ 102235 h 105833"/>
                <a:gd name="connsiteX120" fmla="*/ 101882 w 183444"/>
                <a:gd name="connsiteY120" fmla="*/ 102800 h 105833"/>
                <a:gd name="connsiteX121" fmla="*/ 105198 w 183444"/>
                <a:gd name="connsiteY121" fmla="*/ 104069 h 105833"/>
                <a:gd name="connsiteX122" fmla="*/ 105833 w 183444"/>
                <a:gd name="connsiteY122" fmla="*/ 104281 h 105833"/>
                <a:gd name="connsiteX123" fmla="*/ 107244 w 183444"/>
                <a:gd name="connsiteY123" fmla="*/ 104775 h 105833"/>
                <a:gd name="connsiteX124" fmla="*/ 110420 w 183444"/>
                <a:gd name="connsiteY124" fmla="*/ 105833 h 105833"/>
                <a:gd name="connsiteX125" fmla="*/ 111337 w 183444"/>
                <a:gd name="connsiteY125" fmla="*/ 106116 h 105833"/>
                <a:gd name="connsiteX126" fmla="*/ 112536 w 183444"/>
                <a:gd name="connsiteY126" fmla="*/ 106469 h 105833"/>
                <a:gd name="connsiteX127" fmla="*/ 115782 w 183444"/>
                <a:gd name="connsiteY127" fmla="*/ 107386 h 105833"/>
                <a:gd name="connsiteX128" fmla="*/ 116911 w 183444"/>
                <a:gd name="connsiteY128" fmla="*/ 107668 h 105833"/>
                <a:gd name="connsiteX129" fmla="*/ 117828 w 183444"/>
                <a:gd name="connsiteY129" fmla="*/ 107880 h 105833"/>
                <a:gd name="connsiteX130" fmla="*/ 121356 w 183444"/>
                <a:gd name="connsiteY130" fmla="*/ 108656 h 105833"/>
                <a:gd name="connsiteX131" fmla="*/ 122696 w 183444"/>
                <a:gd name="connsiteY131" fmla="*/ 108938 h 105833"/>
                <a:gd name="connsiteX132" fmla="*/ 123190 w 183444"/>
                <a:gd name="connsiteY132" fmla="*/ 109008 h 105833"/>
                <a:gd name="connsiteX133" fmla="*/ 128270 w 183444"/>
                <a:gd name="connsiteY133" fmla="*/ 109855 h 105833"/>
                <a:gd name="connsiteX134" fmla="*/ 128552 w 183444"/>
                <a:gd name="connsiteY134" fmla="*/ 109926 h 105833"/>
                <a:gd name="connsiteX135" fmla="*/ 128623 w 183444"/>
                <a:gd name="connsiteY135" fmla="*/ 109926 h 105833"/>
                <a:gd name="connsiteX136" fmla="*/ 134197 w 183444"/>
                <a:gd name="connsiteY136" fmla="*/ 110490 h 105833"/>
                <a:gd name="connsiteX137" fmla="*/ 134761 w 183444"/>
                <a:gd name="connsiteY137" fmla="*/ 110561 h 105833"/>
                <a:gd name="connsiteX138" fmla="*/ 135749 w 183444"/>
                <a:gd name="connsiteY138" fmla="*/ 110561 h 105833"/>
                <a:gd name="connsiteX139" fmla="*/ 140335 w 183444"/>
                <a:gd name="connsiteY139" fmla="*/ 110702 h 105833"/>
                <a:gd name="connsiteX140" fmla="*/ 141323 w 183444"/>
                <a:gd name="connsiteY140" fmla="*/ 110702 h 105833"/>
                <a:gd name="connsiteX141" fmla="*/ 141817 w 183444"/>
                <a:gd name="connsiteY141" fmla="*/ 110702 h 105833"/>
                <a:gd name="connsiteX142" fmla="*/ 147955 w 183444"/>
                <a:gd name="connsiteY142" fmla="*/ 110420 h 105833"/>
                <a:gd name="connsiteX143" fmla="*/ 148378 w 183444"/>
                <a:gd name="connsiteY143" fmla="*/ 110420 h 105833"/>
                <a:gd name="connsiteX144" fmla="*/ 149084 w 183444"/>
                <a:gd name="connsiteY144" fmla="*/ 110349 h 105833"/>
                <a:gd name="connsiteX145" fmla="*/ 156139 w 183444"/>
                <a:gd name="connsiteY145" fmla="*/ 109361 h 105833"/>
                <a:gd name="connsiteX146" fmla="*/ 189018 w 183444"/>
                <a:gd name="connsiteY146" fmla="*/ 89958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183444" h="105833">
                  <a:moveTo>
                    <a:pt x="189018" y="89958"/>
                  </a:moveTo>
                  <a:cubicBezTo>
                    <a:pt x="186690" y="90382"/>
                    <a:pt x="184362" y="90735"/>
                    <a:pt x="181963" y="90946"/>
                  </a:cubicBezTo>
                  <a:cubicBezTo>
                    <a:pt x="181610" y="91017"/>
                    <a:pt x="181257" y="91017"/>
                    <a:pt x="180904" y="91087"/>
                  </a:cubicBezTo>
                  <a:cubicBezTo>
                    <a:pt x="178858" y="91228"/>
                    <a:pt x="176812" y="91370"/>
                    <a:pt x="174766" y="91370"/>
                  </a:cubicBezTo>
                  <a:cubicBezTo>
                    <a:pt x="174272" y="91370"/>
                    <a:pt x="173778" y="91370"/>
                    <a:pt x="173284" y="91370"/>
                  </a:cubicBezTo>
                  <a:cubicBezTo>
                    <a:pt x="171732" y="91370"/>
                    <a:pt x="170251" y="91299"/>
                    <a:pt x="168698" y="91228"/>
                  </a:cubicBezTo>
                  <a:cubicBezTo>
                    <a:pt x="168204" y="91228"/>
                    <a:pt x="167711" y="91158"/>
                    <a:pt x="167146" y="91158"/>
                  </a:cubicBezTo>
                  <a:cubicBezTo>
                    <a:pt x="165312" y="91017"/>
                    <a:pt x="163477" y="90805"/>
                    <a:pt x="161572" y="90594"/>
                  </a:cubicBezTo>
                  <a:cubicBezTo>
                    <a:pt x="161502" y="90594"/>
                    <a:pt x="161361" y="90523"/>
                    <a:pt x="161290" y="90523"/>
                  </a:cubicBezTo>
                  <a:cubicBezTo>
                    <a:pt x="159597" y="90311"/>
                    <a:pt x="157903" y="90029"/>
                    <a:pt x="156210" y="89676"/>
                  </a:cubicBezTo>
                  <a:cubicBezTo>
                    <a:pt x="155575" y="89535"/>
                    <a:pt x="155011" y="89394"/>
                    <a:pt x="154376" y="89324"/>
                  </a:cubicBezTo>
                  <a:cubicBezTo>
                    <a:pt x="153247" y="89112"/>
                    <a:pt x="152047" y="88830"/>
                    <a:pt x="150918" y="88548"/>
                  </a:cubicBezTo>
                  <a:cubicBezTo>
                    <a:pt x="150213" y="88406"/>
                    <a:pt x="149507" y="88194"/>
                    <a:pt x="148872" y="88054"/>
                  </a:cubicBezTo>
                  <a:cubicBezTo>
                    <a:pt x="147814" y="87771"/>
                    <a:pt x="146685" y="87489"/>
                    <a:pt x="145627" y="87136"/>
                  </a:cubicBezTo>
                  <a:cubicBezTo>
                    <a:pt x="144921" y="86925"/>
                    <a:pt x="144216" y="86713"/>
                    <a:pt x="143510" y="86501"/>
                  </a:cubicBezTo>
                  <a:cubicBezTo>
                    <a:pt x="142452" y="86148"/>
                    <a:pt x="141393" y="85796"/>
                    <a:pt x="140335" y="85443"/>
                  </a:cubicBezTo>
                  <a:cubicBezTo>
                    <a:pt x="139630" y="85231"/>
                    <a:pt x="138994" y="84949"/>
                    <a:pt x="138289" y="84737"/>
                  </a:cubicBezTo>
                  <a:cubicBezTo>
                    <a:pt x="137160" y="84314"/>
                    <a:pt x="136102" y="83891"/>
                    <a:pt x="134973" y="83467"/>
                  </a:cubicBezTo>
                  <a:cubicBezTo>
                    <a:pt x="134338" y="83256"/>
                    <a:pt x="133703" y="82973"/>
                    <a:pt x="133068" y="82762"/>
                  </a:cubicBezTo>
                  <a:cubicBezTo>
                    <a:pt x="131798" y="82268"/>
                    <a:pt x="130528" y="81703"/>
                    <a:pt x="129258" y="81139"/>
                  </a:cubicBezTo>
                  <a:cubicBezTo>
                    <a:pt x="128764" y="80927"/>
                    <a:pt x="128341" y="80716"/>
                    <a:pt x="127847" y="80575"/>
                  </a:cubicBezTo>
                  <a:cubicBezTo>
                    <a:pt x="126083" y="79798"/>
                    <a:pt x="124389" y="78952"/>
                    <a:pt x="122626" y="78105"/>
                  </a:cubicBezTo>
                  <a:cubicBezTo>
                    <a:pt x="122273" y="77894"/>
                    <a:pt x="121920" y="77752"/>
                    <a:pt x="121567" y="77540"/>
                  </a:cubicBezTo>
                  <a:cubicBezTo>
                    <a:pt x="120156" y="76835"/>
                    <a:pt x="118816" y="76130"/>
                    <a:pt x="117404" y="75353"/>
                  </a:cubicBezTo>
                  <a:cubicBezTo>
                    <a:pt x="115852" y="74507"/>
                    <a:pt x="114371" y="73660"/>
                    <a:pt x="112818" y="72813"/>
                  </a:cubicBezTo>
                  <a:cubicBezTo>
                    <a:pt x="109784" y="71050"/>
                    <a:pt x="106751" y="69145"/>
                    <a:pt x="103717" y="67169"/>
                  </a:cubicBezTo>
                  <a:cubicBezTo>
                    <a:pt x="103152" y="66816"/>
                    <a:pt x="102588" y="66464"/>
                    <a:pt x="102094" y="66111"/>
                  </a:cubicBezTo>
                  <a:cubicBezTo>
                    <a:pt x="99201" y="64206"/>
                    <a:pt x="96308" y="62159"/>
                    <a:pt x="93416" y="60043"/>
                  </a:cubicBezTo>
                  <a:cubicBezTo>
                    <a:pt x="92922" y="59690"/>
                    <a:pt x="92428" y="59337"/>
                    <a:pt x="92005" y="58914"/>
                  </a:cubicBezTo>
                  <a:cubicBezTo>
                    <a:pt x="89323" y="56868"/>
                    <a:pt x="86642" y="54751"/>
                    <a:pt x="83961" y="52564"/>
                  </a:cubicBezTo>
                  <a:cubicBezTo>
                    <a:pt x="83608" y="52211"/>
                    <a:pt x="83185" y="51929"/>
                    <a:pt x="82832" y="51647"/>
                  </a:cubicBezTo>
                  <a:cubicBezTo>
                    <a:pt x="80010" y="49248"/>
                    <a:pt x="77117" y="46708"/>
                    <a:pt x="74295" y="44168"/>
                  </a:cubicBezTo>
                  <a:cubicBezTo>
                    <a:pt x="73660" y="43603"/>
                    <a:pt x="73025" y="43039"/>
                    <a:pt x="72390" y="42404"/>
                  </a:cubicBezTo>
                  <a:cubicBezTo>
                    <a:pt x="69568" y="39723"/>
                    <a:pt x="66746" y="37042"/>
                    <a:pt x="63923" y="34220"/>
                  </a:cubicBezTo>
                  <a:cubicBezTo>
                    <a:pt x="63712" y="34008"/>
                    <a:pt x="63500" y="33796"/>
                    <a:pt x="63359" y="33585"/>
                  </a:cubicBezTo>
                  <a:cubicBezTo>
                    <a:pt x="60607" y="30763"/>
                    <a:pt x="57926" y="27870"/>
                    <a:pt x="55245" y="24906"/>
                  </a:cubicBezTo>
                  <a:cubicBezTo>
                    <a:pt x="54822" y="24483"/>
                    <a:pt x="54398" y="23989"/>
                    <a:pt x="54046" y="23566"/>
                  </a:cubicBezTo>
                  <a:cubicBezTo>
                    <a:pt x="51364" y="20532"/>
                    <a:pt x="48754" y="17427"/>
                    <a:pt x="46143" y="14252"/>
                  </a:cubicBezTo>
                  <a:cubicBezTo>
                    <a:pt x="45579" y="13617"/>
                    <a:pt x="45085" y="12982"/>
                    <a:pt x="44591" y="12277"/>
                  </a:cubicBezTo>
                  <a:cubicBezTo>
                    <a:pt x="41839" y="8890"/>
                    <a:pt x="39158" y="5433"/>
                    <a:pt x="36548" y="1835"/>
                  </a:cubicBezTo>
                  <a:cubicBezTo>
                    <a:pt x="36548" y="1835"/>
                    <a:pt x="36548" y="1835"/>
                    <a:pt x="36548" y="1835"/>
                  </a:cubicBezTo>
                  <a:cubicBezTo>
                    <a:pt x="36548" y="1764"/>
                    <a:pt x="36477" y="1764"/>
                    <a:pt x="36477" y="1693"/>
                  </a:cubicBezTo>
                  <a:cubicBezTo>
                    <a:pt x="36407" y="1623"/>
                    <a:pt x="36407" y="1623"/>
                    <a:pt x="36336" y="1552"/>
                  </a:cubicBezTo>
                  <a:cubicBezTo>
                    <a:pt x="36336" y="1482"/>
                    <a:pt x="36266" y="1482"/>
                    <a:pt x="36266" y="1411"/>
                  </a:cubicBezTo>
                  <a:cubicBezTo>
                    <a:pt x="36195" y="1341"/>
                    <a:pt x="36195" y="1341"/>
                    <a:pt x="36125" y="1270"/>
                  </a:cubicBezTo>
                  <a:cubicBezTo>
                    <a:pt x="36054" y="1200"/>
                    <a:pt x="36054" y="1200"/>
                    <a:pt x="35983" y="1129"/>
                  </a:cubicBezTo>
                  <a:cubicBezTo>
                    <a:pt x="35913" y="1059"/>
                    <a:pt x="35913" y="1059"/>
                    <a:pt x="35842" y="988"/>
                  </a:cubicBezTo>
                  <a:cubicBezTo>
                    <a:pt x="35842" y="988"/>
                    <a:pt x="35772" y="917"/>
                    <a:pt x="35772" y="917"/>
                  </a:cubicBezTo>
                  <a:cubicBezTo>
                    <a:pt x="35772" y="917"/>
                    <a:pt x="35772" y="917"/>
                    <a:pt x="35772" y="917"/>
                  </a:cubicBezTo>
                  <a:cubicBezTo>
                    <a:pt x="35772" y="917"/>
                    <a:pt x="35772" y="917"/>
                    <a:pt x="35701" y="917"/>
                  </a:cubicBezTo>
                  <a:cubicBezTo>
                    <a:pt x="35631" y="847"/>
                    <a:pt x="35631" y="847"/>
                    <a:pt x="35560" y="776"/>
                  </a:cubicBezTo>
                  <a:cubicBezTo>
                    <a:pt x="35489" y="776"/>
                    <a:pt x="35489" y="706"/>
                    <a:pt x="35419" y="706"/>
                  </a:cubicBezTo>
                  <a:cubicBezTo>
                    <a:pt x="35348" y="706"/>
                    <a:pt x="35348" y="635"/>
                    <a:pt x="35278" y="635"/>
                  </a:cubicBezTo>
                  <a:cubicBezTo>
                    <a:pt x="35207" y="635"/>
                    <a:pt x="35207" y="565"/>
                    <a:pt x="35137" y="565"/>
                  </a:cubicBezTo>
                  <a:cubicBezTo>
                    <a:pt x="35066" y="565"/>
                    <a:pt x="35066" y="494"/>
                    <a:pt x="34996" y="494"/>
                  </a:cubicBezTo>
                  <a:cubicBezTo>
                    <a:pt x="34925" y="494"/>
                    <a:pt x="34925" y="423"/>
                    <a:pt x="34854" y="423"/>
                  </a:cubicBezTo>
                  <a:cubicBezTo>
                    <a:pt x="34854" y="423"/>
                    <a:pt x="34854" y="423"/>
                    <a:pt x="34854" y="423"/>
                  </a:cubicBezTo>
                  <a:cubicBezTo>
                    <a:pt x="34854" y="423"/>
                    <a:pt x="34784" y="423"/>
                    <a:pt x="34784" y="353"/>
                  </a:cubicBezTo>
                  <a:cubicBezTo>
                    <a:pt x="34713" y="353"/>
                    <a:pt x="34713" y="282"/>
                    <a:pt x="34643" y="282"/>
                  </a:cubicBezTo>
                  <a:cubicBezTo>
                    <a:pt x="34572" y="282"/>
                    <a:pt x="34572" y="212"/>
                    <a:pt x="34502" y="212"/>
                  </a:cubicBezTo>
                  <a:cubicBezTo>
                    <a:pt x="34431" y="212"/>
                    <a:pt x="34431" y="212"/>
                    <a:pt x="34361" y="141"/>
                  </a:cubicBezTo>
                  <a:cubicBezTo>
                    <a:pt x="34290" y="141"/>
                    <a:pt x="34290" y="141"/>
                    <a:pt x="34219" y="71"/>
                  </a:cubicBezTo>
                  <a:cubicBezTo>
                    <a:pt x="34149" y="71"/>
                    <a:pt x="34149" y="71"/>
                    <a:pt x="34078" y="0"/>
                  </a:cubicBezTo>
                  <a:cubicBezTo>
                    <a:pt x="34008" y="0"/>
                    <a:pt x="34008" y="0"/>
                    <a:pt x="33937" y="0"/>
                  </a:cubicBezTo>
                  <a:cubicBezTo>
                    <a:pt x="33867" y="0"/>
                    <a:pt x="33867" y="0"/>
                    <a:pt x="33796" y="0"/>
                  </a:cubicBezTo>
                  <a:cubicBezTo>
                    <a:pt x="33726" y="0"/>
                    <a:pt x="33726" y="0"/>
                    <a:pt x="33655" y="0"/>
                  </a:cubicBezTo>
                  <a:cubicBezTo>
                    <a:pt x="33655" y="0"/>
                    <a:pt x="33585" y="0"/>
                    <a:pt x="33585" y="0"/>
                  </a:cubicBezTo>
                  <a:cubicBezTo>
                    <a:pt x="33585" y="0"/>
                    <a:pt x="33585" y="0"/>
                    <a:pt x="33585" y="0"/>
                  </a:cubicBezTo>
                  <a:cubicBezTo>
                    <a:pt x="33585" y="0"/>
                    <a:pt x="33514" y="0"/>
                    <a:pt x="33514" y="0"/>
                  </a:cubicBezTo>
                  <a:cubicBezTo>
                    <a:pt x="33443" y="0"/>
                    <a:pt x="33443" y="0"/>
                    <a:pt x="33373" y="0"/>
                  </a:cubicBezTo>
                  <a:cubicBezTo>
                    <a:pt x="33302" y="0"/>
                    <a:pt x="33302" y="0"/>
                    <a:pt x="33232" y="0"/>
                  </a:cubicBezTo>
                  <a:cubicBezTo>
                    <a:pt x="33161" y="0"/>
                    <a:pt x="33091" y="0"/>
                    <a:pt x="33091" y="0"/>
                  </a:cubicBezTo>
                  <a:cubicBezTo>
                    <a:pt x="33020" y="0"/>
                    <a:pt x="32949" y="0"/>
                    <a:pt x="32879" y="71"/>
                  </a:cubicBezTo>
                  <a:cubicBezTo>
                    <a:pt x="32808" y="71"/>
                    <a:pt x="32738" y="141"/>
                    <a:pt x="32667" y="141"/>
                  </a:cubicBezTo>
                  <a:lnTo>
                    <a:pt x="0" y="19121"/>
                  </a:lnTo>
                  <a:cubicBezTo>
                    <a:pt x="282" y="18979"/>
                    <a:pt x="564" y="18909"/>
                    <a:pt x="917" y="18979"/>
                  </a:cubicBezTo>
                  <a:cubicBezTo>
                    <a:pt x="917" y="18979"/>
                    <a:pt x="917" y="18979"/>
                    <a:pt x="917" y="18979"/>
                  </a:cubicBezTo>
                  <a:cubicBezTo>
                    <a:pt x="1270" y="19050"/>
                    <a:pt x="1623" y="19121"/>
                    <a:pt x="1976" y="19332"/>
                  </a:cubicBezTo>
                  <a:cubicBezTo>
                    <a:pt x="2258" y="19473"/>
                    <a:pt x="2469" y="19685"/>
                    <a:pt x="2752" y="19897"/>
                  </a:cubicBezTo>
                  <a:cubicBezTo>
                    <a:pt x="2752" y="19897"/>
                    <a:pt x="2752" y="19897"/>
                    <a:pt x="2752" y="19897"/>
                  </a:cubicBezTo>
                  <a:cubicBezTo>
                    <a:pt x="3034" y="20109"/>
                    <a:pt x="3246" y="20391"/>
                    <a:pt x="3457" y="20743"/>
                  </a:cubicBezTo>
                  <a:cubicBezTo>
                    <a:pt x="3598" y="20885"/>
                    <a:pt x="3739" y="21096"/>
                    <a:pt x="3810" y="21237"/>
                  </a:cubicBezTo>
                  <a:cubicBezTo>
                    <a:pt x="5715" y="23777"/>
                    <a:pt x="7620" y="26318"/>
                    <a:pt x="9596" y="28787"/>
                  </a:cubicBezTo>
                  <a:cubicBezTo>
                    <a:pt x="10231" y="29563"/>
                    <a:pt x="10866" y="30339"/>
                    <a:pt x="11501" y="31115"/>
                  </a:cubicBezTo>
                  <a:cubicBezTo>
                    <a:pt x="11994" y="31750"/>
                    <a:pt x="12559" y="32456"/>
                    <a:pt x="13053" y="33091"/>
                  </a:cubicBezTo>
                  <a:cubicBezTo>
                    <a:pt x="13688" y="33867"/>
                    <a:pt x="14252" y="34643"/>
                    <a:pt x="14887" y="35419"/>
                  </a:cubicBezTo>
                  <a:cubicBezTo>
                    <a:pt x="16651" y="37536"/>
                    <a:pt x="18344" y="39582"/>
                    <a:pt x="20108" y="41557"/>
                  </a:cubicBezTo>
                  <a:cubicBezTo>
                    <a:pt x="20391" y="41839"/>
                    <a:pt x="20673" y="42122"/>
                    <a:pt x="20884" y="42475"/>
                  </a:cubicBezTo>
                  <a:cubicBezTo>
                    <a:pt x="21308" y="42898"/>
                    <a:pt x="21661" y="43392"/>
                    <a:pt x="22084" y="43815"/>
                  </a:cubicBezTo>
                  <a:cubicBezTo>
                    <a:pt x="23213" y="45085"/>
                    <a:pt x="24342" y="46355"/>
                    <a:pt x="25471" y="47554"/>
                  </a:cubicBezTo>
                  <a:cubicBezTo>
                    <a:pt x="27023" y="49248"/>
                    <a:pt x="28646" y="50871"/>
                    <a:pt x="30198" y="52564"/>
                  </a:cubicBezTo>
                  <a:cubicBezTo>
                    <a:pt x="30409" y="52776"/>
                    <a:pt x="30621" y="52987"/>
                    <a:pt x="30762" y="53199"/>
                  </a:cubicBezTo>
                  <a:cubicBezTo>
                    <a:pt x="30833" y="53270"/>
                    <a:pt x="30903" y="53411"/>
                    <a:pt x="31045" y="53481"/>
                  </a:cubicBezTo>
                  <a:cubicBezTo>
                    <a:pt x="32949" y="55457"/>
                    <a:pt x="34925" y="57362"/>
                    <a:pt x="36901" y="59267"/>
                  </a:cubicBezTo>
                  <a:cubicBezTo>
                    <a:pt x="37677" y="60043"/>
                    <a:pt x="38453" y="60678"/>
                    <a:pt x="39229" y="61454"/>
                  </a:cubicBezTo>
                  <a:cubicBezTo>
                    <a:pt x="39864" y="62019"/>
                    <a:pt x="40499" y="62653"/>
                    <a:pt x="41134" y="63218"/>
                  </a:cubicBezTo>
                  <a:cubicBezTo>
                    <a:pt x="41769" y="63782"/>
                    <a:pt x="42333" y="64347"/>
                    <a:pt x="42968" y="64911"/>
                  </a:cubicBezTo>
                  <a:cubicBezTo>
                    <a:pt x="45014" y="66746"/>
                    <a:pt x="47061" y="68510"/>
                    <a:pt x="49107" y="70273"/>
                  </a:cubicBezTo>
                  <a:cubicBezTo>
                    <a:pt x="49318" y="70415"/>
                    <a:pt x="49460" y="70556"/>
                    <a:pt x="49671" y="70697"/>
                  </a:cubicBezTo>
                  <a:cubicBezTo>
                    <a:pt x="50094" y="71050"/>
                    <a:pt x="50447" y="71332"/>
                    <a:pt x="50871" y="71685"/>
                  </a:cubicBezTo>
                  <a:cubicBezTo>
                    <a:pt x="52352" y="72884"/>
                    <a:pt x="53763" y="74083"/>
                    <a:pt x="55245" y="75283"/>
                  </a:cubicBezTo>
                  <a:cubicBezTo>
                    <a:pt x="56444" y="76271"/>
                    <a:pt x="57714" y="77188"/>
                    <a:pt x="58914" y="78105"/>
                  </a:cubicBezTo>
                  <a:cubicBezTo>
                    <a:pt x="59408" y="78458"/>
                    <a:pt x="59902" y="78811"/>
                    <a:pt x="60325" y="79164"/>
                  </a:cubicBezTo>
                  <a:cubicBezTo>
                    <a:pt x="60607" y="79375"/>
                    <a:pt x="60889" y="79587"/>
                    <a:pt x="61242" y="79869"/>
                  </a:cubicBezTo>
                  <a:cubicBezTo>
                    <a:pt x="63218" y="81280"/>
                    <a:pt x="65123" y="82691"/>
                    <a:pt x="67098" y="84032"/>
                  </a:cubicBezTo>
                  <a:cubicBezTo>
                    <a:pt x="67733" y="84455"/>
                    <a:pt x="68368" y="84879"/>
                    <a:pt x="69003" y="85302"/>
                  </a:cubicBezTo>
                  <a:cubicBezTo>
                    <a:pt x="69568" y="85655"/>
                    <a:pt x="70132" y="86007"/>
                    <a:pt x="70626" y="86360"/>
                  </a:cubicBezTo>
                  <a:cubicBezTo>
                    <a:pt x="71332" y="86854"/>
                    <a:pt x="72108" y="87348"/>
                    <a:pt x="72813" y="87842"/>
                  </a:cubicBezTo>
                  <a:cubicBezTo>
                    <a:pt x="74718" y="89041"/>
                    <a:pt x="76553" y="90170"/>
                    <a:pt x="78458" y="91299"/>
                  </a:cubicBezTo>
                  <a:cubicBezTo>
                    <a:pt x="78881" y="91581"/>
                    <a:pt x="79304" y="91793"/>
                    <a:pt x="79728" y="92075"/>
                  </a:cubicBezTo>
                  <a:cubicBezTo>
                    <a:pt x="81139" y="92922"/>
                    <a:pt x="82550" y="93698"/>
                    <a:pt x="83961" y="94474"/>
                  </a:cubicBezTo>
                  <a:cubicBezTo>
                    <a:pt x="84102" y="94545"/>
                    <a:pt x="84173" y="94615"/>
                    <a:pt x="84314" y="94615"/>
                  </a:cubicBezTo>
                  <a:cubicBezTo>
                    <a:pt x="85725" y="95391"/>
                    <a:pt x="87066" y="96097"/>
                    <a:pt x="88477" y="96802"/>
                  </a:cubicBezTo>
                  <a:cubicBezTo>
                    <a:pt x="88829" y="96943"/>
                    <a:pt x="89112" y="97155"/>
                    <a:pt x="89464" y="97296"/>
                  </a:cubicBezTo>
                  <a:cubicBezTo>
                    <a:pt x="89464" y="97296"/>
                    <a:pt x="89535" y="97296"/>
                    <a:pt x="89535" y="97367"/>
                  </a:cubicBezTo>
                  <a:cubicBezTo>
                    <a:pt x="91299" y="98214"/>
                    <a:pt x="92992" y="99060"/>
                    <a:pt x="94756" y="99836"/>
                  </a:cubicBezTo>
                  <a:cubicBezTo>
                    <a:pt x="94827" y="99836"/>
                    <a:pt x="94827" y="99907"/>
                    <a:pt x="94897" y="99907"/>
                  </a:cubicBezTo>
                  <a:cubicBezTo>
                    <a:pt x="95321" y="100118"/>
                    <a:pt x="95744" y="100260"/>
                    <a:pt x="96167" y="100471"/>
                  </a:cubicBezTo>
                  <a:cubicBezTo>
                    <a:pt x="97437" y="101036"/>
                    <a:pt x="98707" y="101600"/>
                    <a:pt x="99977" y="102094"/>
                  </a:cubicBezTo>
                  <a:cubicBezTo>
                    <a:pt x="100118" y="102165"/>
                    <a:pt x="100259" y="102235"/>
                    <a:pt x="100330" y="102235"/>
                  </a:cubicBezTo>
                  <a:cubicBezTo>
                    <a:pt x="100824" y="102447"/>
                    <a:pt x="101388" y="102588"/>
                    <a:pt x="101882" y="102800"/>
                  </a:cubicBezTo>
                  <a:cubicBezTo>
                    <a:pt x="103011" y="103223"/>
                    <a:pt x="104069" y="103646"/>
                    <a:pt x="105198" y="104069"/>
                  </a:cubicBezTo>
                  <a:cubicBezTo>
                    <a:pt x="105410" y="104140"/>
                    <a:pt x="105622" y="104211"/>
                    <a:pt x="105833" y="104281"/>
                  </a:cubicBezTo>
                  <a:cubicBezTo>
                    <a:pt x="106327" y="104423"/>
                    <a:pt x="106821" y="104563"/>
                    <a:pt x="107244" y="104775"/>
                  </a:cubicBezTo>
                  <a:cubicBezTo>
                    <a:pt x="108303" y="105128"/>
                    <a:pt x="109361" y="105481"/>
                    <a:pt x="110420" y="105833"/>
                  </a:cubicBezTo>
                  <a:cubicBezTo>
                    <a:pt x="110702" y="105904"/>
                    <a:pt x="110984" y="106045"/>
                    <a:pt x="111337" y="106116"/>
                  </a:cubicBezTo>
                  <a:cubicBezTo>
                    <a:pt x="111760" y="106257"/>
                    <a:pt x="112113" y="106327"/>
                    <a:pt x="112536" y="106469"/>
                  </a:cubicBezTo>
                  <a:cubicBezTo>
                    <a:pt x="113594" y="106751"/>
                    <a:pt x="114723" y="107103"/>
                    <a:pt x="115782" y="107386"/>
                  </a:cubicBezTo>
                  <a:cubicBezTo>
                    <a:pt x="116134" y="107456"/>
                    <a:pt x="116558" y="107597"/>
                    <a:pt x="116911" y="107668"/>
                  </a:cubicBezTo>
                  <a:cubicBezTo>
                    <a:pt x="117193" y="107738"/>
                    <a:pt x="117546" y="107809"/>
                    <a:pt x="117828" y="107880"/>
                  </a:cubicBezTo>
                  <a:cubicBezTo>
                    <a:pt x="119027" y="108162"/>
                    <a:pt x="120156" y="108444"/>
                    <a:pt x="121356" y="108656"/>
                  </a:cubicBezTo>
                  <a:cubicBezTo>
                    <a:pt x="121779" y="108726"/>
                    <a:pt x="122202" y="108867"/>
                    <a:pt x="122696" y="108938"/>
                  </a:cubicBezTo>
                  <a:cubicBezTo>
                    <a:pt x="122837" y="108938"/>
                    <a:pt x="123049" y="109008"/>
                    <a:pt x="123190" y="109008"/>
                  </a:cubicBezTo>
                  <a:cubicBezTo>
                    <a:pt x="124883" y="109361"/>
                    <a:pt x="126577" y="109644"/>
                    <a:pt x="128270" y="109855"/>
                  </a:cubicBezTo>
                  <a:cubicBezTo>
                    <a:pt x="128341" y="109855"/>
                    <a:pt x="128482" y="109926"/>
                    <a:pt x="128552" y="109926"/>
                  </a:cubicBezTo>
                  <a:cubicBezTo>
                    <a:pt x="128552" y="109926"/>
                    <a:pt x="128552" y="109926"/>
                    <a:pt x="128623" y="109926"/>
                  </a:cubicBezTo>
                  <a:cubicBezTo>
                    <a:pt x="130457" y="110208"/>
                    <a:pt x="132362" y="110349"/>
                    <a:pt x="134197" y="110490"/>
                  </a:cubicBezTo>
                  <a:cubicBezTo>
                    <a:pt x="134408" y="110490"/>
                    <a:pt x="134549" y="110561"/>
                    <a:pt x="134761" y="110561"/>
                  </a:cubicBezTo>
                  <a:cubicBezTo>
                    <a:pt x="135114" y="110561"/>
                    <a:pt x="135396" y="110561"/>
                    <a:pt x="135749" y="110561"/>
                  </a:cubicBezTo>
                  <a:cubicBezTo>
                    <a:pt x="137301" y="110631"/>
                    <a:pt x="138853" y="110702"/>
                    <a:pt x="140335" y="110702"/>
                  </a:cubicBezTo>
                  <a:cubicBezTo>
                    <a:pt x="140688" y="110702"/>
                    <a:pt x="140970" y="110702"/>
                    <a:pt x="141323" y="110702"/>
                  </a:cubicBezTo>
                  <a:cubicBezTo>
                    <a:pt x="141464" y="110702"/>
                    <a:pt x="141676" y="110702"/>
                    <a:pt x="141817" y="110702"/>
                  </a:cubicBezTo>
                  <a:cubicBezTo>
                    <a:pt x="143863" y="110702"/>
                    <a:pt x="145909" y="110561"/>
                    <a:pt x="147955" y="110420"/>
                  </a:cubicBezTo>
                  <a:cubicBezTo>
                    <a:pt x="148096" y="110420"/>
                    <a:pt x="148237" y="110420"/>
                    <a:pt x="148378" y="110420"/>
                  </a:cubicBezTo>
                  <a:cubicBezTo>
                    <a:pt x="148590" y="110420"/>
                    <a:pt x="148802" y="110349"/>
                    <a:pt x="149084" y="110349"/>
                  </a:cubicBezTo>
                  <a:cubicBezTo>
                    <a:pt x="151483" y="110138"/>
                    <a:pt x="153811" y="109784"/>
                    <a:pt x="156139" y="109361"/>
                  </a:cubicBezTo>
                  <a:lnTo>
                    <a:pt x="189018" y="89958"/>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117E1F3A-51BD-4C72-83B7-EF8F158ABFD6}"/>
                </a:ext>
              </a:extLst>
            </p:cNvPr>
            <p:cNvSpPr/>
            <p:nvPr/>
          </p:nvSpPr>
          <p:spPr>
            <a:xfrm>
              <a:off x="4288014" y="4056803"/>
              <a:ext cx="35278" cy="21167"/>
            </a:xfrm>
            <a:custGeom>
              <a:avLst/>
              <a:gdLst>
                <a:gd name="connsiteX0" fmla="*/ 34361 w 35277"/>
                <a:gd name="connsiteY0" fmla="*/ 3387 h 21166"/>
                <a:gd name="connsiteX1" fmla="*/ 32667 w 35277"/>
                <a:gd name="connsiteY1" fmla="*/ 0 h 21166"/>
                <a:gd name="connsiteX2" fmla="*/ 0 w 35277"/>
                <a:gd name="connsiteY2" fmla="*/ 18979 h 21166"/>
                <a:gd name="connsiteX3" fmla="*/ 1693 w 35277"/>
                <a:gd name="connsiteY3" fmla="*/ 22366 h 21166"/>
                <a:gd name="connsiteX4" fmla="*/ 3246 w 35277"/>
                <a:gd name="connsiteY4" fmla="*/ 25894 h 21166"/>
                <a:gd name="connsiteX5" fmla="*/ 35842 w 35277"/>
                <a:gd name="connsiteY5" fmla="*/ 6915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21166">
                  <a:moveTo>
                    <a:pt x="34361" y="3387"/>
                  </a:moveTo>
                  <a:lnTo>
                    <a:pt x="32667" y="0"/>
                  </a:lnTo>
                  <a:lnTo>
                    <a:pt x="0" y="18979"/>
                  </a:lnTo>
                  <a:lnTo>
                    <a:pt x="1693" y="22366"/>
                  </a:lnTo>
                  <a:lnTo>
                    <a:pt x="3246" y="25894"/>
                  </a:lnTo>
                  <a:lnTo>
                    <a:pt x="35842" y="6915"/>
                  </a:lnTo>
                  <a:close/>
                </a:path>
              </a:pathLst>
            </a:custGeom>
            <a:solidFill>
              <a:schemeClr val="accent1">
                <a:lumMod val="75000"/>
              </a:schemeClr>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9453EF42-00F1-45B9-858A-FEDA6B1F1D12}"/>
                </a:ext>
              </a:extLst>
            </p:cNvPr>
            <p:cNvSpPr/>
            <p:nvPr/>
          </p:nvSpPr>
          <p:spPr>
            <a:xfrm>
              <a:off x="4288720" y="4036342"/>
              <a:ext cx="35278" cy="14111"/>
            </a:xfrm>
            <a:custGeom>
              <a:avLst/>
              <a:gdLst>
                <a:gd name="connsiteX0" fmla="*/ 0 w 35277"/>
                <a:gd name="connsiteY0" fmla="*/ 19332 h 14111"/>
                <a:gd name="connsiteX1" fmla="*/ 32667 w 35277"/>
                <a:gd name="connsiteY1" fmla="*/ 353 h 14111"/>
                <a:gd name="connsiteX2" fmla="*/ 35278 w 35277"/>
                <a:gd name="connsiteY2" fmla="*/ 0 h 14111"/>
                <a:gd name="connsiteX3" fmla="*/ 2611 w 35277"/>
                <a:gd name="connsiteY3" fmla="*/ 18979 h 14111"/>
                <a:gd name="connsiteX4" fmla="*/ 0 w 35277"/>
                <a:gd name="connsiteY4" fmla="*/ 1933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14111">
                  <a:moveTo>
                    <a:pt x="0" y="19332"/>
                  </a:moveTo>
                  <a:lnTo>
                    <a:pt x="32667" y="353"/>
                  </a:lnTo>
                  <a:cubicBezTo>
                    <a:pt x="33584" y="282"/>
                    <a:pt x="34431" y="141"/>
                    <a:pt x="35278" y="0"/>
                  </a:cubicBezTo>
                  <a:lnTo>
                    <a:pt x="2611" y="18979"/>
                  </a:lnTo>
                  <a:cubicBezTo>
                    <a:pt x="1764" y="19120"/>
                    <a:pt x="917" y="19262"/>
                    <a:pt x="0" y="19332"/>
                  </a:cubicBezTo>
                </a:path>
              </a:pathLst>
            </a:custGeom>
            <a:solidFill>
              <a:srgbClr val="3A3865"/>
            </a:solidFill>
            <a:ln w="7047" cap="flat">
              <a:noFill/>
              <a:prstDash val="solid"/>
              <a:miter/>
            </a:ln>
          </p:spPr>
          <p:txBody>
            <a:bodyPr rtlCol="0" anchor="ctr"/>
            <a:lstStyle/>
            <a:p>
              <a:endParaRPr lang="en-ID"/>
            </a:p>
          </p:txBody>
        </p:sp>
        <p:grpSp>
          <p:nvGrpSpPr>
            <p:cNvPr id="64" name="Graphic 1">
              <a:extLst>
                <a:ext uri="{FF2B5EF4-FFF2-40B4-BE49-F238E27FC236}">
                  <a16:creationId xmlns:a16="http://schemas.microsoft.com/office/drawing/2014/main" id="{CDA72CC8-7C55-4AF5-BDCD-F2DBFF8C6D95}"/>
                </a:ext>
              </a:extLst>
            </p:cNvPr>
            <p:cNvGrpSpPr/>
            <p:nvPr/>
          </p:nvGrpSpPr>
          <p:grpSpPr>
            <a:xfrm>
              <a:off x="4291471" y="4036201"/>
              <a:ext cx="28222" cy="14111"/>
              <a:chOff x="4291471" y="4036201"/>
              <a:chExt cx="28222" cy="14111"/>
            </a:xfrm>
            <a:solidFill>
              <a:schemeClr val="accent1"/>
            </a:solidFill>
          </p:grpSpPr>
          <p:sp>
            <p:nvSpPr>
              <p:cNvPr id="111" name="Freeform: Shape 110">
                <a:extLst>
                  <a:ext uri="{FF2B5EF4-FFF2-40B4-BE49-F238E27FC236}">
                    <a16:creationId xmlns:a16="http://schemas.microsoft.com/office/drawing/2014/main" id="{7954BB93-34A6-4951-972F-5554323A886B}"/>
                  </a:ext>
                </a:extLst>
              </p:cNvPr>
              <p:cNvSpPr/>
              <p:nvPr/>
            </p:nvSpPr>
            <p:spPr>
              <a:xfrm>
                <a:off x="4291471" y="4036272"/>
                <a:ext cx="28222" cy="14111"/>
              </a:xfrm>
              <a:custGeom>
                <a:avLst/>
                <a:gdLst>
                  <a:gd name="connsiteX0" fmla="*/ 0 w 28222"/>
                  <a:gd name="connsiteY0" fmla="*/ 18979 h 14111"/>
                  <a:gd name="connsiteX1" fmla="*/ 32667 w 28222"/>
                  <a:gd name="connsiteY1" fmla="*/ 0 h 14111"/>
                  <a:gd name="connsiteX2" fmla="*/ 32738 w 28222"/>
                  <a:gd name="connsiteY2" fmla="*/ 0 h 14111"/>
                  <a:gd name="connsiteX3" fmla="*/ 71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738" y="0"/>
                    </a:lnTo>
                    <a:lnTo>
                      <a:pt x="71" y="18979"/>
                    </a:lnTo>
                    <a:lnTo>
                      <a:pt x="0" y="18979"/>
                    </a:lnTo>
                  </a:path>
                </a:pathLst>
              </a:custGeom>
              <a:solidFill>
                <a:srgbClr val="383662"/>
              </a:solidFill>
              <a:ln w="7047"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A32E9CD0-A75D-4A94-A356-D5CE45FBF4D2}"/>
                  </a:ext>
                </a:extLst>
              </p:cNvPr>
              <p:cNvSpPr/>
              <p:nvPr/>
            </p:nvSpPr>
            <p:spPr>
              <a:xfrm>
                <a:off x="4291542" y="4036201"/>
                <a:ext cx="28222" cy="14111"/>
              </a:xfrm>
              <a:custGeom>
                <a:avLst/>
                <a:gdLst>
                  <a:gd name="connsiteX0" fmla="*/ 0 w 28222"/>
                  <a:gd name="connsiteY0" fmla="*/ 19050 h 14111"/>
                  <a:gd name="connsiteX1" fmla="*/ 32667 w 28222"/>
                  <a:gd name="connsiteY1" fmla="*/ 71 h 14111"/>
                  <a:gd name="connsiteX2" fmla="*/ 32879 w 28222"/>
                  <a:gd name="connsiteY2" fmla="*/ 0 h 14111"/>
                  <a:gd name="connsiteX3" fmla="*/ 212 w 28222"/>
                  <a:gd name="connsiteY3" fmla="*/ 18979 h 14111"/>
                  <a:gd name="connsiteX4" fmla="*/ 0 w 28222"/>
                  <a:gd name="connsiteY4" fmla="*/ 1905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050"/>
                    </a:moveTo>
                    <a:lnTo>
                      <a:pt x="32667" y="71"/>
                    </a:lnTo>
                    <a:cubicBezTo>
                      <a:pt x="32738" y="71"/>
                      <a:pt x="32808" y="0"/>
                      <a:pt x="32879" y="0"/>
                    </a:cubicBezTo>
                    <a:lnTo>
                      <a:pt x="212" y="18979"/>
                    </a:lnTo>
                    <a:cubicBezTo>
                      <a:pt x="141" y="18979"/>
                      <a:pt x="71" y="18979"/>
                      <a:pt x="0" y="19050"/>
                    </a:cubicBezTo>
                  </a:path>
                </a:pathLst>
              </a:custGeom>
              <a:solidFill>
                <a:srgbClr val="36345E"/>
              </a:solidFill>
              <a:ln w="7047" cap="flat">
                <a:noFill/>
                <a:prstDash val="solid"/>
                <a:miter/>
              </a:ln>
            </p:spPr>
            <p:txBody>
              <a:bodyPr rtlCol="0" anchor="ctr"/>
              <a:lstStyle/>
              <a:p>
                <a:endParaRPr lang="en-ID"/>
              </a:p>
            </p:txBody>
          </p:sp>
        </p:grpSp>
        <p:grpSp>
          <p:nvGrpSpPr>
            <p:cNvPr id="65" name="Graphic 1">
              <a:extLst>
                <a:ext uri="{FF2B5EF4-FFF2-40B4-BE49-F238E27FC236}">
                  <a16:creationId xmlns:a16="http://schemas.microsoft.com/office/drawing/2014/main" id="{F892A111-C370-4147-A2F9-A1AE0721DFDE}"/>
                </a:ext>
              </a:extLst>
            </p:cNvPr>
            <p:cNvGrpSpPr/>
            <p:nvPr/>
          </p:nvGrpSpPr>
          <p:grpSpPr>
            <a:xfrm>
              <a:off x="4291753" y="4031968"/>
              <a:ext cx="28222" cy="21167"/>
              <a:chOff x="4291753" y="4031968"/>
              <a:chExt cx="28222" cy="21167"/>
            </a:xfrm>
            <a:solidFill>
              <a:schemeClr val="accent1"/>
            </a:solidFill>
          </p:grpSpPr>
          <p:sp>
            <p:nvSpPr>
              <p:cNvPr id="86" name="Freeform: Shape 85">
                <a:extLst>
                  <a:ext uri="{FF2B5EF4-FFF2-40B4-BE49-F238E27FC236}">
                    <a16:creationId xmlns:a16="http://schemas.microsoft.com/office/drawing/2014/main" id="{60C7935B-7891-4C8C-A751-CFE23C19FCA0}"/>
                  </a:ext>
                </a:extLst>
              </p:cNvPr>
              <p:cNvSpPr/>
              <p:nvPr/>
            </p:nvSpPr>
            <p:spPr>
              <a:xfrm>
                <a:off x="4291753" y="4031968"/>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738" y="141"/>
                      <a:pt x="32738" y="211"/>
                    </a:cubicBezTo>
                    <a:lnTo>
                      <a:pt x="71" y="19191"/>
                    </a:lnTo>
                    <a:cubicBezTo>
                      <a:pt x="71" y="19120"/>
                      <a:pt x="71" y="19050"/>
                      <a:pt x="0" y="18979"/>
                    </a:cubicBezTo>
                  </a:path>
                </a:pathLst>
              </a:custGeom>
              <a:solidFill>
                <a:srgbClr val="6764B5"/>
              </a:solidFill>
              <a:ln w="7047"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901383A5-DC01-4541-99BB-525E16515A9C}"/>
                  </a:ext>
                </a:extLst>
              </p:cNvPr>
              <p:cNvSpPr/>
              <p:nvPr/>
            </p:nvSpPr>
            <p:spPr>
              <a:xfrm>
                <a:off x="4291895" y="4032179"/>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0" y="19121"/>
                      <a:pt x="0" y="19050"/>
                      <a:pt x="0" y="18979"/>
                    </a:cubicBezTo>
                  </a:path>
                </a:pathLst>
              </a:custGeom>
              <a:solidFill>
                <a:srgbClr val="6562B1"/>
              </a:solidFill>
              <a:ln w="7047"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04E3CAE6-056B-4BEC-ABA1-1632154B0F43}"/>
                  </a:ext>
                </a:extLst>
              </p:cNvPr>
              <p:cNvSpPr/>
              <p:nvPr/>
            </p:nvSpPr>
            <p:spPr>
              <a:xfrm>
                <a:off x="4291965" y="4032391"/>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1"/>
                    </a:cubicBezTo>
                    <a:lnTo>
                      <a:pt x="71" y="19191"/>
                    </a:lnTo>
                    <a:cubicBezTo>
                      <a:pt x="71" y="19120"/>
                      <a:pt x="0" y="19050"/>
                      <a:pt x="0" y="18979"/>
                    </a:cubicBezTo>
                  </a:path>
                </a:pathLst>
              </a:custGeom>
              <a:solidFill>
                <a:srgbClr val="6360AE"/>
              </a:solidFill>
              <a:ln w="7047"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E648B70A-CE90-4754-80CC-4D064416809D}"/>
                  </a:ext>
                </a:extLst>
              </p:cNvPr>
              <p:cNvSpPr/>
              <p:nvPr/>
            </p:nvSpPr>
            <p:spPr>
              <a:xfrm>
                <a:off x="4292036" y="4032603"/>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71" y="19121"/>
                      <a:pt x="0" y="19050"/>
                      <a:pt x="0" y="18979"/>
                    </a:cubicBezTo>
                  </a:path>
                </a:pathLst>
              </a:custGeom>
              <a:solidFill>
                <a:srgbClr val="615EAA"/>
              </a:solidFill>
              <a:ln w="7047"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51EE1F1A-9523-47EA-B56D-6F4302D66001}"/>
                  </a:ext>
                </a:extLst>
              </p:cNvPr>
              <p:cNvSpPr/>
              <p:nvPr/>
            </p:nvSpPr>
            <p:spPr>
              <a:xfrm>
                <a:off x="4292106" y="4032815"/>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1"/>
                    </a:cubicBezTo>
                    <a:lnTo>
                      <a:pt x="71" y="19191"/>
                    </a:lnTo>
                    <a:cubicBezTo>
                      <a:pt x="71" y="19120"/>
                      <a:pt x="0" y="19050"/>
                      <a:pt x="0" y="18979"/>
                    </a:cubicBezTo>
                  </a:path>
                </a:pathLst>
              </a:custGeom>
              <a:solidFill>
                <a:srgbClr val="5F5CA7"/>
              </a:solidFill>
              <a:ln w="7047"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3E2D1943-E101-4D24-ADE5-2D007234277D}"/>
                  </a:ext>
                </a:extLst>
              </p:cNvPr>
              <p:cNvSpPr/>
              <p:nvPr/>
            </p:nvSpPr>
            <p:spPr>
              <a:xfrm>
                <a:off x="4292177" y="4033026"/>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0" y="19121"/>
                      <a:pt x="0" y="19050"/>
                      <a:pt x="0" y="18979"/>
                    </a:cubicBezTo>
                  </a:path>
                </a:pathLst>
              </a:custGeom>
              <a:solidFill>
                <a:srgbClr val="5D5AA3"/>
              </a:solidFill>
              <a:ln w="7047"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96FDD810-21AD-4705-8758-D515ABCE4E32}"/>
                  </a:ext>
                </a:extLst>
              </p:cNvPr>
              <p:cNvSpPr/>
              <p:nvPr/>
            </p:nvSpPr>
            <p:spPr>
              <a:xfrm>
                <a:off x="4292247" y="4033238"/>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738" y="211"/>
                    </a:cubicBezTo>
                    <a:lnTo>
                      <a:pt x="71" y="19191"/>
                    </a:lnTo>
                    <a:cubicBezTo>
                      <a:pt x="0" y="19050"/>
                      <a:pt x="0" y="18979"/>
                      <a:pt x="0" y="18979"/>
                    </a:cubicBezTo>
                  </a:path>
                </a:pathLst>
              </a:custGeom>
              <a:solidFill>
                <a:srgbClr val="5B589F"/>
              </a:solidFill>
              <a:ln w="7047"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B927AED0-57F1-4B38-A294-612313D27A56}"/>
                  </a:ext>
                </a:extLst>
              </p:cNvPr>
              <p:cNvSpPr/>
              <p:nvPr/>
            </p:nvSpPr>
            <p:spPr>
              <a:xfrm>
                <a:off x="4292247" y="4033379"/>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738" y="212"/>
                    </a:cubicBezTo>
                    <a:lnTo>
                      <a:pt x="71" y="19191"/>
                    </a:lnTo>
                    <a:cubicBezTo>
                      <a:pt x="71" y="19121"/>
                      <a:pt x="71" y="19050"/>
                      <a:pt x="0" y="18979"/>
                    </a:cubicBezTo>
                  </a:path>
                </a:pathLst>
              </a:custGeom>
              <a:solidFill>
                <a:srgbClr val="59569C"/>
              </a:solidFill>
              <a:ln w="7047"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F7002DB1-35F2-44B3-ABAF-69EFB899C103}"/>
                  </a:ext>
                </a:extLst>
              </p:cNvPr>
              <p:cNvSpPr/>
              <p:nvPr/>
            </p:nvSpPr>
            <p:spPr>
              <a:xfrm>
                <a:off x="4292318" y="4033591"/>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667" y="141"/>
                    </a:cubicBezTo>
                    <a:lnTo>
                      <a:pt x="0" y="19121"/>
                    </a:lnTo>
                    <a:cubicBezTo>
                      <a:pt x="0" y="19050"/>
                      <a:pt x="0" y="19050"/>
                      <a:pt x="0" y="18979"/>
                    </a:cubicBezTo>
                  </a:path>
                </a:pathLst>
              </a:custGeom>
              <a:solidFill>
                <a:srgbClr val="575498"/>
              </a:solidFill>
              <a:ln w="7047"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1ED8F09F-8993-42C5-90E2-013E40D8886B}"/>
                  </a:ext>
                </a:extLst>
              </p:cNvPr>
              <p:cNvSpPr/>
              <p:nvPr/>
            </p:nvSpPr>
            <p:spPr>
              <a:xfrm>
                <a:off x="4292388" y="403373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141"/>
                      <a:pt x="32667" y="141"/>
                    </a:cubicBezTo>
                    <a:lnTo>
                      <a:pt x="0" y="19120"/>
                    </a:lnTo>
                    <a:cubicBezTo>
                      <a:pt x="0" y="19120"/>
                      <a:pt x="0" y="19050"/>
                      <a:pt x="0" y="18979"/>
                    </a:cubicBezTo>
                  </a:path>
                </a:pathLst>
              </a:custGeom>
              <a:solidFill>
                <a:srgbClr val="545294"/>
              </a:solidFill>
              <a:ln w="7047"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38BEBADF-DC53-471E-AAC9-7C4C42C8C6EC}"/>
                  </a:ext>
                </a:extLst>
              </p:cNvPr>
              <p:cNvSpPr/>
              <p:nvPr/>
            </p:nvSpPr>
            <p:spPr>
              <a:xfrm>
                <a:off x="4292388" y="4033943"/>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525091"/>
              </a:solidFill>
              <a:ln w="7047"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51033985-CC6D-4AFF-B5E0-664FB8392ACF}"/>
                  </a:ext>
                </a:extLst>
              </p:cNvPr>
              <p:cNvSpPr/>
              <p:nvPr/>
            </p:nvSpPr>
            <p:spPr>
              <a:xfrm>
                <a:off x="4292388" y="4034085"/>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0"/>
                    </a:lnTo>
                    <a:cubicBezTo>
                      <a:pt x="0" y="19050"/>
                      <a:pt x="0" y="18979"/>
                      <a:pt x="0" y="18979"/>
                    </a:cubicBezTo>
                  </a:path>
                </a:pathLst>
              </a:custGeom>
              <a:solidFill>
                <a:srgbClr val="504E8D"/>
              </a:solidFill>
              <a:ln w="7047"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B6694583-9AF9-4434-A615-6375073E2F64}"/>
                  </a:ext>
                </a:extLst>
              </p:cNvPr>
              <p:cNvSpPr/>
              <p:nvPr/>
            </p:nvSpPr>
            <p:spPr>
              <a:xfrm>
                <a:off x="4292388" y="4034226"/>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71" y="19050"/>
                      <a:pt x="71" y="18979"/>
                      <a:pt x="0" y="18979"/>
                    </a:cubicBezTo>
                  </a:path>
                </a:pathLst>
              </a:custGeom>
              <a:solidFill>
                <a:srgbClr val="4E4C8A"/>
              </a:solidFill>
              <a:ln w="7047"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2E2A6B8E-4B32-47A6-A6E0-2D44A86ABDAE}"/>
                  </a:ext>
                </a:extLst>
              </p:cNvPr>
              <p:cNvSpPr/>
              <p:nvPr/>
            </p:nvSpPr>
            <p:spPr>
              <a:xfrm>
                <a:off x="4292459" y="4034367"/>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4C4A86"/>
              </a:solidFill>
              <a:ln w="7047"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5664DC81-5237-4046-AD9C-3FBCB7B7EA98}"/>
                  </a:ext>
                </a:extLst>
              </p:cNvPr>
              <p:cNvSpPr/>
              <p:nvPr/>
            </p:nvSpPr>
            <p:spPr>
              <a:xfrm>
                <a:off x="4292459" y="4034508"/>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4A4882"/>
              </a:solidFill>
              <a:ln w="7047"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9D307E5C-CADA-464A-8798-F2A642186761}"/>
                  </a:ext>
                </a:extLst>
              </p:cNvPr>
              <p:cNvSpPr/>
              <p:nvPr/>
            </p:nvSpPr>
            <p:spPr>
              <a:xfrm>
                <a:off x="4292459" y="4034649"/>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0" y="19050"/>
                      <a:pt x="0" y="18979"/>
                      <a:pt x="0" y="18979"/>
                    </a:cubicBezTo>
                  </a:path>
                </a:pathLst>
              </a:custGeom>
              <a:solidFill>
                <a:srgbClr val="48467F"/>
              </a:solidFill>
              <a:ln w="7047"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1BF6B95A-88CD-4E5D-AB01-51805D4B8EF8}"/>
                  </a:ext>
                </a:extLst>
              </p:cNvPr>
              <p:cNvSpPr/>
              <p:nvPr/>
            </p:nvSpPr>
            <p:spPr>
              <a:xfrm>
                <a:off x="4292459" y="4034719"/>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9050"/>
                      <a:pt x="0" y="18979"/>
                    </a:cubicBezTo>
                  </a:path>
                </a:pathLst>
              </a:custGeom>
              <a:solidFill>
                <a:srgbClr val="46447B"/>
              </a:solidFill>
              <a:ln w="7047"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D859DE18-856C-425A-A210-0EEC4965B768}"/>
                  </a:ext>
                </a:extLst>
              </p:cNvPr>
              <p:cNvSpPr/>
              <p:nvPr/>
            </p:nvSpPr>
            <p:spPr>
              <a:xfrm>
                <a:off x="4292428" y="4034861"/>
                <a:ext cx="28222" cy="14111"/>
              </a:xfrm>
              <a:custGeom>
                <a:avLst/>
                <a:gdLst>
                  <a:gd name="connsiteX0" fmla="*/ 31 w 28222"/>
                  <a:gd name="connsiteY0" fmla="*/ 18979 h 14111"/>
                  <a:gd name="connsiteX1" fmla="*/ 32699 w 28222"/>
                  <a:gd name="connsiteY1" fmla="*/ 0 h 14111"/>
                  <a:gd name="connsiteX2" fmla="*/ 32699 w 28222"/>
                  <a:gd name="connsiteY2" fmla="*/ 141 h 14111"/>
                  <a:gd name="connsiteX3" fmla="*/ 31 w 28222"/>
                  <a:gd name="connsiteY3" fmla="*/ 19121 h 14111"/>
                  <a:gd name="connsiteX4" fmla="*/ 3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31" y="18979"/>
                    </a:moveTo>
                    <a:lnTo>
                      <a:pt x="32699" y="0"/>
                    </a:lnTo>
                    <a:cubicBezTo>
                      <a:pt x="32699" y="71"/>
                      <a:pt x="32699" y="71"/>
                      <a:pt x="32699" y="141"/>
                    </a:cubicBezTo>
                    <a:lnTo>
                      <a:pt x="31" y="19121"/>
                    </a:lnTo>
                    <a:cubicBezTo>
                      <a:pt x="-39" y="19050"/>
                      <a:pt x="31" y="19050"/>
                      <a:pt x="31" y="18979"/>
                    </a:cubicBezTo>
                  </a:path>
                </a:pathLst>
              </a:custGeom>
              <a:solidFill>
                <a:srgbClr val="444277"/>
              </a:solidFill>
              <a:ln w="7047"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6870E62E-1854-4F19-8026-B2CF01DCBC61}"/>
                  </a:ext>
                </a:extLst>
              </p:cNvPr>
              <p:cNvSpPr/>
              <p:nvPr/>
            </p:nvSpPr>
            <p:spPr>
              <a:xfrm>
                <a:off x="4292388" y="403500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0"/>
                    </a:lnTo>
                    <a:cubicBezTo>
                      <a:pt x="0" y="19050"/>
                      <a:pt x="0" y="18979"/>
                      <a:pt x="0" y="18979"/>
                    </a:cubicBezTo>
                  </a:path>
                </a:pathLst>
              </a:custGeom>
              <a:solidFill>
                <a:srgbClr val="424074"/>
              </a:solidFill>
              <a:ln w="7047"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408F3BA8-4135-453E-A7D1-43C2FFCC3698}"/>
                  </a:ext>
                </a:extLst>
              </p:cNvPr>
              <p:cNvSpPr/>
              <p:nvPr/>
            </p:nvSpPr>
            <p:spPr>
              <a:xfrm>
                <a:off x="4292388" y="403507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0" y="19120"/>
                      <a:pt x="0" y="19050"/>
                      <a:pt x="0" y="18979"/>
                    </a:cubicBezTo>
                  </a:path>
                </a:pathLst>
              </a:custGeom>
              <a:solidFill>
                <a:srgbClr val="403E70"/>
              </a:solidFill>
              <a:ln w="7047"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884AC7DF-FFBE-42D6-8CEB-D73AAEBE057C}"/>
                  </a:ext>
                </a:extLst>
              </p:cNvPr>
              <p:cNvSpPr/>
              <p:nvPr/>
            </p:nvSpPr>
            <p:spPr>
              <a:xfrm>
                <a:off x="4292388" y="4035213"/>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9050"/>
                      <a:pt x="0" y="18979"/>
                    </a:cubicBezTo>
                  </a:path>
                </a:pathLst>
              </a:custGeom>
              <a:solidFill>
                <a:srgbClr val="3E3C6D"/>
              </a:solidFill>
              <a:ln w="7047"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860C3953-BC4B-422B-8FA6-B3C57A914C23}"/>
                  </a:ext>
                </a:extLst>
              </p:cNvPr>
              <p:cNvSpPr/>
              <p:nvPr/>
            </p:nvSpPr>
            <p:spPr>
              <a:xfrm>
                <a:off x="4292247" y="4035354"/>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1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1"/>
                      <a:pt x="32738" y="71"/>
                      <a:pt x="32667" y="141"/>
                    </a:cubicBezTo>
                    <a:lnTo>
                      <a:pt x="0" y="19121"/>
                    </a:lnTo>
                    <a:cubicBezTo>
                      <a:pt x="71" y="19050"/>
                      <a:pt x="71" y="18979"/>
                      <a:pt x="71" y="18979"/>
                    </a:cubicBezTo>
                  </a:path>
                </a:pathLst>
              </a:custGeom>
              <a:solidFill>
                <a:srgbClr val="3C3A69"/>
              </a:solidFill>
              <a:ln w="7047"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C2245481-6833-4649-8B14-45ADB02FE1C6}"/>
                  </a:ext>
                </a:extLst>
              </p:cNvPr>
              <p:cNvSpPr/>
              <p:nvPr/>
            </p:nvSpPr>
            <p:spPr>
              <a:xfrm>
                <a:off x="4292247" y="4035496"/>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0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0"/>
                      <a:pt x="32667" y="70"/>
                      <a:pt x="32667" y="141"/>
                    </a:cubicBezTo>
                    <a:lnTo>
                      <a:pt x="0" y="19120"/>
                    </a:lnTo>
                    <a:cubicBezTo>
                      <a:pt x="0" y="19050"/>
                      <a:pt x="71" y="18979"/>
                      <a:pt x="71" y="18979"/>
                    </a:cubicBezTo>
                  </a:path>
                </a:pathLst>
              </a:custGeom>
              <a:solidFill>
                <a:srgbClr val="3A3865"/>
              </a:solidFill>
              <a:ln w="7047"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0BDD5577-D802-4A34-8A2E-2EFB3B146A7A}"/>
                  </a:ext>
                </a:extLst>
              </p:cNvPr>
              <p:cNvSpPr/>
              <p:nvPr/>
            </p:nvSpPr>
            <p:spPr>
              <a:xfrm>
                <a:off x="4292177" y="4035637"/>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1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1"/>
                      <a:pt x="32667" y="141"/>
                      <a:pt x="32667" y="141"/>
                    </a:cubicBezTo>
                    <a:lnTo>
                      <a:pt x="0" y="19121"/>
                    </a:lnTo>
                    <a:cubicBezTo>
                      <a:pt x="0" y="19050"/>
                      <a:pt x="71" y="18979"/>
                      <a:pt x="71" y="18979"/>
                    </a:cubicBezTo>
                  </a:path>
                </a:pathLst>
              </a:custGeom>
              <a:solidFill>
                <a:srgbClr val="383662"/>
              </a:solidFill>
              <a:ln w="7047"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009BAD7E-FFD4-4C5A-9C4C-98EB19686DE8}"/>
                  </a:ext>
                </a:extLst>
              </p:cNvPr>
              <p:cNvSpPr/>
              <p:nvPr/>
            </p:nvSpPr>
            <p:spPr>
              <a:xfrm>
                <a:off x="4291753" y="4035778"/>
                <a:ext cx="28222" cy="14111"/>
              </a:xfrm>
              <a:custGeom>
                <a:avLst/>
                <a:gdLst>
                  <a:gd name="connsiteX0" fmla="*/ 423 w 28222"/>
                  <a:gd name="connsiteY0" fmla="*/ 18979 h 14111"/>
                  <a:gd name="connsiteX1" fmla="*/ 33091 w 28222"/>
                  <a:gd name="connsiteY1" fmla="*/ 0 h 14111"/>
                  <a:gd name="connsiteX2" fmla="*/ 32667 w 28222"/>
                  <a:gd name="connsiteY2" fmla="*/ 423 h 14111"/>
                  <a:gd name="connsiteX3" fmla="*/ 0 w 28222"/>
                  <a:gd name="connsiteY3" fmla="*/ 19403 h 14111"/>
                  <a:gd name="connsiteX4" fmla="*/ 423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423" y="18979"/>
                    </a:moveTo>
                    <a:lnTo>
                      <a:pt x="33091" y="0"/>
                    </a:lnTo>
                    <a:cubicBezTo>
                      <a:pt x="32949" y="141"/>
                      <a:pt x="32879" y="282"/>
                      <a:pt x="32667" y="423"/>
                    </a:cubicBezTo>
                    <a:lnTo>
                      <a:pt x="0" y="19403"/>
                    </a:lnTo>
                    <a:cubicBezTo>
                      <a:pt x="141" y="19262"/>
                      <a:pt x="282" y="19121"/>
                      <a:pt x="423" y="18979"/>
                    </a:cubicBezTo>
                  </a:path>
                </a:pathLst>
              </a:custGeom>
              <a:solidFill>
                <a:srgbClr val="36345E"/>
              </a:solidFill>
              <a:ln w="7047" cap="flat">
                <a:noFill/>
                <a:prstDash val="solid"/>
                <a:miter/>
              </a:ln>
            </p:spPr>
            <p:txBody>
              <a:bodyPr rtlCol="0" anchor="ctr"/>
              <a:lstStyle/>
              <a:p>
                <a:endParaRPr lang="en-ID"/>
              </a:p>
            </p:txBody>
          </p:sp>
        </p:grpSp>
        <p:grpSp>
          <p:nvGrpSpPr>
            <p:cNvPr id="66" name="Graphic 1">
              <a:extLst>
                <a:ext uri="{FF2B5EF4-FFF2-40B4-BE49-F238E27FC236}">
                  <a16:creationId xmlns:a16="http://schemas.microsoft.com/office/drawing/2014/main" id="{FCC20B61-0F1F-4A71-90A0-A796C1D2EC2B}"/>
                </a:ext>
              </a:extLst>
            </p:cNvPr>
            <p:cNvGrpSpPr/>
            <p:nvPr/>
          </p:nvGrpSpPr>
          <p:grpSpPr>
            <a:xfrm>
              <a:off x="4131663" y="3938623"/>
              <a:ext cx="190500" cy="112889"/>
              <a:chOff x="4131663" y="3938623"/>
              <a:chExt cx="190500" cy="112889"/>
            </a:xfrm>
            <a:solidFill>
              <a:schemeClr val="accent1"/>
            </a:solidFill>
          </p:grpSpPr>
          <p:sp>
            <p:nvSpPr>
              <p:cNvPr id="84" name="Freeform: Shape 83">
                <a:extLst>
                  <a:ext uri="{FF2B5EF4-FFF2-40B4-BE49-F238E27FC236}">
                    <a16:creationId xmlns:a16="http://schemas.microsoft.com/office/drawing/2014/main" id="{69A03439-916F-4FF9-997C-06E57E3893F4}"/>
                  </a:ext>
                </a:extLst>
              </p:cNvPr>
              <p:cNvSpPr/>
              <p:nvPr/>
            </p:nvSpPr>
            <p:spPr>
              <a:xfrm>
                <a:off x="4291612" y="4032109"/>
                <a:ext cx="28222" cy="21167"/>
              </a:xfrm>
              <a:custGeom>
                <a:avLst/>
                <a:gdLst>
                  <a:gd name="connsiteX0" fmla="*/ 33514 w 28222"/>
                  <a:gd name="connsiteY0" fmla="*/ 2470 h 21166"/>
                  <a:gd name="connsiteX1" fmla="*/ 33514 w 28222"/>
                  <a:gd name="connsiteY1" fmla="*/ 2328 h 21166"/>
                  <a:gd name="connsiteX2" fmla="*/ 33514 w 28222"/>
                  <a:gd name="connsiteY2" fmla="*/ 2187 h 21166"/>
                  <a:gd name="connsiteX3" fmla="*/ 33514 w 28222"/>
                  <a:gd name="connsiteY3" fmla="*/ 2046 h 21166"/>
                  <a:gd name="connsiteX4" fmla="*/ 33514 w 28222"/>
                  <a:gd name="connsiteY4" fmla="*/ 1905 h 21166"/>
                  <a:gd name="connsiteX5" fmla="*/ 33514 w 28222"/>
                  <a:gd name="connsiteY5" fmla="*/ 1764 h 21166"/>
                  <a:gd name="connsiteX6" fmla="*/ 33514 w 28222"/>
                  <a:gd name="connsiteY6" fmla="*/ 1623 h 21166"/>
                  <a:gd name="connsiteX7" fmla="*/ 33514 w 28222"/>
                  <a:gd name="connsiteY7" fmla="*/ 1552 h 21166"/>
                  <a:gd name="connsiteX8" fmla="*/ 33514 w 28222"/>
                  <a:gd name="connsiteY8" fmla="*/ 1552 h 21166"/>
                  <a:gd name="connsiteX9" fmla="*/ 33514 w 28222"/>
                  <a:gd name="connsiteY9" fmla="*/ 1482 h 21166"/>
                  <a:gd name="connsiteX10" fmla="*/ 33443 w 28222"/>
                  <a:gd name="connsiteY10" fmla="*/ 1341 h 21166"/>
                  <a:gd name="connsiteX11" fmla="*/ 33373 w 28222"/>
                  <a:gd name="connsiteY11" fmla="*/ 1200 h 21166"/>
                  <a:gd name="connsiteX12" fmla="*/ 33302 w 28222"/>
                  <a:gd name="connsiteY12" fmla="*/ 1059 h 21166"/>
                  <a:gd name="connsiteX13" fmla="*/ 33232 w 28222"/>
                  <a:gd name="connsiteY13" fmla="*/ 917 h 21166"/>
                  <a:gd name="connsiteX14" fmla="*/ 33161 w 28222"/>
                  <a:gd name="connsiteY14" fmla="*/ 776 h 21166"/>
                  <a:gd name="connsiteX15" fmla="*/ 33091 w 28222"/>
                  <a:gd name="connsiteY15" fmla="*/ 635 h 21166"/>
                  <a:gd name="connsiteX16" fmla="*/ 33020 w 28222"/>
                  <a:gd name="connsiteY16" fmla="*/ 494 h 21166"/>
                  <a:gd name="connsiteX17" fmla="*/ 33020 w 28222"/>
                  <a:gd name="connsiteY17" fmla="*/ 423 h 21166"/>
                  <a:gd name="connsiteX18" fmla="*/ 32949 w 28222"/>
                  <a:gd name="connsiteY18" fmla="*/ 353 h 21166"/>
                  <a:gd name="connsiteX19" fmla="*/ 32879 w 28222"/>
                  <a:gd name="connsiteY19" fmla="*/ 212 h 21166"/>
                  <a:gd name="connsiteX20" fmla="*/ 32808 w 28222"/>
                  <a:gd name="connsiteY20" fmla="*/ 71 h 21166"/>
                  <a:gd name="connsiteX21" fmla="*/ 32738 w 28222"/>
                  <a:gd name="connsiteY21" fmla="*/ 0 h 21166"/>
                  <a:gd name="connsiteX22" fmla="*/ 71 w 28222"/>
                  <a:gd name="connsiteY22" fmla="*/ 18979 h 21166"/>
                  <a:gd name="connsiteX23" fmla="*/ 282 w 28222"/>
                  <a:gd name="connsiteY23" fmla="*/ 19473 h 21166"/>
                  <a:gd name="connsiteX24" fmla="*/ 635 w 28222"/>
                  <a:gd name="connsiteY24" fmla="*/ 20673 h 21166"/>
                  <a:gd name="connsiteX25" fmla="*/ 635 w 28222"/>
                  <a:gd name="connsiteY25" fmla="*/ 20673 h 21166"/>
                  <a:gd name="connsiteX26" fmla="*/ 706 w 28222"/>
                  <a:gd name="connsiteY26" fmla="*/ 21731 h 21166"/>
                  <a:gd name="connsiteX27" fmla="*/ 706 w 28222"/>
                  <a:gd name="connsiteY27" fmla="*/ 21731 h 21166"/>
                  <a:gd name="connsiteX28" fmla="*/ 494 w 28222"/>
                  <a:gd name="connsiteY28" fmla="*/ 22578 h 21166"/>
                  <a:gd name="connsiteX29" fmla="*/ 494 w 28222"/>
                  <a:gd name="connsiteY29" fmla="*/ 22578 h 21166"/>
                  <a:gd name="connsiteX30" fmla="*/ 0 w 28222"/>
                  <a:gd name="connsiteY30" fmla="*/ 23142 h 21166"/>
                  <a:gd name="connsiteX31" fmla="*/ 32667 w 28222"/>
                  <a:gd name="connsiteY31" fmla="*/ 4163 h 21166"/>
                  <a:gd name="connsiteX32" fmla="*/ 33091 w 28222"/>
                  <a:gd name="connsiteY32" fmla="*/ 3740 h 21166"/>
                  <a:gd name="connsiteX33" fmla="*/ 33161 w 28222"/>
                  <a:gd name="connsiteY33" fmla="*/ 3598 h 21166"/>
                  <a:gd name="connsiteX34" fmla="*/ 33161 w 28222"/>
                  <a:gd name="connsiteY34" fmla="*/ 3598 h 21166"/>
                  <a:gd name="connsiteX35" fmla="*/ 33161 w 28222"/>
                  <a:gd name="connsiteY35" fmla="*/ 3598 h 21166"/>
                  <a:gd name="connsiteX36" fmla="*/ 33232 w 28222"/>
                  <a:gd name="connsiteY36" fmla="*/ 3457 h 21166"/>
                  <a:gd name="connsiteX37" fmla="*/ 33302 w 28222"/>
                  <a:gd name="connsiteY37" fmla="*/ 3316 h 21166"/>
                  <a:gd name="connsiteX38" fmla="*/ 33302 w 28222"/>
                  <a:gd name="connsiteY38" fmla="*/ 3175 h 21166"/>
                  <a:gd name="connsiteX39" fmla="*/ 33302 w 28222"/>
                  <a:gd name="connsiteY39" fmla="*/ 3034 h 21166"/>
                  <a:gd name="connsiteX40" fmla="*/ 33302 w 28222"/>
                  <a:gd name="connsiteY40" fmla="*/ 2893 h 21166"/>
                  <a:gd name="connsiteX41" fmla="*/ 33302 w 28222"/>
                  <a:gd name="connsiteY41" fmla="*/ 2752 h 21166"/>
                  <a:gd name="connsiteX42" fmla="*/ 33302 w 28222"/>
                  <a:gd name="connsiteY42" fmla="*/ 2681 h 21166"/>
                  <a:gd name="connsiteX43" fmla="*/ 33302 w 28222"/>
                  <a:gd name="connsiteY43" fmla="*/ 2681 h 21166"/>
                  <a:gd name="connsiteX44" fmla="*/ 33302 w 28222"/>
                  <a:gd name="connsiteY44" fmla="*/ 2611 h 21166"/>
                  <a:gd name="connsiteX45" fmla="*/ 33514 w 28222"/>
                  <a:gd name="connsiteY45" fmla="*/ 247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8222" h="21166">
                    <a:moveTo>
                      <a:pt x="33514" y="2470"/>
                    </a:moveTo>
                    <a:cubicBezTo>
                      <a:pt x="33514" y="2399"/>
                      <a:pt x="33514" y="2399"/>
                      <a:pt x="33514" y="2328"/>
                    </a:cubicBezTo>
                    <a:cubicBezTo>
                      <a:pt x="33514" y="2258"/>
                      <a:pt x="33514" y="2258"/>
                      <a:pt x="33514" y="2187"/>
                    </a:cubicBezTo>
                    <a:cubicBezTo>
                      <a:pt x="33514" y="2117"/>
                      <a:pt x="33514" y="2117"/>
                      <a:pt x="33514" y="2046"/>
                    </a:cubicBezTo>
                    <a:cubicBezTo>
                      <a:pt x="33514" y="1976"/>
                      <a:pt x="33514" y="1976"/>
                      <a:pt x="33514" y="1905"/>
                    </a:cubicBezTo>
                    <a:cubicBezTo>
                      <a:pt x="33514" y="1835"/>
                      <a:pt x="33514" y="1835"/>
                      <a:pt x="33514" y="1764"/>
                    </a:cubicBezTo>
                    <a:cubicBezTo>
                      <a:pt x="33514" y="1693"/>
                      <a:pt x="33514" y="1693"/>
                      <a:pt x="33514" y="1623"/>
                    </a:cubicBezTo>
                    <a:cubicBezTo>
                      <a:pt x="33514" y="1623"/>
                      <a:pt x="33514" y="1552"/>
                      <a:pt x="33514" y="1552"/>
                    </a:cubicBezTo>
                    <a:cubicBezTo>
                      <a:pt x="33514" y="1552"/>
                      <a:pt x="33514" y="1552"/>
                      <a:pt x="33514" y="1552"/>
                    </a:cubicBezTo>
                    <a:cubicBezTo>
                      <a:pt x="33514" y="1552"/>
                      <a:pt x="33514" y="1482"/>
                      <a:pt x="33514" y="1482"/>
                    </a:cubicBezTo>
                    <a:cubicBezTo>
                      <a:pt x="33514" y="1411"/>
                      <a:pt x="33514" y="1411"/>
                      <a:pt x="33443" y="1341"/>
                    </a:cubicBezTo>
                    <a:cubicBezTo>
                      <a:pt x="33443" y="1270"/>
                      <a:pt x="33443" y="1270"/>
                      <a:pt x="33373" y="1200"/>
                    </a:cubicBezTo>
                    <a:cubicBezTo>
                      <a:pt x="33373" y="1129"/>
                      <a:pt x="33373" y="1129"/>
                      <a:pt x="33302" y="1059"/>
                    </a:cubicBezTo>
                    <a:cubicBezTo>
                      <a:pt x="33302" y="988"/>
                      <a:pt x="33302" y="988"/>
                      <a:pt x="33232" y="917"/>
                    </a:cubicBezTo>
                    <a:cubicBezTo>
                      <a:pt x="33232" y="847"/>
                      <a:pt x="33232" y="847"/>
                      <a:pt x="33161" y="776"/>
                    </a:cubicBezTo>
                    <a:cubicBezTo>
                      <a:pt x="33161" y="706"/>
                      <a:pt x="33091" y="706"/>
                      <a:pt x="33091" y="635"/>
                    </a:cubicBezTo>
                    <a:cubicBezTo>
                      <a:pt x="33091" y="565"/>
                      <a:pt x="33020" y="565"/>
                      <a:pt x="33020" y="494"/>
                    </a:cubicBezTo>
                    <a:cubicBezTo>
                      <a:pt x="33020" y="494"/>
                      <a:pt x="33020" y="494"/>
                      <a:pt x="33020" y="423"/>
                    </a:cubicBezTo>
                    <a:cubicBezTo>
                      <a:pt x="33020" y="423"/>
                      <a:pt x="33020" y="353"/>
                      <a:pt x="32949" y="353"/>
                    </a:cubicBezTo>
                    <a:cubicBezTo>
                      <a:pt x="32949" y="282"/>
                      <a:pt x="32879" y="282"/>
                      <a:pt x="32879" y="212"/>
                    </a:cubicBezTo>
                    <a:cubicBezTo>
                      <a:pt x="32879" y="141"/>
                      <a:pt x="32808" y="141"/>
                      <a:pt x="32808" y="71"/>
                    </a:cubicBezTo>
                    <a:cubicBezTo>
                      <a:pt x="32808" y="71"/>
                      <a:pt x="32738" y="0"/>
                      <a:pt x="32738" y="0"/>
                    </a:cubicBezTo>
                    <a:lnTo>
                      <a:pt x="71" y="18979"/>
                    </a:lnTo>
                    <a:cubicBezTo>
                      <a:pt x="141" y="19121"/>
                      <a:pt x="212" y="19262"/>
                      <a:pt x="282" y="19473"/>
                    </a:cubicBezTo>
                    <a:cubicBezTo>
                      <a:pt x="423" y="19897"/>
                      <a:pt x="564" y="20320"/>
                      <a:pt x="635" y="20673"/>
                    </a:cubicBezTo>
                    <a:cubicBezTo>
                      <a:pt x="635" y="20673"/>
                      <a:pt x="635" y="20673"/>
                      <a:pt x="635" y="20673"/>
                    </a:cubicBezTo>
                    <a:cubicBezTo>
                      <a:pt x="706" y="21026"/>
                      <a:pt x="706" y="21449"/>
                      <a:pt x="706" y="21731"/>
                    </a:cubicBezTo>
                    <a:cubicBezTo>
                      <a:pt x="706" y="21731"/>
                      <a:pt x="706" y="21731"/>
                      <a:pt x="706" y="21731"/>
                    </a:cubicBezTo>
                    <a:cubicBezTo>
                      <a:pt x="706" y="22084"/>
                      <a:pt x="635" y="22366"/>
                      <a:pt x="494" y="22578"/>
                    </a:cubicBezTo>
                    <a:cubicBezTo>
                      <a:pt x="494" y="22578"/>
                      <a:pt x="494" y="22578"/>
                      <a:pt x="494" y="22578"/>
                    </a:cubicBezTo>
                    <a:cubicBezTo>
                      <a:pt x="353" y="22790"/>
                      <a:pt x="212" y="23001"/>
                      <a:pt x="0" y="23142"/>
                    </a:cubicBezTo>
                    <a:lnTo>
                      <a:pt x="32667" y="4163"/>
                    </a:lnTo>
                    <a:cubicBezTo>
                      <a:pt x="32808" y="4092"/>
                      <a:pt x="32949" y="3951"/>
                      <a:pt x="33091" y="3740"/>
                    </a:cubicBezTo>
                    <a:cubicBezTo>
                      <a:pt x="33091" y="3669"/>
                      <a:pt x="33161" y="3669"/>
                      <a:pt x="33161" y="3598"/>
                    </a:cubicBezTo>
                    <a:cubicBezTo>
                      <a:pt x="33161" y="3598"/>
                      <a:pt x="33161" y="3598"/>
                      <a:pt x="33161" y="3598"/>
                    </a:cubicBezTo>
                    <a:cubicBezTo>
                      <a:pt x="33161" y="3598"/>
                      <a:pt x="33161" y="3598"/>
                      <a:pt x="33161" y="3598"/>
                    </a:cubicBezTo>
                    <a:cubicBezTo>
                      <a:pt x="33161" y="3528"/>
                      <a:pt x="33232" y="3528"/>
                      <a:pt x="33232" y="3457"/>
                    </a:cubicBezTo>
                    <a:cubicBezTo>
                      <a:pt x="33232" y="3387"/>
                      <a:pt x="33232" y="3387"/>
                      <a:pt x="33302" y="3316"/>
                    </a:cubicBezTo>
                    <a:cubicBezTo>
                      <a:pt x="33302" y="3246"/>
                      <a:pt x="33302" y="3246"/>
                      <a:pt x="33302" y="3175"/>
                    </a:cubicBezTo>
                    <a:cubicBezTo>
                      <a:pt x="33302" y="3104"/>
                      <a:pt x="33302" y="3104"/>
                      <a:pt x="33302" y="3034"/>
                    </a:cubicBezTo>
                    <a:cubicBezTo>
                      <a:pt x="33302" y="2964"/>
                      <a:pt x="33302" y="2964"/>
                      <a:pt x="33302" y="2893"/>
                    </a:cubicBezTo>
                    <a:cubicBezTo>
                      <a:pt x="33302" y="2822"/>
                      <a:pt x="33302" y="2822"/>
                      <a:pt x="33302" y="2752"/>
                    </a:cubicBezTo>
                    <a:cubicBezTo>
                      <a:pt x="33302" y="2752"/>
                      <a:pt x="33302" y="2681"/>
                      <a:pt x="33302" y="2681"/>
                    </a:cubicBezTo>
                    <a:cubicBezTo>
                      <a:pt x="33302" y="2681"/>
                      <a:pt x="33302" y="2681"/>
                      <a:pt x="33302" y="2681"/>
                    </a:cubicBezTo>
                    <a:cubicBezTo>
                      <a:pt x="33302" y="2681"/>
                      <a:pt x="33302" y="2611"/>
                      <a:pt x="33302" y="2611"/>
                    </a:cubicBezTo>
                    <a:cubicBezTo>
                      <a:pt x="33514" y="2540"/>
                      <a:pt x="33514" y="2470"/>
                      <a:pt x="33514" y="2470"/>
                    </a:cubicBezTo>
                    <a:close/>
                  </a:path>
                </a:pathLst>
              </a:custGeom>
              <a:solidFill>
                <a:srgbClr val="8B89C7"/>
              </a:solidFill>
              <a:ln w="7047"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C2885795-9988-4107-9FEB-5D2BE4084A00}"/>
                  </a:ext>
                </a:extLst>
              </p:cNvPr>
              <p:cNvSpPr/>
              <p:nvPr/>
            </p:nvSpPr>
            <p:spPr>
              <a:xfrm>
                <a:off x="4131663" y="3938623"/>
                <a:ext cx="190500" cy="105833"/>
              </a:xfrm>
              <a:custGeom>
                <a:avLst/>
                <a:gdLst>
                  <a:gd name="connsiteX0" fmla="*/ 192476 w 190499"/>
                  <a:gd name="connsiteY0" fmla="*/ 92851 h 105833"/>
                  <a:gd name="connsiteX1" fmla="*/ 192335 w 190499"/>
                  <a:gd name="connsiteY1" fmla="*/ 92639 h 105833"/>
                  <a:gd name="connsiteX2" fmla="*/ 192193 w 190499"/>
                  <a:gd name="connsiteY2" fmla="*/ 92499 h 105833"/>
                  <a:gd name="connsiteX3" fmla="*/ 192123 w 190499"/>
                  <a:gd name="connsiteY3" fmla="*/ 92357 h 105833"/>
                  <a:gd name="connsiteX4" fmla="*/ 192052 w 190499"/>
                  <a:gd name="connsiteY4" fmla="*/ 92216 h 105833"/>
                  <a:gd name="connsiteX5" fmla="*/ 191911 w 190499"/>
                  <a:gd name="connsiteY5" fmla="*/ 92075 h 105833"/>
                  <a:gd name="connsiteX6" fmla="*/ 191911 w 190499"/>
                  <a:gd name="connsiteY6" fmla="*/ 92005 h 105833"/>
                  <a:gd name="connsiteX7" fmla="*/ 191911 w 190499"/>
                  <a:gd name="connsiteY7" fmla="*/ 92005 h 105833"/>
                  <a:gd name="connsiteX8" fmla="*/ 191841 w 190499"/>
                  <a:gd name="connsiteY8" fmla="*/ 91934 h 105833"/>
                  <a:gd name="connsiteX9" fmla="*/ 191699 w 190499"/>
                  <a:gd name="connsiteY9" fmla="*/ 91793 h 105833"/>
                  <a:gd name="connsiteX10" fmla="*/ 191558 w 190499"/>
                  <a:gd name="connsiteY10" fmla="*/ 91652 h 105833"/>
                  <a:gd name="connsiteX11" fmla="*/ 191417 w 190499"/>
                  <a:gd name="connsiteY11" fmla="*/ 91511 h 105833"/>
                  <a:gd name="connsiteX12" fmla="*/ 191276 w 190499"/>
                  <a:gd name="connsiteY12" fmla="*/ 91370 h 105833"/>
                  <a:gd name="connsiteX13" fmla="*/ 191135 w 190499"/>
                  <a:gd name="connsiteY13" fmla="*/ 91299 h 105833"/>
                  <a:gd name="connsiteX14" fmla="*/ 190994 w 190499"/>
                  <a:gd name="connsiteY14" fmla="*/ 91228 h 105833"/>
                  <a:gd name="connsiteX15" fmla="*/ 190853 w 190499"/>
                  <a:gd name="connsiteY15" fmla="*/ 91158 h 105833"/>
                  <a:gd name="connsiteX16" fmla="*/ 190712 w 190499"/>
                  <a:gd name="connsiteY16" fmla="*/ 91087 h 105833"/>
                  <a:gd name="connsiteX17" fmla="*/ 190712 w 190499"/>
                  <a:gd name="connsiteY17" fmla="*/ 91087 h 105833"/>
                  <a:gd name="connsiteX18" fmla="*/ 190641 w 190499"/>
                  <a:gd name="connsiteY18" fmla="*/ 91017 h 105833"/>
                  <a:gd name="connsiteX19" fmla="*/ 190500 w 190499"/>
                  <a:gd name="connsiteY19" fmla="*/ 90946 h 105833"/>
                  <a:gd name="connsiteX20" fmla="*/ 190359 w 190499"/>
                  <a:gd name="connsiteY20" fmla="*/ 90876 h 105833"/>
                  <a:gd name="connsiteX21" fmla="*/ 190218 w 190499"/>
                  <a:gd name="connsiteY21" fmla="*/ 90805 h 105833"/>
                  <a:gd name="connsiteX22" fmla="*/ 190077 w 190499"/>
                  <a:gd name="connsiteY22" fmla="*/ 90735 h 105833"/>
                  <a:gd name="connsiteX23" fmla="*/ 189936 w 190499"/>
                  <a:gd name="connsiteY23" fmla="*/ 90664 h 105833"/>
                  <a:gd name="connsiteX24" fmla="*/ 189795 w 190499"/>
                  <a:gd name="connsiteY24" fmla="*/ 90664 h 105833"/>
                  <a:gd name="connsiteX25" fmla="*/ 189795 w 190499"/>
                  <a:gd name="connsiteY25" fmla="*/ 90664 h 105833"/>
                  <a:gd name="connsiteX26" fmla="*/ 189795 w 190499"/>
                  <a:gd name="connsiteY26" fmla="*/ 90664 h 105833"/>
                  <a:gd name="connsiteX27" fmla="*/ 189724 w 190499"/>
                  <a:gd name="connsiteY27" fmla="*/ 90664 h 105833"/>
                  <a:gd name="connsiteX28" fmla="*/ 189583 w 190499"/>
                  <a:gd name="connsiteY28" fmla="*/ 90664 h 105833"/>
                  <a:gd name="connsiteX29" fmla="*/ 189442 w 190499"/>
                  <a:gd name="connsiteY29" fmla="*/ 90664 h 105833"/>
                  <a:gd name="connsiteX30" fmla="*/ 189301 w 190499"/>
                  <a:gd name="connsiteY30" fmla="*/ 90664 h 105833"/>
                  <a:gd name="connsiteX31" fmla="*/ 189159 w 190499"/>
                  <a:gd name="connsiteY31" fmla="*/ 90664 h 105833"/>
                  <a:gd name="connsiteX32" fmla="*/ 189018 w 190499"/>
                  <a:gd name="connsiteY32" fmla="*/ 90664 h 105833"/>
                  <a:gd name="connsiteX33" fmla="*/ 189018 w 190499"/>
                  <a:gd name="connsiteY33" fmla="*/ 90664 h 105833"/>
                  <a:gd name="connsiteX34" fmla="*/ 187184 w 190499"/>
                  <a:gd name="connsiteY34" fmla="*/ 90946 h 105833"/>
                  <a:gd name="connsiteX35" fmla="*/ 181822 w 190499"/>
                  <a:gd name="connsiteY35" fmla="*/ 91652 h 105833"/>
                  <a:gd name="connsiteX36" fmla="*/ 180411 w 190499"/>
                  <a:gd name="connsiteY36" fmla="*/ 91793 h 105833"/>
                  <a:gd name="connsiteX37" fmla="*/ 174272 w 190499"/>
                  <a:gd name="connsiteY37" fmla="*/ 92075 h 105833"/>
                  <a:gd name="connsiteX38" fmla="*/ 174061 w 190499"/>
                  <a:gd name="connsiteY38" fmla="*/ 92075 h 105833"/>
                  <a:gd name="connsiteX39" fmla="*/ 168275 w 190499"/>
                  <a:gd name="connsiteY39" fmla="*/ 91863 h 105833"/>
                  <a:gd name="connsiteX40" fmla="*/ 166652 w 190499"/>
                  <a:gd name="connsiteY40" fmla="*/ 91722 h 105833"/>
                  <a:gd name="connsiteX41" fmla="*/ 162489 w 190499"/>
                  <a:gd name="connsiteY41" fmla="*/ 91299 h 105833"/>
                  <a:gd name="connsiteX42" fmla="*/ 161008 w 190499"/>
                  <a:gd name="connsiteY42" fmla="*/ 91087 h 105833"/>
                  <a:gd name="connsiteX43" fmla="*/ 155646 w 190499"/>
                  <a:gd name="connsiteY43" fmla="*/ 90170 h 105833"/>
                  <a:gd name="connsiteX44" fmla="*/ 155011 w 190499"/>
                  <a:gd name="connsiteY44" fmla="*/ 90029 h 105833"/>
                  <a:gd name="connsiteX45" fmla="*/ 150354 w 190499"/>
                  <a:gd name="connsiteY45" fmla="*/ 88971 h 105833"/>
                  <a:gd name="connsiteX46" fmla="*/ 148519 w 190499"/>
                  <a:gd name="connsiteY46" fmla="*/ 88477 h 105833"/>
                  <a:gd name="connsiteX47" fmla="*/ 145133 w 190499"/>
                  <a:gd name="connsiteY47" fmla="*/ 87560 h 105833"/>
                  <a:gd name="connsiteX48" fmla="*/ 143087 w 190499"/>
                  <a:gd name="connsiteY48" fmla="*/ 86925 h 105833"/>
                  <a:gd name="connsiteX49" fmla="*/ 139912 w 190499"/>
                  <a:gd name="connsiteY49" fmla="*/ 85866 h 105833"/>
                  <a:gd name="connsiteX50" fmla="*/ 137866 w 190499"/>
                  <a:gd name="connsiteY50" fmla="*/ 85161 h 105833"/>
                  <a:gd name="connsiteX51" fmla="*/ 134691 w 190499"/>
                  <a:gd name="connsiteY51" fmla="*/ 83961 h 105833"/>
                  <a:gd name="connsiteX52" fmla="*/ 132715 w 190499"/>
                  <a:gd name="connsiteY52" fmla="*/ 83185 h 105833"/>
                  <a:gd name="connsiteX53" fmla="*/ 129258 w 190499"/>
                  <a:gd name="connsiteY53" fmla="*/ 81703 h 105833"/>
                  <a:gd name="connsiteX54" fmla="*/ 127564 w 190499"/>
                  <a:gd name="connsiteY54" fmla="*/ 80927 h 105833"/>
                  <a:gd name="connsiteX55" fmla="*/ 122767 w 190499"/>
                  <a:gd name="connsiteY55" fmla="*/ 78670 h 105833"/>
                  <a:gd name="connsiteX56" fmla="*/ 122414 w 190499"/>
                  <a:gd name="connsiteY56" fmla="*/ 78528 h 105833"/>
                  <a:gd name="connsiteX57" fmla="*/ 117193 w 190499"/>
                  <a:gd name="connsiteY57" fmla="*/ 75847 h 105833"/>
                  <a:gd name="connsiteX58" fmla="*/ 112677 w 190499"/>
                  <a:gd name="connsiteY58" fmla="*/ 73307 h 105833"/>
                  <a:gd name="connsiteX59" fmla="*/ 103858 w 190499"/>
                  <a:gd name="connsiteY59" fmla="*/ 67804 h 105833"/>
                  <a:gd name="connsiteX60" fmla="*/ 102165 w 190499"/>
                  <a:gd name="connsiteY60" fmla="*/ 66675 h 105833"/>
                  <a:gd name="connsiteX61" fmla="*/ 93698 w 190499"/>
                  <a:gd name="connsiteY61" fmla="*/ 60749 h 105833"/>
                  <a:gd name="connsiteX62" fmla="*/ 92569 w 190499"/>
                  <a:gd name="connsiteY62" fmla="*/ 59902 h 105833"/>
                  <a:gd name="connsiteX63" fmla="*/ 84878 w 190499"/>
                  <a:gd name="connsiteY63" fmla="*/ 53905 h 105833"/>
                  <a:gd name="connsiteX64" fmla="*/ 83185 w 190499"/>
                  <a:gd name="connsiteY64" fmla="*/ 52493 h 105833"/>
                  <a:gd name="connsiteX65" fmla="*/ 74930 w 190499"/>
                  <a:gd name="connsiteY65" fmla="*/ 45297 h 105833"/>
                  <a:gd name="connsiteX66" fmla="*/ 73237 w 190499"/>
                  <a:gd name="connsiteY66" fmla="*/ 43745 h 105833"/>
                  <a:gd name="connsiteX67" fmla="*/ 65828 w 190499"/>
                  <a:gd name="connsiteY67" fmla="*/ 36618 h 105833"/>
                  <a:gd name="connsiteX68" fmla="*/ 64629 w 190499"/>
                  <a:gd name="connsiteY68" fmla="*/ 35419 h 105833"/>
                  <a:gd name="connsiteX69" fmla="*/ 56656 w 190499"/>
                  <a:gd name="connsiteY69" fmla="*/ 26952 h 105833"/>
                  <a:gd name="connsiteX70" fmla="*/ 55033 w 190499"/>
                  <a:gd name="connsiteY70" fmla="*/ 25188 h 105833"/>
                  <a:gd name="connsiteX71" fmla="*/ 47272 w 190499"/>
                  <a:gd name="connsiteY71" fmla="*/ 16157 h 105833"/>
                  <a:gd name="connsiteX72" fmla="*/ 46143 w 190499"/>
                  <a:gd name="connsiteY72" fmla="*/ 14817 h 105833"/>
                  <a:gd name="connsiteX73" fmla="*/ 38241 w 190499"/>
                  <a:gd name="connsiteY73" fmla="*/ 4798 h 105833"/>
                  <a:gd name="connsiteX74" fmla="*/ 36266 w 190499"/>
                  <a:gd name="connsiteY74" fmla="*/ 2117 h 105833"/>
                  <a:gd name="connsiteX75" fmla="*/ 36266 w 190499"/>
                  <a:gd name="connsiteY75" fmla="*/ 2117 h 105833"/>
                  <a:gd name="connsiteX76" fmla="*/ 36195 w 190499"/>
                  <a:gd name="connsiteY76" fmla="*/ 1976 h 105833"/>
                  <a:gd name="connsiteX77" fmla="*/ 36125 w 190499"/>
                  <a:gd name="connsiteY77" fmla="*/ 1835 h 105833"/>
                  <a:gd name="connsiteX78" fmla="*/ 36054 w 190499"/>
                  <a:gd name="connsiteY78" fmla="*/ 1693 h 105833"/>
                  <a:gd name="connsiteX79" fmla="*/ 35983 w 190499"/>
                  <a:gd name="connsiteY79" fmla="*/ 1552 h 105833"/>
                  <a:gd name="connsiteX80" fmla="*/ 35913 w 190499"/>
                  <a:gd name="connsiteY80" fmla="*/ 1411 h 105833"/>
                  <a:gd name="connsiteX81" fmla="*/ 35772 w 190499"/>
                  <a:gd name="connsiteY81" fmla="*/ 1270 h 105833"/>
                  <a:gd name="connsiteX82" fmla="*/ 35701 w 190499"/>
                  <a:gd name="connsiteY82" fmla="*/ 1200 h 105833"/>
                  <a:gd name="connsiteX83" fmla="*/ 35701 w 190499"/>
                  <a:gd name="connsiteY83" fmla="*/ 1200 h 105833"/>
                  <a:gd name="connsiteX84" fmla="*/ 35631 w 190499"/>
                  <a:gd name="connsiteY84" fmla="*/ 1129 h 105833"/>
                  <a:gd name="connsiteX85" fmla="*/ 35489 w 190499"/>
                  <a:gd name="connsiteY85" fmla="*/ 988 h 105833"/>
                  <a:gd name="connsiteX86" fmla="*/ 35348 w 190499"/>
                  <a:gd name="connsiteY86" fmla="*/ 847 h 105833"/>
                  <a:gd name="connsiteX87" fmla="*/ 35207 w 190499"/>
                  <a:gd name="connsiteY87" fmla="*/ 706 h 105833"/>
                  <a:gd name="connsiteX88" fmla="*/ 34996 w 190499"/>
                  <a:gd name="connsiteY88" fmla="*/ 565 h 105833"/>
                  <a:gd name="connsiteX89" fmla="*/ 34854 w 190499"/>
                  <a:gd name="connsiteY89" fmla="*/ 423 h 105833"/>
                  <a:gd name="connsiteX90" fmla="*/ 34784 w 190499"/>
                  <a:gd name="connsiteY90" fmla="*/ 353 h 105833"/>
                  <a:gd name="connsiteX91" fmla="*/ 34643 w 190499"/>
                  <a:gd name="connsiteY91" fmla="*/ 282 h 105833"/>
                  <a:gd name="connsiteX92" fmla="*/ 34502 w 190499"/>
                  <a:gd name="connsiteY92" fmla="*/ 212 h 105833"/>
                  <a:gd name="connsiteX93" fmla="*/ 34361 w 190499"/>
                  <a:gd name="connsiteY93" fmla="*/ 141 h 105833"/>
                  <a:gd name="connsiteX94" fmla="*/ 34219 w 190499"/>
                  <a:gd name="connsiteY94" fmla="*/ 71 h 105833"/>
                  <a:gd name="connsiteX95" fmla="*/ 34078 w 190499"/>
                  <a:gd name="connsiteY95" fmla="*/ 0 h 105833"/>
                  <a:gd name="connsiteX96" fmla="*/ 33937 w 190499"/>
                  <a:gd name="connsiteY96" fmla="*/ 0 h 105833"/>
                  <a:gd name="connsiteX97" fmla="*/ 33796 w 190499"/>
                  <a:gd name="connsiteY97" fmla="*/ 0 h 105833"/>
                  <a:gd name="connsiteX98" fmla="*/ 33655 w 190499"/>
                  <a:gd name="connsiteY98" fmla="*/ 0 h 105833"/>
                  <a:gd name="connsiteX99" fmla="*/ 33585 w 190499"/>
                  <a:gd name="connsiteY99" fmla="*/ 0 h 105833"/>
                  <a:gd name="connsiteX100" fmla="*/ 33585 w 190499"/>
                  <a:gd name="connsiteY100" fmla="*/ 0 h 105833"/>
                  <a:gd name="connsiteX101" fmla="*/ 33514 w 190499"/>
                  <a:gd name="connsiteY101" fmla="*/ 0 h 105833"/>
                  <a:gd name="connsiteX102" fmla="*/ 33373 w 190499"/>
                  <a:gd name="connsiteY102" fmla="*/ 0 h 105833"/>
                  <a:gd name="connsiteX103" fmla="*/ 33232 w 190499"/>
                  <a:gd name="connsiteY103" fmla="*/ 0 h 105833"/>
                  <a:gd name="connsiteX104" fmla="*/ 33091 w 190499"/>
                  <a:gd name="connsiteY104" fmla="*/ 0 h 105833"/>
                  <a:gd name="connsiteX105" fmla="*/ 32879 w 190499"/>
                  <a:gd name="connsiteY105" fmla="*/ 71 h 105833"/>
                  <a:gd name="connsiteX106" fmla="*/ 32667 w 190499"/>
                  <a:gd name="connsiteY106" fmla="*/ 141 h 105833"/>
                  <a:gd name="connsiteX107" fmla="*/ 0 w 190499"/>
                  <a:gd name="connsiteY107" fmla="*/ 19121 h 105833"/>
                  <a:gd name="connsiteX108" fmla="*/ 917 w 190499"/>
                  <a:gd name="connsiteY108" fmla="*/ 18979 h 105833"/>
                  <a:gd name="connsiteX109" fmla="*/ 917 w 190499"/>
                  <a:gd name="connsiteY109" fmla="*/ 18979 h 105833"/>
                  <a:gd name="connsiteX110" fmla="*/ 1976 w 190499"/>
                  <a:gd name="connsiteY110" fmla="*/ 19332 h 105833"/>
                  <a:gd name="connsiteX111" fmla="*/ 2822 w 190499"/>
                  <a:gd name="connsiteY111" fmla="*/ 19967 h 105833"/>
                  <a:gd name="connsiteX112" fmla="*/ 2822 w 190499"/>
                  <a:gd name="connsiteY112" fmla="*/ 19967 h 105833"/>
                  <a:gd name="connsiteX113" fmla="*/ 3457 w 190499"/>
                  <a:gd name="connsiteY113" fmla="*/ 20743 h 105833"/>
                  <a:gd name="connsiteX114" fmla="*/ 4163 w 190499"/>
                  <a:gd name="connsiteY114" fmla="*/ 21661 h 105833"/>
                  <a:gd name="connsiteX115" fmla="*/ 5503 w 190499"/>
                  <a:gd name="connsiteY115" fmla="*/ 23424 h 105833"/>
                  <a:gd name="connsiteX116" fmla="*/ 9737 w 190499"/>
                  <a:gd name="connsiteY116" fmla="*/ 28928 h 105833"/>
                  <a:gd name="connsiteX117" fmla="*/ 13406 w 190499"/>
                  <a:gd name="connsiteY117" fmla="*/ 33443 h 105833"/>
                  <a:gd name="connsiteX118" fmla="*/ 14534 w 190499"/>
                  <a:gd name="connsiteY118" fmla="*/ 34784 h 105833"/>
                  <a:gd name="connsiteX119" fmla="*/ 15099 w 190499"/>
                  <a:gd name="connsiteY119" fmla="*/ 35490 h 105833"/>
                  <a:gd name="connsiteX120" fmla="*/ 20320 w 190499"/>
                  <a:gd name="connsiteY120" fmla="*/ 41628 h 105833"/>
                  <a:gd name="connsiteX121" fmla="*/ 22296 w 190499"/>
                  <a:gd name="connsiteY121" fmla="*/ 43815 h 105833"/>
                  <a:gd name="connsiteX122" fmla="*/ 23918 w 190499"/>
                  <a:gd name="connsiteY122" fmla="*/ 45579 h 105833"/>
                  <a:gd name="connsiteX123" fmla="*/ 25753 w 190499"/>
                  <a:gd name="connsiteY123" fmla="*/ 47554 h 105833"/>
                  <a:gd name="connsiteX124" fmla="*/ 31327 w 190499"/>
                  <a:gd name="connsiteY124" fmla="*/ 53411 h 105833"/>
                  <a:gd name="connsiteX125" fmla="*/ 31891 w 190499"/>
                  <a:gd name="connsiteY125" fmla="*/ 53975 h 105833"/>
                  <a:gd name="connsiteX126" fmla="*/ 33091 w 190499"/>
                  <a:gd name="connsiteY126" fmla="*/ 55174 h 105833"/>
                  <a:gd name="connsiteX127" fmla="*/ 37112 w 190499"/>
                  <a:gd name="connsiteY127" fmla="*/ 59196 h 105833"/>
                  <a:gd name="connsiteX128" fmla="*/ 40428 w 190499"/>
                  <a:gd name="connsiteY128" fmla="*/ 62301 h 105833"/>
                  <a:gd name="connsiteX129" fmla="*/ 42122 w 190499"/>
                  <a:gd name="connsiteY129" fmla="*/ 63853 h 105833"/>
                  <a:gd name="connsiteX130" fmla="*/ 43180 w 190499"/>
                  <a:gd name="connsiteY130" fmla="*/ 64841 h 105833"/>
                  <a:gd name="connsiteX131" fmla="*/ 49318 w 190499"/>
                  <a:gd name="connsiteY131" fmla="*/ 70203 h 105833"/>
                  <a:gd name="connsiteX132" fmla="*/ 50447 w 190499"/>
                  <a:gd name="connsiteY132" fmla="*/ 71120 h 105833"/>
                  <a:gd name="connsiteX133" fmla="*/ 52141 w 190499"/>
                  <a:gd name="connsiteY133" fmla="*/ 72531 h 105833"/>
                  <a:gd name="connsiteX134" fmla="*/ 55457 w 190499"/>
                  <a:gd name="connsiteY134" fmla="*/ 75212 h 105833"/>
                  <a:gd name="connsiteX135" fmla="*/ 59831 w 190499"/>
                  <a:gd name="connsiteY135" fmla="*/ 78528 h 105833"/>
                  <a:gd name="connsiteX136" fmla="*/ 60960 w 190499"/>
                  <a:gd name="connsiteY136" fmla="*/ 79375 h 105833"/>
                  <a:gd name="connsiteX137" fmla="*/ 61454 w 190499"/>
                  <a:gd name="connsiteY137" fmla="*/ 79798 h 105833"/>
                  <a:gd name="connsiteX138" fmla="*/ 67310 w 190499"/>
                  <a:gd name="connsiteY138" fmla="*/ 83961 h 105833"/>
                  <a:gd name="connsiteX139" fmla="*/ 69427 w 190499"/>
                  <a:gd name="connsiteY139" fmla="*/ 85372 h 105833"/>
                  <a:gd name="connsiteX140" fmla="*/ 71120 w 190499"/>
                  <a:gd name="connsiteY140" fmla="*/ 86501 h 105833"/>
                  <a:gd name="connsiteX141" fmla="*/ 73025 w 190499"/>
                  <a:gd name="connsiteY141" fmla="*/ 87771 h 105833"/>
                  <a:gd name="connsiteX142" fmla="*/ 78670 w 190499"/>
                  <a:gd name="connsiteY142" fmla="*/ 91228 h 105833"/>
                  <a:gd name="connsiteX143" fmla="*/ 79939 w 190499"/>
                  <a:gd name="connsiteY143" fmla="*/ 92005 h 105833"/>
                  <a:gd name="connsiteX144" fmla="*/ 84173 w 190499"/>
                  <a:gd name="connsiteY144" fmla="*/ 94403 h 105833"/>
                  <a:gd name="connsiteX145" fmla="*/ 84455 w 190499"/>
                  <a:gd name="connsiteY145" fmla="*/ 94545 h 105833"/>
                  <a:gd name="connsiteX146" fmla="*/ 89676 w 190499"/>
                  <a:gd name="connsiteY146" fmla="*/ 97226 h 105833"/>
                  <a:gd name="connsiteX147" fmla="*/ 89676 w 190499"/>
                  <a:gd name="connsiteY147" fmla="*/ 97226 h 105833"/>
                  <a:gd name="connsiteX148" fmla="*/ 90029 w 190499"/>
                  <a:gd name="connsiteY148" fmla="*/ 97367 h 105833"/>
                  <a:gd name="connsiteX149" fmla="*/ 94827 w 190499"/>
                  <a:gd name="connsiteY149" fmla="*/ 99624 h 105833"/>
                  <a:gd name="connsiteX150" fmla="*/ 95109 w 190499"/>
                  <a:gd name="connsiteY150" fmla="*/ 99766 h 105833"/>
                  <a:gd name="connsiteX151" fmla="*/ 96520 w 190499"/>
                  <a:gd name="connsiteY151" fmla="*/ 100330 h 105833"/>
                  <a:gd name="connsiteX152" fmla="*/ 99977 w 190499"/>
                  <a:gd name="connsiteY152" fmla="*/ 101812 h 105833"/>
                  <a:gd name="connsiteX153" fmla="*/ 100542 w 190499"/>
                  <a:gd name="connsiteY153" fmla="*/ 102094 h 105833"/>
                  <a:gd name="connsiteX154" fmla="*/ 101953 w 190499"/>
                  <a:gd name="connsiteY154" fmla="*/ 102588 h 105833"/>
                  <a:gd name="connsiteX155" fmla="*/ 105128 w 190499"/>
                  <a:gd name="connsiteY155" fmla="*/ 103787 h 105833"/>
                  <a:gd name="connsiteX156" fmla="*/ 105974 w 190499"/>
                  <a:gd name="connsiteY156" fmla="*/ 104140 h 105833"/>
                  <a:gd name="connsiteX157" fmla="*/ 107174 w 190499"/>
                  <a:gd name="connsiteY157" fmla="*/ 104493 h 105833"/>
                  <a:gd name="connsiteX158" fmla="*/ 110349 w 190499"/>
                  <a:gd name="connsiteY158" fmla="*/ 105551 h 105833"/>
                  <a:gd name="connsiteX159" fmla="*/ 111478 w 190499"/>
                  <a:gd name="connsiteY159" fmla="*/ 105904 h 105833"/>
                  <a:gd name="connsiteX160" fmla="*/ 112395 w 190499"/>
                  <a:gd name="connsiteY160" fmla="*/ 106116 h 105833"/>
                  <a:gd name="connsiteX161" fmla="*/ 115782 w 190499"/>
                  <a:gd name="connsiteY161" fmla="*/ 107033 h 105833"/>
                  <a:gd name="connsiteX162" fmla="*/ 117052 w 190499"/>
                  <a:gd name="connsiteY162" fmla="*/ 107386 h 105833"/>
                  <a:gd name="connsiteX163" fmla="*/ 117546 w 190499"/>
                  <a:gd name="connsiteY163" fmla="*/ 107527 h 105833"/>
                  <a:gd name="connsiteX164" fmla="*/ 122202 w 190499"/>
                  <a:gd name="connsiteY164" fmla="*/ 108585 h 105833"/>
                  <a:gd name="connsiteX165" fmla="*/ 122767 w 190499"/>
                  <a:gd name="connsiteY165" fmla="*/ 108726 h 105833"/>
                  <a:gd name="connsiteX166" fmla="*/ 122837 w 190499"/>
                  <a:gd name="connsiteY166" fmla="*/ 108726 h 105833"/>
                  <a:gd name="connsiteX167" fmla="*/ 128199 w 190499"/>
                  <a:gd name="connsiteY167" fmla="*/ 109644 h 105833"/>
                  <a:gd name="connsiteX168" fmla="*/ 128693 w 190499"/>
                  <a:gd name="connsiteY168" fmla="*/ 109714 h 105833"/>
                  <a:gd name="connsiteX169" fmla="*/ 129681 w 190499"/>
                  <a:gd name="connsiteY169" fmla="*/ 109784 h 105833"/>
                  <a:gd name="connsiteX170" fmla="*/ 133915 w 190499"/>
                  <a:gd name="connsiteY170" fmla="*/ 110208 h 105833"/>
                  <a:gd name="connsiteX171" fmla="*/ 134832 w 190499"/>
                  <a:gd name="connsiteY171" fmla="*/ 110278 h 105833"/>
                  <a:gd name="connsiteX172" fmla="*/ 135537 w 190499"/>
                  <a:gd name="connsiteY172" fmla="*/ 110278 h 105833"/>
                  <a:gd name="connsiteX173" fmla="*/ 141323 w 190499"/>
                  <a:gd name="connsiteY173" fmla="*/ 110490 h 105833"/>
                  <a:gd name="connsiteX174" fmla="*/ 141393 w 190499"/>
                  <a:gd name="connsiteY174" fmla="*/ 110490 h 105833"/>
                  <a:gd name="connsiteX175" fmla="*/ 141534 w 190499"/>
                  <a:gd name="connsiteY175" fmla="*/ 110490 h 105833"/>
                  <a:gd name="connsiteX176" fmla="*/ 147673 w 190499"/>
                  <a:gd name="connsiteY176" fmla="*/ 110208 h 105833"/>
                  <a:gd name="connsiteX177" fmla="*/ 148449 w 190499"/>
                  <a:gd name="connsiteY177" fmla="*/ 110138 h 105833"/>
                  <a:gd name="connsiteX178" fmla="*/ 149084 w 190499"/>
                  <a:gd name="connsiteY178" fmla="*/ 110067 h 105833"/>
                  <a:gd name="connsiteX179" fmla="*/ 154446 w 190499"/>
                  <a:gd name="connsiteY179" fmla="*/ 109361 h 105833"/>
                  <a:gd name="connsiteX180" fmla="*/ 156139 w 190499"/>
                  <a:gd name="connsiteY180" fmla="*/ 109079 h 105833"/>
                  <a:gd name="connsiteX181" fmla="*/ 156210 w 190499"/>
                  <a:gd name="connsiteY181" fmla="*/ 109079 h 105833"/>
                  <a:gd name="connsiteX182" fmla="*/ 156986 w 190499"/>
                  <a:gd name="connsiteY182" fmla="*/ 109079 h 105833"/>
                  <a:gd name="connsiteX183" fmla="*/ 156986 w 190499"/>
                  <a:gd name="connsiteY183" fmla="*/ 109079 h 105833"/>
                  <a:gd name="connsiteX184" fmla="*/ 157833 w 190499"/>
                  <a:gd name="connsiteY184" fmla="*/ 109432 h 105833"/>
                  <a:gd name="connsiteX185" fmla="*/ 158962 w 190499"/>
                  <a:gd name="connsiteY185" fmla="*/ 110349 h 105833"/>
                  <a:gd name="connsiteX186" fmla="*/ 158962 w 190499"/>
                  <a:gd name="connsiteY186" fmla="*/ 110349 h 105833"/>
                  <a:gd name="connsiteX187" fmla="*/ 159879 w 190499"/>
                  <a:gd name="connsiteY187" fmla="*/ 111619 h 105833"/>
                  <a:gd name="connsiteX188" fmla="*/ 192546 w 190499"/>
                  <a:gd name="connsiteY188" fmla="*/ 92639 h 105833"/>
                  <a:gd name="connsiteX189" fmla="*/ 192476 w 190499"/>
                  <a:gd name="connsiteY189" fmla="*/ 92499 h 105833"/>
                  <a:gd name="connsiteX190" fmla="*/ 192476 w 190499"/>
                  <a:gd name="connsiteY190" fmla="*/ 92851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Lst>
                <a:rect l="l" t="t" r="r" b="b"/>
                <a:pathLst>
                  <a:path w="190499" h="105833">
                    <a:moveTo>
                      <a:pt x="192476" y="92851"/>
                    </a:moveTo>
                    <a:cubicBezTo>
                      <a:pt x="192405" y="92781"/>
                      <a:pt x="192405" y="92710"/>
                      <a:pt x="192335" y="92639"/>
                    </a:cubicBezTo>
                    <a:cubicBezTo>
                      <a:pt x="192264" y="92569"/>
                      <a:pt x="192264" y="92569"/>
                      <a:pt x="192193" y="92499"/>
                    </a:cubicBezTo>
                    <a:cubicBezTo>
                      <a:pt x="192193" y="92428"/>
                      <a:pt x="192123" y="92428"/>
                      <a:pt x="192123" y="92357"/>
                    </a:cubicBezTo>
                    <a:cubicBezTo>
                      <a:pt x="192123" y="92287"/>
                      <a:pt x="192052" y="92287"/>
                      <a:pt x="192052" y="92216"/>
                    </a:cubicBezTo>
                    <a:cubicBezTo>
                      <a:pt x="191982" y="92146"/>
                      <a:pt x="191982" y="92146"/>
                      <a:pt x="191911" y="92075"/>
                    </a:cubicBezTo>
                    <a:cubicBezTo>
                      <a:pt x="191911" y="92075"/>
                      <a:pt x="191911" y="92075"/>
                      <a:pt x="191911" y="92005"/>
                    </a:cubicBezTo>
                    <a:cubicBezTo>
                      <a:pt x="191911" y="92005"/>
                      <a:pt x="191911" y="92005"/>
                      <a:pt x="191911" y="92005"/>
                    </a:cubicBezTo>
                    <a:cubicBezTo>
                      <a:pt x="191911" y="92005"/>
                      <a:pt x="191841" y="91934"/>
                      <a:pt x="191841" y="91934"/>
                    </a:cubicBezTo>
                    <a:cubicBezTo>
                      <a:pt x="191770" y="91863"/>
                      <a:pt x="191770" y="91863"/>
                      <a:pt x="191699" y="91793"/>
                    </a:cubicBezTo>
                    <a:cubicBezTo>
                      <a:pt x="191629" y="91722"/>
                      <a:pt x="191629" y="91722"/>
                      <a:pt x="191558" y="91652"/>
                    </a:cubicBezTo>
                    <a:cubicBezTo>
                      <a:pt x="191488" y="91581"/>
                      <a:pt x="191488" y="91581"/>
                      <a:pt x="191417" y="91511"/>
                    </a:cubicBezTo>
                    <a:cubicBezTo>
                      <a:pt x="191347" y="91440"/>
                      <a:pt x="191347" y="91440"/>
                      <a:pt x="191276" y="91370"/>
                    </a:cubicBezTo>
                    <a:cubicBezTo>
                      <a:pt x="191206" y="91370"/>
                      <a:pt x="191206" y="91299"/>
                      <a:pt x="191135" y="91299"/>
                    </a:cubicBezTo>
                    <a:cubicBezTo>
                      <a:pt x="191064" y="91299"/>
                      <a:pt x="191064" y="91228"/>
                      <a:pt x="190994" y="91228"/>
                    </a:cubicBezTo>
                    <a:cubicBezTo>
                      <a:pt x="190923" y="91228"/>
                      <a:pt x="190923" y="91158"/>
                      <a:pt x="190853" y="91158"/>
                    </a:cubicBezTo>
                    <a:cubicBezTo>
                      <a:pt x="190782" y="91158"/>
                      <a:pt x="190782" y="91087"/>
                      <a:pt x="190712" y="91087"/>
                    </a:cubicBezTo>
                    <a:cubicBezTo>
                      <a:pt x="190712" y="91087"/>
                      <a:pt x="190712" y="91087"/>
                      <a:pt x="190712" y="91087"/>
                    </a:cubicBezTo>
                    <a:cubicBezTo>
                      <a:pt x="190712" y="91087"/>
                      <a:pt x="190641" y="91087"/>
                      <a:pt x="190641" y="91017"/>
                    </a:cubicBezTo>
                    <a:cubicBezTo>
                      <a:pt x="190571" y="91017"/>
                      <a:pt x="190571" y="90946"/>
                      <a:pt x="190500" y="90946"/>
                    </a:cubicBezTo>
                    <a:cubicBezTo>
                      <a:pt x="190429" y="90946"/>
                      <a:pt x="190429" y="90876"/>
                      <a:pt x="190359" y="90876"/>
                    </a:cubicBezTo>
                    <a:cubicBezTo>
                      <a:pt x="190288" y="90876"/>
                      <a:pt x="190288" y="90876"/>
                      <a:pt x="190218" y="90805"/>
                    </a:cubicBezTo>
                    <a:cubicBezTo>
                      <a:pt x="190147" y="90805"/>
                      <a:pt x="190147" y="90805"/>
                      <a:pt x="190077" y="90735"/>
                    </a:cubicBezTo>
                    <a:cubicBezTo>
                      <a:pt x="190006" y="90735"/>
                      <a:pt x="190006" y="90735"/>
                      <a:pt x="189936" y="90664"/>
                    </a:cubicBezTo>
                    <a:cubicBezTo>
                      <a:pt x="189865" y="90664"/>
                      <a:pt x="189865" y="90664"/>
                      <a:pt x="189795" y="90664"/>
                    </a:cubicBezTo>
                    <a:cubicBezTo>
                      <a:pt x="189795" y="90664"/>
                      <a:pt x="189795" y="90664"/>
                      <a:pt x="189795" y="90664"/>
                    </a:cubicBezTo>
                    <a:cubicBezTo>
                      <a:pt x="189795" y="90664"/>
                      <a:pt x="189795" y="90664"/>
                      <a:pt x="189795" y="90664"/>
                    </a:cubicBezTo>
                    <a:cubicBezTo>
                      <a:pt x="189795" y="90664"/>
                      <a:pt x="189724" y="90664"/>
                      <a:pt x="189724" y="90664"/>
                    </a:cubicBezTo>
                    <a:cubicBezTo>
                      <a:pt x="189653" y="90664"/>
                      <a:pt x="189653" y="90664"/>
                      <a:pt x="189583" y="90664"/>
                    </a:cubicBezTo>
                    <a:cubicBezTo>
                      <a:pt x="189512" y="90664"/>
                      <a:pt x="189512" y="90664"/>
                      <a:pt x="189442" y="90664"/>
                    </a:cubicBezTo>
                    <a:cubicBezTo>
                      <a:pt x="189371" y="90664"/>
                      <a:pt x="189371" y="90664"/>
                      <a:pt x="189301" y="90664"/>
                    </a:cubicBezTo>
                    <a:cubicBezTo>
                      <a:pt x="189230" y="90664"/>
                      <a:pt x="189230" y="90664"/>
                      <a:pt x="189159" y="90664"/>
                    </a:cubicBezTo>
                    <a:cubicBezTo>
                      <a:pt x="189089" y="90664"/>
                      <a:pt x="189018" y="90664"/>
                      <a:pt x="189018" y="90664"/>
                    </a:cubicBezTo>
                    <a:cubicBezTo>
                      <a:pt x="189018" y="90664"/>
                      <a:pt x="189018" y="90664"/>
                      <a:pt x="189018" y="90664"/>
                    </a:cubicBezTo>
                    <a:cubicBezTo>
                      <a:pt x="188383" y="90805"/>
                      <a:pt x="187819" y="90876"/>
                      <a:pt x="187184" y="90946"/>
                    </a:cubicBezTo>
                    <a:cubicBezTo>
                      <a:pt x="185420" y="91228"/>
                      <a:pt x="183656" y="91440"/>
                      <a:pt x="181822" y="91652"/>
                    </a:cubicBezTo>
                    <a:cubicBezTo>
                      <a:pt x="181328" y="91722"/>
                      <a:pt x="180904" y="91722"/>
                      <a:pt x="180411" y="91793"/>
                    </a:cubicBezTo>
                    <a:cubicBezTo>
                      <a:pt x="178364" y="91934"/>
                      <a:pt x="176318" y="92075"/>
                      <a:pt x="174272" y="92075"/>
                    </a:cubicBezTo>
                    <a:cubicBezTo>
                      <a:pt x="174202" y="92075"/>
                      <a:pt x="174131" y="92075"/>
                      <a:pt x="174061" y="92075"/>
                    </a:cubicBezTo>
                    <a:cubicBezTo>
                      <a:pt x="172156" y="92075"/>
                      <a:pt x="170251" y="92005"/>
                      <a:pt x="168275" y="91863"/>
                    </a:cubicBezTo>
                    <a:cubicBezTo>
                      <a:pt x="167711" y="91863"/>
                      <a:pt x="167217" y="91793"/>
                      <a:pt x="166652" y="91722"/>
                    </a:cubicBezTo>
                    <a:cubicBezTo>
                      <a:pt x="165241" y="91581"/>
                      <a:pt x="163830" y="91440"/>
                      <a:pt x="162489" y="91299"/>
                    </a:cubicBezTo>
                    <a:cubicBezTo>
                      <a:pt x="161996" y="91228"/>
                      <a:pt x="161502" y="91158"/>
                      <a:pt x="161008" y="91087"/>
                    </a:cubicBezTo>
                    <a:cubicBezTo>
                      <a:pt x="159244" y="90805"/>
                      <a:pt x="157409" y="90523"/>
                      <a:pt x="155646" y="90170"/>
                    </a:cubicBezTo>
                    <a:cubicBezTo>
                      <a:pt x="155434" y="90100"/>
                      <a:pt x="155222" y="90100"/>
                      <a:pt x="155011" y="90029"/>
                    </a:cubicBezTo>
                    <a:cubicBezTo>
                      <a:pt x="153458" y="89747"/>
                      <a:pt x="151906" y="89394"/>
                      <a:pt x="150354" y="88971"/>
                    </a:cubicBezTo>
                    <a:cubicBezTo>
                      <a:pt x="149719" y="88830"/>
                      <a:pt x="149154" y="88688"/>
                      <a:pt x="148519" y="88477"/>
                    </a:cubicBezTo>
                    <a:cubicBezTo>
                      <a:pt x="147391" y="88194"/>
                      <a:pt x="146262" y="87842"/>
                      <a:pt x="145133" y="87560"/>
                    </a:cubicBezTo>
                    <a:cubicBezTo>
                      <a:pt x="144427" y="87348"/>
                      <a:pt x="143792" y="87136"/>
                      <a:pt x="143087" y="86925"/>
                    </a:cubicBezTo>
                    <a:cubicBezTo>
                      <a:pt x="142028" y="86572"/>
                      <a:pt x="140970" y="86219"/>
                      <a:pt x="139912" y="85866"/>
                    </a:cubicBezTo>
                    <a:cubicBezTo>
                      <a:pt x="139206" y="85655"/>
                      <a:pt x="138571" y="85372"/>
                      <a:pt x="137866" y="85161"/>
                    </a:cubicBezTo>
                    <a:cubicBezTo>
                      <a:pt x="136807" y="84808"/>
                      <a:pt x="135749" y="84385"/>
                      <a:pt x="134691" y="83961"/>
                    </a:cubicBezTo>
                    <a:cubicBezTo>
                      <a:pt x="134056" y="83679"/>
                      <a:pt x="133350" y="83467"/>
                      <a:pt x="132715" y="83185"/>
                    </a:cubicBezTo>
                    <a:cubicBezTo>
                      <a:pt x="131586" y="82691"/>
                      <a:pt x="130387" y="82197"/>
                      <a:pt x="129258" y="81703"/>
                    </a:cubicBezTo>
                    <a:cubicBezTo>
                      <a:pt x="128693" y="81421"/>
                      <a:pt x="128129" y="81210"/>
                      <a:pt x="127564" y="80927"/>
                    </a:cubicBezTo>
                    <a:cubicBezTo>
                      <a:pt x="125942" y="80222"/>
                      <a:pt x="124319" y="79446"/>
                      <a:pt x="122767" y="78670"/>
                    </a:cubicBezTo>
                    <a:cubicBezTo>
                      <a:pt x="122626" y="78599"/>
                      <a:pt x="122555" y="78599"/>
                      <a:pt x="122414" y="78528"/>
                    </a:cubicBezTo>
                    <a:cubicBezTo>
                      <a:pt x="120650" y="77682"/>
                      <a:pt x="118957" y="76764"/>
                      <a:pt x="117193" y="75847"/>
                    </a:cubicBezTo>
                    <a:cubicBezTo>
                      <a:pt x="115711" y="75001"/>
                      <a:pt x="114159" y="74225"/>
                      <a:pt x="112677" y="73307"/>
                    </a:cubicBezTo>
                    <a:cubicBezTo>
                      <a:pt x="109714" y="71614"/>
                      <a:pt x="106751" y="69780"/>
                      <a:pt x="103858" y="67804"/>
                    </a:cubicBezTo>
                    <a:cubicBezTo>
                      <a:pt x="103293" y="67451"/>
                      <a:pt x="102729" y="67028"/>
                      <a:pt x="102165" y="66675"/>
                    </a:cubicBezTo>
                    <a:cubicBezTo>
                      <a:pt x="99342" y="64770"/>
                      <a:pt x="96520" y="62795"/>
                      <a:pt x="93698" y="60749"/>
                    </a:cubicBezTo>
                    <a:cubicBezTo>
                      <a:pt x="93345" y="60466"/>
                      <a:pt x="92992" y="60184"/>
                      <a:pt x="92569" y="59902"/>
                    </a:cubicBezTo>
                    <a:cubicBezTo>
                      <a:pt x="90029" y="57997"/>
                      <a:pt x="87418" y="55951"/>
                      <a:pt x="84878" y="53905"/>
                    </a:cubicBezTo>
                    <a:cubicBezTo>
                      <a:pt x="84314" y="53411"/>
                      <a:pt x="83750" y="52987"/>
                      <a:pt x="83185" y="52493"/>
                    </a:cubicBezTo>
                    <a:cubicBezTo>
                      <a:pt x="80433" y="50165"/>
                      <a:pt x="77682" y="47766"/>
                      <a:pt x="74930" y="45297"/>
                    </a:cubicBezTo>
                    <a:cubicBezTo>
                      <a:pt x="74366" y="44803"/>
                      <a:pt x="73801" y="44238"/>
                      <a:pt x="73237" y="43745"/>
                    </a:cubicBezTo>
                    <a:cubicBezTo>
                      <a:pt x="70767" y="41416"/>
                      <a:pt x="68298" y="39088"/>
                      <a:pt x="65828" y="36618"/>
                    </a:cubicBezTo>
                    <a:cubicBezTo>
                      <a:pt x="65405" y="36195"/>
                      <a:pt x="65052" y="35842"/>
                      <a:pt x="64629" y="35419"/>
                    </a:cubicBezTo>
                    <a:cubicBezTo>
                      <a:pt x="61948" y="32667"/>
                      <a:pt x="59267" y="29845"/>
                      <a:pt x="56656" y="26952"/>
                    </a:cubicBezTo>
                    <a:cubicBezTo>
                      <a:pt x="56092" y="26388"/>
                      <a:pt x="55598" y="25753"/>
                      <a:pt x="55033" y="25188"/>
                    </a:cubicBezTo>
                    <a:cubicBezTo>
                      <a:pt x="52423" y="22296"/>
                      <a:pt x="49812" y="19262"/>
                      <a:pt x="47272" y="16157"/>
                    </a:cubicBezTo>
                    <a:cubicBezTo>
                      <a:pt x="46920" y="15734"/>
                      <a:pt x="46567" y="15240"/>
                      <a:pt x="46143" y="14817"/>
                    </a:cubicBezTo>
                    <a:cubicBezTo>
                      <a:pt x="43462" y="11571"/>
                      <a:pt x="40852" y="8255"/>
                      <a:pt x="38241" y="4798"/>
                    </a:cubicBezTo>
                    <a:cubicBezTo>
                      <a:pt x="37536" y="3951"/>
                      <a:pt x="36901" y="3034"/>
                      <a:pt x="36266" y="2117"/>
                    </a:cubicBezTo>
                    <a:cubicBezTo>
                      <a:pt x="36266" y="2117"/>
                      <a:pt x="36266" y="2117"/>
                      <a:pt x="36266" y="2117"/>
                    </a:cubicBezTo>
                    <a:cubicBezTo>
                      <a:pt x="36266" y="2046"/>
                      <a:pt x="36195" y="2046"/>
                      <a:pt x="36195" y="1976"/>
                    </a:cubicBezTo>
                    <a:cubicBezTo>
                      <a:pt x="36195" y="1905"/>
                      <a:pt x="36125" y="1905"/>
                      <a:pt x="36125" y="1835"/>
                    </a:cubicBezTo>
                    <a:cubicBezTo>
                      <a:pt x="36125" y="1764"/>
                      <a:pt x="36054" y="1764"/>
                      <a:pt x="36054" y="1693"/>
                    </a:cubicBezTo>
                    <a:cubicBezTo>
                      <a:pt x="36054" y="1623"/>
                      <a:pt x="35983" y="1623"/>
                      <a:pt x="35983" y="1552"/>
                    </a:cubicBezTo>
                    <a:cubicBezTo>
                      <a:pt x="35983" y="1482"/>
                      <a:pt x="35913" y="1482"/>
                      <a:pt x="35913" y="1411"/>
                    </a:cubicBezTo>
                    <a:cubicBezTo>
                      <a:pt x="35842" y="1341"/>
                      <a:pt x="35842" y="1341"/>
                      <a:pt x="35772" y="1270"/>
                    </a:cubicBezTo>
                    <a:cubicBezTo>
                      <a:pt x="35772" y="1270"/>
                      <a:pt x="35772" y="1270"/>
                      <a:pt x="35701" y="1200"/>
                    </a:cubicBezTo>
                    <a:cubicBezTo>
                      <a:pt x="35701" y="1200"/>
                      <a:pt x="35701" y="1200"/>
                      <a:pt x="35701" y="1200"/>
                    </a:cubicBezTo>
                    <a:cubicBezTo>
                      <a:pt x="35701" y="1200"/>
                      <a:pt x="35631" y="1129"/>
                      <a:pt x="35631" y="1129"/>
                    </a:cubicBezTo>
                    <a:cubicBezTo>
                      <a:pt x="35560" y="1059"/>
                      <a:pt x="35560" y="1059"/>
                      <a:pt x="35489" y="988"/>
                    </a:cubicBezTo>
                    <a:cubicBezTo>
                      <a:pt x="35419" y="917"/>
                      <a:pt x="35419" y="917"/>
                      <a:pt x="35348" y="847"/>
                    </a:cubicBezTo>
                    <a:cubicBezTo>
                      <a:pt x="35278" y="776"/>
                      <a:pt x="35207" y="776"/>
                      <a:pt x="35207" y="706"/>
                    </a:cubicBezTo>
                    <a:cubicBezTo>
                      <a:pt x="35137" y="635"/>
                      <a:pt x="35066" y="635"/>
                      <a:pt x="34996" y="565"/>
                    </a:cubicBezTo>
                    <a:cubicBezTo>
                      <a:pt x="34925" y="494"/>
                      <a:pt x="34854" y="494"/>
                      <a:pt x="34854" y="423"/>
                    </a:cubicBezTo>
                    <a:cubicBezTo>
                      <a:pt x="34854" y="423"/>
                      <a:pt x="34784" y="423"/>
                      <a:pt x="34784" y="353"/>
                    </a:cubicBezTo>
                    <a:cubicBezTo>
                      <a:pt x="34713" y="353"/>
                      <a:pt x="34713" y="282"/>
                      <a:pt x="34643" y="282"/>
                    </a:cubicBezTo>
                    <a:cubicBezTo>
                      <a:pt x="34572" y="282"/>
                      <a:pt x="34572" y="212"/>
                      <a:pt x="34502" y="212"/>
                    </a:cubicBezTo>
                    <a:cubicBezTo>
                      <a:pt x="34431" y="212"/>
                      <a:pt x="34431" y="212"/>
                      <a:pt x="34361" y="141"/>
                    </a:cubicBezTo>
                    <a:cubicBezTo>
                      <a:pt x="34290" y="141"/>
                      <a:pt x="34290" y="141"/>
                      <a:pt x="34219" y="71"/>
                    </a:cubicBezTo>
                    <a:cubicBezTo>
                      <a:pt x="34149" y="71"/>
                      <a:pt x="34149" y="71"/>
                      <a:pt x="34078" y="0"/>
                    </a:cubicBezTo>
                    <a:cubicBezTo>
                      <a:pt x="34008" y="0"/>
                      <a:pt x="34008" y="0"/>
                      <a:pt x="33937" y="0"/>
                    </a:cubicBezTo>
                    <a:cubicBezTo>
                      <a:pt x="33867" y="0"/>
                      <a:pt x="33867" y="0"/>
                      <a:pt x="33796" y="0"/>
                    </a:cubicBezTo>
                    <a:cubicBezTo>
                      <a:pt x="33726" y="0"/>
                      <a:pt x="33726" y="0"/>
                      <a:pt x="33655" y="0"/>
                    </a:cubicBezTo>
                    <a:cubicBezTo>
                      <a:pt x="33655" y="0"/>
                      <a:pt x="33655" y="0"/>
                      <a:pt x="33585" y="0"/>
                    </a:cubicBezTo>
                    <a:cubicBezTo>
                      <a:pt x="33585" y="0"/>
                      <a:pt x="33585" y="0"/>
                      <a:pt x="33585" y="0"/>
                    </a:cubicBezTo>
                    <a:cubicBezTo>
                      <a:pt x="33585" y="0"/>
                      <a:pt x="33514" y="0"/>
                      <a:pt x="33514" y="0"/>
                    </a:cubicBezTo>
                    <a:cubicBezTo>
                      <a:pt x="33443" y="0"/>
                      <a:pt x="33443" y="0"/>
                      <a:pt x="33373" y="0"/>
                    </a:cubicBezTo>
                    <a:cubicBezTo>
                      <a:pt x="33302" y="0"/>
                      <a:pt x="33302" y="0"/>
                      <a:pt x="33232" y="0"/>
                    </a:cubicBezTo>
                    <a:cubicBezTo>
                      <a:pt x="33161" y="0"/>
                      <a:pt x="33161" y="0"/>
                      <a:pt x="33091" y="0"/>
                    </a:cubicBezTo>
                    <a:cubicBezTo>
                      <a:pt x="33020" y="0"/>
                      <a:pt x="32949" y="0"/>
                      <a:pt x="32879" y="71"/>
                    </a:cubicBezTo>
                    <a:cubicBezTo>
                      <a:pt x="32808" y="71"/>
                      <a:pt x="32738" y="141"/>
                      <a:pt x="32667" y="141"/>
                    </a:cubicBezTo>
                    <a:cubicBezTo>
                      <a:pt x="22860" y="5786"/>
                      <a:pt x="9807" y="13406"/>
                      <a:pt x="0" y="19121"/>
                    </a:cubicBezTo>
                    <a:cubicBezTo>
                      <a:pt x="282" y="18979"/>
                      <a:pt x="564" y="18909"/>
                      <a:pt x="917" y="18979"/>
                    </a:cubicBezTo>
                    <a:cubicBezTo>
                      <a:pt x="917" y="18979"/>
                      <a:pt x="917" y="18979"/>
                      <a:pt x="917" y="18979"/>
                    </a:cubicBezTo>
                    <a:cubicBezTo>
                      <a:pt x="1270" y="19050"/>
                      <a:pt x="1623" y="19121"/>
                      <a:pt x="1976" y="19332"/>
                    </a:cubicBezTo>
                    <a:cubicBezTo>
                      <a:pt x="2328" y="19544"/>
                      <a:pt x="2611" y="19756"/>
                      <a:pt x="2822" y="19967"/>
                    </a:cubicBezTo>
                    <a:cubicBezTo>
                      <a:pt x="2822" y="19967"/>
                      <a:pt x="2822" y="19967"/>
                      <a:pt x="2822" y="19967"/>
                    </a:cubicBezTo>
                    <a:cubicBezTo>
                      <a:pt x="3034" y="20179"/>
                      <a:pt x="3316" y="20461"/>
                      <a:pt x="3457" y="20743"/>
                    </a:cubicBezTo>
                    <a:cubicBezTo>
                      <a:pt x="3669" y="21026"/>
                      <a:pt x="3881" y="21379"/>
                      <a:pt x="4163" y="21661"/>
                    </a:cubicBezTo>
                    <a:cubicBezTo>
                      <a:pt x="4586" y="22225"/>
                      <a:pt x="5009" y="22790"/>
                      <a:pt x="5503" y="23424"/>
                    </a:cubicBezTo>
                    <a:cubicBezTo>
                      <a:pt x="6915" y="25259"/>
                      <a:pt x="8326" y="27094"/>
                      <a:pt x="9737" y="28928"/>
                    </a:cubicBezTo>
                    <a:cubicBezTo>
                      <a:pt x="10936" y="30480"/>
                      <a:pt x="12136" y="31962"/>
                      <a:pt x="13406" y="33443"/>
                    </a:cubicBezTo>
                    <a:cubicBezTo>
                      <a:pt x="13758" y="33867"/>
                      <a:pt x="14111" y="34361"/>
                      <a:pt x="14534" y="34784"/>
                    </a:cubicBezTo>
                    <a:cubicBezTo>
                      <a:pt x="14746" y="34996"/>
                      <a:pt x="14887" y="35278"/>
                      <a:pt x="15099" y="35490"/>
                    </a:cubicBezTo>
                    <a:cubicBezTo>
                      <a:pt x="16792" y="37536"/>
                      <a:pt x="18556" y="39582"/>
                      <a:pt x="20320" y="41628"/>
                    </a:cubicBezTo>
                    <a:cubicBezTo>
                      <a:pt x="20955" y="42333"/>
                      <a:pt x="21590" y="43039"/>
                      <a:pt x="22296" y="43815"/>
                    </a:cubicBezTo>
                    <a:cubicBezTo>
                      <a:pt x="22860" y="44380"/>
                      <a:pt x="23354" y="45014"/>
                      <a:pt x="23918" y="45579"/>
                    </a:cubicBezTo>
                    <a:cubicBezTo>
                      <a:pt x="24553" y="46214"/>
                      <a:pt x="25118" y="46920"/>
                      <a:pt x="25753" y="47554"/>
                    </a:cubicBezTo>
                    <a:cubicBezTo>
                      <a:pt x="27587" y="49530"/>
                      <a:pt x="29492" y="51506"/>
                      <a:pt x="31327" y="53411"/>
                    </a:cubicBezTo>
                    <a:cubicBezTo>
                      <a:pt x="31538" y="53622"/>
                      <a:pt x="31750" y="53763"/>
                      <a:pt x="31891" y="53975"/>
                    </a:cubicBezTo>
                    <a:cubicBezTo>
                      <a:pt x="32314" y="54398"/>
                      <a:pt x="32667" y="54751"/>
                      <a:pt x="33091" y="55174"/>
                    </a:cubicBezTo>
                    <a:cubicBezTo>
                      <a:pt x="34431" y="56515"/>
                      <a:pt x="35772" y="57856"/>
                      <a:pt x="37112" y="59196"/>
                    </a:cubicBezTo>
                    <a:cubicBezTo>
                      <a:pt x="38241" y="60255"/>
                      <a:pt x="39299" y="61242"/>
                      <a:pt x="40428" y="62301"/>
                    </a:cubicBezTo>
                    <a:cubicBezTo>
                      <a:pt x="40993" y="62795"/>
                      <a:pt x="41557" y="63359"/>
                      <a:pt x="42122" y="63853"/>
                    </a:cubicBezTo>
                    <a:cubicBezTo>
                      <a:pt x="42474" y="64135"/>
                      <a:pt x="42827" y="64488"/>
                      <a:pt x="43180" y="64841"/>
                    </a:cubicBezTo>
                    <a:cubicBezTo>
                      <a:pt x="45226" y="66675"/>
                      <a:pt x="47272" y="68439"/>
                      <a:pt x="49318" y="70203"/>
                    </a:cubicBezTo>
                    <a:cubicBezTo>
                      <a:pt x="49671" y="70485"/>
                      <a:pt x="50024" y="70767"/>
                      <a:pt x="50447" y="71120"/>
                    </a:cubicBezTo>
                    <a:cubicBezTo>
                      <a:pt x="51012" y="71614"/>
                      <a:pt x="51576" y="72037"/>
                      <a:pt x="52141" y="72531"/>
                    </a:cubicBezTo>
                    <a:cubicBezTo>
                      <a:pt x="53269" y="73449"/>
                      <a:pt x="54328" y="74366"/>
                      <a:pt x="55457" y="75212"/>
                    </a:cubicBezTo>
                    <a:cubicBezTo>
                      <a:pt x="56938" y="76341"/>
                      <a:pt x="58349" y="77470"/>
                      <a:pt x="59831" y="78528"/>
                    </a:cubicBezTo>
                    <a:cubicBezTo>
                      <a:pt x="60184" y="78811"/>
                      <a:pt x="60537" y="79093"/>
                      <a:pt x="60960" y="79375"/>
                    </a:cubicBezTo>
                    <a:cubicBezTo>
                      <a:pt x="61101" y="79516"/>
                      <a:pt x="61313" y="79658"/>
                      <a:pt x="61454" y="79798"/>
                    </a:cubicBezTo>
                    <a:cubicBezTo>
                      <a:pt x="63429" y="81210"/>
                      <a:pt x="65335" y="82621"/>
                      <a:pt x="67310" y="83961"/>
                    </a:cubicBezTo>
                    <a:cubicBezTo>
                      <a:pt x="68016" y="84455"/>
                      <a:pt x="68721" y="84879"/>
                      <a:pt x="69427" y="85372"/>
                    </a:cubicBezTo>
                    <a:cubicBezTo>
                      <a:pt x="69991" y="85725"/>
                      <a:pt x="70556" y="86148"/>
                      <a:pt x="71120" y="86501"/>
                    </a:cubicBezTo>
                    <a:cubicBezTo>
                      <a:pt x="71755" y="86925"/>
                      <a:pt x="72390" y="87348"/>
                      <a:pt x="73025" y="87771"/>
                    </a:cubicBezTo>
                    <a:cubicBezTo>
                      <a:pt x="74930" y="88971"/>
                      <a:pt x="76764" y="90100"/>
                      <a:pt x="78670" y="91228"/>
                    </a:cubicBezTo>
                    <a:cubicBezTo>
                      <a:pt x="79093" y="91511"/>
                      <a:pt x="79516" y="91722"/>
                      <a:pt x="79939" y="92005"/>
                    </a:cubicBezTo>
                    <a:cubicBezTo>
                      <a:pt x="81351" y="92851"/>
                      <a:pt x="82762" y="93627"/>
                      <a:pt x="84173" y="94403"/>
                    </a:cubicBezTo>
                    <a:cubicBezTo>
                      <a:pt x="84243" y="94474"/>
                      <a:pt x="84384" y="94474"/>
                      <a:pt x="84455" y="94545"/>
                    </a:cubicBezTo>
                    <a:cubicBezTo>
                      <a:pt x="86219" y="95462"/>
                      <a:pt x="87912" y="96379"/>
                      <a:pt x="89676" y="97226"/>
                    </a:cubicBezTo>
                    <a:cubicBezTo>
                      <a:pt x="89676" y="97226"/>
                      <a:pt x="89676" y="97226"/>
                      <a:pt x="89676" y="97226"/>
                    </a:cubicBezTo>
                    <a:cubicBezTo>
                      <a:pt x="89817" y="97296"/>
                      <a:pt x="89888" y="97296"/>
                      <a:pt x="90029" y="97367"/>
                    </a:cubicBezTo>
                    <a:cubicBezTo>
                      <a:pt x="91652" y="98143"/>
                      <a:pt x="93204" y="98919"/>
                      <a:pt x="94827" y="99624"/>
                    </a:cubicBezTo>
                    <a:cubicBezTo>
                      <a:pt x="94897" y="99695"/>
                      <a:pt x="95038" y="99695"/>
                      <a:pt x="95109" y="99766"/>
                    </a:cubicBezTo>
                    <a:cubicBezTo>
                      <a:pt x="95603" y="99978"/>
                      <a:pt x="96026" y="100118"/>
                      <a:pt x="96520" y="100330"/>
                    </a:cubicBezTo>
                    <a:cubicBezTo>
                      <a:pt x="97649" y="100824"/>
                      <a:pt x="98848" y="101318"/>
                      <a:pt x="99977" y="101812"/>
                    </a:cubicBezTo>
                    <a:cubicBezTo>
                      <a:pt x="100189" y="101882"/>
                      <a:pt x="100401" y="101953"/>
                      <a:pt x="100542" y="102094"/>
                    </a:cubicBezTo>
                    <a:cubicBezTo>
                      <a:pt x="101036" y="102306"/>
                      <a:pt x="101459" y="102447"/>
                      <a:pt x="101953" y="102588"/>
                    </a:cubicBezTo>
                    <a:cubicBezTo>
                      <a:pt x="103011" y="103011"/>
                      <a:pt x="104069" y="103435"/>
                      <a:pt x="105128" y="103787"/>
                    </a:cubicBezTo>
                    <a:cubicBezTo>
                      <a:pt x="105410" y="103858"/>
                      <a:pt x="105692" y="103999"/>
                      <a:pt x="105974" y="104140"/>
                    </a:cubicBezTo>
                    <a:cubicBezTo>
                      <a:pt x="106398" y="104281"/>
                      <a:pt x="106751" y="104423"/>
                      <a:pt x="107174" y="104493"/>
                    </a:cubicBezTo>
                    <a:cubicBezTo>
                      <a:pt x="108232" y="104846"/>
                      <a:pt x="109291" y="105199"/>
                      <a:pt x="110349" y="105551"/>
                    </a:cubicBezTo>
                    <a:cubicBezTo>
                      <a:pt x="110702" y="105693"/>
                      <a:pt x="111125" y="105833"/>
                      <a:pt x="111478" y="105904"/>
                    </a:cubicBezTo>
                    <a:cubicBezTo>
                      <a:pt x="111760" y="105975"/>
                      <a:pt x="112042" y="106045"/>
                      <a:pt x="112395" y="106116"/>
                    </a:cubicBezTo>
                    <a:cubicBezTo>
                      <a:pt x="113524" y="106469"/>
                      <a:pt x="114653" y="106751"/>
                      <a:pt x="115782" y="107033"/>
                    </a:cubicBezTo>
                    <a:cubicBezTo>
                      <a:pt x="116205" y="107174"/>
                      <a:pt x="116628" y="107315"/>
                      <a:pt x="117052" y="107386"/>
                    </a:cubicBezTo>
                    <a:cubicBezTo>
                      <a:pt x="117193" y="107456"/>
                      <a:pt x="117404" y="107456"/>
                      <a:pt x="117546" y="107527"/>
                    </a:cubicBezTo>
                    <a:cubicBezTo>
                      <a:pt x="119098" y="107880"/>
                      <a:pt x="120650" y="108232"/>
                      <a:pt x="122202" y="108585"/>
                    </a:cubicBezTo>
                    <a:cubicBezTo>
                      <a:pt x="122414" y="108656"/>
                      <a:pt x="122555" y="108656"/>
                      <a:pt x="122767" y="108726"/>
                    </a:cubicBezTo>
                    <a:cubicBezTo>
                      <a:pt x="122767" y="108726"/>
                      <a:pt x="122837" y="108726"/>
                      <a:pt x="122837" y="108726"/>
                    </a:cubicBezTo>
                    <a:cubicBezTo>
                      <a:pt x="124601" y="109079"/>
                      <a:pt x="126436" y="109361"/>
                      <a:pt x="128199" y="109644"/>
                    </a:cubicBezTo>
                    <a:cubicBezTo>
                      <a:pt x="128341" y="109644"/>
                      <a:pt x="128482" y="109714"/>
                      <a:pt x="128693" y="109714"/>
                    </a:cubicBezTo>
                    <a:cubicBezTo>
                      <a:pt x="129046" y="109784"/>
                      <a:pt x="129328" y="109784"/>
                      <a:pt x="129681" y="109784"/>
                    </a:cubicBezTo>
                    <a:cubicBezTo>
                      <a:pt x="131092" y="109926"/>
                      <a:pt x="132503" y="110138"/>
                      <a:pt x="133915" y="110208"/>
                    </a:cubicBezTo>
                    <a:cubicBezTo>
                      <a:pt x="134197" y="110208"/>
                      <a:pt x="134549" y="110278"/>
                      <a:pt x="134832" y="110278"/>
                    </a:cubicBezTo>
                    <a:cubicBezTo>
                      <a:pt x="135043" y="110278"/>
                      <a:pt x="135255" y="110278"/>
                      <a:pt x="135537" y="110278"/>
                    </a:cubicBezTo>
                    <a:cubicBezTo>
                      <a:pt x="137513" y="110420"/>
                      <a:pt x="139418" y="110490"/>
                      <a:pt x="141323" y="110490"/>
                    </a:cubicBezTo>
                    <a:cubicBezTo>
                      <a:pt x="141323" y="110490"/>
                      <a:pt x="141323" y="110490"/>
                      <a:pt x="141393" y="110490"/>
                    </a:cubicBezTo>
                    <a:cubicBezTo>
                      <a:pt x="141464" y="110490"/>
                      <a:pt x="141464" y="110490"/>
                      <a:pt x="141534" y="110490"/>
                    </a:cubicBezTo>
                    <a:cubicBezTo>
                      <a:pt x="143581" y="110490"/>
                      <a:pt x="145627" y="110349"/>
                      <a:pt x="147673" y="110208"/>
                    </a:cubicBezTo>
                    <a:cubicBezTo>
                      <a:pt x="147955" y="110208"/>
                      <a:pt x="148167" y="110208"/>
                      <a:pt x="148449" y="110138"/>
                    </a:cubicBezTo>
                    <a:cubicBezTo>
                      <a:pt x="148661" y="110138"/>
                      <a:pt x="148872" y="110067"/>
                      <a:pt x="149084" y="110067"/>
                    </a:cubicBezTo>
                    <a:cubicBezTo>
                      <a:pt x="150848" y="109926"/>
                      <a:pt x="152682" y="109644"/>
                      <a:pt x="154446" y="109361"/>
                    </a:cubicBezTo>
                    <a:cubicBezTo>
                      <a:pt x="155011" y="109290"/>
                      <a:pt x="155575" y="109220"/>
                      <a:pt x="156139" y="109079"/>
                    </a:cubicBezTo>
                    <a:cubicBezTo>
                      <a:pt x="156139" y="109079"/>
                      <a:pt x="156210" y="109079"/>
                      <a:pt x="156210" y="109079"/>
                    </a:cubicBezTo>
                    <a:cubicBezTo>
                      <a:pt x="156422" y="109008"/>
                      <a:pt x="156704" y="109008"/>
                      <a:pt x="156986" y="109079"/>
                    </a:cubicBezTo>
                    <a:cubicBezTo>
                      <a:pt x="156986" y="109079"/>
                      <a:pt x="156986" y="109079"/>
                      <a:pt x="156986" y="109079"/>
                    </a:cubicBezTo>
                    <a:cubicBezTo>
                      <a:pt x="157268" y="109150"/>
                      <a:pt x="157551" y="109290"/>
                      <a:pt x="157833" y="109432"/>
                    </a:cubicBezTo>
                    <a:cubicBezTo>
                      <a:pt x="158186" y="109644"/>
                      <a:pt x="158609" y="109996"/>
                      <a:pt x="158962" y="110349"/>
                    </a:cubicBezTo>
                    <a:cubicBezTo>
                      <a:pt x="158962" y="110349"/>
                      <a:pt x="158962" y="110349"/>
                      <a:pt x="158962" y="110349"/>
                    </a:cubicBezTo>
                    <a:cubicBezTo>
                      <a:pt x="159314" y="110702"/>
                      <a:pt x="159667" y="111125"/>
                      <a:pt x="159879" y="111619"/>
                    </a:cubicBezTo>
                    <a:lnTo>
                      <a:pt x="192546" y="92639"/>
                    </a:lnTo>
                    <a:cubicBezTo>
                      <a:pt x="192546" y="92569"/>
                      <a:pt x="192476" y="92499"/>
                      <a:pt x="192476" y="92499"/>
                    </a:cubicBezTo>
                    <a:cubicBezTo>
                      <a:pt x="192617" y="93063"/>
                      <a:pt x="192546" y="92992"/>
                      <a:pt x="192476" y="92851"/>
                    </a:cubicBezTo>
                    <a:close/>
                  </a:path>
                </a:pathLst>
              </a:custGeom>
              <a:solidFill>
                <a:schemeClr val="accent2"/>
              </a:solidFill>
              <a:ln w="7047" cap="flat">
                <a:noFill/>
                <a:prstDash val="solid"/>
                <a:miter/>
              </a:ln>
            </p:spPr>
            <p:txBody>
              <a:bodyPr rtlCol="0" anchor="ctr"/>
              <a:lstStyle/>
              <a:p>
                <a:endParaRPr lang="en-ID"/>
              </a:p>
            </p:txBody>
          </p:sp>
        </p:grpSp>
        <p:sp>
          <p:nvSpPr>
            <p:cNvPr id="67" name="Freeform: Shape 66">
              <a:extLst>
                <a:ext uri="{FF2B5EF4-FFF2-40B4-BE49-F238E27FC236}">
                  <a16:creationId xmlns:a16="http://schemas.microsoft.com/office/drawing/2014/main" id="{88B87FC1-7677-412D-8BDD-C6CC7C06B338}"/>
                </a:ext>
              </a:extLst>
            </p:cNvPr>
            <p:cNvSpPr/>
            <p:nvPr/>
          </p:nvSpPr>
          <p:spPr>
            <a:xfrm>
              <a:off x="4185073" y="3813880"/>
              <a:ext cx="28222" cy="49389"/>
            </a:xfrm>
            <a:custGeom>
              <a:avLst/>
              <a:gdLst>
                <a:gd name="connsiteX0" fmla="*/ 141 w 28222"/>
                <a:gd name="connsiteY0" fmla="*/ 18979 h 49388"/>
                <a:gd name="connsiteX1" fmla="*/ 32738 w 28222"/>
                <a:gd name="connsiteY1" fmla="*/ 0 h 49388"/>
                <a:gd name="connsiteX2" fmla="*/ 32667 w 28222"/>
                <a:gd name="connsiteY2" fmla="*/ 35137 h 49388"/>
                <a:gd name="connsiteX3" fmla="*/ 0 w 28222"/>
                <a:gd name="connsiteY3" fmla="*/ 54046 h 49388"/>
              </a:gdLst>
              <a:ahLst/>
              <a:cxnLst>
                <a:cxn ang="0">
                  <a:pos x="connsiteX0" y="connsiteY0"/>
                </a:cxn>
                <a:cxn ang="0">
                  <a:pos x="connsiteX1" y="connsiteY1"/>
                </a:cxn>
                <a:cxn ang="0">
                  <a:pos x="connsiteX2" y="connsiteY2"/>
                </a:cxn>
                <a:cxn ang="0">
                  <a:pos x="connsiteX3" y="connsiteY3"/>
                </a:cxn>
              </a:cxnLst>
              <a:rect l="l" t="t" r="r" b="b"/>
              <a:pathLst>
                <a:path w="28222" h="49388">
                  <a:moveTo>
                    <a:pt x="141" y="18979"/>
                  </a:moveTo>
                  <a:lnTo>
                    <a:pt x="32738" y="0"/>
                  </a:lnTo>
                  <a:lnTo>
                    <a:pt x="32667" y="35137"/>
                  </a:lnTo>
                  <a:lnTo>
                    <a:pt x="0" y="54046"/>
                  </a:lnTo>
                  <a:close/>
                </a:path>
              </a:pathLst>
            </a:custGeom>
            <a:solidFill>
              <a:srgbClr val="A09ED1"/>
            </a:solidFill>
            <a:ln w="7047"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CB92F6BD-93F0-45D3-9F41-D04C84C5AACC}"/>
                </a:ext>
              </a:extLst>
            </p:cNvPr>
            <p:cNvSpPr/>
            <p:nvPr/>
          </p:nvSpPr>
          <p:spPr>
            <a:xfrm>
              <a:off x="4198338" y="3816068"/>
              <a:ext cx="49389" cy="49389"/>
            </a:xfrm>
            <a:custGeom>
              <a:avLst/>
              <a:gdLst>
                <a:gd name="connsiteX0" fmla="*/ 54046 w 49388"/>
                <a:gd name="connsiteY0" fmla="*/ 34220 h 49388"/>
                <a:gd name="connsiteX1" fmla="*/ 54046 w 49388"/>
                <a:gd name="connsiteY1" fmla="*/ 34220 h 49388"/>
                <a:gd name="connsiteX2" fmla="*/ 51717 w 49388"/>
                <a:gd name="connsiteY2" fmla="*/ 34361 h 49388"/>
                <a:gd name="connsiteX3" fmla="*/ 51647 w 49388"/>
                <a:gd name="connsiteY3" fmla="*/ 34361 h 49388"/>
                <a:gd name="connsiteX4" fmla="*/ 49107 w 49388"/>
                <a:gd name="connsiteY4" fmla="*/ 33796 h 49388"/>
                <a:gd name="connsiteX5" fmla="*/ 49036 w 49388"/>
                <a:gd name="connsiteY5" fmla="*/ 33796 h 49388"/>
                <a:gd name="connsiteX6" fmla="*/ 46285 w 49388"/>
                <a:gd name="connsiteY6" fmla="*/ 32526 h 49388"/>
                <a:gd name="connsiteX7" fmla="*/ 43533 w 49388"/>
                <a:gd name="connsiteY7" fmla="*/ 30621 h 49388"/>
                <a:gd name="connsiteX8" fmla="*/ 43462 w 49388"/>
                <a:gd name="connsiteY8" fmla="*/ 30551 h 49388"/>
                <a:gd name="connsiteX9" fmla="*/ 40922 w 49388"/>
                <a:gd name="connsiteY9" fmla="*/ 28222 h 49388"/>
                <a:gd name="connsiteX10" fmla="*/ 40852 w 49388"/>
                <a:gd name="connsiteY10" fmla="*/ 28152 h 49388"/>
                <a:gd name="connsiteX11" fmla="*/ 38594 w 49388"/>
                <a:gd name="connsiteY11" fmla="*/ 25400 h 49388"/>
                <a:gd name="connsiteX12" fmla="*/ 38594 w 49388"/>
                <a:gd name="connsiteY12" fmla="*/ 25330 h 49388"/>
                <a:gd name="connsiteX13" fmla="*/ 36618 w 49388"/>
                <a:gd name="connsiteY13" fmla="*/ 22296 h 49388"/>
                <a:gd name="connsiteX14" fmla="*/ 36548 w 49388"/>
                <a:gd name="connsiteY14" fmla="*/ 22155 h 49388"/>
                <a:gd name="connsiteX15" fmla="*/ 34925 w 49388"/>
                <a:gd name="connsiteY15" fmla="*/ 18979 h 49388"/>
                <a:gd name="connsiteX16" fmla="*/ 34925 w 49388"/>
                <a:gd name="connsiteY16" fmla="*/ 18909 h 49388"/>
                <a:gd name="connsiteX17" fmla="*/ 33655 w 49388"/>
                <a:gd name="connsiteY17" fmla="*/ 15522 h 49388"/>
                <a:gd name="connsiteX18" fmla="*/ 33655 w 49388"/>
                <a:gd name="connsiteY18" fmla="*/ 15452 h 49388"/>
                <a:gd name="connsiteX19" fmla="*/ 32879 w 49388"/>
                <a:gd name="connsiteY19" fmla="*/ 12065 h 49388"/>
                <a:gd name="connsiteX20" fmla="*/ 32879 w 49388"/>
                <a:gd name="connsiteY20" fmla="*/ 12065 h 49388"/>
                <a:gd name="connsiteX21" fmla="*/ 32597 w 49388"/>
                <a:gd name="connsiteY21" fmla="*/ 8749 h 49388"/>
                <a:gd name="connsiteX22" fmla="*/ 32879 w 49388"/>
                <a:gd name="connsiteY22" fmla="*/ 5786 h 49388"/>
                <a:gd name="connsiteX23" fmla="*/ 32879 w 49388"/>
                <a:gd name="connsiteY23" fmla="*/ 5715 h 49388"/>
                <a:gd name="connsiteX24" fmla="*/ 33655 w 49388"/>
                <a:gd name="connsiteY24" fmla="*/ 3316 h 49388"/>
                <a:gd name="connsiteX25" fmla="*/ 33655 w 49388"/>
                <a:gd name="connsiteY25" fmla="*/ 3316 h 49388"/>
                <a:gd name="connsiteX26" fmla="*/ 34713 w 49388"/>
                <a:gd name="connsiteY26" fmla="*/ 1693 h 49388"/>
                <a:gd name="connsiteX27" fmla="*/ 35066 w 49388"/>
                <a:gd name="connsiteY27" fmla="*/ 1200 h 49388"/>
                <a:gd name="connsiteX28" fmla="*/ 36548 w 49388"/>
                <a:gd name="connsiteY28" fmla="*/ 0 h 49388"/>
                <a:gd name="connsiteX29" fmla="*/ 3881 w 49388"/>
                <a:gd name="connsiteY29" fmla="*/ 18979 h 49388"/>
                <a:gd name="connsiteX30" fmla="*/ 2399 w 49388"/>
                <a:gd name="connsiteY30" fmla="*/ 20249 h 49388"/>
                <a:gd name="connsiteX31" fmla="*/ 2046 w 49388"/>
                <a:gd name="connsiteY31" fmla="*/ 20743 h 49388"/>
                <a:gd name="connsiteX32" fmla="*/ 1552 w 49388"/>
                <a:gd name="connsiteY32" fmla="*/ 21379 h 49388"/>
                <a:gd name="connsiteX33" fmla="*/ 1058 w 49388"/>
                <a:gd name="connsiteY33" fmla="*/ 22296 h 49388"/>
                <a:gd name="connsiteX34" fmla="*/ 1058 w 49388"/>
                <a:gd name="connsiteY34" fmla="*/ 22296 h 49388"/>
                <a:gd name="connsiteX35" fmla="*/ 1058 w 49388"/>
                <a:gd name="connsiteY35" fmla="*/ 22296 h 49388"/>
                <a:gd name="connsiteX36" fmla="*/ 776 w 49388"/>
                <a:gd name="connsiteY36" fmla="*/ 23001 h 49388"/>
                <a:gd name="connsiteX37" fmla="*/ 564 w 49388"/>
                <a:gd name="connsiteY37" fmla="*/ 23707 h 49388"/>
                <a:gd name="connsiteX38" fmla="*/ 353 w 49388"/>
                <a:gd name="connsiteY38" fmla="*/ 24412 h 49388"/>
                <a:gd name="connsiteX39" fmla="*/ 282 w 49388"/>
                <a:gd name="connsiteY39" fmla="*/ 24694 h 49388"/>
                <a:gd name="connsiteX40" fmla="*/ 282 w 49388"/>
                <a:gd name="connsiteY40" fmla="*/ 24765 h 49388"/>
                <a:gd name="connsiteX41" fmla="*/ 212 w 49388"/>
                <a:gd name="connsiteY41" fmla="*/ 25047 h 49388"/>
                <a:gd name="connsiteX42" fmla="*/ 141 w 49388"/>
                <a:gd name="connsiteY42" fmla="*/ 25682 h 49388"/>
                <a:gd name="connsiteX43" fmla="*/ 71 w 49388"/>
                <a:gd name="connsiteY43" fmla="*/ 26318 h 49388"/>
                <a:gd name="connsiteX44" fmla="*/ 0 w 49388"/>
                <a:gd name="connsiteY44" fmla="*/ 26952 h 49388"/>
                <a:gd name="connsiteX45" fmla="*/ 0 w 49388"/>
                <a:gd name="connsiteY45" fmla="*/ 27587 h 49388"/>
                <a:gd name="connsiteX46" fmla="*/ 0 w 49388"/>
                <a:gd name="connsiteY46" fmla="*/ 27658 h 49388"/>
                <a:gd name="connsiteX47" fmla="*/ 0 w 49388"/>
                <a:gd name="connsiteY47" fmla="*/ 28293 h 49388"/>
                <a:gd name="connsiteX48" fmla="*/ 0 w 49388"/>
                <a:gd name="connsiteY48" fmla="*/ 28928 h 49388"/>
                <a:gd name="connsiteX49" fmla="*/ 71 w 49388"/>
                <a:gd name="connsiteY49" fmla="*/ 29563 h 49388"/>
                <a:gd name="connsiteX50" fmla="*/ 141 w 49388"/>
                <a:gd name="connsiteY50" fmla="*/ 30269 h 49388"/>
                <a:gd name="connsiteX51" fmla="*/ 212 w 49388"/>
                <a:gd name="connsiteY51" fmla="*/ 30974 h 49388"/>
                <a:gd name="connsiteX52" fmla="*/ 212 w 49388"/>
                <a:gd name="connsiteY52" fmla="*/ 30974 h 49388"/>
                <a:gd name="connsiteX53" fmla="*/ 212 w 49388"/>
                <a:gd name="connsiteY53" fmla="*/ 30974 h 49388"/>
                <a:gd name="connsiteX54" fmla="*/ 353 w 49388"/>
                <a:gd name="connsiteY54" fmla="*/ 31609 h 49388"/>
                <a:gd name="connsiteX55" fmla="*/ 494 w 49388"/>
                <a:gd name="connsiteY55" fmla="*/ 32315 h 49388"/>
                <a:gd name="connsiteX56" fmla="*/ 635 w 49388"/>
                <a:gd name="connsiteY56" fmla="*/ 33020 h 49388"/>
                <a:gd name="connsiteX57" fmla="*/ 847 w 49388"/>
                <a:gd name="connsiteY57" fmla="*/ 33726 h 49388"/>
                <a:gd name="connsiteX58" fmla="*/ 988 w 49388"/>
                <a:gd name="connsiteY58" fmla="*/ 34290 h 49388"/>
                <a:gd name="connsiteX59" fmla="*/ 988 w 49388"/>
                <a:gd name="connsiteY59" fmla="*/ 34361 h 49388"/>
                <a:gd name="connsiteX60" fmla="*/ 1058 w 49388"/>
                <a:gd name="connsiteY60" fmla="*/ 34502 h 49388"/>
                <a:gd name="connsiteX61" fmla="*/ 1270 w 49388"/>
                <a:gd name="connsiteY61" fmla="*/ 35207 h 49388"/>
                <a:gd name="connsiteX62" fmla="*/ 1482 w 49388"/>
                <a:gd name="connsiteY62" fmla="*/ 35913 h 49388"/>
                <a:gd name="connsiteX63" fmla="*/ 1764 w 49388"/>
                <a:gd name="connsiteY63" fmla="*/ 36618 h 49388"/>
                <a:gd name="connsiteX64" fmla="*/ 2046 w 49388"/>
                <a:gd name="connsiteY64" fmla="*/ 37254 h 49388"/>
                <a:gd name="connsiteX65" fmla="*/ 2258 w 49388"/>
                <a:gd name="connsiteY65" fmla="*/ 37747 h 49388"/>
                <a:gd name="connsiteX66" fmla="*/ 2258 w 49388"/>
                <a:gd name="connsiteY66" fmla="*/ 37818 h 49388"/>
                <a:gd name="connsiteX67" fmla="*/ 2328 w 49388"/>
                <a:gd name="connsiteY67" fmla="*/ 37959 h 49388"/>
                <a:gd name="connsiteX68" fmla="*/ 2611 w 49388"/>
                <a:gd name="connsiteY68" fmla="*/ 38594 h 49388"/>
                <a:gd name="connsiteX69" fmla="*/ 2963 w 49388"/>
                <a:gd name="connsiteY69" fmla="*/ 39299 h 49388"/>
                <a:gd name="connsiteX70" fmla="*/ 3387 w 49388"/>
                <a:gd name="connsiteY70" fmla="*/ 40146 h 49388"/>
                <a:gd name="connsiteX71" fmla="*/ 3881 w 49388"/>
                <a:gd name="connsiteY71" fmla="*/ 40993 h 49388"/>
                <a:gd name="connsiteX72" fmla="*/ 3951 w 49388"/>
                <a:gd name="connsiteY72" fmla="*/ 41134 h 49388"/>
                <a:gd name="connsiteX73" fmla="*/ 4092 w 49388"/>
                <a:gd name="connsiteY73" fmla="*/ 41345 h 49388"/>
                <a:gd name="connsiteX74" fmla="*/ 5080 w 49388"/>
                <a:gd name="connsiteY74" fmla="*/ 42969 h 49388"/>
                <a:gd name="connsiteX75" fmla="*/ 5927 w 49388"/>
                <a:gd name="connsiteY75" fmla="*/ 44168 h 49388"/>
                <a:gd name="connsiteX76" fmla="*/ 5927 w 49388"/>
                <a:gd name="connsiteY76" fmla="*/ 44238 h 49388"/>
                <a:gd name="connsiteX77" fmla="*/ 5927 w 49388"/>
                <a:gd name="connsiteY77" fmla="*/ 44238 h 49388"/>
                <a:gd name="connsiteX78" fmla="*/ 6562 w 49388"/>
                <a:gd name="connsiteY78" fmla="*/ 45014 h 49388"/>
                <a:gd name="connsiteX79" fmla="*/ 7056 w 49388"/>
                <a:gd name="connsiteY79" fmla="*/ 45650 h 49388"/>
                <a:gd name="connsiteX80" fmla="*/ 7549 w 49388"/>
                <a:gd name="connsiteY80" fmla="*/ 46284 h 49388"/>
                <a:gd name="connsiteX81" fmla="*/ 8114 w 49388"/>
                <a:gd name="connsiteY81" fmla="*/ 46849 h 49388"/>
                <a:gd name="connsiteX82" fmla="*/ 8184 w 49388"/>
                <a:gd name="connsiteY82" fmla="*/ 46920 h 49388"/>
                <a:gd name="connsiteX83" fmla="*/ 8255 w 49388"/>
                <a:gd name="connsiteY83" fmla="*/ 46990 h 49388"/>
                <a:gd name="connsiteX84" fmla="*/ 8678 w 49388"/>
                <a:gd name="connsiteY84" fmla="*/ 47484 h 49388"/>
                <a:gd name="connsiteX85" fmla="*/ 9243 w 49388"/>
                <a:gd name="connsiteY85" fmla="*/ 48048 h 49388"/>
                <a:gd name="connsiteX86" fmla="*/ 9807 w 49388"/>
                <a:gd name="connsiteY86" fmla="*/ 48613 h 49388"/>
                <a:gd name="connsiteX87" fmla="*/ 10442 w 49388"/>
                <a:gd name="connsiteY87" fmla="*/ 49107 h 49388"/>
                <a:gd name="connsiteX88" fmla="*/ 10724 w 49388"/>
                <a:gd name="connsiteY88" fmla="*/ 49318 h 49388"/>
                <a:gd name="connsiteX89" fmla="*/ 10795 w 49388"/>
                <a:gd name="connsiteY89" fmla="*/ 49389 h 49388"/>
                <a:gd name="connsiteX90" fmla="*/ 11077 w 49388"/>
                <a:gd name="connsiteY90" fmla="*/ 49601 h 49388"/>
                <a:gd name="connsiteX91" fmla="*/ 11642 w 49388"/>
                <a:gd name="connsiteY91" fmla="*/ 50024 h 49388"/>
                <a:gd name="connsiteX92" fmla="*/ 12206 w 49388"/>
                <a:gd name="connsiteY92" fmla="*/ 50447 h 49388"/>
                <a:gd name="connsiteX93" fmla="*/ 12771 w 49388"/>
                <a:gd name="connsiteY93" fmla="*/ 50800 h 49388"/>
                <a:gd name="connsiteX94" fmla="*/ 13335 w 49388"/>
                <a:gd name="connsiteY94" fmla="*/ 51153 h 49388"/>
                <a:gd name="connsiteX95" fmla="*/ 13476 w 49388"/>
                <a:gd name="connsiteY95" fmla="*/ 51223 h 49388"/>
                <a:gd name="connsiteX96" fmla="*/ 13899 w 49388"/>
                <a:gd name="connsiteY96" fmla="*/ 51435 h 49388"/>
                <a:gd name="connsiteX97" fmla="*/ 14464 w 49388"/>
                <a:gd name="connsiteY97" fmla="*/ 51717 h 49388"/>
                <a:gd name="connsiteX98" fmla="*/ 15028 w 49388"/>
                <a:gd name="connsiteY98" fmla="*/ 51999 h 49388"/>
                <a:gd name="connsiteX99" fmla="*/ 15593 w 49388"/>
                <a:gd name="connsiteY99" fmla="*/ 52211 h 49388"/>
                <a:gd name="connsiteX100" fmla="*/ 16157 w 49388"/>
                <a:gd name="connsiteY100" fmla="*/ 52423 h 49388"/>
                <a:gd name="connsiteX101" fmla="*/ 16298 w 49388"/>
                <a:gd name="connsiteY101" fmla="*/ 52493 h 49388"/>
                <a:gd name="connsiteX102" fmla="*/ 16369 w 49388"/>
                <a:gd name="connsiteY102" fmla="*/ 52493 h 49388"/>
                <a:gd name="connsiteX103" fmla="*/ 16792 w 49388"/>
                <a:gd name="connsiteY103" fmla="*/ 52635 h 49388"/>
                <a:gd name="connsiteX104" fmla="*/ 17357 w 49388"/>
                <a:gd name="connsiteY104" fmla="*/ 52776 h 49388"/>
                <a:gd name="connsiteX105" fmla="*/ 17921 w 49388"/>
                <a:gd name="connsiteY105" fmla="*/ 52917 h 49388"/>
                <a:gd name="connsiteX106" fmla="*/ 18486 w 49388"/>
                <a:gd name="connsiteY106" fmla="*/ 52987 h 49388"/>
                <a:gd name="connsiteX107" fmla="*/ 18909 w 49388"/>
                <a:gd name="connsiteY107" fmla="*/ 53058 h 49388"/>
                <a:gd name="connsiteX108" fmla="*/ 18979 w 49388"/>
                <a:gd name="connsiteY108" fmla="*/ 53058 h 49388"/>
                <a:gd name="connsiteX109" fmla="*/ 19121 w 49388"/>
                <a:gd name="connsiteY109" fmla="*/ 53058 h 49388"/>
                <a:gd name="connsiteX110" fmla="*/ 19756 w 49388"/>
                <a:gd name="connsiteY110" fmla="*/ 53058 h 49388"/>
                <a:gd name="connsiteX111" fmla="*/ 20461 w 49388"/>
                <a:gd name="connsiteY111" fmla="*/ 53058 h 49388"/>
                <a:gd name="connsiteX112" fmla="*/ 21237 w 49388"/>
                <a:gd name="connsiteY112" fmla="*/ 52917 h 49388"/>
                <a:gd name="connsiteX113" fmla="*/ 21237 w 49388"/>
                <a:gd name="connsiteY113" fmla="*/ 52917 h 49388"/>
                <a:gd name="connsiteX114" fmla="*/ 21237 w 49388"/>
                <a:gd name="connsiteY114" fmla="*/ 52917 h 49388"/>
                <a:gd name="connsiteX115" fmla="*/ 22154 w 49388"/>
                <a:gd name="connsiteY115" fmla="*/ 52635 h 49388"/>
                <a:gd name="connsiteX116" fmla="*/ 23283 w 49388"/>
                <a:gd name="connsiteY116" fmla="*/ 52141 h 49388"/>
                <a:gd name="connsiteX117" fmla="*/ 55951 w 49388"/>
                <a:gd name="connsiteY117" fmla="*/ 33161 h 49388"/>
                <a:gd name="connsiteX118" fmla="*/ 54046 w 49388"/>
                <a:gd name="connsiteY118" fmla="*/ 3422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49388" h="49388">
                  <a:moveTo>
                    <a:pt x="54046" y="34220"/>
                  </a:moveTo>
                  <a:cubicBezTo>
                    <a:pt x="54046" y="34220"/>
                    <a:pt x="54046" y="34220"/>
                    <a:pt x="54046" y="34220"/>
                  </a:cubicBezTo>
                  <a:cubicBezTo>
                    <a:pt x="53269" y="34361"/>
                    <a:pt x="52493" y="34431"/>
                    <a:pt x="51717" y="34361"/>
                  </a:cubicBezTo>
                  <a:cubicBezTo>
                    <a:pt x="51717" y="34361"/>
                    <a:pt x="51647" y="34361"/>
                    <a:pt x="51647" y="34361"/>
                  </a:cubicBezTo>
                  <a:cubicBezTo>
                    <a:pt x="50871" y="34290"/>
                    <a:pt x="50024" y="34078"/>
                    <a:pt x="49107" y="33796"/>
                  </a:cubicBezTo>
                  <a:cubicBezTo>
                    <a:pt x="49107" y="33796"/>
                    <a:pt x="49107" y="33796"/>
                    <a:pt x="49036" y="33796"/>
                  </a:cubicBezTo>
                  <a:cubicBezTo>
                    <a:pt x="48119" y="33514"/>
                    <a:pt x="47202" y="33091"/>
                    <a:pt x="46285" y="32526"/>
                  </a:cubicBezTo>
                  <a:cubicBezTo>
                    <a:pt x="45367" y="31962"/>
                    <a:pt x="44450" y="31327"/>
                    <a:pt x="43533" y="30621"/>
                  </a:cubicBezTo>
                  <a:cubicBezTo>
                    <a:pt x="43533" y="30621"/>
                    <a:pt x="43462" y="30551"/>
                    <a:pt x="43462" y="30551"/>
                  </a:cubicBezTo>
                  <a:cubicBezTo>
                    <a:pt x="42616" y="29845"/>
                    <a:pt x="41769" y="29069"/>
                    <a:pt x="40922" y="28222"/>
                  </a:cubicBezTo>
                  <a:cubicBezTo>
                    <a:pt x="40922" y="28222"/>
                    <a:pt x="40922" y="28222"/>
                    <a:pt x="40852" y="28152"/>
                  </a:cubicBezTo>
                  <a:cubicBezTo>
                    <a:pt x="40076" y="27305"/>
                    <a:pt x="39299" y="26388"/>
                    <a:pt x="38594" y="25400"/>
                  </a:cubicBezTo>
                  <a:cubicBezTo>
                    <a:pt x="38594" y="25400"/>
                    <a:pt x="38594" y="25400"/>
                    <a:pt x="38594" y="25330"/>
                  </a:cubicBezTo>
                  <a:cubicBezTo>
                    <a:pt x="37888" y="24342"/>
                    <a:pt x="37253" y="23354"/>
                    <a:pt x="36618" y="22296"/>
                  </a:cubicBezTo>
                  <a:cubicBezTo>
                    <a:pt x="36618" y="22225"/>
                    <a:pt x="36548" y="22155"/>
                    <a:pt x="36548" y="22155"/>
                  </a:cubicBezTo>
                  <a:cubicBezTo>
                    <a:pt x="35983" y="21096"/>
                    <a:pt x="35419" y="20038"/>
                    <a:pt x="34925" y="18979"/>
                  </a:cubicBezTo>
                  <a:cubicBezTo>
                    <a:pt x="34925" y="18979"/>
                    <a:pt x="34925" y="18979"/>
                    <a:pt x="34925" y="18909"/>
                  </a:cubicBezTo>
                  <a:cubicBezTo>
                    <a:pt x="34431" y="17780"/>
                    <a:pt x="34008" y="16651"/>
                    <a:pt x="33655" y="15522"/>
                  </a:cubicBezTo>
                  <a:cubicBezTo>
                    <a:pt x="33655" y="15522"/>
                    <a:pt x="33655" y="15522"/>
                    <a:pt x="33655" y="15452"/>
                  </a:cubicBezTo>
                  <a:cubicBezTo>
                    <a:pt x="33302" y="14323"/>
                    <a:pt x="33020" y="13194"/>
                    <a:pt x="32879" y="12065"/>
                  </a:cubicBezTo>
                  <a:cubicBezTo>
                    <a:pt x="32879" y="12065"/>
                    <a:pt x="32879" y="12065"/>
                    <a:pt x="32879" y="12065"/>
                  </a:cubicBezTo>
                  <a:cubicBezTo>
                    <a:pt x="32667" y="10936"/>
                    <a:pt x="32597" y="9807"/>
                    <a:pt x="32597" y="8749"/>
                  </a:cubicBezTo>
                  <a:cubicBezTo>
                    <a:pt x="32597" y="7691"/>
                    <a:pt x="32667" y="6703"/>
                    <a:pt x="32879" y="5786"/>
                  </a:cubicBezTo>
                  <a:cubicBezTo>
                    <a:pt x="32879" y="5786"/>
                    <a:pt x="32879" y="5715"/>
                    <a:pt x="32879" y="5715"/>
                  </a:cubicBezTo>
                  <a:cubicBezTo>
                    <a:pt x="33091" y="4798"/>
                    <a:pt x="33302" y="4022"/>
                    <a:pt x="33655" y="3316"/>
                  </a:cubicBezTo>
                  <a:cubicBezTo>
                    <a:pt x="33655" y="3316"/>
                    <a:pt x="33655" y="3316"/>
                    <a:pt x="33655" y="3316"/>
                  </a:cubicBezTo>
                  <a:cubicBezTo>
                    <a:pt x="33937" y="2681"/>
                    <a:pt x="34290" y="2187"/>
                    <a:pt x="34713" y="1693"/>
                  </a:cubicBezTo>
                  <a:cubicBezTo>
                    <a:pt x="34854" y="1552"/>
                    <a:pt x="34925" y="1341"/>
                    <a:pt x="35066" y="1200"/>
                  </a:cubicBezTo>
                  <a:cubicBezTo>
                    <a:pt x="35490" y="706"/>
                    <a:pt x="35983" y="282"/>
                    <a:pt x="36548" y="0"/>
                  </a:cubicBezTo>
                  <a:lnTo>
                    <a:pt x="3881" y="18979"/>
                  </a:lnTo>
                  <a:cubicBezTo>
                    <a:pt x="3316" y="19332"/>
                    <a:pt x="2822" y="19755"/>
                    <a:pt x="2399" y="20249"/>
                  </a:cubicBezTo>
                  <a:cubicBezTo>
                    <a:pt x="2258" y="20391"/>
                    <a:pt x="2117" y="20532"/>
                    <a:pt x="2046" y="20743"/>
                  </a:cubicBezTo>
                  <a:cubicBezTo>
                    <a:pt x="1905" y="20955"/>
                    <a:pt x="1693" y="21096"/>
                    <a:pt x="1552" y="21379"/>
                  </a:cubicBezTo>
                  <a:cubicBezTo>
                    <a:pt x="1341" y="21661"/>
                    <a:pt x="1200" y="22013"/>
                    <a:pt x="1058" y="22296"/>
                  </a:cubicBezTo>
                  <a:cubicBezTo>
                    <a:pt x="1058" y="22296"/>
                    <a:pt x="1058" y="22296"/>
                    <a:pt x="1058" y="22296"/>
                  </a:cubicBezTo>
                  <a:cubicBezTo>
                    <a:pt x="1058" y="22296"/>
                    <a:pt x="1058" y="22296"/>
                    <a:pt x="1058" y="22296"/>
                  </a:cubicBezTo>
                  <a:cubicBezTo>
                    <a:pt x="917" y="22507"/>
                    <a:pt x="847" y="22790"/>
                    <a:pt x="776" y="23001"/>
                  </a:cubicBezTo>
                  <a:cubicBezTo>
                    <a:pt x="706" y="23213"/>
                    <a:pt x="635" y="23495"/>
                    <a:pt x="564" y="23707"/>
                  </a:cubicBezTo>
                  <a:cubicBezTo>
                    <a:pt x="494" y="23918"/>
                    <a:pt x="423" y="24130"/>
                    <a:pt x="353" y="24412"/>
                  </a:cubicBezTo>
                  <a:cubicBezTo>
                    <a:pt x="353" y="24483"/>
                    <a:pt x="282" y="24624"/>
                    <a:pt x="282" y="24694"/>
                  </a:cubicBezTo>
                  <a:cubicBezTo>
                    <a:pt x="282" y="24694"/>
                    <a:pt x="282" y="24765"/>
                    <a:pt x="282" y="24765"/>
                  </a:cubicBezTo>
                  <a:cubicBezTo>
                    <a:pt x="282" y="24836"/>
                    <a:pt x="212" y="24977"/>
                    <a:pt x="212" y="25047"/>
                  </a:cubicBezTo>
                  <a:cubicBezTo>
                    <a:pt x="141" y="25259"/>
                    <a:pt x="141" y="25470"/>
                    <a:pt x="141" y="25682"/>
                  </a:cubicBezTo>
                  <a:cubicBezTo>
                    <a:pt x="141" y="25894"/>
                    <a:pt x="71" y="26106"/>
                    <a:pt x="71" y="26318"/>
                  </a:cubicBezTo>
                  <a:cubicBezTo>
                    <a:pt x="71" y="26529"/>
                    <a:pt x="71" y="26741"/>
                    <a:pt x="0" y="26952"/>
                  </a:cubicBezTo>
                  <a:cubicBezTo>
                    <a:pt x="0" y="27164"/>
                    <a:pt x="0" y="27376"/>
                    <a:pt x="0" y="27587"/>
                  </a:cubicBezTo>
                  <a:cubicBezTo>
                    <a:pt x="0" y="27587"/>
                    <a:pt x="0" y="27587"/>
                    <a:pt x="0" y="27658"/>
                  </a:cubicBezTo>
                  <a:cubicBezTo>
                    <a:pt x="0" y="27870"/>
                    <a:pt x="0" y="28081"/>
                    <a:pt x="0" y="28293"/>
                  </a:cubicBezTo>
                  <a:cubicBezTo>
                    <a:pt x="0" y="28505"/>
                    <a:pt x="0" y="28716"/>
                    <a:pt x="0" y="28928"/>
                  </a:cubicBezTo>
                  <a:cubicBezTo>
                    <a:pt x="0" y="29139"/>
                    <a:pt x="0" y="29351"/>
                    <a:pt x="71" y="29563"/>
                  </a:cubicBezTo>
                  <a:cubicBezTo>
                    <a:pt x="71" y="29775"/>
                    <a:pt x="141" y="29986"/>
                    <a:pt x="141" y="30269"/>
                  </a:cubicBezTo>
                  <a:cubicBezTo>
                    <a:pt x="141" y="30480"/>
                    <a:pt x="212" y="30762"/>
                    <a:pt x="212" y="30974"/>
                  </a:cubicBezTo>
                  <a:cubicBezTo>
                    <a:pt x="212" y="30974"/>
                    <a:pt x="212" y="30974"/>
                    <a:pt x="212" y="30974"/>
                  </a:cubicBezTo>
                  <a:cubicBezTo>
                    <a:pt x="212" y="30974"/>
                    <a:pt x="212" y="30974"/>
                    <a:pt x="212" y="30974"/>
                  </a:cubicBezTo>
                  <a:cubicBezTo>
                    <a:pt x="282" y="31186"/>
                    <a:pt x="282" y="31397"/>
                    <a:pt x="353" y="31609"/>
                  </a:cubicBezTo>
                  <a:cubicBezTo>
                    <a:pt x="423" y="31821"/>
                    <a:pt x="423" y="32103"/>
                    <a:pt x="494" y="32315"/>
                  </a:cubicBezTo>
                  <a:cubicBezTo>
                    <a:pt x="564" y="32526"/>
                    <a:pt x="635" y="32809"/>
                    <a:pt x="635" y="33020"/>
                  </a:cubicBezTo>
                  <a:cubicBezTo>
                    <a:pt x="706" y="33232"/>
                    <a:pt x="776" y="33514"/>
                    <a:pt x="847" y="33726"/>
                  </a:cubicBezTo>
                  <a:cubicBezTo>
                    <a:pt x="917" y="33937"/>
                    <a:pt x="988" y="34078"/>
                    <a:pt x="988" y="34290"/>
                  </a:cubicBezTo>
                  <a:cubicBezTo>
                    <a:pt x="988" y="34290"/>
                    <a:pt x="988" y="34290"/>
                    <a:pt x="988" y="34361"/>
                  </a:cubicBezTo>
                  <a:cubicBezTo>
                    <a:pt x="988" y="34431"/>
                    <a:pt x="988" y="34431"/>
                    <a:pt x="1058" y="34502"/>
                  </a:cubicBezTo>
                  <a:cubicBezTo>
                    <a:pt x="1129" y="34714"/>
                    <a:pt x="1200" y="34996"/>
                    <a:pt x="1270" y="35207"/>
                  </a:cubicBezTo>
                  <a:cubicBezTo>
                    <a:pt x="1341" y="35419"/>
                    <a:pt x="1411" y="35701"/>
                    <a:pt x="1482" y="35913"/>
                  </a:cubicBezTo>
                  <a:cubicBezTo>
                    <a:pt x="1552" y="36124"/>
                    <a:pt x="1623" y="36336"/>
                    <a:pt x="1764" y="36618"/>
                  </a:cubicBezTo>
                  <a:cubicBezTo>
                    <a:pt x="1835" y="36830"/>
                    <a:pt x="1976" y="37042"/>
                    <a:pt x="2046" y="37254"/>
                  </a:cubicBezTo>
                  <a:cubicBezTo>
                    <a:pt x="2117" y="37394"/>
                    <a:pt x="2187" y="37606"/>
                    <a:pt x="2258" y="37747"/>
                  </a:cubicBezTo>
                  <a:cubicBezTo>
                    <a:pt x="2258" y="37747"/>
                    <a:pt x="2258" y="37747"/>
                    <a:pt x="2258" y="37818"/>
                  </a:cubicBezTo>
                  <a:cubicBezTo>
                    <a:pt x="2258" y="37888"/>
                    <a:pt x="2328" y="37888"/>
                    <a:pt x="2328" y="37959"/>
                  </a:cubicBezTo>
                  <a:cubicBezTo>
                    <a:pt x="2399" y="38171"/>
                    <a:pt x="2540" y="38382"/>
                    <a:pt x="2611" y="38594"/>
                  </a:cubicBezTo>
                  <a:cubicBezTo>
                    <a:pt x="2752" y="38806"/>
                    <a:pt x="2822" y="39088"/>
                    <a:pt x="2963" y="39299"/>
                  </a:cubicBezTo>
                  <a:cubicBezTo>
                    <a:pt x="3104" y="39582"/>
                    <a:pt x="3246" y="39864"/>
                    <a:pt x="3387" y="40146"/>
                  </a:cubicBezTo>
                  <a:cubicBezTo>
                    <a:pt x="3528" y="40429"/>
                    <a:pt x="3669" y="40711"/>
                    <a:pt x="3881" y="40993"/>
                  </a:cubicBezTo>
                  <a:cubicBezTo>
                    <a:pt x="3881" y="41063"/>
                    <a:pt x="3951" y="41134"/>
                    <a:pt x="3951" y="41134"/>
                  </a:cubicBezTo>
                  <a:cubicBezTo>
                    <a:pt x="4022" y="41205"/>
                    <a:pt x="4022" y="41275"/>
                    <a:pt x="4092" y="41345"/>
                  </a:cubicBezTo>
                  <a:cubicBezTo>
                    <a:pt x="4445" y="41910"/>
                    <a:pt x="4727" y="42404"/>
                    <a:pt x="5080" y="42969"/>
                  </a:cubicBezTo>
                  <a:cubicBezTo>
                    <a:pt x="5362" y="43392"/>
                    <a:pt x="5644" y="43745"/>
                    <a:pt x="5927" y="44168"/>
                  </a:cubicBezTo>
                  <a:cubicBezTo>
                    <a:pt x="5927" y="44168"/>
                    <a:pt x="5927" y="44168"/>
                    <a:pt x="5927" y="44238"/>
                  </a:cubicBezTo>
                  <a:cubicBezTo>
                    <a:pt x="5927" y="44238"/>
                    <a:pt x="5927" y="44238"/>
                    <a:pt x="5927" y="44238"/>
                  </a:cubicBezTo>
                  <a:cubicBezTo>
                    <a:pt x="6138" y="44521"/>
                    <a:pt x="6350" y="44803"/>
                    <a:pt x="6562" y="45014"/>
                  </a:cubicBezTo>
                  <a:cubicBezTo>
                    <a:pt x="6703" y="45226"/>
                    <a:pt x="6915" y="45438"/>
                    <a:pt x="7056" y="45650"/>
                  </a:cubicBezTo>
                  <a:cubicBezTo>
                    <a:pt x="7197" y="45861"/>
                    <a:pt x="7408" y="46073"/>
                    <a:pt x="7549" y="46284"/>
                  </a:cubicBezTo>
                  <a:cubicBezTo>
                    <a:pt x="7691" y="46496"/>
                    <a:pt x="7902" y="46708"/>
                    <a:pt x="8114" y="46849"/>
                  </a:cubicBezTo>
                  <a:cubicBezTo>
                    <a:pt x="8114" y="46849"/>
                    <a:pt x="8184" y="46920"/>
                    <a:pt x="8184" y="46920"/>
                  </a:cubicBezTo>
                  <a:cubicBezTo>
                    <a:pt x="8184" y="46920"/>
                    <a:pt x="8184" y="46920"/>
                    <a:pt x="8255" y="46990"/>
                  </a:cubicBezTo>
                  <a:cubicBezTo>
                    <a:pt x="8396" y="47131"/>
                    <a:pt x="8537" y="47272"/>
                    <a:pt x="8678" y="47484"/>
                  </a:cubicBezTo>
                  <a:cubicBezTo>
                    <a:pt x="8890" y="47696"/>
                    <a:pt x="9031" y="47837"/>
                    <a:pt x="9243" y="48048"/>
                  </a:cubicBezTo>
                  <a:cubicBezTo>
                    <a:pt x="9455" y="48260"/>
                    <a:pt x="9666" y="48401"/>
                    <a:pt x="9807" y="48613"/>
                  </a:cubicBezTo>
                  <a:cubicBezTo>
                    <a:pt x="10019" y="48825"/>
                    <a:pt x="10231" y="48966"/>
                    <a:pt x="10442" y="49107"/>
                  </a:cubicBezTo>
                  <a:cubicBezTo>
                    <a:pt x="10513" y="49177"/>
                    <a:pt x="10654" y="49248"/>
                    <a:pt x="10724" y="49318"/>
                  </a:cubicBezTo>
                  <a:cubicBezTo>
                    <a:pt x="10724" y="49318"/>
                    <a:pt x="10795" y="49389"/>
                    <a:pt x="10795" y="49389"/>
                  </a:cubicBezTo>
                  <a:cubicBezTo>
                    <a:pt x="10866" y="49460"/>
                    <a:pt x="10936" y="49530"/>
                    <a:pt x="11077" y="49601"/>
                  </a:cubicBezTo>
                  <a:cubicBezTo>
                    <a:pt x="11289" y="49742"/>
                    <a:pt x="11501" y="49883"/>
                    <a:pt x="11642" y="50024"/>
                  </a:cubicBezTo>
                  <a:cubicBezTo>
                    <a:pt x="11853" y="50165"/>
                    <a:pt x="12065" y="50306"/>
                    <a:pt x="12206" y="50447"/>
                  </a:cubicBezTo>
                  <a:cubicBezTo>
                    <a:pt x="12418" y="50589"/>
                    <a:pt x="12559" y="50729"/>
                    <a:pt x="12771" y="50800"/>
                  </a:cubicBezTo>
                  <a:cubicBezTo>
                    <a:pt x="12982" y="50941"/>
                    <a:pt x="13123" y="51012"/>
                    <a:pt x="13335" y="51153"/>
                  </a:cubicBezTo>
                  <a:cubicBezTo>
                    <a:pt x="13406" y="51153"/>
                    <a:pt x="13406" y="51223"/>
                    <a:pt x="13476" y="51223"/>
                  </a:cubicBezTo>
                  <a:cubicBezTo>
                    <a:pt x="13617" y="51294"/>
                    <a:pt x="13758" y="51365"/>
                    <a:pt x="13899" y="51435"/>
                  </a:cubicBezTo>
                  <a:cubicBezTo>
                    <a:pt x="14111" y="51505"/>
                    <a:pt x="14252" y="51647"/>
                    <a:pt x="14464" y="51717"/>
                  </a:cubicBezTo>
                  <a:cubicBezTo>
                    <a:pt x="14676" y="51788"/>
                    <a:pt x="14817" y="51929"/>
                    <a:pt x="15028" y="51999"/>
                  </a:cubicBezTo>
                  <a:cubicBezTo>
                    <a:pt x="15240" y="52070"/>
                    <a:pt x="15381" y="52141"/>
                    <a:pt x="15593" y="52211"/>
                  </a:cubicBezTo>
                  <a:cubicBezTo>
                    <a:pt x="15804" y="52282"/>
                    <a:pt x="15946" y="52353"/>
                    <a:pt x="16157" y="52423"/>
                  </a:cubicBezTo>
                  <a:cubicBezTo>
                    <a:pt x="16228" y="52423"/>
                    <a:pt x="16228" y="52423"/>
                    <a:pt x="16298" y="52493"/>
                  </a:cubicBezTo>
                  <a:cubicBezTo>
                    <a:pt x="16298" y="52493"/>
                    <a:pt x="16298" y="52493"/>
                    <a:pt x="16369" y="52493"/>
                  </a:cubicBezTo>
                  <a:cubicBezTo>
                    <a:pt x="16510" y="52564"/>
                    <a:pt x="16651" y="52564"/>
                    <a:pt x="16792" y="52635"/>
                  </a:cubicBezTo>
                  <a:cubicBezTo>
                    <a:pt x="17004" y="52705"/>
                    <a:pt x="17145" y="52776"/>
                    <a:pt x="17357" y="52776"/>
                  </a:cubicBezTo>
                  <a:cubicBezTo>
                    <a:pt x="17568" y="52846"/>
                    <a:pt x="17710" y="52846"/>
                    <a:pt x="17921" y="52917"/>
                  </a:cubicBezTo>
                  <a:cubicBezTo>
                    <a:pt x="18133" y="52987"/>
                    <a:pt x="18344" y="52987"/>
                    <a:pt x="18486" y="52987"/>
                  </a:cubicBezTo>
                  <a:cubicBezTo>
                    <a:pt x="18627" y="52987"/>
                    <a:pt x="18768" y="52987"/>
                    <a:pt x="18909" y="53058"/>
                  </a:cubicBezTo>
                  <a:cubicBezTo>
                    <a:pt x="18909" y="53058"/>
                    <a:pt x="18979" y="53058"/>
                    <a:pt x="18979" y="53058"/>
                  </a:cubicBezTo>
                  <a:cubicBezTo>
                    <a:pt x="19050" y="53058"/>
                    <a:pt x="19050" y="53058"/>
                    <a:pt x="19121" y="53058"/>
                  </a:cubicBezTo>
                  <a:cubicBezTo>
                    <a:pt x="19332" y="53058"/>
                    <a:pt x="19544" y="53058"/>
                    <a:pt x="19756" y="53058"/>
                  </a:cubicBezTo>
                  <a:cubicBezTo>
                    <a:pt x="19967" y="53058"/>
                    <a:pt x="20250" y="53058"/>
                    <a:pt x="20461" y="53058"/>
                  </a:cubicBezTo>
                  <a:cubicBezTo>
                    <a:pt x="20743" y="53058"/>
                    <a:pt x="21026" y="52987"/>
                    <a:pt x="21237" y="52917"/>
                  </a:cubicBezTo>
                  <a:cubicBezTo>
                    <a:pt x="21237" y="52917"/>
                    <a:pt x="21237" y="52917"/>
                    <a:pt x="21237" y="52917"/>
                  </a:cubicBezTo>
                  <a:cubicBezTo>
                    <a:pt x="21237" y="52917"/>
                    <a:pt x="21237" y="52917"/>
                    <a:pt x="21237" y="52917"/>
                  </a:cubicBezTo>
                  <a:cubicBezTo>
                    <a:pt x="21519" y="52846"/>
                    <a:pt x="21872" y="52776"/>
                    <a:pt x="22154" y="52635"/>
                  </a:cubicBezTo>
                  <a:cubicBezTo>
                    <a:pt x="22578" y="52493"/>
                    <a:pt x="22931" y="52353"/>
                    <a:pt x="23283" y="52141"/>
                  </a:cubicBezTo>
                  <a:lnTo>
                    <a:pt x="55951" y="33161"/>
                  </a:lnTo>
                  <a:cubicBezTo>
                    <a:pt x="55457" y="33796"/>
                    <a:pt x="54822" y="34078"/>
                    <a:pt x="54046" y="3422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C07588A8-AFA1-4294-B4F6-8C0B9A986FA5}"/>
                </a:ext>
              </a:extLst>
            </p:cNvPr>
            <p:cNvSpPr/>
            <p:nvPr/>
          </p:nvSpPr>
          <p:spPr>
            <a:xfrm>
              <a:off x="4345587" y="4219152"/>
              <a:ext cx="35278" cy="49389"/>
            </a:xfrm>
            <a:custGeom>
              <a:avLst/>
              <a:gdLst>
                <a:gd name="connsiteX0" fmla="*/ 19685 w 35277"/>
                <a:gd name="connsiteY0" fmla="*/ 2540 h 49388"/>
                <a:gd name="connsiteX1" fmla="*/ 22508 w 35277"/>
                <a:gd name="connsiteY1" fmla="*/ 4445 h 49388"/>
                <a:gd name="connsiteX2" fmla="*/ 23848 w 35277"/>
                <a:gd name="connsiteY2" fmla="*/ 5504 h 49388"/>
                <a:gd name="connsiteX3" fmla="*/ 39441 w 35277"/>
                <a:gd name="connsiteY3" fmla="*/ 36689 h 49388"/>
                <a:gd name="connsiteX4" fmla="*/ 31750 w 35277"/>
                <a:gd name="connsiteY4" fmla="*/ 50236 h 49388"/>
                <a:gd name="connsiteX5" fmla="*/ 28999 w 35277"/>
                <a:gd name="connsiteY5" fmla="*/ 43109 h 49388"/>
                <a:gd name="connsiteX6" fmla="*/ 34008 w 35277"/>
                <a:gd name="connsiteY6" fmla="*/ 33585 h 49388"/>
                <a:gd name="connsiteX7" fmla="*/ 21731 w 35277"/>
                <a:gd name="connsiteY7" fmla="*/ 10301 h 49388"/>
                <a:gd name="connsiteX8" fmla="*/ 19756 w 35277"/>
                <a:gd name="connsiteY8" fmla="*/ 8961 h 49388"/>
                <a:gd name="connsiteX9" fmla="*/ 7268 w 35277"/>
                <a:gd name="connsiteY9" fmla="*/ 10160 h 49388"/>
                <a:gd name="connsiteX10" fmla="*/ 5433 w 35277"/>
                <a:gd name="connsiteY10" fmla="*/ 17145 h 49388"/>
                <a:gd name="connsiteX11" fmla="*/ 19685 w 35277"/>
                <a:gd name="connsiteY11" fmla="*/ 41839 h 49388"/>
                <a:gd name="connsiteX12" fmla="*/ 24272 w 35277"/>
                <a:gd name="connsiteY12" fmla="*/ 43603 h 49388"/>
                <a:gd name="connsiteX13" fmla="*/ 27023 w 35277"/>
                <a:gd name="connsiteY13" fmla="*/ 50729 h 49388"/>
                <a:gd name="connsiteX14" fmla="*/ 19685 w 35277"/>
                <a:gd name="connsiteY14" fmla="*/ 48119 h 49388"/>
                <a:gd name="connsiteX15" fmla="*/ 0 w 35277"/>
                <a:gd name="connsiteY15" fmla="*/ 13970 h 49388"/>
                <a:gd name="connsiteX16" fmla="*/ 1905 w 35277"/>
                <a:gd name="connsiteY16" fmla="*/ 5433 h 49388"/>
                <a:gd name="connsiteX17" fmla="*/ 2611 w 35277"/>
                <a:gd name="connsiteY17" fmla="*/ 4304 h 49388"/>
                <a:gd name="connsiteX18" fmla="*/ 5433 w 35277"/>
                <a:gd name="connsiteY18" fmla="*/ 1482 h 49388"/>
                <a:gd name="connsiteX19" fmla="*/ 7762 w 35277"/>
                <a:gd name="connsiteY19" fmla="*/ 423 h 49388"/>
                <a:gd name="connsiteX20" fmla="*/ 8114 w 35277"/>
                <a:gd name="connsiteY20" fmla="*/ 353 h 49388"/>
                <a:gd name="connsiteX21" fmla="*/ 11007 w 35277"/>
                <a:gd name="connsiteY21" fmla="*/ 0 h 49388"/>
                <a:gd name="connsiteX22" fmla="*/ 12489 w 35277"/>
                <a:gd name="connsiteY22" fmla="*/ 71 h 49388"/>
                <a:gd name="connsiteX23" fmla="*/ 12700 w 35277"/>
                <a:gd name="connsiteY23" fmla="*/ 141 h 49388"/>
                <a:gd name="connsiteX24" fmla="*/ 13829 w 35277"/>
                <a:gd name="connsiteY24" fmla="*/ 353 h 49388"/>
                <a:gd name="connsiteX25" fmla="*/ 15875 w 35277"/>
                <a:gd name="connsiteY25" fmla="*/ 917 h 49388"/>
                <a:gd name="connsiteX26" fmla="*/ 17569 w 35277"/>
                <a:gd name="connsiteY26" fmla="*/ 1623 h 49388"/>
                <a:gd name="connsiteX27" fmla="*/ 19685 w 35277"/>
                <a:gd name="connsiteY27" fmla="*/ 25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77" h="49388">
                  <a:moveTo>
                    <a:pt x="19685" y="2540"/>
                  </a:moveTo>
                  <a:cubicBezTo>
                    <a:pt x="20673" y="3104"/>
                    <a:pt x="21590" y="3740"/>
                    <a:pt x="22508" y="4445"/>
                  </a:cubicBezTo>
                  <a:cubicBezTo>
                    <a:pt x="22931" y="4727"/>
                    <a:pt x="23425" y="5150"/>
                    <a:pt x="23848" y="5504"/>
                  </a:cubicBezTo>
                  <a:cubicBezTo>
                    <a:pt x="32809" y="12771"/>
                    <a:pt x="39441" y="25894"/>
                    <a:pt x="39441" y="36689"/>
                  </a:cubicBezTo>
                  <a:cubicBezTo>
                    <a:pt x="39441" y="44027"/>
                    <a:pt x="36407" y="48754"/>
                    <a:pt x="31750" y="50236"/>
                  </a:cubicBezTo>
                  <a:lnTo>
                    <a:pt x="28999" y="43109"/>
                  </a:lnTo>
                  <a:cubicBezTo>
                    <a:pt x="32033" y="41910"/>
                    <a:pt x="33938" y="38523"/>
                    <a:pt x="34008" y="33585"/>
                  </a:cubicBezTo>
                  <a:cubicBezTo>
                    <a:pt x="34008" y="25470"/>
                    <a:pt x="28717" y="15381"/>
                    <a:pt x="21731" y="10301"/>
                  </a:cubicBezTo>
                  <a:cubicBezTo>
                    <a:pt x="21026" y="9737"/>
                    <a:pt x="20461" y="9313"/>
                    <a:pt x="19756" y="8961"/>
                  </a:cubicBezTo>
                  <a:cubicBezTo>
                    <a:pt x="14605" y="5997"/>
                    <a:pt x="9808" y="6421"/>
                    <a:pt x="7268" y="10160"/>
                  </a:cubicBezTo>
                  <a:cubicBezTo>
                    <a:pt x="6068" y="11924"/>
                    <a:pt x="5433" y="14323"/>
                    <a:pt x="5433" y="17145"/>
                  </a:cubicBezTo>
                  <a:cubicBezTo>
                    <a:pt x="5433" y="26176"/>
                    <a:pt x="11783" y="37254"/>
                    <a:pt x="19685" y="41839"/>
                  </a:cubicBezTo>
                  <a:cubicBezTo>
                    <a:pt x="21308" y="42757"/>
                    <a:pt x="22860" y="43321"/>
                    <a:pt x="24272" y="43603"/>
                  </a:cubicBezTo>
                  <a:lnTo>
                    <a:pt x="27023" y="50729"/>
                  </a:lnTo>
                  <a:cubicBezTo>
                    <a:pt x="24695" y="50447"/>
                    <a:pt x="22225" y="49601"/>
                    <a:pt x="19685" y="48119"/>
                  </a:cubicBezTo>
                  <a:cubicBezTo>
                    <a:pt x="8820" y="41839"/>
                    <a:pt x="-70" y="26529"/>
                    <a:pt x="0" y="13970"/>
                  </a:cubicBezTo>
                  <a:cubicBezTo>
                    <a:pt x="0" y="10654"/>
                    <a:pt x="635" y="7761"/>
                    <a:pt x="1905" y="5433"/>
                  </a:cubicBezTo>
                  <a:cubicBezTo>
                    <a:pt x="2117" y="5080"/>
                    <a:pt x="2329" y="4727"/>
                    <a:pt x="2611" y="4304"/>
                  </a:cubicBezTo>
                  <a:cubicBezTo>
                    <a:pt x="3387" y="3175"/>
                    <a:pt x="4375" y="2187"/>
                    <a:pt x="5433" y="1482"/>
                  </a:cubicBezTo>
                  <a:cubicBezTo>
                    <a:pt x="6139" y="1059"/>
                    <a:pt x="6915" y="706"/>
                    <a:pt x="7762" y="423"/>
                  </a:cubicBezTo>
                  <a:lnTo>
                    <a:pt x="8114" y="353"/>
                  </a:lnTo>
                  <a:cubicBezTo>
                    <a:pt x="9032" y="71"/>
                    <a:pt x="10019" y="0"/>
                    <a:pt x="11007" y="0"/>
                  </a:cubicBezTo>
                  <a:cubicBezTo>
                    <a:pt x="11501" y="0"/>
                    <a:pt x="11995" y="71"/>
                    <a:pt x="12489" y="71"/>
                  </a:cubicBezTo>
                  <a:lnTo>
                    <a:pt x="12700" y="141"/>
                  </a:lnTo>
                  <a:cubicBezTo>
                    <a:pt x="13124" y="141"/>
                    <a:pt x="13477" y="212"/>
                    <a:pt x="13829" y="353"/>
                  </a:cubicBezTo>
                  <a:cubicBezTo>
                    <a:pt x="14464" y="494"/>
                    <a:pt x="15170" y="635"/>
                    <a:pt x="15875" y="917"/>
                  </a:cubicBezTo>
                  <a:cubicBezTo>
                    <a:pt x="16440" y="1129"/>
                    <a:pt x="17004" y="1341"/>
                    <a:pt x="17569" y="1623"/>
                  </a:cubicBezTo>
                  <a:cubicBezTo>
                    <a:pt x="18274" y="1693"/>
                    <a:pt x="18980" y="2117"/>
                    <a:pt x="19685" y="254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C5A1162C-88E9-4C76-9A33-86DB818A88C7}"/>
                </a:ext>
              </a:extLst>
            </p:cNvPr>
            <p:cNvSpPr/>
            <p:nvPr/>
          </p:nvSpPr>
          <p:spPr>
            <a:xfrm>
              <a:off x="4131057" y="3985621"/>
              <a:ext cx="155222" cy="91722"/>
            </a:xfrm>
            <a:custGeom>
              <a:avLst/>
              <a:gdLst>
                <a:gd name="connsiteX0" fmla="*/ 2723 w 155222"/>
                <a:gd name="connsiteY0" fmla="*/ 415 h 91722"/>
                <a:gd name="connsiteX1" fmla="*/ 4275 w 155222"/>
                <a:gd name="connsiteY1" fmla="*/ 1826 h 91722"/>
                <a:gd name="connsiteX2" fmla="*/ 80616 w 155222"/>
                <a:gd name="connsiteY2" fmla="*/ 72946 h 91722"/>
                <a:gd name="connsiteX3" fmla="*/ 156957 w 155222"/>
                <a:gd name="connsiteY3" fmla="*/ 90161 h 91722"/>
                <a:gd name="connsiteX4" fmla="*/ 158651 w 155222"/>
                <a:gd name="connsiteY4" fmla="*/ 93619 h 91722"/>
                <a:gd name="connsiteX5" fmla="*/ 160203 w 155222"/>
                <a:gd name="connsiteY5" fmla="*/ 97076 h 91722"/>
                <a:gd name="connsiteX6" fmla="*/ 80546 w 155222"/>
                <a:gd name="connsiteY6" fmla="*/ 79155 h 91722"/>
                <a:gd name="connsiteX7" fmla="*/ 1171 w 155222"/>
                <a:gd name="connsiteY7" fmla="*/ 5283 h 91722"/>
                <a:gd name="connsiteX8" fmla="*/ 465 w 155222"/>
                <a:gd name="connsiteY8" fmla="*/ 486 h 91722"/>
                <a:gd name="connsiteX9" fmla="*/ 2723 w 155222"/>
                <a:gd name="connsiteY9" fmla="*/ 415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91722">
                  <a:moveTo>
                    <a:pt x="2723" y="415"/>
                  </a:moveTo>
                  <a:cubicBezTo>
                    <a:pt x="3217" y="697"/>
                    <a:pt x="3781" y="1191"/>
                    <a:pt x="4275" y="1826"/>
                  </a:cubicBezTo>
                  <a:cubicBezTo>
                    <a:pt x="27417" y="33223"/>
                    <a:pt x="54017" y="57565"/>
                    <a:pt x="80616" y="72946"/>
                  </a:cubicBezTo>
                  <a:cubicBezTo>
                    <a:pt x="107145" y="88257"/>
                    <a:pt x="133745" y="94677"/>
                    <a:pt x="156957" y="90161"/>
                  </a:cubicBezTo>
                  <a:lnTo>
                    <a:pt x="158651" y="93619"/>
                  </a:lnTo>
                  <a:lnTo>
                    <a:pt x="160203" y="97076"/>
                  </a:lnTo>
                  <a:cubicBezTo>
                    <a:pt x="135932" y="101803"/>
                    <a:pt x="108203" y="95100"/>
                    <a:pt x="80546" y="79155"/>
                  </a:cubicBezTo>
                  <a:cubicBezTo>
                    <a:pt x="52888" y="63209"/>
                    <a:pt x="25230" y="37880"/>
                    <a:pt x="1171" y="5283"/>
                  </a:cubicBezTo>
                  <a:cubicBezTo>
                    <a:pt x="-29" y="3590"/>
                    <a:pt x="-382" y="1473"/>
                    <a:pt x="465" y="486"/>
                  </a:cubicBezTo>
                  <a:cubicBezTo>
                    <a:pt x="959" y="-150"/>
                    <a:pt x="1876" y="-150"/>
                    <a:pt x="2723" y="415"/>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0B9A9A6F-D202-4DCC-BED4-61666EFAB7DC}"/>
                </a:ext>
              </a:extLst>
            </p:cNvPr>
            <p:cNvSpPr/>
            <p:nvPr/>
          </p:nvSpPr>
          <p:spPr>
            <a:xfrm>
              <a:off x="4288720" y="4055322"/>
              <a:ext cx="7056" cy="7056"/>
            </a:xfrm>
            <a:custGeom>
              <a:avLst/>
              <a:gdLst>
                <a:gd name="connsiteX0" fmla="*/ 0 w 0"/>
                <a:gd name="connsiteY0" fmla="*/ 423 h 0"/>
                <a:gd name="connsiteX1" fmla="*/ 0 w 0"/>
                <a:gd name="connsiteY1" fmla="*/ 423 h 0"/>
                <a:gd name="connsiteX2" fmla="*/ 2611 w 0"/>
                <a:gd name="connsiteY2" fmla="*/ 0 h 0"/>
                <a:gd name="connsiteX3" fmla="*/ 0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0" y="423"/>
                  </a:moveTo>
                  <a:lnTo>
                    <a:pt x="0" y="423"/>
                  </a:lnTo>
                  <a:cubicBezTo>
                    <a:pt x="847" y="282"/>
                    <a:pt x="1764" y="141"/>
                    <a:pt x="2611" y="0"/>
                  </a:cubicBezTo>
                  <a:cubicBezTo>
                    <a:pt x="1764" y="141"/>
                    <a:pt x="917" y="282"/>
                    <a:pt x="0" y="423"/>
                  </a:cubicBezTo>
                  <a:close/>
                </a:path>
              </a:pathLst>
            </a:custGeom>
            <a:solidFill>
              <a:srgbClr val="373661"/>
            </a:solidFill>
            <a:ln w="7047"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3EF6B093-62CE-41DF-8B47-B7AF23D97350}"/>
                </a:ext>
              </a:extLst>
            </p:cNvPr>
            <p:cNvSpPr/>
            <p:nvPr/>
          </p:nvSpPr>
          <p:spPr>
            <a:xfrm>
              <a:off x="4291542" y="4050947"/>
              <a:ext cx="7056" cy="7056"/>
            </a:xfrm>
            <a:custGeom>
              <a:avLst/>
              <a:gdLst>
                <a:gd name="connsiteX0" fmla="*/ 494 w 0"/>
                <a:gd name="connsiteY0" fmla="*/ 494 h 0"/>
                <a:gd name="connsiteX1" fmla="*/ 0 w 0"/>
                <a:gd name="connsiteY1" fmla="*/ 4374 h 0"/>
                <a:gd name="connsiteX2" fmla="*/ 494 w 0"/>
                <a:gd name="connsiteY2" fmla="*/ 494 h 0"/>
                <a:gd name="connsiteX3" fmla="*/ 282 w 0"/>
                <a:gd name="connsiteY3" fmla="*/ 0 h 0"/>
                <a:gd name="connsiteX4" fmla="*/ 494 w 0"/>
                <a:gd name="connsiteY4" fmla="*/ 49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494" y="494"/>
                  </a:moveTo>
                  <a:cubicBezTo>
                    <a:pt x="1270" y="2328"/>
                    <a:pt x="1058" y="4021"/>
                    <a:pt x="0" y="4374"/>
                  </a:cubicBezTo>
                  <a:cubicBezTo>
                    <a:pt x="1058" y="3951"/>
                    <a:pt x="1270" y="2257"/>
                    <a:pt x="494" y="494"/>
                  </a:cubicBezTo>
                  <a:cubicBezTo>
                    <a:pt x="423" y="282"/>
                    <a:pt x="353" y="141"/>
                    <a:pt x="282" y="0"/>
                  </a:cubicBezTo>
                  <a:cubicBezTo>
                    <a:pt x="353" y="141"/>
                    <a:pt x="423" y="282"/>
                    <a:pt x="494" y="494"/>
                  </a:cubicBezTo>
                  <a:close/>
                </a:path>
              </a:pathLst>
            </a:custGeom>
            <a:solidFill>
              <a:srgbClr val="373661"/>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BC9E49F8-FDD9-4A34-BF75-BCC72F70F602}"/>
                </a:ext>
              </a:extLst>
            </p:cNvPr>
            <p:cNvSpPr/>
            <p:nvPr/>
          </p:nvSpPr>
          <p:spPr>
            <a:xfrm>
              <a:off x="4206240" y="3822206"/>
              <a:ext cx="42333" cy="35278"/>
            </a:xfrm>
            <a:custGeom>
              <a:avLst/>
              <a:gdLst>
                <a:gd name="connsiteX0" fmla="*/ 46708 w 42333"/>
                <a:gd name="connsiteY0" fmla="*/ 14958 h 35277"/>
                <a:gd name="connsiteX1" fmla="*/ 46708 w 42333"/>
                <a:gd name="connsiteY1" fmla="*/ 14534 h 35277"/>
                <a:gd name="connsiteX2" fmla="*/ 46708 w 42333"/>
                <a:gd name="connsiteY2" fmla="*/ 14111 h 35277"/>
                <a:gd name="connsiteX3" fmla="*/ 46637 w 42333"/>
                <a:gd name="connsiteY3" fmla="*/ 13688 h 35277"/>
                <a:gd name="connsiteX4" fmla="*/ 46567 w 42333"/>
                <a:gd name="connsiteY4" fmla="*/ 13264 h 35277"/>
                <a:gd name="connsiteX5" fmla="*/ 46567 w 42333"/>
                <a:gd name="connsiteY5" fmla="*/ 13264 h 35277"/>
                <a:gd name="connsiteX6" fmla="*/ 46567 w 42333"/>
                <a:gd name="connsiteY6" fmla="*/ 13264 h 35277"/>
                <a:gd name="connsiteX7" fmla="*/ 46496 w 42333"/>
                <a:gd name="connsiteY7" fmla="*/ 12841 h 35277"/>
                <a:gd name="connsiteX8" fmla="*/ 46426 w 42333"/>
                <a:gd name="connsiteY8" fmla="*/ 12418 h 35277"/>
                <a:gd name="connsiteX9" fmla="*/ 46355 w 42333"/>
                <a:gd name="connsiteY9" fmla="*/ 11995 h 35277"/>
                <a:gd name="connsiteX10" fmla="*/ 46214 w 42333"/>
                <a:gd name="connsiteY10" fmla="*/ 11571 h 35277"/>
                <a:gd name="connsiteX11" fmla="*/ 46143 w 42333"/>
                <a:gd name="connsiteY11" fmla="*/ 11219 h 35277"/>
                <a:gd name="connsiteX12" fmla="*/ 46143 w 42333"/>
                <a:gd name="connsiteY12" fmla="*/ 11219 h 35277"/>
                <a:gd name="connsiteX13" fmla="*/ 46143 w 42333"/>
                <a:gd name="connsiteY13" fmla="*/ 11148 h 35277"/>
                <a:gd name="connsiteX14" fmla="*/ 46002 w 42333"/>
                <a:gd name="connsiteY14" fmla="*/ 10725 h 35277"/>
                <a:gd name="connsiteX15" fmla="*/ 45861 w 42333"/>
                <a:gd name="connsiteY15" fmla="*/ 10301 h 35277"/>
                <a:gd name="connsiteX16" fmla="*/ 45720 w 42333"/>
                <a:gd name="connsiteY16" fmla="*/ 9878 h 35277"/>
                <a:gd name="connsiteX17" fmla="*/ 45579 w 42333"/>
                <a:gd name="connsiteY17" fmla="*/ 9455 h 35277"/>
                <a:gd name="connsiteX18" fmla="*/ 45438 w 42333"/>
                <a:gd name="connsiteY18" fmla="*/ 9173 h 35277"/>
                <a:gd name="connsiteX19" fmla="*/ 45438 w 42333"/>
                <a:gd name="connsiteY19" fmla="*/ 9173 h 35277"/>
                <a:gd name="connsiteX20" fmla="*/ 45438 w 42333"/>
                <a:gd name="connsiteY20" fmla="*/ 9102 h 35277"/>
                <a:gd name="connsiteX21" fmla="*/ 45226 w 42333"/>
                <a:gd name="connsiteY21" fmla="*/ 8679 h 35277"/>
                <a:gd name="connsiteX22" fmla="*/ 45014 w 42333"/>
                <a:gd name="connsiteY22" fmla="*/ 8255 h 35277"/>
                <a:gd name="connsiteX23" fmla="*/ 44732 w 42333"/>
                <a:gd name="connsiteY23" fmla="*/ 7761 h 35277"/>
                <a:gd name="connsiteX24" fmla="*/ 44450 w 42333"/>
                <a:gd name="connsiteY24" fmla="*/ 7267 h 35277"/>
                <a:gd name="connsiteX25" fmla="*/ 44379 w 42333"/>
                <a:gd name="connsiteY25" fmla="*/ 7197 h 35277"/>
                <a:gd name="connsiteX26" fmla="*/ 44309 w 42333"/>
                <a:gd name="connsiteY26" fmla="*/ 7056 h 35277"/>
                <a:gd name="connsiteX27" fmla="*/ 43674 w 42333"/>
                <a:gd name="connsiteY27" fmla="*/ 6068 h 35277"/>
                <a:gd name="connsiteX28" fmla="*/ 43180 w 42333"/>
                <a:gd name="connsiteY28" fmla="*/ 5362 h 35277"/>
                <a:gd name="connsiteX29" fmla="*/ 43180 w 42333"/>
                <a:gd name="connsiteY29" fmla="*/ 5362 h 35277"/>
                <a:gd name="connsiteX30" fmla="*/ 43180 w 42333"/>
                <a:gd name="connsiteY30" fmla="*/ 5362 h 35277"/>
                <a:gd name="connsiteX31" fmla="*/ 42827 w 42333"/>
                <a:gd name="connsiteY31" fmla="*/ 4868 h 35277"/>
                <a:gd name="connsiteX32" fmla="*/ 42545 w 42333"/>
                <a:gd name="connsiteY32" fmla="*/ 4445 h 35277"/>
                <a:gd name="connsiteX33" fmla="*/ 42263 w 42333"/>
                <a:gd name="connsiteY33" fmla="*/ 4092 h 35277"/>
                <a:gd name="connsiteX34" fmla="*/ 41910 w 42333"/>
                <a:gd name="connsiteY34" fmla="*/ 3740 h 35277"/>
                <a:gd name="connsiteX35" fmla="*/ 41839 w 42333"/>
                <a:gd name="connsiteY35" fmla="*/ 3669 h 35277"/>
                <a:gd name="connsiteX36" fmla="*/ 41839 w 42333"/>
                <a:gd name="connsiteY36" fmla="*/ 3669 h 35277"/>
                <a:gd name="connsiteX37" fmla="*/ 41557 w 42333"/>
                <a:gd name="connsiteY37" fmla="*/ 3387 h 35277"/>
                <a:gd name="connsiteX38" fmla="*/ 41204 w 42333"/>
                <a:gd name="connsiteY38" fmla="*/ 3034 h 35277"/>
                <a:gd name="connsiteX39" fmla="*/ 40852 w 42333"/>
                <a:gd name="connsiteY39" fmla="*/ 2681 h 35277"/>
                <a:gd name="connsiteX40" fmla="*/ 40499 w 42333"/>
                <a:gd name="connsiteY40" fmla="*/ 2328 h 35277"/>
                <a:gd name="connsiteX41" fmla="*/ 40287 w 42333"/>
                <a:gd name="connsiteY41" fmla="*/ 2187 h 35277"/>
                <a:gd name="connsiteX42" fmla="*/ 40217 w 42333"/>
                <a:gd name="connsiteY42" fmla="*/ 2187 h 35277"/>
                <a:gd name="connsiteX43" fmla="*/ 40076 w 42333"/>
                <a:gd name="connsiteY43" fmla="*/ 2046 h 35277"/>
                <a:gd name="connsiteX44" fmla="*/ 39723 w 42333"/>
                <a:gd name="connsiteY44" fmla="*/ 1764 h 35277"/>
                <a:gd name="connsiteX45" fmla="*/ 39370 w 42333"/>
                <a:gd name="connsiteY45" fmla="*/ 1482 h 35277"/>
                <a:gd name="connsiteX46" fmla="*/ 39017 w 42333"/>
                <a:gd name="connsiteY46" fmla="*/ 1270 h 35277"/>
                <a:gd name="connsiteX47" fmla="*/ 38664 w 42333"/>
                <a:gd name="connsiteY47" fmla="*/ 1059 h 35277"/>
                <a:gd name="connsiteX48" fmla="*/ 38594 w 42333"/>
                <a:gd name="connsiteY48" fmla="*/ 988 h 35277"/>
                <a:gd name="connsiteX49" fmla="*/ 38312 w 42333"/>
                <a:gd name="connsiteY49" fmla="*/ 847 h 35277"/>
                <a:gd name="connsiteX50" fmla="*/ 37959 w 42333"/>
                <a:gd name="connsiteY50" fmla="*/ 706 h 35277"/>
                <a:gd name="connsiteX51" fmla="*/ 37606 w 42333"/>
                <a:gd name="connsiteY51" fmla="*/ 565 h 35277"/>
                <a:gd name="connsiteX52" fmla="*/ 37253 w 42333"/>
                <a:gd name="connsiteY52" fmla="*/ 423 h 35277"/>
                <a:gd name="connsiteX53" fmla="*/ 36901 w 42333"/>
                <a:gd name="connsiteY53" fmla="*/ 282 h 35277"/>
                <a:gd name="connsiteX54" fmla="*/ 36830 w 42333"/>
                <a:gd name="connsiteY54" fmla="*/ 282 h 35277"/>
                <a:gd name="connsiteX55" fmla="*/ 36830 w 42333"/>
                <a:gd name="connsiteY55" fmla="*/ 282 h 35277"/>
                <a:gd name="connsiteX56" fmla="*/ 36618 w 42333"/>
                <a:gd name="connsiteY56" fmla="*/ 212 h 35277"/>
                <a:gd name="connsiteX57" fmla="*/ 36266 w 42333"/>
                <a:gd name="connsiteY57" fmla="*/ 141 h 35277"/>
                <a:gd name="connsiteX58" fmla="*/ 35913 w 42333"/>
                <a:gd name="connsiteY58" fmla="*/ 71 h 35277"/>
                <a:gd name="connsiteX59" fmla="*/ 35560 w 42333"/>
                <a:gd name="connsiteY59" fmla="*/ 0 h 35277"/>
                <a:gd name="connsiteX60" fmla="*/ 35278 w 42333"/>
                <a:gd name="connsiteY60" fmla="*/ 0 h 35277"/>
                <a:gd name="connsiteX61" fmla="*/ 35207 w 42333"/>
                <a:gd name="connsiteY61" fmla="*/ 0 h 35277"/>
                <a:gd name="connsiteX62" fmla="*/ 35137 w 42333"/>
                <a:gd name="connsiteY62" fmla="*/ 0 h 35277"/>
                <a:gd name="connsiteX63" fmla="*/ 34784 w 42333"/>
                <a:gd name="connsiteY63" fmla="*/ 0 h 35277"/>
                <a:gd name="connsiteX64" fmla="*/ 34361 w 42333"/>
                <a:gd name="connsiteY64" fmla="*/ 0 h 35277"/>
                <a:gd name="connsiteX65" fmla="*/ 33867 w 42333"/>
                <a:gd name="connsiteY65" fmla="*/ 71 h 35277"/>
                <a:gd name="connsiteX66" fmla="*/ 33867 w 42333"/>
                <a:gd name="connsiteY66" fmla="*/ 71 h 35277"/>
                <a:gd name="connsiteX67" fmla="*/ 33867 w 42333"/>
                <a:gd name="connsiteY67" fmla="*/ 71 h 35277"/>
                <a:gd name="connsiteX68" fmla="*/ 33302 w 42333"/>
                <a:gd name="connsiteY68" fmla="*/ 212 h 35277"/>
                <a:gd name="connsiteX69" fmla="*/ 32667 w 42333"/>
                <a:gd name="connsiteY69" fmla="*/ 494 h 35277"/>
                <a:gd name="connsiteX70" fmla="*/ 0 w 42333"/>
                <a:gd name="connsiteY70" fmla="*/ 19473 h 35277"/>
                <a:gd name="connsiteX71" fmla="*/ 1199 w 42333"/>
                <a:gd name="connsiteY71" fmla="*/ 19050 h 35277"/>
                <a:gd name="connsiteX72" fmla="*/ 1199 w 42333"/>
                <a:gd name="connsiteY72" fmla="*/ 19050 h 35277"/>
                <a:gd name="connsiteX73" fmla="*/ 2611 w 42333"/>
                <a:gd name="connsiteY73" fmla="*/ 18979 h 35277"/>
                <a:gd name="connsiteX74" fmla="*/ 2611 w 42333"/>
                <a:gd name="connsiteY74" fmla="*/ 18979 h 35277"/>
                <a:gd name="connsiteX75" fmla="*/ 4092 w 42333"/>
                <a:gd name="connsiteY75" fmla="*/ 19332 h 35277"/>
                <a:gd name="connsiteX76" fmla="*/ 4092 w 42333"/>
                <a:gd name="connsiteY76" fmla="*/ 19332 h 35277"/>
                <a:gd name="connsiteX77" fmla="*/ 5715 w 42333"/>
                <a:gd name="connsiteY77" fmla="*/ 20109 h 35277"/>
                <a:gd name="connsiteX78" fmla="*/ 7338 w 42333"/>
                <a:gd name="connsiteY78" fmla="*/ 21237 h 35277"/>
                <a:gd name="connsiteX79" fmla="*/ 7408 w 42333"/>
                <a:gd name="connsiteY79" fmla="*/ 21237 h 35277"/>
                <a:gd name="connsiteX80" fmla="*/ 8890 w 42333"/>
                <a:gd name="connsiteY80" fmla="*/ 22648 h 35277"/>
                <a:gd name="connsiteX81" fmla="*/ 8890 w 42333"/>
                <a:gd name="connsiteY81" fmla="*/ 22648 h 35277"/>
                <a:gd name="connsiteX82" fmla="*/ 11500 w 42333"/>
                <a:gd name="connsiteY82" fmla="*/ 26106 h 35277"/>
                <a:gd name="connsiteX83" fmla="*/ 11571 w 42333"/>
                <a:gd name="connsiteY83" fmla="*/ 26176 h 35277"/>
                <a:gd name="connsiteX84" fmla="*/ 12559 w 42333"/>
                <a:gd name="connsiteY84" fmla="*/ 28081 h 35277"/>
                <a:gd name="connsiteX85" fmla="*/ 12559 w 42333"/>
                <a:gd name="connsiteY85" fmla="*/ 28081 h 35277"/>
                <a:gd name="connsiteX86" fmla="*/ 13335 w 42333"/>
                <a:gd name="connsiteY86" fmla="*/ 30127 h 35277"/>
                <a:gd name="connsiteX87" fmla="*/ 13335 w 42333"/>
                <a:gd name="connsiteY87" fmla="*/ 30127 h 35277"/>
                <a:gd name="connsiteX88" fmla="*/ 13829 w 42333"/>
                <a:gd name="connsiteY88" fmla="*/ 32173 h 35277"/>
                <a:gd name="connsiteX89" fmla="*/ 13829 w 42333"/>
                <a:gd name="connsiteY89" fmla="*/ 32173 h 35277"/>
                <a:gd name="connsiteX90" fmla="*/ 13970 w 42333"/>
                <a:gd name="connsiteY90" fmla="*/ 34149 h 35277"/>
                <a:gd name="connsiteX91" fmla="*/ 13829 w 42333"/>
                <a:gd name="connsiteY91" fmla="*/ 35913 h 35277"/>
                <a:gd name="connsiteX92" fmla="*/ 13829 w 42333"/>
                <a:gd name="connsiteY92" fmla="*/ 35984 h 35277"/>
                <a:gd name="connsiteX93" fmla="*/ 13335 w 42333"/>
                <a:gd name="connsiteY93" fmla="*/ 37465 h 35277"/>
                <a:gd name="connsiteX94" fmla="*/ 13335 w 42333"/>
                <a:gd name="connsiteY94" fmla="*/ 37465 h 35277"/>
                <a:gd name="connsiteX95" fmla="*/ 12841 w 42333"/>
                <a:gd name="connsiteY95" fmla="*/ 38241 h 35277"/>
                <a:gd name="connsiteX96" fmla="*/ 11571 w 42333"/>
                <a:gd name="connsiteY96" fmla="*/ 39511 h 35277"/>
                <a:gd name="connsiteX97" fmla="*/ 44238 w 42333"/>
                <a:gd name="connsiteY97" fmla="*/ 20532 h 35277"/>
                <a:gd name="connsiteX98" fmla="*/ 45508 w 42333"/>
                <a:gd name="connsiteY98" fmla="*/ 19332 h 35277"/>
                <a:gd name="connsiteX99" fmla="*/ 45649 w 42333"/>
                <a:gd name="connsiteY99" fmla="*/ 19191 h 35277"/>
                <a:gd name="connsiteX100" fmla="*/ 45932 w 42333"/>
                <a:gd name="connsiteY100" fmla="*/ 18627 h 35277"/>
                <a:gd name="connsiteX101" fmla="*/ 45932 w 42333"/>
                <a:gd name="connsiteY101" fmla="*/ 18627 h 35277"/>
                <a:gd name="connsiteX102" fmla="*/ 45932 w 42333"/>
                <a:gd name="connsiteY102" fmla="*/ 18627 h 35277"/>
                <a:gd name="connsiteX103" fmla="*/ 46073 w 42333"/>
                <a:gd name="connsiteY103" fmla="*/ 18203 h 35277"/>
                <a:gd name="connsiteX104" fmla="*/ 46214 w 42333"/>
                <a:gd name="connsiteY104" fmla="*/ 17780 h 35277"/>
                <a:gd name="connsiteX105" fmla="*/ 46355 w 42333"/>
                <a:gd name="connsiteY105" fmla="*/ 17357 h 35277"/>
                <a:gd name="connsiteX106" fmla="*/ 46426 w 42333"/>
                <a:gd name="connsiteY106" fmla="*/ 17145 h 35277"/>
                <a:gd name="connsiteX107" fmla="*/ 46426 w 42333"/>
                <a:gd name="connsiteY107" fmla="*/ 17075 h 35277"/>
                <a:gd name="connsiteX108" fmla="*/ 46426 w 42333"/>
                <a:gd name="connsiteY108" fmla="*/ 16934 h 35277"/>
                <a:gd name="connsiteX109" fmla="*/ 46496 w 42333"/>
                <a:gd name="connsiteY109" fmla="*/ 16510 h 35277"/>
                <a:gd name="connsiteX110" fmla="*/ 46567 w 42333"/>
                <a:gd name="connsiteY110" fmla="*/ 16087 h 35277"/>
                <a:gd name="connsiteX111" fmla="*/ 46567 w 42333"/>
                <a:gd name="connsiteY111" fmla="*/ 15664 h 35277"/>
                <a:gd name="connsiteX112" fmla="*/ 46567 w 42333"/>
                <a:gd name="connsiteY112" fmla="*/ 15240 h 35277"/>
                <a:gd name="connsiteX113" fmla="*/ 46567 w 42333"/>
                <a:gd name="connsiteY113" fmla="*/ 15240 h 35277"/>
                <a:gd name="connsiteX114" fmla="*/ 46708 w 42333"/>
                <a:gd name="connsiteY114" fmla="*/ 1495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333" h="35277">
                  <a:moveTo>
                    <a:pt x="46708" y="14958"/>
                  </a:moveTo>
                  <a:cubicBezTo>
                    <a:pt x="46708" y="14817"/>
                    <a:pt x="46708" y="14676"/>
                    <a:pt x="46708" y="14534"/>
                  </a:cubicBezTo>
                  <a:cubicBezTo>
                    <a:pt x="46708" y="14394"/>
                    <a:pt x="46708" y="14252"/>
                    <a:pt x="46708" y="14111"/>
                  </a:cubicBezTo>
                  <a:cubicBezTo>
                    <a:pt x="46708" y="13970"/>
                    <a:pt x="46708" y="13829"/>
                    <a:pt x="46637" y="13688"/>
                  </a:cubicBezTo>
                  <a:cubicBezTo>
                    <a:pt x="46637" y="13547"/>
                    <a:pt x="46567" y="13406"/>
                    <a:pt x="46567" y="13264"/>
                  </a:cubicBezTo>
                  <a:cubicBezTo>
                    <a:pt x="46567" y="13264"/>
                    <a:pt x="46567" y="13264"/>
                    <a:pt x="46567" y="13264"/>
                  </a:cubicBezTo>
                  <a:cubicBezTo>
                    <a:pt x="46567" y="13264"/>
                    <a:pt x="46567" y="13264"/>
                    <a:pt x="46567" y="13264"/>
                  </a:cubicBezTo>
                  <a:cubicBezTo>
                    <a:pt x="46567" y="13124"/>
                    <a:pt x="46496" y="12982"/>
                    <a:pt x="46496" y="12841"/>
                  </a:cubicBezTo>
                  <a:cubicBezTo>
                    <a:pt x="46496" y="12700"/>
                    <a:pt x="46426" y="12559"/>
                    <a:pt x="46426" y="12418"/>
                  </a:cubicBezTo>
                  <a:cubicBezTo>
                    <a:pt x="46426" y="12277"/>
                    <a:pt x="46355" y="12136"/>
                    <a:pt x="46355" y="11995"/>
                  </a:cubicBezTo>
                  <a:cubicBezTo>
                    <a:pt x="46284" y="11853"/>
                    <a:pt x="46284" y="11712"/>
                    <a:pt x="46214" y="11571"/>
                  </a:cubicBezTo>
                  <a:cubicBezTo>
                    <a:pt x="46214" y="11430"/>
                    <a:pt x="46143" y="11360"/>
                    <a:pt x="46143" y="11219"/>
                  </a:cubicBezTo>
                  <a:cubicBezTo>
                    <a:pt x="46143" y="11219"/>
                    <a:pt x="46143" y="11219"/>
                    <a:pt x="46143" y="11219"/>
                  </a:cubicBezTo>
                  <a:cubicBezTo>
                    <a:pt x="46143" y="11219"/>
                    <a:pt x="46143" y="11148"/>
                    <a:pt x="46143" y="11148"/>
                  </a:cubicBezTo>
                  <a:cubicBezTo>
                    <a:pt x="46073" y="11007"/>
                    <a:pt x="46073" y="10866"/>
                    <a:pt x="46002" y="10725"/>
                  </a:cubicBezTo>
                  <a:cubicBezTo>
                    <a:pt x="45932" y="10583"/>
                    <a:pt x="45932" y="10443"/>
                    <a:pt x="45861" y="10301"/>
                  </a:cubicBezTo>
                  <a:cubicBezTo>
                    <a:pt x="45790" y="10160"/>
                    <a:pt x="45790" y="10019"/>
                    <a:pt x="45720" y="9878"/>
                  </a:cubicBezTo>
                  <a:cubicBezTo>
                    <a:pt x="45649" y="9737"/>
                    <a:pt x="45649" y="9596"/>
                    <a:pt x="45579" y="9455"/>
                  </a:cubicBezTo>
                  <a:cubicBezTo>
                    <a:pt x="45508" y="9384"/>
                    <a:pt x="45508" y="9243"/>
                    <a:pt x="45438" y="9173"/>
                  </a:cubicBezTo>
                  <a:cubicBezTo>
                    <a:pt x="45438" y="9173"/>
                    <a:pt x="45438" y="9173"/>
                    <a:pt x="45438" y="9173"/>
                  </a:cubicBezTo>
                  <a:cubicBezTo>
                    <a:pt x="45438" y="9173"/>
                    <a:pt x="45438" y="9102"/>
                    <a:pt x="45438" y="9102"/>
                  </a:cubicBezTo>
                  <a:cubicBezTo>
                    <a:pt x="45367" y="8961"/>
                    <a:pt x="45297" y="8819"/>
                    <a:pt x="45226" y="8679"/>
                  </a:cubicBezTo>
                  <a:cubicBezTo>
                    <a:pt x="45156" y="8537"/>
                    <a:pt x="45085" y="8396"/>
                    <a:pt x="45014" y="8255"/>
                  </a:cubicBezTo>
                  <a:cubicBezTo>
                    <a:pt x="44944" y="8114"/>
                    <a:pt x="44873" y="7902"/>
                    <a:pt x="44732" y="7761"/>
                  </a:cubicBezTo>
                  <a:cubicBezTo>
                    <a:pt x="44662" y="7549"/>
                    <a:pt x="44521" y="7409"/>
                    <a:pt x="44450" y="7267"/>
                  </a:cubicBezTo>
                  <a:cubicBezTo>
                    <a:pt x="44450" y="7267"/>
                    <a:pt x="44450" y="7197"/>
                    <a:pt x="44379" y="7197"/>
                  </a:cubicBezTo>
                  <a:cubicBezTo>
                    <a:pt x="44379" y="7126"/>
                    <a:pt x="44309" y="7126"/>
                    <a:pt x="44309" y="7056"/>
                  </a:cubicBezTo>
                  <a:cubicBezTo>
                    <a:pt x="44097" y="6703"/>
                    <a:pt x="43886" y="6421"/>
                    <a:pt x="43674" y="6068"/>
                  </a:cubicBezTo>
                  <a:cubicBezTo>
                    <a:pt x="43533" y="5786"/>
                    <a:pt x="43321" y="5574"/>
                    <a:pt x="43180" y="5362"/>
                  </a:cubicBezTo>
                  <a:cubicBezTo>
                    <a:pt x="43180" y="5362"/>
                    <a:pt x="43180" y="5362"/>
                    <a:pt x="43180" y="5362"/>
                  </a:cubicBezTo>
                  <a:cubicBezTo>
                    <a:pt x="43180" y="5362"/>
                    <a:pt x="43180" y="5362"/>
                    <a:pt x="43180" y="5362"/>
                  </a:cubicBezTo>
                  <a:cubicBezTo>
                    <a:pt x="43039" y="5221"/>
                    <a:pt x="42968" y="5010"/>
                    <a:pt x="42827" y="4868"/>
                  </a:cubicBezTo>
                  <a:cubicBezTo>
                    <a:pt x="42757" y="4728"/>
                    <a:pt x="42616" y="4586"/>
                    <a:pt x="42545" y="4445"/>
                  </a:cubicBezTo>
                  <a:cubicBezTo>
                    <a:pt x="42474" y="4304"/>
                    <a:pt x="42333" y="4163"/>
                    <a:pt x="42263" y="4092"/>
                  </a:cubicBezTo>
                  <a:cubicBezTo>
                    <a:pt x="42192" y="3951"/>
                    <a:pt x="42051" y="3881"/>
                    <a:pt x="41910" y="3740"/>
                  </a:cubicBezTo>
                  <a:cubicBezTo>
                    <a:pt x="41910" y="3740"/>
                    <a:pt x="41839" y="3669"/>
                    <a:pt x="41839" y="3669"/>
                  </a:cubicBezTo>
                  <a:cubicBezTo>
                    <a:pt x="41839" y="3669"/>
                    <a:pt x="41839" y="3669"/>
                    <a:pt x="41839" y="3669"/>
                  </a:cubicBezTo>
                  <a:cubicBezTo>
                    <a:pt x="41769" y="3598"/>
                    <a:pt x="41698" y="3528"/>
                    <a:pt x="41557" y="3387"/>
                  </a:cubicBezTo>
                  <a:cubicBezTo>
                    <a:pt x="41416" y="3246"/>
                    <a:pt x="41346" y="3175"/>
                    <a:pt x="41204" y="3034"/>
                  </a:cubicBezTo>
                  <a:cubicBezTo>
                    <a:pt x="41063" y="2893"/>
                    <a:pt x="40993" y="2822"/>
                    <a:pt x="40852" y="2681"/>
                  </a:cubicBezTo>
                  <a:cubicBezTo>
                    <a:pt x="40710" y="2540"/>
                    <a:pt x="40640" y="2470"/>
                    <a:pt x="40499" y="2328"/>
                  </a:cubicBezTo>
                  <a:cubicBezTo>
                    <a:pt x="40428" y="2258"/>
                    <a:pt x="40358" y="2258"/>
                    <a:pt x="40287" y="2187"/>
                  </a:cubicBezTo>
                  <a:cubicBezTo>
                    <a:pt x="40287" y="2187"/>
                    <a:pt x="40287" y="2187"/>
                    <a:pt x="40217" y="2187"/>
                  </a:cubicBezTo>
                  <a:cubicBezTo>
                    <a:pt x="40146" y="2117"/>
                    <a:pt x="40146" y="2117"/>
                    <a:pt x="40076" y="2046"/>
                  </a:cubicBezTo>
                  <a:cubicBezTo>
                    <a:pt x="39934" y="1976"/>
                    <a:pt x="39864" y="1835"/>
                    <a:pt x="39723" y="1764"/>
                  </a:cubicBezTo>
                  <a:cubicBezTo>
                    <a:pt x="39582" y="1693"/>
                    <a:pt x="39511" y="1623"/>
                    <a:pt x="39370" y="1482"/>
                  </a:cubicBezTo>
                  <a:cubicBezTo>
                    <a:pt x="39229" y="1411"/>
                    <a:pt x="39158" y="1341"/>
                    <a:pt x="39017" y="1270"/>
                  </a:cubicBezTo>
                  <a:cubicBezTo>
                    <a:pt x="38876" y="1200"/>
                    <a:pt x="38806" y="1129"/>
                    <a:pt x="38664" y="1059"/>
                  </a:cubicBezTo>
                  <a:cubicBezTo>
                    <a:pt x="38664" y="1059"/>
                    <a:pt x="38594" y="1059"/>
                    <a:pt x="38594" y="988"/>
                  </a:cubicBezTo>
                  <a:cubicBezTo>
                    <a:pt x="38523" y="917"/>
                    <a:pt x="38453" y="917"/>
                    <a:pt x="38312" y="847"/>
                  </a:cubicBezTo>
                  <a:cubicBezTo>
                    <a:pt x="38171" y="776"/>
                    <a:pt x="38100" y="706"/>
                    <a:pt x="37959" y="706"/>
                  </a:cubicBezTo>
                  <a:cubicBezTo>
                    <a:pt x="37818" y="635"/>
                    <a:pt x="37747" y="565"/>
                    <a:pt x="37606" y="565"/>
                  </a:cubicBezTo>
                  <a:cubicBezTo>
                    <a:pt x="37465" y="494"/>
                    <a:pt x="37394" y="494"/>
                    <a:pt x="37253" y="423"/>
                  </a:cubicBezTo>
                  <a:cubicBezTo>
                    <a:pt x="37112" y="353"/>
                    <a:pt x="37042" y="353"/>
                    <a:pt x="36901" y="282"/>
                  </a:cubicBezTo>
                  <a:cubicBezTo>
                    <a:pt x="36901" y="282"/>
                    <a:pt x="36830" y="282"/>
                    <a:pt x="36830" y="282"/>
                  </a:cubicBezTo>
                  <a:cubicBezTo>
                    <a:pt x="36830" y="282"/>
                    <a:pt x="36830" y="282"/>
                    <a:pt x="36830" y="282"/>
                  </a:cubicBezTo>
                  <a:cubicBezTo>
                    <a:pt x="36759" y="282"/>
                    <a:pt x="36689" y="212"/>
                    <a:pt x="36618" y="212"/>
                  </a:cubicBezTo>
                  <a:cubicBezTo>
                    <a:pt x="36477" y="212"/>
                    <a:pt x="36407" y="141"/>
                    <a:pt x="36266" y="141"/>
                  </a:cubicBezTo>
                  <a:cubicBezTo>
                    <a:pt x="36124" y="141"/>
                    <a:pt x="36054" y="71"/>
                    <a:pt x="35913" y="71"/>
                  </a:cubicBezTo>
                  <a:cubicBezTo>
                    <a:pt x="35772" y="71"/>
                    <a:pt x="35701" y="0"/>
                    <a:pt x="35560" y="0"/>
                  </a:cubicBezTo>
                  <a:cubicBezTo>
                    <a:pt x="35489" y="0"/>
                    <a:pt x="35419" y="0"/>
                    <a:pt x="35278" y="0"/>
                  </a:cubicBezTo>
                  <a:cubicBezTo>
                    <a:pt x="35278" y="0"/>
                    <a:pt x="35278" y="0"/>
                    <a:pt x="35207" y="0"/>
                  </a:cubicBezTo>
                  <a:cubicBezTo>
                    <a:pt x="35207" y="0"/>
                    <a:pt x="35137" y="0"/>
                    <a:pt x="35137" y="0"/>
                  </a:cubicBezTo>
                  <a:cubicBezTo>
                    <a:pt x="34995" y="0"/>
                    <a:pt x="34854" y="0"/>
                    <a:pt x="34784" y="0"/>
                  </a:cubicBezTo>
                  <a:cubicBezTo>
                    <a:pt x="34643" y="0"/>
                    <a:pt x="34502" y="0"/>
                    <a:pt x="34361" y="0"/>
                  </a:cubicBezTo>
                  <a:cubicBezTo>
                    <a:pt x="34219" y="0"/>
                    <a:pt x="34008" y="71"/>
                    <a:pt x="33867" y="71"/>
                  </a:cubicBezTo>
                  <a:cubicBezTo>
                    <a:pt x="33867" y="71"/>
                    <a:pt x="33867" y="71"/>
                    <a:pt x="33867" y="71"/>
                  </a:cubicBezTo>
                  <a:cubicBezTo>
                    <a:pt x="33867" y="71"/>
                    <a:pt x="33867" y="71"/>
                    <a:pt x="33867" y="71"/>
                  </a:cubicBezTo>
                  <a:cubicBezTo>
                    <a:pt x="33655" y="141"/>
                    <a:pt x="33514" y="141"/>
                    <a:pt x="33302" y="212"/>
                  </a:cubicBezTo>
                  <a:cubicBezTo>
                    <a:pt x="33091" y="282"/>
                    <a:pt x="32879" y="423"/>
                    <a:pt x="32667" y="494"/>
                  </a:cubicBezTo>
                  <a:lnTo>
                    <a:pt x="0" y="19473"/>
                  </a:lnTo>
                  <a:cubicBezTo>
                    <a:pt x="353" y="19262"/>
                    <a:pt x="776" y="19121"/>
                    <a:pt x="1199" y="19050"/>
                  </a:cubicBezTo>
                  <a:cubicBezTo>
                    <a:pt x="1199" y="19050"/>
                    <a:pt x="1199" y="19050"/>
                    <a:pt x="1199" y="19050"/>
                  </a:cubicBezTo>
                  <a:cubicBezTo>
                    <a:pt x="1623" y="18979"/>
                    <a:pt x="2117" y="18909"/>
                    <a:pt x="2611" y="18979"/>
                  </a:cubicBezTo>
                  <a:cubicBezTo>
                    <a:pt x="2611" y="18979"/>
                    <a:pt x="2611" y="18979"/>
                    <a:pt x="2611" y="18979"/>
                  </a:cubicBezTo>
                  <a:cubicBezTo>
                    <a:pt x="3104" y="19050"/>
                    <a:pt x="3598" y="19121"/>
                    <a:pt x="4092" y="19332"/>
                  </a:cubicBezTo>
                  <a:cubicBezTo>
                    <a:pt x="4092" y="19332"/>
                    <a:pt x="4092" y="19332"/>
                    <a:pt x="4092" y="19332"/>
                  </a:cubicBezTo>
                  <a:cubicBezTo>
                    <a:pt x="4657" y="19544"/>
                    <a:pt x="5151" y="19756"/>
                    <a:pt x="5715" y="20109"/>
                  </a:cubicBezTo>
                  <a:cubicBezTo>
                    <a:pt x="6279" y="20461"/>
                    <a:pt x="6844" y="20814"/>
                    <a:pt x="7338" y="21237"/>
                  </a:cubicBezTo>
                  <a:cubicBezTo>
                    <a:pt x="7338" y="21237"/>
                    <a:pt x="7338" y="21237"/>
                    <a:pt x="7408" y="21237"/>
                  </a:cubicBezTo>
                  <a:cubicBezTo>
                    <a:pt x="7902" y="21661"/>
                    <a:pt x="8467" y="22155"/>
                    <a:pt x="8890" y="22648"/>
                  </a:cubicBezTo>
                  <a:cubicBezTo>
                    <a:pt x="8890" y="22648"/>
                    <a:pt x="8890" y="22648"/>
                    <a:pt x="8890" y="22648"/>
                  </a:cubicBezTo>
                  <a:cubicBezTo>
                    <a:pt x="9878" y="23707"/>
                    <a:pt x="10724" y="24906"/>
                    <a:pt x="11500" y="26106"/>
                  </a:cubicBezTo>
                  <a:cubicBezTo>
                    <a:pt x="11500" y="26106"/>
                    <a:pt x="11500" y="26176"/>
                    <a:pt x="11571" y="26176"/>
                  </a:cubicBezTo>
                  <a:cubicBezTo>
                    <a:pt x="11924" y="26811"/>
                    <a:pt x="12277" y="27446"/>
                    <a:pt x="12559" y="28081"/>
                  </a:cubicBezTo>
                  <a:cubicBezTo>
                    <a:pt x="12559" y="28081"/>
                    <a:pt x="12559" y="28081"/>
                    <a:pt x="12559" y="28081"/>
                  </a:cubicBezTo>
                  <a:cubicBezTo>
                    <a:pt x="12841" y="28716"/>
                    <a:pt x="13123" y="29422"/>
                    <a:pt x="13335" y="30127"/>
                  </a:cubicBezTo>
                  <a:cubicBezTo>
                    <a:pt x="13335" y="30127"/>
                    <a:pt x="13335" y="30127"/>
                    <a:pt x="13335" y="30127"/>
                  </a:cubicBezTo>
                  <a:cubicBezTo>
                    <a:pt x="13547" y="30833"/>
                    <a:pt x="13688" y="31468"/>
                    <a:pt x="13829" y="32173"/>
                  </a:cubicBezTo>
                  <a:cubicBezTo>
                    <a:pt x="13829" y="32173"/>
                    <a:pt x="13829" y="32173"/>
                    <a:pt x="13829" y="32173"/>
                  </a:cubicBezTo>
                  <a:cubicBezTo>
                    <a:pt x="13970" y="32879"/>
                    <a:pt x="13970" y="33514"/>
                    <a:pt x="13970" y="34149"/>
                  </a:cubicBezTo>
                  <a:cubicBezTo>
                    <a:pt x="13970" y="34784"/>
                    <a:pt x="13899" y="35419"/>
                    <a:pt x="13829" y="35913"/>
                  </a:cubicBezTo>
                  <a:cubicBezTo>
                    <a:pt x="13829" y="35913"/>
                    <a:pt x="13829" y="35913"/>
                    <a:pt x="13829" y="35984"/>
                  </a:cubicBezTo>
                  <a:cubicBezTo>
                    <a:pt x="13688" y="36548"/>
                    <a:pt x="13547" y="36971"/>
                    <a:pt x="13335" y="37465"/>
                  </a:cubicBezTo>
                  <a:cubicBezTo>
                    <a:pt x="13335" y="37465"/>
                    <a:pt x="13335" y="37465"/>
                    <a:pt x="13335" y="37465"/>
                  </a:cubicBezTo>
                  <a:cubicBezTo>
                    <a:pt x="13194" y="37747"/>
                    <a:pt x="13053" y="37959"/>
                    <a:pt x="12841" y="38241"/>
                  </a:cubicBezTo>
                  <a:cubicBezTo>
                    <a:pt x="12488" y="38735"/>
                    <a:pt x="12065" y="39159"/>
                    <a:pt x="11571" y="39511"/>
                  </a:cubicBezTo>
                  <a:lnTo>
                    <a:pt x="44238" y="20532"/>
                  </a:lnTo>
                  <a:cubicBezTo>
                    <a:pt x="44732" y="20249"/>
                    <a:pt x="45156" y="19826"/>
                    <a:pt x="45508" y="19332"/>
                  </a:cubicBezTo>
                  <a:cubicBezTo>
                    <a:pt x="45579" y="19262"/>
                    <a:pt x="45649" y="19262"/>
                    <a:pt x="45649" y="19191"/>
                  </a:cubicBezTo>
                  <a:cubicBezTo>
                    <a:pt x="45790" y="18979"/>
                    <a:pt x="45861" y="18839"/>
                    <a:pt x="45932" y="18627"/>
                  </a:cubicBezTo>
                  <a:cubicBezTo>
                    <a:pt x="45932" y="18627"/>
                    <a:pt x="45932" y="18627"/>
                    <a:pt x="45932" y="18627"/>
                  </a:cubicBezTo>
                  <a:cubicBezTo>
                    <a:pt x="45932" y="18627"/>
                    <a:pt x="45932" y="18627"/>
                    <a:pt x="45932" y="18627"/>
                  </a:cubicBezTo>
                  <a:cubicBezTo>
                    <a:pt x="46002" y="18486"/>
                    <a:pt x="46073" y="18345"/>
                    <a:pt x="46073" y="18203"/>
                  </a:cubicBezTo>
                  <a:cubicBezTo>
                    <a:pt x="46143" y="18062"/>
                    <a:pt x="46143" y="17921"/>
                    <a:pt x="46214" y="17780"/>
                  </a:cubicBezTo>
                  <a:cubicBezTo>
                    <a:pt x="46284" y="17639"/>
                    <a:pt x="46284" y="17498"/>
                    <a:pt x="46355" y="17357"/>
                  </a:cubicBezTo>
                  <a:cubicBezTo>
                    <a:pt x="46355" y="17286"/>
                    <a:pt x="46355" y="17216"/>
                    <a:pt x="46426" y="17145"/>
                  </a:cubicBezTo>
                  <a:cubicBezTo>
                    <a:pt x="46426" y="17145"/>
                    <a:pt x="46426" y="17145"/>
                    <a:pt x="46426" y="17075"/>
                  </a:cubicBezTo>
                  <a:cubicBezTo>
                    <a:pt x="46426" y="17004"/>
                    <a:pt x="46426" y="16934"/>
                    <a:pt x="46426" y="16934"/>
                  </a:cubicBezTo>
                  <a:cubicBezTo>
                    <a:pt x="46426" y="16792"/>
                    <a:pt x="46496" y="16651"/>
                    <a:pt x="46496" y="16510"/>
                  </a:cubicBezTo>
                  <a:cubicBezTo>
                    <a:pt x="46496" y="16369"/>
                    <a:pt x="46496" y="16228"/>
                    <a:pt x="46567" y="16087"/>
                  </a:cubicBezTo>
                  <a:cubicBezTo>
                    <a:pt x="46567" y="15946"/>
                    <a:pt x="46567" y="15804"/>
                    <a:pt x="46567" y="15664"/>
                  </a:cubicBezTo>
                  <a:cubicBezTo>
                    <a:pt x="46567" y="15522"/>
                    <a:pt x="46567" y="15381"/>
                    <a:pt x="46567" y="15240"/>
                  </a:cubicBezTo>
                  <a:cubicBezTo>
                    <a:pt x="46567" y="15240"/>
                    <a:pt x="46567" y="15240"/>
                    <a:pt x="46567" y="15240"/>
                  </a:cubicBezTo>
                  <a:cubicBezTo>
                    <a:pt x="46708" y="15240"/>
                    <a:pt x="46708" y="15099"/>
                    <a:pt x="46708" y="14958"/>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11575F37-3EF8-45F2-BE91-3E8E19BFA1A5}"/>
                </a:ext>
              </a:extLst>
            </p:cNvPr>
            <p:cNvSpPr/>
            <p:nvPr/>
          </p:nvSpPr>
          <p:spPr>
            <a:xfrm>
              <a:off x="4131092" y="3958249"/>
              <a:ext cx="155222" cy="91722"/>
            </a:xfrm>
            <a:custGeom>
              <a:avLst/>
              <a:gdLst>
                <a:gd name="connsiteX0" fmla="*/ 2758 w 155222"/>
                <a:gd name="connsiteY0" fmla="*/ 412 h 91722"/>
                <a:gd name="connsiteX1" fmla="*/ 4310 w 155222"/>
                <a:gd name="connsiteY1" fmla="*/ 1823 h 91722"/>
                <a:gd name="connsiteX2" fmla="*/ 6286 w 155222"/>
                <a:gd name="connsiteY2" fmla="*/ 4504 h 91722"/>
                <a:gd name="connsiteX3" fmla="*/ 80651 w 155222"/>
                <a:gd name="connsiteY3" fmla="*/ 72943 h 91722"/>
                <a:gd name="connsiteX4" fmla="*/ 155158 w 155222"/>
                <a:gd name="connsiteY4" fmla="*/ 90441 h 91722"/>
                <a:gd name="connsiteX5" fmla="*/ 156992 w 155222"/>
                <a:gd name="connsiteY5" fmla="*/ 90158 h 91722"/>
                <a:gd name="connsiteX6" fmla="*/ 158615 w 155222"/>
                <a:gd name="connsiteY6" fmla="*/ 90511 h 91722"/>
                <a:gd name="connsiteX7" fmla="*/ 160661 w 155222"/>
                <a:gd name="connsiteY7" fmla="*/ 92698 h 91722"/>
                <a:gd name="connsiteX8" fmla="*/ 160379 w 155222"/>
                <a:gd name="connsiteY8" fmla="*/ 97002 h 91722"/>
                <a:gd name="connsiteX9" fmla="*/ 157627 w 155222"/>
                <a:gd name="connsiteY9" fmla="*/ 97426 h 91722"/>
                <a:gd name="connsiteX10" fmla="*/ 80581 w 155222"/>
                <a:gd name="connsiteY10" fmla="*/ 79152 h 91722"/>
                <a:gd name="connsiteX11" fmla="*/ 3816 w 155222"/>
                <a:gd name="connsiteY11" fmla="*/ 8667 h 91722"/>
                <a:gd name="connsiteX12" fmla="*/ 1206 w 155222"/>
                <a:gd name="connsiteY12" fmla="*/ 5280 h 91722"/>
                <a:gd name="connsiteX13" fmla="*/ 218 w 155222"/>
                <a:gd name="connsiteY13" fmla="*/ 835 h 91722"/>
                <a:gd name="connsiteX14" fmla="*/ 782 w 155222"/>
                <a:gd name="connsiteY14" fmla="*/ 200 h 91722"/>
                <a:gd name="connsiteX15" fmla="*/ 2758 w 155222"/>
                <a:gd name="connsiteY15" fmla="*/ 412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5222" h="91722">
                  <a:moveTo>
                    <a:pt x="2758" y="412"/>
                  </a:moveTo>
                  <a:cubicBezTo>
                    <a:pt x="3393" y="835"/>
                    <a:pt x="3887" y="1258"/>
                    <a:pt x="4310" y="1823"/>
                  </a:cubicBezTo>
                  <a:cubicBezTo>
                    <a:pt x="4945" y="2670"/>
                    <a:pt x="5580" y="3587"/>
                    <a:pt x="6286" y="4504"/>
                  </a:cubicBezTo>
                  <a:cubicBezTo>
                    <a:pt x="28934" y="34560"/>
                    <a:pt x="54757" y="57985"/>
                    <a:pt x="80651" y="72943"/>
                  </a:cubicBezTo>
                  <a:cubicBezTo>
                    <a:pt x="106545" y="87900"/>
                    <a:pt x="132368" y="94321"/>
                    <a:pt x="155158" y="90441"/>
                  </a:cubicBezTo>
                  <a:cubicBezTo>
                    <a:pt x="155793" y="90370"/>
                    <a:pt x="156357" y="90299"/>
                    <a:pt x="156992" y="90158"/>
                  </a:cubicBezTo>
                  <a:cubicBezTo>
                    <a:pt x="157486" y="90088"/>
                    <a:pt x="158051" y="90229"/>
                    <a:pt x="158615" y="90511"/>
                  </a:cubicBezTo>
                  <a:cubicBezTo>
                    <a:pt x="159391" y="90935"/>
                    <a:pt x="160167" y="91781"/>
                    <a:pt x="160661" y="92698"/>
                  </a:cubicBezTo>
                  <a:cubicBezTo>
                    <a:pt x="161649" y="94956"/>
                    <a:pt x="161508" y="96650"/>
                    <a:pt x="160379" y="97002"/>
                  </a:cubicBezTo>
                  <a:cubicBezTo>
                    <a:pt x="159391" y="97214"/>
                    <a:pt x="158474" y="97355"/>
                    <a:pt x="157627" y="97426"/>
                  </a:cubicBezTo>
                  <a:cubicBezTo>
                    <a:pt x="133991" y="101235"/>
                    <a:pt x="107251" y="94533"/>
                    <a:pt x="80581" y="79152"/>
                  </a:cubicBezTo>
                  <a:cubicBezTo>
                    <a:pt x="53840" y="63700"/>
                    <a:pt x="27241" y="39641"/>
                    <a:pt x="3816" y="8667"/>
                  </a:cubicBezTo>
                  <a:cubicBezTo>
                    <a:pt x="2899" y="7538"/>
                    <a:pt x="2052" y="6409"/>
                    <a:pt x="1206" y="5280"/>
                  </a:cubicBezTo>
                  <a:cubicBezTo>
                    <a:pt x="77" y="3798"/>
                    <a:pt x="-276" y="1894"/>
                    <a:pt x="218" y="835"/>
                  </a:cubicBezTo>
                  <a:cubicBezTo>
                    <a:pt x="571" y="341"/>
                    <a:pt x="712" y="270"/>
                    <a:pt x="782" y="200"/>
                  </a:cubicBezTo>
                  <a:cubicBezTo>
                    <a:pt x="1347" y="-153"/>
                    <a:pt x="2052" y="-12"/>
                    <a:pt x="2758" y="412"/>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32BBA6F3-A5A1-43A9-A0F6-EC6AC40B7D07}"/>
                </a:ext>
              </a:extLst>
            </p:cNvPr>
            <p:cNvSpPr/>
            <p:nvPr/>
          </p:nvSpPr>
          <p:spPr>
            <a:xfrm>
              <a:off x="4045867" y="3832860"/>
              <a:ext cx="134056" cy="268111"/>
            </a:xfrm>
            <a:custGeom>
              <a:avLst/>
              <a:gdLst>
                <a:gd name="connsiteX0" fmla="*/ 139347 w 134055"/>
                <a:gd name="connsiteY0" fmla="*/ 0 h 268111"/>
                <a:gd name="connsiteX1" fmla="*/ 139206 w 134055"/>
                <a:gd name="connsiteY1" fmla="*/ 35066 h 268111"/>
                <a:gd name="connsiteX2" fmla="*/ 85725 w 134055"/>
                <a:gd name="connsiteY2" fmla="*/ 125801 h 268111"/>
                <a:gd name="connsiteX3" fmla="*/ 0 w 134055"/>
                <a:gd name="connsiteY3" fmla="*/ 270934 h 268111"/>
                <a:gd name="connsiteX4" fmla="*/ 5786 w 134055"/>
                <a:gd name="connsiteY4" fmla="*/ 226413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268111">
                  <a:moveTo>
                    <a:pt x="139347" y="0"/>
                  </a:moveTo>
                  <a:lnTo>
                    <a:pt x="139206" y="35066"/>
                  </a:lnTo>
                  <a:lnTo>
                    <a:pt x="85725" y="125801"/>
                  </a:lnTo>
                  <a:lnTo>
                    <a:pt x="0" y="270934"/>
                  </a:lnTo>
                  <a:lnTo>
                    <a:pt x="5786" y="226413"/>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2E2E7ED6-61F5-4CAE-B9E1-9589F522C753}"/>
                </a:ext>
              </a:extLst>
            </p:cNvPr>
            <p:cNvSpPr/>
            <p:nvPr/>
          </p:nvSpPr>
          <p:spPr>
            <a:xfrm>
              <a:off x="4190577" y="3810565"/>
              <a:ext cx="42333" cy="77611"/>
            </a:xfrm>
            <a:custGeom>
              <a:avLst/>
              <a:gdLst>
                <a:gd name="connsiteX0" fmla="*/ 141 w 42333"/>
                <a:gd name="connsiteY0" fmla="*/ 0 h 77611"/>
                <a:gd name="connsiteX1" fmla="*/ 43039 w 42333"/>
                <a:gd name="connsiteY1" fmla="*/ 24765 h 77611"/>
                <a:gd name="connsiteX2" fmla="*/ 42898 w 42333"/>
                <a:gd name="connsiteY2" fmla="*/ 82479 h 77611"/>
                <a:gd name="connsiteX3" fmla="*/ 0 w 42333"/>
                <a:gd name="connsiteY3" fmla="*/ 57714 h 77611"/>
                <a:gd name="connsiteX4" fmla="*/ 141 w 42333"/>
                <a:gd name="connsiteY4" fmla="*/ 0 h 77611"/>
                <a:gd name="connsiteX5" fmla="*/ 21449 w 42333"/>
                <a:gd name="connsiteY5" fmla="*/ 57009 h 77611"/>
                <a:gd name="connsiteX6" fmla="*/ 35207 w 42333"/>
                <a:gd name="connsiteY6" fmla="*/ 49177 h 77611"/>
                <a:gd name="connsiteX7" fmla="*/ 21519 w 42333"/>
                <a:gd name="connsiteY7" fmla="*/ 25541 h 77611"/>
                <a:gd name="connsiteX8" fmla="*/ 7832 w 42333"/>
                <a:gd name="connsiteY8" fmla="*/ 33373 h 77611"/>
                <a:gd name="connsiteX9" fmla="*/ 21449 w 42333"/>
                <a:gd name="connsiteY9" fmla="*/ 57009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77611">
                  <a:moveTo>
                    <a:pt x="141" y="0"/>
                  </a:moveTo>
                  <a:lnTo>
                    <a:pt x="43039" y="24765"/>
                  </a:lnTo>
                  <a:lnTo>
                    <a:pt x="42898" y="82479"/>
                  </a:lnTo>
                  <a:lnTo>
                    <a:pt x="0" y="57714"/>
                  </a:lnTo>
                  <a:lnTo>
                    <a:pt x="141" y="0"/>
                  </a:lnTo>
                  <a:close/>
                  <a:moveTo>
                    <a:pt x="21449" y="57009"/>
                  </a:moveTo>
                  <a:cubicBezTo>
                    <a:pt x="28998" y="61383"/>
                    <a:pt x="35137" y="57856"/>
                    <a:pt x="35207" y="49177"/>
                  </a:cubicBezTo>
                  <a:cubicBezTo>
                    <a:pt x="35207" y="40569"/>
                    <a:pt x="29139" y="29915"/>
                    <a:pt x="21519" y="25541"/>
                  </a:cubicBezTo>
                  <a:cubicBezTo>
                    <a:pt x="13970" y="21167"/>
                    <a:pt x="7832" y="24694"/>
                    <a:pt x="7832" y="33373"/>
                  </a:cubicBezTo>
                  <a:cubicBezTo>
                    <a:pt x="7832" y="41981"/>
                    <a:pt x="13970" y="52634"/>
                    <a:pt x="21449" y="57009"/>
                  </a:cubicBezTo>
                </a:path>
              </a:pathLst>
            </a:custGeom>
            <a:solidFill>
              <a:schemeClr val="accent2"/>
            </a:solidFill>
            <a:ln w="7047"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7F28C583-061F-4604-86DD-865C605FAE45}"/>
                </a:ext>
              </a:extLst>
            </p:cNvPr>
            <p:cNvSpPr/>
            <p:nvPr/>
          </p:nvSpPr>
          <p:spPr>
            <a:xfrm>
              <a:off x="4203841" y="3841207"/>
              <a:ext cx="14111" cy="14111"/>
            </a:xfrm>
            <a:custGeom>
              <a:avLst/>
              <a:gdLst>
                <a:gd name="connsiteX0" fmla="*/ 8255 w 14111"/>
                <a:gd name="connsiteY0" fmla="*/ 1107 h 14111"/>
                <a:gd name="connsiteX1" fmla="*/ 16439 w 14111"/>
                <a:gd name="connsiteY1" fmla="*/ 15289 h 14111"/>
                <a:gd name="connsiteX2" fmla="*/ 8184 w 14111"/>
                <a:gd name="connsiteY2" fmla="*/ 20016 h 14111"/>
                <a:gd name="connsiteX3" fmla="*/ 0 w 14111"/>
                <a:gd name="connsiteY3" fmla="*/ 5764 h 14111"/>
                <a:gd name="connsiteX4" fmla="*/ 8255 w 14111"/>
                <a:gd name="connsiteY4" fmla="*/ 110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255" y="1107"/>
                  </a:moveTo>
                  <a:cubicBezTo>
                    <a:pt x="12841" y="3718"/>
                    <a:pt x="16439" y="10138"/>
                    <a:pt x="16439" y="15289"/>
                  </a:cubicBezTo>
                  <a:cubicBezTo>
                    <a:pt x="16439" y="20510"/>
                    <a:pt x="12771" y="22627"/>
                    <a:pt x="8184" y="20016"/>
                  </a:cubicBezTo>
                  <a:cubicBezTo>
                    <a:pt x="3669" y="17405"/>
                    <a:pt x="0" y="11055"/>
                    <a:pt x="0" y="5764"/>
                  </a:cubicBezTo>
                  <a:cubicBezTo>
                    <a:pt x="71" y="684"/>
                    <a:pt x="3739" y="-1503"/>
                    <a:pt x="8255" y="110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9442890C-DE7B-4BD3-92DD-888C0B9C9F74}"/>
                </a:ext>
              </a:extLst>
            </p:cNvPr>
            <p:cNvSpPr/>
            <p:nvPr/>
          </p:nvSpPr>
          <p:spPr>
            <a:xfrm>
              <a:off x="4190718" y="3791585"/>
              <a:ext cx="70556" cy="42333"/>
            </a:xfrm>
            <a:custGeom>
              <a:avLst/>
              <a:gdLst>
                <a:gd name="connsiteX0" fmla="*/ 0 w 70555"/>
                <a:gd name="connsiteY0" fmla="*/ 18979 h 42333"/>
                <a:gd name="connsiteX1" fmla="*/ 32667 w 70555"/>
                <a:gd name="connsiteY1" fmla="*/ 0 h 42333"/>
                <a:gd name="connsiteX2" fmla="*/ 75565 w 70555"/>
                <a:gd name="connsiteY2" fmla="*/ 24765 h 42333"/>
                <a:gd name="connsiteX3" fmla="*/ 42898 w 70555"/>
                <a:gd name="connsiteY3" fmla="*/ 43745 h 42333"/>
              </a:gdLst>
              <a:ahLst/>
              <a:cxnLst>
                <a:cxn ang="0">
                  <a:pos x="connsiteX0" y="connsiteY0"/>
                </a:cxn>
                <a:cxn ang="0">
                  <a:pos x="connsiteX1" y="connsiteY1"/>
                </a:cxn>
                <a:cxn ang="0">
                  <a:pos x="connsiteX2" y="connsiteY2"/>
                </a:cxn>
                <a:cxn ang="0">
                  <a:pos x="connsiteX3" y="connsiteY3"/>
                </a:cxn>
              </a:cxnLst>
              <a:rect l="l" t="t" r="r" b="b"/>
              <a:pathLst>
                <a:path w="70555" h="42333">
                  <a:moveTo>
                    <a:pt x="0" y="18979"/>
                  </a:moveTo>
                  <a:lnTo>
                    <a:pt x="32667" y="0"/>
                  </a:lnTo>
                  <a:lnTo>
                    <a:pt x="75565" y="24765"/>
                  </a:lnTo>
                  <a:lnTo>
                    <a:pt x="42898" y="43745"/>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3C43E29D-B627-4D6C-861F-348992163081}"/>
                </a:ext>
              </a:extLst>
            </p:cNvPr>
            <p:cNvSpPr/>
            <p:nvPr/>
          </p:nvSpPr>
          <p:spPr>
            <a:xfrm>
              <a:off x="4202642" y="3733800"/>
              <a:ext cx="49389" cy="84667"/>
            </a:xfrm>
            <a:custGeom>
              <a:avLst/>
              <a:gdLst>
                <a:gd name="connsiteX0" fmla="*/ 56021 w 49388"/>
                <a:gd name="connsiteY0" fmla="*/ 24765 h 84666"/>
                <a:gd name="connsiteX1" fmla="*/ 56021 w 49388"/>
                <a:gd name="connsiteY1" fmla="*/ 24130 h 84666"/>
                <a:gd name="connsiteX2" fmla="*/ 55951 w 49388"/>
                <a:gd name="connsiteY2" fmla="*/ 23495 h 84666"/>
                <a:gd name="connsiteX3" fmla="*/ 55880 w 49388"/>
                <a:gd name="connsiteY3" fmla="*/ 22789 h 84666"/>
                <a:gd name="connsiteX4" fmla="*/ 55809 w 49388"/>
                <a:gd name="connsiteY4" fmla="*/ 22084 h 84666"/>
                <a:gd name="connsiteX5" fmla="*/ 55809 w 49388"/>
                <a:gd name="connsiteY5" fmla="*/ 22084 h 84666"/>
                <a:gd name="connsiteX6" fmla="*/ 55809 w 49388"/>
                <a:gd name="connsiteY6" fmla="*/ 22084 h 84666"/>
                <a:gd name="connsiteX7" fmla="*/ 55668 w 49388"/>
                <a:gd name="connsiteY7" fmla="*/ 21449 h 84666"/>
                <a:gd name="connsiteX8" fmla="*/ 55527 w 49388"/>
                <a:gd name="connsiteY8" fmla="*/ 20743 h 84666"/>
                <a:gd name="connsiteX9" fmla="*/ 55386 w 49388"/>
                <a:gd name="connsiteY9" fmla="*/ 20038 h 84666"/>
                <a:gd name="connsiteX10" fmla="*/ 55174 w 49388"/>
                <a:gd name="connsiteY10" fmla="*/ 19332 h 84666"/>
                <a:gd name="connsiteX11" fmla="*/ 55033 w 49388"/>
                <a:gd name="connsiteY11" fmla="*/ 18768 h 84666"/>
                <a:gd name="connsiteX12" fmla="*/ 55033 w 49388"/>
                <a:gd name="connsiteY12" fmla="*/ 18697 h 84666"/>
                <a:gd name="connsiteX13" fmla="*/ 54963 w 49388"/>
                <a:gd name="connsiteY13" fmla="*/ 18556 h 84666"/>
                <a:gd name="connsiteX14" fmla="*/ 54751 w 49388"/>
                <a:gd name="connsiteY14" fmla="*/ 17850 h 84666"/>
                <a:gd name="connsiteX15" fmla="*/ 54540 w 49388"/>
                <a:gd name="connsiteY15" fmla="*/ 17145 h 84666"/>
                <a:gd name="connsiteX16" fmla="*/ 54257 w 49388"/>
                <a:gd name="connsiteY16" fmla="*/ 16440 h 84666"/>
                <a:gd name="connsiteX17" fmla="*/ 53975 w 49388"/>
                <a:gd name="connsiteY17" fmla="*/ 15804 h 84666"/>
                <a:gd name="connsiteX18" fmla="*/ 53763 w 49388"/>
                <a:gd name="connsiteY18" fmla="*/ 15310 h 84666"/>
                <a:gd name="connsiteX19" fmla="*/ 53763 w 49388"/>
                <a:gd name="connsiteY19" fmla="*/ 15240 h 84666"/>
                <a:gd name="connsiteX20" fmla="*/ 53693 w 49388"/>
                <a:gd name="connsiteY20" fmla="*/ 15099 h 84666"/>
                <a:gd name="connsiteX21" fmla="*/ 53411 w 49388"/>
                <a:gd name="connsiteY21" fmla="*/ 14464 h 84666"/>
                <a:gd name="connsiteX22" fmla="*/ 53058 w 49388"/>
                <a:gd name="connsiteY22" fmla="*/ 13758 h 84666"/>
                <a:gd name="connsiteX23" fmla="*/ 52634 w 49388"/>
                <a:gd name="connsiteY23" fmla="*/ 12912 h 84666"/>
                <a:gd name="connsiteX24" fmla="*/ 52141 w 49388"/>
                <a:gd name="connsiteY24" fmla="*/ 12065 h 84666"/>
                <a:gd name="connsiteX25" fmla="*/ 52070 w 49388"/>
                <a:gd name="connsiteY25" fmla="*/ 11924 h 84666"/>
                <a:gd name="connsiteX26" fmla="*/ 51929 w 49388"/>
                <a:gd name="connsiteY26" fmla="*/ 11712 h 84666"/>
                <a:gd name="connsiteX27" fmla="*/ 50941 w 49388"/>
                <a:gd name="connsiteY27" fmla="*/ 10089 h 84666"/>
                <a:gd name="connsiteX28" fmla="*/ 50094 w 49388"/>
                <a:gd name="connsiteY28" fmla="*/ 8890 h 84666"/>
                <a:gd name="connsiteX29" fmla="*/ 50094 w 49388"/>
                <a:gd name="connsiteY29" fmla="*/ 8890 h 84666"/>
                <a:gd name="connsiteX30" fmla="*/ 50094 w 49388"/>
                <a:gd name="connsiteY30" fmla="*/ 8890 h 84666"/>
                <a:gd name="connsiteX31" fmla="*/ 49460 w 49388"/>
                <a:gd name="connsiteY31" fmla="*/ 8114 h 84666"/>
                <a:gd name="connsiteX32" fmla="*/ 48966 w 49388"/>
                <a:gd name="connsiteY32" fmla="*/ 7479 h 84666"/>
                <a:gd name="connsiteX33" fmla="*/ 48472 w 49388"/>
                <a:gd name="connsiteY33" fmla="*/ 6844 h 84666"/>
                <a:gd name="connsiteX34" fmla="*/ 47907 w 49388"/>
                <a:gd name="connsiteY34" fmla="*/ 6280 h 84666"/>
                <a:gd name="connsiteX35" fmla="*/ 47837 w 49388"/>
                <a:gd name="connsiteY35" fmla="*/ 6209 h 84666"/>
                <a:gd name="connsiteX36" fmla="*/ 47766 w 49388"/>
                <a:gd name="connsiteY36" fmla="*/ 6138 h 84666"/>
                <a:gd name="connsiteX37" fmla="*/ 47343 w 49388"/>
                <a:gd name="connsiteY37" fmla="*/ 5715 h 84666"/>
                <a:gd name="connsiteX38" fmla="*/ 46778 w 49388"/>
                <a:gd name="connsiteY38" fmla="*/ 5150 h 84666"/>
                <a:gd name="connsiteX39" fmla="*/ 46143 w 49388"/>
                <a:gd name="connsiteY39" fmla="*/ 4586 h 84666"/>
                <a:gd name="connsiteX40" fmla="*/ 45508 w 49388"/>
                <a:gd name="connsiteY40" fmla="*/ 4022 h 84666"/>
                <a:gd name="connsiteX41" fmla="*/ 45226 w 49388"/>
                <a:gd name="connsiteY41" fmla="*/ 3739 h 84666"/>
                <a:gd name="connsiteX42" fmla="*/ 45156 w 49388"/>
                <a:gd name="connsiteY42" fmla="*/ 3669 h 84666"/>
                <a:gd name="connsiteX43" fmla="*/ 44944 w 49388"/>
                <a:gd name="connsiteY43" fmla="*/ 3457 h 84666"/>
                <a:gd name="connsiteX44" fmla="*/ 44309 w 49388"/>
                <a:gd name="connsiteY44" fmla="*/ 3034 h 84666"/>
                <a:gd name="connsiteX45" fmla="*/ 43745 w 49388"/>
                <a:gd name="connsiteY45" fmla="*/ 2611 h 84666"/>
                <a:gd name="connsiteX46" fmla="*/ 43180 w 49388"/>
                <a:gd name="connsiteY46" fmla="*/ 2258 h 84666"/>
                <a:gd name="connsiteX47" fmla="*/ 42616 w 49388"/>
                <a:gd name="connsiteY47" fmla="*/ 1905 h 84666"/>
                <a:gd name="connsiteX48" fmla="*/ 42474 w 49388"/>
                <a:gd name="connsiteY48" fmla="*/ 1835 h 84666"/>
                <a:gd name="connsiteX49" fmla="*/ 42051 w 49388"/>
                <a:gd name="connsiteY49" fmla="*/ 1623 h 84666"/>
                <a:gd name="connsiteX50" fmla="*/ 41487 w 49388"/>
                <a:gd name="connsiteY50" fmla="*/ 1341 h 84666"/>
                <a:gd name="connsiteX51" fmla="*/ 40922 w 49388"/>
                <a:gd name="connsiteY51" fmla="*/ 1058 h 84666"/>
                <a:gd name="connsiteX52" fmla="*/ 40358 w 49388"/>
                <a:gd name="connsiteY52" fmla="*/ 847 h 84666"/>
                <a:gd name="connsiteX53" fmla="*/ 39793 w 49388"/>
                <a:gd name="connsiteY53" fmla="*/ 635 h 84666"/>
                <a:gd name="connsiteX54" fmla="*/ 39652 w 49388"/>
                <a:gd name="connsiteY54" fmla="*/ 565 h 84666"/>
                <a:gd name="connsiteX55" fmla="*/ 39582 w 49388"/>
                <a:gd name="connsiteY55" fmla="*/ 565 h 84666"/>
                <a:gd name="connsiteX56" fmla="*/ 39158 w 49388"/>
                <a:gd name="connsiteY56" fmla="*/ 423 h 84666"/>
                <a:gd name="connsiteX57" fmla="*/ 38594 w 49388"/>
                <a:gd name="connsiteY57" fmla="*/ 282 h 84666"/>
                <a:gd name="connsiteX58" fmla="*/ 38029 w 49388"/>
                <a:gd name="connsiteY58" fmla="*/ 141 h 84666"/>
                <a:gd name="connsiteX59" fmla="*/ 37465 w 49388"/>
                <a:gd name="connsiteY59" fmla="*/ 71 h 84666"/>
                <a:gd name="connsiteX60" fmla="*/ 37042 w 49388"/>
                <a:gd name="connsiteY60" fmla="*/ 0 h 84666"/>
                <a:gd name="connsiteX61" fmla="*/ 36971 w 49388"/>
                <a:gd name="connsiteY61" fmla="*/ 0 h 84666"/>
                <a:gd name="connsiteX62" fmla="*/ 36830 w 49388"/>
                <a:gd name="connsiteY62" fmla="*/ 0 h 84666"/>
                <a:gd name="connsiteX63" fmla="*/ 36195 w 49388"/>
                <a:gd name="connsiteY63" fmla="*/ 0 h 84666"/>
                <a:gd name="connsiteX64" fmla="*/ 35489 w 49388"/>
                <a:gd name="connsiteY64" fmla="*/ 0 h 84666"/>
                <a:gd name="connsiteX65" fmla="*/ 34713 w 49388"/>
                <a:gd name="connsiteY65" fmla="*/ 141 h 84666"/>
                <a:gd name="connsiteX66" fmla="*/ 34713 w 49388"/>
                <a:gd name="connsiteY66" fmla="*/ 141 h 84666"/>
                <a:gd name="connsiteX67" fmla="*/ 34713 w 49388"/>
                <a:gd name="connsiteY67" fmla="*/ 141 h 84666"/>
                <a:gd name="connsiteX68" fmla="*/ 33796 w 49388"/>
                <a:gd name="connsiteY68" fmla="*/ 423 h 84666"/>
                <a:gd name="connsiteX69" fmla="*/ 32667 w 49388"/>
                <a:gd name="connsiteY69" fmla="*/ 917 h 84666"/>
                <a:gd name="connsiteX70" fmla="*/ 0 w 49388"/>
                <a:gd name="connsiteY70" fmla="*/ 19897 h 84666"/>
                <a:gd name="connsiteX71" fmla="*/ 2046 w 49388"/>
                <a:gd name="connsiteY71" fmla="*/ 19120 h 84666"/>
                <a:gd name="connsiteX72" fmla="*/ 2046 w 49388"/>
                <a:gd name="connsiteY72" fmla="*/ 19120 h 84666"/>
                <a:gd name="connsiteX73" fmla="*/ 4375 w 49388"/>
                <a:gd name="connsiteY73" fmla="*/ 18979 h 84666"/>
                <a:gd name="connsiteX74" fmla="*/ 4445 w 49388"/>
                <a:gd name="connsiteY74" fmla="*/ 18979 h 84666"/>
                <a:gd name="connsiteX75" fmla="*/ 6985 w 49388"/>
                <a:gd name="connsiteY75" fmla="*/ 19544 h 84666"/>
                <a:gd name="connsiteX76" fmla="*/ 7056 w 49388"/>
                <a:gd name="connsiteY76" fmla="*/ 19544 h 84666"/>
                <a:gd name="connsiteX77" fmla="*/ 9807 w 49388"/>
                <a:gd name="connsiteY77" fmla="*/ 20814 h 84666"/>
                <a:gd name="connsiteX78" fmla="*/ 12559 w 49388"/>
                <a:gd name="connsiteY78" fmla="*/ 22719 h 84666"/>
                <a:gd name="connsiteX79" fmla="*/ 12630 w 49388"/>
                <a:gd name="connsiteY79" fmla="*/ 22789 h 84666"/>
                <a:gd name="connsiteX80" fmla="*/ 15170 w 49388"/>
                <a:gd name="connsiteY80" fmla="*/ 25118 h 84666"/>
                <a:gd name="connsiteX81" fmla="*/ 15240 w 49388"/>
                <a:gd name="connsiteY81" fmla="*/ 25188 h 84666"/>
                <a:gd name="connsiteX82" fmla="*/ 17568 w 49388"/>
                <a:gd name="connsiteY82" fmla="*/ 27940 h 84666"/>
                <a:gd name="connsiteX83" fmla="*/ 17568 w 49388"/>
                <a:gd name="connsiteY83" fmla="*/ 27940 h 84666"/>
                <a:gd name="connsiteX84" fmla="*/ 19544 w 49388"/>
                <a:gd name="connsiteY84" fmla="*/ 30974 h 84666"/>
                <a:gd name="connsiteX85" fmla="*/ 19614 w 49388"/>
                <a:gd name="connsiteY85" fmla="*/ 31115 h 84666"/>
                <a:gd name="connsiteX86" fmla="*/ 21237 w 49388"/>
                <a:gd name="connsiteY86" fmla="*/ 34290 h 84666"/>
                <a:gd name="connsiteX87" fmla="*/ 21237 w 49388"/>
                <a:gd name="connsiteY87" fmla="*/ 34361 h 84666"/>
                <a:gd name="connsiteX88" fmla="*/ 22437 w 49388"/>
                <a:gd name="connsiteY88" fmla="*/ 37676 h 84666"/>
                <a:gd name="connsiteX89" fmla="*/ 22437 w 49388"/>
                <a:gd name="connsiteY89" fmla="*/ 37747 h 84666"/>
                <a:gd name="connsiteX90" fmla="*/ 23213 w 49388"/>
                <a:gd name="connsiteY90" fmla="*/ 41134 h 84666"/>
                <a:gd name="connsiteX91" fmla="*/ 23213 w 49388"/>
                <a:gd name="connsiteY91" fmla="*/ 41134 h 84666"/>
                <a:gd name="connsiteX92" fmla="*/ 23495 w 49388"/>
                <a:gd name="connsiteY92" fmla="*/ 44450 h 84666"/>
                <a:gd name="connsiteX93" fmla="*/ 23354 w 49388"/>
                <a:gd name="connsiteY93" fmla="*/ 90876 h 84666"/>
                <a:gd name="connsiteX94" fmla="*/ 56021 w 49388"/>
                <a:gd name="connsiteY94" fmla="*/ 71896 h 84666"/>
                <a:gd name="connsiteX95" fmla="*/ 56162 w 49388"/>
                <a:gd name="connsiteY95" fmla="*/ 25470 h 84666"/>
                <a:gd name="connsiteX96" fmla="*/ 56021 w 49388"/>
                <a:gd name="connsiteY96" fmla="*/ 24765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9388" h="84666">
                  <a:moveTo>
                    <a:pt x="56021" y="24765"/>
                  </a:moveTo>
                  <a:cubicBezTo>
                    <a:pt x="56021" y="24553"/>
                    <a:pt x="56021" y="24342"/>
                    <a:pt x="56021" y="24130"/>
                  </a:cubicBezTo>
                  <a:cubicBezTo>
                    <a:pt x="56021" y="23918"/>
                    <a:pt x="56021" y="23707"/>
                    <a:pt x="55951" y="23495"/>
                  </a:cubicBezTo>
                  <a:cubicBezTo>
                    <a:pt x="55951" y="23283"/>
                    <a:pt x="55880" y="23071"/>
                    <a:pt x="55880" y="22789"/>
                  </a:cubicBezTo>
                  <a:cubicBezTo>
                    <a:pt x="55880" y="22578"/>
                    <a:pt x="55809" y="22295"/>
                    <a:pt x="55809" y="22084"/>
                  </a:cubicBezTo>
                  <a:cubicBezTo>
                    <a:pt x="55809" y="22084"/>
                    <a:pt x="55809" y="22084"/>
                    <a:pt x="55809" y="22084"/>
                  </a:cubicBezTo>
                  <a:cubicBezTo>
                    <a:pt x="55809" y="22084"/>
                    <a:pt x="55809" y="22084"/>
                    <a:pt x="55809" y="22084"/>
                  </a:cubicBezTo>
                  <a:cubicBezTo>
                    <a:pt x="55809" y="21872"/>
                    <a:pt x="55739" y="21661"/>
                    <a:pt x="55668" y="21449"/>
                  </a:cubicBezTo>
                  <a:cubicBezTo>
                    <a:pt x="55598" y="21237"/>
                    <a:pt x="55598" y="20955"/>
                    <a:pt x="55527" y="20743"/>
                  </a:cubicBezTo>
                  <a:cubicBezTo>
                    <a:pt x="55457" y="20531"/>
                    <a:pt x="55386" y="20249"/>
                    <a:pt x="55386" y="20038"/>
                  </a:cubicBezTo>
                  <a:cubicBezTo>
                    <a:pt x="55316" y="19826"/>
                    <a:pt x="55245" y="19544"/>
                    <a:pt x="55174" y="19332"/>
                  </a:cubicBezTo>
                  <a:cubicBezTo>
                    <a:pt x="55104" y="19120"/>
                    <a:pt x="55104" y="18979"/>
                    <a:pt x="55033" y="18768"/>
                  </a:cubicBezTo>
                  <a:cubicBezTo>
                    <a:pt x="55033" y="18768"/>
                    <a:pt x="55033" y="18768"/>
                    <a:pt x="55033" y="18697"/>
                  </a:cubicBezTo>
                  <a:cubicBezTo>
                    <a:pt x="55033" y="18627"/>
                    <a:pt x="55033" y="18627"/>
                    <a:pt x="54963" y="18556"/>
                  </a:cubicBezTo>
                  <a:cubicBezTo>
                    <a:pt x="54892" y="18344"/>
                    <a:pt x="54822" y="18062"/>
                    <a:pt x="54751" y="17850"/>
                  </a:cubicBezTo>
                  <a:cubicBezTo>
                    <a:pt x="54681" y="17639"/>
                    <a:pt x="54610" y="17356"/>
                    <a:pt x="54540" y="17145"/>
                  </a:cubicBezTo>
                  <a:cubicBezTo>
                    <a:pt x="54469" y="16933"/>
                    <a:pt x="54398" y="16722"/>
                    <a:pt x="54257" y="16440"/>
                  </a:cubicBezTo>
                  <a:cubicBezTo>
                    <a:pt x="54187" y="16228"/>
                    <a:pt x="54116" y="16016"/>
                    <a:pt x="53975" y="15804"/>
                  </a:cubicBezTo>
                  <a:cubicBezTo>
                    <a:pt x="53904" y="15663"/>
                    <a:pt x="53834" y="15452"/>
                    <a:pt x="53763" y="15310"/>
                  </a:cubicBezTo>
                  <a:cubicBezTo>
                    <a:pt x="53763" y="15310"/>
                    <a:pt x="53763" y="15310"/>
                    <a:pt x="53763" y="15240"/>
                  </a:cubicBezTo>
                  <a:cubicBezTo>
                    <a:pt x="53763" y="15169"/>
                    <a:pt x="53693" y="15169"/>
                    <a:pt x="53693" y="15099"/>
                  </a:cubicBezTo>
                  <a:cubicBezTo>
                    <a:pt x="53622" y="14887"/>
                    <a:pt x="53481" y="14676"/>
                    <a:pt x="53411" y="14464"/>
                  </a:cubicBezTo>
                  <a:cubicBezTo>
                    <a:pt x="53269" y="14252"/>
                    <a:pt x="53199" y="13970"/>
                    <a:pt x="53058" y="13758"/>
                  </a:cubicBezTo>
                  <a:cubicBezTo>
                    <a:pt x="52917" y="13476"/>
                    <a:pt x="52776" y="13194"/>
                    <a:pt x="52634" y="12912"/>
                  </a:cubicBezTo>
                  <a:cubicBezTo>
                    <a:pt x="52493" y="12629"/>
                    <a:pt x="52352" y="12347"/>
                    <a:pt x="52141" y="12065"/>
                  </a:cubicBezTo>
                  <a:cubicBezTo>
                    <a:pt x="52141" y="11995"/>
                    <a:pt x="52070" y="11924"/>
                    <a:pt x="52070" y="11924"/>
                  </a:cubicBezTo>
                  <a:cubicBezTo>
                    <a:pt x="52000" y="11853"/>
                    <a:pt x="52000" y="11783"/>
                    <a:pt x="51929" y="11712"/>
                  </a:cubicBezTo>
                  <a:cubicBezTo>
                    <a:pt x="51576" y="11148"/>
                    <a:pt x="51294" y="10654"/>
                    <a:pt x="50941" y="10089"/>
                  </a:cubicBezTo>
                  <a:cubicBezTo>
                    <a:pt x="50659" y="9666"/>
                    <a:pt x="50377" y="9243"/>
                    <a:pt x="50094" y="8890"/>
                  </a:cubicBezTo>
                  <a:cubicBezTo>
                    <a:pt x="50094" y="8890"/>
                    <a:pt x="50094" y="8890"/>
                    <a:pt x="50094" y="8890"/>
                  </a:cubicBezTo>
                  <a:cubicBezTo>
                    <a:pt x="50094" y="8890"/>
                    <a:pt x="50094" y="8890"/>
                    <a:pt x="50094" y="8890"/>
                  </a:cubicBezTo>
                  <a:cubicBezTo>
                    <a:pt x="49883" y="8608"/>
                    <a:pt x="49671" y="8326"/>
                    <a:pt x="49460" y="8114"/>
                  </a:cubicBezTo>
                  <a:cubicBezTo>
                    <a:pt x="49318" y="7902"/>
                    <a:pt x="49107" y="7690"/>
                    <a:pt x="48966" y="7479"/>
                  </a:cubicBezTo>
                  <a:cubicBezTo>
                    <a:pt x="48825" y="7267"/>
                    <a:pt x="48613" y="7056"/>
                    <a:pt x="48472" y="6844"/>
                  </a:cubicBezTo>
                  <a:cubicBezTo>
                    <a:pt x="48331" y="6632"/>
                    <a:pt x="48119" y="6420"/>
                    <a:pt x="47907" y="6280"/>
                  </a:cubicBezTo>
                  <a:cubicBezTo>
                    <a:pt x="47907" y="6209"/>
                    <a:pt x="47837" y="6209"/>
                    <a:pt x="47837" y="6209"/>
                  </a:cubicBezTo>
                  <a:cubicBezTo>
                    <a:pt x="47837" y="6209"/>
                    <a:pt x="47837" y="6209"/>
                    <a:pt x="47766" y="6138"/>
                  </a:cubicBezTo>
                  <a:cubicBezTo>
                    <a:pt x="47625" y="5997"/>
                    <a:pt x="47484" y="5856"/>
                    <a:pt x="47343" y="5715"/>
                  </a:cubicBezTo>
                  <a:cubicBezTo>
                    <a:pt x="47131" y="5503"/>
                    <a:pt x="46990" y="5362"/>
                    <a:pt x="46778" y="5150"/>
                  </a:cubicBezTo>
                  <a:cubicBezTo>
                    <a:pt x="46567" y="4939"/>
                    <a:pt x="46355" y="4798"/>
                    <a:pt x="46143" y="4586"/>
                  </a:cubicBezTo>
                  <a:cubicBezTo>
                    <a:pt x="45932" y="4374"/>
                    <a:pt x="45720" y="4233"/>
                    <a:pt x="45508" y="4022"/>
                  </a:cubicBezTo>
                  <a:cubicBezTo>
                    <a:pt x="45438" y="3951"/>
                    <a:pt x="45297" y="3880"/>
                    <a:pt x="45226" y="3739"/>
                  </a:cubicBezTo>
                  <a:cubicBezTo>
                    <a:pt x="45226" y="3739"/>
                    <a:pt x="45156" y="3669"/>
                    <a:pt x="45156" y="3669"/>
                  </a:cubicBezTo>
                  <a:cubicBezTo>
                    <a:pt x="45085" y="3598"/>
                    <a:pt x="45014" y="3528"/>
                    <a:pt x="44944" y="3457"/>
                  </a:cubicBezTo>
                  <a:cubicBezTo>
                    <a:pt x="44732" y="3316"/>
                    <a:pt x="44521" y="3175"/>
                    <a:pt x="44309" y="3034"/>
                  </a:cubicBezTo>
                  <a:cubicBezTo>
                    <a:pt x="44097" y="2893"/>
                    <a:pt x="43886" y="2752"/>
                    <a:pt x="43745" y="2611"/>
                  </a:cubicBezTo>
                  <a:cubicBezTo>
                    <a:pt x="43533" y="2469"/>
                    <a:pt x="43392" y="2328"/>
                    <a:pt x="43180" y="2258"/>
                  </a:cubicBezTo>
                  <a:cubicBezTo>
                    <a:pt x="42968" y="2117"/>
                    <a:pt x="42827" y="2046"/>
                    <a:pt x="42616" y="1905"/>
                  </a:cubicBezTo>
                  <a:cubicBezTo>
                    <a:pt x="42545" y="1905"/>
                    <a:pt x="42545" y="1835"/>
                    <a:pt x="42474" y="1835"/>
                  </a:cubicBezTo>
                  <a:cubicBezTo>
                    <a:pt x="42333" y="1764"/>
                    <a:pt x="42192" y="1693"/>
                    <a:pt x="42051" y="1623"/>
                  </a:cubicBezTo>
                  <a:cubicBezTo>
                    <a:pt x="41839" y="1552"/>
                    <a:pt x="41698" y="1411"/>
                    <a:pt x="41487" y="1341"/>
                  </a:cubicBezTo>
                  <a:cubicBezTo>
                    <a:pt x="41275" y="1270"/>
                    <a:pt x="41134" y="1129"/>
                    <a:pt x="40922" y="1058"/>
                  </a:cubicBezTo>
                  <a:cubicBezTo>
                    <a:pt x="40711" y="988"/>
                    <a:pt x="40569" y="917"/>
                    <a:pt x="40358" y="847"/>
                  </a:cubicBezTo>
                  <a:cubicBezTo>
                    <a:pt x="40146" y="776"/>
                    <a:pt x="40005" y="705"/>
                    <a:pt x="39793" y="635"/>
                  </a:cubicBezTo>
                  <a:cubicBezTo>
                    <a:pt x="39723" y="635"/>
                    <a:pt x="39723" y="635"/>
                    <a:pt x="39652" y="565"/>
                  </a:cubicBezTo>
                  <a:cubicBezTo>
                    <a:pt x="39652" y="565"/>
                    <a:pt x="39652" y="565"/>
                    <a:pt x="39582" y="565"/>
                  </a:cubicBezTo>
                  <a:cubicBezTo>
                    <a:pt x="39441" y="494"/>
                    <a:pt x="39299" y="494"/>
                    <a:pt x="39158" y="423"/>
                  </a:cubicBezTo>
                  <a:cubicBezTo>
                    <a:pt x="38947" y="353"/>
                    <a:pt x="38806" y="282"/>
                    <a:pt x="38594" y="282"/>
                  </a:cubicBezTo>
                  <a:cubicBezTo>
                    <a:pt x="38382" y="211"/>
                    <a:pt x="38241" y="211"/>
                    <a:pt x="38029" y="141"/>
                  </a:cubicBezTo>
                  <a:cubicBezTo>
                    <a:pt x="37818" y="71"/>
                    <a:pt x="37606" y="71"/>
                    <a:pt x="37465" y="71"/>
                  </a:cubicBezTo>
                  <a:cubicBezTo>
                    <a:pt x="37324" y="71"/>
                    <a:pt x="37183" y="71"/>
                    <a:pt x="37042" y="0"/>
                  </a:cubicBezTo>
                  <a:cubicBezTo>
                    <a:pt x="37042" y="0"/>
                    <a:pt x="36971" y="0"/>
                    <a:pt x="36971" y="0"/>
                  </a:cubicBezTo>
                  <a:cubicBezTo>
                    <a:pt x="36901" y="0"/>
                    <a:pt x="36901" y="0"/>
                    <a:pt x="36830" y="0"/>
                  </a:cubicBezTo>
                  <a:cubicBezTo>
                    <a:pt x="36618" y="0"/>
                    <a:pt x="36407" y="0"/>
                    <a:pt x="36195" y="0"/>
                  </a:cubicBezTo>
                  <a:cubicBezTo>
                    <a:pt x="35983" y="0"/>
                    <a:pt x="35701" y="0"/>
                    <a:pt x="35489" y="0"/>
                  </a:cubicBezTo>
                  <a:cubicBezTo>
                    <a:pt x="35207" y="0"/>
                    <a:pt x="34925" y="71"/>
                    <a:pt x="34713" y="141"/>
                  </a:cubicBezTo>
                  <a:cubicBezTo>
                    <a:pt x="34713" y="141"/>
                    <a:pt x="34713" y="141"/>
                    <a:pt x="34713" y="141"/>
                  </a:cubicBezTo>
                  <a:cubicBezTo>
                    <a:pt x="34713" y="141"/>
                    <a:pt x="34713" y="141"/>
                    <a:pt x="34713" y="141"/>
                  </a:cubicBezTo>
                  <a:cubicBezTo>
                    <a:pt x="34431" y="211"/>
                    <a:pt x="34078" y="282"/>
                    <a:pt x="33796" y="423"/>
                  </a:cubicBezTo>
                  <a:cubicBezTo>
                    <a:pt x="33443" y="565"/>
                    <a:pt x="33020" y="705"/>
                    <a:pt x="32667" y="917"/>
                  </a:cubicBezTo>
                  <a:lnTo>
                    <a:pt x="0" y="19897"/>
                  </a:lnTo>
                  <a:cubicBezTo>
                    <a:pt x="635" y="19544"/>
                    <a:pt x="1270" y="19262"/>
                    <a:pt x="2046" y="19120"/>
                  </a:cubicBezTo>
                  <a:cubicBezTo>
                    <a:pt x="2046" y="19120"/>
                    <a:pt x="2046" y="19120"/>
                    <a:pt x="2046" y="19120"/>
                  </a:cubicBezTo>
                  <a:cubicBezTo>
                    <a:pt x="2752" y="18979"/>
                    <a:pt x="3528" y="18909"/>
                    <a:pt x="4375" y="18979"/>
                  </a:cubicBezTo>
                  <a:cubicBezTo>
                    <a:pt x="4375" y="18979"/>
                    <a:pt x="4445" y="18979"/>
                    <a:pt x="4445" y="18979"/>
                  </a:cubicBezTo>
                  <a:cubicBezTo>
                    <a:pt x="5221" y="19050"/>
                    <a:pt x="6068" y="19262"/>
                    <a:pt x="6985" y="19544"/>
                  </a:cubicBezTo>
                  <a:cubicBezTo>
                    <a:pt x="6985" y="19544"/>
                    <a:pt x="6985" y="19544"/>
                    <a:pt x="7056" y="19544"/>
                  </a:cubicBezTo>
                  <a:cubicBezTo>
                    <a:pt x="7973" y="19826"/>
                    <a:pt x="8890" y="20249"/>
                    <a:pt x="9807" y="20814"/>
                  </a:cubicBezTo>
                  <a:cubicBezTo>
                    <a:pt x="10724" y="21378"/>
                    <a:pt x="11642" y="22013"/>
                    <a:pt x="12559" y="22719"/>
                  </a:cubicBezTo>
                  <a:cubicBezTo>
                    <a:pt x="12559" y="22719"/>
                    <a:pt x="12630" y="22789"/>
                    <a:pt x="12630" y="22789"/>
                  </a:cubicBezTo>
                  <a:cubicBezTo>
                    <a:pt x="13476" y="23495"/>
                    <a:pt x="14323" y="24271"/>
                    <a:pt x="15170" y="25118"/>
                  </a:cubicBezTo>
                  <a:cubicBezTo>
                    <a:pt x="15170" y="25118"/>
                    <a:pt x="15170" y="25118"/>
                    <a:pt x="15240" y="25188"/>
                  </a:cubicBezTo>
                  <a:cubicBezTo>
                    <a:pt x="16016" y="26035"/>
                    <a:pt x="16792" y="26952"/>
                    <a:pt x="17568" y="27940"/>
                  </a:cubicBezTo>
                  <a:cubicBezTo>
                    <a:pt x="17568" y="27940"/>
                    <a:pt x="17568" y="27940"/>
                    <a:pt x="17568" y="27940"/>
                  </a:cubicBezTo>
                  <a:cubicBezTo>
                    <a:pt x="18274" y="28928"/>
                    <a:pt x="18909" y="29915"/>
                    <a:pt x="19544" y="30974"/>
                  </a:cubicBezTo>
                  <a:cubicBezTo>
                    <a:pt x="19544" y="31044"/>
                    <a:pt x="19614" y="31115"/>
                    <a:pt x="19614" y="31115"/>
                  </a:cubicBezTo>
                  <a:cubicBezTo>
                    <a:pt x="20179" y="32173"/>
                    <a:pt x="20743" y="33231"/>
                    <a:pt x="21237" y="34290"/>
                  </a:cubicBezTo>
                  <a:cubicBezTo>
                    <a:pt x="21237" y="34290"/>
                    <a:pt x="21237" y="34290"/>
                    <a:pt x="21237" y="34361"/>
                  </a:cubicBezTo>
                  <a:cubicBezTo>
                    <a:pt x="21731" y="35489"/>
                    <a:pt x="22154" y="36618"/>
                    <a:pt x="22437" y="37676"/>
                  </a:cubicBezTo>
                  <a:cubicBezTo>
                    <a:pt x="22437" y="37676"/>
                    <a:pt x="22437" y="37747"/>
                    <a:pt x="22437" y="37747"/>
                  </a:cubicBezTo>
                  <a:cubicBezTo>
                    <a:pt x="22790" y="38876"/>
                    <a:pt x="23072" y="40005"/>
                    <a:pt x="23213" y="41134"/>
                  </a:cubicBezTo>
                  <a:cubicBezTo>
                    <a:pt x="23213" y="41134"/>
                    <a:pt x="23213" y="41134"/>
                    <a:pt x="23213" y="41134"/>
                  </a:cubicBezTo>
                  <a:cubicBezTo>
                    <a:pt x="23424" y="42263"/>
                    <a:pt x="23495" y="43391"/>
                    <a:pt x="23495" y="44450"/>
                  </a:cubicBezTo>
                  <a:lnTo>
                    <a:pt x="23354" y="90876"/>
                  </a:lnTo>
                  <a:lnTo>
                    <a:pt x="56021" y="71896"/>
                  </a:lnTo>
                  <a:lnTo>
                    <a:pt x="56162" y="25470"/>
                  </a:lnTo>
                  <a:cubicBezTo>
                    <a:pt x="56021" y="25188"/>
                    <a:pt x="56021" y="24977"/>
                    <a:pt x="56021" y="24765"/>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2D032BB4-1E19-4A70-B486-C96A2C6199E9}"/>
                </a:ext>
              </a:extLst>
            </p:cNvPr>
            <p:cNvSpPr/>
            <p:nvPr/>
          </p:nvSpPr>
          <p:spPr>
            <a:xfrm>
              <a:off x="4198479" y="3752651"/>
              <a:ext cx="21167" cy="70556"/>
            </a:xfrm>
            <a:custGeom>
              <a:avLst/>
              <a:gdLst>
                <a:gd name="connsiteX0" fmla="*/ 13899 w 21166"/>
                <a:gd name="connsiteY0" fmla="*/ 1892 h 70555"/>
                <a:gd name="connsiteX1" fmla="*/ 27517 w 21166"/>
                <a:gd name="connsiteY1" fmla="*/ 25528 h 70555"/>
                <a:gd name="connsiteX2" fmla="*/ 27376 w 21166"/>
                <a:gd name="connsiteY2" fmla="*/ 71954 h 70555"/>
                <a:gd name="connsiteX3" fmla="*/ 0 w 21166"/>
                <a:gd name="connsiteY3" fmla="*/ 56149 h 70555"/>
                <a:gd name="connsiteX4" fmla="*/ 141 w 21166"/>
                <a:gd name="connsiteY4" fmla="*/ 9724 h 70555"/>
                <a:gd name="connsiteX5" fmla="*/ 13899 w 21166"/>
                <a:gd name="connsiteY5" fmla="*/ 1892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70555">
                  <a:moveTo>
                    <a:pt x="13899" y="1892"/>
                  </a:moveTo>
                  <a:cubicBezTo>
                    <a:pt x="21449" y="6266"/>
                    <a:pt x="27587" y="16850"/>
                    <a:pt x="27517" y="25528"/>
                  </a:cubicBezTo>
                  <a:lnTo>
                    <a:pt x="27376" y="71954"/>
                  </a:lnTo>
                  <a:lnTo>
                    <a:pt x="0" y="56149"/>
                  </a:lnTo>
                  <a:lnTo>
                    <a:pt x="141" y="9724"/>
                  </a:lnTo>
                  <a:cubicBezTo>
                    <a:pt x="212" y="975"/>
                    <a:pt x="6350" y="-2482"/>
                    <a:pt x="13899" y="1892"/>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B35661DD-2160-47D0-87C4-F62D013F728C}"/>
                </a:ext>
              </a:extLst>
            </p:cNvPr>
            <p:cNvSpPr/>
            <p:nvPr/>
          </p:nvSpPr>
          <p:spPr>
            <a:xfrm>
              <a:off x="4233475" y="3816350"/>
              <a:ext cx="28222" cy="70556"/>
            </a:xfrm>
            <a:custGeom>
              <a:avLst/>
              <a:gdLst>
                <a:gd name="connsiteX0" fmla="*/ 141 w 28222"/>
                <a:gd name="connsiteY0" fmla="*/ 18979 h 70555"/>
                <a:gd name="connsiteX1" fmla="*/ 32808 w 28222"/>
                <a:gd name="connsiteY1" fmla="*/ 0 h 70555"/>
                <a:gd name="connsiteX2" fmla="*/ 32597 w 28222"/>
                <a:gd name="connsiteY2" fmla="*/ 57714 h 70555"/>
                <a:gd name="connsiteX3" fmla="*/ 0 w 28222"/>
                <a:gd name="connsiteY3" fmla="*/ 76623 h 70555"/>
              </a:gdLst>
              <a:ahLst/>
              <a:cxnLst>
                <a:cxn ang="0">
                  <a:pos x="connsiteX0" y="connsiteY0"/>
                </a:cxn>
                <a:cxn ang="0">
                  <a:pos x="connsiteX1" y="connsiteY1"/>
                </a:cxn>
                <a:cxn ang="0">
                  <a:pos x="connsiteX2" y="connsiteY2"/>
                </a:cxn>
                <a:cxn ang="0">
                  <a:pos x="connsiteX3" y="connsiteY3"/>
                </a:cxn>
              </a:cxnLst>
              <a:rect l="l" t="t" r="r" b="b"/>
              <a:pathLst>
                <a:path w="28222" h="70555">
                  <a:moveTo>
                    <a:pt x="141" y="18979"/>
                  </a:moveTo>
                  <a:lnTo>
                    <a:pt x="32808" y="0"/>
                  </a:lnTo>
                  <a:lnTo>
                    <a:pt x="32597" y="57714"/>
                  </a:lnTo>
                  <a:lnTo>
                    <a:pt x="0" y="76623"/>
                  </a:lnTo>
                  <a:close/>
                </a:path>
              </a:pathLst>
            </a:custGeom>
            <a:solidFill>
              <a:schemeClr val="accent2">
                <a:lumMod val="75000"/>
              </a:schemeClr>
            </a:solidFill>
            <a:ln w="704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C9A52CDD-1450-419B-B8D9-A4C88BB00AAE}"/>
                </a:ext>
              </a:extLst>
            </p:cNvPr>
            <p:cNvSpPr/>
            <p:nvPr/>
          </p:nvSpPr>
          <p:spPr>
            <a:xfrm>
              <a:off x="4238978" y="3863411"/>
              <a:ext cx="119944" cy="352778"/>
            </a:xfrm>
            <a:custGeom>
              <a:avLst/>
              <a:gdLst>
                <a:gd name="connsiteX0" fmla="*/ 71 w 119944"/>
                <a:gd name="connsiteY0" fmla="*/ 0 h 352777"/>
                <a:gd name="connsiteX1" fmla="*/ 124178 w 119944"/>
                <a:gd name="connsiteY1" fmla="*/ 357223 h 352777"/>
                <a:gd name="connsiteX2" fmla="*/ 122414 w 119944"/>
                <a:gd name="connsiteY2" fmla="*/ 356517 h 352777"/>
                <a:gd name="connsiteX3" fmla="*/ 120368 w 119944"/>
                <a:gd name="connsiteY3" fmla="*/ 355953 h 352777"/>
                <a:gd name="connsiteX4" fmla="*/ 119239 w 119944"/>
                <a:gd name="connsiteY4" fmla="*/ 355741 h 352777"/>
                <a:gd name="connsiteX5" fmla="*/ 117475 w 119944"/>
                <a:gd name="connsiteY5" fmla="*/ 355600 h 352777"/>
                <a:gd name="connsiteX6" fmla="*/ 114582 w 119944"/>
                <a:gd name="connsiteY6" fmla="*/ 355953 h 352777"/>
                <a:gd name="connsiteX7" fmla="*/ 111901 w 119944"/>
                <a:gd name="connsiteY7" fmla="*/ 357082 h 352777"/>
                <a:gd name="connsiteX8" fmla="*/ 0 w 119944"/>
                <a:gd name="connsiteY8" fmla="*/ 34925 h 352777"/>
                <a:gd name="connsiteX9" fmla="*/ 71 w 119944"/>
                <a:gd name="connsiteY9" fmla="*/ 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944" h="352777">
                  <a:moveTo>
                    <a:pt x="71" y="0"/>
                  </a:moveTo>
                  <a:lnTo>
                    <a:pt x="124178" y="357223"/>
                  </a:lnTo>
                  <a:cubicBezTo>
                    <a:pt x="123543" y="356940"/>
                    <a:pt x="122978" y="356658"/>
                    <a:pt x="122414" y="356517"/>
                  </a:cubicBezTo>
                  <a:cubicBezTo>
                    <a:pt x="121708" y="356235"/>
                    <a:pt x="121003" y="356094"/>
                    <a:pt x="120368" y="355953"/>
                  </a:cubicBezTo>
                  <a:cubicBezTo>
                    <a:pt x="119944" y="355812"/>
                    <a:pt x="119592" y="355812"/>
                    <a:pt x="119239" y="355741"/>
                  </a:cubicBezTo>
                  <a:cubicBezTo>
                    <a:pt x="118533" y="355670"/>
                    <a:pt x="117969" y="355600"/>
                    <a:pt x="117475" y="355600"/>
                  </a:cubicBezTo>
                  <a:cubicBezTo>
                    <a:pt x="116487" y="355600"/>
                    <a:pt x="115500" y="355670"/>
                    <a:pt x="114582" y="355953"/>
                  </a:cubicBezTo>
                  <a:cubicBezTo>
                    <a:pt x="113383" y="356306"/>
                    <a:pt x="112607" y="356658"/>
                    <a:pt x="111901" y="357082"/>
                  </a:cubicBezTo>
                  <a:lnTo>
                    <a:pt x="0" y="34925"/>
                  </a:lnTo>
                  <a:lnTo>
                    <a:pt x="71" y="0"/>
                  </a:lnTo>
                  <a:close/>
                </a:path>
              </a:pathLst>
            </a:custGeom>
            <a:solidFill>
              <a:schemeClr val="accent6">
                <a:lumMod val="75000"/>
              </a:schemeClr>
            </a:solidFill>
            <a:ln w="7047"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632EFE25-0F21-46D3-9CB3-29B18639674F}"/>
                </a:ext>
              </a:extLst>
            </p:cNvPr>
            <p:cNvSpPr/>
            <p:nvPr/>
          </p:nvSpPr>
          <p:spPr>
            <a:xfrm>
              <a:off x="4239048" y="3844431"/>
              <a:ext cx="155222" cy="373944"/>
            </a:xfrm>
            <a:custGeom>
              <a:avLst/>
              <a:gdLst>
                <a:gd name="connsiteX0" fmla="*/ 0 w 155222"/>
                <a:gd name="connsiteY0" fmla="*/ 18979 h 373944"/>
                <a:gd name="connsiteX1" fmla="*/ 32597 w 155222"/>
                <a:gd name="connsiteY1" fmla="*/ 0 h 373944"/>
                <a:gd name="connsiteX2" fmla="*/ 156704 w 155222"/>
                <a:gd name="connsiteY2" fmla="*/ 357152 h 373944"/>
                <a:gd name="connsiteX3" fmla="*/ 124107 w 155222"/>
                <a:gd name="connsiteY3" fmla="*/ 376132 h 373944"/>
              </a:gdLst>
              <a:ahLst/>
              <a:cxnLst>
                <a:cxn ang="0">
                  <a:pos x="connsiteX0" y="connsiteY0"/>
                </a:cxn>
                <a:cxn ang="0">
                  <a:pos x="connsiteX1" y="connsiteY1"/>
                </a:cxn>
                <a:cxn ang="0">
                  <a:pos x="connsiteX2" y="connsiteY2"/>
                </a:cxn>
                <a:cxn ang="0">
                  <a:pos x="connsiteX3" y="connsiteY3"/>
                </a:cxn>
              </a:cxnLst>
              <a:rect l="l" t="t" r="r" b="b"/>
              <a:pathLst>
                <a:path w="155222" h="373944">
                  <a:moveTo>
                    <a:pt x="0" y="18979"/>
                  </a:moveTo>
                  <a:lnTo>
                    <a:pt x="32597" y="0"/>
                  </a:lnTo>
                  <a:lnTo>
                    <a:pt x="156704" y="357152"/>
                  </a:lnTo>
                  <a:lnTo>
                    <a:pt x="124107" y="376132"/>
                  </a:ln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nvGrpSpPr>
          <p:cNvPr id="256" name="Group 255">
            <a:extLst>
              <a:ext uri="{FF2B5EF4-FFF2-40B4-BE49-F238E27FC236}">
                <a16:creationId xmlns:a16="http://schemas.microsoft.com/office/drawing/2014/main" id="{CB1399B5-A8C6-4A58-B8C1-614BFA279EB0}"/>
              </a:ext>
            </a:extLst>
          </p:cNvPr>
          <p:cNvGrpSpPr/>
          <p:nvPr/>
        </p:nvGrpSpPr>
        <p:grpSpPr>
          <a:xfrm>
            <a:off x="7131187" y="3834033"/>
            <a:ext cx="1431458" cy="966951"/>
            <a:chOff x="6449294" y="2363915"/>
            <a:chExt cx="5178130" cy="3497836"/>
          </a:xfrm>
          <a:effectLst>
            <a:outerShdw blurRad="990600" dist="203200" dir="5400000" sx="101000" sy="101000" algn="t" rotWithShape="0">
              <a:prstClr val="black">
                <a:alpha val="17000"/>
              </a:prstClr>
            </a:outerShdw>
          </a:effectLst>
        </p:grpSpPr>
        <p:sp>
          <p:nvSpPr>
            <p:cNvPr id="257" name="Freeform: Shape 256">
              <a:extLst>
                <a:ext uri="{FF2B5EF4-FFF2-40B4-BE49-F238E27FC236}">
                  <a16:creationId xmlns:a16="http://schemas.microsoft.com/office/drawing/2014/main" id="{7858CF5D-4C04-46E3-AF69-C3507157ED56}"/>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58" name="Freeform: Shape 257">
              <a:extLst>
                <a:ext uri="{FF2B5EF4-FFF2-40B4-BE49-F238E27FC236}">
                  <a16:creationId xmlns:a16="http://schemas.microsoft.com/office/drawing/2014/main" id="{0BD851C9-BBE5-461B-92F1-376A76C5C65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59" name="Freeform: Shape 258">
              <a:extLst>
                <a:ext uri="{FF2B5EF4-FFF2-40B4-BE49-F238E27FC236}">
                  <a16:creationId xmlns:a16="http://schemas.microsoft.com/office/drawing/2014/main" id="{C8FAB5B3-6484-499B-B6E7-60202F47D22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67" name="Graphic 1">
            <a:extLst>
              <a:ext uri="{FF2B5EF4-FFF2-40B4-BE49-F238E27FC236}">
                <a16:creationId xmlns:a16="http://schemas.microsoft.com/office/drawing/2014/main" id="{7B7108B9-00A2-4FB3-A01A-291F02F1271A}"/>
              </a:ext>
            </a:extLst>
          </p:cNvPr>
          <p:cNvGrpSpPr/>
          <p:nvPr/>
        </p:nvGrpSpPr>
        <p:grpSpPr>
          <a:xfrm>
            <a:off x="7613464" y="3765899"/>
            <a:ext cx="451820" cy="666619"/>
            <a:chOff x="6478340" y="6000609"/>
            <a:chExt cx="430389" cy="635000"/>
          </a:xfrm>
          <a:solidFill>
            <a:schemeClr val="accent1"/>
          </a:solidFill>
        </p:grpSpPr>
        <p:sp>
          <p:nvSpPr>
            <p:cNvPr id="168" name="Freeform: Shape 167">
              <a:extLst>
                <a:ext uri="{FF2B5EF4-FFF2-40B4-BE49-F238E27FC236}">
                  <a16:creationId xmlns:a16="http://schemas.microsoft.com/office/drawing/2014/main" id="{D5467021-34DA-453F-8317-1E5AF16807C3}"/>
                </a:ext>
              </a:extLst>
            </p:cNvPr>
            <p:cNvSpPr/>
            <p:nvPr/>
          </p:nvSpPr>
          <p:spPr>
            <a:xfrm>
              <a:off x="6478905" y="6089720"/>
              <a:ext cx="176389" cy="98778"/>
            </a:xfrm>
            <a:custGeom>
              <a:avLst/>
              <a:gdLst>
                <a:gd name="connsiteX0" fmla="*/ 0 w 176388"/>
                <a:gd name="connsiteY0" fmla="*/ 59761 h 98777"/>
                <a:gd name="connsiteX1" fmla="*/ 102799 w 176388"/>
                <a:gd name="connsiteY1" fmla="*/ 0 h 98777"/>
                <a:gd name="connsiteX2" fmla="*/ 180622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22" y="44944"/>
                  </a:lnTo>
                  <a:lnTo>
                    <a:pt x="77823" y="104705"/>
                  </a:lnTo>
                  <a:close/>
                </a:path>
              </a:pathLst>
            </a:custGeom>
            <a:solidFill>
              <a:srgbClr val="DA9C0F"/>
            </a:solidFill>
            <a:ln w="7047"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FF844E8A-D56B-43F0-96E0-3D83CA9D35B2}"/>
                </a:ext>
              </a:extLst>
            </p:cNvPr>
            <p:cNvSpPr/>
            <p:nvPr/>
          </p:nvSpPr>
          <p:spPr>
            <a:xfrm>
              <a:off x="6556446" y="6134735"/>
              <a:ext cx="246944" cy="381000"/>
            </a:xfrm>
            <a:custGeom>
              <a:avLst/>
              <a:gdLst>
                <a:gd name="connsiteX0" fmla="*/ 250896 w 246944"/>
                <a:gd name="connsiteY0" fmla="*/ 317641 h 381000"/>
                <a:gd name="connsiteX1" fmla="*/ 244263 w 246944"/>
                <a:gd name="connsiteY1" fmla="*/ 320746 h 381000"/>
                <a:gd name="connsiteX2" fmla="*/ 238972 w 246944"/>
                <a:gd name="connsiteY2" fmla="*/ 322298 h 381000"/>
                <a:gd name="connsiteX3" fmla="*/ 237913 w 246944"/>
                <a:gd name="connsiteY3" fmla="*/ 322580 h 381000"/>
                <a:gd name="connsiteX4" fmla="*/ 231422 w 246944"/>
                <a:gd name="connsiteY4" fmla="*/ 323427 h 381000"/>
                <a:gd name="connsiteX5" fmla="*/ 230082 w 246944"/>
                <a:gd name="connsiteY5" fmla="*/ 323497 h 381000"/>
                <a:gd name="connsiteX6" fmla="*/ 223520 w 246944"/>
                <a:gd name="connsiteY6" fmla="*/ 323356 h 381000"/>
                <a:gd name="connsiteX7" fmla="*/ 222744 w 246944"/>
                <a:gd name="connsiteY7" fmla="*/ 323286 h 381000"/>
                <a:gd name="connsiteX8" fmla="*/ 215547 w 246944"/>
                <a:gd name="connsiteY8" fmla="*/ 322157 h 381000"/>
                <a:gd name="connsiteX9" fmla="*/ 214771 w 246944"/>
                <a:gd name="connsiteY9" fmla="*/ 322016 h 381000"/>
                <a:gd name="connsiteX10" fmla="*/ 207151 w 246944"/>
                <a:gd name="connsiteY10" fmla="*/ 319899 h 381000"/>
                <a:gd name="connsiteX11" fmla="*/ 206657 w 246944"/>
                <a:gd name="connsiteY11" fmla="*/ 319758 h 381000"/>
                <a:gd name="connsiteX12" fmla="*/ 198402 w 246944"/>
                <a:gd name="connsiteY12" fmla="*/ 316442 h 381000"/>
                <a:gd name="connsiteX13" fmla="*/ 197838 w 246944"/>
                <a:gd name="connsiteY13" fmla="*/ 316159 h 381000"/>
                <a:gd name="connsiteX14" fmla="*/ 189230 w 246944"/>
                <a:gd name="connsiteY14" fmla="*/ 311714 h 381000"/>
                <a:gd name="connsiteX15" fmla="*/ 180551 w 246944"/>
                <a:gd name="connsiteY15" fmla="*/ 306211 h 381000"/>
                <a:gd name="connsiteX16" fmla="*/ 180058 w 246944"/>
                <a:gd name="connsiteY16" fmla="*/ 305859 h 381000"/>
                <a:gd name="connsiteX17" fmla="*/ 172226 w 246944"/>
                <a:gd name="connsiteY17" fmla="*/ 299932 h 381000"/>
                <a:gd name="connsiteX18" fmla="*/ 171379 w 246944"/>
                <a:gd name="connsiteY18" fmla="*/ 299226 h 381000"/>
                <a:gd name="connsiteX19" fmla="*/ 163971 w 246944"/>
                <a:gd name="connsiteY19" fmla="*/ 292806 h 381000"/>
                <a:gd name="connsiteX20" fmla="*/ 163124 w 246944"/>
                <a:gd name="connsiteY20" fmla="*/ 292030 h 381000"/>
                <a:gd name="connsiteX21" fmla="*/ 155928 w 246944"/>
                <a:gd name="connsiteY21" fmla="*/ 284833 h 381000"/>
                <a:gd name="connsiteX22" fmla="*/ 155363 w 246944"/>
                <a:gd name="connsiteY22" fmla="*/ 284198 h 381000"/>
                <a:gd name="connsiteX23" fmla="*/ 148025 w 246944"/>
                <a:gd name="connsiteY23" fmla="*/ 275872 h 381000"/>
                <a:gd name="connsiteX24" fmla="*/ 147955 w 246944"/>
                <a:gd name="connsiteY24" fmla="*/ 275802 h 381000"/>
                <a:gd name="connsiteX25" fmla="*/ 140829 w 246944"/>
                <a:gd name="connsiteY25" fmla="*/ 266771 h 381000"/>
                <a:gd name="connsiteX26" fmla="*/ 140829 w 246944"/>
                <a:gd name="connsiteY26" fmla="*/ 266771 h 381000"/>
                <a:gd name="connsiteX27" fmla="*/ 134761 w 246944"/>
                <a:gd name="connsiteY27" fmla="*/ 258092 h 381000"/>
                <a:gd name="connsiteX28" fmla="*/ 131233 w 246944"/>
                <a:gd name="connsiteY28" fmla="*/ 252519 h 381000"/>
                <a:gd name="connsiteX29" fmla="*/ 128341 w 246944"/>
                <a:gd name="connsiteY29" fmla="*/ 247791 h 381000"/>
                <a:gd name="connsiteX30" fmla="*/ 127071 w 246944"/>
                <a:gd name="connsiteY30" fmla="*/ 245533 h 381000"/>
                <a:gd name="connsiteX31" fmla="*/ 122696 w 246944"/>
                <a:gd name="connsiteY31" fmla="*/ 237420 h 381000"/>
                <a:gd name="connsiteX32" fmla="*/ 122202 w 246944"/>
                <a:gd name="connsiteY32" fmla="*/ 236502 h 381000"/>
                <a:gd name="connsiteX33" fmla="*/ 117475 w 246944"/>
                <a:gd name="connsiteY33" fmla="*/ 226413 h 381000"/>
                <a:gd name="connsiteX34" fmla="*/ 117263 w 246944"/>
                <a:gd name="connsiteY34" fmla="*/ 225919 h 381000"/>
                <a:gd name="connsiteX35" fmla="*/ 113242 w 246944"/>
                <a:gd name="connsiteY35" fmla="*/ 215900 h 381000"/>
                <a:gd name="connsiteX36" fmla="*/ 113030 w 246944"/>
                <a:gd name="connsiteY36" fmla="*/ 215265 h 381000"/>
                <a:gd name="connsiteX37" fmla="*/ 109573 w 246944"/>
                <a:gd name="connsiteY37" fmla="*/ 204894 h 381000"/>
                <a:gd name="connsiteX38" fmla="*/ 109361 w 246944"/>
                <a:gd name="connsiteY38" fmla="*/ 204258 h 381000"/>
                <a:gd name="connsiteX39" fmla="*/ 106680 w 246944"/>
                <a:gd name="connsiteY39" fmla="*/ 194310 h 381000"/>
                <a:gd name="connsiteX40" fmla="*/ 106468 w 246944"/>
                <a:gd name="connsiteY40" fmla="*/ 193393 h 381000"/>
                <a:gd name="connsiteX41" fmla="*/ 104493 w 246944"/>
                <a:gd name="connsiteY41" fmla="*/ 183162 h 381000"/>
                <a:gd name="connsiteX42" fmla="*/ 104493 w 246944"/>
                <a:gd name="connsiteY42" fmla="*/ 182951 h 381000"/>
                <a:gd name="connsiteX43" fmla="*/ 103293 w 246944"/>
                <a:gd name="connsiteY43" fmla="*/ 172720 h 381000"/>
                <a:gd name="connsiteX44" fmla="*/ 103223 w 246944"/>
                <a:gd name="connsiteY44" fmla="*/ 171873 h 381000"/>
                <a:gd name="connsiteX45" fmla="*/ 102799 w 246944"/>
                <a:gd name="connsiteY45" fmla="*/ 161854 h 381000"/>
                <a:gd name="connsiteX46" fmla="*/ 103293 w 246944"/>
                <a:gd name="connsiteY46" fmla="*/ 0 h 381000"/>
                <a:gd name="connsiteX47" fmla="*/ 494 w 246944"/>
                <a:gd name="connsiteY47" fmla="*/ 59761 h 381000"/>
                <a:gd name="connsiteX48" fmla="*/ 0 w 246944"/>
                <a:gd name="connsiteY48" fmla="*/ 221615 h 381000"/>
                <a:gd name="connsiteX49" fmla="*/ 71 w 246944"/>
                <a:gd name="connsiteY49" fmla="*/ 225496 h 381000"/>
                <a:gd name="connsiteX50" fmla="*/ 282 w 246944"/>
                <a:gd name="connsiteY50" fmla="*/ 229658 h 381000"/>
                <a:gd name="connsiteX51" fmla="*/ 423 w 246944"/>
                <a:gd name="connsiteY51" fmla="*/ 231563 h 381000"/>
                <a:gd name="connsiteX52" fmla="*/ 494 w 246944"/>
                <a:gd name="connsiteY52" fmla="*/ 232410 h 381000"/>
                <a:gd name="connsiteX53" fmla="*/ 635 w 246944"/>
                <a:gd name="connsiteY53" fmla="*/ 233892 h 381000"/>
                <a:gd name="connsiteX54" fmla="*/ 1129 w 246944"/>
                <a:gd name="connsiteY54" fmla="*/ 238125 h 381000"/>
                <a:gd name="connsiteX55" fmla="*/ 1764 w 246944"/>
                <a:gd name="connsiteY55" fmla="*/ 242499 h 381000"/>
                <a:gd name="connsiteX56" fmla="*/ 1764 w 246944"/>
                <a:gd name="connsiteY56" fmla="*/ 242641 h 381000"/>
                <a:gd name="connsiteX57" fmla="*/ 1764 w 246944"/>
                <a:gd name="connsiteY57" fmla="*/ 242782 h 381000"/>
                <a:gd name="connsiteX58" fmla="*/ 2469 w 246944"/>
                <a:gd name="connsiteY58" fmla="*/ 246874 h 381000"/>
                <a:gd name="connsiteX59" fmla="*/ 3387 w 246944"/>
                <a:gd name="connsiteY59" fmla="*/ 251389 h 381000"/>
                <a:gd name="connsiteX60" fmla="*/ 3739 w 246944"/>
                <a:gd name="connsiteY60" fmla="*/ 253012 h 381000"/>
                <a:gd name="connsiteX61" fmla="*/ 3951 w 246944"/>
                <a:gd name="connsiteY61" fmla="*/ 253929 h 381000"/>
                <a:gd name="connsiteX62" fmla="*/ 4445 w 246944"/>
                <a:gd name="connsiteY62" fmla="*/ 255905 h 381000"/>
                <a:gd name="connsiteX63" fmla="*/ 5644 w 246944"/>
                <a:gd name="connsiteY63" fmla="*/ 260491 h 381000"/>
                <a:gd name="connsiteX64" fmla="*/ 6632 w 246944"/>
                <a:gd name="connsiteY64" fmla="*/ 263878 h 381000"/>
                <a:gd name="connsiteX65" fmla="*/ 6844 w 246944"/>
                <a:gd name="connsiteY65" fmla="*/ 264513 h 381000"/>
                <a:gd name="connsiteX66" fmla="*/ 6985 w 246944"/>
                <a:gd name="connsiteY66" fmla="*/ 265077 h 381000"/>
                <a:gd name="connsiteX67" fmla="*/ 8396 w 246944"/>
                <a:gd name="connsiteY67" fmla="*/ 269593 h 381000"/>
                <a:gd name="connsiteX68" fmla="*/ 9948 w 246944"/>
                <a:gd name="connsiteY68" fmla="*/ 274038 h 381000"/>
                <a:gd name="connsiteX69" fmla="*/ 10231 w 246944"/>
                <a:gd name="connsiteY69" fmla="*/ 274885 h 381000"/>
                <a:gd name="connsiteX70" fmla="*/ 10442 w 246944"/>
                <a:gd name="connsiteY70" fmla="*/ 275519 h 381000"/>
                <a:gd name="connsiteX71" fmla="*/ 11501 w 246944"/>
                <a:gd name="connsiteY71" fmla="*/ 278271 h 381000"/>
                <a:gd name="connsiteX72" fmla="*/ 13194 w 246944"/>
                <a:gd name="connsiteY72" fmla="*/ 282505 h 381000"/>
                <a:gd name="connsiteX73" fmla="*/ 14534 w 246944"/>
                <a:gd name="connsiteY73" fmla="*/ 285539 h 381000"/>
                <a:gd name="connsiteX74" fmla="*/ 14746 w 246944"/>
                <a:gd name="connsiteY74" fmla="*/ 286033 h 381000"/>
                <a:gd name="connsiteX75" fmla="*/ 15028 w 246944"/>
                <a:gd name="connsiteY75" fmla="*/ 286597 h 381000"/>
                <a:gd name="connsiteX76" fmla="*/ 16933 w 246944"/>
                <a:gd name="connsiteY76" fmla="*/ 290760 h 381000"/>
                <a:gd name="connsiteX77" fmla="*/ 19120 w 246944"/>
                <a:gd name="connsiteY77" fmla="*/ 295345 h 381000"/>
                <a:gd name="connsiteX78" fmla="*/ 19473 w 246944"/>
                <a:gd name="connsiteY78" fmla="*/ 296051 h 381000"/>
                <a:gd name="connsiteX79" fmla="*/ 19967 w 246944"/>
                <a:gd name="connsiteY79" fmla="*/ 296969 h 381000"/>
                <a:gd name="connsiteX80" fmla="*/ 21801 w 246944"/>
                <a:gd name="connsiteY80" fmla="*/ 300567 h 381000"/>
                <a:gd name="connsiteX81" fmla="*/ 24271 w 246944"/>
                <a:gd name="connsiteY81" fmla="*/ 305012 h 381000"/>
                <a:gd name="connsiteX82" fmla="*/ 25541 w 246944"/>
                <a:gd name="connsiteY82" fmla="*/ 307269 h 381000"/>
                <a:gd name="connsiteX83" fmla="*/ 26035 w 246944"/>
                <a:gd name="connsiteY83" fmla="*/ 308187 h 381000"/>
                <a:gd name="connsiteX84" fmla="*/ 28434 w 246944"/>
                <a:gd name="connsiteY84" fmla="*/ 311997 h 381000"/>
                <a:gd name="connsiteX85" fmla="*/ 31961 w 246944"/>
                <a:gd name="connsiteY85" fmla="*/ 317571 h 381000"/>
                <a:gd name="connsiteX86" fmla="*/ 32526 w 246944"/>
                <a:gd name="connsiteY86" fmla="*/ 318488 h 381000"/>
                <a:gd name="connsiteX87" fmla="*/ 38030 w 246944"/>
                <a:gd name="connsiteY87" fmla="*/ 326319 h 381000"/>
                <a:gd name="connsiteX88" fmla="*/ 41910 w 246944"/>
                <a:gd name="connsiteY88" fmla="*/ 331400 h 381000"/>
                <a:gd name="connsiteX89" fmla="*/ 45155 w 246944"/>
                <a:gd name="connsiteY89" fmla="*/ 335421 h 381000"/>
                <a:gd name="connsiteX90" fmla="*/ 45226 w 246944"/>
                <a:gd name="connsiteY90" fmla="*/ 335492 h 381000"/>
                <a:gd name="connsiteX91" fmla="*/ 45297 w 246944"/>
                <a:gd name="connsiteY91" fmla="*/ 335562 h 381000"/>
                <a:gd name="connsiteX92" fmla="*/ 48683 w 246944"/>
                <a:gd name="connsiteY92" fmla="*/ 339513 h 381000"/>
                <a:gd name="connsiteX93" fmla="*/ 52070 w 246944"/>
                <a:gd name="connsiteY93" fmla="*/ 343253 h 381000"/>
                <a:gd name="connsiteX94" fmla="*/ 52634 w 246944"/>
                <a:gd name="connsiteY94" fmla="*/ 343817 h 381000"/>
                <a:gd name="connsiteX95" fmla="*/ 53199 w 246944"/>
                <a:gd name="connsiteY95" fmla="*/ 344452 h 381000"/>
                <a:gd name="connsiteX96" fmla="*/ 55598 w 246944"/>
                <a:gd name="connsiteY96" fmla="*/ 346992 h 381000"/>
                <a:gd name="connsiteX97" fmla="*/ 59266 w 246944"/>
                <a:gd name="connsiteY97" fmla="*/ 350591 h 381000"/>
                <a:gd name="connsiteX98" fmla="*/ 60396 w 246944"/>
                <a:gd name="connsiteY98" fmla="*/ 351649 h 381000"/>
                <a:gd name="connsiteX99" fmla="*/ 61242 w 246944"/>
                <a:gd name="connsiteY99" fmla="*/ 352425 h 381000"/>
                <a:gd name="connsiteX100" fmla="*/ 63077 w 246944"/>
                <a:gd name="connsiteY100" fmla="*/ 354118 h 381000"/>
                <a:gd name="connsiteX101" fmla="*/ 66957 w 246944"/>
                <a:gd name="connsiteY101" fmla="*/ 357505 h 381000"/>
                <a:gd name="connsiteX102" fmla="*/ 68650 w 246944"/>
                <a:gd name="connsiteY102" fmla="*/ 358916 h 381000"/>
                <a:gd name="connsiteX103" fmla="*/ 69497 w 246944"/>
                <a:gd name="connsiteY103" fmla="*/ 359622 h 381000"/>
                <a:gd name="connsiteX104" fmla="*/ 70767 w 246944"/>
                <a:gd name="connsiteY104" fmla="*/ 360680 h 381000"/>
                <a:gd name="connsiteX105" fmla="*/ 74577 w 246944"/>
                <a:gd name="connsiteY105" fmla="*/ 363573 h 381000"/>
                <a:gd name="connsiteX106" fmla="*/ 77329 w 246944"/>
                <a:gd name="connsiteY106" fmla="*/ 365548 h 381000"/>
                <a:gd name="connsiteX107" fmla="*/ 77823 w 246944"/>
                <a:gd name="connsiteY107" fmla="*/ 365901 h 381000"/>
                <a:gd name="connsiteX108" fmla="*/ 78316 w 246944"/>
                <a:gd name="connsiteY108" fmla="*/ 366254 h 381000"/>
                <a:gd name="connsiteX109" fmla="*/ 81986 w 246944"/>
                <a:gd name="connsiteY109" fmla="*/ 368723 h 381000"/>
                <a:gd name="connsiteX110" fmla="*/ 85655 w 246944"/>
                <a:gd name="connsiteY110" fmla="*/ 370981 h 381000"/>
                <a:gd name="connsiteX111" fmla="*/ 86501 w 246944"/>
                <a:gd name="connsiteY111" fmla="*/ 371475 h 381000"/>
                <a:gd name="connsiteX112" fmla="*/ 89253 w 246944"/>
                <a:gd name="connsiteY112" fmla="*/ 373027 h 381000"/>
                <a:gd name="connsiteX113" fmla="*/ 92780 w 246944"/>
                <a:gd name="connsiteY113" fmla="*/ 374862 h 381000"/>
                <a:gd name="connsiteX114" fmla="*/ 95038 w 246944"/>
                <a:gd name="connsiteY114" fmla="*/ 375920 h 381000"/>
                <a:gd name="connsiteX115" fmla="*/ 95603 w 246944"/>
                <a:gd name="connsiteY115" fmla="*/ 376202 h 381000"/>
                <a:gd name="connsiteX116" fmla="*/ 96308 w 246944"/>
                <a:gd name="connsiteY116" fmla="*/ 376555 h 381000"/>
                <a:gd name="connsiteX117" fmla="*/ 99766 w 246944"/>
                <a:gd name="connsiteY117" fmla="*/ 378037 h 381000"/>
                <a:gd name="connsiteX118" fmla="*/ 103293 w 246944"/>
                <a:gd name="connsiteY118" fmla="*/ 379377 h 381000"/>
                <a:gd name="connsiteX119" fmla="*/ 103858 w 246944"/>
                <a:gd name="connsiteY119" fmla="*/ 379589 h 381000"/>
                <a:gd name="connsiteX120" fmla="*/ 104352 w 246944"/>
                <a:gd name="connsiteY120" fmla="*/ 379730 h 381000"/>
                <a:gd name="connsiteX121" fmla="*/ 106680 w 246944"/>
                <a:gd name="connsiteY121" fmla="*/ 380506 h 381000"/>
                <a:gd name="connsiteX122" fmla="*/ 110278 w 246944"/>
                <a:gd name="connsiteY122" fmla="*/ 381494 h 381000"/>
                <a:gd name="connsiteX123" fmla="*/ 111972 w 246944"/>
                <a:gd name="connsiteY123" fmla="*/ 381847 h 381000"/>
                <a:gd name="connsiteX124" fmla="*/ 112748 w 246944"/>
                <a:gd name="connsiteY124" fmla="*/ 381988 h 381000"/>
                <a:gd name="connsiteX125" fmla="*/ 113877 w 246944"/>
                <a:gd name="connsiteY125" fmla="*/ 382199 h 381000"/>
                <a:gd name="connsiteX126" fmla="*/ 117687 w 246944"/>
                <a:gd name="connsiteY126" fmla="*/ 382835 h 381000"/>
                <a:gd name="connsiteX127" fmla="*/ 119944 w 246944"/>
                <a:gd name="connsiteY127" fmla="*/ 383046 h 381000"/>
                <a:gd name="connsiteX128" fmla="*/ 120720 w 246944"/>
                <a:gd name="connsiteY128" fmla="*/ 383117 h 381000"/>
                <a:gd name="connsiteX129" fmla="*/ 121496 w 246944"/>
                <a:gd name="connsiteY129" fmla="*/ 383187 h 381000"/>
                <a:gd name="connsiteX130" fmla="*/ 125589 w 246944"/>
                <a:gd name="connsiteY130" fmla="*/ 383328 h 381000"/>
                <a:gd name="connsiteX131" fmla="*/ 127353 w 246944"/>
                <a:gd name="connsiteY131" fmla="*/ 383258 h 381000"/>
                <a:gd name="connsiteX132" fmla="*/ 128693 w 246944"/>
                <a:gd name="connsiteY132" fmla="*/ 383187 h 381000"/>
                <a:gd name="connsiteX133" fmla="*/ 130104 w 246944"/>
                <a:gd name="connsiteY133" fmla="*/ 383117 h 381000"/>
                <a:gd name="connsiteX134" fmla="*/ 135114 w 246944"/>
                <a:gd name="connsiteY134" fmla="*/ 382411 h 381000"/>
                <a:gd name="connsiteX135" fmla="*/ 135184 w 246944"/>
                <a:gd name="connsiteY135" fmla="*/ 382411 h 381000"/>
                <a:gd name="connsiteX136" fmla="*/ 136243 w 246944"/>
                <a:gd name="connsiteY136" fmla="*/ 382129 h 381000"/>
                <a:gd name="connsiteX137" fmla="*/ 141182 w 246944"/>
                <a:gd name="connsiteY137" fmla="*/ 380789 h 381000"/>
                <a:gd name="connsiteX138" fmla="*/ 141534 w 246944"/>
                <a:gd name="connsiteY138" fmla="*/ 380647 h 381000"/>
                <a:gd name="connsiteX139" fmla="*/ 148167 w 246944"/>
                <a:gd name="connsiteY139" fmla="*/ 377543 h 381000"/>
                <a:gd name="connsiteX140" fmla="*/ 250896 w 246944"/>
                <a:gd name="connsiteY140" fmla="*/ 317641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246944" h="381000">
                  <a:moveTo>
                    <a:pt x="250896" y="317641"/>
                  </a:moveTo>
                  <a:cubicBezTo>
                    <a:pt x="248779" y="318841"/>
                    <a:pt x="246592" y="319899"/>
                    <a:pt x="244263" y="320746"/>
                  </a:cubicBezTo>
                  <a:cubicBezTo>
                    <a:pt x="242570" y="321380"/>
                    <a:pt x="240806" y="321874"/>
                    <a:pt x="238972" y="322298"/>
                  </a:cubicBezTo>
                  <a:cubicBezTo>
                    <a:pt x="238619" y="322368"/>
                    <a:pt x="238266" y="322510"/>
                    <a:pt x="237913" y="322580"/>
                  </a:cubicBezTo>
                  <a:cubicBezTo>
                    <a:pt x="235797" y="323004"/>
                    <a:pt x="233609" y="323286"/>
                    <a:pt x="231422" y="323427"/>
                  </a:cubicBezTo>
                  <a:cubicBezTo>
                    <a:pt x="230999" y="323427"/>
                    <a:pt x="230505" y="323497"/>
                    <a:pt x="230082" y="323497"/>
                  </a:cubicBezTo>
                  <a:cubicBezTo>
                    <a:pt x="227965" y="323568"/>
                    <a:pt x="225707" y="323568"/>
                    <a:pt x="223520" y="323356"/>
                  </a:cubicBezTo>
                  <a:cubicBezTo>
                    <a:pt x="223238" y="323356"/>
                    <a:pt x="222955" y="323286"/>
                    <a:pt x="222744" y="323286"/>
                  </a:cubicBezTo>
                  <a:cubicBezTo>
                    <a:pt x="220415" y="323074"/>
                    <a:pt x="218016" y="322721"/>
                    <a:pt x="215547" y="322157"/>
                  </a:cubicBezTo>
                  <a:cubicBezTo>
                    <a:pt x="215265" y="322086"/>
                    <a:pt x="215053" y="322016"/>
                    <a:pt x="214771" y="322016"/>
                  </a:cubicBezTo>
                  <a:cubicBezTo>
                    <a:pt x="212301" y="321451"/>
                    <a:pt x="209691" y="320746"/>
                    <a:pt x="207151" y="319899"/>
                  </a:cubicBezTo>
                  <a:cubicBezTo>
                    <a:pt x="206940" y="319828"/>
                    <a:pt x="206798" y="319758"/>
                    <a:pt x="206657" y="319758"/>
                  </a:cubicBezTo>
                  <a:cubicBezTo>
                    <a:pt x="203976" y="318841"/>
                    <a:pt x="201225" y="317712"/>
                    <a:pt x="198402" y="316442"/>
                  </a:cubicBezTo>
                  <a:cubicBezTo>
                    <a:pt x="198190" y="316371"/>
                    <a:pt x="198049" y="316230"/>
                    <a:pt x="197838" y="316159"/>
                  </a:cubicBezTo>
                  <a:cubicBezTo>
                    <a:pt x="195016" y="314819"/>
                    <a:pt x="192123" y="313408"/>
                    <a:pt x="189230" y="311714"/>
                  </a:cubicBezTo>
                  <a:cubicBezTo>
                    <a:pt x="186266" y="310021"/>
                    <a:pt x="183374" y="308187"/>
                    <a:pt x="180551" y="306211"/>
                  </a:cubicBezTo>
                  <a:cubicBezTo>
                    <a:pt x="180411" y="306070"/>
                    <a:pt x="180199" y="305929"/>
                    <a:pt x="180058" y="305859"/>
                  </a:cubicBezTo>
                  <a:cubicBezTo>
                    <a:pt x="177377" y="304024"/>
                    <a:pt x="174766" y="302048"/>
                    <a:pt x="172226" y="299932"/>
                  </a:cubicBezTo>
                  <a:cubicBezTo>
                    <a:pt x="171944" y="299720"/>
                    <a:pt x="171662" y="299438"/>
                    <a:pt x="171379" y="299226"/>
                  </a:cubicBezTo>
                  <a:cubicBezTo>
                    <a:pt x="168910" y="297180"/>
                    <a:pt x="166440" y="294993"/>
                    <a:pt x="163971" y="292806"/>
                  </a:cubicBezTo>
                  <a:cubicBezTo>
                    <a:pt x="163689" y="292524"/>
                    <a:pt x="163406" y="292241"/>
                    <a:pt x="163124" y="292030"/>
                  </a:cubicBezTo>
                  <a:cubicBezTo>
                    <a:pt x="160655" y="289701"/>
                    <a:pt x="158256" y="287302"/>
                    <a:pt x="155928" y="284833"/>
                  </a:cubicBezTo>
                  <a:cubicBezTo>
                    <a:pt x="155716" y="284621"/>
                    <a:pt x="155504" y="284409"/>
                    <a:pt x="155363" y="284198"/>
                  </a:cubicBezTo>
                  <a:cubicBezTo>
                    <a:pt x="152823" y="281517"/>
                    <a:pt x="150424" y="278765"/>
                    <a:pt x="148025" y="275872"/>
                  </a:cubicBezTo>
                  <a:cubicBezTo>
                    <a:pt x="148025" y="275872"/>
                    <a:pt x="147955" y="275802"/>
                    <a:pt x="147955" y="275802"/>
                  </a:cubicBezTo>
                  <a:cubicBezTo>
                    <a:pt x="145486" y="272838"/>
                    <a:pt x="143157" y="269875"/>
                    <a:pt x="140829" y="266771"/>
                  </a:cubicBezTo>
                  <a:cubicBezTo>
                    <a:pt x="140829" y="266771"/>
                    <a:pt x="140829" y="266771"/>
                    <a:pt x="140829" y="266771"/>
                  </a:cubicBezTo>
                  <a:cubicBezTo>
                    <a:pt x="138712" y="263949"/>
                    <a:pt x="136737" y="261056"/>
                    <a:pt x="134761" y="258092"/>
                  </a:cubicBezTo>
                  <a:cubicBezTo>
                    <a:pt x="133562" y="256258"/>
                    <a:pt x="132433" y="254353"/>
                    <a:pt x="131233" y="252519"/>
                  </a:cubicBezTo>
                  <a:cubicBezTo>
                    <a:pt x="130245" y="250966"/>
                    <a:pt x="129258" y="249414"/>
                    <a:pt x="128341" y="247791"/>
                  </a:cubicBezTo>
                  <a:cubicBezTo>
                    <a:pt x="127917" y="247015"/>
                    <a:pt x="127494" y="246310"/>
                    <a:pt x="127071" y="245533"/>
                  </a:cubicBezTo>
                  <a:cubicBezTo>
                    <a:pt x="125589" y="242852"/>
                    <a:pt x="124107" y="240171"/>
                    <a:pt x="122696" y="237420"/>
                  </a:cubicBezTo>
                  <a:cubicBezTo>
                    <a:pt x="122555" y="237137"/>
                    <a:pt x="122414" y="236855"/>
                    <a:pt x="122202" y="236502"/>
                  </a:cubicBezTo>
                  <a:cubicBezTo>
                    <a:pt x="120509" y="233186"/>
                    <a:pt x="118957" y="229800"/>
                    <a:pt x="117475" y="226413"/>
                  </a:cubicBezTo>
                  <a:cubicBezTo>
                    <a:pt x="117405" y="226272"/>
                    <a:pt x="117334" y="226060"/>
                    <a:pt x="117263" y="225919"/>
                  </a:cubicBezTo>
                  <a:cubicBezTo>
                    <a:pt x="115852" y="222603"/>
                    <a:pt x="114441" y="219216"/>
                    <a:pt x="113242" y="215900"/>
                  </a:cubicBezTo>
                  <a:cubicBezTo>
                    <a:pt x="113171" y="215688"/>
                    <a:pt x="113100" y="215477"/>
                    <a:pt x="113030" y="215265"/>
                  </a:cubicBezTo>
                  <a:cubicBezTo>
                    <a:pt x="111760" y="211808"/>
                    <a:pt x="110631" y="208351"/>
                    <a:pt x="109573" y="204894"/>
                  </a:cubicBezTo>
                  <a:cubicBezTo>
                    <a:pt x="109502" y="204682"/>
                    <a:pt x="109432" y="204470"/>
                    <a:pt x="109361" y="204258"/>
                  </a:cubicBezTo>
                  <a:cubicBezTo>
                    <a:pt x="108373" y="200942"/>
                    <a:pt x="107456" y="197626"/>
                    <a:pt x="106680" y="194310"/>
                  </a:cubicBezTo>
                  <a:cubicBezTo>
                    <a:pt x="106609" y="194028"/>
                    <a:pt x="106539" y="193675"/>
                    <a:pt x="106468" y="193393"/>
                  </a:cubicBezTo>
                  <a:cubicBezTo>
                    <a:pt x="105692" y="190006"/>
                    <a:pt x="104987" y="186549"/>
                    <a:pt x="104493" y="183162"/>
                  </a:cubicBezTo>
                  <a:cubicBezTo>
                    <a:pt x="104493" y="183092"/>
                    <a:pt x="104493" y="183021"/>
                    <a:pt x="104493" y="182951"/>
                  </a:cubicBezTo>
                  <a:cubicBezTo>
                    <a:pt x="103928" y="179493"/>
                    <a:pt x="103576" y="176107"/>
                    <a:pt x="103293" y="172720"/>
                  </a:cubicBezTo>
                  <a:cubicBezTo>
                    <a:pt x="103293" y="172438"/>
                    <a:pt x="103223" y="172156"/>
                    <a:pt x="103223" y="171873"/>
                  </a:cubicBezTo>
                  <a:cubicBezTo>
                    <a:pt x="102940" y="168487"/>
                    <a:pt x="102799" y="165171"/>
                    <a:pt x="102799" y="161854"/>
                  </a:cubicBezTo>
                  <a:lnTo>
                    <a:pt x="103293" y="0"/>
                  </a:lnTo>
                  <a:lnTo>
                    <a:pt x="494" y="59761"/>
                  </a:lnTo>
                  <a:lnTo>
                    <a:pt x="0" y="221615"/>
                  </a:lnTo>
                  <a:cubicBezTo>
                    <a:pt x="0" y="222885"/>
                    <a:pt x="0" y="224226"/>
                    <a:pt x="71" y="225496"/>
                  </a:cubicBezTo>
                  <a:cubicBezTo>
                    <a:pt x="141" y="226907"/>
                    <a:pt x="211" y="228318"/>
                    <a:pt x="282" y="229658"/>
                  </a:cubicBezTo>
                  <a:cubicBezTo>
                    <a:pt x="353" y="230293"/>
                    <a:pt x="353" y="230928"/>
                    <a:pt x="423" y="231563"/>
                  </a:cubicBezTo>
                  <a:cubicBezTo>
                    <a:pt x="423" y="231845"/>
                    <a:pt x="494" y="232128"/>
                    <a:pt x="494" y="232410"/>
                  </a:cubicBezTo>
                  <a:cubicBezTo>
                    <a:pt x="565" y="232904"/>
                    <a:pt x="565" y="233398"/>
                    <a:pt x="635" y="233892"/>
                  </a:cubicBezTo>
                  <a:cubicBezTo>
                    <a:pt x="776" y="235303"/>
                    <a:pt x="917" y="236714"/>
                    <a:pt x="1129" y="238125"/>
                  </a:cubicBezTo>
                  <a:cubicBezTo>
                    <a:pt x="1341" y="239607"/>
                    <a:pt x="1552" y="241018"/>
                    <a:pt x="1764" y="242499"/>
                  </a:cubicBezTo>
                  <a:cubicBezTo>
                    <a:pt x="1764" y="242570"/>
                    <a:pt x="1764" y="242570"/>
                    <a:pt x="1764" y="242641"/>
                  </a:cubicBezTo>
                  <a:cubicBezTo>
                    <a:pt x="1764" y="242711"/>
                    <a:pt x="1764" y="242782"/>
                    <a:pt x="1764" y="242782"/>
                  </a:cubicBezTo>
                  <a:cubicBezTo>
                    <a:pt x="1975" y="244122"/>
                    <a:pt x="2187" y="245533"/>
                    <a:pt x="2469" y="246874"/>
                  </a:cubicBezTo>
                  <a:cubicBezTo>
                    <a:pt x="2752" y="248356"/>
                    <a:pt x="3034" y="249908"/>
                    <a:pt x="3387" y="251389"/>
                  </a:cubicBezTo>
                  <a:cubicBezTo>
                    <a:pt x="3528" y="251954"/>
                    <a:pt x="3669" y="252448"/>
                    <a:pt x="3739" y="253012"/>
                  </a:cubicBezTo>
                  <a:cubicBezTo>
                    <a:pt x="3810" y="253295"/>
                    <a:pt x="3880" y="253647"/>
                    <a:pt x="3951" y="253929"/>
                  </a:cubicBezTo>
                  <a:cubicBezTo>
                    <a:pt x="4092" y="254565"/>
                    <a:pt x="4233" y="255270"/>
                    <a:pt x="4445" y="255905"/>
                  </a:cubicBezTo>
                  <a:cubicBezTo>
                    <a:pt x="4798" y="257457"/>
                    <a:pt x="5221" y="258939"/>
                    <a:pt x="5644" y="260491"/>
                  </a:cubicBezTo>
                  <a:cubicBezTo>
                    <a:pt x="5926" y="261620"/>
                    <a:pt x="6280" y="262749"/>
                    <a:pt x="6632" y="263878"/>
                  </a:cubicBezTo>
                  <a:cubicBezTo>
                    <a:pt x="6703" y="264089"/>
                    <a:pt x="6773" y="264301"/>
                    <a:pt x="6844" y="264513"/>
                  </a:cubicBezTo>
                  <a:cubicBezTo>
                    <a:pt x="6914" y="264725"/>
                    <a:pt x="6985" y="264936"/>
                    <a:pt x="6985" y="265077"/>
                  </a:cubicBezTo>
                  <a:cubicBezTo>
                    <a:pt x="7479" y="266559"/>
                    <a:pt x="7902" y="268041"/>
                    <a:pt x="8396" y="269593"/>
                  </a:cubicBezTo>
                  <a:cubicBezTo>
                    <a:pt x="8890" y="271074"/>
                    <a:pt x="9384" y="272556"/>
                    <a:pt x="9948" y="274038"/>
                  </a:cubicBezTo>
                  <a:cubicBezTo>
                    <a:pt x="10019" y="274320"/>
                    <a:pt x="10160" y="274602"/>
                    <a:pt x="10231" y="274885"/>
                  </a:cubicBezTo>
                  <a:cubicBezTo>
                    <a:pt x="10301" y="275096"/>
                    <a:pt x="10371" y="275308"/>
                    <a:pt x="10442" y="275519"/>
                  </a:cubicBezTo>
                  <a:cubicBezTo>
                    <a:pt x="10795" y="276437"/>
                    <a:pt x="11148" y="277354"/>
                    <a:pt x="11501" y="278271"/>
                  </a:cubicBezTo>
                  <a:cubicBezTo>
                    <a:pt x="12065" y="279682"/>
                    <a:pt x="12629" y="281094"/>
                    <a:pt x="13194" y="282505"/>
                  </a:cubicBezTo>
                  <a:cubicBezTo>
                    <a:pt x="13617" y="283492"/>
                    <a:pt x="14040" y="284551"/>
                    <a:pt x="14534" y="285539"/>
                  </a:cubicBezTo>
                  <a:cubicBezTo>
                    <a:pt x="14605" y="285679"/>
                    <a:pt x="14676" y="285891"/>
                    <a:pt x="14746" y="286033"/>
                  </a:cubicBezTo>
                  <a:cubicBezTo>
                    <a:pt x="14816" y="286244"/>
                    <a:pt x="14887" y="286456"/>
                    <a:pt x="15028" y="286597"/>
                  </a:cubicBezTo>
                  <a:cubicBezTo>
                    <a:pt x="15663" y="288008"/>
                    <a:pt x="16298" y="289419"/>
                    <a:pt x="16933" y="290760"/>
                  </a:cubicBezTo>
                  <a:cubicBezTo>
                    <a:pt x="17639" y="292312"/>
                    <a:pt x="18415" y="293793"/>
                    <a:pt x="19120" y="295345"/>
                  </a:cubicBezTo>
                  <a:cubicBezTo>
                    <a:pt x="19262" y="295557"/>
                    <a:pt x="19332" y="295839"/>
                    <a:pt x="19473" y="296051"/>
                  </a:cubicBezTo>
                  <a:cubicBezTo>
                    <a:pt x="19614" y="296333"/>
                    <a:pt x="19755" y="296616"/>
                    <a:pt x="19967" y="296969"/>
                  </a:cubicBezTo>
                  <a:cubicBezTo>
                    <a:pt x="20602" y="298168"/>
                    <a:pt x="21167" y="299367"/>
                    <a:pt x="21801" y="300567"/>
                  </a:cubicBezTo>
                  <a:cubicBezTo>
                    <a:pt x="22578" y="302048"/>
                    <a:pt x="23495" y="303530"/>
                    <a:pt x="24271" y="305012"/>
                  </a:cubicBezTo>
                  <a:cubicBezTo>
                    <a:pt x="24694" y="305788"/>
                    <a:pt x="25118" y="306564"/>
                    <a:pt x="25541" y="307269"/>
                  </a:cubicBezTo>
                  <a:cubicBezTo>
                    <a:pt x="25682" y="307552"/>
                    <a:pt x="25894" y="307834"/>
                    <a:pt x="26035" y="308187"/>
                  </a:cubicBezTo>
                  <a:cubicBezTo>
                    <a:pt x="26811" y="309457"/>
                    <a:pt x="27658" y="310727"/>
                    <a:pt x="28434" y="311997"/>
                  </a:cubicBezTo>
                  <a:cubicBezTo>
                    <a:pt x="29563" y="313902"/>
                    <a:pt x="30762" y="315736"/>
                    <a:pt x="31961" y="317571"/>
                  </a:cubicBezTo>
                  <a:cubicBezTo>
                    <a:pt x="32173" y="317853"/>
                    <a:pt x="32315" y="318135"/>
                    <a:pt x="32526" y="318488"/>
                  </a:cubicBezTo>
                  <a:cubicBezTo>
                    <a:pt x="34290" y="321169"/>
                    <a:pt x="36124" y="323780"/>
                    <a:pt x="38030" y="326319"/>
                  </a:cubicBezTo>
                  <a:cubicBezTo>
                    <a:pt x="39299" y="328013"/>
                    <a:pt x="40569" y="329706"/>
                    <a:pt x="41910" y="331400"/>
                  </a:cubicBezTo>
                  <a:cubicBezTo>
                    <a:pt x="42968" y="332740"/>
                    <a:pt x="44027" y="334081"/>
                    <a:pt x="45155" y="335421"/>
                  </a:cubicBezTo>
                  <a:cubicBezTo>
                    <a:pt x="45155" y="335421"/>
                    <a:pt x="45226" y="335492"/>
                    <a:pt x="45226" y="335492"/>
                  </a:cubicBezTo>
                  <a:cubicBezTo>
                    <a:pt x="45226" y="335492"/>
                    <a:pt x="45226" y="335562"/>
                    <a:pt x="45297" y="335562"/>
                  </a:cubicBezTo>
                  <a:cubicBezTo>
                    <a:pt x="46426" y="336903"/>
                    <a:pt x="47554" y="338173"/>
                    <a:pt x="48683" y="339513"/>
                  </a:cubicBezTo>
                  <a:cubicBezTo>
                    <a:pt x="49812" y="340783"/>
                    <a:pt x="50941" y="342053"/>
                    <a:pt x="52070" y="343253"/>
                  </a:cubicBezTo>
                  <a:cubicBezTo>
                    <a:pt x="52281" y="343464"/>
                    <a:pt x="52423" y="343676"/>
                    <a:pt x="52634" y="343817"/>
                  </a:cubicBezTo>
                  <a:cubicBezTo>
                    <a:pt x="52846" y="344029"/>
                    <a:pt x="53058" y="344241"/>
                    <a:pt x="53199" y="344452"/>
                  </a:cubicBezTo>
                  <a:cubicBezTo>
                    <a:pt x="53975" y="345299"/>
                    <a:pt x="54822" y="346146"/>
                    <a:pt x="55598" y="346992"/>
                  </a:cubicBezTo>
                  <a:cubicBezTo>
                    <a:pt x="56797" y="348192"/>
                    <a:pt x="57996" y="349462"/>
                    <a:pt x="59266" y="350591"/>
                  </a:cubicBezTo>
                  <a:cubicBezTo>
                    <a:pt x="59620" y="350943"/>
                    <a:pt x="60043" y="351296"/>
                    <a:pt x="60396" y="351649"/>
                  </a:cubicBezTo>
                  <a:cubicBezTo>
                    <a:pt x="60678" y="351931"/>
                    <a:pt x="60960" y="352213"/>
                    <a:pt x="61242" y="352425"/>
                  </a:cubicBezTo>
                  <a:cubicBezTo>
                    <a:pt x="61877" y="352990"/>
                    <a:pt x="62441" y="353554"/>
                    <a:pt x="63077" y="354118"/>
                  </a:cubicBezTo>
                  <a:cubicBezTo>
                    <a:pt x="64347" y="355247"/>
                    <a:pt x="65617" y="356376"/>
                    <a:pt x="66957" y="357505"/>
                  </a:cubicBezTo>
                  <a:cubicBezTo>
                    <a:pt x="67522" y="357999"/>
                    <a:pt x="68086" y="358422"/>
                    <a:pt x="68650" y="358916"/>
                  </a:cubicBezTo>
                  <a:cubicBezTo>
                    <a:pt x="68933" y="359128"/>
                    <a:pt x="69215" y="359410"/>
                    <a:pt x="69497" y="359622"/>
                  </a:cubicBezTo>
                  <a:cubicBezTo>
                    <a:pt x="69920" y="359975"/>
                    <a:pt x="70344" y="360327"/>
                    <a:pt x="70767" y="360680"/>
                  </a:cubicBezTo>
                  <a:cubicBezTo>
                    <a:pt x="72037" y="361668"/>
                    <a:pt x="73307" y="362656"/>
                    <a:pt x="74577" y="363573"/>
                  </a:cubicBezTo>
                  <a:cubicBezTo>
                    <a:pt x="75495" y="364278"/>
                    <a:pt x="76412" y="364914"/>
                    <a:pt x="77329" y="365548"/>
                  </a:cubicBezTo>
                  <a:cubicBezTo>
                    <a:pt x="77470" y="365690"/>
                    <a:pt x="77682" y="365760"/>
                    <a:pt x="77823" y="365901"/>
                  </a:cubicBezTo>
                  <a:cubicBezTo>
                    <a:pt x="77964" y="366042"/>
                    <a:pt x="78105" y="366113"/>
                    <a:pt x="78316" y="366254"/>
                  </a:cubicBezTo>
                  <a:cubicBezTo>
                    <a:pt x="79516" y="367101"/>
                    <a:pt x="80786" y="367877"/>
                    <a:pt x="81986" y="368723"/>
                  </a:cubicBezTo>
                  <a:cubicBezTo>
                    <a:pt x="83185" y="369499"/>
                    <a:pt x="84455" y="370275"/>
                    <a:pt x="85655" y="370981"/>
                  </a:cubicBezTo>
                  <a:cubicBezTo>
                    <a:pt x="85937" y="371122"/>
                    <a:pt x="86219" y="371334"/>
                    <a:pt x="86501" y="371475"/>
                  </a:cubicBezTo>
                  <a:cubicBezTo>
                    <a:pt x="87418" y="372039"/>
                    <a:pt x="88336" y="372533"/>
                    <a:pt x="89253" y="373027"/>
                  </a:cubicBezTo>
                  <a:cubicBezTo>
                    <a:pt x="90452" y="373662"/>
                    <a:pt x="91652" y="374297"/>
                    <a:pt x="92780" y="374862"/>
                  </a:cubicBezTo>
                  <a:cubicBezTo>
                    <a:pt x="93557" y="375214"/>
                    <a:pt x="94333" y="375567"/>
                    <a:pt x="95038" y="375920"/>
                  </a:cubicBezTo>
                  <a:cubicBezTo>
                    <a:pt x="95250" y="375991"/>
                    <a:pt x="95391" y="376132"/>
                    <a:pt x="95603" y="376202"/>
                  </a:cubicBezTo>
                  <a:cubicBezTo>
                    <a:pt x="95815" y="376273"/>
                    <a:pt x="96026" y="376414"/>
                    <a:pt x="96308" y="376555"/>
                  </a:cubicBezTo>
                  <a:cubicBezTo>
                    <a:pt x="97508" y="377049"/>
                    <a:pt x="98637" y="377543"/>
                    <a:pt x="99766" y="378037"/>
                  </a:cubicBezTo>
                  <a:cubicBezTo>
                    <a:pt x="100965" y="378531"/>
                    <a:pt x="102094" y="378954"/>
                    <a:pt x="103293" y="379377"/>
                  </a:cubicBezTo>
                  <a:cubicBezTo>
                    <a:pt x="103505" y="379448"/>
                    <a:pt x="103717" y="379519"/>
                    <a:pt x="103858" y="379589"/>
                  </a:cubicBezTo>
                  <a:cubicBezTo>
                    <a:pt x="104069" y="379659"/>
                    <a:pt x="104211" y="379730"/>
                    <a:pt x="104352" y="379730"/>
                  </a:cubicBezTo>
                  <a:cubicBezTo>
                    <a:pt x="105128" y="380012"/>
                    <a:pt x="105904" y="380295"/>
                    <a:pt x="106680" y="380506"/>
                  </a:cubicBezTo>
                  <a:cubicBezTo>
                    <a:pt x="107879" y="380859"/>
                    <a:pt x="109079" y="381212"/>
                    <a:pt x="110278" y="381494"/>
                  </a:cubicBezTo>
                  <a:cubicBezTo>
                    <a:pt x="110842" y="381635"/>
                    <a:pt x="111407" y="381776"/>
                    <a:pt x="111972" y="381847"/>
                  </a:cubicBezTo>
                  <a:cubicBezTo>
                    <a:pt x="112254" y="381917"/>
                    <a:pt x="112466" y="381988"/>
                    <a:pt x="112748" y="381988"/>
                  </a:cubicBezTo>
                  <a:cubicBezTo>
                    <a:pt x="113100" y="382059"/>
                    <a:pt x="113524" y="382129"/>
                    <a:pt x="113877" y="382199"/>
                  </a:cubicBezTo>
                  <a:cubicBezTo>
                    <a:pt x="115147" y="382482"/>
                    <a:pt x="116417" y="382623"/>
                    <a:pt x="117687" y="382835"/>
                  </a:cubicBezTo>
                  <a:cubicBezTo>
                    <a:pt x="118463" y="382905"/>
                    <a:pt x="119239" y="382976"/>
                    <a:pt x="119944" y="383046"/>
                  </a:cubicBezTo>
                  <a:cubicBezTo>
                    <a:pt x="120227" y="383046"/>
                    <a:pt x="120509" y="383117"/>
                    <a:pt x="120720" y="383117"/>
                  </a:cubicBezTo>
                  <a:cubicBezTo>
                    <a:pt x="121003" y="383117"/>
                    <a:pt x="121214" y="383187"/>
                    <a:pt x="121496" y="383187"/>
                  </a:cubicBezTo>
                  <a:cubicBezTo>
                    <a:pt x="122908" y="383258"/>
                    <a:pt x="124248" y="383328"/>
                    <a:pt x="125589" y="383328"/>
                  </a:cubicBezTo>
                  <a:cubicBezTo>
                    <a:pt x="126153" y="383328"/>
                    <a:pt x="126717" y="383258"/>
                    <a:pt x="127353" y="383258"/>
                  </a:cubicBezTo>
                  <a:cubicBezTo>
                    <a:pt x="127776" y="383258"/>
                    <a:pt x="128270" y="383258"/>
                    <a:pt x="128693" y="383187"/>
                  </a:cubicBezTo>
                  <a:cubicBezTo>
                    <a:pt x="129187" y="383187"/>
                    <a:pt x="129611" y="383187"/>
                    <a:pt x="130104" y="383117"/>
                  </a:cubicBezTo>
                  <a:cubicBezTo>
                    <a:pt x="131798" y="382976"/>
                    <a:pt x="133491" y="382693"/>
                    <a:pt x="135114" y="382411"/>
                  </a:cubicBezTo>
                  <a:cubicBezTo>
                    <a:pt x="135114" y="382411"/>
                    <a:pt x="135184" y="382411"/>
                    <a:pt x="135184" y="382411"/>
                  </a:cubicBezTo>
                  <a:cubicBezTo>
                    <a:pt x="135537" y="382341"/>
                    <a:pt x="135890" y="382199"/>
                    <a:pt x="136243" y="382129"/>
                  </a:cubicBezTo>
                  <a:cubicBezTo>
                    <a:pt x="137936" y="381776"/>
                    <a:pt x="139559" y="381353"/>
                    <a:pt x="141182" y="380789"/>
                  </a:cubicBezTo>
                  <a:cubicBezTo>
                    <a:pt x="141323" y="380718"/>
                    <a:pt x="141393" y="380647"/>
                    <a:pt x="141534" y="380647"/>
                  </a:cubicBezTo>
                  <a:cubicBezTo>
                    <a:pt x="143863" y="379801"/>
                    <a:pt x="146050" y="378813"/>
                    <a:pt x="148167" y="377543"/>
                  </a:cubicBezTo>
                  <a:lnTo>
                    <a:pt x="250896" y="317641"/>
                  </a:lnTo>
                  <a:close/>
                </a:path>
              </a:pathLst>
            </a:custGeom>
            <a:solidFill>
              <a:schemeClr val="accent2">
                <a:lumMod val="75000"/>
              </a:schemeClr>
            </a:solidFill>
            <a:ln w="7047"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1CF5E022-1D4C-42E9-A793-3833AC7638DB}"/>
                </a:ext>
              </a:extLst>
            </p:cNvPr>
            <p:cNvSpPr/>
            <p:nvPr/>
          </p:nvSpPr>
          <p:spPr>
            <a:xfrm>
              <a:off x="6759434" y="6279727"/>
              <a:ext cx="148167" cy="338667"/>
            </a:xfrm>
            <a:custGeom>
              <a:avLst/>
              <a:gdLst>
                <a:gd name="connsiteX0" fmla="*/ 48683 w 148166"/>
                <a:gd name="connsiteY0" fmla="*/ 59831 h 338666"/>
                <a:gd name="connsiteX1" fmla="*/ 48189 w 148166"/>
                <a:gd name="connsiteY1" fmla="*/ 239395 h 338666"/>
                <a:gd name="connsiteX2" fmla="*/ 47978 w 148166"/>
                <a:gd name="connsiteY2" fmla="*/ 248426 h 338666"/>
                <a:gd name="connsiteX3" fmla="*/ 47836 w 148166"/>
                <a:gd name="connsiteY3" fmla="*/ 250896 h 338666"/>
                <a:gd name="connsiteX4" fmla="*/ 47413 w 148166"/>
                <a:gd name="connsiteY4" fmla="*/ 256964 h 338666"/>
                <a:gd name="connsiteX5" fmla="*/ 47060 w 148166"/>
                <a:gd name="connsiteY5" fmla="*/ 260350 h 338666"/>
                <a:gd name="connsiteX6" fmla="*/ 46425 w 148166"/>
                <a:gd name="connsiteY6" fmla="*/ 265360 h 338666"/>
                <a:gd name="connsiteX7" fmla="*/ 45861 w 148166"/>
                <a:gd name="connsiteY7" fmla="*/ 268958 h 338666"/>
                <a:gd name="connsiteX8" fmla="*/ 45085 w 148166"/>
                <a:gd name="connsiteY8" fmla="*/ 273403 h 338666"/>
                <a:gd name="connsiteX9" fmla="*/ 44309 w 148166"/>
                <a:gd name="connsiteY9" fmla="*/ 277354 h 338666"/>
                <a:gd name="connsiteX10" fmla="*/ 43391 w 148166"/>
                <a:gd name="connsiteY10" fmla="*/ 281305 h 338666"/>
                <a:gd name="connsiteX11" fmla="*/ 42192 w 148166"/>
                <a:gd name="connsiteY11" fmla="*/ 285821 h 338666"/>
                <a:gd name="connsiteX12" fmla="*/ 41204 w 148166"/>
                <a:gd name="connsiteY12" fmla="*/ 289278 h 338666"/>
                <a:gd name="connsiteX13" fmla="*/ 39440 w 148166"/>
                <a:gd name="connsiteY13" fmla="*/ 294499 h 338666"/>
                <a:gd name="connsiteX14" fmla="*/ 38452 w 148166"/>
                <a:gd name="connsiteY14" fmla="*/ 297251 h 338666"/>
                <a:gd name="connsiteX15" fmla="*/ 34925 w 148166"/>
                <a:gd name="connsiteY15" fmla="*/ 305576 h 338666"/>
                <a:gd name="connsiteX16" fmla="*/ 28434 w 148166"/>
                <a:gd name="connsiteY16" fmla="*/ 317359 h 338666"/>
                <a:gd name="connsiteX17" fmla="*/ 23071 w 148166"/>
                <a:gd name="connsiteY17" fmla="*/ 324838 h 338666"/>
                <a:gd name="connsiteX18" fmla="*/ 21660 w 148166"/>
                <a:gd name="connsiteY18" fmla="*/ 326531 h 338666"/>
                <a:gd name="connsiteX19" fmla="*/ 16016 w 148166"/>
                <a:gd name="connsiteY19" fmla="*/ 332740 h 338666"/>
                <a:gd name="connsiteX20" fmla="*/ 15593 w 148166"/>
                <a:gd name="connsiteY20" fmla="*/ 333164 h 338666"/>
                <a:gd name="connsiteX21" fmla="*/ 8960 w 148166"/>
                <a:gd name="connsiteY21" fmla="*/ 338879 h 338666"/>
                <a:gd name="connsiteX22" fmla="*/ 7267 w 148166"/>
                <a:gd name="connsiteY22" fmla="*/ 340149 h 338666"/>
                <a:gd name="connsiteX23" fmla="*/ 0 w 148166"/>
                <a:gd name="connsiteY23" fmla="*/ 344946 h 338666"/>
                <a:gd name="connsiteX24" fmla="*/ 102799 w 148166"/>
                <a:gd name="connsiteY24" fmla="*/ 285186 h 338666"/>
                <a:gd name="connsiteX25" fmla="*/ 110066 w 148166"/>
                <a:gd name="connsiteY25" fmla="*/ 280388 h 338666"/>
                <a:gd name="connsiteX26" fmla="*/ 111760 w 148166"/>
                <a:gd name="connsiteY26" fmla="*/ 279118 h 338666"/>
                <a:gd name="connsiteX27" fmla="*/ 118392 w 148166"/>
                <a:gd name="connsiteY27" fmla="*/ 273403 h 338666"/>
                <a:gd name="connsiteX28" fmla="*/ 118815 w 148166"/>
                <a:gd name="connsiteY28" fmla="*/ 272979 h 338666"/>
                <a:gd name="connsiteX29" fmla="*/ 124460 w 148166"/>
                <a:gd name="connsiteY29" fmla="*/ 266771 h 338666"/>
                <a:gd name="connsiteX30" fmla="*/ 125800 w 148166"/>
                <a:gd name="connsiteY30" fmla="*/ 265077 h 338666"/>
                <a:gd name="connsiteX31" fmla="*/ 131163 w 148166"/>
                <a:gd name="connsiteY31" fmla="*/ 257598 h 338666"/>
                <a:gd name="connsiteX32" fmla="*/ 131304 w 148166"/>
                <a:gd name="connsiteY32" fmla="*/ 257387 h 338666"/>
                <a:gd name="connsiteX33" fmla="*/ 137513 w 148166"/>
                <a:gd name="connsiteY33" fmla="*/ 246098 h 338666"/>
                <a:gd name="connsiteX34" fmla="*/ 137654 w 148166"/>
                <a:gd name="connsiteY34" fmla="*/ 245816 h 338666"/>
                <a:gd name="connsiteX35" fmla="*/ 141181 w 148166"/>
                <a:gd name="connsiteY35" fmla="*/ 237490 h 338666"/>
                <a:gd name="connsiteX36" fmla="*/ 141464 w 148166"/>
                <a:gd name="connsiteY36" fmla="*/ 236784 h 338666"/>
                <a:gd name="connsiteX37" fmla="*/ 142169 w 148166"/>
                <a:gd name="connsiteY37" fmla="*/ 234738 h 338666"/>
                <a:gd name="connsiteX38" fmla="*/ 143933 w 148166"/>
                <a:gd name="connsiteY38" fmla="*/ 229517 h 338666"/>
                <a:gd name="connsiteX39" fmla="*/ 144427 w 148166"/>
                <a:gd name="connsiteY39" fmla="*/ 228106 h 338666"/>
                <a:gd name="connsiteX40" fmla="*/ 144992 w 148166"/>
                <a:gd name="connsiteY40" fmla="*/ 226060 h 338666"/>
                <a:gd name="connsiteX41" fmla="*/ 146191 w 148166"/>
                <a:gd name="connsiteY41" fmla="*/ 221545 h 338666"/>
                <a:gd name="connsiteX42" fmla="*/ 146685 w 148166"/>
                <a:gd name="connsiteY42" fmla="*/ 219710 h 338666"/>
                <a:gd name="connsiteX43" fmla="*/ 147108 w 148166"/>
                <a:gd name="connsiteY43" fmla="*/ 217594 h 338666"/>
                <a:gd name="connsiteX44" fmla="*/ 147884 w 148166"/>
                <a:gd name="connsiteY44" fmla="*/ 213642 h 338666"/>
                <a:gd name="connsiteX45" fmla="*/ 148307 w 148166"/>
                <a:gd name="connsiteY45" fmla="*/ 211596 h 338666"/>
                <a:gd name="connsiteX46" fmla="*/ 148660 w 148166"/>
                <a:gd name="connsiteY46" fmla="*/ 209127 h 338666"/>
                <a:gd name="connsiteX47" fmla="*/ 149225 w 148166"/>
                <a:gd name="connsiteY47" fmla="*/ 205528 h 338666"/>
                <a:gd name="connsiteX48" fmla="*/ 149507 w 148166"/>
                <a:gd name="connsiteY48" fmla="*/ 203694 h 338666"/>
                <a:gd name="connsiteX49" fmla="*/ 149860 w 148166"/>
                <a:gd name="connsiteY49" fmla="*/ 200519 h 338666"/>
                <a:gd name="connsiteX50" fmla="*/ 150213 w 148166"/>
                <a:gd name="connsiteY50" fmla="*/ 197132 h 338666"/>
                <a:gd name="connsiteX51" fmla="*/ 150354 w 148166"/>
                <a:gd name="connsiteY51" fmla="*/ 195792 h 338666"/>
                <a:gd name="connsiteX52" fmla="*/ 150636 w 148166"/>
                <a:gd name="connsiteY52" fmla="*/ 191135 h 338666"/>
                <a:gd name="connsiteX53" fmla="*/ 150777 w 148166"/>
                <a:gd name="connsiteY53" fmla="*/ 188666 h 338666"/>
                <a:gd name="connsiteX54" fmla="*/ 150847 w 148166"/>
                <a:gd name="connsiteY54" fmla="*/ 188031 h 338666"/>
                <a:gd name="connsiteX55" fmla="*/ 151059 w 148166"/>
                <a:gd name="connsiteY55" fmla="*/ 180058 h 338666"/>
                <a:gd name="connsiteX56" fmla="*/ 151059 w 148166"/>
                <a:gd name="connsiteY56" fmla="*/ 179564 h 338666"/>
                <a:gd name="connsiteX57" fmla="*/ 151553 w 148166"/>
                <a:gd name="connsiteY57" fmla="*/ 0 h 338666"/>
                <a:gd name="connsiteX58" fmla="*/ 48683 w 148166"/>
                <a:gd name="connsiteY58" fmla="*/ 59831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48166" h="338666">
                  <a:moveTo>
                    <a:pt x="48683" y="59831"/>
                  </a:moveTo>
                  <a:lnTo>
                    <a:pt x="48189" y="239395"/>
                  </a:lnTo>
                  <a:cubicBezTo>
                    <a:pt x="48189" y="242499"/>
                    <a:pt x="48119" y="245463"/>
                    <a:pt x="47978" y="248426"/>
                  </a:cubicBezTo>
                  <a:cubicBezTo>
                    <a:pt x="47907" y="249273"/>
                    <a:pt x="47907" y="250049"/>
                    <a:pt x="47836" y="250896"/>
                  </a:cubicBezTo>
                  <a:cubicBezTo>
                    <a:pt x="47695" y="252942"/>
                    <a:pt x="47554" y="254917"/>
                    <a:pt x="47413" y="256964"/>
                  </a:cubicBezTo>
                  <a:cubicBezTo>
                    <a:pt x="47343" y="258092"/>
                    <a:pt x="47201" y="259221"/>
                    <a:pt x="47060" y="260350"/>
                  </a:cubicBezTo>
                  <a:cubicBezTo>
                    <a:pt x="46849" y="262043"/>
                    <a:pt x="46708" y="263737"/>
                    <a:pt x="46425" y="265360"/>
                  </a:cubicBezTo>
                  <a:cubicBezTo>
                    <a:pt x="46284" y="266559"/>
                    <a:pt x="46073" y="267758"/>
                    <a:pt x="45861" y="268958"/>
                  </a:cubicBezTo>
                  <a:cubicBezTo>
                    <a:pt x="45649" y="270440"/>
                    <a:pt x="45367" y="271992"/>
                    <a:pt x="45085" y="273403"/>
                  </a:cubicBezTo>
                  <a:cubicBezTo>
                    <a:pt x="44803" y="274743"/>
                    <a:pt x="44591" y="276013"/>
                    <a:pt x="44309" y="277354"/>
                  </a:cubicBezTo>
                  <a:cubicBezTo>
                    <a:pt x="44027" y="278694"/>
                    <a:pt x="43744" y="279964"/>
                    <a:pt x="43391" y="281305"/>
                  </a:cubicBezTo>
                  <a:cubicBezTo>
                    <a:pt x="43039" y="282857"/>
                    <a:pt x="42615" y="284339"/>
                    <a:pt x="42192" y="285821"/>
                  </a:cubicBezTo>
                  <a:cubicBezTo>
                    <a:pt x="41839" y="286950"/>
                    <a:pt x="41557" y="288149"/>
                    <a:pt x="41204" y="289278"/>
                  </a:cubicBezTo>
                  <a:cubicBezTo>
                    <a:pt x="40640" y="291042"/>
                    <a:pt x="40076" y="292806"/>
                    <a:pt x="39440" y="294499"/>
                  </a:cubicBezTo>
                  <a:cubicBezTo>
                    <a:pt x="39088" y="295416"/>
                    <a:pt x="38806" y="296333"/>
                    <a:pt x="38452" y="297251"/>
                  </a:cubicBezTo>
                  <a:cubicBezTo>
                    <a:pt x="37394" y="300144"/>
                    <a:pt x="36195" y="302895"/>
                    <a:pt x="34925" y="305576"/>
                  </a:cubicBezTo>
                  <a:cubicBezTo>
                    <a:pt x="32949" y="309739"/>
                    <a:pt x="30762" y="313690"/>
                    <a:pt x="28434" y="317359"/>
                  </a:cubicBezTo>
                  <a:cubicBezTo>
                    <a:pt x="26740" y="319970"/>
                    <a:pt x="24977" y="322439"/>
                    <a:pt x="23071" y="324838"/>
                  </a:cubicBezTo>
                  <a:cubicBezTo>
                    <a:pt x="22648" y="325402"/>
                    <a:pt x="22154" y="325967"/>
                    <a:pt x="21660" y="326531"/>
                  </a:cubicBezTo>
                  <a:cubicBezTo>
                    <a:pt x="19826" y="328719"/>
                    <a:pt x="17992" y="330835"/>
                    <a:pt x="16016" y="332740"/>
                  </a:cubicBezTo>
                  <a:cubicBezTo>
                    <a:pt x="15875" y="332881"/>
                    <a:pt x="15734" y="333022"/>
                    <a:pt x="15593" y="333164"/>
                  </a:cubicBezTo>
                  <a:cubicBezTo>
                    <a:pt x="13476" y="335210"/>
                    <a:pt x="11289" y="337115"/>
                    <a:pt x="8960" y="338879"/>
                  </a:cubicBezTo>
                  <a:cubicBezTo>
                    <a:pt x="8396" y="339302"/>
                    <a:pt x="7832" y="339725"/>
                    <a:pt x="7267" y="340149"/>
                  </a:cubicBezTo>
                  <a:cubicBezTo>
                    <a:pt x="4939" y="341912"/>
                    <a:pt x="2540" y="343535"/>
                    <a:pt x="0" y="344946"/>
                  </a:cubicBezTo>
                  <a:lnTo>
                    <a:pt x="102799" y="285186"/>
                  </a:lnTo>
                  <a:cubicBezTo>
                    <a:pt x="105269" y="283704"/>
                    <a:pt x="107667" y="282081"/>
                    <a:pt x="110066" y="280388"/>
                  </a:cubicBezTo>
                  <a:cubicBezTo>
                    <a:pt x="110631" y="279964"/>
                    <a:pt x="111195" y="279541"/>
                    <a:pt x="111760" y="279118"/>
                  </a:cubicBezTo>
                  <a:cubicBezTo>
                    <a:pt x="114018" y="277354"/>
                    <a:pt x="116275" y="275449"/>
                    <a:pt x="118392" y="273403"/>
                  </a:cubicBezTo>
                  <a:cubicBezTo>
                    <a:pt x="118533" y="273262"/>
                    <a:pt x="118674" y="273121"/>
                    <a:pt x="118815" y="272979"/>
                  </a:cubicBezTo>
                  <a:cubicBezTo>
                    <a:pt x="120791" y="271004"/>
                    <a:pt x="122696" y="268958"/>
                    <a:pt x="124460" y="266771"/>
                  </a:cubicBezTo>
                  <a:cubicBezTo>
                    <a:pt x="124954" y="266206"/>
                    <a:pt x="125377" y="265642"/>
                    <a:pt x="125800" y="265077"/>
                  </a:cubicBezTo>
                  <a:cubicBezTo>
                    <a:pt x="127705" y="262679"/>
                    <a:pt x="129469" y="260280"/>
                    <a:pt x="131163" y="257598"/>
                  </a:cubicBezTo>
                  <a:cubicBezTo>
                    <a:pt x="131233" y="257528"/>
                    <a:pt x="131233" y="257458"/>
                    <a:pt x="131304" y="257387"/>
                  </a:cubicBezTo>
                  <a:cubicBezTo>
                    <a:pt x="133562" y="253859"/>
                    <a:pt x="135608" y="250120"/>
                    <a:pt x="137513" y="246098"/>
                  </a:cubicBezTo>
                  <a:cubicBezTo>
                    <a:pt x="137583" y="246027"/>
                    <a:pt x="137583" y="245886"/>
                    <a:pt x="137654" y="245816"/>
                  </a:cubicBezTo>
                  <a:cubicBezTo>
                    <a:pt x="138923" y="243135"/>
                    <a:pt x="140053" y="240312"/>
                    <a:pt x="141181" y="237490"/>
                  </a:cubicBezTo>
                  <a:cubicBezTo>
                    <a:pt x="141252" y="237208"/>
                    <a:pt x="141393" y="236996"/>
                    <a:pt x="141464" y="236784"/>
                  </a:cubicBezTo>
                  <a:cubicBezTo>
                    <a:pt x="141675" y="236150"/>
                    <a:pt x="141887" y="235374"/>
                    <a:pt x="142169" y="234738"/>
                  </a:cubicBezTo>
                  <a:cubicBezTo>
                    <a:pt x="142804" y="233045"/>
                    <a:pt x="143369" y="231281"/>
                    <a:pt x="143933" y="229517"/>
                  </a:cubicBezTo>
                  <a:cubicBezTo>
                    <a:pt x="144074" y="229023"/>
                    <a:pt x="144286" y="228600"/>
                    <a:pt x="144427" y="228106"/>
                  </a:cubicBezTo>
                  <a:cubicBezTo>
                    <a:pt x="144639" y="227471"/>
                    <a:pt x="144780" y="226695"/>
                    <a:pt x="144992" y="226060"/>
                  </a:cubicBezTo>
                  <a:cubicBezTo>
                    <a:pt x="145415" y="224578"/>
                    <a:pt x="145768" y="223097"/>
                    <a:pt x="146191" y="221545"/>
                  </a:cubicBezTo>
                  <a:cubicBezTo>
                    <a:pt x="146332" y="220909"/>
                    <a:pt x="146544" y="220345"/>
                    <a:pt x="146685" y="219710"/>
                  </a:cubicBezTo>
                  <a:cubicBezTo>
                    <a:pt x="146826" y="219005"/>
                    <a:pt x="146967" y="218299"/>
                    <a:pt x="147108" y="217594"/>
                  </a:cubicBezTo>
                  <a:cubicBezTo>
                    <a:pt x="147390" y="216324"/>
                    <a:pt x="147673" y="214983"/>
                    <a:pt x="147884" y="213642"/>
                  </a:cubicBezTo>
                  <a:cubicBezTo>
                    <a:pt x="148025" y="212937"/>
                    <a:pt x="148167" y="212302"/>
                    <a:pt x="148307" y="211596"/>
                  </a:cubicBezTo>
                  <a:cubicBezTo>
                    <a:pt x="148449" y="210820"/>
                    <a:pt x="148519" y="209973"/>
                    <a:pt x="148660" y="209127"/>
                  </a:cubicBezTo>
                  <a:cubicBezTo>
                    <a:pt x="148872" y="207927"/>
                    <a:pt x="149013" y="206728"/>
                    <a:pt x="149225" y="205528"/>
                  </a:cubicBezTo>
                  <a:cubicBezTo>
                    <a:pt x="149295" y="204894"/>
                    <a:pt x="149437" y="204329"/>
                    <a:pt x="149507" y="203694"/>
                  </a:cubicBezTo>
                  <a:cubicBezTo>
                    <a:pt x="149648" y="202636"/>
                    <a:pt x="149719" y="201577"/>
                    <a:pt x="149860" y="200519"/>
                  </a:cubicBezTo>
                  <a:cubicBezTo>
                    <a:pt x="150001" y="199390"/>
                    <a:pt x="150142" y="198261"/>
                    <a:pt x="150213" y="197132"/>
                  </a:cubicBezTo>
                  <a:cubicBezTo>
                    <a:pt x="150283" y="196638"/>
                    <a:pt x="150283" y="196215"/>
                    <a:pt x="150354" y="195792"/>
                  </a:cubicBezTo>
                  <a:cubicBezTo>
                    <a:pt x="150495" y="194240"/>
                    <a:pt x="150565" y="192687"/>
                    <a:pt x="150636" y="191135"/>
                  </a:cubicBezTo>
                  <a:cubicBezTo>
                    <a:pt x="150707" y="190289"/>
                    <a:pt x="150777" y="189513"/>
                    <a:pt x="150777" y="188666"/>
                  </a:cubicBezTo>
                  <a:cubicBezTo>
                    <a:pt x="150777" y="188454"/>
                    <a:pt x="150777" y="188242"/>
                    <a:pt x="150847" y="188031"/>
                  </a:cubicBezTo>
                  <a:cubicBezTo>
                    <a:pt x="150989" y="185420"/>
                    <a:pt x="150989" y="182739"/>
                    <a:pt x="151059" y="180058"/>
                  </a:cubicBezTo>
                  <a:cubicBezTo>
                    <a:pt x="151059" y="179917"/>
                    <a:pt x="151059" y="179776"/>
                    <a:pt x="151059" y="179564"/>
                  </a:cubicBezTo>
                  <a:lnTo>
                    <a:pt x="151553" y="0"/>
                  </a:lnTo>
                  <a:lnTo>
                    <a:pt x="48683" y="59831"/>
                  </a:lnTo>
                  <a:close/>
                </a:path>
              </a:pathLst>
            </a:custGeom>
            <a:solidFill>
              <a:schemeClr val="accent2">
                <a:lumMod val="75000"/>
              </a:schemeClr>
            </a:solidFill>
            <a:ln w="7047"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6C68AB28-D3DE-4C57-B362-3DC4F185DCEE}"/>
                </a:ext>
              </a:extLst>
            </p:cNvPr>
            <p:cNvSpPr/>
            <p:nvPr/>
          </p:nvSpPr>
          <p:spPr>
            <a:xfrm>
              <a:off x="6730295" y="6234853"/>
              <a:ext cx="176389" cy="98778"/>
            </a:xfrm>
            <a:custGeom>
              <a:avLst/>
              <a:gdLst>
                <a:gd name="connsiteX0" fmla="*/ 0 w 176388"/>
                <a:gd name="connsiteY0" fmla="*/ 59761 h 98777"/>
                <a:gd name="connsiteX1" fmla="*/ 102799 w 176388"/>
                <a:gd name="connsiteY1" fmla="*/ 0 h 98777"/>
                <a:gd name="connsiteX2" fmla="*/ 180693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93" y="44944"/>
                  </a:lnTo>
                  <a:lnTo>
                    <a:pt x="77823" y="104705"/>
                  </a:lnTo>
                  <a:close/>
                </a:path>
              </a:pathLst>
            </a:custGeom>
            <a:solidFill>
              <a:srgbClr val="DA9C0F"/>
            </a:solidFill>
            <a:ln w="7047"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D664FD74-F487-4EC0-B3E3-8B5955376B0B}"/>
                </a:ext>
              </a:extLst>
            </p:cNvPr>
            <p:cNvSpPr/>
            <p:nvPr/>
          </p:nvSpPr>
          <p:spPr>
            <a:xfrm>
              <a:off x="6478340" y="6149411"/>
              <a:ext cx="324556" cy="479778"/>
            </a:xfrm>
            <a:custGeom>
              <a:avLst/>
              <a:gdLst>
                <a:gd name="connsiteX0" fmla="*/ 329777 w 324555"/>
                <a:gd name="connsiteY0" fmla="*/ 190147 h 479777"/>
                <a:gd name="connsiteX1" fmla="*/ 329283 w 324555"/>
                <a:gd name="connsiteY1" fmla="*/ 369711 h 479777"/>
                <a:gd name="connsiteX2" fmla="*/ 164113 w 324555"/>
                <a:gd name="connsiteY2" fmla="*/ 463832 h 479777"/>
                <a:gd name="connsiteX3" fmla="*/ 1 w 324555"/>
                <a:gd name="connsiteY3" fmla="*/ 179564 h 479777"/>
                <a:gd name="connsiteX4" fmla="*/ 495 w 324555"/>
                <a:gd name="connsiteY4" fmla="*/ 0 h 479777"/>
                <a:gd name="connsiteX5" fmla="*/ 78317 w 324555"/>
                <a:gd name="connsiteY5" fmla="*/ 44944 h 479777"/>
                <a:gd name="connsiteX6" fmla="*/ 77823 w 324555"/>
                <a:gd name="connsiteY6" fmla="*/ 206798 h 479777"/>
                <a:gd name="connsiteX7" fmla="*/ 164325 w 324555"/>
                <a:gd name="connsiteY7" fmla="*/ 356658 h 479777"/>
                <a:gd name="connsiteX8" fmla="*/ 251390 w 324555"/>
                <a:gd name="connsiteY8" fmla="*/ 306987 h 479777"/>
                <a:gd name="connsiteX9" fmla="*/ 251884 w 324555"/>
                <a:gd name="connsiteY9" fmla="*/ 145133 h 479777"/>
                <a:gd name="connsiteX10" fmla="*/ 329777 w 324555"/>
                <a:gd name="connsiteY10" fmla="*/ 190147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4555" h="479777">
                  <a:moveTo>
                    <a:pt x="329777" y="190147"/>
                  </a:moveTo>
                  <a:lnTo>
                    <a:pt x="329283" y="369711"/>
                  </a:lnTo>
                  <a:cubicBezTo>
                    <a:pt x="329001" y="474204"/>
                    <a:pt x="255059" y="516326"/>
                    <a:pt x="164113" y="463832"/>
                  </a:cubicBezTo>
                  <a:cubicBezTo>
                    <a:pt x="73238" y="411339"/>
                    <a:pt x="-281" y="284057"/>
                    <a:pt x="1" y="179564"/>
                  </a:cubicBezTo>
                  <a:lnTo>
                    <a:pt x="495" y="0"/>
                  </a:lnTo>
                  <a:lnTo>
                    <a:pt x="78317" y="44944"/>
                  </a:lnTo>
                  <a:lnTo>
                    <a:pt x="77823" y="206798"/>
                  </a:lnTo>
                  <a:cubicBezTo>
                    <a:pt x="77683" y="261902"/>
                    <a:pt x="116417" y="329001"/>
                    <a:pt x="164325" y="356658"/>
                  </a:cubicBezTo>
                  <a:cubicBezTo>
                    <a:pt x="212303" y="384316"/>
                    <a:pt x="251249" y="362091"/>
                    <a:pt x="251390" y="306987"/>
                  </a:cubicBezTo>
                  <a:lnTo>
                    <a:pt x="251884" y="145133"/>
                  </a:lnTo>
                  <a:lnTo>
                    <a:pt x="329777" y="190147"/>
                  </a:lnTo>
                  <a:close/>
                </a:path>
              </a:pathLst>
            </a:custGeom>
            <a:solidFill>
              <a:schemeClr val="accent2"/>
            </a:solidFill>
            <a:ln w="7047"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76A9711C-2DD2-4319-A8CD-A24B5AB2CE79}"/>
                </a:ext>
              </a:extLst>
            </p:cNvPr>
            <p:cNvSpPr/>
            <p:nvPr/>
          </p:nvSpPr>
          <p:spPr>
            <a:xfrm>
              <a:off x="6556728" y="6045553"/>
              <a:ext cx="98778" cy="148167"/>
            </a:xfrm>
            <a:custGeom>
              <a:avLst/>
              <a:gdLst>
                <a:gd name="connsiteX0" fmla="*/ 282 w 98777"/>
                <a:gd name="connsiteY0" fmla="*/ 59690 h 148166"/>
                <a:gd name="connsiteX1" fmla="*/ 103082 w 98777"/>
                <a:gd name="connsiteY1" fmla="*/ 0 h 148166"/>
                <a:gd name="connsiteX2" fmla="*/ 102799 w 98777"/>
                <a:gd name="connsiteY2" fmla="*/ 89112 h 148166"/>
                <a:gd name="connsiteX3" fmla="*/ 0 w 98777"/>
                <a:gd name="connsiteY3" fmla="*/ 148872 h 148166"/>
              </a:gdLst>
              <a:ahLst/>
              <a:cxnLst>
                <a:cxn ang="0">
                  <a:pos x="connsiteX0" y="connsiteY0"/>
                </a:cxn>
                <a:cxn ang="0">
                  <a:pos x="connsiteX1" y="connsiteY1"/>
                </a:cxn>
                <a:cxn ang="0">
                  <a:pos x="connsiteX2" y="connsiteY2"/>
                </a:cxn>
                <a:cxn ang="0">
                  <a:pos x="connsiteX3" y="connsiteY3"/>
                </a:cxn>
              </a:cxnLst>
              <a:rect l="l" t="t" r="r" b="b"/>
              <a:pathLst>
                <a:path w="98777" h="148166">
                  <a:moveTo>
                    <a:pt x="282" y="59690"/>
                  </a:moveTo>
                  <a:lnTo>
                    <a:pt x="103082" y="0"/>
                  </a:lnTo>
                  <a:lnTo>
                    <a:pt x="102799" y="89112"/>
                  </a:lnTo>
                  <a:lnTo>
                    <a:pt x="0" y="148872"/>
                  </a:lnTo>
                  <a:close/>
                </a:path>
              </a:pathLst>
            </a:custGeom>
            <a:solidFill>
              <a:schemeClr val="accent6">
                <a:lumMod val="75000"/>
              </a:schemeClr>
            </a:solidFill>
            <a:ln w="7047"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170D3091-A660-4042-AFE8-87568F786F22}"/>
                </a:ext>
              </a:extLst>
            </p:cNvPr>
            <p:cNvSpPr/>
            <p:nvPr/>
          </p:nvSpPr>
          <p:spPr>
            <a:xfrm>
              <a:off x="6479117" y="6000609"/>
              <a:ext cx="176389" cy="98778"/>
            </a:xfrm>
            <a:custGeom>
              <a:avLst/>
              <a:gdLst>
                <a:gd name="connsiteX0" fmla="*/ 0 w 176388"/>
                <a:gd name="connsiteY0" fmla="*/ 59761 h 98777"/>
                <a:gd name="connsiteX1" fmla="*/ 102870 w 176388"/>
                <a:gd name="connsiteY1" fmla="*/ 0 h 98777"/>
                <a:gd name="connsiteX2" fmla="*/ 180693 w 176388"/>
                <a:gd name="connsiteY2" fmla="*/ 44944 h 98777"/>
                <a:gd name="connsiteX3" fmla="*/ 77894 w 176388"/>
                <a:gd name="connsiteY3" fmla="*/ 104634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870" y="0"/>
                  </a:lnTo>
                  <a:lnTo>
                    <a:pt x="180693" y="44944"/>
                  </a:lnTo>
                  <a:lnTo>
                    <a:pt x="77894" y="104634"/>
                  </a:ln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EFC943FD-4798-4E42-83E2-876631DD63D5}"/>
                </a:ext>
              </a:extLst>
            </p:cNvPr>
            <p:cNvSpPr/>
            <p:nvPr/>
          </p:nvSpPr>
          <p:spPr>
            <a:xfrm>
              <a:off x="6478905" y="6060370"/>
              <a:ext cx="77611" cy="134056"/>
            </a:xfrm>
            <a:custGeom>
              <a:avLst/>
              <a:gdLst>
                <a:gd name="connsiteX0" fmla="*/ 78105 w 77611"/>
                <a:gd name="connsiteY0" fmla="*/ 44873 h 134055"/>
                <a:gd name="connsiteX1" fmla="*/ 77823 w 77611"/>
                <a:gd name="connsiteY1" fmla="*/ 134056 h 134055"/>
                <a:gd name="connsiteX2" fmla="*/ 0 w 77611"/>
                <a:gd name="connsiteY2" fmla="*/ 89112 h 134055"/>
                <a:gd name="connsiteX3" fmla="*/ 211 w 77611"/>
                <a:gd name="connsiteY3" fmla="*/ 0 h 134055"/>
              </a:gdLst>
              <a:ahLst/>
              <a:cxnLst>
                <a:cxn ang="0">
                  <a:pos x="connsiteX0" y="connsiteY0"/>
                </a:cxn>
                <a:cxn ang="0">
                  <a:pos x="connsiteX1" y="connsiteY1"/>
                </a:cxn>
                <a:cxn ang="0">
                  <a:pos x="connsiteX2" y="connsiteY2"/>
                </a:cxn>
                <a:cxn ang="0">
                  <a:pos x="connsiteX3" y="connsiteY3"/>
                </a:cxn>
              </a:cxnLst>
              <a:rect l="l" t="t" r="r" b="b"/>
              <a:pathLst>
                <a:path w="77611" h="134055">
                  <a:moveTo>
                    <a:pt x="78105" y="44873"/>
                  </a:moveTo>
                  <a:lnTo>
                    <a:pt x="77823" y="134056"/>
                  </a:lnTo>
                  <a:lnTo>
                    <a:pt x="0" y="89112"/>
                  </a:lnTo>
                  <a:lnTo>
                    <a:pt x="211" y="0"/>
                  </a:lnTo>
                  <a:close/>
                </a:path>
              </a:pathLst>
            </a:custGeom>
            <a:solidFill>
              <a:schemeClr val="accent6"/>
            </a:solidFill>
            <a:ln w="7047"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45D8F309-D85F-4F39-9CCC-2BA7FB5DABFF}"/>
                </a:ext>
              </a:extLst>
            </p:cNvPr>
            <p:cNvSpPr/>
            <p:nvPr/>
          </p:nvSpPr>
          <p:spPr>
            <a:xfrm>
              <a:off x="6808117" y="6190685"/>
              <a:ext cx="98778" cy="148167"/>
            </a:xfrm>
            <a:custGeom>
              <a:avLst/>
              <a:gdLst>
                <a:gd name="connsiteX0" fmla="*/ 282 w 98777"/>
                <a:gd name="connsiteY0" fmla="*/ 59761 h 148166"/>
                <a:gd name="connsiteX1" fmla="*/ 103082 w 98777"/>
                <a:gd name="connsiteY1" fmla="*/ 0 h 148166"/>
                <a:gd name="connsiteX2" fmla="*/ 102870 w 98777"/>
                <a:gd name="connsiteY2" fmla="*/ 89112 h 148166"/>
                <a:gd name="connsiteX3" fmla="*/ 0 w 98777"/>
                <a:gd name="connsiteY3" fmla="*/ 148872 h 148166"/>
              </a:gdLst>
              <a:ahLst/>
              <a:cxnLst>
                <a:cxn ang="0">
                  <a:pos x="connsiteX0" y="connsiteY0"/>
                </a:cxn>
                <a:cxn ang="0">
                  <a:pos x="connsiteX1" y="connsiteY1"/>
                </a:cxn>
                <a:cxn ang="0">
                  <a:pos x="connsiteX2" y="connsiteY2"/>
                </a:cxn>
                <a:cxn ang="0">
                  <a:pos x="connsiteX3" y="connsiteY3"/>
                </a:cxn>
              </a:cxnLst>
              <a:rect l="l" t="t" r="r" b="b"/>
              <a:pathLst>
                <a:path w="98777" h="148166">
                  <a:moveTo>
                    <a:pt x="282" y="59761"/>
                  </a:moveTo>
                  <a:lnTo>
                    <a:pt x="103082" y="0"/>
                  </a:lnTo>
                  <a:lnTo>
                    <a:pt x="102870" y="89112"/>
                  </a:lnTo>
                  <a:lnTo>
                    <a:pt x="0" y="148872"/>
                  </a:lnTo>
                  <a:close/>
                </a:path>
              </a:pathLst>
            </a:custGeom>
            <a:solidFill>
              <a:schemeClr val="accent1">
                <a:lumMod val="75000"/>
              </a:schemeClr>
            </a:solidFill>
            <a:ln w="7047" cap="flat">
              <a:noFill/>
              <a:prstDash val="solid"/>
              <a:miter/>
            </a:ln>
          </p:spPr>
          <p:txBody>
            <a:bodyPr rtlCol="0" anchor="ctr"/>
            <a:lstStyle/>
            <a:p>
              <a:endParaRPr lang="en-ID"/>
            </a:p>
          </p:txBody>
        </p:sp>
        <p:sp>
          <p:nvSpPr>
            <p:cNvPr id="177" name="Freeform: Shape 176">
              <a:extLst>
                <a:ext uri="{FF2B5EF4-FFF2-40B4-BE49-F238E27FC236}">
                  <a16:creationId xmlns:a16="http://schemas.microsoft.com/office/drawing/2014/main" id="{5A13118D-B21E-459B-9815-0C8945C7C89D}"/>
                </a:ext>
              </a:extLst>
            </p:cNvPr>
            <p:cNvSpPr/>
            <p:nvPr/>
          </p:nvSpPr>
          <p:spPr>
            <a:xfrm>
              <a:off x="6730577" y="6145742"/>
              <a:ext cx="176389" cy="98778"/>
            </a:xfrm>
            <a:custGeom>
              <a:avLst/>
              <a:gdLst>
                <a:gd name="connsiteX0" fmla="*/ 0 w 176388"/>
                <a:gd name="connsiteY0" fmla="*/ 59761 h 98777"/>
                <a:gd name="connsiteX1" fmla="*/ 102799 w 176388"/>
                <a:gd name="connsiteY1" fmla="*/ 0 h 98777"/>
                <a:gd name="connsiteX2" fmla="*/ 180622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22" y="44944"/>
                  </a:lnTo>
                  <a:lnTo>
                    <a:pt x="77823" y="104705"/>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178" name="Freeform: Shape 177">
              <a:extLst>
                <a:ext uri="{FF2B5EF4-FFF2-40B4-BE49-F238E27FC236}">
                  <a16:creationId xmlns:a16="http://schemas.microsoft.com/office/drawing/2014/main" id="{2DD48A28-C0DF-4922-8E61-CC41951A2C25}"/>
                </a:ext>
              </a:extLst>
            </p:cNvPr>
            <p:cNvSpPr/>
            <p:nvPr/>
          </p:nvSpPr>
          <p:spPr>
            <a:xfrm>
              <a:off x="6730295" y="6205502"/>
              <a:ext cx="77611" cy="134056"/>
            </a:xfrm>
            <a:custGeom>
              <a:avLst/>
              <a:gdLst>
                <a:gd name="connsiteX0" fmla="*/ 78105 w 77611"/>
                <a:gd name="connsiteY0" fmla="*/ 44944 h 134055"/>
                <a:gd name="connsiteX1" fmla="*/ 77823 w 77611"/>
                <a:gd name="connsiteY1" fmla="*/ 134056 h 134055"/>
                <a:gd name="connsiteX2" fmla="*/ 0 w 77611"/>
                <a:gd name="connsiteY2" fmla="*/ 89112 h 134055"/>
                <a:gd name="connsiteX3" fmla="*/ 282 w 77611"/>
                <a:gd name="connsiteY3" fmla="*/ 0 h 134055"/>
              </a:gdLst>
              <a:ahLst/>
              <a:cxnLst>
                <a:cxn ang="0">
                  <a:pos x="connsiteX0" y="connsiteY0"/>
                </a:cxn>
                <a:cxn ang="0">
                  <a:pos x="connsiteX1" y="connsiteY1"/>
                </a:cxn>
                <a:cxn ang="0">
                  <a:pos x="connsiteX2" y="connsiteY2"/>
                </a:cxn>
                <a:cxn ang="0">
                  <a:pos x="connsiteX3" y="connsiteY3"/>
                </a:cxn>
              </a:cxnLst>
              <a:rect l="l" t="t" r="r" b="b"/>
              <a:pathLst>
                <a:path w="77611" h="134055">
                  <a:moveTo>
                    <a:pt x="78105" y="44944"/>
                  </a:moveTo>
                  <a:lnTo>
                    <a:pt x="77823" y="134056"/>
                  </a:lnTo>
                  <a:lnTo>
                    <a:pt x="0" y="89112"/>
                  </a:lnTo>
                  <a:lnTo>
                    <a:pt x="282" y="0"/>
                  </a:lnTo>
                  <a:close/>
                </a:path>
              </a:pathLst>
            </a:custGeom>
            <a:solidFill>
              <a:schemeClr val="accent1"/>
            </a:solidFill>
            <a:ln w="7047" cap="flat">
              <a:noFill/>
              <a:prstDash val="solid"/>
              <a:miter/>
            </a:ln>
          </p:spPr>
          <p:txBody>
            <a:bodyPr rtlCol="0" anchor="ctr"/>
            <a:lstStyle/>
            <a:p>
              <a:endParaRPr lang="en-ID"/>
            </a:p>
          </p:txBody>
        </p:sp>
      </p:grpSp>
      <p:grpSp>
        <p:nvGrpSpPr>
          <p:cNvPr id="182" name="Group 181">
            <a:extLst>
              <a:ext uri="{FF2B5EF4-FFF2-40B4-BE49-F238E27FC236}">
                <a16:creationId xmlns:a16="http://schemas.microsoft.com/office/drawing/2014/main" id="{04DF4A4C-FDF9-491C-9BFD-BFEDB51046C8}"/>
              </a:ext>
            </a:extLst>
          </p:cNvPr>
          <p:cNvGrpSpPr/>
          <p:nvPr/>
        </p:nvGrpSpPr>
        <p:grpSpPr>
          <a:xfrm>
            <a:off x="5227767" y="2587763"/>
            <a:ext cx="1431458" cy="966951"/>
            <a:chOff x="6449294" y="2363915"/>
            <a:chExt cx="5178130" cy="3497836"/>
          </a:xfrm>
          <a:effectLst>
            <a:outerShdw blurRad="990600" dist="203200" dir="5400000" sx="101000" sy="101000" algn="t" rotWithShape="0">
              <a:prstClr val="black">
                <a:alpha val="17000"/>
              </a:prstClr>
            </a:outerShdw>
          </a:effectLst>
        </p:grpSpPr>
        <p:sp>
          <p:nvSpPr>
            <p:cNvPr id="183" name="Freeform: Shape 182">
              <a:extLst>
                <a:ext uri="{FF2B5EF4-FFF2-40B4-BE49-F238E27FC236}">
                  <a16:creationId xmlns:a16="http://schemas.microsoft.com/office/drawing/2014/main" id="{25205D70-F766-4408-9CE5-4C36265125F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C6DC3289-251B-402E-B4F1-5074FEB47B9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85" name="Freeform: Shape 184">
              <a:extLst>
                <a:ext uri="{FF2B5EF4-FFF2-40B4-BE49-F238E27FC236}">
                  <a16:creationId xmlns:a16="http://schemas.microsoft.com/office/drawing/2014/main" id="{A358015A-1504-4936-988A-F3A4E7E9E1F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86" name="Graphic 1">
            <a:extLst>
              <a:ext uri="{FF2B5EF4-FFF2-40B4-BE49-F238E27FC236}">
                <a16:creationId xmlns:a16="http://schemas.microsoft.com/office/drawing/2014/main" id="{EA427382-0AD5-42E3-958A-FA0134791E9D}"/>
              </a:ext>
            </a:extLst>
          </p:cNvPr>
          <p:cNvGrpSpPr/>
          <p:nvPr/>
        </p:nvGrpSpPr>
        <p:grpSpPr>
          <a:xfrm>
            <a:off x="5709061" y="2435600"/>
            <a:ext cx="407784" cy="787516"/>
            <a:chOff x="4046008" y="4875107"/>
            <a:chExt cx="321028" cy="619971"/>
          </a:xfrm>
          <a:solidFill>
            <a:schemeClr val="accent1"/>
          </a:solidFill>
        </p:grpSpPr>
        <p:sp>
          <p:nvSpPr>
            <p:cNvPr id="187" name="Freeform: Shape 186">
              <a:extLst>
                <a:ext uri="{FF2B5EF4-FFF2-40B4-BE49-F238E27FC236}">
                  <a16:creationId xmlns:a16="http://schemas.microsoft.com/office/drawing/2014/main" id="{C3C618A1-866D-44E6-A562-1AC9CD6F5195}"/>
                </a:ext>
              </a:extLst>
            </p:cNvPr>
            <p:cNvSpPr/>
            <p:nvPr/>
          </p:nvSpPr>
          <p:spPr>
            <a:xfrm>
              <a:off x="4072255" y="4925624"/>
              <a:ext cx="56444" cy="98778"/>
            </a:xfrm>
            <a:custGeom>
              <a:avLst/>
              <a:gdLst>
                <a:gd name="connsiteX0" fmla="*/ 55245 w 56444"/>
                <a:gd name="connsiteY0" fmla="*/ 70767 h 98777"/>
                <a:gd name="connsiteX1" fmla="*/ 55245 w 56444"/>
                <a:gd name="connsiteY1" fmla="*/ 70767 h 98777"/>
                <a:gd name="connsiteX2" fmla="*/ 53552 w 56444"/>
                <a:gd name="connsiteY2" fmla="*/ 68510 h 98777"/>
                <a:gd name="connsiteX3" fmla="*/ 53552 w 56444"/>
                <a:gd name="connsiteY3" fmla="*/ 68510 h 98777"/>
                <a:gd name="connsiteX4" fmla="*/ 52423 w 56444"/>
                <a:gd name="connsiteY4" fmla="*/ 65969 h 98777"/>
                <a:gd name="connsiteX5" fmla="*/ 52423 w 56444"/>
                <a:gd name="connsiteY5" fmla="*/ 65969 h 98777"/>
                <a:gd name="connsiteX6" fmla="*/ 51999 w 56444"/>
                <a:gd name="connsiteY6" fmla="*/ 63359 h 98777"/>
                <a:gd name="connsiteX7" fmla="*/ 52141 w 56444"/>
                <a:gd name="connsiteY7" fmla="*/ 3316 h 98777"/>
                <a:gd name="connsiteX8" fmla="*/ 52564 w 56444"/>
                <a:gd name="connsiteY8" fmla="*/ 1270 h 98777"/>
                <a:gd name="connsiteX9" fmla="*/ 52564 w 56444"/>
                <a:gd name="connsiteY9" fmla="*/ 1270 h 98777"/>
                <a:gd name="connsiteX10" fmla="*/ 53693 w 56444"/>
                <a:gd name="connsiteY10" fmla="*/ 0 h 98777"/>
                <a:gd name="connsiteX11" fmla="*/ 1693 w 56444"/>
                <a:gd name="connsiteY11" fmla="*/ 30198 h 98777"/>
                <a:gd name="connsiteX12" fmla="*/ 776 w 56444"/>
                <a:gd name="connsiteY12" fmla="*/ 31115 h 98777"/>
                <a:gd name="connsiteX13" fmla="*/ 564 w 56444"/>
                <a:gd name="connsiteY13" fmla="*/ 31468 h 98777"/>
                <a:gd name="connsiteX14" fmla="*/ 564 w 56444"/>
                <a:gd name="connsiteY14" fmla="*/ 31468 h 98777"/>
                <a:gd name="connsiteX15" fmla="*/ 564 w 56444"/>
                <a:gd name="connsiteY15" fmla="*/ 31468 h 98777"/>
                <a:gd name="connsiteX16" fmla="*/ 423 w 56444"/>
                <a:gd name="connsiteY16" fmla="*/ 31750 h 98777"/>
                <a:gd name="connsiteX17" fmla="*/ 353 w 56444"/>
                <a:gd name="connsiteY17" fmla="*/ 32032 h 98777"/>
                <a:gd name="connsiteX18" fmla="*/ 282 w 56444"/>
                <a:gd name="connsiteY18" fmla="*/ 32315 h 98777"/>
                <a:gd name="connsiteX19" fmla="*/ 212 w 56444"/>
                <a:gd name="connsiteY19" fmla="*/ 32597 h 98777"/>
                <a:gd name="connsiteX20" fmla="*/ 141 w 56444"/>
                <a:gd name="connsiteY20" fmla="*/ 32809 h 98777"/>
                <a:gd name="connsiteX21" fmla="*/ 141 w 56444"/>
                <a:gd name="connsiteY21" fmla="*/ 33091 h 98777"/>
                <a:gd name="connsiteX22" fmla="*/ 141 w 56444"/>
                <a:gd name="connsiteY22" fmla="*/ 33302 h 98777"/>
                <a:gd name="connsiteX23" fmla="*/ 141 w 56444"/>
                <a:gd name="connsiteY23" fmla="*/ 33585 h 98777"/>
                <a:gd name="connsiteX24" fmla="*/ 141 w 56444"/>
                <a:gd name="connsiteY24" fmla="*/ 33585 h 98777"/>
                <a:gd name="connsiteX25" fmla="*/ 0 w 56444"/>
                <a:gd name="connsiteY25" fmla="*/ 93627 h 98777"/>
                <a:gd name="connsiteX26" fmla="*/ 0 w 56444"/>
                <a:gd name="connsiteY26" fmla="*/ 93839 h 98777"/>
                <a:gd name="connsiteX27" fmla="*/ 0 w 56444"/>
                <a:gd name="connsiteY27" fmla="*/ 94121 h 98777"/>
                <a:gd name="connsiteX28" fmla="*/ 0 w 56444"/>
                <a:gd name="connsiteY28" fmla="*/ 94403 h 98777"/>
                <a:gd name="connsiteX29" fmla="*/ 0 w 56444"/>
                <a:gd name="connsiteY29" fmla="*/ 94685 h 98777"/>
                <a:gd name="connsiteX30" fmla="*/ 71 w 56444"/>
                <a:gd name="connsiteY30" fmla="*/ 94968 h 98777"/>
                <a:gd name="connsiteX31" fmla="*/ 141 w 56444"/>
                <a:gd name="connsiteY31" fmla="*/ 95250 h 98777"/>
                <a:gd name="connsiteX32" fmla="*/ 212 w 56444"/>
                <a:gd name="connsiteY32" fmla="*/ 95532 h 98777"/>
                <a:gd name="connsiteX33" fmla="*/ 282 w 56444"/>
                <a:gd name="connsiteY33" fmla="*/ 95815 h 98777"/>
                <a:gd name="connsiteX34" fmla="*/ 353 w 56444"/>
                <a:gd name="connsiteY34" fmla="*/ 96097 h 98777"/>
                <a:gd name="connsiteX35" fmla="*/ 423 w 56444"/>
                <a:gd name="connsiteY35" fmla="*/ 96309 h 98777"/>
                <a:gd name="connsiteX36" fmla="*/ 423 w 56444"/>
                <a:gd name="connsiteY36" fmla="*/ 96309 h 98777"/>
                <a:gd name="connsiteX37" fmla="*/ 423 w 56444"/>
                <a:gd name="connsiteY37" fmla="*/ 96379 h 98777"/>
                <a:gd name="connsiteX38" fmla="*/ 494 w 56444"/>
                <a:gd name="connsiteY38" fmla="*/ 96661 h 98777"/>
                <a:gd name="connsiteX39" fmla="*/ 564 w 56444"/>
                <a:gd name="connsiteY39" fmla="*/ 96943 h 98777"/>
                <a:gd name="connsiteX40" fmla="*/ 635 w 56444"/>
                <a:gd name="connsiteY40" fmla="*/ 97226 h 98777"/>
                <a:gd name="connsiteX41" fmla="*/ 706 w 56444"/>
                <a:gd name="connsiteY41" fmla="*/ 97508 h 98777"/>
                <a:gd name="connsiteX42" fmla="*/ 847 w 56444"/>
                <a:gd name="connsiteY42" fmla="*/ 97790 h 98777"/>
                <a:gd name="connsiteX43" fmla="*/ 988 w 56444"/>
                <a:gd name="connsiteY43" fmla="*/ 98072 h 98777"/>
                <a:gd name="connsiteX44" fmla="*/ 1129 w 56444"/>
                <a:gd name="connsiteY44" fmla="*/ 98354 h 98777"/>
                <a:gd name="connsiteX45" fmla="*/ 1270 w 56444"/>
                <a:gd name="connsiteY45" fmla="*/ 98637 h 98777"/>
                <a:gd name="connsiteX46" fmla="*/ 1482 w 56444"/>
                <a:gd name="connsiteY46" fmla="*/ 98990 h 98777"/>
                <a:gd name="connsiteX47" fmla="*/ 1482 w 56444"/>
                <a:gd name="connsiteY47" fmla="*/ 98990 h 98777"/>
                <a:gd name="connsiteX48" fmla="*/ 1482 w 56444"/>
                <a:gd name="connsiteY48" fmla="*/ 99060 h 98777"/>
                <a:gd name="connsiteX49" fmla="*/ 1905 w 56444"/>
                <a:gd name="connsiteY49" fmla="*/ 99695 h 98777"/>
                <a:gd name="connsiteX50" fmla="*/ 2258 w 56444"/>
                <a:gd name="connsiteY50" fmla="*/ 100189 h 98777"/>
                <a:gd name="connsiteX51" fmla="*/ 2469 w 56444"/>
                <a:gd name="connsiteY51" fmla="*/ 100471 h 98777"/>
                <a:gd name="connsiteX52" fmla="*/ 2681 w 56444"/>
                <a:gd name="connsiteY52" fmla="*/ 100754 h 98777"/>
                <a:gd name="connsiteX53" fmla="*/ 2893 w 56444"/>
                <a:gd name="connsiteY53" fmla="*/ 100965 h 98777"/>
                <a:gd name="connsiteX54" fmla="*/ 3104 w 56444"/>
                <a:gd name="connsiteY54" fmla="*/ 101177 h 98777"/>
                <a:gd name="connsiteX55" fmla="*/ 3175 w 56444"/>
                <a:gd name="connsiteY55" fmla="*/ 101247 h 98777"/>
                <a:gd name="connsiteX56" fmla="*/ 3175 w 56444"/>
                <a:gd name="connsiteY56" fmla="*/ 101247 h 98777"/>
                <a:gd name="connsiteX57" fmla="*/ 3316 w 56444"/>
                <a:gd name="connsiteY57" fmla="*/ 101388 h 98777"/>
                <a:gd name="connsiteX58" fmla="*/ 3528 w 56444"/>
                <a:gd name="connsiteY58" fmla="*/ 101600 h 98777"/>
                <a:gd name="connsiteX59" fmla="*/ 3739 w 56444"/>
                <a:gd name="connsiteY59" fmla="*/ 101812 h 98777"/>
                <a:gd name="connsiteX60" fmla="*/ 3951 w 56444"/>
                <a:gd name="connsiteY60" fmla="*/ 102023 h 98777"/>
                <a:gd name="connsiteX61" fmla="*/ 4163 w 56444"/>
                <a:gd name="connsiteY61" fmla="*/ 102235 h 98777"/>
                <a:gd name="connsiteX62" fmla="*/ 4374 w 56444"/>
                <a:gd name="connsiteY62" fmla="*/ 102447 h 98777"/>
                <a:gd name="connsiteX63" fmla="*/ 4586 w 56444"/>
                <a:gd name="connsiteY63" fmla="*/ 102588 h 98777"/>
                <a:gd name="connsiteX64" fmla="*/ 4798 w 56444"/>
                <a:gd name="connsiteY64" fmla="*/ 102729 h 98777"/>
                <a:gd name="connsiteX65" fmla="*/ 5009 w 56444"/>
                <a:gd name="connsiteY65" fmla="*/ 102870 h 98777"/>
                <a:gd name="connsiteX66" fmla="*/ 5080 w 56444"/>
                <a:gd name="connsiteY66" fmla="*/ 102870 h 98777"/>
                <a:gd name="connsiteX67" fmla="*/ 57079 w 56444"/>
                <a:gd name="connsiteY67" fmla="*/ 72672 h 98777"/>
                <a:gd name="connsiteX68" fmla="*/ 55245 w 56444"/>
                <a:gd name="connsiteY68" fmla="*/ 7076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6444" h="98777">
                  <a:moveTo>
                    <a:pt x="55245" y="70767"/>
                  </a:moveTo>
                  <a:cubicBezTo>
                    <a:pt x="55245" y="70767"/>
                    <a:pt x="55245" y="70767"/>
                    <a:pt x="55245" y="70767"/>
                  </a:cubicBezTo>
                  <a:cubicBezTo>
                    <a:pt x="54610" y="70062"/>
                    <a:pt x="54046" y="69356"/>
                    <a:pt x="53552" y="68510"/>
                  </a:cubicBezTo>
                  <a:cubicBezTo>
                    <a:pt x="53552" y="68510"/>
                    <a:pt x="53552" y="68510"/>
                    <a:pt x="53552" y="68510"/>
                  </a:cubicBezTo>
                  <a:cubicBezTo>
                    <a:pt x="53058" y="67663"/>
                    <a:pt x="52705" y="66816"/>
                    <a:pt x="52423" y="65969"/>
                  </a:cubicBezTo>
                  <a:cubicBezTo>
                    <a:pt x="52423" y="65969"/>
                    <a:pt x="52423" y="65969"/>
                    <a:pt x="52423" y="65969"/>
                  </a:cubicBezTo>
                  <a:cubicBezTo>
                    <a:pt x="52141" y="65123"/>
                    <a:pt x="51999" y="64205"/>
                    <a:pt x="51999" y="63359"/>
                  </a:cubicBezTo>
                  <a:lnTo>
                    <a:pt x="52141" y="3316"/>
                  </a:lnTo>
                  <a:cubicBezTo>
                    <a:pt x="52141" y="2469"/>
                    <a:pt x="52282" y="1835"/>
                    <a:pt x="52564" y="1270"/>
                  </a:cubicBezTo>
                  <a:cubicBezTo>
                    <a:pt x="52564" y="1270"/>
                    <a:pt x="52564" y="1270"/>
                    <a:pt x="52564" y="1270"/>
                  </a:cubicBezTo>
                  <a:cubicBezTo>
                    <a:pt x="52846" y="705"/>
                    <a:pt x="53199" y="282"/>
                    <a:pt x="53693" y="0"/>
                  </a:cubicBezTo>
                  <a:lnTo>
                    <a:pt x="1693" y="30198"/>
                  </a:lnTo>
                  <a:cubicBezTo>
                    <a:pt x="1341" y="30409"/>
                    <a:pt x="988" y="30691"/>
                    <a:pt x="776" y="31115"/>
                  </a:cubicBezTo>
                  <a:cubicBezTo>
                    <a:pt x="706" y="31256"/>
                    <a:pt x="635" y="31327"/>
                    <a:pt x="564" y="31468"/>
                  </a:cubicBezTo>
                  <a:cubicBezTo>
                    <a:pt x="564" y="31468"/>
                    <a:pt x="564" y="31468"/>
                    <a:pt x="564" y="31468"/>
                  </a:cubicBezTo>
                  <a:cubicBezTo>
                    <a:pt x="564" y="31468"/>
                    <a:pt x="564" y="31468"/>
                    <a:pt x="564" y="31468"/>
                  </a:cubicBezTo>
                  <a:cubicBezTo>
                    <a:pt x="494" y="31539"/>
                    <a:pt x="494" y="31679"/>
                    <a:pt x="423" y="31750"/>
                  </a:cubicBezTo>
                  <a:cubicBezTo>
                    <a:pt x="423" y="31821"/>
                    <a:pt x="353" y="31962"/>
                    <a:pt x="353" y="32032"/>
                  </a:cubicBezTo>
                  <a:cubicBezTo>
                    <a:pt x="353" y="32103"/>
                    <a:pt x="282" y="32173"/>
                    <a:pt x="282" y="32315"/>
                  </a:cubicBezTo>
                  <a:cubicBezTo>
                    <a:pt x="282" y="32385"/>
                    <a:pt x="212" y="32455"/>
                    <a:pt x="212" y="32597"/>
                  </a:cubicBezTo>
                  <a:cubicBezTo>
                    <a:pt x="212" y="32667"/>
                    <a:pt x="212" y="32738"/>
                    <a:pt x="141" y="32809"/>
                  </a:cubicBezTo>
                  <a:cubicBezTo>
                    <a:pt x="141" y="32879"/>
                    <a:pt x="141" y="32949"/>
                    <a:pt x="141" y="33091"/>
                  </a:cubicBezTo>
                  <a:cubicBezTo>
                    <a:pt x="141" y="33161"/>
                    <a:pt x="141" y="33232"/>
                    <a:pt x="141" y="33302"/>
                  </a:cubicBezTo>
                  <a:cubicBezTo>
                    <a:pt x="141" y="33373"/>
                    <a:pt x="141" y="33443"/>
                    <a:pt x="141" y="33585"/>
                  </a:cubicBezTo>
                  <a:cubicBezTo>
                    <a:pt x="141" y="33585"/>
                    <a:pt x="141" y="33585"/>
                    <a:pt x="141" y="33585"/>
                  </a:cubicBezTo>
                  <a:lnTo>
                    <a:pt x="0" y="93627"/>
                  </a:lnTo>
                  <a:cubicBezTo>
                    <a:pt x="0" y="93698"/>
                    <a:pt x="0" y="93768"/>
                    <a:pt x="0" y="93839"/>
                  </a:cubicBezTo>
                  <a:cubicBezTo>
                    <a:pt x="0" y="93909"/>
                    <a:pt x="0" y="93980"/>
                    <a:pt x="0" y="94121"/>
                  </a:cubicBezTo>
                  <a:cubicBezTo>
                    <a:pt x="0" y="94191"/>
                    <a:pt x="0" y="94262"/>
                    <a:pt x="0" y="94403"/>
                  </a:cubicBezTo>
                  <a:cubicBezTo>
                    <a:pt x="0" y="94545"/>
                    <a:pt x="0" y="94545"/>
                    <a:pt x="0" y="94685"/>
                  </a:cubicBezTo>
                  <a:cubicBezTo>
                    <a:pt x="0" y="94756"/>
                    <a:pt x="0" y="94827"/>
                    <a:pt x="71" y="94968"/>
                  </a:cubicBezTo>
                  <a:cubicBezTo>
                    <a:pt x="71" y="95039"/>
                    <a:pt x="71" y="95179"/>
                    <a:pt x="141" y="95250"/>
                  </a:cubicBezTo>
                  <a:cubicBezTo>
                    <a:pt x="141" y="95321"/>
                    <a:pt x="212" y="95462"/>
                    <a:pt x="212" y="95532"/>
                  </a:cubicBezTo>
                  <a:cubicBezTo>
                    <a:pt x="212" y="95603"/>
                    <a:pt x="282" y="95744"/>
                    <a:pt x="282" y="95815"/>
                  </a:cubicBezTo>
                  <a:cubicBezTo>
                    <a:pt x="282" y="95885"/>
                    <a:pt x="353" y="96026"/>
                    <a:pt x="353" y="96097"/>
                  </a:cubicBezTo>
                  <a:cubicBezTo>
                    <a:pt x="353" y="96167"/>
                    <a:pt x="423" y="96238"/>
                    <a:pt x="423" y="96309"/>
                  </a:cubicBezTo>
                  <a:cubicBezTo>
                    <a:pt x="423" y="96309"/>
                    <a:pt x="423" y="96309"/>
                    <a:pt x="423" y="96309"/>
                  </a:cubicBezTo>
                  <a:cubicBezTo>
                    <a:pt x="423" y="96309"/>
                    <a:pt x="423" y="96309"/>
                    <a:pt x="423" y="96379"/>
                  </a:cubicBezTo>
                  <a:cubicBezTo>
                    <a:pt x="423" y="96449"/>
                    <a:pt x="494" y="96591"/>
                    <a:pt x="494" y="96661"/>
                  </a:cubicBezTo>
                  <a:cubicBezTo>
                    <a:pt x="494" y="96732"/>
                    <a:pt x="564" y="96873"/>
                    <a:pt x="564" y="96943"/>
                  </a:cubicBezTo>
                  <a:cubicBezTo>
                    <a:pt x="564" y="97014"/>
                    <a:pt x="635" y="97085"/>
                    <a:pt x="635" y="97226"/>
                  </a:cubicBezTo>
                  <a:cubicBezTo>
                    <a:pt x="635" y="97296"/>
                    <a:pt x="706" y="97367"/>
                    <a:pt x="706" y="97508"/>
                  </a:cubicBezTo>
                  <a:cubicBezTo>
                    <a:pt x="706" y="97578"/>
                    <a:pt x="776" y="97649"/>
                    <a:pt x="847" y="97790"/>
                  </a:cubicBezTo>
                  <a:cubicBezTo>
                    <a:pt x="917" y="97861"/>
                    <a:pt x="917" y="97931"/>
                    <a:pt x="988" y="98072"/>
                  </a:cubicBezTo>
                  <a:cubicBezTo>
                    <a:pt x="1058" y="98143"/>
                    <a:pt x="1058" y="98284"/>
                    <a:pt x="1129" y="98354"/>
                  </a:cubicBezTo>
                  <a:cubicBezTo>
                    <a:pt x="1199" y="98425"/>
                    <a:pt x="1199" y="98566"/>
                    <a:pt x="1270" y="98637"/>
                  </a:cubicBezTo>
                  <a:cubicBezTo>
                    <a:pt x="1341" y="98778"/>
                    <a:pt x="1411" y="98919"/>
                    <a:pt x="1482" y="98990"/>
                  </a:cubicBezTo>
                  <a:cubicBezTo>
                    <a:pt x="1482" y="98990"/>
                    <a:pt x="1482" y="98990"/>
                    <a:pt x="1482" y="98990"/>
                  </a:cubicBezTo>
                  <a:cubicBezTo>
                    <a:pt x="1482" y="98990"/>
                    <a:pt x="1482" y="99060"/>
                    <a:pt x="1482" y="99060"/>
                  </a:cubicBezTo>
                  <a:cubicBezTo>
                    <a:pt x="1623" y="99272"/>
                    <a:pt x="1764" y="99483"/>
                    <a:pt x="1905" y="99695"/>
                  </a:cubicBezTo>
                  <a:cubicBezTo>
                    <a:pt x="2046" y="99836"/>
                    <a:pt x="2117" y="99977"/>
                    <a:pt x="2258" y="100189"/>
                  </a:cubicBezTo>
                  <a:cubicBezTo>
                    <a:pt x="2328" y="100260"/>
                    <a:pt x="2399" y="100400"/>
                    <a:pt x="2469" y="100471"/>
                  </a:cubicBezTo>
                  <a:cubicBezTo>
                    <a:pt x="2540" y="100542"/>
                    <a:pt x="2611" y="100612"/>
                    <a:pt x="2681" y="100754"/>
                  </a:cubicBezTo>
                  <a:cubicBezTo>
                    <a:pt x="2752" y="100824"/>
                    <a:pt x="2822" y="100894"/>
                    <a:pt x="2893" y="100965"/>
                  </a:cubicBezTo>
                  <a:cubicBezTo>
                    <a:pt x="2963" y="101036"/>
                    <a:pt x="3034" y="101106"/>
                    <a:pt x="3104" y="101177"/>
                  </a:cubicBezTo>
                  <a:cubicBezTo>
                    <a:pt x="3104" y="101177"/>
                    <a:pt x="3175" y="101247"/>
                    <a:pt x="3175" y="101247"/>
                  </a:cubicBezTo>
                  <a:cubicBezTo>
                    <a:pt x="3175" y="101247"/>
                    <a:pt x="3175" y="101247"/>
                    <a:pt x="3175" y="101247"/>
                  </a:cubicBezTo>
                  <a:cubicBezTo>
                    <a:pt x="3246" y="101318"/>
                    <a:pt x="3246" y="101388"/>
                    <a:pt x="3316" y="101388"/>
                  </a:cubicBezTo>
                  <a:cubicBezTo>
                    <a:pt x="3387" y="101459"/>
                    <a:pt x="3457" y="101530"/>
                    <a:pt x="3528" y="101600"/>
                  </a:cubicBezTo>
                  <a:cubicBezTo>
                    <a:pt x="3598" y="101671"/>
                    <a:pt x="3669" y="101741"/>
                    <a:pt x="3739" y="101812"/>
                  </a:cubicBezTo>
                  <a:cubicBezTo>
                    <a:pt x="3810" y="101882"/>
                    <a:pt x="3881" y="101953"/>
                    <a:pt x="3951" y="102023"/>
                  </a:cubicBezTo>
                  <a:cubicBezTo>
                    <a:pt x="4022" y="102094"/>
                    <a:pt x="4092" y="102164"/>
                    <a:pt x="4163" y="102235"/>
                  </a:cubicBezTo>
                  <a:cubicBezTo>
                    <a:pt x="4233" y="102306"/>
                    <a:pt x="4304" y="102376"/>
                    <a:pt x="4374" y="102447"/>
                  </a:cubicBezTo>
                  <a:cubicBezTo>
                    <a:pt x="4445" y="102517"/>
                    <a:pt x="4516" y="102588"/>
                    <a:pt x="4586" y="102588"/>
                  </a:cubicBezTo>
                  <a:cubicBezTo>
                    <a:pt x="4657" y="102658"/>
                    <a:pt x="4727" y="102658"/>
                    <a:pt x="4798" y="102729"/>
                  </a:cubicBezTo>
                  <a:cubicBezTo>
                    <a:pt x="4868" y="102800"/>
                    <a:pt x="4939" y="102800"/>
                    <a:pt x="5009" y="102870"/>
                  </a:cubicBezTo>
                  <a:cubicBezTo>
                    <a:pt x="5009" y="102870"/>
                    <a:pt x="5009" y="102870"/>
                    <a:pt x="5080" y="102870"/>
                  </a:cubicBezTo>
                  <a:lnTo>
                    <a:pt x="57079" y="72672"/>
                  </a:lnTo>
                  <a:cubicBezTo>
                    <a:pt x="56586" y="71967"/>
                    <a:pt x="55880" y="71402"/>
                    <a:pt x="55245" y="7076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B3DCDBAE-791C-463D-B66B-27AA4EFB4B5B}"/>
                </a:ext>
              </a:extLst>
            </p:cNvPr>
            <p:cNvSpPr/>
            <p:nvPr/>
          </p:nvSpPr>
          <p:spPr>
            <a:xfrm>
              <a:off x="4077547" y="4998085"/>
              <a:ext cx="268111" cy="148167"/>
            </a:xfrm>
            <a:custGeom>
              <a:avLst/>
              <a:gdLst>
                <a:gd name="connsiteX0" fmla="*/ 268252 w 268111"/>
                <a:gd name="connsiteY0" fmla="*/ 123754 h 148166"/>
                <a:gd name="connsiteX1" fmla="*/ 268252 w 268111"/>
                <a:gd name="connsiteY1" fmla="*/ 123754 h 148166"/>
                <a:gd name="connsiteX2" fmla="*/ 267335 w 268111"/>
                <a:gd name="connsiteY2" fmla="*/ 123825 h 148166"/>
                <a:gd name="connsiteX3" fmla="*/ 267335 w 268111"/>
                <a:gd name="connsiteY3" fmla="*/ 123825 h 148166"/>
                <a:gd name="connsiteX4" fmla="*/ 266347 w 268111"/>
                <a:gd name="connsiteY4" fmla="*/ 123613 h 148166"/>
                <a:gd name="connsiteX5" fmla="*/ 266347 w 268111"/>
                <a:gd name="connsiteY5" fmla="*/ 123613 h 148166"/>
                <a:gd name="connsiteX6" fmla="*/ 265289 w 268111"/>
                <a:gd name="connsiteY6" fmla="*/ 123120 h 148166"/>
                <a:gd name="connsiteX7" fmla="*/ 51999 w 268111"/>
                <a:gd name="connsiteY7" fmla="*/ 0 h 148166"/>
                <a:gd name="connsiteX8" fmla="*/ 0 w 268111"/>
                <a:gd name="connsiteY8" fmla="*/ 30198 h 148166"/>
                <a:gd name="connsiteX9" fmla="*/ 213289 w 268111"/>
                <a:gd name="connsiteY9" fmla="*/ 153317 h 148166"/>
                <a:gd name="connsiteX10" fmla="*/ 213431 w 268111"/>
                <a:gd name="connsiteY10" fmla="*/ 153388 h 148166"/>
                <a:gd name="connsiteX11" fmla="*/ 213642 w 268111"/>
                <a:gd name="connsiteY11" fmla="*/ 153529 h 148166"/>
                <a:gd name="connsiteX12" fmla="*/ 213854 w 268111"/>
                <a:gd name="connsiteY12" fmla="*/ 153599 h 148166"/>
                <a:gd name="connsiteX13" fmla="*/ 214066 w 268111"/>
                <a:gd name="connsiteY13" fmla="*/ 153670 h 148166"/>
                <a:gd name="connsiteX14" fmla="*/ 214277 w 268111"/>
                <a:gd name="connsiteY14" fmla="*/ 153740 h 148166"/>
                <a:gd name="connsiteX15" fmla="*/ 214348 w 268111"/>
                <a:gd name="connsiteY15" fmla="*/ 153740 h 148166"/>
                <a:gd name="connsiteX16" fmla="*/ 214348 w 268111"/>
                <a:gd name="connsiteY16" fmla="*/ 153740 h 148166"/>
                <a:gd name="connsiteX17" fmla="*/ 214489 w 268111"/>
                <a:gd name="connsiteY17" fmla="*/ 153811 h 148166"/>
                <a:gd name="connsiteX18" fmla="*/ 214701 w 268111"/>
                <a:gd name="connsiteY18" fmla="*/ 153882 h 148166"/>
                <a:gd name="connsiteX19" fmla="*/ 214912 w 268111"/>
                <a:gd name="connsiteY19" fmla="*/ 153952 h 148166"/>
                <a:gd name="connsiteX20" fmla="*/ 215124 w 268111"/>
                <a:gd name="connsiteY20" fmla="*/ 154022 h 148166"/>
                <a:gd name="connsiteX21" fmla="*/ 215265 w 268111"/>
                <a:gd name="connsiteY21" fmla="*/ 154022 h 148166"/>
                <a:gd name="connsiteX22" fmla="*/ 215265 w 268111"/>
                <a:gd name="connsiteY22" fmla="*/ 154022 h 148166"/>
                <a:gd name="connsiteX23" fmla="*/ 215336 w 268111"/>
                <a:gd name="connsiteY23" fmla="*/ 154022 h 148166"/>
                <a:gd name="connsiteX24" fmla="*/ 215547 w 268111"/>
                <a:gd name="connsiteY24" fmla="*/ 154022 h 148166"/>
                <a:gd name="connsiteX25" fmla="*/ 215829 w 268111"/>
                <a:gd name="connsiteY25" fmla="*/ 154022 h 148166"/>
                <a:gd name="connsiteX26" fmla="*/ 216112 w 268111"/>
                <a:gd name="connsiteY26" fmla="*/ 153952 h 148166"/>
                <a:gd name="connsiteX27" fmla="*/ 216112 w 268111"/>
                <a:gd name="connsiteY27" fmla="*/ 153952 h 148166"/>
                <a:gd name="connsiteX28" fmla="*/ 216112 w 268111"/>
                <a:gd name="connsiteY28" fmla="*/ 153952 h 148166"/>
                <a:gd name="connsiteX29" fmla="*/ 216464 w 268111"/>
                <a:gd name="connsiteY29" fmla="*/ 153882 h 148166"/>
                <a:gd name="connsiteX30" fmla="*/ 216888 w 268111"/>
                <a:gd name="connsiteY30" fmla="*/ 153670 h 148166"/>
                <a:gd name="connsiteX31" fmla="*/ 268887 w 268111"/>
                <a:gd name="connsiteY31" fmla="*/ 123472 h 148166"/>
                <a:gd name="connsiteX32" fmla="*/ 268252 w 268111"/>
                <a:gd name="connsiteY32" fmla="*/ 12375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8111" h="148166">
                  <a:moveTo>
                    <a:pt x="268252" y="123754"/>
                  </a:moveTo>
                  <a:cubicBezTo>
                    <a:pt x="268252" y="123754"/>
                    <a:pt x="268252" y="123754"/>
                    <a:pt x="268252" y="123754"/>
                  </a:cubicBezTo>
                  <a:cubicBezTo>
                    <a:pt x="267970" y="123825"/>
                    <a:pt x="267688" y="123825"/>
                    <a:pt x="267335" y="123825"/>
                  </a:cubicBezTo>
                  <a:cubicBezTo>
                    <a:pt x="267335" y="123825"/>
                    <a:pt x="267335" y="123825"/>
                    <a:pt x="267335" y="123825"/>
                  </a:cubicBezTo>
                  <a:cubicBezTo>
                    <a:pt x="267053" y="123825"/>
                    <a:pt x="266700" y="123754"/>
                    <a:pt x="266347" y="123613"/>
                  </a:cubicBezTo>
                  <a:cubicBezTo>
                    <a:pt x="266347" y="123613"/>
                    <a:pt x="266347" y="123613"/>
                    <a:pt x="266347" y="123613"/>
                  </a:cubicBezTo>
                  <a:cubicBezTo>
                    <a:pt x="265994" y="123472"/>
                    <a:pt x="265642" y="123331"/>
                    <a:pt x="265289" y="123120"/>
                  </a:cubicBezTo>
                  <a:lnTo>
                    <a:pt x="51999" y="0"/>
                  </a:lnTo>
                  <a:lnTo>
                    <a:pt x="0" y="30198"/>
                  </a:lnTo>
                  <a:lnTo>
                    <a:pt x="213289" y="153317"/>
                  </a:lnTo>
                  <a:cubicBezTo>
                    <a:pt x="213360" y="153317"/>
                    <a:pt x="213431" y="153388"/>
                    <a:pt x="213431" y="153388"/>
                  </a:cubicBezTo>
                  <a:cubicBezTo>
                    <a:pt x="213501" y="153458"/>
                    <a:pt x="213572" y="153458"/>
                    <a:pt x="213642" y="153529"/>
                  </a:cubicBezTo>
                  <a:cubicBezTo>
                    <a:pt x="213713" y="153599"/>
                    <a:pt x="213783" y="153599"/>
                    <a:pt x="213854" y="153599"/>
                  </a:cubicBezTo>
                  <a:cubicBezTo>
                    <a:pt x="213924" y="153599"/>
                    <a:pt x="213995" y="153670"/>
                    <a:pt x="214066" y="153670"/>
                  </a:cubicBezTo>
                  <a:cubicBezTo>
                    <a:pt x="214136" y="153670"/>
                    <a:pt x="214207" y="153740"/>
                    <a:pt x="214277" y="153740"/>
                  </a:cubicBezTo>
                  <a:cubicBezTo>
                    <a:pt x="214277" y="153740"/>
                    <a:pt x="214277" y="153740"/>
                    <a:pt x="214348" y="153740"/>
                  </a:cubicBezTo>
                  <a:cubicBezTo>
                    <a:pt x="214348" y="153740"/>
                    <a:pt x="214348" y="153740"/>
                    <a:pt x="214348" y="153740"/>
                  </a:cubicBezTo>
                  <a:cubicBezTo>
                    <a:pt x="214418" y="153740"/>
                    <a:pt x="214489" y="153811"/>
                    <a:pt x="214489" y="153811"/>
                  </a:cubicBezTo>
                  <a:cubicBezTo>
                    <a:pt x="214559" y="153811"/>
                    <a:pt x="214630" y="153882"/>
                    <a:pt x="214701" y="153882"/>
                  </a:cubicBezTo>
                  <a:cubicBezTo>
                    <a:pt x="214771" y="153882"/>
                    <a:pt x="214842" y="153882"/>
                    <a:pt x="214912" y="153952"/>
                  </a:cubicBezTo>
                  <a:cubicBezTo>
                    <a:pt x="214983" y="153952"/>
                    <a:pt x="215053" y="153952"/>
                    <a:pt x="215124" y="154022"/>
                  </a:cubicBezTo>
                  <a:cubicBezTo>
                    <a:pt x="215194" y="154022"/>
                    <a:pt x="215194" y="154022"/>
                    <a:pt x="215265" y="154022"/>
                  </a:cubicBezTo>
                  <a:cubicBezTo>
                    <a:pt x="215265" y="154022"/>
                    <a:pt x="215265" y="154022"/>
                    <a:pt x="215265" y="154022"/>
                  </a:cubicBezTo>
                  <a:cubicBezTo>
                    <a:pt x="215265" y="154022"/>
                    <a:pt x="215336" y="154022"/>
                    <a:pt x="215336" y="154022"/>
                  </a:cubicBezTo>
                  <a:cubicBezTo>
                    <a:pt x="215406" y="154022"/>
                    <a:pt x="215477" y="154022"/>
                    <a:pt x="215547" y="154022"/>
                  </a:cubicBezTo>
                  <a:cubicBezTo>
                    <a:pt x="215618" y="154022"/>
                    <a:pt x="215759" y="154022"/>
                    <a:pt x="215829" y="154022"/>
                  </a:cubicBezTo>
                  <a:cubicBezTo>
                    <a:pt x="215900" y="154022"/>
                    <a:pt x="216041" y="154022"/>
                    <a:pt x="216112" y="153952"/>
                  </a:cubicBezTo>
                  <a:cubicBezTo>
                    <a:pt x="216112" y="153952"/>
                    <a:pt x="216112" y="153952"/>
                    <a:pt x="216112" y="153952"/>
                  </a:cubicBezTo>
                  <a:cubicBezTo>
                    <a:pt x="216112" y="153952"/>
                    <a:pt x="216112" y="153952"/>
                    <a:pt x="216112" y="153952"/>
                  </a:cubicBezTo>
                  <a:cubicBezTo>
                    <a:pt x="216253" y="153952"/>
                    <a:pt x="216323" y="153882"/>
                    <a:pt x="216464" y="153882"/>
                  </a:cubicBezTo>
                  <a:cubicBezTo>
                    <a:pt x="216606" y="153811"/>
                    <a:pt x="216747" y="153740"/>
                    <a:pt x="216888" y="153670"/>
                  </a:cubicBezTo>
                  <a:lnTo>
                    <a:pt x="268887" y="123472"/>
                  </a:lnTo>
                  <a:cubicBezTo>
                    <a:pt x="268746" y="123613"/>
                    <a:pt x="268534" y="123684"/>
                    <a:pt x="268252" y="123754"/>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648A2541-BB40-41F5-A7E8-2392B6EE83E1}"/>
                </a:ext>
              </a:extLst>
            </p:cNvPr>
            <p:cNvSpPr/>
            <p:nvPr/>
          </p:nvSpPr>
          <p:spPr>
            <a:xfrm>
              <a:off x="4317647" y="5036467"/>
              <a:ext cx="49389" cy="458611"/>
            </a:xfrm>
            <a:custGeom>
              <a:avLst/>
              <a:gdLst>
                <a:gd name="connsiteX0" fmla="*/ 2752 w 49388"/>
                <a:gd name="connsiteY0" fmla="*/ 30339 h 458611"/>
                <a:gd name="connsiteX1" fmla="*/ 1552 w 49388"/>
                <a:gd name="connsiteY1" fmla="*/ 455647 h 458611"/>
                <a:gd name="connsiteX2" fmla="*/ 1129 w 49388"/>
                <a:gd name="connsiteY2" fmla="*/ 457764 h 458611"/>
                <a:gd name="connsiteX3" fmla="*/ 1129 w 49388"/>
                <a:gd name="connsiteY3" fmla="*/ 457764 h 458611"/>
                <a:gd name="connsiteX4" fmla="*/ 0 w 49388"/>
                <a:gd name="connsiteY4" fmla="*/ 459034 h 458611"/>
                <a:gd name="connsiteX5" fmla="*/ 52000 w 49388"/>
                <a:gd name="connsiteY5" fmla="*/ 428836 h 458611"/>
                <a:gd name="connsiteX6" fmla="*/ 52917 w 49388"/>
                <a:gd name="connsiteY6" fmla="*/ 427919 h 458611"/>
                <a:gd name="connsiteX7" fmla="*/ 53128 w 49388"/>
                <a:gd name="connsiteY7" fmla="*/ 427567 h 458611"/>
                <a:gd name="connsiteX8" fmla="*/ 53128 w 49388"/>
                <a:gd name="connsiteY8" fmla="*/ 427567 h 458611"/>
                <a:gd name="connsiteX9" fmla="*/ 53128 w 49388"/>
                <a:gd name="connsiteY9" fmla="*/ 427567 h 458611"/>
                <a:gd name="connsiteX10" fmla="*/ 53269 w 49388"/>
                <a:gd name="connsiteY10" fmla="*/ 427284 h 458611"/>
                <a:gd name="connsiteX11" fmla="*/ 53340 w 49388"/>
                <a:gd name="connsiteY11" fmla="*/ 427002 h 458611"/>
                <a:gd name="connsiteX12" fmla="*/ 53410 w 49388"/>
                <a:gd name="connsiteY12" fmla="*/ 426720 h 458611"/>
                <a:gd name="connsiteX13" fmla="*/ 53481 w 49388"/>
                <a:gd name="connsiteY13" fmla="*/ 426438 h 458611"/>
                <a:gd name="connsiteX14" fmla="*/ 53552 w 49388"/>
                <a:gd name="connsiteY14" fmla="*/ 426155 h 458611"/>
                <a:gd name="connsiteX15" fmla="*/ 53552 w 49388"/>
                <a:gd name="connsiteY15" fmla="*/ 425873 h 458611"/>
                <a:gd name="connsiteX16" fmla="*/ 53552 w 49388"/>
                <a:gd name="connsiteY16" fmla="*/ 425591 h 458611"/>
                <a:gd name="connsiteX17" fmla="*/ 53552 w 49388"/>
                <a:gd name="connsiteY17" fmla="*/ 425309 h 458611"/>
                <a:gd name="connsiteX18" fmla="*/ 53552 w 49388"/>
                <a:gd name="connsiteY18" fmla="*/ 425309 h 458611"/>
                <a:gd name="connsiteX19" fmla="*/ 54751 w 49388"/>
                <a:gd name="connsiteY19" fmla="*/ 0 h 458611"/>
                <a:gd name="connsiteX20" fmla="*/ 2752 w 49388"/>
                <a:gd name="connsiteY20" fmla="*/ 30339 h 45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388" h="458611">
                  <a:moveTo>
                    <a:pt x="2752" y="30339"/>
                  </a:moveTo>
                  <a:lnTo>
                    <a:pt x="1552" y="455647"/>
                  </a:lnTo>
                  <a:cubicBezTo>
                    <a:pt x="1552" y="456495"/>
                    <a:pt x="1411" y="457200"/>
                    <a:pt x="1129" y="457764"/>
                  </a:cubicBezTo>
                  <a:cubicBezTo>
                    <a:pt x="1129" y="457764"/>
                    <a:pt x="1129" y="457764"/>
                    <a:pt x="1129" y="457764"/>
                  </a:cubicBezTo>
                  <a:cubicBezTo>
                    <a:pt x="847" y="458329"/>
                    <a:pt x="494" y="458752"/>
                    <a:pt x="0" y="459034"/>
                  </a:cubicBezTo>
                  <a:lnTo>
                    <a:pt x="52000" y="428836"/>
                  </a:lnTo>
                  <a:cubicBezTo>
                    <a:pt x="52352" y="428625"/>
                    <a:pt x="52634" y="428343"/>
                    <a:pt x="52917" y="427919"/>
                  </a:cubicBezTo>
                  <a:cubicBezTo>
                    <a:pt x="52987" y="427778"/>
                    <a:pt x="53058" y="427708"/>
                    <a:pt x="53128" y="427567"/>
                  </a:cubicBezTo>
                  <a:cubicBezTo>
                    <a:pt x="53128" y="427567"/>
                    <a:pt x="53128" y="427567"/>
                    <a:pt x="53128" y="427567"/>
                  </a:cubicBezTo>
                  <a:cubicBezTo>
                    <a:pt x="53128" y="427567"/>
                    <a:pt x="53128" y="427567"/>
                    <a:pt x="53128" y="427567"/>
                  </a:cubicBezTo>
                  <a:cubicBezTo>
                    <a:pt x="53199" y="427496"/>
                    <a:pt x="53199" y="427425"/>
                    <a:pt x="53269" y="427284"/>
                  </a:cubicBezTo>
                  <a:cubicBezTo>
                    <a:pt x="53269" y="427214"/>
                    <a:pt x="53340" y="427073"/>
                    <a:pt x="53340" y="427002"/>
                  </a:cubicBezTo>
                  <a:cubicBezTo>
                    <a:pt x="53340" y="426932"/>
                    <a:pt x="53410" y="426791"/>
                    <a:pt x="53410" y="426720"/>
                  </a:cubicBezTo>
                  <a:cubicBezTo>
                    <a:pt x="53410" y="426649"/>
                    <a:pt x="53481" y="426579"/>
                    <a:pt x="53481" y="426438"/>
                  </a:cubicBezTo>
                  <a:cubicBezTo>
                    <a:pt x="53481" y="426367"/>
                    <a:pt x="53481" y="426297"/>
                    <a:pt x="53552" y="426155"/>
                  </a:cubicBezTo>
                  <a:cubicBezTo>
                    <a:pt x="53552" y="426085"/>
                    <a:pt x="53552" y="426014"/>
                    <a:pt x="53552" y="425873"/>
                  </a:cubicBezTo>
                  <a:cubicBezTo>
                    <a:pt x="53552" y="425803"/>
                    <a:pt x="53552" y="425732"/>
                    <a:pt x="53552" y="425591"/>
                  </a:cubicBezTo>
                  <a:cubicBezTo>
                    <a:pt x="53552" y="425521"/>
                    <a:pt x="53552" y="425450"/>
                    <a:pt x="53552" y="425309"/>
                  </a:cubicBezTo>
                  <a:cubicBezTo>
                    <a:pt x="53552" y="425309"/>
                    <a:pt x="53552" y="425309"/>
                    <a:pt x="53552" y="425309"/>
                  </a:cubicBezTo>
                  <a:lnTo>
                    <a:pt x="54751" y="0"/>
                  </a:lnTo>
                  <a:lnTo>
                    <a:pt x="2752" y="30339"/>
                  </a:lnTo>
                  <a:close/>
                </a:path>
              </a:pathLst>
            </a:custGeom>
            <a:solidFill>
              <a:schemeClr val="accent1">
                <a:lumMod val="75000"/>
              </a:schemeClr>
            </a:solidFill>
            <a:ln w="7047"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356AA8D1-94FE-4195-A7BA-383BC9C5AA72}"/>
                </a:ext>
              </a:extLst>
            </p:cNvPr>
            <p:cNvSpPr/>
            <p:nvPr/>
          </p:nvSpPr>
          <p:spPr>
            <a:xfrm>
              <a:off x="4046008" y="4905419"/>
              <a:ext cx="268111" cy="585611"/>
            </a:xfrm>
            <a:custGeom>
              <a:avLst/>
              <a:gdLst>
                <a:gd name="connsiteX0" fmla="*/ 269170 w 268111"/>
                <a:gd name="connsiteY0" fmla="*/ 152356 h 585611"/>
                <a:gd name="connsiteX1" fmla="*/ 6491 w 268111"/>
                <a:gd name="connsiteY1" fmla="*/ 732 h 585611"/>
                <a:gd name="connsiteX2" fmla="*/ 1199 w 268111"/>
                <a:gd name="connsiteY2" fmla="*/ 3766 h 585611"/>
                <a:gd name="connsiteX3" fmla="*/ 0 w 268111"/>
                <a:gd name="connsiteY3" fmla="*/ 429075 h 585611"/>
                <a:gd name="connsiteX4" fmla="*/ 5221 w 268111"/>
                <a:gd name="connsiteY4" fmla="*/ 438106 h 585611"/>
                <a:gd name="connsiteX5" fmla="*/ 267899 w 268111"/>
                <a:gd name="connsiteY5" fmla="*/ 589800 h 585611"/>
                <a:gd name="connsiteX6" fmla="*/ 273191 w 268111"/>
                <a:gd name="connsiteY6" fmla="*/ 586766 h 585611"/>
                <a:gd name="connsiteX7" fmla="*/ 274391 w 268111"/>
                <a:gd name="connsiteY7" fmla="*/ 161458 h 585611"/>
                <a:gd name="connsiteX8" fmla="*/ 269170 w 268111"/>
                <a:gd name="connsiteY8" fmla="*/ 152356 h 585611"/>
                <a:gd name="connsiteX9" fmla="*/ 250049 w 268111"/>
                <a:gd name="connsiteY9" fmla="*/ 242949 h 585611"/>
                <a:gd name="connsiteX10" fmla="*/ 244828 w 268111"/>
                <a:gd name="connsiteY10" fmla="*/ 245983 h 585611"/>
                <a:gd name="connsiteX11" fmla="*/ 31538 w 268111"/>
                <a:gd name="connsiteY11" fmla="*/ 122864 h 585611"/>
                <a:gd name="connsiteX12" fmla="*/ 26247 w 268111"/>
                <a:gd name="connsiteY12" fmla="*/ 113833 h 585611"/>
                <a:gd name="connsiteX13" fmla="*/ 26458 w 268111"/>
                <a:gd name="connsiteY13" fmla="*/ 53790 h 585611"/>
                <a:gd name="connsiteX14" fmla="*/ 31750 w 268111"/>
                <a:gd name="connsiteY14" fmla="*/ 50756 h 585611"/>
                <a:gd name="connsiteX15" fmla="*/ 36407 w 268111"/>
                <a:gd name="connsiteY15" fmla="*/ 53437 h 585611"/>
                <a:gd name="connsiteX16" fmla="*/ 244969 w 268111"/>
                <a:gd name="connsiteY16" fmla="*/ 173875 h 585611"/>
                <a:gd name="connsiteX17" fmla="*/ 250190 w 268111"/>
                <a:gd name="connsiteY17" fmla="*/ 182906 h 585611"/>
                <a:gd name="connsiteX18" fmla="*/ 249978 w 268111"/>
                <a:gd name="connsiteY18" fmla="*/ 236740 h 585611"/>
                <a:gd name="connsiteX19" fmla="*/ 249978 w 268111"/>
                <a:gd name="connsiteY19" fmla="*/ 242949 h 58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8111" h="585611">
                  <a:moveTo>
                    <a:pt x="269170" y="152356"/>
                  </a:moveTo>
                  <a:lnTo>
                    <a:pt x="6491" y="732"/>
                  </a:lnTo>
                  <a:cubicBezTo>
                    <a:pt x="3598" y="-961"/>
                    <a:pt x="1199" y="379"/>
                    <a:pt x="1199" y="3766"/>
                  </a:cubicBezTo>
                  <a:lnTo>
                    <a:pt x="0" y="429075"/>
                  </a:lnTo>
                  <a:cubicBezTo>
                    <a:pt x="0" y="432391"/>
                    <a:pt x="2328" y="436483"/>
                    <a:pt x="5221" y="438106"/>
                  </a:cubicBezTo>
                  <a:lnTo>
                    <a:pt x="267899" y="589800"/>
                  </a:lnTo>
                  <a:cubicBezTo>
                    <a:pt x="270792" y="591423"/>
                    <a:pt x="273191" y="590153"/>
                    <a:pt x="273191" y="586766"/>
                  </a:cubicBezTo>
                  <a:lnTo>
                    <a:pt x="274391" y="161458"/>
                  </a:lnTo>
                  <a:cubicBezTo>
                    <a:pt x="274391" y="158071"/>
                    <a:pt x="272062" y="153979"/>
                    <a:pt x="269170" y="152356"/>
                  </a:cubicBezTo>
                  <a:close/>
                  <a:moveTo>
                    <a:pt x="250049" y="242949"/>
                  </a:moveTo>
                  <a:cubicBezTo>
                    <a:pt x="250049" y="246336"/>
                    <a:pt x="247721" y="247676"/>
                    <a:pt x="244828" y="245983"/>
                  </a:cubicBezTo>
                  <a:lnTo>
                    <a:pt x="31538" y="122864"/>
                  </a:lnTo>
                  <a:cubicBezTo>
                    <a:pt x="28646" y="121170"/>
                    <a:pt x="26247" y="117149"/>
                    <a:pt x="26247" y="113833"/>
                  </a:cubicBezTo>
                  <a:lnTo>
                    <a:pt x="26458" y="53790"/>
                  </a:lnTo>
                  <a:cubicBezTo>
                    <a:pt x="26458" y="50473"/>
                    <a:pt x="28787" y="49133"/>
                    <a:pt x="31750" y="50756"/>
                  </a:cubicBezTo>
                  <a:lnTo>
                    <a:pt x="36407" y="53437"/>
                  </a:lnTo>
                  <a:lnTo>
                    <a:pt x="244969" y="173875"/>
                  </a:lnTo>
                  <a:cubicBezTo>
                    <a:pt x="247862" y="175498"/>
                    <a:pt x="250190" y="179661"/>
                    <a:pt x="250190" y="182906"/>
                  </a:cubicBezTo>
                  <a:lnTo>
                    <a:pt x="249978" y="236740"/>
                  </a:lnTo>
                  <a:lnTo>
                    <a:pt x="249978" y="242949"/>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19EA9398-25E1-42FB-97CF-A0AEE7F19C6C}"/>
                </a:ext>
              </a:extLst>
            </p:cNvPr>
            <p:cNvSpPr/>
            <p:nvPr/>
          </p:nvSpPr>
          <p:spPr>
            <a:xfrm>
              <a:off x="4049042" y="4875107"/>
              <a:ext cx="317500" cy="190500"/>
            </a:xfrm>
            <a:custGeom>
              <a:avLst/>
              <a:gdLst>
                <a:gd name="connsiteX0" fmla="*/ 269875 w 317499"/>
                <a:gd name="connsiteY0" fmla="*/ 186549 h 190500"/>
                <a:gd name="connsiteX1" fmla="*/ 269875 w 317499"/>
                <a:gd name="connsiteY1" fmla="*/ 186549 h 190500"/>
                <a:gd name="connsiteX2" fmla="*/ 271004 w 317499"/>
                <a:gd name="connsiteY2" fmla="*/ 189089 h 190500"/>
                <a:gd name="connsiteX3" fmla="*/ 271004 w 317499"/>
                <a:gd name="connsiteY3" fmla="*/ 189089 h 190500"/>
                <a:gd name="connsiteX4" fmla="*/ 271427 w 317499"/>
                <a:gd name="connsiteY4" fmla="*/ 191699 h 190500"/>
                <a:gd name="connsiteX5" fmla="*/ 323427 w 317499"/>
                <a:gd name="connsiteY5" fmla="*/ 161501 h 190500"/>
                <a:gd name="connsiteX6" fmla="*/ 323427 w 317499"/>
                <a:gd name="connsiteY6" fmla="*/ 161290 h 190500"/>
                <a:gd name="connsiteX7" fmla="*/ 323427 w 317499"/>
                <a:gd name="connsiteY7" fmla="*/ 161008 h 190500"/>
                <a:gd name="connsiteX8" fmla="*/ 323427 w 317499"/>
                <a:gd name="connsiteY8" fmla="*/ 160725 h 190500"/>
                <a:gd name="connsiteX9" fmla="*/ 323427 w 317499"/>
                <a:gd name="connsiteY9" fmla="*/ 160443 h 190500"/>
                <a:gd name="connsiteX10" fmla="*/ 323356 w 317499"/>
                <a:gd name="connsiteY10" fmla="*/ 160161 h 190500"/>
                <a:gd name="connsiteX11" fmla="*/ 323286 w 317499"/>
                <a:gd name="connsiteY11" fmla="*/ 159879 h 190500"/>
                <a:gd name="connsiteX12" fmla="*/ 323215 w 317499"/>
                <a:gd name="connsiteY12" fmla="*/ 159597 h 190500"/>
                <a:gd name="connsiteX13" fmla="*/ 323144 w 317499"/>
                <a:gd name="connsiteY13" fmla="*/ 159314 h 190500"/>
                <a:gd name="connsiteX14" fmla="*/ 323074 w 317499"/>
                <a:gd name="connsiteY14" fmla="*/ 159032 h 190500"/>
                <a:gd name="connsiteX15" fmla="*/ 323003 w 317499"/>
                <a:gd name="connsiteY15" fmla="*/ 158820 h 190500"/>
                <a:gd name="connsiteX16" fmla="*/ 323003 w 317499"/>
                <a:gd name="connsiteY16" fmla="*/ 158820 h 190500"/>
                <a:gd name="connsiteX17" fmla="*/ 323003 w 317499"/>
                <a:gd name="connsiteY17" fmla="*/ 158750 h 190500"/>
                <a:gd name="connsiteX18" fmla="*/ 322933 w 317499"/>
                <a:gd name="connsiteY18" fmla="*/ 158468 h 190500"/>
                <a:gd name="connsiteX19" fmla="*/ 322862 w 317499"/>
                <a:gd name="connsiteY19" fmla="*/ 158185 h 190500"/>
                <a:gd name="connsiteX20" fmla="*/ 322792 w 317499"/>
                <a:gd name="connsiteY20" fmla="*/ 157903 h 190500"/>
                <a:gd name="connsiteX21" fmla="*/ 322721 w 317499"/>
                <a:gd name="connsiteY21" fmla="*/ 157621 h 190500"/>
                <a:gd name="connsiteX22" fmla="*/ 322580 w 317499"/>
                <a:gd name="connsiteY22" fmla="*/ 157339 h 190500"/>
                <a:gd name="connsiteX23" fmla="*/ 322439 w 317499"/>
                <a:gd name="connsiteY23" fmla="*/ 157056 h 190500"/>
                <a:gd name="connsiteX24" fmla="*/ 322298 w 317499"/>
                <a:gd name="connsiteY24" fmla="*/ 156774 h 190500"/>
                <a:gd name="connsiteX25" fmla="*/ 322157 w 317499"/>
                <a:gd name="connsiteY25" fmla="*/ 156492 h 190500"/>
                <a:gd name="connsiteX26" fmla="*/ 321945 w 317499"/>
                <a:gd name="connsiteY26" fmla="*/ 156139 h 190500"/>
                <a:gd name="connsiteX27" fmla="*/ 321945 w 317499"/>
                <a:gd name="connsiteY27" fmla="*/ 156139 h 190500"/>
                <a:gd name="connsiteX28" fmla="*/ 321874 w 317499"/>
                <a:gd name="connsiteY28" fmla="*/ 156069 h 190500"/>
                <a:gd name="connsiteX29" fmla="*/ 321451 w 317499"/>
                <a:gd name="connsiteY29" fmla="*/ 155434 h 190500"/>
                <a:gd name="connsiteX30" fmla="*/ 321098 w 317499"/>
                <a:gd name="connsiteY30" fmla="*/ 154940 h 190500"/>
                <a:gd name="connsiteX31" fmla="*/ 320887 w 317499"/>
                <a:gd name="connsiteY31" fmla="*/ 154658 h 190500"/>
                <a:gd name="connsiteX32" fmla="*/ 320675 w 317499"/>
                <a:gd name="connsiteY32" fmla="*/ 154376 h 190500"/>
                <a:gd name="connsiteX33" fmla="*/ 320463 w 317499"/>
                <a:gd name="connsiteY33" fmla="*/ 154164 h 190500"/>
                <a:gd name="connsiteX34" fmla="*/ 320252 w 317499"/>
                <a:gd name="connsiteY34" fmla="*/ 153952 h 190500"/>
                <a:gd name="connsiteX35" fmla="*/ 320181 w 317499"/>
                <a:gd name="connsiteY35" fmla="*/ 153882 h 190500"/>
                <a:gd name="connsiteX36" fmla="*/ 320181 w 317499"/>
                <a:gd name="connsiteY36" fmla="*/ 153882 h 190500"/>
                <a:gd name="connsiteX37" fmla="*/ 320040 w 317499"/>
                <a:gd name="connsiteY37" fmla="*/ 153740 h 190500"/>
                <a:gd name="connsiteX38" fmla="*/ 319828 w 317499"/>
                <a:gd name="connsiteY38" fmla="*/ 153529 h 190500"/>
                <a:gd name="connsiteX39" fmla="*/ 319617 w 317499"/>
                <a:gd name="connsiteY39" fmla="*/ 153317 h 190500"/>
                <a:gd name="connsiteX40" fmla="*/ 319405 w 317499"/>
                <a:gd name="connsiteY40" fmla="*/ 153105 h 190500"/>
                <a:gd name="connsiteX41" fmla="*/ 319193 w 317499"/>
                <a:gd name="connsiteY41" fmla="*/ 152894 h 190500"/>
                <a:gd name="connsiteX42" fmla="*/ 318982 w 317499"/>
                <a:gd name="connsiteY42" fmla="*/ 152753 h 190500"/>
                <a:gd name="connsiteX43" fmla="*/ 318770 w 317499"/>
                <a:gd name="connsiteY43" fmla="*/ 152612 h 190500"/>
                <a:gd name="connsiteX44" fmla="*/ 318558 w 317499"/>
                <a:gd name="connsiteY44" fmla="*/ 152470 h 190500"/>
                <a:gd name="connsiteX45" fmla="*/ 318347 w 317499"/>
                <a:gd name="connsiteY45" fmla="*/ 152329 h 190500"/>
                <a:gd name="connsiteX46" fmla="*/ 318276 w 317499"/>
                <a:gd name="connsiteY46" fmla="*/ 152329 h 190500"/>
                <a:gd name="connsiteX47" fmla="*/ 55598 w 317499"/>
                <a:gd name="connsiteY47" fmla="*/ 705 h 190500"/>
                <a:gd name="connsiteX48" fmla="*/ 55457 w 317499"/>
                <a:gd name="connsiteY48" fmla="*/ 635 h 190500"/>
                <a:gd name="connsiteX49" fmla="*/ 55245 w 317499"/>
                <a:gd name="connsiteY49" fmla="*/ 494 h 190500"/>
                <a:gd name="connsiteX50" fmla="*/ 55033 w 317499"/>
                <a:gd name="connsiteY50" fmla="*/ 423 h 190500"/>
                <a:gd name="connsiteX51" fmla="*/ 54822 w 317499"/>
                <a:gd name="connsiteY51" fmla="*/ 353 h 190500"/>
                <a:gd name="connsiteX52" fmla="*/ 54610 w 317499"/>
                <a:gd name="connsiteY52" fmla="*/ 282 h 190500"/>
                <a:gd name="connsiteX53" fmla="*/ 54539 w 317499"/>
                <a:gd name="connsiteY53" fmla="*/ 282 h 190500"/>
                <a:gd name="connsiteX54" fmla="*/ 54539 w 317499"/>
                <a:gd name="connsiteY54" fmla="*/ 282 h 190500"/>
                <a:gd name="connsiteX55" fmla="*/ 54398 w 317499"/>
                <a:gd name="connsiteY55" fmla="*/ 211 h 190500"/>
                <a:gd name="connsiteX56" fmla="*/ 54187 w 317499"/>
                <a:gd name="connsiteY56" fmla="*/ 141 h 190500"/>
                <a:gd name="connsiteX57" fmla="*/ 53975 w 317499"/>
                <a:gd name="connsiteY57" fmla="*/ 70 h 190500"/>
                <a:gd name="connsiteX58" fmla="*/ 53763 w 317499"/>
                <a:gd name="connsiteY58" fmla="*/ 0 h 190500"/>
                <a:gd name="connsiteX59" fmla="*/ 53622 w 317499"/>
                <a:gd name="connsiteY59" fmla="*/ 0 h 190500"/>
                <a:gd name="connsiteX60" fmla="*/ 53622 w 317499"/>
                <a:gd name="connsiteY60" fmla="*/ 0 h 190500"/>
                <a:gd name="connsiteX61" fmla="*/ 53552 w 317499"/>
                <a:gd name="connsiteY61" fmla="*/ 0 h 190500"/>
                <a:gd name="connsiteX62" fmla="*/ 53340 w 317499"/>
                <a:gd name="connsiteY62" fmla="*/ 0 h 190500"/>
                <a:gd name="connsiteX63" fmla="*/ 53058 w 317499"/>
                <a:gd name="connsiteY63" fmla="*/ 0 h 190500"/>
                <a:gd name="connsiteX64" fmla="*/ 52776 w 317499"/>
                <a:gd name="connsiteY64" fmla="*/ 70 h 190500"/>
                <a:gd name="connsiteX65" fmla="*/ 52776 w 317499"/>
                <a:gd name="connsiteY65" fmla="*/ 70 h 190500"/>
                <a:gd name="connsiteX66" fmla="*/ 52776 w 317499"/>
                <a:gd name="connsiteY66" fmla="*/ 70 h 190500"/>
                <a:gd name="connsiteX67" fmla="*/ 52423 w 317499"/>
                <a:gd name="connsiteY67" fmla="*/ 141 h 190500"/>
                <a:gd name="connsiteX68" fmla="*/ 51999 w 317499"/>
                <a:gd name="connsiteY68" fmla="*/ 353 h 190500"/>
                <a:gd name="connsiteX69" fmla="*/ 0 w 317499"/>
                <a:gd name="connsiteY69" fmla="*/ 30550 h 190500"/>
                <a:gd name="connsiteX70" fmla="*/ 776 w 317499"/>
                <a:gd name="connsiteY70" fmla="*/ 30268 h 190500"/>
                <a:gd name="connsiteX71" fmla="*/ 776 w 317499"/>
                <a:gd name="connsiteY71" fmla="*/ 30268 h 190500"/>
                <a:gd name="connsiteX72" fmla="*/ 1693 w 317499"/>
                <a:gd name="connsiteY72" fmla="*/ 30198 h 190500"/>
                <a:gd name="connsiteX73" fmla="*/ 1693 w 317499"/>
                <a:gd name="connsiteY73" fmla="*/ 30198 h 190500"/>
                <a:gd name="connsiteX74" fmla="*/ 2681 w 317499"/>
                <a:gd name="connsiteY74" fmla="*/ 30409 h 190500"/>
                <a:gd name="connsiteX75" fmla="*/ 2681 w 317499"/>
                <a:gd name="connsiteY75" fmla="*/ 30409 h 190500"/>
                <a:gd name="connsiteX76" fmla="*/ 3739 w 317499"/>
                <a:gd name="connsiteY76" fmla="*/ 30903 h 190500"/>
                <a:gd name="connsiteX77" fmla="*/ 266418 w 317499"/>
                <a:gd name="connsiteY77" fmla="*/ 182527 h 190500"/>
                <a:gd name="connsiteX78" fmla="*/ 268464 w 317499"/>
                <a:gd name="connsiteY78" fmla="*/ 184150 h 190500"/>
                <a:gd name="connsiteX79" fmla="*/ 268464 w 317499"/>
                <a:gd name="connsiteY79" fmla="*/ 184150 h 190500"/>
                <a:gd name="connsiteX80" fmla="*/ 269875 w 317499"/>
                <a:gd name="connsiteY80" fmla="*/ 186549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7499" h="190500">
                  <a:moveTo>
                    <a:pt x="269875" y="186549"/>
                  </a:moveTo>
                  <a:cubicBezTo>
                    <a:pt x="269875" y="186549"/>
                    <a:pt x="269875" y="186549"/>
                    <a:pt x="269875" y="186549"/>
                  </a:cubicBezTo>
                  <a:cubicBezTo>
                    <a:pt x="270369" y="187396"/>
                    <a:pt x="270722" y="188242"/>
                    <a:pt x="271004" y="189089"/>
                  </a:cubicBezTo>
                  <a:cubicBezTo>
                    <a:pt x="271004" y="189089"/>
                    <a:pt x="271004" y="189089"/>
                    <a:pt x="271004" y="189089"/>
                  </a:cubicBezTo>
                  <a:cubicBezTo>
                    <a:pt x="271286" y="189935"/>
                    <a:pt x="271427" y="190853"/>
                    <a:pt x="271427" y="191699"/>
                  </a:cubicBezTo>
                  <a:lnTo>
                    <a:pt x="323427" y="161501"/>
                  </a:lnTo>
                  <a:cubicBezTo>
                    <a:pt x="323427" y="161431"/>
                    <a:pt x="323427" y="161361"/>
                    <a:pt x="323427" y="161290"/>
                  </a:cubicBezTo>
                  <a:cubicBezTo>
                    <a:pt x="323427" y="161219"/>
                    <a:pt x="323427" y="161149"/>
                    <a:pt x="323427" y="161008"/>
                  </a:cubicBezTo>
                  <a:cubicBezTo>
                    <a:pt x="323427" y="160937"/>
                    <a:pt x="323427" y="160867"/>
                    <a:pt x="323427" y="160725"/>
                  </a:cubicBezTo>
                  <a:cubicBezTo>
                    <a:pt x="323427" y="160655"/>
                    <a:pt x="323427" y="160584"/>
                    <a:pt x="323427" y="160443"/>
                  </a:cubicBezTo>
                  <a:cubicBezTo>
                    <a:pt x="323427" y="160373"/>
                    <a:pt x="323427" y="160302"/>
                    <a:pt x="323356" y="160161"/>
                  </a:cubicBezTo>
                  <a:cubicBezTo>
                    <a:pt x="323356" y="160091"/>
                    <a:pt x="323356" y="160020"/>
                    <a:pt x="323286" y="159879"/>
                  </a:cubicBezTo>
                  <a:cubicBezTo>
                    <a:pt x="323286" y="159808"/>
                    <a:pt x="323215" y="159667"/>
                    <a:pt x="323215" y="159597"/>
                  </a:cubicBezTo>
                  <a:cubicBezTo>
                    <a:pt x="323215" y="159526"/>
                    <a:pt x="323144" y="159385"/>
                    <a:pt x="323144" y="159314"/>
                  </a:cubicBezTo>
                  <a:cubicBezTo>
                    <a:pt x="323144" y="159244"/>
                    <a:pt x="323074" y="159103"/>
                    <a:pt x="323074" y="159032"/>
                  </a:cubicBezTo>
                  <a:cubicBezTo>
                    <a:pt x="323074" y="158961"/>
                    <a:pt x="323003" y="158891"/>
                    <a:pt x="323003" y="158820"/>
                  </a:cubicBezTo>
                  <a:cubicBezTo>
                    <a:pt x="323003" y="158820"/>
                    <a:pt x="323003" y="158820"/>
                    <a:pt x="323003" y="158820"/>
                  </a:cubicBezTo>
                  <a:cubicBezTo>
                    <a:pt x="323003" y="158820"/>
                    <a:pt x="323003" y="158820"/>
                    <a:pt x="323003" y="158750"/>
                  </a:cubicBezTo>
                  <a:cubicBezTo>
                    <a:pt x="323003" y="158679"/>
                    <a:pt x="322933" y="158538"/>
                    <a:pt x="322933" y="158468"/>
                  </a:cubicBezTo>
                  <a:cubicBezTo>
                    <a:pt x="322933" y="158397"/>
                    <a:pt x="322862" y="158256"/>
                    <a:pt x="322862" y="158185"/>
                  </a:cubicBezTo>
                  <a:cubicBezTo>
                    <a:pt x="322862" y="158115"/>
                    <a:pt x="322792" y="158044"/>
                    <a:pt x="322792" y="157903"/>
                  </a:cubicBezTo>
                  <a:cubicBezTo>
                    <a:pt x="322792" y="157833"/>
                    <a:pt x="322721" y="157762"/>
                    <a:pt x="322721" y="157621"/>
                  </a:cubicBezTo>
                  <a:cubicBezTo>
                    <a:pt x="322721" y="157550"/>
                    <a:pt x="322650" y="157480"/>
                    <a:pt x="322580" y="157339"/>
                  </a:cubicBezTo>
                  <a:cubicBezTo>
                    <a:pt x="322509" y="157268"/>
                    <a:pt x="322509" y="157198"/>
                    <a:pt x="322439" y="157056"/>
                  </a:cubicBezTo>
                  <a:cubicBezTo>
                    <a:pt x="322368" y="156986"/>
                    <a:pt x="322368" y="156845"/>
                    <a:pt x="322298" y="156774"/>
                  </a:cubicBezTo>
                  <a:cubicBezTo>
                    <a:pt x="322227" y="156633"/>
                    <a:pt x="322157" y="156563"/>
                    <a:pt x="322157" y="156492"/>
                  </a:cubicBezTo>
                  <a:cubicBezTo>
                    <a:pt x="322086" y="156351"/>
                    <a:pt x="322015" y="156280"/>
                    <a:pt x="321945" y="156139"/>
                  </a:cubicBezTo>
                  <a:cubicBezTo>
                    <a:pt x="321945" y="156139"/>
                    <a:pt x="321945" y="156139"/>
                    <a:pt x="321945" y="156139"/>
                  </a:cubicBezTo>
                  <a:cubicBezTo>
                    <a:pt x="321945" y="156139"/>
                    <a:pt x="321945" y="156069"/>
                    <a:pt x="321874" y="156069"/>
                  </a:cubicBezTo>
                  <a:cubicBezTo>
                    <a:pt x="321733" y="155857"/>
                    <a:pt x="321592" y="155646"/>
                    <a:pt x="321451" y="155434"/>
                  </a:cubicBezTo>
                  <a:cubicBezTo>
                    <a:pt x="321310" y="155292"/>
                    <a:pt x="321239" y="155081"/>
                    <a:pt x="321098" y="154940"/>
                  </a:cubicBezTo>
                  <a:cubicBezTo>
                    <a:pt x="321028" y="154869"/>
                    <a:pt x="320957" y="154728"/>
                    <a:pt x="320887" y="154658"/>
                  </a:cubicBezTo>
                  <a:cubicBezTo>
                    <a:pt x="320816" y="154587"/>
                    <a:pt x="320745" y="154516"/>
                    <a:pt x="320675" y="154376"/>
                  </a:cubicBezTo>
                  <a:cubicBezTo>
                    <a:pt x="320604" y="154305"/>
                    <a:pt x="320534" y="154234"/>
                    <a:pt x="320463" y="154164"/>
                  </a:cubicBezTo>
                  <a:cubicBezTo>
                    <a:pt x="320393" y="154093"/>
                    <a:pt x="320322" y="154022"/>
                    <a:pt x="320252" y="153952"/>
                  </a:cubicBezTo>
                  <a:cubicBezTo>
                    <a:pt x="320252" y="153952"/>
                    <a:pt x="320252" y="153952"/>
                    <a:pt x="320181" y="153882"/>
                  </a:cubicBezTo>
                  <a:cubicBezTo>
                    <a:pt x="320181" y="153882"/>
                    <a:pt x="320181" y="153882"/>
                    <a:pt x="320181" y="153882"/>
                  </a:cubicBezTo>
                  <a:cubicBezTo>
                    <a:pt x="320111" y="153811"/>
                    <a:pt x="320040" y="153740"/>
                    <a:pt x="320040" y="153740"/>
                  </a:cubicBezTo>
                  <a:cubicBezTo>
                    <a:pt x="319969" y="153670"/>
                    <a:pt x="319899" y="153599"/>
                    <a:pt x="319828" y="153529"/>
                  </a:cubicBezTo>
                  <a:cubicBezTo>
                    <a:pt x="319758" y="153458"/>
                    <a:pt x="319687" y="153388"/>
                    <a:pt x="319617" y="153317"/>
                  </a:cubicBezTo>
                  <a:cubicBezTo>
                    <a:pt x="319546" y="153246"/>
                    <a:pt x="319476" y="153176"/>
                    <a:pt x="319405" y="153105"/>
                  </a:cubicBezTo>
                  <a:cubicBezTo>
                    <a:pt x="319335" y="153035"/>
                    <a:pt x="319264" y="152964"/>
                    <a:pt x="319193" y="152894"/>
                  </a:cubicBezTo>
                  <a:cubicBezTo>
                    <a:pt x="319123" y="152823"/>
                    <a:pt x="319052" y="152753"/>
                    <a:pt x="318982" y="152753"/>
                  </a:cubicBezTo>
                  <a:cubicBezTo>
                    <a:pt x="318911" y="152682"/>
                    <a:pt x="318841" y="152612"/>
                    <a:pt x="318770" y="152612"/>
                  </a:cubicBezTo>
                  <a:cubicBezTo>
                    <a:pt x="318699" y="152541"/>
                    <a:pt x="318629" y="152541"/>
                    <a:pt x="318558" y="152470"/>
                  </a:cubicBezTo>
                  <a:cubicBezTo>
                    <a:pt x="318488" y="152400"/>
                    <a:pt x="318417" y="152400"/>
                    <a:pt x="318347" y="152329"/>
                  </a:cubicBezTo>
                  <a:cubicBezTo>
                    <a:pt x="318347" y="152329"/>
                    <a:pt x="318347" y="152329"/>
                    <a:pt x="318276" y="152329"/>
                  </a:cubicBezTo>
                  <a:lnTo>
                    <a:pt x="55598" y="705"/>
                  </a:lnTo>
                  <a:cubicBezTo>
                    <a:pt x="55527" y="705"/>
                    <a:pt x="55457" y="635"/>
                    <a:pt x="55457" y="635"/>
                  </a:cubicBezTo>
                  <a:cubicBezTo>
                    <a:pt x="55386" y="564"/>
                    <a:pt x="55316" y="564"/>
                    <a:pt x="55245" y="494"/>
                  </a:cubicBezTo>
                  <a:cubicBezTo>
                    <a:pt x="55174" y="494"/>
                    <a:pt x="55104" y="423"/>
                    <a:pt x="55033" y="423"/>
                  </a:cubicBezTo>
                  <a:cubicBezTo>
                    <a:pt x="54963" y="423"/>
                    <a:pt x="54892" y="353"/>
                    <a:pt x="54822" y="353"/>
                  </a:cubicBezTo>
                  <a:cubicBezTo>
                    <a:pt x="54751" y="353"/>
                    <a:pt x="54681" y="282"/>
                    <a:pt x="54610" y="282"/>
                  </a:cubicBezTo>
                  <a:cubicBezTo>
                    <a:pt x="54610" y="282"/>
                    <a:pt x="54610" y="282"/>
                    <a:pt x="54539" y="282"/>
                  </a:cubicBezTo>
                  <a:cubicBezTo>
                    <a:pt x="54539" y="282"/>
                    <a:pt x="54539" y="282"/>
                    <a:pt x="54539" y="282"/>
                  </a:cubicBezTo>
                  <a:cubicBezTo>
                    <a:pt x="54469" y="282"/>
                    <a:pt x="54469" y="282"/>
                    <a:pt x="54398" y="211"/>
                  </a:cubicBezTo>
                  <a:cubicBezTo>
                    <a:pt x="54328" y="211"/>
                    <a:pt x="54257" y="141"/>
                    <a:pt x="54187" y="141"/>
                  </a:cubicBezTo>
                  <a:cubicBezTo>
                    <a:pt x="54116" y="141"/>
                    <a:pt x="54045" y="141"/>
                    <a:pt x="53975" y="70"/>
                  </a:cubicBezTo>
                  <a:cubicBezTo>
                    <a:pt x="53904" y="70"/>
                    <a:pt x="53834" y="70"/>
                    <a:pt x="53763" y="0"/>
                  </a:cubicBezTo>
                  <a:cubicBezTo>
                    <a:pt x="53693" y="0"/>
                    <a:pt x="53622" y="0"/>
                    <a:pt x="53622" y="0"/>
                  </a:cubicBezTo>
                  <a:cubicBezTo>
                    <a:pt x="53622" y="0"/>
                    <a:pt x="53622" y="0"/>
                    <a:pt x="53622" y="0"/>
                  </a:cubicBezTo>
                  <a:cubicBezTo>
                    <a:pt x="53622" y="0"/>
                    <a:pt x="53622" y="0"/>
                    <a:pt x="53552" y="0"/>
                  </a:cubicBezTo>
                  <a:cubicBezTo>
                    <a:pt x="53481" y="0"/>
                    <a:pt x="53410" y="0"/>
                    <a:pt x="53340" y="0"/>
                  </a:cubicBezTo>
                  <a:cubicBezTo>
                    <a:pt x="53269" y="0"/>
                    <a:pt x="53128" y="0"/>
                    <a:pt x="53058" y="0"/>
                  </a:cubicBezTo>
                  <a:cubicBezTo>
                    <a:pt x="52987" y="0"/>
                    <a:pt x="52846" y="0"/>
                    <a:pt x="52776" y="70"/>
                  </a:cubicBezTo>
                  <a:cubicBezTo>
                    <a:pt x="52776" y="70"/>
                    <a:pt x="52776" y="70"/>
                    <a:pt x="52776" y="70"/>
                  </a:cubicBezTo>
                  <a:cubicBezTo>
                    <a:pt x="52776" y="70"/>
                    <a:pt x="52776" y="70"/>
                    <a:pt x="52776" y="70"/>
                  </a:cubicBezTo>
                  <a:cubicBezTo>
                    <a:pt x="52634" y="70"/>
                    <a:pt x="52564" y="141"/>
                    <a:pt x="52423" y="141"/>
                  </a:cubicBezTo>
                  <a:cubicBezTo>
                    <a:pt x="52282" y="211"/>
                    <a:pt x="52141" y="282"/>
                    <a:pt x="51999" y="353"/>
                  </a:cubicBezTo>
                  <a:lnTo>
                    <a:pt x="0" y="30550"/>
                  </a:lnTo>
                  <a:cubicBezTo>
                    <a:pt x="212" y="30409"/>
                    <a:pt x="494" y="30339"/>
                    <a:pt x="776" y="30268"/>
                  </a:cubicBezTo>
                  <a:cubicBezTo>
                    <a:pt x="776" y="30268"/>
                    <a:pt x="776" y="30268"/>
                    <a:pt x="776" y="30268"/>
                  </a:cubicBezTo>
                  <a:cubicBezTo>
                    <a:pt x="1058" y="30198"/>
                    <a:pt x="1341" y="30198"/>
                    <a:pt x="1693" y="30198"/>
                  </a:cubicBezTo>
                  <a:cubicBezTo>
                    <a:pt x="1693" y="30198"/>
                    <a:pt x="1693" y="30198"/>
                    <a:pt x="1693" y="30198"/>
                  </a:cubicBezTo>
                  <a:cubicBezTo>
                    <a:pt x="1976" y="30198"/>
                    <a:pt x="2328" y="30268"/>
                    <a:pt x="2681" y="30409"/>
                  </a:cubicBezTo>
                  <a:cubicBezTo>
                    <a:pt x="2681" y="30409"/>
                    <a:pt x="2681" y="30409"/>
                    <a:pt x="2681" y="30409"/>
                  </a:cubicBezTo>
                  <a:cubicBezTo>
                    <a:pt x="3034" y="30550"/>
                    <a:pt x="3387" y="30691"/>
                    <a:pt x="3739" y="30903"/>
                  </a:cubicBezTo>
                  <a:lnTo>
                    <a:pt x="266418" y="182527"/>
                  </a:lnTo>
                  <a:cubicBezTo>
                    <a:pt x="267123" y="182951"/>
                    <a:pt x="267829" y="183515"/>
                    <a:pt x="268464" y="184150"/>
                  </a:cubicBezTo>
                  <a:cubicBezTo>
                    <a:pt x="268464" y="184150"/>
                    <a:pt x="268464" y="184150"/>
                    <a:pt x="268464" y="184150"/>
                  </a:cubicBezTo>
                  <a:cubicBezTo>
                    <a:pt x="268817" y="184996"/>
                    <a:pt x="269381" y="185772"/>
                    <a:pt x="269875" y="186549"/>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C6B337A5-710C-4902-B738-530964CD4FF1}"/>
                </a:ext>
              </a:extLst>
            </p:cNvPr>
            <p:cNvSpPr/>
            <p:nvPr/>
          </p:nvSpPr>
          <p:spPr>
            <a:xfrm>
              <a:off x="4066893" y="5087126"/>
              <a:ext cx="225778" cy="352778"/>
            </a:xfrm>
            <a:custGeom>
              <a:avLst/>
              <a:gdLst>
                <a:gd name="connsiteX0" fmla="*/ 18697 w 225777"/>
                <a:gd name="connsiteY0" fmla="*/ 0 h 352777"/>
                <a:gd name="connsiteX1" fmla="*/ 226342 w 225777"/>
                <a:gd name="connsiteY1" fmla="*/ 124319 h 352777"/>
                <a:gd name="connsiteX2" fmla="*/ 230858 w 225777"/>
                <a:gd name="connsiteY2" fmla="*/ 132856 h 352777"/>
                <a:gd name="connsiteX3" fmla="*/ 230152 w 225777"/>
                <a:gd name="connsiteY3" fmla="*/ 348756 h 352777"/>
                <a:gd name="connsiteX4" fmla="*/ 208280 w 225777"/>
                <a:gd name="connsiteY4" fmla="*/ 353130 h 352777"/>
                <a:gd name="connsiteX5" fmla="*/ 0 w 225777"/>
                <a:gd name="connsiteY5" fmla="*/ 232904 h 352777"/>
                <a:gd name="connsiteX6" fmla="*/ 15169 w 225777"/>
                <a:gd name="connsiteY6" fmla="*/ 139912 h 352777"/>
                <a:gd name="connsiteX7" fmla="*/ 9948 w 225777"/>
                <a:gd name="connsiteY7" fmla="*/ 44521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777" h="352777">
                  <a:moveTo>
                    <a:pt x="18697" y="0"/>
                  </a:moveTo>
                  <a:lnTo>
                    <a:pt x="226342" y="124319"/>
                  </a:lnTo>
                  <a:lnTo>
                    <a:pt x="230858" y="132856"/>
                  </a:lnTo>
                  <a:lnTo>
                    <a:pt x="230152" y="348756"/>
                  </a:lnTo>
                  <a:lnTo>
                    <a:pt x="208280" y="353130"/>
                  </a:lnTo>
                  <a:lnTo>
                    <a:pt x="0" y="232904"/>
                  </a:lnTo>
                  <a:lnTo>
                    <a:pt x="15169" y="139912"/>
                  </a:lnTo>
                  <a:lnTo>
                    <a:pt x="9948" y="44521"/>
                  </a:lnTo>
                  <a:close/>
                </a:path>
              </a:pathLst>
            </a:custGeom>
            <a:solidFill>
              <a:schemeClr val="accent1">
                <a:lumMod val="75000"/>
              </a:schemeClr>
            </a:solidFill>
            <a:ln w="7047"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10D52897-B08C-4CB7-A42F-D1AF1F1365D1}"/>
                </a:ext>
              </a:extLst>
            </p:cNvPr>
            <p:cNvSpPr/>
            <p:nvPr/>
          </p:nvSpPr>
          <p:spPr>
            <a:xfrm>
              <a:off x="4082274" y="4958856"/>
              <a:ext cx="211667" cy="176389"/>
            </a:xfrm>
            <a:custGeom>
              <a:avLst/>
              <a:gdLst>
                <a:gd name="connsiteX0" fmla="*/ 213995 w 211666"/>
                <a:gd name="connsiteY0" fmla="*/ 129469 h 176388"/>
                <a:gd name="connsiteX1" fmla="*/ 213783 w 211666"/>
                <a:gd name="connsiteY1" fmla="*/ 183303 h 176388"/>
                <a:gd name="connsiteX2" fmla="*/ 5221 w 211666"/>
                <a:gd name="connsiteY2" fmla="*/ 62865 h 176388"/>
                <a:gd name="connsiteX3" fmla="*/ 0 w 211666"/>
                <a:gd name="connsiteY3" fmla="*/ 53834 h 176388"/>
                <a:gd name="connsiteX4" fmla="*/ 212 w 211666"/>
                <a:gd name="connsiteY4" fmla="*/ 0 h 176388"/>
                <a:gd name="connsiteX5" fmla="*/ 208774 w 211666"/>
                <a:gd name="connsiteY5" fmla="*/ 120438 h 176388"/>
                <a:gd name="connsiteX6" fmla="*/ 213995 w 211666"/>
                <a:gd name="connsiteY6" fmla="*/ 1294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3995" y="129469"/>
                  </a:moveTo>
                  <a:lnTo>
                    <a:pt x="213783" y="183303"/>
                  </a:lnTo>
                  <a:lnTo>
                    <a:pt x="5221" y="62865"/>
                  </a:lnTo>
                  <a:cubicBezTo>
                    <a:pt x="2328" y="61172"/>
                    <a:pt x="0" y="57150"/>
                    <a:pt x="0" y="53834"/>
                  </a:cubicBezTo>
                  <a:lnTo>
                    <a:pt x="212" y="0"/>
                  </a:lnTo>
                  <a:lnTo>
                    <a:pt x="208774" y="120438"/>
                  </a:lnTo>
                  <a:cubicBezTo>
                    <a:pt x="211667" y="122132"/>
                    <a:pt x="213995" y="126224"/>
                    <a:pt x="213995" y="129469"/>
                  </a:cubicBezTo>
                  <a:close/>
                </a:path>
              </a:pathLst>
            </a:custGeom>
            <a:solidFill>
              <a:schemeClr val="accent4"/>
            </a:solidFill>
            <a:ln w="7047" cap="flat">
              <a:noFill/>
              <a:prstDash val="solid"/>
              <a:miter/>
            </a:ln>
          </p:spPr>
          <p:txBody>
            <a:bodyPr rtlCol="0" anchor="ctr"/>
            <a:lstStyle/>
            <a:p>
              <a:endParaRPr lang="en-ID"/>
            </a:p>
          </p:txBody>
        </p:sp>
        <p:grpSp>
          <p:nvGrpSpPr>
            <p:cNvPr id="194" name="Graphic 1">
              <a:extLst>
                <a:ext uri="{FF2B5EF4-FFF2-40B4-BE49-F238E27FC236}">
                  <a16:creationId xmlns:a16="http://schemas.microsoft.com/office/drawing/2014/main" id="{44781562-2E0B-45F1-B45F-8C4FFD1B1DE2}"/>
                </a:ext>
              </a:extLst>
            </p:cNvPr>
            <p:cNvGrpSpPr/>
            <p:nvPr/>
          </p:nvGrpSpPr>
          <p:grpSpPr>
            <a:xfrm>
              <a:off x="4241447" y="5060641"/>
              <a:ext cx="49389" cy="63500"/>
              <a:chOff x="4241447" y="5060641"/>
              <a:chExt cx="49389" cy="63500"/>
            </a:xfrm>
            <a:solidFill>
              <a:srgbClr val="FDB511"/>
            </a:solidFill>
          </p:grpSpPr>
          <p:sp>
            <p:nvSpPr>
              <p:cNvPr id="219" name="Freeform: Shape 218">
                <a:extLst>
                  <a:ext uri="{FF2B5EF4-FFF2-40B4-BE49-F238E27FC236}">
                    <a16:creationId xmlns:a16="http://schemas.microsoft.com/office/drawing/2014/main" id="{31AE0C20-A1A1-408E-AA58-36E045F2943F}"/>
                  </a:ext>
                </a:extLst>
              </p:cNvPr>
              <p:cNvSpPr/>
              <p:nvPr/>
            </p:nvSpPr>
            <p:spPr>
              <a:xfrm>
                <a:off x="4281382" y="5083711"/>
                <a:ext cx="7056" cy="35278"/>
              </a:xfrm>
              <a:custGeom>
                <a:avLst/>
                <a:gdLst>
                  <a:gd name="connsiteX0" fmla="*/ 5362 w 7055"/>
                  <a:gd name="connsiteY0" fmla="*/ 734 h 35277"/>
                  <a:gd name="connsiteX1" fmla="*/ 71 w 7055"/>
                  <a:gd name="connsiteY1" fmla="*/ 3697 h 35277"/>
                  <a:gd name="connsiteX2" fmla="*/ 0 w 7055"/>
                  <a:gd name="connsiteY2" fmla="*/ 30720 h 35277"/>
                  <a:gd name="connsiteX3" fmla="*/ 5221 w 7055"/>
                  <a:gd name="connsiteY3" fmla="*/ 39751 h 35277"/>
                  <a:gd name="connsiteX4" fmla="*/ 10513 w 7055"/>
                  <a:gd name="connsiteY4" fmla="*/ 36787 h 35277"/>
                  <a:gd name="connsiteX5" fmla="*/ 10583 w 7055"/>
                  <a:gd name="connsiteY5" fmla="*/ 9765 h 35277"/>
                  <a:gd name="connsiteX6" fmla="*/ 5362 w 7055"/>
                  <a:gd name="connsiteY6" fmla="*/ 73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4"/>
                    </a:moveTo>
                    <a:cubicBezTo>
                      <a:pt x="2469" y="-960"/>
                      <a:pt x="141" y="381"/>
                      <a:pt x="71" y="3697"/>
                    </a:cubicBezTo>
                    <a:lnTo>
                      <a:pt x="0" y="30720"/>
                    </a:lnTo>
                    <a:cubicBezTo>
                      <a:pt x="0" y="34036"/>
                      <a:pt x="2328" y="38057"/>
                      <a:pt x="5221" y="39751"/>
                    </a:cubicBezTo>
                    <a:cubicBezTo>
                      <a:pt x="8114" y="41444"/>
                      <a:pt x="10442" y="40104"/>
                      <a:pt x="10513" y="36787"/>
                    </a:cubicBezTo>
                    <a:lnTo>
                      <a:pt x="10583" y="9765"/>
                    </a:lnTo>
                    <a:cubicBezTo>
                      <a:pt x="10654" y="6449"/>
                      <a:pt x="8255" y="2427"/>
                      <a:pt x="5362" y="734"/>
                    </a:cubicBezTo>
                  </a:path>
                </a:pathLst>
              </a:custGeom>
              <a:solidFill>
                <a:schemeClr val="accent2"/>
              </a:solidFill>
              <a:ln w="7047"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F157F4F1-9727-4267-8211-E842AA1283FB}"/>
                  </a:ext>
                </a:extLst>
              </p:cNvPr>
              <p:cNvSpPr/>
              <p:nvPr/>
            </p:nvSpPr>
            <p:spPr>
              <a:xfrm>
                <a:off x="4261485" y="5072155"/>
                <a:ext cx="7056" cy="35278"/>
              </a:xfrm>
              <a:custGeom>
                <a:avLst/>
                <a:gdLst>
                  <a:gd name="connsiteX0" fmla="*/ 5292 w 7055"/>
                  <a:gd name="connsiteY0" fmla="*/ 719 h 35277"/>
                  <a:gd name="connsiteX1" fmla="*/ 71 w 7055"/>
                  <a:gd name="connsiteY1" fmla="*/ 3753 h 35277"/>
                  <a:gd name="connsiteX2" fmla="*/ 0 w 7055"/>
                  <a:gd name="connsiteY2" fmla="*/ 30776 h 35277"/>
                  <a:gd name="connsiteX3" fmla="*/ 5221 w 7055"/>
                  <a:gd name="connsiteY3" fmla="*/ 39807 h 35277"/>
                  <a:gd name="connsiteX4" fmla="*/ 10513 w 7055"/>
                  <a:gd name="connsiteY4" fmla="*/ 36844 h 35277"/>
                  <a:gd name="connsiteX5" fmla="*/ 10583 w 7055"/>
                  <a:gd name="connsiteY5" fmla="*/ 9821 h 35277"/>
                  <a:gd name="connsiteX6" fmla="*/ 5292 w 7055"/>
                  <a:gd name="connsiteY6" fmla="*/ 71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292" y="719"/>
                    </a:moveTo>
                    <a:cubicBezTo>
                      <a:pt x="2399" y="-974"/>
                      <a:pt x="71" y="437"/>
                      <a:pt x="71" y="3753"/>
                    </a:cubicBezTo>
                    <a:lnTo>
                      <a:pt x="0" y="30776"/>
                    </a:lnTo>
                    <a:cubicBezTo>
                      <a:pt x="0" y="34092"/>
                      <a:pt x="2328" y="38114"/>
                      <a:pt x="5221" y="39807"/>
                    </a:cubicBezTo>
                    <a:cubicBezTo>
                      <a:pt x="8114" y="41500"/>
                      <a:pt x="10442" y="40160"/>
                      <a:pt x="10513" y="36844"/>
                    </a:cubicBezTo>
                    <a:lnTo>
                      <a:pt x="10583" y="9821"/>
                    </a:lnTo>
                    <a:cubicBezTo>
                      <a:pt x="10513" y="6505"/>
                      <a:pt x="8184" y="2412"/>
                      <a:pt x="5292" y="719"/>
                    </a:cubicBezTo>
                  </a:path>
                </a:pathLst>
              </a:custGeom>
              <a:solidFill>
                <a:schemeClr val="accent2"/>
              </a:solidFill>
              <a:ln w="7047"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2FD1C74B-9C8E-430E-9D20-F438D0F9FF61}"/>
                  </a:ext>
                </a:extLst>
              </p:cNvPr>
              <p:cNvSpPr/>
              <p:nvPr/>
            </p:nvSpPr>
            <p:spPr>
              <a:xfrm>
                <a:off x="4241447" y="5060641"/>
                <a:ext cx="7056" cy="35278"/>
              </a:xfrm>
              <a:custGeom>
                <a:avLst/>
                <a:gdLst>
                  <a:gd name="connsiteX0" fmla="*/ 5362 w 7055"/>
                  <a:gd name="connsiteY0" fmla="*/ 732 h 35277"/>
                  <a:gd name="connsiteX1" fmla="*/ 71 w 7055"/>
                  <a:gd name="connsiteY1" fmla="*/ 3766 h 35277"/>
                  <a:gd name="connsiteX2" fmla="*/ 0 w 7055"/>
                  <a:gd name="connsiteY2" fmla="*/ 30789 h 35277"/>
                  <a:gd name="connsiteX3" fmla="*/ 5221 w 7055"/>
                  <a:gd name="connsiteY3" fmla="*/ 39820 h 35277"/>
                  <a:gd name="connsiteX4" fmla="*/ 10513 w 7055"/>
                  <a:gd name="connsiteY4" fmla="*/ 36856 h 35277"/>
                  <a:gd name="connsiteX5" fmla="*/ 10583 w 7055"/>
                  <a:gd name="connsiteY5" fmla="*/ 9834 h 35277"/>
                  <a:gd name="connsiteX6" fmla="*/ 5362 w 7055"/>
                  <a:gd name="connsiteY6" fmla="*/ 73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2"/>
                    </a:moveTo>
                    <a:cubicBezTo>
                      <a:pt x="2469" y="-961"/>
                      <a:pt x="141" y="379"/>
                      <a:pt x="71" y="3766"/>
                    </a:cubicBezTo>
                    <a:lnTo>
                      <a:pt x="0" y="30789"/>
                    </a:lnTo>
                    <a:cubicBezTo>
                      <a:pt x="0" y="34105"/>
                      <a:pt x="2328" y="38126"/>
                      <a:pt x="5221" y="39820"/>
                    </a:cubicBezTo>
                    <a:cubicBezTo>
                      <a:pt x="8114" y="41443"/>
                      <a:pt x="10442" y="40173"/>
                      <a:pt x="10513" y="36856"/>
                    </a:cubicBezTo>
                    <a:lnTo>
                      <a:pt x="10583" y="9834"/>
                    </a:lnTo>
                    <a:cubicBezTo>
                      <a:pt x="10583" y="6447"/>
                      <a:pt x="8255" y="2425"/>
                      <a:pt x="5362" y="732"/>
                    </a:cubicBezTo>
                  </a:path>
                </a:pathLst>
              </a:custGeom>
              <a:solidFill>
                <a:schemeClr val="accent2"/>
              </a:solidFill>
              <a:ln w="7047" cap="flat">
                <a:noFill/>
                <a:prstDash val="solid"/>
                <a:miter/>
              </a:ln>
            </p:spPr>
            <p:txBody>
              <a:bodyPr rtlCol="0" anchor="ctr"/>
              <a:lstStyle/>
              <a:p>
                <a:endParaRPr lang="en-ID"/>
              </a:p>
            </p:txBody>
          </p:sp>
        </p:grpSp>
        <p:sp>
          <p:nvSpPr>
            <p:cNvPr id="195" name="Freeform: Shape 194">
              <a:extLst>
                <a:ext uri="{FF2B5EF4-FFF2-40B4-BE49-F238E27FC236}">
                  <a16:creationId xmlns:a16="http://schemas.microsoft.com/office/drawing/2014/main" id="{C1D7ECB3-B11A-47EB-97CE-DCC949BA7540}"/>
                </a:ext>
              </a:extLst>
            </p:cNvPr>
            <p:cNvSpPr/>
            <p:nvPr/>
          </p:nvSpPr>
          <p:spPr>
            <a:xfrm>
              <a:off x="4285333" y="5298017"/>
              <a:ext cx="7056" cy="141111"/>
            </a:xfrm>
            <a:custGeom>
              <a:avLst/>
              <a:gdLst>
                <a:gd name="connsiteX0" fmla="*/ 1764 w 7055"/>
                <a:gd name="connsiteY0" fmla="*/ 6138 h 141111"/>
                <a:gd name="connsiteX1" fmla="*/ 1411 w 7055"/>
                <a:gd name="connsiteY1" fmla="*/ 142875 h 141111"/>
                <a:gd name="connsiteX2" fmla="*/ 1341 w 7055"/>
                <a:gd name="connsiteY2" fmla="*/ 144004 h 141111"/>
                <a:gd name="connsiteX3" fmla="*/ 1341 w 7055"/>
                <a:gd name="connsiteY3" fmla="*/ 144004 h 141111"/>
                <a:gd name="connsiteX4" fmla="*/ 1058 w 7055"/>
                <a:gd name="connsiteY4" fmla="*/ 144921 h 141111"/>
                <a:gd name="connsiteX5" fmla="*/ 1058 w 7055"/>
                <a:gd name="connsiteY5" fmla="*/ 144921 h 141111"/>
                <a:gd name="connsiteX6" fmla="*/ 776 w 7055"/>
                <a:gd name="connsiteY6" fmla="*/ 145415 h 141111"/>
                <a:gd name="connsiteX7" fmla="*/ 0 w 7055"/>
                <a:gd name="connsiteY7" fmla="*/ 146191 h 141111"/>
                <a:gd name="connsiteX8" fmla="*/ 10372 w 7055"/>
                <a:gd name="connsiteY8" fmla="*/ 140123 h 141111"/>
                <a:gd name="connsiteX9" fmla="*/ 11148 w 7055"/>
                <a:gd name="connsiteY9" fmla="*/ 139347 h 141111"/>
                <a:gd name="connsiteX10" fmla="*/ 11218 w 7055"/>
                <a:gd name="connsiteY10" fmla="*/ 139277 h 141111"/>
                <a:gd name="connsiteX11" fmla="*/ 11430 w 7055"/>
                <a:gd name="connsiteY11" fmla="*/ 138924 h 141111"/>
                <a:gd name="connsiteX12" fmla="*/ 11430 w 7055"/>
                <a:gd name="connsiteY12" fmla="*/ 138924 h 141111"/>
                <a:gd name="connsiteX13" fmla="*/ 11430 w 7055"/>
                <a:gd name="connsiteY13" fmla="*/ 138924 h 141111"/>
                <a:gd name="connsiteX14" fmla="*/ 11571 w 7055"/>
                <a:gd name="connsiteY14" fmla="*/ 138641 h 141111"/>
                <a:gd name="connsiteX15" fmla="*/ 11642 w 7055"/>
                <a:gd name="connsiteY15" fmla="*/ 138359 h 141111"/>
                <a:gd name="connsiteX16" fmla="*/ 11712 w 7055"/>
                <a:gd name="connsiteY16" fmla="*/ 138077 h 141111"/>
                <a:gd name="connsiteX17" fmla="*/ 11712 w 7055"/>
                <a:gd name="connsiteY17" fmla="*/ 137936 h 141111"/>
                <a:gd name="connsiteX18" fmla="*/ 11712 w 7055"/>
                <a:gd name="connsiteY18" fmla="*/ 137936 h 141111"/>
                <a:gd name="connsiteX19" fmla="*/ 11712 w 7055"/>
                <a:gd name="connsiteY19" fmla="*/ 137865 h 141111"/>
                <a:gd name="connsiteX20" fmla="*/ 11783 w 7055"/>
                <a:gd name="connsiteY20" fmla="*/ 137583 h 141111"/>
                <a:gd name="connsiteX21" fmla="*/ 11783 w 7055"/>
                <a:gd name="connsiteY21" fmla="*/ 137301 h 141111"/>
                <a:gd name="connsiteX22" fmla="*/ 11783 w 7055"/>
                <a:gd name="connsiteY22" fmla="*/ 137019 h 141111"/>
                <a:gd name="connsiteX23" fmla="*/ 11783 w 7055"/>
                <a:gd name="connsiteY23" fmla="*/ 136737 h 141111"/>
                <a:gd name="connsiteX24" fmla="*/ 11783 w 7055"/>
                <a:gd name="connsiteY24" fmla="*/ 136737 h 141111"/>
                <a:gd name="connsiteX25" fmla="*/ 12136 w 7055"/>
                <a:gd name="connsiteY25" fmla="*/ 0 h 141111"/>
                <a:gd name="connsiteX26" fmla="*/ 1764 w 7055"/>
                <a:gd name="connsiteY26" fmla="*/ 6138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141111">
                  <a:moveTo>
                    <a:pt x="1764" y="6138"/>
                  </a:moveTo>
                  <a:lnTo>
                    <a:pt x="1411" y="142875"/>
                  </a:lnTo>
                  <a:cubicBezTo>
                    <a:pt x="1411" y="143298"/>
                    <a:pt x="1341" y="143651"/>
                    <a:pt x="1341" y="144004"/>
                  </a:cubicBezTo>
                  <a:cubicBezTo>
                    <a:pt x="1341" y="144004"/>
                    <a:pt x="1341" y="144004"/>
                    <a:pt x="1341" y="144004"/>
                  </a:cubicBezTo>
                  <a:cubicBezTo>
                    <a:pt x="1270" y="144356"/>
                    <a:pt x="1199" y="144639"/>
                    <a:pt x="1058" y="144921"/>
                  </a:cubicBezTo>
                  <a:cubicBezTo>
                    <a:pt x="1058" y="144921"/>
                    <a:pt x="1058" y="144921"/>
                    <a:pt x="1058" y="144921"/>
                  </a:cubicBezTo>
                  <a:cubicBezTo>
                    <a:pt x="988" y="145132"/>
                    <a:pt x="847" y="145274"/>
                    <a:pt x="776" y="145415"/>
                  </a:cubicBezTo>
                  <a:cubicBezTo>
                    <a:pt x="564" y="145697"/>
                    <a:pt x="282" y="145979"/>
                    <a:pt x="0" y="146191"/>
                  </a:cubicBezTo>
                  <a:lnTo>
                    <a:pt x="10372" y="140123"/>
                  </a:lnTo>
                  <a:cubicBezTo>
                    <a:pt x="10654" y="139911"/>
                    <a:pt x="10936" y="139629"/>
                    <a:pt x="11148" y="139347"/>
                  </a:cubicBezTo>
                  <a:cubicBezTo>
                    <a:pt x="11148" y="139277"/>
                    <a:pt x="11218" y="139277"/>
                    <a:pt x="11218" y="139277"/>
                  </a:cubicBezTo>
                  <a:cubicBezTo>
                    <a:pt x="11289" y="139135"/>
                    <a:pt x="11359" y="139065"/>
                    <a:pt x="11430" y="138924"/>
                  </a:cubicBezTo>
                  <a:cubicBezTo>
                    <a:pt x="11430" y="138924"/>
                    <a:pt x="11430" y="138924"/>
                    <a:pt x="11430" y="138924"/>
                  </a:cubicBezTo>
                  <a:cubicBezTo>
                    <a:pt x="11430" y="138924"/>
                    <a:pt x="11430" y="138924"/>
                    <a:pt x="11430" y="138924"/>
                  </a:cubicBezTo>
                  <a:cubicBezTo>
                    <a:pt x="11501" y="138853"/>
                    <a:pt x="11501" y="138783"/>
                    <a:pt x="11571" y="138641"/>
                  </a:cubicBezTo>
                  <a:cubicBezTo>
                    <a:pt x="11571" y="138571"/>
                    <a:pt x="11642" y="138430"/>
                    <a:pt x="11642" y="138359"/>
                  </a:cubicBezTo>
                  <a:cubicBezTo>
                    <a:pt x="11642" y="138289"/>
                    <a:pt x="11712" y="138218"/>
                    <a:pt x="11712" y="138077"/>
                  </a:cubicBezTo>
                  <a:cubicBezTo>
                    <a:pt x="11712" y="138007"/>
                    <a:pt x="11712" y="138007"/>
                    <a:pt x="11712" y="137936"/>
                  </a:cubicBezTo>
                  <a:cubicBezTo>
                    <a:pt x="11712" y="137936"/>
                    <a:pt x="11712" y="137936"/>
                    <a:pt x="11712" y="137936"/>
                  </a:cubicBezTo>
                  <a:cubicBezTo>
                    <a:pt x="11712" y="137936"/>
                    <a:pt x="11712" y="137865"/>
                    <a:pt x="11712" y="137865"/>
                  </a:cubicBezTo>
                  <a:cubicBezTo>
                    <a:pt x="11712" y="137795"/>
                    <a:pt x="11712" y="137724"/>
                    <a:pt x="11783" y="137583"/>
                  </a:cubicBezTo>
                  <a:cubicBezTo>
                    <a:pt x="11783" y="137513"/>
                    <a:pt x="11783" y="137442"/>
                    <a:pt x="11783" y="137301"/>
                  </a:cubicBezTo>
                  <a:cubicBezTo>
                    <a:pt x="11783" y="137230"/>
                    <a:pt x="11783" y="137160"/>
                    <a:pt x="11783" y="137019"/>
                  </a:cubicBezTo>
                  <a:cubicBezTo>
                    <a:pt x="11783" y="136948"/>
                    <a:pt x="11783" y="136878"/>
                    <a:pt x="11783" y="136737"/>
                  </a:cubicBezTo>
                  <a:cubicBezTo>
                    <a:pt x="11783" y="136737"/>
                    <a:pt x="11783" y="136737"/>
                    <a:pt x="11783" y="136737"/>
                  </a:cubicBezTo>
                  <a:lnTo>
                    <a:pt x="12136" y="0"/>
                  </a:lnTo>
                  <a:lnTo>
                    <a:pt x="1764" y="6138"/>
                  </a:lnTo>
                  <a:close/>
                </a:path>
              </a:pathLst>
            </a:custGeom>
            <a:solidFill>
              <a:schemeClr val="accent4">
                <a:lumMod val="75000"/>
              </a:schemeClr>
            </a:solidFill>
            <a:ln w="7047"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C3AE36BB-17F0-4FC5-B872-179E6E575406}"/>
                </a:ext>
              </a:extLst>
            </p:cNvPr>
            <p:cNvSpPr/>
            <p:nvPr/>
          </p:nvSpPr>
          <p:spPr>
            <a:xfrm>
              <a:off x="4227477" y="5258788"/>
              <a:ext cx="63500" cy="42333"/>
            </a:xfrm>
            <a:custGeom>
              <a:avLst/>
              <a:gdLst>
                <a:gd name="connsiteX0" fmla="*/ 56444 w 63499"/>
                <a:gd name="connsiteY0" fmla="*/ 37958 h 42333"/>
                <a:gd name="connsiteX1" fmla="*/ 56444 w 63499"/>
                <a:gd name="connsiteY1" fmla="*/ 37958 h 42333"/>
                <a:gd name="connsiteX2" fmla="*/ 57362 w 63499"/>
                <a:gd name="connsiteY2" fmla="*/ 39017 h 42333"/>
                <a:gd name="connsiteX3" fmla="*/ 57362 w 63499"/>
                <a:gd name="connsiteY3" fmla="*/ 39017 h 42333"/>
                <a:gd name="connsiteX4" fmla="*/ 58138 w 63499"/>
                <a:gd name="connsiteY4" fmla="*/ 40146 h 42333"/>
                <a:gd name="connsiteX5" fmla="*/ 58208 w 63499"/>
                <a:gd name="connsiteY5" fmla="*/ 40216 h 42333"/>
                <a:gd name="connsiteX6" fmla="*/ 58843 w 63499"/>
                <a:gd name="connsiteY6" fmla="*/ 41416 h 42333"/>
                <a:gd name="connsiteX7" fmla="*/ 58843 w 63499"/>
                <a:gd name="connsiteY7" fmla="*/ 41416 h 42333"/>
                <a:gd name="connsiteX8" fmla="*/ 59337 w 63499"/>
                <a:gd name="connsiteY8" fmla="*/ 42686 h 42333"/>
                <a:gd name="connsiteX9" fmla="*/ 59337 w 63499"/>
                <a:gd name="connsiteY9" fmla="*/ 42686 h 42333"/>
                <a:gd name="connsiteX10" fmla="*/ 59619 w 63499"/>
                <a:gd name="connsiteY10" fmla="*/ 43956 h 42333"/>
                <a:gd name="connsiteX11" fmla="*/ 59619 w 63499"/>
                <a:gd name="connsiteY11" fmla="*/ 43956 h 42333"/>
                <a:gd name="connsiteX12" fmla="*/ 59690 w 63499"/>
                <a:gd name="connsiteY12" fmla="*/ 45226 h 42333"/>
                <a:gd name="connsiteX13" fmla="*/ 70062 w 63499"/>
                <a:gd name="connsiteY13" fmla="*/ 39158 h 42333"/>
                <a:gd name="connsiteX14" fmla="*/ 70062 w 63499"/>
                <a:gd name="connsiteY14" fmla="*/ 38946 h 42333"/>
                <a:gd name="connsiteX15" fmla="*/ 70062 w 63499"/>
                <a:gd name="connsiteY15" fmla="*/ 38664 h 42333"/>
                <a:gd name="connsiteX16" fmla="*/ 70062 w 63499"/>
                <a:gd name="connsiteY16" fmla="*/ 38382 h 42333"/>
                <a:gd name="connsiteX17" fmla="*/ 70062 w 63499"/>
                <a:gd name="connsiteY17" fmla="*/ 38100 h 42333"/>
                <a:gd name="connsiteX18" fmla="*/ 69991 w 63499"/>
                <a:gd name="connsiteY18" fmla="*/ 37818 h 42333"/>
                <a:gd name="connsiteX19" fmla="*/ 69991 w 63499"/>
                <a:gd name="connsiteY19" fmla="*/ 37818 h 42333"/>
                <a:gd name="connsiteX20" fmla="*/ 69991 w 63499"/>
                <a:gd name="connsiteY20" fmla="*/ 37818 h 42333"/>
                <a:gd name="connsiteX21" fmla="*/ 69921 w 63499"/>
                <a:gd name="connsiteY21" fmla="*/ 37535 h 42333"/>
                <a:gd name="connsiteX22" fmla="*/ 69850 w 63499"/>
                <a:gd name="connsiteY22" fmla="*/ 37253 h 42333"/>
                <a:gd name="connsiteX23" fmla="*/ 69779 w 63499"/>
                <a:gd name="connsiteY23" fmla="*/ 36971 h 42333"/>
                <a:gd name="connsiteX24" fmla="*/ 69709 w 63499"/>
                <a:gd name="connsiteY24" fmla="*/ 36689 h 42333"/>
                <a:gd name="connsiteX25" fmla="*/ 69638 w 63499"/>
                <a:gd name="connsiteY25" fmla="*/ 36477 h 42333"/>
                <a:gd name="connsiteX26" fmla="*/ 69638 w 63499"/>
                <a:gd name="connsiteY26" fmla="*/ 36477 h 42333"/>
                <a:gd name="connsiteX27" fmla="*/ 69638 w 63499"/>
                <a:gd name="connsiteY27" fmla="*/ 36406 h 42333"/>
                <a:gd name="connsiteX28" fmla="*/ 69568 w 63499"/>
                <a:gd name="connsiteY28" fmla="*/ 36124 h 42333"/>
                <a:gd name="connsiteX29" fmla="*/ 69497 w 63499"/>
                <a:gd name="connsiteY29" fmla="*/ 35842 h 42333"/>
                <a:gd name="connsiteX30" fmla="*/ 69427 w 63499"/>
                <a:gd name="connsiteY30" fmla="*/ 35560 h 42333"/>
                <a:gd name="connsiteX31" fmla="*/ 69356 w 63499"/>
                <a:gd name="connsiteY31" fmla="*/ 35278 h 42333"/>
                <a:gd name="connsiteX32" fmla="*/ 69286 w 63499"/>
                <a:gd name="connsiteY32" fmla="*/ 35137 h 42333"/>
                <a:gd name="connsiteX33" fmla="*/ 69286 w 63499"/>
                <a:gd name="connsiteY33" fmla="*/ 35137 h 42333"/>
                <a:gd name="connsiteX34" fmla="*/ 69286 w 63499"/>
                <a:gd name="connsiteY34" fmla="*/ 35066 h 42333"/>
                <a:gd name="connsiteX35" fmla="*/ 69144 w 63499"/>
                <a:gd name="connsiteY35" fmla="*/ 34784 h 42333"/>
                <a:gd name="connsiteX36" fmla="*/ 69003 w 63499"/>
                <a:gd name="connsiteY36" fmla="*/ 34501 h 42333"/>
                <a:gd name="connsiteX37" fmla="*/ 68862 w 63499"/>
                <a:gd name="connsiteY37" fmla="*/ 34219 h 42333"/>
                <a:gd name="connsiteX38" fmla="*/ 68721 w 63499"/>
                <a:gd name="connsiteY38" fmla="*/ 33937 h 42333"/>
                <a:gd name="connsiteX39" fmla="*/ 68651 w 63499"/>
                <a:gd name="connsiteY39" fmla="*/ 33867 h 42333"/>
                <a:gd name="connsiteX40" fmla="*/ 68580 w 63499"/>
                <a:gd name="connsiteY40" fmla="*/ 33796 h 42333"/>
                <a:gd name="connsiteX41" fmla="*/ 68227 w 63499"/>
                <a:gd name="connsiteY41" fmla="*/ 33231 h 42333"/>
                <a:gd name="connsiteX42" fmla="*/ 67874 w 63499"/>
                <a:gd name="connsiteY42" fmla="*/ 32737 h 42333"/>
                <a:gd name="connsiteX43" fmla="*/ 67874 w 63499"/>
                <a:gd name="connsiteY43" fmla="*/ 32737 h 42333"/>
                <a:gd name="connsiteX44" fmla="*/ 67874 w 63499"/>
                <a:gd name="connsiteY44" fmla="*/ 32737 h 42333"/>
                <a:gd name="connsiteX45" fmla="*/ 67663 w 63499"/>
                <a:gd name="connsiteY45" fmla="*/ 32455 h 42333"/>
                <a:gd name="connsiteX46" fmla="*/ 67451 w 63499"/>
                <a:gd name="connsiteY46" fmla="*/ 32173 h 42333"/>
                <a:gd name="connsiteX47" fmla="*/ 67239 w 63499"/>
                <a:gd name="connsiteY47" fmla="*/ 31961 h 42333"/>
                <a:gd name="connsiteX48" fmla="*/ 67028 w 63499"/>
                <a:gd name="connsiteY48" fmla="*/ 31750 h 42333"/>
                <a:gd name="connsiteX49" fmla="*/ 66957 w 63499"/>
                <a:gd name="connsiteY49" fmla="*/ 31679 h 42333"/>
                <a:gd name="connsiteX50" fmla="*/ 66957 w 63499"/>
                <a:gd name="connsiteY50" fmla="*/ 31679 h 42333"/>
                <a:gd name="connsiteX51" fmla="*/ 66816 w 63499"/>
                <a:gd name="connsiteY51" fmla="*/ 31538 h 42333"/>
                <a:gd name="connsiteX52" fmla="*/ 66604 w 63499"/>
                <a:gd name="connsiteY52" fmla="*/ 31327 h 42333"/>
                <a:gd name="connsiteX53" fmla="*/ 66393 w 63499"/>
                <a:gd name="connsiteY53" fmla="*/ 31115 h 42333"/>
                <a:gd name="connsiteX54" fmla="*/ 66181 w 63499"/>
                <a:gd name="connsiteY54" fmla="*/ 30903 h 42333"/>
                <a:gd name="connsiteX55" fmla="*/ 66040 w 63499"/>
                <a:gd name="connsiteY55" fmla="*/ 30833 h 42333"/>
                <a:gd name="connsiteX56" fmla="*/ 66040 w 63499"/>
                <a:gd name="connsiteY56" fmla="*/ 30833 h 42333"/>
                <a:gd name="connsiteX57" fmla="*/ 65969 w 63499"/>
                <a:gd name="connsiteY57" fmla="*/ 30762 h 42333"/>
                <a:gd name="connsiteX58" fmla="*/ 65758 w 63499"/>
                <a:gd name="connsiteY58" fmla="*/ 30550 h 42333"/>
                <a:gd name="connsiteX59" fmla="*/ 65546 w 63499"/>
                <a:gd name="connsiteY59" fmla="*/ 30409 h 42333"/>
                <a:gd name="connsiteX60" fmla="*/ 65334 w 63499"/>
                <a:gd name="connsiteY60" fmla="*/ 30268 h 42333"/>
                <a:gd name="connsiteX61" fmla="*/ 65123 w 63499"/>
                <a:gd name="connsiteY61" fmla="*/ 30127 h 42333"/>
                <a:gd name="connsiteX62" fmla="*/ 65052 w 63499"/>
                <a:gd name="connsiteY62" fmla="*/ 30127 h 42333"/>
                <a:gd name="connsiteX63" fmla="*/ 14041 w 63499"/>
                <a:gd name="connsiteY63" fmla="*/ 705 h 42333"/>
                <a:gd name="connsiteX64" fmla="*/ 13899 w 63499"/>
                <a:gd name="connsiteY64" fmla="*/ 635 h 42333"/>
                <a:gd name="connsiteX65" fmla="*/ 13688 w 63499"/>
                <a:gd name="connsiteY65" fmla="*/ 494 h 42333"/>
                <a:gd name="connsiteX66" fmla="*/ 13476 w 63499"/>
                <a:gd name="connsiteY66" fmla="*/ 423 h 42333"/>
                <a:gd name="connsiteX67" fmla="*/ 13264 w 63499"/>
                <a:gd name="connsiteY67" fmla="*/ 353 h 42333"/>
                <a:gd name="connsiteX68" fmla="*/ 13053 w 63499"/>
                <a:gd name="connsiteY68" fmla="*/ 282 h 42333"/>
                <a:gd name="connsiteX69" fmla="*/ 12982 w 63499"/>
                <a:gd name="connsiteY69" fmla="*/ 282 h 42333"/>
                <a:gd name="connsiteX70" fmla="*/ 12982 w 63499"/>
                <a:gd name="connsiteY70" fmla="*/ 282 h 42333"/>
                <a:gd name="connsiteX71" fmla="*/ 12841 w 63499"/>
                <a:gd name="connsiteY71" fmla="*/ 211 h 42333"/>
                <a:gd name="connsiteX72" fmla="*/ 12630 w 63499"/>
                <a:gd name="connsiteY72" fmla="*/ 141 h 42333"/>
                <a:gd name="connsiteX73" fmla="*/ 12418 w 63499"/>
                <a:gd name="connsiteY73" fmla="*/ 70 h 42333"/>
                <a:gd name="connsiteX74" fmla="*/ 12206 w 63499"/>
                <a:gd name="connsiteY74" fmla="*/ 0 h 42333"/>
                <a:gd name="connsiteX75" fmla="*/ 12065 w 63499"/>
                <a:gd name="connsiteY75" fmla="*/ 0 h 42333"/>
                <a:gd name="connsiteX76" fmla="*/ 12065 w 63499"/>
                <a:gd name="connsiteY76" fmla="*/ 0 h 42333"/>
                <a:gd name="connsiteX77" fmla="*/ 11994 w 63499"/>
                <a:gd name="connsiteY77" fmla="*/ 0 h 42333"/>
                <a:gd name="connsiteX78" fmla="*/ 11712 w 63499"/>
                <a:gd name="connsiteY78" fmla="*/ 0 h 42333"/>
                <a:gd name="connsiteX79" fmla="*/ 11430 w 63499"/>
                <a:gd name="connsiteY79" fmla="*/ 0 h 42333"/>
                <a:gd name="connsiteX80" fmla="*/ 11148 w 63499"/>
                <a:gd name="connsiteY80" fmla="*/ 70 h 42333"/>
                <a:gd name="connsiteX81" fmla="*/ 11148 w 63499"/>
                <a:gd name="connsiteY81" fmla="*/ 70 h 42333"/>
                <a:gd name="connsiteX82" fmla="*/ 11148 w 63499"/>
                <a:gd name="connsiteY82" fmla="*/ 70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79 h 42333"/>
                <a:gd name="connsiteX91" fmla="*/ 2681 w 63499"/>
                <a:gd name="connsiteY91" fmla="*/ 6279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795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7958"/>
                  </a:moveTo>
                  <a:cubicBezTo>
                    <a:pt x="56444" y="37958"/>
                    <a:pt x="56444" y="38029"/>
                    <a:pt x="56444" y="37958"/>
                  </a:cubicBezTo>
                  <a:cubicBezTo>
                    <a:pt x="56797" y="38312"/>
                    <a:pt x="57079" y="38664"/>
                    <a:pt x="57362" y="39017"/>
                  </a:cubicBezTo>
                  <a:cubicBezTo>
                    <a:pt x="57362" y="39017"/>
                    <a:pt x="57362" y="39017"/>
                    <a:pt x="57362" y="39017"/>
                  </a:cubicBezTo>
                  <a:cubicBezTo>
                    <a:pt x="57644" y="39370"/>
                    <a:pt x="57856" y="39793"/>
                    <a:pt x="58138" y="40146"/>
                  </a:cubicBezTo>
                  <a:cubicBezTo>
                    <a:pt x="58138" y="40146"/>
                    <a:pt x="58138" y="40216"/>
                    <a:pt x="58208" y="40216"/>
                  </a:cubicBezTo>
                  <a:cubicBezTo>
                    <a:pt x="58420" y="40640"/>
                    <a:pt x="58632" y="40993"/>
                    <a:pt x="58843" y="41416"/>
                  </a:cubicBezTo>
                  <a:cubicBezTo>
                    <a:pt x="58843" y="41416"/>
                    <a:pt x="58843" y="41416"/>
                    <a:pt x="58843" y="41416"/>
                  </a:cubicBezTo>
                  <a:cubicBezTo>
                    <a:pt x="59055" y="41839"/>
                    <a:pt x="59196" y="42263"/>
                    <a:pt x="59337" y="42686"/>
                  </a:cubicBezTo>
                  <a:cubicBezTo>
                    <a:pt x="59337" y="42686"/>
                    <a:pt x="59337" y="42686"/>
                    <a:pt x="59337" y="42686"/>
                  </a:cubicBezTo>
                  <a:cubicBezTo>
                    <a:pt x="59478" y="43109"/>
                    <a:pt x="59549" y="43533"/>
                    <a:pt x="59619" y="43956"/>
                  </a:cubicBezTo>
                  <a:lnTo>
                    <a:pt x="59619" y="43956"/>
                  </a:lnTo>
                  <a:cubicBezTo>
                    <a:pt x="59690" y="44379"/>
                    <a:pt x="59690" y="44803"/>
                    <a:pt x="59690" y="45226"/>
                  </a:cubicBezTo>
                  <a:lnTo>
                    <a:pt x="70062" y="39158"/>
                  </a:lnTo>
                  <a:cubicBezTo>
                    <a:pt x="70062" y="39088"/>
                    <a:pt x="70062" y="39017"/>
                    <a:pt x="70062" y="38946"/>
                  </a:cubicBezTo>
                  <a:cubicBezTo>
                    <a:pt x="70062" y="38876"/>
                    <a:pt x="70062" y="38806"/>
                    <a:pt x="70062" y="38664"/>
                  </a:cubicBezTo>
                  <a:cubicBezTo>
                    <a:pt x="70062" y="38594"/>
                    <a:pt x="70062" y="38523"/>
                    <a:pt x="70062" y="38382"/>
                  </a:cubicBezTo>
                  <a:cubicBezTo>
                    <a:pt x="70062" y="38312"/>
                    <a:pt x="70062" y="38241"/>
                    <a:pt x="70062" y="38100"/>
                  </a:cubicBezTo>
                  <a:cubicBezTo>
                    <a:pt x="70062" y="38029"/>
                    <a:pt x="70062" y="37958"/>
                    <a:pt x="69991" y="37818"/>
                  </a:cubicBezTo>
                  <a:cubicBezTo>
                    <a:pt x="69991" y="37818"/>
                    <a:pt x="69991" y="37818"/>
                    <a:pt x="69991" y="37818"/>
                  </a:cubicBezTo>
                  <a:lnTo>
                    <a:pt x="69991" y="37818"/>
                  </a:lnTo>
                  <a:cubicBezTo>
                    <a:pt x="69991" y="37747"/>
                    <a:pt x="69991" y="37676"/>
                    <a:pt x="69921" y="37535"/>
                  </a:cubicBezTo>
                  <a:cubicBezTo>
                    <a:pt x="69921" y="37465"/>
                    <a:pt x="69850" y="37324"/>
                    <a:pt x="69850" y="37253"/>
                  </a:cubicBezTo>
                  <a:cubicBezTo>
                    <a:pt x="69850" y="37182"/>
                    <a:pt x="69779" y="37042"/>
                    <a:pt x="69779" y="36971"/>
                  </a:cubicBezTo>
                  <a:cubicBezTo>
                    <a:pt x="69779" y="36900"/>
                    <a:pt x="69709" y="36759"/>
                    <a:pt x="69709" y="36689"/>
                  </a:cubicBezTo>
                  <a:cubicBezTo>
                    <a:pt x="69709" y="36618"/>
                    <a:pt x="69638" y="36548"/>
                    <a:pt x="69638" y="36477"/>
                  </a:cubicBezTo>
                  <a:cubicBezTo>
                    <a:pt x="69638" y="36477"/>
                    <a:pt x="69638" y="36477"/>
                    <a:pt x="69638" y="36477"/>
                  </a:cubicBezTo>
                  <a:cubicBezTo>
                    <a:pt x="69638" y="36477"/>
                    <a:pt x="69638" y="36406"/>
                    <a:pt x="69638" y="36406"/>
                  </a:cubicBezTo>
                  <a:cubicBezTo>
                    <a:pt x="69638" y="36336"/>
                    <a:pt x="69568" y="36195"/>
                    <a:pt x="69568" y="36124"/>
                  </a:cubicBezTo>
                  <a:cubicBezTo>
                    <a:pt x="69568" y="36054"/>
                    <a:pt x="69497" y="35913"/>
                    <a:pt x="69497" y="35842"/>
                  </a:cubicBezTo>
                  <a:cubicBezTo>
                    <a:pt x="69497" y="35771"/>
                    <a:pt x="69427" y="35701"/>
                    <a:pt x="69427" y="35560"/>
                  </a:cubicBezTo>
                  <a:cubicBezTo>
                    <a:pt x="69427" y="35489"/>
                    <a:pt x="69356" y="35419"/>
                    <a:pt x="69356" y="35278"/>
                  </a:cubicBezTo>
                  <a:cubicBezTo>
                    <a:pt x="69356" y="35207"/>
                    <a:pt x="69286" y="35137"/>
                    <a:pt x="69286" y="35137"/>
                  </a:cubicBezTo>
                  <a:cubicBezTo>
                    <a:pt x="69286" y="35137"/>
                    <a:pt x="69286" y="35137"/>
                    <a:pt x="69286" y="35137"/>
                  </a:cubicBezTo>
                  <a:cubicBezTo>
                    <a:pt x="69286" y="35137"/>
                    <a:pt x="69286" y="35066"/>
                    <a:pt x="69286" y="35066"/>
                  </a:cubicBezTo>
                  <a:cubicBezTo>
                    <a:pt x="69215" y="34995"/>
                    <a:pt x="69215" y="34925"/>
                    <a:pt x="69144" y="34784"/>
                  </a:cubicBezTo>
                  <a:cubicBezTo>
                    <a:pt x="69074" y="34713"/>
                    <a:pt x="69074" y="34572"/>
                    <a:pt x="69003" y="34501"/>
                  </a:cubicBezTo>
                  <a:cubicBezTo>
                    <a:pt x="68933" y="34361"/>
                    <a:pt x="68862" y="34290"/>
                    <a:pt x="68862" y="34219"/>
                  </a:cubicBezTo>
                  <a:cubicBezTo>
                    <a:pt x="68792" y="34149"/>
                    <a:pt x="68721" y="34007"/>
                    <a:pt x="68721" y="33937"/>
                  </a:cubicBezTo>
                  <a:cubicBezTo>
                    <a:pt x="68721" y="33937"/>
                    <a:pt x="68721" y="33867"/>
                    <a:pt x="68651" y="33867"/>
                  </a:cubicBezTo>
                  <a:cubicBezTo>
                    <a:pt x="68651" y="33867"/>
                    <a:pt x="68651" y="33796"/>
                    <a:pt x="68580" y="33796"/>
                  </a:cubicBezTo>
                  <a:cubicBezTo>
                    <a:pt x="68439" y="33584"/>
                    <a:pt x="68368" y="33373"/>
                    <a:pt x="68227" y="33231"/>
                  </a:cubicBezTo>
                  <a:cubicBezTo>
                    <a:pt x="68157" y="33091"/>
                    <a:pt x="68016" y="32949"/>
                    <a:pt x="67874" y="32737"/>
                  </a:cubicBezTo>
                  <a:cubicBezTo>
                    <a:pt x="67874" y="32737"/>
                    <a:pt x="67874" y="32737"/>
                    <a:pt x="67874" y="32737"/>
                  </a:cubicBezTo>
                  <a:cubicBezTo>
                    <a:pt x="67874" y="32737"/>
                    <a:pt x="67874" y="32737"/>
                    <a:pt x="67874" y="32737"/>
                  </a:cubicBezTo>
                  <a:cubicBezTo>
                    <a:pt x="67804" y="32667"/>
                    <a:pt x="67733" y="32526"/>
                    <a:pt x="67663" y="32455"/>
                  </a:cubicBezTo>
                  <a:cubicBezTo>
                    <a:pt x="67592" y="32385"/>
                    <a:pt x="67522" y="32314"/>
                    <a:pt x="67451" y="32173"/>
                  </a:cubicBezTo>
                  <a:cubicBezTo>
                    <a:pt x="67381" y="32103"/>
                    <a:pt x="67310" y="32032"/>
                    <a:pt x="67239" y="31961"/>
                  </a:cubicBezTo>
                  <a:cubicBezTo>
                    <a:pt x="67169" y="31891"/>
                    <a:pt x="67098" y="31820"/>
                    <a:pt x="67028" y="31750"/>
                  </a:cubicBezTo>
                  <a:cubicBezTo>
                    <a:pt x="67028" y="31750"/>
                    <a:pt x="67028" y="31750"/>
                    <a:pt x="66957" y="31679"/>
                  </a:cubicBezTo>
                  <a:cubicBezTo>
                    <a:pt x="66957" y="31679"/>
                    <a:pt x="66957" y="31679"/>
                    <a:pt x="66957" y="31679"/>
                  </a:cubicBezTo>
                  <a:cubicBezTo>
                    <a:pt x="66887" y="31609"/>
                    <a:pt x="66887" y="31538"/>
                    <a:pt x="66816" y="31538"/>
                  </a:cubicBezTo>
                  <a:cubicBezTo>
                    <a:pt x="66746" y="31468"/>
                    <a:pt x="66675" y="31397"/>
                    <a:pt x="66604" y="31327"/>
                  </a:cubicBezTo>
                  <a:cubicBezTo>
                    <a:pt x="66534" y="31256"/>
                    <a:pt x="66463" y="31185"/>
                    <a:pt x="66393" y="31115"/>
                  </a:cubicBezTo>
                  <a:cubicBezTo>
                    <a:pt x="66322" y="31044"/>
                    <a:pt x="66252" y="30974"/>
                    <a:pt x="66181" y="30903"/>
                  </a:cubicBezTo>
                  <a:cubicBezTo>
                    <a:pt x="66111" y="30903"/>
                    <a:pt x="66111" y="30833"/>
                    <a:pt x="66040" y="30833"/>
                  </a:cubicBezTo>
                  <a:cubicBezTo>
                    <a:pt x="66040" y="30833"/>
                    <a:pt x="66040" y="30833"/>
                    <a:pt x="66040" y="30833"/>
                  </a:cubicBezTo>
                  <a:cubicBezTo>
                    <a:pt x="66040" y="30833"/>
                    <a:pt x="65969" y="30762"/>
                    <a:pt x="65969" y="30762"/>
                  </a:cubicBezTo>
                  <a:cubicBezTo>
                    <a:pt x="65899" y="30691"/>
                    <a:pt x="65828" y="30621"/>
                    <a:pt x="65758" y="30550"/>
                  </a:cubicBezTo>
                  <a:cubicBezTo>
                    <a:pt x="65687" y="30480"/>
                    <a:pt x="65617" y="30409"/>
                    <a:pt x="65546" y="30409"/>
                  </a:cubicBezTo>
                  <a:cubicBezTo>
                    <a:pt x="65476" y="30339"/>
                    <a:pt x="65405" y="30339"/>
                    <a:pt x="65334" y="30268"/>
                  </a:cubicBezTo>
                  <a:cubicBezTo>
                    <a:pt x="65264" y="30198"/>
                    <a:pt x="65193" y="30198"/>
                    <a:pt x="65123" y="30127"/>
                  </a:cubicBezTo>
                  <a:cubicBezTo>
                    <a:pt x="65123" y="30127"/>
                    <a:pt x="65123" y="30127"/>
                    <a:pt x="65052" y="30127"/>
                  </a:cubicBezTo>
                  <a:lnTo>
                    <a:pt x="14041" y="705"/>
                  </a:lnTo>
                  <a:cubicBezTo>
                    <a:pt x="13970" y="705"/>
                    <a:pt x="13899" y="635"/>
                    <a:pt x="13899" y="635"/>
                  </a:cubicBezTo>
                  <a:cubicBezTo>
                    <a:pt x="13829" y="564"/>
                    <a:pt x="13758" y="564"/>
                    <a:pt x="13688" y="494"/>
                  </a:cubicBezTo>
                  <a:cubicBezTo>
                    <a:pt x="13617" y="494"/>
                    <a:pt x="13547" y="423"/>
                    <a:pt x="13476" y="423"/>
                  </a:cubicBezTo>
                  <a:cubicBezTo>
                    <a:pt x="13406" y="423"/>
                    <a:pt x="13335" y="353"/>
                    <a:pt x="13264" y="353"/>
                  </a:cubicBezTo>
                  <a:cubicBezTo>
                    <a:pt x="13194" y="353"/>
                    <a:pt x="13123" y="282"/>
                    <a:pt x="13053" y="282"/>
                  </a:cubicBezTo>
                  <a:cubicBezTo>
                    <a:pt x="13053" y="282"/>
                    <a:pt x="13053" y="282"/>
                    <a:pt x="12982" y="282"/>
                  </a:cubicBezTo>
                  <a:cubicBezTo>
                    <a:pt x="12982" y="282"/>
                    <a:pt x="12982" y="282"/>
                    <a:pt x="12982" y="282"/>
                  </a:cubicBezTo>
                  <a:cubicBezTo>
                    <a:pt x="12912" y="282"/>
                    <a:pt x="12912" y="282"/>
                    <a:pt x="12841" y="211"/>
                  </a:cubicBezTo>
                  <a:cubicBezTo>
                    <a:pt x="12771" y="211"/>
                    <a:pt x="12700" y="141"/>
                    <a:pt x="12630" y="141"/>
                  </a:cubicBezTo>
                  <a:cubicBezTo>
                    <a:pt x="12559" y="141"/>
                    <a:pt x="12488" y="141"/>
                    <a:pt x="12418" y="70"/>
                  </a:cubicBezTo>
                  <a:cubicBezTo>
                    <a:pt x="12347" y="70"/>
                    <a:pt x="12277" y="70"/>
                    <a:pt x="12206" y="0"/>
                  </a:cubicBezTo>
                  <a:cubicBezTo>
                    <a:pt x="12136" y="0"/>
                    <a:pt x="12065" y="0"/>
                    <a:pt x="12065" y="0"/>
                  </a:cubicBezTo>
                  <a:cubicBezTo>
                    <a:pt x="12065" y="0"/>
                    <a:pt x="12065" y="0"/>
                    <a:pt x="12065" y="0"/>
                  </a:cubicBezTo>
                  <a:cubicBezTo>
                    <a:pt x="12065" y="0"/>
                    <a:pt x="12065" y="0"/>
                    <a:pt x="11994" y="0"/>
                  </a:cubicBezTo>
                  <a:cubicBezTo>
                    <a:pt x="11924" y="0"/>
                    <a:pt x="11853" y="0"/>
                    <a:pt x="11712" y="0"/>
                  </a:cubicBezTo>
                  <a:cubicBezTo>
                    <a:pt x="11642" y="0"/>
                    <a:pt x="11501" y="0"/>
                    <a:pt x="11430" y="0"/>
                  </a:cubicBezTo>
                  <a:cubicBezTo>
                    <a:pt x="11359" y="0"/>
                    <a:pt x="11218" y="0"/>
                    <a:pt x="11148" y="70"/>
                  </a:cubicBezTo>
                  <a:cubicBezTo>
                    <a:pt x="11148" y="70"/>
                    <a:pt x="11148" y="70"/>
                    <a:pt x="11148" y="70"/>
                  </a:cubicBezTo>
                  <a:cubicBezTo>
                    <a:pt x="11148" y="70"/>
                    <a:pt x="11148" y="70"/>
                    <a:pt x="11148" y="70"/>
                  </a:cubicBezTo>
                  <a:cubicBezTo>
                    <a:pt x="11007" y="70"/>
                    <a:pt x="10936" y="141"/>
                    <a:pt x="10795" y="141"/>
                  </a:cubicBezTo>
                  <a:cubicBezTo>
                    <a:pt x="10654" y="211"/>
                    <a:pt x="10513" y="282"/>
                    <a:pt x="10372" y="353"/>
                  </a:cubicBezTo>
                  <a:lnTo>
                    <a:pt x="0" y="6420"/>
                  </a:lnTo>
                  <a:cubicBezTo>
                    <a:pt x="212" y="6279"/>
                    <a:pt x="494" y="6208"/>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79"/>
                  </a:cubicBezTo>
                  <a:cubicBezTo>
                    <a:pt x="2681" y="6279"/>
                    <a:pt x="2681" y="6279"/>
                    <a:pt x="2681" y="6279"/>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394"/>
                    <a:pt x="56092" y="37676"/>
                    <a:pt x="56444" y="37958"/>
                  </a:cubicBez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607E7E53-145D-45A0-BBA0-76AE861699DC}"/>
                </a:ext>
              </a:extLst>
            </p:cNvPr>
            <p:cNvSpPr/>
            <p:nvPr/>
          </p:nvSpPr>
          <p:spPr>
            <a:xfrm>
              <a:off x="4225220" y="5264969"/>
              <a:ext cx="56444" cy="176389"/>
            </a:xfrm>
            <a:custGeom>
              <a:avLst/>
              <a:gdLst>
                <a:gd name="connsiteX0" fmla="*/ 56656 w 56444"/>
                <a:gd name="connsiteY0" fmla="*/ 30155 h 176388"/>
                <a:gd name="connsiteX1" fmla="*/ 61877 w 56444"/>
                <a:gd name="connsiteY1" fmla="*/ 39187 h 176388"/>
                <a:gd name="connsiteX2" fmla="*/ 61524 w 56444"/>
                <a:gd name="connsiteY2" fmla="*/ 175923 h 176388"/>
                <a:gd name="connsiteX3" fmla="*/ 56233 w 56444"/>
                <a:gd name="connsiteY3" fmla="*/ 178886 h 176388"/>
                <a:gd name="connsiteX4" fmla="*/ 5221 w 56444"/>
                <a:gd name="connsiteY4" fmla="*/ 149465 h 176388"/>
                <a:gd name="connsiteX5" fmla="*/ 0 w 56444"/>
                <a:gd name="connsiteY5" fmla="*/ 140434 h 176388"/>
                <a:gd name="connsiteX6" fmla="*/ 353 w 56444"/>
                <a:gd name="connsiteY6" fmla="*/ 3697 h 176388"/>
                <a:gd name="connsiteX7" fmla="*/ 5644 w 56444"/>
                <a:gd name="connsiteY7" fmla="*/ 734 h 176388"/>
                <a:gd name="connsiteX8" fmla="*/ 56656 w 56444"/>
                <a:gd name="connsiteY8" fmla="*/ 30155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176388">
                  <a:moveTo>
                    <a:pt x="56656" y="30155"/>
                  </a:moveTo>
                  <a:cubicBezTo>
                    <a:pt x="59549" y="31848"/>
                    <a:pt x="61877" y="35870"/>
                    <a:pt x="61877" y="39187"/>
                  </a:cubicBezTo>
                  <a:lnTo>
                    <a:pt x="61524" y="175923"/>
                  </a:lnTo>
                  <a:cubicBezTo>
                    <a:pt x="61524" y="179239"/>
                    <a:pt x="59196" y="180580"/>
                    <a:pt x="56233" y="178886"/>
                  </a:cubicBezTo>
                  <a:lnTo>
                    <a:pt x="5221" y="149465"/>
                  </a:lnTo>
                  <a:cubicBezTo>
                    <a:pt x="2328" y="147771"/>
                    <a:pt x="0" y="143750"/>
                    <a:pt x="0" y="140434"/>
                  </a:cubicBezTo>
                  <a:lnTo>
                    <a:pt x="353" y="3697"/>
                  </a:lnTo>
                  <a:cubicBezTo>
                    <a:pt x="353" y="381"/>
                    <a:pt x="2752" y="-960"/>
                    <a:pt x="5644" y="734"/>
                  </a:cubicBezTo>
                  <a:lnTo>
                    <a:pt x="56656" y="30155"/>
                  </a:lnTo>
                  <a:close/>
                </a:path>
              </a:pathLst>
            </a:custGeom>
            <a:solidFill>
              <a:schemeClr val="accent4"/>
            </a:solidFill>
            <a:ln w="7047" cap="flat">
              <a:noFill/>
              <a:prstDash val="solid"/>
              <a:miter/>
            </a:ln>
          </p:spPr>
          <p:txBody>
            <a:bodyPr rtlCol="0" anchor="ctr"/>
            <a:lstStyle/>
            <a:p>
              <a:endParaRPr lang="en-ID"/>
            </a:p>
          </p:txBody>
        </p:sp>
        <p:sp>
          <p:nvSpPr>
            <p:cNvPr id="198" name="Freeform: Shape 197">
              <a:extLst>
                <a:ext uri="{FF2B5EF4-FFF2-40B4-BE49-F238E27FC236}">
                  <a16:creationId xmlns:a16="http://schemas.microsoft.com/office/drawing/2014/main" id="{96D6C572-B307-4205-BE5A-483D33E823D9}"/>
                </a:ext>
              </a:extLst>
            </p:cNvPr>
            <p:cNvSpPr/>
            <p:nvPr/>
          </p:nvSpPr>
          <p:spPr>
            <a:xfrm>
              <a:off x="4121715" y="5281789"/>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9 h 63500"/>
                <a:gd name="connsiteX11" fmla="*/ 11148 w 7055"/>
                <a:gd name="connsiteY11" fmla="*/ 61243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7 h 63500"/>
                <a:gd name="connsiteX17" fmla="*/ 11642 w 7055"/>
                <a:gd name="connsiteY17" fmla="*/ 60255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1 h 63500"/>
                <a:gd name="connsiteX22" fmla="*/ 11783 w 7055"/>
                <a:gd name="connsiteY22" fmla="*/ 59479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62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200" y="66534"/>
                    <a:pt x="1058" y="66816"/>
                  </a:cubicBezTo>
                  <a:cubicBezTo>
                    <a:pt x="1058" y="66816"/>
                    <a:pt x="1058" y="66816"/>
                    <a:pt x="1058" y="66816"/>
                  </a:cubicBezTo>
                  <a:cubicBezTo>
                    <a:pt x="988" y="67028"/>
                    <a:pt x="847" y="67169"/>
                    <a:pt x="776" y="67310"/>
                  </a:cubicBezTo>
                  <a:cubicBezTo>
                    <a:pt x="564" y="67663"/>
                    <a:pt x="282" y="67874"/>
                    <a:pt x="0" y="68086"/>
                  </a:cubicBezTo>
                  <a:lnTo>
                    <a:pt x="0" y="68086"/>
                  </a:lnTo>
                  <a:cubicBezTo>
                    <a:pt x="0" y="68086"/>
                    <a:pt x="0" y="68086"/>
                    <a:pt x="0" y="68086"/>
                  </a:cubicBezTo>
                  <a:lnTo>
                    <a:pt x="10372" y="62019"/>
                  </a:lnTo>
                  <a:cubicBezTo>
                    <a:pt x="10654" y="61807"/>
                    <a:pt x="10936" y="61525"/>
                    <a:pt x="11148" y="61243"/>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1" y="60749"/>
                    <a:pt x="11501"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761"/>
                  </a:cubicBezTo>
                  <a:cubicBezTo>
                    <a:pt x="11712" y="59690"/>
                    <a:pt x="11712" y="59620"/>
                    <a:pt x="11783" y="59479"/>
                  </a:cubicBezTo>
                  <a:cubicBezTo>
                    <a:pt x="11783" y="59408"/>
                    <a:pt x="11783" y="59337"/>
                    <a:pt x="11783" y="59196"/>
                  </a:cubicBezTo>
                  <a:cubicBezTo>
                    <a:pt x="11783" y="59126"/>
                    <a:pt x="11783" y="5905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E864128E-66B9-462A-AC5C-D1BA550F0571}"/>
                </a:ext>
              </a:extLst>
            </p:cNvPr>
            <p:cNvSpPr/>
            <p:nvPr/>
          </p:nvSpPr>
          <p:spPr>
            <a:xfrm>
              <a:off x="4063788" y="5242419"/>
              <a:ext cx="63500" cy="42333"/>
            </a:xfrm>
            <a:custGeom>
              <a:avLst/>
              <a:gdLst>
                <a:gd name="connsiteX0" fmla="*/ 56374 w 63499"/>
                <a:gd name="connsiteY0" fmla="*/ 38100 h 42333"/>
                <a:gd name="connsiteX1" fmla="*/ 56374 w 63499"/>
                <a:gd name="connsiteY1" fmla="*/ 38100 h 42333"/>
                <a:gd name="connsiteX2" fmla="*/ 57291 w 63499"/>
                <a:gd name="connsiteY2" fmla="*/ 39158 h 42333"/>
                <a:gd name="connsiteX3" fmla="*/ 57291 w 63499"/>
                <a:gd name="connsiteY3" fmla="*/ 39158 h 42333"/>
                <a:gd name="connsiteX4" fmla="*/ 58067 w 63499"/>
                <a:gd name="connsiteY4" fmla="*/ 40287 h 42333"/>
                <a:gd name="connsiteX5" fmla="*/ 58067 w 63499"/>
                <a:gd name="connsiteY5" fmla="*/ 40358 h 42333"/>
                <a:gd name="connsiteX6" fmla="*/ 58702 w 63499"/>
                <a:gd name="connsiteY6" fmla="*/ 41557 h 42333"/>
                <a:gd name="connsiteX7" fmla="*/ 58702 w 63499"/>
                <a:gd name="connsiteY7" fmla="*/ 41557 h 42333"/>
                <a:gd name="connsiteX8" fmla="*/ 59196 w 63499"/>
                <a:gd name="connsiteY8" fmla="*/ 42827 h 42333"/>
                <a:gd name="connsiteX9" fmla="*/ 59196 w 63499"/>
                <a:gd name="connsiteY9" fmla="*/ 42827 h 42333"/>
                <a:gd name="connsiteX10" fmla="*/ 59478 w 63499"/>
                <a:gd name="connsiteY10" fmla="*/ 44097 h 42333"/>
                <a:gd name="connsiteX11" fmla="*/ 59478 w 63499"/>
                <a:gd name="connsiteY11" fmla="*/ 44097 h 42333"/>
                <a:gd name="connsiteX12" fmla="*/ 59549 w 63499"/>
                <a:gd name="connsiteY12" fmla="*/ 45367 h 42333"/>
                <a:gd name="connsiteX13" fmla="*/ 69921 w 63499"/>
                <a:gd name="connsiteY13" fmla="*/ 39299 h 42333"/>
                <a:gd name="connsiteX14" fmla="*/ 69921 w 63499"/>
                <a:gd name="connsiteY14" fmla="*/ 39088 h 42333"/>
                <a:gd name="connsiteX15" fmla="*/ 69921 w 63499"/>
                <a:gd name="connsiteY15" fmla="*/ 38806 h 42333"/>
                <a:gd name="connsiteX16" fmla="*/ 69921 w 63499"/>
                <a:gd name="connsiteY16" fmla="*/ 38523 h 42333"/>
                <a:gd name="connsiteX17" fmla="*/ 69921 w 63499"/>
                <a:gd name="connsiteY17" fmla="*/ 38241 h 42333"/>
                <a:gd name="connsiteX18" fmla="*/ 69850 w 63499"/>
                <a:gd name="connsiteY18" fmla="*/ 37959 h 42333"/>
                <a:gd name="connsiteX19" fmla="*/ 69850 w 63499"/>
                <a:gd name="connsiteY19" fmla="*/ 37959 h 42333"/>
                <a:gd name="connsiteX20" fmla="*/ 69850 w 63499"/>
                <a:gd name="connsiteY20" fmla="*/ 37959 h 42333"/>
                <a:gd name="connsiteX21" fmla="*/ 69779 w 63499"/>
                <a:gd name="connsiteY21" fmla="*/ 37676 h 42333"/>
                <a:gd name="connsiteX22" fmla="*/ 69709 w 63499"/>
                <a:gd name="connsiteY22" fmla="*/ 37394 h 42333"/>
                <a:gd name="connsiteX23" fmla="*/ 69638 w 63499"/>
                <a:gd name="connsiteY23" fmla="*/ 37112 h 42333"/>
                <a:gd name="connsiteX24" fmla="*/ 69568 w 63499"/>
                <a:gd name="connsiteY24" fmla="*/ 36830 h 42333"/>
                <a:gd name="connsiteX25" fmla="*/ 69497 w 63499"/>
                <a:gd name="connsiteY25" fmla="*/ 36618 h 42333"/>
                <a:gd name="connsiteX26" fmla="*/ 69497 w 63499"/>
                <a:gd name="connsiteY26" fmla="*/ 36618 h 42333"/>
                <a:gd name="connsiteX27" fmla="*/ 69497 w 63499"/>
                <a:gd name="connsiteY27" fmla="*/ 36548 h 42333"/>
                <a:gd name="connsiteX28" fmla="*/ 69427 w 63499"/>
                <a:gd name="connsiteY28" fmla="*/ 36265 h 42333"/>
                <a:gd name="connsiteX29" fmla="*/ 69356 w 63499"/>
                <a:gd name="connsiteY29" fmla="*/ 35983 h 42333"/>
                <a:gd name="connsiteX30" fmla="*/ 69285 w 63499"/>
                <a:gd name="connsiteY30" fmla="*/ 35701 h 42333"/>
                <a:gd name="connsiteX31" fmla="*/ 69215 w 63499"/>
                <a:gd name="connsiteY31" fmla="*/ 35419 h 42333"/>
                <a:gd name="connsiteX32" fmla="*/ 69144 w 63499"/>
                <a:gd name="connsiteY32" fmla="*/ 35207 h 42333"/>
                <a:gd name="connsiteX33" fmla="*/ 69144 w 63499"/>
                <a:gd name="connsiteY33" fmla="*/ 3520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937 h 42333"/>
                <a:gd name="connsiteX39" fmla="*/ 68509 w 63499"/>
                <a:gd name="connsiteY39" fmla="*/ 33867 h 42333"/>
                <a:gd name="connsiteX40" fmla="*/ 68439 w 63499"/>
                <a:gd name="connsiteY40" fmla="*/ 33796 h 42333"/>
                <a:gd name="connsiteX41" fmla="*/ 68086 w 63499"/>
                <a:gd name="connsiteY41" fmla="*/ 33161 h 42333"/>
                <a:gd name="connsiteX42" fmla="*/ 67733 w 63499"/>
                <a:gd name="connsiteY42" fmla="*/ 32667 h 42333"/>
                <a:gd name="connsiteX43" fmla="*/ 67733 w 63499"/>
                <a:gd name="connsiteY43" fmla="*/ 32667 h 42333"/>
                <a:gd name="connsiteX44" fmla="*/ 67733 w 63499"/>
                <a:gd name="connsiteY44" fmla="*/ 32667 h 42333"/>
                <a:gd name="connsiteX45" fmla="*/ 67522 w 63499"/>
                <a:gd name="connsiteY45" fmla="*/ 32385 h 42333"/>
                <a:gd name="connsiteX46" fmla="*/ 67310 w 63499"/>
                <a:gd name="connsiteY46" fmla="*/ 32103 h 42333"/>
                <a:gd name="connsiteX47" fmla="*/ 67098 w 63499"/>
                <a:gd name="connsiteY47" fmla="*/ 31891 h 42333"/>
                <a:gd name="connsiteX48" fmla="*/ 66887 w 63499"/>
                <a:gd name="connsiteY48" fmla="*/ 31679 h 42333"/>
                <a:gd name="connsiteX49" fmla="*/ 66816 w 63499"/>
                <a:gd name="connsiteY49" fmla="*/ 31609 h 42333"/>
                <a:gd name="connsiteX50" fmla="*/ 66816 w 63499"/>
                <a:gd name="connsiteY50" fmla="*/ 31609 h 42333"/>
                <a:gd name="connsiteX51" fmla="*/ 66675 w 63499"/>
                <a:gd name="connsiteY51" fmla="*/ 31468 h 42333"/>
                <a:gd name="connsiteX52" fmla="*/ 66463 w 63499"/>
                <a:gd name="connsiteY52" fmla="*/ 31256 h 42333"/>
                <a:gd name="connsiteX53" fmla="*/ 66252 w 63499"/>
                <a:gd name="connsiteY53" fmla="*/ 31044 h 42333"/>
                <a:gd name="connsiteX54" fmla="*/ 66040 w 63499"/>
                <a:gd name="connsiteY54" fmla="*/ 30833 h 42333"/>
                <a:gd name="connsiteX55" fmla="*/ 65899 w 63499"/>
                <a:gd name="connsiteY55" fmla="*/ 30762 h 42333"/>
                <a:gd name="connsiteX56" fmla="*/ 65899 w 63499"/>
                <a:gd name="connsiteY56" fmla="*/ 30762 h 42333"/>
                <a:gd name="connsiteX57" fmla="*/ 65828 w 63499"/>
                <a:gd name="connsiteY57" fmla="*/ 30691 h 42333"/>
                <a:gd name="connsiteX58" fmla="*/ 65617 w 63499"/>
                <a:gd name="connsiteY58" fmla="*/ 30550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79 h 42333"/>
                <a:gd name="connsiteX91" fmla="*/ 2611 w 63499"/>
                <a:gd name="connsiteY91" fmla="*/ 6279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37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8100"/>
                  </a:moveTo>
                  <a:cubicBezTo>
                    <a:pt x="56374" y="38100"/>
                    <a:pt x="56374" y="38100"/>
                    <a:pt x="56374" y="38100"/>
                  </a:cubicBezTo>
                  <a:cubicBezTo>
                    <a:pt x="56727" y="38452"/>
                    <a:pt x="57009" y="38806"/>
                    <a:pt x="57291" y="39158"/>
                  </a:cubicBezTo>
                  <a:cubicBezTo>
                    <a:pt x="57291" y="39158"/>
                    <a:pt x="57291" y="39158"/>
                    <a:pt x="57291" y="39158"/>
                  </a:cubicBezTo>
                  <a:cubicBezTo>
                    <a:pt x="57573" y="39511"/>
                    <a:pt x="57785" y="39934"/>
                    <a:pt x="58067" y="40287"/>
                  </a:cubicBezTo>
                  <a:cubicBezTo>
                    <a:pt x="58067" y="40287"/>
                    <a:pt x="58067" y="40358"/>
                    <a:pt x="58067" y="40358"/>
                  </a:cubicBezTo>
                  <a:cubicBezTo>
                    <a:pt x="58279" y="40781"/>
                    <a:pt x="58491" y="41134"/>
                    <a:pt x="58702" y="41557"/>
                  </a:cubicBezTo>
                  <a:cubicBezTo>
                    <a:pt x="58702" y="41557"/>
                    <a:pt x="58702" y="41557"/>
                    <a:pt x="58702" y="41557"/>
                  </a:cubicBezTo>
                  <a:cubicBezTo>
                    <a:pt x="58914" y="41980"/>
                    <a:pt x="59055" y="42404"/>
                    <a:pt x="59196" y="42827"/>
                  </a:cubicBezTo>
                  <a:cubicBezTo>
                    <a:pt x="59196" y="42827"/>
                    <a:pt x="59196" y="42827"/>
                    <a:pt x="59196" y="42827"/>
                  </a:cubicBezTo>
                  <a:cubicBezTo>
                    <a:pt x="59337" y="43251"/>
                    <a:pt x="59408" y="43674"/>
                    <a:pt x="59478" y="44097"/>
                  </a:cubicBezTo>
                  <a:cubicBezTo>
                    <a:pt x="59478" y="44097"/>
                    <a:pt x="59478" y="44097"/>
                    <a:pt x="59478" y="44097"/>
                  </a:cubicBezTo>
                  <a:cubicBezTo>
                    <a:pt x="59549" y="44521"/>
                    <a:pt x="59549" y="44944"/>
                    <a:pt x="59549" y="45367"/>
                  </a:cubicBezTo>
                  <a:lnTo>
                    <a:pt x="69921" y="39299"/>
                  </a:lnTo>
                  <a:cubicBezTo>
                    <a:pt x="69921" y="39229"/>
                    <a:pt x="69921" y="39158"/>
                    <a:pt x="69921" y="39088"/>
                  </a:cubicBezTo>
                  <a:cubicBezTo>
                    <a:pt x="69921" y="39017"/>
                    <a:pt x="69921" y="38946"/>
                    <a:pt x="69921" y="38806"/>
                  </a:cubicBezTo>
                  <a:cubicBezTo>
                    <a:pt x="69921" y="38735"/>
                    <a:pt x="69921" y="38664"/>
                    <a:pt x="69921" y="38523"/>
                  </a:cubicBezTo>
                  <a:cubicBezTo>
                    <a:pt x="69921" y="38452"/>
                    <a:pt x="69921" y="38382"/>
                    <a:pt x="69921" y="38241"/>
                  </a:cubicBezTo>
                  <a:cubicBezTo>
                    <a:pt x="69921" y="38170"/>
                    <a:pt x="69921" y="38100"/>
                    <a:pt x="69850" y="37959"/>
                  </a:cubicBezTo>
                  <a:cubicBezTo>
                    <a:pt x="69850" y="37959"/>
                    <a:pt x="69850" y="37959"/>
                    <a:pt x="69850" y="37959"/>
                  </a:cubicBezTo>
                  <a:cubicBezTo>
                    <a:pt x="69850" y="37959"/>
                    <a:pt x="69850" y="37959"/>
                    <a:pt x="69850" y="37959"/>
                  </a:cubicBezTo>
                  <a:cubicBezTo>
                    <a:pt x="69850" y="37888"/>
                    <a:pt x="69850" y="37818"/>
                    <a:pt x="69779" y="37676"/>
                  </a:cubicBezTo>
                  <a:cubicBezTo>
                    <a:pt x="69779" y="37606"/>
                    <a:pt x="69709" y="37465"/>
                    <a:pt x="69709" y="37394"/>
                  </a:cubicBezTo>
                  <a:cubicBezTo>
                    <a:pt x="69709" y="37324"/>
                    <a:pt x="69638" y="37182"/>
                    <a:pt x="69638" y="37112"/>
                  </a:cubicBezTo>
                  <a:cubicBezTo>
                    <a:pt x="69638" y="37042"/>
                    <a:pt x="69568" y="36900"/>
                    <a:pt x="69568" y="36830"/>
                  </a:cubicBezTo>
                  <a:cubicBezTo>
                    <a:pt x="69568" y="36759"/>
                    <a:pt x="69497" y="36689"/>
                    <a:pt x="69497" y="36618"/>
                  </a:cubicBezTo>
                  <a:cubicBezTo>
                    <a:pt x="69497" y="36618"/>
                    <a:pt x="69497" y="36618"/>
                    <a:pt x="69497" y="36618"/>
                  </a:cubicBezTo>
                  <a:cubicBezTo>
                    <a:pt x="69497" y="36618"/>
                    <a:pt x="69497" y="36618"/>
                    <a:pt x="69497" y="36548"/>
                  </a:cubicBezTo>
                  <a:cubicBezTo>
                    <a:pt x="69497" y="36477"/>
                    <a:pt x="69427" y="36336"/>
                    <a:pt x="69427" y="36265"/>
                  </a:cubicBezTo>
                  <a:cubicBezTo>
                    <a:pt x="69427" y="36195"/>
                    <a:pt x="69356" y="36054"/>
                    <a:pt x="69356" y="35983"/>
                  </a:cubicBezTo>
                  <a:cubicBezTo>
                    <a:pt x="69356" y="35913"/>
                    <a:pt x="69285" y="35842"/>
                    <a:pt x="69285" y="35701"/>
                  </a:cubicBezTo>
                  <a:cubicBezTo>
                    <a:pt x="69285" y="35630"/>
                    <a:pt x="69215" y="35560"/>
                    <a:pt x="69215" y="35419"/>
                  </a:cubicBezTo>
                  <a:cubicBezTo>
                    <a:pt x="69215" y="35348"/>
                    <a:pt x="69144" y="35278"/>
                    <a:pt x="69144" y="35207"/>
                  </a:cubicBezTo>
                  <a:cubicBezTo>
                    <a:pt x="69144" y="35207"/>
                    <a:pt x="69144" y="35207"/>
                    <a:pt x="69144" y="35207"/>
                  </a:cubicBezTo>
                  <a:cubicBezTo>
                    <a:pt x="69144" y="35207"/>
                    <a:pt x="69144" y="35207"/>
                    <a:pt x="69144" y="35137"/>
                  </a:cubicBezTo>
                  <a:cubicBezTo>
                    <a:pt x="69074" y="35066"/>
                    <a:pt x="69074" y="34995"/>
                    <a:pt x="69003" y="34854"/>
                  </a:cubicBezTo>
                  <a:cubicBezTo>
                    <a:pt x="68933" y="34784"/>
                    <a:pt x="68933" y="34643"/>
                    <a:pt x="68862" y="34572"/>
                  </a:cubicBezTo>
                  <a:cubicBezTo>
                    <a:pt x="68792" y="34501"/>
                    <a:pt x="68792" y="34361"/>
                    <a:pt x="68721" y="34290"/>
                  </a:cubicBezTo>
                  <a:cubicBezTo>
                    <a:pt x="68651" y="34149"/>
                    <a:pt x="68580" y="34078"/>
                    <a:pt x="68509" y="33937"/>
                  </a:cubicBezTo>
                  <a:cubicBezTo>
                    <a:pt x="68509" y="33937"/>
                    <a:pt x="68509" y="33937"/>
                    <a:pt x="68509" y="33867"/>
                  </a:cubicBezTo>
                  <a:cubicBezTo>
                    <a:pt x="68509" y="33867"/>
                    <a:pt x="68509" y="33796"/>
                    <a:pt x="68439" y="33796"/>
                  </a:cubicBezTo>
                  <a:cubicBezTo>
                    <a:pt x="68298" y="33585"/>
                    <a:pt x="68157" y="33373"/>
                    <a:pt x="68086" y="33161"/>
                  </a:cubicBezTo>
                  <a:cubicBezTo>
                    <a:pt x="67945" y="33020"/>
                    <a:pt x="67874" y="32879"/>
                    <a:pt x="67733" y="32667"/>
                  </a:cubicBezTo>
                  <a:cubicBezTo>
                    <a:pt x="67733" y="32667"/>
                    <a:pt x="67733" y="32667"/>
                    <a:pt x="67733" y="32667"/>
                  </a:cubicBezTo>
                  <a:cubicBezTo>
                    <a:pt x="67733" y="32667"/>
                    <a:pt x="67733" y="32667"/>
                    <a:pt x="67733" y="32667"/>
                  </a:cubicBezTo>
                  <a:cubicBezTo>
                    <a:pt x="67663" y="32597"/>
                    <a:pt x="67592" y="32455"/>
                    <a:pt x="67522" y="32385"/>
                  </a:cubicBezTo>
                  <a:cubicBezTo>
                    <a:pt x="67451" y="32314"/>
                    <a:pt x="67381" y="32244"/>
                    <a:pt x="67310" y="32103"/>
                  </a:cubicBezTo>
                  <a:cubicBezTo>
                    <a:pt x="67239" y="32032"/>
                    <a:pt x="67169" y="31961"/>
                    <a:pt x="67098" y="31891"/>
                  </a:cubicBezTo>
                  <a:cubicBezTo>
                    <a:pt x="67028" y="31821"/>
                    <a:pt x="66957" y="31750"/>
                    <a:pt x="66887" y="31679"/>
                  </a:cubicBezTo>
                  <a:cubicBezTo>
                    <a:pt x="66887" y="31679"/>
                    <a:pt x="66887" y="31679"/>
                    <a:pt x="66816" y="31609"/>
                  </a:cubicBezTo>
                  <a:cubicBezTo>
                    <a:pt x="66816" y="31609"/>
                    <a:pt x="66816" y="31609"/>
                    <a:pt x="66816" y="31609"/>
                  </a:cubicBezTo>
                  <a:cubicBezTo>
                    <a:pt x="66745" y="31538"/>
                    <a:pt x="66745" y="31538"/>
                    <a:pt x="66675" y="31468"/>
                  </a:cubicBezTo>
                  <a:cubicBezTo>
                    <a:pt x="66604" y="31397"/>
                    <a:pt x="66534" y="31327"/>
                    <a:pt x="66463" y="31256"/>
                  </a:cubicBezTo>
                  <a:cubicBezTo>
                    <a:pt x="66393" y="31185"/>
                    <a:pt x="66322" y="31115"/>
                    <a:pt x="66252" y="31044"/>
                  </a:cubicBezTo>
                  <a:cubicBezTo>
                    <a:pt x="66181" y="30974"/>
                    <a:pt x="66111" y="30903"/>
                    <a:pt x="66040" y="30833"/>
                  </a:cubicBezTo>
                  <a:cubicBezTo>
                    <a:pt x="65969" y="30833"/>
                    <a:pt x="65969" y="30762"/>
                    <a:pt x="65899" y="30762"/>
                  </a:cubicBezTo>
                  <a:cubicBezTo>
                    <a:pt x="65899" y="30762"/>
                    <a:pt x="65899" y="30762"/>
                    <a:pt x="65899" y="30762"/>
                  </a:cubicBezTo>
                  <a:cubicBezTo>
                    <a:pt x="65899" y="30762"/>
                    <a:pt x="65828" y="30691"/>
                    <a:pt x="65828" y="30691"/>
                  </a:cubicBezTo>
                  <a:cubicBezTo>
                    <a:pt x="65758" y="30621"/>
                    <a:pt x="65687" y="30550"/>
                    <a:pt x="65617" y="30550"/>
                  </a:cubicBezTo>
                  <a:cubicBezTo>
                    <a:pt x="65546" y="30480"/>
                    <a:pt x="65476" y="30409"/>
                    <a:pt x="65405" y="30409"/>
                  </a:cubicBezTo>
                  <a:cubicBezTo>
                    <a:pt x="65334"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4"/>
                    <a:pt x="13617" y="564"/>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84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79"/>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79"/>
                  </a:cubicBezTo>
                  <a:cubicBezTo>
                    <a:pt x="2611" y="6279"/>
                    <a:pt x="2611" y="6279"/>
                    <a:pt x="2611" y="6279"/>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739" y="37465"/>
                    <a:pt x="56021" y="37818"/>
                    <a:pt x="56374" y="3810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DDEA82A8-AF8B-49E9-92B2-58F0AA0A031D}"/>
                </a:ext>
              </a:extLst>
            </p:cNvPr>
            <p:cNvSpPr/>
            <p:nvPr/>
          </p:nvSpPr>
          <p:spPr>
            <a:xfrm>
              <a:off x="4061742" y="5248741"/>
              <a:ext cx="56444" cy="98778"/>
            </a:xfrm>
            <a:custGeom>
              <a:avLst/>
              <a:gdLst>
                <a:gd name="connsiteX0" fmla="*/ 56374 w 56444"/>
                <a:gd name="connsiteY0" fmla="*/ 30155 h 98777"/>
                <a:gd name="connsiteX1" fmla="*/ 61595 w 56444"/>
                <a:gd name="connsiteY1" fmla="*/ 39186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6"/>
                  </a:cubicBezTo>
                  <a:lnTo>
                    <a:pt x="61454" y="97818"/>
                  </a:lnTo>
                  <a:cubicBezTo>
                    <a:pt x="61454" y="101134"/>
                    <a:pt x="59126" y="102475"/>
                    <a:pt x="56233" y="100781"/>
                  </a:cubicBezTo>
                  <a:lnTo>
                    <a:pt x="5221" y="71360"/>
                  </a:lnTo>
                  <a:cubicBezTo>
                    <a:pt x="2328" y="69666"/>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65E757BF-6E12-493D-B548-15EA4FC79D94}"/>
                </a:ext>
              </a:extLst>
            </p:cNvPr>
            <p:cNvSpPr/>
            <p:nvPr/>
          </p:nvSpPr>
          <p:spPr>
            <a:xfrm>
              <a:off x="4121856" y="5203613"/>
              <a:ext cx="7056" cy="63500"/>
            </a:xfrm>
            <a:custGeom>
              <a:avLst/>
              <a:gdLst>
                <a:gd name="connsiteX0" fmla="*/ 1693 w 7055"/>
                <a:gd name="connsiteY0" fmla="*/ 6138 h 63500"/>
                <a:gd name="connsiteX1" fmla="*/ 1552 w 7055"/>
                <a:gd name="connsiteY1" fmla="*/ 64770 h 63500"/>
                <a:gd name="connsiteX2" fmla="*/ 1411 w 7055"/>
                <a:gd name="connsiteY2" fmla="*/ 65899 h 63500"/>
                <a:gd name="connsiteX3" fmla="*/ 1411 w 7055"/>
                <a:gd name="connsiteY3" fmla="*/ 65899 h 63500"/>
                <a:gd name="connsiteX4" fmla="*/ 1129 w 7055"/>
                <a:gd name="connsiteY4" fmla="*/ 66816 h 63500"/>
                <a:gd name="connsiteX5" fmla="*/ 1129 w 7055"/>
                <a:gd name="connsiteY5" fmla="*/ 66816 h 63500"/>
                <a:gd name="connsiteX6" fmla="*/ 847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218 w 7055"/>
                <a:gd name="connsiteY11" fmla="*/ 61242 h 63500"/>
                <a:gd name="connsiteX12" fmla="*/ 11289 w 7055"/>
                <a:gd name="connsiteY12" fmla="*/ 61172 h 63500"/>
                <a:gd name="connsiteX13" fmla="*/ 11501 w 7055"/>
                <a:gd name="connsiteY13" fmla="*/ 60819 h 63500"/>
                <a:gd name="connsiteX14" fmla="*/ 11501 w 7055"/>
                <a:gd name="connsiteY14" fmla="*/ 60819 h 63500"/>
                <a:gd name="connsiteX15" fmla="*/ 11501 w 7055"/>
                <a:gd name="connsiteY15" fmla="*/ 60819 h 63500"/>
                <a:gd name="connsiteX16" fmla="*/ 11642 w 7055"/>
                <a:gd name="connsiteY16" fmla="*/ 60536 h 63500"/>
                <a:gd name="connsiteX17" fmla="*/ 11712 w 7055"/>
                <a:gd name="connsiteY17" fmla="*/ 60254 h 63500"/>
                <a:gd name="connsiteX18" fmla="*/ 11783 w 7055"/>
                <a:gd name="connsiteY18" fmla="*/ 59972 h 63500"/>
                <a:gd name="connsiteX19" fmla="*/ 11783 w 7055"/>
                <a:gd name="connsiteY19" fmla="*/ 59831 h 63500"/>
                <a:gd name="connsiteX20" fmla="*/ 11783 w 7055"/>
                <a:gd name="connsiteY20" fmla="*/ 59831 h 63500"/>
                <a:gd name="connsiteX21" fmla="*/ 11783 w 7055"/>
                <a:gd name="connsiteY21" fmla="*/ 5969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4 w 7055"/>
                <a:gd name="connsiteY27" fmla="*/ 0 h 63500"/>
                <a:gd name="connsiteX28" fmla="*/ 169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6138"/>
                  </a:moveTo>
                  <a:lnTo>
                    <a:pt x="1552" y="64770"/>
                  </a:lnTo>
                  <a:cubicBezTo>
                    <a:pt x="1552" y="65193"/>
                    <a:pt x="1482" y="65546"/>
                    <a:pt x="1411" y="65899"/>
                  </a:cubicBezTo>
                  <a:cubicBezTo>
                    <a:pt x="1411" y="65899"/>
                    <a:pt x="1411" y="65899"/>
                    <a:pt x="1411" y="65899"/>
                  </a:cubicBezTo>
                  <a:cubicBezTo>
                    <a:pt x="1341" y="66251"/>
                    <a:pt x="1270" y="66534"/>
                    <a:pt x="1129" y="66816"/>
                  </a:cubicBezTo>
                  <a:cubicBezTo>
                    <a:pt x="1129" y="66816"/>
                    <a:pt x="1129" y="66816"/>
                    <a:pt x="1129" y="66816"/>
                  </a:cubicBezTo>
                  <a:cubicBezTo>
                    <a:pt x="1058" y="67028"/>
                    <a:pt x="917" y="67169"/>
                    <a:pt x="847" y="67310"/>
                  </a:cubicBezTo>
                  <a:cubicBezTo>
                    <a:pt x="635" y="67663"/>
                    <a:pt x="353" y="67945"/>
                    <a:pt x="0" y="68086"/>
                  </a:cubicBezTo>
                  <a:lnTo>
                    <a:pt x="0" y="68086"/>
                  </a:lnTo>
                  <a:cubicBezTo>
                    <a:pt x="0" y="68086"/>
                    <a:pt x="0" y="68086"/>
                    <a:pt x="0" y="68086"/>
                  </a:cubicBezTo>
                  <a:lnTo>
                    <a:pt x="10372" y="62018"/>
                  </a:lnTo>
                  <a:cubicBezTo>
                    <a:pt x="10724" y="61807"/>
                    <a:pt x="10936" y="61524"/>
                    <a:pt x="11218" y="61242"/>
                  </a:cubicBezTo>
                  <a:cubicBezTo>
                    <a:pt x="11218" y="61172"/>
                    <a:pt x="11289" y="61172"/>
                    <a:pt x="11289" y="61172"/>
                  </a:cubicBezTo>
                  <a:cubicBezTo>
                    <a:pt x="11359" y="61030"/>
                    <a:pt x="11430" y="60960"/>
                    <a:pt x="11501" y="60819"/>
                  </a:cubicBezTo>
                  <a:cubicBezTo>
                    <a:pt x="11501" y="60819"/>
                    <a:pt x="11501" y="60819"/>
                    <a:pt x="11501" y="60819"/>
                  </a:cubicBezTo>
                  <a:cubicBezTo>
                    <a:pt x="11501" y="60819"/>
                    <a:pt x="11501" y="60819"/>
                    <a:pt x="11501" y="60819"/>
                  </a:cubicBezTo>
                  <a:cubicBezTo>
                    <a:pt x="11571" y="60748"/>
                    <a:pt x="11571" y="60607"/>
                    <a:pt x="11642" y="60536"/>
                  </a:cubicBezTo>
                  <a:cubicBezTo>
                    <a:pt x="11642" y="60466"/>
                    <a:pt x="11712" y="60325"/>
                    <a:pt x="11712" y="60254"/>
                  </a:cubicBezTo>
                  <a:cubicBezTo>
                    <a:pt x="11712" y="60184"/>
                    <a:pt x="11783" y="60113"/>
                    <a:pt x="11783" y="59972"/>
                  </a:cubicBezTo>
                  <a:cubicBezTo>
                    <a:pt x="11783" y="59902"/>
                    <a:pt x="11783" y="59902"/>
                    <a:pt x="11783" y="59831"/>
                  </a:cubicBezTo>
                  <a:cubicBezTo>
                    <a:pt x="11783" y="59831"/>
                    <a:pt x="11783" y="59831"/>
                    <a:pt x="11783" y="59831"/>
                  </a:cubicBezTo>
                  <a:cubicBezTo>
                    <a:pt x="11783" y="59760"/>
                    <a:pt x="11783" y="59760"/>
                    <a:pt x="11783" y="59690"/>
                  </a:cubicBezTo>
                  <a:cubicBezTo>
                    <a:pt x="11783" y="59619"/>
                    <a:pt x="11783" y="59549"/>
                    <a:pt x="11853" y="59408"/>
                  </a:cubicBezTo>
                  <a:cubicBezTo>
                    <a:pt x="11853" y="59337"/>
                    <a:pt x="11853" y="59266"/>
                    <a:pt x="11853" y="59126"/>
                  </a:cubicBezTo>
                  <a:cubicBezTo>
                    <a:pt x="11853" y="59055"/>
                    <a:pt x="11853" y="58984"/>
                    <a:pt x="11853" y="58914"/>
                  </a:cubicBezTo>
                  <a:cubicBezTo>
                    <a:pt x="11853" y="58843"/>
                    <a:pt x="11853" y="58772"/>
                    <a:pt x="11853" y="58632"/>
                  </a:cubicBezTo>
                  <a:cubicBezTo>
                    <a:pt x="11853" y="58632"/>
                    <a:pt x="11853" y="58632"/>
                    <a:pt x="11853" y="58632"/>
                  </a:cubicBezTo>
                  <a:lnTo>
                    <a:pt x="11994" y="0"/>
                  </a:lnTo>
                  <a:lnTo>
                    <a:pt x="169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B38F67C6-997E-4BB5-9624-BE389283C324}"/>
                </a:ext>
              </a:extLst>
            </p:cNvPr>
            <p:cNvSpPr/>
            <p:nvPr/>
          </p:nvSpPr>
          <p:spPr>
            <a:xfrm>
              <a:off x="4064071" y="5164596"/>
              <a:ext cx="63500" cy="42333"/>
            </a:xfrm>
            <a:custGeom>
              <a:avLst/>
              <a:gdLst>
                <a:gd name="connsiteX0" fmla="*/ 69850 w 63499"/>
                <a:gd name="connsiteY0" fmla="*/ 39088 h 42333"/>
                <a:gd name="connsiteX1" fmla="*/ 69850 w 63499"/>
                <a:gd name="connsiteY1" fmla="*/ 38876 h 42333"/>
                <a:gd name="connsiteX2" fmla="*/ 69850 w 63499"/>
                <a:gd name="connsiteY2" fmla="*/ 38594 h 42333"/>
                <a:gd name="connsiteX3" fmla="*/ 69850 w 63499"/>
                <a:gd name="connsiteY3" fmla="*/ 38312 h 42333"/>
                <a:gd name="connsiteX4" fmla="*/ 69850 w 63499"/>
                <a:gd name="connsiteY4" fmla="*/ 38030 h 42333"/>
                <a:gd name="connsiteX5" fmla="*/ 69779 w 63499"/>
                <a:gd name="connsiteY5" fmla="*/ 37747 h 42333"/>
                <a:gd name="connsiteX6" fmla="*/ 69709 w 63499"/>
                <a:gd name="connsiteY6" fmla="*/ 37465 h 42333"/>
                <a:gd name="connsiteX7" fmla="*/ 69638 w 63499"/>
                <a:gd name="connsiteY7" fmla="*/ 37183 h 42333"/>
                <a:gd name="connsiteX8" fmla="*/ 69568 w 63499"/>
                <a:gd name="connsiteY8" fmla="*/ 36900 h 42333"/>
                <a:gd name="connsiteX9" fmla="*/ 69497 w 63499"/>
                <a:gd name="connsiteY9" fmla="*/ 36618 h 42333"/>
                <a:gd name="connsiteX10" fmla="*/ 69427 w 63499"/>
                <a:gd name="connsiteY10" fmla="*/ 36407 h 42333"/>
                <a:gd name="connsiteX11" fmla="*/ 69427 w 63499"/>
                <a:gd name="connsiteY11" fmla="*/ 36407 h 42333"/>
                <a:gd name="connsiteX12" fmla="*/ 69427 w 63499"/>
                <a:gd name="connsiteY12" fmla="*/ 36336 h 42333"/>
                <a:gd name="connsiteX13" fmla="*/ 69356 w 63499"/>
                <a:gd name="connsiteY13" fmla="*/ 36054 h 42333"/>
                <a:gd name="connsiteX14" fmla="*/ 69286 w 63499"/>
                <a:gd name="connsiteY14" fmla="*/ 35772 h 42333"/>
                <a:gd name="connsiteX15" fmla="*/ 69215 w 63499"/>
                <a:gd name="connsiteY15" fmla="*/ 35490 h 42333"/>
                <a:gd name="connsiteX16" fmla="*/ 69144 w 63499"/>
                <a:gd name="connsiteY16" fmla="*/ 35207 h 42333"/>
                <a:gd name="connsiteX17" fmla="*/ 69074 w 63499"/>
                <a:gd name="connsiteY17" fmla="*/ 35066 h 42333"/>
                <a:gd name="connsiteX18" fmla="*/ 69074 w 63499"/>
                <a:gd name="connsiteY18" fmla="*/ 35066 h 42333"/>
                <a:gd name="connsiteX19" fmla="*/ 69074 w 63499"/>
                <a:gd name="connsiteY19" fmla="*/ 34996 h 42333"/>
                <a:gd name="connsiteX20" fmla="*/ 68933 w 63499"/>
                <a:gd name="connsiteY20" fmla="*/ 34713 h 42333"/>
                <a:gd name="connsiteX21" fmla="*/ 68792 w 63499"/>
                <a:gd name="connsiteY21" fmla="*/ 34431 h 42333"/>
                <a:gd name="connsiteX22" fmla="*/ 68651 w 63499"/>
                <a:gd name="connsiteY22" fmla="*/ 34149 h 42333"/>
                <a:gd name="connsiteX23" fmla="*/ 68509 w 63499"/>
                <a:gd name="connsiteY23" fmla="*/ 33867 h 42333"/>
                <a:gd name="connsiteX24" fmla="*/ 68439 w 63499"/>
                <a:gd name="connsiteY24" fmla="*/ 33796 h 42333"/>
                <a:gd name="connsiteX25" fmla="*/ 68368 w 63499"/>
                <a:gd name="connsiteY25" fmla="*/ 33726 h 42333"/>
                <a:gd name="connsiteX26" fmla="*/ 68016 w 63499"/>
                <a:gd name="connsiteY26" fmla="*/ 33091 h 42333"/>
                <a:gd name="connsiteX27" fmla="*/ 67733 w 63499"/>
                <a:gd name="connsiteY27" fmla="*/ 32667 h 42333"/>
                <a:gd name="connsiteX28" fmla="*/ 67733 w 63499"/>
                <a:gd name="connsiteY28" fmla="*/ 32667 h 42333"/>
                <a:gd name="connsiteX29" fmla="*/ 67733 w 63499"/>
                <a:gd name="connsiteY29" fmla="*/ 32667 h 42333"/>
                <a:gd name="connsiteX30" fmla="*/ 67522 w 63499"/>
                <a:gd name="connsiteY30" fmla="*/ 32385 h 42333"/>
                <a:gd name="connsiteX31" fmla="*/ 67310 w 63499"/>
                <a:gd name="connsiteY31" fmla="*/ 32103 h 42333"/>
                <a:gd name="connsiteX32" fmla="*/ 67098 w 63499"/>
                <a:gd name="connsiteY32" fmla="*/ 31891 h 42333"/>
                <a:gd name="connsiteX33" fmla="*/ 66887 w 63499"/>
                <a:gd name="connsiteY33" fmla="*/ 31679 h 42333"/>
                <a:gd name="connsiteX34" fmla="*/ 66887 w 63499"/>
                <a:gd name="connsiteY34" fmla="*/ 31679 h 42333"/>
                <a:gd name="connsiteX35" fmla="*/ 66887 w 63499"/>
                <a:gd name="connsiteY35" fmla="*/ 31679 h 42333"/>
                <a:gd name="connsiteX36" fmla="*/ 66746 w 63499"/>
                <a:gd name="connsiteY36" fmla="*/ 31468 h 42333"/>
                <a:gd name="connsiteX37" fmla="*/ 66534 w 63499"/>
                <a:gd name="connsiteY37" fmla="*/ 31256 h 42333"/>
                <a:gd name="connsiteX38" fmla="*/ 66322 w 63499"/>
                <a:gd name="connsiteY38" fmla="*/ 31045 h 42333"/>
                <a:gd name="connsiteX39" fmla="*/ 66111 w 63499"/>
                <a:gd name="connsiteY39" fmla="*/ 30833 h 42333"/>
                <a:gd name="connsiteX40" fmla="*/ 65969 w 63499"/>
                <a:gd name="connsiteY40" fmla="*/ 30762 h 42333"/>
                <a:gd name="connsiteX41" fmla="*/ 65969 w 63499"/>
                <a:gd name="connsiteY41" fmla="*/ 30762 h 42333"/>
                <a:gd name="connsiteX42" fmla="*/ 65899 w 63499"/>
                <a:gd name="connsiteY42" fmla="*/ 30692 h 42333"/>
                <a:gd name="connsiteX43" fmla="*/ 65687 w 63499"/>
                <a:gd name="connsiteY43" fmla="*/ 30551 h 42333"/>
                <a:gd name="connsiteX44" fmla="*/ 65476 w 63499"/>
                <a:gd name="connsiteY44" fmla="*/ 30409 h 42333"/>
                <a:gd name="connsiteX45" fmla="*/ 65264 w 63499"/>
                <a:gd name="connsiteY45" fmla="*/ 30269 h 42333"/>
                <a:gd name="connsiteX46" fmla="*/ 65052 w 63499"/>
                <a:gd name="connsiteY46" fmla="*/ 30127 h 42333"/>
                <a:gd name="connsiteX47" fmla="*/ 64982 w 63499"/>
                <a:gd name="connsiteY47" fmla="*/ 30127 h 42333"/>
                <a:gd name="connsiteX48" fmla="*/ 13970 w 63499"/>
                <a:gd name="connsiteY48" fmla="*/ 706 h 42333"/>
                <a:gd name="connsiteX49" fmla="*/ 13829 w 63499"/>
                <a:gd name="connsiteY49" fmla="*/ 635 h 42333"/>
                <a:gd name="connsiteX50" fmla="*/ 13617 w 63499"/>
                <a:gd name="connsiteY50" fmla="*/ 494 h 42333"/>
                <a:gd name="connsiteX51" fmla="*/ 13406 w 63499"/>
                <a:gd name="connsiteY51" fmla="*/ 423 h 42333"/>
                <a:gd name="connsiteX52" fmla="*/ 13194 w 63499"/>
                <a:gd name="connsiteY52" fmla="*/ 353 h 42333"/>
                <a:gd name="connsiteX53" fmla="*/ 12982 w 63499"/>
                <a:gd name="connsiteY53" fmla="*/ 282 h 42333"/>
                <a:gd name="connsiteX54" fmla="*/ 12912 w 63499"/>
                <a:gd name="connsiteY54" fmla="*/ 282 h 42333"/>
                <a:gd name="connsiteX55" fmla="*/ 12912 w 63499"/>
                <a:gd name="connsiteY55" fmla="*/ 282 h 42333"/>
                <a:gd name="connsiteX56" fmla="*/ 12771 w 63499"/>
                <a:gd name="connsiteY56" fmla="*/ 212 h 42333"/>
                <a:gd name="connsiteX57" fmla="*/ 12559 w 63499"/>
                <a:gd name="connsiteY57" fmla="*/ 141 h 42333"/>
                <a:gd name="connsiteX58" fmla="*/ 12347 w 63499"/>
                <a:gd name="connsiteY58" fmla="*/ 71 h 42333"/>
                <a:gd name="connsiteX59" fmla="*/ 12136 w 63499"/>
                <a:gd name="connsiteY59" fmla="*/ 0 h 42333"/>
                <a:gd name="connsiteX60" fmla="*/ 11995 w 63499"/>
                <a:gd name="connsiteY60" fmla="*/ 0 h 42333"/>
                <a:gd name="connsiteX61" fmla="*/ 11995 w 63499"/>
                <a:gd name="connsiteY61" fmla="*/ 0 h 42333"/>
                <a:gd name="connsiteX62" fmla="*/ 11924 w 63499"/>
                <a:gd name="connsiteY62" fmla="*/ 0 h 42333"/>
                <a:gd name="connsiteX63" fmla="*/ 11712 w 63499"/>
                <a:gd name="connsiteY63" fmla="*/ 0 h 42333"/>
                <a:gd name="connsiteX64" fmla="*/ 11430 w 63499"/>
                <a:gd name="connsiteY64" fmla="*/ 0 h 42333"/>
                <a:gd name="connsiteX65" fmla="*/ 11148 w 63499"/>
                <a:gd name="connsiteY65" fmla="*/ 71 h 42333"/>
                <a:gd name="connsiteX66" fmla="*/ 11148 w 63499"/>
                <a:gd name="connsiteY66" fmla="*/ 71 h 42333"/>
                <a:gd name="connsiteX67" fmla="*/ 11148 w 63499"/>
                <a:gd name="connsiteY67" fmla="*/ 71 h 42333"/>
                <a:gd name="connsiteX68" fmla="*/ 10795 w 63499"/>
                <a:gd name="connsiteY68" fmla="*/ 141 h 42333"/>
                <a:gd name="connsiteX69" fmla="*/ 10372 w 63499"/>
                <a:gd name="connsiteY69" fmla="*/ 353 h 42333"/>
                <a:gd name="connsiteX70" fmla="*/ 0 w 63499"/>
                <a:gd name="connsiteY70" fmla="*/ 6421 h 42333"/>
                <a:gd name="connsiteX71" fmla="*/ 776 w 63499"/>
                <a:gd name="connsiteY71" fmla="*/ 6138 h 42333"/>
                <a:gd name="connsiteX72" fmla="*/ 776 w 63499"/>
                <a:gd name="connsiteY72" fmla="*/ 6138 h 42333"/>
                <a:gd name="connsiteX73" fmla="*/ 1623 w 63499"/>
                <a:gd name="connsiteY73" fmla="*/ 6068 h 42333"/>
                <a:gd name="connsiteX74" fmla="*/ 1623 w 63499"/>
                <a:gd name="connsiteY74" fmla="*/ 6068 h 42333"/>
                <a:gd name="connsiteX75" fmla="*/ 2611 w 63499"/>
                <a:gd name="connsiteY75" fmla="*/ 6280 h 42333"/>
                <a:gd name="connsiteX76" fmla="*/ 2611 w 63499"/>
                <a:gd name="connsiteY76" fmla="*/ 6280 h 42333"/>
                <a:gd name="connsiteX77" fmla="*/ 3669 w 63499"/>
                <a:gd name="connsiteY77" fmla="*/ 6773 h 42333"/>
                <a:gd name="connsiteX78" fmla="*/ 54681 w 63499"/>
                <a:gd name="connsiteY78" fmla="*/ 36195 h 42333"/>
                <a:gd name="connsiteX79" fmla="*/ 55739 w 63499"/>
                <a:gd name="connsiteY79" fmla="*/ 36900 h 42333"/>
                <a:gd name="connsiteX80" fmla="*/ 55739 w 63499"/>
                <a:gd name="connsiteY80" fmla="*/ 36900 h 42333"/>
                <a:gd name="connsiteX81" fmla="*/ 56727 w 63499"/>
                <a:gd name="connsiteY81" fmla="*/ 37818 h 42333"/>
                <a:gd name="connsiteX82" fmla="*/ 56727 w 63499"/>
                <a:gd name="connsiteY82" fmla="*/ 37818 h 42333"/>
                <a:gd name="connsiteX83" fmla="*/ 57573 w 63499"/>
                <a:gd name="connsiteY83" fmla="*/ 38876 h 42333"/>
                <a:gd name="connsiteX84" fmla="*/ 57573 w 63499"/>
                <a:gd name="connsiteY84" fmla="*/ 38876 h 42333"/>
                <a:gd name="connsiteX85" fmla="*/ 58279 w 63499"/>
                <a:gd name="connsiteY85" fmla="*/ 40005 h 42333"/>
                <a:gd name="connsiteX86" fmla="*/ 58349 w 63499"/>
                <a:gd name="connsiteY86" fmla="*/ 40076 h 42333"/>
                <a:gd name="connsiteX87" fmla="*/ 58984 w 63499"/>
                <a:gd name="connsiteY87" fmla="*/ 41275 h 42333"/>
                <a:gd name="connsiteX88" fmla="*/ 58984 w 63499"/>
                <a:gd name="connsiteY88" fmla="*/ 41275 h 42333"/>
                <a:gd name="connsiteX89" fmla="*/ 59478 w 63499"/>
                <a:gd name="connsiteY89" fmla="*/ 42545 h 42333"/>
                <a:gd name="connsiteX90" fmla="*/ 59478 w 63499"/>
                <a:gd name="connsiteY90" fmla="*/ 42545 h 42333"/>
                <a:gd name="connsiteX91" fmla="*/ 59761 w 63499"/>
                <a:gd name="connsiteY91" fmla="*/ 43815 h 42333"/>
                <a:gd name="connsiteX92" fmla="*/ 59761 w 63499"/>
                <a:gd name="connsiteY92" fmla="*/ 43815 h 42333"/>
                <a:gd name="connsiteX93" fmla="*/ 59761 w 63499"/>
                <a:gd name="connsiteY93" fmla="*/ 43815 h 42333"/>
                <a:gd name="connsiteX94" fmla="*/ 59831 w 63499"/>
                <a:gd name="connsiteY94" fmla="*/ 45085 h 42333"/>
                <a:gd name="connsiteX95" fmla="*/ 69850 w 63499"/>
                <a:gd name="connsiteY95" fmla="*/ 3908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3499" h="42333">
                  <a:moveTo>
                    <a:pt x="69850" y="39088"/>
                  </a:moveTo>
                  <a:cubicBezTo>
                    <a:pt x="69850" y="39017"/>
                    <a:pt x="69850" y="38947"/>
                    <a:pt x="69850" y="38876"/>
                  </a:cubicBezTo>
                  <a:cubicBezTo>
                    <a:pt x="69850" y="38806"/>
                    <a:pt x="69850" y="38735"/>
                    <a:pt x="69850" y="38594"/>
                  </a:cubicBezTo>
                  <a:cubicBezTo>
                    <a:pt x="69850" y="38523"/>
                    <a:pt x="69850" y="38453"/>
                    <a:pt x="69850" y="38312"/>
                  </a:cubicBezTo>
                  <a:cubicBezTo>
                    <a:pt x="69850" y="38241"/>
                    <a:pt x="69850" y="38171"/>
                    <a:pt x="69850" y="38030"/>
                  </a:cubicBezTo>
                  <a:cubicBezTo>
                    <a:pt x="69850" y="37959"/>
                    <a:pt x="69850" y="37888"/>
                    <a:pt x="69779" y="37747"/>
                  </a:cubicBezTo>
                  <a:cubicBezTo>
                    <a:pt x="69709" y="37606"/>
                    <a:pt x="69779" y="37536"/>
                    <a:pt x="69709" y="37465"/>
                  </a:cubicBezTo>
                  <a:cubicBezTo>
                    <a:pt x="69709" y="37394"/>
                    <a:pt x="69638" y="37254"/>
                    <a:pt x="69638" y="37183"/>
                  </a:cubicBezTo>
                  <a:cubicBezTo>
                    <a:pt x="69638" y="37112"/>
                    <a:pt x="69568" y="36971"/>
                    <a:pt x="69568" y="36900"/>
                  </a:cubicBezTo>
                  <a:cubicBezTo>
                    <a:pt x="69568" y="36830"/>
                    <a:pt x="69497" y="36689"/>
                    <a:pt x="69497" y="36618"/>
                  </a:cubicBezTo>
                  <a:cubicBezTo>
                    <a:pt x="69497" y="36548"/>
                    <a:pt x="69427" y="36477"/>
                    <a:pt x="69427" y="36407"/>
                  </a:cubicBezTo>
                  <a:cubicBezTo>
                    <a:pt x="69427" y="36407"/>
                    <a:pt x="69427" y="36407"/>
                    <a:pt x="69427" y="36407"/>
                  </a:cubicBezTo>
                  <a:cubicBezTo>
                    <a:pt x="69427" y="36407"/>
                    <a:pt x="69427" y="36336"/>
                    <a:pt x="69427" y="36336"/>
                  </a:cubicBezTo>
                  <a:cubicBezTo>
                    <a:pt x="69427" y="36266"/>
                    <a:pt x="69356" y="36124"/>
                    <a:pt x="69356" y="36054"/>
                  </a:cubicBezTo>
                  <a:cubicBezTo>
                    <a:pt x="69356" y="35984"/>
                    <a:pt x="69286" y="35842"/>
                    <a:pt x="69286" y="35772"/>
                  </a:cubicBezTo>
                  <a:cubicBezTo>
                    <a:pt x="69286" y="35701"/>
                    <a:pt x="69215" y="35630"/>
                    <a:pt x="69215" y="35490"/>
                  </a:cubicBezTo>
                  <a:cubicBezTo>
                    <a:pt x="69215" y="35419"/>
                    <a:pt x="69144" y="35348"/>
                    <a:pt x="69144" y="35207"/>
                  </a:cubicBezTo>
                  <a:cubicBezTo>
                    <a:pt x="69144" y="35137"/>
                    <a:pt x="69074" y="35066"/>
                    <a:pt x="69074" y="35066"/>
                  </a:cubicBezTo>
                  <a:cubicBezTo>
                    <a:pt x="69074" y="35066"/>
                    <a:pt x="69074" y="35066"/>
                    <a:pt x="69074" y="35066"/>
                  </a:cubicBezTo>
                  <a:cubicBezTo>
                    <a:pt x="69074" y="35066"/>
                    <a:pt x="69074" y="34996"/>
                    <a:pt x="69074" y="34996"/>
                  </a:cubicBezTo>
                  <a:cubicBezTo>
                    <a:pt x="69003" y="34925"/>
                    <a:pt x="69003" y="34854"/>
                    <a:pt x="68933" y="34713"/>
                  </a:cubicBezTo>
                  <a:cubicBezTo>
                    <a:pt x="68862" y="34643"/>
                    <a:pt x="68862" y="34502"/>
                    <a:pt x="68792" y="34431"/>
                  </a:cubicBezTo>
                  <a:cubicBezTo>
                    <a:pt x="68721" y="34290"/>
                    <a:pt x="68651" y="34220"/>
                    <a:pt x="68651" y="34149"/>
                  </a:cubicBezTo>
                  <a:cubicBezTo>
                    <a:pt x="68580" y="34078"/>
                    <a:pt x="68509" y="33937"/>
                    <a:pt x="68509" y="33867"/>
                  </a:cubicBezTo>
                  <a:cubicBezTo>
                    <a:pt x="68509" y="33867"/>
                    <a:pt x="68509" y="33796"/>
                    <a:pt x="68439" y="33796"/>
                  </a:cubicBezTo>
                  <a:cubicBezTo>
                    <a:pt x="68439" y="33796"/>
                    <a:pt x="68368" y="33726"/>
                    <a:pt x="68368" y="33726"/>
                  </a:cubicBezTo>
                  <a:cubicBezTo>
                    <a:pt x="68227" y="33514"/>
                    <a:pt x="68086" y="33302"/>
                    <a:pt x="68016" y="33091"/>
                  </a:cubicBezTo>
                  <a:cubicBezTo>
                    <a:pt x="67945" y="32949"/>
                    <a:pt x="67804" y="32809"/>
                    <a:pt x="67733" y="32667"/>
                  </a:cubicBezTo>
                  <a:cubicBezTo>
                    <a:pt x="67733" y="32667"/>
                    <a:pt x="67733" y="32667"/>
                    <a:pt x="67733" y="32667"/>
                  </a:cubicBezTo>
                  <a:cubicBezTo>
                    <a:pt x="67733" y="32667"/>
                    <a:pt x="67733" y="32667"/>
                    <a:pt x="67733" y="32667"/>
                  </a:cubicBezTo>
                  <a:cubicBezTo>
                    <a:pt x="67663" y="32597"/>
                    <a:pt x="67592" y="32456"/>
                    <a:pt x="67522" y="32385"/>
                  </a:cubicBezTo>
                  <a:cubicBezTo>
                    <a:pt x="67451" y="32315"/>
                    <a:pt x="67381" y="32244"/>
                    <a:pt x="67310" y="32103"/>
                  </a:cubicBezTo>
                  <a:cubicBezTo>
                    <a:pt x="67239" y="32032"/>
                    <a:pt x="67169" y="31962"/>
                    <a:pt x="67098" y="31891"/>
                  </a:cubicBezTo>
                  <a:cubicBezTo>
                    <a:pt x="67028" y="31821"/>
                    <a:pt x="66957" y="31750"/>
                    <a:pt x="66887" y="31679"/>
                  </a:cubicBezTo>
                  <a:cubicBezTo>
                    <a:pt x="66887" y="31679"/>
                    <a:pt x="66887" y="31679"/>
                    <a:pt x="66887" y="31679"/>
                  </a:cubicBezTo>
                  <a:cubicBezTo>
                    <a:pt x="66887" y="31679"/>
                    <a:pt x="66887" y="31679"/>
                    <a:pt x="66887" y="31679"/>
                  </a:cubicBezTo>
                  <a:cubicBezTo>
                    <a:pt x="66816" y="31609"/>
                    <a:pt x="66746" y="31539"/>
                    <a:pt x="66746"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2"/>
                    <a:pt x="65899" y="30692"/>
                  </a:cubicBezTo>
                  <a:cubicBezTo>
                    <a:pt x="65828" y="30621"/>
                    <a:pt x="65758" y="30551"/>
                    <a:pt x="65687" y="30551"/>
                  </a:cubicBezTo>
                  <a:cubicBezTo>
                    <a:pt x="65617" y="30480"/>
                    <a:pt x="65546" y="30409"/>
                    <a:pt x="65476" y="30409"/>
                  </a:cubicBezTo>
                  <a:cubicBezTo>
                    <a:pt x="65405" y="30339"/>
                    <a:pt x="65335" y="30339"/>
                    <a:pt x="65264" y="30269"/>
                  </a:cubicBezTo>
                  <a:cubicBezTo>
                    <a:pt x="65193" y="30198"/>
                    <a:pt x="65123" y="30198"/>
                    <a:pt x="65052" y="30127"/>
                  </a:cubicBezTo>
                  <a:cubicBezTo>
                    <a:pt x="65052" y="30127"/>
                    <a:pt x="65052" y="30127"/>
                    <a:pt x="64982" y="30127"/>
                  </a:cubicBezTo>
                  <a:lnTo>
                    <a:pt x="13970" y="706"/>
                  </a:lnTo>
                  <a:cubicBezTo>
                    <a:pt x="13899" y="706"/>
                    <a:pt x="13829" y="635"/>
                    <a:pt x="13829" y="635"/>
                  </a:cubicBezTo>
                  <a:cubicBezTo>
                    <a:pt x="13758" y="565"/>
                    <a:pt x="13688" y="565"/>
                    <a:pt x="13617" y="494"/>
                  </a:cubicBezTo>
                  <a:cubicBezTo>
                    <a:pt x="13547" y="494"/>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8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95"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1"/>
                    <a:pt x="3316" y="6562"/>
                    <a:pt x="3669" y="6773"/>
                  </a:cubicBezTo>
                  <a:lnTo>
                    <a:pt x="54681" y="36195"/>
                  </a:lnTo>
                  <a:cubicBezTo>
                    <a:pt x="55033" y="36407"/>
                    <a:pt x="55386" y="36618"/>
                    <a:pt x="55739" y="36900"/>
                  </a:cubicBezTo>
                  <a:cubicBezTo>
                    <a:pt x="55739" y="36900"/>
                    <a:pt x="55739" y="36900"/>
                    <a:pt x="55739" y="36900"/>
                  </a:cubicBezTo>
                  <a:cubicBezTo>
                    <a:pt x="56092" y="37183"/>
                    <a:pt x="56374" y="37465"/>
                    <a:pt x="56727" y="37818"/>
                  </a:cubicBezTo>
                  <a:cubicBezTo>
                    <a:pt x="56727" y="37818"/>
                    <a:pt x="56727" y="37818"/>
                    <a:pt x="56727" y="37818"/>
                  </a:cubicBezTo>
                  <a:cubicBezTo>
                    <a:pt x="57009" y="38171"/>
                    <a:pt x="57362" y="38523"/>
                    <a:pt x="57573" y="38876"/>
                  </a:cubicBezTo>
                  <a:cubicBezTo>
                    <a:pt x="57573" y="38876"/>
                    <a:pt x="57573" y="38876"/>
                    <a:pt x="57573" y="38876"/>
                  </a:cubicBezTo>
                  <a:cubicBezTo>
                    <a:pt x="57856" y="39229"/>
                    <a:pt x="58067" y="39652"/>
                    <a:pt x="58279" y="40005"/>
                  </a:cubicBezTo>
                  <a:cubicBezTo>
                    <a:pt x="58279" y="40005"/>
                    <a:pt x="58279" y="40076"/>
                    <a:pt x="58349" y="40076"/>
                  </a:cubicBezTo>
                  <a:cubicBezTo>
                    <a:pt x="58561" y="40499"/>
                    <a:pt x="58773" y="40852"/>
                    <a:pt x="58984" y="41275"/>
                  </a:cubicBezTo>
                  <a:cubicBezTo>
                    <a:pt x="58984" y="41275"/>
                    <a:pt x="58984" y="41275"/>
                    <a:pt x="58984" y="41275"/>
                  </a:cubicBezTo>
                  <a:cubicBezTo>
                    <a:pt x="59196" y="41699"/>
                    <a:pt x="59337" y="42122"/>
                    <a:pt x="59478" y="42545"/>
                  </a:cubicBezTo>
                  <a:cubicBezTo>
                    <a:pt x="59478" y="42545"/>
                    <a:pt x="59478" y="42545"/>
                    <a:pt x="59478" y="42545"/>
                  </a:cubicBezTo>
                  <a:cubicBezTo>
                    <a:pt x="59620" y="42969"/>
                    <a:pt x="59690" y="43392"/>
                    <a:pt x="59761" y="43815"/>
                  </a:cubicBezTo>
                  <a:cubicBezTo>
                    <a:pt x="59761" y="43815"/>
                    <a:pt x="59761" y="43815"/>
                    <a:pt x="59761" y="43815"/>
                  </a:cubicBezTo>
                  <a:lnTo>
                    <a:pt x="59761" y="43815"/>
                  </a:lnTo>
                  <a:cubicBezTo>
                    <a:pt x="59831" y="44238"/>
                    <a:pt x="59831" y="44662"/>
                    <a:pt x="59831" y="45085"/>
                  </a:cubicBezTo>
                  <a:lnTo>
                    <a:pt x="69850" y="39088"/>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D8CACB67-BC62-49DD-AFD4-E78A89D710D8}"/>
                </a:ext>
              </a:extLst>
            </p:cNvPr>
            <p:cNvSpPr/>
            <p:nvPr/>
          </p:nvSpPr>
          <p:spPr>
            <a:xfrm>
              <a:off x="4061954" y="5170611"/>
              <a:ext cx="56444" cy="98778"/>
            </a:xfrm>
            <a:custGeom>
              <a:avLst/>
              <a:gdLst>
                <a:gd name="connsiteX0" fmla="*/ 56374 w 56444"/>
                <a:gd name="connsiteY0" fmla="*/ 30110 h 98777"/>
                <a:gd name="connsiteX1" fmla="*/ 61595 w 56444"/>
                <a:gd name="connsiteY1" fmla="*/ 39141 h 98777"/>
                <a:gd name="connsiteX2" fmla="*/ 6145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362 w 56444"/>
                <a:gd name="connsiteY7" fmla="*/ 688 h 98777"/>
                <a:gd name="connsiteX8" fmla="*/ 5637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10"/>
                  </a:moveTo>
                  <a:cubicBezTo>
                    <a:pt x="59267" y="31803"/>
                    <a:pt x="61595" y="35825"/>
                    <a:pt x="61595" y="39141"/>
                  </a:cubicBezTo>
                  <a:lnTo>
                    <a:pt x="61454" y="97773"/>
                  </a:lnTo>
                  <a:cubicBezTo>
                    <a:pt x="61454" y="101089"/>
                    <a:pt x="59125" y="102429"/>
                    <a:pt x="56233" y="100807"/>
                  </a:cubicBezTo>
                  <a:lnTo>
                    <a:pt x="5221" y="71385"/>
                  </a:lnTo>
                  <a:cubicBezTo>
                    <a:pt x="2328" y="69691"/>
                    <a:pt x="0" y="65599"/>
                    <a:pt x="0" y="62354"/>
                  </a:cubicBezTo>
                  <a:lnTo>
                    <a:pt x="141" y="3722"/>
                  </a:lnTo>
                  <a:cubicBezTo>
                    <a:pt x="141" y="406"/>
                    <a:pt x="2469" y="-934"/>
                    <a:pt x="5362" y="688"/>
                  </a:cubicBezTo>
                  <a:lnTo>
                    <a:pt x="56374" y="30110"/>
                  </a:lnTo>
                  <a:close/>
                </a:path>
              </a:pathLst>
            </a:custGeom>
            <a:solidFill>
              <a:schemeClr val="accent2"/>
            </a:solidFill>
            <a:ln w="7047"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C26D9A26-CA6D-4156-BC1D-1BA85FB20BBC}"/>
                </a:ext>
              </a:extLst>
            </p:cNvPr>
            <p:cNvSpPr/>
            <p:nvPr/>
          </p:nvSpPr>
          <p:spPr>
            <a:xfrm>
              <a:off x="4122138" y="5125508"/>
              <a:ext cx="7056" cy="63500"/>
            </a:xfrm>
            <a:custGeom>
              <a:avLst/>
              <a:gdLst>
                <a:gd name="connsiteX0" fmla="*/ 1623 w 7055"/>
                <a:gd name="connsiteY0" fmla="*/ 6138 h 63500"/>
                <a:gd name="connsiteX1" fmla="*/ 1482 w 7055"/>
                <a:gd name="connsiteY1" fmla="*/ 64770 h 63500"/>
                <a:gd name="connsiteX2" fmla="*/ 1340 w 7055"/>
                <a:gd name="connsiteY2" fmla="*/ 65899 h 63500"/>
                <a:gd name="connsiteX3" fmla="*/ 1340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8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4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760 h 63500"/>
                <a:gd name="connsiteX20" fmla="*/ 11783 w 7055"/>
                <a:gd name="connsiteY20" fmla="*/ 59478 h 63500"/>
                <a:gd name="connsiteX21" fmla="*/ 11783 w 7055"/>
                <a:gd name="connsiteY21" fmla="*/ 5919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3"/>
                    <a:pt x="1411" y="65546"/>
                    <a:pt x="1340" y="65899"/>
                  </a:cubicBezTo>
                  <a:cubicBezTo>
                    <a:pt x="1340" y="65899"/>
                    <a:pt x="1340" y="65899"/>
                    <a:pt x="1340" y="65899"/>
                  </a:cubicBezTo>
                  <a:cubicBezTo>
                    <a:pt x="1270" y="66252"/>
                    <a:pt x="1199" y="66534"/>
                    <a:pt x="1058" y="66816"/>
                  </a:cubicBezTo>
                  <a:cubicBezTo>
                    <a:pt x="1058" y="66816"/>
                    <a:pt x="1058" y="66816"/>
                    <a:pt x="1058" y="66816"/>
                  </a:cubicBezTo>
                  <a:cubicBezTo>
                    <a:pt x="988" y="67028"/>
                    <a:pt x="847" y="67169"/>
                    <a:pt x="776" y="67310"/>
                  </a:cubicBezTo>
                  <a:cubicBezTo>
                    <a:pt x="564" y="67592"/>
                    <a:pt x="282" y="67874"/>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0" y="60748"/>
                    <a:pt x="11500" y="60678"/>
                    <a:pt x="11571" y="60537"/>
                  </a:cubicBezTo>
                  <a:cubicBezTo>
                    <a:pt x="11642" y="6039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205" name="Freeform: Shape 204">
              <a:extLst>
                <a:ext uri="{FF2B5EF4-FFF2-40B4-BE49-F238E27FC236}">
                  <a16:creationId xmlns:a16="http://schemas.microsoft.com/office/drawing/2014/main" id="{116882D7-4817-4D34-A752-12E609A74FE2}"/>
                </a:ext>
              </a:extLst>
            </p:cNvPr>
            <p:cNvSpPr/>
            <p:nvPr/>
          </p:nvSpPr>
          <p:spPr>
            <a:xfrm>
              <a:off x="4062166" y="5092460"/>
              <a:ext cx="56444" cy="98778"/>
            </a:xfrm>
            <a:custGeom>
              <a:avLst/>
              <a:gdLst>
                <a:gd name="connsiteX0" fmla="*/ 56374 w 56444"/>
                <a:gd name="connsiteY0" fmla="*/ 30155 h 98777"/>
                <a:gd name="connsiteX1" fmla="*/ 61595 w 56444"/>
                <a:gd name="connsiteY1" fmla="*/ 39187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7"/>
                  </a:cubicBezTo>
                  <a:lnTo>
                    <a:pt x="61454" y="97818"/>
                  </a:lnTo>
                  <a:cubicBezTo>
                    <a:pt x="61454" y="101134"/>
                    <a:pt x="59125" y="102475"/>
                    <a:pt x="56233" y="100781"/>
                  </a:cubicBezTo>
                  <a:lnTo>
                    <a:pt x="5221" y="71360"/>
                  </a:lnTo>
                  <a:cubicBezTo>
                    <a:pt x="2328" y="69667"/>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3ECD4A9B-26AF-4A33-BEE6-E86AACE3FB5F}"/>
                </a:ext>
              </a:extLst>
            </p:cNvPr>
            <p:cNvSpPr/>
            <p:nvPr/>
          </p:nvSpPr>
          <p:spPr>
            <a:xfrm>
              <a:off x="4285756" y="5219912"/>
              <a:ext cx="7056" cy="63500"/>
            </a:xfrm>
            <a:custGeom>
              <a:avLst/>
              <a:gdLst>
                <a:gd name="connsiteX0" fmla="*/ 1552 w 7055"/>
                <a:gd name="connsiteY0" fmla="*/ 6138 h 63500"/>
                <a:gd name="connsiteX1" fmla="*/ 1411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148 w 7055"/>
                <a:gd name="connsiteY11" fmla="*/ 61242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6 h 63500"/>
                <a:gd name="connsiteX17" fmla="*/ 11642 w 7055"/>
                <a:gd name="connsiteY17" fmla="*/ 60254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0 h 63500"/>
                <a:gd name="connsiteX22" fmla="*/ 11783 w 7055"/>
                <a:gd name="connsiteY22" fmla="*/ 59478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552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552" y="6138"/>
                  </a:moveTo>
                  <a:lnTo>
                    <a:pt x="1411" y="64770"/>
                  </a:lnTo>
                  <a:cubicBezTo>
                    <a:pt x="1411" y="65193"/>
                    <a:pt x="1341" y="65546"/>
                    <a:pt x="1341" y="65899"/>
                  </a:cubicBezTo>
                  <a:cubicBezTo>
                    <a:pt x="1341" y="65899"/>
                    <a:pt x="1341" y="65899"/>
                    <a:pt x="1341" y="65899"/>
                  </a:cubicBezTo>
                  <a:cubicBezTo>
                    <a:pt x="1270" y="66251"/>
                    <a:pt x="1200" y="66534"/>
                    <a:pt x="1058" y="66816"/>
                  </a:cubicBezTo>
                  <a:cubicBezTo>
                    <a:pt x="1058" y="66816"/>
                    <a:pt x="1058" y="66816"/>
                    <a:pt x="1058" y="66816"/>
                  </a:cubicBezTo>
                  <a:cubicBezTo>
                    <a:pt x="988" y="67028"/>
                    <a:pt x="847" y="67169"/>
                    <a:pt x="776" y="67310"/>
                  </a:cubicBezTo>
                  <a:cubicBezTo>
                    <a:pt x="564" y="67592"/>
                    <a:pt x="282" y="67874"/>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831"/>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2"/>
                    <a:pt x="11783" y="58632"/>
                  </a:cubicBezTo>
                  <a:cubicBezTo>
                    <a:pt x="11783" y="58632"/>
                    <a:pt x="11783" y="58632"/>
                    <a:pt x="11783" y="58632"/>
                  </a:cubicBezTo>
                  <a:lnTo>
                    <a:pt x="11924" y="0"/>
                  </a:lnTo>
                  <a:lnTo>
                    <a:pt x="1552"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950881BD-BD79-4DC9-A715-B9AF41C63342}"/>
                </a:ext>
              </a:extLst>
            </p:cNvPr>
            <p:cNvSpPr/>
            <p:nvPr/>
          </p:nvSpPr>
          <p:spPr>
            <a:xfrm>
              <a:off x="4225643" y="5186864"/>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96" y="102475"/>
                    <a:pt x="56233" y="100781"/>
                  </a:cubicBezTo>
                  <a:lnTo>
                    <a:pt x="5221" y="71360"/>
                  </a:lnTo>
                  <a:cubicBezTo>
                    <a:pt x="2328" y="69667"/>
                    <a:pt x="0" y="65645"/>
                    <a:pt x="0" y="62329"/>
                  </a:cubicBezTo>
                  <a:lnTo>
                    <a:pt x="141" y="3697"/>
                  </a:lnTo>
                  <a:cubicBezTo>
                    <a:pt x="141" y="381"/>
                    <a:pt x="2540" y="-960"/>
                    <a:pt x="5433" y="734"/>
                  </a:cubicBezTo>
                  <a:lnTo>
                    <a:pt x="56444" y="30155"/>
                  </a:lnTo>
                  <a:close/>
                </a:path>
              </a:pathLst>
            </a:custGeom>
            <a:solidFill>
              <a:schemeClr val="accent2"/>
            </a:solidFill>
            <a:ln w="7047"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B8841E60-987C-4E39-91F7-4CECF71F69B5}"/>
                </a:ext>
              </a:extLst>
            </p:cNvPr>
            <p:cNvSpPr/>
            <p:nvPr/>
          </p:nvSpPr>
          <p:spPr>
            <a:xfrm>
              <a:off x="4203488" y="532899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9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5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690 h 63500"/>
                <a:gd name="connsiteX20" fmla="*/ 11783 w 7055"/>
                <a:gd name="connsiteY20" fmla="*/ 59408 h 63500"/>
                <a:gd name="connsiteX21" fmla="*/ 11783 w 7055"/>
                <a:gd name="connsiteY21" fmla="*/ 5912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lnTo>
                    <a:pt x="10372" y="62019"/>
                  </a:lnTo>
                  <a:cubicBezTo>
                    <a:pt x="10654" y="61807"/>
                    <a:pt x="10936" y="61525"/>
                    <a:pt x="11148" y="61242"/>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0" y="60749"/>
                    <a:pt x="11500"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690"/>
                  </a:cubicBezTo>
                  <a:cubicBezTo>
                    <a:pt x="11712" y="59620"/>
                    <a:pt x="11712" y="59549"/>
                    <a:pt x="11783" y="59408"/>
                  </a:cubicBezTo>
                  <a:cubicBezTo>
                    <a:pt x="11783" y="59337"/>
                    <a:pt x="11783" y="59267"/>
                    <a:pt x="11783" y="59126"/>
                  </a:cubicBezTo>
                  <a:cubicBezTo>
                    <a:pt x="11783" y="59055"/>
                    <a:pt x="11783" y="5898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897B91F4-493C-4BF2-8D8B-E861766E74AC}"/>
                </a:ext>
              </a:extLst>
            </p:cNvPr>
            <p:cNvSpPr/>
            <p:nvPr/>
          </p:nvSpPr>
          <p:spPr>
            <a:xfrm>
              <a:off x="4145562" y="5289903"/>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5 h 42333"/>
                <a:gd name="connsiteX7" fmla="*/ 58702 w 63499"/>
                <a:gd name="connsiteY7" fmla="*/ 41345 h 42333"/>
                <a:gd name="connsiteX8" fmla="*/ 59196 w 63499"/>
                <a:gd name="connsiteY8" fmla="*/ 42615 h 42333"/>
                <a:gd name="connsiteX9" fmla="*/ 59196 w 63499"/>
                <a:gd name="connsiteY9" fmla="*/ 42615 h 42333"/>
                <a:gd name="connsiteX10" fmla="*/ 59478 w 63499"/>
                <a:gd name="connsiteY10" fmla="*/ 43885 h 42333"/>
                <a:gd name="connsiteX11" fmla="*/ 59478 w 63499"/>
                <a:gd name="connsiteY11" fmla="*/ 43885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7 h 42333"/>
                <a:gd name="connsiteX26" fmla="*/ 69497 w 63499"/>
                <a:gd name="connsiteY26" fmla="*/ 36477 h 42333"/>
                <a:gd name="connsiteX27" fmla="*/ 69497 w 63499"/>
                <a:gd name="connsiteY27" fmla="*/ 36477 h 42333"/>
                <a:gd name="connsiteX28" fmla="*/ 69427 w 63499"/>
                <a:gd name="connsiteY28" fmla="*/ 36195 h 42333"/>
                <a:gd name="connsiteX29" fmla="*/ 69356 w 63499"/>
                <a:gd name="connsiteY29" fmla="*/ 35913 h 42333"/>
                <a:gd name="connsiteX30" fmla="*/ 69286 w 63499"/>
                <a:gd name="connsiteY30" fmla="*/ 35630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5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79 h 42333"/>
                <a:gd name="connsiteX50" fmla="*/ 66816 w 63499"/>
                <a:gd name="connsiteY50" fmla="*/ 31679 h 42333"/>
                <a:gd name="connsiteX51" fmla="*/ 66675 w 63499"/>
                <a:gd name="connsiteY51" fmla="*/ 31538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2 h 42333"/>
                <a:gd name="connsiteX58" fmla="*/ 65617 w 63499"/>
                <a:gd name="connsiteY58" fmla="*/ 30551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0"/>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2"/>
                    <a:pt x="58702" y="41345"/>
                  </a:cubicBezTo>
                  <a:cubicBezTo>
                    <a:pt x="58702" y="41345"/>
                    <a:pt x="58702" y="41345"/>
                    <a:pt x="58702" y="41345"/>
                  </a:cubicBezTo>
                  <a:cubicBezTo>
                    <a:pt x="58914" y="41769"/>
                    <a:pt x="59055" y="42192"/>
                    <a:pt x="59196" y="42615"/>
                  </a:cubicBezTo>
                  <a:cubicBezTo>
                    <a:pt x="59196" y="42615"/>
                    <a:pt x="59196" y="42615"/>
                    <a:pt x="59196" y="42615"/>
                  </a:cubicBezTo>
                  <a:cubicBezTo>
                    <a:pt x="59337" y="43039"/>
                    <a:pt x="59408" y="43462"/>
                    <a:pt x="59478" y="43885"/>
                  </a:cubicBezTo>
                  <a:cubicBezTo>
                    <a:pt x="59478" y="43885"/>
                    <a:pt x="59478" y="43885"/>
                    <a:pt x="59478" y="43885"/>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523"/>
                    <a:pt x="69921" y="38453"/>
                    <a:pt x="69921" y="38312"/>
                  </a:cubicBezTo>
                  <a:cubicBezTo>
                    <a:pt x="69921" y="38241"/>
                    <a:pt x="69921" y="38170"/>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0"/>
                    <a:pt x="69568" y="36760"/>
                    <a:pt x="69568" y="36689"/>
                  </a:cubicBezTo>
                  <a:cubicBezTo>
                    <a:pt x="69568" y="36618"/>
                    <a:pt x="69497" y="36548"/>
                    <a:pt x="69497" y="36477"/>
                  </a:cubicBezTo>
                  <a:cubicBezTo>
                    <a:pt x="69497" y="36477"/>
                    <a:pt x="69497" y="36477"/>
                    <a:pt x="69497" y="36477"/>
                  </a:cubicBezTo>
                  <a:cubicBezTo>
                    <a:pt x="69497" y="36477"/>
                    <a:pt x="69497" y="36477"/>
                    <a:pt x="69497" y="36477"/>
                  </a:cubicBezTo>
                  <a:cubicBezTo>
                    <a:pt x="69497" y="36406"/>
                    <a:pt x="69427" y="36266"/>
                    <a:pt x="69427" y="36195"/>
                  </a:cubicBezTo>
                  <a:cubicBezTo>
                    <a:pt x="69427" y="36124"/>
                    <a:pt x="69356" y="35983"/>
                    <a:pt x="69356" y="35913"/>
                  </a:cubicBezTo>
                  <a:cubicBezTo>
                    <a:pt x="69356" y="35842"/>
                    <a:pt x="69286" y="35772"/>
                    <a:pt x="69286" y="35630"/>
                  </a:cubicBezTo>
                  <a:cubicBezTo>
                    <a:pt x="69286" y="35560"/>
                    <a:pt x="69215" y="35490"/>
                    <a:pt x="69215" y="35348"/>
                  </a:cubicBezTo>
                  <a:cubicBezTo>
                    <a:pt x="69215" y="35278"/>
                    <a:pt x="69144" y="35207"/>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3"/>
                    <a:pt x="68086" y="33232"/>
                  </a:cubicBezTo>
                  <a:cubicBezTo>
                    <a:pt x="67945" y="33091"/>
                    <a:pt x="67874" y="32949"/>
                    <a:pt x="67733" y="32738"/>
                  </a:cubicBezTo>
                  <a:cubicBezTo>
                    <a:pt x="67733" y="32738"/>
                    <a:pt x="67733" y="32738"/>
                    <a:pt x="67733" y="32738"/>
                  </a:cubicBezTo>
                  <a:cubicBezTo>
                    <a:pt x="67733" y="32738"/>
                    <a:pt x="67733" y="32738"/>
                    <a:pt x="67733" y="32738"/>
                  </a:cubicBezTo>
                  <a:cubicBezTo>
                    <a:pt x="67663" y="32667"/>
                    <a:pt x="67592" y="32526"/>
                    <a:pt x="67522" y="32455"/>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16" y="31679"/>
                    <a:pt x="66816" y="31679"/>
                  </a:cubicBezTo>
                  <a:cubicBezTo>
                    <a:pt x="66816" y="31679"/>
                    <a:pt x="66816" y="31679"/>
                    <a:pt x="66816" y="31679"/>
                  </a:cubicBezTo>
                  <a:cubicBezTo>
                    <a:pt x="66746" y="31609"/>
                    <a:pt x="66746" y="31609"/>
                    <a:pt x="66675" y="31538"/>
                  </a:cubicBezTo>
                  <a:cubicBezTo>
                    <a:pt x="66604" y="31468"/>
                    <a:pt x="66534" y="31397"/>
                    <a:pt x="66463" y="31327"/>
                  </a:cubicBezTo>
                  <a:cubicBezTo>
                    <a:pt x="66393" y="31256"/>
                    <a:pt x="66322" y="31185"/>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2"/>
                    <a:pt x="65828" y="30762"/>
                  </a:cubicBezTo>
                  <a:cubicBezTo>
                    <a:pt x="65758" y="30691"/>
                    <a:pt x="65687" y="30621"/>
                    <a:pt x="65617" y="30551"/>
                  </a:cubicBezTo>
                  <a:cubicBezTo>
                    <a:pt x="65546" y="30480"/>
                    <a:pt x="65476" y="30409"/>
                    <a:pt x="65405" y="30409"/>
                  </a:cubicBezTo>
                  <a:cubicBezTo>
                    <a:pt x="65335"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739" y="37183"/>
                    <a:pt x="56021"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10" name="Freeform: Shape 209">
              <a:extLst>
                <a:ext uri="{FF2B5EF4-FFF2-40B4-BE49-F238E27FC236}">
                  <a16:creationId xmlns:a16="http://schemas.microsoft.com/office/drawing/2014/main" id="{B5C9A8C8-5505-4937-832D-93F99A78721C}"/>
                </a:ext>
              </a:extLst>
            </p:cNvPr>
            <p:cNvSpPr/>
            <p:nvPr/>
          </p:nvSpPr>
          <p:spPr>
            <a:xfrm>
              <a:off x="4143446" y="5295942"/>
              <a:ext cx="56444" cy="98778"/>
            </a:xfrm>
            <a:custGeom>
              <a:avLst/>
              <a:gdLst>
                <a:gd name="connsiteX0" fmla="*/ 56444 w 56444"/>
                <a:gd name="connsiteY0" fmla="*/ 30155 h 98777"/>
                <a:gd name="connsiteX1" fmla="*/ 61666 w 56444"/>
                <a:gd name="connsiteY1" fmla="*/ 39186 h 98777"/>
                <a:gd name="connsiteX2" fmla="*/ 61524 w 56444"/>
                <a:gd name="connsiteY2" fmla="*/ 97818 h 98777"/>
                <a:gd name="connsiteX3" fmla="*/ 56233 w 56444"/>
                <a:gd name="connsiteY3" fmla="*/ 100782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9"/>
                    <a:pt x="61666" y="35870"/>
                    <a:pt x="61666" y="39186"/>
                  </a:cubicBezTo>
                  <a:lnTo>
                    <a:pt x="61524" y="97818"/>
                  </a:lnTo>
                  <a:cubicBezTo>
                    <a:pt x="61524" y="101134"/>
                    <a:pt x="59126" y="102475"/>
                    <a:pt x="56233" y="100782"/>
                  </a:cubicBezTo>
                  <a:lnTo>
                    <a:pt x="5221" y="71360"/>
                  </a:lnTo>
                  <a:cubicBezTo>
                    <a:pt x="2328" y="69666"/>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A833EEE8-EADC-48C8-8382-A1C94AE895DF}"/>
                </a:ext>
              </a:extLst>
            </p:cNvPr>
            <p:cNvSpPr/>
            <p:nvPr/>
          </p:nvSpPr>
          <p:spPr>
            <a:xfrm>
              <a:off x="4203630" y="5250956"/>
              <a:ext cx="7056" cy="63500"/>
            </a:xfrm>
            <a:custGeom>
              <a:avLst/>
              <a:gdLst>
                <a:gd name="connsiteX0" fmla="*/ 1693 w 7055"/>
                <a:gd name="connsiteY0" fmla="*/ 5997 h 63500"/>
                <a:gd name="connsiteX1" fmla="*/ 1552 w 7055"/>
                <a:gd name="connsiteY1" fmla="*/ 64629 h 63500"/>
                <a:gd name="connsiteX2" fmla="*/ 1411 w 7055"/>
                <a:gd name="connsiteY2" fmla="*/ 65758 h 63500"/>
                <a:gd name="connsiteX3" fmla="*/ 1411 w 7055"/>
                <a:gd name="connsiteY3" fmla="*/ 65758 h 63500"/>
                <a:gd name="connsiteX4" fmla="*/ 1129 w 7055"/>
                <a:gd name="connsiteY4" fmla="*/ 66675 h 63500"/>
                <a:gd name="connsiteX5" fmla="*/ 1129 w 7055"/>
                <a:gd name="connsiteY5" fmla="*/ 66675 h 63500"/>
                <a:gd name="connsiteX6" fmla="*/ 847 w 7055"/>
                <a:gd name="connsiteY6" fmla="*/ 67169 h 63500"/>
                <a:gd name="connsiteX7" fmla="*/ 0 w 7055"/>
                <a:gd name="connsiteY7" fmla="*/ 67945 h 63500"/>
                <a:gd name="connsiteX8" fmla="*/ 0 w 7055"/>
                <a:gd name="connsiteY8" fmla="*/ 67945 h 63500"/>
                <a:gd name="connsiteX9" fmla="*/ 0 w 7055"/>
                <a:gd name="connsiteY9" fmla="*/ 67945 h 63500"/>
                <a:gd name="connsiteX10" fmla="*/ 10372 w 7055"/>
                <a:gd name="connsiteY10" fmla="*/ 61877 h 63500"/>
                <a:gd name="connsiteX11" fmla="*/ 11218 w 7055"/>
                <a:gd name="connsiteY11" fmla="*/ 61101 h 63500"/>
                <a:gd name="connsiteX12" fmla="*/ 11289 w 7055"/>
                <a:gd name="connsiteY12" fmla="*/ 61031 h 63500"/>
                <a:gd name="connsiteX13" fmla="*/ 11501 w 7055"/>
                <a:gd name="connsiteY13" fmla="*/ 60678 h 63500"/>
                <a:gd name="connsiteX14" fmla="*/ 11501 w 7055"/>
                <a:gd name="connsiteY14" fmla="*/ 60678 h 63500"/>
                <a:gd name="connsiteX15" fmla="*/ 11501 w 7055"/>
                <a:gd name="connsiteY15" fmla="*/ 60678 h 63500"/>
                <a:gd name="connsiteX16" fmla="*/ 11642 w 7055"/>
                <a:gd name="connsiteY16" fmla="*/ 60396 h 63500"/>
                <a:gd name="connsiteX17" fmla="*/ 11712 w 7055"/>
                <a:gd name="connsiteY17" fmla="*/ 60113 h 63500"/>
                <a:gd name="connsiteX18" fmla="*/ 11783 w 7055"/>
                <a:gd name="connsiteY18" fmla="*/ 59831 h 63500"/>
                <a:gd name="connsiteX19" fmla="*/ 11783 w 7055"/>
                <a:gd name="connsiteY19" fmla="*/ 59761 h 63500"/>
                <a:gd name="connsiteX20" fmla="*/ 11783 w 7055"/>
                <a:gd name="connsiteY20" fmla="*/ 59761 h 63500"/>
                <a:gd name="connsiteX21" fmla="*/ 11783 w 7055"/>
                <a:gd name="connsiteY21" fmla="*/ 5962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5 w 7055"/>
                <a:gd name="connsiteY27" fmla="*/ 0 h 63500"/>
                <a:gd name="connsiteX28" fmla="*/ 1693 w 7055"/>
                <a:gd name="connsiteY28" fmla="*/ 5997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5997"/>
                  </a:moveTo>
                  <a:lnTo>
                    <a:pt x="1552" y="64629"/>
                  </a:lnTo>
                  <a:cubicBezTo>
                    <a:pt x="1552" y="65052"/>
                    <a:pt x="1482" y="65405"/>
                    <a:pt x="1411" y="65758"/>
                  </a:cubicBezTo>
                  <a:cubicBezTo>
                    <a:pt x="1411" y="65758"/>
                    <a:pt x="1411" y="65758"/>
                    <a:pt x="1411" y="65758"/>
                  </a:cubicBezTo>
                  <a:cubicBezTo>
                    <a:pt x="1341" y="66111"/>
                    <a:pt x="1270" y="66393"/>
                    <a:pt x="1129" y="66675"/>
                  </a:cubicBezTo>
                  <a:cubicBezTo>
                    <a:pt x="1129" y="66675"/>
                    <a:pt x="1129" y="66675"/>
                    <a:pt x="1129" y="66675"/>
                  </a:cubicBezTo>
                  <a:cubicBezTo>
                    <a:pt x="1058" y="66887"/>
                    <a:pt x="917" y="67028"/>
                    <a:pt x="847" y="67169"/>
                  </a:cubicBezTo>
                  <a:cubicBezTo>
                    <a:pt x="635" y="67522"/>
                    <a:pt x="353" y="67804"/>
                    <a:pt x="0" y="67945"/>
                  </a:cubicBezTo>
                  <a:lnTo>
                    <a:pt x="0" y="67945"/>
                  </a:lnTo>
                  <a:cubicBezTo>
                    <a:pt x="0" y="67945"/>
                    <a:pt x="0" y="67945"/>
                    <a:pt x="0" y="67945"/>
                  </a:cubicBezTo>
                  <a:lnTo>
                    <a:pt x="10372" y="61877"/>
                  </a:lnTo>
                  <a:cubicBezTo>
                    <a:pt x="10724" y="61665"/>
                    <a:pt x="10936" y="61383"/>
                    <a:pt x="11218" y="61101"/>
                  </a:cubicBezTo>
                  <a:cubicBezTo>
                    <a:pt x="11218" y="61031"/>
                    <a:pt x="11289" y="61031"/>
                    <a:pt x="11289" y="61031"/>
                  </a:cubicBezTo>
                  <a:cubicBezTo>
                    <a:pt x="11359" y="60889"/>
                    <a:pt x="11430" y="60819"/>
                    <a:pt x="11501" y="60678"/>
                  </a:cubicBezTo>
                  <a:cubicBezTo>
                    <a:pt x="11501" y="60678"/>
                    <a:pt x="11501" y="60678"/>
                    <a:pt x="11501" y="60678"/>
                  </a:cubicBezTo>
                  <a:cubicBezTo>
                    <a:pt x="11501" y="60678"/>
                    <a:pt x="11501" y="60678"/>
                    <a:pt x="11501" y="60678"/>
                  </a:cubicBezTo>
                  <a:cubicBezTo>
                    <a:pt x="11571" y="60607"/>
                    <a:pt x="11571" y="60466"/>
                    <a:pt x="11642" y="60396"/>
                  </a:cubicBezTo>
                  <a:cubicBezTo>
                    <a:pt x="11642" y="60325"/>
                    <a:pt x="11712" y="60184"/>
                    <a:pt x="11712" y="60113"/>
                  </a:cubicBezTo>
                  <a:cubicBezTo>
                    <a:pt x="11712" y="60043"/>
                    <a:pt x="11783" y="59972"/>
                    <a:pt x="11783" y="59831"/>
                  </a:cubicBezTo>
                  <a:cubicBezTo>
                    <a:pt x="11783" y="59831"/>
                    <a:pt x="11783" y="59761"/>
                    <a:pt x="11783" y="59761"/>
                  </a:cubicBezTo>
                  <a:cubicBezTo>
                    <a:pt x="11783" y="59761"/>
                    <a:pt x="11783" y="59761"/>
                    <a:pt x="11783" y="59761"/>
                  </a:cubicBezTo>
                  <a:cubicBezTo>
                    <a:pt x="11783" y="59690"/>
                    <a:pt x="11783" y="59690"/>
                    <a:pt x="11783" y="59620"/>
                  </a:cubicBezTo>
                  <a:cubicBezTo>
                    <a:pt x="11783" y="59549"/>
                    <a:pt x="11783" y="59478"/>
                    <a:pt x="11853" y="59408"/>
                  </a:cubicBezTo>
                  <a:cubicBezTo>
                    <a:pt x="11853" y="59337"/>
                    <a:pt x="11853" y="59267"/>
                    <a:pt x="11853" y="59126"/>
                  </a:cubicBezTo>
                  <a:cubicBezTo>
                    <a:pt x="11853" y="59055"/>
                    <a:pt x="11853" y="58985"/>
                    <a:pt x="11853" y="58914"/>
                  </a:cubicBezTo>
                  <a:cubicBezTo>
                    <a:pt x="11853" y="58844"/>
                    <a:pt x="11853" y="58773"/>
                    <a:pt x="11853" y="58632"/>
                  </a:cubicBezTo>
                  <a:cubicBezTo>
                    <a:pt x="11853" y="58632"/>
                    <a:pt x="11853" y="58632"/>
                    <a:pt x="11853" y="58632"/>
                  </a:cubicBezTo>
                  <a:lnTo>
                    <a:pt x="11995" y="0"/>
                  </a:lnTo>
                  <a:lnTo>
                    <a:pt x="1693" y="5997"/>
                  </a:lnTo>
                  <a:close/>
                </a:path>
              </a:pathLst>
            </a:custGeom>
            <a:solidFill>
              <a:schemeClr val="accent2">
                <a:lumMod val="75000"/>
              </a:schemeClr>
            </a:solidFill>
            <a:ln w="7047"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54DAE82B-2532-4145-9E92-D78D669CA9CB}"/>
                </a:ext>
              </a:extLst>
            </p:cNvPr>
            <p:cNvSpPr/>
            <p:nvPr/>
          </p:nvSpPr>
          <p:spPr>
            <a:xfrm>
              <a:off x="4145633" y="5211516"/>
              <a:ext cx="63500" cy="42333"/>
            </a:xfrm>
            <a:custGeom>
              <a:avLst/>
              <a:gdLst>
                <a:gd name="connsiteX0" fmla="*/ 56515 w 63499"/>
                <a:gd name="connsiteY0" fmla="*/ 38030 h 42333"/>
                <a:gd name="connsiteX1" fmla="*/ 56515 w 63499"/>
                <a:gd name="connsiteY1" fmla="*/ 38030 h 42333"/>
                <a:gd name="connsiteX2" fmla="*/ 57432 w 63499"/>
                <a:gd name="connsiteY2" fmla="*/ 39088 h 42333"/>
                <a:gd name="connsiteX3" fmla="*/ 57432 w 63499"/>
                <a:gd name="connsiteY3" fmla="*/ 39088 h 42333"/>
                <a:gd name="connsiteX4" fmla="*/ 58208 w 63499"/>
                <a:gd name="connsiteY4" fmla="*/ 40217 h 42333"/>
                <a:gd name="connsiteX5" fmla="*/ 58208 w 63499"/>
                <a:gd name="connsiteY5" fmla="*/ 40287 h 42333"/>
                <a:gd name="connsiteX6" fmla="*/ 58843 w 63499"/>
                <a:gd name="connsiteY6" fmla="*/ 41487 h 42333"/>
                <a:gd name="connsiteX7" fmla="*/ 58843 w 63499"/>
                <a:gd name="connsiteY7" fmla="*/ 41487 h 42333"/>
                <a:gd name="connsiteX8" fmla="*/ 59337 w 63499"/>
                <a:gd name="connsiteY8" fmla="*/ 42757 h 42333"/>
                <a:gd name="connsiteX9" fmla="*/ 59337 w 63499"/>
                <a:gd name="connsiteY9" fmla="*/ 42757 h 42333"/>
                <a:gd name="connsiteX10" fmla="*/ 59619 w 63499"/>
                <a:gd name="connsiteY10" fmla="*/ 44027 h 42333"/>
                <a:gd name="connsiteX11" fmla="*/ 59619 w 63499"/>
                <a:gd name="connsiteY11" fmla="*/ 44027 h 42333"/>
                <a:gd name="connsiteX12" fmla="*/ 59690 w 63499"/>
                <a:gd name="connsiteY12" fmla="*/ 45297 h 42333"/>
                <a:gd name="connsiteX13" fmla="*/ 70062 w 63499"/>
                <a:gd name="connsiteY13" fmla="*/ 39229 h 42333"/>
                <a:gd name="connsiteX14" fmla="*/ 70062 w 63499"/>
                <a:gd name="connsiteY14" fmla="*/ 39017 h 42333"/>
                <a:gd name="connsiteX15" fmla="*/ 70062 w 63499"/>
                <a:gd name="connsiteY15" fmla="*/ 38735 h 42333"/>
                <a:gd name="connsiteX16" fmla="*/ 70062 w 63499"/>
                <a:gd name="connsiteY16" fmla="*/ 38453 h 42333"/>
                <a:gd name="connsiteX17" fmla="*/ 70062 w 63499"/>
                <a:gd name="connsiteY17" fmla="*/ 38170 h 42333"/>
                <a:gd name="connsiteX18" fmla="*/ 69991 w 63499"/>
                <a:gd name="connsiteY18" fmla="*/ 37888 h 42333"/>
                <a:gd name="connsiteX19" fmla="*/ 69991 w 63499"/>
                <a:gd name="connsiteY19" fmla="*/ 37888 h 42333"/>
                <a:gd name="connsiteX20" fmla="*/ 69991 w 63499"/>
                <a:gd name="connsiteY20" fmla="*/ 37888 h 42333"/>
                <a:gd name="connsiteX21" fmla="*/ 69920 w 63499"/>
                <a:gd name="connsiteY21" fmla="*/ 37676 h 42333"/>
                <a:gd name="connsiteX22" fmla="*/ 69850 w 63499"/>
                <a:gd name="connsiteY22" fmla="*/ 37394 h 42333"/>
                <a:gd name="connsiteX23" fmla="*/ 69779 w 63499"/>
                <a:gd name="connsiteY23" fmla="*/ 37112 h 42333"/>
                <a:gd name="connsiteX24" fmla="*/ 69709 w 63499"/>
                <a:gd name="connsiteY24" fmla="*/ 36830 h 42333"/>
                <a:gd name="connsiteX25" fmla="*/ 69638 w 63499"/>
                <a:gd name="connsiteY25" fmla="*/ 36618 h 42333"/>
                <a:gd name="connsiteX26" fmla="*/ 69638 w 63499"/>
                <a:gd name="connsiteY26" fmla="*/ 36618 h 42333"/>
                <a:gd name="connsiteX27" fmla="*/ 69638 w 63499"/>
                <a:gd name="connsiteY27" fmla="*/ 36548 h 42333"/>
                <a:gd name="connsiteX28" fmla="*/ 69568 w 63499"/>
                <a:gd name="connsiteY28" fmla="*/ 36266 h 42333"/>
                <a:gd name="connsiteX29" fmla="*/ 69497 w 63499"/>
                <a:gd name="connsiteY29" fmla="*/ 35983 h 42333"/>
                <a:gd name="connsiteX30" fmla="*/ 69427 w 63499"/>
                <a:gd name="connsiteY30" fmla="*/ 35701 h 42333"/>
                <a:gd name="connsiteX31" fmla="*/ 69356 w 63499"/>
                <a:gd name="connsiteY31" fmla="*/ 35419 h 42333"/>
                <a:gd name="connsiteX32" fmla="*/ 69285 w 63499"/>
                <a:gd name="connsiteY32" fmla="*/ 35207 h 42333"/>
                <a:gd name="connsiteX33" fmla="*/ 69285 w 63499"/>
                <a:gd name="connsiteY33" fmla="*/ 35207 h 42333"/>
                <a:gd name="connsiteX34" fmla="*/ 69285 w 63499"/>
                <a:gd name="connsiteY34" fmla="*/ 35137 h 42333"/>
                <a:gd name="connsiteX35" fmla="*/ 69144 w 63499"/>
                <a:gd name="connsiteY35" fmla="*/ 34854 h 42333"/>
                <a:gd name="connsiteX36" fmla="*/ 69003 w 63499"/>
                <a:gd name="connsiteY36" fmla="*/ 34572 h 42333"/>
                <a:gd name="connsiteX37" fmla="*/ 68862 w 63499"/>
                <a:gd name="connsiteY37" fmla="*/ 34290 h 42333"/>
                <a:gd name="connsiteX38" fmla="*/ 68651 w 63499"/>
                <a:gd name="connsiteY38" fmla="*/ 33937 h 42333"/>
                <a:gd name="connsiteX39" fmla="*/ 68651 w 63499"/>
                <a:gd name="connsiteY39" fmla="*/ 33867 h 42333"/>
                <a:gd name="connsiteX40" fmla="*/ 68580 w 63499"/>
                <a:gd name="connsiteY40" fmla="*/ 33796 h 42333"/>
                <a:gd name="connsiteX41" fmla="*/ 68157 w 63499"/>
                <a:gd name="connsiteY41" fmla="*/ 33161 h 42333"/>
                <a:gd name="connsiteX42" fmla="*/ 67804 w 63499"/>
                <a:gd name="connsiteY42" fmla="*/ 32667 h 42333"/>
                <a:gd name="connsiteX43" fmla="*/ 67804 w 63499"/>
                <a:gd name="connsiteY43" fmla="*/ 32667 h 42333"/>
                <a:gd name="connsiteX44" fmla="*/ 67804 w 63499"/>
                <a:gd name="connsiteY44" fmla="*/ 32667 h 42333"/>
                <a:gd name="connsiteX45" fmla="*/ 67592 w 63499"/>
                <a:gd name="connsiteY45" fmla="*/ 32385 h 42333"/>
                <a:gd name="connsiteX46" fmla="*/ 67380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4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0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5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515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515" y="38030"/>
                  </a:moveTo>
                  <a:cubicBezTo>
                    <a:pt x="56515" y="38030"/>
                    <a:pt x="56515" y="38030"/>
                    <a:pt x="56515" y="38030"/>
                  </a:cubicBezTo>
                  <a:cubicBezTo>
                    <a:pt x="56868" y="38382"/>
                    <a:pt x="57150" y="38735"/>
                    <a:pt x="57432" y="39088"/>
                  </a:cubicBezTo>
                  <a:cubicBezTo>
                    <a:pt x="57432" y="39088"/>
                    <a:pt x="57432" y="39088"/>
                    <a:pt x="57432" y="39088"/>
                  </a:cubicBezTo>
                  <a:cubicBezTo>
                    <a:pt x="57714" y="39440"/>
                    <a:pt x="57926" y="39864"/>
                    <a:pt x="58208" y="40217"/>
                  </a:cubicBezTo>
                  <a:cubicBezTo>
                    <a:pt x="58208" y="40217"/>
                    <a:pt x="58208" y="40287"/>
                    <a:pt x="58208" y="40287"/>
                  </a:cubicBezTo>
                  <a:cubicBezTo>
                    <a:pt x="58420" y="40710"/>
                    <a:pt x="58632" y="41063"/>
                    <a:pt x="58843" y="41487"/>
                  </a:cubicBezTo>
                  <a:cubicBezTo>
                    <a:pt x="58843" y="41487"/>
                    <a:pt x="58843" y="41487"/>
                    <a:pt x="58843" y="41487"/>
                  </a:cubicBezTo>
                  <a:cubicBezTo>
                    <a:pt x="59055" y="41910"/>
                    <a:pt x="59196" y="42333"/>
                    <a:pt x="59337" y="42757"/>
                  </a:cubicBezTo>
                  <a:cubicBezTo>
                    <a:pt x="59337" y="42757"/>
                    <a:pt x="59337" y="42757"/>
                    <a:pt x="59337" y="42757"/>
                  </a:cubicBezTo>
                  <a:cubicBezTo>
                    <a:pt x="59478" y="43180"/>
                    <a:pt x="59549" y="43603"/>
                    <a:pt x="59619" y="44027"/>
                  </a:cubicBezTo>
                  <a:cubicBezTo>
                    <a:pt x="59619" y="44027"/>
                    <a:pt x="59619" y="44027"/>
                    <a:pt x="59619" y="44027"/>
                  </a:cubicBezTo>
                  <a:cubicBezTo>
                    <a:pt x="59690" y="44450"/>
                    <a:pt x="59690" y="44873"/>
                    <a:pt x="59690" y="45297"/>
                  </a:cubicBezTo>
                  <a:lnTo>
                    <a:pt x="70062" y="39229"/>
                  </a:lnTo>
                  <a:cubicBezTo>
                    <a:pt x="70062" y="39158"/>
                    <a:pt x="70062" y="39088"/>
                    <a:pt x="70062" y="39017"/>
                  </a:cubicBezTo>
                  <a:cubicBezTo>
                    <a:pt x="70062" y="38946"/>
                    <a:pt x="70062" y="38876"/>
                    <a:pt x="70062" y="38735"/>
                  </a:cubicBezTo>
                  <a:cubicBezTo>
                    <a:pt x="70062" y="38664"/>
                    <a:pt x="70062" y="38594"/>
                    <a:pt x="70062" y="38453"/>
                  </a:cubicBezTo>
                  <a:cubicBezTo>
                    <a:pt x="70062" y="38312"/>
                    <a:pt x="70062" y="38312"/>
                    <a:pt x="70062" y="38170"/>
                  </a:cubicBezTo>
                  <a:cubicBezTo>
                    <a:pt x="70062" y="38100"/>
                    <a:pt x="70062" y="38030"/>
                    <a:pt x="69991" y="37888"/>
                  </a:cubicBezTo>
                  <a:cubicBezTo>
                    <a:pt x="69991" y="37888"/>
                    <a:pt x="69991" y="37888"/>
                    <a:pt x="69991" y="37888"/>
                  </a:cubicBezTo>
                  <a:cubicBezTo>
                    <a:pt x="69991" y="37888"/>
                    <a:pt x="69991" y="37888"/>
                    <a:pt x="69991" y="37888"/>
                  </a:cubicBezTo>
                  <a:cubicBezTo>
                    <a:pt x="69991" y="37818"/>
                    <a:pt x="69991" y="37747"/>
                    <a:pt x="69920" y="37676"/>
                  </a:cubicBezTo>
                  <a:cubicBezTo>
                    <a:pt x="69920" y="37606"/>
                    <a:pt x="69850" y="37465"/>
                    <a:pt x="69850" y="37394"/>
                  </a:cubicBezTo>
                  <a:cubicBezTo>
                    <a:pt x="69850" y="37324"/>
                    <a:pt x="69779" y="37182"/>
                    <a:pt x="69779" y="37112"/>
                  </a:cubicBezTo>
                  <a:cubicBezTo>
                    <a:pt x="69779" y="37042"/>
                    <a:pt x="69709" y="36900"/>
                    <a:pt x="69709" y="36830"/>
                  </a:cubicBezTo>
                  <a:cubicBezTo>
                    <a:pt x="69709" y="36759"/>
                    <a:pt x="69638" y="36689"/>
                    <a:pt x="69638" y="36618"/>
                  </a:cubicBezTo>
                  <a:cubicBezTo>
                    <a:pt x="69638" y="36618"/>
                    <a:pt x="69638" y="36618"/>
                    <a:pt x="69638" y="36618"/>
                  </a:cubicBezTo>
                  <a:cubicBezTo>
                    <a:pt x="69638" y="36618"/>
                    <a:pt x="69638" y="36618"/>
                    <a:pt x="69638" y="36548"/>
                  </a:cubicBezTo>
                  <a:cubicBezTo>
                    <a:pt x="69638" y="36477"/>
                    <a:pt x="69568" y="36336"/>
                    <a:pt x="69568" y="36266"/>
                  </a:cubicBezTo>
                  <a:cubicBezTo>
                    <a:pt x="69568" y="36195"/>
                    <a:pt x="69497" y="36054"/>
                    <a:pt x="69497" y="35983"/>
                  </a:cubicBezTo>
                  <a:cubicBezTo>
                    <a:pt x="69497" y="35913"/>
                    <a:pt x="69427" y="35842"/>
                    <a:pt x="69427" y="35701"/>
                  </a:cubicBezTo>
                  <a:cubicBezTo>
                    <a:pt x="69427" y="35630"/>
                    <a:pt x="69356" y="35560"/>
                    <a:pt x="69356" y="35419"/>
                  </a:cubicBezTo>
                  <a:cubicBezTo>
                    <a:pt x="69356" y="35348"/>
                    <a:pt x="69285" y="35278"/>
                    <a:pt x="69285" y="35207"/>
                  </a:cubicBezTo>
                  <a:cubicBezTo>
                    <a:pt x="69285" y="35207"/>
                    <a:pt x="69285" y="35207"/>
                    <a:pt x="69285" y="35207"/>
                  </a:cubicBezTo>
                  <a:cubicBezTo>
                    <a:pt x="69285" y="35207"/>
                    <a:pt x="69285" y="35207"/>
                    <a:pt x="69285" y="35137"/>
                  </a:cubicBezTo>
                  <a:cubicBezTo>
                    <a:pt x="69215" y="35066"/>
                    <a:pt x="69215" y="34995"/>
                    <a:pt x="69144" y="34854"/>
                  </a:cubicBezTo>
                  <a:cubicBezTo>
                    <a:pt x="69074" y="34784"/>
                    <a:pt x="69074" y="34643"/>
                    <a:pt x="69003" y="34572"/>
                  </a:cubicBezTo>
                  <a:cubicBezTo>
                    <a:pt x="68933" y="34502"/>
                    <a:pt x="68862" y="34361"/>
                    <a:pt x="68862" y="34290"/>
                  </a:cubicBezTo>
                  <a:cubicBezTo>
                    <a:pt x="68792" y="34149"/>
                    <a:pt x="68721" y="34078"/>
                    <a:pt x="68651" y="33937"/>
                  </a:cubicBezTo>
                  <a:cubicBezTo>
                    <a:pt x="68651" y="33937"/>
                    <a:pt x="68651" y="33867"/>
                    <a:pt x="68651" y="33867"/>
                  </a:cubicBezTo>
                  <a:cubicBezTo>
                    <a:pt x="68651" y="33867"/>
                    <a:pt x="68651" y="33796"/>
                    <a:pt x="68580" y="33796"/>
                  </a:cubicBezTo>
                  <a:cubicBezTo>
                    <a:pt x="68439" y="33585"/>
                    <a:pt x="68298" y="33373"/>
                    <a:pt x="68157" y="33161"/>
                  </a:cubicBezTo>
                  <a:cubicBezTo>
                    <a:pt x="68016" y="33020"/>
                    <a:pt x="67945" y="32879"/>
                    <a:pt x="67804" y="32667"/>
                  </a:cubicBezTo>
                  <a:cubicBezTo>
                    <a:pt x="67804" y="32667"/>
                    <a:pt x="67804" y="32667"/>
                    <a:pt x="67804" y="32667"/>
                  </a:cubicBezTo>
                  <a:cubicBezTo>
                    <a:pt x="67804" y="32667"/>
                    <a:pt x="67804" y="32667"/>
                    <a:pt x="67804" y="32667"/>
                  </a:cubicBezTo>
                  <a:cubicBezTo>
                    <a:pt x="67733" y="32597"/>
                    <a:pt x="67663" y="32455"/>
                    <a:pt x="67592" y="32385"/>
                  </a:cubicBezTo>
                  <a:cubicBezTo>
                    <a:pt x="67522" y="32314"/>
                    <a:pt x="67451" y="32244"/>
                    <a:pt x="67380"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745" y="31468"/>
                    <a:pt x="66745" y="31468"/>
                  </a:cubicBezTo>
                  <a:cubicBezTo>
                    <a:pt x="66675" y="31397"/>
                    <a:pt x="66604" y="31327"/>
                    <a:pt x="66534" y="31256"/>
                  </a:cubicBezTo>
                  <a:cubicBezTo>
                    <a:pt x="66463" y="31185"/>
                    <a:pt x="66393" y="31115"/>
                    <a:pt x="66322" y="31044"/>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0"/>
                    <a:pt x="65687" y="30550"/>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4"/>
                    <a:pt x="13688" y="564"/>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5"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0"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80" y="37394"/>
                    <a:pt x="56162" y="37747"/>
                    <a:pt x="56515" y="3803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13" name="Freeform: Shape 212">
              <a:extLst>
                <a:ext uri="{FF2B5EF4-FFF2-40B4-BE49-F238E27FC236}">
                  <a16:creationId xmlns:a16="http://schemas.microsoft.com/office/drawing/2014/main" id="{674B9A1C-4BAE-47C0-ACE3-3EE2A51791AD}"/>
                </a:ext>
              </a:extLst>
            </p:cNvPr>
            <p:cNvSpPr/>
            <p:nvPr/>
          </p:nvSpPr>
          <p:spPr>
            <a:xfrm>
              <a:off x="4143657" y="5217812"/>
              <a:ext cx="56444" cy="98778"/>
            </a:xfrm>
            <a:custGeom>
              <a:avLst/>
              <a:gdLst>
                <a:gd name="connsiteX0" fmla="*/ 56444 w 56444"/>
                <a:gd name="connsiteY0" fmla="*/ 30110 h 98777"/>
                <a:gd name="connsiteX1" fmla="*/ 61666 w 56444"/>
                <a:gd name="connsiteY1" fmla="*/ 39141 h 98777"/>
                <a:gd name="connsiteX2" fmla="*/ 6152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433 w 56444"/>
                <a:gd name="connsiteY7" fmla="*/ 688 h 98777"/>
                <a:gd name="connsiteX8" fmla="*/ 5644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10"/>
                  </a:moveTo>
                  <a:cubicBezTo>
                    <a:pt x="59337" y="31803"/>
                    <a:pt x="61666" y="35825"/>
                    <a:pt x="61666" y="39141"/>
                  </a:cubicBezTo>
                  <a:lnTo>
                    <a:pt x="61524" y="97773"/>
                  </a:lnTo>
                  <a:cubicBezTo>
                    <a:pt x="61524" y="101089"/>
                    <a:pt x="59126" y="102429"/>
                    <a:pt x="56233" y="100807"/>
                  </a:cubicBezTo>
                  <a:lnTo>
                    <a:pt x="5221" y="71385"/>
                  </a:lnTo>
                  <a:cubicBezTo>
                    <a:pt x="2328" y="69691"/>
                    <a:pt x="0" y="65599"/>
                    <a:pt x="0" y="62354"/>
                  </a:cubicBezTo>
                  <a:lnTo>
                    <a:pt x="141" y="3722"/>
                  </a:lnTo>
                  <a:cubicBezTo>
                    <a:pt x="141" y="406"/>
                    <a:pt x="2469" y="-934"/>
                    <a:pt x="5433" y="688"/>
                  </a:cubicBezTo>
                  <a:lnTo>
                    <a:pt x="56444" y="30110"/>
                  </a:lnTo>
                  <a:close/>
                </a:path>
              </a:pathLst>
            </a:custGeom>
            <a:solidFill>
              <a:schemeClr val="accent2"/>
            </a:solidFill>
            <a:ln w="7047"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ED2E9AAA-BC1E-4F73-91E9-925D1E92A54F}"/>
                </a:ext>
              </a:extLst>
            </p:cNvPr>
            <p:cNvSpPr/>
            <p:nvPr/>
          </p:nvSpPr>
          <p:spPr>
            <a:xfrm>
              <a:off x="4203912" y="517271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0 w 7055"/>
                <a:gd name="connsiteY10" fmla="*/ 68086 h 63500"/>
                <a:gd name="connsiteX11" fmla="*/ 10372 w 7055"/>
                <a:gd name="connsiteY11" fmla="*/ 62018 h 63500"/>
                <a:gd name="connsiteX12" fmla="*/ 11148 w 7055"/>
                <a:gd name="connsiteY12" fmla="*/ 61242 h 63500"/>
                <a:gd name="connsiteX13" fmla="*/ 11218 w 7055"/>
                <a:gd name="connsiteY13" fmla="*/ 61172 h 63500"/>
                <a:gd name="connsiteX14" fmla="*/ 11430 w 7055"/>
                <a:gd name="connsiteY14" fmla="*/ 60819 h 63500"/>
                <a:gd name="connsiteX15" fmla="*/ 11430 w 7055"/>
                <a:gd name="connsiteY15" fmla="*/ 60819 h 63500"/>
                <a:gd name="connsiteX16" fmla="*/ 11430 w 7055"/>
                <a:gd name="connsiteY16" fmla="*/ 60819 h 63500"/>
                <a:gd name="connsiteX17" fmla="*/ 11571 w 7055"/>
                <a:gd name="connsiteY17" fmla="*/ 60536 h 63500"/>
                <a:gd name="connsiteX18" fmla="*/ 11642 w 7055"/>
                <a:gd name="connsiteY18" fmla="*/ 60254 h 63500"/>
                <a:gd name="connsiteX19" fmla="*/ 11712 w 7055"/>
                <a:gd name="connsiteY19" fmla="*/ 59972 h 63500"/>
                <a:gd name="connsiteX20" fmla="*/ 11712 w 7055"/>
                <a:gd name="connsiteY20" fmla="*/ 59831 h 63500"/>
                <a:gd name="connsiteX21" fmla="*/ 11712 w 7055"/>
                <a:gd name="connsiteY21" fmla="*/ 59831 h 63500"/>
                <a:gd name="connsiteX22" fmla="*/ 11712 w 7055"/>
                <a:gd name="connsiteY22" fmla="*/ 59690 h 63500"/>
                <a:gd name="connsiteX23" fmla="*/ 11783 w 7055"/>
                <a:gd name="connsiteY23" fmla="*/ 59408 h 63500"/>
                <a:gd name="connsiteX24" fmla="*/ 11783 w 7055"/>
                <a:gd name="connsiteY24" fmla="*/ 59126 h 63500"/>
                <a:gd name="connsiteX25" fmla="*/ 11783 w 7055"/>
                <a:gd name="connsiteY25" fmla="*/ 58914 h 63500"/>
                <a:gd name="connsiteX26" fmla="*/ 11783 w 7055"/>
                <a:gd name="connsiteY26" fmla="*/ 58632 h 63500"/>
                <a:gd name="connsiteX27" fmla="*/ 11783 w 7055"/>
                <a:gd name="connsiteY27" fmla="*/ 58632 h 63500"/>
                <a:gd name="connsiteX28" fmla="*/ 11924 w 7055"/>
                <a:gd name="connsiteY28" fmla="*/ 0 h 63500"/>
                <a:gd name="connsiteX29" fmla="*/ 1623 w 7055"/>
                <a:gd name="connsiteY29"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5" h="63500">
                  <a:moveTo>
                    <a:pt x="1623" y="6138"/>
                  </a:moveTo>
                  <a:lnTo>
                    <a:pt x="1482" y="64770"/>
                  </a:lnTo>
                  <a:cubicBezTo>
                    <a:pt x="1482" y="65193"/>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cubicBezTo>
                    <a:pt x="0" y="68086"/>
                    <a:pt x="0" y="68086"/>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690"/>
                  </a:cubicBezTo>
                  <a:cubicBezTo>
                    <a:pt x="11712" y="59620"/>
                    <a:pt x="11712" y="59549"/>
                    <a:pt x="11783" y="59408"/>
                  </a:cubicBezTo>
                  <a:cubicBezTo>
                    <a:pt x="11783" y="59337"/>
                    <a:pt x="11783" y="59266"/>
                    <a:pt x="11783" y="59126"/>
                  </a:cubicBezTo>
                  <a:cubicBezTo>
                    <a:pt x="11783" y="59055"/>
                    <a:pt x="11783" y="58984"/>
                    <a:pt x="11783" y="58914"/>
                  </a:cubicBezTo>
                  <a:cubicBezTo>
                    <a:pt x="11783" y="58843"/>
                    <a:pt x="11783" y="58772"/>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215" name="Freeform: Shape 214">
              <a:extLst>
                <a:ext uri="{FF2B5EF4-FFF2-40B4-BE49-F238E27FC236}">
                  <a16:creationId xmlns:a16="http://schemas.microsoft.com/office/drawing/2014/main" id="{574ADDF7-C00A-4115-A35C-F2C23E93DD05}"/>
                </a:ext>
              </a:extLst>
            </p:cNvPr>
            <p:cNvSpPr/>
            <p:nvPr/>
          </p:nvSpPr>
          <p:spPr>
            <a:xfrm>
              <a:off x="4143869" y="5139662"/>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25" y="102475"/>
                    <a:pt x="56233" y="100781"/>
                  </a:cubicBezTo>
                  <a:lnTo>
                    <a:pt x="5221" y="71360"/>
                  </a:lnTo>
                  <a:cubicBezTo>
                    <a:pt x="2328" y="69667"/>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B788B05A-C159-4F6B-A8DE-0D6E1C99898F}"/>
                </a:ext>
              </a:extLst>
            </p:cNvPr>
            <p:cNvSpPr/>
            <p:nvPr/>
          </p:nvSpPr>
          <p:spPr>
            <a:xfrm>
              <a:off x="4064141" y="5086209"/>
              <a:ext cx="63500" cy="42333"/>
            </a:xfrm>
            <a:custGeom>
              <a:avLst/>
              <a:gdLst>
                <a:gd name="connsiteX0" fmla="*/ 56444 w 63499"/>
                <a:gd name="connsiteY0" fmla="*/ 38030 h 42333"/>
                <a:gd name="connsiteX1" fmla="*/ 56444 w 63499"/>
                <a:gd name="connsiteY1" fmla="*/ 38030 h 42333"/>
                <a:gd name="connsiteX2" fmla="*/ 57362 w 63499"/>
                <a:gd name="connsiteY2" fmla="*/ 39088 h 42333"/>
                <a:gd name="connsiteX3" fmla="*/ 57362 w 63499"/>
                <a:gd name="connsiteY3" fmla="*/ 39088 h 42333"/>
                <a:gd name="connsiteX4" fmla="*/ 58138 w 63499"/>
                <a:gd name="connsiteY4" fmla="*/ 40217 h 42333"/>
                <a:gd name="connsiteX5" fmla="*/ 58138 w 63499"/>
                <a:gd name="connsiteY5" fmla="*/ 40287 h 42333"/>
                <a:gd name="connsiteX6" fmla="*/ 58773 w 63499"/>
                <a:gd name="connsiteY6" fmla="*/ 41487 h 42333"/>
                <a:gd name="connsiteX7" fmla="*/ 58773 w 63499"/>
                <a:gd name="connsiteY7" fmla="*/ 41487 h 42333"/>
                <a:gd name="connsiteX8" fmla="*/ 59267 w 63499"/>
                <a:gd name="connsiteY8" fmla="*/ 42757 h 42333"/>
                <a:gd name="connsiteX9" fmla="*/ 59267 w 63499"/>
                <a:gd name="connsiteY9" fmla="*/ 42757 h 42333"/>
                <a:gd name="connsiteX10" fmla="*/ 59549 w 63499"/>
                <a:gd name="connsiteY10" fmla="*/ 44027 h 42333"/>
                <a:gd name="connsiteX11" fmla="*/ 59549 w 63499"/>
                <a:gd name="connsiteY11" fmla="*/ 44027 h 42333"/>
                <a:gd name="connsiteX12" fmla="*/ 59619 w 63499"/>
                <a:gd name="connsiteY12" fmla="*/ 45297 h 42333"/>
                <a:gd name="connsiteX13" fmla="*/ 69991 w 63499"/>
                <a:gd name="connsiteY13" fmla="*/ 39229 h 42333"/>
                <a:gd name="connsiteX14" fmla="*/ 69991 w 63499"/>
                <a:gd name="connsiteY14" fmla="*/ 39017 h 42333"/>
                <a:gd name="connsiteX15" fmla="*/ 69991 w 63499"/>
                <a:gd name="connsiteY15" fmla="*/ 38735 h 42333"/>
                <a:gd name="connsiteX16" fmla="*/ 69991 w 63499"/>
                <a:gd name="connsiteY16" fmla="*/ 38453 h 42333"/>
                <a:gd name="connsiteX17" fmla="*/ 69991 w 63499"/>
                <a:gd name="connsiteY17" fmla="*/ 38170 h 42333"/>
                <a:gd name="connsiteX18" fmla="*/ 69920 w 63499"/>
                <a:gd name="connsiteY18" fmla="*/ 37888 h 42333"/>
                <a:gd name="connsiteX19" fmla="*/ 69920 w 63499"/>
                <a:gd name="connsiteY19" fmla="*/ 37888 h 42333"/>
                <a:gd name="connsiteX20" fmla="*/ 69920 w 63499"/>
                <a:gd name="connsiteY20" fmla="*/ 37888 h 42333"/>
                <a:gd name="connsiteX21" fmla="*/ 69850 w 63499"/>
                <a:gd name="connsiteY21" fmla="*/ 37606 h 42333"/>
                <a:gd name="connsiteX22" fmla="*/ 69779 w 63499"/>
                <a:gd name="connsiteY22" fmla="*/ 37324 h 42333"/>
                <a:gd name="connsiteX23" fmla="*/ 69709 w 63499"/>
                <a:gd name="connsiteY23" fmla="*/ 37042 h 42333"/>
                <a:gd name="connsiteX24" fmla="*/ 69638 w 63499"/>
                <a:gd name="connsiteY24" fmla="*/ 36760 h 42333"/>
                <a:gd name="connsiteX25" fmla="*/ 69568 w 63499"/>
                <a:gd name="connsiteY25" fmla="*/ 36548 h 42333"/>
                <a:gd name="connsiteX26" fmla="*/ 69568 w 63499"/>
                <a:gd name="connsiteY26" fmla="*/ 36548 h 42333"/>
                <a:gd name="connsiteX27" fmla="*/ 69568 w 63499"/>
                <a:gd name="connsiteY27" fmla="*/ 36477 h 42333"/>
                <a:gd name="connsiteX28" fmla="*/ 69497 w 63499"/>
                <a:gd name="connsiteY28" fmla="*/ 36195 h 42333"/>
                <a:gd name="connsiteX29" fmla="*/ 69427 w 63499"/>
                <a:gd name="connsiteY29" fmla="*/ 35913 h 42333"/>
                <a:gd name="connsiteX30" fmla="*/ 69356 w 63499"/>
                <a:gd name="connsiteY30" fmla="*/ 35630 h 42333"/>
                <a:gd name="connsiteX31" fmla="*/ 69285 w 63499"/>
                <a:gd name="connsiteY31" fmla="*/ 35348 h 42333"/>
                <a:gd name="connsiteX32" fmla="*/ 69215 w 63499"/>
                <a:gd name="connsiteY32" fmla="*/ 35137 h 42333"/>
                <a:gd name="connsiteX33" fmla="*/ 69215 w 63499"/>
                <a:gd name="connsiteY33" fmla="*/ 35137 h 42333"/>
                <a:gd name="connsiteX34" fmla="*/ 69215 w 63499"/>
                <a:gd name="connsiteY34" fmla="*/ 35066 h 42333"/>
                <a:gd name="connsiteX35" fmla="*/ 69074 w 63499"/>
                <a:gd name="connsiteY35" fmla="*/ 34784 h 42333"/>
                <a:gd name="connsiteX36" fmla="*/ 68933 w 63499"/>
                <a:gd name="connsiteY36" fmla="*/ 34502 h 42333"/>
                <a:gd name="connsiteX37" fmla="*/ 68792 w 63499"/>
                <a:gd name="connsiteY37" fmla="*/ 34219 h 42333"/>
                <a:gd name="connsiteX38" fmla="*/ 68580 w 63499"/>
                <a:gd name="connsiteY38" fmla="*/ 33867 h 42333"/>
                <a:gd name="connsiteX39" fmla="*/ 68580 w 63499"/>
                <a:gd name="connsiteY39" fmla="*/ 33796 h 42333"/>
                <a:gd name="connsiteX40" fmla="*/ 68509 w 63499"/>
                <a:gd name="connsiteY40" fmla="*/ 33725 h 42333"/>
                <a:gd name="connsiteX41" fmla="*/ 68157 w 63499"/>
                <a:gd name="connsiteY41" fmla="*/ 33091 h 42333"/>
                <a:gd name="connsiteX42" fmla="*/ 67804 w 63499"/>
                <a:gd name="connsiteY42" fmla="*/ 32597 h 42333"/>
                <a:gd name="connsiteX43" fmla="*/ 67804 w 63499"/>
                <a:gd name="connsiteY43" fmla="*/ 32597 h 42333"/>
                <a:gd name="connsiteX44" fmla="*/ 67804 w 63499"/>
                <a:gd name="connsiteY44" fmla="*/ 32597 h 42333"/>
                <a:gd name="connsiteX45" fmla="*/ 67592 w 63499"/>
                <a:gd name="connsiteY45" fmla="*/ 32315 h 42333"/>
                <a:gd name="connsiteX46" fmla="*/ 67381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5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80 h 42333"/>
                <a:gd name="connsiteX91" fmla="*/ 2611 w 63499"/>
                <a:gd name="connsiteY91" fmla="*/ 6280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444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030"/>
                  </a:moveTo>
                  <a:cubicBezTo>
                    <a:pt x="56444" y="38030"/>
                    <a:pt x="56444" y="38030"/>
                    <a:pt x="56444" y="38030"/>
                  </a:cubicBezTo>
                  <a:cubicBezTo>
                    <a:pt x="56797" y="38382"/>
                    <a:pt x="57079" y="38735"/>
                    <a:pt x="57362" y="39088"/>
                  </a:cubicBezTo>
                  <a:cubicBezTo>
                    <a:pt x="57362" y="39088"/>
                    <a:pt x="57362" y="39088"/>
                    <a:pt x="57362" y="39088"/>
                  </a:cubicBezTo>
                  <a:cubicBezTo>
                    <a:pt x="57644" y="39440"/>
                    <a:pt x="57856" y="39864"/>
                    <a:pt x="58138" y="40217"/>
                  </a:cubicBezTo>
                  <a:cubicBezTo>
                    <a:pt x="58138" y="40217"/>
                    <a:pt x="58138" y="40287"/>
                    <a:pt x="58138" y="40287"/>
                  </a:cubicBezTo>
                  <a:cubicBezTo>
                    <a:pt x="58349" y="40711"/>
                    <a:pt x="58561" y="41063"/>
                    <a:pt x="58773" y="41487"/>
                  </a:cubicBezTo>
                  <a:cubicBezTo>
                    <a:pt x="58773" y="41487"/>
                    <a:pt x="58773" y="41487"/>
                    <a:pt x="58773" y="41487"/>
                  </a:cubicBezTo>
                  <a:cubicBezTo>
                    <a:pt x="58984" y="41910"/>
                    <a:pt x="59125" y="42333"/>
                    <a:pt x="59267" y="42757"/>
                  </a:cubicBezTo>
                  <a:cubicBezTo>
                    <a:pt x="59267" y="42757"/>
                    <a:pt x="59267" y="42757"/>
                    <a:pt x="59267" y="42757"/>
                  </a:cubicBezTo>
                  <a:cubicBezTo>
                    <a:pt x="59408" y="43180"/>
                    <a:pt x="59478" y="43603"/>
                    <a:pt x="59549" y="44027"/>
                  </a:cubicBezTo>
                  <a:cubicBezTo>
                    <a:pt x="59549" y="44027"/>
                    <a:pt x="59549" y="44027"/>
                    <a:pt x="59549" y="44027"/>
                  </a:cubicBezTo>
                  <a:cubicBezTo>
                    <a:pt x="59619" y="44450"/>
                    <a:pt x="59619" y="44873"/>
                    <a:pt x="59619" y="45297"/>
                  </a:cubicBezTo>
                  <a:lnTo>
                    <a:pt x="69991" y="39229"/>
                  </a:lnTo>
                  <a:cubicBezTo>
                    <a:pt x="69991" y="39158"/>
                    <a:pt x="69991" y="39088"/>
                    <a:pt x="69991" y="39017"/>
                  </a:cubicBezTo>
                  <a:cubicBezTo>
                    <a:pt x="69991" y="38947"/>
                    <a:pt x="69991" y="38876"/>
                    <a:pt x="69991" y="38735"/>
                  </a:cubicBezTo>
                  <a:cubicBezTo>
                    <a:pt x="69991" y="38664"/>
                    <a:pt x="69991" y="38594"/>
                    <a:pt x="69991" y="38453"/>
                  </a:cubicBezTo>
                  <a:cubicBezTo>
                    <a:pt x="69991" y="38382"/>
                    <a:pt x="69991" y="38312"/>
                    <a:pt x="69991" y="38170"/>
                  </a:cubicBezTo>
                  <a:cubicBezTo>
                    <a:pt x="69991" y="38100"/>
                    <a:pt x="69991" y="38030"/>
                    <a:pt x="69920" y="37888"/>
                  </a:cubicBezTo>
                  <a:cubicBezTo>
                    <a:pt x="69920" y="37888"/>
                    <a:pt x="69920" y="37888"/>
                    <a:pt x="69920" y="37888"/>
                  </a:cubicBezTo>
                  <a:cubicBezTo>
                    <a:pt x="69920" y="37888"/>
                    <a:pt x="69920" y="37888"/>
                    <a:pt x="69920" y="37888"/>
                  </a:cubicBezTo>
                  <a:cubicBezTo>
                    <a:pt x="69920" y="37818"/>
                    <a:pt x="69920" y="37747"/>
                    <a:pt x="69850" y="37606"/>
                  </a:cubicBezTo>
                  <a:cubicBezTo>
                    <a:pt x="69850" y="37536"/>
                    <a:pt x="69779" y="37394"/>
                    <a:pt x="69779" y="37324"/>
                  </a:cubicBezTo>
                  <a:cubicBezTo>
                    <a:pt x="69779" y="37253"/>
                    <a:pt x="69709" y="37112"/>
                    <a:pt x="69709" y="37042"/>
                  </a:cubicBezTo>
                  <a:cubicBezTo>
                    <a:pt x="69709" y="36971"/>
                    <a:pt x="69638" y="36830"/>
                    <a:pt x="69638" y="36760"/>
                  </a:cubicBezTo>
                  <a:cubicBezTo>
                    <a:pt x="69638" y="36689"/>
                    <a:pt x="69568" y="36618"/>
                    <a:pt x="69568" y="36548"/>
                  </a:cubicBezTo>
                  <a:cubicBezTo>
                    <a:pt x="69568" y="36548"/>
                    <a:pt x="69568" y="36548"/>
                    <a:pt x="69568" y="36548"/>
                  </a:cubicBezTo>
                  <a:cubicBezTo>
                    <a:pt x="69568" y="36548"/>
                    <a:pt x="69568" y="36548"/>
                    <a:pt x="69568" y="36477"/>
                  </a:cubicBezTo>
                  <a:cubicBezTo>
                    <a:pt x="69568" y="36406"/>
                    <a:pt x="69497" y="36266"/>
                    <a:pt x="69497" y="36195"/>
                  </a:cubicBezTo>
                  <a:cubicBezTo>
                    <a:pt x="69497" y="36124"/>
                    <a:pt x="69427" y="35983"/>
                    <a:pt x="69427" y="35913"/>
                  </a:cubicBezTo>
                  <a:cubicBezTo>
                    <a:pt x="69427" y="35842"/>
                    <a:pt x="69356" y="35772"/>
                    <a:pt x="69356" y="35630"/>
                  </a:cubicBezTo>
                  <a:cubicBezTo>
                    <a:pt x="69356" y="35560"/>
                    <a:pt x="69285" y="35489"/>
                    <a:pt x="69285" y="35348"/>
                  </a:cubicBezTo>
                  <a:cubicBezTo>
                    <a:pt x="69285" y="35278"/>
                    <a:pt x="69215" y="35207"/>
                    <a:pt x="69215" y="35137"/>
                  </a:cubicBezTo>
                  <a:cubicBezTo>
                    <a:pt x="69215" y="35137"/>
                    <a:pt x="69215" y="35137"/>
                    <a:pt x="69215" y="35137"/>
                  </a:cubicBezTo>
                  <a:cubicBezTo>
                    <a:pt x="69215" y="35137"/>
                    <a:pt x="69215" y="35137"/>
                    <a:pt x="69215" y="35066"/>
                  </a:cubicBezTo>
                  <a:cubicBezTo>
                    <a:pt x="69144" y="34996"/>
                    <a:pt x="69144" y="34925"/>
                    <a:pt x="69074" y="34784"/>
                  </a:cubicBezTo>
                  <a:cubicBezTo>
                    <a:pt x="69003" y="34713"/>
                    <a:pt x="69003" y="34572"/>
                    <a:pt x="68933" y="34502"/>
                  </a:cubicBezTo>
                  <a:cubicBezTo>
                    <a:pt x="68862" y="34431"/>
                    <a:pt x="68862" y="34290"/>
                    <a:pt x="68792" y="34219"/>
                  </a:cubicBezTo>
                  <a:cubicBezTo>
                    <a:pt x="68721" y="34078"/>
                    <a:pt x="68651" y="34008"/>
                    <a:pt x="68580" y="33867"/>
                  </a:cubicBezTo>
                  <a:cubicBezTo>
                    <a:pt x="68580" y="33867"/>
                    <a:pt x="68580" y="33796"/>
                    <a:pt x="68580" y="33796"/>
                  </a:cubicBezTo>
                  <a:cubicBezTo>
                    <a:pt x="68580" y="33796"/>
                    <a:pt x="68580" y="33725"/>
                    <a:pt x="68509" y="33725"/>
                  </a:cubicBezTo>
                  <a:cubicBezTo>
                    <a:pt x="68368" y="33514"/>
                    <a:pt x="68227" y="33302"/>
                    <a:pt x="68157" y="33091"/>
                  </a:cubicBezTo>
                  <a:cubicBezTo>
                    <a:pt x="68016" y="32949"/>
                    <a:pt x="67945" y="32809"/>
                    <a:pt x="67804" y="32597"/>
                  </a:cubicBezTo>
                  <a:cubicBezTo>
                    <a:pt x="67804" y="32597"/>
                    <a:pt x="67804" y="32597"/>
                    <a:pt x="67804" y="32597"/>
                  </a:cubicBezTo>
                  <a:cubicBezTo>
                    <a:pt x="67804" y="32597"/>
                    <a:pt x="67804" y="32597"/>
                    <a:pt x="67804" y="32597"/>
                  </a:cubicBezTo>
                  <a:cubicBezTo>
                    <a:pt x="67733" y="32526"/>
                    <a:pt x="67663" y="32385"/>
                    <a:pt x="67592" y="32315"/>
                  </a:cubicBezTo>
                  <a:cubicBezTo>
                    <a:pt x="67522" y="32244"/>
                    <a:pt x="67451" y="32173"/>
                    <a:pt x="67381"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816" y="31538"/>
                    <a:pt x="66745"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1"/>
                    <a:pt x="65687" y="30551"/>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809" y="37394"/>
                    <a:pt x="56162" y="37747"/>
                    <a:pt x="56444" y="3803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17" name="Freeform: Shape 216">
              <a:extLst>
                <a:ext uri="{FF2B5EF4-FFF2-40B4-BE49-F238E27FC236}">
                  <a16:creationId xmlns:a16="http://schemas.microsoft.com/office/drawing/2014/main" id="{A25E8B31-31C6-4E4A-9B43-1A5286140D37}"/>
                </a:ext>
              </a:extLst>
            </p:cNvPr>
            <p:cNvSpPr/>
            <p:nvPr/>
          </p:nvSpPr>
          <p:spPr>
            <a:xfrm>
              <a:off x="4227689" y="5180542"/>
              <a:ext cx="63500" cy="42333"/>
            </a:xfrm>
            <a:custGeom>
              <a:avLst/>
              <a:gdLst>
                <a:gd name="connsiteX0" fmla="*/ 56444 w 63499"/>
                <a:gd name="connsiteY0" fmla="*/ 38100 h 42333"/>
                <a:gd name="connsiteX1" fmla="*/ 56444 w 63499"/>
                <a:gd name="connsiteY1" fmla="*/ 38100 h 42333"/>
                <a:gd name="connsiteX2" fmla="*/ 57362 w 63499"/>
                <a:gd name="connsiteY2" fmla="*/ 39158 h 42333"/>
                <a:gd name="connsiteX3" fmla="*/ 57362 w 63499"/>
                <a:gd name="connsiteY3" fmla="*/ 39158 h 42333"/>
                <a:gd name="connsiteX4" fmla="*/ 58138 w 63499"/>
                <a:gd name="connsiteY4" fmla="*/ 40287 h 42333"/>
                <a:gd name="connsiteX5" fmla="*/ 58138 w 63499"/>
                <a:gd name="connsiteY5" fmla="*/ 40358 h 42333"/>
                <a:gd name="connsiteX6" fmla="*/ 58773 w 63499"/>
                <a:gd name="connsiteY6" fmla="*/ 41557 h 42333"/>
                <a:gd name="connsiteX7" fmla="*/ 58773 w 63499"/>
                <a:gd name="connsiteY7" fmla="*/ 41557 h 42333"/>
                <a:gd name="connsiteX8" fmla="*/ 59267 w 63499"/>
                <a:gd name="connsiteY8" fmla="*/ 42827 h 42333"/>
                <a:gd name="connsiteX9" fmla="*/ 59267 w 63499"/>
                <a:gd name="connsiteY9" fmla="*/ 42827 h 42333"/>
                <a:gd name="connsiteX10" fmla="*/ 59549 w 63499"/>
                <a:gd name="connsiteY10" fmla="*/ 44097 h 42333"/>
                <a:gd name="connsiteX11" fmla="*/ 59549 w 63499"/>
                <a:gd name="connsiteY11" fmla="*/ 44097 h 42333"/>
                <a:gd name="connsiteX12" fmla="*/ 59619 w 63499"/>
                <a:gd name="connsiteY12" fmla="*/ 45367 h 42333"/>
                <a:gd name="connsiteX13" fmla="*/ 69991 w 63499"/>
                <a:gd name="connsiteY13" fmla="*/ 39299 h 42333"/>
                <a:gd name="connsiteX14" fmla="*/ 69991 w 63499"/>
                <a:gd name="connsiteY14" fmla="*/ 39088 h 42333"/>
                <a:gd name="connsiteX15" fmla="*/ 69991 w 63499"/>
                <a:gd name="connsiteY15" fmla="*/ 38806 h 42333"/>
                <a:gd name="connsiteX16" fmla="*/ 69991 w 63499"/>
                <a:gd name="connsiteY16" fmla="*/ 38523 h 42333"/>
                <a:gd name="connsiteX17" fmla="*/ 69991 w 63499"/>
                <a:gd name="connsiteY17" fmla="*/ 38241 h 42333"/>
                <a:gd name="connsiteX18" fmla="*/ 69921 w 63499"/>
                <a:gd name="connsiteY18" fmla="*/ 37959 h 42333"/>
                <a:gd name="connsiteX19" fmla="*/ 69921 w 63499"/>
                <a:gd name="connsiteY19" fmla="*/ 37959 h 42333"/>
                <a:gd name="connsiteX20" fmla="*/ 69921 w 63499"/>
                <a:gd name="connsiteY20" fmla="*/ 37959 h 42333"/>
                <a:gd name="connsiteX21" fmla="*/ 69850 w 63499"/>
                <a:gd name="connsiteY21" fmla="*/ 37677 h 42333"/>
                <a:gd name="connsiteX22" fmla="*/ 69779 w 63499"/>
                <a:gd name="connsiteY22" fmla="*/ 37394 h 42333"/>
                <a:gd name="connsiteX23" fmla="*/ 69709 w 63499"/>
                <a:gd name="connsiteY23" fmla="*/ 37112 h 42333"/>
                <a:gd name="connsiteX24" fmla="*/ 69638 w 63499"/>
                <a:gd name="connsiteY24" fmla="*/ 36830 h 42333"/>
                <a:gd name="connsiteX25" fmla="*/ 69568 w 63499"/>
                <a:gd name="connsiteY25" fmla="*/ 36618 h 42333"/>
                <a:gd name="connsiteX26" fmla="*/ 69568 w 63499"/>
                <a:gd name="connsiteY26" fmla="*/ 36618 h 42333"/>
                <a:gd name="connsiteX27" fmla="*/ 69568 w 63499"/>
                <a:gd name="connsiteY27" fmla="*/ 36548 h 42333"/>
                <a:gd name="connsiteX28" fmla="*/ 69497 w 63499"/>
                <a:gd name="connsiteY28" fmla="*/ 36266 h 42333"/>
                <a:gd name="connsiteX29" fmla="*/ 69427 w 63499"/>
                <a:gd name="connsiteY29" fmla="*/ 35983 h 42333"/>
                <a:gd name="connsiteX30" fmla="*/ 69356 w 63499"/>
                <a:gd name="connsiteY30" fmla="*/ 35701 h 42333"/>
                <a:gd name="connsiteX31" fmla="*/ 69286 w 63499"/>
                <a:gd name="connsiteY31" fmla="*/ 35419 h 42333"/>
                <a:gd name="connsiteX32" fmla="*/ 69215 w 63499"/>
                <a:gd name="connsiteY32" fmla="*/ 35207 h 42333"/>
                <a:gd name="connsiteX33" fmla="*/ 69215 w 63499"/>
                <a:gd name="connsiteY33" fmla="*/ 35207 h 42333"/>
                <a:gd name="connsiteX34" fmla="*/ 69215 w 63499"/>
                <a:gd name="connsiteY34" fmla="*/ 35137 h 42333"/>
                <a:gd name="connsiteX35" fmla="*/ 69074 w 63499"/>
                <a:gd name="connsiteY35" fmla="*/ 34854 h 42333"/>
                <a:gd name="connsiteX36" fmla="*/ 68933 w 63499"/>
                <a:gd name="connsiteY36" fmla="*/ 34572 h 42333"/>
                <a:gd name="connsiteX37" fmla="*/ 68792 w 63499"/>
                <a:gd name="connsiteY37" fmla="*/ 34290 h 42333"/>
                <a:gd name="connsiteX38" fmla="*/ 68580 w 63499"/>
                <a:gd name="connsiteY38" fmla="*/ 33937 h 42333"/>
                <a:gd name="connsiteX39" fmla="*/ 68580 w 63499"/>
                <a:gd name="connsiteY39" fmla="*/ 33937 h 42333"/>
                <a:gd name="connsiteX40" fmla="*/ 68580 w 63499"/>
                <a:gd name="connsiteY40" fmla="*/ 33867 h 42333"/>
                <a:gd name="connsiteX41" fmla="*/ 68157 w 63499"/>
                <a:gd name="connsiteY41" fmla="*/ 33232 h 42333"/>
                <a:gd name="connsiteX42" fmla="*/ 67804 w 63499"/>
                <a:gd name="connsiteY42" fmla="*/ 32738 h 42333"/>
                <a:gd name="connsiteX43" fmla="*/ 67804 w 63499"/>
                <a:gd name="connsiteY43" fmla="*/ 32738 h 42333"/>
                <a:gd name="connsiteX44" fmla="*/ 67804 w 63499"/>
                <a:gd name="connsiteY44" fmla="*/ 32738 h 42333"/>
                <a:gd name="connsiteX45" fmla="*/ 67592 w 63499"/>
                <a:gd name="connsiteY45" fmla="*/ 32455 h 42333"/>
                <a:gd name="connsiteX46" fmla="*/ 67381 w 63499"/>
                <a:gd name="connsiteY46" fmla="*/ 32244 h 42333"/>
                <a:gd name="connsiteX47" fmla="*/ 67169 w 63499"/>
                <a:gd name="connsiteY47" fmla="*/ 32032 h 42333"/>
                <a:gd name="connsiteX48" fmla="*/ 66957 w 63499"/>
                <a:gd name="connsiteY48" fmla="*/ 31821 h 42333"/>
                <a:gd name="connsiteX49" fmla="*/ 66887 w 63499"/>
                <a:gd name="connsiteY49" fmla="*/ 31750 h 42333"/>
                <a:gd name="connsiteX50" fmla="*/ 66887 w 63499"/>
                <a:gd name="connsiteY50" fmla="*/ 31750 h 42333"/>
                <a:gd name="connsiteX51" fmla="*/ 66746 w 63499"/>
                <a:gd name="connsiteY51" fmla="*/ 31609 h 42333"/>
                <a:gd name="connsiteX52" fmla="*/ 66534 w 63499"/>
                <a:gd name="connsiteY52" fmla="*/ 31397 h 42333"/>
                <a:gd name="connsiteX53" fmla="*/ 66322 w 63499"/>
                <a:gd name="connsiteY53" fmla="*/ 31185 h 42333"/>
                <a:gd name="connsiteX54" fmla="*/ 66111 w 63499"/>
                <a:gd name="connsiteY54" fmla="*/ 30974 h 42333"/>
                <a:gd name="connsiteX55" fmla="*/ 65969 w 63499"/>
                <a:gd name="connsiteY55" fmla="*/ 30833 h 42333"/>
                <a:gd name="connsiteX56" fmla="*/ 65969 w 63499"/>
                <a:gd name="connsiteY56" fmla="*/ 30833 h 42333"/>
                <a:gd name="connsiteX57" fmla="*/ 65899 w 63499"/>
                <a:gd name="connsiteY57" fmla="*/ 30762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100"/>
                  </a:moveTo>
                  <a:cubicBezTo>
                    <a:pt x="56444" y="38100"/>
                    <a:pt x="56444" y="38170"/>
                    <a:pt x="56444" y="38100"/>
                  </a:cubicBezTo>
                  <a:cubicBezTo>
                    <a:pt x="56797" y="38453"/>
                    <a:pt x="57079" y="38806"/>
                    <a:pt x="57362" y="39158"/>
                  </a:cubicBezTo>
                  <a:cubicBezTo>
                    <a:pt x="57362" y="39158"/>
                    <a:pt x="57362" y="39158"/>
                    <a:pt x="57362" y="39158"/>
                  </a:cubicBezTo>
                  <a:cubicBezTo>
                    <a:pt x="57644" y="39511"/>
                    <a:pt x="57856" y="39934"/>
                    <a:pt x="58138" y="40287"/>
                  </a:cubicBezTo>
                  <a:cubicBezTo>
                    <a:pt x="58138" y="40287"/>
                    <a:pt x="58138" y="40287"/>
                    <a:pt x="58138" y="40358"/>
                  </a:cubicBezTo>
                  <a:cubicBezTo>
                    <a:pt x="58349" y="40781"/>
                    <a:pt x="58561" y="41134"/>
                    <a:pt x="58773" y="41557"/>
                  </a:cubicBezTo>
                  <a:cubicBezTo>
                    <a:pt x="58773" y="41557"/>
                    <a:pt x="58773" y="41557"/>
                    <a:pt x="58773" y="41557"/>
                  </a:cubicBezTo>
                  <a:cubicBezTo>
                    <a:pt x="58984" y="41981"/>
                    <a:pt x="59126" y="42404"/>
                    <a:pt x="59267" y="42827"/>
                  </a:cubicBezTo>
                  <a:cubicBezTo>
                    <a:pt x="59267" y="42827"/>
                    <a:pt x="59267" y="42827"/>
                    <a:pt x="59267" y="42827"/>
                  </a:cubicBezTo>
                  <a:cubicBezTo>
                    <a:pt x="59408" y="43251"/>
                    <a:pt x="59478" y="43674"/>
                    <a:pt x="59549" y="44097"/>
                  </a:cubicBezTo>
                  <a:cubicBezTo>
                    <a:pt x="59549" y="44097"/>
                    <a:pt x="59549" y="44097"/>
                    <a:pt x="59549" y="44097"/>
                  </a:cubicBezTo>
                  <a:cubicBezTo>
                    <a:pt x="59619" y="44521"/>
                    <a:pt x="59619" y="44944"/>
                    <a:pt x="59619" y="45367"/>
                  </a:cubicBezTo>
                  <a:lnTo>
                    <a:pt x="69991" y="39299"/>
                  </a:lnTo>
                  <a:cubicBezTo>
                    <a:pt x="69991" y="39229"/>
                    <a:pt x="69991" y="39158"/>
                    <a:pt x="69991" y="39088"/>
                  </a:cubicBezTo>
                  <a:cubicBezTo>
                    <a:pt x="69991" y="39017"/>
                    <a:pt x="69991" y="38947"/>
                    <a:pt x="69991" y="38806"/>
                  </a:cubicBezTo>
                  <a:cubicBezTo>
                    <a:pt x="69991" y="38735"/>
                    <a:pt x="69991" y="38664"/>
                    <a:pt x="69991" y="38523"/>
                  </a:cubicBezTo>
                  <a:cubicBezTo>
                    <a:pt x="69991" y="38453"/>
                    <a:pt x="69991" y="38382"/>
                    <a:pt x="69991" y="38241"/>
                  </a:cubicBezTo>
                  <a:cubicBezTo>
                    <a:pt x="69991" y="38170"/>
                    <a:pt x="69991" y="38100"/>
                    <a:pt x="69921" y="37959"/>
                  </a:cubicBezTo>
                  <a:cubicBezTo>
                    <a:pt x="69921" y="37959"/>
                    <a:pt x="69921" y="37959"/>
                    <a:pt x="69921" y="37959"/>
                  </a:cubicBezTo>
                  <a:cubicBezTo>
                    <a:pt x="69921" y="37959"/>
                    <a:pt x="69921" y="37959"/>
                    <a:pt x="69921" y="37959"/>
                  </a:cubicBezTo>
                  <a:cubicBezTo>
                    <a:pt x="69921" y="37888"/>
                    <a:pt x="69921" y="37818"/>
                    <a:pt x="69850" y="37677"/>
                  </a:cubicBezTo>
                  <a:cubicBezTo>
                    <a:pt x="69850" y="37606"/>
                    <a:pt x="69779" y="37465"/>
                    <a:pt x="69779" y="37394"/>
                  </a:cubicBezTo>
                  <a:cubicBezTo>
                    <a:pt x="69779" y="37324"/>
                    <a:pt x="69709" y="37183"/>
                    <a:pt x="69709" y="37112"/>
                  </a:cubicBezTo>
                  <a:cubicBezTo>
                    <a:pt x="69709" y="37042"/>
                    <a:pt x="69638" y="36900"/>
                    <a:pt x="69638" y="36830"/>
                  </a:cubicBezTo>
                  <a:cubicBezTo>
                    <a:pt x="69638" y="36760"/>
                    <a:pt x="69568" y="36689"/>
                    <a:pt x="69568" y="36618"/>
                  </a:cubicBezTo>
                  <a:cubicBezTo>
                    <a:pt x="69568" y="36618"/>
                    <a:pt x="69568" y="36618"/>
                    <a:pt x="69568" y="36618"/>
                  </a:cubicBezTo>
                  <a:cubicBezTo>
                    <a:pt x="69568" y="36618"/>
                    <a:pt x="69568" y="36618"/>
                    <a:pt x="69568" y="36548"/>
                  </a:cubicBezTo>
                  <a:cubicBezTo>
                    <a:pt x="69568" y="36477"/>
                    <a:pt x="69497" y="36336"/>
                    <a:pt x="69497" y="36266"/>
                  </a:cubicBezTo>
                  <a:cubicBezTo>
                    <a:pt x="69497" y="36195"/>
                    <a:pt x="69427" y="36054"/>
                    <a:pt x="69427" y="35983"/>
                  </a:cubicBezTo>
                  <a:cubicBezTo>
                    <a:pt x="69427" y="35913"/>
                    <a:pt x="69356" y="35842"/>
                    <a:pt x="69356" y="35701"/>
                  </a:cubicBezTo>
                  <a:cubicBezTo>
                    <a:pt x="69356" y="35630"/>
                    <a:pt x="69286" y="35560"/>
                    <a:pt x="69286" y="35419"/>
                  </a:cubicBezTo>
                  <a:cubicBezTo>
                    <a:pt x="69286" y="35348"/>
                    <a:pt x="69215" y="35278"/>
                    <a:pt x="69215" y="35207"/>
                  </a:cubicBezTo>
                  <a:cubicBezTo>
                    <a:pt x="69215" y="35207"/>
                    <a:pt x="69215" y="35207"/>
                    <a:pt x="69215" y="35207"/>
                  </a:cubicBezTo>
                  <a:cubicBezTo>
                    <a:pt x="69215" y="35207"/>
                    <a:pt x="69215" y="35207"/>
                    <a:pt x="69215" y="35137"/>
                  </a:cubicBezTo>
                  <a:cubicBezTo>
                    <a:pt x="69144" y="35066"/>
                    <a:pt x="69144" y="34996"/>
                    <a:pt x="69074" y="34854"/>
                  </a:cubicBezTo>
                  <a:cubicBezTo>
                    <a:pt x="69003" y="34784"/>
                    <a:pt x="69003" y="34643"/>
                    <a:pt x="68933" y="34572"/>
                  </a:cubicBezTo>
                  <a:cubicBezTo>
                    <a:pt x="68862" y="34502"/>
                    <a:pt x="68862" y="34361"/>
                    <a:pt x="68792" y="34290"/>
                  </a:cubicBezTo>
                  <a:cubicBezTo>
                    <a:pt x="68721" y="34149"/>
                    <a:pt x="68651" y="34078"/>
                    <a:pt x="68580" y="33937"/>
                  </a:cubicBezTo>
                  <a:cubicBezTo>
                    <a:pt x="68580" y="33937"/>
                    <a:pt x="68580" y="33937"/>
                    <a:pt x="68580" y="33937"/>
                  </a:cubicBezTo>
                  <a:cubicBezTo>
                    <a:pt x="68580" y="33937"/>
                    <a:pt x="68580" y="33937"/>
                    <a:pt x="68580" y="33867"/>
                  </a:cubicBezTo>
                  <a:cubicBezTo>
                    <a:pt x="68439" y="33655"/>
                    <a:pt x="68298" y="33443"/>
                    <a:pt x="68157" y="33232"/>
                  </a:cubicBezTo>
                  <a:cubicBezTo>
                    <a:pt x="68086" y="33091"/>
                    <a:pt x="67945" y="32949"/>
                    <a:pt x="67804" y="32738"/>
                  </a:cubicBezTo>
                  <a:cubicBezTo>
                    <a:pt x="67804" y="32738"/>
                    <a:pt x="67804" y="32738"/>
                    <a:pt x="67804" y="32738"/>
                  </a:cubicBezTo>
                  <a:cubicBezTo>
                    <a:pt x="67804" y="32738"/>
                    <a:pt x="67804" y="32738"/>
                    <a:pt x="67804" y="32738"/>
                  </a:cubicBezTo>
                  <a:cubicBezTo>
                    <a:pt x="67733" y="32667"/>
                    <a:pt x="67663" y="32526"/>
                    <a:pt x="67592" y="32455"/>
                  </a:cubicBezTo>
                  <a:cubicBezTo>
                    <a:pt x="67522" y="32385"/>
                    <a:pt x="67451" y="32315"/>
                    <a:pt x="67381" y="32244"/>
                  </a:cubicBezTo>
                  <a:cubicBezTo>
                    <a:pt x="67310" y="32173"/>
                    <a:pt x="67239" y="32103"/>
                    <a:pt x="67169" y="32032"/>
                  </a:cubicBezTo>
                  <a:cubicBezTo>
                    <a:pt x="67098" y="31962"/>
                    <a:pt x="67028" y="31891"/>
                    <a:pt x="66957" y="31821"/>
                  </a:cubicBezTo>
                  <a:cubicBezTo>
                    <a:pt x="66957" y="31821"/>
                    <a:pt x="66887" y="31750"/>
                    <a:pt x="66887" y="31750"/>
                  </a:cubicBezTo>
                  <a:cubicBezTo>
                    <a:pt x="66887" y="31750"/>
                    <a:pt x="66887" y="31750"/>
                    <a:pt x="66887" y="31750"/>
                  </a:cubicBezTo>
                  <a:cubicBezTo>
                    <a:pt x="66816" y="31679"/>
                    <a:pt x="66816" y="31679"/>
                    <a:pt x="66746" y="31609"/>
                  </a:cubicBezTo>
                  <a:cubicBezTo>
                    <a:pt x="66675" y="31538"/>
                    <a:pt x="66604" y="31468"/>
                    <a:pt x="66534" y="31397"/>
                  </a:cubicBezTo>
                  <a:cubicBezTo>
                    <a:pt x="66463" y="31327"/>
                    <a:pt x="66393" y="31256"/>
                    <a:pt x="66322" y="31185"/>
                  </a:cubicBezTo>
                  <a:cubicBezTo>
                    <a:pt x="66252" y="31115"/>
                    <a:pt x="66181" y="31045"/>
                    <a:pt x="66111" y="30974"/>
                  </a:cubicBezTo>
                  <a:cubicBezTo>
                    <a:pt x="66040" y="30903"/>
                    <a:pt x="66040" y="30903"/>
                    <a:pt x="65969" y="30833"/>
                  </a:cubicBezTo>
                  <a:cubicBezTo>
                    <a:pt x="65969" y="30833"/>
                    <a:pt x="65969" y="30833"/>
                    <a:pt x="65969" y="30833"/>
                  </a:cubicBezTo>
                  <a:cubicBezTo>
                    <a:pt x="65969" y="30833"/>
                    <a:pt x="65899" y="30762"/>
                    <a:pt x="65899" y="30762"/>
                  </a:cubicBezTo>
                  <a:cubicBezTo>
                    <a:pt x="65828" y="30691"/>
                    <a:pt x="65758" y="30621"/>
                    <a:pt x="65687" y="30551"/>
                  </a:cubicBezTo>
                  <a:cubicBezTo>
                    <a:pt x="65617" y="30480"/>
                    <a:pt x="65546" y="30409"/>
                    <a:pt x="65476" y="30409"/>
                  </a:cubicBezTo>
                  <a:cubicBezTo>
                    <a:pt x="65405" y="30339"/>
                    <a:pt x="65335"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465"/>
                    <a:pt x="56162" y="37818"/>
                    <a:pt x="56444" y="3810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18" name="Freeform: Shape 217">
              <a:extLst>
                <a:ext uri="{FF2B5EF4-FFF2-40B4-BE49-F238E27FC236}">
                  <a16:creationId xmlns:a16="http://schemas.microsoft.com/office/drawing/2014/main" id="{E4E48A8E-FC51-4287-9AFC-C64F20ADE75E}"/>
                </a:ext>
              </a:extLst>
            </p:cNvPr>
            <p:cNvSpPr/>
            <p:nvPr/>
          </p:nvSpPr>
          <p:spPr>
            <a:xfrm>
              <a:off x="4145986" y="5133622"/>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6 h 42333"/>
                <a:gd name="connsiteX7" fmla="*/ 58702 w 63499"/>
                <a:gd name="connsiteY7" fmla="*/ 41346 h 42333"/>
                <a:gd name="connsiteX8" fmla="*/ 59196 w 63499"/>
                <a:gd name="connsiteY8" fmla="*/ 42616 h 42333"/>
                <a:gd name="connsiteX9" fmla="*/ 59196 w 63499"/>
                <a:gd name="connsiteY9" fmla="*/ 42616 h 42333"/>
                <a:gd name="connsiteX10" fmla="*/ 59478 w 63499"/>
                <a:gd name="connsiteY10" fmla="*/ 43886 h 42333"/>
                <a:gd name="connsiteX11" fmla="*/ 59478 w 63499"/>
                <a:gd name="connsiteY11" fmla="*/ 43886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8 h 42333"/>
                <a:gd name="connsiteX26" fmla="*/ 69497 w 63499"/>
                <a:gd name="connsiteY26" fmla="*/ 36478 h 42333"/>
                <a:gd name="connsiteX27" fmla="*/ 69497 w 63499"/>
                <a:gd name="connsiteY27" fmla="*/ 36478 h 42333"/>
                <a:gd name="connsiteX28" fmla="*/ 69427 w 63499"/>
                <a:gd name="connsiteY28" fmla="*/ 36195 h 42333"/>
                <a:gd name="connsiteX29" fmla="*/ 69356 w 63499"/>
                <a:gd name="connsiteY29" fmla="*/ 35913 h 42333"/>
                <a:gd name="connsiteX30" fmla="*/ 69286 w 63499"/>
                <a:gd name="connsiteY30" fmla="*/ 35631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6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80 h 42333"/>
                <a:gd name="connsiteX50" fmla="*/ 66816 w 63499"/>
                <a:gd name="connsiteY50" fmla="*/ 31680 h 42333"/>
                <a:gd name="connsiteX51" fmla="*/ 66675 w 63499"/>
                <a:gd name="connsiteY51" fmla="*/ 31539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3 h 42333"/>
                <a:gd name="connsiteX58" fmla="*/ 65617 w 63499"/>
                <a:gd name="connsiteY58" fmla="*/ 30551 h 42333"/>
                <a:gd name="connsiteX59" fmla="*/ 65405 w 63499"/>
                <a:gd name="connsiteY59" fmla="*/ 30409 h 42333"/>
                <a:gd name="connsiteX60" fmla="*/ 65193 w 63499"/>
                <a:gd name="connsiteY60" fmla="*/ 30269 h 42333"/>
                <a:gd name="connsiteX61" fmla="*/ 64982 w 63499"/>
                <a:gd name="connsiteY61" fmla="*/ 30127 h 42333"/>
                <a:gd name="connsiteX62" fmla="*/ 64911 w 63499"/>
                <a:gd name="connsiteY62" fmla="*/ 30127 h 42333"/>
                <a:gd name="connsiteX63" fmla="*/ 13899 w 63499"/>
                <a:gd name="connsiteY63" fmla="*/ 706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5 w 63499"/>
                <a:gd name="connsiteY75" fmla="*/ 0 h 42333"/>
                <a:gd name="connsiteX76" fmla="*/ 11995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1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1 h 42333"/>
                <a:gd name="connsiteX95" fmla="*/ 55809 w 63499"/>
                <a:gd name="connsiteY95" fmla="*/ 36901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1"/>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3"/>
                    <a:pt x="58702" y="41346"/>
                  </a:cubicBezTo>
                  <a:cubicBezTo>
                    <a:pt x="58702" y="41346"/>
                    <a:pt x="58702" y="41346"/>
                    <a:pt x="58702" y="41346"/>
                  </a:cubicBezTo>
                  <a:cubicBezTo>
                    <a:pt x="58914" y="41769"/>
                    <a:pt x="59055" y="42193"/>
                    <a:pt x="59196" y="42616"/>
                  </a:cubicBezTo>
                  <a:cubicBezTo>
                    <a:pt x="59196" y="42616"/>
                    <a:pt x="59196" y="42616"/>
                    <a:pt x="59196" y="42616"/>
                  </a:cubicBezTo>
                  <a:cubicBezTo>
                    <a:pt x="59337" y="43039"/>
                    <a:pt x="59408" y="43462"/>
                    <a:pt x="59478" y="43886"/>
                  </a:cubicBezTo>
                  <a:cubicBezTo>
                    <a:pt x="59478" y="43886"/>
                    <a:pt x="59478" y="43886"/>
                    <a:pt x="59478" y="43886"/>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453"/>
                    <a:pt x="69921" y="38453"/>
                    <a:pt x="69921" y="38312"/>
                  </a:cubicBezTo>
                  <a:cubicBezTo>
                    <a:pt x="69921" y="38241"/>
                    <a:pt x="69921" y="38171"/>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1"/>
                    <a:pt x="69568" y="36760"/>
                    <a:pt x="69568" y="36689"/>
                  </a:cubicBezTo>
                  <a:cubicBezTo>
                    <a:pt x="69568" y="36618"/>
                    <a:pt x="69497" y="36548"/>
                    <a:pt x="69497" y="36478"/>
                  </a:cubicBezTo>
                  <a:cubicBezTo>
                    <a:pt x="69497" y="36478"/>
                    <a:pt x="69497" y="36478"/>
                    <a:pt x="69497" y="36478"/>
                  </a:cubicBezTo>
                  <a:cubicBezTo>
                    <a:pt x="69497" y="36478"/>
                    <a:pt x="69497" y="36478"/>
                    <a:pt x="69497" y="36478"/>
                  </a:cubicBezTo>
                  <a:cubicBezTo>
                    <a:pt x="69497" y="36407"/>
                    <a:pt x="69427" y="36266"/>
                    <a:pt x="69427" y="36195"/>
                  </a:cubicBezTo>
                  <a:cubicBezTo>
                    <a:pt x="69427" y="36124"/>
                    <a:pt x="69356" y="35984"/>
                    <a:pt x="69356" y="35913"/>
                  </a:cubicBezTo>
                  <a:cubicBezTo>
                    <a:pt x="69356" y="35842"/>
                    <a:pt x="69286" y="35772"/>
                    <a:pt x="69286" y="35631"/>
                  </a:cubicBezTo>
                  <a:cubicBezTo>
                    <a:pt x="69286" y="35560"/>
                    <a:pt x="69215" y="35490"/>
                    <a:pt x="69215" y="35348"/>
                  </a:cubicBezTo>
                  <a:cubicBezTo>
                    <a:pt x="69215" y="35278"/>
                    <a:pt x="69144" y="35208"/>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4"/>
                    <a:pt x="68086" y="33232"/>
                  </a:cubicBezTo>
                  <a:cubicBezTo>
                    <a:pt x="67945" y="33091"/>
                    <a:pt x="67875" y="32950"/>
                    <a:pt x="67733" y="32738"/>
                  </a:cubicBezTo>
                  <a:cubicBezTo>
                    <a:pt x="67733" y="32738"/>
                    <a:pt x="67733" y="32738"/>
                    <a:pt x="67733" y="32738"/>
                  </a:cubicBezTo>
                  <a:cubicBezTo>
                    <a:pt x="67733" y="32738"/>
                    <a:pt x="67733" y="32738"/>
                    <a:pt x="67733" y="32738"/>
                  </a:cubicBezTo>
                  <a:cubicBezTo>
                    <a:pt x="67663" y="32667"/>
                    <a:pt x="67592" y="32526"/>
                    <a:pt x="67522" y="32456"/>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87" y="31680"/>
                    <a:pt x="66816" y="31680"/>
                  </a:cubicBezTo>
                  <a:cubicBezTo>
                    <a:pt x="66816" y="31680"/>
                    <a:pt x="66816" y="31680"/>
                    <a:pt x="66816" y="31680"/>
                  </a:cubicBezTo>
                  <a:cubicBezTo>
                    <a:pt x="66746" y="31609"/>
                    <a:pt x="66746" y="31609"/>
                    <a:pt x="66675" y="31539"/>
                  </a:cubicBezTo>
                  <a:cubicBezTo>
                    <a:pt x="66604" y="31468"/>
                    <a:pt x="66534" y="31397"/>
                    <a:pt x="66463" y="31327"/>
                  </a:cubicBezTo>
                  <a:cubicBezTo>
                    <a:pt x="66393" y="31256"/>
                    <a:pt x="66322" y="31186"/>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3"/>
                    <a:pt x="65828" y="30763"/>
                  </a:cubicBezTo>
                  <a:cubicBezTo>
                    <a:pt x="65758" y="30692"/>
                    <a:pt x="65687" y="30621"/>
                    <a:pt x="65617" y="30551"/>
                  </a:cubicBezTo>
                  <a:cubicBezTo>
                    <a:pt x="65546" y="30480"/>
                    <a:pt x="65476" y="30409"/>
                    <a:pt x="65405" y="30409"/>
                  </a:cubicBezTo>
                  <a:cubicBezTo>
                    <a:pt x="65335" y="30339"/>
                    <a:pt x="65264" y="30339"/>
                    <a:pt x="65193" y="30269"/>
                  </a:cubicBezTo>
                  <a:cubicBezTo>
                    <a:pt x="65123" y="30198"/>
                    <a:pt x="65052" y="30198"/>
                    <a:pt x="64982" y="30127"/>
                  </a:cubicBezTo>
                  <a:cubicBezTo>
                    <a:pt x="64982" y="30127"/>
                    <a:pt x="64982" y="30127"/>
                    <a:pt x="64911" y="30127"/>
                  </a:cubicBezTo>
                  <a:lnTo>
                    <a:pt x="13899" y="706"/>
                  </a:lnTo>
                  <a:cubicBezTo>
                    <a:pt x="13829" y="706"/>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1"/>
                    <a:pt x="3387" y="6562"/>
                    <a:pt x="3739" y="6773"/>
                  </a:cubicBezTo>
                  <a:lnTo>
                    <a:pt x="54751" y="36195"/>
                  </a:lnTo>
                  <a:cubicBezTo>
                    <a:pt x="55104" y="36407"/>
                    <a:pt x="55457" y="36618"/>
                    <a:pt x="55809" y="36901"/>
                  </a:cubicBezTo>
                  <a:cubicBezTo>
                    <a:pt x="55809" y="36901"/>
                    <a:pt x="55809" y="36901"/>
                    <a:pt x="55809" y="36901"/>
                  </a:cubicBezTo>
                  <a:cubicBezTo>
                    <a:pt x="55739" y="37183"/>
                    <a:pt x="56092"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60" name="Group 259">
            <a:extLst>
              <a:ext uri="{FF2B5EF4-FFF2-40B4-BE49-F238E27FC236}">
                <a16:creationId xmlns:a16="http://schemas.microsoft.com/office/drawing/2014/main" id="{352D72B3-068C-4A2B-9034-57363168311C}"/>
              </a:ext>
            </a:extLst>
          </p:cNvPr>
          <p:cNvGrpSpPr/>
          <p:nvPr/>
        </p:nvGrpSpPr>
        <p:grpSpPr>
          <a:xfrm>
            <a:off x="9103378" y="2619868"/>
            <a:ext cx="1431458" cy="966951"/>
            <a:chOff x="6449294" y="2363915"/>
            <a:chExt cx="5178130" cy="3497836"/>
          </a:xfrm>
          <a:effectLst>
            <a:outerShdw blurRad="990600" dist="203200" dir="5400000" sx="101000" sy="101000" algn="t" rotWithShape="0">
              <a:prstClr val="black">
                <a:alpha val="17000"/>
              </a:prstClr>
            </a:outerShdw>
          </a:effectLst>
        </p:grpSpPr>
        <p:sp>
          <p:nvSpPr>
            <p:cNvPr id="261" name="Freeform: Shape 260">
              <a:extLst>
                <a:ext uri="{FF2B5EF4-FFF2-40B4-BE49-F238E27FC236}">
                  <a16:creationId xmlns:a16="http://schemas.microsoft.com/office/drawing/2014/main" id="{D139E1EB-B71A-41E6-8DB9-B473DBF44458}"/>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62" name="Freeform: Shape 261">
              <a:extLst>
                <a:ext uri="{FF2B5EF4-FFF2-40B4-BE49-F238E27FC236}">
                  <a16:creationId xmlns:a16="http://schemas.microsoft.com/office/drawing/2014/main" id="{AE78C001-2824-4587-9FEB-8FBB2773EF1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63" name="Freeform: Shape 262">
              <a:extLst>
                <a:ext uri="{FF2B5EF4-FFF2-40B4-BE49-F238E27FC236}">
                  <a16:creationId xmlns:a16="http://schemas.microsoft.com/office/drawing/2014/main" id="{21ED2055-6691-4CD8-B52E-F062FF2EE6F3}"/>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33" name="Graphic 1">
            <a:extLst>
              <a:ext uri="{FF2B5EF4-FFF2-40B4-BE49-F238E27FC236}">
                <a16:creationId xmlns:a16="http://schemas.microsoft.com/office/drawing/2014/main" id="{D75D7812-DF43-438C-A87B-6683DC7AECC4}"/>
              </a:ext>
            </a:extLst>
          </p:cNvPr>
          <p:cNvGrpSpPr/>
          <p:nvPr/>
        </p:nvGrpSpPr>
        <p:grpSpPr>
          <a:xfrm>
            <a:off x="9536498" y="2471048"/>
            <a:ext cx="476571" cy="746440"/>
            <a:chOff x="8792112" y="4630208"/>
            <a:chExt cx="549302" cy="860355"/>
          </a:xfrm>
          <a:solidFill>
            <a:schemeClr val="accent1"/>
          </a:solidFill>
        </p:grpSpPr>
        <p:sp>
          <p:nvSpPr>
            <p:cNvPr id="134" name="Freeform: Shape 133">
              <a:extLst>
                <a:ext uri="{FF2B5EF4-FFF2-40B4-BE49-F238E27FC236}">
                  <a16:creationId xmlns:a16="http://schemas.microsoft.com/office/drawing/2014/main" id="{CF86822E-7398-45DF-852E-C351F4098D94}"/>
                </a:ext>
              </a:extLst>
            </p:cNvPr>
            <p:cNvSpPr/>
            <p:nvPr/>
          </p:nvSpPr>
          <p:spPr>
            <a:xfrm>
              <a:off x="9038025" y="5268154"/>
              <a:ext cx="303389" cy="176389"/>
            </a:xfrm>
            <a:custGeom>
              <a:avLst/>
              <a:gdLst>
                <a:gd name="connsiteX0" fmla="*/ 0 w 303388"/>
                <a:gd name="connsiteY0" fmla="*/ 87577 h 176388"/>
                <a:gd name="connsiteX1" fmla="*/ 0 w 303388"/>
                <a:gd name="connsiteY1" fmla="*/ 89976 h 176388"/>
                <a:gd name="connsiteX2" fmla="*/ 5151 w 303388"/>
                <a:gd name="connsiteY2" fmla="*/ 111707 h 176388"/>
                <a:gd name="connsiteX3" fmla="*/ 44450 w 303388"/>
                <a:gd name="connsiteY3" fmla="*/ 151289 h 176388"/>
                <a:gd name="connsiteX4" fmla="*/ 260844 w 303388"/>
                <a:gd name="connsiteY4" fmla="*/ 151289 h 176388"/>
                <a:gd name="connsiteX5" fmla="*/ 300849 w 303388"/>
                <a:gd name="connsiteY5" fmla="*/ 111143 h 176388"/>
                <a:gd name="connsiteX6" fmla="*/ 305999 w 303388"/>
                <a:gd name="connsiteY6" fmla="*/ 88353 h 176388"/>
                <a:gd name="connsiteX7" fmla="*/ 305999 w 303388"/>
                <a:gd name="connsiteY7" fmla="*/ 88141 h 176388"/>
                <a:gd name="connsiteX8" fmla="*/ 261549 w 303388"/>
                <a:gd name="connsiteY8" fmla="*/ 25982 h 176388"/>
                <a:gd name="connsiteX9" fmla="*/ 45156 w 303388"/>
                <a:gd name="connsiteY9" fmla="*/ 25982 h 176388"/>
                <a:gd name="connsiteX10" fmla="*/ 0 w 303388"/>
                <a:gd name="connsiteY10" fmla="*/ 8757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3388" h="176388">
                  <a:moveTo>
                    <a:pt x="0" y="87577"/>
                  </a:moveTo>
                  <a:lnTo>
                    <a:pt x="0" y="89976"/>
                  </a:lnTo>
                  <a:cubicBezTo>
                    <a:pt x="141" y="97314"/>
                    <a:pt x="1835" y="104581"/>
                    <a:pt x="5151" y="111707"/>
                  </a:cubicBezTo>
                  <a:cubicBezTo>
                    <a:pt x="11783" y="126171"/>
                    <a:pt x="24906" y="139929"/>
                    <a:pt x="44450" y="151289"/>
                  </a:cubicBezTo>
                  <a:cubicBezTo>
                    <a:pt x="103999" y="185861"/>
                    <a:pt x="200872" y="185932"/>
                    <a:pt x="260844" y="151289"/>
                  </a:cubicBezTo>
                  <a:cubicBezTo>
                    <a:pt x="280811" y="139788"/>
                    <a:pt x="294146" y="125818"/>
                    <a:pt x="300849" y="111143"/>
                  </a:cubicBezTo>
                  <a:cubicBezTo>
                    <a:pt x="304236" y="103664"/>
                    <a:pt x="305999" y="96044"/>
                    <a:pt x="305999" y="88353"/>
                  </a:cubicBezTo>
                  <a:lnTo>
                    <a:pt x="305999" y="88141"/>
                  </a:lnTo>
                  <a:cubicBezTo>
                    <a:pt x="305929" y="65634"/>
                    <a:pt x="291112" y="43127"/>
                    <a:pt x="261549" y="25982"/>
                  </a:cubicBezTo>
                  <a:cubicBezTo>
                    <a:pt x="202001" y="-8661"/>
                    <a:pt x="105128" y="-8661"/>
                    <a:pt x="45156" y="25982"/>
                  </a:cubicBezTo>
                  <a:cubicBezTo>
                    <a:pt x="15664" y="42986"/>
                    <a:pt x="565" y="65211"/>
                    <a:pt x="0" y="8757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E1E8939B-A66C-428D-ADF8-E840BBCD4B39}"/>
                </a:ext>
              </a:extLst>
            </p:cNvPr>
            <p:cNvSpPr/>
            <p:nvPr/>
          </p:nvSpPr>
          <p:spPr>
            <a:xfrm>
              <a:off x="9038010" y="5356507"/>
              <a:ext cx="303389" cy="134056"/>
            </a:xfrm>
            <a:custGeom>
              <a:avLst/>
              <a:gdLst>
                <a:gd name="connsiteX0" fmla="*/ 16 w 303388"/>
                <a:gd name="connsiteY0" fmla="*/ 1623 h 134055"/>
                <a:gd name="connsiteX1" fmla="*/ 16 w 303388"/>
                <a:gd name="connsiteY1" fmla="*/ 44944 h 134055"/>
                <a:gd name="connsiteX2" fmla="*/ 44466 w 303388"/>
                <a:gd name="connsiteY2" fmla="*/ 108514 h 134055"/>
                <a:gd name="connsiteX3" fmla="*/ 260860 w 303388"/>
                <a:gd name="connsiteY3" fmla="*/ 108514 h 134055"/>
                <a:gd name="connsiteX4" fmla="*/ 306015 w 303388"/>
                <a:gd name="connsiteY4" fmla="*/ 45579 h 134055"/>
                <a:gd name="connsiteX5" fmla="*/ 306015 w 303388"/>
                <a:gd name="connsiteY5" fmla="*/ 0 h 134055"/>
                <a:gd name="connsiteX6" fmla="*/ 300865 w 303388"/>
                <a:gd name="connsiteY6" fmla="*/ 22789 h 134055"/>
                <a:gd name="connsiteX7" fmla="*/ 260860 w 303388"/>
                <a:gd name="connsiteY7" fmla="*/ 62935 h 134055"/>
                <a:gd name="connsiteX8" fmla="*/ 44466 w 303388"/>
                <a:gd name="connsiteY8" fmla="*/ 62935 h 134055"/>
                <a:gd name="connsiteX9" fmla="*/ 5166 w 303388"/>
                <a:gd name="connsiteY9" fmla="*/ 23354 h 134055"/>
                <a:gd name="connsiteX10" fmla="*/ 16 w 303388"/>
                <a:gd name="connsiteY10" fmla="*/ 162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3388" h="134055">
                  <a:moveTo>
                    <a:pt x="16" y="1623"/>
                  </a:moveTo>
                  <a:lnTo>
                    <a:pt x="16" y="44944"/>
                  </a:lnTo>
                  <a:cubicBezTo>
                    <a:pt x="-549" y="67945"/>
                    <a:pt x="14268" y="91017"/>
                    <a:pt x="44466" y="108514"/>
                  </a:cubicBezTo>
                  <a:cubicBezTo>
                    <a:pt x="104014" y="143086"/>
                    <a:pt x="200887" y="143157"/>
                    <a:pt x="260860" y="108514"/>
                  </a:cubicBezTo>
                  <a:cubicBezTo>
                    <a:pt x="290987" y="91158"/>
                    <a:pt x="306015" y="68298"/>
                    <a:pt x="306015" y="45579"/>
                  </a:cubicBezTo>
                  <a:lnTo>
                    <a:pt x="306015" y="0"/>
                  </a:lnTo>
                  <a:cubicBezTo>
                    <a:pt x="306015" y="7691"/>
                    <a:pt x="304322" y="15310"/>
                    <a:pt x="300865" y="22789"/>
                  </a:cubicBezTo>
                  <a:cubicBezTo>
                    <a:pt x="294162" y="37536"/>
                    <a:pt x="280827" y="51435"/>
                    <a:pt x="260860" y="62935"/>
                  </a:cubicBezTo>
                  <a:cubicBezTo>
                    <a:pt x="200887" y="97578"/>
                    <a:pt x="104014" y="97508"/>
                    <a:pt x="44466" y="62935"/>
                  </a:cubicBezTo>
                  <a:cubicBezTo>
                    <a:pt x="24851" y="51576"/>
                    <a:pt x="11799" y="37818"/>
                    <a:pt x="5166" y="23354"/>
                  </a:cubicBezTo>
                  <a:cubicBezTo>
                    <a:pt x="1850" y="16228"/>
                    <a:pt x="157" y="8961"/>
                    <a:pt x="16" y="1623"/>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873BA4A8-4064-4988-A20B-5AFFFDCDCE34}"/>
                </a:ext>
              </a:extLst>
            </p:cNvPr>
            <p:cNvSpPr/>
            <p:nvPr/>
          </p:nvSpPr>
          <p:spPr>
            <a:xfrm>
              <a:off x="8891834" y="5135809"/>
              <a:ext cx="49389" cy="49389"/>
            </a:xfrm>
            <a:custGeom>
              <a:avLst/>
              <a:gdLst>
                <a:gd name="connsiteX0" fmla="*/ 0 w 49388"/>
                <a:gd name="connsiteY0" fmla="*/ 0 h 49388"/>
                <a:gd name="connsiteX1" fmla="*/ 0 w 49388"/>
                <a:gd name="connsiteY1" fmla="*/ 2822 h 49388"/>
                <a:gd name="connsiteX2" fmla="*/ 50165 w 49388"/>
                <a:gd name="connsiteY2" fmla="*/ 52987 h 49388"/>
                <a:gd name="connsiteX3" fmla="*/ 17427 w 49388"/>
                <a:gd name="connsiteY3" fmla="*/ 2681 h 49388"/>
                <a:gd name="connsiteX4" fmla="*/ 17427 w 49388"/>
                <a:gd name="connsiteY4" fmla="*/ 2681 h 49388"/>
                <a:gd name="connsiteX5" fmla="*/ 0 w 49388"/>
                <a:gd name="connsiteY5"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49388">
                  <a:moveTo>
                    <a:pt x="0" y="0"/>
                  </a:moveTo>
                  <a:lnTo>
                    <a:pt x="0" y="2822"/>
                  </a:lnTo>
                  <a:cubicBezTo>
                    <a:pt x="0" y="30480"/>
                    <a:pt x="22437" y="52987"/>
                    <a:pt x="50165" y="52987"/>
                  </a:cubicBezTo>
                  <a:cubicBezTo>
                    <a:pt x="50165" y="52987"/>
                    <a:pt x="21731" y="44874"/>
                    <a:pt x="17427" y="2681"/>
                  </a:cubicBezTo>
                  <a:cubicBezTo>
                    <a:pt x="17427" y="2681"/>
                    <a:pt x="17427" y="2681"/>
                    <a:pt x="17427" y="2681"/>
                  </a:cubicBezTo>
                  <a:cubicBezTo>
                    <a:pt x="11218" y="1835"/>
                    <a:pt x="5433" y="988"/>
                    <a:pt x="0"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D8DF1232-66F9-4932-8A90-EA6CD61CA72A}"/>
                </a:ext>
              </a:extLst>
            </p:cNvPr>
            <p:cNvSpPr/>
            <p:nvPr/>
          </p:nvSpPr>
          <p:spPr>
            <a:xfrm>
              <a:off x="8909191" y="5135809"/>
              <a:ext cx="77611" cy="49389"/>
            </a:xfrm>
            <a:custGeom>
              <a:avLst/>
              <a:gdLst>
                <a:gd name="connsiteX0" fmla="*/ 0 w 77611"/>
                <a:gd name="connsiteY0" fmla="*/ 2611 h 49388"/>
                <a:gd name="connsiteX1" fmla="*/ 32738 w 77611"/>
                <a:gd name="connsiteY1" fmla="*/ 52917 h 49388"/>
                <a:gd name="connsiteX2" fmla="*/ 82903 w 77611"/>
                <a:gd name="connsiteY2" fmla="*/ 2752 h 49388"/>
                <a:gd name="connsiteX3" fmla="*/ 82903 w 77611"/>
                <a:gd name="connsiteY3" fmla="*/ 0 h 49388"/>
                <a:gd name="connsiteX4" fmla="*/ 32738 w 77611"/>
                <a:gd name="connsiteY4" fmla="*/ 5292 h 49388"/>
                <a:gd name="connsiteX5" fmla="*/ 0 w 77611"/>
                <a:gd name="connsiteY5" fmla="*/ 2611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611" h="49388">
                  <a:moveTo>
                    <a:pt x="0" y="2611"/>
                  </a:moveTo>
                  <a:cubicBezTo>
                    <a:pt x="4304" y="44874"/>
                    <a:pt x="32738" y="52917"/>
                    <a:pt x="32738" y="52917"/>
                  </a:cubicBezTo>
                  <a:cubicBezTo>
                    <a:pt x="60396" y="52917"/>
                    <a:pt x="82903" y="30480"/>
                    <a:pt x="82903" y="2752"/>
                  </a:cubicBezTo>
                  <a:lnTo>
                    <a:pt x="82903" y="0"/>
                  </a:lnTo>
                  <a:cubicBezTo>
                    <a:pt x="68510" y="2540"/>
                    <a:pt x="51929" y="4445"/>
                    <a:pt x="32738" y="5292"/>
                  </a:cubicBezTo>
                  <a:cubicBezTo>
                    <a:pt x="20885" y="4798"/>
                    <a:pt x="10019" y="3810"/>
                    <a:pt x="0" y="2611"/>
                  </a:cubicBezTo>
                  <a:close/>
                </a:path>
              </a:pathLst>
            </a:custGeom>
            <a:solidFill>
              <a:schemeClr val="accent2"/>
            </a:solidFill>
            <a:ln w="7047" cap="flat">
              <a:noFill/>
              <a:prstDash val="solid"/>
              <a:miter/>
            </a:ln>
          </p:spPr>
          <p:txBody>
            <a:bodyPr rtlCol="0" anchor="ctr"/>
            <a:lstStyle/>
            <a:p>
              <a:endParaRPr lang="en-ID"/>
            </a:p>
          </p:txBody>
        </p:sp>
        <p:sp>
          <p:nvSpPr>
            <p:cNvPr id="138" name="Freeform: Shape 137">
              <a:extLst>
                <a:ext uri="{FF2B5EF4-FFF2-40B4-BE49-F238E27FC236}">
                  <a16:creationId xmlns:a16="http://schemas.microsoft.com/office/drawing/2014/main" id="{BF05E5C8-1B1B-44C7-9F92-ABA32F070FFA}"/>
                </a:ext>
              </a:extLst>
            </p:cNvPr>
            <p:cNvSpPr/>
            <p:nvPr/>
          </p:nvSpPr>
          <p:spPr>
            <a:xfrm>
              <a:off x="8792112" y="4915112"/>
              <a:ext cx="141111" cy="190500"/>
            </a:xfrm>
            <a:custGeom>
              <a:avLst/>
              <a:gdLst>
                <a:gd name="connsiteX0" fmla="*/ 10540 w 141111"/>
                <a:gd name="connsiteY0" fmla="*/ 178153 h 190500"/>
                <a:gd name="connsiteX1" fmla="*/ 28461 w 141111"/>
                <a:gd name="connsiteY1" fmla="*/ 194733 h 190500"/>
                <a:gd name="connsiteX2" fmla="*/ 145372 w 141111"/>
                <a:gd name="connsiteY2" fmla="*/ 0 h 190500"/>
                <a:gd name="connsiteX3" fmla="*/ 26204 w 141111"/>
                <a:gd name="connsiteY3" fmla="*/ 57785 h 190500"/>
                <a:gd name="connsiteX4" fmla="*/ 10540 w 141111"/>
                <a:gd name="connsiteY4" fmla="*/ 178153 h 190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90500">
                  <a:moveTo>
                    <a:pt x="10540" y="178153"/>
                  </a:moveTo>
                  <a:cubicBezTo>
                    <a:pt x="13433" y="181963"/>
                    <a:pt x="18725" y="188101"/>
                    <a:pt x="28461" y="194733"/>
                  </a:cubicBezTo>
                  <a:cubicBezTo>
                    <a:pt x="9764" y="45790"/>
                    <a:pt x="142550" y="988"/>
                    <a:pt x="145372" y="0"/>
                  </a:cubicBezTo>
                  <a:cubicBezTo>
                    <a:pt x="127662" y="635"/>
                    <a:pt x="61693" y="6350"/>
                    <a:pt x="26204" y="57785"/>
                  </a:cubicBezTo>
                  <a:cubicBezTo>
                    <a:pt x="-15072" y="117475"/>
                    <a:pt x="2850" y="167993"/>
                    <a:pt x="10540" y="178153"/>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A7C4C89D-F47C-42A4-A6EE-B5F166434A8E}"/>
                </a:ext>
              </a:extLst>
            </p:cNvPr>
            <p:cNvSpPr/>
            <p:nvPr/>
          </p:nvSpPr>
          <p:spPr>
            <a:xfrm>
              <a:off x="8818700" y="4915165"/>
              <a:ext cx="268111" cy="225778"/>
            </a:xfrm>
            <a:custGeom>
              <a:avLst/>
              <a:gdLst>
                <a:gd name="connsiteX0" fmla="*/ 1803 w 268111"/>
                <a:gd name="connsiteY0" fmla="*/ 194751 h 225777"/>
                <a:gd name="connsiteX1" fmla="*/ 73064 w 268111"/>
                <a:gd name="connsiteY1" fmla="*/ 220645 h 225777"/>
                <a:gd name="connsiteX2" fmla="*/ 90491 w 268111"/>
                <a:gd name="connsiteY2" fmla="*/ 223256 h 225777"/>
                <a:gd name="connsiteX3" fmla="*/ 90491 w 268111"/>
                <a:gd name="connsiteY3" fmla="*/ 223256 h 225777"/>
                <a:gd name="connsiteX4" fmla="*/ 123228 w 268111"/>
                <a:gd name="connsiteY4" fmla="*/ 226007 h 225777"/>
                <a:gd name="connsiteX5" fmla="*/ 173393 w 268111"/>
                <a:gd name="connsiteY5" fmla="*/ 220715 h 225777"/>
                <a:gd name="connsiteX6" fmla="*/ 262576 w 268111"/>
                <a:gd name="connsiteY6" fmla="*/ 178170 h 225777"/>
                <a:gd name="connsiteX7" fmla="*/ 246913 w 268111"/>
                <a:gd name="connsiteY7" fmla="*/ 57803 h 225777"/>
                <a:gd name="connsiteX8" fmla="*/ 123228 w 268111"/>
                <a:gd name="connsiteY8" fmla="*/ 18 h 225777"/>
                <a:gd name="connsiteX9" fmla="*/ 118783 w 268111"/>
                <a:gd name="connsiteY9" fmla="*/ 88 h 225777"/>
                <a:gd name="connsiteX10" fmla="*/ 118713 w 268111"/>
                <a:gd name="connsiteY10" fmla="*/ 88 h 225777"/>
                <a:gd name="connsiteX11" fmla="*/ 1803 w 268111"/>
                <a:gd name="connsiteY11" fmla="*/ 194751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8111" h="225777">
                  <a:moveTo>
                    <a:pt x="1803" y="194751"/>
                  </a:moveTo>
                  <a:cubicBezTo>
                    <a:pt x="15349" y="204064"/>
                    <a:pt x="37433" y="214365"/>
                    <a:pt x="73064" y="220645"/>
                  </a:cubicBezTo>
                  <a:cubicBezTo>
                    <a:pt x="78567" y="221632"/>
                    <a:pt x="84352" y="222479"/>
                    <a:pt x="90491" y="223256"/>
                  </a:cubicBezTo>
                  <a:cubicBezTo>
                    <a:pt x="90491" y="223256"/>
                    <a:pt x="90491" y="223256"/>
                    <a:pt x="90491" y="223256"/>
                  </a:cubicBezTo>
                  <a:cubicBezTo>
                    <a:pt x="100510" y="224455"/>
                    <a:pt x="111375" y="225443"/>
                    <a:pt x="123228" y="226007"/>
                  </a:cubicBezTo>
                  <a:cubicBezTo>
                    <a:pt x="142349" y="225090"/>
                    <a:pt x="159000" y="223256"/>
                    <a:pt x="173393" y="220715"/>
                  </a:cubicBezTo>
                  <a:cubicBezTo>
                    <a:pt x="234495" y="209920"/>
                    <a:pt x="255661" y="187413"/>
                    <a:pt x="262576" y="178170"/>
                  </a:cubicBezTo>
                  <a:cubicBezTo>
                    <a:pt x="270196" y="168010"/>
                    <a:pt x="288187" y="117492"/>
                    <a:pt x="246913" y="57803"/>
                  </a:cubicBezTo>
                  <a:cubicBezTo>
                    <a:pt x="205708" y="-1887"/>
                    <a:pt x="123228" y="18"/>
                    <a:pt x="123228" y="18"/>
                  </a:cubicBezTo>
                  <a:cubicBezTo>
                    <a:pt x="123228" y="18"/>
                    <a:pt x="121606" y="-53"/>
                    <a:pt x="118783" y="88"/>
                  </a:cubicBezTo>
                  <a:cubicBezTo>
                    <a:pt x="118783" y="88"/>
                    <a:pt x="118783" y="88"/>
                    <a:pt x="118713" y="88"/>
                  </a:cubicBezTo>
                  <a:cubicBezTo>
                    <a:pt x="115961" y="935"/>
                    <a:pt x="-16895" y="45808"/>
                    <a:pt x="1803" y="194751"/>
                  </a:cubicBezTo>
                  <a:close/>
                </a:path>
              </a:pathLst>
            </a:custGeom>
            <a:solidFill>
              <a:schemeClr val="accent4"/>
            </a:solidFill>
            <a:ln w="7047"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30FE315F-BCB3-4B65-A5E6-F7976850CE54}"/>
                </a:ext>
              </a:extLst>
            </p:cNvPr>
            <p:cNvSpPr/>
            <p:nvPr/>
          </p:nvSpPr>
          <p:spPr>
            <a:xfrm>
              <a:off x="9067728" y="5220751"/>
              <a:ext cx="119944" cy="162278"/>
            </a:xfrm>
            <a:custGeom>
              <a:avLst/>
              <a:gdLst>
                <a:gd name="connsiteX0" fmla="*/ 8679 w 119944"/>
                <a:gd name="connsiteY0" fmla="*/ 146621 h 162277"/>
                <a:gd name="connsiteX1" fmla="*/ 27376 w 119944"/>
                <a:gd name="connsiteY1" fmla="*/ 162849 h 162277"/>
                <a:gd name="connsiteX2" fmla="*/ 123261 w 119944"/>
                <a:gd name="connsiteY2" fmla="*/ 7 h 162277"/>
                <a:gd name="connsiteX3" fmla="*/ 109221 w 119944"/>
                <a:gd name="connsiteY3" fmla="*/ 854 h 162277"/>
                <a:gd name="connsiteX4" fmla="*/ 21450 w 119944"/>
                <a:gd name="connsiteY4" fmla="*/ 47632 h 162277"/>
                <a:gd name="connsiteX5" fmla="*/ 8679 w 119944"/>
                <a:gd name="connsiteY5" fmla="*/ 146621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162277">
                  <a:moveTo>
                    <a:pt x="8679" y="146621"/>
                  </a:moveTo>
                  <a:cubicBezTo>
                    <a:pt x="11431" y="150290"/>
                    <a:pt x="16864" y="156429"/>
                    <a:pt x="27376" y="162849"/>
                  </a:cubicBezTo>
                  <a:cubicBezTo>
                    <a:pt x="21238" y="32533"/>
                    <a:pt x="123261" y="7"/>
                    <a:pt x="123261" y="7"/>
                  </a:cubicBezTo>
                  <a:cubicBezTo>
                    <a:pt x="123261" y="7"/>
                    <a:pt x="117829" y="-134"/>
                    <a:pt x="109221" y="854"/>
                  </a:cubicBezTo>
                  <a:cubicBezTo>
                    <a:pt x="87560" y="3252"/>
                    <a:pt x="45791" y="12354"/>
                    <a:pt x="21450" y="47632"/>
                  </a:cubicBezTo>
                  <a:cubicBezTo>
                    <a:pt x="-12417" y="96668"/>
                    <a:pt x="2400" y="138225"/>
                    <a:pt x="8679" y="146621"/>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141" name="Freeform: Shape 140">
              <a:extLst>
                <a:ext uri="{FF2B5EF4-FFF2-40B4-BE49-F238E27FC236}">
                  <a16:creationId xmlns:a16="http://schemas.microsoft.com/office/drawing/2014/main" id="{13F52762-9BDF-4149-A8F4-E01165D66E96}"/>
                </a:ext>
              </a:extLst>
            </p:cNvPr>
            <p:cNvSpPr/>
            <p:nvPr/>
          </p:nvSpPr>
          <p:spPr>
            <a:xfrm>
              <a:off x="9094839" y="5220753"/>
              <a:ext cx="218722" cy="183444"/>
            </a:xfrm>
            <a:custGeom>
              <a:avLst/>
              <a:gdLst>
                <a:gd name="connsiteX0" fmla="*/ 266 w 218722"/>
                <a:gd name="connsiteY0" fmla="*/ 162848 h 183444"/>
                <a:gd name="connsiteX1" fmla="*/ 44716 w 218722"/>
                <a:gd name="connsiteY1" fmla="*/ 179569 h 183444"/>
                <a:gd name="connsiteX2" fmla="*/ 96151 w 218722"/>
                <a:gd name="connsiteY2" fmla="*/ 185990 h 183444"/>
                <a:gd name="connsiteX3" fmla="*/ 210804 w 218722"/>
                <a:gd name="connsiteY3" fmla="*/ 146620 h 183444"/>
                <a:gd name="connsiteX4" fmla="*/ 197963 w 218722"/>
                <a:gd name="connsiteY4" fmla="*/ 47560 h 183444"/>
                <a:gd name="connsiteX5" fmla="*/ 96221 w 218722"/>
                <a:gd name="connsiteY5" fmla="*/ 5 h 183444"/>
                <a:gd name="connsiteX6" fmla="*/ 266 w 218722"/>
                <a:gd name="connsiteY6" fmla="*/ 162848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722" h="183444">
                  <a:moveTo>
                    <a:pt x="266" y="162848"/>
                  </a:moveTo>
                  <a:cubicBezTo>
                    <a:pt x="10073" y="168845"/>
                    <a:pt x="24255" y="175054"/>
                    <a:pt x="44716" y="179569"/>
                  </a:cubicBezTo>
                  <a:cubicBezTo>
                    <a:pt x="58757" y="182674"/>
                    <a:pt x="75690" y="185002"/>
                    <a:pt x="96151" y="185990"/>
                  </a:cubicBezTo>
                  <a:cubicBezTo>
                    <a:pt x="178842" y="182109"/>
                    <a:pt x="203748" y="155933"/>
                    <a:pt x="210804" y="146620"/>
                  </a:cubicBezTo>
                  <a:cubicBezTo>
                    <a:pt x="217083" y="138224"/>
                    <a:pt x="231900" y="96737"/>
                    <a:pt x="197963" y="47560"/>
                  </a:cubicBezTo>
                  <a:cubicBezTo>
                    <a:pt x="164026" y="-1547"/>
                    <a:pt x="96221" y="5"/>
                    <a:pt x="96221" y="5"/>
                  </a:cubicBezTo>
                  <a:cubicBezTo>
                    <a:pt x="96221" y="5"/>
                    <a:pt x="-5872" y="32531"/>
                    <a:pt x="266" y="162848"/>
                  </a:cubicBezTo>
                  <a:close/>
                </a:path>
              </a:pathLst>
            </a:custGeom>
            <a:solidFill>
              <a:schemeClr val="accent4"/>
            </a:solidFill>
            <a:ln w="7047" cap="flat">
              <a:noFill/>
              <a:prstDash val="solid"/>
              <a:miter/>
            </a:ln>
          </p:spPr>
          <p:txBody>
            <a:bodyPr rtlCol="0" anchor="ctr"/>
            <a:lstStyle/>
            <a:p>
              <a:endParaRPr lang="en-ID"/>
            </a:p>
          </p:txBody>
        </p:sp>
        <p:sp>
          <p:nvSpPr>
            <p:cNvPr id="142" name="Freeform: Shape 141">
              <a:extLst>
                <a:ext uri="{FF2B5EF4-FFF2-40B4-BE49-F238E27FC236}">
                  <a16:creationId xmlns:a16="http://schemas.microsoft.com/office/drawing/2014/main" id="{34B311AB-006E-4586-B9C9-F0AC0B9BBE64}"/>
                </a:ext>
              </a:extLst>
            </p:cNvPr>
            <p:cNvSpPr/>
            <p:nvPr/>
          </p:nvSpPr>
          <p:spPr>
            <a:xfrm>
              <a:off x="9095105" y="5383601"/>
              <a:ext cx="7056" cy="7056"/>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7047" cap="flat">
              <a:solidFill>
                <a:srgbClr val="2B298E"/>
              </a:solidFill>
              <a:prstDash val="solid"/>
              <a:miter/>
            </a:ln>
          </p:spPr>
          <p:txBody>
            <a:bodyPr rtlCol="0" anchor="ctr"/>
            <a:lstStyle/>
            <a:p>
              <a:endParaRPr lang="en-ID"/>
            </a:p>
          </p:txBody>
        </p:sp>
        <p:grpSp>
          <p:nvGrpSpPr>
            <p:cNvPr id="143" name="Graphic 1">
              <a:extLst>
                <a:ext uri="{FF2B5EF4-FFF2-40B4-BE49-F238E27FC236}">
                  <a16:creationId xmlns:a16="http://schemas.microsoft.com/office/drawing/2014/main" id="{66E83766-4494-4775-A815-FF4E2C63878F}"/>
                </a:ext>
              </a:extLst>
            </p:cNvPr>
            <p:cNvGrpSpPr/>
            <p:nvPr/>
          </p:nvGrpSpPr>
          <p:grpSpPr>
            <a:xfrm>
              <a:off x="9226197" y="4845121"/>
              <a:ext cx="105833" cy="112889"/>
              <a:chOff x="9226197" y="4845121"/>
              <a:chExt cx="105833" cy="112889"/>
            </a:xfrm>
            <a:solidFill>
              <a:schemeClr val="accent1"/>
            </a:solidFill>
          </p:grpSpPr>
          <p:sp>
            <p:nvSpPr>
              <p:cNvPr id="159" name="Freeform: Shape 158">
                <a:extLst>
                  <a:ext uri="{FF2B5EF4-FFF2-40B4-BE49-F238E27FC236}">
                    <a16:creationId xmlns:a16="http://schemas.microsoft.com/office/drawing/2014/main" id="{0B94979B-C1FB-4251-A0FB-AD97F6FC0483}"/>
                  </a:ext>
                </a:extLst>
              </p:cNvPr>
              <p:cNvSpPr/>
              <p:nvPr/>
            </p:nvSpPr>
            <p:spPr>
              <a:xfrm>
                <a:off x="9226197" y="4845121"/>
                <a:ext cx="98778" cy="112889"/>
              </a:xfrm>
              <a:custGeom>
                <a:avLst/>
                <a:gdLst>
                  <a:gd name="connsiteX0" fmla="*/ 0 w 98777"/>
                  <a:gd name="connsiteY0" fmla="*/ 69568 h 112888"/>
                  <a:gd name="connsiteX1" fmla="*/ 0 w 98777"/>
                  <a:gd name="connsiteY1" fmla="*/ 69638 h 112888"/>
                  <a:gd name="connsiteX2" fmla="*/ 70 w 98777"/>
                  <a:gd name="connsiteY2" fmla="*/ 71473 h 112888"/>
                  <a:gd name="connsiteX3" fmla="*/ 141 w 98777"/>
                  <a:gd name="connsiteY3" fmla="*/ 73237 h 112888"/>
                  <a:gd name="connsiteX4" fmla="*/ 211 w 98777"/>
                  <a:gd name="connsiteY4" fmla="*/ 73660 h 112888"/>
                  <a:gd name="connsiteX5" fmla="*/ 282 w 98777"/>
                  <a:gd name="connsiteY5" fmla="*/ 74013 h 112888"/>
                  <a:gd name="connsiteX6" fmla="*/ 353 w 98777"/>
                  <a:gd name="connsiteY6" fmla="*/ 75071 h 112888"/>
                  <a:gd name="connsiteX7" fmla="*/ 635 w 98777"/>
                  <a:gd name="connsiteY7" fmla="*/ 76835 h 112888"/>
                  <a:gd name="connsiteX8" fmla="*/ 776 w 98777"/>
                  <a:gd name="connsiteY8" fmla="*/ 77540 h 112888"/>
                  <a:gd name="connsiteX9" fmla="*/ 847 w 98777"/>
                  <a:gd name="connsiteY9" fmla="*/ 77964 h 112888"/>
                  <a:gd name="connsiteX10" fmla="*/ 987 w 98777"/>
                  <a:gd name="connsiteY10" fmla="*/ 78669 h 112888"/>
                  <a:gd name="connsiteX11" fmla="*/ 1481 w 98777"/>
                  <a:gd name="connsiteY11" fmla="*/ 80574 h 112888"/>
                  <a:gd name="connsiteX12" fmla="*/ 1623 w 98777"/>
                  <a:gd name="connsiteY12" fmla="*/ 81068 h 112888"/>
                  <a:gd name="connsiteX13" fmla="*/ 1834 w 98777"/>
                  <a:gd name="connsiteY13" fmla="*/ 81633 h 112888"/>
                  <a:gd name="connsiteX14" fmla="*/ 2117 w 98777"/>
                  <a:gd name="connsiteY14" fmla="*/ 82550 h 112888"/>
                  <a:gd name="connsiteX15" fmla="*/ 2893 w 98777"/>
                  <a:gd name="connsiteY15" fmla="*/ 84314 h 112888"/>
                  <a:gd name="connsiteX16" fmla="*/ 3034 w 98777"/>
                  <a:gd name="connsiteY16" fmla="*/ 84596 h 112888"/>
                  <a:gd name="connsiteX17" fmla="*/ 3104 w 98777"/>
                  <a:gd name="connsiteY17" fmla="*/ 84667 h 112888"/>
                  <a:gd name="connsiteX18" fmla="*/ 4515 w 98777"/>
                  <a:gd name="connsiteY18" fmla="*/ 87207 h 112888"/>
                  <a:gd name="connsiteX19" fmla="*/ 4586 w 98777"/>
                  <a:gd name="connsiteY19" fmla="*/ 87277 h 112888"/>
                  <a:gd name="connsiteX20" fmla="*/ 4798 w 98777"/>
                  <a:gd name="connsiteY20" fmla="*/ 87559 h 112888"/>
                  <a:gd name="connsiteX21" fmla="*/ 6209 w 98777"/>
                  <a:gd name="connsiteY21" fmla="*/ 89464 h 112888"/>
                  <a:gd name="connsiteX22" fmla="*/ 6773 w 98777"/>
                  <a:gd name="connsiteY22" fmla="*/ 90099 h 112888"/>
                  <a:gd name="connsiteX23" fmla="*/ 8184 w 98777"/>
                  <a:gd name="connsiteY23" fmla="*/ 91440 h 112888"/>
                  <a:gd name="connsiteX24" fmla="*/ 8819 w 98777"/>
                  <a:gd name="connsiteY24" fmla="*/ 91934 h 112888"/>
                  <a:gd name="connsiteX25" fmla="*/ 11007 w 98777"/>
                  <a:gd name="connsiteY25" fmla="*/ 93415 h 112888"/>
                  <a:gd name="connsiteX26" fmla="*/ 13758 w 98777"/>
                  <a:gd name="connsiteY26" fmla="*/ 95038 h 112888"/>
                  <a:gd name="connsiteX27" fmla="*/ 46778 w 98777"/>
                  <a:gd name="connsiteY27" fmla="*/ 114229 h 112888"/>
                  <a:gd name="connsiteX28" fmla="*/ 47343 w 98777"/>
                  <a:gd name="connsiteY28" fmla="*/ 114582 h 112888"/>
                  <a:gd name="connsiteX29" fmla="*/ 46214 w 98777"/>
                  <a:gd name="connsiteY29" fmla="*/ 113876 h 112888"/>
                  <a:gd name="connsiteX30" fmla="*/ 45438 w 98777"/>
                  <a:gd name="connsiteY30" fmla="*/ 113312 h 112888"/>
                  <a:gd name="connsiteX31" fmla="*/ 45155 w 98777"/>
                  <a:gd name="connsiteY31" fmla="*/ 113030 h 112888"/>
                  <a:gd name="connsiteX32" fmla="*/ 44521 w 98777"/>
                  <a:gd name="connsiteY32" fmla="*/ 112536 h 112888"/>
                  <a:gd name="connsiteX33" fmla="*/ 43109 w 98777"/>
                  <a:gd name="connsiteY33" fmla="*/ 111195 h 112888"/>
                  <a:gd name="connsiteX34" fmla="*/ 42545 w 98777"/>
                  <a:gd name="connsiteY34" fmla="*/ 110560 h 112888"/>
                  <a:gd name="connsiteX35" fmla="*/ 41134 w 98777"/>
                  <a:gd name="connsiteY35" fmla="*/ 108655 h 112888"/>
                  <a:gd name="connsiteX36" fmla="*/ 40922 w 98777"/>
                  <a:gd name="connsiteY36" fmla="*/ 108373 h 112888"/>
                  <a:gd name="connsiteX37" fmla="*/ 40922 w 98777"/>
                  <a:gd name="connsiteY37" fmla="*/ 108373 h 112888"/>
                  <a:gd name="connsiteX38" fmla="*/ 39440 w 98777"/>
                  <a:gd name="connsiteY38" fmla="*/ 105621 h 112888"/>
                  <a:gd name="connsiteX39" fmla="*/ 39299 w 98777"/>
                  <a:gd name="connsiteY39" fmla="*/ 105339 h 112888"/>
                  <a:gd name="connsiteX40" fmla="*/ 38735 w 98777"/>
                  <a:gd name="connsiteY40" fmla="*/ 104069 h 112888"/>
                  <a:gd name="connsiteX41" fmla="*/ 38241 w 98777"/>
                  <a:gd name="connsiteY41" fmla="*/ 102729 h 112888"/>
                  <a:gd name="connsiteX42" fmla="*/ 37182 w 98777"/>
                  <a:gd name="connsiteY42" fmla="*/ 98637 h 112888"/>
                  <a:gd name="connsiteX43" fmla="*/ 36689 w 98777"/>
                  <a:gd name="connsiteY43" fmla="*/ 95179 h 112888"/>
                  <a:gd name="connsiteX44" fmla="*/ 36618 w 98777"/>
                  <a:gd name="connsiteY44" fmla="*/ 94544 h 112888"/>
                  <a:gd name="connsiteX45" fmla="*/ 36477 w 98777"/>
                  <a:gd name="connsiteY45" fmla="*/ 90664 h 112888"/>
                  <a:gd name="connsiteX46" fmla="*/ 36548 w 98777"/>
                  <a:gd name="connsiteY46" fmla="*/ 88547 h 112888"/>
                  <a:gd name="connsiteX47" fmla="*/ 36689 w 98777"/>
                  <a:gd name="connsiteY47" fmla="*/ 86501 h 112888"/>
                  <a:gd name="connsiteX48" fmla="*/ 36689 w 98777"/>
                  <a:gd name="connsiteY48" fmla="*/ 86360 h 112888"/>
                  <a:gd name="connsiteX49" fmla="*/ 36971 w 98777"/>
                  <a:gd name="connsiteY49" fmla="*/ 83820 h 112888"/>
                  <a:gd name="connsiteX50" fmla="*/ 37465 w 98777"/>
                  <a:gd name="connsiteY50" fmla="*/ 80574 h 112888"/>
                  <a:gd name="connsiteX51" fmla="*/ 38100 w 98777"/>
                  <a:gd name="connsiteY51" fmla="*/ 77188 h 112888"/>
                  <a:gd name="connsiteX52" fmla="*/ 38100 w 98777"/>
                  <a:gd name="connsiteY52" fmla="*/ 77117 h 112888"/>
                  <a:gd name="connsiteX53" fmla="*/ 38241 w 98777"/>
                  <a:gd name="connsiteY53" fmla="*/ 76482 h 112888"/>
                  <a:gd name="connsiteX54" fmla="*/ 38594 w 98777"/>
                  <a:gd name="connsiteY54" fmla="*/ 75141 h 112888"/>
                  <a:gd name="connsiteX55" fmla="*/ 40146 w 98777"/>
                  <a:gd name="connsiteY55" fmla="*/ 69991 h 112888"/>
                  <a:gd name="connsiteX56" fmla="*/ 40922 w 98777"/>
                  <a:gd name="connsiteY56" fmla="*/ 67733 h 112888"/>
                  <a:gd name="connsiteX57" fmla="*/ 41345 w 98777"/>
                  <a:gd name="connsiteY57" fmla="*/ 66675 h 112888"/>
                  <a:gd name="connsiteX58" fmla="*/ 42757 w 98777"/>
                  <a:gd name="connsiteY58" fmla="*/ 63077 h 112888"/>
                  <a:gd name="connsiteX59" fmla="*/ 47554 w 98777"/>
                  <a:gd name="connsiteY59" fmla="*/ 53622 h 112888"/>
                  <a:gd name="connsiteX60" fmla="*/ 48189 w 98777"/>
                  <a:gd name="connsiteY60" fmla="*/ 52634 h 112888"/>
                  <a:gd name="connsiteX61" fmla="*/ 50306 w 98777"/>
                  <a:gd name="connsiteY61" fmla="*/ 49248 h 112888"/>
                  <a:gd name="connsiteX62" fmla="*/ 51576 w 98777"/>
                  <a:gd name="connsiteY62" fmla="*/ 47343 h 112888"/>
                  <a:gd name="connsiteX63" fmla="*/ 52917 w 98777"/>
                  <a:gd name="connsiteY63" fmla="*/ 45438 h 112888"/>
                  <a:gd name="connsiteX64" fmla="*/ 56021 w 98777"/>
                  <a:gd name="connsiteY64" fmla="*/ 41487 h 112888"/>
                  <a:gd name="connsiteX65" fmla="*/ 59126 w 98777"/>
                  <a:gd name="connsiteY65" fmla="*/ 37888 h 112888"/>
                  <a:gd name="connsiteX66" fmla="*/ 62865 w 98777"/>
                  <a:gd name="connsiteY66" fmla="*/ 34149 h 112888"/>
                  <a:gd name="connsiteX67" fmla="*/ 66040 w 98777"/>
                  <a:gd name="connsiteY67" fmla="*/ 31397 h 112888"/>
                  <a:gd name="connsiteX68" fmla="*/ 69991 w 98777"/>
                  <a:gd name="connsiteY68" fmla="*/ 28434 h 112888"/>
                  <a:gd name="connsiteX69" fmla="*/ 70062 w 98777"/>
                  <a:gd name="connsiteY69" fmla="*/ 28363 h 112888"/>
                  <a:gd name="connsiteX70" fmla="*/ 71896 w 98777"/>
                  <a:gd name="connsiteY70" fmla="*/ 27164 h 112888"/>
                  <a:gd name="connsiteX71" fmla="*/ 73801 w 98777"/>
                  <a:gd name="connsiteY71" fmla="*/ 25964 h 112888"/>
                  <a:gd name="connsiteX72" fmla="*/ 76059 w 98777"/>
                  <a:gd name="connsiteY72" fmla="*/ 24765 h 112888"/>
                  <a:gd name="connsiteX73" fmla="*/ 77329 w 98777"/>
                  <a:gd name="connsiteY73" fmla="*/ 24201 h 112888"/>
                  <a:gd name="connsiteX74" fmla="*/ 81562 w 98777"/>
                  <a:gd name="connsiteY74" fmla="*/ 22507 h 112888"/>
                  <a:gd name="connsiteX75" fmla="*/ 81844 w 98777"/>
                  <a:gd name="connsiteY75" fmla="*/ 22437 h 112888"/>
                  <a:gd name="connsiteX76" fmla="*/ 82479 w 98777"/>
                  <a:gd name="connsiteY76" fmla="*/ 22225 h 112888"/>
                  <a:gd name="connsiteX77" fmla="*/ 87065 w 98777"/>
                  <a:gd name="connsiteY77" fmla="*/ 21167 h 112888"/>
                  <a:gd name="connsiteX78" fmla="*/ 87983 w 98777"/>
                  <a:gd name="connsiteY78" fmla="*/ 21096 h 112888"/>
                  <a:gd name="connsiteX79" fmla="*/ 88759 w 98777"/>
                  <a:gd name="connsiteY79" fmla="*/ 21025 h 112888"/>
                  <a:gd name="connsiteX80" fmla="*/ 89535 w 98777"/>
                  <a:gd name="connsiteY80" fmla="*/ 20955 h 112888"/>
                  <a:gd name="connsiteX81" fmla="*/ 90311 w 98777"/>
                  <a:gd name="connsiteY81" fmla="*/ 20884 h 112888"/>
                  <a:gd name="connsiteX82" fmla="*/ 90664 w 98777"/>
                  <a:gd name="connsiteY82" fmla="*/ 20884 h 112888"/>
                  <a:gd name="connsiteX83" fmla="*/ 92357 w 98777"/>
                  <a:gd name="connsiteY83" fmla="*/ 20955 h 112888"/>
                  <a:gd name="connsiteX84" fmla="*/ 92922 w 98777"/>
                  <a:gd name="connsiteY84" fmla="*/ 21025 h 112888"/>
                  <a:gd name="connsiteX85" fmla="*/ 93839 w 98777"/>
                  <a:gd name="connsiteY85" fmla="*/ 21096 h 112888"/>
                  <a:gd name="connsiteX86" fmla="*/ 97790 w 98777"/>
                  <a:gd name="connsiteY86" fmla="*/ 22154 h 112888"/>
                  <a:gd name="connsiteX87" fmla="*/ 98637 w 98777"/>
                  <a:gd name="connsiteY87" fmla="*/ 22507 h 112888"/>
                  <a:gd name="connsiteX88" fmla="*/ 99977 w 98777"/>
                  <a:gd name="connsiteY88" fmla="*/ 23142 h 112888"/>
                  <a:gd name="connsiteX89" fmla="*/ 100471 w 98777"/>
                  <a:gd name="connsiteY89" fmla="*/ 23424 h 112888"/>
                  <a:gd name="connsiteX90" fmla="*/ 64135 w 98777"/>
                  <a:gd name="connsiteY90" fmla="*/ 2328 h 112888"/>
                  <a:gd name="connsiteX91" fmla="*/ 62724 w 98777"/>
                  <a:gd name="connsiteY91" fmla="*/ 1623 h 112888"/>
                  <a:gd name="connsiteX92" fmla="*/ 62230 w 98777"/>
                  <a:gd name="connsiteY92" fmla="*/ 1411 h 112888"/>
                  <a:gd name="connsiteX93" fmla="*/ 61242 w 98777"/>
                  <a:gd name="connsiteY93" fmla="*/ 987 h 112888"/>
                  <a:gd name="connsiteX94" fmla="*/ 61101 w 98777"/>
                  <a:gd name="connsiteY94" fmla="*/ 917 h 112888"/>
                  <a:gd name="connsiteX95" fmla="*/ 60889 w 98777"/>
                  <a:gd name="connsiteY95" fmla="*/ 847 h 112888"/>
                  <a:gd name="connsiteX96" fmla="*/ 58490 w 98777"/>
                  <a:gd name="connsiteY96" fmla="*/ 211 h 112888"/>
                  <a:gd name="connsiteX97" fmla="*/ 58490 w 98777"/>
                  <a:gd name="connsiteY97" fmla="*/ 211 h 112888"/>
                  <a:gd name="connsiteX98" fmla="*/ 58349 w 98777"/>
                  <a:gd name="connsiteY98" fmla="*/ 211 h 112888"/>
                  <a:gd name="connsiteX99" fmla="*/ 57009 w 98777"/>
                  <a:gd name="connsiteY99" fmla="*/ 0 h 112888"/>
                  <a:gd name="connsiteX100" fmla="*/ 67663 w 98777"/>
                  <a:gd name="connsiteY100" fmla="*/ 9384 h 112888"/>
                  <a:gd name="connsiteX101" fmla="*/ 67592 w 98777"/>
                  <a:gd name="connsiteY101" fmla="*/ 27234 h 112888"/>
                  <a:gd name="connsiteX102" fmla="*/ 36759 w 98777"/>
                  <a:gd name="connsiteY102" fmla="*/ 27234 h 112888"/>
                  <a:gd name="connsiteX103" fmla="*/ 31891 w 98777"/>
                  <a:gd name="connsiteY103" fmla="*/ 22860 h 112888"/>
                  <a:gd name="connsiteX104" fmla="*/ 23918 w 98777"/>
                  <a:gd name="connsiteY104" fmla="*/ 15804 h 112888"/>
                  <a:gd name="connsiteX105" fmla="*/ 23142 w 98777"/>
                  <a:gd name="connsiteY105" fmla="*/ 16651 h 112888"/>
                  <a:gd name="connsiteX106" fmla="*/ 22860 w 98777"/>
                  <a:gd name="connsiteY106" fmla="*/ 16933 h 112888"/>
                  <a:gd name="connsiteX107" fmla="*/ 22577 w 98777"/>
                  <a:gd name="connsiteY107" fmla="*/ 17216 h 112888"/>
                  <a:gd name="connsiteX108" fmla="*/ 21167 w 98777"/>
                  <a:gd name="connsiteY108" fmla="*/ 18838 h 112888"/>
                  <a:gd name="connsiteX109" fmla="*/ 19755 w 98777"/>
                  <a:gd name="connsiteY109" fmla="*/ 20531 h 112888"/>
                  <a:gd name="connsiteX110" fmla="*/ 19755 w 98777"/>
                  <a:gd name="connsiteY110" fmla="*/ 20531 h 112888"/>
                  <a:gd name="connsiteX111" fmla="*/ 19685 w 98777"/>
                  <a:gd name="connsiteY111" fmla="*/ 20602 h 112888"/>
                  <a:gd name="connsiteX112" fmla="*/ 18274 w 98777"/>
                  <a:gd name="connsiteY112" fmla="*/ 22295 h 112888"/>
                  <a:gd name="connsiteX113" fmla="*/ 16580 w 98777"/>
                  <a:gd name="connsiteY113" fmla="*/ 24483 h 112888"/>
                  <a:gd name="connsiteX114" fmla="*/ 16580 w 98777"/>
                  <a:gd name="connsiteY114" fmla="*/ 24553 h 112888"/>
                  <a:gd name="connsiteX115" fmla="*/ 14252 w 98777"/>
                  <a:gd name="connsiteY115" fmla="*/ 27869 h 112888"/>
                  <a:gd name="connsiteX116" fmla="*/ 13970 w 98777"/>
                  <a:gd name="connsiteY116" fmla="*/ 28222 h 112888"/>
                  <a:gd name="connsiteX117" fmla="*/ 12488 w 98777"/>
                  <a:gd name="connsiteY117" fmla="*/ 30621 h 112888"/>
                  <a:gd name="connsiteX118" fmla="*/ 11430 w 98777"/>
                  <a:gd name="connsiteY118" fmla="*/ 32244 h 112888"/>
                  <a:gd name="connsiteX119" fmla="*/ 11218 w 98777"/>
                  <a:gd name="connsiteY119" fmla="*/ 32597 h 112888"/>
                  <a:gd name="connsiteX120" fmla="*/ 10654 w 98777"/>
                  <a:gd name="connsiteY120" fmla="*/ 33584 h 112888"/>
                  <a:gd name="connsiteX121" fmla="*/ 9595 w 98777"/>
                  <a:gd name="connsiteY121" fmla="*/ 35489 h 112888"/>
                  <a:gd name="connsiteX122" fmla="*/ 8819 w 98777"/>
                  <a:gd name="connsiteY122" fmla="*/ 37042 h 112888"/>
                  <a:gd name="connsiteX123" fmla="*/ 8608 w 98777"/>
                  <a:gd name="connsiteY123" fmla="*/ 37465 h 112888"/>
                  <a:gd name="connsiteX124" fmla="*/ 8466 w 98777"/>
                  <a:gd name="connsiteY124" fmla="*/ 37747 h 112888"/>
                  <a:gd name="connsiteX125" fmla="*/ 7549 w 98777"/>
                  <a:gd name="connsiteY125" fmla="*/ 39723 h 112888"/>
                  <a:gd name="connsiteX126" fmla="*/ 6702 w 98777"/>
                  <a:gd name="connsiteY126" fmla="*/ 41557 h 112888"/>
                  <a:gd name="connsiteX127" fmla="*/ 6632 w 98777"/>
                  <a:gd name="connsiteY127" fmla="*/ 41839 h 112888"/>
                  <a:gd name="connsiteX128" fmla="*/ 6562 w 98777"/>
                  <a:gd name="connsiteY128" fmla="*/ 42051 h 112888"/>
                  <a:gd name="connsiteX129" fmla="*/ 5997 w 98777"/>
                  <a:gd name="connsiteY129" fmla="*/ 43321 h 112888"/>
                  <a:gd name="connsiteX130" fmla="*/ 5221 w 98777"/>
                  <a:gd name="connsiteY130" fmla="*/ 45155 h 112888"/>
                  <a:gd name="connsiteX131" fmla="*/ 4798 w 98777"/>
                  <a:gd name="connsiteY131" fmla="*/ 46355 h 112888"/>
                  <a:gd name="connsiteX132" fmla="*/ 4727 w 98777"/>
                  <a:gd name="connsiteY132" fmla="*/ 46637 h 112888"/>
                  <a:gd name="connsiteX133" fmla="*/ 4586 w 98777"/>
                  <a:gd name="connsiteY133" fmla="*/ 46990 h 112888"/>
                  <a:gd name="connsiteX134" fmla="*/ 3951 w 98777"/>
                  <a:gd name="connsiteY134" fmla="*/ 48895 h 112888"/>
                  <a:gd name="connsiteX135" fmla="*/ 3316 w 98777"/>
                  <a:gd name="connsiteY135" fmla="*/ 50800 h 112888"/>
                  <a:gd name="connsiteX136" fmla="*/ 3245 w 98777"/>
                  <a:gd name="connsiteY136" fmla="*/ 51082 h 112888"/>
                  <a:gd name="connsiteX137" fmla="*/ 3175 w 98777"/>
                  <a:gd name="connsiteY137" fmla="*/ 51364 h 112888"/>
                  <a:gd name="connsiteX138" fmla="*/ 2751 w 98777"/>
                  <a:gd name="connsiteY138" fmla="*/ 52846 h 112888"/>
                  <a:gd name="connsiteX139" fmla="*/ 2187 w 98777"/>
                  <a:gd name="connsiteY139" fmla="*/ 54821 h 112888"/>
                  <a:gd name="connsiteX140" fmla="*/ 1975 w 98777"/>
                  <a:gd name="connsiteY140" fmla="*/ 55668 h 112888"/>
                  <a:gd name="connsiteX141" fmla="*/ 1905 w 98777"/>
                  <a:gd name="connsiteY141" fmla="*/ 56091 h 112888"/>
                  <a:gd name="connsiteX142" fmla="*/ 1764 w 98777"/>
                  <a:gd name="connsiteY142" fmla="*/ 56797 h 112888"/>
                  <a:gd name="connsiteX143" fmla="*/ 1341 w 98777"/>
                  <a:gd name="connsiteY143" fmla="*/ 58772 h 112888"/>
                  <a:gd name="connsiteX144" fmla="*/ 1058 w 98777"/>
                  <a:gd name="connsiteY144" fmla="*/ 60536 h 112888"/>
                  <a:gd name="connsiteX145" fmla="*/ 1058 w 98777"/>
                  <a:gd name="connsiteY145" fmla="*/ 60607 h 112888"/>
                  <a:gd name="connsiteX146" fmla="*/ 1058 w 98777"/>
                  <a:gd name="connsiteY146" fmla="*/ 60678 h 112888"/>
                  <a:gd name="connsiteX147" fmla="*/ 776 w 98777"/>
                  <a:gd name="connsiteY147" fmla="*/ 62583 h 112888"/>
                  <a:gd name="connsiteX148" fmla="*/ 564 w 98777"/>
                  <a:gd name="connsiteY148" fmla="*/ 64417 h 112888"/>
                  <a:gd name="connsiteX149" fmla="*/ 494 w 98777"/>
                  <a:gd name="connsiteY149" fmla="*/ 65052 h 112888"/>
                  <a:gd name="connsiteX150" fmla="*/ 423 w 98777"/>
                  <a:gd name="connsiteY150" fmla="*/ 65405 h 112888"/>
                  <a:gd name="connsiteX151" fmla="*/ 353 w 98777"/>
                  <a:gd name="connsiteY151" fmla="*/ 66251 h 112888"/>
                  <a:gd name="connsiteX152" fmla="*/ 282 w 98777"/>
                  <a:gd name="connsiteY152" fmla="*/ 68086 h 112888"/>
                  <a:gd name="connsiteX153" fmla="*/ 0 w 98777"/>
                  <a:gd name="connsiteY153" fmla="*/ 69568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98777" h="112888">
                    <a:moveTo>
                      <a:pt x="0" y="69568"/>
                    </a:moveTo>
                    <a:lnTo>
                      <a:pt x="0" y="69638"/>
                    </a:lnTo>
                    <a:cubicBezTo>
                      <a:pt x="0" y="70273"/>
                      <a:pt x="0" y="70838"/>
                      <a:pt x="70" y="71473"/>
                    </a:cubicBezTo>
                    <a:cubicBezTo>
                      <a:pt x="70" y="72037"/>
                      <a:pt x="141" y="72672"/>
                      <a:pt x="141" y="73237"/>
                    </a:cubicBezTo>
                    <a:cubicBezTo>
                      <a:pt x="141" y="73378"/>
                      <a:pt x="211" y="73519"/>
                      <a:pt x="211" y="73660"/>
                    </a:cubicBezTo>
                    <a:cubicBezTo>
                      <a:pt x="211" y="73801"/>
                      <a:pt x="282" y="73871"/>
                      <a:pt x="282" y="74013"/>
                    </a:cubicBezTo>
                    <a:cubicBezTo>
                      <a:pt x="353" y="74365"/>
                      <a:pt x="353" y="74718"/>
                      <a:pt x="353" y="75071"/>
                    </a:cubicBezTo>
                    <a:cubicBezTo>
                      <a:pt x="423" y="75635"/>
                      <a:pt x="494" y="76271"/>
                      <a:pt x="635" y="76835"/>
                    </a:cubicBezTo>
                    <a:cubicBezTo>
                      <a:pt x="705" y="77047"/>
                      <a:pt x="705" y="77258"/>
                      <a:pt x="776" y="77540"/>
                    </a:cubicBezTo>
                    <a:cubicBezTo>
                      <a:pt x="776" y="77681"/>
                      <a:pt x="847" y="77823"/>
                      <a:pt x="847" y="77964"/>
                    </a:cubicBezTo>
                    <a:cubicBezTo>
                      <a:pt x="917" y="78246"/>
                      <a:pt x="917" y="78458"/>
                      <a:pt x="987" y="78669"/>
                    </a:cubicBezTo>
                    <a:cubicBezTo>
                      <a:pt x="1129" y="79304"/>
                      <a:pt x="1341" y="79939"/>
                      <a:pt x="1481" y="80574"/>
                    </a:cubicBezTo>
                    <a:cubicBezTo>
                      <a:pt x="1552" y="80716"/>
                      <a:pt x="1623" y="80927"/>
                      <a:pt x="1623" y="81068"/>
                    </a:cubicBezTo>
                    <a:cubicBezTo>
                      <a:pt x="1693" y="81280"/>
                      <a:pt x="1764" y="81421"/>
                      <a:pt x="1834" y="81633"/>
                    </a:cubicBezTo>
                    <a:cubicBezTo>
                      <a:pt x="1905" y="81915"/>
                      <a:pt x="2046" y="82268"/>
                      <a:pt x="2117" y="82550"/>
                    </a:cubicBezTo>
                    <a:cubicBezTo>
                      <a:pt x="2328" y="83114"/>
                      <a:pt x="2611" y="83749"/>
                      <a:pt x="2893" y="84314"/>
                    </a:cubicBezTo>
                    <a:cubicBezTo>
                      <a:pt x="2963" y="84384"/>
                      <a:pt x="2963" y="84525"/>
                      <a:pt x="3034" y="84596"/>
                    </a:cubicBezTo>
                    <a:cubicBezTo>
                      <a:pt x="3034" y="84667"/>
                      <a:pt x="3034" y="84667"/>
                      <a:pt x="3104" y="84667"/>
                    </a:cubicBezTo>
                    <a:cubicBezTo>
                      <a:pt x="3528" y="85584"/>
                      <a:pt x="4021" y="86431"/>
                      <a:pt x="4515" y="87207"/>
                    </a:cubicBezTo>
                    <a:cubicBezTo>
                      <a:pt x="4515" y="87207"/>
                      <a:pt x="4586" y="87277"/>
                      <a:pt x="4586" y="87277"/>
                    </a:cubicBezTo>
                    <a:cubicBezTo>
                      <a:pt x="4656" y="87348"/>
                      <a:pt x="4727" y="87489"/>
                      <a:pt x="4798" y="87559"/>
                    </a:cubicBezTo>
                    <a:cubicBezTo>
                      <a:pt x="5221" y="88265"/>
                      <a:pt x="5715" y="88900"/>
                      <a:pt x="6209" y="89464"/>
                    </a:cubicBezTo>
                    <a:cubicBezTo>
                      <a:pt x="6420" y="89676"/>
                      <a:pt x="6632" y="89888"/>
                      <a:pt x="6773" y="90099"/>
                    </a:cubicBezTo>
                    <a:cubicBezTo>
                      <a:pt x="7196" y="90593"/>
                      <a:pt x="7690" y="91016"/>
                      <a:pt x="8184" y="91440"/>
                    </a:cubicBezTo>
                    <a:cubicBezTo>
                      <a:pt x="8396" y="91581"/>
                      <a:pt x="8608" y="91792"/>
                      <a:pt x="8819" y="91934"/>
                    </a:cubicBezTo>
                    <a:cubicBezTo>
                      <a:pt x="9525" y="92498"/>
                      <a:pt x="10230" y="92992"/>
                      <a:pt x="11007" y="93415"/>
                    </a:cubicBezTo>
                    <a:lnTo>
                      <a:pt x="13758" y="95038"/>
                    </a:lnTo>
                    <a:lnTo>
                      <a:pt x="46778" y="114229"/>
                    </a:lnTo>
                    <a:cubicBezTo>
                      <a:pt x="46990" y="114370"/>
                      <a:pt x="47131" y="114441"/>
                      <a:pt x="47343" y="114582"/>
                    </a:cubicBezTo>
                    <a:cubicBezTo>
                      <a:pt x="46990" y="114370"/>
                      <a:pt x="46566" y="114159"/>
                      <a:pt x="46214" y="113876"/>
                    </a:cubicBezTo>
                    <a:cubicBezTo>
                      <a:pt x="45931" y="113665"/>
                      <a:pt x="45720" y="113524"/>
                      <a:pt x="45438" y="113312"/>
                    </a:cubicBezTo>
                    <a:cubicBezTo>
                      <a:pt x="45367" y="113242"/>
                      <a:pt x="45226" y="113171"/>
                      <a:pt x="45155" y="113030"/>
                    </a:cubicBezTo>
                    <a:cubicBezTo>
                      <a:pt x="44944" y="112889"/>
                      <a:pt x="44732" y="112677"/>
                      <a:pt x="44521" y="112536"/>
                    </a:cubicBezTo>
                    <a:cubicBezTo>
                      <a:pt x="44027" y="112112"/>
                      <a:pt x="43603" y="111619"/>
                      <a:pt x="43109" y="111195"/>
                    </a:cubicBezTo>
                    <a:cubicBezTo>
                      <a:pt x="42897" y="110984"/>
                      <a:pt x="42686" y="110772"/>
                      <a:pt x="42545" y="110560"/>
                    </a:cubicBezTo>
                    <a:cubicBezTo>
                      <a:pt x="42051" y="109996"/>
                      <a:pt x="41557" y="109290"/>
                      <a:pt x="41134" y="108655"/>
                    </a:cubicBezTo>
                    <a:cubicBezTo>
                      <a:pt x="41063" y="108585"/>
                      <a:pt x="40993" y="108444"/>
                      <a:pt x="40922" y="108373"/>
                    </a:cubicBezTo>
                    <a:cubicBezTo>
                      <a:pt x="40922" y="108373"/>
                      <a:pt x="40922" y="108373"/>
                      <a:pt x="40922" y="108373"/>
                    </a:cubicBezTo>
                    <a:cubicBezTo>
                      <a:pt x="40358" y="107527"/>
                      <a:pt x="39864" y="106609"/>
                      <a:pt x="39440" y="105621"/>
                    </a:cubicBezTo>
                    <a:cubicBezTo>
                      <a:pt x="39370" y="105551"/>
                      <a:pt x="39370" y="105410"/>
                      <a:pt x="39299" y="105339"/>
                    </a:cubicBezTo>
                    <a:cubicBezTo>
                      <a:pt x="39088" y="104916"/>
                      <a:pt x="38876" y="104493"/>
                      <a:pt x="38735" y="104069"/>
                    </a:cubicBezTo>
                    <a:cubicBezTo>
                      <a:pt x="38594" y="103646"/>
                      <a:pt x="38382" y="103152"/>
                      <a:pt x="38241" y="102729"/>
                    </a:cubicBezTo>
                    <a:cubicBezTo>
                      <a:pt x="37818" y="101459"/>
                      <a:pt x="37465" y="100048"/>
                      <a:pt x="37182" y="98637"/>
                    </a:cubicBezTo>
                    <a:cubicBezTo>
                      <a:pt x="36971" y="97508"/>
                      <a:pt x="36759" y="96379"/>
                      <a:pt x="36689" y="95179"/>
                    </a:cubicBezTo>
                    <a:cubicBezTo>
                      <a:pt x="36689" y="94968"/>
                      <a:pt x="36618" y="94756"/>
                      <a:pt x="36618" y="94544"/>
                    </a:cubicBezTo>
                    <a:cubicBezTo>
                      <a:pt x="36548" y="93274"/>
                      <a:pt x="36477" y="92004"/>
                      <a:pt x="36477" y="90664"/>
                    </a:cubicBezTo>
                    <a:cubicBezTo>
                      <a:pt x="36477" y="89958"/>
                      <a:pt x="36477" y="89253"/>
                      <a:pt x="36548" y="88547"/>
                    </a:cubicBezTo>
                    <a:cubicBezTo>
                      <a:pt x="36548" y="87841"/>
                      <a:pt x="36618" y="87207"/>
                      <a:pt x="36689" y="86501"/>
                    </a:cubicBezTo>
                    <a:lnTo>
                      <a:pt x="36689" y="86360"/>
                    </a:lnTo>
                    <a:cubicBezTo>
                      <a:pt x="36759" y="85513"/>
                      <a:pt x="36830" y="84667"/>
                      <a:pt x="36971" y="83820"/>
                    </a:cubicBezTo>
                    <a:cubicBezTo>
                      <a:pt x="37112" y="82762"/>
                      <a:pt x="37253" y="81633"/>
                      <a:pt x="37465" y="80574"/>
                    </a:cubicBezTo>
                    <a:cubicBezTo>
                      <a:pt x="37676" y="79445"/>
                      <a:pt x="37888" y="78316"/>
                      <a:pt x="38100" y="77188"/>
                    </a:cubicBezTo>
                    <a:cubicBezTo>
                      <a:pt x="38100" y="77117"/>
                      <a:pt x="38100" y="77117"/>
                      <a:pt x="38100" y="77117"/>
                    </a:cubicBezTo>
                    <a:cubicBezTo>
                      <a:pt x="38170" y="76905"/>
                      <a:pt x="38170" y="76694"/>
                      <a:pt x="38241" y="76482"/>
                    </a:cubicBezTo>
                    <a:cubicBezTo>
                      <a:pt x="38312" y="76059"/>
                      <a:pt x="38452" y="75565"/>
                      <a:pt x="38594" y="75141"/>
                    </a:cubicBezTo>
                    <a:cubicBezTo>
                      <a:pt x="39017" y="73378"/>
                      <a:pt x="39511" y="71684"/>
                      <a:pt x="40146" y="69991"/>
                    </a:cubicBezTo>
                    <a:cubicBezTo>
                      <a:pt x="40428" y="69215"/>
                      <a:pt x="40640" y="68509"/>
                      <a:pt x="40922" y="67733"/>
                    </a:cubicBezTo>
                    <a:cubicBezTo>
                      <a:pt x="41063" y="67380"/>
                      <a:pt x="41204" y="67028"/>
                      <a:pt x="41345" y="66675"/>
                    </a:cubicBezTo>
                    <a:cubicBezTo>
                      <a:pt x="41769" y="65475"/>
                      <a:pt x="42263" y="64276"/>
                      <a:pt x="42757" y="63077"/>
                    </a:cubicBezTo>
                    <a:cubicBezTo>
                      <a:pt x="44167" y="59831"/>
                      <a:pt x="45720" y="56727"/>
                      <a:pt x="47554" y="53622"/>
                    </a:cubicBezTo>
                    <a:cubicBezTo>
                      <a:pt x="47766" y="53269"/>
                      <a:pt x="47978" y="52917"/>
                      <a:pt x="48189" y="52634"/>
                    </a:cubicBezTo>
                    <a:cubicBezTo>
                      <a:pt x="48824" y="51505"/>
                      <a:pt x="49600" y="50376"/>
                      <a:pt x="50306" y="49248"/>
                    </a:cubicBezTo>
                    <a:cubicBezTo>
                      <a:pt x="50729" y="48612"/>
                      <a:pt x="51153" y="47978"/>
                      <a:pt x="51576" y="47343"/>
                    </a:cubicBezTo>
                    <a:cubicBezTo>
                      <a:pt x="51999" y="46708"/>
                      <a:pt x="52493" y="46073"/>
                      <a:pt x="52917" y="45438"/>
                    </a:cubicBezTo>
                    <a:cubicBezTo>
                      <a:pt x="53904" y="44097"/>
                      <a:pt x="54963" y="42757"/>
                      <a:pt x="56021" y="41487"/>
                    </a:cubicBezTo>
                    <a:cubicBezTo>
                      <a:pt x="57009" y="40216"/>
                      <a:pt x="58067" y="39017"/>
                      <a:pt x="59126" y="37888"/>
                    </a:cubicBezTo>
                    <a:cubicBezTo>
                      <a:pt x="60325" y="36618"/>
                      <a:pt x="61595" y="35348"/>
                      <a:pt x="62865" y="34149"/>
                    </a:cubicBezTo>
                    <a:cubicBezTo>
                      <a:pt x="63923" y="33161"/>
                      <a:pt x="64981" y="32244"/>
                      <a:pt x="66040" y="31397"/>
                    </a:cubicBezTo>
                    <a:cubicBezTo>
                      <a:pt x="67310" y="30339"/>
                      <a:pt x="68650" y="29351"/>
                      <a:pt x="69991" y="28434"/>
                    </a:cubicBezTo>
                    <a:cubicBezTo>
                      <a:pt x="69991" y="28434"/>
                      <a:pt x="70062" y="28363"/>
                      <a:pt x="70062" y="28363"/>
                    </a:cubicBezTo>
                    <a:cubicBezTo>
                      <a:pt x="70626" y="27940"/>
                      <a:pt x="71261" y="27516"/>
                      <a:pt x="71896" y="27164"/>
                    </a:cubicBezTo>
                    <a:cubicBezTo>
                      <a:pt x="72531" y="26740"/>
                      <a:pt x="73166" y="26388"/>
                      <a:pt x="73801" y="25964"/>
                    </a:cubicBezTo>
                    <a:cubicBezTo>
                      <a:pt x="74577" y="25541"/>
                      <a:pt x="75283" y="25118"/>
                      <a:pt x="76059" y="24765"/>
                    </a:cubicBezTo>
                    <a:cubicBezTo>
                      <a:pt x="76482" y="24553"/>
                      <a:pt x="76905" y="24341"/>
                      <a:pt x="77329" y="24201"/>
                    </a:cubicBezTo>
                    <a:cubicBezTo>
                      <a:pt x="78740" y="23495"/>
                      <a:pt x="80151" y="22931"/>
                      <a:pt x="81562" y="22507"/>
                    </a:cubicBezTo>
                    <a:cubicBezTo>
                      <a:pt x="81632" y="22437"/>
                      <a:pt x="81774" y="22437"/>
                      <a:pt x="81844" y="22437"/>
                    </a:cubicBezTo>
                    <a:cubicBezTo>
                      <a:pt x="82056" y="22366"/>
                      <a:pt x="82268" y="22295"/>
                      <a:pt x="82479" y="22225"/>
                    </a:cubicBezTo>
                    <a:cubicBezTo>
                      <a:pt x="84031" y="21731"/>
                      <a:pt x="85584" y="21378"/>
                      <a:pt x="87065" y="21167"/>
                    </a:cubicBezTo>
                    <a:cubicBezTo>
                      <a:pt x="87348" y="21096"/>
                      <a:pt x="87630" y="21096"/>
                      <a:pt x="87983" y="21096"/>
                    </a:cubicBezTo>
                    <a:cubicBezTo>
                      <a:pt x="88265" y="21025"/>
                      <a:pt x="88477" y="21025"/>
                      <a:pt x="88759" y="21025"/>
                    </a:cubicBezTo>
                    <a:cubicBezTo>
                      <a:pt x="89041" y="21025"/>
                      <a:pt x="89323" y="20955"/>
                      <a:pt x="89535" y="20955"/>
                    </a:cubicBezTo>
                    <a:cubicBezTo>
                      <a:pt x="89817" y="20955"/>
                      <a:pt x="90029" y="20884"/>
                      <a:pt x="90311" y="20884"/>
                    </a:cubicBezTo>
                    <a:lnTo>
                      <a:pt x="90664" y="20884"/>
                    </a:lnTo>
                    <a:cubicBezTo>
                      <a:pt x="91228" y="20884"/>
                      <a:pt x="91792" y="20884"/>
                      <a:pt x="92357" y="20955"/>
                    </a:cubicBezTo>
                    <a:cubicBezTo>
                      <a:pt x="92569" y="20955"/>
                      <a:pt x="92780" y="21025"/>
                      <a:pt x="92922" y="21025"/>
                    </a:cubicBezTo>
                    <a:cubicBezTo>
                      <a:pt x="93204" y="21025"/>
                      <a:pt x="93486" y="21096"/>
                      <a:pt x="93839" y="21096"/>
                    </a:cubicBezTo>
                    <a:cubicBezTo>
                      <a:pt x="95250" y="21307"/>
                      <a:pt x="96591" y="21661"/>
                      <a:pt x="97790" y="22154"/>
                    </a:cubicBezTo>
                    <a:cubicBezTo>
                      <a:pt x="98072" y="22225"/>
                      <a:pt x="98354" y="22366"/>
                      <a:pt x="98637" y="22507"/>
                    </a:cubicBezTo>
                    <a:cubicBezTo>
                      <a:pt x="99130" y="22719"/>
                      <a:pt x="99554" y="22931"/>
                      <a:pt x="99977" y="23142"/>
                    </a:cubicBezTo>
                    <a:cubicBezTo>
                      <a:pt x="100189" y="23213"/>
                      <a:pt x="100330" y="23283"/>
                      <a:pt x="100471" y="23424"/>
                    </a:cubicBezTo>
                    <a:lnTo>
                      <a:pt x="64135" y="2328"/>
                    </a:lnTo>
                    <a:cubicBezTo>
                      <a:pt x="63711" y="2046"/>
                      <a:pt x="63218" y="1834"/>
                      <a:pt x="62724" y="1623"/>
                    </a:cubicBezTo>
                    <a:cubicBezTo>
                      <a:pt x="62583" y="1552"/>
                      <a:pt x="62371" y="1481"/>
                      <a:pt x="62230" y="1411"/>
                    </a:cubicBezTo>
                    <a:cubicBezTo>
                      <a:pt x="61948" y="1270"/>
                      <a:pt x="61595" y="1129"/>
                      <a:pt x="61242" y="987"/>
                    </a:cubicBezTo>
                    <a:cubicBezTo>
                      <a:pt x="61172" y="987"/>
                      <a:pt x="61172" y="917"/>
                      <a:pt x="61101" y="917"/>
                    </a:cubicBezTo>
                    <a:cubicBezTo>
                      <a:pt x="61030" y="917"/>
                      <a:pt x="60960" y="917"/>
                      <a:pt x="60889" y="847"/>
                    </a:cubicBezTo>
                    <a:cubicBezTo>
                      <a:pt x="60113" y="564"/>
                      <a:pt x="59337" y="353"/>
                      <a:pt x="58490" y="211"/>
                    </a:cubicBezTo>
                    <a:cubicBezTo>
                      <a:pt x="58490" y="211"/>
                      <a:pt x="58490" y="211"/>
                      <a:pt x="58490" y="211"/>
                    </a:cubicBezTo>
                    <a:cubicBezTo>
                      <a:pt x="58420" y="211"/>
                      <a:pt x="58420" y="211"/>
                      <a:pt x="58349" y="211"/>
                    </a:cubicBezTo>
                    <a:cubicBezTo>
                      <a:pt x="57926" y="141"/>
                      <a:pt x="57432" y="70"/>
                      <a:pt x="57009" y="0"/>
                    </a:cubicBezTo>
                    <a:lnTo>
                      <a:pt x="67663" y="9384"/>
                    </a:lnTo>
                    <a:cubicBezTo>
                      <a:pt x="76129" y="14323"/>
                      <a:pt x="76129" y="22295"/>
                      <a:pt x="67592" y="27234"/>
                    </a:cubicBezTo>
                    <a:cubicBezTo>
                      <a:pt x="59055" y="32173"/>
                      <a:pt x="45297" y="32173"/>
                      <a:pt x="36759" y="27234"/>
                    </a:cubicBezTo>
                    <a:lnTo>
                      <a:pt x="31891" y="22860"/>
                    </a:lnTo>
                    <a:lnTo>
                      <a:pt x="23918" y="15804"/>
                    </a:lnTo>
                    <a:cubicBezTo>
                      <a:pt x="23636" y="16086"/>
                      <a:pt x="23354" y="16369"/>
                      <a:pt x="23142" y="16651"/>
                    </a:cubicBezTo>
                    <a:cubicBezTo>
                      <a:pt x="23071" y="16722"/>
                      <a:pt x="22931" y="16862"/>
                      <a:pt x="22860" y="16933"/>
                    </a:cubicBezTo>
                    <a:lnTo>
                      <a:pt x="22577" y="17216"/>
                    </a:lnTo>
                    <a:cubicBezTo>
                      <a:pt x="22084" y="17780"/>
                      <a:pt x="21590" y="18274"/>
                      <a:pt x="21167" y="18838"/>
                    </a:cubicBezTo>
                    <a:cubicBezTo>
                      <a:pt x="20673" y="19403"/>
                      <a:pt x="20179" y="19967"/>
                      <a:pt x="19755" y="20531"/>
                    </a:cubicBezTo>
                    <a:cubicBezTo>
                      <a:pt x="19755" y="20531"/>
                      <a:pt x="19755" y="20531"/>
                      <a:pt x="19755" y="20531"/>
                    </a:cubicBezTo>
                    <a:cubicBezTo>
                      <a:pt x="19755" y="20531"/>
                      <a:pt x="19755" y="20531"/>
                      <a:pt x="19685" y="20602"/>
                    </a:cubicBezTo>
                    <a:cubicBezTo>
                      <a:pt x="19191" y="21167"/>
                      <a:pt x="18768" y="21731"/>
                      <a:pt x="18274" y="22295"/>
                    </a:cubicBezTo>
                    <a:cubicBezTo>
                      <a:pt x="17709" y="23001"/>
                      <a:pt x="17145" y="23707"/>
                      <a:pt x="16580" y="24483"/>
                    </a:cubicBezTo>
                    <a:cubicBezTo>
                      <a:pt x="16580" y="24483"/>
                      <a:pt x="16580" y="24483"/>
                      <a:pt x="16580" y="24553"/>
                    </a:cubicBezTo>
                    <a:cubicBezTo>
                      <a:pt x="15804" y="25682"/>
                      <a:pt x="14958" y="26740"/>
                      <a:pt x="14252" y="27869"/>
                    </a:cubicBezTo>
                    <a:cubicBezTo>
                      <a:pt x="14181" y="28010"/>
                      <a:pt x="14111" y="28152"/>
                      <a:pt x="13970" y="28222"/>
                    </a:cubicBezTo>
                    <a:cubicBezTo>
                      <a:pt x="13476" y="28998"/>
                      <a:pt x="12982" y="29845"/>
                      <a:pt x="12488" y="30621"/>
                    </a:cubicBezTo>
                    <a:cubicBezTo>
                      <a:pt x="12135" y="31185"/>
                      <a:pt x="11783" y="31750"/>
                      <a:pt x="11430" y="32244"/>
                    </a:cubicBezTo>
                    <a:cubicBezTo>
                      <a:pt x="11359" y="32385"/>
                      <a:pt x="11289" y="32526"/>
                      <a:pt x="11218" y="32597"/>
                    </a:cubicBezTo>
                    <a:cubicBezTo>
                      <a:pt x="11007" y="32949"/>
                      <a:pt x="10865" y="33231"/>
                      <a:pt x="10654" y="33584"/>
                    </a:cubicBezTo>
                    <a:cubicBezTo>
                      <a:pt x="10301" y="34219"/>
                      <a:pt x="9878" y="34854"/>
                      <a:pt x="9595" y="35489"/>
                    </a:cubicBezTo>
                    <a:cubicBezTo>
                      <a:pt x="9313" y="35983"/>
                      <a:pt x="9031" y="36548"/>
                      <a:pt x="8819" y="37042"/>
                    </a:cubicBezTo>
                    <a:cubicBezTo>
                      <a:pt x="8749" y="37182"/>
                      <a:pt x="8678" y="37324"/>
                      <a:pt x="8608" y="37465"/>
                    </a:cubicBezTo>
                    <a:cubicBezTo>
                      <a:pt x="8537" y="37536"/>
                      <a:pt x="8537" y="37676"/>
                      <a:pt x="8466" y="37747"/>
                    </a:cubicBezTo>
                    <a:cubicBezTo>
                      <a:pt x="8184" y="38382"/>
                      <a:pt x="7832" y="39088"/>
                      <a:pt x="7549" y="39723"/>
                    </a:cubicBezTo>
                    <a:cubicBezTo>
                      <a:pt x="7267" y="40287"/>
                      <a:pt x="6985" y="40922"/>
                      <a:pt x="6702" y="41557"/>
                    </a:cubicBezTo>
                    <a:cubicBezTo>
                      <a:pt x="6632" y="41628"/>
                      <a:pt x="6632" y="41698"/>
                      <a:pt x="6632" y="41839"/>
                    </a:cubicBezTo>
                    <a:cubicBezTo>
                      <a:pt x="6632" y="41980"/>
                      <a:pt x="6562" y="41980"/>
                      <a:pt x="6562" y="42051"/>
                    </a:cubicBezTo>
                    <a:cubicBezTo>
                      <a:pt x="6350" y="42474"/>
                      <a:pt x="6209" y="42897"/>
                      <a:pt x="5997" y="43321"/>
                    </a:cubicBezTo>
                    <a:cubicBezTo>
                      <a:pt x="5715" y="43956"/>
                      <a:pt x="5503" y="44521"/>
                      <a:pt x="5221" y="45155"/>
                    </a:cubicBezTo>
                    <a:cubicBezTo>
                      <a:pt x="5080" y="45579"/>
                      <a:pt x="4939" y="45931"/>
                      <a:pt x="4798" y="46355"/>
                    </a:cubicBezTo>
                    <a:cubicBezTo>
                      <a:pt x="4727" y="46425"/>
                      <a:pt x="4727" y="46566"/>
                      <a:pt x="4727" y="46637"/>
                    </a:cubicBezTo>
                    <a:cubicBezTo>
                      <a:pt x="4656" y="46778"/>
                      <a:pt x="4656" y="46919"/>
                      <a:pt x="4586" y="46990"/>
                    </a:cubicBezTo>
                    <a:cubicBezTo>
                      <a:pt x="4374" y="47625"/>
                      <a:pt x="4163" y="48260"/>
                      <a:pt x="3951" y="48895"/>
                    </a:cubicBezTo>
                    <a:cubicBezTo>
                      <a:pt x="3739" y="49530"/>
                      <a:pt x="3528" y="50165"/>
                      <a:pt x="3316" y="50800"/>
                    </a:cubicBezTo>
                    <a:cubicBezTo>
                      <a:pt x="3245" y="50870"/>
                      <a:pt x="3245" y="50941"/>
                      <a:pt x="3245" y="51082"/>
                    </a:cubicBezTo>
                    <a:cubicBezTo>
                      <a:pt x="3245" y="51153"/>
                      <a:pt x="3175" y="51223"/>
                      <a:pt x="3175" y="51364"/>
                    </a:cubicBezTo>
                    <a:cubicBezTo>
                      <a:pt x="3034" y="51858"/>
                      <a:pt x="2893" y="52352"/>
                      <a:pt x="2751" y="52846"/>
                    </a:cubicBezTo>
                    <a:cubicBezTo>
                      <a:pt x="2540" y="53481"/>
                      <a:pt x="2399" y="54187"/>
                      <a:pt x="2187" y="54821"/>
                    </a:cubicBezTo>
                    <a:cubicBezTo>
                      <a:pt x="2117" y="55104"/>
                      <a:pt x="2046" y="55386"/>
                      <a:pt x="1975" y="55668"/>
                    </a:cubicBezTo>
                    <a:cubicBezTo>
                      <a:pt x="1905" y="55809"/>
                      <a:pt x="1905" y="55951"/>
                      <a:pt x="1905" y="56091"/>
                    </a:cubicBezTo>
                    <a:cubicBezTo>
                      <a:pt x="1834" y="56374"/>
                      <a:pt x="1834" y="56585"/>
                      <a:pt x="1764" y="56797"/>
                    </a:cubicBezTo>
                    <a:cubicBezTo>
                      <a:pt x="1623" y="57432"/>
                      <a:pt x="1481" y="58067"/>
                      <a:pt x="1341" y="58772"/>
                    </a:cubicBezTo>
                    <a:cubicBezTo>
                      <a:pt x="1270" y="59337"/>
                      <a:pt x="1129" y="59972"/>
                      <a:pt x="1058" y="60536"/>
                    </a:cubicBezTo>
                    <a:lnTo>
                      <a:pt x="1058" y="60607"/>
                    </a:lnTo>
                    <a:cubicBezTo>
                      <a:pt x="1058" y="60607"/>
                      <a:pt x="1058" y="60678"/>
                      <a:pt x="1058" y="60678"/>
                    </a:cubicBezTo>
                    <a:cubicBezTo>
                      <a:pt x="987" y="61313"/>
                      <a:pt x="847" y="61948"/>
                      <a:pt x="776" y="62583"/>
                    </a:cubicBezTo>
                    <a:cubicBezTo>
                      <a:pt x="705" y="63218"/>
                      <a:pt x="635" y="63782"/>
                      <a:pt x="564" y="64417"/>
                    </a:cubicBezTo>
                    <a:cubicBezTo>
                      <a:pt x="564" y="64629"/>
                      <a:pt x="564" y="64841"/>
                      <a:pt x="494" y="65052"/>
                    </a:cubicBezTo>
                    <a:cubicBezTo>
                      <a:pt x="494" y="65123"/>
                      <a:pt x="494" y="65264"/>
                      <a:pt x="423" y="65405"/>
                    </a:cubicBezTo>
                    <a:cubicBezTo>
                      <a:pt x="423" y="65687"/>
                      <a:pt x="353" y="65969"/>
                      <a:pt x="353" y="66251"/>
                    </a:cubicBezTo>
                    <a:cubicBezTo>
                      <a:pt x="282" y="66887"/>
                      <a:pt x="282" y="67451"/>
                      <a:pt x="282" y="68086"/>
                    </a:cubicBezTo>
                    <a:cubicBezTo>
                      <a:pt x="0" y="68439"/>
                      <a:pt x="0" y="69003"/>
                      <a:pt x="0" y="69568"/>
                    </a:cubicBezTo>
                    <a:close/>
                  </a:path>
                </a:pathLst>
              </a:custGeom>
              <a:solidFill>
                <a:schemeClr val="accent1"/>
              </a:solidFill>
              <a:ln w="7047"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15333D72-554E-425B-8172-637C1D1A52E5}"/>
                  </a:ext>
                </a:extLst>
              </p:cNvPr>
              <p:cNvSpPr/>
              <p:nvPr/>
            </p:nvSpPr>
            <p:spPr>
              <a:xfrm>
                <a:off x="9262533" y="4865864"/>
                <a:ext cx="70556" cy="91722"/>
              </a:xfrm>
              <a:custGeom>
                <a:avLst/>
                <a:gdLst>
                  <a:gd name="connsiteX0" fmla="*/ 0 w 70555"/>
                  <a:gd name="connsiteY0" fmla="*/ 69991 h 91722"/>
                  <a:gd name="connsiteX1" fmla="*/ 141 w 70555"/>
                  <a:gd name="connsiteY1" fmla="*/ 73871 h 91722"/>
                  <a:gd name="connsiteX2" fmla="*/ 212 w 70555"/>
                  <a:gd name="connsiteY2" fmla="*/ 74507 h 91722"/>
                  <a:gd name="connsiteX3" fmla="*/ 706 w 70555"/>
                  <a:gd name="connsiteY3" fmla="*/ 77964 h 91722"/>
                  <a:gd name="connsiteX4" fmla="*/ 1764 w 70555"/>
                  <a:gd name="connsiteY4" fmla="*/ 82056 h 91722"/>
                  <a:gd name="connsiteX5" fmla="*/ 2258 w 70555"/>
                  <a:gd name="connsiteY5" fmla="*/ 83396 h 91722"/>
                  <a:gd name="connsiteX6" fmla="*/ 2822 w 70555"/>
                  <a:gd name="connsiteY6" fmla="*/ 84667 h 91722"/>
                  <a:gd name="connsiteX7" fmla="*/ 2963 w 70555"/>
                  <a:gd name="connsiteY7" fmla="*/ 84949 h 91722"/>
                  <a:gd name="connsiteX8" fmla="*/ 4445 w 70555"/>
                  <a:gd name="connsiteY8" fmla="*/ 87701 h 91722"/>
                  <a:gd name="connsiteX9" fmla="*/ 4445 w 70555"/>
                  <a:gd name="connsiteY9" fmla="*/ 87701 h 91722"/>
                  <a:gd name="connsiteX10" fmla="*/ 9737 w 70555"/>
                  <a:gd name="connsiteY10" fmla="*/ 93204 h 91722"/>
                  <a:gd name="connsiteX11" fmla="*/ 10301 w 70555"/>
                  <a:gd name="connsiteY11" fmla="*/ 93556 h 91722"/>
                  <a:gd name="connsiteX12" fmla="*/ 10866 w 70555"/>
                  <a:gd name="connsiteY12" fmla="*/ 93909 h 91722"/>
                  <a:gd name="connsiteX13" fmla="*/ 34008 w 70555"/>
                  <a:gd name="connsiteY13" fmla="*/ 93133 h 91722"/>
                  <a:gd name="connsiteX14" fmla="*/ 37536 w 70555"/>
                  <a:gd name="connsiteY14" fmla="*/ 91299 h 91722"/>
                  <a:gd name="connsiteX15" fmla="*/ 74859 w 70555"/>
                  <a:gd name="connsiteY15" fmla="*/ 26599 h 91722"/>
                  <a:gd name="connsiteX16" fmla="*/ 63429 w 70555"/>
                  <a:gd name="connsiteY16" fmla="*/ 2257 h 91722"/>
                  <a:gd name="connsiteX17" fmla="*/ 62089 w 70555"/>
                  <a:gd name="connsiteY17" fmla="*/ 1623 h 91722"/>
                  <a:gd name="connsiteX18" fmla="*/ 61242 w 70555"/>
                  <a:gd name="connsiteY18" fmla="*/ 1270 h 91722"/>
                  <a:gd name="connsiteX19" fmla="*/ 57291 w 70555"/>
                  <a:gd name="connsiteY19" fmla="*/ 211 h 91722"/>
                  <a:gd name="connsiteX20" fmla="*/ 56374 w 70555"/>
                  <a:gd name="connsiteY20" fmla="*/ 141 h 91722"/>
                  <a:gd name="connsiteX21" fmla="*/ 55810 w 70555"/>
                  <a:gd name="connsiteY21" fmla="*/ 70 h 91722"/>
                  <a:gd name="connsiteX22" fmla="*/ 54116 w 70555"/>
                  <a:gd name="connsiteY22" fmla="*/ 0 h 91722"/>
                  <a:gd name="connsiteX23" fmla="*/ 53763 w 70555"/>
                  <a:gd name="connsiteY23" fmla="*/ 0 h 91722"/>
                  <a:gd name="connsiteX24" fmla="*/ 52987 w 70555"/>
                  <a:gd name="connsiteY24" fmla="*/ 70 h 91722"/>
                  <a:gd name="connsiteX25" fmla="*/ 52211 w 70555"/>
                  <a:gd name="connsiteY25" fmla="*/ 141 h 91722"/>
                  <a:gd name="connsiteX26" fmla="*/ 51435 w 70555"/>
                  <a:gd name="connsiteY26" fmla="*/ 211 h 91722"/>
                  <a:gd name="connsiteX27" fmla="*/ 50518 w 70555"/>
                  <a:gd name="connsiteY27" fmla="*/ 282 h 91722"/>
                  <a:gd name="connsiteX28" fmla="*/ 45932 w 70555"/>
                  <a:gd name="connsiteY28" fmla="*/ 1341 h 91722"/>
                  <a:gd name="connsiteX29" fmla="*/ 45014 w 70555"/>
                  <a:gd name="connsiteY29" fmla="*/ 1623 h 91722"/>
                  <a:gd name="connsiteX30" fmla="*/ 40781 w 70555"/>
                  <a:gd name="connsiteY30" fmla="*/ 3316 h 91722"/>
                  <a:gd name="connsiteX31" fmla="*/ 39511 w 70555"/>
                  <a:gd name="connsiteY31" fmla="*/ 3880 h 91722"/>
                  <a:gd name="connsiteX32" fmla="*/ 37254 w 70555"/>
                  <a:gd name="connsiteY32" fmla="*/ 5080 h 91722"/>
                  <a:gd name="connsiteX33" fmla="*/ 35348 w 70555"/>
                  <a:gd name="connsiteY33" fmla="*/ 6279 h 91722"/>
                  <a:gd name="connsiteX34" fmla="*/ 33443 w 70555"/>
                  <a:gd name="connsiteY34" fmla="*/ 7549 h 91722"/>
                  <a:gd name="connsiteX35" fmla="*/ 29492 w 70555"/>
                  <a:gd name="connsiteY35" fmla="*/ 10513 h 91722"/>
                  <a:gd name="connsiteX36" fmla="*/ 26318 w 70555"/>
                  <a:gd name="connsiteY36" fmla="*/ 13264 h 91722"/>
                  <a:gd name="connsiteX37" fmla="*/ 22578 w 70555"/>
                  <a:gd name="connsiteY37" fmla="*/ 17004 h 91722"/>
                  <a:gd name="connsiteX38" fmla="*/ 19473 w 70555"/>
                  <a:gd name="connsiteY38" fmla="*/ 20602 h 91722"/>
                  <a:gd name="connsiteX39" fmla="*/ 16369 w 70555"/>
                  <a:gd name="connsiteY39" fmla="*/ 24553 h 91722"/>
                  <a:gd name="connsiteX40" fmla="*/ 15028 w 70555"/>
                  <a:gd name="connsiteY40" fmla="*/ 26458 h 91722"/>
                  <a:gd name="connsiteX41" fmla="*/ 13758 w 70555"/>
                  <a:gd name="connsiteY41" fmla="*/ 28363 h 91722"/>
                  <a:gd name="connsiteX42" fmla="*/ 12277 w 70555"/>
                  <a:gd name="connsiteY42" fmla="*/ 30762 h 91722"/>
                  <a:gd name="connsiteX43" fmla="*/ 11007 w 70555"/>
                  <a:gd name="connsiteY43" fmla="*/ 32808 h 91722"/>
                  <a:gd name="connsiteX44" fmla="*/ 6209 w 70555"/>
                  <a:gd name="connsiteY44" fmla="*/ 42263 h 91722"/>
                  <a:gd name="connsiteX45" fmla="*/ 4798 w 70555"/>
                  <a:gd name="connsiteY45" fmla="*/ 45861 h 91722"/>
                  <a:gd name="connsiteX46" fmla="*/ 4374 w 70555"/>
                  <a:gd name="connsiteY46" fmla="*/ 46919 h 91722"/>
                  <a:gd name="connsiteX47" fmla="*/ 3598 w 70555"/>
                  <a:gd name="connsiteY47" fmla="*/ 49177 h 91722"/>
                  <a:gd name="connsiteX48" fmla="*/ 2046 w 70555"/>
                  <a:gd name="connsiteY48" fmla="*/ 54327 h 91722"/>
                  <a:gd name="connsiteX49" fmla="*/ 1552 w 70555"/>
                  <a:gd name="connsiteY49" fmla="*/ 56303 h 91722"/>
                  <a:gd name="connsiteX50" fmla="*/ 1552 w 70555"/>
                  <a:gd name="connsiteY50" fmla="*/ 56374 h 91722"/>
                  <a:gd name="connsiteX51" fmla="*/ 917 w 70555"/>
                  <a:gd name="connsiteY51" fmla="*/ 59760 h 91722"/>
                  <a:gd name="connsiteX52" fmla="*/ 423 w 70555"/>
                  <a:gd name="connsiteY52" fmla="*/ 63006 h 91722"/>
                  <a:gd name="connsiteX53" fmla="*/ 141 w 70555"/>
                  <a:gd name="connsiteY53" fmla="*/ 65546 h 91722"/>
                  <a:gd name="connsiteX54" fmla="*/ 141 w 70555"/>
                  <a:gd name="connsiteY54" fmla="*/ 65687 h 91722"/>
                  <a:gd name="connsiteX55" fmla="*/ 0 w 70555"/>
                  <a:gd name="connsiteY55" fmla="*/ 67733 h 91722"/>
                  <a:gd name="connsiteX56" fmla="*/ 0 w 70555"/>
                  <a:gd name="connsiteY56" fmla="*/ 69991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0555" h="91722">
                    <a:moveTo>
                      <a:pt x="0" y="69991"/>
                    </a:moveTo>
                    <a:cubicBezTo>
                      <a:pt x="0" y="71332"/>
                      <a:pt x="71" y="72672"/>
                      <a:pt x="141" y="73871"/>
                    </a:cubicBezTo>
                    <a:cubicBezTo>
                      <a:pt x="141" y="74083"/>
                      <a:pt x="212" y="74295"/>
                      <a:pt x="212" y="74507"/>
                    </a:cubicBezTo>
                    <a:cubicBezTo>
                      <a:pt x="353" y="75706"/>
                      <a:pt x="494" y="76835"/>
                      <a:pt x="706" y="77964"/>
                    </a:cubicBezTo>
                    <a:cubicBezTo>
                      <a:pt x="988" y="79375"/>
                      <a:pt x="1341" y="80786"/>
                      <a:pt x="1764" y="82056"/>
                    </a:cubicBezTo>
                    <a:cubicBezTo>
                      <a:pt x="1905" y="82479"/>
                      <a:pt x="2117" y="82973"/>
                      <a:pt x="2258" y="83396"/>
                    </a:cubicBezTo>
                    <a:cubicBezTo>
                      <a:pt x="2399" y="83820"/>
                      <a:pt x="2611" y="84243"/>
                      <a:pt x="2822" y="84667"/>
                    </a:cubicBezTo>
                    <a:cubicBezTo>
                      <a:pt x="2893" y="84737"/>
                      <a:pt x="2893" y="84878"/>
                      <a:pt x="2963" y="84949"/>
                    </a:cubicBezTo>
                    <a:cubicBezTo>
                      <a:pt x="3387" y="85937"/>
                      <a:pt x="3880" y="86854"/>
                      <a:pt x="4445" y="87701"/>
                    </a:cubicBezTo>
                    <a:cubicBezTo>
                      <a:pt x="4445" y="87701"/>
                      <a:pt x="4445" y="87701"/>
                      <a:pt x="4445" y="87701"/>
                    </a:cubicBezTo>
                    <a:cubicBezTo>
                      <a:pt x="5927" y="89958"/>
                      <a:pt x="7691" y="91792"/>
                      <a:pt x="9737" y="93204"/>
                    </a:cubicBezTo>
                    <a:cubicBezTo>
                      <a:pt x="9949" y="93345"/>
                      <a:pt x="10089" y="93486"/>
                      <a:pt x="10301" y="93556"/>
                    </a:cubicBezTo>
                    <a:cubicBezTo>
                      <a:pt x="10513" y="93698"/>
                      <a:pt x="10654" y="93768"/>
                      <a:pt x="10866" y="93909"/>
                    </a:cubicBezTo>
                    <a:cubicBezTo>
                      <a:pt x="16934" y="97437"/>
                      <a:pt x="24977" y="97367"/>
                      <a:pt x="34008" y="93133"/>
                    </a:cubicBezTo>
                    <a:cubicBezTo>
                      <a:pt x="35137" y="92569"/>
                      <a:pt x="36336" y="92004"/>
                      <a:pt x="37536" y="91299"/>
                    </a:cubicBezTo>
                    <a:cubicBezTo>
                      <a:pt x="58208" y="79375"/>
                      <a:pt x="74930" y="50376"/>
                      <a:pt x="74859" y="26599"/>
                    </a:cubicBezTo>
                    <a:cubicBezTo>
                      <a:pt x="74859" y="14534"/>
                      <a:pt x="70415" y="6068"/>
                      <a:pt x="63429" y="2257"/>
                    </a:cubicBezTo>
                    <a:cubicBezTo>
                      <a:pt x="63006" y="1975"/>
                      <a:pt x="62512" y="1764"/>
                      <a:pt x="62089" y="1623"/>
                    </a:cubicBezTo>
                    <a:cubicBezTo>
                      <a:pt x="61807" y="1481"/>
                      <a:pt x="61525" y="1411"/>
                      <a:pt x="61242" y="1270"/>
                    </a:cubicBezTo>
                    <a:cubicBezTo>
                      <a:pt x="59972" y="776"/>
                      <a:pt x="58632" y="423"/>
                      <a:pt x="57291" y="211"/>
                    </a:cubicBezTo>
                    <a:cubicBezTo>
                      <a:pt x="57009" y="141"/>
                      <a:pt x="56727" y="141"/>
                      <a:pt x="56374" y="141"/>
                    </a:cubicBezTo>
                    <a:cubicBezTo>
                      <a:pt x="56162" y="141"/>
                      <a:pt x="55951" y="70"/>
                      <a:pt x="55810" y="70"/>
                    </a:cubicBezTo>
                    <a:cubicBezTo>
                      <a:pt x="55245" y="0"/>
                      <a:pt x="54681" y="0"/>
                      <a:pt x="54116" y="0"/>
                    </a:cubicBezTo>
                    <a:lnTo>
                      <a:pt x="53763" y="0"/>
                    </a:lnTo>
                    <a:cubicBezTo>
                      <a:pt x="53481" y="0"/>
                      <a:pt x="53199" y="0"/>
                      <a:pt x="52987" y="70"/>
                    </a:cubicBezTo>
                    <a:cubicBezTo>
                      <a:pt x="52705" y="70"/>
                      <a:pt x="52423" y="70"/>
                      <a:pt x="52211" y="141"/>
                    </a:cubicBezTo>
                    <a:cubicBezTo>
                      <a:pt x="51929" y="141"/>
                      <a:pt x="51717" y="211"/>
                      <a:pt x="51435" y="211"/>
                    </a:cubicBezTo>
                    <a:cubicBezTo>
                      <a:pt x="51153" y="211"/>
                      <a:pt x="50871" y="282"/>
                      <a:pt x="50518" y="282"/>
                    </a:cubicBezTo>
                    <a:cubicBezTo>
                      <a:pt x="49036" y="494"/>
                      <a:pt x="47484" y="847"/>
                      <a:pt x="45932" y="1341"/>
                    </a:cubicBezTo>
                    <a:cubicBezTo>
                      <a:pt x="45650" y="1411"/>
                      <a:pt x="45297" y="1552"/>
                      <a:pt x="45014" y="1623"/>
                    </a:cubicBezTo>
                    <a:cubicBezTo>
                      <a:pt x="43603" y="2046"/>
                      <a:pt x="42263" y="2681"/>
                      <a:pt x="40781" y="3316"/>
                    </a:cubicBezTo>
                    <a:cubicBezTo>
                      <a:pt x="40358" y="3528"/>
                      <a:pt x="39935" y="3739"/>
                      <a:pt x="39511" y="3880"/>
                    </a:cubicBezTo>
                    <a:cubicBezTo>
                      <a:pt x="38735" y="4233"/>
                      <a:pt x="38030" y="4656"/>
                      <a:pt x="37254" y="5080"/>
                    </a:cubicBezTo>
                    <a:cubicBezTo>
                      <a:pt x="36618" y="5432"/>
                      <a:pt x="35984" y="5856"/>
                      <a:pt x="35348" y="6279"/>
                    </a:cubicBezTo>
                    <a:cubicBezTo>
                      <a:pt x="34713" y="6702"/>
                      <a:pt x="34078" y="7126"/>
                      <a:pt x="33443" y="7549"/>
                    </a:cubicBezTo>
                    <a:cubicBezTo>
                      <a:pt x="32103" y="8466"/>
                      <a:pt x="30833" y="9454"/>
                      <a:pt x="29492" y="10513"/>
                    </a:cubicBezTo>
                    <a:cubicBezTo>
                      <a:pt x="28434" y="11359"/>
                      <a:pt x="27376" y="12277"/>
                      <a:pt x="26318" y="13264"/>
                    </a:cubicBezTo>
                    <a:cubicBezTo>
                      <a:pt x="25047" y="14464"/>
                      <a:pt x="23777" y="15663"/>
                      <a:pt x="22578" y="17004"/>
                    </a:cubicBezTo>
                    <a:cubicBezTo>
                      <a:pt x="21519" y="18132"/>
                      <a:pt x="20461" y="19332"/>
                      <a:pt x="19473" y="20602"/>
                    </a:cubicBezTo>
                    <a:cubicBezTo>
                      <a:pt x="18415" y="21872"/>
                      <a:pt x="17357" y="23213"/>
                      <a:pt x="16369" y="24553"/>
                    </a:cubicBezTo>
                    <a:cubicBezTo>
                      <a:pt x="15946" y="25188"/>
                      <a:pt x="15452" y="25823"/>
                      <a:pt x="15028" y="26458"/>
                    </a:cubicBezTo>
                    <a:cubicBezTo>
                      <a:pt x="14605" y="27093"/>
                      <a:pt x="14182" y="27728"/>
                      <a:pt x="13758" y="28363"/>
                    </a:cubicBezTo>
                    <a:cubicBezTo>
                      <a:pt x="13264" y="29139"/>
                      <a:pt x="12771" y="29986"/>
                      <a:pt x="12277" y="30762"/>
                    </a:cubicBezTo>
                    <a:cubicBezTo>
                      <a:pt x="11853" y="31468"/>
                      <a:pt x="11430" y="32103"/>
                      <a:pt x="11007" y="32808"/>
                    </a:cubicBezTo>
                    <a:cubicBezTo>
                      <a:pt x="9243" y="35842"/>
                      <a:pt x="7620" y="39017"/>
                      <a:pt x="6209" y="42263"/>
                    </a:cubicBezTo>
                    <a:cubicBezTo>
                      <a:pt x="5715" y="43462"/>
                      <a:pt x="5221" y="44661"/>
                      <a:pt x="4798" y="45861"/>
                    </a:cubicBezTo>
                    <a:cubicBezTo>
                      <a:pt x="4657" y="46214"/>
                      <a:pt x="4516" y="46566"/>
                      <a:pt x="4374" y="46919"/>
                    </a:cubicBezTo>
                    <a:cubicBezTo>
                      <a:pt x="4092" y="47695"/>
                      <a:pt x="3810" y="48401"/>
                      <a:pt x="3598" y="49177"/>
                    </a:cubicBezTo>
                    <a:cubicBezTo>
                      <a:pt x="3034" y="50870"/>
                      <a:pt x="2470" y="52634"/>
                      <a:pt x="2046" y="54327"/>
                    </a:cubicBezTo>
                    <a:cubicBezTo>
                      <a:pt x="1835" y="54963"/>
                      <a:pt x="1693" y="55668"/>
                      <a:pt x="1552" y="56303"/>
                    </a:cubicBezTo>
                    <a:cubicBezTo>
                      <a:pt x="1552" y="56303"/>
                      <a:pt x="1552" y="56374"/>
                      <a:pt x="1552" y="56374"/>
                    </a:cubicBezTo>
                    <a:cubicBezTo>
                      <a:pt x="1270" y="57503"/>
                      <a:pt x="1059" y="58632"/>
                      <a:pt x="917" y="59760"/>
                    </a:cubicBezTo>
                    <a:cubicBezTo>
                      <a:pt x="706" y="60819"/>
                      <a:pt x="565" y="61948"/>
                      <a:pt x="423" y="63006"/>
                    </a:cubicBezTo>
                    <a:cubicBezTo>
                      <a:pt x="353" y="63853"/>
                      <a:pt x="212" y="64699"/>
                      <a:pt x="141" y="65546"/>
                    </a:cubicBezTo>
                    <a:lnTo>
                      <a:pt x="141" y="65687"/>
                    </a:lnTo>
                    <a:cubicBezTo>
                      <a:pt x="71" y="66393"/>
                      <a:pt x="71" y="67098"/>
                      <a:pt x="0" y="67733"/>
                    </a:cubicBezTo>
                    <a:cubicBezTo>
                      <a:pt x="71" y="68509"/>
                      <a:pt x="0" y="69285"/>
                      <a:pt x="0" y="69991"/>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2B3F0C82-D5C7-4824-BF6D-856C366F1E3C}"/>
                  </a:ext>
                </a:extLst>
              </p:cNvPr>
              <p:cNvSpPr/>
              <p:nvPr/>
            </p:nvSpPr>
            <p:spPr>
              <a:xfrm>
                <a:off x="9280737" y="4889358"/>
                <a:ext cx="35278" cy="49389"/>
              </a:xfrm>
              <a:custGeom>
                <a:avLst/>
                <a:gdLst>
                  <a:gd name="connsiteX0" fmla="*/ 19262 w 35277"/>
                  <a:gd name="connsiteY0" fmla="*/ 2682 h 49388"/>
                  <a:gd name="connsiteX1" fmla="*/ 0 w 35277"/>
                  <a:gd name="connsiteY1" fmla="*/ 35985 h 49388"/>
                  <a:gd name="connsiteX2" fmla="*/ 19332 w 35277"/>
                  <a:gd name="connsiteY2" fmla="*/ 46991 h 49388"/>
                  <a:gd name="connsiteX3" fmla="*/ 38594 w 35277"/>
                  <a:gd name="connsiteY3" fmla="*/ 13689 h 49388"/>
                  <a:gd name="connsiteX4" fmla="*/ 19262 w 35277"/>
                  <a:gd name="connsiteY4" fmla="*/ 2682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262" y="2682"/>
                    </a:moveTo>
                    <a:cubicBezTo>
                      <a:pt x="8608" y="8821"/>
                      <a:pt x="0" y="23778"/>
                      <a:pt x="0" y="35985"/>
                    </a:cubicBezTo>
                    <a:cubicBezTo>
                      <a:pt x="0" y="48261"/>
                      <a:pt x="8678" y="53200"/>
                      <a:pt x="19332" y="46991"/>
                    </a:cubicBezTo>
                    <a:cubicBezTo>
                      <a:pt x="29986" y="40853"/>
                      <a:pt x="38594" y="25895"/>
                      <a:pt x="38594" y="13689"/>
                    </a:cubicBezTo>
                    <a:cubicBezTo>
                      <a:pt x="38594" y="1412"/>
                      <a:pt x="29915" y="-3527"/>
                      <a:pt x="19262" y="2682"/>
                    </a:cubicBezTo>
                    <a:close/>
                  </a:path>
                </a:pathLst>
              </a:custGeom>
              <a:solidFill>
                <a:schemeClr val="bg2"/>
              </a:solidFill>
              <a:ln w="7047" cap="flat">
                <a:noFill/>
                <a:prstDash val="solid"/>
                <a:miter/>
              </a:ln>
            </p:spPr>
            <p:txBody>
              <a:bodyPr rtlCol="0" anchor="ctr"/>
              <a:lstStyle/>
              <a:p>
                <a:endParaRPr lang="en-ID"/>
              </a:p>
            </p:txBody>
          </p:sp>
        </p:grpSp>
        <p:grpSp>
          <p:nvGrpSpPr>
            <p:cNvPr id="144" name="Graphic 1">
              <a:extLst>
                <a:ext uri="{FF2B5EF4-FFF2-40B4-BE49-F238E27FC236}">
                  <a16:creationId xmlns:a16="http://schemas.microsoft.com/office/drawing/2014/main" id="{4E46228B-20EC-4B59-A593-904A448BC2CD}"/>
                </a:ext>
              </a:extLst>
            </p:cNvPr>
            <p:cNvGrpSpPr/>
            <p:nvPr/>
          </p:nvGrpSpPr>
          <p:grpSpPr>
            <a:xfrm>
              <a:off x="9029982" y="4630208"/>
              <a:ext cx="105833" cy="112889"/>
              <a:chOff x="9029982" y="4630208"/>
              <a:chExt cx="105833" cy="112889"/>
            </a:xfrm>
            <a:solidFill>
              <a:schemeClr val="accent1"/>
            </a:solidFill>
          </p:grpSpPr>
          <p:sp>
            <p:nvSpPr>
              <p:cNvPr id="156" name="Freeform: Shape 155">
                <a:extLst>
                  <a:ext uri="{FF2B5EF4-FFF2-40B4-BE49-F238E27FC236}">
                    <a16:creationId xmlns:a16="http://schemas.microsoft.com/office/drawing/2014/main" id="{23812546-55CC-477B-8EBD-9A2F25A86574}"/>
                  </a:ext>
                </a:extLst>
              </p:cNvPr>
              <p:cNvSpPr/>
              <p:nvPr/>
            </p:nvSpPr>
            <p:spPr>
              <a:xfrm>
                <a:off x="9029982" y="4630208"/>
                <a:ext cx="98778" cy="112889"/>
              </a:xfrm>
              <a:custGeom>
                <a:avLst/>
                <a:gdLst>
                  <a:gd name="connsiteX0" fmla="*/ 0 w 98777"/>
                  <a:gd name="connsiteY0" fmla="*/ 65828 h 112888"/>
                  <a:gd name="connsiteX1" fmla="*/ 1199 w 98777"/>
                  <a:gd name="connsiteY1" fmla="*/ 63641 h 112888"/>
                  <a:gd name="connsiteX2" fmla="*/ 17216 w 98777"/>
                  <a:gd name="connsiteY2" fmla="*/ 56727 h 112888"/>
                  <a:gd name="connsiteX3" fmla="*/ 33231 w 98777"/>
                  <a:gd name="connsiteY3" fmla="*/ 84525 h 112888"/>
                  <a:gd name="connsiteX4" fmla="*/ 27446 w 98777"/>
                  <a:gd name="connsiteY4" fmla="*/ 95321 h 112888"/>
                  <a:gd name="connsiteX5" fmla="*/ 27446 w 98777"/>
                  <a:gd name="connsiteY5" fmla="*/ 95321 h 112888"/>
                  <a:gd name="connsiteX6" fmla="*/ 24059 w 98777"/>
                  <a:gd name="connsiteY6" fmla="*/ 101459 h 112888"/>
                  <a:gd name="connsiteX7" fmla="*/ 46566 w 98777"/>
                  <a:gd name="connsiteY7" fmla="*/ 114512 h 112888"/>
                  <a:gd name="connsiteX8" fmla="*/ 47131 w 98777"/>
                  <a:gd name="connsiteY8" fmla="*/ 114865 h 112888"/>
                  <a:gd name="connsiteX9" fmla="*/ 46002 w 98777"/>
                  <a:gd name="connsiteY9" fmla="*/ 114159 h 112888"/>
                  <a:gd name="connsiteX10" fmla="*/ 44944 w 98777"/>
                  <a:gd name="connsiteY10" fmla="*/ 113383 h 112888"/>
                  <a:gd name="connsiteX11" fmla="*/ 44309 w 98777"/>
                  <a:gd name="connsiteY11" fmla="*/ 112889 h 112888"/>
                  <a:gd name="connsiteX12" fmla="*/ 42897 w 98777"/>
                  <a:gd name="connsiteY12" fmla="*/ 111548 h 112888"/>
                  <a:gd name="connsiteX13" fmla="*/ 42333 w 98777"/>
                  <a:gd name="connsiteY13" fmla="*/ 110913 h 112888"/>
                  <a:gd name="connsiteX14" fmla="*/ 40922 w 98777"/>
                  <a:gd name="connsiteY14" fmla="*/ 109008 h 112888"/>
                  <a:gd name="connsiteX15" fmla="*/ 40710 w 98777"/>
                  <a:gd name="connsiteY15" fmla="*/ 108726 h 112888"/>
                  <a:gd name="connsiteX16" fmla="*/ 40710 w 98777"/>
                  <a:gd name="connsiteY16" fmla="*/ 108726 h 112888"/>
                  <a:gd name="connsiteX17" fmla="*/ 39934 w 98777"/>
                  <a:gd name="connsiteY17" fmla="*/ 107385 h 112888"/>
                  <a:gd name="connsiteX18" fmla="*/ 39299 w 98777"/>
                  <a:gd name="connsiteY18" fmla="*/ 106115 h 112888"/>
                  <a:gd name="connsiteX19" fmla="*/ 39229 w 98777"/>
                  <a:gd name="connsiteY19" fmla="*/ 105904 h 112888"/>
                  <a:gd name="connsiteX20" fmla="*/ 39158 w 98777"/>
                  <a:gd name="connsiteY20" fmla="*/ 105621 h 112888"/>
                  <a:gd name="connsiteX21" fmla="*/ 38594 w 98777"/>
                  <a:gd name="connsiteY21" fmla="*/ 104352 h 112888"/>
                  <a:gd name="connsiteX22" fmla="*/ 38100 w 98777"/>
                  <a:gd name="connsiteY22" fmla="*/ 103011 h 112888"/>
                  <a:gd name="connsiteX23" fmla="*/ 37888 w 98777"/>
                  <a:gd name="connsiteY23" fmla="*/ 102447 h 112888"/>
                  <a:gd name="connsiteX24" fmla="*/ 37606 w 98777"/>
                  <a:gd name="connsiteY24" fmla="*/ 101530 h 112888"/>
                  <a:gd name="connsiteX25" fmla="*/ 37394 w 98777"/>
                  <a:gd name="connsiteY25" fmla="*/ 100754 h 112888"/>
                  <a:gd name="connsiteX26" fmla="*/ 37112 w 98777"/>
                  <a:gd name="connsiteY26" fmla="*/ 99413 h 112888"/>
                  <a:gd name="connsiteX27" fmla="*/ 37042 w 98777"/>
                  <a:gd name="connsiteY27" fmla="*/ 98990 h 112888"/>
                  <a:gd name="connsiteX28" fmla="*/ 36548 w 98777"/>
                  <a:gd name="connsiteY28" fmla="*/ 95532 h 112888"/>
                  <a:gd name="connsiteX29" fmla="*/ 36548 w 98777"/>
                  <a:gd name="connsiteY29" fmla="*/ 95462 h 112888"/>
                  <a:gd name="connsiteX30" fmla="*/ 36548 w 98777"/>
                  <a:gd name="connsiteY30" fmla="*/ 95109 h 112888"/>
                  <a:gd name="connsiteX31" fmla="*/ 36406 w 98777"/>
                  <a:gd name="connsiteY31" fmla="*/ 93063 h 112888"/>
                  <a:gd name="connsiteX32" fmla="*/ 36336 w 98777"/>
                  <a:gd name="connsiteY32" fmla="*/ 90946 h 112888"/>
                  <a:gd name="connsiteX33" fmla="*/ 36406 w 98777"/>
                  <a:gd name="connsiteY33" fmla="*/ 88830 h 112888"/>
                  <a:gd name="connsiteX34" fmla="*/ 36830 w 98777"/>
                  <a:gd name="connsiteY34" fmla="*/ 84102 h 112888"/>
                  <a:gd name="connsiteX35" fmla="*/ 37112 w 98777"/>
                  <a:gd name="connsiteY35" fmla="*/ 81915 h 112888"/>
                  <a:gd name="connsiteX36" fmla="*/ 37112 w 98777"/>
                  <a:gd name="connsiteY36" fmla="*/ 81844 h 112888"/>
                  <a:gd name="connsiteX37" fmla="*/ 37253 w 98777"/>
                  <a:gd name="connsiteY37" fmla="*/ 80857 h 112888"/>
                  <a:gd name="connsiteX38" fmla="*/ 37958 w 98777"/>
                  <a:gd name="connsiteY38" fmla="*/ 77399 h 112888"/>
                  <a:gd name="connsiteX39" fmla="*/ 38029 w 98777"/>
                  <a:gd name="connsiteY39" fmla="*/ 76976 h 112888"/>
                  <a:gd name="connsiteX40" fmla="*/ 38382 w 98777"/>
                  <a:gd name="connsiteY40" fmla="*/ 75706 h 112888"/>
                  <a:gd name="connsiteX41" fmla="*/ 38452 w 98777"/>
                  <a:gd name="connsiteY41" fmla="*/ 75353 h 112888"/>
                  <a:gd name="connsiteX42" fmla="*/ 39158 w 98777"/>
                  <a:gd name="connsiteY42" fmla="*/ 72743 h 112888"/>
                  <a:gd name="connsiteX43" fmla="*/ 40005 w 98777"/>
                  <a:gd name="connsiteY43" fmla="*/ 70132 h 112888"/>
                  <a:gd name="connsiteX44" fmla="*/ 40781 w 98777"/>
                  <a:gd name="connsiteY44" fmla="*/ 67874 h 112888"/>
                  <a:gd name="connsiteX45" fmla="*/ 44944 w 98777"/>
                  <a:gd name="connsiteY45" fmla="*/ 58350 h 112888"/>
                  <a:gd name="connsiteX46" fmla="*/ 46849 w 98777"/>
                  <a:gd name="connsiteY46" fmla="*/ 54892 h 112888"/>
                  <a:gd name="connsiteX47" fmla="*/ 47413 w 98777"/>
                  <a:gd name="connsiteY47" fmla="*/ 53905 h 112888"/>
                  <a:gd name="connsiteX48" fmla="*/ 48048 w 98777"/>
                  <a:gd name="connsiteY48" fmla="*/ 52917 h 112888"/>
                  <a:gd name="connsiteX49" fmla="*/ 48683 w 98777"/>
                  <a:gd name="connsiteY49" fmla="*/ 51929 h 112888"/>
                  <a:gd name="connsiteX50" fmla="*/ 49882 w 98777"/>
                  <a:gd name="connsiteY50" fmla="*/ 50024 h 112888"/>
                  <a:gd name="connsiteX51" fmla="*/ 49953 w 98777"/>
                  <a:gd name="connsiteY51" fmla="*/ 49953 h 112888"/>
                  <a:gd name="connsiteX52" fmla="*/ 50236 w 98777"/>
                  <a:gd name="connsiteY52" fmla="*/ 49530 h 112888"/>
                  <a:gd name="connsiteX53" fmla="*/ 52846 w 98777"/>
                  <a:gd name="connsiteY53" fmla="*/ 45790 h 112888"/>
                  <a:gd name="connsiteX54" fmla="*/ 52846 w 98777"/>
                  <a:gd name="connsiteY54" fmla="*/ 45790 h 112888"/>
                  <a:gd name="connsiteX55" fmla="*/ 53622 w 98777"/>
                  <a:gd name="connsiteY55" fmla="*/ 44803 h 112888"/>
                  <a:gd name="connsiteX56" fmla="*/ 55880 w 98777"/>
                  <a:gd name="connsiteY56" fmla="*/ 41910 h 112888"/>
                  <a:gd name="connsiteX57" fmla="*/ 55951 w 98777"/>
                  <a:gd name="connsiteY57" fmla="*/ 41839 h 112888"/>
                  <a:gd name="connsiteX58" fmla="*/ 59125 w 98777"/>
                  <a:gd name="connsiteY58" fmla="*/ 38241 h 112888"/>
                  <a:gd name="connsiteX59" fmla="*/ 59408 w 98777"/>
                  <a:gd name="connsiteY59" fmla="*/ 37959 h 112888"/>
                  <a:gd name="connsiteX60" fmla="*/ 59760 w 98777"/>
                  <a:gd name="connsiteY60" fmla="*/ 37606 h 112888"/>
                  <a:gd name="connsiteX61" fmla="*/ 61806 w 98777"/>
                  <a:gd name="connsiteY61" fmla="*/ 35560 h 112888"/>
                  <a:gd name="connsiteX62" fmla="*/ 62089 w 98777"/>
                  <a:gd name="connsiteY62" fmla="*/ 35278 h 112888"/>
                  <a:gd name="connsiteX63" fmla="*/ 62512 w 98777"/>
                  <a:gd name="connsiteY63" fmla="*/ 34854 h 112888"/>
                  <a:gd name="connsiteX64" fmla="*/ 62865 w 98777"/>
                  <a:gd name="connsiteY64" fmla="*/ 34502 h 112888"/>
                  <a:gd name="connsiteX65" fmla="*/ 63853 w 98777"/>
                  <a:gd name="connsiteY65" fmla="*/ 33655 h 112888"/>
                  <a:gd name="connsiteX66" fmla="*/ 66463 w 98777"/>
                  <a:gd name="connsiteY66" fmla="*/ 31397 h 112888"/>
                  <a:gd name="connsiteX67" fmla="*/ 69850 w 98777"/>
                  <a:gd name="connsiteY67" fmla="*/ 28857 h 112888"/>
                  <a:gd name="connsiteX68" fmla="*/ 69991 w 98777"/>
                  <a:gd name="connsiteY68" fmla="*/ 28787 h 112888"/>
                  <a:gd name="connsiteX69" fmla="*/ 70062 w 98777"/>
                  <a:gd name="connsiteY69" fmla="*/ 28716 h 112888"/>
                  <a:gd name="connsiteX70" fmla="*/ 70979 w 98777"/>
                  <a:gd name="connsiteY70" fmla="*/ 28152 h 112888"/>
                  <a:gd name="connsiteX71" fmla="*/ 71896 w 98777"/>
                  <a:gd name="connsiteY71" fmla="*/ 27517 h 112888"/>
                  <a:gd name="connsiteX72" fmla="*/ 73801 w 98777"/>
                  <a:gd name="connsiteY72" fmla="*/ 26317 h 112888"/>
                  <a:gd name="connsiteX73" fmla="*/ 76059 w 98777"/>
                  <a:gd name="connsiteY73" fmla="*/ 25118 h 112888"/>
                  <a:gd name="connsiteX74" fmla="*/ 77329 w 98777"/>
                  <a:gd name="connsiteY74" fmla="*/ 24553 h 112888"/>
                  <a:gd name="connsiteX75" fmla="*/ 78316 w 98777"/>
                  <a:gd name="connsiteY75" fmla="*/ 24130 h 112888"/>
                  <a:gd name="connsiteX76" fmla="*/ 79586 w 98777"/>
                  <a:gd name="connsiteY76" fmla="*/ 23566 h 112888"/>
                  <a:gd name="connsiteX77" fmla="*/ 80927 w 98777"/>
                  <a:gd name="connsiteY77" fmla="*/ 23072 h 112888"/>
                  <a:gd name="connsiteX78" fmla="*/ 80927 w 98777"/>
                  <a:gd name="connsiteY78" fmla="*/ 23072 h 112888"/>
                  <a:gd name="connsiteX79" fmla="*/ 81209 w 98777"/>
                  <a:gd name="connsiteY79" fmla="*/ 22931 h 112888"/>
                  <a:gd name="connsiteX80" fmla="*/ 81774 w 98777"/>
                  <a:gd name="connsiteY80" fmla="*/ 22719 h 112888"/>
                  <a:gd name="connsiteX81" fmla="*/ 82268 w 98777"/>
                  <a:gd name="connsiteY81" fmla="*/ 22578 h 112888"/>
                  <a:gd name="connsiteX82" fmla="*/ 82903 w 98777"/>
                  <a:gd name="connsiteY82" fmla="*/ 22366 h 112888"/>
                  <a:gd name="connsiteX83" fmla="*/ 83538 w 98777"/>
                  <a:gd name="connsiteY83" fmla="*/ 22155 h 112888"/>
                  <a:gd name="connsiteX84" fmla="*/ 86219 w 98777"/>
                  <a:gd name="connsiteY84" fmla="*/ 21590 h 112888"/>
                  <a:gd name="connsiteX85" fmla="*/ 86995 w 98777"/>
                  <a:gd name="connsiteY85" fmla="*/ 21449 h 112888"/>
                  <a:gd name="connsiteX86" fmla="*/ 87912 w 98777"/>
                  <a:gd name="connsiteY86" fmla="*/ 21379 h 112888"/>
                  <a:gd name="connsiteX87" fmla="*/ 88688 w 98777"/>
                  <a:gd name="connsiteY87" fmla="*/ 21308 h 112888"/>
                  <a:gd name="connsiteX88" fmla="*/ 89464 w 98777"/>
                  <a:gd name="connsiteY88" fmla="*/ 21237 h 112888"/>
                  <a:gd name="connsiteX89" fmla="*/ 90240 w 98777"/>
                  <a:gd name="connsiteY89" fmla="*/ 21167 h 112888"/>
                  <a:gd name="connsiteX90" fmla="*/ 90593 w 98777"/>
                  <a:gd name="connsiteY90" fmla="*/ 21167 h 112888"/>
                  <a:gd name="connsiteX91" fmla="*/ 92286 w 98777"/>
                  <a:gd name="connsiteY91" fmla="*/ 21237 h 112888"/>
                  <a:gd name="connsiteX92" fmla="*/ 92922 w 98777"/>
                  <a:gd name="connsiteY92" fmla="*/ 21308 h 112888"/>
                  <a:gd name="connsiteX93" fmla="*/ 94403 w 98777"/>
                  <a:gd name="connsiteY93" fmla="*/ 21519 h 112888"/>
                  <a:gd name="connsiteX94" fmla="*/ 94827 w 98777"/>
                  <a:gd name="connsiteY94" fmla="*/ 21590 h 112888"/>
                  <a:gd name="connsiteX95" fmla="*/ 96097 w 98777"/>
                  <a:gd name="connsiteY95" fmla="*/ 21872 h 112888"/>
                  <a:gd name="connsiteX96" fmla="*/ 97437 w 98777"/>
                  <a:gd name="connsiteY96" fmla="*/ 22295 h 112888"/>
                  <a:gd name="connsiteX97" fmla="*/ 97649 w 98777"/>
                  <a:gd name="connsiteY97" fmla="*/ 22366 h 112888"/>
                  <a:gd name="connsiteX98" fmla="*/ 98637 w 98777"/>
                  <a:gd name="connsiteY98" fmla="*/ 22789 h 112888"/>
                  <a:gd name="connsiteX99" fmla="*/ 98848 w 98777"/>
                  <a:gd name="connsiteY99" fmla="*/ 22860 h 112888"/>
                  <a:gd name="connsiteX100" fmla="*/ 99130 w 98777"/>
                  <a:gd name="connsiteY100" fmla="*/ 22931 h 112888"/>
                  <a:gd name="connsiteX101" fmla="*/ 99906 w 98777"/>
                  <a:gd name="connsiteY101" fmla="*/ 23354 h 112888"/>
                  <a:gd name="connsiteX102" fmla="*/ 100048 w 98777"/>
                  <a:gd name="connsiteY102" fmla="*/ 23424 h 112888"/>
                  <a:gd name="connsiteX103" fmla="*/ 100118 w 98777"/>
                  <a:gd name="connsiteY103" fmla="*/ 23424 h 112888"/>
                  <a:gd name="connsiteX104" fmla="*/ 100542 w 98777"/>
                  <a:gd name="connsiteY104" fmla="*/ 23636 h 112888"/>
                  <a:gd name="connsiteX105" fmla="*/ 64205 w 98777"/>
                  <a:gd name="connsiteY105" fmla="*/ 2540 h 112888"/>
                  <a:gd name="connsiteX106" fmla="*/ 62794 w 98777"/>
                  <a:gd name="connsiteY106" fmla="*/ 1835 h 112888"/>
                  <a:gd name="connsiteX107" fmla="*/ 62300 w 98777"/>
                  <a:gd name="connsiteY107" fmla="*/ 1623 h 112888"/>
                  <a:gd name="connsiteX108" fmla="*/ 61313 w 98777"/>
                  <a:gd name="connsiteY108" fmla="*/ 1199 h 112888"/>
                  <a:gd name="connsiteX109" fmla="*/ 61172 w 98777"/>
                  <a:gd name="connsiteY109" fmla="*/ 1129 h 112888"/>
                  <a:gd name="connsiteX110" fmla="*/ 60960 w 98777"/>
                  <a:gd name="connsiteY110" fmla="*/ 1059 h 112888"/>
                  <a:gd name="connsiteX111" fmla="*/ 58561 w 98777"/>
                  <a:gd name="connsiteY111" fmla="*/ 423 h 112888"/>
                  <a:gd name="connsiteX112" fmla="*/ 58561 w 98777"/>
                  <a:gd name="connsiteY112" fmla="*/ 423 h 112888"/>
                  <a:gd name="connsiteX113" fmla="*/ 58420 w 98777"/>
                  <a:gd name="connsiteY113" fmla="*/ 423 h 112888"/>
                  <a:gd name="connsiteX114" fmla="*/ 56656 w 98777"/>
                  <a:gd name="connsiteY114" fmla="*/ 141 h 112888"/>
                  <a:gd name="connsiteX115" fmla="*/ 56374 w 98777"/>
                  <a:gd name="connsiteY115" fmla="*/ 71 h 112888"/>
                  <a:gd name="connsiteX116" fmla="*/ 56021 w 98777"/>
                  <a:gd name="connsiteY116" fmla="*/ 71 h 112888"/>
                  <a:gd name="connsiteX117" fmla="*/ 54821 w 98777"/>
                  <a:gd name="connsiteY117" fmla="*/ 0 h 112888"/>
                  <a:gd name="connsiteX118" fmla="*/ 54398 w 98777"/>
                  <a:gd name="connsiteY118" fmla="*/ 0 h 112888"/>
                  <a:gd name="connsiteX119" fmla="*/ 54116 w 98777"/>
                  <a:gd name="connsiteY119" fmla="*/ 0 h 112888"/>
                  <a:gd name="connsiteX120" fmla="*/ 53199 w 98777"/>
                  <a:gd name="connsiteY120" fmla="*/ 71 h 112888"/>
                  <a:gd name="connsiteX121" fmla="*/ 52634 w 98777"/>
                  <a:gd name="connsiteY121" fmla="*/ 71 h 112888"/>
                  <a:gd name="connsiteX122" fmla="*/ 52352 w 98777"/>
                  <a:gd name="connsiteY122" fmla="*/ 71 h 112888"/>
                  <a:gd name="connsiteX123" fmla="*/ 51576 w 98777"/>
                  <a:gd name="connsiteY123" fmla="*/ 141 h 112888"/>
                  <a:gd name="connsiteX124" fmla="*/ 50941 w 98777"/>
                  <a:gd name="connsiteY124" fmla="*/ 212 h 112888"/>
                  <a:gd name="connsiteX125" fmla="*/ 50659 w 98777"/>
                  <a:gd name="connsiteY125" fmla="*/ 282 h 112888"/>
                  <a:gd name="connsiteX126" fmla="*/ 49882 w 98777"/>
                  <a:gd name="connsiteY126" fmla="*/ 423 h 112888"/>
                  <a:gd name="connsiteX127" fmla="*/ 49248 w 98777"/>
                  <a:gd name="connsiteY127" fmla="*/ 494 h 112888"/>
                  <a:gd name="connsiteX128" fmla="*/ 48895 w 98777"/>
                  <a:gd name="connsiteY128" fmla="*/ 565 h 112888"/>
                  <a:gd name="connsiteX129" fmla="*/ 48260 w 98777"/>
                  <a:gd name="connsiteY129" fmla="*/ 705 h 112888"/>
                  <a:gd name="connsiteX130" fmla="*/ 47766 w 98777"/>
                  <a:gd name="connsiteY130" fmla="*/ 847 h 112888"/>
                  <a:gd name="connsiteX131" fmla="*/ 47272 w 98777"/>
                  <a:gd name="connsiteY131" fmla="*/ 988 h 112888"/>
                  <a:gd name="connsiteX132" fmla="*/ 46637 w 98777"/>
                  <a:gd name="connsiteY132" fmla="*/ 1199 h 112888"/>
                  <a:gd name="connsiteX133" fmla="*/ 46284 w 98777"/>
                  <a:gd name="connsiteY133" fmla="*/ 1270 h 112888"/>
                  <a:gd name="connsiteX134" fmla="*/ 45508 w 98777"/>
                  <a:gd name="connsiteY134" fmla="*/ 1552 h 112888"/>
                  <a:gd name="connsiteX135" fmla="*/ 44944 w 98777"/>
                  <a:gd name="connsiteY135" fmla="*/ 1764 h 112888"/>
                  <a:gd name="connsiteX136" fmla="*/ 44732 w 98777"/>
                  <a:gd name="connsiteY136" fmla="*/ 1835 h 112888"/>
                  <a:gd name="connsiteX137" fmla="*/ 43250 w 98777"/>
                  <a:gd name="connsiteY137" fmla="*/ 2399 h 112888"/>
                  <a:gd name="connsiteX138" fmla="*/ 41769 w 98777"/>
                  <a:gd name="connsiteY138" fmla="*/ 3034 h 112888"/>
                  <a:gd name="connsiteX139" fmla="*/ 41557 w 98777"/>
                  <a:gd name="connsiteY139" fmla="*/ 3104 h 112888"/>
                  <a:gd name="connsiteX140" fmla="*/ 40993 w 98777"/>
                  <a:gd name="connsiteY140" fmla="*/ 3387 h 112888"/>
                  <a:gd name="connsiteX141" fmla="*/ 40216 w 98777"/>
                  <a:gd name="connsiteY141" fmla="*/ 3740 h 112888"/>
                  <a:gd name="connsiteX142" fmla="*/ 39722 w 98777"/>
                  <a:gd name="connsiteY142" fmla="*/ 4022 h 112888"/>
                  <a:gd name="connsiteX143" fmla="*/ 39158 w 98777"/>
                  <a:gd name="connsiteY143" fmla="*/ 4374 h 112888"/>
                  <a:gd name="connsiteX144" fmla="*/ 38735 w 98777"/>
                  <a:gd name="connsiteY144" fmla="*/ 4586 h 112888"/>
                  <a:gd name="connsiteX145" fmla="*/ 37535 w 98777"/>
                  <a:gd name="connsiteY145" fmla="*/ 5221 h 112888"/>
                  <a:gd name="connsiteX146" fmla="*/ 37182 w 98777"/>
                  <a:gd name="connsiteY146" fmla="*/ 5433 h 112888"/>
                  <a:gd name="connsiteX147" fmla="*/ 35560 w 98777"/>
                  <a:gd name="connsiteY147" fmla="*/ 6420 h 112888"/>
                  <a:gd name="connsiteX148" fmla="*/ 33937 w 98777"/>
                  <a:gd name="connsiteY148" fmla="*/ 7479 h 112888"/>
                  <a:gd name="connsiteX149" fmla="*/ 33725 w 98777"/>
                  <a:gd name="connsiteY149" fmla="*/ 7620 h 112888"/>
                  <a:gd name="connsiteX150" fmla="*/ 33514 w 98777"/>
                  <a:gd name="connsiteY150" fmla="*/ 7761 h 112888"/>
                  <a:gd name="connsiteX151" fmla="*/ 32314 w 98777"/>
                  <a:gd name="connsiteY151" fmla="*/ 8608 h 112888"/>
                  <a:gd name="connsiteX152" fmla="*/ 30691 w 98777"/>
                  <a:gd name="connsiteY152" fmla="*/ 9878 h 112888"/>
                  <a:gd name="connsiteX153" fmla="*/ 30127 w 98777"/>
                  <a:gd name="connsiteY153" fmla="*/ 10301 h 112888"/>
                  <a:gd name="connsiteX154" fmla="*/ 29774 w 98777"/>
                  <a:gd name="connsiteY154" fmla="*/ 10583 h 112888"/>
                  <a:gd name="connsiteX155" fmla="*/ 28998 w 98777"/>
                  <a:gd name="connsiteY155" fmla="*/ 11148 h 112888"/>
                  <a:gd name="connsiteX156" fmla="*/ 27305 w 98777"/>
                  <a:gd name="connsiteY156" fmla="*/ 12629 h 112888"/>
                  <a:gd name="connsiteX157" fmla="*/ 26529 w 98777"/>
                  <a:gd name="connsiteY157" fmla="*/ 13335 h 112888"/>
                  <a:gd name="connsiteX158" fmla="*/ 26176 w 98777"/>
                  <a:gd name="connsiteY158" fmla="*/ 13688 h 112888"/>
                  <a:gd name="connsiteX159" fmla="*/ 25682 w 98777"/>
                  <a:gd name="connsiteY159" fmla="*/ 14111 h 112888"/>
                  <a:gd name="connsiteX160" fmla="*/ 24130 w 98777"/>
                  <a:gd name="connsiteY160" fmla="*/ 15663 h 112888"/>
                  <a:gd name="connsiteX161" fmla="*/ 23071 w 98777"/>
                  <a:gd name="connsiteY161" fmla="*/ 16722 h 112888"/>
                  <a:gd name="connsiteX162" fmla="*/ 22789 w 98777"/>
                  <a:gd name="connsiteY162" fmla="*/ 17004 h 112888"/>
                  <a:gd name="connsiteX163" fmla="*/ 22577 w 98777"/>
                  <a:gd name="connsiteY163" fmla="*/ 17286 h 112888"/>
                  <a:gd name="connsiteX164" fmla="*/ 21096 w 98777"/>
                  <a:gd name="connsiteY164" fmla="*/ 18909 h 112888"/>
                  <a:gd name="connsiteX165" fmla="*/ 19685 w 98777"/>
                  <a:gd name="connsiteY165" fmla="*/ 20602 h 112888"/>
                  <a:gd name="connsiteX166" fmla="*/ 19685 w 98777"/>
                  <a:gd name="connsiteY166" fmla="*/ 20602 h 112888"/>
                  <a:gd name="connsiteX167" fmla="*/ 19614 w 98777"/>
                  <a:gd name="connsiteY167" fmla="*/ 20673 h 112888"/>
                  <a:gd name="connsiteX168" fmla="*/ 18203 w 98777"/>
                  <a:gd name="connsiteY168" fmla="*/ 22366 h 112888"/>
                  <a:gd name="connsiteX169" fmla="*/ 16510 w 98777"/>
                  <a:gd name="connsiteY169" fmla="*/ 24553 h 112888"/>
                  <a:gd name="connsiteX170" fmla="*/ 16510 w 98777"/>
                  <a:gd name="connsiteY170" fmla="*/ 24624 h 112888"/>
                  <a:gd name="connsiteX171" fmla="*/ 14181 w 98777"/>
                  <a:gd name="connsiteY171" fmla="*/ 27940 h 112888"/>
                  <a:gd name="connsiteX172" fmla="*/ 13899 w 98777"/>
                  <a:gd name="connsiteY172" fmla="*/ 28363 h 112888"/>
                  <a:gd name="connsiteX173" fmla="*/ 12417 w 98777"/>
                  <a:gd name="connsiteY173" fmla="*/ 30762 h 112888"/>
                  <a:gd name="connsiteX174" fmla="*/ 11359 w 98777"/>
                  <a:gd name="connsiteY174" fmla="*/ 32385 h 112888"/>
                  <a:gd name="connsiteX175" fmla="*/ 11147 w 98777"/>
                  <a:gd name="connsiteY175" fmla="*/ 32809 h 112888"/>
                  <a:gd name="connsiteX176" fmla="*/ 10583 w 98777"/>
                  <a:gd name="connsiteY176" fmla="*/ 33796 h 112888"/>
                  <a:gd name="connsiteX177" fmla="*/ 9525 w 98777"/>
                  <a:gd name="connsiteY177" fmla="*/ 35701 h 112888"/>
                  <a:gd name="connsiteX178" fmla="*/ 8749 w 98777"/>
                  <a:gd name="connsiteY178" fmla="*/ 37254 h 112888"/>
                  <a:gd name="connsiteX179" fmla="*/ 8537 w 98777"/>
                  <a:gd name="connsiteY179" fmla="*/ 37677 h 112888"/>
                  <a:gd name="connsiteX180" fmla="*/ 8396 w 98777"/>
                  <a:gd name="connsiteY180" fmla="*/ 37959 h 112888"/>
                  <a:gd name="connsiteX181" fmla="*/ 7408 w 98777"/>
                  <a:gd name="connsiteY181" fmla="*/ 39934 h 112888"/>
                  <a:gd name="connsiteX182" fmla="*/ 6562 w 98777"/>
                  <a:gd name="connsiteY182" fmla="*/ 41769 h 112888"/>
                  <a:gd name="connsiteX183" fmla="*/ 6491 w 98777"/>
                  <a:gd name="connsiteY183" fmla="*/ 42051 h 112888"/>
                  <a:gd name="connsiteX184" fmla="*/ 6420 w 98777"/>
                  <a:gd name="connsiteY184" fmla="*/ 42263 h 112888"/>
                  <a:gd name="connsiteX185" fmla="*/ 5856 w 98777"/>
                  <a:gd name="connsiteY185" fmla="*/ 43533 h 112888"/>
                  <a:gd name="connsiteX186" fmla="*/ 5150 w 98777"/>
                  <a:gd name="connsiteY186" fmla="*/ 45367 h 112888"/>
                  <a:gd name="connsiteX187" fmla="*/ 4727 w 98777"/>
                  <a:gd name="connsiteY187" fmla="*/ 46566 h 112888"/>
                  <a:gd name="connsiteX188" fmla="*/ 4656 w 98777"/>
                  <a:gd name="connsiteY188" fmla="*/ 46849 h 112888"/>
                  <a:gd name="connsiteX189" fmla="*/ 4515 w 98777"/>
                  <a:gd name="connsiteY189" fmla="*/ 47202 h 112888"/>
                  <a:gd name="connsiteX190" fmla="*/ 3880 w 98777"/>
                  <a:gd name="connsiteY190" fmla="*/ 49107 h 112888"/>
                  <a:gd name="connsiteX191" fmla="*/ 3245 w 98777"/>
                  <a:gd name="connsiteY191" fmla="*/ 51012 h 112888"/>
                  <a:gd name="connsiteX192" fmla="*/ 3175 w 98777"/>
                  <a:gd name="connsiteY192" fmla="*/ 51294 h 112888"/>
                  <a:gd name="connsiteX193" fmla="*/ 3104 w 98777"/>
                  <a:gd name="connsiteY193" fmla="*/ 51576 h 112888"/>
                  <a:gd name="connsiteX194" fmla="*/ 2681 w 98777"/>
                  <a:gd name="connsiteY194" fmla="*/ 53058 h 112888"/>
                  <a:gd name="connsiteX195" fmla="*/ 2187 w 98777"/>
                  <a:gd name="connsiteY195" fmla="*/ 55033 h 112888"/>
                  <a:gd name="connsiteX196" fmla="*/ 1975 w 98777"/>
                  <a:gd name="connsiteY196" fmla="*/ 55880 h 112888"/>
                  <a:gd name="connsiteX197" fmla="*/ 1905 w 98777"/>
                  <a:gd name="connsiteY197" fmla="*/ 56303 h 112888"/>
                  <a:gd name="connsiteX198" fmla="*/ 1764 w 98777"/>
                  <a:gd name="connsiteY198" fmla="*/ 57009 h 112888"/>
                  <a:gd name="connsiteX199" fmla="*/ 1341 w 98777"/>
                  <a:gd name="connsiteY199" fmla="*/ 58984 h 112888"/>
                  <a:gd name="connsiteX200" fmla="*/ 1058 w 98777"/>
                  <a:gd name="connsiteY200" fmla="*/ 60748 h 112888"/>
                  <a:gd name="connsiteX201" fmla="*/ 1058 w 98777"/>
                  <a:gd name="connsiteY201" fmla="*/ 60819 h 112888"/>
                  <a:gd name="connsiteX202" fmla="*/ 1058 w 98777"/>
                  <a:gd name="connsiteY202" fmla="*/ 60889 h 112888"/>
                  <a:gd name="connsiteX203" fmla="*/ 776 w 98777"/>
                  <a:gd name="connsiteY203" fmla="*/ 62795 h 112888"/>
                  <a:gd name="connsiteX204" fmla="*/ 564 w 98777"/>
                  <a:gd name="connsiteY204" fmla="*/ 64629 h 112888"/>
                  <a:gd name="connsiteX205" fmla="*/ 494 w 98777"/>
                  <a:gd name="connsiteY205" fmla="*/ 65264 h 112888"/>
                  <a:gd name="connsiteX206" fmla="*/ 494 w 98777"/>
                  <a:gd name="connsiteY206" fmla="*/ 65617 h 112888"/>
                  <a:gd name="connsiteX207" fmla="*/ 0 w 98777"/>
                  <a:gd name="connsiteY207" fmla="*/ 65828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Lst>
                <a:rect l="l" t="t" r="r" b="b"/>
                <a:pathLst>
                  <a:path w="98777" h="112888">
                    <a:moveTo>
                      <a:pt x="0" y="65828"/>
                    </a:moveTo>
                    <a:lnTo>
                      <a:pt x="1199" y="63641"/>
                    </a:lnTo>
                    <a:cubicBezTo>
                      <a:pt x="2257" y="55104"/>
                      <a:pt x="9031" y="51929"/>
                      <a:pt x="17216" y="56727"/>
                    </a:cubicBezTo>
                    <a:cubicBezTo>
                      <a:pt x="26105" y="61877"/>
                      <a:pt x="33302" y="74295"/>
                      <a:pt x="33231" y="84525"/>
                    </a:cubicBezTo>
                    <a:cubicBezTo>
                      <a:pt x="33231" y="90170"/>
                      <a:pt x="30974" y="93980"/>
                      <a:pt x="27446" y="95321"/>
                    </a:cubicBezTo>
                    <a:lnTo>
                      <a:pt x="27446" y="95321"/>
                    </a:lnTo>
                    <a:lnTo>
                      <a:pt x="24059" y="101459"/>
                    </a:lnTo>
                    <a:lnTo>
                      <a:pt x="46566" y="114512"/>
                    </a:lnTo>
                    <a:cubicBezTo>
                      <a:pt x="46778" y="114653"/>
                      <a:pt x="46919" y="114723"/>
                      <a:pt x="47131" y="114865"/>
                    </a:cubicBezTo>
                    <a:cubicBezTo>
                      <a:pt x="46708" y="114653"/>
                      <a:pt x="46355" y="114441"/>
                      <a:pt x="46002" y="114159"/>
                    </a:cubicBezTo>
                    <a:cubicBezTo>
                      <a:pt x="45649" y="113877"/>
                      <a:pt x="45297" y="113665"/>
                      <a:pt x="44944" y="113383"/>
                    </a:cubicBezTo>
                    <a:cubicBezTo>
                      <a:pt x="44732" y="113242"/>
                      <a:pt x="44521" y="113030"/>
                      <a:pt x="44309" y="112889"/>
                    </a:cubicBezTo>
                    <a:cubicBezTo>
                      <a:pt x="43815" y="112466"/>
                      <a:pt x="43391" y="111972"/>
                      <a:pt x="42897" y="111548"/>
                    </a:cubicBezTo>
                    <a:cubicBezTo>
                      <a:pt x="42686" y="111337"/>
                      <a:pt x="42474" y="111125"/>
                      <a:pt x="42333" y="110913"/>
                    </a:cubicBezTo>
                    <a:cubicBezTo>
                      <a:pt x="41839" y="110349"/>
                      <a:pt x="41345" y="109643"/>
                      <a:pt x="40922" y="109008"/>
                    </a:cubicBezTo>
                    <a:cubicBezTo>
                      <a:pt x="40852" y="108938"/>
                      <a:pt x="40781" y="108797"/>
                      <a:pt x="40710" y="108726"/>
                    </a:cubicBezTo>
                    <a:cubicBezTo>
                      <a:pt x="40710" y="108726"/>
                      <a:pt x="40710" y="108726"/>
                      <a:pt x="40710" y="108726"/>
                    </a:cubicBezTo>
                    <a:cubicBezTo>
                      <a:pt x="40428" y="108303"/>
                      <a:pt x="40146" y="107879"/>
                      <a:pt x="39934" y="107385"/>
                    </a:cubicBezTo>
                    <a:cubicBezTo>
                      <a:pt x="39722" y="106962"/>
                      <a:pt x="39511" y="106539"/>
                      <a:pt x="39299" y="106115"/>
                    </a:cubicBezTo>
                    <a:cubicBezTo>
                      <a:pt x="39229" y="106045"/>
                      <a:pt x="39229" y="105975"/>
                      <a:pt x="39229" y="105904"/>
                    </a:cubicBezTo>
                    <a:cubicBezTo>
                      <a:pt x="39158" y="105833"/>
                      <a:pt x="39158" y="105763"/>
                      <a:pt x="39158" y="105621"/>
                    </a:cubicBezTo>
                    <a:cubicBezTo>
                      <a:pt x="38946" y="105198"/>
                      <a:pt x="38806" y="104775"/>
                      <a:pt x="38594" y="104352"/>
                    </a:cubicBezTo>
                    <a:cubicBezTo>
                      <a:pt x="38382" y="103928"/>
                      <a:pt x="38241" y="103434"/>
                      <a:pt x="38100" y="103011"/>
                    </a:cubicBezTo>
                    <a:cubicBezTo>
                      <a:pt x="38029" y="102800"/>
                      <a:pt x="37958" y="102658"/>
                      <a:pt x="37888" y="102447"/>
                    </a:cubicBezTo>
                    <a:cubicBezTo>
                      <a:pt x="37818" y="102164"/>
                      <a:pt x="37676" y="101812"/>
                      <a:pt x="37606" y="101530"/>
                    </a:cubicBezTo>
                    <a:cubicBezTo>
                      <a:pt x="37535" y="101247"/>
                      <a:pt x="37465" y="100965"/>
                      <a:pt x="37394" y="100754"/>
                    </a:cubicBezTo>
                    <a:cubicBezTo>
                      <a:pt x="37324" y="100330"/>
                      <a:pt x="37182" y="99836"/>
                      <a:pt x="37112" y="99413"/>
                    </a:cubicBezTo>
                    <a:cubicBezTo>
                      <a:pt x="37112" y="99272"/>
                      <a:pt x="37042" y="99130"/>
                      <a:pt x="37042" y="98990"/>
                    </a:cubicBezTo>
                    <a:cubicBezTo>
                      <a:pt x="36830" y="97861"/>
                      <a:pt x="36618" y="96732"/>
                      <a:pt x="36548" y="95532"/>
                    </a:cubicBezTo>
                    <a:lnTo>
                      <a:pt x="36548" y="95462"/>
                    </a:lnTo>
                    <a:cubicBezTo>
                      <a:pt x="36548" y="95321"/>
                      <a:pt x="36548" y="95250"/>
                      <a:pt x="36548" y="95109"/>
                    </a:cubicBezTo>
                    <a:cubicBezTo>
                      <a:pt x="36477" y="94474"/>
                      <a:pt x="36477" y="93768"/>
                      <a:pt x="36406" y="93063"/>
                    </a:cubicBezTo>
                    <a:cubicBezTo>
                      <a:pt x="36336" y="92357"/>
                      <a:pt x="36336" y="91652"/>
                      <a:pt x="36336" y="90946"/>
                    </a:cubicBezTo>
                    <a:cubicBezTo>
                      <a:pt x="36336" y="90240"/>
                      <a:pt x="36336" y="89535"/>
                      <a:pt x="36406" y="88830"/>
                    </a:cubicBezTo>
                    <a:cubicBezTo>
                      <a:pt x="36477" y="87277"/>
                      <a:pt x="36618" y="85725"/>
                      <a:pt x="36830" y="84102"/>
                    </a:cubicBezTo>
                    <a:cubicBezTo>
                      <a:pt x="36900" y="83326"/>
                      <a:pt x="37042" y="82621"/>
                      <a:pt x="37112" y="81915"/>
                    </a:cubicBezTo>
                    <a:lnTo>
                      <a:pt x="37112" y="81844"/>
                    </a:lnTo>
                    <a:cubicBezTo>
                      <a:pt x="37182" y="81492"/>
                      <a:pt x="37182" y="81210"/>
                      <a:pt x="37253" y="80857"/>
                    </a:cubicBezTo>
                    <a:cubicBezTo>
                      <a:pt x="37465" y="79728"/>
                      <a:pt x="37676" y="78599"/>
                      <a:pt x="37958" y="77399"/>
                    </a:cubicBezTo>
                    <a:cubicBezTo>
                      <a:pt x="38029" y="77258"/>
                      <a:pt x="38029" y="77117"/>
                      <a:pt x="38029" y="76976"/>
                    </a:cubicBezTo>
                    <a:cubicBezTo>
                      <a:pt x="38100" y="76553"/>
                      <a:pt x="38241" y="76129"/>
                      <a:pt x="38382" y="75706"/>
                    </a:cubicBezTo>
                    <a:cubicBezTo>
                      <a:pt x="38382" y="75565"/>
                      <a:pt x="38452" y="75495"/>
                      <a:pt x="38452" y="75353"/>
                    </a:cubicBezTo>
                    <a:cubicBezTo>
                      <a:pt x="38664" y="74507"/>
                      <a:pt x="38876" y="73589"/>
                      <a:pt x="39158" y="72743"/>
                    </a:cubicBezTo>
                    <a:cubicBezTo>
                      <a:pt x="39440" y="71896"/>
                      <a:pt x="39722" y="70979"/>
                      <a:pt x="40005" y="70132"/>
                    </a:cubicBezTo>
                    <a:cubicBezTo>
                      <a:pt x="40287" y="69356"/>
                      <a:pt x="40499" y="68650"/>
                      <a:pt x="40781" y="67874"/>
                    </a:cubicBezTo>
                    <a:cubicBezTo>
                      <a:pt x="41980" y="64629"/>
                      <a:pt x="43391" y="61454"/>
                      <a:pt x="44944" y="58350"/>
                    </a:cubicBezTo>
                    <a:cubicBezTo>
                      <a:pt x="45508" y="57150"/>
                      <a:pt x="46214" y="56021"/>
                      <a:pt x="46849" y="54892"/>
                    </a:cubicBezTo>
                    <a:cubicBezTo>
                      <a:pt x="47060" y="54539"/>
                      <a:pt x="47202" y="54257"/>
                      <a:pt x="47413" y="53905"/>
                    </a:cubicBezTo>
                    <a:cubicBezTo>
                      <a:pt x="47625" y="53552"/>
                      <a:pt x="47836" y="53199"/>
                      <a:pt x="48048" y="52917"/>
                    </a:cubicBezTo>
                    <a:cubicBezTo>
                      <a:pt x="48260" y="52564"/>
                      <a:pt x="48472" y="52281"/>
                      <a:pt x="48683" y="51929"/>
                    </a:cubicBezTo>
                    <a:cubicBezTo>
                      <a:pt x="49106" y="51294"/>
                      <a:pt x="49459" y="50659"/>
                      <a:pt x="49882" y="50024"/>
                    </a:cubicBezTo>
                    <a:cubicBezTo>
                      <a:pt x="49882" y="50024"/>
                      <a:pt x="49882" y="49953"/>
                      <a:pt x="49953" y="49953"/>
                    </a:cubicBezTo>
                    <a:cubicBezTo>
                      <a:pt x="50024" y="49812"/>
                      <a:pt x="50094" y="49671"/>
                      <a:pt x="50236" y="49530"/>
                    </a:cubicBezTo>
                    <a:cubicBezTo>
                      <a:pt x="51082" y="48260"/>
                      <a:pt x="51929" y="46990"/>
                      <a:pt x="52846" y="45790"/>
                    </a:cubicBezTo>
                    <a:lnTo>
                      <a:pt x="52846" y="45790"/>
                    </a:lnTo>
                    <a:cubicBezTo>
                      <a:pt x="53128" y="45438"/>
                      <a:pt x="53340" y="45156"/>
                      <a:pt x="53622" y="44803"/>
                    </a:cubicBezTo>
                    <a:cubicBezTo>
                      <a:pt x="54398" y="43815"/>
                      <a:pt x="55104" y="42827"/>
                      <a:pt x="55880" y="41910"/>
                    </a:cubicBezTo>
                    <a:cubicBezTo>
                      <a:pt x="55880" y="41910"/>
                      <a:pt x="55880" y="41910"/>
                      <a:pt x="55951" y="41839"/>
                    </a:cubicBezTo>
                    <a:cubicBezTo>
                      <a:pt x="57009" y="40569"/>
                      <a:pt x="58067" y="39370"/>
                      <a:pt x="59125" y="38241"/>
                    </a:cubicBezTo>
                    <a:cubicBezTo>
                      <a:pt x="59196" y="38170"/>
                      <a:pt x="59337" y="38030"/>
                      <a:pt x="59408" y="37959"/>
                    </a:cubicBezTo>
                    <a:cubicBezTo>
                      <a:pt x="59478" y="37818"/>
                      <a:pt x="59619" y="37677"/>
                      <a:pt x="59760" y="37606"/>
                    </a:cubicBezTo>
                    <a:cubicBezTo>
                      <a:pt x="60396" y="36900"/>
                      <a:pt x="61101" y="36195"/>
                      <a:pt x="61806" y="35560"/>
                    </a:cubicBezTo>
                    <a:cubicBezTo>
                      <a:pt x="61877" y="35490"/>
                      <a:pt x="62018" y="35348"/>
                      <a:pt x="62089" y="35278"/>
                    </a:cubicBezTo>
                    <a:cubicBezTo>
                      <a:pt x="62230" y="35137"/>
                      <a:pt x="62371" y="34996"/>
                      <a:pt x="62512" y="34854"/>
                    </a:cubicBezTo>
                    <a:cubicBezTo>
                      <a:pt x="62653" y="34713"/>
                      <a:pt x="62794" y="34572"/>
                      <a:pt x="62865" y="34502"/>
                    </a:cubicBezTo>
                    <a:cubicBezTo>
                      <a:pt x="63218" y="34219"/>
                      <a:pt x="63500" y="33937"/>
                      <a:pt x="63853" y="33655"/>
                    </a:cubicBezTo>
                    <a:cubicBezTo>
                      <a:pt x="64699" y="32879"/>
                      <a:pt x="65546" y="32103"/>
                      <a:pt x="66463" y="31397"/>
                    </a:cubicBezTo>
                    <a:cubicBezTo>
                      <a:pt x="67592" y="30480"/>
                      <a:pt x="68721" y="29633"/>
                      <a:pt x="69850" y="28857"/>
                    </a:cubicBezTo>
                    <a:cubicBezTo>
                      <a:pt x="69920" y="28787"/>
                      <a:pt x="69920" y="28787"/>
                      <a:pt x="69991" y="28787"/>
                    </a:cubicBezTo>
                    <a:cubicBezTo>
                      <a:pt x="69991" y="28787"/>
                      <a:pt x="70062" y="28716"/>
                      <a:pt x="70062" y="28716"/>
                    </a:cubicBezTo>
                    <a:cubicBezTo>
                      <a:pt x="70344" y="28504"/>
                      <a:pt x="70626" y="28293"/>
                      <a:pt x="70979" y="28152"/>
                    </a:cubicBezTo>
                    <a:cubicBezTo>
                      <a:pt x="71261" y="27940"/>
                      <a:pt x="71614" y="27728"/>
                      <a:pt x="71896" y="27517"/>
                    </a:cubicBezTo>
                    <a:cubicBezTo>
                      <a:pt x="72531" y="27094"/>
                      <a:pt x="73166" y="26740"/>
                      <a:pt x="73801" y="26317"/>
                    </a:cubicBezTo>
                    <a:cubicBezTo>
                      <a:pt x="74577" y="25894"/>
                      <a:pt x="75283" y="25470"/>
                      <a:pt x="76059" y="25118"/>
                    </a:cubicBezTo>
                    <a:cubicBezTo>
                      <a:pt x="76482" y="24906"/>
                      <a:pt x="76905" y="24694"/>
                      <a:pt x="77329" y="24553"/>
                    </a:cubicBezTo>
                    <a:cubicBezTo>
                      <a:pt x="77681" y="24412"/>
                      <a:pt x="77964" y="24271"/>
                      <a:pt x="78316" y="24130"/>
                    </a:cubicBezTo>
                    <a:cubicBezTo>
                      <a:pt x="78740" y="23918"/>
                      <a:pt x="79163" y="23777"/>
                      <a:pt x="79586" y="23566"/>
                    </a:cubicBezTo>
                    <a:cubicBezTo>
                      <a:pt x="80010" y="23354"/>
                      <a:pt x="80504" y="23213"/>
                      <a:pt x="80927" y="23072"/>
                    </a:cubicBezTo>
                    <a:lnTo>
                      <a:pt x="80927" y="23072"/>
                    </a:lnTo>
                    <a:cubicBezTo>
                      <a:pt x="80998" y="23001"/>
                      <a:pt x="81139" y="23001"/>
                      <a:pt x="81209" y="22931"/>
                    </a:cubicBezTo>
                    <a:cubicBezTo>
                      <a:pt x="81421" y="22860"/>
                      <a:pt x="81562" y="22789"/>
                      <a:pt x="81774" y="22719"/>
                    </a:cubicBezTo>
                    <a:cubicBezTo>
                      <a:pt x="81915" y="22648"/>
                      <a:pt x="82056" y="22648"/>
                      <a:pt x="82268" y="22578"/>
                    </a:cubicBezTo>
                    <a:cubicBezTo>
                      <a:pt x="82479" y="22507"/>
                      <a:pt x="82691" y="22437"/>
                      <a:pt x="82903" y="22366"/>
                    </a:cubicBezTo>
                    <a:cubicBezTo>
                      <a:pt x="83114" y="22295"/>
                      <a:pt x="83326" y="22225"/>
                      <a:pt x="83538" y="22155"/>
                    </a:cubicBezTo>
                    <a:cubicBezTo>
                      <a:pt x="84455" y="21872"/>
                      <a:pt x="85301" y="21731"/>
                      <a:pt x="86219" y="21590"/>
                    </a:cubicBezTo>
                    <a:cubicBezTo>
                      <a:pt x="86501" y="21519"/>
                      <a:pt x="86713" y="21519"/>
                      <a:pt x="86995" y="21449"/>
                    </a:cubicBezTo>
                    <a:cubicBezTo>
                      <a:pt x="87277" y="21379"/>
                      <a:pt x="87559" y="21379"/>
                      <a:pt x="87912" y="21379"/>
                    </a:cubicBezTo>
                    <a:cubicBezTo>
                      <a:pt x="88194" y="21308"/>
                      <a:pt x="88406" y="21308"/>
                      <a:pt x="88688" y="21308"/>
                    </a:cubicBezTo>
                    <a:cubicBezTo>
                      <a:pt x="88970" y="21308"/>
                      <a:pt x="89253" y="21237"/>
                      <a:pt x="89464" y="21237"/>
                    </a:cubicBezTo>
                    <a:cubicBezTo>
                      <a:pt x="89746" y="21237"/>
                      <a:pt x="89958" y="21167"/>
                      <a:pt x="90240" y="21167"/>
                    </a:cubicBezTo>
                    <a:lnTo>
                      <a:pt x="90593" y="21167"/>
                    </a:lnTo>
                    <a:cubicBezTo>
                      <a:pt x="91158" y="21167"/>
                      <a:pt x="91722" y="21167"/>
                      <a:pt x="92286" y="21237"/>
                    </a:cubicBezTo>
                    <a:cubicBezTo>
                      <a:pt x="92498" y="21237"/>
                      <a:pt x="92710" y="21308"/>
                      <a:pt x="92922" y="21308"/>
                    </a:cubicBezTo>
                    <a:cubicBezTo>
                      <a:pt x="93415" y="21379"/>
                      <a:pt x="93909" y="21449"/>
                      <a:pt x="94403" y="21519"/>
                    </a:cubicBezTo>
                    <a:cubicBezTo>
                      <a:pt x="94544" y="21519"/>
                      <a:pt x="94685" y="21590"/>
                      <a:pt x="94827" y="21590"/>
                    </a:cubicBezTo>
                    <a:cubicBezTo>
                      <a:pt x="95250" y="21661"/>
                      <a:pt x="95673" y="21802"/>
                      <a:pt x="96097" y="21872"/>
                    </a:cubicBezTo>
                    <a:cubicBezTo>
                      <a:pt x="96520" y="22013"/>
                      <a:pt x="97014" y="22155"/>
                      <a:pt x="97437" y="22295"/>
                    </a:cubicBezTo>
                    <a:cubicBezTo>
                      <a:pt x="97507" y="22295"/>
                      <a:pt x="97578" y="22366"/>
                      <a:pt x="97649" y="22366"/>
                    </a:cubicBezTo>
                    <a:cubicBezTo>
                      <a:pt x="98001" y="22507"/>
                      <a:pt x="98284" y="22648"/>
                      <a:pt x="98637" y="22789"/>
                    </a:cubicBezTo>
                    <a:cubicBezTo>
                      <a:pt x="98707" y="22860"/>
                      <a:pt x="98778" y="22860"/>
                      <a:pt x="98848" y="22860"/>
                    </a:cubicBezTo>
                    <a:cubicBezTo>
                      <a:pt x="98919" y="22860"/>
                      <a:pt x="98989" y="22931"/>
                      <a:pt x="99130" y="22931"/>
                    </a:cubicBezTo>
                    <a:cubicBezTo>
                      <a:pt x="99413" y="23072"/>
                      <a:pt x="99695" y="23213"/>
                      <a:pt x="99906" y="23354"/>
                    </a:cubicBezTo>
                    <a:cubicBezTo>
                      <a:pt x="99977" y="23354"/>
                      <a:pt x="99977" y="23424"/>
                      <a:pt x="100048" y="23424"/>
                    </a:cubicBezTo>
                    <a:cubicBezTo>
                      <a:pt x="100048" y="23424"/>
                      <a:pt x="100048" y="23424"/>
                      <a:pt x="100118" y="23424"/>
                    </a:cubicBezTo>
                    <a:cubicBezTo>
                      <a:pt x="100259" y="23495"/>
                      <a:pt x="100400" y="23566"/>
                      <a:pt x="100542" y="23636"/>
                    </a:cubicBezTo>
                    <a:lnTo>
                      <a:pt x="64205" y="2540"/>
                    </a:lnTo>
                    <a:cubicBezTo>
                      <a:pt x="63782" y="2258"/>
                      <a:pt x="63288" y="2046"/>
                      <a:pt x="62794" y="1835"/>
                    </a:cubicBezTo>
                    <a:cubicBezTo>
                      <a:pt x="62653" y="1764"/>
                      <a:pt x="62441" y="1693"/>
                      <a:pt x="62300" y="1623"/>
                    </a:cubicBezTo>
                    <a:cubicBezTo>
                      <a:pt x="61948" y="1482"/>
                      <a:pt x="61665" y="1341"/>
                      <a:pt x="61313" y="1199"/>
                    </a:cubicBezTo>
                    <a:cubicBezTo>
                      <a:pt x="61242" y="1199"/>
                      <a:pt x="61172" y="1129"/>
                      <a:pt x="61172" y="1129"/>
                    </a:cubicBezTo>
                    <a:cubicBezTo>
                      <a:pt x="61101" y="1129"/>
                      <a:pt x="61030" y="1129"/>
                      <a:pt x="60960" y="1059"/>
                    </a:cubicBezTo>
                    <a:cubicBezTo>
                      <a:pt x="60184" y="776"/>
                      <a:pt x="59408" y="565"/>
                      <a:pt x="58561" y="423"/>
                    </a:cubicBezTo>
                    <a:cubicBezTo>
                      <a:pt x="58561" y="423"/>
                      <a:pt x="58561" y="423"/>
                      <a:pt x="58561" y="423"/>
                    </a:cubicBezTo>
                    <a:cubicBezTo>
                      <a:pt x="58490" y="423"/>
                      <a:pt x="58490" y="423"/>
                      <a:pt x="58420" y="423"/>
                    </a:cubicBezTo>
                    <a:cubicBezTo>
                      <a:pt x="57855" y="353"/>
                      <a:pt x="57220" y="212"/>
                      <a:pt x="56656" y="141"/>
                    </a:cubicBezTo>
                    <a:cubicBezTo>
                      <a:pt x="56585" y="141"/>
                      <a:pt x="56444" y="141"/>
                      <a:pt x="56374" y="71"/>
                    </a:cubicBezTo>
                    <a:cubicBezTo>
                      <a:pt x="56233" y="71"/>
                      <a:pt x="56091" y="71"/>
                      <a:pt x="56021" y="71"/>
                    </a:cubicBezTo>
                    <a:cubicBezTo>
                      <a:pt x="55597" y="71"/>
                      <a:pt x="55245" y="0"/>
                      <a:pt x="54821" y="0"/>
                    </a:cubicBezTo>
                    <a:cubicBezTo>
                      <a:pt x="54681" y="0"/>
                      <a:pt x="54539" y="0"/>
                      <a:pt x="54398" y="0"/>
                    </a:cubicBezTo>
                    <a:lnTo>
                      <a:pt x="54116" y="0"/>
                    </a:lnTo>
                    <a:cubicBezTo>
                      <a:pt x="53833" y="0"/>
                      <a:pt x="53481" y="0"/>
                      <a:pt x="53199" y="71"/>
                    </a:cubicBezTo>
                    <a:cubicBezTo>
                      <a:pt x="52987" y="71"/>
                      <a:pt x="52846" y="71"/>
                      <a:pt x="52634" y="71"/>
                    </a:cubicBezTo>
                    <a:cubicBezTo>
                      <a:pt x="52564" y="71"/>
                      <a:pt x="52493" y="71"/>
                      <a:pt x="52352" y="71"/>
                    </a:cubicBezTo>
                    <a:cubicBezTo>
                      <a:pt x="52070" y="71"/>
                      <a:pt x="51788" y="141"/>
                      <a:pt x="51576" y="141"/>
                    </a:cubicBezTo>
                    <a:cubicBezTo>
                      <a:pt x="51364" y="141"/>
                      <a:pt x="51153" y="212"/>
                      <a:pt x="50941" y="212"/>
                    </a:cubicBezTo>
                    <a:cubicBezTo>
                      <a:pt x="50870" y="212"/>
                      <a:pt x="50729" y="212"/>
                      <a:pt x="50659" y="282"/>
                    </a:cubicBezTo>
                    <a:cubicBezTo>
                      <a:pt x="50376" y="353"/>
                      <a:pt x="50165" y="353"/>
                      <a:pt x="49882" y="423"/>
                    </a:cubicBezTo>
                    <a:cubicBezTo>
                      <a:pt x="49671" y="494"/>
                      <a:pt x="49459" y="494"/>
                      <a:pt x="49248" y="494"/>
                    </a:cubicBezTo>
                    <a:cubicBezTo>
                      <a:pt x="49177" y="494"/>
                      <a:pt x="49036" y="565"/>
                      <a:pt x="48895" y="565"/>
                    </a:cubicBezTo>
                    <a:cubicBezTo>
                      <a:pt x="48683" y="635"/>
                      <a:pt x="48472" y="635"/>
                      <a:pt x="48260" y="705"/>
                    </a:cubicBezTo>
                    <a:cubicBezTo>
                      <a:pt x="48119" y="776"/>
                      <a:pt x="47907" y="776"/>
                      <a:pt x="47766" y="847"/>
                    </a:cubicBezTo>
                    <a:cubicBezTo>
                      <a:pt x="47625" y="917"/>
                      <a:pt x="47413" y="917"/>
                      <a:pt x="47272" y="988"/>
                    </a:cubicBezTo>
                    <a:cubicBezTo>
                      <a:pt x="47060" y="1059"/>
                      <a:pt x="46849" y="1129"/>
                      <a:pt x="46637" y="1199"/>
                    </a:cubicBezTo>
                    <a:cubicBezTo>
                      <a:pt x="46496" y="1270"/>
                      <a:pt x="46355" y="1270"/>
                      <a:pt x="46284" y="1270"/>
                    </a:cubicBezTo>
                    <a:cubicBezTo>
                      <a:pt x="46002" y="1341"/>
                      <a:pt x="45790" y="1411"/>
                      <a:pt x="45508" y="1552"/>
                    </a:cubicBezTo>
                    <a:cubicBezTo>
                      <a:pt x="45297" y="1623"/>
                      <a:pt x="45155" y="1693"/>
                      <a:pt x="44944" y="1764"/>
                    </a:cubicBezTo>
                    <a:cubicBezTo>
                      <a:pt x="44873" y="1764"/>
                      <a:pt x="44803" y="1835"/>
                      <a:pt x="44732" y="1835"/>
                    </a:cubicBezTo>
                    <a:cubicBezTo>
                      <a:pt x="44238" y="2046"/>
                      <a:pt x="43744" y="2187"/>
                      <a:pt x="43250" y="2399"/>
                    </a:cubicBezTo>
                    <a:cubicBezTo>
                      <a:pt x="42757" y="2611"/>
                      <a:pt x="42263" y="2822"/>
                      <a:pt x="41769" y="3034"/>
                    </a:cubicBezTo>
                    <a:cubicBezTo>
                      <a:pt x="41698" y="3034"/>
                      <a:pt x="41628" y="3104"/>
                      <a:pt x="41557" y="3104"/>
                    </a:cubicBezTo>
                    <a:cubicBezTo>
                      <a:pt x="41345" y="3175"/>
                      <a:pt x="41204" y="3246"/>
                      <a:pt x="40993" y="3387"/>
                    </a:cubicBezTo>
                    <a:cubicBezTo>
                      <a:pt x="40710" y="3528"/>
                      <a:pt x="40499" y="3598"/>
                      <a:pt x="40216" y="3740"/>
                    </a:cubicBezTo>
                    <a:cubicBezTo>
                      <a:pt x="40076" y="3810"/>
                      <a:pt x="39934" y="3880"/>
                      <a:pt x="39722" y="4022"/>
                    </a:cubicBezTo>
                    <a:cubicBezTo>
                      <a:pt x="39511" y="4092"/>
                      <a:pt x="39299" y="4233"/>
                      <a:pt x="39158" y="4374"/>
                    </a:cubicBezTo>
                    <a:cubicBezTo>
                      <a:pt x="39017" y="4445"/>
                      <a:pt x="38876" y="4516"/>
                      <a:pt x="38735" y="4586"/>
                    </a:cubicBezTo>
                    <a:cubicBezTo>
                      <a:pt x="38312" y="4798"/>
                      <a:pt x="37958" y="5010"/>
                      <a:pt x="37535" y="5221"/>
                    </a:cubicBezTo>
                    <a:cubicBezTo>
                      <a:pt x="37394" y="5292"/>
                      <a:pt x="37253" y="5362"/>
                      <a:pt x="37182" y="5433"/>
                    </a:cubicBezTo>
                    <a:cubicBezTo>
                      <a:pt x="36618" y="5786"/>
                      <a:pt x="36124" y="6068"/>
                      <a:pt x="35560" y="6420"/>
                    </a:cubicBezTo>
                    <a:cubicBezTo>
                      <a:pt x="35066" y="6773"/>
                      <a:pt x="34501" y="7126"/>
                      <a:pt x="33937" y="7479"/>
                    </a:cubicBezTo>
                    <a:cubicBezTo>
                      <a:pt x="33867" y="7549"/>
                      <a:pt x="33796" y="7549"/>
                      <a:pt x="33725" y="7620"/>
                    </a:cubicBezTo>
                    <a:cubicBezTo>
                      <a:pt x="33655" y="7691"/>
                      <a:pt x="33584" y="7691"/>
                      <a:pt x="33514" y="7761"/>
                    </a:cubicBezTo>
                    <a:cubicBezTo>
                      <a:pt x="33091" y="8043"/>
                      <a:pt x="32737" y="8326"/>
                      <a:pt x="32314" y="8608"/>
                    </a:cubicBezTo>
                    <a:cubicBezTo>
                      <a:pt x="31750" y="9031"/>
                      <a:pt x="31185" y="9455"/>
                      <a:pt x="30691" y="9878"/>
                    </a:cubicBezTo>
                    <a:cubicBezTo>
                      <a:pt x="30480" y="10019"/>
                      <a:pt x="30339" y="10160"/>
                      <a:pt x="30127" y="10301"/>
                    </a:cubicBezTo>
                    <a:cubicBezTo>
                      <a:pt x="29986" y="10371"/>
                      <a:pt x="29845" y="10513"/>
                      <a:pt x="29774" y="10583"/>
                    </a:cubicBezTo>
                    <a:cubicBezTo>
                      <a:pt x="29492" y="10795"/>
                      <a:pt x="29280" y="11007"/>
                      <a:pt x="28998" y="11148"/>
                    </a:cubicBezTo>
                    <a:cubicBezTo>
                      <a:pt x="28434" y="11642"/>
                      <a:pt x="27869" y="12135"/>
                      <a:pt x="27305" y="12629"/>
                    </a:cubicBezTo>
                    <a:cubicBezTo>
                      <a:pt x="27022" y="12841"/>
                      <a:pt x="26811" y="13123"/>
                      <a:pt x="26529" y="13335"/>
                    </a:cubicBezTo>
                    <a:cubicBezTo>
                      <a:pt x="26388" y="13406"/>
                      <a:pt x="26246" y="13547"/>
                      <a:pt x="26176" y="13688"/>
                    </a:cubicBezTo>
                    <a:cubicBezTo>
                      <a:pt x="26035" y="13829"/>
                      <a:pt x="25823" y="13970"/>
                      <a:pt x="25682" y="14111"/>
                    </a:cubicBezTo>
                    <a:cubicBezTo>
                      <a:pt x="25188" y="14605"/>
                      <a:pt x="24624" y="15170"/>
                      <a:pt x="24130" y="15663"/>
                    </a:cubicBezTo>
                    <a:cubicBezTo>
                      <a:pt x="23777" y="16016"/>
                      <a:pt x="23424" y="16369"/>
                      <a:pt x="23071" y="16722"/>
                    </a:cubicBezTo>
                    <a:lnTo>
                      <a:pt x="22789" y="17004"/>
                    </a:lnTo>
                    <a:cubicBezTo>
                      <a:pt x="22719" y="17074"/>
                      <a:pt x="22648" y="17145"/>
                      <a:pt x="22577" y="17286"/>
                    </a:cubicBezTo>
                    <a:cubicBezTo>
                      <a:pt x="22083" y="17851"/>
                      <a:pt x="21590" y="18344"/>
                      <a:pt x="21096" y="18909"/>
                    </a:cubicBezTo>
                    <a:cubicBezTo>
                      <a:pt x="20602" y="19473"/>
                      <a:pt x="20108" y="20038"/>
                      <a:pt x="19685" y="20602"/>
                    </a:cubicBezTo>
                    <a:cubicBezTo>
                      <a:pt x="19685" y="20602"/>
                      <a:pt x="19685" y="20602"/>
                      <a:pt x="19685" y="20602"/>
                    </a:cubicBezTo>
                    <a:cubicBezTo>
                      <a:pt x="19685" y="20602"/>
                      <a:pt x="19685" y="20602"/>
                      <a:pt x="19614" y="20673"/>
                    </a:cubicBezTo>
                    <a:cubicBezTo>
                      <a:pt x="19120" y="21237"/>
                      <a:pt x="18697" y="21802"/>
                      <a:pt x="18203" y="22366"/>
                    </a:cubicBezTo>
                    <a:cubicBezTo>
                      <a:pt x="17639" y="23072"/>
                      <a:pt x="17074" y="23777"/>
                      <a:pt x="16510" y="24553"/>
                    </a:cubicBezTo>
                    <a:cubicBezTo>
                      <a:pt x="16510" y="24553"/>
                      <a:pt x="16510" y="24553"/>
                      <a:pt x="16510" y="24624"/>
                    </a:cubicBezTo>
                    <a:cubicBezTo>
                      <a:pt x="15734" y="25753"/>
                      <a:pt x="14887" y="26811"/>
                      <a:pt x="14181" y="27940"/>
                    </a:cubicBezTo>
                    <a:cubicBezTo>
                      <a:pt x="14111" y="28081"/>
                      <a:pt x="14040" y="28222"/>
                      <a:pt x="13899" y="28363"/>
                    </a:cubicBezTo>
                    <a:cubicBezTo>
                      <a:pt x="13405" y="29139"/>
                      <a:pt x="12911" y="29986"/>
                      <a:pt x="12417" y="30762"/>
                    </a:cubicBezTo>
                    <a:cubicBezTo>
                      <a:pt x="12065" y="31327"/>
                      <a:pt x="11712" y="31891"/>
                      <a:pt x="11359" y="32385"/>
                    </a:cubicBezTo>
                    <a:cubicBezTo>
                      <a:pt x="11289" y="32526"/>
                      <a:pt x="11218" y="32667"/>
                      <a:pt x="11147" y="32809"/>
                    </a:cubicBezTo>
                    <a:cubicBezTo>
                      <a:pt x="10936" y="33091"/>
                      <a:pt x="10795" y="33443"/>
                      <a:pt x="10583" y="33796"/>
                    </a:cubicBezTo>
                    <a:cubicBezTo>
                      <a:pt x="10230" y="34431"/>
                      <a:pt x="9878" y="35066"/>
                      <a:pt x="9525" y="35701"/>
                    </a:cubicBezTo>
                    <a:cubicBezTo>
                      <a:pt x="9243" y="36195"/>
                      <a:pt x="8960" y="36760"/>
                      <a:pt x="8749" y="37254"/>
                    </a:cubicBezTo>
                    <a:cubicBezTo>
                      <a:pt x="8678" y="37394"/>
                      <a:pt x="8608" y="37536"/>
                      <a:pt x="8537" y="37677"/>
                    </a:cubicBezTo>
                    <a:cubicBezTo>
                      <a:pt x="8466" y="37747"/>
                      <a:pt x="8466" y="37888"/>
                      <a:pt x="8396" y="37959"/>
                    </a:cubicBezTo>
                    <a:cubicBezTo>
                      <a:pt x="8043" y="38594"/>
                      <a:pt x="7761" y="39299"/>
                      <a:pt x="7408" y="39934"/>
                    </a:cubicBezTo>
                    <a:cubicBezTo>
                      <a:pt x="7126" y="40499"/>
                      <a:pt x="6844" y="41134"/>
                      <a:pt x="6562" y="41769"/>
                    </a:cubicBezTo>
                    <a:cubicBezTo>
                      <a:pt x="6491" y="41839"/>
                      <a:pt x="6491" y="41910"/>
                      <a:pt x="6491" y="42051"/>
                    </a:cubicBezTo>
                    <a:cubicBezTo>
                      <a:pt x="6491" y="42192"/>
                      <a:pt x="6420" y="42192"/>
                      <a:pt x="6420" y="42263"/>
                    </a:cubicBezTo>
                    <a:cubicBezTo>
                      <a:pt x="6208" y="42686"/>
                      <a:pt x="6068" y="43109"/>
                      <a:pt x="5856" y="43533"/>
                    </a:cubicBezTo>
                    <a:cubicBezTo>
                      <a:pt x="5574" y="44168"/>
                      <a:pt x="5362" y="44732"/>
                      <a:pt x="5150" y="45367"/>
                    </a:cubicBezTo>
                    <a:cubicBezTo>
                      <a:pt x="5009" y="45790"/>
                      <a:pt x="4868" y="46143"/>
                      <a:pt x="4727" y="46566"/>
                    </a:cubicBezTo>
                    <a:cubicBezTo>
                      <a:pt x="4656" y="46637"/>
                      <a:pt x="4656" y="46778"/>
                      <a:pt x="4656" y="46849"/>
                    </a:cubicBezTo>
                    <a:cubicBezTo>
                      <a:pt x="4586" y="46990"/>
                      <a:pt x="4586" y="47131"/>
                      <a:pt x="4515" y="47202"/>
                    </a:cubicBezTo>
                    <a:cubicBezTo>
                      <a:pt x="4304" y="47837"/>
                      <a:pt x="4092" y="48472"/>
                      <a:pt x="3880" y="49107"/>
                    </a:cubicBezTo>
                    <a:cubicBezTo>
                      <a:pt x="3669" y="49742"/>
                      <a:pt x="3457" y="50377"/>
                      <a:pt x="3245" y="51012"/>
                    </a:cubicBezTo>
                    <a:cubicBezTo>
                      <a:pt x="3245" y="51082"/>
                      <a:pt x="3175" y="51153"/>
                      <a:pt x="3175" y="51294"/>
                    </a:cubicBezTo>
                    <a:cubicBezTo>
                      <a:pt x="3175" y="51365"/>
                      <a:pt x="3104" y="51435"/>
                      <a:pt x="3104" y="51576"/>
                    </a:cubicBezTo>
                    <a:cubicBezTo>
                      <a:pt x="2963" y="52070"/>
                      <a:pt x="2822" y="52564"/>
                      <a:pt x="2681" y="53058"/>
                    </a:cubicBezTo>
                    <a:cubicBezTo>
                      <a:pt x="2469" y="53693"/>
                      <a:pt x="2328" y="54398"/>
                      <a:pt x="2187" y="55033"/>
                    </a:cubicBezTo>
                    <a:cubicBezTo>
                      <a:pt x="2117" y="55316"/>
                      <a:pt x="2046" y="55598"/>
                      <a:pt x="1975" y="55880"/>
                    </a:cubicBezTo>
                    <a:cubicBezTo>
                      <a:pt x="1905" y="56021"/>
                      <a:pt x="1905" y="56162"/>
                      <a:pt x="1905" y="56303"/>
                    </a:cubicBezTo>
                    <a:cubicBezTo>
                      <a:pt x="1834" y="56515"/>
                      <a:pt x="1834" y="56727"/>
                      <a:pt x="1764" y="57009"/>
                    </a:cubicBezTo>
                    <a:cubicBezTo>
                      <a:pt x="1623" y="57644"/>
                      <a:pt x="1481" y="58350"/>
                      <a:pt x="1341" y="58984"/>
                    </a:cubicBezTo>
                    <a:cubicBezTo>
                      <a:pt x="1270" y="59549"/>
                      <a:pt x="1129" y="60184"/>
                      <a:pt x="1058" y="60748"/>
                    </a:cubicBezTo>
                    <a:lnTo>
                      <a:pt x="1058" y="60819"/>
                    </a:lnTo>
                    <a:cubicBezTo>
                      <a:pt x="1058" y="60819"/>
                      <a:pt x="1058" y="60889"/>
                      <a:pt x="1058" y="60889"/>
                    </a:cubicBezTo>
                    <a:cubicBezTo>
                      <a:pt x="987" y="61524"/>
                      <a:pt x="847" y="62159"/>
                      <a:pt x="776" y="62795"/>
                    </a:cubicBezTo>
                    <a:cubicBezTo>
                      <a:pt x="705" y="63429"/>
                      <a:pt x="635" y="63994"/>
                      <a:pt x="564" y="64629"/>
                    </a:cubicBezTo>
                    <a:cubicBezTo>
                      <a:pt x="564" y="64841"/>
                      <a:pt x="564" y="65052"/>
                      <a:pt x="494" y="65264"/>
                    </a:cubicBezTo>
                    <a:cubicBezTo>
                      <a:pt x="494" y="65335"/>
                      <a:pt x="494" y="65476"/>
                      <a:pt x="494" y="65617"/>
                    </a:cubicBezTo>
                    <a:cubicBezTo>
                      <a:pt x="0" y="65546"/>
                      <a:pt x="0" y="65687"/>
                      <a:pt x="0" y="65828"/>
                    </a:cubicBezTo>
                    <a:close/>
                  </a:path>
                </a:pathLst>
              </a:custGeom>
              <a:solidFill>
                <a:schemeClr val="accent1"/>
              </a:solidFill>
              <a:ln w="7047" cap="flat">
                <a:noFill/>
                <a:prstDash val="solid"/>
                <a:miter/>
              </a:ln>
            </p:spPr>
            <p:txBody>
              <a:bodyPr rtlCol="0" anchor="ctr"/>
              <a:lstStyle/>
              <a:p>
                <a:endParaRPr lang="en-ID"/>
              </a:p>
            </p:txBody>
          </p:sp>
          <p:sp>
            <p:nvSpPr>
              <p:cNvPr id="157" name="Freeform: Shape 156">
                <a:extLst>
                  <a:ext uri="{FF2B5EF4-FFF2-40B4-BE49-F238E27FC236}">
                    <a16:creationId xmlns:a16="http://schemas.microsoft.com/office/drawing/2014/main" id="{BD3D98B7-0448-454C-99C4-C31AAD17E05F}"/>
                  </a:ext>
                </a:extLst>
              </p:cNvPr>
              <p:cNvSpPr/>
              <p:nvPr/>
            </p:nvSpPr>
            <p:spPr>
              <a:xfrm>
                <a:off x="9065965" y="4651163"/>
                <a:ext cx="70556" cy="91722"/>
              </a:xfrm>
              <a:custGeom>
                <a:avLst/>
                <a:gdLst>
                  <a:gd name="connsiteX0" fmla="*/ 211 w 70555"/>
                  <a:gd name="connsiteY0" fmla="*/ 69921 h 91722"/>
                  <a:gd name="connsiteX1" fmla="*/ 423 w 70555"/>
                  <a:gd name="connsiteY1" fmla="*/ 74366 h 91722"/>
                  <a:gd name="connsiteX2" fmla="*/ 423 w 70555"/>
                  <a:gd name="connsiteY2" fmla="*/ 74436 h 91722"/>
                  <a:gd name="connsiteX3" fmla="*/ 917 w 70555"/>
                  <a:gd name="connsiteY3" fmla="*/ 77894 h 91722"/>
                  <a:gd name="connsiteX4" fmla="*/ 1975 w 70555"/>
                  <a:gd name="connsiteY4" fmla="*/ 81986 h 91722"/>
                  <a:gd name="connsiteX5" fmla="*/ 2469 w 70555"/>
                  <a:gd name="connsiteY5" fmla="*/ 83327 h 91722"/>
                  <a:gd name="connsiteX6" fmla="*/ 3104 w 70555"/>
                  <a:gd name="connsiteY6" fmla="*/ 84879 h 91722"/>
                  <a:gd name="connsiteX7" fmla="*/ 3175 w 70555"/>
                  <a:gd name="connsiteY7" fmla="*/ 85090 h 91722"/>
                  <a:gd name="connsiteX8" fmla="*/ 3810 w 70555"/>
                  <a:gd name="connsiteY8" fmla="*/ 86360 h 91722"/>
                  <a:gd name="connsiteX9" fmla="*/ 4586 w 70555"/>
                  <a:gd name="connsiteY9" fmla="*/ 87701 h 91722"/>
                  <a:gd name="connsiteX10" fmla="*/ 4586 w 70555"/>
                  <a:gd name="connsiteY10" fmla="*/ 87701 h 91722"/>
                  <a:gd name="connsiteX11" fmla="*/ 9878 w 70555"/>
                  <a:gd name="connsiteY11" fmla="*/ 93204 h 91722"/>
                  <a:gd name="connsiteX12" fmla="*/ 10442 w 70555"/>
                  <a:gd name="connsiteY12" fmla="*/ 93557 h 91722"/>
                  <a:gd name="connsiteX13" fmla="*/ 11007 w 70555"/>
                  <a:gd name="connsiteY13" fmla="*/ 93910 h 91722"/>
                  <a:gd name="connsiteX14" fmla="*/ 37677 w 70555"/>
                  <a:gd name="connsiteY14" fmla="*/ 91299 h 91722"/>
                  <a:gd name="connsiteX15" fmla="*/ 45085 w 70555"/>
                  <a:gd name="connsiteY15" fmla="*/ 86148 h 91722"/>
                  <a:gd name="connsiteX16" fmla="*/ 65546 w 70555"/>
                  <a:gd name="connsiteY16" fmla="*/ 60819 h 91722"/>
                  <a:gd name="connsiteX17" fmla="*/ 75001 w 70555"/>
                  <a:gd name="connsiteY17" fmla="*/ 26600 h 91722"/>
                  <a:gd name="connsiteX18" fmla="*/ 63641 w 70555"/>
                  <a:gd name="connsiteY18" fmla="*/ 2328 h 91722"/>
                  <a:gd name="connsiteX19" fmla="*/ 62230 w 70555"/>
                  <a:gd name="connsiteY19" fmla="*/ 1623 h 91722"/>
                  <a:gd name="connsiteX20" fmla="*/ 61242 w 70555"/>
                  <a:gd name="connsiteY20" fmla="*/ 1200 h 91722"/>
                  <a:gd name="connsiteX21" fmla="*/ 61031 w 70555"/>
                  <a:gd name="connsiteY21" fmla="*/ 1129 h 91722"/>
                  <a:gd name="connsiteX22" fmla="*/ 59690 w 70555"/>
                  <a:gd name="connsiteY22" fmla="*/ 706 h 91722"/>
                  <a:gd name="connsiteX23" fmla="*/ 58420 w 70555"/>
                  <a:gd name="connsiteY23" fmla="*/ 424 h 91722"/>
                  <a:gd name="connsiteX24" fmla="*/ 57996 w 70555"/>
                  <a:gd name="connsiteY24" fmla="*/ 353 h 91722"/>
                  <a:gd name="connsiteX25" fmla="*/ 56515 w 70555"/>
                  <a:gd name="connsiteY25" fmla="*/ 141 h 91722"/>
                  <a:gd name="connsiteX26" fmla="*/ 55880 w 70555"/>
                  <a:gd name="connsiteY26" fmla="*/ 71 h 91722"/>
                  <a:gd name="connsiteX27" fmla="*/ 54187 w 70555"/>
                  <a:gd name="connsiteY27" fmla="*/ 0 h 91722"/>
                  <a:gd name="connsiteX28" fmla="*/ 53834 w 70555"/>
                  <a:gd name="connsiteY28" fmla="*/ 0 h 91722"/>
                  <a:gd name="connsiteX29" fmla="*/ 53058 w 70555"/>
                  <a:gd name="connsiteY29" fmla="*/ 71 h 91722"/>
                  <a:gd name="connsiteX30" fmla="*/ 52281 w 70555"/>
                  <a:gd name="connsiteY30" fmla="*/ 141 h 91722"/>
                  <a:gd name="connsiteX31" fmla="*/ 51505 w 70555"/>
                  <a:gd name="connsiteY31" fmla="*/ 212 h 91722"/>
                  <a:gd name="connsiteX32" fmla="*/ 50588 w 70555"/>
                  <a:gd name="connsiteY32" fmla="*/ 282 h 91722"/>
                  <a:gd name="connsiteX33" fmla="*/ 49812 w 70555"/>
                  <a:gd name="connsiteY33" fmla="*/ 424 h 91722"/>
                  <a:gd name="connsiteX34" fmla="*/ 44450 w 70555"/>
                  <a:gd name="connsiteY34" fmla="*/ 1835 h 91722"/>
                  <a:gd name="connsiteX35" fmla="*/ 43109 w 70555"/>
                  <a:gd name="connsiteY35" fmla="*/ 2328 h 91722"/>
                  <a:gd name="connsiteX36" fmla="*/ 41839 w 70555"/>
                  <a:gd name="connsiteY36" fmla="*/ 2893 h 91722"/>
                  <a:gd name="connsiteX37" fmla="*/ 40852 w 70555"/>
                  <a:gd name="connsiteY37" fmla="*/ 3316 h 91722"/>
                  <a:gd name="connsiteX38" fmla="*/ 39582 w 70555"/>
                  <a:gd name="connsiteY38" fmla="*/ 3881 h 91722"/>
                  <a:gd name="connsiteX39" fmla="*/ 37324 w 70555"/>
                  <a:gd name="connsiteY39" fmla="*/ 5080 h 91722"/>
                  <a:gd name="connsiteX40" fmla="*/ 35419 w 70555"/>
                  <a:gd name="connsiteY40" fmla="*/ 6280 h 91722"/>
                  <a:gd name="connsiteX41" fmla="*/ 33514 w 70555"/>
                  <a:gd name="connsiteY41" fmla="*/ 7549 h 91722"/>
                  <a:gd name="connsiteX42" fmla="*/ 33373 w 70555"/>
                  <a:gd name="connsiteY42" fmla="*/ 7620 h 91722"/>
                  <a:gd name="connsiteX43" fmla="*/ 29986 w 70555"/>
                  <a:gd name="connsiteY43" fmla="*/ 10160 h 91722"/>
                  <a:gd name="connsiteX44" fmla="*/ 13547 w 70555"/>
                  <a:gd name="connsiteY44" fmla="*/ 28716 h 91722"/>
                  <a:gd name="connsiteX45" fmla="*/ 12347 w 70555"/>
                  <a:gd name="connsiteY45" fmla="*/ 30621 h 91722"/>
                  <a:gd name="connsiteX46" fmla="*/ 11712 w 70555"/>
                  <a:gd name="connsiteY46" fmla="*/ 31609 h 91722"/>
                  <a:gd name="connsiteX47" fmla="*/ 10513 w 70555"/>
                  <a:gd name="connsiteY47" fmla="*/ 33585 h 91722"/>
                  <a:gd name="connsiteX48" fmla="*/ 8608 w 70555"/>
                  <a:gd name="connsiteY48" fmla="*/ 37042 h 91722"/>
                  <a:gd name="connsiteX49" fmla="*/ 4445 w 70555"/>
                  <a:gd name="connsiteY49" fmla="*/ 46567 h 91722"/>
                  <a:gd name="connsiteX50" fmla="*/ 3669 w 70555"/>
                  <a:gd name="connsiteY50" fmla="*/ 48825 h 91722"/>
                  <a:gd name="connsiteX51" fmla="*/ 2117 w 70555"/>
                  <a:gd name="connsiteY51" fmla="*/ 53975 h 91722"/>
                  <a:gd name="connsiteX52" fmla="*/ 1693 w 70555"/>
                  <a:gd name="connsiteY52" fmla="*/ 55598 h 91722"/>
                  <a:gd name="connsiteX53" fmla="*/ 1623 w 70555"/>
                  <a:gd name="connsiteY53" fmla="*/ 56021 h 91722"/>
                  <a:gd name="connsiteX54" fmla="*/ 423 w 70555"/>
                  <a:gd name="connsiteY54" fmla="*/ 62724 h 91722"/>
                  <a:gd name="connsiteX55" fmla="*/ 0 w 70555"/>
                  <a:gd name="connsiteY55" fmla="*/ 67452 h 91722"/>
                  <a:gd name="connsiteX56" fmla="*/ 211 w 70555"/>
                  <a:gd name="connsiteY56" fmla="*/ 69921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0555" h="91722">
                    <a:moveTo>
                      <a:pt x="211" y="69921"/>
                    </a:moveTo>
                    <a:cubicBezTo>
                      <a:pt x="211" y="71473"/>
                      <a:pt x="282" y="72955"/>
                      <a:pt x="423" y="74366"/>
                    </a:cubicBezTo>
                    <a:lnTo>
                      <a:pt x="423" y="74436"/>
                    </a:lnTo>
                    <a:cubicBezTo>
                      <a:pt x="565" y="75636"/>
                      <a:pt x="705" y="76764"/>
                      <a:pt x="917" y="77894"/>
                    </a:cubicBezTo>
                    <a:cubicBezTo>
                      <a:pt x="1199" y="79305"/>
                      <a:pt x="1552" y="80716"/>
                      <a:pt x="1975" y="81986"/>
                    </a:cubicBezTo>
                    <a:cubicBezTo>
                      <a:pt x="2117" y="82409"/>
                      <a:pt x="2258" y="82903"/>
                      <a:pt x="2469" y="83327"/>
                    </a:cubicBezTo>
                    <a:cubicBezTo>
                      <a:pt x="2681" y="83891"/>
                      <a:pt x="2893" y="84385"/>
                      <a:pt x="3104" y="84879"/>
                    </a:cubicBezTo>
                    <a:cubicBezTo>
                      <a:pt x="3104" y="84949"/>
                      <a:pt x="3175" y="85020"/>
                      <a:pt x="3175" y="85090"/>
                    </a:cubicBezTo>
                    <a:cubicBezTo>
                      <a:pt x="3387" y="85514"/>
                      <a:pt x="3598" y="85937"/>
                      <a:pt x="3810" y="86360"/>
                    </a:cubicBezTo>
                    <a:cubicBezTo>
                      <a:pt x="4092" y="86784"/>
                      <a:pt x="4304" y="87278"/>
                      <a:pt x="4586" y="87701"/>
                    </a:cubicBezTo>
                    <a:cubicBezTo>
                      <a:pt x="4586" y="87701"/>
                      <a:pt x="4586" y="87701"/>
                      <a:pt x="4586" y="87701"/>
                    </a:cubicBezTo>
                    <a:cubicBezTo>
                      <a:pt x="6068" y="89958"/>
                      <a:pt x="7832" y="91793"/>
                      <a:pt x="9878" y="93204"/>
                    </a:cubicBezTo>
                    <a:cubicBezTo>
                      <a:pt x="10089" y="93345"/>
                      <a:pt x="10231" y="93486"/>
                      <a:pt x="10442" y="93557"/>
                    </a:cubicBezTo>
                    <a:cubicBezTo>
                      <a:pt x="10654" y="93698"/>
                      <a:pt x="10795" y="93769"/>
                      <a:pt x="11007" y="93910"/>
                    </a:cubicBezTo>
                    <a:cubicBezTo>
                      <a:pt x="17850" y="97861"/>
                      <a:pt x="27234" y="97296"/>
                      <a:pt x="37677" y="91299"/>
                    </a:cubicBezTo>
                    <a:cubicBezTo>
                      <a:pt x="40217" y="89818"/>
                      <a:pt x="42686" y="88124"/>
                      <a:pt x="45085" y="86148"/>
                    </a:cubicBezTo>
                    <a:cubicBezTo>
                      <a:pt x="53199" y="79587"/>
                      <a:pt x="60325" y="70626"/>
                      <a:pt x="65546" y="60819"/>
                    </a:cubicBezTo>
                    <a:cubicBezTo>
                      <a:pt x="71473" y="49813"/>
                      <a:pt x="75071" y="37677"/>
                      <a:pt x="75001" y="26600"/>
                    </a:cubicBezTo>
                    <a:cubicBezTo>
                      <a:pt x="75001" y="14535"/>
                      <a:pt x="70626" y="6139"/>
                      <a:pt x="63641" y="2328"/>
                    </a:cubicBezTo>
                    <a:cubicBezTo>
                      <a:pt x="63218" y="2046"/>
                      <a:pt x="62724" y="1835"/>
                      <a:pt x="62230" y="1623"/>
                    </a:cubicBezTo>
                    <a:cubicBezTo>
                      <a:pt x="61877" y="1482"/>
                      <a:pt x="61595" y="1341"/>
                      <a:pt x="61242" y="1200"/>
                    </a:cubicBezTo>
                    <a:cubicBezTo>
                      <a:pt x="61172" y="1200"/>
                      <a:pt x="61101" y="1129"/>
                      <a:pt x="61031" y="1129"/>
                    </a:cubicBezTo>
                    <a:cubicBezTo>
                      <a:pt x="60607" y="988"/>
                      <a:pt x="60113" y="847"/>
                      <a:pt x="59690" y="706"/>
                    </a:cubicBezTo>
                    <a:cubicBezTo>
                      <a:pt x="59267" y="635"/>
                      <a:pt x="58844" y="494"/>
                      <a:pt x="58420" y="424"/>
                    </a:cubicBezTo>
                    <a:cubicBezTo>
                      <a:pt x="58279" y="424"/>
                      <a:pt x="58138" y="353"/>
                      <a:pt x="57996" y="353"/>
                    </a:cubicBezTo>
                    <a:cubicBezTo>
                      <a:pt x="57503" y="282"/>
                      <a:pt x="57009" y="212"/>
                      <a:pt x="56515" y="141"/>
                    </a:cubicBezTo>
                    <a:cubicBezTo>
                      <a:pt x="56303" y="141"/>
                      <a:pt x="56092" y="71"/>
                      <a:pt x="55880" y="71"/>
                    </a:cubicBezTo>
                    <a:cubicBezTo>
                      <a:pt x="55316" y="0"/>
                      <a:pt x="54751" y="0"/>
                      <a:pt x="54187" y="0"/>
                    </a:cubicBezTo>
                    <a:lnTo>
                      <a:pt x="53834" y="0"/>
                    </a:lnTo>
                    <a:cubicBezTo>
                      <a:pt x="53552" y="0"/>
                      <a:pt x="53269" y="0"/>
                      <a:pt x="53058" y="71"/>
                    </a:cubicBezTo>
                    <a:cubicBezTo>
                      <a:pt x="52775" y="71"/>
                      <a:pt x="52493" y="71"/>
                      <a:pt x="52281" y="141"/>
                    </a:cubicBezTo>
                    <a:cubicBezTo>
                      <a:pt x="52070" y="212"/>
                      <a:pt x="51788" y="212"/>
                      <a:pt x="51505" y="212"/>
                    </a:cubicBezTo>
                    <a:cubicBezTo>
                      <a:pt x="51223" y="212"/>
                      <a:pt x="50941" y="282"/>
                      <a:pt x="50588" y="282"/>
                    </a:cubicBezTo>
                    <a:cubicBezTo>
                      <a:pt x="50306" y="353"/>
                      <a:pt x="50094" y="353"/>
                      <a:pt x="49812" y="424"/>
                    </a:cubicBezTo>
                    <a:cubicBezTo>
                      <a:pt x="48048" y="706"/>
                      <a:pt x="46284" y="1200"/>
                      <a:pt x="44450" y="1835"/>
                    </a:cubicBezTo>
                    <a:cubicBezTo>
                      <a:pt x="44027" y="1976"/>
                      <a:pt x="43533" y="2188"/>
                      <a:pt x="43109" y="2328"/>
                    </a:cubicBezTo>
                    <a:cubicBezTo>
                      <a:pt x="42686" y="2470"/>
                      <a:pt x="42263" y="2681"/>
                      <a:pt x="41839" y="2893"/>
                    </a:cubicBezTo>
                    <a:cubicBezTo>
                      <a:pt x="41487" y="3034"/>
                      <a:pt x="41205" y="3175"/>
                      <a:pt x="40852" y="3316"/>
                    </a:cubicBezTo>
                    <a:cubicBezTo>
                      <a:pt x="40428" y="3528"/>
                      <a:pt x="40005" y="3740"/>
                      <a:pt x="39582" y="3881"/>
                    </a:cubicBezTo>
                    <a:cubicBezTo>
                      <a:pt x="38806" y="4234"/>
                      <a:pt x="38100" y="4657"/>
                      <a:pt x="37324" y="5080"/>
                    </a:cubicBezTo>
                    <a:cubicBezTo>
                      <a:pt x="36689" y="5433"/>
                      <a:pt x="36054" y="5856"/>
                      <a:pt x="35419" y="6280"/>
                    </a:cubicBezTo>
                    <a:cubicBezTo>
                      <a:pt x="34784" y="6703"/>
                      <a:pt x="34149" y="7126"/>
                      <a:pt x="33514" y="7549"/>
                    </a:cubicBezTo>
                    <a:cubicBezTo>
                      <a:pt x="33443" y="7549"/>
                      <a:pt x="33443" y="7620"/>
                      <a:pt x="33373" y="7620"/>
                    </a:cubicBezTo>
                    <a:cubicBezTo>
                      <a:pt x="32244" y="8396"/>
                      <a:pt x="31115" y="9243"/>
                      <a:pt x="29986" y="10160"/>
                    </a:cubicBezTo>
                    <a:cubicBezTo>
                      <a:pt x="23848" y="15170"/>
                      <a:pt x="18203" y="21590"/>
                      <a:pt x="13547" y="28716"/>
                    </a:cubicBezTo>
                    <a:cubicBezTo>
                      <a:pt x="13123" y="29351"/>
                      <a:pt x="12700" y="29986"/>
                      <a:pt x="12347" y="30621"/>
                    </a:cubicBezTo>
                    <a:cubicBezTo>
                      <a:pt x="12135" y="30974"/>
                      <a:pt x="11924" y="31327"/>
                      <a:pt x="11712" y="31609"/>
                    </a:cubicBezTo>
                    <a:cubicBezTo>
                      <a:pt x="11289" y="32244"/>
                      <a:pt x="10936" y="32950"/>
                      <a:pt x="10513" y="33585"/>
                    </a:cubicBezTo>
                    <a:cubicBezTo>
                      <a:pt x="9878" y="34714"/>
                      <a:pt x="9243" y="35913"/>
                      <a:pt x="8608" y="37042"/>
                    </a:cubicBezTo>
                    <a:cubicBezTo>
                      <a:pt x="6985" y="40146"/>
                      <a:pt x="5574" y="43321"/>
                      <a:pt x="4445" y="46567"/>
                    </a:cubicBezTo>
                    <a:cubicBezTo>
                      <a:pt x="4163" y="47343"/>
                      <a:pt x="3880" y="48049"/>
                      <a:pt x="3669" y="48825"/>
                    </a:cubicBezTo>
                    <a:cubicBezTo>
                      <a:pt x="3104" y="50518"/>
                      <a:pt x="2540" y="52282"/>
                      <a:pt x="2117" y="53975"/>
                    </a:cubicBezTo>
                    <a:cubicBezTo>
                      <a:pt x="1975" y="54540"/>
                      <a:pt x="1835" y="55104"/>
                      <a:pt x="1693" y="55598"/>
                    </a:cubicBezTo>
                    <a:cubicBezTo>
                      <a:pt x="1623" y="55739"/>
                      <a:pt x="1623" y="55880"/>
                      <a:pt x="1623" y="56021"/>
                    </a:cubicBezTo>
                    <a:cubicBezTo>
                      <a:pt x="1129" y="58279"/>
                      <a:pt x="705" y="60466"/>
                      <a:pt x="423" y="62724"/>
                    </a:cubicBezTo>
                    <a:cubicBezTo>
                      <a:pt x="211" y="64347"/>
                      <a:pt x="71" y="65899"/>
                      <a:pt x="0" y="67452"/>
                    </a:cubicBezTo>
                    <a:cubicBezTo>
                      <a:pt x="211" y="68439"/>
                      <a:pt x="211" y="69215"/>
                      <a:pt x="211" y="69921"/>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58" name="Freeform: Shape 157">
                <a:extLst>
                  <a:ext uri="{FF2B5EF4-FFF2-40B4-BE49-F238E27FC236}">
                    <a16:creationId xmlns:a16="http://schemas.microsoft.com/office/drawing/2014/main" id="{716E50CB-BA4C-4598-9289-8D7AB4ABEDE7}"/>
                  </a:ext>
                </a:extLst>
              </p:cNvPr>
              <p:cNvSpPr/>
              <p:nvPr/>
            </p:nvSpPr>
            <p:spPr>
              <a:xfrm>
                <a:off x="9084310" y="4674599"/>
                <a:ext cx="35278" cy="49389"/>
              </a:xfrm>
              <a:custGeom>
                <a:avLst/>
                <a:gdLst>
                  <a:gd name="connsiteX0" fmla="*/ 19262 w 35277"/>
                  <a:gd name="connsiteY0" fmla="*/ 2670 h 49388"/>
                  <a:gd name="connsiteX1" fmla="*/ 0 w 35277"/>
                  <a:gd name="connsiteY1" fmla="*/ 35972 h 49388"/>
                  <a:gd name="connsiteX2" fmla="*/ 19333 w 35277"/>
                  <a:gd name="connsiteY2" fmla="*/ 46979 h 49388"/>
                  <a:gd name="connsiteX3" fmla="*/ 38594 w 35277"/>
                  <a:gd name="connsiteY3" fmla="*/ 13676 h 49388"/>
                  <a:gd name="connsiteX4" fmla="*/ 19262 w 35277"/>
                  <a:gd name="connsiteY4" fmla="*/ 2670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262" y="2670"/>
                    </a:moveTo>
                    <a:cubicBezTo>
                      <a:pt x="8608" y="8808"/>
                      <a:pt x="0" y="23766"/>
                      <a:pt x="0" y="35972"/>
                    </a:cubicBezTo>
                    <a:cubicBezTo>
                      <a:pt x="0" y="48249"/>
                      <a:pt x="8679" y="53188"/>
                      <a:pt x="19333" y="46979"/>
                    </a:cubicBezTo>
                    <a:cubicBezTo>
                      <a:pt x="29986" y="40840"/>
                      <a:pt x="38594" y="25883"/>
                      <a:pt x="38594" y="13676"/>
                    </a:cubicBezTo>
                    <a:cubicBezTo>
                      <a:pt x="38594" y="1470"/>
                      <a:pt x="29916" y="-3539"/>
                      <a:pt x="19262" y="2670"/>
                    </a:cubicBezTo>
                    <a:close/>
                  </a:path>
                </a:pathLst>
              </a:custGeom>
              <a:solidFill>
                <a:schemeClr val="bg2"/>
              </a:solidFill>
              <a:ln w="7047" cap="flat">
                <a:noFill/>
                <a:prstDash val="solid"/>
                <a:miter/>
              </a:ln>
            </p:spPr>
            <p:txBody>
              <a:bodyPr rtlCol="0" anchor="ctr"/>
              <a:lstStyle/>
              <a:p>
                <a:endParaRPr lang="en-ID"/>
              </a:p>
            </p:txBody>
          </p:sp>
        </p:grpSp>
        <p:sp>
          <p:nvSpPr>
            <p:cNvPr id="145" name="Freeform: Shape 144">
              <a:extLst>
                <a:ext uri="{FF2B5EF4-FFF2-40B4-BE49-F238E27FC236}">
                  <a16:creationId xmlns:a16="http://schemas.microsoft.com/office/drawing/2014/main" id="{4FABCA91-D7A3-44DF-AD6A-A11F10865776}"/>
                </a:ext>
              </a:extLst>
            </p:cNvPr>
            <p:cNvSpPr/>
            <p:nvPr/>
          </p:nvSpPr>
          <p:spPr>
            <a:xfrm>
              <a:off x="9145905" y="5196629"/>
              <a:ext cx="84667" cy="56444"/>
            </a:xfrm>
            <a:custGeom>
              <a:avLst/>
              <a:gdLst>
                <a:gd name="connsiteX0" fmla="*/ 0 w 84666"/>
                <a:gd name="connsiteY0" fmla="*/ 1058 h 56444"/>
                <a:gd name="connsiteX1" fmla="*/ 71 w 84666"/>
                <a:gd name="connsiteY1" fmla="*/ 1764 h 56444"/>
                <a:gd name="connsiteX2" fmla="*/ 141 w 84666"/>
                <a:gd name="connsiteY2" fmla="*/ 2328 h 56444"/>
                <a:gd name="connsiteX3" fmla="*/ 282 w 84666"/>
                <a:gd name="connsiteY3" fmla="*/ 3034 h 56444"/>
                <a:gd name="connsiteX4" fmla="*/ 423 w 84666"/>
                <a:gd name="connsiteY4" fmla="*/ 3598 h 56444"/>
                <a:gd name="connsiteX5" fmla="*/ 564 w 84666"/>
                <a:gd name="connsiteY5" fmla="*/ 4233 h 56444"/>
                <a:gd name="connsiteX6" fmla="*/ 705 w 84666"/>
                <a:gd name="connsiteY6" fmla="*/ 4798 h 56444"/>
                <a:gd name="connsiteX7" fmla="*/ 917 w 84666"/>
                <a:gd name="connsiteY7" fmla="*/ 5432 h 56444"/>
                <a:gd name="connsiteX8" fmla="*/ 1129 w 84666"/>
                <a:gd name="connsiteY8" fmla="*/ 5997 h 56444"/>
                <a:gd name="connsiteX9" fmla="*/ 1411 w 84666"/>
                <a:gd name="connsiteY9" fmla="*/ 6702 h 56444"/>
                <a:gd name="connsiteX10" fmla="*/ 1693 w 84666"/>
                <a:gd name="connsiteY10" fmla="*/ 7267 h 56444"/>
                <a:gd name="connsiteX11" fmla="*/ 2046 w 84666"/>
                <a:gd name="connsiteY11" fmla="*/ 7972 h 56444"/>
                <a:gd name="connsiteX12" fmla="*/ 2328 w 84666"/>
                <a:gd name="connsiteY12" fmla="*/ 8537 h 56444"/>
                <a:gd name="connsiteX13" fmla="*/ 2822 w 84666"/>
                <a:gd name="connsiteY13" fmla="*/ 9313 h 56444"/>
                <a:gd name="connsiteX14" fmla="*/ 3104 w 84666"/>
                <a:gd name="connsiteY14" fmla="*/ 9807 h 56444"/>
                <a:gd name="connsiteX15" fmla="*/ 3739 w 84666"/>
                <a:gd name="connsiteY15" fmla="*/ 10654 h 56444"/>
                <a:gd name="connsiteX16" fmla="*/ 4022 w 84666"/>
                <a:gd name="connsiteY16" fmla="*/ 11007 h 56444"/>
                <a:gd name="connsiteX17" fmla="*/ 5221 w 84666"/>
                <a:gd name="connsiteY17" fmla="*/ 12347 h 56444"/>
                <a:gd name="connsiteX18" fmla="*/ 5574 w 84666"/>
                <a:gd name="connsiteY18" fmla="*/ 12700 h 56444"/>
                <a:gd name="connsiteX19" fmla="*/ 6562 w 84666"/>
                <a:gd name="connsiteY19" fmla="*/ 13687 h 56444"/>
                <a:gd name="connsiteX20" fmla="*/ 7056 w 84666"/>
                <a:gd name="connsiteY20" fmla="*/ 14111 h 56444"/>
                <a:gd name="connsiteX21" fmla="*/ 7690 w 84666"/>
                <a:gd name="connsiteY21" fmla="*/ 14675 h 56444"/>
                <a:gd name="connsiteX22" fmla="*/ 8326 w 84666"/>
                <a:gd name="connsiteY22" fmla="*/ 15169 h 56444"/>
                <a:gd name="connsiteX23" fmla="*/ 9031 w 84666"/>
                <a:gd name="connsiteY23" fmla="*/ 15734 h 56444"/>
                <a:gd name="connsiteX24" fmla="*/ 9737 w 84666"/>
                <a:gd name="connsiteY24" fmla="*/ 16228 h 56444"/>
                <a:gd name="connsiteX25" fmla="*/ 10513 w 84666"/>
                <a:gd name="connsiteY25" fmla="*/ 16792 h 56444"/>
                <a:gd name="connsiteX26" fmla="*/ 11218 w 84666"/>
                <a:gd name="connsiteY26" fmla="*/ 17286 h 56444"/>
                <a:gd name="connsiteX27" fmla="*/ 12065 w 84666"/>
                <a:gd name="connsiteY27" fmla="*/ 17780 h 56444"/>
                <a:gd name="connsiteX28" fmla="*/ 13123 w 84666"/>
                <a:gd name="connsiteY28" fmla="*/ 18415 h 56444"/>
                <a:gd name="connsiteX29" fmla="*/ 16157 w 84666"/>
                <a:gd name="connsiteY29" fmla="*/ 20038 h 56444"/>
                <a:gd name="connsiteX30" fmla="*/ 17004 w 84666"/>
                <a:gd name="connsiteY30" fmla="*/ 20461 h 56444"/>
                <a:gd name="connsiteX31" fmla="*/ 19897 w 84666"/>
                <a:gd name="connsiteY31" fmla="*/ 21660 h 56444"/>
                <a:gd name="connsiteX32" fmla="*/ 20249 w 84666"/>
                <a:gd name="connsiteY32" fmla="*/ 21801 h 56444"/>
                <a:gd name="connsiteX33" fmla="*/ 23495 w 84666"/>
                <a:gd name="connsiteY33" fmla="*/ 22931 h 56444"/>
                <a:gd name="connsiteX34" fmla="*/ 25823 w 84666"/>
                <a:gd name="connsiteY34" fmla="*/ 23565 h 56444"/>
                <a:gd name="connsiteX35" fmla="*/ 27587 w 84666"/>
                <a:gd name="connsiteY35" fmla="*/ 24059 h 56444"/>
                <a:gd name="connsiteX36" fmla="*/ 30057 w 84666"/>
                <a:gd name="connsiteY36" fmla="*/ 24624 h 56444"/>
                <a:gd name="connsiteX37" fmla="*/ 31891 w 84666"/>
                <a:gd name="connsiteY37" fmla="*/ 24977 h 56444"/>
                <a:gd name="connsiteX38" fmla="*/ 32667 w 84666"/>
                <a:gd name="connsiteY38" fmla="*/ 25118 h 56444"/>
                <a:gd name="connsiteX39" fmla="*/ 35772 w 84666"/>
                <a:gd name="connsiteY39" fmla="*/ 25541 h 56444"/>
                <a:gd name="connsiteX40" fmla="*/ 36689 w 84666"/>
                <a:gd name="connsiteY40" fmla="*/ 25682 h 56444"/>
                <a:gd name="connsiteX41" fmla="*/ 38523 w 84666"/>
                <a:gd name="connsiteY41" fmla="*/ 25823 h 56444"/>
                <a:gd name="connsiteX42" fmla="*/ 41557 w 84666"/>
                <a:gd name="connsiteY42" fmla="*/ 26035 h 56444"/>
                <a:gd name="connsiteX43" fmla="*/ 43533 w 84666"/>
                <a:gd name="connsiteY43" fmla="*/ 26105 h 56444"/>
                <a:gd name="connsiteX44" fmla="*/ 46002 w 84666"/>
                <a:gd name="connsiteY44" fmla="*/ 26105 h 56444"/>
                <a:gd name="connsiteX45" fmla="*/ 48048 w 84666"/>
                <a:gd name="connsiteY45" fmla="*/ 26035 h 56444"/>
                <a:gd name="connsiteX46" fmla="*/ 50306 w 84666"/>
                <a:gd name="connsiteY46" fmla="*/ 25894 h 56444"/>
                <a:gd name="connsiteX47" fmla="*/ 52423 w 84666"/>
                <a:gd name="connsiteY47" fmla="*/ 25753 h 56444"/>
                <a:gd name="connsiteX48" fmla="*/ 54681 w 84666"/>
                <a:gd name="connsiteY48" fmla="*/ 25470 h 56444"/>
                <a:gd name="connsiteX49" fmla="*/ 56727 w 84666"/>
                <a:gd name="connsiteY49" fmla="*/ 25188 h 56444"/>
                <a:gd name="connsiteX50" fmla="*/ 59126 w 84666"/>
                <a:gd name="connsiteY50" fmla="*/ 24765 h 56444"/>
                <a:gd name="connsiteX51" fmla="*/ 61030 w 84666"/>
                <a:gd name="connsiteY51" fmla="*/ 24412 h 56444"/>
                <a:gd name="connsiteX52" fmla="*/ 63853 w 84666"/>
                <a:gd name="connsiteY52" fmla="*/ 23707 h 56444"/>
                <a:gd name="connsiteX53" fmla="*/ 65617 w 84666"/>
                <a:gd name="connsiteY53" fmla="*/ 23213 h 56444"/>
                <a:gd name="connsiteX54" fmla="*/ 66534 w 84666"/>
                <a:gd name="connsiteY54" fmla="*/ 22931 h 56444"/>
                <a:gd name="connsiteX55" fmla="*/ 69286 w 84666"/>
                <a:gd name="connsiteY55" fmla="*/ 22013 h 56444"/>
                <a:gd name="connsiteX56" fmla="*/ 70062 w 84666"/>
                <a:gd name="connsiteY56" fmla="*/ 21731 h 56444"/>
                <a:gd name="connsiteX57" fmla="*/ 72460 w 84666"/>
                <a:gd name="connsiteY57" fmla="*/ 20743 h 56444"/>
                <a:gd name="connsiteX58" fmla="*/ 73589 w 84666"/>
                <a:gd name="connsiteY58" fmla="*/ 20249 h 56444"/>
                <a:gd name="connsiteX59" fmla="*/ 76905 w 84666"/>
                <a:gd name="connsiteY59" fmla="*/ 18556 h 56444"/>
                <a:gd name="connsiteX60" fmla="*/ 82762 w 84666"/>
                <a:gd name="connsiteY60" fmla="*/ 14464 h 56444"/>
                <a:gd name="connsiteX61" fmla="*/ 85019 w 84666"/>
                <a:gd name="connsiteY61" fmla="*/ 12206 h 56444"/>
                <a:gd name="connsiteX62" fmla="*/ 89394 w 84666"/>
                <a:gd name="connsiteY62" fmla="*/ 5009 h 56444"/>
                <a:gd name="connsiteX63" fmla="*/ 90029 w 84666"/>
                <a:gd name="connsiteY63" fmla="*/ 2540 h 56444"/>
                <a:gd name="connsiteX64" fmla="*/ 90170 w 84666"/>
                <a:gd name="connsiteY64" fmla="*/ 1270 h 56444"/>
                <a:gd name="connsiteX65" fmla="*/ 90240 w 84666"/>
                <a:gd name="connsiteY65" fmla="*/ 0 h 56444"/>
                <a:gd name="connsiteX66" fmla="*/ 90240 w 84666"/>
                <a:gd name="connsiteY66" fmla="*/ 0 h 56444"/>
                <a:gd name="connsiteX67" fmla="*/ 90240 w 84666"/>
                <a:gd name="connsiteY67" fmla="*/ 0 h 56444"/>
                <a:gd name="connsiteX68" fmla="*/ 90311 w 84666"/>
                <a:gd name="connsiteY68" fmla="*/ 35913 h 56444"/>
                <a:gd name="connsiteX69" fmla="*/ 76976 w 84666"/>
                <a:gd name="connsiteY69" fmla="*/ 54539 h 56444"/>
                <a:gd name="connsiteX70" fmla="*/ 73660 w 84666"/>
                <a:gd name="connsiteY70" fmla="*/ 56233 h 56444"/>
                <a:gd name="connsiteX71" fmla="*/ 72460 w 84666"/>
                <a:gd name="connsiteY71" fmla="*/ 56727 h 56444"/>
                <a:gd name="connsiteX72" fmla="*/ 70414 w 84666"/>
                <a:gd name="connsiteY72" fmla="*/ 57644 h 56444"/>
                <a:gd name="connsiteX73" fmla="*/ 70062 w 84666"/>
                <a:gd name="connsiteY73" fmla="*/ 57785 h 56444"/>
                <a:gd name="connsiteX74" fmla="*/ 69286 w 84666"/>
                <a:gd name="connsiteY74" fmla="*/ 58067 h 56444"/>
                <a:gd name="connsiteX75" fmla="*/ 66534 w 84666"/>
                <a:gd name="connsiteY75" fmla="*/ 58984 h 56444"/>
                <a:gd name="connsiteX76" fmla="*/ 65617 w 84666"/>
                <a:gd name="connsiteY76" fmla="*/ 59266 h 56444"/>
                <a:gd name="connsiteX77" fmla="*/ 64981 w 84666"/>
                <a:gd name="connsiteY77" fmla="*/ 59478 h 56444"/>
                <a:gd name="connsiteX78" fmla="*/ 63853 w 84666"/>
                <a:gd name="connsiteY78" fmla="*/ 59760 h 56444"/>
                <a:gd name="connsiteX79" fmla="*/ 61030 w 84666"/>
                <a:gd name="connsiteY79" fmla="*/ 60466 h 56444"/>
                <a:gd name="connsiteX80" fmla="*/ 60254 w 84666"/>
                <a:gd name="connsiteY80" fmla="*/ 60678 h 56444"/>
                <a:gd name="connsiteX81" fmla="*/ 59126 w 84666"/>
                <a:gd name="connsiteY81" fmla="*/ 60889 h 56444"/>
                <a:gd name="connsiteX82" fmla="*/ 56727 w 84666"/>
                <a:gd name="connsiteY82" fmla="*/ 61312 h 56444"/>
                <a:gd name="connsiteX83" fmla="*/ 55739 w 84666"/>
                <a:gd name="connsiteY83" fmla="*/ 61454 h 56444"/>
                <a:gd name="connsiteX84" fmla="*/ 54681 w 84666"/>
                <a:gd name="connsiteY84" fmla="*/ 61595 h 56444"/>
                <a:gd name="connsiteX85" fmla="*/ 52423 w 84666"/>
                <a:gd name="connsiteY85" fmla="*/ 61877 h 56444"/>
                <a:gd name="connsiteX86" fmla="*/ 51364 w 84666"/>
                <a:gd name="connsiteY86" fmla="*/ 62018 h 56444"/>
                <a:gd name="connsiteX87" fmla="*/ 50376 w 84666"/>
                <a:gd name="connsiteY87" fmla="*/ 62089 h 56444"/>
                <a:gd name="connsiteX88" fmla="*/ 48119 w 84666"/>
                <a:gd name="connsiteY88" fmla="*/ 62230 h 56444"/>
                <a:gd name="connsiteX89" fmla="*/ 46990 w 84666"/>
                <a:gd name="connsiteY89" fmla="*/ 62300 h 56444"/>
                <a:gd name="connsiteX90" fmla="*/ 46073 w 84666"/>
                <a:gd name="connsiteY90" fmla="*/ 62300 h 56444"/>
                <a:gd name="connsiteX91" fmla="*/ 43603 w 84666"/>
                <a:gd name="connsiteY91" fmla="*/ 62300 h 56444"/>
                <a:gd name="connsiteX92" fmla="*/ 42404 w 84666"/>
                <a:gd name="connsiteY92" fmla="*/ 62300 h 56444"/>
                <a:gd name="connsiteX93" fmla="*/ 41698 w 84666"/>
                <a:gd name="connsiteY93" fmla="*/ 62230 h 56444"/>
                <a:gd name="connsiteX94" fmla="*/ 38664 w 84666"/>
                <a:gd name="connsiteY94" fmla="*/ 62018 h 56444"/>
                <a:gd name="connsiteX95" fmla="*/ 37465 w 84666"/>
                <a:gd name="connsiteY95" fmla="*/ 61948 h 56444"/>
                <a:gd name="connsiteX96" fmla="*/ 36900 w 84666"/>
                <a:gd name="connsiteY96" fmla="*/ 61877 h 56444"/>
                <a:gd name="connsiteX97" fmla="*/ 35983 w 84666"/>
                <a:gd name="connsiteY97" fmla="*/ 61736 h 56444"/>
                <a:gd name="connsiteX98" fmla="*/ 32879 w 84666"/>
                <a:gd name="connsiteY98" fmla="*/ 61312 h 56444"/>
                <a:gd name="connsiteX99" fmla="*/ 32103 w 84666"/>
                <a:gd name="connsiteY99" fmla="*/ 61172 h 56444"/>
                <a:gd name="connsiteX100" fmla="*/ 31750 w 84666"/>
                <a:gd name="connsiteY100" fmla="*/ 61101 h 56444"/>
                <a:gd name="connsiteX101" fmla="*/ 30339 w 84666"/>
                <a:gd name="connsiteY101" fmla="*/ 60819 h 56444"/>
                <a:gd name="connsiteX102" fmla="*/ 27799 w 84666"/>
                <a:gd name="connsiteY102" fmla="*/ 60254 h 56444"/>
                <a:gd name="connsiteX103" fmla="*/ 26035 w 84666"/>
                <a:gd name="connsiteY103" fmla="*/ 59760 h 56444"/>
                <a:gd name="connsiteX104" fmla="*/ 23707 w 84666"/>
                <a:gd name="connsiteY104" fmla="*/ 59125 h 56444"/>
                <a:gd name="connsiteX105" fmla="*/ 23213 w 84666"/>
                <a:gd name="connsiteY105" fmla="*/ 58984 h 56444"/>
                <a:gd name="connsiteX106" fmla="*/ 20461 w 84666"/>
                <a:gd name="connsiteY106" fmla="*/ 57996 h 56444"/>
                <a:gd name="connsiteX107" fmla="*/ 20038 w 84666"/>
                <a:gd name="connsiteY107" fmla="*/ 57855 h 56444"/>
                <a:gd name="connsiteX108" fmla="*/ 17145 w 84666"/>
                <a:gd name="connsiteY108" fmla="*/ 56656 h 56444"/>
                <a:gd name="connsiteX109" fmla="*/ 16298 w 84666"/>
                <a:gd name="connsiteY109" fmla="*/ 56233 h 56444"/>
                <a:gd name="connsiteX110" fmla="*/ 13264 w 84666"/>
                <a:gd name="connsiteY110" fmla="*/ 54610 h 56444"/>
                <a:gd name="connsiteX111" fmla="*/ 12700 w 84666"/>
                <a:gd name="connsiteY111" fmla="*/ 54257 h 56444"/>
                <a:gd name="connsiteX112" fmla="*/ 12206 w 84666"/>
                <a:gd name="connsiteY112" fmla="*/ 53975 h 56444"/>
                <a:gd name="connsiteX113" fmla="*/ 11359 w 84666"/>
                <a:gd name="connsiteY113" fmla="*/ 53481 h 56444"/>
                <a:gd name="connsiteX114" fmla="*/ 10654 w 84666"/>
                <a:gd name="connsiteY114" fmla="*/ 52987 h 56444"/>
                <a:gd name="connsiteX115" fmla="*/ 9878 w 84666"/>
                <a:gd name="connsiteY115" fmla="*/ 52423 h 56444"/>
                <a:gd name="connsiteX116" fmla="*/ 9172 w 84666"/>
                <a:gd name="connsiteY116" fmla="*/ 51929 h 56444"/>
                <a:gd name="connsiteX117" fmla="*/ 8466 w 84666"/>
                <a:gd name="connsiteY117" fmla="*/ 51364 h 56444"/>
                <a:gd name="connsiteX118" fmla="*/ 7832 w 84666"/>
                <a:gd name="connsiteY118" fmla="*/ 50870 h 56444"/>
                <a:gd name="connsiteX119" fmla="*/ 7196 w 84666"/>
                <a:gd name="connsiteY119" fmla="*/ 50306 h 56444"/>
                <a:gd name="connsiteX120" fmla="*/ 6914 w 84666"/>
                <a:gd name="connsiteY120" fmla="*/ 50094 h 56444"/>
                <a:gd name="connsiteX121" fmla="*/ 6702 w 84666"/>
                <a:gd name="connsiteY121" fmla="*/ 49882 h 56444"/>
                <a:gd name="connsiteX122" fmla="*/ 5715 w 84666"/>
                <a:gd name="connsiteY122" fmla="*/ 48895 h 56444"/>
                <a:gd name="connsiteX123" fmla="*/ 5362 w 84666"/>
                <a:gd name="connsiteY123" fmla="*/ 48542 h 56444"/>
                <a:gd name="connsiteX124" fmla="*/ 4163 w 84666"/>
                <a:gd name="connsiteY124" fmla="*/ 47201 h 56444"/>
                <a:gd name="connsiteX125" fmla="*/ 4092 w 84666"/>
                <a:gd name="connsiteY125" fmla="*/ 47131 h 56444"/>
                <a:gd name="connsiteX126" fmla="*/ 3880 w 84666"/>
                <a:gd name="connsiteY126" fmla="*/ 46778 h 56444"/>
                <a:gd name="connsiteX127" fmla="*/ 3245 w 84666"/>
                <a:gd name="connsiteY127" fmla="*/ 45931 h 56444"/>
                <a:gd name="connsiteX128" fmla="*/ 2963 w 84666"/>
                <a:gd name="connsiteY128" fmla="*/ 45437 h 56444"/>
                <a:gd name="connsiteX129" fmla="*/ 2469 w 84666"/>
                <a:gd name="connsiteY129" fmla="*/ 44661 h 56444"/>
                <a:gd name="connsiteX130" fmla="*/ 2328 w 84666"/>
                <a:gd name="connsiteY130" fmla="*/ 44450 h 56444"/>
                <a:gd name="connsiteX131" fmla="*/ 2187 w 84666"/>
                <a:gd name="connsiteY131" fmla="*/ 44097 h 56444"/>
                <a:gd name="connsiteX132" fmla="*/ 1835 w 84666"/>
                <a:gd name="connsiteY132" fmla="*/ 43391 h 56444"/>
                <a:gd name="connsiteX133" fmla="*/ 1552 w 84666"/>
                <a:gd name="connsiteY133" fmla="*/ 42827 h 56444"/>
                <a:gd name="connsiteX134" fmla="*/ 1270 w 84666"/>
                <a:gd name="connsiteY134" fmla="*/ 42121 h 56444"/>
                <a:gd name="connsiteX135" fmla="*/ 1129 w 84666"/>
                <a:gd name="connsiteY135" fmla="*/ 41839 h 56444"/>
                <a:gd name="connsiteX136" fmla="*/ 1058 w 84666"/>
                <a:gd name="connsiteY136" fmla="*/ 41557 h 56444"/>
                <a:gd name="connsiteX137" fmla="*/ 847 w 84666"/>
                <a:gd name="connsiteY137" fmla="*/ 40922 h 56444"/>
                <a:gd name="connsiteX138" fmla="*/ 705 w 84666"/>
                <a:gd name="connsiteY138" fmla="*/ 40358 h 56444"/>
                <a:gd name="connsiteX139" fmla="*/ 564 w 84666"/>
                <a:gd name="connsiteY139" fmla="*/ 39722 h 56444"/>
                <a:gd name="connsiteX140" fmla="*/ 494 w 84666"/>
                <a:gd name="connsiteY140" fmla="*/ 39370 h 56444"/>
                <a:gd name="connsiteX141" fmla="*/ 423 w 84666"/>
                <a:gd name="connsiteY141" fmla="*/ 39158 h 56444"/>
                <a:gd name="connsiteX142" fmla="*/ 282 w 84666"/>
                <a:gd name="connsiteY142" fmla="*/ 38452 h 56444"/>
                <a:gd name="connsiteX143" fmla="*/ 211 w 84666"/>
                <a:gd name="connsiteY143" fmla="*/ 37888 h 56444"/>
                <a:gd name="connsiteX144" fmla="*/ 141 w 84666"/>
                <a:gd name="connsiteY144" fmla="*/ 37182 h 56444"/>
                <a:gd name="connsiteX145" fmla="*/ 141 w 84666"/>
                <a:gd name="connsiteY145" fmla="*/ 36759 h 56444"/>
                <a:gd name="connsiteX146" fmla="*/ 141 w 84666"/>
                <a:gd name="connsiteY146" fmla="*/ 36336 h 56444"/>
                <a:gd name="connsiteX147" fmla="*/ 71 w 84666"/>
                <a:gd name="connsiteY147" fmla="*/ 423 h 56444"/>
                <a:gd name="connsiteX148" fmla="*/ 0 w 84666"/>
                <a:gd name="connsiteY148" fmla="*/ 1058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84666" h="56444">
                  <a:moveTo>
                    <a:pt x="0" y="1058"/>
                  </a:moveTo>
                  <a:cubicBezTo>
                    <a:pt x="0" y="1270"/>
                    <a:pt x="0" y="1481"/>
                    <a:pt x="71" y="1764"/>
                  </a:cubicBezTo>
                  <a:cubicBezTo>
                    <a:pt x="71" y="1975"/>
                    <a:pt x="141" y="2187"/>
                    <a:pt x="141" y="2328"/>
                  </a:cubicBezTo>
                  <a:cubicBezTo>
                    <a:pt x="141" y="2540"/>
                    <a:pt x="211" y="2751"/>
                    <a:pt x="282" y="3034"/>
                  </a:cubicBezTo>
                  <a:cubicBezTo>
                    <a:pt x="353" y="3245"/>
                    <a:pt x="353" y="3457"/>
                    <a:pt x="423" y="3598"/>
                  </a:cubicBezTo>
                  <a:cubicBezTo>
                    <a:pt x="494" y="3810"/>
                    <a:pt x="494" y="4021"/>
                    <a:pt x="564" y="4233"/>
                  </a:cubicBezTo>
                  <a:cubicBezTo>
                    <a:pt x="635" y="4445"/>
                    <a:pt x="705" y="4656"/>
                    <a:pt x="705" y="4798"/>
                  </a:cubicBezTo>
                  <a:cubicBezTo>
                    <a:pt x="776" y="5009"/>
                    <a:pt x="847" y="5221"/>
                    <a:pt x="917" y="5432"/>
                  </a:cubicBezTo>
                  <a:cubicBezTo>
                    <a:pt x="987" y="5644"/>
                    <a:pt x="1058" y="5856"/>
                    <a:pt x="1129" y="5997"/>
                  </a:cubicBezTo>
                  <a:cubicBezTo>
                    <a:pt x="1199" y="6208"/>
                    <a:pt x="1341" y="6420"/>
                    <a:pt x="1411" y="6702"/>
                  </a:cubicBezTo>
                  <a:cubicBezTo>
                    <a:pt x="1481" y="6914"/>
                    <a:pt x="1552" y="7056"/>
                    <a:pt x="1693" y="7267"/>
                  </a:cubicBezTo>
                  <a:cubicBezTo>
                    <a:pt x="1835" y="7479"/>
                    <a:pt x="1905" y="7690"/>
                    <a:pt x="2046" y="7972"/>
                  </a:cubicBezTo>
                  <a:cubicBezTo>
                    <a:pt x="2117" y="8184"/>
                    <a:pt x="2258" y="8326"/>
                    <a:pt x="2328" y="8537"/>
                  </a:cubicBezTo>
                  <a:cubicBezTo>
                    <a:pt x="2469" y="8819"/>
                    <a:pt x="2681" y="9102"/>
                    <a:pt x="2822" y="9313"/>
                  </a:cubicBezTo>
                  <a:cubicBezTo>
                    <a:pt x="2893" y="9454"/>
                    <a:pt x="3034" y="9666"/>
                    <a:pt x="3104" y="9807"/>
                  </a:cubicBezTo>
                  <a:cubicBezTo>
                    <a:pt x="3316" y="10089"/>
                    <a:pt x="3528" y="10371"/>
                    <a:pt x="3739" y="10654"/>
                  </a:cubicBezTo>
                  <a:cubicBezTo>
                    <a:pt x="3810" y="10795"/>
                    <a:pt x="3951" y="10936"/>
                    <a:pt x="4022" y="11007"/>
                  </a:cubicBezTo>
                  <a:cubicBezTo>
                    <a:pt x="4374" y="11500"/>
                    <a:pt x="4798" y="11923"/>
                    <a:pt x="5221" y="12347"/>
                  </a:cubicBezTo>
                  <a:cubicBezTo>
                    <a:pt x="5362" y="12488"/>
                    <a:pt x="5432" y="12559"/>
                    <a:pt x="5574" y="12700"/>
                  </a:cubicBezTo>
                  <a:cubicBezTo>
                    <a:pt x="5926" y="13053"/>
                    <a:pt x="6209" y="13405"/>
                    <a:pt x="6562" y="13687"/>
                  </a:cubicBezTo>
                  <a:cubicBezTo>
                    <a:pt x="6702" y="13829"/>
                    <a:pt x="6914" y="13970"/>
                    <a:pt x="7056" y="14111"/>
                  </a:cubicBezTo>
                  <a:cubicBezTo>
                    <a:pt x="7267" y="14323"/>
                    <a:pt x="7479" y="14464"/>
                    <a:pt x="7690" y="14675"/>
                  </a:cubicBezTo>
                  <a:cubicBezTo>
                    <a:pt x="7902" y="14816"/>
                    <a:pt x="8114" y="15028"/>
                    <a:pt x="8326" y="15169"/>
                  </a:cubicBezTo>
                  <a:cubicBezTo>
                    <a:pt x="8537" y="15381"/>
                    <a:pt x="8819" y="15522"/>
                    <a:pt x="9031" y="15734"/>
                  </a:cubicBezTo>
                  <a:cubicBezTo>
                    <a:pt x="9243" y="15875"/>
                    <a:pt x="9454" y="16086"/>
                    <a:pt x="9737" y="16228"/>
                  </a:cubicBezTo>
                  <a:cubicBezTo>
                    <a:pt x="10019" y="16439"/>
                    <a:pt x="10230" y="16580"/>
                    <a:pt x="10513" y="16792"/>
                  </a:cubicBezTo>
                  <a:cubicBezTo>
                    <a:pt x="10724" y="16933"/>
                    <a:pt x="11007" y="17145"/>
                    <a:pt x="11218" y="17286"/>
                  </a:cubicBezTo>
                  <a:cubicBezTo>
                    <a:pt x="11501" y="17427"/>
                    <a:pt x="11783" y="17639"/>
                    <a:pt x="12065" y="17780"/>
                  </a:cubicBezTo>
                  <a:cubicBezTo>
                    <a:pt x="12418" y="17992"/>
                    <a:pt x="12771" y="18203"/>
                    <a:pt x="13123" y="18415"/>
                  </a:cubicBezTo>
                  <a:cubicBezTo>
                    <a:pt x="14111" y="18979"/>
                    <a:pt x="15099" y="19473"/>
                    <a:pt x="16157" y="20038"/>
                  </a:cubicBezTo>
                  <a:cubicBezTo>
                    <a:pt x="16439" y="20179"/>
                    <a:pt x="16722" y="20320"/>
                    <a:pt x="17004" y="20461"/>
                  </a:cubicBezTo>
                  <a:cubicBezTo>
                    <a:pt x="17921" y="20884"/>
                    <a:pt x="18909" y="21307"/>
                    <a:pt x="19897" y="21660"/>
                  </a:cubicBezTo>
                  <a:cubicBezTo>
                    <a:pt x="20038" y="21731"/>
                    <a:pt x="20179" y="21801"/>
                    <a:pt x="20249" y="21801"/>
                  </a:cubicBezTo>
                  <a:cubicBezTo>
                    <a:pt x="21307" y="22225"/>
                    <a:pt x="22366" y="22577"/>
                    <a:pt x="23495" y="22931"/>
                  </a:cubicBezTo>
                  <a:cubicBezTo>
                    <a:pt x="24271" y="23142"/>
                    <a:pt x="25047" y="23354"/>
                    <a:pt x="25823" y="23565"/>
                  </a:cubicBezTo>
                  <a:cubicBezTo>
                    <a:pt x="26388" y="23707"/>
                    <a:pt x="27022" y="23918"/>
                    <a:pt x="27587" y="24059"/>
                  </a:cubicBezTo>
                  <a:cubicBezTo>
                    <a:pt x="28434" y="24271"/>
                    <a:pt x="29280" y="24412"/>
                    <a:pt x="30057" y="24624"/>
                  </a:cubicBezTo>
                  <a:cubicBezTo>
                    <a:pt x="30691" y="24765"/>
                    <a:pt x="31256" y="24906"/>
                    <a:pt x="31891" y="24977"/>
                  </a:cubicBezTo>
                  <a:cubicBezTo>
                    <a:pt x="32173" y="25047"/>
                    <a:pt x="32385" y="25047"/>
                    <a:pt x="32667" y="25118"/>
                  </a:cubicBezTo>
                  <a:cubicBezTo>
                    <a:pt x="33725" y="25259"/>
                    <a:pt x="34713" y="25400"/>
                    <a:pt x="35772" y="25541"/>
                  </a:cubicBezTo>
                  <a:cubicBezTo>
                    <a:pt x="36054" y="25611"/>
                    <a:pt x="36406" y="25611"/>
                    <a:pt x="36689" y="25682"/>
                  </a:cubicBezTo>
                  <a:cubicBezTo>
                    <a:pt x="37324" y="25753"/>
                    <a:pt x="37888" y="25753"/>
                    <a:pt x="38523" y="25823"/>
                  </a:cubicBezTo>
                  <a:cubicBezTo>
                    <a:pt x="39511" y="25894"/>
                    <a:pt x="40569" y="25964"/>
                    <a:pt x="41557" y="26035"/>
                  </a:cubicBezTo>
                  <a:cubicBezTo>
                    <a:pt x="42192" y="26035"/>
                    <a:pt x="42827" y="26105"/>
                    <a:pt x="43533" y="26105"/>
                  </a:cubicBezTo>
                  <a:cubicBezTo>
                    <a:pt x="44379" y="26105"/>
                    <a:pt x="45155" y="26105"/>
                    <a:pt x="46002" y="26105"/>
                  </a:cubicBezTo>
                  <a:cubicBezTo>
                    <a:pt x="46708" y="26105"/>
                    <a:pt x="47413" y="26105"/>
                    <a:pt x="48048" y="26035"/>
                  </a:cubicBezTo>
                  <a:cubicBezTo>
                    <a:pt x="48824" y="26035"/>
                    <a:pt x="49600" y="25964"/>
                    <a:pt x="50306" y="25894"/>
                  </a:cubicBezTo>
                  <a:cubicBezTo>
                    <a:pt x="51012" y="25823"/>
                    <a:pt x="51717" y="25753"/>
                    <a:pt x="52423" y="25753"/>
                  </a:cubicBezTo>
                  <a:cubicBezTo>
                    <a:pt x="53199" y="25682"/>
                    <a:pt x="53904" y="25611"/>
                    <a:pt x="54681" y="25470"/>
                  </a:cubicBezTo>
                  <a:cubicBezTo>
                    <a:pt x="55386" y="25400"/>
                    <a:pt x="56021" y="25259"/>
                    <a:pt x="56727" y="25188"/>
                  </a:cubicBezTo>
                  <a:cubicBezTo>
                    <a:pt x="57503" y="25047"/>
                    <a:pt x="58349" y="24906"/>
                    <a:pt x="59126" y="24765"/>
                  </a:cubicBezTo>
                  <a:cubicBezTo>
                    <a:pt x="59760" y="24624"/>
                    <a:pt x="60396" y="24553"/>
                    <a:pt x="61030" y="24412"/>
                  </a:cubicBezTo>
                  <a:cubicBezTo>
                    <a:pt x="61948" y="24201"/>
                    <a:pt x="62935" y="23989"/>
                    <a:pt x="63853" y="23707"/>
                  </a:cubicBezTo>
                  <a:cubicBezTo>
                    <a:pt x="64417" y="23565"/>
                    <a:pt x="65052" y="23424"/>
                    <a:pt x="65617" y="23213"/>
                  </a:cubicBezTo>
                  <a:cubicBezTo>
                    <a:pt x="65969" y="23142"/>
                    <a:pt x="66251" y="23001"/>
                    <a:pt x="66534" y="22931"/>
                  </a:cubicBezTo>
                  <a:cubicBezTo>
                    <a:pt x="67451" y="22648"/>
                    <a:pt x="68368" y="22295"/>
                    <a:pt x="69286" y="22013"/>
                  </a:cubicBezTo>
                  <a:cubicBezTo>
                    <a:pt x="69568" y="21943"/>
                    <a:pt x="69779" y="21801"/>
                    <a:pt x="70062" y="21731"/>
                  </a:cubicBezTo>
                  <a:cubicBezTo>
                    <a:pt x="70908" y="21449"/>
                    <a:pt x="71684" y="21096"/>
                    <a:pt x="72460" y="20743"/>
                  </a:cubicBezTo>
                  <a:cubicBezTo>
                    <a:pt x="72813" y="20602"/>
                    <a:pt x="73237" y="20390"/>
                    <a:pt x="73589" y="20249"/>
                  </a:cubicBezTo>
                  <a:cubicBezTo>
                    <a:pt x="74718" y="19685"/>
                    <a:pt x="75847" y="19120"/>
                    <a:pt x="76905" y="18556"/>
                  </a:cubicBezTo>
                  <a:cubicBezTo>
                    <a:pt x="79093" y="17286"/>
                    <a:pt x="81068" y="15875"/>
                    <a:pt x="82762" y="14464"/>
                  </a:cubicBezTo>
                  <a:cubicBezTo>
                    <a:pt x="83608" y="13758"/>
                    <a:pt x="84384" y="12982"/>
                    <a:pt x="85019" y="12206"/>
                  </a:cubicBezTo>
                  <a:cubicBezTo>
                    <a:pt x="87065" y="9948"/>
                    <a:pt x="88547" y="7479"/>
                    <a:pt x="89394" y="5009"/>
                  </a:cubicBezTo>
                  <a:cubicBezTo>
                    <a:pt x="89676" y="4163"/>
                    <a:pt x="89888" y="3316"/>
                    <a:pt x="90029" y="2540"/>
                  </a:cubicBezTo>
                  <a:cubicBezTo>
                    <a:pt x="90099" y="2117"/>
                    <a:pt x="90170" y="1693"/>
                    <a:pt x="90170" y="1270"/>
                  </a:cubicBezTo>
                  <a:cubicBezTo>
                    <a:pt x="90170" y="847"/>
                    <a:pt x="90240" y="423"/>
                    <a:pt x="90240" y="0"/>
                  </a:cubicBezTo>
                  <a:lnTo>
                    <a:pt x="90240" y="0"/>
                  </a:lnTo>
                  <a:cubicBezTo>
                    <a:pt x="90240" y="0"/>
                    <a:pt x="90240" y="0"/>
                    <a:pt x="90240" y="0"/>
                  </a:cubicBezTo>
                  <a:lnTo>
                    <a:pt x="90311" y="35913"/>
                  </a:lnTo>
                  <a:cubicBezTo>
                    <a:pt x="90311" y="42615"/>
                    <a:pt x="85866" y="49389"/>
                    <a:pt x="76976" y="54539"/>
                  </a:cubicBezTo>
                  <a:cubicBezTo>
                    <a:pt x="75918" y="55174"/>
                    <a:pt x="74789" y="55739"/>
                    <a:pt x="73660" y="56233"/>
                  </a:cubicBezTo>
                  <a:cubicBezTo>
                    <a:pt x="73307" y="56444"/>
                    <a:pt x="72884" y="56585"/>
                    <a:pt x="72460" y="56727"/>
                  </a:cubicBezTo>
                  <a:cubicBezTo>
                    <a:pt x="71755" y="57009"/>
                    <a:pt x="71120" y="57361"/>
                    <a:pt x="70414" y="57644"/>
                  </a:cubicBezTo>
                  <a:cubicBezTo>
                    <a:pt x="70273" y="57714"/>
                    <a:pt x="70202" y="57714"/>
                    <a:pt x="70062" y="57785"/>
                  </a:cubicBezTo>
                  <a:cubicBezTo>
                    <a:pt x="69779" y="57855"/>
                    <a:pt x="69568" y="57996"/>
                    <a:pt x="69286" y="58067"/>
                  </a:cubicBezTo>
                  <a:cubicBezTo>
                    <a:pt x="68368" y="58420"/>
                    <a:pt x="67451" y="58702"/>
                    <a:pt x="66534" y="58984"/>
                  </a:cubicBezTo>
                  <a:cubicBezTo>
                    <a:pt x="66251" y="59055"/>
                    <a:pt x="65899" y="59196"/>
                    <a:pt x="65617" y="59266"/>
                  </a:cubicBezTo>
                  <a:cubicBezTo>
                    <a:pt x="65405" y="59337"/>
                    <a:pt x="65193" y="59408"/>
                    <a:pt x="64981" y="59478"/>
                  </a:cubicBezTo>
                  <a:cubicBezTo>
                    <a:pt x="64629" y="59619"/>
                    <a:pt x="64205" y="59690"/>
                    <a:pt x="63853" y="59760"/>
                  </a:cubicBezTo>
                  <a:cubicBezTo>
                    <a:pt x="62935" y="59972"/>
                    <a:pt x="62018" y="60254"/>
                    <a:pt x="61030" y="60466"/>
                  </a:cubicBezTo>
                  <a:cubicBezTo>
                    <a:pt x="60748" y="60536"/>
                    <a:pt x="60536" y="60607"/>
                    <a:pt x="60254" y="60678"/>
                  </a:cubicBezTo>
                  <a:cubicBezTo>
                    <a:pt x="59902" y="60748"/>
                    <a:pt x="59478" y="60819"/>
                    <a:pt x="59126" y="60889"/>
                  </a:cubicBezTo>
                  <a:cubicBezTo>
                    <a:pt x="58349" y="61030"/>
                    <a:pt x="57573" y="61172"/>
                    <a:pt x="56727" y="61312"/>
                  </a:cubicBezTo>
                  <a:cubicBezTo>
                    <a:pt x="56374" y="61383"/>
                    <a:pt x="56091" y="61454"/>
                    <a:pt x="55739" y="61454"/>
                  </a:cubicBezTo>
                  <a:cubicBezTo>
                    <a:pt x="55386" y="61524"/>
                    <a:pt x="55033" y="61524"/>
                    <a:pt x="54681" y="61595"/>
                  </a:cubicBezTo>
                  <a:cubicBezTo>
                    <a:pt x="53904" y="61665"/>
                    <a:pt x="53199" y="61806"/>
                    <a:pt x="52423" y="61877"/>
                  </a:cubicBezTo>
                  <a:cubicBezTo>
                    <a:pt x="52070" y="61877"/>
                    <a:pt x="51717" y="61948"/>
                    <a:pt x="51364" y="62018"/>
                  </a:cubicBezTo>
                  <a:cubicBezTo>
                    <a:pt x="51012" y="62018"/>
                    <a:pt x="50659" y="62018"/>
                    <a:pt x="50376" y="62089"/>
                  </a:cubicBezTo>
                  <a:cubicBezTo>
                    <a:pt x="49600" y="62159"/>
                    <a:pt x="48824" y="62159"/>
                    <a:pt x="48119" y="62230"/>
                  </a:cubicBezTo>
                  <a:cubicBezTo>
                    <a:pt x="47766" y="62230"/>
                    <a:pt x="47343" y="62300"/>
                    <a:pt x="46990" y="62300"/>
                  </a:cubicBezTo>
                  <a:cubicBezTo>
                    <a:pt x="46708" y="62300"/>
                    <a:pt x="46355" y="62300"/>
                    <a:pt x="46073" y="62300"/>
                  </a:cubicBezTo>
                  <a:cubicBezTo>
                    <a:pt x="45226" y="62300"/>
                    <a:pt x="44450" y="62300"/>
                    <a:pt x="43603" y="62300"/>
                  </a:cubicBezTo>
                  <a:cubicBezTo>
                    <a:pt x="43180" y="62300"/>
                    <a:pt x="42757" y="62300"/>
                    <a:pt x="42404" y="62300"/>
                  </a:cubicBezTo>
                  <a:cubicBezTo>
                    <a:pt x="42192" y="62300"/>
                    <a:pt x="41910" y="62230"/>
                    <a:pt x="41698" y="62230"/>
                  </a:cubicBezTo>
                  <a:cubicBezTo>
                    <a:pt x="40710" y="62159"/>
                    <a:pt x="39652" y="62089"/>
                    <a:pt x="38664" y="62018"/>
                  </a:cubicBezTo>
                  <a:cubicBezTo>
                    <a:pt x="38241" y="62018"/>
                    <a:pt x="37818" y="61948"/>
                    <a:pt x="37465" y="61948"/>
                  </a:cubicBezTo>
                  <a:cubicBezTo>
                    <a:pt x="37253" y="61948"/>
                    <a:pt x="37042" y="61877"/>
                    <a:pt x="36900" y="61877"/>
                  </a:cubicBezTo>
                  <a:cubicBezTo>
                    <a:pt x="36618" y="61877"/>
                    <a:pt x="36265" y="61806"/>
                    <a:pt x="35983" y="61736"/>
                  </a:cubicBezTo>
                  <a:cubicBezTo>
                    <a:pt x="34925" y="61595"/>
                    <a:pt x="33867" y="61454"/>
                    <a:pt x="32879" y="61312"/>
                  </a:cubicBezTo>
                  <a:cubicBezTo>
                    <a:pt x="32597" y="61242"/>
                    <a:pt x="32385" y="61242"/>
                    <a:pt x="32103" y="61172"/>
                  </a:cubicBezTo>
                  <a:cubicBezTo>
                    <a:pt x="31961" y="61172"/>
                    <a:pt x="31891" y="61101"/>
                    <a:pt x="31750" y="61101"/>
                  </a:cubicBezTo>
                  <a:cubicBezTo>
                    <a:pt x="31256" y="61030"/>
                    <a:pt x="30762" y="60889"/>
                    <a:pt x="30339" y="60819"/>
                  </a:cubicBezTo>
                  <a:cubicBezTo>
                    <a:pt x="29492" y="60678"/>
                    <a:pt x="28646" y="60466"/>
                    <a:pt x="27799" y="60254"/>
                  </a:cubicBezTo>
                  <a:cubicBezTo>
                    <a:pt x="27234" y="60113"/>
                    <a:pt x="26599" y="59972"/>
                    <a:pt x="26035" y="59760"/>
                  </a:cubicBezTo>
                  <a:cubicBezTo>
                    <a:pt x="25259" y="59548"/>
                    <a:pt x="24483" y="59337"/>
                    <a:pt x="23707" y="59125"/>
                  </a:cubicBezTo>
                  <a:cubicBezTo>
                    <a:pt x="23565" y="59055"/>
                    <a:pt x="23354" y="59055"/>
                    <a:pt x="23213" y="58984"/>
                  </a:cubicBezTo>
                  <a:cubicBezTo>
                    <a:pt x="22295" y="58702"/>
                    <a:pt x="21378" y="58349"/>
                    <a:pt x="20461" y="57996"/>
                  </a:cubicBezTo>
                  <a:cubicBezTo>
                    <a:pt x="20320" y="57926"/>
                    <a:pt x="20179" y="57855"/>
                    <a:pt x="20038" y="57855"/>
                  </a:cubicBezTo>
                  <a:cubicBezTo>
                    <a:pt x="19050" y="57503"/>
                    <a:pt x="18062" y="57079"/>
                    <a:pt x="17145" y="56656"/>
                  </a:cubicBezTo>
                  <a:cubicBezTo>
                    <a:pt x="16862" y="56515"/>
                    <a:pt x="16580" y="56374"/>
                    <a:pt x="16298" y="56233"/>
                  </a:cubicBezTo>
                  <a:cubicBezTo>
                    <a:pt x="15240" y="55739"/>
                    <a:pt x="14252" y="55174"/>
                    <a:pt x="13264" y="54610"/>
                  </a:cubicBezTo>
                  <a:cubicBezTo>
                    <a:pt x="13053" y="54469"/>
                    <a:pt x="12911" y="54398"/>
                    <a:pt x="12700" y="54257"/>
                  </a:cubicBezTo>
                  <a:cubicBezTo>
                    <a:pt x="12559" y="54187"/>
                    <a:pt x="12347" y="54045"/>
                    <a:pt x="12206" y="53975"/>
                  </a:cubicBezTo>
                  <a:cubicBezTo>
                    <a:pt x="11924" y="53833"/>
                    <a:pt x="11641" y="53622"/>
                    <a:pt x="11359" y="53481"/>
                  </a:cubicBezTo>
                  <a:cubicBezTo>
                    <a:pt x="11147" y="53340"/>
                    <a:pt x="10865" y="53128"/>
                    <a:pt x="10654" y="52987"/>
                  </a:cubicBezTo>
                  <a:cubicBezTo>
                    <a:pt x="10371" y="52775"/>
                    <a:pt x="10160" y="52634"/>
                    <a:pt x="9878" y="52423"/>
                  </a:cubicBezTo>
                  <a:cubicBezTo>
                    <a:pt x="9666" y="52281"/>
                    <a:pt x="9454" y="52070"/>
                    <a:pt x="9172" y="51929"/>
                  </a:cubicBezTo>
                  <a:cubicBezTo>
                    <a:pt x="8960" y="51717"/>
                    <a:pt x="8678" y="51576"/>
                    <a:pt x="8466" y="51364"/>
                  </a:cubicBezTo>
                  <a:cubicBezTo>
                    <a:pt x="8255" y="51223"/>
                    <a:pt x="8043" y="51012"/>
                    <a:pt x="7832" y="50870"/>
                  </a:cubicBezTo>
                  <a:cubicBezTo>
                    <a:pt x="7620" y="50659"/>
                    <a:pt x="7408" y="50518"/>
                    <a:pt x="7196" y="50306"/>
                  </a:cubicBezTo>
                  <a:cubicBezTo>
                    <a:pt x="7126" y="50236"/>
                    <a:pt x="6985" y="50165"/>
                    <a:pt x="6914" y="50094"/>
                  </a:cubicBezTo>
                  <a:cubicBezTo>
                    <a:pt x="6844" y="50024"/>
                    <a:pt x="6773" y="49953"/>
                    <a:pt x="6702" y="49882"/>
                  </a:cubicBezTo>
                  <a:cubicBezTo>
                    <a:pt x="6350" y="49530"/>
                    <a:pt x="5997" y="49177"/>
                    <a:pt x="5715" y="48895"/>
                  </a:cubicBezTo>
                  <a:cubicBezTo>
                    <a:pt x="5574" y="48754"/>
                    <a:pt x="5503" y="48683"/>
                    <a:pt x="5362" y="48542"/>
                  </a:cubicBezTo>
                  <a:cubicBezTo>
                    <a:pt x="4939" y="48119"/>
                    <a:pt x="4586" y="47625"/>
                    <a:pt x="4163" y="47201"/>
                  </a:cubicBezTo>
                  <a:cubicBezTo>
                    <a:pt x="4163" y="47201"/>
                    <a:pt x="4163" y="47131"/>
                    <a:pt x="4092" y="47131"/>
                  </a:cubicBezTo>
                  <a:cubicBezTo>
                    <a:pt x="4022" y="46990"/>
                    <a:pt x="3951" y="46919"/>
                    <a:pt x="3880" y="46778"/>
                  </a:cubicBezTo>
                  <a:cubicBezTo>
                    <a:pt x="3669" y="46496"/>
                    <a:pt x="3457" y="46214"/>
                    <a:pt x="3245" y="45931"/>
                  </a:cubicBezTo>
                  <a:cubicBezTo>
                    <a:pt x="3104" y="45790"/>
                    <a:pt x="3034" y="45579"/>
                    <a:pt x="2963" y="45437"/>
                  </a:cubicBezTo>
                  <a:cubicBezTo>
                    <a:pt x="2822" y="45155"/>
                    <a:pt x="2611" y="44873"/>
                    <a:pt x="2469" y="44661"/>
                  </a:cubicBezTo>
                  <a:cubicBezTo>
                    <a:pt x="2399" y="44591"/>
                    <a:pt x="2399" y="44521"/>
                    <a:pt x="2328" y="44450"/>
                  </a:cubicBezTo>
                  <a:cubicBezTo>
                    <a:pt x="2258" y="44309"/>
                    <a:pt x="2187" y="44238"/>
                    <a:pt x="2187" y="44097"/>
                  </a:cubicBezTo>
                  <a:cubicBezTo>
                    <a:pt x="2046" y="43885"/>
                    <a:pt x="1975" y="43673"/>
                    <a:pt x="1835" y="43391"/>
                  </a:cubicBezTo>
                  <a:cubicBezTo>
                    <a:pt x="1764" y="43180"/>
                    <a:pt x="1623" y="43039"/>
                    <a:pt x="1552" y="42827"/>
                  </a:cubicBezTo>
                  <a:cubicBezTo>
                    <a:pt x="1481" y="42615"/>
                    <a:pt x="1341" y="42404"/>
                    <a:pt x="1270" y="42121"/>
                  </a:cubicBezTo>
                  <a:cubicBezTo>
                    <a:pt x="1199" y="42051"/>
                    <a:pt x="1199" y="41910"/>
                    <a:pt x="1129" y="41839"/>
                  </a:cubicBezTo>
                  <a:cubicBezTo>
                    <a:pt x="1129" y="41769"/>
                    <a:pt x="1058" y="41628"/>
                    <a:pt x="1058" y="41557"/>
                  </a:cubicBezTo>
                  <a:cubicBezTo>
                    <a:pt x="987" y="41345"/>
                    <a:pt x="917" y="41134"/>
                    <a:pt x="847" y="40922"/>
                  </a:cubicBezTo>
                  <a:cubicBezTo>
                    <a:pt x="776" y="40710"/>
                    <a:pt x="705" y="40499"/>
                    <a:pt x="705" y="40358"/>
                  </a:cubicBezTo>
                  <a:cubicBezTo>
                    <a:pt x="635" y="40146"/>
                    <a:pt x="564" y="39934"/>
                    <a:pt x="564" y="39722"/>
                  </a:cubicBezTo>
                  <a:cubicBezTo>
                    <a:pt x="564" y="39582"/>
                    <a:pt x="494" y="39511"/>
                    <a:pt x="494" y="39370"/>
                  </a:cubicBezTo>
                  <a:cubicBezTo>
                    <a:pt x="494" y="39299"/>
                    <a:pt x="494" y="39229"/>
                    <a:pt x="423" y="39158"/>
                  </a:cubicBezTo>
                  <a:cubicBezTo>
                    <a:pt x="353" y="38946"/>
                    <a:pt x="353" y="38735"/>
                    <a:pt x="282" y="38452"/>
                  </a:cubicBezTo>
                  <a:cubicBezTo>
                    <a:pt x="282" y="38241"/>
                    <a:pt x="211" y="38029"/>
                    <a:pt x="211" y="37888"/>
                  </a:cubicBezTo>
                  <a:cubicBezTo>
                    <a:pt x="211" y="37676"/>
                    <a:pt x="141" y="37465"/>
                    <a:pt x="141" y="37182"/>
                  </a:cubicBezTo>
                  <a:cubicBezTo>
                    <a:pt x="141" y="37042"/>
                    <a:pt x="141" y="36900"/>
                    <a:pt x="141" y="36759"/>
                  </a:cubicBezTo>
                  <a:cubicBezTo>
                    <a:pt x="141" y="36618"/>
                    <a:pt x="141" y="36477"/>
                    <a:pt x="141" y="36336"/>
                  </a:cubicBezTo>
                  <a:lnTo>
                    <a:pt x="71" y="423"/>
                  </a:lnTo>
                  <a:cubicBezTo>
                    <a:pt x="0" y="494"/>
                    <a:pt x="0" y="776"/>
                    <a:pt x="0" y="1058"/>
                  </a:cubicBezTo>
                  <a:close/>
                </a:path>
              </a:pathLst>
            </a:custGeom>
            <a:solidFill>
              <a:schemeClr val="accent1"/>
            </a:solidFill>
            <a:ln w="7047"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FF7EC870-AC6B-4947-A97A-F2CE2EA352B1}"/>
                </a:ext>
              </a:extLst>
            </p:cNvPr>
            <p:cNvSpPr/>
            <p:nvPr/>
          </p:nvSpPr>
          <p:spPr>
            <a:xfrm>
              <a:off x="9145834" y="5175109"/>
              <a:ext cx="84667" cy="42333"/>
            </a:xfrm>
            <a:custGeom>
              <a:avLst/>
              <a:gdLst>
                <a:gd name="connsiteX0" fmla="*/ 0 w 84666"/>
                <a:gd name="connsiteY0" fmla="*/ 21872 h 42333"/>
                <a:gd name="connsiteX1" fmla="*/ 71 w 84666"/>
                <a:gd name="connsiteY1" fmla="*/ 22578 h 42333"/>
                <a:gd name="connsiteX2" fmla="*/ 141 w 84666"/>
                <a:gd name="connsiteY2" fmla="*/ 23284 h 42333"/>
                <a:gd name="connsiteX3" fmla="*/ 211 w 84666"/>
                <a:gd name="connsiteY3" fmla="*/ 23848 h 42333"/>
                <a:gd name="connsiteX4" fmla="*/ 282 w 84666"/>
                <a:gd name="connsiteY4" fmla="*/ 24554 h 42333"/>
                <a:gd name="connsiteX5" fmla="*/ 423 w 84666"/>
                <a:gd name="connsiteY5" fmla="*/ 25118 h 42333"/>
                <a:gd name="connsiteX6" fmla="*/ 565 w 84666"/>
                <a:gd name="connsiteY6" fmla="*/ 25753 h 42333"/>
                <a:gd name="connsiteX7" fmla="*/ 776 w 84666"/>
                <a:gd name="connsiteY7" fmla="*/ 26318 h 42333"/>
                <a:gd name="connsiteX8" fmla="*/ 988 w 84666"/>
                <a:gd name="connsiteY8" fmla="*/ 26952 h 42333"/>
                <a:gd name="connsiteX9" fmla="*/ 1199 w 84666"/>
                <a:gd name="connsiteY9" fmla="*/ 27517 h 42333"/>
                <a:gd name="connsiteX10" fmla="*/ 1693 w 84666"/>
                <a:gd name="connsiteY10" fmla="*/ 28716 h 42333"/>
                <a:gd name="connsiteX11" fmla="*/ 4163 w 84666"/>
                <a:gd name="connsiteY11" fmla="*/ 32597 h 42333"/>
                <a:gd name="connsiteX12" fmla="*/ 5292 w 84666"/>
                <a:gd name="connsiteY12" fmla="*/ 33867 h 42333"/>
                <a:gd name="connsiteX13" fmla="*/ 5644 w 84666"/>
                <a:gd name="connsiteY13" fmla="*/ 34220 h 42333"/>
                <a:gd name="connsiteX14" fmla="*/ 6632 w 84666"/>
                <a:gd name="connsiteY14" fmla="*/ 35207 h 42333"/>
                <a:gd name="connsiteX15" fmla="*/ 7126 w 84666"/>
                <a:gd name="connsiteY15" fmla="*/ 35631 h 42333"/>
                <a:gd name="connsiteX16" fmla="*/ 7761 w 84666"/>
                <a:gd name="connsiteY16" fmla="*/ 36195 h 42333"/>
                <a:gd name="connsiteX17" fmla="*/ 7832 w 84666"/>
                <a:gd name="connsiteY17" fmla="*/ 36266 h 42333"/>
                <a:gd name="connsiteX18" fmla="*/ 9102 w 84666"/>
                <a:gd name="connsiteY18" fmla="*/ 37324 h 42333"/>
                <a:gd name="connsiteX19" fmla="*/ 9737 w 84666"/>
                <a:gd name="connsiteY19" fmla="*/ 37818 h 42333"/>
                <a:gd name="connsiteX20" fmla="*/ 10513 w 84666"/>
                <a:gd name="connsiteY20" fmla="*/ 38382 h 42333"/>
                <a:gd name="connsiteX21" fmla="*/ 11218 w 84666"/>
                <a:gd name="connsiteY21" fmla="*/ 38876 h 42333"/>
                <a:gd name="connsiteX22" fmla="*/ 12065 w 84666"/>
                <a:gd name="connsiteY22" fmla="*/ 39370 h 42333"/>
                <a:gd name="connsiteX23" fmla="*/ 13123 w 84666"/>
                <a:gd name="connsiteY23" fmla="*/ 40005 h 42333"/>
                <a:gd name="connsiteX24" fmla="*/ 14605 w 84666"/>
                <a:gd name="connsiteY24" fmla="*/ 40852 h 42333"/>
                <a:gd name="connsiteX25" fmla="*/ 16157 w 84666"/>
                <a:gd name="connsiteY25" fmla="*/ 41628 h 42333"/>
                <a:gd name="connsiteX26" fmla="*/ 17004 w 84666"/>
                <a:gd name="connsiteY26" fmla="*/ 42051 h 42333"/>
                <a:gd name="connsiteX27" fmla="*/ 18415 w 84666"/>
                <a:gd name="connsiteY27" fmla="*/ 42686 h 42333"/>
                <a:gd name="connsiteX28" fmla="*/ 19897 w 84666"/>
                <a:gd name="connsiteY28" fmla="*/ 43251 h 42333"/>
                <a:gd name="connsiteX29" fmla="*/ 20320 w 84666"/>
                <a:gd name="connsiteY29" fmla="*/ 43392 h 42333"/>
                <a:gd name="connsiteX30" fmla="*/ 21943 w 84666"/>
                <a:gd name="connsiteY30" fmla="*/ 43956 h 42333"/>
                <a:gd name="connsiteX31" fmla="*/ 23565 w 84666"/>
                <a:gd name="connsiteY31" fmla="*/ 44521 h 42333"/>
                <a:gd name="connsiteX32" fmla="*/ 24130 w 84666"/>
                <a:gd name="connsiteY32" fmla="*/ 44662 h 42333"/>
                <a:gd name="connsiteX33" fmla="*/ 26670 w 84666"/>
                <a:gd name="connsiteY33" fmla="*/ 45367 h 42333"/>
                <a:gd name="connsiteX34" fmla="*/ 27658 w 84666"/>
                <a:gd name="connsiteY34" fmla="*/ 45650 h 42333"/>
                <a:gd name="connsiteX35" fmla="*/ 28928 w 84666"/>
                <a:gd name="connsiteY35" fmla="*/ 45932 h 42333"/>
                <a:gd name="connsiteX36" fmla="*/ 31115 w 84666"/>
                <a:gd name="connsiteY36" fmla="*/ 46355 h 42333"/>
                <a:gd name="connsiteX37" fmla="*/ 31185 w 84666"/>
                <a:gd name="connsiteY37" fmla="*/ 46355 h 42333"/>
                <a:gd name="connsiteX38" fmla="*/ 31256 w 84666"/>
                <a:gd name="connsiteY38" fmla="*/ 46355 h 42333"/>
                <a:gd name="connsiteX39" fmla="*/ 31961 w 84666"/>
                <a:gd name="connsiteY39" fmla="*/ 46496 h 42333"/>
                <a:gd name="connsiteX40" fmla="*/ 32808 w 84666"/>
                <a:gd name="connsiteY40" fmla="*/ 46638 h 42333"/>
                <a:gd name="connsiteX41" fmla="*/ 35913 w 84666"/>
                <a:gd name="connsiteY41" fmla="*/ 47061 h 42333"/>
                <a:gd name="connsiteX42" fmla="*/ 37183 w 84666"/>
                <a:gd name="connsiteY42" fmla="*/ 47202 h 42333"/>
                <a:gd name="connsiteX43" fmla="*/ 38664 w 84666"/>
                <a:gd name="connsiteY43" fmla="*/ 47343 h 42333"/>
                <a:gd name="connsiteX44" fmla="*/ 40217 w 84666"/>
                <a:gd name="connsiteY44" fmla="*/ 47484 h 42333"/>
                <a:gd name="connsiteX45" fmla="*/ 41698 w 84666"/>
                <a:gd name="connsiteY45" fmla="*/ 47554 h 42333"/>
                <a:gd name="connsiteX46" fmla="*/ 43674 w 84666"/>
                <a:gd name="connsiteY46" fmla="*/ 47625 h 42333"/>
                <a:gd name="connsiteX47" fmla="*/ 46143 w 84666"/>
                <a:gd name="connsiteY47" fmla="*/ 47625 h 42333"/>
                <a:gd name="connsiteX48" fmla="*/ 46778 w 84666"/>
                <a:gd name="connsiteY48" fmla="*/ 47625 h 42333"/>
                <a:gd name="connsiteX49" fmla="*/ 49671 w 84666"/>
                <a:gd name="connsiteY49" fmla="*/ 47484 h 42333"/>
                <a:gd name="connsiteX50" fmla="*/ 50447 w 84666"/>
                <a:gd name="connsiteY50" fmla="*/ 47414 h 42333"/>
                <a:gd name="connsiteX51" fmla="*/ 52564 w 84666"/>
                <a:gd name="connsiteY51" fmla="*/ 47272 h 42333"/>
                <a:gd name="connsiteX52" fmla="*/ 54822 w 84666"/>
                <a:gd name="connsiteY52" fmla="*/ 46990 h 42333"/>
                <a:gd name="connsiteX53" fmla="*/ 56868 w 84666"/>
                <a:gd name="connsiteY53" fmla="*/ 46708 h 42333"/>
                <a:gd name="connsiteX54" fmla="*/ 59196 w 84666"/>
                <a:gd name="connsiteY54" fmla="*/ 46284 h 42333"/>
                <a:gd name="connsiteX55" fmla="*/ 59266 w 84666"/>
                <a:gd name="connsiteY55" fmla="*/ 46284 h 42333"/>
                <a:gd name="connsiteX56" fmla="*/ 61101 w 84666"/>
                <a:gd name="connsiteY56" fmla="*/ 45932 h 42333"/>
                <a:gd name="connsiteX57" fmla="*/ 63923 w 84666"/>
                <a:gd name="connsiteY57" fmla="*/ 45226 h 42333"/>
                <a:gd name="connsiteX58" fmla="*/ 65687 w 84666"/>
                <a:gd name="connsiteY58" fmla="*/ 44732 h 42333"/>
                <a:gd name="connsiteX59" fmla="*/ 66604 w 84666"/>
                <a:gd name="connsiteY59" fmla="*/ 44450 h 42333"/>
                <a:gd name="connsiteX60" fmla="*/ 68016 w 84666"/>
                <a:gd name="connsiteY60" fmla="*/ 44027 h 42333"/>
                <a:gd name="connsiteX61" fmla="*/ 70132 w 84666"/>
                <a:gd name="connsiteY61" fmla="*/ 43251 h 42333"/>
                <a:gd name="connsiteX62" fmla="*/ 73589 w 84666"/>
                <a:gd name="connsiteY62" fmla="*/ 41839 h 42333"/>
                <a:gd name="connsiteX63" fmla="*/ 77047 w 84666"/>
                <a:gd name="connsiteY63" fmla="*/ 40076 h 42333"/>
                <a:gd name="connsiteX64" fmla="*/ 80151 w 84666"/>
                <a:gd name="connsiteY64" fmla="*/ 38100 h 42333"/>
                <a:gd name="connsiteX65" fmla="*/ 86289 w 84666"/>
                <a:gd name="connsiteY65" fmla="*/ 32385 h 42333"/>
                <a:gd name="connsiteX66" fmla="*/ 87065 w 84666"/>
                <a:gd name="connsiteY66" fmla="*/ 31397 h 42333"/>
                <a:gd name="connsiteX67" fmla="*/ 87842 w 84666"/>
                <a:gd name="connsiteY67" fmla="*/ 30198 h 42333"/>
                <a:gd name="connsiteX68" fmla="*/ 88970 w 84666"/>
                <a:gd name="connsiteY68" fmla="*/ 28081 h 42333"/>
                <a:gd name="connsiteX69" fmla="*/ 89253 w 84666"/>
                <a:gd name="connsiteY69" fmla="*/ 27376 h 42333"/>
                <a:gd name="connsiteX70" fmla="*/ 89606 w 84666"/>
                <a:gd name="connsiteY70" fmla="*/ 26458 h 42333"/>
                <a:gd name="connsiteX71" fmla="*/ 90382 w 84666"/>
                <a:gd name="connsiteY71" fmla="*/ 22719 h 42333"/>
                <a:gd name="connsiteX72" fmla="*/ 90452 w 84666"/>
                <a:gd name="connsiteY72" fmla="*/ 21872 h 42333"/>
                <a:gd name="connsiteX73" fmla="*/ 90452 w 84666"/>
                <a:gd name="connsiteY73" fmla="*/ 21449 h 42333"/>
                <a:gd name="connsiteX74" fmla="*/ 90452 w 84666"/>
                <a:gd name="connsiteY74" fmla="*/ 21661 h 42333"/>
                <a:gd name="connsiteX75" fmla="*/ 81986 w 84666"/>
                <a:gd name="connsiteY75" fmla="*/ 6209 h 42333"/>
                <a:gd name="connsiteX76" fmla="*/ 77188 w 84666"/>
                <a:gd name="connsiteY76" fmla="*/ 21520 h 42333"/>
                <a:gd name="connsiteX77" fmla="*/ 67804 w 84666"/>
                <a:gd name="connsiteY77" fmla="*/ 34572 h 42333"/>
                <a:gd name="connsiteX78" fmla="*/ 22789 w 84666"/>
                <a:gd name="connsiteY78" fmla="*/ 34572 h 42333"/>
                <a:gd name="connsiteX79" fmla="*/ 14746 w 84666"/>
                <a:gd name="connsiteY79" fmla="*/ 16510 h 42333"/>
                <a:gd name="connsiteX80" fmla="*/ 14746 w 84666"/>
                <a:gd name="connsiteY80" fmla="*/ 16440 h 42333"/>
                <a:gd name="connsiteX81" fmla="*/ 19967 w 84666"/>
                <a:gd name="connsiteY81" fmla="*/ 0 h 42333"/>
                <a:gd name="connsiteX82" fmla="*/ 13547 w 84666"/>
                <a:gd name="connsiteY82" fmla="*/ 3104 h 42333"/>
                <a:gd name="connsiteX83" fmla="*/ 0 w 84666"/>
                <a:gd name="connsiteY83" fmla="*/ 2187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4666" h="42333">
                  <a:moveTo>
                    <a:pt x="0" y="21872"/>
                  </a:moveTo>
                  <a:cubicBezTo>
                    <a:pt x="0" y="22084"/>
                    <a:pt x="0" y="22296"/>
                    <a:pt x="71" y="22578"/>
                  </a:cubicBezTo>
                  <a:cubicBezTo>
                    <a:pt x="141" y="22860"/>
                    <a:pt x="71" y="23001"/>
                    <a:pt x="141" y="23284"/>
                  </a:cubicBezTo>
                  <a:cubicBezTo>
                    <a:pt x="141" y="23495"/>
                    <a:pt x="211" y="23707"/>
                    <a:pt x="211" y="23848"/>
                  </a:cubicBezTo>
                  <a:cubicBezTo>
                    <a:pt x="282" y="24060"/>
                    <a:pt x="282" y="24271"/>
                    <a:pt x="282" y="24554"/>
                  </a:cubicBezTo>
                  <a:cubicBezTo>
                    <a:pt x="282" y="24765"/>
                    <a:pt x="353" y="24977"/>
                    <a:pt x="423" y="25118"/>
                  </a:cubicBezTo>
                  <a:cubicBezTo>
                    <a:pt x="494" y="25330"/>
                    <a:pt x="494" y="25541"/>
                    <a:pt x="565" y="25753"/>
                  </a:cubicBezTo>
                  <a:cubicBezTo>
                    <a:pt x="635" y="25964"/>
                    <a:pt x="705" y="26176"/>
                    <a:pt x="776" y="26318"/>
                  </a:cubicBezTo>
                  <a:cubicBezTo>
                    <a:pt x="847" y="26529"/>
                    <a:pt x="917" y="26741"/>
                    <a:pt x="988" y="26952"/>
                  </a:cubicBezTo>
                  <a:cubicBezTo>
                    <a:pt x="1058" y="27164"/>
                    <a:pt x="1129" y="27376"/>
                    <a:pt x="1199" y="27517"/>
                  </a:cubicBezTo>
                  <a:cubicBezTo>
                    <a:pt x="1341" y="27940"/>
                    <a:pt x="1481" y="28363"/>
                    <a:pt x="1693" y="28716"/>
                  </a:cubicBezTo>
                  <a:cubicBezTo>
                    <a:pt x="2328" y="30057"/>
                    <a:pt x="3175" y="31327"/>
                    <a:pt x="4163" y="32597"/>
                  </a:cubicBezTo>
                  <a:cubicBezTo>
                    <a:pt x="4516" y="33020"/>
                    <a:pt x="4939" y="33443"/>
                    <a:pt x="5292" y="33867"/>
                  </a:cubicBezTo>
                  <a:cubicBezTo>
                    <a:pt x="5362" y="34008"/>
                    <a:pt x="5503" y="34078"/>
                    <a:pt x="5644" y="34220"/>
                  </a:cubicBezTo>
                  <a:cubicBezTo>
                    <a:pt x="5997" y="34572"/>
                    <a:pt x="6280" y="34925"/>
                    <a:pt x="6632" y="35207"/>
                  </a:cubicBezTo>
                  <a:cubicBezTo>
                    <a:pt x="6773" y="35348"/>
                    <a:pt x="6985" y="35560"/>
                    <a:pt x="7126" y="35631"/>
                  </a:cubicBezTo>
                  <a:cubicBezTo>
                    <a:pt x="7338" y="35842"/>
                    <a:pt x="7549" y="35984"/>
                    <a:pt x="7761" y="36195"/>
                  </a:cubicBezTo>
                  <a:cubicBezTo>
                    <a:pt x="7761" y="36195"/>
                    <a:pt x="7832" y="36266"/>
                    <a:pt x="7832" y="36266"/>
                  </a:cubicBezTo>
                  <a:cubicBezTo>
                    <a:pt x="8255" y="36618"/>
                    <a:pt x="8678" y="36971"/>
                    <a:pt x="9102" y="37324"/>
                  </a:cubicBezTo>
                  <a:cubicBezTo>
                    <a:pt x="9313" y="37536"/>
                    <a:pt x="9525" y="37677"/>
                    <a:pt x="9737" y="37818"/>
                  </a:cubicBezTo>
                  <a:cubicBezTo>
                    <a:pt x="10019" y="38030"/>
                    <a:pt x="10231" y="38171"/>
                    <a:pt x="10513" y="38382"/>
                  </a:cubicBezTo>
                  <a:cubicBezTo>
                    <a:pt x="10725" y="38594"/>
                    <a:pt x="11007" y="38735"/>
                    <a:pt x="11218" y="38876"/>
                  </a:cubicBezTo>
                  <a:cubicBezTo>
                    <a:pt x="11501" y="39017"/>
                    <a:pt x="11783" y="39229"/>
                    <a:pt x="12065" y="39370"/>
                  </a:cubicBezTo>
                  <a:cubicBezTo>
                    <a:pt x="12418" y="39582"/>
                    <a:pt x="12771" y="39793"/>
                    <a:pt x="13123" y="40005"/>
                  </a:cubicBezTo>
                  <a:cubicBezTo>
                    <a:pt x="13617" y="40287"/>
                    <a:pt x="14111" y="40569"/>
                    <a:pt x="14605" y="40852"/>
                  </a:cubicBezTo>
                  <a:cubicBezTo>
                    <a:pt x="15099" y="41134"/>
                    <a:pt x="15593" y="41346"/>
                    <a:pt x="16157" y="41628"/>
                  </a:cubicBezTo>
                  <a:cubicBezTo>
                    <a:pt x="16440" y="41769"/>
                    <a:pt x="16722" y="41910"/>
                    <a:pt x="17004" y="42051"/>
                  </a:cubicBezTo>
                  <a:cubicBezTo>
                    <a:pt x="17498" y="42263"/>
                    <a:pt x="17921" y="42475"/>
                    <a:pt x="18415" y="42686"/>
                  </a:cubicBezTo>
                  <a:cubicBezTo>
                    <a:pt x="18909" y="42898"/>
                    <a:pt x="19403" y="43110"/>
                    <a:pt x="19897" y="43251"/>
                  </a:cubicBezTo>
                  <a:cubicBezTo>
                    <a:pt x="20038" y="43321"/>
                    <a:pt x="20179" y="43321"/>
                    <a:pt x="20320" y="43392"/>
                  </a:cubicBezTo>
                  <a:cubicBezTo>
                    <a:pt x="20814" y="43603"/>
                    <a:pt x="21378" y="43815"/>
                    <a:pt x="21943" y="43956"/>
                  </a:cubicBezTo>
                  <a:cubicBezTo>
                    <a:pt x="22507" y="44097"/>
                    <a:pt x="23001" y="44309"/>
                    <a:pt x="23565" y="44521"/>
                  </a:cubicBezTo>
                  <a:cubicBezTo>
                    <a:pt x="23777" y="44591"/>
                    <a:pt x="23918" y="44662"/>
                    <a:pt x="24130" y="44662"/>
                  </a:cubicBezTo>
                  <a:cubicBezTo>
                    <a:pt x="24977" y="44944"/>
                    <a:pt x="25823" y="45156"/>
                    <a:pt x="26670" y="45367"/>
                  </a:cubicBezTo>
                  <a:cubicBezTo>
                    <a:pt x="27023" y="45438"/>
                    <a:pt x="27305" y="45579"/>
                    <a:pt x="27658" y="45650"/>
                  </a:cubicBezTo>
                  <a:cubicBezTo>
                    <a:pt x="28081" y="45720"/>
                    <a:pt x="28504" y="45861"/>
                    <a:pt x="28928" y="45932"/>
                  </a:cubicBezTo>
                  <a:cubicBezTo>
                    <a:pt x="29633" y="46073"/>
                    <a:pt x="30339" y="46284"/>
                    <a:pt x="31115" y="46355"/>
                  </a:cubicBezTo>
                  <a:cubicBezTo>
                    <a:pt x="31115" y="46355"/>
                    <a:pt x="31115" y="46355"/>
                    <a:pt x="31185" y="46355"/>
                  </a:cubicBezTo>
                  <a:cubicBezTo>
                    <a:pt x="31185" y="46355"/>
                    <a:pt x="31256" y="46355"/>
                    <a:pt x="31256" y="46355"/>
                  </a:cubicBezTo>
                  <a:cubicBezTo>
                    <a:pt x="31468" y="46426"/>
                    <a:pt x="31679" y="46426"/>
                    <a:pt x="31961" y="46496"/>
                  </a:cubicBezTo>
                  <a:cubicBezTo>
                    <a:pt x="32244" y="46567"/>
                    <a:pt x="32526" y="46567"/>
                    <a:pt x="32808" y="46638"/>
                  </a:cubicBezTo>
                  <a:cubicBezTo>
                    <a:pt x="33867" y="46778"/>
                    <a:pt x="34854" y="46920"/>
                    <a:pt x="35913" y="47061"/>
                  </a:cubicBezTo>
                  <a:cubicBezTo>
                    <a:pt x="36336" y="47131"/>
                    <a:pt x="36759" y="47202"/>
                    <a:pt x="37183" y="47202"/>
                  </a:cubicBezTo>
                  <a:cubicBezTo>
                    <a:pt x="37676" y="47272"/>
                    <a:pt x="38170" y="47272"/>
                    <a:pt x="38664" y="47343"/>
                  </a:cubicBezTo>
                  <a:cubicBezTo>
                    <a:pt x="39158" y="47414"/>
                    <a:pt x="39652" y="47414"/>
                    <a:pt x="40217" y="47484"/>
                  </a:cubicBezTo>
                  <a:cubicBezTo>
                    <a:pt x="40711" y="47554"/>
                    <a:pt x="41204" y="47554"/>
                    <a:pt x="41698" y="47554"/>
                  </a:cubicBezTo>
                  <a:cubicBezTo>
                    <a:pt x="42333" y="47554"/>
                    <a:pt x="43039" y="47625"/>
                    <a:pt x="43674" y="47625"/>
                  </a:cubicBezTo>
                  <a:cubicBezTo>
                    <a:pt x="44521" y="47625"/>
                    <a:pt x="45297" y="47625"/>
                    <a:pt x="46143" y="47625"/>
                  </a:cubicBezTo>
                  <a:cubicBezTo>
                    <a:pt x="46355" y="47625"/>
                    <a:pt x="46566" y="47625"/>
                    <a:pt x="46778" y="47625"/>
                  </a:cubicBezTo>
                  <a:cubicBezTo>
                    <a:pt x="47766" y="47625"/>
                    <a:pt x="48754" y="47554"/>
                    <a:pt x="49671" y="47484"/>
                  </a:cubicBezTo>
                  <a:cubicBezTo>
                    <a:pt x="49953" y="47484"/>
                    <a:pt x="50165" y="47484"/>
                    <a:pt x="50447" y="47414"/>
                  </a:cubicBezTo>
                  <a:cubicBezTo>
                    <a:pt x="51153" y="47343"/>
                    <a:pt x="51858" y="47343"/>
                    <a:pt x="52564" y="47272"/>
                  </a:cubicBezTo>
                  <a:cubicBezTo>
                    <a:pt x="53340" y="47202"/>
                    <a:pt x="54045" y="47131"/>
                    <a:pt x="54822" y="46990"/>
                  </a:cubicBezTo>
                  <a:cubicBezTo>
                    <a:pt x="55527" y="46920"/>
                    <a:pt x="56162" y="46778"/>
                    <a:pt x="56868" y="46708"/>
                  </a:cubicBezTo>
                  <a:cubicBezTo>
                    <a:pt x="57644" y="46567"/>
                    <a:pt x="58420" y="46426"/>
                    <a:pt x="59196" y="46284"/>
                  </a:cubicBezTo>
                  <a:cubicBezTo>
                    <a:pt x="59196" y="46284"/>
                    <a:pt x="59266" y="46284"/>
                    <a:pt x="59266" y="46284"/>
                  </a:cubicBezTo>
                  <a:cubicBezTo>
                    <a:pt x="59902" y="46144"/>
                    <a:pt x="60537" y="46002"/>
                    <a:pt x="61101" y="45932"/>
                  </a:cubicBezTo>
                  <a:cubicBezTo>
                    <a:pt x="62018" y="45720"/>
                    <a:pt x="63006" y="45508"/>
                    <a:pt x="63923" y="45226"/>
                  </a:cubicBezTo>
                  <a:cubicBezTo>
                    <a:pt x="64488" y="45085"/>
                    <a:pt x="65123" y="44944"/>
                    <a:pt x="65687" y="44732"/>
                  </a:cubicBezTo>
                  <a:cubicBezTo>
                    <a:pt x="65969" y="44662"/>
                    <a:pt x="66322" y="44521"/>
                    <a:pt x="66604" y="44450"/>
                  </a:cubicBezTo>
                  <a:cubicBezTo>
                    <a:pt x="67098" y="44309"/>
                    <a:pt x="67522" y="44168"/>
                    <a:pt x="68016" y="44027"/>
                  </a:cubicBezTo>
                  <a:cubicBezTo>
                    <a:pt x="68721" y="43745"/>
                    <a:pt x="69426" y="43533"/>
                    <a:pt x="70132" y="43251"/>
                  </a:cubicBezTo>
                  <a:cubicBezTo>
                    <a:pt x="71332" y="42827"/>
                    <a:pt x="72461" y="42333"/>
                    <a:pt x="73589" y="41839"/>
                  </a:cubicBezTo>
                  <a:cubicBezTo>
                    <a:pt x="74789" y="41275"/>
                    <a:pt x="75918" y="40711"/>
                    <a:pt x="77047" y="40076"/>
                  </a:cubicBezTo>
                  <a:cubicBezTo>
                    <a:pt x="78176" y="39441"/>
                    <a:pt x="79163" y="38806"/>
                    <a:pt x="80151" y="38100"/>
                  </a:cubicBezTo>
                  <a:cubicBezTo>
                    <a:pt x="82691" y="36336"/>
                    <a:pt x="84737" y="34431"/>
                    <a:pt x="86289" y="32385"/>
                  </a:cubicBezTo>
                  <a:cubicBezTo>
                    <a:pt x="86572" y="32032"/>
                    <a:pt x="86783" y="31750"/>
                    <a:pt x="87065" y="31397"/>
                  </a:cubicBezTo>
                  <a:cubicBezTo>
                    <a:pt x="87348" y="30974"/>
                    <a:pt x="87630" y="30621"/>
                    <a:pt x="87842" y="30198"/>
                  </a:cubicBezTo>
                  <a:cubicBezTo>
                    <a:pt x="88265" y="29492"/>
                    <a:pt x="88618" y="28787"/>
                    <a:pt x="88970" y="28081"/>
                  </a:cubicBezTo>
                  <a:cubicBezTo>
                    <a:pt x="89041" y="27870"/>
                    <a:pt x="89182" y="27658"/>
                    <a:pt x="89253" y="27376"/>
                  </a:cubicBezTo>
                  <a:cubicBezTo>
                    <a:pt x="89394" y="27094"/>
                    <a:pt x="89535" y="26741"/>
                    <a:pt x="89606" y="26458"/>
                  </a:cubicBezTo>
                  <a:cubicBezTo>
                    <a:pt x="90029" y="25188"/>
                    <a:pt x="90240" y="23918"/>
                    <a:pt x="90382" y="22719"/>
                  </a:cubicBezTo>
                  <a:cubicBezTo>
                    <a:pt x="90452" y="22437"/>
                    <a:pt x="90452" y="22155"/>
                    <a:pt x="90452" y="21872"/>
                  </a:cubicBezTo>
                  <a:lnTo>
                    <a:pt x="90452" y="21449"/>
                  </a:lnTo>
                  <a:cubicBezTo>
                    <a:pt x="90452" y="21520"/>
                    <a:pt x="90452" y="21590"/>
                    <a:pt x="90452" y="21661"/>
                  </a:cubicBezTo>
                  <a:cubicBezTo>
                    <a:pt x="90523" y="16228"/>
                    <a:pt x="87701" y="10795"/>
                    <a:pt x="81986" y="6209"/>
                  </a:cubicBezTo>
                  <a:lnTo>
                    <a:pt x="77188" y="21520"/>
                  </a:lnTo>
                  <a:cubicBezTo>
                    <a:pt x="77188" y="26247"/>
                    <a:pt x="74083" y="30974"/>
                    <a:pt x="67804" y="34572"/>
                  </a:cubicBezTo>
                  <a:cubicBezTo>
                    <a:pt x="55315" y="41769"/>
                    <a:pt x="35137" y="41769"/>
                    <a:pt x="22789" y="34572"/>
                  </a:cubicBezTo>
                  <a:cubicBezTo>
                    <a:pt x="14393" y="29704"/>
                    <a:pt x="11712" y="22719"/>
                    <a:pt x="14746" y="16510"/>
                  </a:cubicBezTo>
                  <a:lnTo>
                    <a:pt x="14746" y="16440"/>
                  </a:lnTo>
                  <a:lnTo>
                    <a:pt x="19967" y="0"/>
                  </a:lnTo>
                  <a:cubicBezTo>
                    <a:pt x="17710" y="917"/>
                    <a:pt x="15522" y="1905"/>
                    <a:pt x="13547" y="3104"/>
                  </a:cubicBezTo>
                  <a:cubicBezTo>
                    <a:pt x="4374" y="8326"/>
                    <a:pt x="0" y="15099"/>
                    <a:pt x="0" y="21872"/>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7AE29740-9EF8-45EB-826A-0A484DEA9BD4}"/>
                </a:ext>
              </a:extLst>
            </p:cNvPr>
            <p:cNvSpPr/>
            <p:nvPr/>
          </p:nvSpPr>
          <p:spPr>
            <a:xfrm>
              <a:off x="9172434" y="4949825"/>
              <a:ext cx="119944" cy="261056"/>
            </a:xfrm>
            <a:custGeom>
              <a:avLst/>
              <a:gdLst>
                <a:gd name="connsiteX0" fmla="*/ 0 w 119944"/>
                <a:gd name="connsiteY0" fmla="*/ 261973 h 261055"/>
                <a:gd name="connsiteX1" fmla="*/ 40993 w 119944"/>
                <a:gd name="connsiteY1" fmla="*/ 259997 h 261055"/>
                <a:gd name="connsiteX2" fmla="*/ 50376 w 119944"/>
                <a:gd name="connsiteY2" fmla="*/ 246944 h 261055"/>
                <a:gd name="connsiteX3" fmla="*/ 55174 w 119944"/>
                <a:gd name="connsiteY3" fmla="*/ 231634 h 261055"/>
                <a:gd name="connsiteX4" fmla="*/ 124248 w 119944"/>
                <a:gd name="connsiteY4" fmla="*/ 9243 h 261055"/>
                <a:gd name="connsiteX5" fmla="*/ 101106 w 119944"/>
                <a:gd name="connsiteY5" fmla="*/ 10019 h 261055"/>
                <a:gd name="connsiteX6" fmla="*/ 100542 w 119944"/>
                <a:gd name="connsiteY6" fmla="*/ 9666 h 261055"/>
                <a:gd name="connsiteX7" fmla="*/ 83890 w 119944"/>
                <a:gd name="connsiteY7" fmla="*/ 0 h 261055"/>
                <a:gd name="connsiteX8" fmla="*/ 0 w 119944"/>
                <a:gd name="connsiteY8" fmla="*/ 261973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944" h="261055">
                  <a:moveTo>
                    <a:pt x="0" y="261973"/>
                  </a:moveTo>
                  <a:cubicBezTo>
                    <a:pt x="12417" y="267123"/>
                    <a:pt x="29774" y="266418"/>
                    <a:pt x="40993" y="259997"/>
                  </a:cubicBezTo>
                  <a:cubicBezTo>
                    <a:pt x="47272" y="256399"/>
                    <a:pt x="50376" y="251672"/>
                    <a:pt x="50376" y="246944"/>
                  </a:cubicBezTo>
                  <a:lnTo>
                    <a:pt x="55174" y="231634"/>
                  </a:lnTo>
                  <a:lnTo>
                    <a:pt x="124248" y="9243"/>
                  </a:lnTo>
                  <a:cubicBezTo>
                    <a:pt x="115217" y="13476"/>
                    <a:pt x="107173" y="13547"/>
                    <a:pt x="101106" y="10019"/>
                  </a:cubicBezTo>
                  <a:cubicBezTo>
                    <a:pt x="100894" y="9949"/>
                    <a:pt x="100753" y="9807"/>
                    <a:pt x="100542" y="9666"/>
                  </a:cubicBezTo>
                  <a:lnTo>
                    <a:pt x="83890" y="0"/>
                  </a:lnTo>
                  <a:lnTo>
                    <a:pt x="0" y="261973"/>
                  </a:lnTo>
                  <a:close/>
                </a:path>
              </a:pathLst>
            </a:custGeom>
            <a:solidFill>
              <a:schemeClr val="accent2"/>
            </a:solidFill>
            <a:ln w="7047" cap="flat">
              <a:noFill/>
              <a:prstDash val="solid"/>
              <a:miter/>
            </a:ln>
          </p:spPr>
          <p:txBody>
            <a:bodyPr rtlCol="0" anchor="ctr"/>
            <a:lstStyle/>
            <a:p>
              <a:endParaRPr lang="en-ID"/>
            </a:p>
          </p:txBody>
        </p:sp>
        <p:grpSp>
          <p:nvGrpSpPr>
            <p:cNvPr id="148" name="Graphic 1">
              <a:extLst>
                <a:ext uri="{FF2B5EF4-FFF2-40B4-BE49-F238E27FC236}">
                  <a16:creationId xmlns:a16="http://schemas.microsoft.com/office/drawing/2014/main" id="{E44FBDC0-25A8-4CC6-B34D-4C3B0910F3B9}"/>
                </a:ext>
              </a:extLst>
            </p:cNvPr>
            <p:cNvGrpSpPr/>
            <p:nvPr/>
          </p:nvGrpSpPr>
          <p:grpSpPr>
            <a:xfrm>
              <a:off x="8896773" y="4870662"/>
              <a:ext cx="84667" cy="84667"/>
              <a:chOff x="8896773" y="4870662"/>
              <a:chExt cx="84667" cy="84667"/>
            </a:xfrm>
            <a:solidFill>
              <a:schemeClr val="accent1"/>
            </a:solidFill>
          </p:grpSpPr>
          <p:sp>
            <p:nvSpPr>
              <p:cNvPr id="154" name="Freeform: Shape 153">
                <a:extLst>
                  <a:ext uri="{FF2B5EF4-FFF2-40B4-BE49-F238E27FC236}">
                    <a16:creationId xmlns:a16="http://schemas.microsoft.com/office/drawing/2014/main" id="{10955968-6D1D-4BD0-A053-75C7C0DCA0CF}"/>
                  </a:ext>
                </a:extLst>
              </p:cNvPr>
              <p:cNvSpPr/>
              <p:nvPr/>
            </p:nvSpPr>
            <p:spPr>
              <a:xfrm>
                <a:off x="8896844" y="4896132"/>
                <a:ext cx="84667" cy="56444"/>
              </a:xfrm>
              <a:custGeom>
                <a:avLst/>
                <a:gdLst>
                  <a:gd name="connsiteX0" fmla="*/ 0 w 84666"/>
                  <a:gd name="connsiteY0" fmla="*/ 1059 h 56444"/>
                  <a:gd name="connsiteX1" fmla="*/ 71 w 84666"/>
                  <a:gd name="connsiteY1" fmla="*/ 1764 h 56444"/>
                  <a:gd name="connsiteX2" fmla="*/ 141 w 84666"/>
                  <a:gd name="connsiteY2" fmla="*/ 2328 h 56444"/>
                  <a:gd name="connsiteX3" fmla="*/ 282 w 84666"/>
                  <a:gd name="connsiteY3" fmla="*/ 3034 h 56444"/>
                  <a:gd name="connsiteX4" fmla="*/ 424 w 84666"/>
                  <a:gd name="connsiteY4" fmla="*/ 3598 h 56444"/>
                  <a:gd name="connsiteX5" fmla="*/ 565 w 84666"/>
                  <a:gd name="connsiteY5" fmla="*/ 4233 h 56444"/>
                  <a:gd name="connsiteX6" fmla="*/ 706 w 84666"/>
                  <a:gd name="connsiteY6" fmla="*/ 4798 h 56444"/>
                  <a:gd name="connsiteX7" fmla="*/ 917 w 84666"/>
                  <a:gd name="connsiteY7" fmla="*/ 5433 h 56444"/>
                  <a:gd name="connsiteX8" fmla="*/ 1129 w 84666"/>
                  <a:gd name="connsiteY8" fmla="*/ 5997 h 56444"/>
                  <a:gd name="connsiteX9" fmla="*/ 1411 w 84666"/>
                  <a:gd name="connsiteY9" fmla="*/ 6703 h 56444"/>
                  <a:gd name="connsiteX10" fmla="*/ 1694 w 84666"/>
                  <a:gd name="connsiteY10" fmla="*/ 7267 h 56444"/>
                  <a:gd name="connsiteX11" fmla="*/ 2046 w 84666"/>
                  <a:gd name="connsiteY11" fmla="*/ 7973 h 56444"/>
                  <a:gd name="connsiteX12" fmla="*/ 2328 w 84666"/>
                  <a:gd name="connsiteY12" fmla="*/ 8537 h 56444"/>
                  <a:gd name="connsiteX13" fmla="*/ 2822 w 84666"/>
                  <a:gd name="connsiteY13" fmla="*/ 9313 h 56444"/>
                  <a:gd name="connsiteX14" fmla="*/ 3104 w 84666"/>
                  <a:gd name="connsiteY14" fmla="*/ 9807 h 56444"/>
                  <a:gd name="connsiteX15" fmla="*/ 3740 w 84666"/>
                  <a:gd name="connsiteY15" fmla="*/ 10654 h 56444"/>
                  <a:gd name="connsiteX16" fmla="*/ 4022 w 84666"/>
                  <a:gd name="connsiteY16" fmla="*/ 11007 h 56444"/>
                  <a:gd name="connsiteX17" fmla="*/ 5221 w 84666"/>
                  <a:gd name="connsiteY17" fmla="*/ 12347 h 56444"/>
                  <a:gd name="connsiteX18" fmla="*/ 5574 w 84666"/>
                  <a:gd name="connsiteY18" fmla="*/ 12700 h 56444"/>
                  <a:gd name="connsiteX19" fmla="*/ 6562 w 84666"/>
                  <a:gd name="connsiteY19" fmla="*/ 13688 h 56444"/>
                  <a:gd name="connsiteX20" fmla="*/ 7056 w 84666"/>
                  <a:gd name="connsiteY20" fmla="*/ 14111 h 56444"/>
                  <a:gd name="connsiteX21" fmla="*/ 7691 w 84666"/>
                  <a:gd name="connsiteY21" fmla="*/ 14676 h 56444"/>
                  <a:gd name="connsiteX22" fmla="*/ 8326 w 84666"/>
                  <a:gd name="connsiteY22" fmla="*/ 15170 h 56444"/>
                  <a:gd name="connsiteX23" fmla="*/ 9031 w 84666"/>
                  <a:gd name="connsiteY23" fmla="*/ 15734 h 56444"/>
                  <a:gd name="connsiteX24" fmla="*/ 9737 w 84666"/>
                  <a:gd name="connsiteY24" fmla="*/ 16228 h 56444"/>
                  <a:gd name="connsiteX25" fmla="*/ 10513 w 84666"/>
                  <a:gd name="connsiteY25" fmla="*/ 16792 h 56444"/>
                  <a:gd name="connsiteX26" fmla="*/ 11219 w 84666"/>
                  <a:gd name="connsiteY26" fmla="*/ 17286 h 56444"/>
                  <a:gd name="connsiteX27" fmla="*/ 12065 w 84666"/>
                  <a:gd name="connsiteY27" fmla="*/ 17780 h 56444"/>
                  <a:gd name="connsiteX28" fmla="*/ 13124 w 84666"/>
                  <a:gd name="connsiteY28" fmla="*/ 18415 h 56444"/>
                  <a:gd name="connsiteX29" fmla="*/ 16157 w 84666"/>
                  <a:gd name="connsiteY29" fmla="*/ 20038 h 56444"/>
                  <a:gd name="connsiteX30" fmla="*/ 17004 w 84666"/>
                  <a:gd name="connsiteY30" fmla="*/ 20461 h 56444"/>
                  <a:gd name="connsiteX31" fmla="*/ 19897 w 84666"/>
                  <a:gd name="connsiteY31" fmla="*/ 21661 h 56444"/>
                  <a:gd name="connsiteX32" fmla="*/ 20250 w 84666"/>
                  <a:gd name="connsiteY32" fmla="*/ 21802 h 56444"/>
                  <a:gd name="connsiteX33" fmla="*/ 23495 w 84666"/>
                  <a:gd name="connsiteY33" fmla="*/ 22931 h 56444"/>
                  <a:gd name="connsiteX34" fmla="*/ 25824 w 84666"/>
                  <a:gd name="connsiteY34" fmla="*/ 23566 h 56444"/>
                  <a:gd name="connsiteX35" fmla="*/ 27587 w 84666"/>
                  <a:gd name="connsiteY35" fmla="*/ 24059 h 56444"/>
                  <a:gd name="connsiteX36" fmla="*/ 30057 w 84666"/>
                  <a:gd name="connsiteY36" fmla="*/ 24624 h 56444"/>
                  <a:gd name="connsiteX37" fmla="*/ 31891 w 84666"/>
                  <a:gd name="connsiteY37" fmla="*/ 24977 h 56444"/>
                  <a:gd name="connsiteX38" fmla="*/ 32667 w 84666"/>
                  <a:gd name="connsiteY38" fmla="*/ 25118 h 56444"/>
                  <a:gd name="connsiteX39" fmla="*/ 35772 w 84666"/>
                  <a:gd name="connsiteY39" fmla="*/ 25541 h 56444"/>
                  <a:gd name="connsiteX40" fmla="*/ 36689 w 84666"/>
                  <a:gd name="connsiteY40" fmla="*/ 25682 h 56444"/>
                  <a:gd name="connsiteX41" fmla="*/ 38523 w 84666"/>
                  <a:gd name="connsiteY41" fmla="*/ 25823 h 56444"/>
                  <a:gd name="connsiteX42" fmla="*/ 41557 w 84666"/>
                  <a:gd name="connsiteY42" fmla="*/ 26035 h 56444"/>
                  <a:gd name="connsiteX43" fmla="*/ 43533 w 84666"/>
                  <a:gd name="connsiteY43" fmla="*/ 26106 h 56444"/>
                  <a:gd name="connsiteX44" fmla="*/ 46002 w 84666"/>
                  <a:gd name="connsiteY44" fmla="*/ 26106 h 56444"/>
                  <a:gd name="connsiteX45" fmla="*/ 48049 w 84666"/>
                  <a:gd name="connsiteY45" fmla="*/ 26035 h 56444"/>
                  <a:gd name="connsiteX46" fmla="*/ 50306 w 84666"/>
                  <a:gd name="connsiteY46" fmla="*/ 25894 h 56444"/>
                  <a:gd name="connsiteX47" fmla="*/ 52423 w 84666"/>
                  <a:gd name="connsiteY47" fmla="*/ 25753 h 56444"/>
                  <a:gd name="connsiteX48" fmla="*/ 54681 w 84666"/>
                  <a:gd name="connsiteY48" fmla="*/ 25470 h 56444"/>
                  <a:gd name="connsiteX49" fmla="*/ 56727 w 84666"/>
                  <a:gd name="connsiteY49" fmla="*/ 25188 h 56444"/>
                  <a:gd name="connsiteX50" fmla="*/ 59126 w 84666"/>
                  <a:gd name="connsiteY50" fmla="*/ 24765 h 56444"/>
                  <a:gd name="connsiteX51" fmla="*/ 61031 w 84666"/>
                  <a:gd name="connsiteY51" fmla="*/ 24412 h 56444"/>
                  <a:gd name="connsiteX52" fmla="*/ 63853 w 84666"/>
                  <a:gd name="connsiteY52" fmla="*/ 23707 h 56444"/>
                  <a:gd name="connsiteX53" fmla="*/ 65617 w 84666"/>
                  <a:gd name="connsiteY53" fmla="*/ 23213 h 56444"/>
                  <a:gd name="connsiteX54" fmla="*/ 66534 w 84666"/>
                  <a:gd name="connsiteY54" fmla="*/ 22931 h 56444"/>
                  <a:gd name="connsiteX55" fmla="*/ 69286 w 84666"/>
                  <a:gd name="connsiteY55" fmla="*/ 22013 h 56444"/>
                  <a:gd name="connsiteX56" fmla="*/ 70062 w 84666"/>
                  <a:gd name="connsiteY56" fmla="*/ 21731 h 56444"/>
                  <a:gd name="connsiteX57" fmla="*/ 72461 w 84666"/>
                  <a:gd name="connsiteY57" fmla="*/ 20743 h 56444"/>
                  <a:gd name="connsiteX58" fmla="*/ 73590 w 84666"/>
                  <a:gd name="connsiteY58" fmla="*/ 20249 h 56444"/>
                  <a:gd name="connsiteX59" fmla="*/ 76906 w 84666"/>
                  <a:gd name="connsiteY59" fmla="*/ 18556 h 56444"/>
                  <a:gd name="connsiteX60" fmla="*/ 82762 w 84666"/>
                  <a:gd name="connsiteY60" fmla="*/ 14464 h 56444"/>
                  <a:gd name="connsiteX61" fmla="*/ 85020 w 84666"/>
                  <a:gd name="connsiteY61" fmla="*/ 12206 h 56444"/>
                  <a:gd name="connsiteX62" fmla="*/ 89394 w 84666"/>
                  <a:gd name="connsiteY62" fmla="*/ 5010 h 56444"/>
                  <a:gd name="connsiteX63" fmla="*/ 90029 w 84666"/>
                  <a:gd name="connsiteY63" fmla="*/ 2540 h 56444"/>
                  <a:gd name="connsiteX64" fmla="*/ 90170 w 84666"/>
                  <a:gd name="connsiteY64" fmla="*/ 1270 h 56444"/>
                  <a:gd name="connsiteX65" fmla="*/ 90241 w 84666"/>
                  <a:gd name="connsiteY65" fmla="*/ 0 h 56444"/>
                  <a:gd name="connsiteX66" fmla="*/ 90241 w 84666"/>
                  <a:gd name="connsiteY66" fmla="*/ 0 h 56444"/>
                  <a:gd name="connsiteX67" fmla="*/ 90241 w 84666"/>
                  <a:gd name="connsiteY67" fmla="*/ 0 h 56444"/>
                  <a:gd name="connsiteX68" fmla="*/ 90311 w 84666"/>
                  <a:gd name="connsiteY68" fmla="*/ 35913 h 56444"/>
                  <a:gd name="connsiteX69" fmla="*/ 76976 w 84666"/>
                  <a:gd name="connsiteY69" fmla="*/ 54539 h 56444"/>
                  <a:gd name="connsiteX70" fmla="*/ 73660 w 84666"/>
                  <a:gd name="connsiteY70" fmla="*/ 56233 h 56444"/>
                  <a:gd name="connsiteX71" fmla="*/ 72461 w 84666"/>
                  <a:gd name="connsiteY71" fmla="*/ 56727 h 56444"/>
                  <a:gd name="connsiteX72" fmla="*/ 70415 w 84666"/>
                  <a:gd name="connsiteY72" fmla="*/ 57644 h 56444"/>
                  <a:gd name="connsiteX73" fmla="*/ 70062 w 84666"/>
                  <a:gd name="connsiteY73" fmla="*/ 57785 h 56444"/>
                  <a:gd name="connsiteX74" fmla="*/ 69286 w 84666"/>
                  <a:gd name="connsiteY74" fmla="*/ 58067 h 56444"/>
                  <a:gd name="connsiteX75" fmla="*/ 66534 w 84666"/>
                  <a:gd name="connsiteY75" fmla="*/ 58984 h 56444"/>
                  <a:gd name="connsiteX76" fmla="*/ 65617 w 84666"/>
                  <a:gd name="connsiteY76" fmla="*/ 59267 h 56444"/>
                  <a:gd name="connsiteX77" fmla="*/ 64982 w 84666"/>
                  <a:gd name="connsiteY77" fmla="*/ 59478 h 56444"/>
                  <a:gd name="connsiteX78" fmla="*/ 63853 w 84666"/>
                  <a:gd name="connsiteY78" fmla="*/ 59760 h 56444"/>
                  <a:gd name="connsiteX79" fmla="*/ 61031 w 84666"/>
                  <a:gd name="connsiteY79" fmla="*/ 60466 h 56444"/>
                  <a:gd name="connsiteX80" fmla="*/ 60255 w 84666"/>
                  <a:gd name="connsiteY80" fmla="*/ 60678 h 56444"/>
                  <a:gd name="connsiteX81" fmla="*/ 59126 w 84666"/>
                  <a:gd name="connsiteY81" fmla="*/ 60889 h 56444"/>
                  <a:gd name="connsiteX82" fmla="*/ 56727 w 84666"/>
                  <a:gd name="connsiteY82" fmla="*/ 61313 h 56444"/>
                  <a:gd name="connsiteX83" fmla="*/ 55739 w 84666"/>
                  <a:gd name="connsiteY83" fmla="*/ 61454 h 56444"/>
                  <a:gd name="connsiteX84" fmla="*/ 54681 w 84666"/>
                  <a:gd name="connsiteY84" fmla="*/ 61595 h 56444"/>
                  <a:gd name="connsiteX85" fmla="*/ 52423 w 84666"/>
                  <a:gd name="connsiteY85" fmla="*/ 61877 h 56444"/>
                  <a:gd name="connsiteX86" fmla="*/ 51365 w 84666"/>
                  <a:gd name="connsiteY86" fmla="*/ 62018 h 56444"/>
                  <a:gd name="connsiteX87" fmla="*/ 50377 w 84666"/>
                  <a:gd name="connsiteY87" fmla="*/ 62089 h 56444"/>
                  <a:gd name="connsiteX88" fmla="*/ 48119 w 84666"/>
                  <a:gd name="connsiteY88" fmla="*/ 62230 h 56444"/>
                  <a:gd name="connsiteX89" fmla="*/ 46990 w 84666"/>
                  <a:gd name="connsiteY89" fmla="*/ 62301 h 56444"/>
                  <a:gd name="connsiteX90" fmla="*/ 46073 w 84666"/>
                  <a:gd name="connsiteY90" fmla="*/ 62301 h 56444"/>
                  <a:gd name="connsiteX91" fmla="*/ 43604 w 84666"/>
                  <a:gd name="connsiteY91" fmla="*/ 62301 h 56444"/>
                  <a:gd name="connsiteX92" fmla="*/ 42404 w 84666"/>
                  <a:gd name="connsiteY92" fmla="*/ 62301 h 56444"/>
                  <a:gd name="connsiteX93" fmla="*/ 41699 w 84666"/>
                  <a:gd name="connsiteY93" fmla="*/ 62230 h 56444"/>
                  <a:gd name="connsiteX94" fmla="*/ 38665 w 84666"/>
                  <a:gd name="connsiteY94" fmla="*/ 62018 h 56444"/>
                  <a:gd name="connsiteX95" fmla="*/ 37465 w 84666"/>
                  <a:gd name="connsiteY95" fmla="*/ 61948 h 56444"/>
                  <a:gd name="connsiteX96" fmla="*/ 36901 w 84666"/>
                  <a:gd name="connsiteY96" fmla="*/ 61877 h 56444"/>
                  <a:gd name="connsiteX97" fmla="*/ 35984 w 84666"/>
                  <a:gd name="connsiteY97" fmla="*/ 61736 h 56444"/>
                  <a:gd name="connsiteX98" fmla="*/ 32879 w 84666"/>
                  <a:gd name="connsiteY98" fmla="*/ 61313 h 56444"/>
                  <a:gd name="connsiteX99" fmla="*/ 32103 w 84666"/>
                  <a:gd name="connsiteY99" fmla="*/ 61172 h 56444"/>
                  <a:gd name="connsiteX100" fmla="*/ 31750 w 84666"/>
                  <a:gd name="connsiteY100" fmla="*/ 61101 h 56444"/>
                  <a:gd name="connsiteX101" fmla="*/ 30339 w 84666"/>
                  <a:gd name="connsiteY101" fmla="*/ 60819 h 56444"/>
                  <a:gd name="connsiteX102" fmla="*/ 27799 w 84666"/>
                  <a:gd name="connsiteY102" fmla="*/ 60254 h 56444"/>
                  <a:gd name="connsiteX103" fmla="*/ 26035 w 84666"/>
                  <a:gd name="connsiteY103" fmla="*/ 59760 h 56444"/>
                  <a:gd name="connsiteX104" fmla="*/ 23707 w 84666"/>
                  <a:gd name="connsiteY104" fmla="*/ 59126 h 56444"/>
                  <a:gd name="connsiteX105" fmla="*/ 23213 w 84666"/>
                  <a:gd name="connsiteY105" fmla="*/ 58984 h 56444"/>
                  <a:gd name="connsiteX106" fmla="*/ 20461 w 84666"/>
                  <a:gd name="connsiteY106" fmla="*/ 57996 h 56444"/>
                  <a:gd name="connsiteX107" fmla="*/ 20038 w 84666"/>
                  <a:gd name="connsiteY107" fmla="*/ 57856 h 56444"/>
                  <a:gd name="connsiteX108" fmla="*/ 17145 w 84666"/>
                  <a:gd name="connsiteY108" fmla="*/ 56656 h 56444"/>
                  <a:gd name="connsiteX109" fmla="*/ 16299 w 84666"/>
                  <a:gd name="connsiteY109" fmla="*/ 56233 h 56444"/>
                  <a:gd name="connsiteX110" fmla="*/ 13264 w 84666"/>
                  <a:gd name="connsiteY110" fmla="*/ 54610 h 56444"/>
                  <a:gd name="connsiteX111" fmla="*/ 12700 w 84666"/>
                  <a:gd name="connsiteY111" fmla="*/ 54257 h 56444"/>
                  <a:gd name="connsiteX112" fmla="*/ 12206 w 84666"/>
                  <a:gd name="connsiteY112" fmla="*/ 53975 h 56444"/>
                  <a:gd name="connsiteX113" fmla="*/ 11360 w 84666"/>
                  <a:gd name="connsiteY113" fmla="*/ 53481 h 56444"/>
                  <a:gd name="connsiteX114" fmla="*/ 10654 w 84666"/>
                  <a:gd name="connsiteY114" fmla="*/ 52987 h 56444"/>
                  <a:gd name="connsiteX115" fmla="*/ 9878 w 84666"/>
                  <a:gd name="connsiteY115" fmla="*/ 52423 h 56444"/>
                  <a:gd name="connsiteX116" fmla="*/ 9173 w 84666"/>
                  <a:gd name="connsiteY116" fmla="*/ 51929 h 56444"/>
                  <a:gd name="connsiteX117" fmla="*/ 8467 w 84666"/>
                  <a:gd name="connsiteY117" fmla="*/ 51364 h 56444"/>
                  <a:gd name="connsiteX118" fmla="*/ 7832 w 84666"/>
                  <a:gd name="connsiteY118" fmla="*/ 50871 h 56444"/>
                  <a:gd name="connsiteX119" fmla="*/ 7197 w 84666"/>
                  <a:gd name="connsiteY119" fmla="*/ 50306 h 56444"/>
                  <a:gd name="connsiteX120" fmla="*/ 6915 w 84666"/>
                  <a:gd name="connsiteY120" fmla="*/ 50094 h 56444"/>
                  <a:gd name="connsiteX121" fmla="*/ 6703 w 84666"/>
                  <a:gd name="connsiteY121" fmla="*/ 49883 h 56444"/>
                  <a:gd name="connsiteX122" fmla="*/ 5715 w 84666"/>
                  <a:gd name="connsiteY122" fmla="*/ 48895 h 56444"/>
                  <a:gd name="connsiteX123" fmla="*/ 5362 w 84666"/>
                  <a:gd name="connsiteY123" fmla="*/ 48542 h 56444"/>
                  <a:gd name="connsiteX124" fmla="*/ 4163 w 84666"/>
                  <a:gd name="connsiteY124" fmla="*/ 47202 h 56444"/>
                  <a:gd name="connsiteX125" fmla="*/ 4092 w 84666"/>
                  <a:gd name="connsiteY125" fmla="*/ 47131 h 56444"/>
                  <a:gd name="connsiteX126" fmla="*/ 3881 w 84666"/>
                  <a:gd name="connsiteY126" fmla="*/ 46778 h 56444"/>
                  <a:gd name="connsiteX127" fmla="*/ 3246 w 84666"/>
                  <a:gd name="connsiteY127" fmla="*/ 45932 h 56444"/>
                  <a:gd name="connsiteX128" fmla="*/ 2964 w 84666"/>
                  <a:gd name="connsiteY128" fmla="*/ 45438 h 56444"/>
                  <a:gd name="connsiteX129" fmla="*/ 2470 w 84666"/>
                  <a:gd name="connsiteY129" fmla="*/ 44662 h 56444"/>
                  <a:gd name="connsiteX130" fmla="*/ 2328 w 84666"/>
                  <a:gd name="connsiteY130" fmla="*/ 44450 h 56444"/>
                  <a:gd name="connsiteX131" fmla="*/ 2188 w 84666"/>
                  <a:gd name="connsiteY131" fmla="*/ 44097 h 56444"/>
                  <a:gd name="connsiteX132" fmla="*/ 1835 w 84666"/>
                  <a:gd name="connsiteY132" fmla="*/ 43392 h 56444"/>
                  <a:gd name="connsiteX133" fmla="*/ 1552 w 84666"/>
                  <a:gd name="connsiteY133" fmla="*/ 42827 h 56444"/>
                  <a:gd name="connsiteX134" fmla="*/ 1270 w 84666"/>
                  <a:gd name="connsiteY134" fmla="*/ 42121 h 56444"/>
                  <a:gd name="connsiteX135" fmla="*/ 1129 w 84666"/>
                  <a:gd name="connsiteY135" fmla="*/ 41839 h 56444"/>
                  <a:gd name="connsiteX136" fmla="*/ 1059 w 84666"/>
                  <a:gd name="connsiteY136" fmla="*/ 41557 h 56444"/>
                  <a:gd name="connsiteX137" fmla="*/ 847 w 84666"/>
                  <a:gd name="connsiteY137" fmla="*/ 40922 h 56444"/>
                  <a:gd name="connsiteX138" fmla="*/ 706 w 84666"/>
                  <a:gd name="connsiteY138" fmla="*/ 40358 h 56444"/>
                  <a:gd name="connsiteX139" fmla="*/ 565 w 84666"/>
                  <a:gd name="connsiteY139" fmla="*/ 39723 h 56444"/>
                  <a:gd name="connsiteX140" fmla="*/ 494 w 84666"/>
                  <a:gd name="connsiteY140" fmla="*/ 39370 h 56444"/>
                  <a:gd name="connsiteX141" fmla="*/ 424 w 84666"/>
                  <a:gd name="connsiteY141" fmla="*/ 39158 h 56444"/>
                  <a:gd name="connsiteX142" fmla="*/ 282 w 84666"/>
                  <a:gd name="connsiteY142" fmla="*/ 38453 h 56444"/>
                  <a:gd name="connsiteX143" fmla="*/ 212 w 84666"/>
                  <a:gd name="connsiteY143" fmla="*/ 37888 h 56444"/>
                  <a:gd name="connsiteX144" fmla="*/ 141 w 84666"/>
                  <a:gd name="connsiteY144" fmla="*/ 37183 h 56444"/>
                  <a:gd name="connsiteX145" fmla="*/ 141 w 84666"/>
                  <a:gd name="connsiteY145" fmla="*/ 36760 h 56444"/>
                  <a:gd name="connsiteX146" fmla="*/ 141 w 84666"/>
                  <a:gd name="connsiteY146" fmla="*/ 36336 h 56444"/>
                  <a:gd name="connsiteX147" fmla="*/ 71 w 84666"/>
                  <a:gd name="connsiteY147" fmla="*/ 423 h 56444"/>
                  <a:gd name="connsiteX148" fmla="*/ 0 w 84666"/>
                  <a:gd name="connsiteY148" fmla="*/ 1059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84666" h="56444">
                    <a:moveTo>
                      <a:pt x="0" y="1059"/>
                    </a:moveTo>
                    <a:cubicBezTo>
                      <a:pt x="0" y="1270"/>
                      <a:pt x="0" y="1482"/>
                      <a:pt x="71" y="1764"/>
                    </a:cubicBezTo>
                    <a:cubicBezTo>
                      <a:pt x="71" y="1975"/>
                      <a:pt x="141" y="2187"/>
                      <a:pt x="141" y="2328"/>
                    </a:cubicBezTo>
                    <a:cubicBezTo>
                      <a:pt x="141" y="2540"/>
                      <a:pt x="212" y="2752"/>
                      <a:pt x="282" y="3034"/>
                    </a:cubicBezTo>
                    <a:cubicBezTo>
                      <a:pt x="353" y="3246"/>
                      <a:pt x="353" y="3457"/>
                      <a:pt x="424" y="3598"/>
                    </a:cubicBezTo>
                    <a:cubicBezTo>
                      <a:pt x="494" y="3810"/>
                      <a:pt x="494" y="4022"/>
                      <a:pt x="565" y="4233"/>
                    </a:cubicBezTo>
                    <a:cubicBezTo>
                      <a:pt x="635" y="4445"/>
                      <a:pt x="706" y="4656"/>
                      <a:pt x="706" y="4798"/>
                    </a:cubicBezTo>
                    <a:cubicBezTo>
                      <a:pt x="776" y="5010"/>
                      <a:pt x="847" y="5221"/>
                      <a:pt x="917" y="5433"/>
                    </a:cubicBezTo>
                    <a:cubicBezTo>
                      <a:pt x="988" y="5644"/>
                      <a:pt x="1059" y="5856"/>
                      <a:pt x="1129" y="5997"/>
                    </a:cubicBezTo>
                    <a:cubicBezTo>
                      <a:pt x="1200" y="6209"/>
                      <a:pt x="1341" y="6420"/>
                      <a:pt x="1411" y="6703"/>
                    </a:cubicBezTo>
                    <a:cubicBezTo>
                      <a:pt x="1482" y="6914"/>
                      <a:pt x="1552" y="7056"/>
                      <a:pt x="1694" y="7267"/>
                    </a:cubicBezTo>
                    <a:cubicBezTo>
                      <a:pt x="1835" y="7479"/>
                      <a:pt x="1905" y="7691"/>
                      <a:pt x="2046" y="7973"/>
                    </a:cubicBezTo>
                    <a:cubicBezTo>
                      <a:pt x="2117" y="8184"/>
                      <a:pt x="2258" y="8326"/>
                      <a:pt x="2328" y="8537"/>
                    </a:cubicBezTo>
                    <a:cubicBezTo>
                      <a:pt x="2470" y="8819"/>
                      <a:pt x="2681" y="9102"/>
                      <a:pt x="2822" y="9313"/>
                    </a:cubicBezTo>
                    <a:cubicBezTo>
                      <a:pt x="2893" y="9455"/>
                      <a:pt x="3034" y="9666"/>
                      <a:pt x="3104" y="9807"/>
                    </a:cubicBezTo>
                    <a:cubicBezTo>
                      <a:pt x="3316" y="10089"/>
                      <a:pt x="3528" y="10371"/>
                      <a:pt x="3740" y="10654"/>
                    </a:cubicBezTo>
                    <a:cubicBezTo>
                      <a:pt x="3810" y="10795"/>
                      <a:pt x="3952" y="10936"/>
                      <a:pt x="4022" y="11007"/>
                    </a:cubicBezTo>
                    <a:cubicBezTo>
                      <a:pt x="4375" y="11501"/>
                      <a:pt x="4798" y="11924"/>
                      <a:pt x="5221" y="12347"/>
                    </a:cubicBezTo>
                    <a:cubicBezTo>
                      <a:pt x="5362" y="12488"/>
                      <a:pt x="5433" y="12559"/>
                      <a:pt x="5574" y="12700"/>
                    </a:cubicBezTo>
                    <a:cubicBezTo>
                      <a:pt x="5927" y="13053"/>
                      <a:pt x="6209" y="13406"/>
                      <a:pt x="6562" y="13688"/>
                    </a:cubicBezTo>
                    <a:cubicBezTo>
                      <a:pt x="6703" y="13829"/>
                      <a:pt x="6915" y="13970"/>
                      <a:pt x="7056" y="14111"/>
                    </a:cubicBezTo>
                    <a:cubicBezTo>
                      <a:pt x="7267" y="14323"/>
                      <a:pt x="7479" y="14464"/>
                      <a:pt x="7691" y="14676"/>
                    </a:cubicBezTo>
                    <a:cubicBezTo>
                      <a:pt x="7903" y="14816"/>
                      <a:pt x="8114" y="15028"/>
                      <a:pt x="8326" y="15170"/>
                    </a:cubicBezTo>
                    <a:cubicBezTo>
                      <a:pt x="8537" y="15381"/>
                      <a:pt x="8819" y="15522"/>
                      <a:pt x="9031" y="15734"/>
                    </a:cubicBezTo>
                    <a:cubicBezTo>
                      <a:pt x="9243" y="15875"/>
                      <a:pt x="9455" y="16086"/>
                      <a:pt x="9737" y="16228"/>
                    </a:cubicBezTo>
                    <a:cubicBezTo>
                      <a:pt x="10019" y="16440"/>
                      <a:pt x="10231" y="16580"/>
                      <a:pt x="10513" y="16792"/>
                    </a:cubicBezTo>
                    <a:cubicBezTo>
                      <a:pt x="10725" y="16934"/>
                      <a:pt x="11007" y="17145"/>
                      <a:pt x="11219" y="17286"/>
                    </a:cubicBezTo>
                    <a:cubicBezTo>
                      <a:pt x="11501" y="17427"/>
                      <a:pt x="11783" y="17639"/>
                      <a:pt x="12065" y="17780"/>
                    </a:cubicBezTo>
                    <a:cubicBezTo>
                      <a:pt x="12418" y="17992"/>
                      <a:pt x="12771" y="18203"/>
                      <a:pt x="13124" y="18415"/>
                    </a:cubicBezTo>
                    <a:cubicBezTo>
                      <a:pt x="14111" y="18979"/>
                      <a:pt x="15099" y="19473"/>
                      <a:pt x="16157" y="20038"/>
                    </a:cubicBezTo>
                    <a:cubicBezTo>
                      <a:pt x="16440" y="20179"/>
                      <a:pt x="16722" y="20320"/>
                      <a:pt x="17004" y="20461"/>
                    </a:cubicBezTo>
                    <a:cubicBezTo>
                      <a:pt x="17921" y="20885"/>
                      <a:pt x="18909" y="21308"/>
                      <a:pt x="19897" y="21661"/>
                    </a:cubicBezTo>
                    <a:cubicBezTo>
                      <a:pt x="20038" y="21731"/>
                      <a:pt x="20179" y="21802"/>
                      <a:pt x="20250" y="21802"/>
                    </a:cubicBezTo>
                    <a:cubicBezTo>
                      <a:pt x="21308" y="22225"/>
                      <a:pt x="22366" y="22578"/>
                      <a:pt x="23495" y="22931"/>
                    </a:cubicBezTo>
                    <a:cubicBezTo>
                      <a:pt x="24271" y="23142"/>
                      <a:pt x="25048" y="23354"/>
                      <a:pt x="25824" y="23566"/>
                    </a:cubicBezTo>
                    <a:cubicBezTo>
                      <a:pt x="26388" y="23707"/>
                      <a:pt x="27023" y="23918"/>
                      <a:pt x="27587" y="24059"/>
                    </a:cubicBezTo>
                    <a:cubicBezTo>
                      <a:pt x="28434" y="24271"/>
                      <a:pt x="29281" y="24412"/>
                      <a:pt x="30057" y="24624"/>
                    </a:cubicBezTo>
                    <a:cubicBezTo>
                      <a:pt x="30692" y="24765"/>
                      <a:pt x="31256" y="24906"/>
                      <a:pt x="31891" y="24977"/>
                    </a:cubicBezTo>
                    <a:cubicBezTo>
                      <a:pt x="32174" y="25047"/>
                      <a:pt x="32385" y="25047"/>
                      <a:pt x="32667" y="25118"/>
                    </a:cubicBezTo>
                    <a:cubicBezTo>
                      <a:pt x="33726" y="25259"/>
                      <a:pt x="34714" y="25400"/>
                      <a:pt x="35772" y="25541"/>
                    </a:cubicBezTo>
                    <a:cubicBezTo>
                      <a:pt x="36054" y="25612"/>
                      <a:pt x="36407" y="25612"/>
                      <a:pt x="36689" y="25682"/>
                    </a:cubicBezTo>
                    <a:cubicBezTo>
                      <a:pt x="37324" y="25753"/>
                      <a:pt x="37889" y="25753"/>
                      <a:pt x="38523" y="25823"/>
                    </a:cubicBezTo>
                    <a:cubicBezTo>
                      <a:pt x="39511" y="25894"/>
                      <a:pt x="40569" y="25964"/>
                      <a:pt x="41557" y="26035"/>
                    </a:cubicBezTo>
                    <a:cubicBezTo>
                      <a:pt x="42193" y="26035"/>
                      <a:pt x="42827" y="26106"/>
                      <a:pt x="43533" y="26106"/>
                    </a:cubicBezTo>
                    <a:cubicBezTo>
                      <a:pt x="44380" y="26106"/>
                      <a:pt x="45156" y="26106"/>
                      <a:pt x="46002" y="26106"/>
                    </a:cubicBezTo>
                    <a:cubicBezTo>
                      <a:pt x="46708" y="26106"/>
                      <a:pt x="47414" y="26106"/>
                      <a:pt x="48049" y="26035"/>
                    </a:cubicBezTo>
                    <a:cubicBezTo>
                      <a:pt x="48825" y="26035"/>
                      <a:pt x="49601" y="25964"/>
                      <a:pt x="50306" y="25894"/>
                    </a:cubicBezTo>
                    <a:cubicBezTo>
                      <a:pt x="51012" y="25823"/>
                      <a:pt x="51717" y="25753"/>
                      <a:pt x="52423" y="25753"/>
                    </a:cubicBezTo>
                    <a:cubicBezTo>
                      <a:pt x="53199" y="25682"/>
                      <a:pt x="53905" y="25612"/>
                      <a:pt x="54681" y="25470"/>
                    </a:cubicBezTo>
                    <a:cubicBezTo>
                      <a:pt x="55386" y="25400"/>
                      <a:pt x="56021" y="25259"/>
                      <a:pt x="56727" y="25188"/>
                    </a:cubicBezTo>
                    <a:cubicBezTo>
                      <a:pt x="57503" y="25047"/>
                      <a:pt x="58350" y="24906"/>
                      <a:pt x="59126" y="24765"/>
                    </a:cubicBezTo>
                    <a:cubicBezTo>
                      <a:pt x="59761" y="24624"/>
                      <a:pt x="60396" y="24553"/>
                      <a:pt x="61031" y="24412"/>
                    </a:cubicBezTo>
                    <a:cubicBezTo>
                      <a:pt x="61948" y="24201"/>
                      <a:pt x="62936" y="23989"/>
                      <a:pt x="63853" y="23707"/>
                    </a:cubicBezTo>
                    <a:cubicBezTo>
                      <a:pt x="64417" y="23566"/>
                      <a:pt x="65052" y="23424"/>
                      <a:pt x="65617" y="23213"/>
                    </a:cubicBezTo>
                    <a:cubicBezTo>
                      <a:pt x="65970" y="23142"/>
                      <a:pt x="66252" y="23001"/>
                      <a:pt x="66534" y="22931"/>
                    </a:cubicBezTo>
                    <a:cubicBezTo>
                      <a:pt x="67452" y="22648"/>
                      <a:pt x="68368" y="22295"/>
                      <a:pt x="69286" y="22013"/>
                    </a:cubicBezTo>
                    <a:cubicBezTo>
                      <a:pt x="69568" y="21943"/>
                      <a:pt x="69780" y="21802"/>
                      <a:pt x="70062" y="21731"/>
                    </a:cubicBezTo>
                    <a:cubicBezTo>
                      <a:pt x="70909" y="21449"/>
                      <a:pt x="71685" y="21096"/>
                      <a:pt x="72461" y="20743"/>
                    </a:cubicBezTo>
                    <a:cubicBezTo>
                      <a:pt x="72813" y="20602"/>
                      <a:pt x="73237" y="20391"/>
                      <a:pt x="73590" y="20249"/>
                    </a:cubicBezTo>
                    <a:cubicBezTo>
                      <a:pt x="74719" y="19685"/>
                      <a:pt x="75847" y="19121"/>
                      <a:pt x="76906" y="18556"/>
                    </a:cubicBezTo>
                    <a:cubicBezTo>
                      <a:pt x="79093" y="17286"/>
                      <a:pt x="81069" y="15875"/>
                      <a:pt x="82762" y="14464"/>
                    </a:cubicBezTo>
                    <a:cubicBezTo>
                      <a:pt x="83609" y="13758"/>
                      <a:pt x="84385" y="12982"/>
                      <a:pt x="85020" y="12206"/>
                    </a:cubicBezTo>
                    <a:cubicBezTo>
                      <a:pt x="87066" y="9948"/>
                      <a:pt x="88548" y="7479"/>
                      <a:pt x="89394" y="5010"/>
                    </a:cubicBezTo>
                    <a:cubicBezTo>
                      <a:pt x="89676" y="4163"/>
                      <a:pt x="89888" y="3316"/>
                      <a:pt x="90029" y="2540"/>
                    </a:cubicBezTo>
                    <a:cubicBezTo>
                      <a:pt x="90100" y="2117"/>
                      <a:pt x="90170" y="1693"/>
                      <a:pt x="90170" y="1270"/>
                    </a:cubicBezTo>
                    <a:cubicBezTo>
                      <a:pt x="90170" y="847"/>
                      <a:pt x="90241" y="423"/>
                      <a:pt x="90241" y="0"/>
                    </a:cubicBezTo>
                    <a:lnTo>
                      <a:pt x="90241" y="0"/>
                    </a:lnTo>
                    <a:cubicBezTo>
                      <a:pt x="90241" y="0"/>
                      <a:pt x="90241" y="0"/>
                      <a:pt x="90241" y="0"/>
                    </a:cubicBezTo>
                    <a:lnTo>
                      <a:pt x="90311" y="35913"/>
                    </a:lnTo>
                    <a:cubicBezTo>
                      <a:pt x="90311" y="42615"/>
                      <a:pt x="85866" y="49389"/>
                      <a:pt x="76976" y="54539"/>
                    </a:cubicBezTo>
                    <a:cubicBezTo>
                      <a:pt x="75918" y="55174"/>
                      <a:pt x="74789" y="55739"/>
                      <a:pt x="73660" y="56233"/>
                    </a:cubicBezTo>
                    <a:cubicBezTo>
                      <a:pt x="73307" y="56444"/>
                      <a:pt x="72884" y="56586"/>
                      <a:pt x="72461" y="56727"/>
                    </a:cubicBezTo>
                    <a:cubicBezTo>
                      <a:pt x="71755" y="57009"/>
                      <a:pt x="71120" y="57362"/>
                      <a:pt x="70415" y="57644"/>
                    </a:cubicBezTo>
                    <a:cubicBezTo>
                      <a:pt x="70273" y="57714"/>
                      <a:pt x="70203" y="57714"/>
                      <a:pt x="70062" y="57785"/>
                    </a:cubicBezTo>
                    <a:cubicBezTo>
                      <a:pt x="69780" y="57856"/>
                      <a:pt x="69568" y="57996"/>
                      <a:pt x="69286" y="58067"/>
                    </a:cubicBezTo>
                    <a:cubicBezTo>
                      <a:pt x="68368" y="58420"/>
                      <a:pt x="67452" y="58702"/>
                      <a:pt x="66534" y="58984"/>
                    </a:cubicBezTo>
                    <a:cubicBezTo>
                      <a:pt x="66252" y="59055"/>
                      <a:pt x="65899" y="59196"/>
                      <a:pt x="65617" y="59267"/>
                    </a:cubicBezTo>
                    <a:cubicBezTo>
                      <a:pt x="65405" y="59337"/>
                      <a:pt x="65194" y="59408"/>
                      <a:pt x="64982" y="59478"/>
                    </a:cubicBezTo>
                    <a:cubicBezTo>
                      <a:pt x="64629" y="59620"/>
                      <a:pt x="64206" y="59690"/>
                      <a:pt x="63853" y="59760"/>
                    </a:cubicBezTo>
                    <a:cubicBezTo>
                      <a:pt x="62936" y="59972"/>
                      <a:pt x="62019" y="60254"/>
                      <a:pt x="61031" y="60466"/>
                    </a:cubicBezTo>
                    <a:cubicBezTo>
                      <a:pt x="60749" y="60537"/>
                      <a:pt x="60537" y="60607"/>
                      <a:pt x="60255" y="60678"/>
                    </a:cubicBezTo>
                    <a:cubicBezTo>
                      <a:pt x="59902" y="60748"/>
                      <a:pt x="59479" y="60819"/>
                      <a:pt x="59126" y="60889"/>
                    </a:cubicBezTo>
                    <a:cubicBezTo>
                      <a:pt x="58350" y="61031"/>
                      <a:pt x="57574" y="61172"/>
                      <a:pt x="56727" y="61313"/>
                    </a:cubicBezTo>
                    <a:cubicBezTo>
                      <a:pt x="56374" y="61383"/>
                      <a:pt x="56092" y="61454"/>
                      <a:pt x="55739" y="61454"/>
                    </a:cubicBezTo>
                    <a:cubicBezTo>
                      <a:pt x="55386" y="61524"/>
                      <a:pt x="55034" y="61524"/>
                      <a:pt x="54681" y="61595"/>
                    </a:cubicBezTo>
                    <a:cubicBezTo>
                      <a:pt x="53905" y="61665"/>
                      <a:pt x="53199" y="61807"/>
                      <a:pt x="52423" y="61877"/>
                    </a:cubicBezTo>
                    <a:cubicBezTo>
                      <a:pt x="52070" y="61877"/>
                      <a:pt x="51717" y="61948"/>
                      <a:pt x="51365" y="62018"/>
                    </a:cubicBezTo>
                    <a:cubicBezTo>
                      <a:pt x="51012" y="62018"/>
                      <a:pt x="50659" y="62018"/>
                      <a:pt x="50377" y="62089"/>
                    </a:cubicBezTo>
                    <a:cubicBezTo>
                      <a:pt x="49601" y="62159"/>
                      <a:pt x="48825" y="62159"/>
                      <a:pt x="48119" y="62230"/>
                    </a:cubicBezTo>
                    <a:cubicBezTo>
                      <a:pt x="47766" y="62230"/>
                      <a:pt x="47343" y="62301"/>
                      <a:pt x="46990" y="62301"/>
                    </a:cubicBezTo>
                    <a:cubicBezTo>
                      <a:pt x="46708" y="62301"/>
                      <a:pt x="46355" y="62301"/>
                      <a:pt x="46073" y="62301"/>
                    </a:cubicBezTo>
                    <a:cubicBezTo>
                      <a:pt x="45226" y="62301"/>
                      <a:pt x="44450" y="62301"/>
                      <a:pt x="43604" y="62301"/>
                    </a:cubicBezTo>
                    <a:cubicBezTo>
                      <a:pt x="43180" y="62301"/>
                      <a:pt x="42757" y="62301"/>
                      <a:pt x="42404" y="62301"/>
                    </a:cubicBezTo>
                    <a:cubicBezTo>
                      <a:pt x="42193" y="62301"/>
                      <a:pt x="41910" y="62230"/>
                      <a:pt x="41699" y="62230"/>
                    </a:cubicBezTo>
                    <a:cubicBezTo>
                      <a:pt x="40711" y="62159"/>
                      <a:pt x="39653" y="62089"/>
                      <a:pt x="38665" y="62018"/>
                    </a:cubicBezTo>
                    <a:cubicBezTo>
                      <a:pt x="38241" y="62018"/>
                      <a:pt x="37818" y="61948"/>
                      <a:pt x="37465" y="61948"/>
                    </a:cubicBezTo>
                    <a:cubicBezTo>
                      <a:pt x="37254" y="61948"/>
                      <a:pt x="37042" y="61877"/>
                      <a:pt x="36901" y="61877"/>
                    </a:cubicBezTo>
                    <a:cubicBezTo>
                      <a:pt x="36618" y="61877"/>
                      <a:pt x="36266" y="61807"/>
                      <a:pt x="35984" y="61736"/>
                    </a:cubicBezTo>
                    <a:cubicBezTo>
                      <a:pt x="34925" y="61595"/>
                      <a:pt x="33867" y="61454"/>
                      <a:pt x="32879" y="61313"/>
                    </a:cubicBezTo>
                    <a:cubicBezTo>
                      <a:pt x="32597" y="61242"/>
                      <a:pt x="32385" y="61242"/>
                      <a:pt x="32103" y="61172"/>
                    </a:cubicBezTo>
                    <a:cubicBezTo>
                      <a:pt x="31962" y="61172"/>
                      <a:pt x="31891" y="61101"/>
                      <a:pt x="31750" y="61101"/>
                    </a:cubicBezTo>
                    <a:cubicBezTo>
                      <a:pt x="31256" y="61031"/>
                      <a:pt x="30763" y="60889"/>
                      <a:pt x="30339" y="60819"/>
                    </a:cubicBezTo>
                    <a:cubicBezTo>
                      <a:pt x="29493" y="60678"/>
                      <a:pt x="28646" y="60466"/>
                      <a:pt x="27799" y="60254"/>
                    </a:cubicBezTo>
                    <a:cubicBezTo>
                      <a:pt x="27235" y="60113"/>
                      <a:pt x="26600" y="59972"/>
                      <a:pt x="26035" y="59760"/>
                    </a:cubicBezTo>
                    <a:cubicBezTo>
                      <a:pt x="25259" y="59549"/>
                      <a:pt x="24483" y="59337"/>
                      <a:pt x="23707" y="59126"/>
                    </a:cubicBezTo>
                    <a:cubicBezTo>
                      <a:pt x="23566" y="59055"/>
                      <a:pt x="23354" y="59055"/>
                      <a:pt x="23213" y="58984"/>
                    </a:cubicBezTo>
                    <a:cubicBezTo>
                      <a:pt x="22296" y="58702"/>
                      <a:pt x="21379" y="58350"/>
                      <a:pt x="20461" y="57996"/>
                    </a:cubicBezTo>
                    <a:cubicBezTo>
                      <a:pt x="20320" y="57926"/>
                      <a:pt x="20179" y="57856"/>
                      <a:pt x="20038" y="57856"/>
                    </a:cubicBezTo>
                    <a:cubicBezTo>
                      <a:pt x="19050" y="57503"/>
                      <a:pt x="18063" y="57080"/>
                      <a:pt x="17145" y="56656"/>
                    </a:cubicBezTo>
                    <a:cubicBezTo>
                      <a:pt x="16863" y="56515"/>
                      <a:pt x="16581" y="56374"/>
                      <a:pt x="16299" y="56233"/>
                    </a:cubicBezTo>
                    <a:cubicBezTo>
                      <a:pt x="15240" y="55739"/>
                      <a:pt x="14252" y="55174"/>
                      <a:pt x="13264" y="54610"/>
                    </a:cubicBezTo>
                    <a:cubicBezTo>
                      <a:pt x="13053" y="54469"/>
                      <a:pt x="12912" y="54398"/>
                      <a:pt x="12700" y="54257"/>
                    </a:cubicBezTo>
                    <a:cubicBezTo>
                      <a:pt x="12559" y="54187"/>
                      <a:pt x="12347" y="54045"/>
                      <a:pt x="12206" y="53975"/>
                    </a:cubicBezTo>
                    <a:cubicBezTo>
                      <a:pt x="11924" y="53834"/>
                      <a:pt x="11642" y="53622"/>
                      <a:pt x="11360" y="53481"/>
                    </a:cubicBezTo>
                    <a:cubicBezTo>
                      <a:pt x="11148" y="53340"/>
                      <a:pt x="10866" y="53128"/>
                      <a:pt x="10654" y="52987"/>
                    </a:cubicBezTo>
                    <a:cubicBezTo>
                      <a:pt x="10372" y="52775"/>
                      <a:pt x="10160" y="52635"/>
                      <a:pt x="9878" y="52423"/>
                    </a:cubicBezTo>
                    <a:cubicBezTo>
                      <a:pt x="9667" y="52281"/>
                      <a:pt x="9455" y="52070"/>
                      <a:pt x="9173" y="51929"/>
                    </a:cubicBezTo>
                    <a:cubicBezTo>
                      <a:pt x="8961" y="51717"/>
                      <a:pt x="8679" y="51576"/>
                      <a:pt x="8467" y="51364"/>
                    </a:cubicBezTo>
                    <a:cubicBezTo>
                      <a:pt x="8255" y="51223"/>
                      <a:pt x="8043" y="51012"/>
                      <a:pt x="7832" y="50871"/>
                    </a:cubicBezTo>
                    <a:cubicBezTo>
                      <a:pt x="7620" y="50659"/>
                      <a:pt x="7409" y="50518"/>
                      <a:pt x="7197" y="50306"/>
                    </a:cubicBezTo>
                    <a:cubicBezTo>
                      <a:pt x="7126" y="50236"/>
                      <a:pt x="6985" y="50165"/>
                      <a:pt x="6915" y="50094"/>
                    </a:cubicBezTo>
                    <a:cubicBezTo>
                      <a:pt x="6844" y="50024"/>
                      <a:pt x="6773" y="49953"/>
                      <a:pt x="6703" y="49883"/>
                    </a:cubicBezTo>
                    <a:cubicBezTo>
                      <a:pt x="6350" y="49530"/>
                      <a:pt x="5997" y="49177"/>
                      <a:pt x="5715" y="48895"/>
                    </a:cubicBezTo>
                    <a:cubicBezTo>
                      <a:pt x="5574" y="48754"/>
                      <a:pt x="5504" y="48684"/>
                      <a:pt x="5362" y="48542"/>
                    </a:cubicBezTo>
                    <a:cubicBezTo>
                      <a:pt x="4939" y="48119"/>
                      <a:pt x="4586" y="47625"/>
                      <a:pt x="4163" y="47202"/>
                    </a:cubicBezTo>
                    <a:cubicBezTo>
                      <a:pt x="4163" y="47202"/>
                      <a:pt x="4163" y="47131"/>
                      <a:pt x="4092" y="47131"/>
                    </a:cubicBezTo>
                    <a:cubicBezTo>
                      <a:pt x="4022" y="46990"/>
                      <a:pt x="3952" y="46920"/>
                      <a:pt x="3881" y="46778"/>
                    </a:cubicBezTo>
                    <a:cubicBezTo>
                      <a:pt x="3669" y="46496"/>
                      <a:pt x="3458" y="46214"/>
                      <a:pt x="3246" y="45932"/>
                    </a:cubicBezTo>
                    <a:cubicBezTo>
                      <a:pt x="3104" y="45790"/>
                      <a:pt x="3034" y="45579"/>
                      <a:pt x="2964" y="45438"/>
                    </a:cubicBezTo>
                    <a:cubicBezTo>
                      <a:pt x="2822" y="45156"/>
                      <a:pt x="2611" y="44873"/>
                      <a:pt x="2470" y="44662"/>
                    </a:cubicBezTo>
                    <a:cubicBezTo>
                      <a:pt x="2399" y="44591"/>
                      <a:pt x="2399" y="44521"/>
                      <a:pt x="2328" y="44450"/>
                    </a:cubicBezTo>
                    <a:cubicBezTo>
                      <a:pt x="2258" y="44309"/>
                      <a:pt x="2188" y="44238"/>
                      <a:pt x="2188" y="44097"/>
                    </a:cubicBezTo>
                    <a:cubicBezTo>
                      <a:pt x="2046" y="43885"/>
                      <a:pt x="1976" y="43674"/>
                      <a:pt x="1835" y="43392"/>
                    </a:cubicBezTo>
                    <a:cubicBezTo>
                      <a:pt x="1764" y="43180"/>
                      <a:pt x="1623" y="43039"/>
                      <a:pt x="1552" y="42827"/>
                    </a:cubicBezTo>
                    <a:cubicBezTo>
                      <a:pt x="1482" y="42615"/>
                      <a:pt x="1341" y="42404"/>
                      <a:pt x="1270" y="42121"/>
                    </a:cubicBezTo>
                    <a:cubicBezTo>
                      <a:pt x="1200" y="42051"/>
                      <a:pt x="1200" y="41910"/>
                      <a:pt x="1129" y="41839"/>
                    </a:cubicBezTo>
                    <a:cubicBezTo>
                      <a:pt x="1129" y="41769"/>
                      <a:pt x="1059" y="41628"/>
                      <a:pt x="1059" y="41557"/>
                    </a:cubicBezTo>
                    <a:cubicBezTo>
                      <a:pt x="988" y="41345"/>
                      <a:pt x="917" y="41134"/>
                      <a:pt x="847" y="40922"/>
                    </a:cubicBezTo>
                    <a:cubicBezTo>
                      <a:pt x="776" y="40711"/>
                      <a:pt x="706" y="40499"/>
                      <a:pt x="706" y="40358"/>
                    </a:cubicBezTo>
                    <a:cubicBezTo>
                      <a:pt x="635" y="40146"/>
                      <a:pt x="565" y="39934"/>
                      <a:pt x="565" y="39723"/>
                    </a:cubicBezTo>
                    <a:cubicBezTo>
                      <a:pt x="565" y="39582"/>
                      <a:pt x="494" y="39511"/>
                      <a:pt x="494" y="39370"/>
                    </a:cubicBezTo>
                    <a:cubicBezTo>
                      <a:pt x="494" y="39299"/>
                      <a:pt x="494" y="39229"/>
                      <a:pt x="424" y="39158"/>
                    </a:cubicBezTo>
                    <a:cubicBezTo>
                      <a:pt x="353" y="38947"/>
                      <a:pt x="353" y="38735"/>
                      <a:pt x="282" y="38453"/>
                    </a:cubicBezTo>
                    <a:cubicBezTo>
                      <a:pt x="282" y="38241"/>
                      <a:pt x="212" y="38030"/>
                      <a:pt x="212" y="37888"/>
                    </a:cubicBezTo>
                    <a:cubicBezTo>
                      <a:pt x="212" y="37677"/>
                      <a:pt x="141" y="37465"/>
                      <a:pt x="141" y="37183"/>
                    </a:cubicBezTo>
                    <a:cubicBezTo>
                      <a:pt x="141" y="37042"/>
                      <a:pt x="141" y="36900"/>
                      <a:pt x="141" y="36760"/>
                    </a:cubicBezTo>
                    <a:cubicBezTo>
                      <a:pt x="141" y="36618"/>
                      <a:pt x="141" y="36477"/>
                      <a:pt x="141" y="36336"/>
                    </a:cubicBezTo>
                    <a:lnTo>
                      <a:pt x="71" y="423"/>
                    </a:lnTo>
                    <a:cubicBezTo>
                      <a:pt x="0" y="494"/>
                      <a:pt x="0" y="776"/>
                      <a:pt x="0" y="105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E175F5CB-98AD-4994-A0D7-1B74E7753BD3}"/>
                  </a:ext>
                </a:extLst>
              </p:cNvPr>
              <p:cNvSpPr/>
              <p:nvPr/>
            </p:nvSpPr>
            <p:spPr>
              <a:xfrm>
                <a:off x="8896773" y="4870662"/>
                <a:ext cx="84667" cy="49389"/>
              </a:xfrm>
              <a:custGeom>
                <a:avLst/>
                <a:gdLst>
                  <a:gd name="connsiteX0" fmla="*/ 0 w 84666"/>
                  <a:gd name="connsiteY0" fmla="*/ 25823 h 49388"/>
                  <a:gd name="connsiteX1" fmla="*/ 70 w 84666"/>
                  <a:gd name="connsiteY1" fmla="*/ 26529 h 49388"/>
                  <a:gd name="connsiteX2" fmla="*/ 141 w 84666"/>
                  <a:gd name="connsiteY2" fmla="*/ 27164 h 49388"/>
                  <a:gd name="connsiteX3" fmla="*/ 211 w 84666"/>
                  <a:gd name="connsiteY3" fmla="*/ 27728 h 49388"/>
                  <a:gd name="connsiteX4" fmla="*/ 282 w 84666"/>
                  <a:gd name="connsiteY4" fmla="*/ 28434 h 49388"/>
                  <a:gd name="connsiteX5" fmla="*/ 423 w 84666"/>
                  <a:gd name="connsiteY5" fmla="*/ 28998 h 49388"/>
                  <a:gd name="connsiteX6" fmla="*/ 564 w 84666"/>
                  <a:gd name="connsiteY6" fmla="*/ 29633 h 49388"/>
                  <a:gd name="connsiteX7" fmla="*/ 1693 w 84666"/>
                  <a:gd name="connsiteY7" fmla="*/ 32737 h 49388"/>
                  <a:gd name="connsiteX8" fmla="*/ 2046 w 84666"/>
                  <a:gd name="connsiteY8" fmla="*/ 33443 h 49388"/>
                  <a:gd name="connsiteX9" fmla="*/ 3810 w 84666"/>
                  <a:gd name="connsiteY9" fmla="*/ 36124 h 49388"/>
                  <a:gd name="connsiteX10" fmla="*/ 4092 w 84666"/>
                  <a:gd name="connsiteY10" fmla="*/ 36477 h 49388"/>
                  <a:gd name="connsiteX11" fmla="*/ 4515 w 84666"/>
                  <a:gd name="connsiteY11" fmla="*/ 36971 h 49388"/>
                  <a:gd name="connsiteX12" fmla="*/ 5644 w 84666"/>
                  <a:gd name="connsiteY12" fmla="*/ 38241 h 49388"/>
                  <a:gd name="connsiteX13" fmla="*/ 6632 w 84666"/>
                  <a:gd name="connsiteY13" fmla="*/ 39229 h 49388"/>
                  <a:gd name="connsiteX14" fmla="*/ 9737 w 84666"/>
                  <a:gd name="connsiteY14" fmla="*/ 41839 h 49388"/>
                  <a:gd name="connsiteX15" fmla="*/ 10513 w 84666"/>
                  <a:gd name="connsiteY15" fmla="*/ 42404 h 49388"/>
                  <a:gd name="connsiteX16" fmla="*/ 13123 w 84666"/>
                  <a:gd name="connsiteY16" fmla="*/ 44027 h 49388"/>
                  <a:gd name="connsiteX17" fmla="*/ 16157 w 84666"/>
                  <a:gd name="connsiteY17" fmla="*/ 45649 h 49388"/>
                  <a:gd name="connsiteX18" fmla="*/ 17004 w 84666"/>
                  <a:gd name="connsiteY18" fmla="*/ 46073 h 49388"/>
                  <a:gd name="connsiteX19" fmla="*/ 18415 w 84666"/>
                  <a:gd name="connsiteY19" fmla="*/ 46708 h 49388"/>
                  <a:gd name="connsiteX20" fmla="*/ 22295 w 84666"/>
                  <a:gd name="connsiteY20" fmla="*/ 48189 h 49388"/>
                  <a:gd name="connsiteX21" fmla="*/ 26599 w 84666"/>
                  <a:gd name="connsiteY21" fmla="*/ 49460 h 49388"/>
                  <a:gd name="connsiteX22" fmla="*/ 27587 w 84666"/>
                  <a:gd name="connsiteY22" fmla="*/ 49742 h 49388"/>
                  <a:gd name="connsiteX23" fmla="*/ 30056 w 84666"/>
                  <a:gd name="connsiteY23" fmla="*/ 50236 h 49388"/>
                  <a:gd name="connsiteX24" fmla="*/ 30550 w 84666"/>
                  <a:gd name="connsiteY24" fmla="*/ 50306 h 49388"/>
                  <a:gd name="connsiteX25" fmla="*/ 32244 w 84666"/>
                  <a:gd name="connsiteY25" fmla="*/ 50588 h 49388"/>
                  <a:gd name="connsiteX26" fmla="*/ 32597 w 84666"/>
                  <a:gd name="connsiteY26" fmla="*/ 50659 h 49388"/>
                  <a:gd name="connsiteX27" fmla="*/ 35701 w 84666"/>
                  <a:gd name="connsiteY27" fmla="*/ 51082 h 49388"/>
                  <a:gd name="connsiteX28" fmla="*/ 36618 w 84666"/>
                  <a:gd name="connsiteY28" fmla="*/ 51153 h 49388"/>
                  <a:gd name="connsiteX29" fmla="*/ 37676 w 84666"/>
                  <a:gd name="connsiteY29" fmla="*/ 51223 h 49388"/>
                  <a:gd name="connsiteX30" fmla="*/ 41275 w 84666"/>
                  <a:gd name="connsiteY30" fmla="*/ 51505 h 49388"/>
                  <a:gd name="connsiteX31" fmla="*/ 41487 w 84666"/>
                  <a:gd name="connsiteY31" fmla="*/ 51505 h 49388"/>
                  <a:gd name="connsiteX32" fmla="*/ 41839 w 84666"/>
                  <a:gd name="connsiteY32" fmla="*/ 51505 h 49388"/>
                  <a:gd name="connsiteX33" fmla="*/ 47766 w 84666"/>
                  <a:gd name="connsiteY33" fmla="*/ 51505 h 49388"/>
                  <a:gd name="connsiteX34" fmla="*/ 47907 w 84666"/>
                  <a:gd name="connsiteY34" fmla="*/ 51505 h 49388"/>
                  <a:gd name="connsiteX35" fmla="*/ 50024 w 84666"/>
                  <a:gd name="connsiteY35" fmla="*/ 51364 h 49388"/>
                  <a:gd name="connsiteX36" fmla="*/ 59619 w 84666"/>
                  <a:gd name="connsiteY36" fmla="*/ 50094 h 49388"/>
                  <a:gd name="connsiteX37" fmla="*/ 60748 w 84666"/>
                  <a:gd name="connsiteY37" fmla="*/ 49883 h 49388"/>
                  <a:gd name="connsiteX38" fmla="*/ 61101 w 84666"/>
                  <a:gd name="connsiteY38" fmla="*/ 49812 h 49388"/>
                  <a:gd name="connsiteX39" fmla="*/ 62865 w 84666"/>
                  <a:gd name="connsiteY39" fmla="*/ 49389 h 49388"/>
                  <a:gd name="connsiteX40" fmla="*/ 63500 w 84666"/>
                  <a:gd name="connsiteY40" fmla="*/ 49248 h 49388"/>
                  <a:gd name="connsiteX41" fmla="*/ 65264 w 84666"/>
                  <a:gd name="connsiteY41" fmla="*/ 48754 h 49388"/>
                  <a:gd name="connsiteX42" fmla="*/ 66181 w 84666"/>
                  <a:gd name="connsiteY42" fmla="*/ 48472 h 49388"/>
                  <a:gd name="connsiteX43" fmla="*/ 70062 w 84666"/>
                  <a:gd name="connsiteY43" fmla="*/ 47131 h 49388"/>
                  <a:gd name="connsiteX44" fmla="*/ 73166 w 84666"/>
                  <a:gd name="connsiteY44" fmla="*/ 45790 h 49388"/>
                  <a:gd name="connsiteX45" fmla="*/ 76623 w 84666"/>
                  <a:gd name="connsiteY45" fmla="*/ 44027 h 49388"/>
                  <a:gd name="connsiteX46" fmla="*/ 83608 w 84666"/>
                  <a:gd name="connsiteY46" fmla="*/ 38806 h 49388"/>
                  <a:gd name="connsiteX47" fmla="*/ 85725 w 84666"/>
                  <a:gd name="connsiteY47" fmla="*/ 36548 h 49388"/>
                  <a:gd name="connsiteX48" fmla="*/ 86642 w 84666"/>
                  <a:gd name="connsiteY48" fmla="*/ 35348 h 49388"/>
                  <a:gd name="connsiteX49" fmla="*/ 87207 w 84666"/>
                  <a:gd name="connsiteY49" fmla="*/ 34501 h 49388"/>
                  <a:gd name="connsiteX50" fmla="*/ 88970 w 84666"/>
                  <a:gd name="connsiteY50" fmla="*/ 31044 h 49388"/>
                  <a:gd name="connsiteX51" fmla="*/ 89182 w 84666"/>
                  <a:gd name="connsiteY51" fmla="*/ 30480 h 49388"/>
                  <a:gd name="connsiteX52" fmla="*/ 89323 w 84666"/>
                  <a:gd name="connsiteY52" fmla="*/ 29915 h 49388"/>
                  <a:gd name="connsiteX53" fmla="*/ 89676 w 84666"/>
                  <a:gd name="connsiteY53" fmla="*/ 28434 h 49388"/>
                  <a:gd name="connsiteX54" fmla="*/ 89746 w 84666"/>
                  <a:gd name="connsiteY54" fmla="*/ 27870 h 49388"/>
                  <a:gd name="connsiteX55" fmla="*/ 89958 w 84666"/>
                  <a:gd name="connsiteY55" fmla="*/ 25612 h 49388"/>
                  <a:gd name="connsiteX56" fmla="*/ 76835 w 84666"/>
                  <a:gd name="connsiteY56" fmla="*/ 7126 h 49388"/>
                  <a:gd name="connsiteX57" fmla="*/ 76835 w 84666"/>
                  <a:gd name="connsiteY57" fmla="*/ 7126 h 49388"/>
                  <a:gd name="connsiteX58" fmla="*/ 66675 w 84666"/>
                  <a:gd name="connsiteY58" fmla="*/ 25612 h 49388"/>
                  <a:gd name="connsiteX59" fmla="*/ 60254 w 84666"/>
                  <a:gd name="connsiteY59" fmla="*/ 34431 h 49388"/>
                  <a:gd name="connsiteX60" fmla="*/ 29422 w 84666"/>
                  <a:gd name="connsiteY60" fmla="*/ 34431 h 49388"/>
                  <a:gd name="connsiteX61" fmla="*/ 25188 w 84666"/>
                  <a:gd name="connsiteY61" fmla="*/ 20108 h 49388"/>
                  <a:gd name="connsiteX62" fmla="*/ 36336 w 84666"/>
                  <a:gd name="connsiteY62" fmla="*/ 0 h 49388"/>
                  <a:gd name="connsiteX63" fmla="*/ 13053 w 84666"/>
                  <a:gd name="connsiteY63" fmla="*/ 7196 h 49388"/>
                  <a:gd name="connsiteX64" fmla="*/ 0 w 84666"/>
                  <a:gd name="connsiteY64" fmla="*/ 25823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84666" h="49388">
                    <a:moveTo>
                      <a:pt x="0" y="25823"/>
                    </a:moveTo>
                    <a:cubicBezTo>
                      <a:pt x="0" y="26106"/>
                      <a:pt x="0" y="26317"/>
                      <a:pt x="70" y="26529"/>
                    </a:cubicBezTo>
                    <a:cubicBezTo>
                      <a:pt x="70" y="26740"/>
                      <a:pt x="70" y="26952"/>
                      <a:pt x="141" y="27164"/>
                    </a:cubicBezTo>
                    <a:cubicBezTo>
                      <a:pt x="141" y="27376"/>
                      <a:pt x="211" y="27587"/>
                      <a:pt x="211" y="27728"/>
                    </a:cubicBezTo>
                    <a:cubicBezTo>
                      <a:pt x="211" y="27940"/>
                      <a:pt x="282" y="28152"/>
                      <a:pt x="282" y="28434"/>
                    </a:cubicBezTo>
                    <a:cubicBezTo>
                      <a:pt x="282" y="28646"/>
                      <a:pt x="353" y="28857"/>
                      <a:pt x="423" y="28998"/>
                    </a:cubicBezTo>
                    <a:cubicBezTo>
                      <a:pt x="494" y="29210"/>
                      <a:pt x="494" y="29422"/>
                      <a:pt x="564" y="29633"/>
                    </a:cubicBezTo>
                    <a:cubicBezTo>
                      <a:pt x="847" y="30691"/>
                      <a:pt x="1199" y="31679"/>
                      <a:pt x="1693" y="32737"/>
                    </a:cubicBezTo>
                    <a:cubicBezTo>
                      <a:pt x="1764" y="32949"/>
                      <a:pt x="1905" y="33161"/>
                      <a:pt x="2046" y="33443"/>
                    </a:cubicBezTo>
                    <a:cubicBezTo>
                      <a:pt x="2540" y="34361"/>
                      <a:pt x="3104" y="35278"/>
                      <a:pt x="3810" y="36124"/>
                    </a:cubicBezTo>
                    <a:cubicBezTo>
                      <a:pt x="3880" y="36265"/>
                      <a:pt x="4022" y="36406"/>
                      <a:pt x="4092" y="36477"/>
                    </a:cubicBezTo>
                    <a:cubicBezTo>
                      <a:pt x="4233" y="36618"/>
                      <a:pt x="4374" y="36759"/>
                      <a:pt x="4515" y="36971"/>
                    </a:cubicBezTo>
                    <a:cubicBezTo>
                      <a:pt x="4868" y="37394"/>
                      <a:pt x="5221" y="37818"/>
                      <a:pt x="5644" y="38241"/>
                    </a:cubicBezTo>
                    <a:cubicBezTo>
                      <a:pt x="5926" y="38594"/>
                      <a:pt x="6279" y="38876"/>
                      <a:pt x="6632" y="39229"/>
                    </a:cubicBezTo>
                    <a:cubicBezTo>
                      <a:pt x="7549" y="40146"/>
                      <a:pt x="8608" y="40993"/>
                      <a:pt x="9737" y="41839"/>
                    </a:cubicBezTo>
                    <a:cubicBezTo>
                      <a:pt x="10019" y="42051"/>
                      <a:pt x="10230" y="42192"/>
                      <a:pt x="10513" y="42404"/>
                    </a:cubicBezTo>
                    <a:cubicBezTo>
                      <a:pt x="11289" y="42968"/>
                      <a:pt x="12206" y="43533"/>
                      <a:pt x="13123" y="44027"/>
                    </a:cubicBezTo>
                    <a:cubicBezTo>
                      <a:pt x="14111" y="44591"/>
                      <a:pt x="15099" y="45155"/>
                      <a:pt x="16157" y="45649"/>
                    </a:cubicBezTo>
                    <a:cubicBezTo>
                      <a:pt x="16439" y="45790"/>
                      <a:pt x="16722" y="45932"/>
                      <a:pt x="17004" y="46073"/>
                    </a:cubicBezTo>
                    <a:cubicBezTo>
                      <a:pt x="17427" y="46284"/>
                      <a:pt x="17921" y="46496"/>
                      <a:pt x="18415" y="46708"/>
                    </a:cubicBezTo>
                    <a:cubicBezTo>
                      <a:pt x="19685" y="47272"/>
                      <a:pt x="20955" y="47766"/>
                      <a:pt x="22295" y="48189"/>
                    </a:cubicBezTo>
                    <a:cubicBezTo>
                      <a:pt x="23707" y="48683"/>
                      <a:pt x="25188" y="49106"/>
                      <a:pt x="26599" y="49460"/>
                    </a:cubicBezTo>
                    <a:cubicBezTo>
                      <a:pt x="26952" y="49530"/>
                      <a:pt x="27305" y="49671"/>
                      <a:pt x="27587" y="49742"/>
                    </a:cubicBezTo>
                    <a:cubicBezTo>
                      <a:pt x="28363" y="49883"/>
                      <a:pt x="29210" y="50094"/>
                      <a:pt x="30056" y="50236"/>
                    </a:cubicBezTo>
                    <a:cubicBezTo>
                      <a:pt x="30198" y="50236"/>
                      <a:pt x="30409" y="50306"/>
                      <a:pt x="30550" y="50306"/>
                    </a:cubicBezTo>
                    <a:cubicBezTo>
                      <a:pt x="31115" y="50447"/>
                      <a:pt x="31679" y="50518"/>
                      <a:pt x="32244" y="50588"/>
                    </a:cubicBezTo>
                    <a:cubicBezTo>
                      <a:pt x="32385" y="50588"/>
                      <a:pt x="32455" y="50659"/>
                      <a:pt x="32597" y="50659"/>
                    </a:cubicBezTo>
                    <a:cubicBezTo>
                      <a:pt x="33655" y="50800"/>
                      <a:pt x="34643" y="51012"/>
                      <a:pt x="35701" y="51082"/>
                    </a:cubicBezTo>
                    <a:cubicBezTo>
                      <a:pt x="35983" y="51082"/>
                      <a:pt x="36265" y="51153"/>
                      <a:pt x="36618" y="51153"/>
                    </a:cubicBezTo>
                    <a:cubicBezTo>
                      <a:pt x="36971" y="51223"/>
                      <a:pt x="37324" y="51223"/>
                      <a:pt x="37676" y="51223"/>
                    </a:cubicBezTo>
                    <a:cubicBezTo>
                      <a:pt x="38876" y="51364"/>
                      <a:pt x="40076" y="51435"/>
                      <a:pt x="41275" y="51505"/>
                    </a:cubicBezTo>
                    <a:cubicBezTo>
                      <a:pt x="41345" y="51505"/>
                      <a:pt x="41416" y="51505"/>
                      <a:pt x="41487" y="51505"/>
                    </a:cubicBezTo>
                    <a:cubicBezTo>
                      <a:pt x="41628" y="51505"/>
                      <a:pt x="41769" y="51505"/>
                      <a:pt x="41839" y="51505"/>
                    </a:cubicBezTo>
                    <a:cubicBezTo>
                      <a:pt x="43815" y="51576"/>
                      <a:pt x="45790" y="51576"/>
                      <a:pt x="47766" y="51505"/>
                    </a:cubicBezTo>
                    <a:cubicBezTo>
                      <a:pt x="47836" y="51505"/>
                      <a:pt x="47907" y="51505"/>
                      <a:pt x="47907" y="51505"/>
                    </a:cubicBezTo>
                    <a:cubicBezTo>
                      <a:pt x="48612" y="51435"/>
                      <a:pt x="49318" y="51435"/>
                      <a:pt x="50024" y="51364"/>
                    </a:cubicBezTo>
                    <a:cubicBezTo>
                      <a:pt x="53269" y="51153"/>
                      <a:pt x="56515" y="50729"/>
                      <a:pt x="59619" y="50094"/>
                    </a:cubicBezTo>
                    <a:cubicBezTo>
                      <a:pt x="60042" y="50024"/>
                      <a:pt x="60396" y="49953"/>
                      <a:pt x="60748" y="49883"/>
                    </a:cubicBezTo>
                    <a:cubicBezTo>
                      <a:pt x="60889" y="49883"/>
                      <a:pt x="60960" y="49812"/>
                      <a:pt x="61101" y="49812"/>
                    </a:cubicBezTo>
                    <a:cubicBezTo>
                      <a:pt x="61736" y="49671"/>
                      <a:pt x="62300" y="49530"/>
                      <a:pt x="62865" y="49389"/>
                    </a:cubicBezTo>
                    <a:cubicBezTo>
                      <a:pt x="63077" y="49318"/>
                      <a:pt x="63288" y="49318"/>
                      <a:pt x="63500" y="49248"/>
                    </a:cubicBezTo>
                    <a:cubicBezTo>
                      <a:pt x="64064" y="49106"/>
                      <a:pt x="64699" y="48966"/>
                      <a:pt x="65264" y="48754"/>
                    </a:cubicBezTo>
                    <a:cubicBezTo>
                      <a:pt x="65617" y="48683"/>
                      <a:pt x="65899" y="48542"/>
                      <a:pt x="66181" y="48472"/>
                    </a:cubicBezTo>
                    <a:cubicBezTo>
                      <a:pt x="67522" y="48048"/>
                      <a:pt x="68792" y="47625"/>
                      <a:pt x="70062" y="47131"/>
                    </a:cubicBezTo>
                    <a:cubicBezTo>
                      <a:pt x="71120" y="46708"/>
                      <a:pt x="72178" y="46284"/>
                      <a:pt x="73166" y="45790"/>
                    </a:cubicBezTo>
                    <a:cubicBezTo>
                      <a:pt x="74365" y="45226"/>
                      <a:pt x="75494" y="44661"/>
                      <a:pt x="76623" y="44027"/>
                    </a:cubicBezTo>
                    <a:cubicBezTo>
                      <a:pt x="79375" y="42404"/>
                      <a:pt x="81774" y="40640"/>
                      <a:pt x="83608" y="38806"/>
                    </a:cubicBezTo>
                    <a:cubicBezTo>
                      <a:pt x="84384" y="38029"/>
                      <a:pt x="85090" y="37324"/>
                      <a:pt x="85725" y="36548"/>
                    </a:cubicBezTo>
                    <a:cubicBezTo>
                      <a:pt x="86007" y="36195"/>
                      <a:pt x="86289" y="35772"/>
                      <a:pt x="86642" y="35348"/>
                    </a:cubicBezTo>
                    <a:cubicBezTo>
                      <a:pt x="86854" y="35066"/>
                      <a:pt x="87065" y="34784"/>
                      <a:pt x="87207" y="34501"/>
                    </a:cubicBezTo>
                    <a:cubicBezTo>
                      <a:pt x="87912" y="33373"/>
                      <a:pt x="88477" y="32244"/>
                      <a:pt x="88970" y="31044"/>
                    </a:cubicBezTo>
                    <a:cubicBezTo>
                      <a:pt x="89041" y="30833"/>
                      <a:pt x="89112" y="30621"/>
                      <a:pt x="89182" y="30480"/>
                    </a:cubicBezTo>
                    <a:cubicBezTo>
                      <a:pt x="89253" y="30268"/>
                      <a:pt x="89323" y="30127"/>
                      <a:pt x="89323" y="29915"/>
                    </a:cubicBezTo>
                    <a:cubicBezTo>
                      <a:pt x="89464" y="29422"/>
                      <a:pt x="89605" y="28928"/>
                      <a:pt x="89676" y="28434"/>
                    </a:cubicBezTo>
                    <a:cubicBezTo>
                      <a:pt x="89746" y="28222"/>
                      <a:pt x="89746" y="28081"/>
                      <a:pt x="89746" y="27870"/>
                    </a:cubicBezTo>
                    <a:cubicBezTo>
                      <a:pt x="89888" y="27093"/>
                      <a:pt x="89958" y="26317"/>
                      <a:pt x="89958" y="25612"/>
                    </a:cubicBezTo>
                    <a:cubicBezTo>
                      <a:pt x="90029" y="18909"/>
                      <a:pt x="85654" y="12206"/>
                      <a:pt x="76835" y="7126"/>
                    </a:cubicBezTo>
                    <a:lnTo>
                      <a:pt x="76835" y="7126"/>
                    </a:lnTo>
                    <a:lnTo>
                      <a:pt x="66675" y="25612"/>
                    </a:lnTo>
                    <a:cubicBezTo>
                      <a:pt x="66604" y="28786"/>
                      <a:pt x="64417" y="31961"/>
                      <a:pt x="60254" y="34431"/>
                    </a:cubicBezTo>
                    <a:cubicBezTo>
                      <a:pt x="51717" y="39370"/>
                      <a:pt x="37959" y="39370"/>
                      <a:pt x="29422" y="34431"/>
                    </a:cubicBezTo>
                    <a:cubicBezTo>
                      <a:pt x="22719" y="30550"/>
                      <a:pt x="21378" y="24765"/>
                      <a:pt x="25188" y="20108"/>
                    </a:cubicBezTo>
                    <a:lnTo>
                      <a:pt x="36336" y="0"/>
                    </a:lnTo>
                    <a:cubicBezTo>
                      <a:pt x="27799" y="987"/>
                      <a:pt x="19685" y="3387"/>
                      <a:pt x="13053" y="7196"/>
                    </a:cubicBezTo>
                    <a:cubicBezTo>
                      <a:pt x="4445" y="12277"/>
                      <a:pt x="0" y="19050"/>
                      <a:pt x="0" y="2582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sp>
          <p:nvSpPr>
            <p:cNvPr id="149" name="Freeform: Shape 148">
              <a:extLst>
                <a:ext uri="{FF2B5EF4-FFF2-40B4-BE49-F238E27FC236}">
                  <a16:creationId xmlns:a16="http://schemas.microsoft.com/office/drawing/2014/main" id="{6385ABAA-9A6B-4BFD-8343-ECD44BC33478}"/>
                </a:ext>
              </a:extLst>
            </p:cNvPr>
            <p:cNvSpPr/>
            <p:nvPr/>
          </p:nvSpPr>
          <p:spPr>
            <a:xfrm>
              <a:off x="9120434" y="4711982"/>
              <a:ext cx="176389" cy="162278"/>
            </a:xfrm>
            <a:custGeom>
              <a:avLst/>
              <a:gdLst>
                <a:gd name="connsiteX0" fmla="*/ 0 w 176388"/>
                <a:gd name="connsiteY0" fmla="*/ 16369 h 162277"/>
                <a:gd name="connsiteX1" fmla="*/ 164112 w 176388"/>
                <a:gd name="connsiteY1" fmla="*/ 163406 h 162277"/>
                <a:gd name="connsiteX2" fmla="*/ 173144 w 176388"/>
                <a:gd name="connsiteY2" fmla="*/ 160302 h 162277"/>
                <a:gd name="connsiteX3" fmla="*/ 173214 w 176388"/>
                <a:gd name="connsiteY3" fmla="*/ 142452 h 162277"/>
                <a:gd name="connsiteX4" fmla="*/ 162560 w 176388"/>
                <a:gd name="connsiteY4" fmla="*/ 133068 h 162277"/>
                <a:gd name="connsiteX5" fmla="*/ 11219 w 176388"/>
                <a:gd name="connsiteY5" fmla="*/ 0 h 162277"/>
                <a:gd name="connsiteX6" fmla="*/ 0 w 176388"/>
                <a:gd name="connsiteY6" fmla="*/ 16369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388" h="162277">
                  <a:moveTo>
                    <a:pt x="0" y="16369"/>
                  </a:moveTo>
                  <a:lnTo>
                    <a:pt x="164112" y="163406"/>
                  </a:lnTo>
                  <a:cubicBezTo>
                    <a:pt x="167429" y="162842"/>
                    <a:pt x="170533" y="161784"/>
                    <a:pt x="173144" y="160302"/>
                  </a:cubicBezTo>
                  <a:cubicBezTo>
                    <a:pt x="181681" y="155363"/>
                    <a:pt x="181751" y="147390"/>
                    <a:pt x="173214" y="142452"/>
                  </a:cubicBezTo>
                  <a:lnTo>
                    <a:pt x="162560" y="133068"/>
                  </a:lnTo>
                  <a:lnTo>
                    <a:pt x="11219" y="0"/>
                  </a:lnTo>
                  <a:cubicBezTo>
                    <a:pt x="8114" y="5856"/>
                    <a:pt x="4304" y="11500"/>
                    <a:pt x="0" y="16369"/>
                  </a:cubicBezTo>
                  <a:close/>
                </a:path>
              </a:pathLst>
            </a:custGeom>
            <a:solidFill>
              <a:schemeClr val="accent2"/>
            </a:solidFill>
            <a:ln w="7047"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9D8CA02F-5CF0-4166-A32C-3168782D174B}"/>
                </a:ext>
              </a:extLst>
            </p:cNvPr>
            <p:cNvSpPr/>
            <p:nvPr/>
          </p:nvSpPr>
          <p:spPr>
            <a:xfrm>
              <a:off x="8920159" y="4684724"/>
              <a:ext cx="141111" cy="218722"/>
            </a:xfrm>
            <a:custGeom>
              <a:avLst/>
              <a:gdLst>
                <a:gd name="connsiteX0" fmla="*/ 6318 w 141111"/>
                <a:gd name="connsiteY0" fmla="*/ 220369 h 218722"/>
                <a:gd name="connsiteX1" fmla="*/ 28967 w 141111"/>
                <a:gd name="connsiteY1" fmla="*/ 223332 h 218722"/>
                <a:gd name="connsiteX2" fmla="*/ 141221 w 141111"/>
                <a:gd name="connsiteY2" fmla="*/ 20414 h 218722"/>
                <a:gd name="connsiteX3" fmla="*/ 126969 w 141111"/>
                <a:gd name="connsiteY3" fmla="*/ 2211 h 218722"/>
                <a:gd name="connsiteX4" fmla="*/ 110952 w 141111"/>
                <a:gd name="connsiteY4" fmla="*/ 9126 h 218722"/>
                <a:gd name="connsiteX5" fmla="*/ 109753 w 141111"/>
                <a:gd name="connsiteY5" fmla="*/ 11313 h 218722"/>
                <a:gd name="connsiteX6" fmla="*/ 13233 w 141111"/>
                <a:gd name="connsiteY6" fmla="*/ 185867 h 218722"/>
                <a:gd name="connsiteX7" fmla="*/ 2085 w 141111"/>
                <a:gd name="connsiteY7" fmla="*/ 205975 h 218722"/>
                <a:gd name="connsiteX8" fmla="*/ 6318 w 141111"/>
                <a:gd name="connsiteY8" fmla="*/ 22036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1" h="218722">
                  <a:moveTo>
                    <a:pt x="6318" y="220369"/>
                  </a:moveTo>
                  <a:cubicBezTo>
                    <a:pt x="12457" y="223897"/>
                    <a:pt x="21276" y="224884"/>
                    <a:pt x="28967" y="223332"/>
                  </a:cubicBezTo>
                  <a:lnTo>
                    <a:pt x="141221" y="20414"/>
                  </a:lnTo>
                  <a:cubicBezTo>
                    <a:pt x="138539" y="12936"/>
                    <a:pt x="133178" y="5809"/>
                    <a:pt x="126969" y="2211"/>
                  </a:cubicBezTo>
                  <a:cubicBezTo>
                    <a:pt x="118784" y="-2516"/>
                    <a:pt x="112011" y="588"/>
                    <a:pt x="110952" y="9126"/>
                  </a:cubicBezTo>
                  <a:lnTo>
                    <a:pt x="109753" y="11313"/>
                  </a:lnTo>
                  <a:lnTo>
                    <a:pt x="13233" y="185867"/>
                  </a:lnTo>
                  <a:lnTo>
                    <a:pt x="2085" y="205975"/>
                  </a:lnTo>
                  <a:cubicBezTo>
                    <a:pt x="-1725" y="210703"/>
                    <a:pt x="-314" y="216488"/>
                    <a:pt x="6318" y="220369"/>
                  </a:cubicBezTo>
                  <a:close/>
                </a:path>
              </a:pathLst>
            </a:custGeom>
            <a:solidFill>
              <a:schemeClr val="accent2"/>
            </a:solidFill>
            <a:ln w="7047"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A1E3AE37-345E-424C-9EAE-B8A18D9A3B05}"/>
                </a:ext>
              </a:extLst>
            </p:cNvPr>
            <p:cNvSpPr/>
            <p:nvPr/>
          </p:nvSpPr>
          <p:spPr>
            <a:xfrm>
              <a:off x="9159147" y="4940300"/>
              <a:ext cx="91722" cy="268111"/>
            </a:xfrm>
            <a:custGeom>
              <a:avLst/>
              <a:gdLst>
                <a:gd name="connsiteX0" fmla="*/ 9265 w 91722"/>
                <a:gd name="connsiteY0" fmla="*/ 269522 h 268111"/>
                <a:gd name="connsiteX1" fmla="*/ 13287 w 91722"/>
                <a:gd name="connsiteY1" fmla="*/ 271498 h 268111"/>
                <a:gd name="connsiteX2" fmla="*/ 97177 w 91722"/>
                <a:gd name="connsiteY2" fmla="*/ 9525 h 268111"/>
                <a:gd name="connsiteX3" fmla="*/ 80808 w 91722"/>
                <a:gd name="connsiteY3" fmla="*/ 0 h 268111"/>
                <a:gd name="connsiteX4" fmla="*/ 6514 w 91722"/>
                <a:gd name="connsiteY4" fmla="*/ 234879 h 268111"/>
                <a:gd name="connsiteX5" fmla="*/ 1292 w 91722"/>
                <a:gd name="connsiteY5" fmla="*/ 251319 h 268111"/>
                <a:gd name="connsiteX6" fmla="*/ 1292 w 91722"/>
                <a:gd name="connsiteY6" fmla="*/ 251389 h 268111"/>
                <a:gd name="connsiteX7" fmla="*/ 9265 w 91722"/>
                <a:gd name="connsiteY7" fmla="*/ 269522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722" h="268111">
                  <a:moveTo>
                    <a:pt x="9265" y="269522"/>
                  </a:moveTo>
                  <a:cubicBezTo>
                    <a:pt x="10535" y="270298"/>
                    <a:pt x="11876" y="270933"/>
                    <a:pt x="13287" y="271498"/>
                  </a:cubicBezTo>
                  <a:lnTo>
                    <a:pt x="97177" y="9525"/>
                  </a:lnTo>
                  <a:lnTo>
                    <a:pt x="80808" y="0"/>
                  </a:lnTo>
                  <a:lnTo>
                    <a:pt x="6514" y="234879"/>
                  </a:lnTo>
                  <a:lnTo>
                    <a:pt x="1292" y="251319"/>
                  </a:lnTo>
                  <a:lnTo>
                    <a:pt x="1292" y="251389"/>
                  </a:lnTo>
                  <a:cubicBezTo>
                    <a:pt x="-1883" y="257669"/>
                    <a:pt x="799" y="264654"/>
                    <a:pt x="9265" y="269522"/>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F5B99B91-3A22-4164-9983-E0469278C944}"/>
                </a:ext>
              </a:extLst>
            </p:cNvPr>
            <p:cNvSpPr/>
            <p:nvPr/>
          </p:nvSpPr>
          <p:spPr>
            <a:xfrm>
              <a:off x="9111191" y="4728351"/>
              <a:ext cx="169333" cy="141111"/>
            </a:xfrm>
            <a:custGeom>
              <a:avLst/>
              <a:gdLst>
                <a:gd name="connsiteX0" fmla="*/ 0 w 169333"/>
                <a:gd name="connsiteY0" fmla="*/ 8961 h 141111"/>
                <a:gd name="connsiteX1" fmla="*/ 138712 w 169333"/>
                <a:gd name="connsiteY1" fmla="*/ 132433 h 141111"/>
                <a:gd name="connsiteX2" fmla="*/ 146685 w 169333"/>
                <a:gd name="connsiteY2" fmla="*/ 139488 h 141111"/>
                <a:gd name="connsiteX3" fmla="*/ 151554 w 169333"/>
                <a:gd name="connsiteY3" fmla="*/ 143863 h 141111"/>
                <a:gd name="connsiteX4" fmla="*/ 173355 w 169333"/>
                <a:gd name="connsiteY4" fmla="*/ 146967 h 141111"/>
                <a:gd name="connsiteX5" fmla="*/ 9173 w 169333"/>
                <a:gd name="connsiteY5" fmla="*/ 0 h 141111"/>
                <a:gd name="connsiteX6" fmla="*/ 0 w 169333"/>
                <a:gd name="connsiteY6" fmla="*/ 8961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333" h="141111">
                  <a:moveTo>
                    <a:pt x="0" y="8961"/>
                  </a:moveTo>
                  <a:lnTo>
                    <a:pt x="138712" y="132433"/>
                  </a:lnTo>
                  <a:lnTo>
                    <a:pt x="146685" y="139488"/>
                  </a:lnTo>
                  <a:cubicBezTo>
                    <a:pt x="147743" y="141111"/>
                    <a:pt x="149366" y="142593"/>
                    <a:pt x="151554" y="143863"/>
                  </a:cubicBezTo>
                  <a:cubicBezTo>
                    <a:pt x="157409" y="147320"/>
                    <a:pt x="165876" y="148308"/>
                    <a:pt x="173355" y="146967"/>
                  </a:cubicBezTo>
                  <a:lnTo>
                    <a:pt x="9173" y="0"/>
                  </a:lnTo>
                  <a:cubicBezTo>
                    <a:pt x="6350" y="3387"/>
                    <a:pt x="3246" y="6350"/>
                    <a:pt x="0" y="8961"/>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CF5162BD-3A5A-4D38-853E-DA81E23750EC}"/>
                </a:ext>
              </a:extLst>
            </p:cNvPr>
            <p:cNvSpPr/>
            <p:nvPr/>
          </p:nvSpPr>
          <p:spPr>
            <a:xfrm>
              <a:off x="8949125" y="4705209"/>
              <a:ext cx="112889" cy="197556"/>
            </a:xfrm>
            <a:custGeom>
              <a:avLst/>
              <a:gdLst>
                <a:gd name="connsiteX0" fmla="*/ 0 w 112888"/>
                <a:gd name="connsiteY0" fmla="*/ 202847 h 197555"/>
                <a:gd name="connsiteX1" fmla="*/ 8184 w 112888"/>
                <a:gd name="connsiteY1" fmla="*/ 199884 h 197555"/>
                <a:gd name="connsiteX2" fmla="*/ 14605 w 112888"/>
                <a:gd name="connsiteY2" fmla="*/ 191065 h 197555"/>
                <a:gd name="connsiteX3" fmla="*/ 24765 w 112888"/>
                <a:gd name="connsiteY3" fmla="*/ 172579 h 197555"/>
                <a:gd name="connsiteX4" fmla="*/ 104916 w 112888"/>
                <a:gd name="connsiteY4" fmla="*/ 26458 h 197555"/>
                <a:gd name="connsiteX5" fmla="*/ 108303 w 112888"/>
                <a:gd name="connsiteY5" fmla="*/ 20320 h 197555"/>
                <a:gd name="connsiteX6" fmla="*/ 108303 w 112888"/>
                <a:gd name="connsiteY6" fmla="*/ 20320 h 197555"/>
                <a:gd name="connsiteX7" fmla="*/ 114088 w 112888"/>
                <a:gd name="connsiteY7" fmla="*/ 9525 h 197555"/>
                <a:gd name="connsiteX8" fmla="*/ 112324 w 112888"/>
                <a:gd name="connsiteY8" fmla="*/ 0 h 197555"/>
                <a:gd name="connsiteX9" fmla="*/ 0 w 112888"/>
                <a:gd name="connsiteY9" fmla="*/ 202847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888" h="197555">
                  <a:moveTo>
                    <a:pt x="0" y="202847"/>
                  </a:moveTo>
                  <a:cubicBezTo>
                    <a:pt x="2963" y="202283"/>
                    <a:pt x="5786" y="201225"/>
                    <a:pt x="8184" y="199884"/>
                  </a:cubicBezTo>
                  <a:cubicBezTo>
                    <a:pt x="12418" y="197414"/>
                    <a:pt x="14534" y="194239"/>
                    <a:pt x="14605" y="191065"/>
                  </a:cubicBezTo>
                  <a:lnTo>
                    <a:pt x="24765" y="172579"/>
                  </a:lnTo>
                  <a:lnTo>
                    <a:pt x="104916" y="26458"/>
                  </a:lnTo>
                  <a:lnTo>
                    <a:pt x="108303" y="20320"/>
                  </a:lnTo>
                  <a:lnTo>
                    <a:pt x="108303" y="20320"/>
                  </a:lnTo>
                  <a:cubicBezTo>
                    <a:pt x="111830" y="18979"/>
                    <a:pt x="114018" y="15170"/>
                    <a:pt x="114088" y="9525"/>
                  </a:cubicBezTo>
                  <a:cubicBezTo>
                    <a:pt x="114088" y="6420"/>
                    <a:pt x="113453" y="3175"/>
                    <a:pt x="112324" y="0"/>
                  </a:cubicBezTo>
                  <a:lnTo>
                    <a:pt x="0" y="202847"/>
                  </a:lnTo>
                  <a:close/>
                </a:path>
              </a:pathLst>
            </a:custGeom>
            <a:solidFill>
              <a:schemeClr val="accent2">
                <a:lumMod val="75000"/>
              </a:schemeClr>
            </a:solidFill>
            <a:ln w="7047" cap="flat">
              <a:noFill/>
              <a:prstDash val="solid"/>
              <a:miter/>
            </a:ln>
          </p:spPr>
          <p:txBody>
            <a:bodyPr rtlCol="0" anchor="ctr"/>
            <a:lstStyle/>
            <a:p>
              <a:endParaRPr lang="en-ID"/>
            </a:p>
          </p:txBody>
        </p:sp>
      </p:grpSp>
      <p:sp>
        <p:nvSpPr>
          <p:cNvPr id="224" name="TextBox 223">
            <a:extLst>
              <a:ext uri="{FF2B5EF4-FFF2-40B4-BE49-F238E27FC236}">
                <a16:creationId xmlns:a16="http://schemas.microsoft.com/office/drawing/2014/main" id="{21F9BEC3-D0CE-4CF4-9202-78D2F0DD83DB}"/>
              </a:ext>
            </a:extLst>
          </p:cNvPr>
          <p:cNvSpPr txBox="1"/>
          <p:nvPr/>
        </p:nvSpPr>
        <p:spPr>
          <a:xfrm>
            <a:off x="1073060" y="3855360"/>
            <a:ext cx="1945560" cy="338554"/>
          </a:xfrm>
          <a:prstGeom prst="rect">
            <a:avLst/>
          </a:prstGeom>
          <a:noFill/>
        </p:spPr>
        <p:txBody>
          <a:bodyPr wrap="square" rtlCol="0">
            <a:spAutoFit/>
          </a:bodyPr>
          <a:lstStyle/>
          <a:p>
            <a:pPr algn="ctr"/>
            <a:r>
              <a:rPr lang="en-ID" sz="1600" b="1">
                <a:solidFill>
                  <a:schemeClr val="accent1"/>
                </a:solidFill>
                <a:latin typeface="+mj-lt"/>
              </a:rPr>
              <a:t>Description</a:t>
            </a:r>
          </a:p>
        </p:txBody>
      </p:sp>
      <p:sp>
        <p:nvSpPr>
          <p:cNvPr id="225" name="Rectangle 224">
            <a:extLst>
              <a:ext uri="{FF2B5EF4-FFF2-40B4-BE49-F238E27FC236}">
                <a16:creationId xmlns:a16="http://schemas.microsoft.com/office/drawing/2014/main" id="{87522346-2737-42BF-8C4D-A936298CAA2B}"/>
              </a:ext>
            </a:extLst>
          </p:cNvPr>
          <p:cNvSpPr/>
          <p:nvPr/>
        </p:nvSpPr>
        <p:spPr>
          <a:xfrm>
            <a:off x="1041907" y="4144950"/>
            <a:ext cx="2007867"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cxnSp>
        <p:nvCxnSpPr>
          <p:cNvPr id="269" name="Straight Connector 268">
            <a:extLst>
              <a:ext uri="{FF2B5EF4-FFF2-40B4-BE49-F238E27FC236}">
                <a16:creationId xmlns:a16="http://schemas.microsoft.com/office/drawing/2014/main" id="{9E2935E7-EBE5-4413-AA44-B43962233EB9}"/>
              </a:ext>
            </a:extLst>
          </p:cNvPr>
          <p:cNvCxnSpPr>
            <a:cxnSpLocks/>
          </p:cNvCxnSpPr>
          <p:nvPr/>
        </p:nvCxnSpPr>
        <p:spPr>
          <a:xfrm>
            <a:off x="2582606" y="3420379"/>
            <a:ext cx="996626" cy="60444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9373D35F-8A74-4A94-879E-EF9694BA8B78}"/>
              </a:ext>
            </a:extLst>
          </p:cNvPr>
          <p:cNvCxnSpPr>
            <a:cxnSpLocks/>
          </p:cNvCxnSpPr>
          <p:nvPr/>
        </p:nvCxnSpPr>
        <p:spPr>
          <a:xfrm flipV="1">
            <a:off x="4509461" y="3397439"/>
            <a:ext cx="999531" cy="6438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0727DD7B-D9A1-4651-9D09-C54EE399A171}"/>
              </a:ext>
            </a:extLst>
          </p:cNvPr>
          <p:cNvCxnSpPr>
            <a:cxnSpLocks/>
          </p:cNvCxnSpPr>
          <p:nvPr/>
        </p:nvCxnSpPr>
        <p:spPr>
          <a:xfrm>
            <a:off x="6357908" y="3386868"/>
            <a:ext cx="996626" cy="60444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0E0C0F2E-F459-4066-AEEC-45FAC49F0D99}"/>
              </a:ext>
            </a:extLst>
          </p:cNvPr>
          <p:cNvCxnSpPr>
            <a:cxnSpLocks/>
          </p:cNvCxnSpPr>
          <p:nvPr/>
        </p:nvCxnSpPr>
        <p:spPr>
          <a:xfrm flipV="1">
            <a:off x="8284763" y="3363928"/>
            <a:ext cx="999531" cy="6438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5" name="TextBox 234">
            <a:extLst>
              <a:ext uri="{FF2B5EF4-FFF2-40B4-BE49-F238E27FC236}">
                <a16:creationId xmlns:a16="http://schemas.microsoft.com/office/drawing/2014/main" id="{B04C2962-AB9C-4F00-9A3B-F77D76D2EE28}"/>
              </a:ext>
            </a:extLst>
          </p:cNvPr>
          <p:cNvSpPr txBox="1"/>
          <p:nvPr/>
        </p:nvSpPr>
        <p:spPr>
          <a:xfrm>
            <a:off x="3040694" y="4972974"/>
            <a:ext cx="1945560" cy="338554"/>
          </a:xfrm>
          <a:prstGeom prst="rect">
            <a:avLst/>
          </a:prstGeom>
          <a:noFill/>
        </p:spPr>
        <p:txBody>
          <a:bodyPr wrap="square" rtlCol="0">
            <a:spAutoFit/>
          </a:bodyPr>
          <a:lstStyle/>
          <a:p>
            <a:pPr algn="ctr"/>
            <a:r>
              <a:rPr lang="en-ID" sz="1600" b="1">
                <a:solidFill>
                  <a:schemeClr val="accent2"/>
                </a:solidFill>
                <a:latin typeface="+mj-lt"/>
              </a:rPr>
              <a:t>Description</a:t>
            </a:r>
          </a:p>
        </p:txBody>
      </p:sp>
      <p:sp>
        <p:nvSpPr>
          <p:cNvPr id="236" name="Rectangle 235">
            <a:extLst>
              <a:ext uri="{FF2B5EF4-FFF2-40B4-BE49-F238E27FC236}">
                <a16:creationId xmlns:a16="http://schemas.microsoft.com/office/drawing/2014/main" id="{1FF3F27B-AE2F-4656-B956-E59C719C6F35}"/>
              </a:ext>
            </a:extLst>
          </p:cNvPr>
          <p:cNvSpPr/>
          <p:nvPr/>
        </p:nvSpPr>
        <p:spPr>
          <a:xfrm>
            <a:off x="3009541" y="5262564"/>
            <a:ext cx="2007867"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237" name="TextBox 236">
            <a:extLst>
              <a:ext uri="{FF2B5EF4-FFF2-40B4-BE49-F238E27FC236}">
                <a16:creationId xmlns:a16="http://schemas.microsoft.com/office/drawing/2014/main" id="{104D9212-A972-4DE7-B2C0-44CF399397CF}"/>
              </a:ext>
            </a:extLst>
          </p:cNvPr>
          <p:cNvSpPr txBox="1"/>
          <p:nvPr/>
        </p:nvSpPr>
        <p:spPr>
          <a:xfrm>
            <a:off x="5000859" y="3723972"/>
            <a:ext cx="1945560" cy="338554"/>
          </a:xfrm>
          <a:prstGeom prst="rect">
            <a:avLst/>
          </a:prstGeom>
          <a:noFill/>
        </p:spPr>
        <p:txBody>
          <a:bodyPr wrap="square" rtlCol="0">
            <a:spAutoFit/>
          </a:bodyPr>
          <a:lstStyle/>
          <a:p>
            <a:pPr algn="ctr"/>
            <a:r>
              <a:rPr lang="en-ID" sz="1600" b="1">
                <a:solidFill>
                  <a:schemeClr val="accent3"/>
                </a:solidFill>
                <a:latin typeface="+mj-lt"/>
              </a:rPr>
              <a:t>Description</a:t>
            </a:r>
          </a:p>
        </p:txBody>
      </p:sp>
      <p:sp>
        <p:nvSpPr>
          <p:cNvPr id="238" name="Rectangle 237">
            <a:extLst>
              <a:ext uri="{FF2B5EF4-FFF2-40B4-BE49-F238E27FC236}">
                <a16:creationId xmlns:a16="http://schemas.microsoft.com/office/drawing/2014/main" id="{A64672BC-D2F1-4E93-9E0B-597E2A67CE30}"/>
              </a:ext>
            </a:extLst>
          </p:cNvPr>
          <p:cNvSpPr/>
          <p:nvPr/>
        </p:nvSpPr>
        <p:spPr>
          <a:xfrm>
            <a:off x="4969706" y="4013562"/>
            <a:ext cx="2007867"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239" name="TextBox 238">
            <a:extLst>
              <a:ext uri="{FF2B5EF4-FFF2-40B4-BE49-F238E27FC236}">
                <a16:creationId xmlns:a16="http://schemas.microsoft.com/office/drawing/2014/main" id="{0A1CB8F5-774C-4743-8037-B9AD1935CBD8}"/>
              </a:ext>
            </a:extLst>
          </p:cNvPr>
          <p:cNvSpPr txBox="1"/>
          <p:nvPr/>
        </p:nvSpPr>
        <p:spPr>
          <a:xfrm>
            <a:off x="6920791" y="4972974"/>
            <a:ext cx="1945560" cy="338554"/>
          </a:xfrm>
          <a:prstGeom prst="rect">
            <a:avLst/>
          </a:prstGeom>
          <a:noFill/>
        </p:spPr>
        <p:txBody>
          <a:bodyPr wrap="square" rtlCol="0">
            <a:spAutoFit/>
          </a:bodyPr>
          <a:lstStyle/>
          <a:p>
            <a:pPr algn="ctr"/>
            <a:r>
              <a:rPr lang="en-ID" sz="1600" b="1">
                <a:solidFill>
                  <a:schemeClr val="accent4"/>
                </a:solidFill>
                <a:latin typeface="+mj-lt"/>
              </a:rPr>
              <a:t>Description</a:t>
            </a:r>
          </a:p>
        </p:txBody>
      </p:sp>
      <p:sp>
        <p:nvSpPr>
          <p:cNvPr id="240" name="Rectangle 239">
            <a:extLst>
              <a:ext uri="{FF2B5EF4-FFF2-40B4-BE49-F238E27FC236}">
                <a16:creationId xmlns:a16="http://schemas.microsoft.com/office/drawing/2014/main" id="{BDB40981-4FE1-483F-BA58-C49B6ED2399B}"/>
              </a:ext>
            </a:extLst>
          </p:cNvPr>
          <p:cNvSpPr/>
          <p:nvPr/>
        </p:nvSpPr>
        <p:spPr>
          <a:xfrm>
            <a:off x="6889638" y="5262564"/>
            <a:ext cx="2007867"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241" name="TextBox 240">
            <a:extLst>
              <a:ext uri="{FF2B5EF4-FFF2-40B4-BE49-F238E27FC236}">
                <a16:creationId xmlns:a16="http://schemas.microsoft.com/office/drawing/2014/main" id="{D1C9C0E3-62C4-4DD5-A779-7466D23867D1}"/>
              </a:ext>
            </a:extLst>
          </p:cNvPr>
          <p:cNvSpPr txBox="1"/>
          <p:nvPr/>
        </p:nvSpPr>
        <p:spPr>
          <a:xfrm>
            <a:off x="8880956" y="3723972"/>
            <a:ext cx="1945560" cy="338554"/>
          </a:xfrm>
          <a:prstGeom prst="rect">
            <a:avLst/>
          </a:prstGeom>
          <a:noFill/>
        </p:spPr>
        <p:txBody>
          <a:bodyPr wrap="square" rtlCol="0">
            <a:spAutoFit/>
          </a:bodyPr>
          <a:lstStyle/>
          <a:p>
            <a:pPr algn="ctr"/>
            <a:r>
              <a:rPr lang="en-ID" sz="1600" b="1">
                <a:solidFill>
                  <a:schemeClr val="accent5"/>
                </a:solidFill>
                <a:latin typeface="+mj-lt"/>
              </a:rPr>
              <a:t>Description</a:t>
            </a:r>
          </a:p>
        </p:txBody>
      </p:sp>
      <p:sp>
        <p:nvSpPr>
          <p:cNvPr id="242" name="Rectangle 241">
            <a:extLst>
              <a:ext uri="{FF2B5EF4-FFF2-40B4-BE49-F238E27FC236}">
                <a16:creationId xmlns:a16="http://schemas.microsoft.com/office/drawing/2014/main" id="{5A65DB38-5FDD-4318-A869-DF350947EA05}"/>
              </a:ext>
            </a:extLst>
          </p:cNvPr>
          <p:cNvSpPr/>
          <p:nvPr/>
        </p:nvSpPr>
        <p:spPr>
          <a:xfrm>
            <a:off x="8849803" y="4013562"/>
            <a:ext cx="2007867"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Tree>
    <p:extLst>
      <p:ext uri="{BB962C8B-B14F-4D97-AF65-F5344CB8AC3E}">
        <p14:creationId xmlns:p14="http://schemas.microsoft.com/office/powerpoint/2010/main" val="28513249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1000"/>
                                        <p:tgtEl>
                                          <p:spTgt spid="13"/>
                                        </p:tgtEl>
                                      </p:cBhvr>
                                    </p:animEffect>
                                    <p:anim calcmode="lin" valueType="num">
                                      <p:cBhvr>
                                        <p:cTn id="17" dur="1000" fill="hold"/>
                                        <p:tgtEl>
                                          <p:spTgt spid="13"/>
                                        </p:tgtEl>
                                        <p:attrNameLst>
                                          <p:attrName>ppt_x</p:attrName>
                                        </p:attrNameLst>
                                      </p:cBhvr>
                                      <p:tavLst>
                                        <p:tav tm="0">
                                          <p:val>
                                            <p:strVal val="#ppt_x"/>
                                          </p:val>
                                        </p:tav>
                                        <p:tav tm="100000">
                                          <p:val>
                                            <p:strVal val="#ppt_x"/>
                                          </p:val>
                                        </p:tav>
                                      </p:tavLst>
                                    </p:anim>
                                    <p:anim calcmode="lin" valueType="num">
                                      <p:cBhvr>
                                        <p:cTn id="18" dur="1000" fill="hold"/>
                                        <p:tgtEl>
                                          <p:spTgt spid="13"/>
                                        </p:tgtEl>
                                        <p:attrNameLst>
                                          <p:attrName>ppt_y</p:attrName>
                                        </p:attrNameLst>
                                      </p:cBhvr>
                                      <p:tavLst>
                                        <p:tav tm="0">
                                          <p:val>
                                            <p:strVal val="#ppt_y-.1"/>
                                          </p:val>
                                        </p:tav>
                                        <p:tav tm="100000">
                                          <p:val>
                                            <p:strVal val="#ppt_y"/>
                                          </p:val>
                                        </p:tav>
                                      </p:tavLst>
                                    </p:anim>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269"/>
                                        </p:tgtEl>
                                        <p:attrNameLst>
                                          <p:attrName>style.visibility</p:attrName>
                                        </p:attrNameLst>
                                      </p:cBhvr>
                                      <p:to>
                                        <p:strVal val="visible"/>
                                      </p:to>
                                    </p:set>
                                    <p:animEffect transition="in" filter="wipe(left)">
                                      <p:cBhvr>
                                        <p:cTn id="22" dur="500"/>
                                        <p:tgtEl>
                                          <p:spTgt spid="269"/>
                                        </p:tgtEl>
                                      </p:cBhvr>
                                    </p:animEffect>
                                  </p:childTnLst>
                                </p:cTn>
                              </p:par>
                            </p:childTnLst>
                          </p:cTn>
                        </p:par>
                        <p:par>
                          <p:cTn id="23" fill="hold">
                            <p:stCondLst>
                              <p:cond delay="2000"/>
                            </p:stCondLst>
                            <p:childTnLst>
                              <p:par>
                                <p:cTn id="24" presetID="42" presetClass="entr" presetSubtype="0" fill="hold"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1000"/>
                                        <p:tgtEl>
                                          <p:spTgt spid="5"/>
                                        </p:tgtEl>
                                      </p:cBhvr>
                                    </p:animEffect>
                                    <p:anim calcmode="lin" valueType="num">
                                      <p:cBhvr>
                                        <p:cTn id="27" dur="1000" fill="hold"/>
                                        <p:tgtEl>
                                          <p:spTgt spid="5"/>
                                        </p:tgtEl>
                                        <p:attrNameLst>
                                          <p:attrName>ppt_x</p:attrName>
                                        </p:attrNameLst>
                                      </p:cBhvr>
                                      <p:tavLst>
                                        <p:tav tm="0">
                                          <p:val>
                                            <p:strVal val="#ppt_x"/>
                                          </p:val>
                                        </p:tav>
                                        <p:tav tm="100000">
                                          <p:val>
                                            <p:strVal val="#ppt_x"/>
                                          </p:val>
                                        </p:tav>
                                      </p:tavLst>
                                    </p:anim>
                                    <p:anim calcmode="lin" valueType="num">
                                      <p:cBhvr>
                                        <p:cTn id="28" dur="1000" fill="hold"/>
                                        <p:tgtEl>
                                          <p:spTgt spid="5"/>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fade">
                                      <p:cBhvr>
                                        <p:cTn id="31" dur="1000"/>
                                        <p:tgtEl>
                                          <p:spTgt spid="39"/>
                                        </p:tgtEl>
                                      </p:cBhvr>
                                    </p:animEffect>
                                    <p:anim calcmode="lin" valueType="num">
                                      <p:cBhvr>
                                        <p:cTn id="32" dur="1000" fill="hold"/>
                                        <p:tgtEl>
                                          <p:spTgt spid="39"/>
                                        </p:tgtEl>
                                        <p:attrNameLst>
                                          <p:attrName>ppt_x</p:attrName>
                                        </p:attrNameLst>
                                      </p:cBhvr>
                                      <p:tavLst>
                                        <p:tav tm="0">
                                          <p:val>
                                            <p:strVal val="#ppt_x"/>
                                          </p:val>
                                        </p:tav>
                                        <p:tav tm="100000">
                                          <p:val>
                                            <p:strVal val="#ppt_x"/>
                                          </p:val>
                                        </p:tav>
                                      </p:tavLst>
                                    </p:anim>
                                    <p:anim calcmode="lin" valueType="num">
                                      <p:cBhvr>
                                        <p:cTn id="33" dur="1000" fill="hold"/>
                                        <p:tgtEl>
                                          <p:spTgt spid="39"/>
                                        </p:tgtEl>
                                        <p:attrNameLst>
                                          <p:attrName>ppt_y</p:attrName>
                                        </p:attrNameLst>
                                      </p:cBhvr>
                                      <p:tavLst>
                                        <p:tav tm="0">
                                          <p:val>
                                            <p:strVal val="#ppt_y+.1"/>
                                          </p:val>
                                        </p:tav>
                                        <p:tav tm="100000">
                                          <p:val>
                                            <p:strVal val="#ppt_y"/>
                                          </p:val>
                                        </p:tav>
                                      </p:tavLst>
                                    </p:anim>
                                  </p:childTnLst>
                                </p:cTn>
                              </p:par>
                            </p:childTnLst>
                          </p:cTn>
                        </p:par>
                        <p:par>
                          <p:cTn id="34" fill="hold">
                            <p:stCondLst>
                              <p:cond delay="3000"/>
                            </p:stCondLst>
                            <p:childTnLst>
                              <p:par>
                                <p:cTn id="35" presetID="22" presetClass="entr" presetSubtype="8" fill="hold" nodeType="afterEffect">
                                  <p:stCondLst>
                                    <p:cond delay="0"/>
                                  </p:stCondLst>
                                  <p:childTnLst>
                                    <p:set>
                                      <p:cBhvr>
                                        <p:cTn id="36" dur="1" fill="hold">
                                          <p:stCondLst>
                                            <p:cond delay="0"/>
                                          </p:stCondLst>
                                        </p:cTn>
                                        <p:tgtEl>
                                          <p:spTgt spid="230"/>
                                        </p:tgtEl>
                                        <p:attrNameLst>
                                          <p:attrName>style.visibility</p:attrName>
                                        </p:attrNameLst>
                                      </p:cBhvr>
                                      <p:to>
                                        <p:strVal val="visible"/>
                                      </p:to>
                                    </p:set>
                                    <p:animEffect transition="in" filter="wipe(left)">
                                      <p:cBhvr>
                                        <p:cTn id="37" dur="500"/>
                                        <p:tgtEl>
                                          <p:spTgt spid="230"/>
                                        </p:tgtEl>
                                      </p:cBhvr>
                                    </p:animEffect>
                                  </p:childTnLst>
                                </p:cTn>
                              </p:par>
                            </p:childTnLst>
                          </p:cTn>
                        </p:par>
                        <p:par>
                          <p:cTn id="38" fill="hold">
                            <p:stCondLst>
                              <p:cond delay="3500"/>
                            </p:stCondLst>
                            <p:childTnLst>
                              <p:par>
                                <p:cTn id="39" presetID="47" presetClass="entr" presetSubtype="0" fill="hold" nodeType="afterEffect">
                                  <p:stCondLst>
                                    <p:cond delay="0"/>
                                  </p:stCondLst>
                                  <p:childTnLst>
                                    <p:set>
                                      <p:cBhvr>
                                        <p:cTn id="40" dur="1" fill="hold">
                                          <p:stCondLst>
                                            <p:cond delay="0"/>
                                          </p:stCondLst>
                                        </p:cTn>
                                        <p:tgtEl>
                                          <p:spTgt spid="182"/>
                                        </p:tgtEl>
                                        <p:attrNameLst>
                                          <p:attrName>style.visibility</p:attrName>
                                        </p:attrNameLst>
                                      </p:cBhvr>
                                      <p:to>
                                        <p:strVal val="visible"/>
                                      </p:to>
                                    </p:set>
                                    <p:animEffect transition="in" filter="fade">
                                      <p:cBhvr>
                                        <p:cTn id="41" dur="1000"/>
                                        <p:tgtEl>
                                          <p:spTgt spid="182"/>
                                        </p:tgtEl>
                                      </p:cBhvr>
                                    </p:animEffect>
                                    <p:anim calcmode="lin" valueType="num">
                                      <p:cBhvr>
                                        <p:cTn id="42" dur="1000" fill="hold"/>
                                        <p:tgtEl>
                                          <p:spTgt spid="182"/>
                                        </p:tgtEl>
                                        <p:attrNameLst>
                                          <p:attrName>ppt_x</p:attrName>
                                        </p:attrNameLst>
                                      </p:cBhvr>
                                      <p:tavLst>
                                        <p:tav tm="0">
                                          <p:val>
                                            <p:strVal val="#ppt_x"/>
                                          </p:val>
                                        </p:tav>
                                        <p:tav tm="100000">
                                          <p:val>
                                            <p:strVal val="#ppt_x"/>
                                          </p:val>
                                        </p:tav>
                                      </p:tavLst>
                                    </p:anim>
                                    <p:anim calcmode="lin" valueType="num">
                                      <p:cBhvr>
                                        <p:cTn id="43" dur="1000" fill="hold"/>
                                        <p:tgtEl>
                                          <p:spTgt spid="182"/>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186"/>
                                        </p:tgtEl>
                                        <p:attrNameLst>
                                          <p:attrName>style.visibility</p:attrName>
                                        </p:attrNameLst>
                                      </p:cBhvr>
                                      <p:to>
                                        <p:strVal val="visible"/>
                                      </p:to>
                                    </p:set>
                                    <p:animEffect transition="in" filter="fade">
                                      <p:cBhvr>
                                        <p:cTn id="46" dur="1000"/>
                                        <p:tgtEl>
                                          <p:spTgt spid="186"/>
                                        </p:tgtEl>
                                      </p:cBhvr>
                                    </p:animEffect>
                                    <p:anim calcmode="lin" valueType="num">
                                      <p:cBhvr>
                                        <p:cTn id="47" dur="1000" fill="hold"/>
                                        <p:tgtEl>
                                          <p:spTgt spid="186"/>
                                        </p:tgtEl>
                                        <p:attrNameLst>
                                          <p:attrName>ppt_x</p:attrName>
                                        </p:attrNameLst>
                                      </p:cBhvr>
                                      <p:tavLst>
                                        <p:tav tm="0">
                                          <p:val>
                                            <p:strVal val="#ppt_x"/>
                                          </p:val>
                                        </p:tav>
                                        <p:tav tm="100000">
                                          <p:val>
                                            <p:strVal val="#ppt_x"/>
                                          </p:val>
                                        </p:tav>
                                      </p:tavLst>
                                    </p:anim>
                                    <p:anim calcmode="lin" valueType="num">
                                      <p:cBhvr>
                                        <p:cTn id="48" dur="1000" fill="hold"/>
                                        <p:tgtEl>
                                          <p:spTgt spid="186"/>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22" presetClass="entr" presetSubtype="8" fill="hold" nodeType="afterEffect">
                                  <p:stCondLst>
                                    <p:cond delay="0"/>
                                  </p:stCondLst>
                                  <p:childTnLst>
                                    <p:set>
                                      <p:cBhvr>
                                        <p:cTn id="51" dur="1" fill="hold">
                                          <p:stCondLst>
                                            <p:cond delay="0"/>
                                          </p:stCondLst>
                                        </p:cTn>
                                        <p:tgtEl>
                                          <p:spTgt spid="232"/>
                                        </p:tgtEl>
                                        <p:attrNameLst>
                                          <p:attrName>style.visibility</p:attrName>
                                        </p:attrNameLst>
                                      </p:cBhvr>
                                      <p:to>
                                        <p:strVal val="visible"/>
                                      </p:to>
                                    </p:set>
                                    <p:animEffect transition="in" filter="wipe(left)">
                                      <p:cBhvr>
                                        <p:cTn id="52" dur="500"/>
                                        <p:tgtEl>
                                          <p:spTgt spid="232"/>
                                        </p:tgtEl>
                                      </p:cBhvr>
                                    </p:animEffect>
                                  </p:childTnLst>
                                </p:cTn>
                              </p:par>
                            </p:childTnLst>
                          </p:cTn>
                        </p:par>
                        <p:par>
                          <p:cTn id="53" fill="hold">
                            <p:stCondLst>
                              <p:cond delay="5000"/>
                            </p:stCondLst>
                            <p:childTnLst>
                              <p:par>
                                <p:cTn id="54" presetID="42" presetClass="entr" presetSubtype="0" fill="hold" nodeType="afterEffect">
                                  <p:stCondLst>
                                    <p:cond delay="0"/>
                                  </p:stCondLst>
                                  <p:childTnLst>
                                    <p:set>
                                      <p:cBhvr>
                                        <p:cTn id="55" dur="1" fill="hold">
                                          <p:stCondLst>
                                            <p:cond delay="0"/>
                                          </p:stCondLst>
                                        </p:cTn>
                                        <p:tgtEl>
                                          <p:spTgt spid="256"/>
                                        </p:tgtEl>
                                        <p:attrNameLst>
                                          <p:attrName>style.visibility</p:attrName>
                                        </p:attrNameLst>
                                      </p:cBhvr>
                                      <p:to>
                                        <p:strVal val="visible"/>
                                      </p:to>
                                    </p:set>
                                    <p:animEffect transition="in" filter="fade">
                                      <p:cBhvr>
                                        <p:cTn id="56" dur="1000"/>
                                        <p:tgtEl>
                                          <p:spTgt spid="256"/>
                                        </p:tgtEl>
                                      </p:cBhvr>
                                    </p:animEffect>
                                    <p:anim calcmode="lin" valueType="num">
                                      <p:cBhvr>
                                        <p:cTn id="57" dur="1000" fill="hold"/>
                                        <p:tgtEl>
                                          <p:spTgt spid="256"/>
                                        </p:tgtEl>
                                        <p:attrNameLst>
                                          <p:attrName>ppt_x</p:attrName>
                                        </p:attrNameLst>
                                      </p:cBhvr>
                                      <p:tavLst>
                                        <p:tav tm="0">
                                          <p:val>
                                            <p:strVal val="#ppt_x"/>
                                          </p:val>
                                        </p:tav>
                                        <p:tav tm="100000">
                                          <p:val>
                                            <p:strVal val="#ppt_x"/>
                                          </p:val>
                                        </p:tav>
                                      </p:tavLst>
                                    </p:anim>
                                    <p:anim calcmode="lin" valueType="num">
                                      <p:cBhvr>
                                        <p:cTn id="58" dur="1000" fill="hold"/>
                                        <p:tgtEl>
                                          <p:spTgt spid="256"/>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67"/>
                                        </p:tgtEl>
                                        <p:attrNameLst>
                                          <p:attrName>style.visibility</p:attrName>
                                        </p:attrNameLst>
                                      </p:cBhvr>
                                      <p:to>
                                        <p:strVal val="visible"/>
                                      </p:to>
                                    </p:set>
                                    <p:animEffect transition="in" filter="fade">
                                      <p:cBhvr>
                                        <p:cTn id="61" dur="1000"/>
                                        <p:tgtEl>
                                          <p:spTgt spid="167"/>
                                        </p:tgtEl>
                                      </p:cBhvr>
                                    </p:animEffect>
                                    <p:anim calcmode="lin" valueType="num">
                                      <p:cBhvr>
                                        <p:cTn id="62" dur="1000" fill="hold"/>
                                        <p:tgtEl>
                                          <p:spTgt spid="167"/>
                                        </p:tgtEl>
                                        <p:attrNameLst>
                                          <p:attrName>ppt_x</p:attrName>
                                        </p:attrNameLst>
                                      </p:cBhvr>
                                      <p:tavLst>
                                        <p:tav tm="0">
                                          <p:val>
                                            <p:strVal val="#ppt_x"/>
                                          </p:val>
                                        </p:tav>
                                        <p:tav tm="100000">
                                          <p:val>
                                            <p:strVal val="#ppt_x"/>
                                          </p:val>
                                        </p:tav>
                                      </p:tavLst>
                                    </p:anim>
                                    <p:anim calcmode="lin" valueType="num">
                                      <p:cBhvr>
                                        <p:cTn id="63" dur="1000" fill="hold"/>
                                        <p:tgtEl>
                                          <p:spTgt spid="167"/>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22" presetClass="entr" presetSubtype="8" fill="hold" nodeType="afterEffect">
                                  <p:stCondLst>
                                    <p:cond delay="0"/>
                                  </p:stCondLst>
                                  <p:childTnLst>
                                    <p:set>
                                      <p:cBhvr>
                                        <p:cTn id="66" dur="1" fill="hold">
                                          <p:stCondLst>
                                            <p:cond delay="0"/>
                                          </p:stCondLst>
                                        </p:cTn>
                                        <p:tgtEl>
                                          <p:spTgt spid="233"/>
                                        </p:tgtEl>
                                        <p:attrNameLst>
                                          <p:attrName>style.visibility</p:attrName>
                                        </p:attrNameLst>
                                      </p:cBhvr>
                                      <p:to>
                                        <p:strVal val="visible"/>
                                      </p:to>
                                    </p:set>
                                    <p:animEffect transition="in" filter="wipe(left)">
                                      <p:cBhvr>
                                        <p:cTn id="67" dur="500"/>
                                        <p:tgtEl>
                                          <p:spTgt spid="233"/>
                                        </p:tgtEl>
                                      </p:cBhvr>
                                    </p:animEffect>
                                  </p:childTnLst>
                                </p:cTn>
                              </p:par>
                            </p:childTnLst>
                          </p:cTn>
                        </p:par>
                        <p:par>
                          <p:cTn id="68" fill="hold">
                            <p:stCondLst>
                              <p:cond delay="6500"/>
                            </p:stCondLst>
                            <p:childTnLst>
                              <p:par>
                                <p:cTn id="69" presetID="47" presetClass="entr" presetSubtype="0" fill="hold" nodeType="afterEffect">
                                  <p:stCondLst>
                                    <p:cond delay="0"/>
                                  </p:stCondLst>
                                  <p:childTnLst>
                                    <p:set>
                                      <p:cBhvr>
                                        <p:cTn id="70" dur="1" fill="hold">
                                          <p:stCondLst>
                                            <p:cond delay="0"/>
                                          </p:stCondLst>
                                        </p:cTn>
                                        <p:tgtEl>
                                          <p:spTgt spid="260"/>
                                        </p:tgtEl>
                                        <p:attrNameLst>
                                          <p:attrName>style.visibility</p:attrName>
                                        </p:attrNameLst>
                                      </p:cBhvr>
                                      <p:to>
                                        <p:strVal val="visible"/>
                                      </p:to>
                                    </p:set>
                                    <p:animEffect transition="in" filter="fade">
                                      <p:cBhvr>
                                        <p:cTn id="71" dur="1000"/>
                                        <p:tgtEl>
                                          <p:spTgt spid="260"/>
                                        </p:tgtEl>
                                      </p:cBhvr>
                                    </p:animEffect>
                                    <p:anim calcmode="lin" valueType="num">
                                      <p:cBhvr>
                                        <p:cTn id="72" dur="1000" fill="hold"/>
                                        <p:tgtEl>
                                          <p:spTgt spid="260"/>
                                        </p:tgtEl>
                                        <p:attrNameLst>
                                          <p:attrName>ppt_x</p:attrName>
                                        </p:attrNameLst>
                                      </p:cBhvr>
                                      <p:tavLst>
                                        <p:tav tm="0">
                                          <p:val>
                                            <p:strVal val="#ppt_x"/>
                                          </p:val>
                                        </p:tav>
                                        <p:tav tm="100000">
                                          <p:val>
                                            <p:strVal val="#ppt_x"/>
                                          </p:val>
                                        </p:tav>
                                      </p:tavLst>
                                    </p:anim>
                                    <p:anim calcmode="lin" valueType="num">
                                      <p:cBhvr>
                                        <p:cTn id="73" dur="1000" fill="hold"/>
                                        <p:tgtEl>
                                          <p:spTgt spid="260"/>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133"/>
                                        </p:tgtEl>
                                        <p:attrNameLst>
                                          <p:attrName>style.visibility</p:attrName>
                                        </p:attrNameLst>
                                      </p:cBhvr>
                                      <p:to>
                                        <p:strVal val="visible"/>
                                      </p:to>
                                    </p:set>
                                    <p:animEffect transition="in" filter="fade">
                                      <p:cBhvr>
                                        <p:cTn id="76" dur="1000"/>
                                        <p:tgtEl>
                                          <p:spTgt spid="133"/>
                                        </p:tgtEl>
                                      </p:cBhvr>
                                    </p:animEffect>
                                    <p:anim calcmode="lin" valueType="num">
                                      <p:cBhvr>
                                        <p:cTn id="77" dur="1000" fill="hold"/>
                                        <p:tgtEl>
                                          <p:spTgt spid="133"/>
                                        </p:tgtEl>
                                        <p:attrNameLst>
                                          <p:attrName>ppt_x</p:attrName>
                                        </p:attrNameLst>
                                      </p:cBhvr>
                                      <p:tavLst>
                                        <p:tav tm="0">
                                          <p:val>
                                            <p:strVal val="#ppt_x"/>
                                          </p:val>
                                        </p:tav>
                                        <p:tav tm="100000">
                                          <p:val>
                                            <p:strVal val="#ppt_x"/>
                                          </p:val>
                                        </p:tav>
                                      </p:tavLst>
                                    </p:anim>
                                    <p:anim calcmode="lin" valueType="num">
                                      <p:cBhvr>
                                        <p:cTn id="78" dur="1000" fill="hold"/>
                                        <p:tgtEl>
                                          <p:spTgt spid="133"/>
                                        </p:tgtEl>
                                        <p:attrNameLst>
                                          <p:attrName>ppt_y</p:attrName>
                                        </p:attrNameLst>
                                      </p:cBhvr>
                                      <p:tavLst>
                                        <p:tav tm="0">
                                          <p:val>
                                            <p:strVal val="#ppt_y-.1"/>
                                          </p:val>
                                        </p:tav>
                                        <p:tav tm="100000">
                                          <p:val>
                                            <p:strVal val="#ppt_y"/>
                                          </p:val>
                                        </p:tav>
                                      </p:tavLst>
                                    </p:anim>
                                  </p:childTnLst>
                                </p:cTn>
                              </p:par>
                            </p:childTnLst>
                          </p:cTn>
                        </p:par>
                        <p:par>
                          <p:cTn id="79" fill="hold">
                            <p:stCondLst>
                              <p:cond delay="7500"/>
                            </p:stCondLst>
                            <p:childTnLst>
                              <p:par>
                                <p:cTn id="80" presetID="16" presetClass="entr" presetSubtype="37" fill="hold" grpId="0" nodeType="afterEffect">
                                  <p:stCondLst>
                                    <p:cond delay="0"/>
                                  </p:stCondLst>
                                  <p:childTnLst>
                                    <p:set>
                                      <p:cBhvr>
                                        <p:cTn id="81" dur="1" fill="hold">
                                          <p:stCondLst>
                                            <p:cond delay="0"/>
                                          </p:stCondLst>
                                        </p:cTn>
                                        <p:tgtEl>
                                          <p:spTgt spid="224"/>
                                        </p:tgtEl>
                                        <p:attrNameLst>
                                          <p:attrName>style.visibility</p:attrName>
                                        </p:attrNameLst>
                                      </p:cBhvr>
                                      <p:to>
                                        <p:strVal val="visible"/>
                                      </p:to>
                                    </p:set>
                                    <p:animEffect transition="in" filter="barn(outVertical)">
                                      <p:cBhvr>
                                        <p:cTn id="82" dur="500"/>
                                        <p:tgtEl>
                                          <p:spTgt spid="224"/>
                                        </p:tgtEl>
                                      </p:cBhvr>
                                    </p:animEffect>
                                  </p:childTnLst>
                                </p:cTn>
                              </p:par>
                              <p:par>
                                <p:cTn id="83" presetID="16" presetClass="entr" presetSubtype="37" fill="hold" grpId="0" nodeType="withEffect">
                                  <p:stCondLst>
                                    <p:cond delay="0"/>
                                  </p:stCondLst>
                                  <p:childTnLst>
                                    <p:set>
                                      <p:cBhvr>
                                        <p:cTn id="84" dur="1" fill="hold">
                                          <p:stCondLst>
                                            <p:cond delay="0"/>
                                          </p:stCondLst>
                                        </p:cTn>
                                        <p:tgtEl>
                                          <p:spTgt spid="235"/>
                                        </p:tgtEl>
                                        <p:attrNameLst>
                                          <p:attrName>style.visibility</p:attrName>
                                        </p:attrNameLst>
                                      </p:cBhvr>
                                      <p:to>
                                        <p:strVal val="visible"/>
                                      </p:to>
                                    </p:set>
                                    <p:animEffect transition="in" filter="barn(outVertical)">
                                      <p:cBhvr>
                                        <p:cTn id="85" dur="500"/>
                                        <p:tgtEl>
                                          <p:spTgt spid="235"/>
                                        </p:tgtEl>
                                      </p:cBhvr>
                                    </p:animEffect>
                                  </p:childTnLst>
                                </p:cTn>
                              </p:par>
                              <p:par>
                                <p:cTn id="86" presetID="16" presetClass="entr" presetSubtype="37" fill="hold" grpId="0" nodeType="withEffect">
                                  <p:stCondLst>
                                    <p:cond delay="0"/>
                                  </p:stCondLst>
                                  <p:childTnLst>
                                    <p:set>
                                      <p:cBhvr>
                                        <p:cTn id="87" dur="1" fill="hold">
                                          <p:stCondLst>
                                            <p:cond delay="0"/>
                                          </p:stCondLst>
                                        </p:cTn>
                                        <p:tgtEl>
                                          <p:spTgt spid="237"/>
                                        </p:tgtEl>
                                        <p:attrNameLst>
                                          <p:attrName>style.visibility</p:attrName>
                                        </p:attrNameLst>
                                      </p:cBhvr>
                                      <p:to>
                                        <p:strVal val="visible"/>
                                      </p:to>
                                    </p:set>
                                    <p:animEffect transition="in" filter="barn(outVertical)">
                                      <p:cBhvr>
                                        <p:cTn id="88" dur="500"/>
                                        <p:tgtEl>
                                          <p:spTgt spid="237"/>
                                        </p:tgtEl>
                                      </p:cBhvr>
                                    </p:animEffect>
                                  </p:childTnLst>
                                </p:cTn>
                              </p:par>
                              <p:par>
                                <p:cTn id="89" presetID="16" presetClass="entr" presetSubtype="37" fill="hold" grpId="0" nodeType="withEffect">
                                  <p:stCondLst>
                                    <p:cond delay="0"/>
                                  </p:stCondLst>
                                  <p:childTnLst>
                                    <p:set>
                                      <p:cBhvr>
                                        <p:cTn id="90" dur="1" fill="hold">
                                          <p:stCondLst>
                                            <p:cond delay="0"/>
                                          </p:stCondLst>
                                        </p:cTn>
                                        <p:tgtEl>
                                          <p:spTgt spid="239"/>
                                        </p:tgtEl>
                                        <p:attrNameLst>
                                          <p:attrName>style.visibility</p:attrName>
                                        </p:attrNameLst>
                                      </p:cBhvr>
                                      <p:to>
                                        <p:strVal val="visible"/>
                                      </p:to>
                                    </p:set>
                                    <p:animEffect transition="in" filter="barn(outVertical)">
                                      <p:cBhvr>
                                        <p:cTn id="91" dur="500"/>
                                        <p:tgtEl>
                                          <p:spTgt spid="239"/>
                                        </p:tgtEl>
                                      </p:cBhvr>
                                    </p:animEffect>
                                  </p:childTnLst>
                                </p:cTn>
                              </p:par>
                              <p:par>
                                <p:cTn id="92" presetID="16" presetClass="entr" presetSubtype="37" fill="hold" grpId="0" nodeType="withEffect">
                                  <p:stCondLst>
                                    <p:cond delay="0"/>
                                  </p:stCondLst>
                                  <p:childTnLst>
                                    <p:set>
                                      <p:cBhvr>
                                        <p:cTn id="93" dur="1" fill="hold">
                                          <p:stCondLst>
                                            <p:cond delay="0"/>
                                          </p:stCondLst>
                                        </p:cTn>
                                        <p:tgtEl>
                                          <p:spTgt spid="241"/>
                                        </p:tgtEl>
                                        <p:attrNameLst>
                                          <p:attrName>style.visibility</p:attrName>
                                        </p:attrNameLst>
                                      </p:cBhvr>
                                      <p:to>
                                        <p:strVal val="visible"/>
                                      </p:to>
                                    </p:set>
                                    <p:animEffect transition="in" filter="barn(outVertical)">
                                      <p:cBhvr>
                                        <p:cTn id="94" dur="500"/>
                                        <p:tgtEl>
                                          <p:spTgt spid="241"/>
                                        </p:tgtEl>
                                      </p:cBhvr>
                                    </p:animEffect>
                                  </p:childTnLst>
                                </p:cTn>
                              </p:par>
                            </p:childTnLst>
                          </p:cTn>
                        </p:par>
                        <p:par>
                          <p:cTn id="95" fill="hold">
                            <p:stCondLst>
                              <p:cond delay="8000"/>
                            </p:stCondLst>
                            <p:childTnLst>
                              <p:par>
                                <p:cTn id="96" presetID="22" presetClass="entr" presetSubtype="1" fill="hold" grpId="0" nodeType="afterEffect">
                                  <p:stCondLst>
                                    <p:cond delay="0"/>
                                  </p:stCondLst>
                                  <p:childTnLst>
                                    <p:set>
                                      <p:cBhvr>
                                        <p:cTn id="97" dur="1" fill="hold">
                                          <p:stCondLst>
                                            <p:cond delay="0"/>
                                          </p:stCondLst>
                                        </p:cTn>
                                        <p:tgtEl>
                                          <p:spTgt spid="225"/>
                                        </p:tgtEl>
                                        <p:attrNameLst>
                                          <p:attrName>style.visibility</p:attrName>
                                        </p:attrNameLst>
                                      </p:cBhvr>
                                      <p:to>
                                        <p:strVal val="visible"/>
                                      </p:to>
                                    </p:set>
                                    <p:animEffect transition="in" filter="wipe(up)">
                                      <p:cBhvr>
                                        <p:cTn id="98" dur="500"/>
                                        <p:tgtEl>
                                          <p:spTgt spid="225"/>
                                        </p:tgtEl>
                                      </p:cBhvr>
                                    </p:animEffect>
                                  </p:childTnLst>
                                </p:cTn>
                              </p:par>
                              <p:par>
                                <p:cTn id="99" presetID="22" presetClass="entr" presetSubtype="1" fill="hold" grpId="0" nodeType="withEffect">
                                  <p:stCondLst>
                                    <p:cond delay="0"/>
                                  </p:stCondLst>
                                  <p:childTnLst>
                                    <p:set>
                                      <p:cBhvr>
                                        <p:cTn id="100" dur="1" fill="hold">
                                          <p:stCondLst>
                                            <p:cond delay="0"/>
                                          </p:stCondLst>
                                        </p:cTn>
                                        <p:tgtEl>
                                          <p:spTgt spid="236"/>
                                        </p:tgtEl>
                                        <p:attrNameLst>
                                          <p:attrName>style.visibility</p:attrName>
                                        </p:attrNameLst>
                                      </p:cBhvr>
                                      <p:to>
                                        <p:strVal val="visible"/>
                                      </p:to>
                                    </p:set>
                                    <p:animEffect transition="in" filter="wipe(up)">
                                      <p:cBhvr>
                                        <p:cTn id="101" dur="500"/>
                                        <p:tgtEl>
                                          <p:spTgt spid="236"/>
                                        </p:tgtEl>
                                      </p:cBhvr>
                                    </p:animEffect>
                                  </p:childTnLst>
                                </p:cTn>
                              </p:par>
                              <p:par>
                                <p:cTn id="102" presetID="22" presetClass="entr" presetSubtype="1" fill="hold" grpId="0" nodeType="withEffect">
                                  <p:stCondLst>
                                    <p:cond delay="0"/>
                                  </p:stCondLst>
                                  <p:childTnLst>
                                    <p:set>
                                      <p:cBhvr>
                                        <p:cTn id="103" dur="1" fill="hold">
                                          <p:stCondLst>
                                            <p:cond delay="0"/>
                                          </p:stCondLst>
                                        </p:cTn>
                                        <p:tgtEl>
                                          <p:spTgt spid="238"/>
                                        </p:tgtEl>
                                        <p:attrNameLst>
                                          <p:attrName>style.visibility</p:attrName>
                                        </p:attrNameLst>
                                      </p:cBhvr>
                                      <p:to>
                                        <p:strVal val="visible"/>
                                      </p:to>
                                    </p:set>
                                    <p:animEffect transition="in" filter="wipe(up)">
                                      <p:cBhvr>
                                        <p:cTn id="104" dur="500"/>
                                        <p:tgtEl>
                                          <p:spTgt spid="238"/>
                                        </p:tgtEl>
                                      </p:cBhvr>
                                    </p:animEffect>
                                  </p:childTnLst>
                                </p:cTn>
                              </p:par>
                              <p:par>
                                <p:cTn id="105" presetID="22" presetClass="entr" presetSubtype="1" fill="hold" grpId="0" nodeType="withEffect">
                                  <p:stCondLst>
                                    <p:cond delay="0"/>
                                  </p:stCondLst>
                                  <p:childTnLst>
                                    <p:set>
                                      <p:cBhvr>
                                        <p:cTn id="106" dur="1" fill="hold">
                                          <p:stCondLst>
                                            <p:cond delay="0"/>
                                          </p:stCondLst>
                                        </p:cTn>
                                        <p:tgtEl>
                                          <p:spTgt spid="240"/>
                                        </p:tgtEl>
                                        <p:attrNameLst>
                                          <p:attrName>style.visibility</p:attrName>
                                        </p:attrNameLst>
                                      </p:cBhvr>
                                      <p:to>
                                        <p:strVal val="visible"/>
                                      </p:to>
                                    </p:set>
                                    <p:animEffect transition="in" filter="wipe(up)">
                                      <p:cBhvr>
                                        <p:cTn id="107" dur="500"/>
                                        <p:tgtEl>
                                          <p:spTgt spid="240"/>
                                        </p:tgtEl>
                                      </p:cBhvr>
                                    </p:animEffect>
                                  </p:childTnLst>
                                </p:cTn>
                              </p:par>
                              <p:par>
                                <p:cTn id="108" presetID="22" presetClass="entr" presetSubtype="1" fill="hold" grpId="0" nodeType="withEffect">
                                  <p:stCondLst>
                                    <p:cond delay="0"/>
                                  </p:stCondLst>
                                  <p:childTnLst>
                                    <p:set>
                                      <p:cBhvr>
                                        <p:cTn id="109" dur="1" fill="hold">
                                          <p:stCondLst>
                                            <p:cond delay="0"/>
                                          </p:stCondLst>
                                        </p:cTn>
                                        <p:tgtEl>
                                          <p:spTgt spid="242"/>
                                        </p:tgtEl>
                                        <p:attrNameLst>
                                          <p:attrName>style.visibility</p:attrName>
                                        </p:attrNameLst>
                                      </p:cBhvr>
                                      <p:to>
                                        <p:strVal val="visible"/>
                                      </p:to>
                                    </p:set>
                                    <p:animEffect transition="in" filter="wipe(up)">
                                      <p:cBhvr>
                                        <p:cTn id="110" dur="500"/>
                                        <p:tgtEl>
                                          <p:spTgt spid="2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24" grpId="0"/>
      <p:bldP spid="225" grpId="0"/>
      <p:bldP spid="235" grpId="0"/>
      <p:bldP spid="236" grpId="0"/>
      <p:bldP spid="237" grpId="0"/>
      <p:bldP spid="238" grpId="0"/>
      <p:bldP spid="239" grpId="0"/>
      <p:bldP spid="240" grpId="0"/>
      <p:bldP spid="241" grpId="0"/>
      <p:bldP spid="242"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 name="Slide Number Placeholder 85">
            <a:extLst>
              <a:ext uri="{FF2B5EF4-FFF2-40B4-BE49-F238E27FC236}">
                <a16:creationId xmlns:a16="http://schemas.microsoft.com/office/drawing/2014/main" id="{620C0CEB-36F0-420F-846C-2450E3DDF811}"/>
              </a:ext>
            </a:extLst>
          </p:cNvPr>
          <p:cNvSpPr>
            <a:spLocks noGrp="1"/>
          </p:cNvSpPr>
          <p:nvPr>
            <p:ph type="sldNum" sz="quarter" idx="12"/>
          </p:nvPr>
        </p:nvSpPr>
        <p:spPr/>
        <p:txBody>
          <a:bodyPr/>
          <a:lstStyle/>
          <a:p>
            <a:fld id="{E3813BF9-5145-4417-B95D-FA8627973885}" type="slidenum">
              <a:rPr lang="en-US" smtClean="0"/>
              <a:pPr/>
              <a:t>23</a:t>
            </a:fld>
            <a:endParaRPr lang="en-US"/>
          </a:p>
        </p:txBody>
      </p:sp>
      <p:sp>
        <p:nvSpPr>
          <p:cNvPr id="3" name="Title 2">
            <a:extLst>
              <a:ext uri="{FF2B5EF4-FFF2-40B4-BE49-F238E27FC236}">
                <a16:creationId xmlns:a16="http://schemas.microsoft.com/office/drawing/2014/main" id="{0040DA61-A053-4F68-88E9-7E50D119A99D}"/>
              </a:ext>
            </a:extLst>
          </p:cNvPr>
          <p:cNvSpPr>
            <a:spLocks noGrp="1"/>
          </p:cNvSpPr>
          <p:nvPr>
            <p:ph type="ctrTitle"/>
          </p:nvPr>
        </p:nvSpPr>
        <p:spPr/>
        <p:txBody>
          <a:bodyPr/>
          <a:lstStyle/>
          <a:p>
            <a:r>
              <a:rPr lang="en-ID"/>
              <a:t>Infographic</a:t>
            </a:r>
            <a:br>
              <a:rPr lang="en-ID"/>
            </a:br>
            <a:r>
              <a:rPr lang="en-ID"/>
              <a:t>Education Slide</a:t>
            </a:r>
          </a:p>
        </p:txBody>
      </p:sp>
      <p:sp>
        <p:nvSpPr>
          <p:cNvPr id="32" name="Rectangle 23">
            <a:extLst>
              <a:ext uri="{FF2B5EF4-FFF2-40B4-BE49-F238E27FC236}">
                <a16:creationId xmlns:a16="http://schemas.microsoft.com/office/drawing/2014/main" id="{BD12B9B7-D028-4B11-BA7E-4A2CC92534C9}"/>
              </a:ext>
            </a:extLst>
          </p:cNvPr>
          <p:cNvSpPr>
            <a:spLocks noChangeArrowheads="1"/>
          </p:cNvSpPr>
          <p:nvPr/>
        </p:nvSpPr>
        <p:spPr bwMode="auto">
          <a:xfrm rot="16200000">
            <a:off x="9181795" y="3135862"/>
            <a:ext cx="1238655" cy="4781755"/>
          </a:xfrm>
          <a:prstGeom prst="rect">
            <a:avLst/>
          </a:prstGeom>
          <a:solidFill>
            <a:schemeClr val="accent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grpSp>
        <p:nvGrpSpPr>
          <p:cNvPr id="33" name="Group 32">
            <a:extLst>
              <a:ext uri="{FF2B5EF4-FFF2-40B4-BE49-F238E27FC236}">
                <a16:creationId xmlns:a16="http://schemas.microsoft.com/office/drawing/2014/main" id="{CE759A6D-4FBE-4B48-BEED-AA7B925DB99F}"/>
              </a:ext>
            </a:extLst>
          </p:cNvPr>
          <p:cNvGrpSpPr/>
          <p:nvPr/>
        </p:nvGrpSpPr>
        <p:grpSpPr>
          <a:xfrm rot="16200000">
            <a:off x="6269509" y="5005334"/>
            <a:ext cx="1238655" cy="1042817"/>
            <a:chOff x="1371600" y="4299630"/>
            <a:chExt cx="1576388" cy="1206501"/>
          </a:xfrm>
        </p:grpSpPr>
        <p:sp>
          <p:nvSpPr>
            <p:cNvPr id="34" name="Freeform 24">
              <a:extLst>
                <a:ext uri="{FF2B5EF4-FFF2-40B4-BE49-F238E27FC236}">
                  <a16:creationId xmlns:a16="http://schemas.microsoft.com/office/drawing/2014/main" id="{8F793FD8-03E4-4E25-839D-4CC2E7D34B62}"/>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35" name="Freeform 25">
              <a:extLst>
                <a:ext uri="{FF2B5EF4-FFF2-40B4-BE49-F238E27FC236}">
                  <a16:creationId xmlns:a16="http://schemas.microsoft.com/office/drawing/2014/main" id="{AA008417-A6AD-42EE-A98E-B8B905AE92A4}"/>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36" name="Freeform 26">
              <a:extLst>
                <a:ext uri="{FF2B5EF4-FFF2-40B4-BE49-F238E27FC236}">
                  <a16:creationId xmlns:a16="http://schemas.microsoft.com/office/drawing/2014/main" id="{656EB6CA-EDD1-4A82-B39B-AAD628148037}"/>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37" name="Freeform 27">
              <a:extLst>
                <a:ext uri="{FF2B5EF4-FFF2-40B4-BE49-F238E27FC236}">
                  <a16:creationId xmlns:a16="http://schemas.microsoft.com/office/drawing/2014/main" id="{7AC60D58-4E19-477A-A925-948566302CB5}"/>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38" name="Freeform 28">
              <a:extLst>
                <a:ext uri="{FF2B5EF4-FFF2-40B4-BE49-F238E27FC236}">
                  <a16:creationId xmlns:a16="http://schemas.microsoft.com/office/drawing/2014/main" id="{449F196F-B394-48DE-857A-8E1AB1FFA676}"/>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39" name="Freeform 29">
              <a:extLst>
                <a:ext uri="{FF2B5EF4-FFF2-40B4-BE49-F238E27FC236}">
                  <a16:creationId xmlns:a16="http://schemas.microsoft.com/office/drawing/2014/main" id="{3177E98F-CE27-4835-AF83-7F02FE7BD8CA}"/>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91440" tIns="45721" rIns="91440" bIns="45721" numCol="1" anchor="t" anchorCtr="0" compatLnSpc="1">
              <a:prstTxWarp prst="textNoShape">
                <a:avLst/>
              </a:prstTxWarp>
            </a:bodyPr>
            <a:lstStyle/>
            <a:p>
              <a:endParaRPr lang="en-US" sz="1801"/>
            </a:p>
          </p:txBody>
        </p:sp>
      </p:grpSp>
      <p:sp>
        <p:nvSpPr>
          <p:cNvPr id="44" name="Rectangle 43">
            <a:extLst>
              <a:ext uri="{FF2B5EF4-FFF2-40B4-BE49-F238E27FC236}">
                <a16:creationId xmlns:a16="http://schemas.microsoft.com/office/drawing/2014/main" id="{133B0123-4581-40F1-A8D2-ECA187BB1364}"/>
              </a:ext>
            </a:extLst>
          </p:cNvPr>
          <p:cNvSpPr/>
          <p:nvPr/>
        </p:nvSpPr>
        <p:spPr>
          <a:xfrm>
            <a:off x="942717" y="4629414"/>
            <a:ext cx="4515692"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400"/>
          </a:p>
        </p:txBody>
      </p:sp>
      <p:sp>
        <p:nvSpPr>
          <p:cNvPr id="45" name="TextBox 44">
            <a:extLst>
              <a:ext uri="{FF2B5EF4-FFF2-40B4-BE49-F238E27FC236}">
                <a16:creationId xmlns:a16="http://schemas.microsoft.com/office/drawing/2014/main" id="{876782B2-766B-4A50-A915-AD6B83936683}"/>
              </a:ext>
            </a:extLst>
          </p:cNvPr>
          <p:cNvSpPr txBox="1"/>
          <p:nvPr/>
        </p:nvSpPr>
        <p:spPr>
          <a:xfrm>
            <a:off x="942716" y="4260082"/>
            <a:ext cx="2336800" cy="369332"/>
          </a:xfrm>
          <a:prstGeom prst="rect">
            <a:avLst/>
          </a:prstGeom>
          <a:noFill/>
        </p:spPr>
        <p:txBody>
          <a:bodyPr wrap="square" rtlCol="0">
            <a:spAutoFit/>
          </a:bodyPr>
          <a:lstStyle/>
          <a:p>
            <a:r>
              <a:rPr lang="en-ID" b="1">
                <a:latin typeface="+mj-lt"/>
              </a:rPr>
              <a:t>Text Description</a:t>
            </a:r>
          </a:p>
        </p:txBody>
      </p:sp>
      <p:grpSp>
        <p:nvGrpSpPr>
          <p:cNvPr id="79" name="Group 78">
            <a:extLst>
              <a:ext uri="{FF2B5EF4-FFF2-40B4-BE49-F238E27FC236}">
                <a16:creationId xmlns:a16="http://schemas.microsoft.com/office/drawing/2014/main" id="{4F17F872-C8F7-4206-8EAB-C534757E0BBD}"/>
              </a:ext>
            </a:extLst>
          </p:cNvPr>
          <p:cNvGrpSpPr/>
          <p:nvPr/>
        </p:nvGrpSpPr>
        <p:grpSpPr>
          <a:xfrm>
            <a:off x="1139666" y="2984494"/>
            <a:ext cx="1363564" cy="1013198"/>
            <a:chOff x="6449294" y="2363915"/>
            <a:chExt cx="5178130" cy="3497836"/>
          </a:xfrm>
          <a:effectLst>
            <a:outerShdw blurRad="990600" dist="203200" dir="5400000" sx="101000" sy="101000" algn="t" rotWithShape="0">
              <a:prstClr val="black">
                <a:alpha val="17000"/>
              </a:prstClr>
            </a:outerShdw>
          </a:effectLst>
        </p:grpSpPr>
        <p:sp>
          <p:nvSpPr>
            <p:cNvPr id="80" name="Freeform: Shape 79">
              <a:extLst>
                <a:ext uri="{FF2B5EF4-FFF2-40B4-BE49-F238E27FC236}">
                  <a16:creationId xmlns:a16="http://schemas.microsoft.com/office/drawing/2014/main" id="{B185DCBE-C9AE-4F59-858C-D1F4889D50AC}"/>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F19F435E-D56E-4605-A07E-250842DEA5DF}"/>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1B8A1F67-25D5-4C7C-B037-D10C2BD52045}"/>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8" name="Graphic 1">
            <a:extLst>
              <a:ext uri="{FF2B5EF4-FFF2-40B4-BE49-F238E27FC236}">
                <a16:creationId xmlns:a16="http://schemas.microsoft.com/office/drawing/2014/main" id="{DA70561E-00A6-4498-97C0-CA7D12E43097}"/>
              </a:ext>
            </a:extLst>
          </p:cNvPr>
          <p:cNvGrpSpPr/>
          <p:nvPr/>
        </p:nvGrpSpPr>
        <p:grpSpPr>
          <a:xfrm>
            <a:off x="1238282" y="2888074"/>
            <a:ext cx="1004361" cy="800765"/>
            <a:chOff x="6338076" y="222744"/>
            <a:chExt cx="754592" cy="601627"/>
          </a:xfrm>
          <a:solidFill>
            <a:schemeClr val="accent1"/>
          </a:solidFill>
        </p:grpSpPr>
        <p:sp>
          <p:nvSpPr>
            <p:cNvPr id="49" name="Freeform: Shape 48">
              <a:extLst>
                <a:ext uri="{FF2B5EF4-FFF2-40B4-BE49-F238E27FC236}">
                  <a16:creationId xmlns:a16="http://schemas.microsoft.com/office/drawing/2014/main" id="{0C0BD6FA-8D1A-423E-97BD-1F9808B49728}"/>
                </a:ext>
              </a:extLst>
            </p:cNvPr>
            <p:cNvSpPr/>
            <p:nvPr/>
          </p:nvSpPr>
          <p:spPr>
            <a:xfrm>
              <a:off x="6724720" y="233398"/>
              <a:ext cx="352778" cy="522111"/>
            </a:xfrm>
            <a:custGeom>
              <a:avLst/>
              <a:gdLst>
                <a:gd name="connsiteX0" fmla="*/ 356729 w 352777"/>
                <a:gd name="connsiteY0" fmla="*/ 199108 h 522111"/>
                <a:gd name="connsiteX1" fmla="*/ 246662 w 352777"/>
                <a:gd name="connsiteY1" fmla="*/ 507577 h 522111"/>
                <a:gd name="connsiteX2" fmla="*/ 240947 w 352777"/>
                <a:gd name="connsiteY2" fmla="*/ 523593 h 522111"/>
                <a:gd name="connsiteX3" fmla="*/ 223520 w 352777"/>
                <a:gd name="connsiteY3" fmla="*/ 513503 h 522111"/>
                <a:gd name="connsiteX4" fmla="*/ 231140 w 352777"/>
                <a:gd name="connsiteY4" fmla="*/ 508988 h 522111"/>
                <a:gd name="connsiteX5" fmla="*/ 234174 w 352777"/>
                <a:gd name="connsiteY5" fmla="*/ 500309 h 522111"/>
                <a:gd name="connsiteX6" fmla="*/ 339019 w 352777"/>
                <a:gd name="connsiteY6" fmla="*/ 203976 h 522111"/>
                <a:gd name="connsiteX7" fmla="*/ 13758 w 352777"/>
                <a:gd name="connsiteY7" fmla="*/ 16933 h 522111"/>
                <a:gd name="connsiteX8" fmla="*/ 0 w 352777"/>
                <a:gd name="connsiteY8" fmla="*/ 26035 h 522111"/>
                <a:gd name="connsiteX9" fmla="*/ 12771 w 352777"/>
                <a:gd name="connsiteY9" fmla="*/ 0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77" h="522111">
                  <a:moveTo>
                    <a:pt x="356729" y="199108"/>
                  </a:moveTo>
                  <a:lnTo>
                    <a:pt x="246662" y="507577"/>
                  </a:lnTo>
                  <a:lnTo>
                    <a:pt x="240947" y="523593"/>
                  </a:lnTo>
                  <a:lnTo>
                    <a:pt x="223520" y="513503"/>
                  </a:lnTo>
                  <a:lnTo>
                    <a:pt x="231140" y="508988"/>
                  </a:lnTo>
                  <a:lnTo>
                    <a:pt x="234174" y="500309"/>
                  </a:lnTo>
                  <a:lnTo>
                    <a:pt x="339019" y="203976"/>
                  </a:lnTo>
                  <a:lnTo>
                    <a:pt x="13758" y="16933"/>
                  </a:lnTo>
                  <a:lnTo>
                    <a:pt x="0" y="26035"/>
                  </a:lnTo>
                  <a:lnTo>
                    <a:pt x="12771" y="0"/>
                  </a:lnTo>
                  <a:close/>
                </a:path>
              </a:pathLst>
            </a:custGeom>
            <a:solidFill>
              <a:schemeClr val="accent4"/>
            </a:solidFill>
            <a:ln w="7047"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7A033830-821F-44CA-87BD-42EE1534046F}"/>
                </a:ext>
              </a:extLst>
            </p:cNvPr>
            <p:cNvSpPr/>
            <p:nvPr/>
          </p:nvSpPr>
          <p:spPr>
            <a:xfrm>
              <a:off x="6621639" y="547229"/>
              <a:ext cx="331611" cy="197556"/>
            </a:xfrm>
            <a:custGeom>
              <a:avLst/>
              <a:gdLst>
                <a:gd name="connsiteX0" fmla="*/ 301554 w 331611"/>
                <a:gd name="connsiteY0" fmla="*/ 165594 h 197555"/>
                <a:gd name="connsiteX1" fmla="*/ 337255 w 331611"/>
                <a:gd name="connsiteY1" fmla="*/ 186478 h 197555"/>
                <a:gd name="connsiteX2" fmla="*/ 334222 w 331611"/>
                <a:gd name="connsiteY2" fmla="*/ 195157 h 197555"/>
                <a:gd name="connsiteX3" fmla="*/ 326602 w 331611"/>
                <a:gd name="connsiteY3" fmla="*/ 199672 h 197555"/>
                <a:gd name="connsiteX4" fmla="*/ 295769 w 331611"/>
                <a:gd name="connsiteY4" fmla="*/ 181822 h 197555"/>
                <a:gd name="connsiteX5" fmla="*/ 126859 w 331611"/>
                <a:gd name="connsiteY5" fmla="*/ 84102 h 197555"/>
                <a:gd name="connsiteX6" fmla="*/ 0 w 331611"/>
                <a:gd name="connsiteY6" fmla="*/ 10654 h 197555"/>
                <a:gd name="connsiteX7" fmla="*/ 3034 w 331611"/>
                <a:gd name="connsiteY7" fmla="*/ 8819 h 197555"/>
                <a:gd name="connsiteX8" fmla="*/ 17568 w 331611"/>
                <a:gd name="connsiteY8" fmla="*/ 0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1611" h="197555">
                  <a:moveTo>
                    <a:pt x="301554" y="165594"/>
                  </a:moveTo>
                  <a:lnTo>
                    <a:pt x="337255" y="186478"/>
                  </a:lnTo>
                  <a:lnTo>
                    <a:pt x="334222" y="195157"/>
                  </a:lnTo>
                  <a:lnTo>
                    <a:pt x="326602" y="199672"/>
                  </a:lnTo>
                  <a:lnTo>
                    <a:pt x="295769" y="181822"/>
                  </a:lnTo>
                  <a:lnTo>
                    <a:pt x="126859" y="84102"/>
                  </a:lnTo>
                  <a:lnTo>
                    <a:pt x="0" y="10654"/>
                  </a:lnTo>
                  <a:lnTo>
                    <a:pt x="3034" y="8819"/>
                  </a:lnTo>
                  <a:lnTo>
                    <a:pt x="17568" y="0"/>
                  </a:lnTo>
                  <a:close/>
                </a:path>
              </a:pathLst>
            </a:custGeom>
            <a:solidFill>
              <a:srgbClr val="F091A4"/>
            </a:solidFill>
            <a:ln w="704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CF42EA49-51E2-47F6-92C7-E6C78AE560A4}"/>
                </a:ext>
              </a:extLst>
            </p:cNvPr>
            <p:cNvSpPr/>
            <p:nvPr/>
          </p:nvSpPr>
          <p:spPr>
            <a:xfrm>
              <a:off x="6965668" y="740974"/>
              <a:ext cx="14111" cy="14111"/>
            </a:xfrm>
            <a:custGeom>
              <a:avLst/>
              <a:gdLst>
                <a:gd name="connsiteX0" fmla="*/ 15593 w 14111"/>
                <a:gd name="connsiteY0" fmla="*/ 5786 h 14111"/>
                <a:gd name="connsiteX1" fmla="*/ 0 w 14111"/>
                <a:gd name="connsiteY1" fmla="*/ 16016 h 14111"/>
                <a:gd name="connsiteX2" fmla="*/ 5715 w 14111"/>
                <a:gd name="connsiteY2" fmla="*/ 0 h 14111"/>
              </a:gdLst>
              <a:ahLst/>
              <a:cxnLst>
                <a:cxn ang="0">
                  <a:pos x="connsiteX0" y="connsiteY0"/>
                </a:cxn>
                <a:cxn ang="0">
                  <a:pos x="connsiteX1" y="connsiteY1"/>
                </a:cxn>
                <a:cxn ang="0">
                  <a:pos x="connsiteX2" y="connsiteY2"/>
                </a:cxn>
              </a:cxnLst>
              <a:rect l="l" t="t" r="r" b="b"/>
              <a:pathLst>
                <a:path w="14111" h="14111">
                  <a:moveTo>
                    <a:pt x="15593" y="5786"/>
                  </a:moveTo>
                  <a:lnTo>
                    <a:pt x="0" y="16016"/>
                  </a:lnTo>
                  <a:lnTo>
                    <a:pt x="5715" y="0"/>
                  </a:lnTo>
                  <a:close/>
                </a:path>
              </a:pathLst>
            </a:custGeom>
            <a:solidFill>
              <a:srgbClr val="F091A4"/>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313C188C-8849-456E-8674-C78089419B06}"/>
                </a:ext>
              </a:extLst>
            </p:cNvPr>
            <p:cNvSpPr/>
            <p:nvPr/>
          </p:nvSpPr>
          <p:spPr>
            <a:xfrm>
              <a:off x="6684716" y="620889"/>
              <a:ext cx="211667" cy="183444"/>
            </a:xfrm>
            <a:custGeom>
              <a:avLst/>
              <a:gdLst>
                <a:gd name="connsiteX0" fmla="*/ 216112 w 211666"/>
                <a:gd name="connsiteY0" fmla="*/ 154234 h 183444"/>
                <a:gd name="connsiteX1" fmla="*/ 166723 w 211666"/>
                <a:gd name="connsiteY1" fmla="*/ 183374 h 183444"/>
                <a:gd name="connsiteX2" fmla="*/ 163266 w 211666"/>
                <a:gd name="connsiteY2" fmla="*/ 185420 h 183444"/>
                <a:gd name="connsiteX3" fmla="*/ 163266 w 211666"/>
                <a:gd name="connsiteY3" fmla="*/ 185420 h 183444"/>
                <a:gd name="connsiteX4" fmla="*/ 9948 w 211666"/>
                <a:gd name="connsiteY4" fmla="*/ 40569 h 183444"/>
                <a:gd name="connsiteX5" fmla="*/ 0 w 211666"/>
                <a:gd name="connsiteY5" fmla="*/ 31186 h 183444"/>
                <a:gd name="connsiteX6" fmla="*/ 1059 w 211666"/>
                <a:gd name="connsiteY6" fmla="*/ 30551 h 183444"/>
                <a:gd name="connsiteX7" fmla="*/ 49318 w 211666"/>
                <a:gd name="connsiteY7" fmla="*/ 2046 h 183444"/>
                <a:gd name="connsiteX8" fmla="*/ 52775 w 211666"/>
                <a:gd name="connsiteY8" fmla="*/ 0 h 183444"/>
                <a:gd name="connsiteX9" fmla="*/ 63782 w 211666"/>
                <a:gd name="connsiteY9" fmla="*/ 10442 h 183444"/>
                <a:gd name="connsiteX10" fmla="*/ 63782 w 211666"/>
                <a:gd name="connsiteY10" fmla="*/ 10442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1666" h="183444">
                  <a:moveTo>
                    <a:pt x="216112" y="154234"/>
                  </a:moveTo>
                  <a:lnTo>
                    <a:pt x="166723" y="183374"/>
                  </a:lnTo>
                  <a:lnTo>
                    <a:pt x="163266" y="185420"/>
                  </a:lnTo>
                  <a:lnTo>
                    <a:pt x="163266" y="185420"/>
                  </a:lnTo>
                  <a:lnTo>
                    <a:pt x="9948" y="40569"/>
                  </a:lnTo>
                  <a:lnTo>
                    <a:pt x="0" y="31186"/>
                  </a:lnTo>
                  <a:lnTo>
                    <a:pt x="1059" y="30551"/>
                  </a:lnTo>
                  <a:lnTo>
                    <a:pt x="49318" y="2046"/>
                  </a:lnTo>
                  <a:lnTo>
                    <a:pt x="52775" y="0"/>
                  </a:lnTo>
                  <a:lnTo>
                    <a:pt x="63782" y="10442"/>
                  </a:lnTo>
                  <a:lnTo>
                    <a:pt x="63782" y="10442"/>
                  </a:lnTo>
                  <a:close/>
                </a:path>
              </a:pathLst>
            </a:custGeom>
            <a:solidFill>
              <a:schemeClr val="accent2">
                <a:lumMod val="75000"/>
              </a:schemeClr>
            </a:solidFill>
            <a:ln w="7047"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6C5AA040-2308-4239-B475-0173EDF62A18}"/>
                </a:ext>
              </a:extLst>
            </p:cNvPr>
            <p:cNvSpPr/>
            <p:nvPr/>
          </p:nvSpPr>
          <p:spPr>
            <a:xfrm>
              <a:off x="6364816" y="465314"/>
              <a:ext cx="479778" cy="338667"/>
            </a:xfrm>
            <a:custGeom>
              <a:avLst/>
              <a:gdLst>
                <a:gd name="connsiteX0" fmla="*/ 483165 w 479777"/>
                <a:gd name="connsiteY0" fmla="*/ 340995 h 338666"/>
                <a:gd name="connsiteX1" fmla="*/ 163336 w 479777"/>
                <a:gd name="connsiteY1" fmla="*/ 154234 h 338666"/>
                <a:gd name="connsiteX2" fmla="*/ 0 w 479777"/>
                <a:gd name="connsiteY2" fmla="*/ 0 h 338666"/>
                <a:gd name="connsiteX3" fmla="*/ 210609 w 479777"/>
                <a:gd name="connsiteY3" fmla="*/ 122978 h 338666"/>
                <a:gd name="connsiteX4" fmla="*/ 319899 w 479777"/>
                <a:gd name="connsiteY4" fmla="*/ 186761 h 338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777" h="338666">
                  <a:moveTo>
                    <a:pt x="483165" y="340995"/>
                  </a:moveTo>
                  <a:lnTo>
                    <a:pt x="163336" y="154234"/>
                  </a:lnTo>
                  <a:lnTo>
                    <a:pt x="0" y="0"/>
                  </a:lnTo>
                  <a:lnTo>
                    <a:pt x="210609" y="122978"/>
                  </a:lnTo>
                  <a:lnTo>
                    <a:pt x="319899" y="186761"/>
                  </a:lnTo>
                  <a:close/>
                </a:path>
              </a:pathLst>
            </a:custGeom>
            <a:solidFill>
              <a:srgbClr val="FDB511"/>
            </a:solidFill>
            <a:ln w="7047"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2727B3C1-70E0-475E-8DEC-84AB7E229FD6}"/>
                </a:ext>
              </a:extLst>
            </p:cNvPr>
            <p:cNvSpPr/>
            <p:nvPr/>
          </p:nvSpPr>
          <p:spPr>
            <a:xfrm>
              <a:off x="6575425" y="588151"/>
              <a:ext cx="105833" cy="63500"/>
            </a:xfrm>
            <a:custGeom>
              <a:avLst/>
              <a:gdLst>
                <a:gd name="connsiteX0" fmla="*/ 110349 w 105833"/>
                <a:gd name="connsiteY0" fmla="*/ 63288 h 63500"/>
                <a:gd name="connsiteX1" fmla="*/ 109290 w 105833"/>
                <a:gd name="connsiteY1" fmla="*/ 63923 h 63500"/>
                <a:gd name="connsiteX2" fmla="*/ 0 w 105833"/>
                <a:gd name="connsiteY2" fmla="*/ 141 h 63500"/>
                <a:gd name="connsiteX3" fmla="*/ 141 w 105833"/>
                <a:gd name="connsiteY3" fmla="*/ 0 h 63500"/>
              </a:gdLst>
              <a:ahLst/>
              <a:cxnLst>
                <a:cxn ang="0">
                  <a:pos x="connsiteX0" y="connsiteY0"/>
                </a:cxn>
                <a:cxn ang="0">
                  <a:pos x="connsiteX1" y="connsiteY1"/>
                </a:cxn>
                <a:cxn ang="0">
                  <a:pos x="connsiteX2" y="connsiteY2"/>
                </a:cxn>
                <a:cxn ang="0">
                  <a:pos x="connsiteX3" y="connsiteY3"/>
                </a:cxn>
              </a:cxnLst>
              <a:rect l="l" t="t" r="r" b="b"/>
              <a:pathLst>
                <a:path w="105833" h="63500">
                  <a:moveTo>
                    <a:pt x="110349" y="63288"/>
                  </a:moveTo>
                  <a:lnTo>
                    <a:pt x="109290" y="63923"/>
                  </a:lnTo>
                  <a:lnTo>
                    <a:pt x="0" y="141"/>
                  </a:lnTo>
                  <a:lnTo>
                    <a:pt x="141" y="0"/>
                  </a:lnTo>
                  <a:close/>
                </a:path>
              </a:pathLst>
            </a:custGeom>
            <a:solidFill>
              <a:srgbClr val="FDAC00"/>
            </a:solidFill>
            <a:ln w="704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F4A89988-1416-4B86-A40C-924361C84BD5}"/>
                </a:ext>
              </a:extLst>
            </p:cNvPr>
            <p:cNvSpPr/>
            <p:nvPr/>
          </p:nvSpPr>
          <p:spPr>
            <a:xfrm>
              <a:off x="6364816" y="433917"/>
              <a:ext cx="366889" cy="211667"/>
            </a:xfrm>
            <a:custGeom>
              <a:avLst/>
              <a:gdLst>
                <a:gd name="connsiteX0" fmla="*/ 372674 w 366888"/>
                <a:gd name="connsiteY0" fmla="*/ 186972 h 211666"/>
                <a:gd name="connsiteX1" fmla="*/ 320958 w 366888"/>
                <a:gd name="connsiteY1" fmla="*/ 217523 h 211666"/>
                <a:gd name="connsiteX2" fmla="*/ 319899 w 366888"/>
                <a:gd name="connsiteY2" fmla="*/ 218158 h 211666"/>
                <a:gd name="connsiteX3" fmla="*/ 210609 w 366888"/>
                <a:gd name="connsiteY3" fmla="*/ 154376 h 211666"/>
                <a:gd name="connsiteX4" fmla="*/ 0 w 366888"/>
                <a:gd name="connsiteY4" fmla="*/ 31397 h 211666"/>
                <a:gd name="connsiteX5" fmla="*/ 47484 w 366888"/>
                <a:gd name="connsiteY5" fmla="*/ 0 h 211666"/>
                <a:gd name="connsiteX6" fmla="*/ 241583 w 366888"/>
                <a:gd name="connsiteY6" fmla="*/ 111619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888" h="211666">
                  <a:moveTo>
                    <a:pt x="372674" y="186972"/>
                  </a:moveTo>
                  <a:lnTo>
                    <a:pt x="320958" y="217523"/>
                  </a:lnTo>
                  <a:lnTo>
                    <a:pt x="319899" y="218158"/>
                  </a:lnTo>
                  <a:lnTo>
                    <a:pt x="210609" y="154376"/>
                  </a:lnTo>
                  <a:lnTo>
                    <a:pt x="0" y="31397"/>
                  </a:lnTo>
                  <a:lnTo>
                    <a:pt x="47484" y="0"/>
                  </a:lnTo>
                  <a:lnTo>
                    <a:pt x="241583" y="111619"/>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DE220FFE-A73B-439D-BFD3-1CB360BAC859}"/>
                </a:ext>
              </a:extLst>
            </p:cNvPr>
            <p:cNvSpPr/>
            <p:nvPr/>
          </p:nvSpPr>
          <p:spPr>
            <a:xfrm>
              <a:off x="6691066" y="250331"/>
              <a:ext cx="366889" cy="211667"/>
            </a:xfrm>
            <a:custGeom>
              <a:avLst/>
              <a:gdLst>
                <a:gd name="connsiteX0" fmla="*/ 372674 w 366888"/>
                <a:gd name="connsiteY0" fmla="*/ 187043 h 211666"/>
                <a:gd name="connsiteX1" fmla="*/ 319828 w 366888"/>
                <a:gd name="connsiteY1" fmla="*/ 218158 h 211666"/>
                <a:gd name="connsiteX2" fmla="*/ 210538 w 366888"/>
                <a:gd name="connsiteY2" fmla="*/ 154376 h 211666"/>
                <a:gd name="connsiteX3" fmla="*/ 0 w 366888"/>
                <a:gd name="connsiteY3" fmla="*/ 31397 h 211666"/>
                <a:gd name="connsiteX4" fmla="*/ 33655 w 366888"/>
                <a:gd name="connsiteY4" fmla="*/ 9102 h 211666"/>
                <a:gd name="connsiteX5" fmla="*/ 47413 w 366888"/>
                <a:gd name="connsiteY5" fmla="*/ 0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6888" h="211666">
                  <a:moveTo>
                    <a:pt x="372674" y="187043"/>
                  </a:moveTo>
                  <a:lnTo>
                    <a:pt x="319828" y="218158"/>
                  </a:lnTo>
                  <a:lnTo>
                    <a:pt x="210538" y="154376"/>
                  </a:lnTo>
                  <a:lnTo>
                    <a:pt x="0" y="31397"/>
                  </a:lnTo>
                  <a:lnTo>
                    <a:pt x="33655" y="9102"/>
                  </a:lnTo>
                  <a:lnTo>
                    <a:pt x="47413" y="0"/>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BF6A25AE-51B8-489F-BB57-24E5A9D7B4A2}"/>
                </a:ext>
              </a:extLst>
            </p:cNvPr>
            <p:cNvSpPr/>
            <p:nvPr/>
          </p:nvSpPr>
          <p:spPr>
            <a:xfrm>
              <a:off x="6900827" y="437374"/>
              <a:ext cx="162278" cy="331611"/>
            </a:xfrm>
            <a:custGeom>
              <a:avLst/>
              <a:gdLst>
                <a:gd name="connsiteX0" fmla="*/ 162913 w 162277"/>
                <a:gd name="connsiteY0" fmla="*/ 0 h 331611"/>
                <a:gd name="connsiteX1" fmla="*/ 58067 w 162277"/>
                <a:gd name="connsiteY1" fmla="*/ 296333 h 331611"/>
                <a:gd name="connsiteX2" fmla="*/ 55033 w 162277"/>
                <a:gd name="connsiteY2" fmla="*/ 305012 h 331611"/>
                <a:gd name="connsiteX3" fmla="*/ 47413 w 162277"/>
                <a:gd name="connsiteY3" fmla="*/ 309527 h 331611"/>
                <a:gd name="connsiteX4" fmla="*/ 0 w 162277"/>
                <a:gd name="connsiteY4" fmla="*/ 337749 h 331611"/>
                <a:gd name="connsiteX5" fmla="*/ 16580 w 162277"/>
                <a:gd name="connsiteY5" fmla="*/ 291677 h 331611"/>
                <a:gd name="connsiteX6" fmla="*/ 22366 w 162277"/>
                <a:gd name="connsiteY6" fmla="*/ 275449 h 331611"/>
                <a:gd name="connsiteX7" fmla="*/ 110066 w 162277"/>
                <a:gd name="connsiteY7" fmla="*/ 31115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277" h="331611">
                  <a:moveTo>
                    <a:pt x="162913" y="0"/>
                  </a:moveTo>
                  <a:lnTo>
                    <a:pt x="58067" y="296333"/>
                  </a:lnTo>
                  <a:lnTo>
                    <a:pt x="55033" y="305012"/>
                  </a:lnTo>
                  <a:lnTo>
                    <a:pt x="47413" y="309527"/>
                  </a:lnTo>
                  <a:lnTo>
                    <a:pt x="0" y="337749"/>
                  </a:lnTo>
                  <a:lnTo>
                    <a:pt x="16580" y="291677"/>
                  </a:lnTo>
                  <a:lnTo>
                    <a:pt x="22366" y="275449"/>
                  </a:lnTo>
                  <a:lnTo>
                    <a:pt x="110066" y="31115"/>
                  </a:lnTo>
                  <a:close/>
                </a:path>
              </a:pathLst>
            </a:custGeom>
            <a:solidFill>
              <a:schemeClr val="accent2">
                <a:lumMod val="75000"/>
              </a:schemeClr>
            </a:solidFill>
            <a:ln w="7047"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0794FD70-8A44-4CB6-8BC3-A8D6FB974A5A}"/>
                </a:ext>
              </a:extLst>
            </p:cNvPr>
            <p:cNvSpPr/>
            <p:nvPr/>
          </p:nvSpPr>
          <p:spPr>
            <a:xfrm>
              <a:off x="6606399" y="281728"/>
              <a:ext cx="402167" cy="486833"/>
            </a:xfrm>
            <a:custGeom>
              <a:avLst/>
              <a:gdLst>
                <a:gd name="connsiteX0" fmla="*/ 404495 w 402166"/>
                <a:gd name="connsiteY0" fmla="*/ 186761 h 486833"/>
                <a:gd name="connsiteX1" fmla="*/ 294428 w 402166"/>
                <a:gd name="connsiteY1" fmla="*/ 493395 h 486833"/>
                <a:gd name="connsiteX2" fmla="*/ 131092 w 402166"/>
                <a:gd name="connsiteY2" fmla="*/ 339161 h 486833"/>
                <a:gd name="connsiteX3" fmla="*/ 0 w 402166"/>
                <a:gd name="connsiteY3" fmla="*/ 263807 h 486833"/>
                <a:gd name="connsiteX4" fmla="*/ 84667 w 402166"/>
                <a:gd name="connsiteY4" fmla="*/ 0 h 486833"/>
                <a:gd name="connsiteX5" fmla="*/ 295204 w 402166"/>
                <a:gd name="connsiteY5" fmla="*/ 122978 h 48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166" h="486833">
                  <a:moveTo>
                    <a:pt x="404495" y="186761"/>
                  </a:moveTo>
                  <a:lnTo>
                    <a:pt x="294428" y="493395"/>
                  </a:lnTo>
                  <a:lnTo>
                    <a:pt x="131092" y="339161"/>
                  </a:lnTo>
                  <a:lnTo>
                    <a:pt x="0" y="263807"/>
                  </a:lnTo>
                  <a:lnTo>
                    <a:pt x="84667" y="0"/>
                  </a:lnTo>
                  <a:lnTo>
                    <a:pt x="295204" y="122978"/>
                  </a:lnTo>
                  <a:close/>
                </a:path>
              </a:pathLst>
            </a:custGeom>
            <a:solidFill>
              <a:schemeClr val="accent2"/>
            </a:solidFill>
            <a:ln w="7047"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8BCBB9A0-176B-44FE-9A1B-BEF552D18A3C}"/>
                </a:ext>
              </a:extLst>
            </p:cNvPr>
            <p:cNvSpPr/>
            <p:nvPr/>
          </p:nvSpPr>
          <p:spPr>
            <a:xfrm>
              <a:off x="6338076" y="459952"/>
              <a:ext cx="352778" cy="204611"/>
            </a:xfrm>
            <a:custGeom>
              <a:avLst/>
              <a:gdLst>
                <a:gd name="connsiteX0" fmla="*/ 17639 w 352777"/>
                <a:gd name="connsiteY0" fmla="*/ 0 h 204611"/>
                <a:gd name="connsiteX1" fmla="*/ 359622 w 352777"/>
                <a:gd name="connsiteY1" fmla="*/ 199531 h 204611"/>
                <a:gd name="connsiteX2" fmla="*/ 344029 w 352777"/>
                <a:gd name="connsiteY2" fmla="*/ 209762 h 204611"/>
                <a:gd name="connsiteX3" fmla="*/ 0 w 352777"/>
                <a:gd name="connsiteY3" fmla="*/ 10724 h 204611"/>
              </a:gdLst>
              <a:ahLst/>
              <a:cxnLst>
                <a:cxn ang="0">
                  <a:pos x="connsiteX0" y="connsiteY0"/>
                </a:cxn>
                <a:cxn ang="0">
                  <a:pos x="connsiteX1" y="connsiteY1"/>
                </a:cxn>
                <a:cxn ang="0">
                  <a:pos x="connsiteX2" y="connsiteY2"/>
                </a:cxn>
                <a:cxn ang="0">
                  <a:pos x="connsiteX3" y="connsiteY3"/>
                </a:cxn>
              </a:cxnLst>
              <a:rect l="l" t="t" r="r" b="b"/>
              <a:pathLst>
                <a:path w="352777" h="204611">
                  <a:moveTo>
                    <a:pt x="17639" y="0"/>
                  </a:moveTo>
                  <a:lnTo>
                    <a:pt x="359622" y="199531"/>
                  </a:lnTo>
                  <a:lnTo>
                    <a:pt x="344029" y="209762"/>
                  </a:lnTo>
                  <a:lnTo>
                    <a:pt x="0" y="10724"/>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9CBAD06E-4025-4DD7-B4A5-3857DBD3547E}"/>
                </a:ext>
              </a:extLst>
            </p:cNvPr>
            <p:cNvSpPr/>
            <p:nvPr/>
          </p:nvSpPr>
          <p:spPr>
            <a:xfrm>
              <a:off x="6737491" y="222744"/>
              <a:ext cx="352778" cy="204611"/>
            </a:xfrm>
            <a:custGeom>
              <a:avLst/>
              <a:gdLst>
                <a:gd name="connsiteX0" fmla="*/ 359622 w 352777"/>
                <a:gd name="connsiteY0" fmla="*/ 199531 h 204611"/>
                <a:gd name="connsiteX1" fmla="*/ 343958 w 352777"/>
                <a:gd name="connsiteY1" fmla="*/ 209762 h 204611"/>
                <a:gd name="connsiteX2" fmla="*/ 0 w 352777"/>
                <a:gd name="connsiteY2" fmla="*/ 10654 h 204611"/>
                <a:gd name="connsiteX3" fmla="*/ 17568 w 352777"/>
                <a:gd name="connsiteY3" fmla="*/ 0 h 204611"/>
              </a:gdLst>
              <a:ahLst/>
              <a:cxnLst>
                <a:cxn ang="0">
                  <a:pos x="connsiteX0" y="connsiteY0"/>
                </a:cxn>
                <a:cxn ang="0">
                  <a:pos x="connsiteX1" y="connsiteY1"/>
                </a:cxn>
                <a:cxn ang="0">
                  <a:pos x="connsiteX2" y="connsiteY2"/>
                </a:cxn>
                <a:cxn ang="0">
                  <a:pos x="connsiteX3" y="connsiteY3"/>
                </a:cxn>
              </a:cxnLst>
              <a:rect l="l" t="t" r="r" b="b"/>
              <a:pathLst>
                <a:path w="352777" h="204611">
                  <a:moveTo>
                    <a:pt x="359622" y="199531"/>
                  </a:moveTo>
                  <a:lnTo>
                    <a:pt x="343958" y="209762"/>
                  </a:lnTo>
                  <a:lnTo>
                    <a:pt x="0" y="10654"/>
                  </a:lnTo>
                  <a:lnTo>
                    <a:pt x="17568" y="0"/>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07377EA1-A1CE-4156-BB60-FBFDAA78ED8D}"/>
                </a:ext>
              </a:extLst>
            </p:cNvPr>
            <p:cNvSpPr/>
            <p:nvPr/>
          </p:nvSpPr>
          <p:spPr>
            <a:xfrm>
              <a:off x="6503106" y="615386"/>
              <a:ext cx="352778" cy="204611"/>
            </a:xfrm>
            <a:custGeom>
              <a:avLst/>
              <a:gdLst>
                <a:gd name="connsiteX0" fmla="*/ 359551 w 352777"/>
                <a:gd name="connsiteY0" fmla="*/ 199461 h 204611"/>
                <a:gd name="connsiteX1" fmla="*/ 343958 w 352777"/>
                <a:gd name="connsiteY1" fmla="*/ 209762 h 204611"/>
                <a:gd name="connsiteX2" fmla="*/ 0 w 352777"/>
                <a:gd name="connsiteY2" fmla="*/ 10654 h 204611"/>
                <a:gd name="connsiteX3" fmla="*/ 17568 w 352777"/>
                <a:gd name="connsiteY3" fmla="*/ 0 h 204611"/>
                <a:gd name="connsiteX4" fmla="*/ 289983 w 352777"/>
                <a:gd name="connsiteY4" fmla="*/ 158891 h 204611"/>
                <a:gd name="connsiteX5" fmla="*/ 331258 w 352777"/>
                <a:gd name="connsiteY5" fmla="*/ 182951 h 204611"/>
                <a:gd name="connsiteX6" fmla="*/ 344876 w 352777"/>
                <a:gd name="connsiteY6" fmla="*/ 190923 h 204611"/>
                <a:gd name="connsiteX7" fmla="*/ 344876 w 352777"/>
                <a:gd name="connsiteY7" fmla="*/ 190923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7" h="204611">
                  <a:moveTo>
                    <a:pt x="359551" y="199461"/>
                  </a:moveTo>
                  <a:lnTo>
                    <a:pt x="343958" y="209762"/>
                  </a:lnTo>
                  <a:lnTo>
                    <a:pt x="0" y="10654"/>
                  </a:lnTo>
                  <a:lnTo>
                    <a:pt x="17568" y="0"/>
                  </a:lnTo>
                  <a:lnTo>
                    <a:pt x="289983" y="158891"/>
                  </a:lnTo>
                  <a:lnTo>
                    <a:pt x="331258" y="182951"/>
                  </a:lnTo>
                  <a:lnTo>
                    <a:pt x="344876" y="190923"/>
                  </a:lnTo>
                  <a:lnTo>
                    <a:pt x="344876" y="190923"/>
                  </a:lnTo>
                  <a:close/>
                </a:path>
              </a:pathLst>
            </a:custGeom>
            <a:solidFill>
              <a:srgbClr val="FD9D00"/>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A6AEDEFC-F672-4E93-9BFE-041DA1ADD4F7}"/>
                </a:ext>
              </a:extLst>
            </p:cNvPr>
            <p:cNvSpPr/>
            <p:nvPr/>
          </p:nvSpPr>
          <p:spPr>
            <a:xfrm>
              <a:off x="6682105" y="659483"/>
              <a:ext cx="176389" cy="162278"/>
            </a:xfrm>
            <a:custGeom>
              <a:avLst/>
              <a:gdLst>
                <a:gd name="connsiteX0" fmla="*/ 180551 w 176388"/>
                <a:gd name="connsiteY0" fmla="*/ 155363 h 162277"/>
                <a:gd name="connsiteX1" fmla="*/ 164959 w 176388"/>
                <a:gd name="connsiteY1" fmla="*/ 165664 h 162277"/>
                <a:gd name="connsiteX2" fmla="*/ 110984 w 176388"/>
                <a:gd name="connsiteY2" fmla="*/ 114794 h 162277"/>
                <a:gd name="connsiteX3" fmla="*/ 110984 w 176388"/>
                <a:gd name="connsiteY3" fmla="*/ 114794 h 162277"/>
                <a:gd name="connsiteX4" fmla="*/ 110913 w 176388"/>
                <a:gd name="connsiteY4" fmla="*/ 114723 h 162277"/>
                <a:gd name="connsiteX5" fmla="*/ 0 w 176388"/>
                <a:gd name="connsiteY5" fmla="*/ 10231 h 162277"/>
                <a:gd name="connsiteX6" fmla="*/ 12559 w 176388"/>
                <a:gd name="connsiteY6" fmla="*/ 1976 h 162277"/>
                <a:gd name="connsiteX7" fmla="*/ 15663 w 176388"/>
                <a:gd name="connsiteY7" fmla="*/ 0 h 162277"/>
                <a:gd name="connsiteX8" fmla="*/ 169333 w 176388"/>
                <a:gd name="connsiteY8" fmla="*/ 144780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388" h="162277">
                  <a:moveTo>
                    <a:pt x="180551" y="155363"/>
                  </a:moveTo>
                  <a:lnTo>
                    <a:pt x="164959" y="165664"/>
                  </a:lnTo>
                  <a:lnTo>
                    <a:pt x="110984" y="114794"/>
                  </a:lnTo>
                  <a:lnTo>
                    <a:pt x="110984" y="114794"/>
                  </a:lnTo>
                  <a:lnTo>
                    <a:pt x="110913" y="114723"/>
                  </a:lnTo>
                  <a:lnTo>
                    <a:pt x="0" y="10231"/>
                  </a:lnTo>
                  <a:lnTo>
                    <a:pt x="12559" y="1976"/>
                  </a:lnTo>
                  <a:lnTo>
                    <a:pt x="15663" y="0"/>
                  </a:lnTo>
                  <a:lnTo>
                    <a:pt x="169333" y="144780"/>
                  </a:lnTo>
                  <a:close/>
                </a:path>
              </a:pathLst>
            </a:custGeom>
            <a:solidFill>
              <a:schemeClr val="accent4">
                <a:lumMod val="75000"/>
              </a:schemeClr>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4A66336D-BFFE-4BDA-BE12-5F4CC170C3A9}"/>
                </a:ext>
              </a:extLst>
            </p:cNvPr>
            <p:cNvSpPr/>
            <p:nvPr/>
          </p:nvSpPr>
          <p:spPr>
            <a:xfrm>
              <a:off x="6338076" y="470676"/>
              <a:ext cx="508000" cy="352778"/>
            </a:xfrm>
            <a:custGeom>
              <a:avLst/>
              <a:gdLst>
                <a:gd name="connsiteX0" fmla="*/ 0 w 507999"/>
                <a:gd name="connsiteY0" fmla="*/ 0 h 352777"/>
                <a:gd name="connsiteX1" fmla="*/ 164959 w 507999"/>
                <a:gd name="connsiteY1" fmla="*/ 155363 h 352777"/>
                <a:gd name="connsiteX2" fmla="*/ 508988 w 507999"/>
                <a:gd name="connsiteY2" fmla="*/ 354471 h 352777"/>
                <a:gd name="connsiteX3" fmla="*/ 344029 w 507999"/>
                <a:gd name="connsiteY3" fmla="*/ 199037 h 352777"/>
              </a:gdLst>
              <a:ahLst/>
              <a:cxnLst>
                <a:cxn ang="0">
                  <a:pos x="connsiteX0" y="connsiteY0"/>
                </a:cxn>
                <a:cxn ang="0">
                  <a:pos x="connsiteX1" y="connsiteY1"/>
                </a:cxn>
                <a:cxn ang="0">
                  <a:pos x="connsiteX2" y="connsiteY2"/>
                </a:cxn>
                <a:cxn ang="0">
                  <a:pos x="connsiteX3" y="connsiteY3"/>
                </a:cxn>
              </a:cxnLst>
              <a:rect l="l" t="t" r="r" b="b"/>
              <a:pathLst>
                <a:path w="507999" h="352777">
                  <a:moveTo>
                    <a:pt x="0" y="0"/>
                  </a:moveTo>
                  <a:lnTo>
                    <a:pt x="164959" y="155363"/>
                  </a:lnTo>
                  <a:lnTo>
                    <a:pt x="508988" y="354471"/>
                  </a:lnTo>
                  <a:lnTo>
                    <a:pt x="344029" y="199037"/>
                  </a:lnTo>
                  <a:close/>
                </a:path>
              </a:pathLst>
            </a:custGeom>
            <a:solidFill>
              <a:schemeClr val="accent4"/>
            </a:solidFill>
            <a:ln w="704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2C97674B-848A-4A2D-BE22-AB7E77532385}"/>
                </a:ext>
              </a:extLst>
            </p:cNvPr>
            <p:cNvSpPr/>
            <p:nvPr/>
          </p:nvSpPr>
          <p:spPr>
            <a:xfrm>
              <a:off x="6965668" y="422275"/>
              <a:ext cx="127000" cy="331611"/>
            </a:xfrm>
            <a:custGeom>
              <a:avLst/>
              <a:gdLst>
                <a:gd name="connsiteX0" fmla="*/ 131445 w 126999"/>
                <a:gd name="connsiteY0" fmla="*/ 0 h 331611"/>
                <a:gd name="connsiteX1" fmla="*/ 15593 w 126999"/>
                <a:gd name="connsiteY1" fmla="*/ 324485 h 331611"/>
                <a:gd name="connsiteX2" fmla="*/ 0 w 126999"/>
                <a:gd name="connsiteY2" fmla="*/ 334716 h 331611"/>
                <a:gd name="connsiteX3" fmla="*/ 847 w 126999"/>
                <a:gd name="connsiteY3" fmla="*/ 332176 h 331611"/>
                <a:gd name="connsiteX4" fmla="*/ 2681 w 126999"/>
                <a:gd name="connsiteY4" fmla="*/ 327096 h 331611"/>
                <a:gd name="connsiteX5" fmla="*/ 5715 w 126999"/>
                <a:gd name="connsiteY5" fmla="*/ 318699 h 331611"/>
                <a:gd name="connsiteX6" fmla="*/ 115781 w 126999"/>
                <a:gd name="connsiteY6" fmla="*/ 10231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331611">
                  <a:moveTo>
                    <a:pt x="131445" y="0"/>
                  </a:moveTo>
                  <a:lnTo>
                    <a:pt x="15593" y="324485"/>
                  </a:lnTo>
                  <a:lnTo>
                    <a:pt x="0" y="334716"/>
                  </a:lnTo>
                  <a:lnTo>
                    <a:pt x="847" y="332176"/>
                  </a:lnTo>
                  <a:lnTo>
                    <a:pt x="2681" y="327096"/>
                  </a:lnTo>
                  <a:lnTo>
                    <a:pt x="5715" y="318699"/>
                  </a:lnTo>
                  <a:lnTo>
                    <a:pt x="115781" y="10231"/>
                  </a:lnTo>
                  <a:close/>
                </a:path>
              </a:pathLst>
            </a:custGeom>
            <a:solidFill>
              <a:schemeClr val="accent4">
                <a:lumMod val="75000"/>
              </a:schemeClr>
            </a:solidFill>
            <a:ln w="7047"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581E9C56-584E-4CBF-8FBA-9BD02F5E8B47}"/>
                </a:ext>
              </a:extLst>
            </p:cNvPr>
            <p:cNvSpPr/>
            <p:nvPr/>
          </p:nvSpPr>
          <p:spPr>
            <a:xfrm>
              <a:off x="6851438" y="742386"/>
              <a:ext cx="112889" cy="70556"/>
            </a:xfrm>
            <a:custGeom>
              <a:avLst/>
              <a:gdLst>
                <a:gd name="connsiteX0" fmla="*/ 116911 w 112888"/>
                <a:gd name="connsiteY0" fmla="*/ 6985 h 70555"/>
                <a:gd name="connsiteX1" fmla="*/ 115076 w 112888"/>
                <a:gd name="connsiteY1" fmla="*/ 12065 h 70555"/>
                <a:gd name="connsiteX2" fmla="*/ 11218 w 112888"/>
                <a:gd name="connsiteY2" fmla="*/ 72461 h 70555"/>
                <a:gd name="connsiteX3" fmla="*/ 0 w 112888"/>
                <a:gd name="connsiteY3" fmla="*/ 61877 h 70555"/>
                <a:gd name="connsiteX4" fmla="*/ 49389 w 112888"/>
                <a:gd name="connsiteY4" fmla="*/ 32738 h 70555"/>
                <a:gd name="connsiteX5" fmla="*/ 104422 w 112888"/>
                <a:gd name="connsiteY5"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888" h="70555">
                  <a:moveTo>
                    <a:pt x="116911" y="6985"/>
                  </a:moveTo>
                  <a:lnTo>
                    <a:pt x="115076" y="12065"/>
                  </a:lnTo>
                  <a:lnTo>
                    <a:pt x="11218" y="72461"/>
                  </a:lnTo>
                  <a:lnTo>
                    <a:pt x="0" y="61877"/>
                  </a:lnTo>
                  <a:lnTo>
                    <a:pt x="49389" y="32738"/>
                  </a:lnTo>
                  <a:lnTo>
                    <a:pt x="104422" y="0"/>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7DFE1E96-A853-480B-9034-D1C31CCDA186}"/>
                </a:ext>
              </a:extLst>
            </p:cNvPr>
            <p:cNvSpPr/>
            <p:nvPr/>
          </p:nvSpPr>
          <p:spPr>
            <a:xfrm>
              <a:off x="6847135" y="746760"/>
              <a:ext cx="134056" cy="77611"/>
            </a:xfrm>
            <a:custGeom>
              <a:avLst/>
              <a:gdLst>
                <a:gd name="connsiteX0" fmla="*/ 134126 w 134055"/>
                <a:gd name="connsiteY0" fmla="*/ 0 h 77611"/>
                <a:gd name="connsiteX1" fmla="*/ 133773 w 134055"/>
                <a:gd name="connsiteY1" fmla="*/ 2611 h 77611"/>
                <a:gd name="connsiteX2" fmla="*/ 111619 w 134055"/>
                <a:gd name="connsiteY2" fmla="*/ 34854 h 77611"/>
                <a:gd name="connsiteX3" fmla="*/ 31538 w 134055"/>
                <a:gd name="connsiteY3" fmla="*/ 79375 h 77611"/>
                <a:gd name="connsiteX4" fmla="*/ 211 w 134055"/>
                <a:gd name="connsiteY4" fmla="*/ 78528 h 77611"/>
                <a:gd name="connsiteX5" fmla="*/ 0 w 134055"/>
                <a:gd name="connsiteY5" fmla="*/ 78387 h 77611"/>
                <a:gd name="connsiteX6" fmla="*/ 15663 w 134055"/>
                <a:gd name="connsiteY6" fmla="*/ 68157 h 77611"/>
                <a:gd name="connsiteX7" fmla="*/ 118604 w 134055"/>
                <a:gd name="connsiteY7" fmla="*/ 8255 h 77611"/>
                <a:gd name="connsiteX8" fmla="*/ 134126 w 134055"/>
                <a:gd name="connsiteY8" fmla="*/ 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055" h="77611">
                  <a:moveTo>
                    <a:pt x="134126" y="0"/>
                  </a:moveTo>
                  <a:lnTo>
                    <a:pt x="133773" y="2611"/>
                  </a:lnTo>
                  <a:cubicBezTo>
                    <a:pt x="131868" y="16228"/>
                    <a:pt x="123613" y="28152"/>
                    <a:pt x="111619" y="34854"/>
                  </a:cubicBezTo>
                  <a:lnTo>
                    <a:pt x="31538" y="79375"/>
                  </a:lnTo>
                  <a:cubicBezTo>
                    <a:pt x="21731" y="84808"/>
                    <a:pt x="9737" y="84526"/>
                    <a:pt x="211" y="78528"/>
                  </a:cubicBezTo>
                  <a:lnTo>
                    <a:pt x="0" y="78387"/>
                  </a:lnTo>
                  <a:lnTo>
                    <a:pt x="15663" y="68157"/>
                  </a:lnTo>
                  <a:lnTo>
                    <a:pt x="118604" y="8255"/>
                  </a:lnTo>
                  <a:lnTo>
                    <a:pt x="134126" y="0"/>
                  </a:lnTo>
                  <a:close/>
                </a:path>
              </a:pathLst>
            </a:custGeom>
            <a:solidFill>
              <a:schemeClr val="accent4">
                <a:lumMod val="75000"/>
              </a:schemeClr>
            </a:solidFill>
            <a:ln w="704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74FC7E68-5136-450B-A33E-A9032CA424B1}"/>
                </a:ext>
              </a:extLst>
            </p:cNvPr>
            <p:cNvSpPr/>
            <p:nvPr/>
          </p:nvSpPr>
          <p:spPr>
            <a:xfrm>
              <a:off x="6655180" y="337212"/>
              <a:ext cx="63500" cy="162278"/>
            </a:xfrm>
            <a:custGeom>
              <a:avLst/>
              <a:gdLst>
                <a:gd name="connsiteX0" fmla="*/ 3924 w 63499"/>
                <a:gd name="connsiteY0" fmla="*/ 163873 h 162277"/>
                <a:gd name="connsiteX1" fmla="*/ 2583 w 63499"/>
                <a:gd name="connsiteY1" fmla="*/ 163662 h 162277"/>
                <a:gd name="connsiteX2" fmla="*/ 255 w 63499"/>
                <a:gd name="connsiteY2" fmla="*/ 158652 h 162277"/>
                <a:gd name="connsiteX3" fmla="*/ 56276 w 63499"/>
                <a:gd name="connsiteY3" fmla="*/ 2583 h 162277"/>
                <a:gd name="connsiteX4" fmla="*/ 61286 w 63499"/>
                <a:gd name="connsiteY4" fmla="*/ 255 h 162277"/>
                <a:gd name="connsiteX5" fmla="*/ 63614 w 63499"/>
                <a:gd name="connsiteY5" fmla="*/ 5264 h 162277"/>
                <a:gd name="connsiteX6" fmla="*/ 7593 w 63499"/>
                <a:gd name="connsiteY6" fmla="*/ 161333 h 162277"/>
                <a:gd name="connsiteX7" fmla="*/ 3924 w 63499"/>
                <a:gd name="connsiteY7" fmla="*/ 163873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9" h="162277">
                  <a:moveTo>
                    <a:pt x="3924" y="163873"/>
                  </a:moveTo>
                  <a:cubicBezTo>
                    <a:pt x="3501" y="163873"/>
                    <a:pt x="3007" y="163803"/>
                    <a:pt x="2583" y="163662"/>
                  </a:cubicBezTo>
                  <a:cubicBezTo>
                    <a:pt x="537" y="162956"/>
                    <a:pt x="-521" y="160698"/>
                    <a:pt x="255" y="158652"/>
                  </a:cubicBezTo>
                  <a:lnTo>
                    <a:pt x="56276" y="2583"/>
                  </a:lnTo>
                  <a:cubicBezTo>
                    <a:pt x="56982" y="537"/>
                    <a:pt x="59240" y="-521"/>
                    <a:pt x="61286" y="255"/>
                  </a:cubicBezTo>
                  <a:cubicBezTo>
                    <a:pt x="63332" y="960"/>
                    <a:pt x="64390" y="3218"/>
                    <a:pt x="63614" y="5264"/>
                  </a:cubicBezTo>
                  <a:lnTo>
                    <a:pt x="7593" y="161333"/>
                  </a:lnTo>
                  <a:cubicBezTo>
                    <a:pt x="7028" y="162885"/>
                    <a:pt x="5547" y="163873"/>
                    <a:pt x="3924" y="163873"/>
                  </a:cubicBezTo>
                  <a:close/>
                </a:path>
              </a:pathLst>
            </a:custGeom>
            <a:solidFill>
              <a:schemeClr val="bg2"/>
            </a:solidFill>
            <a:ln w="7047"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410F2AFE-CF8A-41B6-B976-0389CC4F9A10}"/>
                </a:ext>
              </a:extLst>
            </p:cNvPr>
            <p:cNvSpPr/>
            <p:nvPr/>
          </p:nvSpPr>
          <p:spPr>
            <a:xfrm>
              <a:off x="6669080" y="355133"/>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053"/>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0527EA52-B89F-47C9-B98F-2ABC23C3D317}"/>
                </a:ext>
              </a:extLst>
            </p:cNvPr>
            <p:cNvSpPr/>
            <p:nvPr/>
          </p:nvSpPr>
          <p:spPr>
            <a:xfrm>
              <a:off x="6699418" y="373055"/>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0"/>
                    <a:pt x="80829" y="3218"/>
                    <a:pt x="80053" y="5264"/>
                  </a:cubicBezTo>
                  <a:lnTo>
                    <a:pt x="7593" y="207053"/>
                  </a:lnTo>
                  <a:cubicBezTo>
                    <a:pt x="7028" y="208676"/>
                    <a:pt x="5476" y="209664"/>
                    <a:pt x="3924" y="209664"/>
                  </a:cubicBezTo>
                  <a:close/>
                </a:path>
              </a:pathLst>
            </a:custGeom>
            <a:solidFill>
              <a:schemeClr val="bg2"/>
            </a:solidFill>
            <a:ln w="704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9BA366D5-08A0-491B-A8B4-CCA3044C4CA4}"/>
                </a:ext>
              </a:extLst>
            </p:cNvPr>
            <p:cNvSpPr/>
            <p:nvPr/>
          </p:nvSpPr>
          <p:spPr>
            <a:xfrm>
              <a:off x="6729687" y="390905"/>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664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0"/>
                    <a:pt x="80830" y="3218"/>
                    <a:pt x="80053" y="5264"/>
                  </a:cubicBezTo>
                  <a:lnTo>
                    <a:pt x="7664" y="207124"/>
                  </a:lnTo>
                  <a:cubicBezTo>
                    <a:pt x="7099" y="208676"/>
                    <a:pt x="5547" y="209664"/>
                    <a:pt x="3924" y="209664"/>
                  </a:cubicBezTo>
                  <a:close/>
                </a:path>
              </a:pathLst>
            </a:custGeom>
            <a:solidFill>
              <a:schemeClr val="bg2"/>
            </a:solidFill>
            <a:ln w="7047"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8803C243-2415-435E-AEF6-81AD43E7810C}"/>
                </a:ext>
              </a:extLst>
            </p:cNvPr>
            <p:cNvSpPr/>
            <p:nvPr/>
          </p:nvSpPr>
          <p:spPr>
            <a:xfrm>
              <a:off x="6760026" y="408826"/>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6" y="209593"/>
                    <a:pt x="2583" y="209452"/>
                  </a:cubicBezTo>
                  <a:cubicBezTo>
                    <a:pt x="537" y="208747"/>
                    <a:pt x="-521" y="206489"/>
                    <a:pt x="255" y="204443"/>
                  </a:cubicBezTo>
                  <a:lnTo>
                    <a:pt x="72715" y="2583"/>
                  </a:lnTo>
                  <a:cubicBezTo>
                    <a:pt x="73421" y="537"/>
                    <a:pt x="75679" y="-521"/>
                    <a:pt x="77725" y="255"/>
                  </a:cubicBezTo>
                  <a:cubicBezTo>
                    <a:pt x="79771" y="961"/>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1F5F6117-A23E-413C-B672-5909DA3BF746}"/>
                </a:ext>
              </a:extLst>
            </p:cNvPr>
            <p:cNvSpPr/>
            <p:nvPr/>
          </p:nvSpPr>
          <p:spPr>
            <a:xfrm>
              <a:off x="6790365" y="426677"/>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7" y="209593"/>
                    <a:pt x="2583" y="209452"/>
                  </a:cubicBezTo>
                  <a:cubicBezTo>
                    <a:pt x="537" y="208747"/>
                    <a:pt x="-521" y="206489"/>
                    <a:pt x="255" y="204443"/>
                  </a:cubicBezTo>
                  <a:lnTo>
                    <a:pt x="72715" y="2583"/>
                  </a:lnTo>
                  <a:cubicBezTo>
                    <a:pt x="73421" y="537"/>
                    <a:pt x="75679" y="-521"/>
                    <a:pt x="77725" y="255"/>
                  </a:cubicBezTo>
                  <a:cubicBezTo>
                    <a:pt x="79771" y="960"/>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220F6973-5CB9-4C50-A6E7-42BFFEFEC694}"/>
                </a:ext>
              </a:extLst>
            </p:cNvPr>
            <p:cNvSpPr/>
            <p:nvPr/>
          </p:nvSpPr>
          <p:spPr>
            <a:xfrm>
              <a:off x="6820703" y="444598"/>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5A78B9E0-E99D-4EB2-B096-A54F6D6005B7}"/>
                </a:ext>
              </a:extLst>
            </p:cNvPr>
            <p:cNvSpPr/>
            <p:nvPr/>
          </p:nvSpPr>
          <p:spPr>
            <a:xfrm>
              <a:off x="6851042" y="462519"/>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053"/>
                  </a:lnTo>
                  <a:cubicBezTo>
                    <a:pt x="7028" y="208676"/>
                    <a:pt x="5476" y="209664"/>
                    <a:pt x="3924" y="209664"/>
                  </a:cubicBezTo>
                  <a:close/>
                </a:path>
              </a:pathLst>
            </a:custGeom>
            <a:solidFill>
              <a:schemeClr val="bg2"/>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4930378D-D1D5-4FCF-A827-DB8DC7E5BEE9}"/>
                </a:ext>
              </a:extLst>
            </p:cNvPr>
            <p:cNvSpPr/>
            <p:nvPr/>
          </p:nvSpPr>
          <p:spPr>
            <a:xfrm>
              <a:off x="6881311" y="480370"/>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6" y="209593"/>
                    <a:pt x="2583" y="209452"/>
                  </a:cubicBezTo>
                  <a:cubicBezTo>
                    <a:pt x="537" y="208747"/>
                    <a:pt x="-521" y="206489"/>
                    <a:pt x="255" y="204443"/>
                  </a:cubicBezTo>
                  <a:lnTo>
                    <a:pt x="72715" y="2583"/>
                  </a:lnTo>
                  <a:cubicBezTo>
                    <a:pt x="73421" y="537"/>
                    <a:pt x="75679" y="-521"/>
                    <a:pt x="77725" y="255"/>
                  </a:cubicBezTo>
                  <a:cubicBezTo>
                    <a:pt x="79771" y="960"/>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a:p>
          </p:txBody>
        </p:sp>
      </p:grpSp>
      <p:sp>
        <p:nvSpPr>
          <p:cNvPr id="84" name="TextBox 83">
            <a:extLst>
              <a:ext uri="{FF2B5EF4-FFF2-40B4-BE49-F238E27FC236}">
                <a16:creationId xmlns:a16="http://schemas.microsoft.com/office/drawing/2014/main" id="{14FCEE11-4AB3-4847-9E51-E42FD092039B}"/>
              </a:ext>
            </a:extLst>
          </p:cNvPr>
          <p:cNvSpPr txBox="1"/>
          <p:nvPr/>
        </p:nvSpPr>
        <p:spPr>
          <a:xfrm>
            <a:off x="2697232" y="2924792"/>
            <a:ext cx="2444332" cy="369332"/>
          </a:xfrm>
          <a:prstGeom prst="rect">
            <a:avLst/>
          </a:prstGeom>
          <a:noFill/>
        </p:spPr>
        <p:txBody>
          <a:bodyPr wrap="square" rtlCol="0">
            <a:spAutoFit/>
          </a:bodyPr>
          <a:lstStyle/>
          <a:p>
            <a:r>
              <a:rPr lang="en-US" b="1">
                <a:latin typeface="+mj-lt"/>
              </a:rPr>
              <a:t>Feature One</a:t>
            </a:r>
            <a:endParaRPr lang="en-ID" b="1">
              <a:latin typeface="+mj-lt"/>
            </a:endParaRPr>
          </a:p>
        </p:txBody>
      </p:sp>
      <p:sp>
        <p:nvSpPr>
          <p:cNvPr id="85" name="Rectangle 84">
            <a:extLst>
              <a:ext uri="{FF2B5EF4-FFF2-40B4-BE49-F238E27FC236}">
                <a16:creationId xmlns:a16="http://schemas.microsoft.com/office/drawing/2014/main" id="{82E1F54C-6F0B-4D65-A5B9-0679F7328F39}"/>
              </a:ext>
            </a:extLst>
          </p:cNvPr>
          <p:cNvSpPr/>
          <p:nvPr/>
        </p:nvSpPr>
        <p:spPr>
          <a:xfrm>
            <a:off x="2697233" y="3263651"/>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
        <p:nvSpPr>
          <p:cNvPr id="99" name="TextBox 98">
            <a:extLst>
              <a:ext uri="{FF2B5EF4-FFF2-40B4-BE49-F238E27FC236}">
                <a16:creationId xmlns:a16="http://schemas.microsoft.com/office/drawing/2014/main" id="{8810B899-6F6F-4B1D-86C9-843C4A56EE26}"/>
              </a:ext>
            </a:extLst>
          </p:cNvPr>
          <p:cNvSpPr txBox="1"/>
          <p:nvPr/>
        </p:nvSpPr>
        <p:spPr>
          <a:xfrm>
            <a:off x="7686079" y="5035816"/>
            <a:ext cx="1250482" cy="369332"/>
          </a:xfrm>
          <a:prstGeom prst="rect">
            <a:avLst/>
          </a:prstGeom>
          <a:noFill/>
        </p:spPr>
        <p:txBody>
          <a:bodyPr wrap="square" rtlCol="0">
            <a:spAutoFit/>
          </a:bodyPr>
          <a:lstStyle/>
          <a:p>
            <a:r>
              <a:rPr lang="en-ID" b="1">
                <a:solidFill>
                  <a:schemeClr val="bg2"/>
                </a:solidFill>
                <a:latin typeface="+mj-lt"/>
              </a:rPr>
              <a:t>Step Four</a:t>
            </a:r>
          </a:p>
        </p:txBody>
      </p:sp>
      <p:sp>
        <p:nvSpPr>
          <p:cNvPr id="100" name="Rectangle 99">
            <a:extLst>
              <a:ext uri="{FF2B5EF4-FFF2-40B4-BE49-F238E27FC236}">
                <a16:creationId xmlns:a16="http://schemas.microsoft.com/office/drawing/2014/main" id="{F17F92E3-DC25-4151-A5D9-15422AFEECF0}"/>
              </a:ext>
            </a:extLst>
          </p:cNvPr>
          <p:cNvSpPr/>
          <p:nvPr/>
        </p:nvSpPr>
        <p:spPr>
          <a:xfrm>
            <a:off x="7686080" y="5368488"/>
            <a:ext cx="3330655"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400">
              <a:solidFill>
                <a:schemeClr val="bg2"/>
              </a:solidFill>
            </a:endParaRPr>
          </a:p>
        </p:txBody>
      </p:sp>
      <p:sp>
        <p:nvSpPr>
          <p:cNvPr id="23" name="Rectangle 23">
            <a:extLst>
              <a:ext uri="{FF2B5EF4-FFF2-40B4-BE49-F238E27FC236}">
                <a16:creationId xmlns:a16="http://schemas.microsoft.com/office/drawing/2014/main" id="{D9064196-AE02-42DD-B861-2187CB9DBD4E}"/>
              </a:ext>
            </a:extLst>
          </p:cNvPr>
          <p:cNvSpPr>
            <a:spLocks noChangeArrowheads="1"/>
          </p:cNvSpPr>
          <p:nvPr/>
        </p:nvSpPr>
        <p:spPr bwMode="auto">
          <a:xfrm rot="16200000">
            <a:off x="9326438" y="2037553"/>
            <a:ext cx="1238655" cy="4492469"/>
          </a:xfrm>
          <a:prstGeom prst="rect">
            <a:avLst/>
          </a:prstGeom>
          <a:solidFill>
            <a:schemeClr val="accent3"/>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grpSp>
        <p:nvGrpSpPr>
          <p:cNvPr id="24" name="Group 23">
            <a:extLst>
              <a:ext uri="{FF2B5EF4-FFF2-40B4-BE49-F238E27FC236}">
                <a16:creationId xmlns:a16="http://schemas.microsoft.com/office/drawing/2014/main" id="{BBC6F358-E33F-40D2-BA18-8BB59200E3EB}"/>
              </a:ext>
            </a:extLst>
          </p:cNvPr>
          <p:cNvGrpSpPr/>
          <p:nvPr/>
        </p:nvGrpSpPr>
        <p:grpSpPr>
          <a:xfrm rot="16200000">
            <a:off x="6553070" y="3756655"/>
            <a:ext cx="1238655" cy="1054267"/>
            <a:chOff x="1371600" y="4299630"/>
            <a:chExt cx="1576388" cy="1206501"/>
          </a:xfrm>
        </p:grpSpPr>
        <p:sp>
          <p:nvSpPr>
            <p:cNvPr id="25" name="Freeform 24">
              <a:extLst>
                <a:ext uri="{FF2B5EF4-FFF2-40B4-BE49-F238E27FC236}">
                  <a16:creationId xmlns:a16="http://schemas.microsoft.com/office/drawing/2014/main" id="{2A958F92-BC77-4A89-B67C-EED1C26D670C}"/>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26" name="Freeform 25">
              <a:extLst>
                <a:ext uri="{FF2B5EF4-FFF2-40B4-BE49-F238E27FC236}">
                  <a16:creationId xmlns:a16="http://schemas.microsoft.com/office/drawing/2014/main" id="{CFBE5337-0847-4052-A1A7-0583B6CEE7B1}"/>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27" name="Freeform 26">
              <a:extLst>
                <a:ext uri="{FF2B5EF4-FFF2-40B4-BE49-F238E27FC236}">
                  <a16:creationId xmlns:a16="http://schemas.microsoft.com/office/drawing/2014/main" id="{7E5D4A35-0D1D-447E-A4BB-DAB2EAA9B0AD}"/>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28" name="Freeform 27">
              <a:extLst>
                <a:ext uri="{FF2B5EF4-FFF2-40B4-BE49-F238E27FC236}">
                  <a16:creationId xmlns:a16="http://schemas.microsoft.com/office/drawing/2014/main" id="{BBE9BACF-72C4-4843-BFED-7923B2D38576}"/>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29" name="Freeform 28">
              <a:extLst>
                <a:ext uri="{FF2B5EF4-FFF2-40B4-BE49-F238E27FC236}">
                  <a16:creationId xmlns:a16="http://schemas.microsoft.com/office/drawing/2014/main" id="{0C62103D-47AA-46D0-B055-8ABB5739860D}"/>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30" name="Freeform 29">
              <a:extLst>
                <a:ext uri="{FF2B5EF4-FFF2-40B4-BE49-F238E27FC236}">
                  <a16:creationId xmlns:a16="http://schemas.microsoft.com/office/drawing/2014/main" id="{21AF2543-2E7F-420E-B6CE-407144CEA5F6}"/>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91440" tIns="45721" rIns="91440" bIns="45721" numCol="1" anchor="t" anchorCtr="0" compatLnSpc="1">
              <a:prstTxWarp prst="textNoShape">
                <a:avLst/>
              </a:prstTxWarp>
            </a:bodyPr>
            <a:lstStyle/>
            <a:p>
              <a:endParaRPr lang="en-US" sz="1801"/>
            </a:p>
          </p:txBody>
        </p:sp>
      </p:grpSp>
      <p:sp>
        <p:nvSpPr>
          <p:cNvPr id="98" name="Rectangle 97">
            <a:extLst>
              <a:ext uri="{FF2B5EF4-FFF2-40B4-BE49-F238E27FC236}">
                <a16:creationId xmlns:a16="http://schemas.microsoft.com/office/drawing/2014/main" id="{6F4533A1-1CC2-449C-81BC-4F83882A6FA9}"/>
              </a:ext>
            </a:extLst>
          </p:cNvPr>
          <p:cNvSpPr/>
          <p:nvPr/>
        </p:nvSpPr>
        <p:spPr>
          <a:xfrm>
            <a:off x="8001940" y="4113124"/>
            <a:ext cx="3330655"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400">
              <a:solidFill>
                <a:schemeClr val="bg2"/>
              </a:solidFill>
            </a:endParaRPr>
          </a:p>
        </p:txBody>
      </p:sp>
      <p:sp>
        <p:nvSpPr>
          <p:cNvPr id="14" name="Rectangle 23">
            <a:extLst>
              <a:ext uri="{FF2B5EF4-FFF2-40B4-BE49-F238E27FC236}">
                <a16:creationId xmlns:a16="http://schemas.microsoft.com/office/drawing/2014/main" id="{5D1B3FB0-AB1D-4434-93AE-958152D567FC}"/>
              </a:ext>
            </a:extLst>
          </p:cNvPr>
          <p:cNvSpPr>
            <a:spLocks noChangeArrowheads="1"/>
          </p:cNvSpPr>
          <p:nvPr/>
        </p:nvSpPr>
        <p:spPr bwMode="auto">
          <a:xfrm rot="16200000">
            <a:off x="9460414" y="932873"/>
            <a:ext cx="1238655" cy="4224519"/>
          </a:xfrm>
          <a:prstGeom prst="rect">
            <a:avLst/>
          </a:prstGeom>
          <a:solidFill>
            <a:schemeClr val="accent2"/>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grpSp>
        <p:nvGrpSpPr>
          <p:cNvPr id="15" name="Group 14">
            <a:extLst>
              <a:ext uri="{FF2B5EF4-FFF2-40B4-BE49-F238E27FC236}">
                <a16:creationId xmlns:a16="http://schemas.microsoft.com/office/drawing/2014/main" id="{19FE3330-9F4E-4DA9-A0C1-362C0A409198}"/>
              </a:ext>
            </a:extLst>
          </p:cNvPr>
          <p:cNvGrpSpPr/>
          <p:nvPr/>
        </p:nvGrpSpPr>
        <p:grpSpPr>
          <a:xfrm rot="16200000">
            <a:off x="6826747" y="2523726"/>
            <a:ext cx="1238655" cy="1042817"/>
            <a:chOff x="1371600" y="4299630"/>
            <a:chExt cx="1576388" cy="1206501"/>
          </a:xfrm>
        </p:grpSpPr>
        <p:sp>
          <p:nvSpPr>
            <p:cNvPr id="16" name="Freeform 24">
              <a:extLst>
                <a:ext uri="{FF2B5EF4-FFF2-40B4-BE49-F238E27FC236}">
                  <a16:creationId xmlns:a16="http://schemas.microsoft.com/office/drawing/2014/main" id="{4D293DEE-3349-4591-B1C4-D52EC927C75F}"/>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17" name="Freeform 25">
              <a:extLst>
                <a:ext uri="{FF2B5EF4-FFF2-40B4-BE49-F238E27FC236}">
                  <a16:creationId xmlns:a16="http://schemas.microsoft.com/office/drawing/2014/main" id="{36F9A945-83B9-4EC2-8DAA-01B46C10A4F4}"/>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18" name="Freeform 26">
              <a:extLst>
                <a:ext uri="{FF2B5EF4-FFF2-40B4-BE49-F238E27FC236}">
                  <a16:creationId xmlns:a16="http://schemas.microsoft.com/office/drawing/2014/main" id="{1F6147F5-1190-4FD4-8793-431A7B6FAC6C}"/>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19" name="Freeform 27">
              <a:extLst>
                <a:ext uri="{FF2B5EF4-FFF2-40B4-BE49-F238E27FC236}">
                  <a16:creationId xmlns:a16="http://schemas.microsoft.com/office/drawing/2014/main" id="{54D0A13F-D827-45C2-A64E-4F859B74CEDF}"/>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20" name="Freeform 28">
              <a:extLst>
                <a:ext uri="{FF2B5EF4-FFF2-40B4-BE49-F238E27FC236}">
                  <a16:creationId xmlns:a16="http://schemas.microsoft.com/office/drawing/2014/main" id="{FF8D3C2F-4338-46DD-8867-04E7193F71F9}"/>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21" name="Freeform 29">
              <a:extLst>
                <a:ext uri="{FF2B5EF4-FFF2-40B4-BE49-F238E27FC236}">
                  <a16:creationId xmlns:a16="http://schemas.microsoft.com/office/drawing/2014/main" id="{42FB46F5-17B5-4FF5-9C16-18FEEDD09AAA}"/>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91440" tIns="45721" rIns="91440" bIns="45721" numCol="1" anchor="t" anchorCtr="0" compatLnSpc="1">
              <a:prstTxWarp prst="textNoShape">
                <a:avLst/>
              </a:prstTxWarp>
            </a:bodyPr>
            <a:lstStyle/>
            <a:p>
              <a:endParaRPr lang="en-US" sz="1801"/>
            </a:p>
          </p:txBody>
        </p:sp>
      </p:grpSp>
      <p:sp>
        <p:nvSpPr>
          <p:cNvPr id="94" name="TextBox 93">
            <a:extLst>
              <a:ext uri="{FF2B5EF4-FFF2-40B4-BE49-F238E27FC236}">
                <a16:creationId xmlns:a16="http://schemas.microsoft.com/office/drawing/2014/main" id="{614398B8-155E-451F-9649-B9791401909C}"/>
              </a:ext>
            </a:extLst>
          </p:cNvPr>
          <p:cNvSpPr txBox="1"/>
          <p:nvPr/>
        </p:nvSpPr>
        <p:spPr>
          <a:xfrm>
            <a:off x="8176554" y="2525088"/>
            <a:ext cx="1250482" cy="369332"/>
          </a:xfrm>
          <a:prstGeom prst="rect">
            <a:avLst/>
          </a:prstGeom>
          <a:noFill/>
        </p:spPr>
        <p:txBody>
          <a:bodyPr wrap="square" rtlCol="0">
            <a:spAutoFit/>
          </a:bodyPr>
          <a:lstStyle/>
          <a:p>
            <a:r>
              <a:rPr lang="en-ID" b="1">
                <a:solidFill>
                  <a:schemeClr val="bg2"/>
                </a:solidFill>
                <a:latin typeface="+mj-lt"/>
              </a:rPr>
              <a:t>Step Two</a:t>
            </a:r>
          </a:p>
        </p:txBody>
      </p:sp>
      <p:sp>
        <p:nvSpPr>
          <p:cNvPr id="95" name="Rectangle 94">
            <a:extLst>
              <a:ext uri="{FF2B5EF4-FFF2-40B4-BE49-F238E27FC236}">
                <a16:creationId xmlns:a16="http://schemas.microsoft.com/office/drawing/2014/main" id="{EE4B0698-E97F-4D5A-A30E-B5B52689DF22}"/>
              </a:ext>
            </a:extLst>
          </p:cNvPr>
          <p:cNvSpPr/>
          <p:nvPr/>
        </p:nvSpPr>
        <p:spPr>
          <a:xfrm>
            <a:off x="8176555" y="2857760"/>
            <a:ext cx="3330655"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400">
              <a:solidFill>
                <a:schemeClr val="bg2"/>
              </a:solidFill>
            </a:endParaRPr>
          </a:p>
        </p:txBody>
      </p:sp>
      <p:sp>
        <p:nvSpPr>
          <p:cNvPr id="97" name="TextBox 96">
            <a:extLst>
              <a:ext uri="{FF2B5EF4-FFF2-40B4-BE49-F238E27FC236}">
                <a16:creationId xmlns:a16="http://schemas.microsoft.com/office/drawing/2014/main" id="{9511DFC2-1B04-41BE-833B-22E4CF3B8529}"/>
              </a:ext>
            </a:extLst>
          </p:cNvPr>
          <p:cNvSpPr txBox="1"/>
          <p:nvPr/>
        </p:nvSpPr>
        <p:spPr>
          <a:xfrm>
            <a:off x="8001939" y="3780452"/>
            <a:ext cx="1250482" cy="369332"/>
          </a:xfrm>
          <a:prstGeom prst="rect">
            <a:avLst/>
          </a:prstGeom>
          <a:noFill/>
        </p:spPr>
        <p:txBody>
          <a:bodyPr wrap="square" rtlCol="0">
            <a:spAutoFit/>
          </a:bodyPr>
          <a:lstStyle/>
          <a:p>
            <a:r>
              <a:rPr lang="en-ID" b="1">
                <a:solidFill>
                  <a:schemeClr val="bg2"/>
                </a:solidFill>
                <a:latin typeface="+mj-lt"/>
              </a:rPr>
              <a:t>Step Three</a:t>
            </a:r>
          </a:p>
        </p:txBody>
      </p:sp>
      <p:sp>
        <p:nvSpPr>
          <p:cNvPr id="5" name="Rectangle 23">
            <a:extLst>
              <a:ext uri="{FF2B5EF4-FFF2-40B4-BE49-F238E27FC236}">
                <a16:creationId xmlns:a16="http://schemas.microsoft.com/office/drawing/2014/main" id="{DD12C6B6-DD1A-4DC4-ADE0-E4B5923197A6}"/>
              </a:ext>
            </a:extLst>
          </p:cNvPr>
          <p:cNvSpPr>
            <a:spLocks noChangeArrowheads="1"/>
          </p:cNvSpPr>
          <p:nvPr/>
        </p:nvSpPr>
        <p:spPr bwMode="auto">
          <a:xfrm rot="16200000">
            <a:off x="9597574" y="-168622"/>
            <a:ext cx="1238655" cy="3950200"/>
          </a:xfrm>
          <a:prstGeom prst="rect">
            <a:avLst/>
          </a:prstGeom>
          <a:solidFill>
            <a:schemeClr val="accent1"/>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grpSp>
        <p:nvGrpSpPr>
          <p:cNvPr id="6" name="Group 5">
            <a:extLst>
              <a:ext uri="{FF2B5EF4-FFF2-40B4-BE49-F238E27FC236}">
                <a16:creationId xmlns:a16="http://schemas.microsoft.com/office/drawing/2014/main" id="{541D2907-11E0-4744-9C1B-55BBC0EFC21E}"/>
              </a:ext>
            </a:extLst>
          </p:cNvPr>
          <p:cNvGrpSpPr/>
          <p:nvPr/>
        </p:nvGrpSpPr>
        <p:grpSpPr>
          <a:xfrm rot="16200000">
            <a:off x="7101066" y="1285071"/>
            <a:ext cx="1238655" cy="1042817"/>
            <a:chOff x="1371600" y="4299630"/>
            <a:chExt cx="1576388" cy="1206501"/>
          </a:xfrm>
        </p:grpSpPr>
        <p:sp>
          <p:nvSpPr>
            <p:cNvPr id="7" name="Freeform 24">
              <a:extLst>
                <a:ext uri="{FF2B5EF4-FFF2-40B4-BE49-F238E27FC236}">
                  <a16:creationId xmlns:a16="http://schemas.microsoft.com/office/drawing/2014/main" id="{F3EE0294-72FC-402F-B91B-FF649DAF2598}"/>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8" name="Freeform 25">
              <a:extLst>
                <a:ext uri="{FF2B5EF4-FFF2-40B4-BE49-F238E27FC236}">
                  <a16:creationId xmlns:a16="http://schemas.microsoft.com/office/drawing/2014/main" id="{E4462596-BE0E-4F8E-A52E-7194D5EEAA8F}"/>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9" name="Freeform 26">
              <a:extLst>
                <a:ext uri="{FF2B5EF4-FFF2-40B4-BE49-F238E27FC236}">
                  <a16:creationId xmlns:a16="http://schemas.microsoft.com/office/drawing/2014/main" id="{129126A1-9BC4-46C0-BE6F-FAE375A9A7C0}"/>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10" name="Freeform 27">
              <a:extLst>
                <a:ext uri="{FF2B5EF4-FFF2-40B4-BE49-F238E27FC236}">
                  <a16:creationId xmlns:a16="http://schemas.microsoft.com/office/drawing/2014/main" id="{D6D5D8A3-2D1B-4377-A5C3-8E2E75910A24}"/>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11" name="Freeform 28">
              <a:extLst>
                <a:ext uri="{FF2B5EF4-FFF2-40B4-BE49-F238E27FC236}">
                  <a16:creationId xmlns:a16="http://schemas.microsoft.com/office/drawing/2014/main" id="{1C73D142-C4F8-4C13-965A-5F16234D1E64}"/>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12" name="Freeform 29">
              <a:extLst>
                <a:ext uri="{FF2B5EF4-FFF2-40B4-BE49-F238E27FC236}">
                  <a16:creationId xmlns:a16="http://schemas.microsoft.com/office/drawing/2014/main" id="{B478DC0F-E0EE-4BEF-A536-9395412FF20B}"/>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91440" tIns="45721" rIns="91440" bIns="45721" numCol="1" anchor="t" anchorCtr="0" compatLnSpc="1">
              <a:prstTxWarp prst="textNoShape">
                <a:avLst/>
              </a:prstTxWarp>
            </a:bodyPr>
            <a:lstStyle/>
            <a:p>
              <a:endParaRPr lang="en-US" sz="1801"/>
            </a:p>
          </p:txBody>
        </p:sp>
      </p:grpSp>
      <p:sp>
        <p:nvSpPr>
          <p:cNvPr id="87" name="TextBox 86">
            <a:extLst>
              <a:ext uri="{FF2B5EF4-FFF2-40B4-BE49-F238E27FC236}">
                <a16:creationId xmlns:a16="http://schemas.microsoft.com/office/drawing/2014/main" id="{55F15EA3-E965-49B1-9209-371962A6BB69}"/>
              </a:ext>
            </a:extLst>
          </p:cNvPr>
          <p:cNvSpPr txBox="1"/>
          <p:nvPr/>
        </p:nvSpPr>
        <p:spPr>
          <a:xfrm>
            <a:off x="8425295" y="1269724"/>
            <a:ext cx="1250482" cy="369332"/>
          </a:xfrm>
          <a:prstGeom prst="rect">
            <a:avLst/>
          </a:prstGeom>
          <a:noFill/>
        </p:spPr>
        <p:txBody>
          <a:bodyPr wrap="square" rtlCol="0">
            <a:spAutoFit/>
          </a:bodyPr>
          <a:lstStyle/>
          <a:p>
            <a:r>
              <a:rPr lang="en-ID" b="1">
                <a:solidFill>
                  <a:schemeClr val="bg2"/>
                </a:solidFill>
                <a:latin typeface="+mj-lt"/>
              </a:rPr>
              <a:t>Step One</a:t>
            </a:r>
          </a:p>
        </p:txBody>
      </p:sp>
      <p:sp>
        <p:nvSpPr>
          <p:cNvPr id="92" name="Rectangle 91">
            <a:extLst>
              <a:ext uri="{FF2B5EF4-FFF2-40B4-BE49-F238E27FC236}">
                <a16:creationId xmlns:a16="http://schemas.microsoft.com/office/drawing/2014/main" id="{DDB68EF1-74BE-4261-A73A-42940794B9DF}"/>
              </a:ext>
            </a:extLst>
          </p:cNvPr>
          <p:cNvSpPr/>
          <p:nvPr/>
        </p:nvSpPr>
        <p:spPr>
          <a:xfrm>
            <a:off x="8425296" y="1602396"/>
            <a:ext cx="3330655"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400">
              <a:solidFill>
                <a:schemeClr val="bg2"/>
              </a:solidFill>
            </a:endParaRPr>
          </a:p>
        </p:txBody>
      </p:sp>
    </p:spTree>
    <p:extLst>
      <p:ext uri="{BB962C8B-B14F-4D97-AF65-F5344CB8AC3E}">
        <p14:creationId xmlns:p14="http://schemas.microsoft.com/office/powerpoint/2010/main" val="39952924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right)">
                                      <p:cBhvr>
                                        <p:cTn id="7" dur="500"/>
                                        <p:tgtEl>
                                          <p:spTgt spid="5"/>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wipe(right)">
                                      <p:cBhvr>
                                        <p:cTn id="10" dur="500"/>
                                        <p:tgtEl>
                                          <p:spTgt spid="14"/>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wipe(right)">
                                      <p:cBhvr>
                                        <p:cTn id="13" dur="500"/>
                                        <p:tgtEl>
                                          <p:spTgt spid="23"/>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wipe(right)">
                                      <p:cBhvr>
                                        <p:cTn id="16" dur="500"/>
                                        <p:tgtEl>
                                          <p:spTgt spid="32"/>
                                        </p:tgtEl>
                                      </p:cBhvr>
                                    </p:animEffect>
                                  </p:childTnLst>
                                </p:cTn>
                              </p:par>
                            </p:childTnLst>
                          </p:cTn>
                        </p:par>
                        <p:par>
                          <p:cTn id="17" fill="hold">
                            <p:stCondLst>
                              <p:cond delay="500"/>
                            </p:stCondLst>
                            <p:childTnLst>
                              <p:par>
                                <p:cTn id="18" presetID="22" presetClass="entr" presetSubtype="2" fill="hold"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wipe(right)">
                                      <p:cBhvr>
                                        <p:cTn id="20" dur="500"/>
                                        <p:tgtEl>
                                          <p:spTgt spid="6"/>
                                        </p:tgtEl>
                                      </p:cBhvr>
                                    </p:animEffect>
                                  </p:childTnLst>
                                </p:cTn>
                              </p:par>
                              <p:par>
                                <p:cTn id="21" presetID="22" presetClass="entr" presetSubtype="2"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wipe(right)">
                                      <p:cBhvr>
                                        <p:cTn id="23" dur="500"/>
                                        <p:tgtEl>
                                          <p:spTgt spid="15"/>
                                        </p:tgtEl>
                                      </p:cBhvr>
                                    </p:animEffect>
                                  </p:childTnLst>
                                </p:cTn>
                              </p:par>
                              <p:par>
                                <p:cTn id="24" presetID="22" presetClass="entr" presetSubtype="2" fill="hold" nodeType="withEffect">
                                  <p:stCondLst>
                                    <p:cond delay="0"/>
                                  </p:stCondLst>
                                  <p:childTnLst>
                                    <p:set>
                                      <p:cBhvr>
                                        <p:cTn id="25" dur="1" fill="hold">
                                          <p:stCondLst>
                                            <p:cond delay="0"/>
                                          </p:stCondLst>
                                        </p:cTn>
                                        <p:tgtEl>
                                          <p:spTgt spid="24"/>
                                        </p:tgtEl>
                                        <p:attrNameLst>
                                          <p:attrName>style.visibility</p:attrName>
                                        </p:attrNameLst>
                                      </p:cBhvr>
                                      <p:to>
                                        <p:strVal val="visible"/>
                                      </p:to>
                                    </p:set>
                                    <p:animEffect transition="in" filter="wipe(right)">
                                      <p:cBhvr>
                                        <p:cTn id="26" dur="500"/>
                                        <p:tgtEl>
                                          <p:spTgt spid="24"/>
                                        </p:tgtEl>
                                      </p:cBhvr>
                                    </p:animEffect>
                                  </p:childTnLst>
                                </p:cTn>
                              </p:par>
                              <p:par>
                                <p:cTn id="27" presetID="22" presetClass="entr" presetSubtype="2" fill="hold" nodeType="withEffect">
                                  <p:stCondLst>
                                    <p:cond delay="0"/>
                                  </p:stCondLst>
                                  <p:childTnLst>
                                    <p:set>
                                      <p:cBhvr>
                                        <p:cTn id="28" dur="1" fill="hold">
                                          <p:stCondLst>
                                            <p:cond delay="0"/>
                                          </p:stCondLst>
                                        </p:cTn>
                                        <p:tgtEl>
                                          <p:spTgt spid="33"/>
                                        </p:tgtEl>
                                        <p:attrNameLst>
                                          <p:attrName>style.visibility</p:attrName>
                                        </p:attrNameLst>
                                      </p:cBhvr>
                                      <p:to>
                                        <p:strVal val="visible"/>
                                      </p:to>
                                    </p:set>
                                    <p:animEffect transition="in" filter="wipe(right)">
                                      <p:cBhvr>
                                        <p:cTn id="29" dur="500"/>
                                        <p:tgtEl>
                                          <p:spTgt spid="33"/>
                                        </p:tgtEl>
                                      </p:cBhvr>
                                    </p:animEffect>
                                  </p:childTnLst>
                                </p:cTn>
                              </p:par>
                            </p:childTnLst>
                          </p:cTn>
                        </p:par>
                        <p:par>
                          <p:cTn id="30" fill="hold">
                            <p:stCondLst>
                              <p:cond delay="1000"/>
                            </p:stCondLst>
                            <p:childTnLst>
                              <p:par>
                                <p:cTn id="31" presetID="22" presetClass="entr" presetSubtype="8" fill="hold" grpId="0" nodeType="afterEffect">
                                  <p:stCondLst>
                                    <p:cond delay="0"/>
                                  </p:stCondLst>
                                  <p:childTnLst>
                                    <p:set>
                                      <p:cBhvr>
                                        <p:cTn id="32" dur="1" fill="hold">
                                          <p:stCondLst>
                                            <p:cond delay="0"/>
                                          </p:stCondLst>
                                        </p:cTn>
                                        <p:tgtEl>
                                          <p:spTgt spid="87"/>
                                        </p:tgtEl>
                                        <p:attrNameLst>
                                          <p:attrName>style.visibility</p:attrName>
                                        </p:attrNameLst>
                                      </p:cBhvr>
                                      <p:to>
                                        <p:strVal val="visible"/>
                                      </p:to>
                                    </p:set>
                                    <p:animEffect transition="in" filter="wipe(left)">
                                      <p:cBhvr>
                                        <p:cTn id="33" dur="500"/>
                                        <p:tgtEl>
                                          <p:spTgt spid="87"/>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94"/>
                                        </p:tgtEl>
                                        <p:attrNameLst>
                                          <p:attrName>style.visibility</p:attrName>
                                        </p:attrNameLst>
                                      </p:cBhvr>
                                      <p:to>
                                        <p:strVal val="visible"/>
                                      </p:to>
                                    </p:set>
                                    <p:animEffect transition="in" filter="wipe(left)">
                                      <p:cBhvr>
                                        <p:cTn id="36" dur="500"/>
                                        <p:tgtEl>
                                          <p:spTgt spid="94"/>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97"/>
                                        </p:tgtEl>
                                        <p:attrNameLst>
                                          <p:attrName>style.visibility</p:attrName>
                                        </p:attrNameLst>
                                      </p:cBhvr>
                                      <p:to>
                                        <p:strVal val="visible"/>
                                      </p:to>
                                    </p:set>
                                    <p:animEffect transition="in" filter="wipe(left)">
                                      <p:cBhvr>
                                        <p:cTn id="39" dur="500"/>
                                        <p:tgtEl>
                                          <p:spTgt spid="97"/>
                                        </p:tgtEl>
                                      </p:cBhvr>
                                    </p:animEffect>
                                  </p:childTnLst>
                                </p:cTn>
                              </p:par>
                              <p:par>
                                <p:cTn id="40" presetID="22" presetClass="entr" presetSubtype="8" fill="hold" grpId="0" nodeType="withEffect">
                                  <p:stCondLst>
                                    <p:cond delay="0"/>
                                  </p:stCondLst>
                                  <p:childTnLst>
                                    <p:set>
                                      <p:cBhvr>
                                        <p:cTn id="41" dur="1" fill="hold">
                                          <p:stCondLst>
                                            <p:cond delay="0"/>
                                          </p:stCondLst>
                                        </p:cTn>
                                        <p:tgtEl>
                                          <p:spTgt spid="99"/>
                                        </p:tgtEl>
                                        <p:attrNameLst>
                                          <p:attrName>style.visibility</p:attrName>
                                        </p:attrNameLst>
                                      </p:cBhvr>
                                      <p:to>
                                        <p:strVal val="visible"/>
                                      </p:to>
                                    </p:set>
                                    <p:animEffect transition="in" filter="wipe(left)">
                                      <p:cBhvr>
                                        <p:cTn id="42" dur="500"/>
                                        <p:tgtEl>
                                          <p:spTgt spid="99"/>
                                        </p:tgtEl>
                                      </p:cBhvr>
                                    </p:animEffect>
                                  </p:childTnLst>
                                </p:cTn>
                              </p:par>
                            </p:childTnLst>
                          </p:cTn>
                        </p:par>
                        <p:par>
                          <p:cTn id="43" fill="hold">
                            <p:stCondLst>
                              <p:cond delay="1500"/>
                            </p:stCondLst>
                            <p:childTnLst>
                              <p:par>
                                <p:cTn id="44" presetID="22" presetClass="entr" presetSubtype="1" fill="hold" grpId="0" nodeType="afterEffect">
                                  <p:stCondLst>
                                    <p:cond delay="0"/>
                                  </p:stCondLst>
                                  <p:childTnLst>
                                    <p:set>
                                      <p:cBhvr>
                                        <p:cTn id="45" dur="1" fill="hold">
                                          <p:stCondLst>
                                            <p:cond delay="0"/>
                                          </p:stCondLst>
                                        </p:cTn>
                                        <p:tgtEl>
                                          <p:spTgt spid="92"/>
                                        </p:tgtEl>
                                        <p:attrNameLst>
                                          <p:attrName>style.visibility</p:attrName>
                                        </p:attrNameLst>
                                      </p:cBhvr>
                                      <p:to>
                                        <p:strVal val="visible"/>
                                      </p:to>
                                    </p:set>
                                    <p:animEffect transition="in" filter="wipe(up)">
                                      <p:cBhvr>
                                        <p:cTn id="46" dur="500"/>
                                        <p:tgtEl>
                                          <p:spTgt spid="92"/>
                                        </p:tgtEl>
                                      </p:cBhvr>
                                    </p:animEffect>
                                  </p:childTnLst>
                                </p:cTn>
                              </p:par>
                              <p:par>
                                <p:cTn id="47" presetID="22" presetClass="entr" presetSubtype="1" fill="hold" grpId="0" nodeType="withEffect">
                                  <p:stCondLst>
                                    <p:cond delay="0"/>
                                  </p:stCondLst>
                                  <p:childTnLst>
                                    <p:set>
                                      <p:cBhvr>
                                        <p:cTn id="48" dur="1" fill="hold">
                                          <p:stCondLst>
                                            <p:cond delay="0"/>
                                          </p:stCondLst>
                                        </p:cTn>
                                        <p:tgtEl>
                                          <p:spTgt spid="95"/>
                                        </p:tgtEl>
                                        <p:attrNameLst>
                                          <p:attrName>style.visibility</p:attrName>
                                        </p:attrNameLst>
                                      </p:cBhvr>
                                      <p:to>
                                        <p:strVal val="visible"/>
                                      </p:to>
                                    </p:set>
                                    <p:animEffect transition="in" filter="wipe(up)">
                                      <p:cBhvr>
                                        <p:cTn id="49" dur="500"/>
                                        <p:tgtEl>
                                          <p:spTgt spid="95"/>
                                        </p:tgtEl>
                                      </p:cBhvr>
                                    </p:animEffect>
                                  </p:childTnLst>
                                </p:cTn>
                              </p:par>
                              <p:par>
                                <p:cTn id="50" presetID="22" presetClass="entr" presetSubtype="1" fill="hold" grpId="0" nodeType="withEffect">
                                  <p:stCondLst>
                                    <p:cond delay="0"/>
                                  </p:stCondLst>
                                  <p:childTnLst>
                                    <p:set>
                                      <p:cBhvr>
                                        <p:cTn id="51" dur="1" fill="hold">
                                          <p:stCondLst>
                                            <p:cond delay="0"/>
                                          </p:stCondLst>
                                        </p:cTn>
                                        <p:tgtEl>
                                          <p:spTgt spid="98"/>
                                        </p:tgtEl>
                                        <p:attrNameLst>
                                          <p:attrName>style.visibility</p:attrName>
                                        </p:attrNameLst>
                                      </p:cBhvr>
                                      <p:to>
                                        <p:strVal val="visible"/>
                                      </p:to>
                                    </p:set>
                                    <p:animEffect transition="in" filter="wipe(up)">
                                      <p:cBhvr>
                                        <p:cTn id="52" dur="500"/>
                                        <p:tgtEl>
                                          <p:spTgt spid="98"/>
                                        </p:tgtEl>
                                      </p:cBhvr>
                                    </p:animEffect>
                                  </p:childTnLst>
                                </p:cTn>
                              </p:par>
                              <p:par>
                                <p:cTn id="53" presetID="22" presetClass="entr" presetSubtype="1" fill="hold" grpId="0" nodeType="withEffect">
                                  <p:stCondLst>
                                    <p:cond delay="0"/>
                                  </p:stCondLst>
                                  <p:childTnLst>
                                    <p:set>
                                      <p:cBhvr>
                                        <p:cTn id="54" dur="1" fill="hold">
                                          <p:stCondLst>
                                            <p:cond delay="0"/>
                                          </p:stCondLst>
                                        </p:cTn>
                                        <p:tgtEl>
                                          <p:spTgt spid="100"/>
                                        </p:tgtEl>
                                        <p:attrNameLst>
                                          <p:attrName>style.visibility</p:attrName>
                                        </p:attrNameLst>
                                      </p:cBhvr>
                                      <p:to>
                                        <p:strVal val="visible"/>
                                      </p:to>
                                    </p:set>
                                    <p:animEffect transition="in" filter="wipe(up)">
                                      <p:cBhvr>
                                        <p:cTn id="55" dur="500"/>
                                        <p:tgtEl>
                                          <p:spTgt spid="100"/>
                                        </p:tgtEl>
                                      </p:cBhvr>
                                    </p:animEffect>
                                  </p:childTnLst>
                                </p:cTn>
                              </p:par>
                            </p:childTnLst>
                          </p:cTn>
                        </p:par>
                        <p:par>
                          <p:cTn id="56" fill="hold">
                            <p:stCondLst>
                              <p:cond delay="2000"/>
                            </p:stCondLst>
                            <p:childTnLst>
                              <p:par>
                                <p:cTn id="57" presetID="22" presetClass="entr" presetSubtype="1" fill="hold" grpId="0" nodeType="afterEffect">
                                  <p:stCondLst>
                                    <p:cond delay="0"/>
                                  </p:stCondLst>
                                  <p:childTnLst>
                                    <p:set>
                                      <p:cBhvr>
                                        <p:cTn id="58" dur="1" fill="hold">
                                          <p:stCondLst>
                                            <p:cond delay="0"/>
                                          </p:stCondLst>
                                        </p:cTn>
                                        <p:tgtEl>
                                          <p:spTgt spid="3"/>
                                        </p:tgtEl>
                                        <p:attrNameLst>
                                          <p:attrName>style.visibility</p:attrName>
                                        </p:attrNameLst>
                                      </p:cBhvr>
                                      <p:to>
                                        <p:strVal val="visible"/>
                                      </p:to>
                                    </p:set>
                                    <p:animEffect transition="in" filter="wipe(up)">
                                      <p:cBhvr>
                                        <p:cTn id="59" dur="500"/>
                                        <p:tgtEl>
                                          <p:spTgt spid="3"/>
                                        </p:tgtEl>
                                      </p:cBhvr>
                                    </p:animEffect>
                                  </p:childTnLst>
                                </p:cTn>
                              </p:par>
                            </p:childTnLst>
                          </p:cTn>
                        </p:par>
                        <p:par>
                          <p:cTn id="60" fill="hold">
                            <p:stCondLst>
                              <p:cond delay="2500"/>
                            </p:stCondLst>
                            <p:childTnLst>
                              <p:par>
                                <p:cTn id="61" presetID="42" presetClass="entr" presetSubtype="0" fill="hold" nodeType="afterEffect">
                                  <p:stCondLst>
                                    <p:cond delay="0"/>
                                  </p:stCondLst>
                                  <p:childTnLst>
                                    <p:set>
                                      <p:cBhvr>
                                        <p:cTn id="62" dur="1" fill="hold">
                                          <p:stCondLst>
                                            <p:cond delay="0"/>
                                          </p:stCondLst>
                                        </p:cTn>
                                        <p:tgtEl>
                                          <p:spTgt spid="79"/>
                                        </p:tgtEl>
                                        <p:attrNameLst>
                                          <p:attrName>style.visibility</p:attrName>
                                        </p:attrNameLst>
                                      </p:cBhvr>
                                      <p:to>
                                        <p:strVal val="visible"/>
                                      </p:to>
                                    </p:set>
                                    <p:animEffect transition="in" filter="fade">
                                      <p:cBhvr>
                                        <p:cTn id="63" dur="1000"/>
                                        <p:tgtEl>
                                          <p:spTgt spid="79"/>
                                        </p:tgtEl>
                                      </p:cBhvr>
                                    </p:animEffect>
                                    <p:anim calcmode="lin" valueType="num">
                                      <p:cBhvr>
                                        <p:cTn id="64" dur="1000" fill="hold"/>
                                        <p:tgtEl>
                                          <p:spTgt spid="79"/>
                                        </p:tgtEl>
                                        <p:attrNameLst>
                                          <p:attrName>ppt_x</p:attrName>
                                        </p:attrNameLst>
                                      </p:cBhvr>
                                      <p:tavLst>
                                        <p:tav tm="0">
                                          <p:val>
                                            <p:strVal val="#ppt_x"/>
                                          </p:val>
                                        </p:tav>
                                        <p:tav tm="100000">
                                          <p:val>
                                            <p:strVal val="#ppt_x"/>
                                          </p:val>
                                        </p:tav>
                                      </p:tavLst>
                                    </p:anim>
                                    <p:anim calcmode="lin" valueType="num">
                                      <p:cBhvr>
                                        <p:cTn id="65" dur="1000" fill="hold"/>
                                        <p:tgtEl>
                                          <p:spTgt spid="79"/>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48"/>
                                        </p:tgtEl>
                                        <p:attrNameLst>
                                          <p:attrName>style.visibility</p:attrName>
                                        </p:attrNameLst>
                                      </p:cBhvr>
                                      <p:to>
                                        <p:strVal val="visible"/>
                                      </p:to>
                                    </p:set>
                                    <p:animEffect transition="in" filter="fade">
                                      <p:cBhvr>
                                        <p:cTn id="68" dur="1000"/>
                                        <p:tgtEl>
                                          <p:spTgt spid="48"/>
                                        </p:tgtEl>
                                      </p:cBhvr>
                                    </p:animEffect>
                                    <p:anim calcmode="lin" valueType="num">
                                      <p:cBhvr>
                                        <p:cTn id="69" dur="1000" fill="hold"/>
                                        <p:tgtEl>
                                          <p:spTgt spid="48"/>
                                        </p:tgtEl>
                                        <p:attrNameLst>
                                          <p:attrName>ppt_x</p:attrName>
                                        </p:attrNameLst>
                                      </p:cBhvr>
                                      <p:tavLst>
                                        <p:tav tm="0">
                                          <p:val>
                                            <p:strVal val="#ppt_x"/>
                                          </p:val>
                                        </p:tav>
                                        <p:tav tm="100000">
                                          <p:val>
                                            <p:strVal val="#ppt_x"/>
                                          </p:val>
                                        </p:tav>
                                      </p:tavLst>
                                    </p:anim>
                                    <p:anim calcmode="lin" valueType="num">
                                      <p:cBhvr>
                                        <p:cTn id="70" dur="1000" fill="hold"/>
                                        <p:tgtEl>
                                          <p:spTgt spid="48"/>
                                        </p:tgtEl>
                                        <p:attrNameLst>
                                          <p:attrName>ppt_y</p:attrName>
                                        </p:attrNameLst>
                                      </p:cBhvr>
                                      <p:tavLst>
                                        <p:tav tm="0">
                                          <p:val>
                                            <p:strVal val="#ppt_y+.1"/>
                                          </p:val>
                                        </p:tav>
                                        <p:tav tm="100000">
                                          <p:val>
                                            <p:strVal val="#ppt_y"/>
                                          </p:val>
                                        </p:tav>
                                      </p:tavLst>
                                    </p:anim>
                                  </p:childTnLst>
                                </p:cTn>
                              </p:par>
                            </p:childTnLst>
                          </p:cTn>
                        </p:par>
                        <p:par>
                          <p:cTn id="71" fill="hold">
                            <p:stCondLst>
                              <p:cond delay="3500"/>
                            </p:stCondLst>
                            <p:childTnLst>
                              <p:par>
                                <p:cTn id="72" presetID="22" presetClass="entr" presetSubtype="8" fill="hold" grpId="0" nodeType="afterEffect">
                                  <p:stCondLst>
                                    <p:cond delay="0"/>
                                  </p:stCondLst>
                                  <p:childTnLst>
                                    <p:set>
                                      <p:cBhvr>
                                        <p:cTn id="73" dur="1" fill="hold">
                                          <p:stCondLst>
                                            <p:cond delay="0"/>
                                          </p:stCondLst>
                                        </p:cTn>
                                        <p:tgtEl>
                                          <p:spTgt spid="84"/>
                                        </p:tgtEl>
                                        <p:attrNameLst>
                                          <p:attrName>style.visibility</p:attrName>
                                        </p:attrNameLst>
                                      </p:cBhvr>
                                      <p:to>
                                        <p:strVal val="visible"/>
                                      </p:to>
                                    </p:set>
                                    <p:animEffect transition="in" filter="wipe(left)">
                                      <p:cBhvr>
                                        <p:cTn id="74" dur="500"/>
                                        <p:tgtEl>
                                          <p:spTgt spid="84"/>
                                        </p:tgtEl>
                                      </p:cBhvr>
                                    </p:animEffect>
                                  </p:childTnLst>
                                </p:cTn>
                              </p:par>
                            </p:childTnLst>
                          </p:cTn>
                        </p:par>
                        <p:par>
                          <p:cTn id="75" fill="hold">
                            <p:stCondLst>
                              <p:cond delay="4000"/>
                            </p:stCondLst>
                            <p:childTnLst>
                              <p:par>
                                <p:cTn id="76" presetID="22" presetClass="entr" presetSubtype="1" fill="hold" grpId="0" nodeType="afterEffect">
                                  <p:stCondLst>
                                    <p:cond delay="0"/>
                                  </p:stCondLst>
                                  <p:childTnLst>
                                    <p:set>
                                      <p:cBhvr>
                                        <p:cTn id="77" dur="1" fill="hold">
                                          <p:stCondLst>
                                            <p:cond delay="0"/>
                                          </p:stCondLst>
                                        </p:cTn>
                                        <p:tgtEl>
                                          <p:spTgt spid="85"/>
                                        </p:tgtEl>
                                        <p:attrNameLst>
                                          <p:attrName>style.visibility</p:attrName>
                                        </p:attrNameLst>
                                      </p:cBhvr>
                                      <p:to>
                                        <p:strVal val="visible"/>
                                      </p:to>
                                    </p:set>
                                    <p:animEffect transition="in" filter="wipe(up)">
                                      <p:cBhvr>
                                        <p:cTn id="78" dur="500"/>
                                        <p:tgtEl>
                                          <p:spTgt spid="85"/>
                                        </p:tgtEl>
                                      </p:cBhvr>
                                    </p:animEffect>
                                  </p:childTnLst>
                                </p:cTn>
                              </p:par>
                            </p:childTnLst>
                          </p:cTn>
                        </p:par>
                        <p:par>
                          <p:cTn id="79" fill="hold">
                            <p:stCondLst>
                              <p:cond delay="4500"/>
                            </p:stCondLst>
                            <p:childTnLst>
                              <p:par>
                                <p:cTn id="80" presetID="22" presetClass="entr" presetSubtype="8" fill="hold" grpId="0" nodeType="afterEffect">
                                  <p:stCondLst>
                                    <p:cond delay="0"/>
                                  </p:stCondLst>
                                  <p:childTnLst>
                                    <p:set>
                                      <p:cBhvr>
                                        <p:cTn id="81" dur="1" fill="hold">
                                          <p:stCondLst>
                                            <p:cond delay="0"/>
                                          </p:stCondLst>
                                        </p:cTn>
                                        <p:tgtEl>
                                          <p:spTgt spid="45"/>
                                        </p:tgtEl>
                                        <p:attrNameLst>
                                          <p:attrName>style.visibility</p:attrName>
                                        </p:attrNameLst>
                                      </p:cBhvr>
                                      <p:to>
                                        <p:strVal val="visible"/>
                                      </p:to>
                                    </p:set>
                                    <p:animEffect transition="in" filter="wipe(left)">
                                      <p:cBhvr>
                                        <p:cTn id="82" dur="500"/>
                                        <p:tgtEl>
                                          <p:spTgt spid="45"/>
                                        </p:tgtEl>
                                      </p:cBhvr>
                                    </p:animEffect>
                                  </p:childTnLst>
                                </p:cTn>
                              </p:par>
                            </p:childTnLst>
                          </p:cTn>
                        </p:par>
                        <p:par>
                          <p:cTn id="83" fill="hold">
                            <p:stCondLst>
                              <p:cond delay="5000"/>
                            </p:stCondLst>
                            <p:childTnLst>
                              <p:par>
                                <p:cTn id="84" presetID="22" presetClass="entr" presetSubtype="1" fill="hold" grpId="0" nodeType="afterEffect">
                                  <p:stCondLst>
                                    <p:cond delay="0"/>
                                  </p:stCondLst>
                                  <p:childTnLst>
                                    <p:set>
                                      <p:cBhvr>
                                        <p:cTn id="85" dur="1" fill="hold">
                                          <p:stCondLst>
                                            <p:cond delay="0"/>
                                          </p:stCondLst>
                                        </p:cTn>
                                        <p:tgtEl>
                                          <p:spTgt spid="44"/>
                                        </p:tgtEl>
                                        <p:attrNameLst>
                                          <p:attrName>style.visibility</p:attrName>
                                        </p:attrNameLst>
                                      </p:cBhvr>
                                      <p:to>
                                        <p:strVal val="visible"/>
                                      </p:to>
                                    </p:set>
                                    <p:animEffect transition="in" filter="wipe(up)">
                                      <p:cBhvr>
                                        <p:cTn id="86"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2" grpId="0" animBg="1"/>
      <p:bldP spid="44" grpId="0"/>
      <p:bldP spid="45" grpId="0"/>
      <p:bldP spid="84" grpId="0"/>
      <p:bldP spid="85" grpId="0"/>
      <p:bldP spid="99" grpId="0"/>
      <p:bldP spid="100" grpId="0"/>
      <p:bldP spid="23" grpId="0" animBg="1"/>
      <p:bldP spid="98" grpId="0"/>
      <p:bldP spid="14" grpId="0" animBg="1"/>
      <p:bldP spid="94" grpId="0"/>
      <p:bldP spid="95" grpId="0"/>
      <p:bldP spid="97" grpId="0"/>
      <p:bldP spid="5" grpId="0" animBg="1"/>
      <p:bldP spid="87" grpId="0"/>
      <p:bldP spid="9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67DF4B73-C622-4FE7-93CD-101443BC7704}"/>
              </a:ext>
            </a:extLst>
          </p:cNvPr>
          <p:cNvSpPr>
            <a:spLocks noGrp="1"/>
          </p:cNvSpPr>
          <p:nvPr>
            <p:ph type="ctrTitle"/>
          </p:nvPr>
        </p:nvSpPr>
        <p:spPr>
          <a:xfrm>
            <a:off x="6717741" y="663317"/>
            <a:ext cx="6860276" cy="1926532"/>
          </a:xfrm>
        </p:spPr>
        <p:txBody>
          <a:bodyPr/>
          <a:lstStyle/>
          <a:p>
            <a:r>
              <a:rPr lang="en-ID"/>
              <a:t>Slide Chart</a:t>
            </a:r>
            <a:br>
              <a:rPr lang="en-ID"/>
            </a:br>
            <a:r>
              <a:rPr lang="en-ID"/>
              <a:t>Report 2020</a:t>
            </a:r>
          </a:p>
        </p:txBody>
      </p:sp>
      <p:graphicFrame>
        <p:nvGraphicFramePr>
          <p:cNvPr id="6" name="Chart 5">
            <a:extLst>
              <a:ext uri="{FF2B5EF4-FFF2-40B4-BE49-F238E27FC236}">
                <a16:creationId xmlns:a16="http://schemas.microsoft.com/office/drawing/2014/main" id="{A7730733-E925-478C-BBCB-F2BA0026E400}"/>
              </a:ext>
            </a:extLst>
          </p:cNvPr>
          <p:cNvGraphicFramePr/>
          <p:nvPr>
            <p:extLst>
              <p:ext uri="{D42A27DB-BD31-4B8C-83A1-F6EECF244321}">
                <p14:modId xmlns:p14="http://schemas.microsoft.com/office/powerpoint/2010/main" val="3750557268"/>
              </p:ext>
            </p:extLst>
          </p:nvPr>
        </p:nvGraphicFramePr>
        <p:xfrm>
          <a:off x="706056" y="830424"/>
          <a:ext cx="5532698" cy="5492671"/>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8" name="Chart 7">
            <a:extLst>
              <a:ext uri="{FF2B5EF4-FFF2-40B4-BE49-F238E27FC236}">
                <a16:creationId xmlns:a16="http://schemas.microsoft.com/office/drawing/2014/main" id="{52CC5AC6-579C-4DFC-8914-2CA6C04C31A3}"/>
              </a:ext>
            </a:extLst>
          </p:cNvPr>
          <p:cNvGraphicFramePr/>
          <p:nvPr>
            <p:extLst>
              <p:ext uri="{D42A27DB-BD31-4B8C-83A1-F6EECF244321}">
                <p14:modId xmlns:p14="http://schemas.microsoft.com/office/powerpoint/2010/main" val="2643984948"/>
              </p:ext>
            </p:extLst>
          </p:nvPr>
        </p:nvGraphicFramePr>
        <p:xfrm>
          <a:off x="6717741" y="2459051"/>
          <a:ext cx="1827744" cy="170846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Chart 8">
            <a:extLst>
              <a:ext uri="{FF2B5EF4-FFF2-40B4-BE49-F238E27FC236}">
                <a16:creationId xmlns:a16="http://schemas.microsoft.com/office/drawing/2014/main" id="{DBF6A62C-B455-4508-AA71-5F5C833280AF}"/>
              </a:ext>
            </a:extLst>
          </p:cNvPr>
          <p:cNvGraphicFramePr/>
          <p:nvPr>
            <p:extLst>
              <p:ext uri="{D42A27DB-BD31-4B8C-83A1-F6EECF244321}">
                <p14:modId xmlns:p14="http://schemas.microsoft.com/office/powerpoint/2010/main" val="2440083689"/>
              </p:ext>
            </p:extLst>
          </p:nvPr>
        </p:nvGraphicFramePr>
        <p:xfrm>
          <a:off x="6717741" y="4305474"/>
          <a:ext cx="1827744" cy="1708465"/>
        </p:xfrm>
        <a:graphic>
          <a:graphicData uri="http://schemas.openxmlformats.org/drawingml/2006/chart">
            <c:chart xmlns:c="http://schemas.openxmlformats.org/drawingml/2006/chart" xmlns:r="http://schemas.openxmlformats.org/officeDocument/2006/relationships" r:id="rId4"/>
          </a:graphicData>
        </a:graphic>
      </p:graphicFrame>
      <p:sp>
        <p:nvSpPr>
          <p:cNvPr id="10" name="TextBox 9">
            <a:extLst>
              <a:ext uri="{FF2B5EF4-FFF2-40B4-BE49-F238E27FC236}">
                <a16:creationId xmlns:a16="http://schemas.microsoft.com/office/drawing/2014/main" id="{E4B85CAA-1390-4B75-A756-9DAA30760FF2}"/>
              </a:ext>
            </a:extLst>
          </p:cNvPr>
          <p:cNvSpPr txBox="1"/>
          <p:nvPr/>
        </p:nvSpPr>
        <p:spPr>
          <a:xfrm>
            <a:off x="7060557" y="3055354"/>
            <a:ext cx="1157468" cy="523220"/>
          </a:xfrm>
          <a:prstGeom prst="rect">
            <a:avLst/>
          </a:prstGeom>
          <a:noFill/>
        </p:spPr>
        <p:txBody>
          <a:bodyPr wrap="square" rtlCol="0">
            <a:spAutoFit/>
          </a:bodyPr>
          <a:lstStyle/>
          <a:p>
            <a:pPr algn="ctr"/>
            <a:r>
              <a:rPr lang="en-ID" sz="2800" b="1">
                <a:solidFill>
                  <a:schemeClr val="accent1"/>
                </a:solidFill>
                <a:latin typeface="+mj-lt"/>
              </a:rPr>
              <a:t>76%</a:t>
            </a:r>
          </a:p>
        </p:txBody>
      </p:sp>
      <p:sp>
        <p:nvSpPr>
          <p:cNvPr id="11" name="TextBox 10">
            <a:extLst>
              <a:ext uri="{FF2B5EF4-FFF2-40B4-BE49-F238E27FC236}">
                <a16:creationId xmlns:a16="http://schemas.microsoft.com/office/drawing/2014/main" id="{45C33F6C-E8C5-4756-A996-A19FC1BF5B6E}"/>
              </a:ext>
            </a:extLst>
          </p:cNvPr>
          <p:cNvSpPr txBox="1"/>
          <p:nvPr/>
        </p:nvSpPr>
        <p:spPr>
          <a:xfrm>
            <a:off x="7060557" y="4901777"/>
            <a:ext cx="1157468" cy="523220"/>
          </a:xfrm>
          <a:prstGeom prst="rect">
            <a:avLst/>
          </a:prstGeom>
          <a:noFill/>
        </p:spPr>
        <p:txBody>
          <a:bodyPr wrap="square" rtlCol="0">
            <a:spAutoFit/>
          </a:bodyPr>
          <a:lstStyle/>
          <a:p>
            <a:pPr algn="ctr"/>
            <a:r>
              <a:rPr lang="en-ID" sz="2800" b="1">
                <a:solidFill>
                  <a:schemeClr val="accent2"/>
                </a:solidFill>
                <a:latin typeface="+mj-lt"/>
              </a:rPr>
              <a:t>56%</a:t>
            </a:r>
          </a:p>
        </p:txBody>
      </p:sp>
      <p:sp>
        <p:nvSpPr>
          <p:cNvPr id="12" name="TextBox 11">
            <a:extLst>
              <a:ext uri="{FF2B5EF4-FFF2-40B4-BE49-F238E27FC236}">
                <a16:creationId xmlns:a16="http://schemas.microsoft.com/office/drawing/2014/main" id="{A8FB54AA-E1C8-43C7-8DBB-F04100C3587D}"/>
              </a:ext>
            </a:extLst>
          </p:cNvPr>
          <p:cNvSpPr txBox="1"/>
          <p:nvPr/>
        </p:nvSpPr>
        <p:spPr>
          <a:xfrm>
            <a:off x="8554816" y="2636149"/>
            <a:ext cx="1827744" cy="646331"/>
          </a:xfrm>
          <a:prstGeom prst="rect">
            <a:avLst/>
          </a:prstGeom>
          <a:noFill/>
        </p:spPr>
        <p:txBody>
          <a:bodyPr wrap="none" rtlCol="0">
            <a:spAutoFit/>
          </a:bodyPr>
          <a:lstStyle/>
          <a:p>
            <a:r>
              <a:rPr lang="en-ID" b="1">
                <a:latin typeface="+mj-lt"/>
              </a:rPr>
              <a:t>Student Likes</a:t>
            </a:r>
          </a:p>
          <a:p>
            <a:r>
              <a:rPr lang="en-ID" b="1">
                <a:latin typeface="+mj-lt"/>
              </a:rPr>
              <a:t>Study From Home</a:t>
            </a:r>
          </a:p>
        </p:txBody>
      </p:sp>
      <p:sp>
        <p:nvSpPr>
          <p:cNvPr id="13" name="Rectangle 12">
            <a:extLst>
              <a:ext uri="{FF2B5EF4-FFF2-40B4-BE49-F238E27FC236}">
                <a16:creationId xmlns:a16="http://schemas.microsoft.com/office/drawing/2014/main" id="{5CEB10EE-D48B-4CC7-806E-4E93BDD53AC7}"/>
              </a:ext>
            </a:extLst>
          </p:cNvPr>
          <p:cNvSpPr/>
          <p:nvPr/>
        </p:nvSpPr>
        <p:spPr>
          <a:xfrm>
            <a:off x="8554816" y="3254487"/>
            <a:ext cx="317998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a:t>
            </a:r>
            <a:endParaRPr lang="en-ID" sz="1400"/>
          </a:p>
        </p:txBody>
      </p:sp>
      <p:sp>
        <p:nvSpPr>
          <p:cNvPr id="14" name="TextBox 13">
            <a:extLst>
              <a:ext uri="{FF2B5EF4-FFF2-40B4-BE49-F238E27FC236}">
                <a16:creationId xmlns:a16="http://schemas.microsoft.com/office/drawing/2014/main" id="{D5D88613-BA0A-498C-A726-FAE0B14D0D6D}"/>
              </a:ext>
            </a:extLst>
          </p:cNvPr>
          <p:cNvSpPr txBox="1"/>
          <p:nvPr/>
        </p:nvSpPr>
        <p:spPr>
          <a:xfrm>
            <a:off x="8554816" y="4500691"/>
            <a:ext cx="1827744" cy="646331"/>
          </a:xfrm>
          <a:prstGeom prst="rect">
            <a:avLst/>
          </a:prstGeom>
          <a:noFill/>
        </p:spPr>
        <p:txBody>
          <a:bodyPr wrap="none" rtlCol="0">
            <a:spAutoFit/>
          </a:bodyPr>
          <a:lstStyle/>
          <a:p>
            <a:r>
              <a:rPr lang="en-ID" b="1">
                <a:latin typeface="+mj-lt"/>
              </a:rPr>
              <a:t>Student Likes</a:t>
            </a:r>
          </a:p>
          <a:p>
            <a:r>
              <a:rPr lang="en-ID" b="1">
                <a:latin typeface="+mj-lt"/>
              </a:rPr>
              <a:t>Study From Home</a:t>
            </a:r>
          </a:p>
        </p:txBody>
      </p:sp>
      <p:sp>
        <p:nvSpPr>
          <p:cNvPr id="15" name="Rectangle 14">
            <a:extLst>
              <a:ext uri="{FF2B5EF4-FFF2-40B4-BE49-F238E27FC236}">
                <a16:creationId xmlns:a16="http://schemas.microsoft.com/office/drawing/2014/main" id="{16C56147-98A4-4ED2-856E-8BBB94D41386}"/>
              </a:ext>
            </a:extLst>
          </p:cNvPr>
          <p:cNvSpPr/>
          <p:nvPr/>
        </p:nvSpPr>
        <p:spPr>
          <a:xfrm>
            <a:off x="8554816" y="5119029"/>
            <a:ext cx="317998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a:t>
            </a:r>
            <a:endParaRPr lang="en-ID" sz="1400"/>
          </a:p>
        </p:txBody>
      </p:sp>
    </p:spTree>
    <p:extLst>
      <p:ext uri="{BB962C8B-B14F-4D97-AF65-F5344CB8AC3E}">
        <p14:creationId xmlns:p14="http://schemas.microsoft.com/office/powerpoint/2010/main" val="3621970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7" dur="500"/>
                                        <p:tgtEl>
                                          <p:spTgt spid="6">
                                            <p:graphicEl>
                                              <a:chart seriesIdx="-3" categoryIdx="-3" bldStep="gridLegend"/>
                                            </p:graphicEl>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6">
                                            <p:graphicEl>
                                              <a:chart seriesIdx="-4" categoryIdx="0" bldStep="category"/>
                                            </p:graphicEl>
                                          </p:spTgt>
                                        </p:tgtEl>
                                        <p:attrNameLst>
                                          <p:attrName>style.visibility</p:attrName>
                                        </p:attrNameLst>
                                      </p:cBhvr>
                                      <p:to>
                                        <p:strVal val="visible"/>
                                      </p:to>
                                    </p:set>
                                    <p:animEffect transition="in" filter="wipe(down)">
                                      <p:cBhvr>
                                        <p:cTn id="11" dur="500"/>
                                        <p:tgtEl>
                                          <p:spTgt spid="6">
                                            <p:graphicEl>
                                              <a:chart seriesIdx="-4" categoryIdx="0" bldStep="category"/>
                                            </p:graphic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6">
                                            <p:graphicEl>
                                              <a:chart seriesIdx="-4" categoryIdx="1" bldStep="category"/>
                                            </p:graphicEl>
                                          </p:spTgt>
                                        </p:tgtEl>
                                        <p:attrNameLst>
                                          <p:attrName>style.visibility</p:attrName>
                                        </p:attrNameLst>
                                      </p:cBhvr>
                                      <p:to>
                                        <p:strVal val="visible"/>
                                      </p:to>
                                    </p:set>
                                    <p:animEffect transition="in" filter="wipe(down)">
                                      <p:cBhvr>
                                        <p:cTn id="15" dur="500"/>
                                        <p:tgtEl>
                                          <p:spTgt spid="6">
                                            <p:graphicEl>
                                              <a:chart seriesIdx="-4" categoryIdx="1" bldStep="category"/>
                                            </p:graphic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6">
                                            <p:graphicEl>
                                              <a:chart seriesIdx="-4" categoryIdx="2" bldStep="category"/>
                                            </p:graphicEl>
                                          </p:spTgt>
                                        </p:tgtEl>
                                        <p:attrNameLst>
                                          <p:attrName>style.visibility</p:attrName>
                                        </p:attrNameLst>
                                      </p:cBhvr>
                                      <p:to>
                                        <p:strVal val="visible"/>
                                      </p:to>
                                    </p:set>
                                    <p:animEffect transition="in" filter="wipe(down)">
                                      <p:cBhvr>
                                        <p:cTn id="19" dur="500"/>
                                        <p:tgtEl>
                                          <p:spTgt spid="6">
                                            <p:graphicEl>
                                              <a:chart seriesIdx="-4" categoryIdx="2" bldStep="category"/>
                                            </p:graphicEl>
                                          </p:spTgt>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6">
                                            <p:graphicEl>
                                              <a:chart seriesIdx="-4" categoryIdx="3" bldStep="category"/>
                                            </p:graphicEl>
                                          </p:spTgt>
                                        </p:tgtEl>
                                        <p:attrNameLst>
                                          <p:attrName>style.visibility</p:attrName>
                                        </p:attrNameLst>
                                      </p:cBhvr>
                                      <p:to>
                                        <p:strVal val="visible"/>
                                      </p:to>
                                    </p:set>
                                    <p:animEffect transition="in" filter="wipe(down)">
                                      <p:cBhvr>
                                        <p:cTn id="23" dur="500"/>
                                        <p:tgtEl>
                                          <p:spTgt spid="6">
                                            <p:graphicEl>
                                              <a:chart seriesIdx="-4" categoryIdx="3" bldStep="category"/>
                                            </p:graphicEl>
                                          </p:spTgt>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6">
                                            <p:graphicEl>
                                              <a:chart seriesIdx="-4" categoryIdx="4" bldStep="category"/>
                                            </p:graphicEl>
                                          </p:spTgt>
                                        </p:tgtEl>
                                        <p:attrNameLst>
                                          <p:attrName>style.visibility</p:attrName>
                                        </p:attrNameLst>
                                      </p:cBhvr>
                                      <p:to>
                                        <p:strVal val="visible"/>
                                      </p:to>
                                    </p:set>
                                    <p:animEffect transition="in" filter="wipe(down)">
                                      <p:cBhvr>
                                        <p:cTn id="27" dur="500"/>
                                        <p:tgtEl>
                                          <p:spTgt spid="6">
                                            <p:graphicEl>
                                              <a:chart seriesIdx="-4" categoryIdx="4" bldStep="category"/>
                                            </p:graphic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6">
                                            <p:graphicEl>
                                              <a:chart seriesIdx="-4" categoryIdx="5" bldStep="category"/>
                                            </p:graphicEl>
                                          </p:spTgt>
                                        </p:tgtEl>
                                        <p:attrNameLst>
                                          <p:attrName>style.visibility</p:attrName>
                                        </p:attrNameLst>
                                      </p:cBhvr>
                                      <p:to>
                                        <p:strVal val="visible"/>
                                      </p:to>
                                    </p:set>
                                    <p:animEffect transition="in" filter="wipe(down)">
                                      <p:cBhvr>
                                        <p:cTn id="31" dur="500"/>
                                        <p:tgtEl>
                                          <p:spTgt spid="6">
                                            <p:graphicEl>
                                              <a:chart seriesIdx="-4" categoryIdx="5" bldStep="category"/>
                                            </p:graphicEl>
                                          </p:spTgt>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6">
                                            <p:graphicEl>
                                              <a:chart seriesIdx="-4" categoryIdx="6" bldStep="category"/>
                                            </p:graphicEl>
                                          </p:spTgt>
                                        </p:tgtEl>
                                        <p:attrNameLst>
                                          <p:attrName>style.visibility</p:attrName>
                                        </p:attrNameLst>
                                      </p:cBhvr>
                                      <p:to>
                                        <p:strVal val="visible"/>
                                      </p:to>
                                    </p:set>
                                    <p:animEffect transition="in" filter="wipe(down)">
                                      <p:cBhvr>
                                        <p:cTn id="35" dur="500"/>
                                        <p:tgtEl>
                                          <p:spTgt spid="6">
                                            <p:graphicEl>
                                              <a:chart seriesIdx="-4" categoryIdx="6" bldStep="category"/>
                                            </p:graphicEl>
                                          </p:spTgt>
                                        </p:tgtEl>
                                      </p:cBhvr>
                                    </p:animEffect>
                                  </p:childTnLst>
                                </p:cTn>
                              </p:par>
                            </p:childTnLst>
                          </p:cTn>
                        </p:par>
                        <p:par>
                          <p:cTn id="36" fill="hold">
                            <p:stCondLst>
                              <p:cond delay="4000"/>
                            </p:stCondLst>
                            <p:childTnLst>
                              <p:par>
                                <p:cTn id="37" presetID="22" presetClass="entr" presetSubtype="1"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up)">
                                      <p:cBhvr>
                                        <p:cTn id="39" dur="500"/>
                                        <p:tgtEl>
                                          <p:spTgt spid="4"/>
                                        </p:tgtEl>
                                      </p:cBhvr>
                                    </p:animEffect>
                                  </p:childTnLst>
                                </p:cTn>
                              </p:par>
                            </p:childTnLst>
                          </p:cTn>
                        </p:par>
                        <p:par>
                          <p:cTn id="40" fill="hold">
                            <p:stCondLst>
                              <p:cond delay="4500"/>
                            </p:stCondLst>
                            <p:childTnLst>
                              <p:par>
                                <p:cTn id="41" presetID="21" presetClass="entr" presetSubtype="1" fill="hold" grpId="0" nodeType="after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wheel(1)">
                                      <p:cBhvr>
                                        <p:cTn id="43" dur="2000"/>
                                        <p:tgtEl>
                                          <p:spTgt spid="8"/>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9"/>
                                        </p:tgtEl>
                                        <p:attrNameLst>
                                          <p:attrName>style.visibility</p:attrName>
                                        </p:attrNameLst>
                                      </p:cBhvr>
                                      <p:to>
                                        <p:strVal val="visible"/>
                                      </p:to>
                                    </p:set>
                                    <p:animEffect transition="in" filter="wheel(1)">
                                      <p:cBhvr>
                                        <p:cTn id="46" dur="2000"/>
                                        <p:tgtEl>
                                          <p:spTgt spid="9"/>
                                        </p:tgtEl>
                                      </p:cBhvr>
                                    </p:animEffect>
                                  </p:childTnLst>
                                </p:cTn>
                              </p:par>
                            </p:childTnLst>
                          </p:cTn>
                        </p:par>
                        <p:par>
                          <p:cTn id="47" fill="hold">
                            <p:stCondLst>
                              <p:cond delay="6500"/>
                            </p:stCondLst>
                            <p:childTnLst>
                              <p:par>
                                <p:cTn id="48" presetID="53" presetClass="entr" presetSubtype="16" fill="hold" grpId="0" nodeType="afterEffect">
                                  <p:stCondLst>
                                    <p:cond delay="0"/>
                                  </p:stCondLst>
                                  <p:childTnLst>
                                    <p:set>
                                      <p:cBhvr>
                                        <p:cTn id="49" dur="1" fill="hold">
                                          <p:stCondLst>
                                            <p:cond delay="0"/>
                                          </p:stCondLst>
                                        </p:cTn>
                                        <p:tgtEl>
                                          <p:spTgt spid="10"/>
                                        </p:tgtEl>
                                        <p:attrNameLst>
                                          <p:attrName>style.visibility</p:attrName>
                                        </p:attrNameLst>
                                      </p:cBhvr>
                                      <p:to>
                                        <p:strVal val="visible"/>
                                      </p:to>
                                    </p:set>
                                    <p:anim calcmode="lin" valueType="num">
                                      <p:cBhvr>
                                        <p:cTn id="50" dur="500" fill="hold"/>
                                        <p:tgtEl>
                                          <p:spTgt spid="10"/>
                                        </p:tgtEl>
                                        <p:attrNameLst>
                                          <p:attrName>ppt_w</p:attrName>
                                        </p:attrNameLst>
                                      </p:cBhvr>
                                      <p:tavLst>
                                        <p:tav tm="0">
                                          <p:val>
                                            <p:fltVal val="0"/>
                                          </p:val>
                                        </p:tav>
                                        <p:tav tm="100000">
                                          <p:val>
                                            <p:strVal val="#ppt_w"/>
                                          </p:val>
                                        </p:tav>
                                      </p:tavLst>
                                    </p:anim>
                                    <p:anim calcmode="lin" valueType="num">
                                      <p:cBhvr>
                                        <p:cTn id="51" dur="500" fill="hold"/>
                                        <p:tgtEl>
                                          <p:spTgt spid="10"/>
                                        </p:tgtEl>
                                        <p:attrNameLst>
                                          <p:attrName>ppt_h</p:attrName>
                                        </p:attrNameLst>
                                      </p:cBhvr>
                                      <p:tavLst>
                                        <p:tav tm="0">
                                          <p:val>
                                            <p:fltVal val="0"/>
                                          </p:val>
                                        </p:tav>
                                        <p:tav tm="100000">
                                          <p:val>
                                            <p:strVal val="#ppt_h"/>
                                          </p:val>
                                        </p:tav>
                                      </p:tavLst>
                                    </p:anim>
                                    <p:animEffect transition="in" filter="fade">
                                      <p:cBhvr>
                                        <p:cTn id="52" dur="500"/>
                                        <p:tgtEl>
                                          <p:spTgt spid="10"/>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11"/>
                                        </p:tgtEl>
                                        <p:attrNameLst>
                                          <p:attrName>style.visibility</p:attrName>
                                        </p:attrNameLst>
                                      </p:cBhvr>
                                      <p:to>
                                        <p:strVal val="visible"/>
                                      </p:to>
                                    </p:set>
                                    <p:anim calcmode="lin" valueType="num">
                                      <p:cBhvr>
                                        <p:cTn id="55" dur="500" fill="hold"/>
                                        <p:tgtEl>
                                          <p:spTgt spid="11"/>
                                        </p:tgtEl>
                                        <p:attrNameLst>
                                          <p:attrName>ppt_w</p:attrName>
                                        </p:attrNameLst>
                                      </p:cBhvr>
                                      <p:tavLst>
                                        <p:tav tm="0">
                                          <p:val>
                                            <p:fltVal val="0"/>
                                          </p:val>
                                        </p:tav>
                                        <p:tav tm="100000">
                                          <p:val>
                                            <p:strVal val="#ppt_w"/>
                                          </p:val>
                                        </p:tav>
                                      </p:tavLst>
                                    </p:anim>
                                    <p:anim calcmode="lin" valueType="num">
                                      <p:cBhvr>
                                        <p:cTn id="56" dur="500" fill="hold"/>
                                        <p:tgtEl>
                                          <p:spTgt spid="11"/>
                                        </p:tgtEl>
                                        <p:attrNameLst>
                                          <p:attrName>ppt_h</p:attrName>
                                        </p:attrNameLst>
                                      </p:cBhvr>
                                      <p:tavLst>
                                        <p:tav tm="0">
                                          <p:val>
                                            <p:fltVal val="0"/>
                                          </p:val>
                                        </p:tav>
                                        <p:tav tm="100000">
                                          <p:val>
                                            <p:strVal val="#ppt_h"/>
                                          </p:val>
                                        </p:tav>
                                      </p:tavLst>
                                    </p:anim>
                                    <p:animEffect transition="in" filter="fade">
                                      <p:cBhvr>
                                        <p:cTn id="57" dur="500"/>
                                        <p:tgtEl>
                                          <p:spTgt spid="11"/>
                                        </p:tgtEl>
                                      </p:cBhvr>
                                    </p:animEffect>
                                  </p:childTnLst>
                                </p:cTn>
                              </p:par>
                            </p:childTnLst>
                          </p:cTn>
                        </p:par>
                        <p:par>
                          <p:cTn id="58" fill="hold">
                            <p:stCondLst>
                              <p:cond delay="7000"/>
                            </p:stCondLst>
                            <p:childTnLst>
                              <p:par>
                                <p:cTn id="59" presetID="22" presetClass="entr" presetSubtype="1" fill="hold" grpId="0" nodeType="after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par>
                                <p:cTn id="62" presetID="22" presetClass="entr" presetSubtype="1" fill="hold" grpId="0" nodeType="withEffect">
                                  <p:stCondLst>
                                    <p:cond delay="0"/>
                                  </p:stCondLst>
                                  <p:childTnLst>
                                    <p:set>
                                      <p:cBhvr>
                                        <p:cTn id="63" dur="1" fill="hold">
                                          <p:stCondLst>
                                            <p:cond delay="0"/>
                                          </p:stCondLst>
                                        </p:cTn>
                                        <p:tgtEl>
                                          <p:spTgt spid="14"/>
                                        </p:tgtEl>
                                        <p:attrNameLst>
                                          <p:attrName>style.visibility</p:attrName>
                                        </p:attrNameLst>
                                      </p:cBhvr>
                                      <p:to>
                                        <p:strVal val="visible"/>
                                      </p:to>
                                    </p:set>
                                    <p:animEffect transition="in" filter="wipe(up)">
                                      <p:cBhvr>
                                        <p:cTn id="64" dur="500"/>
                                        <p:tgtEl>
                                          <p:spTgt spid="14"/>
                                        </p:tgtEl>
                                      </p:cBhvr>
                                    </p:animEffect>
                                  </p:childTnLst>
                                </p:cTn>
                              </p:par>
                            </p:childTnLst>
                          </p:cTn>
                        </p:par>
                        <p:par>
                          <p:cTn id="65" fill="hold">
                            <p:stCondLst>
                              <p:cond delay="7500"/>
                            </p:stCondLst>
                            <p:childTnLst>
                              <p:par>
                                <p:cTn id="66" presetID="22" presetClass="entr" presetSubtype="1" fill="hold" grpId="0" nodeType="afterEffect">
                                  <p:stCondLst>
                                    <p:cond delay="0"/>
                                  </p:stCondLst>
                                  <p:childTnLst>
                                    <p:set>
                                      <p:cBhvr>
                                        <p:cTn id="67" dur="1" fill="hold">
                                          <p:stCondLst>
                                            <p:cond delay="0"/>
                                          </p:stCondLst>
                                        </p:cTn>
                                        <p:tgtEl>
                                          <p:spTgt spid="13"/>
                                        </p:tgtEl>
                                        <p:attrNameLst>
                                          <p:attrName>style.visibility</p:attrName>
                                        </p:attrNameLst>
                                      </p:cBhvr>
                                      <p:to>
                                        <p:strVal val="visible"/>
                                      </p:to>
                                    </p:set>
                                    <p:animEffect transition="in" filter="wipe(up)">
                                      <p:cBhvr>
                                        <p:cTn id="68" dur="500"/>
                                        <p:tgtEl>
                                          <p:spTgt spid="13"/>
                                        </p:tgtEl>
                                      </p:cBhvr>
                                    </p:animEffect>
                                  </p:childTnLst>
                                </p:cTn>
                              </p:par>
                              <p:par>
                                <p:cTn id="69" presetID="22" presetClass="entr" presetSubtype="1" fill="hold" grpId="0" nodeType="withEffect">
                                  <p:stCondLst>
                                    <p:cond delay="0"/>
                                  </p:stCondLst>
                                  <p:childTnLst>
                                    <p:set>
                                      <p:cBhvr>
                                        <p:cTn id="70" dur="1" fill="hold">
                                          <p:stCondLst>
                                            <p:cond delay="0"/>
                                          </p:stCondLst>
                                        </p:cTn>
                                        <p:tgtEl>
                                          <p:spTgt spid="15"/>
                                        </p:tgtEl>
                                        <p:attrNameLst>
                                          <p:attrName>style.visibility</p:attrName>
                                        </p:attrNameLst>
                                      </p:cBhvr>
                                      <p:to>
                                        <p:strVal val="visible"/>
                                      </p:to>
                                    </p:set>
                                    <p:animEffect transition="in" filter="wipe(up)">
                                      <p:cBhvr>
                                        <p:cTn id="71"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Graphic spid="6" grpId="0">
        <p:bldSub>
          <a:bldChart bld="category"/>
        </p:bldSub>
      </p:bldGraphic>
      <p:bldGraphic spid="8" grpId="0">
        <p:bldAsOne/>
      </p:bldGraphic>
      <p:bldGraphic spid="9" grpId="0">
        <p:bldAsOne/>
      </p:bldGraphic>
      <p:bldP spid="10" grpId="0"/>
      <p:bldP spid="11" grpId="0"/>
      <p:bldP spid="12" grpId="0"/>
      <p:bldP spid="13" grpId="0"/>
      <p:bldP spid="14" grpId="0"/>
      <p:bldP spid="1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3C2D8812-DB4C-4E31-8BF4-2ED366B230BC}"/>
              </a:ext>
            </a:extLst>
          </p:cNvPr>
          <p:cNvSpPr>
            <a:spLocks noGrp="1"/>
          </p:cNvSpPr>
          <p:nvPr>
            <p:ph type="ctrTitle"/>
          </p:nvPr>
        </p:nvSpPr>
        <p:spPr>
          <a:xfrm>
            <a:off x="6513152" y="798328"/>
            <a:ext cx="6860276" cy="1926532"/>
          </a:xfrm>
        </p:spPr>
        <p:txBody>
          <a:bodyPr/>
          <a:lstStyle/>
          <a:p>
            <a:r>
              <a:rPr lang="en-ID"/>
              <a:t>Infographic</a:t>
            </a:r>
            <a:br>
              <a:rPr lang="en-ID"/>
            </a:br>
            <a:r>
              <a:rPr lang="en-ID"/>
              <a:t>Education Slide</a:t>
            </a:r>
          </a:p>
        </p:txBody>
      </p:sp>
      <p:sp>
        <p:nvSpPr>
          <p:cNvPr id="5" name="Freeform 5">
            <a:extLst>
              <a:ext uri="{FF2B5EF4-FFF2-40B4-BE49-F238E27FC236}">
                <a16:creationId xmlns:a16="http://schemas.microsoft.com/office/drawing/2014/main" id="{4EFD8A6B-172C-4F37-91E1-7ABBD9F621F9}"/>
              </a:ext>
            </a:extLst>
          </p:cNvPr>
          <p:cNvSpPr>
            <a:spLocks/>
          </p:cNvSpPr>
          <p:nvPr/>
        </p:nvSpPr>
        <p:spPr bwMode="auto">
          <a:xfrm>
            <a:off x="926234" y="1240432"/>
            <a:ext cx="4328926" cy="4957810"/>
          </a:xfrm>
          <a:custGeom>
            <a:avLst/>
            <a:gdLst>
              <a:gd name="T0" fmla="*/ 1015 w 1463"/>
              <a:gd name="T1" fmla="*/ 1383 h 1676"/>
              <a:gd name="T2" fmla="*/ 980 w 1463"/>
              <a:gd name="T3" fmla="*/ 1408 h 1676"/>
              <a:gd name="T4" fmla="*/ 980 w 1463"/>
              <a:gd name="T5" fmla="*/ 1409 h 1676"/>
              <a:gd name="T6" fmla="*/ 964 w 1463"/>
              <a:gd name="T7" fmla="*/ 1621 h 1676"/>
              <a:gd name="T8" fmla="*/ 906 w 1463"/>
              <a:gd name="T9" fmla="*/ 1676 h 1676"/>
              <a:gd name="T10" fmla="*/ 279 w 1463"/>
              <a:gd name="T11" fmla="*/ 1676 h 1676"/>
              <a:gd name="T12" fmla="*/ 234 w 1463"/>
              <a:gd name="T13" fmla="*/ 1655 h 1676"/>
              <a:gd name="T14" fmla="*/ 220 w 1463"/>
              <a:gd name="T15" fmla="*/ 1607 h 1676"/>
              <a:gd name="T16" fmla="*/ 277 w 1463"/>
              <a:gd name="T17" fmla="*/ 1285 h 1676"/>
              <a:gd name="T18" fmla="*/ 247 w 1463"/>
              <a:gd name="T19" fmla="*/ 1173 h 1676"/>
              <a:gd name="T20" fmla="*/ 34 w 1463"/>
              <a:gd name="T21" fmla="*/ 762 h 1676"/>
              <a:gd name="T22" fmla="*/ 160 w 1463"/>
              <a:gd name="T23" fmla="*/ 214 h 1676"/>
              <a:gd name="T24" fmla="*/ 676 w 1463"/>
              <a:gd name="T25" fmla="*/ 0 h 1676"/>
              <a:gd name="T26" fmla="*/ 1331 w 1463"/>
              <a:gd name="T27" fmla="*/ 422 h 1676"/>
              <a:gd name="T28" fmla="*/ 1334 w 1463"/>
              <a:gd name="T29" fmla="*/ 588 h 1676"/>
              <a:gd name="T30" fmla="*/ 1329 w 1463"/>
              <a:gd name="T31" fmla="*/ 610 h 1676"/>
              <a:gd name="T32" fmla="*/ 1326 w 1463"/>
              <a:gd name="T33" fmla="*/ 623 h 1676"/>
              <a:gd name="T34" fmla="*/ 1321 w 1463"/>
              <a:gd name="T35" fmla="*/ 668 h 1676"/>
              <a:gd name="T36" fmla="*/ 1334 w 1463"/>
              <a:gd name="T37" fmla="*/ 695 h 1676"/>
              <a:gd name="T38" fmla="*/ 1402 w 1463"/>
              <a:gd name="T39" fmla="*/ 800 h 1676"/>
              <a:gd name="T40" fmla="*/ 1449 w 1463"/>
              <a:gd name="T41" fmla="*/ 868 h 1676"/>
              <a:gd name="T42" fmla="*/ 1450 w 1463"/>
              <a:gd name="T43" fmla="*/ 870 h 1676"/>
              <a:gd name="T44" fmla="*/ 1458 w 1463"/>
              <a:gd name="T45" fmla="*/ 922 h 1676"/>
              <a:gd name="T46" fmla="*/ 1423 w 1463"/>
              <a:gd name="T47" fmla="*/ 962 h 1676"/>
              <a:gd name="T48" fmla="*/ 1373 w 1463"/>
              <a:gd name="T49" fmla="*/ 984 h 1676"/>
              <a:gd name="T50" fmla="*/ 1389 w 1463"/>
              <a:gd name="T51" fmla="*/ 1021 h 1676"/>
              <a:gd name="T52" fmla="*/ 1386 w 1463"/>
              <a:gd name="T53" fmla="*/ 1065 h 1676"/>
              <a:gd name="T54" fmla="*/ 1354 w 1463"/>
              <a:gd name="T55" fmla="*/ 1093 h 1676"/>
              <a:gd name="T56" fmla="*/ 1348 w 1463"/>
              <a:gd name="T57" fmla="*/ 1094 h 1676"/>
              <a:gd name="T58" fmla="*/ 1356 w 1463"/>
              <a:gd name="T59" fmla="*/ 1107 h 1676"/>
              <a:gd name="T60" fmla="*/ 1355 w 1463"/>
              <a:gd name="T61" fmla="*/ 1168 h 1676"/>
              <a:gd name="T62" fmla="*/ 1316 w 1463"/>
              <a:gd name="T63" fmla="*/ 1219 h 1676"/>
              <a:gd name="T64" fmla="*/ 1314 w 1463"/>
              <a:gd name="T65" fmla="*/ 1273 h 1676"/>
              <a:gd name="T66" fmla="*/ 1289 w 1463"/>
              <a:gd name="T67" fmla="*/ 1393 h 1676"/>
              <a:gd name="T68" fmla="*/ 1202 w 1463"/>
              <a:gd name="T69" fmla="*/ 1423 h 1676"/>
              <a:gd name="T70" fmla="*/ 1023 w 1463"/>
              <a:gd name="T71" fmla="*/ 1386 h 1676"/>
              <a:gd name="T72" fmla="*/ 1015 w 1463"/>
              <a:gd name="T73" fmla="*/ 1383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3" h="1676">
                <a:moveTo>
                  <a:pt x="1015" y="1383"/>
                </a:moveTo>
                <a:cubicBezTo>
                  <a:pt x="996" y="1383"/>
                  <a:pt x="981" y="1399"/>
                  <a:pt x="980" y="1408"/>
                </a:cubicBezTo>
                <a:cubicBezTo>
                  <a:pt x="980" y="1409"/>
                  <a:pt x="980" y="1409"/>
                  <a:pt x="980" y="1409"/>
                </a:cubicBezTo>
                <a:cubicBezTo>
                  <a:pt x="976" y="1448"/>
                  <a:pt x="970" y="1512"/>
                  <a:pt x="964" y="1621"/>
                </a:cubicBezTo>
                <a:cubicBezTo>
                  <a:pt x="963" y="1651"/>
                  <a:pt x="937" y="1676"/>
                  <a:pt x="906" y="1676"/>
                </a:cubicBezTo>
                <a:cubicBezTo>
                  <a:pt x="279" y="1676"/>
                  <a:pt x="279" y="1676"/>
                  <a:pt x="279" y="1676"/>
                </a:cubicBezTo>
                <a:cubicBezTo>
                  <a:pt x="260" y="1676"/>
                  <a:pt x="245" y="1668"/>
                  <a:pt x="234" y="1655"/>
                </a:cubicBezTo>
                <a:cubicBezTo>
                  <a:pt x="222" y="1641"/>
                  <a:pt x="218" y="1624"/>
                  <a:pt x="220" y="1607"/>
                </a:cubicBezTo>
                <a:cubicBezTo>
                  <a:pt x="277" y="1285"/>
                  <a:pt x="277" y="1285"/>
                  <a:pt x="277" y="1285"/>
                </a:cubicBezTo>
                <a:cubicBezTo>
                  <a:pt x="285" y="1245"/>
                  <a:pt x="274" y="1204"/>
                  <a:pt x="247" y="1173"/>
                </a:cubicBezTo>
                <a:cubicBezTo>
                  <a:pt x="159" y="1067"/>
                  <a:pt x="62" y="940"/>
                  <a:pt x="34" y="762"/>
                </a:cubicBezTo>
                <a:cubicBezTo>
                  <a:pt x="0" y="538"/>
                  <a:pt x="44" y="350"/>
                  <a:pt x="160" y="214"/>
                </a:cubicBezTo>
                <a:cubicBezTo>
                  <a:pt x="277" y="78"/>
                  <a:pt x="465" y="0"/>
                  <a:pt x="676" y="0"/>
                </a:cubicBezTo>
                <a:cubicBezTo>
                  <a:pt x="940" y="0"/>
                  <a:pt x="1258" y="133"/>
                  <a:pt x="1331" y="422"/>
                </a:cubicBezTo>
                <a:cubicBezTo>
                  <a:pt x="1344" y="476"/>
                  <a:pt x="1345" y="538"/>
                  <a:pt x="1334" y="588"/>
                </a:cubicBezTo>
                <a:cubicBezTo>
                  <a:pt x="1329" y="610"/>
                  <a:pt x="1329" y="610"/>
                  <a:pt x="1329" y="610"/>
                </a:cubicBezTo>
                <a:cubicBezTo>
                  <a:pt x="1328" y="614"/>
                  <a:pt x="1327" y="618"/>
                  <a:pt x="1326" y="623"/>
                </a:cubicBezTo>
                <a:cubicBezTo>
                  <a:pt x="1321" y="639"/>
                  <a:pt x="1316" y="658"/>
                  <a:pt x="1321" y="668"/>
                </a:cubicBezTo>
                <a:cubicBezTo>
                  <a:pt x="1334" y="695"/>
                  <a:pt x="1334" y="695"/>
                  <a:pt x="1334" y="695"/>
                </a:cubicBezTo>
                <a:cubicBezTo>
                  <a:pt x="1352" y="732"/>
                  <a:pt x="1378" y="767"/>
                  <a:pt x="1402" y="800"/>
                </a:cubicBezTo>
                <a:cubicBezTo>
                  <a:pt x="1418" y="822"/>
                  <a:pt x="1435" y="845"/>
                  <a:pt x="1449" y="868"/>
                </a:cubicBezTo>
                <a:cubicBezTo>
                  <a:pt x="1450" y="870"/>
                  <a:pt x="1450" y="870"/>
                  <a:pt x="1450" y="870"/>
                </a:cubicBezTo>
                <a:cubicBezTo>
                  <a:pt x="1460" y="886"/>
                  <a:pt x="1463" y="904"/>
                  <a:pt x="1458" y="922"/>
                </a:cubicBezTo>
                <a:cubicBezTo>
                  <a:pt x="1452" y="940"/>
                  <a:pt x="1440" y="955"/>
                  <a:pt x="1423" y="962"/>
                </a:cubicBezTo>
                <a:cubicBezTo>
                  <a:pt x="1373" y="984"/>
                  <a:pt x="1373" y="984"/>
                  <a:pt x="1373" y="984"/>
                </a:cubicBezTo>
                <a:cubicBezTo>
                  <a:pt x="1389" y="1021"/>
                  <a:pt x="1389" y="1021"/>
                  <a:pt x="1389" y="1021"/>
                </a:cubicBezTo>
                <a:cubicBezTo>
                  <a:pt x="1394" y="1036"/>
                  <a:pt x="1394" y="1052"/>
                  <a:pt x="1386" y="1065"/>
                </a:cubicBezTo>
                <a:cubicBezTo>
                  <a:pt x="1380" y="1080"/>
                  <a:pt x="1368" y="1089"/>
                  <a:pt x="1354" y="1093"/>
                </a:cubicBezTo>
                <a:cubicBezTo>
                  <a:pt x="1348" y="1094"/>
                  <a:pt x="1348" y="1094"/>
                  <a:pt x="1348" y="1094"/>
                </a:cubicBezTo>
                <a:cubicBezTo>
                  <a:pt x="1356" y="1107"/>
                  <a:pt x="1356" y="1107"/>
                  <a:pt x="1356" y="1107"/>
                </a:cubicBezTo>
                <a:cubicBezTo>
                  <a:pt x="1368" y="1126"/>
                  <a:pt x="1368" y="1150"/>
                  <a:pt x="1355" y="1168"/>
                </a:cubicBezTo>
                <a:cubicBezTo>
                  <a:pt x="1316" y="1219"/>
                  <a:pt x="1316" y="1219"/>
                  <a:pt x="1316" y="1219"/>
                </a:cubicBezTo>
                <a:cubicBezTo>
                  <a:pt x="1311" y="1227"/>
                  <a:pt x="1312" y="1251"/>
                  <a:pt x="1314" y="1273"/>
                </a:cubicBezTo>
                <a:cubicBezTo>
                  <a:pt x="1316" y="1312"/>
                  <a:pt x="1318" y="1362"/>
                  <a:pt x="1289" y="1393"/>
                </a:cubicBezTo>
                <a:cubicBezTo>
                  <a:pt x="1270" y="1414"/>
                  <a:pt x="1241" y="1423"/>
                  <a:pt x="1202" y="1423"/>
                </a:cubicBezTo>
                <a:cubicBezTo>
                  <a:pt x="1157" y="1423"/>
                  <a:pt x="1098" y="1411"/>
                  <a:pt x="1023" y="1386"/>
                </a:cubicBezTo>
                <a:cubicBezTo>
                  <a:pt x="1021" y="1385"/>
                  <a:pt x="1018" y="1383"/>
                  <a:pt x="1015" y="1383"/>
                </a:cubicBezTo>
                <a:close/>
              </a:path>
            </a:pathLst>
          </a:custGeom>
          <a:noFill/>
          <a:ln w="53975">
            <a:solidFill>
              <a:schemeClr val="tx2">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 name="Freeform 6">
            <a:extLst>
              <a:ext uri="{FF2B5EF4-FFF2-40B4-BE49-F238E27FC236}">
                <a16:creationId xmlns:a16="http://schemas.microsoft.com/office/drawing/2014/main" id="{63F1FA71-1323-432D-9725-7075C3DCE0A2}"/>
              </a:ext>
            </a:extLst>
          </p:cNvPr>
          <p:cNvSpPr>
            <a:spLocks/>
          </p:cNvSpPr>
          <p:nvPr/>
        </p:nvSpPr>
        <p:spPr bwMode="auto">
          <a:xfrm>
            <a:off x="2814265" y="1423153"/>
            <a:ext cx="1950228" cy="1491351"/>
          </a:xfrm>
          <a:custGeom>
            <a:avLst/>
            <a:gdLst>
              <a:gd name="T0" fmla="*/ 653 w 659"/>
              <a:gd name="T1" fmla="*/ 504 h 504"/>
              <a:gd name="T2" fmla="*/ 475 w 659"/>
              <a:gd name="T3" fmla="*/ 481 h 504"/>
              <a:gd name="T4" fmla="*/ 449 w 659"/>
              <a:gd name="T5" fmla="*/ 411 h 504"/>
              <a:gd name="T6" fmla="*/ 375 w 659"/>
              <a:gd name="T7" fmla="*/ 370 h 504"/>
              <a:gd name="T8" fmla="*/ 292 w 659"/>
              <a:gd name="T9" fmla="*/ 390 h 504"/>
              <a:gd name="T10" fmla="*/ 247 w 659"/>
              <a:gd name="T11" fmla="*/ 451 h 504"/>
              <a:gd name="T12" fmla="*/ 63 w 659"/>
              <a:gd name="T13" fmla="*/ 427 h 504"/>
              <a:gd name="T14" fmla="*/ 90 w 659"/>
              <a:gd name="T15" fmla="*/ 228 h 504"/>
              <a:gd name="T16" fmla="*/ 80 w 659"/>
              <a:gd name="T17" fmla="*/ 225 h 504"/>
              <a:gd name="T18" fmla="*/ 6 w 659"/>
              <a:gd name="T19" fmla="*/ 120 h 504"/>
              <a:gd name="T20" fmla="*/ 105 w 659"/>
              <a:gd name="T21" fmla="*/ 35 h 504"/>
              <a:gd name="T22" fmla="*/ 115 w 659"/>
              <a:gd name="T23" fmla="*/ 36 h 504"/>
              <a:gd name="T24" fmla="*/ 119 w 659"/>
              <a:gd name="T25" fmla="*/ 3 h 504"/>
              <a:gd name="T26" fmla="*/ 160 w 659"/>
              <a:gd name="T27" fmla="*/ 0 h 504"/>
              <a:gd name="T28" fmla="*/ 282 w 659"/>
              <a:gd name="T29" fmla="*/ 42 h 504"/>
              <a:gd name="T30" fmla="*/ 295 w 659"/>
              <a:gd name="T31" fmla="*/ 42 h 504"/>
              <a:gd name="T32" fmla="*/ 444 w 659"/>
              <a:gd name="T33" fmla="*/ 110 h 504"/>
              <a:gd name="T34" fmla="*/ 575 w 659"/>
              <a:gd name="T35" fmla="*/ 263 h 504"/>
              <a:gd name="T36" fmla="*/ 626 w 659"/>
              <a:gd name="T37" fmla="*/ 337 h 504"/>
              <a:gd name="T38" fmla="*/ 625 w 659"/>
              <a:gd name="T39" fmla="*/ 348 h 504"/>
              <a:gd name="T40" fmla="*/ 659 w 659"/>
              <a:gd name="T41" fmla="*/ 457 h 504"/>
              <a:gd name="T42" fmla="*/ 653 w 659"/>
              <a:gd name="T43" fmla="*/ 50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9" h="504">
                <a:moveTo>
                  <a:pt x="653" y="504"/>
                </a:moveTo>
                <a:cubicBezTo>
                  <a:pt x="475" y="481"/>
                  <a:pt x="475" y="481"/>
                  <a:pt x="475" y="481"/>
                </a:cubicBezTo>
                <a:cubicBezTo>
                  <a:pt x="475" y="456"/>
                  <a:pt x="466" y="430"/>
                  <a:pt x="449" y="411"/>
                </a:cubicBezTo>
                <a:cubicBezTo>
                  <a:pt x="429" y="388"/>
                  <a:pt x="404" y="373"/>
                  <a:pt x="375" y="370"/>
                </a:cubicBezTo>
                <a:cubicBezTo>
                  <a:pt x="346" y="366"/>
                  <a:pt x="316" y="373"/>
                  <a:pt x="292" y="390"/>
                </a:cubicBezTo>
                <a:cubicBezTo>
                  <a:pt x="270" y="405"/>
                  <a:pt x="255" y="427"/>
                  <a:pt x="247" y="451"/>
                </a:cubicBezTo>
                <a:cubicBezTo>
                  <a:pt x="63" y="427"/>
                  <a:pt x="63" y="427"/>
                  <a:pt x="63" y="427"/>
                </a:cubicBezTo>
                <a:cubicBezTo>
                  <a:pt x="90" y="228"/>
                  <a:pt x="90" y="228"/>
                  <a:pt x="90" y="228"/>
                </a:cubicBezTo>
                <a:cubicBezTo>
                  <a:pt x="80" y="225"/>
                  <a:pt x="80" y="225"/>
                  <a:pt x="80" y="225"/>
                </a:cubicBezTo>
                <a:cubicBezTo>
                  <a:pt x="31" y="214"/>
                  <a:pt x="0" y="169"/>
                  <a:pt x="6" y="120"/>
                </a:cubicBezTo>
                <a:cubicBezTo>
                  <a:pt x="12" y="69"/>
                  <a:pt x="56" y="34"/>
                  <a:pt x="105" y="35"/>
                </a:cubicBezTo>
                <a:cubicBezTo>
                  <a:pt x="115" y="36"/>
                  <a:pt x="115" y="36"/>
                  <a:pt x="115" y="36"/>
                </a:cubicBezTo>
                <a:cubicBezTo>
                  <a:pt x="119" y="3"/>
                  <a:pt x="119" y="3"/>
                  <a:pt x="119" y="3"/>
                </a:cubicBezTo>
                <a:cubicBezTo>
                  <a:pt x="132" y="1"/>
                  <a:pt x="145" y="0"/>
                  <a:pt x="160" y="0"/>
                </a:cubicBezTo>
                <a:cubicBezTo>
                  <a:pt x="206" y="0"/>
                  <a:pt x="248" y="15"/>
                  <a:pt x="282" y="42"/>
                </a:cubicBezTo>
                <a:cubicBezTo>
                  <a:pt x="287" y="42"/>
                  <a:pt x="291" y="42"/>
                  <a:pt x="295" y="42"/>
                </a:cubicBezTo>
                <a:cubicBezTo>
                  <a:pt x="354" y="42"/>
                  <a:pt x="409" y="69"/>
                  <a:pt x="444" y="110"/>
                </a:cubicBezTo>
                <a:cubicBezTo>
                  <a:pt x="518" y="123"/>
                  <a:pt x="572" y="186"/>
                  <a:pt x="575" y="263"/>
                </a:cubicBezTo>
                <a:cubicBezTo>
                  <a:pt x="604" y="275"/>
                  <a:pt x="626" y="303"/>
                  <a:pt x="626" y="337"/>
                </a:cubicBezTo>
                <a:cubicBezTo>
                  <a:pt x="626" y="340"/>
                  <a:pt x="625" y="344"/>
                  <a:pt x="625" y="348"/>
                </a:cubicBezTo>
                <a:cubicBezTo>
                  <a:pt x="646" y="379"/>
                  <a:pt x="659" y="417"/>
                  <a:pt x="659" y="457"/>
                </a:cubicBezTo>
                <a:cubicBezTo>
                  <a:pt x="659" y="473"/>
                  <a:pt x="656" y="488"/>
                  <a:pt x="653" y="504"/>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7" name="Freeform 7">
            <a:extLst>
              <a:ext uri="{FF2B5EF4-FFF2-40B4-BE49-F238E27FC236}">
                <a16:creationId xmlns:a16="http://schemas.microsoft.com/office/drawing/2014/main" id="{B879A14C-C525-4E10-8ADD-FCAD16ED60E2}"/>
              </a:ext>
            </a:extLst>
          </p:cNvPr>
          <p:cNvSpPr>
            <a:spLocks/>
          </p:cNvSpPr>
          <p:nvPr/>
        </p:nvSpPr>
        <p:spPr bwMode="auto">
          <a:xfrm>
            <a:off x="2834998" y="2553761"/>
            <a:ext cx="1892177" cy="1491351"/>
          </a:xfrm>
          <a:custGeom>
            <a:avLst/>
            <a:gdLst>
              <a:gd name="T0" fmla="*/ 4 w 639"/>
              <a:gd name="T1" fmla="*/ 468 h 504"/>
              <a:gd name="T2" fmla="*/ 74 w 639"/>
              <a:gd name="T3" fmla="*/ 440 h 504"/>
              <a:gd name="T4" fmla="*/ 114 w 639"/>
              <a:gd name="T5" fmla="*/ 366 h 504"/>
              <a:gd name="T6" fmla="*/ 93 w 639"/>
              <a:gd name="T7" fmla="*/ 283 h 504"/>
              <a:gd name="T8" fmla="*/ 33 w 639"/>
              <a:gd name="T9" fmla="*/ 240 h 504"/>
              <a:gd name="T10" fmla="*/ 56 w 639"/>
              <a:gd name="T11" fmla="*/ 64 h 504"/>
              <a:gd name="T12" fmla="*/ 256 w 639"/>
              <a:gd name="T13" fmla="*/ 91 h 504"/>
              <a:gd name="T14" fmla="*/ 258 w 639"/>
              <a:gd name="T15" fmla="*/ 81 h 504"/>
              <a:gd name="T16" fmla="*/ 365 w 639"/>
              <a:gd name="T17" fmla="*/ 7 h 504"/>
              <a:gd name="T18" fmla="*/ 449 w 639"/>
              <a:gd name="T19" fmla="*/ 106 h 504"/>
              <a:gd name="T20" fmla="*/ 448 w 639"/>
              <a:gd name="T21" fmla="*/ 115 h 504"/>
              <a:gd name="T22" fmla="*/ 639 w 639"/>
              <a:gd name="T23" fmla="*/ 140 h 504"/>
              <a:gd name="T24" fmla="*/ 564 w 639"/>
              <a:gd name="T25" fmla="*/ 234 h 504"/>
              <a:gd name="T26" fmla="*/ 421 w 639"/>
              <a:gd name="T27" fmla="*/ 337 h 504"/>
              <a:gd name="T28" fmla="*/ 349 w 639"/>
              <a:gd name="T29" fmla="*/ 319 h 504"/>
              <a:gd name="T30" fmla="*/ 257 w 639"/>
              <a:gd name="T31" fmla="*/ 374 h 504"/>
              <a:gd name="T32" fmla="*/ 70 w 639"/>
              <a:gd name="T33" fmla="*/ 504 h 504"/>
              <a:gd name="T34" fmla="*/ 0 w 639"/>
              <a:gd name="T35" fmla="*/ 491 h 504"/>
              <a:gd name="T36" fmla="*/ 4 w 639"/>
              <a:gd name="T37" fmla="*/ 468 h 504"/>
              <a:gd name="T38" fmla="*/ 4 w 639"/>
              <a:gd name="T39" fmla="*/ 46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9" h="504">
                <a:moveTo>
                  <a:pt x="4" y="468"/>
                </a:moveTo>
                <a:cubicBezTo>
                  <a:pt x="29" y="467"/>
                  <a:pt x="53" y="457"/>
                  <a:pt x="74" y="440"/>
                </a:cubicBezTo>
                <a:cubicBezTo>
                  <a:pt x="96" y="422"/>
                  <a:pt x="110" y="395"/>
                  <a:pt x="114" y="366"/>
                </a:cubicBezTo>
                <a:cubicBezTo>
                  <a:pt x="118" y="337"/>
                  <a:pt x="110" y="308"/>
                  <a:pt x="93" y="283"/>
                </a:cubicBezTo>
                <a:cubicBezTo>
                  <a:pt x="79" y="263"/>
                  <a:pt x="58" y="247"/>
                  <a:pt x="33" y="240"/>
                </a:cubicBezTo>
                <a:cubicBezTo>
                  <a:pt x="56" y="64"/>
                  <a:pt x="56" y="64"/>
                  <a:pt x="56" y="64"/>
                </a:cubicBezTo>
                <a:cubicBezTo>
                  <a:pt x="256" y="91"/>
                  <a:pt x="256" y="91"/>
                  <a:pt x="256" y="91"/>
                </a:cubicBezTo>
                <a:cubicBezTo>
                  <a:pt x="258" y="81"/>
                  <a:pt x="258" y="81"/>
                  <a:pt x="258" y="81"/>
                </a:cubicBezTo>
                <a:cubicBezTo>
                  <a:pt x="269" y="32"/>
                  <a:pt x="314" y="0"/>
                  <a:pt x="365" y="7"/>
                </a:cubicBezTo>
                <a:cubicBezTo>
                  <a:pt x="415" y="13"/>
                  <a:pt x="450" y="56"/>
                  <a:pt x="449" y="106"/>
                </a:cubicBezTo>
                <a:cubicBezTo>
                  <a:pt x="448" y="115"/>
                  <a:pt x="448" y="115"/>
                  <a:pt x="448" y="115"/>
                </a:cubicBezTo>
                <a:cubicBezTo>
                  <a:pt x="639" y="140"/>
                  <a:pt x="639" y="140"/>
                  <a:pt x="639" y="140"/>
                </a:cubicBezTo>
                <a:cubicBezTo>
                  <a:pt x="625" y="179"/>
                  <a:pt x="598" y="212"/>
                  <a:pt x="564" y="234"/>
                </a:cubicBezTo>
                <a:cubicBezTo>
                  <a:pt x="544" y="293"/>
                  <a:pt x="488" y="337"/>
                  <a:pt x="421" y="337"/>
                </a:cubicBezTo>
                <a:cubicBezTo>
                  <a:pt x="394" y="337"/>
                  <a:pt x="370" y="330"/>
                  <a:pt x="349" y="319"/>
                </a:cubicBezTo>
                <a:cubicBezTo>
                  <a:pt x="326" y="347"/>
                  <a:pt x="295" y="367"/>
                  <a:pt x="257" y="374"/>
                </a:cubicBezTo>
                <a:cubicBezTo>
                  <a:pt x="229" y="451"/>
                  <a:pt x="157" y="504"/>
                  <a:pt x="70" y="504"/>
                </a:cubicBezTo>
                <a:cubicBezTo>
                  <a:pt x="46" y="504"/>
                  <a:pt x="22" y="499"/>
                  <a:pt x="0" y="491"/>
                </a:cubicBezTo>
                <a:cubicBezTo>
                  <a:pt x="4" y="468"/>
                  <a:pt x="4" y="468"/>
                  <a:pt x="4" y="468"/>
                </a:cubicBezTo>
                <a:cubicBezTo>
                  <a:pt x="4" y="468"/>
                  <a:pt x="4" y="468"/>
                  <a:pt x="4" y="468"/>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Freeform 8">
            <a:extLst>
              <a:ext uri="{FF2B5EF4-FFF2-40B4-BE49-F238E27FC236}">
                <a16:creationId xmlns:a16="http://schemas.microsoft.com/office/drawing/2014/main" id="{F5D73863-469C-4C19-8507-31DA8A940FF6}"/>
              </a:ext>
            </a:extLst>
          </p:cNvPr>
          <p:cNvSpPr>
            <a:spLocks/>
          </p:cNvSpPr>
          <p:nvPr/>
        </p:nvSpPr>
        <p:spPr bwMode="auto">
          <a:xfrm>
            <a:off x="1104533" y="2494328"/>
            <a:ext cx="2030393" cy="1875592"/>
          </a:xfrm>
          <a:custGeom>
            <a:avLst/>
            <a:gdLst>
              <a:gd name="T0" fmla="*/ 0 w 686"/>
              <a:gd name="T1" fmla="*/ 150 h 634"/>
              <a:gd name="T2" fmla="*/ 41 w 686"/>
              <a:gd name="T3" fmla="*/ 41 h 634"/>
              <a:gd name="T4" fmla="*/ 40 w 686"/>
              <a:gd name="T5" fmla="*/ 16 h 634"/>
              <a:gd name="T6" fmla="*/ 40 w 686"/>
              <a:gd name="T7" fmla="*/ 0 h 634"/>
              <a:gd name="T8" fmla="*/ 210 w 686"/>
              <a:gd name="T9" fmla="*/ 23 h 634"/>
              <a:gd name="T10" fmla="*/ 238 w 686"/>
              <a:gd name="T11" fmla="*/ 93 h 634"/>
              <a:gd name="T12" fmla="*/ 312 w 686"/>
              <a:gd name="T13" fmla="*/ 133 h 634"/>
              <a:gd name="T14" fmla="*/ 326 w 686"/>
              <a:gd name="T15" fmla="*/ 134 h 634"/>
              <a:gd name="T16" fmla="*/ 394 w 686"/>
              <a:gd name="T17" fmla="*/ 114 h 634"/>
              <a:gd name="T18" fmla="*/ 438 w 686"/>
              <a:gd name="T19" fmla="*/ 52 h 634"/>
              <a:gd name="T20" fmla="*/ 621 w 686"/>
              <a:gd name="T21" fmla="*/ 76 h 634"/>
              <a:gd name="T22" fmla="*/ 596 w 686"/>
              <a:gd name="T23" fmla="*/ 275 h 634"/>
              <a:gd name="T24" fmla="*/ 604 w 686"/>
              <a:gd name="T25" fmla="*/ 277 h 634"/>
              <a:gd name="T26" fmla="*/ 679 w 686"/>
              <a:gd name="T27" fmla="*/ 384 h 634"/>
              <a:gd name="T28" fmla="*/ 580 w 686"/>
              <a:gd name="T29" fmla="*/ 467 h 634"/>
              <a:gd name="T30" fmla="*/ 571 w 686"/>
              <a:gd name="T31" fmla="*/ 467 h 634"/>
              <a:gd name="T32" fmla="*/ 562 w 686"/>
              <a:gd name="T33" fmla="*/ 530 h 634"/>
              <a:gd name="T34" fmla="*/ 364 w 686"/>
              <a:gd name="T35" fmla="*/ 634 h 634"/>
              <a:gd name="T36" fmla="*/ 139 w 686"/>
              <a:gd name="T37" fmla="*/ 479 h 634"/>
              <a:gd name="T38" fmla="*/ 13 w 686"/>
              <a:gd name="T39" fmla="*/ 266 h 634"/>
              <a:gd name="T40" fmla="*/ 17 w 686"/>
              <a:gd name="T41" fmla="*/ 223 h 634"/>
              <a:gd name="T42" fmla="*/ 0 w 686"/>
              <a:gd name="T43" fmla="*/ 15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6" h="634">
                <a:moveTo>
                  <a:pt x="0" y="150"/>
                </a:moveTo>
                <a:cubicBezTo>
                  <a:pt x="0" y="108"/>
                  <a:pt x="15" y="70"/>
                  <a:pt x="41" y="41"/>
                </a:cubicBezTo>
                <a:cubicBezTo>
                  <a:pt x="40" y="33"/>
                  <a:pt x="40" y="24"/>
                  <a:pt x="40" y="16"/>
                </a:cubicBezTo>
                <a:cubicBezTo>
                  <a:pt x="40" y="10"/>
                  <a:pt x="40" y="5"/>
                  <a:pt x="40" y="0"/>
                </a:cubicBezTo>
                <a:cubicBezTo>
                  <a:pt x="210" y="23"/>
                  <a:pt x="210" y="23"/>
                  <a:pt x="210" y="23"/>
                </a:cubicBezTo>
                <a:cubicBezTo>
                  <a:pt x="211" y="49"/>
                  <a:pt x="221" y="73"/>
                  <a:pt x="238" y="93"/>
                </a:cubicBezTo>
                <a:cubicBezTo>
                  <a:pt x="256" y="115"/>
                  <a:pt x="283" y="130"/>
                  <a:pt x="312" y="133"/>
                </a:cubicBezTo>
                <a:cubicBezTo>
                  <a:pt x="317" y="134"/>
                  <a:pt x="321" y="134"/>
                  <a:pt x="326" y="134"/>
                </a:cubicBezTo>
                <a:cubicBezTo>
                  <a:pt x="350" y="134"/>
                  <a:pt x="373" y="127"/>
                  <a:pt x="394" y="114"/>
                </a:cubicBezTo>
                <a:cubicBezTo>
                  <a:pt x="415" y="98"/>
                  <a:pt x="430" y="78"/>
                  <a:pt x="438" y="52"/>
                </a:cubicBezTo>
                <a:cubicBezTo>
                  <a:pt x="621" y="76"/>
                  <a:pt x="621" y="76"/>
                  <a:pt x="621" y="76"/>
                </a:cubicBezTo>
                <a:cubicBezTo>
                  <a:pt x="596" y="275"/>
                  <a:pt x="596" y="275"/>
                  <a:pt x="596" y="275"/>
                </a:cubicBezTo>
                <a:cubicBezTo>
                  <a:pt x="604" y="277"/>
                  <a:pt x="604" y="277"/>
                  <a:pt x="604" y="277"/>
                </a:cubicBezTo>
                <a:cubicBezTo>
                  <a:pt x="654" y="288"/>
                  <a:pt x="686" y="334"/>
                  <a:pt x="679" y="384"/>
                </a:cubicBezTo>
                <a:cubicBezTo>
                  <a:pt x="672" y="433"/>
                  <a:pt x="630" y="470"/>
                  <a:pt x="580" y="467"/>
                </a:cubicBezTo>
                <a:cubicBezTo>
                  <a:pt x="571" y="467"/>
                  <a:pt x="571" y="467"/>
                  <a:pt x="571" y="467"/>
                </a:cubicBezTo>
                <a:cubicBezTo>
                  <a:pt x="562" y="530"/>
                  <a:pt x="562" y="530"/>
                  <a:pt x="562" y="530"/>
                </a:cubicBezTo>
                <a:cubicBezTo>
                  <a:pt x="519" y="593"/>
                  <a:pt x="446" y="634"/>
                  <a:pt x="364" y="634"/>
                </a:cubicBezTo>
                <a:cubicBezTo>
                  <a:pt x="261" y="634"/>
                  <a:pt x="174" y="569"/>
                  <a:pt x="139" y="479"/>
                </a:cubicBezTo>
                <a:cubicBezTo>
                  <a:pt x="64" y="438"/>
                  <a:pt x="13" y="358"/>
                  <a:pt x="13" y="266"/>
                </a:cubicBezTo>
                <a:cubicBezTo>
                  <a:pt x="13" y="252"/>
                  <a:pt x="14" y="237"/>
                  <a:pt x="17" y="223"/>
                </a:cubicBezTo>
                <a:cubicBezTo>
                  <a:pt x="6" y="201"/>
                  <a:pt x="0" y="177"/>
                  <a:pt x="0" y="15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sz="2800"/>
          </a:p>
        </p:txBody>
      </p:sp>
      <p:sp>
        <p:nvSpPr>
          <p:cNvPr id="9" name="Freeform 9">
            <a:extLst>
              <a:ext uri="{FF2B5EF4-FFF2-40B4-BE49-F238E27FC236}">
                <a16:creationId xmlns:a16="http://schemas.microsoft.com/office/drawing/2014/main" id="{8D93F7DC-1FE8-4B06-840E-A7B495DD15DB}"/>
              </a:ext>
            </a:extLst>
          </p:cNvPr>
          <p:cNvSpPr>
            <a:spLocks/>
          </p:cNvSpPr>
          <p:nvPr/>
        </p:nvSpPr>
        <p:spPr bwMode="auto">
          <a:xfrm>
            <a:off x="1234456" y="1394128"/>
            <a:ext cx="1875591" cy="1455415"/>
          </a:xfrm>
          <a:custGeom>
            <a:avLst/>
            <a:gdLst>
              <a:gd name="T0" fmla="*/ 632 w 634"/>
              <a:gd name="T1" fmla="*/ 25 h 492"/>
              <a:gd name="T2" fmla="*/ 562 w 634"/>
              <a:gd name="T3" fmla="*/ 52 h 492"/>
              <a:gd name="T4" fmla="*/ 520 w 634"/>
              <a:gd name="T5" fmla="*/ 126 h 492"/>
              <a:gd name="T6" fmla="*/ 541 w 634"/>
              <a:gd name="T7" fmla="*/ 208 h 492"/>
              <a:gd name="T8" fmla="*/ 601 w 634"/>
              <a:gd name="T9" fmla="*/ 253 h 492"/>
              <a:gd name="T10" fmla="*/ 578 w 634"/>
              <a:gd name="T11" fmla="*/ 428 h 492"/>
              <a:gd name="T12" fmla="*/ 380 w 634"/>
              <a:gd name="T13" fmla="*/ 402 h 492"/>
              <a:gd name="T14" fmla="*/ 378 w 634"/>
              <a:gd name="T15" fmla="*/ 411 h 492"/>
              <a:gd name="T16" fmla="*/ 271 w 634"/>
              <a:gd name="T17" fmla="*/ 486 h 492"/>
              <a:gd name="T18" fmla="*/ 187 w 634"/>
              <a:gd name="T19" fmla="*/ 387 h 492"/>
              <a:gd name="T20" fmla="*/ 187 w 634"/>
              <a:gd name="T21" fmla="*/ 377 h 492"/>
              <a:gd name="T22" fmla="*/ 0 w 634"/>
              <a:gd name="T23" fmla="*/ 353 h 492"/>
              <a:gd name="T24" fmla="*/ 94 w 634"/>
              <a:gd name="T25" fmla="*/ 235 h 492"/>
              <a:gd name="T26" fmla="*/ 375 w 634"/>
              <a:gd name="T27" fmla="*/ 45 h 492"/>
              <a:gd name="T28" fmla="*/ 468 w 634"/>
              <a:gd name="T29" fmla="*/ 10 h 492"/>
              <a:gd name="T30" fmla="*/ 529 w 634"/>
              <a:gd name="T31" fmla="*/ 23 h 492"/>
              <a:gd name="T32" fmla="*/ 597 w 634"/>
              <a:gd name="T33" fmla="*/ 0 h 492"/>
              <a:gd name="T34" fmla="*/ 634 w 634"/>
              <a:gd name="T35" fmla="*/ 6 h 492"/>
              <a:gd name="T36" fmla="*/ 632 w 634"/>
              <a:gd name="T37" fmla="*/ 25 h 492"/>
              <a:gd name="T38" fmla="*/ 632 w 634"/>
              <a:gd name="T39" fmla="*/ 25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4" h="492">
                <a:moveTo>
                  <a:pt x="632" y="25"/>
                </a:moveTo>
                <a:cubicBezTo>
                  <a:pt x="606" y="25"/>
                  <a:pt x="581" y="35"/>
                  <a:pt x="562" y="52"/>
                </a:cubicBezTo>
                <a:cubicBezTo>
                  <a:pt x="540" y="71"/>
                  <a:pt x="525" y="97"/>
                  <a:pt x="520" y="126"/>
                </a:cubicBezTo>
                <a:cubicBezTo>
                  <a:pt x="517" y="155"/>
                  <a:pt x="524" y="184"/>
                  <a:pt x="541" y="208"/>
                </a:cubicBezTo>
                <a:cubicBezTo>
                  <a:pt x="555" y="230"/>
                  <a:pt x="577" y="246"/>
                  <a:pt x="601" y="253"/>
                </a:cubicBezTo>
                <a:cubicBezTo>
                  <a:pt x="578" y="428"/>
                  <a:pt x="578" y="428"/>
                  <a:pt x="578" y="428"/>
                </a:cubicBezTo>
                <a:cubicBezTo>
                  <a:pt x="380" y="402"/>
                  <a:pt x="380" y="402"/>
                  <a:pt x="380" y="402"/>
                </a:cubicBezTo>
                <a:cubicBezTo>
                  <a:pt x="378" y="411"/>
                  <a:pt x="378" y="411"/>
                  <a:pt x="378" y="411"/>
                </a:cubicBezTo>
                <a:cubicBezTo>
                  <a:pt x="367" y="461"/>
                  <a:pt x="321" y="492"/>
                  <a:pt x="271" y="486"/>
                </a:cubicBezTo>
                <a:cubicBezTo>
                  <a:pt x="221" y="479"/>
                  <a:pt x="185" y="436"/>
                  <a:pt x="187" y="387"/>
                </a:cubicBezTo>
                <a:cubicBezTo>
                  <a:pt x="187" y="377"/>
                  <a:pt x="187" y="377"/>
                  <a:pt x="187" y="377"/>
                </a:cubicBezTo>
                <a:cubicBezTo>
                  <a:pt x="0" y="353"/>
                  <a:pt x="0" y="353"/>
                  <a:pt x="0" y="353"/>
                </a:cubicBezTo>
                <a:cubicBezTo>
                  <a:pt x="11" y="299"/>
                  <a:pt x="47" y="257"/>
                  <a:pt x="94" y="235"/>
                </a:cubicBezTo>
                <a:cubicBezTo>
                  <a:pt x="141" y="125"/>
                  <a:pt x="248" y="47"/>
                  <a:pt x="375" y="45"/>
                </a:cubicBezTo>
                <a:cubicBezTo>
                  <a:pt x="399" y="23"/>
                  <a:pt x="432" y="10"/>
                  <a:pt x="468" y="10"/>
                </a:cubicBezTo>
                <a:cubicBezTo>
                  <a:pt x="490" y="10"/>
                  <a:pt x="511" y="14"/>
                  <a:pt x="529" y="23"/>
                </a:cubicBezTo>
                <a:cubicBezTo>
                  <a:pt x="548" y="8"/>
                  <a:pt x="571" y="0"/>
                  <a:pt x="597" y="0"/>
                </a:cubicBezTo>
                <a:cubicBezTo>
                  <a:pt x="610" y="0"/>
                  <a:pt x="622" y="2"/>
                  <a:pt x="634" y="6"/>
                </a:cubicBezTo>
                <a:cubicBezTo>
                  <a:pt x="632" y="25"/>
                  <a:pt x="632" y="25"/>
                  <a:pt x="632" y="25"/>
                </a:cubicBezTo>
                <a:cubicBezTo>
                  <a:pt x="632" y="25"/>
                  <a:pt x="632" y="25"/>
                  <a:pt x="632" y="25"/>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2800"/>
          </a:p>
        </p:txBody>
      </p:sp>
      <p:grpSp>
        <p:nvGrpSpPr>
          <p:cNvPr id="23" name="Group 22">
            <a:extLst>
              <a:ext uri="{FF2B5EF4-FFF2-40B4-BE49-F238E27FC236}">
                <a16:creationId xmlns:a16="http://schemas.microsoft.com/office/drawing/2014/main" id="{FD2B1A99-AD34-4C92-BCE7-E885A40DB613}"/>
              </a:ext>
            </a:extLst>
          </p:cNvPr>
          <p:cNvGrpSpPr/>
          <p:nvPr/>
        </p:nvGrpSpPr>
        <p:grpSpPr>
          <a:xfrm>
            <a:off x="9205769" y="4604796"/>
            <a:ext cx="931333" cy="571924"/>
            <a:chOff x="6449294" y="2363915"/>
            <a:chExt cx="5178130" cy="3497836"/>
          </a:xfrm>
          <a:effectLst>
            <a:outerShdw blurRad="990600" dist="203200" dir="5400000" sx="101000" sy="101000" algn="t" rotWithShape="0">
              <a:prstClr val="black">
                <a:alpha val="17000"/>
              </a:prstClr>
            </a:outerShdw>
          </a:effectLst>
        </p:grpSpPr>
        <p:sp>
          <p:nvSpPr>
            <p:cNvPr id="24" name="Freeform: Shape 23">
              <a:extLst>
                <a:ext uri="{FF2B5EF4-FFF2-40B4-BE49-F238E27FC236}">
                  <a16:creationId xmlns:a16="http://schemas.microsoft.com/office/drawing/2014/main" id="{27FF9CFD-5D45-4F4D-B294-5F2CFB1996F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DB22BD6D-23A5-4F80-A7B9-38B6C7EE47A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9B566D89-C1A0-4A79-8CBA-26676709BC4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50" name="Group 49">
            <a:extLst>
              <a:ext uri="{FF2B5EF4-FFF2-40B4-BE49-F238E27FC236}">
                <a16:creationId xmlns:a16="http://schemas.microsoft.com/office/drawing/2014/main" id="{A4020BBB-31A1-4353-9849-CDF9752C4B55}"/>
              </a:ext>
            </a:extLst>
          </p:cNvPr>
          <p:cNvGrpSpPr/>
          <p:nvPr/>
        </p:nvGrpSpPr>
        <p:grpSpPr>
          <a:xfrm>
            <a:off x="6652664" y="4597662"/>
            <a:ext cx="931333" cy="571924"/>
            <a:chOff x="6449294" y="2363915"/>
            <a:chExt cx="5178130" cy="3497836"/>
          </a:xfrm>
          <a:effectLst>
            <a:outerShdw blurRad="990600" dist="203200" dir="5400000" sx="101000" sy="101000" algn="t" rotWithShape="0">
              <a:prstClr val="black">
                <a:alpha val="17000"/>
              </a:prstClr>
            </a:outerShdw>
          </a:effectLst>
        </p:grpSpPr>
        <p:sp>
          <p:nvSpPr>
            <p:cNvPr id="51" name="Freeform: Shape 50">
              <a:extLst>
                <a:ext uri="{FF2B5EF4-FFF2-40B4-BE49-F238E27FC236}">
                  <a16:creationId xmlns:a16="http://schemas.microsoft.com/office/drawing/2014/main" id="{940B7D67-538D-440C-946B-CB2BE3A23007}"/>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6638C823-403B-44E8-99D6-645A9FE3DF8A}"/>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4FDC0C6A-914A-40FE-86AB-304D42281E38}"/>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54" name="Group 53">
            <a:extLst>
              <a:ext uri="{FF2B5EF4-FFF2-40B4-BE49-F238E27FC236}">
                <a16:creationId xmlns:a16="http://schemas.microsoft.com/office/drawing/2014/main" id="{902FF890-ECFB-48E7-9987-A5AE93E6DE8A}"/>
              </a:ext>
            </a:extLst>
          </p:cNvPr>
          <p:cNvGrpSpPr/>
          <p:nvPr/>
        </p:nvGrpSpPr>
        <p:grpSpPr>
          <a:xfrm>
            <a:off x="6889669" y="4462402"/>
            <a:ext cx="484035" cy="560538"/>
            <a:chOff x="2857786" y="5619381"/>
            <a:chExt cx="585682" cy="678251"/>
          </a:xfrm>
        </p:grpSpPr>
        <p:grpSp>
          <p:nvGrpSpPr>
            <p:cNvPr id="55" name="Graphic 3">
              <a:extLst>
                <a:ext uri="{FF2B5EF4-FFF2-40B4-BE49-F238E27FC236}">
                  <a16:creationId xmlns:a16="http://schemas.microsoft.com/office/drawing/2014/main" id="{D5CF2F74-94F6-4FB6-B150-302DE1A66528}"/>
                </a:ext>
              </a:extLst>
            </p:cNvPr>
            <p:cNvGrpSpPr/>
            <p:nvPr/>
          </p:nvGrpSpPr>
          <p:grpSpPr>
            <a:xfrm>
              <a:off x="3083635" y="5633563"/>
              <a:ext cx="359833" cy="486833"/>
              <a:chOff x="6731353" y="3710940"/>
              <a:chExt cx="359833" cy="486833"/>
            </a:xfrm>
            <a:solidFill>
              <a:schemeClr val="accent1"/>
            </a:solidFill>
          </p:grpSpPr>
          <p:sp>
            <p:nvSpPr>
              <p:cNvPr id="78" name="Freeform: Shape 77">
                <a:extLst>
                  <a:ext uri="{FF2B5EF4-FFF2-40B4-BE49-F238E27FC236}">
                    <a16:creationId xmlns:a16="http://schemas.microsoft.com/office/drawing/2014/main" id="{ADE573BB-FBE3-4082-AB62-61DF917F2730}"/>
                  </a:ext>
                </a:extLst>
              </p:cNvPr>
              <p:cNvSpPr/>
              <p:nvPr/>
            </p:nvSpPr>
            <p:spPr>
              <a:xfrm>
                <a:off x="6848122" y="3749111"/>
                <a:ext cx="127000" cy="56444"/>
              </a:xfrm>
              <a:custGeom>
                <a:avLst/>
                <a:gdLst>
                  <a:gd name="connsiteX0" fmla="*/ 128976 w 126999"/>
                  <a:gd name="connsiteY0" fmla="*/ 0 h 56444"/>
                  <a:gd name="connsiteX1" fmla="*/ 128976 w 126999"/>
                  <a:gd name="connsiteY1" fmla="*/ 19755 h 56444"/>
                  <a:gd name="connsiteX2" fmla="*/ 109644 w 126999"/>
                  <a:gd name="connsiteY2" fmla="*/ 47060 h 56444"/>
                  <a:gd name="connsiteX3" fmla="*/ 64488 w 126999"/>
                  <a:gd name="connsiteY3" fmla="*/ 57997 h 56444"/>
                  <a:gd name="connsiteX4" fmla="*/ 19333 w 126999"/>
                  <a:gd name="connsiteY4" fmla="*/ 47060 h 56444"/>
                  <a:gd name="connsiteX5" fmla="*/ 0 w 126999"/>
                  <a:gd name="connsiteY5" fmla="*/ 19755 h 56444"/>
                  <a:gd name="connsiteX6" fmla="*/ 0 w 126999"/>
                  <a:gd name="connsiteY6" fmla="*/ 0 h 56444"/>
                  <a:gd name="connsiteX7" fmla="*/ 2187 w 126999"/>
                  <a:gd name="connsiteY7" fmla="*/ 9878 h 56444"/>
                  <a:gd name="connsiteX8" fmla="*/ 64488 w 126999"/>
                  <a:gd name="connsiteY8" fmla="*/ 38171 h 56444"/>
                  <a:gd name="connsiteX9" fmla="*/ 126789 w 126999"/>
                  <a:gd name="connsiteY9" fmla="*/ 9878 h 56444"/>
                  <a:gd name="connsiteX10" fmla="*/ 128976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28976" y="0"/>
                    </a:moveTo>
                    <a:lnTo>
                      <a:pt x="128976" y="19755"/>
                    </a:lnTo>
                    <a:cubicBezTo>
                      <a:pt x="128976" y="30409"/>
                      <a:pt x="121568" y="40076"/>
                      <a:pt x="109644" y="47060"/>
                    </a:cubicBezTo>
                    <a:cubicBezTo>
                      <a:pt x="98002" y="53763"/>
                      <a:pt x="82056" y="57997"/>
                      <a:pt x="64488" y="57997"/>
                    </a:cubicBezTo>
                    <a:cubicBezTo>
                      <a:pt x="46920" y="57997"/>
                      <a:pt x="30974" y="53763"/>
                      <a:pt x="19333" y="47060"/>
                    </a:cubicBezTo>
                    <a:cubicBezTo>
                      <a:pt x="7409" y="40076"/>
                      <a:pt x="0" y="30480"/>
                      <a:pt x="0" y="19755"/>
                    </a:cubicBezTo>
                    <a:lnTo>
                      <a:pt x="0" y="0"/>
                    </a:lnTo>
                    <a:cubicBezTo>
                      <a:pt x="0" y="3457"/>
                      <a:pt x="776" y="6703"/>
                      <a:pt x="2187" y="9878"/>
                    </a:cubicBezTo>
                    <a:cubicBezTo>
                      <a:pt x="9525" y="26176"/>
                      <a:pt x="34643" y="38171"/>
                      <a:pt x="64488" y="38171"/>
                    </a:cubicBezTo>
                    <a:cubicBezTo>
                      <a:pt x="94333" y="38171"/>
                      <a:pt x="119451" y="26176"/>
                      <a:pt x="126789" y="9878"/>
                    </a:cubicBezTo>
                    <a:cubicBezTo>
                      <a:pt x="128200" y="6703"/>
                      <a:pt x="128976" y="3387"/>
                      <a:pt x="128976" y="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7A8832E6-9068-4897-AC44-B567EE90677F}"/>
                  </a:ext>
                </a:extLst>
              </p:cNvPr>
              <p:cNvSpPr/>
              <p:nvPr/>
            </p:nvSpPr>
            <p:spPr>
              <a:xfrm>
                <a:off x="6848122" y="3710940"/>
                <a:ext cx="127000" cy="70556"/>
              </a:xfrm>
              <a:custGeom>
                <a:avLst/>
                <a:gdLst>
                  <a:gd name="connsiteX0" fmla="*/ 64488 w 126999"/>
                  <a:gd name="connsiteY0" fmla="*/ 0 h 70555"/>
                  <a:gd name="connsiteX1" fmla="*/ 0 w 126999"/>
                  <a:gd name="connsiteY1" fmla="*/ 38170 h 70555"/>
                  <a:gd name="connsiteX2" fmla="*/ 2187 w 126999"/>
                  <a:gd name="connsiteY2" fmla="*/ 48048 h 70555"/>
                  <a:gd name="connsiteX3" fmla="*/ 64488 w 126999"/>
                  <a:gd name="connsiteY3" fmla="*/ 76341 h 70555"/>
                  <a:gd name="connsiteX4" fmla="*/ 126789 w 126999"/>
                  <a:gd name="connsiteY4" fmla="*/ 48048 h 70555"/>
                  <a:gd name="connsiteX5" fmla="*/ 128976 w 126999"/>
                  <a:gd name="connsiteY5" fmla="*/ 38170 h 70555"/>
                  <a:gd name="connsiteX6" fmla="*/ 64488 w 126999"/>
                  <a:gd name="connsiteY6" fmla="*/ 0 h 70555"/>
                  <a:gd name="connsiteX7" fmla="*/ 64488 w 126999"/>
                  <a:gd name="connsiteY7" fmla="*/ 64911 h 70555"/>
                  <a:gd name="connsiteX8" fmla="*/ 19333 w 126999"/>
                  <a:gd name="connsiteY8" fmla="*/ 38170 h 70555"/>
                  <a:gd name="connsiteX9" fmla="*/ 21872 w 126999"/>
                  <a:gd name="connsiteY9" fmla="*/ 29280 h 70555"/>
                  <a:gd name="connsiteX10" fmla="*/ 64488 w 126999"/>
                  <a:gd name="connsiteY10" fmla="*/ 11430 h 70555"/>
                  <a:gd name="connsiteX11" fmla="*/ 107104 w 126999"/>
                  <a:gd name="connsiteY11" fmla="*/ 29280 h 70555"/>
                  <a:gd name="connsiteX12" fmla="*/ 109644 w 126999"/>
                  <a:gd name="connsiteY12" fmla="*/ 38170 h 70555"/>
                  <a:gd name="connsiteX13" fmla="*/ 64488 w 126999"/>
                  <a:gd name="connsiteY13" fmla="*/ 6491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0555">
                    <a:moveTo>
                      <a:pt x="64488" y="0"/>
                    </a:moveTo>
                    <a:cubicBezTo>
                      <a:pt x="28857" y="0"/>
                      <a:pt x="0" y="17074"/>
                      <a:pt x="0" y="38170"/>
                    </a:cubicBezTo>
                    <a:cubicBezTo>
                      <a:pt x="0" y="41628"/>
                      <a:pt x="776" y="44873"/>
                      <a:pt x="2187" y="48048"/>
                    </a:cubicBezTo>
                    <a:cubicBezTo>
                      <a:pt x="9525" y="64347"/>
                      <a:pt x="34643" y="76341"/>
                      <a:pt x="64488" y="76341"/>
                    </a:cubicBezTo>
                    <a:cubicBezTo>
                      <a:pt x="94333" y="76341"/>
                      <a:pt x="119451" y="64347"/>
                      <a:pt x="126789" y="48048"/>
                    </a:cubicBezTo>
                    <a:cubicBezTo>
                      <a:pt x="128200" y="44873"/>
                      <a:pt x="128976" y="41557"/>
                      <a:pt x="128976" y="38170"/>
                    </a:cubicBezTo>
                    <a:cubicBezTo>
                      <a:pt x="128976" y="17074"/>
                      <a:pt x="100118" y="0"/>
                      <a:pt x="64488" y="0"/>
                    </a:cubicBezTo>
                    <a:close/>
                    <a:moveTo>
                      <a:pt x="64488" y="64911"/>
                    </a:moveTo>
                    <a:cubicBezTo>
                      <a:pt x="39582" y="64911"/>
                      <a:pt x="19333" y="52987"/>
                      <a:pt x="19333" y="38170"/>
                    </a:cubicBezTo>
                    <a:cubicBezTo>
                      <a:pt x="19333" y="35066"/>
                      <a:pt x="20249" y="32103"/>
                      <a:pt x="21872" y="29280"/>
                    </a:cubicBezTo>
                    <a:cubicBezTo>
                      <a:pt x="28011" y="18909"/>
                      <a:pt x="44803" y="11430"/>
                      <a:pt x="64488" y="11430"/>
                    </a:cubicBezTo>
                    <a:cubicBezTo>
                      <a:pt x="84173" y="11430"/>
                      <a:pt x="100895" y="18909"/>
                      <a:pt x="107104" y="29280"/>
                    </a:cubicBezTo>
                    <a:cubicBezTo>
                      <a:pt x="108797" y="32103"/>
                      <a:pt x="109644" y="35066"/>
                      <a:pt x="109644" y="38170"/>
                    </a:cubicBezTo>
                    <a:cubicBezTo>
                      <a:pt x="109644" y="52917"/>
                      <a:pt x="89465" y="64911"/>
                      <a:pt x="64488" y="64911"/>
                    </a:cubicBezTo>
                    <a:close/>
                  </a:path>
                </a:pathLst>
              </a:custGeom>
              <a:solidFill>
                <a:srgbClr val="FFFFFF"/>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41FB7206-65B2-46DB-965B-262D5264E903}"/>
                  </a:ext>
                </a:extLst>
              </p:cNvPr>
              <p:cNvSpPr/>
              <p:nvPr/>
            </p:nvSpPr>
            <p:spPr>
              <a:xfrm>
                <a:off x="6867455" y="3722370"/>
                <a:ext cx="84667" cy="49389"/>
              </a:xfrm>
              <a:custGeom>
                <a:avLst/>
                <a:gdLst>
                  <a:gd name="connsiteX0" fmla="*/ 90311 w 84666"/>
                  <a:gd name="connsiteY0" fmla="*/ 26740 h 49388"/>
                  <a:gd name="connsiteX1" fmla="*/ 45155 w 84666"/>
                  <a:gd name="connsiteY1" fmla="*/ 53481 h 49388"/>
                  <a:gd name="connsiteX2" fmla="*/ 0 w 84666"/>
                  <a:gd name="connsiteY2" fmla="*/ 26740 h 49388"/>
                  <a:gd name="connsiteX3" fmla="*/ 2540 w 84666"/>
                  <a:gd name="connsiteY3" fmla="*/ 17850 h 49388"/>
                  <a:gd name="connsiteX4" fmla="*/ 45155 w 84666"/>
                  <a:gd name="connsiteY4" fmla="*/ 0 h 49388"/>
                  <a:gd name="connsiteX5" fmla="*/ 87771 w 84666"/>
                  <a:gd name="connsiteY5" fmla="*/ 17850 h 49388"/>
                  <a:gd name="connsiteX6" fmla="*/ 90311 w 84666"/>
                  <a:gd name="connsiteY6" fmla="*/ 267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90311" y="26740"/>
                    </a:moveTo>
                    <a:cubicBezTo>
                      <a:pt x="90311" y="41487"/>
                      <a:pt x="70062" y="53481"/>
                      <a:pt x="45155" y="53481"/>
                    </a:cubicBezTo>
                    <a:cubicBezTo>
                      <a:pt x="20249" y="53481"/>
                      <a:pt x="0" y="41557"/>
                      <a:pt x="0" y="26740"/>
                    </a:cubicBezTo>
                    <a:cubicBezTo>
                      <a:pt x="0" y="23636"/>
                      <a:pt x="917" y="20673"/>
                      <a:pt x="2540" y="17850"/>
                    </a:cubicBezTo>
                    <a:cubicBezTo>
                      <a:pt x="8678" y="7479"/>
                      <a:pt x="25470" y="0"/>
                      <a:pt x="45155" y="0"/>
                    </a:cubicBezTo>
                    <a:cubicBezTo>
                      <a:pt x="64841" y="0"/>
                      <a:pt x="81562" y="7479"/>
                      <a:pt x="87771" y="17850"/>
                    </a:cubicBezTo>
                    <a:cubicBezTo>
                      <a:pt x="89464" y="20602"/>
                      <a:pt x="90311" y="23636"/>
                      <a:pt x="90311" y="26740"/>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2B0B6554-AC75-4863-8146-8D965242415C}"/>
                  </a:ext>
                </a:extLst>
              </p:cNvPr>
              <p:cNvSpPr/>
              <p:nvPr/>
            </p:nvSpPr>
            <p:spPr>
              <a:xfrm>
                <a:off x="6811786" y="3927052"/>
                <a:ext cx="197556" cy="112889"/>
              </a:xfrm>
              <a:custGeom>
                <a:avLst/>
                <a:gdLst>
                  <a:gd name="connsiteX0" fmla="*/ 201648 w 197555"/>
                  <a:gd name="connsiteY0" fmla="*/ 59690 h 112888"/>
                  <a:gd name="connsiteX1" fmla="*/ 128270 w 197555"/>
                  <a:gd name="connsiteY1" fmla="*/ 117051 h 112888"/>
                  <a:gd name="connsiteX2" fmla="*/ 100824 w 197555"/>
                  <a:gd name="connsiteY2" fmla="*/ 119309 h 112888"/>
                  <a:gd name="connsiteX3" fmla="*/ 0 w 197555"/>
                  <a:gd name="connsiteY3" fmla="*/ 59690 h 112888"/>
                  <a:gd name="connsiteX4" fmla="*/ 847 w 197555"/>
                  <a:gd name="connsiteY4" fmla="*/ 51929 h 112888"/>
                  <a:gd name="connsiteX5" fmla="*/ 100824 w 197555"/>
                  <a:gd name="connsiteY5" fmla="*/ 0 h 112888"/>
                  <a:gd name="connsiteX6" fmla="*/ 200942 w 197555"/>
                  <a:gd name="connsiteY6" fmla="*/ 52705 h 112888"/>
                  <a:gd name="connsiteX7" fmla="*/ 201648 w 197555"/>
                  <a:gd name="connsiteY7" fmla="*/ 5969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555" h="112888">
                    <a:moveTo>
                      <a:pt x="201648" y="59690"/>
                    </a:moveTo>
                    <a:cubicBezTo>
                      <a:pt x="201648" y="86995"/>
                      <a:pt x="170603" y="110066"/>
                      <a:pt x="128270" y="117051"/>
                    </a:cubicBezTo>
                    <a:cubicBezTo>
                      <a:pt x="119521" y="118533"/>
                      <a:pt x="110349" y="119309"/>
                      <a:pt x="100824" y="119309"/>
                    </a:cubicBezTo>
                    <a:cubicBezTo>
                      <a:pt x="45155" y="119309"/>
                      <a:pt x="0" y="92639"/>
                      <a:pt x="0" y="59690"/>
                    </a:cubicBezTo>
                    <a:cubicBezTo>
                      <a:pt x="0" y="57079"/>
                      <a:pt x="282" y="54469"/>
                      <a:pt x="847" y="51929"/>
                    </a:cubicBezTo>
                    <a:cubicBezTo>
                      <a:pt x="7267" y="22577"/>
                      <a:pt x="49600" y="0"/>
                      <a:pt x="100824" y="0"/>
                    </a:cubicBezTo>
                    <a:cubicBezTo>
                      <a:pt x="152470" y="0"/>
                      <a:pt x="195086" y="23001"/>
                      <a:pt x="200942" y="52705"/>
                    </a:cubicBezTo>
                    <a:cubicBezTo>
                      <a:pt x="201436" y="54963"/>
                      <a:pt x="201648" y="57291"/>
                      <a:pt x="201648" y="59690"/>
                    </a:cubicBez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D7A8D251-BC94-4D12-B084-CF69E555374B}"/>
                  </a:ext>
                </a:extLst>
              </p:cNvPr>
              <p:cNvSpPr/>
              <p:nvPr/>
            </p:nvSpPr>
            <p:spPr>
              <a:xfrm>
                <a:off x="6731353" y="3796101"/>
                <a:ext cx="359833" cy="402167"/>
              </a:xfrm>
              <a:custGeom>
                <a:avLst/>
                <a:gdLst>
                  <a:gd name="connsiteX0" fmla="*/ 347698 w 359833"/>
                  <a:gd name="connsiteY0" fmla="*/ 257104 h 402166"/>
                  <a:gd name="connsiteX1" fmla="*/ 226413 w 359833"/>
                  <a:gd name="connsiteY1" fmla="*/ 74577 h 402166"/>
                  <a:gd name="connsiteX2" fmla="*/ 226413 w 359833"/>
                  <a:gd name="connsiteY2" fmla="*/ 0 h 402166"/>
                  <a:gd name="connsiteX3" fmla="*/ 181257 w 359833"/>
                  <a:gd name="connsiteY3" fmla="*/ 10936 h 402166"/>
                  <a:gd name="connsiteX4" fmla="*/ 136102 w 359833"/>
                  <a:gd name="connsiteY4" fmla="*/ 0 h 402166"/>
                  <a:gd name="connsiteX5" fmla="*/ 136102 w 359833"/>
                  <a:gd name="connsiteY5" fmla="*/ 74577 h 402166"/>
                  <a:gd name="connsiteX6" fmla="*/ 14817 w 359833"/>
                  <a:gd name="connsiteY6" fmla="*/ 257104 h 402166"/>
                  <a:gd name="connsiteX7" fmla="*/ 0 w 359833"/>
                  <a:gd name="connsiteY7" fmla="*/ 305858 h 402166"/>
                  <a:gd name="connsiteX8" fmla="*/ 63006 w 359833"/>
                  <a:gd name="connsiteY8" fmla="*/ 390666 h 402166"/>
                  <a:gd name="connsiteX9" fmla="*/ 181328 w 359833"/>
                  <a:gd name="connsiteY9" fmla="*/ 408093 h 402166"/>
                  <a:gd name="connsiteX10" fmla="*/ 299650 w 359833"/>
                  <a:gd name="connsiteY10" fmla="*/ 390666 h 402166"/>
                  <a:gd name="connsiteX11" fmla="*/ 347698 w 359833"/>
                  <a:gd name="connsiteY11" fmla="*/ 257104 h 402166"/>
                  <a:gd name="connsiteX12" fmla="*/ 311644 w 359833"/>
                  <a:gd name="connsiteY12" fmla="*/ 354965 h 402166"/>
                  <a:gd name="connsiteX13" fmla="*/ 181257 w 359833"/>
                  <a:gd name="connsiteY13" fmla="*/ 386644 h 402166"/>
                  <a:gd name="connsiteX14" fmla="*/ 166441 w 359833"/>
                  <a:gd name="connsiteY14" fmla="*/ 386292 h 402166"/>
                  <a:gd name="connsiteX15" fmla="*/ 50871 w 359833"/>
                  <a:gd name="connsiteY15" fmla="*/ 355035 h 402166"/>
                  <a:gd name="connsiteX16" fmla="*/ 15381 w 359833"/>
                  <a:gd name="connsiteY16" fmla="*/ 304094 h 402166"/>
                  <a:gd name="connsiteX17" fmla="*/ 24554 w 359833"/>
                  <a:gd name="connsiteY17" fmla="*/ 274038 h 402166"/>
                  <a:gd name="connsiteX18" fmla="*/ 81280 w 359833"/>
                  <a:gd name="connsiteY18" fmla="*/ 182951 h 402166"/>
                  <a:gd name="connsiteX19" fmla="*/ 181257 w 359833"/>
                  <a:gd name="connsiteY19" fmla="*/ 131021 h 402166"/>
                  <a:gd name="connsiteX20" fmla="*/ 281376 w 359833"/>
                  <a:gd name="connsiteY20" fmla="*/ 183727 h 402166"/>
                  <a:gd name="connsiteX21" fmla="*/ 337961 w 359833"/>
                  <a:gd name="connsiteY21" fmla="*/ 274038 h 402166"/>
                  <a:gd name="connsiteX22" fmla="*/ 311644 w 359833"/>
                  <a:gd name="connsiteY22" fmla="*/ 354965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9833" h="402166">
                    <a:moveTo>
                      <a:pt x="347698" y="257104"/>
                    </a:moveTo>
                    <a:lnTo>
                      <a:pt x="226413" y="74577"/>
                    </a:lnTo>
                    <a:lnTo>
                      <a:pt x="226413" y="0"/>
                    </a:lnTo>
                    <a:cubicBezTo>
                      <a:pt x="214771" y="6702"/>
                      <a:pt x="198825" y="10936"/>
                      <a:pt x="181257" y="10936"/>
                    </a:cubicBezTo>
                    <a:cubicBezTo>
                      <a:pt x="163689" y="10936"/>
                      <a:pt x="147743" y="6702"/>
                      <a:pt x="136102" y="0"/>
                    </a:cubicBezTo>
                    <a:lnTo>
                      <a:pt x="136102" y="74577"/>
                    </a:lnTo>
                    <a:lnTo>
                      <a:pt x="14817" y="257104"/>
                    </a:lnTo>
                    <a:cubicBezTo>
                      <a:pt x="4657" y="272344"/>
                      <a:pt x="0" y="289278"/>
                      <a:pt x="0" y="305858"/>
                    </a:cubicBezTo>
                    <a:cubicBezTo>
                      <a:pt x="0" y="343111"/>
                      <a:pt x="23707" y="378883"/>
                      <a:pt x="63006" y="390666"/>
                    </a:cubicBezTo>
                    <a:cubicBezTo>
                      <a:pt x="101600" y="402308"/>
                      <a:pt x="141464" y="408093"/>
                      <a:pt x="181328" y="408093"/>
                    </a:cubicBezTo>
                    <a:cubicBezTo>
                      <a:pt x="221192" y="408093"/>
                      <a:pt x="261056" y="402308"/>
                      <a:pt x="299650" y="390666"/>
                    </a:cubicBezTo>
                    <a:cubicBezTo>
                      <a:pt x="356447" y="373591"/>
                      <a:pt x="380577" y="306564"/>
                      <a:pt x="347698" y="257104"/>
                    </a:cubicBezTo>
                    <a:close/>
                    <a:moveTo>
                      <a:pt x="311644" y="354965"/>
                    </a:moveTo>
                    <a:cubicBezTo>
                      <a:pt x="270722" y="376061"/>
                      <a:pt x="225990" y="386644"/>
                      <a:pt x="181257" y="386644"/>
                    </a:cubicBezTo>
                    <a:cubicBezTo>
                      <a:pt x="176318" y="386644"/>
                      <a:pt x="171380" y="386503"/>
                      <a:pt x="166441" y="386292"/>
                    </a:cubicBezTo>
                    <a:cubicBezTo>
                      <a:pt x="126718" y="384175"/>
                      <a:pt x="87277" y="373733"/>
                      <a:pt x="50871" y="355035"/>
                    </a:cubicBezTo>
                    <a:cubicBezTo>
                      <a:pt x="28505" y="346851"/>
                      <a:pt x="15381" y="325896"/>
                      <a:pt x="15381" y="304094"/>
                    </a:cubicBezTo>
                    <a:cubicBezTo>
                      <a:pt x="15381" y="293864"/>
                      <a:pt x="18274" y="283422"/>
                      <a:pt x="24554" y="274038"/>
                    </a:cubicBezTo>
                    <a:lnTo>
                      <a:pt x="81280" y="182951"/>
                    </a:lnTo>
                    <a:cubicBezTo>
                      <a:pt x="87701" y="153599"/>
                      <a:pt x="130034" y="131021"/>
                      <a:pt x="181257" y="131021"/>
                    </a:cubicBezTo>
                    <a:cubicBezTo>
                      <a:pt x="232904" y="131021"/>
                      <a:pt x="275519" y="154022"/>
                      <a:pt x="281376" y="183727"/>
                    </a:cubicBezTo>
                    <a:lnTo>
                      <a:pt x="337961" y="274038"/>
                    </a:lnTo>
                    <a:cubicBezTo>
                      <a:pt x="357505" y="303177"/>
                      <a:pt x="344594" y="342900"/>
                      <a:pt x="311644" y="354965"/>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4A0F9EF3-2C97-493B-98B1-0A4CAA1F70E3}"/>
                  </a:ext>
                </a:extLst>
              </p:cNvPr>
              <p:cNvSpPr/>
              <p:nvPr/>
            </p:nvSpPr>
            <p:spPr>
              <a:xfrm>
                <a:off x="6746734" y="3978981"/>
                <a:ext cx="197556" cy="197556"/>
              </a:xfrm>
              <a:custGeom>
                <a:avLst/>
                <a:gdLst>
                  <a:gd name="connsiteX0" fmla="*/ 151060 w 197555"/>
                  <a:gd name="connsiteY0" fmla="*/ 203341 h 197555"/>
                  <a:gd name="connsiteX1" fmla="*/ 35490 w 197555"/>
                  <a:gd name="connsiteY1" fmla="*/ 172085 h 197555"/>
                  <a:gd name="connsiteX2" fmla="*/ 0 w 197555"/>
                  <a:gd name="connsiteY2" fmla="*/ 121144 h 197555"/>
                  <a:gd name="connsiteX3" fmla="*/ 9173 w 197555"/>
                  <a:gd name="connsiteY3" fmla="*/ 91087 h 197555"/>
                  <a:gd name="connsiteX4" fmla="*/ 65899 w 197555"/>
                  <a:gd name="connsiteY4" fmla="*/ 0 h 197555"/>
                  <a:gd name="connsiteX5" fmla="*/ 65052 w 197555"/>
                  <a:gd name="connsiteY5" fmla="*/ 7761 h 197555"/>
                  <a:gd name="connsiteX6" fmla="*/ 165876 w 197555"/>
                  <a:gd name="connsiteY6" fmla="*/ 67380 h 197555"/>
                  <a:gd name="connsiteX7" fmla="*/ 193322 w 197555"/>
                  <a:gd name="connsiteY7" fmla="*/ 65123 h 197555"/>
                  <a:gd name="connsiteX8" fmla="*/ 151060 w 197555"/>
                  <a:gd name="connsiteY8" fmla="*/ 203341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55" h="197555">
                    <a:moveTo>
                      <a:pt x="151060" y="203341"/>
                    </a:moveTo>
                    <a:cubicBezTo>
                      <a:pt x="111337" y="201224"/>
                      <a:pt x="71896" y="190782"/>
                      <a:pt x="35490" y="172085"/>
                    </a:cubicBezTo>
                    <a:cubicBezTo>
                      <a:pt x="13124" y="163900"/>
                      <a:pt x="0" y="142946"/>
                      <a:pt x="0" y="121144"/>
                    </a:cubicBezTo>
                    <a:cubicBezTo>
                      <a:pt x="0" y="110913"/>
                      <a:pt x="2893" y="100471"/>
                      <a:pt x="9173" y="91087"/>
                    </a:cubicBezTo>
                    <a:lnTo>
                      <a:pt x="65899" y="0"/>
                    </a:lnTo>
                    <a:cubicBezTo>
                      <a:pt x="65335" y="2540"/>
                      <a:pt x="65052" y="5150"/>
                      <a:pt x="65052" y="7761"/>
                    </a:cubicBezTo>
                    <a:cubicBezTo>
                      <a:pt x="65052" y="40710"/>
                      <a:pt x="110208" y="67380"/>
                      <a:pt x="165876" y="67380"/>
                    </a:cubicBezTo>
                    <a:cubicBezTo>
                      <a:pt x="175401" y="67380"/>
                      <a:pt x="184574" y="66604"/>
                      <a:pt x="193322" y="65123"/>
                    </a:cubicBezTo>
                    <a:cubicBezTo>
                      <a:pt x="199108" y="88265"/>
                      <a:pt x="212655" y="164888"/>
                      <a:pt x="151060" y="203341"/>
                    </a:cubicBezTo>
                    <a:close/>
                  </a:path>
                </a:pathLst>
              </a:custGeom>
              <a:solidFill>
                <a:schemeClr val="accent5">
                  <a:lumMod val="75000"/>
                </a:schemeClr>
              </a:solidFill>
              <a:ln w="7047"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20193A19-1F17-4D73-AE04-2733D5EE9AD2}"/>
                  </a:ext>
                </a:extLst>
              </p:cNvPr>
              <p:cNvSpPr/>
              <p:nvPr/>
            </p:nvSpPr>
            <p:spPr>
              <a:xfrm>
                <a:off x="6897793" y="3979757"/>
                <a:ext cx="176389" cy="197556"/>
              </a:xfrm>
              <a:custGeom>
                <a:avLst/>
                <a:gdLst>
                  <a:gd name="connsiteX0" fmla="*/ 145203 w 176388"/>
                  <a:gd name="connsiteY0" fmla="*/ 171309 h 197555"/>
                  <a:gd name="connsiteX1" fmla="*/ 14816 w 176388"/>
                  <a:gd name="connsiteY1" fmla="*/ 202988 h 197555"/>
                  <a:gd name="connsiteX2" fmla="*/ 0 w 176388"/>
                  <a:gd name="connsiteY2" fmla="*/ 202636 h 197555"/>
                  <a:gd name="connsiteX3" fmla="*/ 42263 w 176388"/>
                  <a:gd name="connsiteY3" fmla="*/ 64347 h 197555"/>
                  <a:gd name="connsiteX4" fmla="*/ 115641 w 176388"/>
                  <a:gd name="connsiteY4" fmla="*/ 6985 h 197555"/>
                  <a:gd name="connsiteX5" fmla="*/ 114935 w 176388"/>
                  <a:gd name="connsiteY5" fmla="*/ 0 h 197555"/>
                  <a:gd name="connsiteX6" fmla="*/ 171521 w 176388"/>
                  <a:gd name="connsiteY6" fmla="*/ 90311 h 197555"/>
                  <a:gd name="connsiteX7" fmla="*/ 145203 w 176388"/>
                  <a:gd name="connsiteY7" fmla="*/ 171309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97555">
                    <a:moveTo>
                      <a:pt x="145203" y="171309"/>
                    </a:moveTo>
                    <a:cubicBezTo>
                      <a:pt x="104281" y="192405"/>
                      <a:pt x="59549" y="202988"/>
                      <a:pt x="14816" y="202988"/>
                    </a:cubicBezTo>
                    <a:cubicBezTo>
                      <a:pt x="9878" y="202988"/>
                      <a:pt x="4939" y="202847"/>
                      <a:pt x="0" y="202636"/>
                    </a:cubicBezTo>
                    <a:cubicBezTo>
                      <a:pt x="61595" y="164112"/>
                      <a:pt x="48048" y="87559"/>
                      <a:pt x="42263" y="64347"/>
                    </a:cubicBezTo>
                    <a:cubicBezTo>
                      <a:pt x="84596" y="57362"/>
                      <a:pt x="115641" y="34290"/>
                      <a:pt x="115641" y="6985"/>
                    </a:cubicBezTo>
                    <a:cubicBezTo>
                      <a:pt x="115641" y="4586"/>
                      <a:pt x="115429" y="2258"/>
                      <a:pt x="114935" y="0"/>
                    </a:cubicBezTo>
                    <a:lnTo>
                      <a:pt x="171521" y="90311"/>
                    </a:lnTo>
                    <a:cubicBezTo>
                      <a:pt x="191064" y="119521"/>
                      <a:pt x="178153" y="159244"/>
                      <a:pt x="145203" y="171309"/>
                    </a:cubicBezTo>
                    <a:close/>
                  </a:path>
                </a:pathLst>
              </a:custGeom>
              <a:solidFill>
                <a:schemeClr val="accent5"/>
              </a:solidFill>
              <a:ln w="7047"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3ADF3D6E-4F32-49E6-A16E-B89EB0955C1D}"/>
                  </a:ext>
                </a:extLst>
              </p:cNvPr>
              <p:cNvSpPr/>
              <p:nvPr/>
            </p:nvSpPr>
            <p:spPr>
              <a:xfrm>
                <a:off x="6824133" y="4080651"/>
                <a:ext cx="14111" cy="14111"/>
              </a:xfrm>
              <a:custGeom>
                <a:avLst/>
                <a:gdLst>
                  <a:gd name="connsiteX0" fmla="*/ 18486 w 14111"/>
                  <a:gd name="connsiteY0" fmla="*/ 9243 h 14111"/>
                  <a:gd name="connsiteX1" fmla="*/ 9243 w 14111"/>
                  <a:gd name="connsiteY1" fmla="*/ 18485 h 14111"/>
                  <a:gd name="connsiteX2" fmla="*/ 0 w 14111"/>
                  <a:gd name="connsiteY2" fmla="*/ 9243 h 14111"/>
                  <a:gd name="connsiteX3" fmla="*/ 9243 w 14111"/>
                  <a:gd name="connsiteY3" fmla="*/ 0 h 14111"/>
                  <a:gd name="connsiteX4" fmla="*/ 18486 w 14111"/>
                  <a:gd name="connsiteY4" fmla="*/ 924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486" y="9243"/>
                    </a:moveTo>
                    <a:cubicBezTo>
                      <a:pt x="18486" y="14347"/>
                      <a:pt x="14348" y="18485"/>
                      <a:pt x="9243" y="18485"/>
                    </a:cubicBezTo>
                    <a:cubicBezTo>
                      <a:pt x="4138" y="18485"/>
                      <a:pt x="0" y="14347"/>
                      <a:pt x="0" y="9243"/>
                    </a:cubicBezTo>
                    <a:cubicBezTo>
                      <a:pt x="0" y="4138"/>
                      <a:pt x="4138" y="0"/>
                      <a:pt x="9243" y="0"/>
                    </a:cubicBezTo>
                    <a:cubicBezTo>
                      <a:pt x="14348" y="0"/>
                      <a:pt x="18486" y="4138"/>
                      <a:pt x="18486" y="9243"/>
                    </a:cubicBezTo>
                    <a:close/>
                  </a:path>
                </a:pathLst>
              </a:custGeom>
              <a:solidFill>
                <a:srgbClr val="F5F5FD"/>
              </a:solidFill>
              <a:ln w="7047"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6A928FED-2E3B-4C3A-83DE-EAB59D094EFE}"/>
                  </a:ext>
                </a:extLst>
              </p:cNvPr>
              <p:cNvSpPr/>
              <p:nvPr/>
            </p:nvSpPr>
            <p:spPr>
              <a:xfrm>
                <a:off x="6903367" y="4056380"/>
                <a:ext cx="7056" cy="7056"/>
              </a:xfrm>
              <a:custGeom>
                <a:avLst/>
                <a:gdLst>
                  <a:gd name="connsiteX0" fmla="*/ 9313 w 7055"/>
                  <a:gd name="connsiteY0" fmla="*/ 4657 h 7055"/>
                  <a:gd name="connsiteX1" fmla="*/ 4657 w 7055"/>
                  <a:gd name="connsiteY1" fmla="*/ 9313 h 7055"/>
                  <a:gd name="connsiteX2" fmla="*/ 0 w 7055"/>
                  <a:gd name="connsiteY2" fmla="*/ 4657 h 7055"/>
                  <a:gd name="connsiteX3" fmla="*/ 4657 w 7055"/>
                  <a:gd name="connsiteY3" fmla="*/ 0 h 7055"/>
                  <a:gd name="connsiteX4" fmla="*/ 9313 w 7055"/>
                  <a:gd name="connsiteY4" fmla="*/ 465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313" y="4657"/>
                    </a:moveTo>
                    <a:cubicBezTo>
                      <a:pt x="9313" y="7229"/>
                      <a:pt x="7229" y="9313"/>
                      <a:pt x="4657" y="9313"/>
                    </a:cubicBezTo>
                    <a:cubicBezTo>
                      <a:pt x="2085" y="9313"/>
                      <a:pt x="0" y="7229"/>
                      <a:pt x="0" y="4657"/>
                    </a:cubicBezTo>
                    <a:cubicBezTo>
                      <a:pt x="0" y="2085"/>
                      <a:pt x="2085" y="0"/>
                      <a:pt x="4657" y="0"/>
                    </a:cubicBezTo>
                    <a:cubicBezTo>
                      <a:pt x="7229" y="0"/>
                      <a:pt x="9313" y="2085"/>
                      <a:pt x="9313" y="4657"/>
                    </a:cubicBezTo>
                    <a:close/>
                  </a:path>
                </a:pathLst>
              </a:custGeom>
              <a:solidFill>
                <a:srgbClr val="F5F5FD"/>
              </a:solidFill>
              <a:ln w="7047" cap="flat">
                <a:noFill/>
                <a:prstDash val="solid"/>
                <a:miter/>
              </a:ln>
            </p:spPr>
            <p:txBody>
              <a:bodyPr rtlCol="0" anchor="ctr"/>
              <a:lstStyle/>
              <a:p>
                <a:endParaRPr lang="en-ID"/>
              </a:p>
            </p:txBody>
          </p:sp>
        </p:grpSp>
        <p:grpSp>
          <p:nvGrpSpPr>
            <p:cNvPr id="56" name="Graphic 3">
              <a:extLst>
                <a:ext uri="{FF2B5EF4-FFF2-40B4-BE49-F238E27FC236}">
                  <a16:creationId xmlns:a16="http://schemas.microsoft.com/office/drawing/2014/main" id="{0662682B-3837-4B52-9650-E0C94614A2E9}"/>
                </a:ext>
              </a:extLst>
            </p:cNvPr>
            <p:cNvGrpSpPr/>
            <p:nvPr/>
          </p:nvGrpSpPr>
          <p:grpSpPr>
            <a:xfrm>
              <a:off x="2857786" y="5619381"/>
              <a:ext cx="155222" cy="465667"/>
              <a:chOff x="6505504" y="3696758"/>
              <a:chExt cx="155222" cy="465667"/>
            </a:xfrm>
            <a:solidFill>
              <a:schemeClr val="accent1"/>
            </a:solidFill>
          </p:grpSpPr>
          <p:sp>
            <p:nvSpPr>
              <p:cNvPr id="68" name="Freeform: Shape 67">
                <a:extLst>
                  <a:ext uri="{FF2B5EF4-FFF2-40B4-BE49-F238E27FC236}">
                    <a16:creationId xmlns:a16="http://schemas.microsoft.com/office/drawing/2014/main" id="{6000D2C4-E14C-4205-8C9D-B89C09E713D8}"/>
                  </a:ext>
                </a:extLst>
              </p:cNvPr>
              <p:cNvSpPr/>
              <p:nvPr/>
            </p:nvSpPr>
            <p:spPr>
              <a:xfrm>
                <a:off x="6528717" y="3710517"/>
                <a:ext cx="105833" cy="63500"/>
              </a:xfrm>
              <a:custGeom>
                <a:avLst/>
                <a:gdLst>
                  <a:gd name="connsiteX0" fmla="*/ 108797 w 105833"/>
                  <a:gd name="connsiteY0" fmla="*/ 32244 h 63500"/>
                  <a:gd name="connsiteX1" fmla="*/ 54398 w 105833"/>
                  <a:gd name="connsiteY1" fmla="*/ 64417 h 63500"/>
                  <a:gd name="connsiteX2" fmla="*/ 0 w 105833"/>
                  <a:gd name="connsiteY2" fmla="*/ 32244 h 63500"/>
                  <a:gd name="connsiteX3" fmla="*/ 3104 w 105833"/>
                  <a:gd name="connsiteY3" fmla="*/ 21519 h 63500"/>
                  <a:gd name="connsiteX4" fmla="*/ 54398 w 105833"/>
                  <a:gd name="connsiteY4" fmla="*/ 0 h 63500"/>
                  <a:gd name="connsiteX5" fmla="*/ 105692 w 105833"/>
                  <a:gd name="connsiteY5" fmla="*/ 21519 h 63500"/>
                  <a:gd name="connsiteX6" fmla="*/ 105763 w 105833"/>
                  <a:gd name="connsiteY6" fmla="*/ 21519 h 63500"/>
                  <a:gd name="connsiteX7" fmla="*/ 108797 w 105833"/>
                  <a:gd name="connsiteY7" fmla="*/ 3224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8797" y="32244"/>
                    </a:moveTo>
                    <a:cubicBezTo>
                      <a:pt x="108797" y="50024"/>
                      <a:pt x="84455" y="64417"/>
                      <a:pt x="54398" y="64417"/>
                    </a:cubicBezTo>
                    <a:cubicBezTo>
                      <a:pt x="24342" y="64417"/>
                      <a:pt x="0" y="50024"/>
                      <a:pt x="0" y="32244"/>
                    </a:cubicBezTo>
                    <a:cubicBezTo>
                      <a:pt x="0" y="28504"/>
                      <a:pt x="1058" y="24906"/>
                      <a:pt x="3104" y="21519"/>
                    </a:cubicBezTo>
                    <a:cubicBezTo>
                      <a:pt x="10513" y="8960"/>
                      <a:pt x="30691" y="0"/>
                      <a:pt x="54398" y="0"/>
                    </a:cubicBezTo>
                    <a:cubicBezTo>
                      <a:pt x="78105" y="0"/>
                      <a:pt x="98284" y="8960"/>
                      <a:pt x="105692" y="21519"/>
                    </a:cubicBezTo>
                    <a:lnTo>
                      <a:pt x="105763" y="21519"/>
                    </a:lnTo>
                    <a:cubicBezTo>
                      <a:pt x="107738" y="24906"/>
                      <a:pt x="108797" y="28504"/>
                      <a:pt x="108797" y="32244"/>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298C6639-ED1F-43D8-BA74-360E1062A0DA}"/>
                  </a:ext>
                </a:extLst>
              </p:cNvPr>
              <p:cNvSpPr/>
              <p:nvPr/>
            </p:nvSpPr>
            <p:spPr>
              <a:xfrm>
                <a:off x="6505504" y="3696758"/>
                <a:ext cx="155222" cy="91722"/>
              </a:xfrm>
              <a:custGeom>
                <a:avLst/>
                <a:gdLst>
                  <a:gd name="connsiteX0" fmla="*/ 77611 w 155222"/>
                  <a:gd name="connsiteY0" fmla="*/ 0 h 91722"/>
                  <a:gd name="connsiteX1" fmla="*/ 0 w 155222"/>
                  <a:gd name="connsiteY1" fmla="*/ 45932 h 91722"/>
                  <a:gd name="connsiteX2" fmla="*/ 2611 w 155222"/>
                  <a:gd name="connsiteY2" fmla="*/ 57856 h 91722"/>
                  <a:gd name="connsiteX3" fmla="*/ 77611 w 155222"/>
                  <a:gd name="connsiteY3" fmla="*/ 91863 h 91722"/>
                  <a:gd name="connsiteX4" fmla="*/ 152682 w 155222"/>
                  <a:gd name="connsiteY4" fmla="*/ 57856 h 91722"/>
                  <a:gd name="connsiteX5" fmla="*/ 155293 w 155222"/>
                  <a:gd name="connsiteY5" fmla="*/ 45932 h 91722"/>
                  <a:gd name="connsiteX6" fmla="*/ 77611 w 155222"/>
                  <a:gd name="connsiteY6" fmla="*/ 0 h 91722"/>
                  <a:gd name="connsiteX7" fmla="*/ 77611 w 155222"/>
                  <a:gd name="connsiteY7" fmla="*/ 78176 h 91722"/>
                  <a:gd name="connsiteX8" fmla="*/ 23213 w 155222"/>
                  <a:gd name="connsiteY8" fmla="*/ 46002 h 91722"/>
                  <a:gd name="connsiteX9" fmla="*/ 26318 w 155222"/>
                  <a:gd name="connsiteY9" fmla="*/ 35278 h 91722"/>
                  <a:gd name="connsiteX10" fmla="*/ 77611 w 155222"/>
                  <a:gd name="connsiteY10" fmla="*/ 13758 h 91722"/>
                  <a:gd name="connsiteX11" fmla="*/ 128905 w 155222"/>
                  <a:gd name="connsiteY11" fmla="*/ 35278 h 91722"/>
                  <a:gd name="connsiteX12" fmla="*/ 128976 w 155222"/>
                  <a:gd name="connsiteY12" fmla="*/ 35278 h 91722"/>
                  <a:gd name="connsiteX13" fmla="*/ 132010 w 155222"/>
                  <a:gd name="connsiteY13" fmla="*/ 46002 h 91722"/>
                  <a:gd name="connsiteX14" fmla="*/ 77611 w 155222"/>
                  <a:gd name="connsiteY14" fmla="*/ 7817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5222" h="91722">
                    <a:moveTo>
                      <a:pt x="77611" y="0"/>
                    </a:moveTo>
                    <a:cubicBezTo>
                      <a:pt x="34714" y="0"/>
                      <a:pt x="0" y="20602"/>
                      <a:pt x="0" y="45932"/>
                    </a:cubicBezTo>
                    <a:cubicBezTo>
                      <a:pt x="0" y="50094"/>
                      <a:pt x="917" y="54045"/>
                      <a:pt x="2611" y="57856"/>
                    </a:cubicBezTo>
                    <a:cubicBezTo>
                      <a:pt x="11501" y="77470"/>
                      <a:pt x="41699" y="91863"/>
                      <a:pt x="77611" y="91863"/>
                    </a:cubicBezTo>
                    <a:cubicBezTo>
                      <a:pt x="113524" y="91863"/>
                      <a:pt x="143792" y="77399"/>
                      <a:pt x="152682" y="57856"/>
                    </a:cubicBezTo>
                    <a:cubicBezTo>
                      <a:pt x="154376" y="54045"/>
                      <a:pt x="155293" y="50094"/>
                      <a:pt x="155293" y="45932"/>
                    </a:cubicBezTo>
                    <a:cubicBezTo>
                      <a:pt x="155293" y="20602"/>
                      <a:pt x="120580" y="0"/>
                      <a:pt x="77611" y="0"/>
                    </a:cubicBezTo>
                    <a:close/>
                    <a:moveTo>
                      <a:pt x="77611" y="78176"/>
                    </a:moveTo>
                    <a:cubicBezTo>
                      <a:pt x="47555" y="78176"/>
                      <a:pt x="23213" y="63782"/>
                      <a:pt x="23213" y="46002"/>
                    </a:cubicBezTo>
                    <a:cubicBezTo>
                      <a:pt x="23213" y="42263"/>
                      <a:pt x="24271" y="38664"/>
                      <a:pt x="26318" y="35278"/>
                    </a:cubicBezTo>
                    <a:cubicBezTo>
                      <a:pt x="33726" y="22719"/>
                      <a:pt x="53905" y="13758"/>
                      <a:pt x="77611" y="13758"/>
                    </a:cubicBezTo>
                    <a:cubicBezTo>
                      <a:pt x="101318" y="13758"/>
                      <a:pt x="121497" y="22719"/>
                      <a:pt x="128905" y="35278"/>
                    </a:cubicBezTo>
                    <a:lnTo>
                      <a:pt x="128976" y="35278"/>
                    </a:lnTo>
                    <a:cubicBezTo>
                      <a:pt x="130951" y="38664"/>
                      <a:pt x="132010" y="42192"/>
                      <a:pt x="132010" y="46002"/>
                    </a:cubicBezTo>
                    <a:cubicBezTo>
                      <a:pt x="132010" y="63782"/>
                      <a:pt x="107668" y="78176"/>
                      <a:pt x="77611" y="78176"/>
                    </a:cubicBezTo>
                    <a:close/>
                  </a:path>
                </a:pathLst>
              </a:custGeom>
              <a:solidFill>
                <a:srgbClr val="FFFFFF"/>
              </a:solidFill>
              <a:ln w="704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C46513F1-F15B-47D0-905A-19B912ABCB9A}"/>
                  </a:ext>
                </a:extLst>
              </p:cNvPr>
              <p:cNvSpPr/>
              <p:nvPr/>
            </p:nvSpPr>
            <p:spPr>
              <a:xfrm>
                <a:off x="6534432" y="3802944"/>
                <a:ext cx="91722" cy="359833"/>
              </a:xfrm>
              <a:custGeom>
                <a:avLst/>
                <a:gdLst>
                  <a:gd name="connsiteX0" fmla="*/ 97437 w 91722"/>
                  <a:gd name="connsiteY0" fmla="*/ 0 h 359833"/>
                  <a:gd name="connsiteX1" fmla="*/ 97437 w 91722"/>
                  <a:gd name="connsiteY1" fmla="*/ 317782 h 359833"/>
                  <a:gd name="connsiteX2" fmla="*/ 48683 w 91722"/>
                  <a:gd name="connsiteY2" fmla="*/ 366466 h 359833"/>
                  <a:gd name="connsiteX3" fmla="*/ 0 w 91722"/>
                  <a:gd name="connsiteY3" fmla="*/ 317782 h 359833"/>
                  <a:gd name="connsiteX4" fmla="*/ 0 w 91722"/>
                  <a:gd name="connsiteY4" fmla="*/ 0 h 359833"/>
                  <a:gd name="connsiteX5" fmla="*/ 1341 w 91722"/>
                  <a:gd name="connsiteY5" fmla="*/ 0 h 359833"/>
                  <a:gd name="connsiteX6" fmla="*/ 13829 w 91722"/>
                  <a:gd name="connsiteY6" fmla="*/ 4656 h 359833"/>
                  <a:gd name="connsiteX7" fmla="*/ 13829 w 91722"/>
                  <a:gd name="connsiteY7" fmla="*/ 315736 h 359833"/>
                  <a:gd name="connsiteX8" fmla="*/ 48683 w 91722"/>
                  <a:gd name="connsiteY8" fmla="*/ 350591 h 359833"/>
                  <a:gd name="connsiteX9" fmla="*/ 83538 w 91722"/>
                  <a:gd name="connsiteY9" fmla="*/ 315736 h 359833"/>
                  <a:gd name="connsiteX10" fmla="*/ 83538 w 91722"/>
                  <a:gd name="connsiteY10" fmla="*/ 4656 h 359833"/>
                  <a:gd name="connsiteX11" fmla="*/ 96097 w 91722"/>
                  <a:gd name="connsiteY11" fmla="*/ 0 h 359833"/>
                  <a:gd name="connsiteX12" fmla="*/ 97437 w 91722"/>
                  <a:gd name="connsiteY12" fmla="*/ 0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722" h="359833">
                    <a:moveTo>
                      <a:pt x="97437" y="0"/>
                    </a:moveTo>
                    <a:lnTo>
                      <a:pt x="97437" y="317782"/>
                    </a:lnTo>
                    <a:cubicBezTo>
                      <a:pt x="97437" y="344664"/>
                      <a:pt x="75565" y="366466"/>
                      <a:pt x="48683" y="366466"/>
                    </a:cubicBezTo>
                    <a:cubicBezTo>
                      <a:pt x="21801" y="366466"/>
                      <a:pt x="0" y="344664"/>
                      <a:pt x="0" y="317782"/>
                    </a:cubicBezTo>
                    <a:lnTo>
                      <a:pt x="0" y="0"/>
                    </a:lnTo>
                    <a:lnTo>
                      <a:pt x="1341" y="0"/>
                    </a:lnTo>
                    <a:cubicBezTo>
                      <a:pt x="5221" y="1835"/>
                      <a:pt x="9384" y="3387"/>
                      <a:pt x="13829" y="4656"/>
                    </a:cubicBezTo>
                    <a:lnTo>
                      <a:pt x="13829" y="315736"/>
                    </a:lnTo>
                    <a:cubicBezTo>
                      <a:pt x="13829" y="334998"/>
                      <a:pt x="29492" y="350591"/>
                      <a:pt x="48683" y="350591"/>
                    </a:cubicBezTo>
                    <a:cubicBezTo>
                      <a:pt x="67945" y="350591"/>
                      <a:pt x="83538" y="334998"/>
                      <a:pt x="83538" y="315736"/>
                    </a:cubicBezTo>
                    <a:lnTo>
                      <a:pt x="83538" y="4656"/>
                    </a:lnTo>
                    <a:cubicBezTo>
                      <a:pt x="87983" y="3316"/>
                      <a:pt x="92216" y="1835"/>
                      <a:pt x="96097" y="0"/>
                    </a:cubicBezTo>
                    <a:lnTo>
                      <a:pt x="97437" y="0"/>
                    </a:lnTo>
                    <a:close/>
                  </a:path>
                </a:pathLst>
              </a:custGeom>
              <a:solidFill>
                <a:srgbClr val="F5F5FD"/>
              </a:solidFill>
              <a:ln w="7047"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A71B1790-C298-4029-A4D7-1052EB5BA190}"/>
                  </a:ext>
                </a:extLst>
              </p:cNvPr>
              <p:cNvSpPr/>
              <p:nvPr/>
            </p:nvSpPr>
            <p:spPr>
              <a:xfrm>
                <a:off x="6548332" y="4025618"/>
                <a:ext cx="63500" cy="127000"/>
              </a:xfrm>
              <a:custGeom>
                <a:avLst/>
                <a:gdLst>
                  <a:gd name="connsiteX0" fmla="*/ 69709 w 63499"/>
                  <a:gd name="connsiteY0" fmla="*/ 0 h 127000"/>
                  <a:gd name="connsiteX1" fmla="*/ 69709 w 63499"/>
                  <a:gd name="connsiteY1" fmla="*/ 93133 h 127000"/>
                  <a:gd name="connsiteX2" fmla="*/ 34854 w 63499"/>
                  <a:gd name="connsiteY2" fmla="*/ 127988 h 127000"/>
                  <a:gd name="connsiteX3" fmla="*/ 0 w 63499"/>
                  <a:gd name="connsiteY3" fmla="*/ 93133 h 127000"/>
                  <a:gd name="connsiteX4" fmla="*/ 0 w 63499"/>
                  <a:gd name="connsiteY4" fmla="*/ 68086 h 127000"/>
                  <a:gd name="connsiteX5" fmla="*/ 69709 w 63499"/>
                  <a:gd name="connsiteY5" fmla="*/ 0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127000">
                    <a:moveTo>
                      <a:pt x="69709" y="0"/>
                    </a:moveTo>
                    <a:lnTo>
                      <a:pt x="69709" y="93133"/>
                    </a:lnTo>
                    <a:cubicBezTo>
                      <a:pt x="69709" y="112395"/>
                      <a:pt x="54116" y="127988"/>
                      <a:pt x="34854" y="127988"/>
                    </a:cubicBezTo>
                    <a:cubicBezTo>
                      <a:pt x="15593" y="127988"/>
                      <a:pt x="0" y="112395"/>
                      <a:pt x="0" y="93133"/>
                    </a:cubicBezTo>
                    <a:lnTo>
                      <a:pt x="0" y="68086"/>
                    </a:lnTo>
                    <a:cubicBezTo>
                      <a:pt x="16792" y="61877"/>
                      <a:pt x="54187" y="43745"/>
                      <a:pt x="69709" y="0"/>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3BF86A83-0745-4DCF-842A-9CDAE768C450}"/>
                  </a:ext>
                </a:extLst>
              </p:cNvPr>
              <p:cNvSpPr/>
              <p:nvPr/>
            </p:nvSpPr>
            <p:spPr>
              <a:xfrm>
                <a:off x="6548261" y="3869620"/>
                <a:ext cx="63500" cy="218722"/>
              </a:xfrm>
              <a:custGeom>
                <a:avLst/>
                <a:gdLst>
                  <a:gd name="connsiteX0" fmla="*/ 69780 w 63499"/>
                  <a:gd name="connsiteY0" fmla="*/ 71 h 218722"/>
                  <a:gd name="connsiteX1" fmla="*/ 69780 w 63499"/>
                  <a:gd name="connsiteY1" fmla="*/ 155998 h 218722"/>
                  <a:gd name="connsiteX2" fmla="*/ 0 w 63499"/>
                  <a:gd name="connsiteY2" fmla="*/ 224085 h 218722"/>
                  <a:gd name="connsiteX3" fmla="*/ 0 w 63499"/>
                  <a:gd name="connsiteY3" fmla="*/ 0 h 218722"/>
                  <a:gd name="connsiteX4" fmla="*/ 34854 w 63499"/>
                  <a:gd name="connsiteY4" fmla="*/ 16580 h 218722"/>
                  <a:gd name="connsiteX5" fmla="*/ 69780 w 63499"/>
                  <a:gd name="connsiteY5" fmla="*/ 7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218722">
                    <a:moveTo>
                      <a:pt x="69780" y="71"/>
                    </a:moveTo>
                    <a:lnTo>
                      <a:pt x="69780" y="155998"/>
                    </a:lnTo>
                    <a:cubicBezTo>
                      <a:pt x="54257" y="199743"/>
                      <a:pt x="16863" y="217876"/>
                      <a:pt x="0" y="224085"/>
                    </a:cubicBezTo>
                    <a:lnTo>
                      <a:pt x="0" y="0"/>
                    </a:lnTo>
                    <a:cubicBezTo>
                      <a:pt x="3528" y="9525"/>
                      <a:pt x="17851" y="16580"/>
                      <a:pt x="34854" y="16580"/>
                    </a:cubicBezTo>
                    <a:cubicBezTo>
                      <a:pt x="51929" y="16510"/>
                      <a:pt x="66181" y="9525"/>
                      <a:pt x="69780" y="71"/>
                    </a:cubicBezTo>
                    <a:close/>
                  </a:path>
                </a:pathLst>
              </a:custGeom>
              <a:solidFill>
                <a:schemeClr val="accent1"/>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27E7CE4B-B0FD-4421-991E-5ED9F80B6B64}"/>
                  </a:ext>
                </a:extLst>
              </p:cNvPr>
              <p:cNvSpPr/>
              <p:nvPr/>
            </p:nvSpPr>
            <p:spPr>
              <a:xfrm>
                <a:off x="6505504" y="3742760"/>
                <a:ext cx="155222" cy="63500"/>
              </a:xfrm>
              <a:custGeom>
                <a:avLst/>
                <a:gdLst>
                  <a:gd name="connsiteX0" fmla="*/ 155293 w 155222"/>
                  <a:gd name="connsiteY0" fmla="*/ 0 h 63500"/>
                  <a:gd name="connsiteX1" fmla="*/ 155293 w 155222"/>
                  <a:gd name="connsiteY1" fmla="*/ 23778 h 63500"/>
                  <a:gd name="connsiteX2" fmla="*/ 125025 w 155222"/>
                  <a:gd name="connsiteY2" fmla="*/ 60184 h 63500"/>
                  <a:gd name="connsiteX3" fmla="*/ 112466 w 155222"/>
                  <a:gd name="connsiteY3" fmla="*/ 64841 h 63500"/>
                  <a:gd name="connsiteX4" fmla="*/ 77611 w 155222"/>
                  <a:gd name="connsiteY4" fmla="*/ 69709 h 63500"/>
                  <a:gd name="connsiteX5" fmla="*/ 42757 w 155222"/>
                  <a:gd name="connsiteY5" fmla="*/ 64841 h 63500"/>
                  <a:gd name="connsiteX6" fmla="*/ 30269 w 155222"/>
                  <a:gd name="connsiteY6" fmla="*/ 60184 h 63500"/>
                  <a:gd name="connsiteX7" fmla="*/ 0 w 155222"/>
                  <a:gd name="connsiteY7" fmla="*/ 23778 h 63500"/>
                  <a:gd name="connsiteX8" fmla="*/ 0 w 155222"/>
                  <a:gd name="connsiteY8" fmla="*/ 0 h 63500"/>
                  <a:gd name="connsiteX9" fmla="*/ 2611 w 155222"/>
                  <a:gd name="connsiteY9" fmla="*/ 11924 h 63500"/>
                  <a:gd name="connsiteX10" fmla="*/ 77611 w 155222"/>
                  <a:gd name="connsiteY10" fmla="*/ 45932 h 63500"/>
                  <a:gd name="connsiteX11" fmla="*/ 152682 w 155222"/>
                  <a:gd name="connsiteY11" fmla="*/ 11924 h 63500"/>
                  <a:gd name="connsiteX12" fmla="*/ 155293 w 155222"/>
                  <a:gd name="connsiteY12"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63500">
                    <a:moveTo>
                      <a:pt x="155293" y="0"/>
                    </a:moveTo>
                    <a:lnTo>
                      <a:pt x="155293" y="23778"/>
                    </a:lnTo>
                    <a:cubicBezTo>
                      <a:pt x="155293" y="38594"/>
                      <a:pt x="143440" y="51788"/>
                      <a:pt x="125025" y="60184"/>
                    </a:cubicBezTo>
                    <a:cubicBezTo>
                      <a:pt x="121144" y="62019"/>
                      <a:pt x="116911" y="63571"/>
                      <a:pt x="112466" y="64841"/>
                    </a:cubicBezTo>
                    <a:cubicBezTo>
                      <a:pt x="101953" y="68016"/>
                      <a:pt x="90100" y="69709"/>
                      <a:pt x="77611" y="69709"/>
                    </a:cubicBezTo>
                    <a:cubicBezTo>
                      <a:pt x="65052" y="69709"/>
                      <a:pt x="53199" y="67945"/>
                      <a:pt x="42757" y="64841"/>
                    </a:cubicBezTo>
                    <a:cubicBezTo>
                      <a:pt x="38312" y="63500"/>
                      <a:pt x="34149" y="62019"/>
                      <a:pt x="30269" y="60184"/>
                    </a:cubicBezTo>
                    <a:cubicBezTo>
                      <a:pt x="11853" y="51788"/>
                      <a:pt x="0" y="38594"/>
                      <a:pt x="0" y="23778"/>
                    </a:cubicBezTo>
                    <a:lnTo>
                      <a:pt x="0" y="0"/>
                    </a:lnTo>
                    <a:cubicBezTo>
                      <a:pt x="0" y="4163"/>
                      <a:pt x="917" y="8114"/>
                      <a:pt x="2611" y="11924"/>
                    </a:cubicBezTo>
                    <a:cubicBezTo>
                      <a:pt x="11501" y="31539"/>
                      <a:pt x="41699" y="45932"/>
                      <a:pt x="77611" y="45932"/>
                    </a:cubicBezTo>
                    <a:cubicBezTo>
                      <a:pt x="113524" y="45932"/>
                      <a:pt x="143792" y="31468"/>
                      <a:pt x="152682" y="11924"/>
                    </a:cubicBezTo>
                    <a:cubicBezTo>
                      <a:pt x="154376" y="8114"/>
                      <a:pt x="155293" y="4092"/>
                      <a:pt x="155293" y="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38F3BFF3-1597-45C8-B95D-D495CA553AA1}"/>
                  </a:ext>
                </a:extLst>
              </p:cNvPr>
              <p:cNvSpPr/>
              <p:nvPr/>
            </p:nvSpPr>
            <p:spPr>
              <a:xfrm>
                <a:off x="6548332" y="3843796"/>
                <a:ext cx="63500" cy="42333"/>
              </a:xfrm>
              <a:custGeom>
                <a:avLst/>
                <a:gdLst>
                  <a:gd name="connsiteX0" fmla="*/ 69709 w 63499"/>
                  <a:gd name="connsiteY0" fmla="*/ 16510 h 42333"/>
                  <a:gd name="connsiteX1" fmla="*/ 69709 w 63499"/>
                  <a:gd name="connsiteY1" fmla="*/ 25824 h 42333"/>
                  <a:gd name="connsiteX2" fmla="*/ 34854 w 63499"/>
                  <a:gd name="connsiteY2" fmla="*/ 42333 h 42333"/>
                  <a:gd name="connsiteX3" fmla="*/ 0 w 63499"/>
                  <a:gd name="connsiteY3" fmla="*/ 25753 h 42333"/>
                  <a:gd name="connsiteX4" fmla="*/ 0 w 63499"/>
                  <a:gd name="connsiteY4" fmla="*/ 16581 h 42333"/>
                  <a:gd name="connsiteX5" fmla="*/ 34854 w 63499"/>
                  <a:gd name="connsiteY5" fmla="*/ 0 h 42333"/>
                  <a:gd name="connsiteX6" fmla="*/ 69709 w 63499"/>
                  <a:gd name="connsiteY6" fmla="*/ 1651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2333">
                    <a:moveTo>
                      <a:pt x="69709" y="16510"/>
                    </a:moveTo>
                    <a:lnTo>
                      <a:pt x="69709" y="25824"/>
                    </a:lnTo>
                    <a:cubicBezTo>
                      <a:pt x="66111" y="35278"/>
                      <a:pt x="51859" y="42333"/>
                      <a:pt x="34854" y="42333"/>
                    </a:cubicBezTo>
                    <a:cubicBezTo>
                      <a:pt x="17851" y="42333"/>
                      <a:pt x="3457" y="35278"/>
                      <a:pt x="0" y="25753"/>
                    </a:cubicBezTo>
                    <a:lnTo>
                      <a:pt x="0" y="16581"/>
                    </a:lnTo>
                    <a:cubicBezTo>
                      <a:pt x="3528" y="7056"/>
                      <a:pt x="17851" y="0"/>
                      <a:pt x="34854" y="0"/>
                    </a:cubicBezTo>
                    <a:cubicBezTo>
                      <a:pt x="51859" y="0"/>
                      <a:pt x="66111" y="7056"/>
                      <a:pt x="69709" y="16510"/>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C023A8C2-C699-454F-A0FF-0E8482893DE8}"/>
                  </a:ext>
                </a:extLst>
              </p:cNvPr>
              <p:cNvSpPr/>
              <p:nvPr/>
            </p:nvSpPr>
            <p:spPr>
              <a:xfrm>
                <a:off x="6548332" y="3807672"/>
                <a:ext cx="63500" cy="49389"/>
              </a:xfrm>
              <a:custGeom>
                <a:avLst/>
                <a:gdLst>
                  <a:gd name="connsiteX0" fmla="*/ 69709 w 63499"/>
                  <a:gd name="connsiteY0" fmla="*/ 0 h 49388"/>
                  <a:gd name="connsiteX1" fmla="*/ 69709 w 63499"/>
                  <a:gd name="connsiteY1" fmla="*/ 52705 h 49388"/>
                  <a:gd name="connsiteX2" fmla="*/ 34854 w 63499"/>
                  <a:gd name="connsiteY2" fmla="*/ 36195 h 49388"/>
                  <a:gd name="connsiteX3" fmla="*/ 0 w 63499"/>
                  <a:gd name="connsiteY3" fmla="*/ 52776 h 49388"/>
                  <a:gd name="connsiteX4" fmla="*/ 0 w 63499"/>
                  <a:gd name="connsiteY4" fmla="*/ 0 h 49388"/>
                  <a:gd name="connsiteX5" fmla="*/ 34854 w 63499"/>
                  <a:gd name="connsiteY5" fmla="*/ 4868 h 49388"/>
                  <a:gd name="connsiteX6" fmla="*/ 69709 w 63499"/>
                  <a:gd name="connsiteY6"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9388">
                    <a:moveTo>
                      <a:pt x="69709" y="0"/>
                    </a:moveTo>
                    <a:lnTo>
                      <a:pt x="69709" y="52705"/>
                    </a:lnTo>
                    <a:cubicBezTo>
                      <a:pt x="66111" y="43251"/>
                      <a:pt x="51859" y="36195"/>
                      <a:pt x="34854" y="36195"/>
                    </a:cubicBezTo>
                    <a:cubicBezTo>
                      <a:pt x="17851" y="36195"/>
                      <a:pt x="3457" y="43251"/>
                      <a:pt x="0" y="52776"/>
                    </a:cubicBezTo>
                    <a:lnTo>
                      <a:pt x="0" y="0"/>
                    </a:lnTo>
                    <a:cubicBezTo>
                      <a:pt x="10443" y="3104"/>
                      <a:pt x="22296" y="4868"/>
                      <a:pt x="34854" y="4868"/>
                    </a:cubicBezTo>
                    <a:cubicBezTo>
                      <a:pt x="47343" y="4868"/>
                      <a:pt x="59196" y="3175"/>
                      <a:pt x="69709" y="0"/>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E853E224-C894-4699-8B58-9C8F6E15BDF7}"/>
                  </a:ext>
                </a:extLst>
              </p:cNvPr>
              <p:cNvSpPr/>
              <p:nvPr/>
            </p:nvSpPr>
            <p:spPr>
              <a:xfrm>
                <a:off x="6563713" y="4031897"/>
                <a:ext cx="21167" cy="21167"/>
              </a:xfrm>
              <a:custGeom>
                <a:avLst/>
                <a:gdLst>
                  <a:gd name="connsiteX0" fmla="*/ 22296 w 21166"/>
                  <a:gd name="connsiteY0" fmla="*/ 11148 h 21166"/>
                  <a:gd name="connsiteX1" fmla="*/ 11148 w 21166"/>
                  <a:gd name="connsiteY1" fmla="*/ 22296 h 21166"/>
                  <a:gd name="connsiteX2" fmla="*/ 0 w 21166"/>
                  <a:gd name="connsiteY2" fmla="*/ 11148 h 21166"/>
                  <a:gd name="connsiteX3" fmla="*/ 11148 w 21166"/>
                  <a:gd name="connsiteY3" fmla="*/ 0 h 21166"/>
                  <a:gd name="connsiteX4" fmla="*/ 22296 w 21166"/>
                  <a:gd name="connsiteY4" fmla="*/ 11148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2296" y="11148"/>
                    </a:moveTo>
                    <a:cubicBezTo>
                      <a:pt x="22296" y="17305"/>
                      <a:pt x="17305" y="22296"/>
                      <a:pt x="11148" y="22296"/>
                    </a:cubicBezTo>
                    <a:cubicBezTo>
                      <a:pt x="4991" y="22296"/>
                      <a:pt x="0" y="17305"/>
                      <a:pt x="0" y="11148"/>
                    </a:cubicBezTo>
                    <a:cubicBezTo>
                      <a:pt x="0" y="4991"/>
                      <a:pt x="4991" y="0"/>
                      <a:pt x="11148" y="0"/>
                    </a:cubicBezTo>
                    <a:cubicBezTo>
                      <a:pt x="17305" y="0"/>
                      <a:pt x="22296" y="4991"/>
                      <a:pt x="22296" y="11148"/>
                    </a:cubicBezTo>
                    <a:close/>
                  </a:path>
                </a:pathLst>
              </a:custGeom>
              <a:solidFill>
                <a:srgbClr val="F5F5FD"/>
              </a:solidFill>
              <a:ln w="7047"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B37E22D0-0561-4C25-9C4E-7CFC1A466198}"/>
                  </a:ext>
                </a:extLst>
              </p:cNvPr>
              <p:cNvSpPr/>
              <p:nvPr/>
            </p:nvSpPr>
            <p:spPr>
              <a:xfrm>
                <a:off x="6594193" y="3967621"/>
                <a:ext cx="7056" cy="7056"/>
              </a:xfrm>
              <a:custGeom>
                <a:avLst/>
                <a:gdLst>
                  <a:gd name="connsiteX0" fmla="*/ 11148 w 7055"/>
                  <a:gd name="connsiteY0" fmla="*/ 5574 h 7055"/>
                  <a:gd name="connsiteX1" fmla="*/ 5574 w 7055"/>
                  <a:gd name="connsiteY1" fmla="*/ 11148 h 7055"/>
                  <a:gd name="connsiteX2" fmla="*/ 0 w 7055"/>
                  <a:gd name="connsiteY2" fmla="*/ 5574 h 7055"/>
                  <a:gd name="connsiteX3" fmla="*/ 5574 w 7055"/>
                  <a:gd name="connsiteY3" fmla="*/ 0 h 7055"/>
                  <a:gd name="connsiteX4" fmla="*/ 11148 w 7055"/>
                  <a:gd name="connsiteY4" fmla="*/ 55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148" y="5574"/>
                    </a:moveTo>
                    <a:cubicBezTo>
                      <a:pt x="11148" y="8652"/>
                      <a:pt x="8652" y="11148"/>
                      <a:pt x="5574" y="11148"/>
                    </a:cubicBezTo>
                    <a:cubicBezTo>
                      <a:pt x="2496" y="11148"/>
                      <a:pt x="0" y="8652"/>
                      <a:pt x="0" y="5574"/>
                    </a:cubicBezTo>
                    <a:cubicBezTo>
                      <a:pt x="0" y="2496"/>
                      <a:pt x="2496" y="0"/>
                      <a:pt x="5574" y="0"/>
                    </a:cubicBezTo>
                    <a:cubicBezTo>
                      <a:pt x="8652" y="0"/>
                      <a:pt x="11148" y="2496"/>
                      <a:pt x="11148" y="5574"/>
                    </a:cubicBezTo>
                    <a:close/>
                  </a:path>
                </a:pathLst>
              </a:custGeom>
              <a:solidFill>
                <a:srgbClr val="F5F5FD"/>
              </a:solidFill>
              <a:ln w="7047" cap="flat">
                <a:noFill/>
                <a:prstDash val="solid"/>
                <a:miter/>
              </a:ln>
            </p:spPr>
            <p:txBody>
              <a:bodyPr rtlCol="0" anchor="ctr"/>
              <a:lstStyle/>
              <a:p>
                <a:endParaRPr lang="en-ID"/>
              </a:p>
            </p:txBody>
          </p:sp>
        </p:grpSp>
        <p:grpSp>
          <p:nvGrpSpPr>
            <p:cNvPr id="57" name="Graphic 3">
              <a:extLst>
                <a:ext uri="{FF2B5EF4-FFF2-40B4-BE49-F238E27FC236}">
                  <a16:creationId xmlns:a16="http://schemas.microsoft.com/office/drawing/2014/main" id="{D0E3DCDA-BE3D-4093-8291-2ECCE80D0493}"/>
                </a:ext>
              </a:extLst>
            </p:cNvPr>
            <p:cNvGrpSpPr/>
            <p:nvPr/>
          </p:nvGrpSpPr>
          <p:grpSpPr>
            <a:xfrm>
              <a:off x="2917124" y="5778202"/>
              <a:ext cx="331611" cy="519430"/>
              <a:chOff x="6564842" y="3855579"/>
              <a:chExt cx="331611" cy="519430"/>
            </a:xfrm>
            <a:solidFill>
              <a:schemeClr val="accent1"/>
            </a:solidFill>
          </p:grpSpPr>
          <p:sp>
            <p:nvSpPr>
              <p:cNvPr id="58" name="Freeform: Shape 57">
                <a:extLst>
                  <a:ext uri="{FF2B5EF4-FFF2-40B4-BE49-F238E27FC236}">
                    <a16:creationId xmlns:a16="http://schemas.microsoft.com/office/drawing/2014/main" id="{9358CB81-A78F-4413-AFAB-A46631DA50DD}"/>
                  </a:ext>
                </a:extLst>
              </p:cNvPr>
              <p:cNvSpPr/>
              <p:nvPr/>
            </p:nvSpPr>
            <p:spPr>
              <a:xfrm>
                <a:off x="6665807" y="3855579"/>
                <a:ext cx="127000" cy="77611"/>
              </a:xfrm>
              <a:custGeom>
                <a:avLst/>
                <a:gdLst>
                  <a:gd name="connsiteX0" fmla="*/ 65475 w 126999"/>
                  <a:gd name="connsiteY0" fmla="*/ 0 h 77611"/>
                  <a:gd name="connsiteX1" fmla="*/ 0 w 126999"/>
                  <a:gd name="connsiteY1" fmla="*/ 38806 h 77611"/>
                  <a:gd name="connsiteX2" fmla="*/ 2187 w 126999"/>
                  <a:gd name="connsiteY2" fmla="*/ 48895 h 77611"/>
                  <a:gd name="connsiteX3" fmla="*/ 65475 w 126999"/>
                  <a:gd name="connsiteY3" fmla="*/ 77611 h 77611"/>
                  <a:gd name="connsiteX4" fmla="*/ 128764 w 126999"/>
                  <a:gd name="connsiteY4" fmla="*/ 48895 h 77611"/>
                  <a:gd name="connsiteX5" fmla="*/ 130951 w 126999"/>
                  <a:gd name="connsiteY5" fmla="*/ 38806 h 77611"/>
                  <a:gd name="connsiteX6" fmla="*/ 65475 w 126999"/>
                  <a:gd name="connsiteY6" fmla="*/ 0 h 77611"/>
                  <a:gd name="connsiteX7" fmla="*/ 65475 w 126999"/>
                  <a:gd name="connsiteY7" fmla="*/ 64135 h 77611"/>
                  <a:gd name="connsiteX8" fmla="*/ 22578 w 126999"/>
                  <a:gd name="connsiteY8" fmla="*/ 38735 h 77611"/>
                  <a:gd name="connsiteX9" fmla="*/ 27164 w 126999"/>
                  <a:gd name="connsiteY9" fmla="*/ 27376 h 77611"/>
                  <a:gd name="connsiteX10" fmla="*/ 65475 w 126999"/>
                  <a:gd name="connsiteY10" fmla="*/ 13405 h 77611"/>
                  <a:gd name="connsiteX11" fmla="*/ 103858 w 126999"/>
                  <a:gd name="connsiteY11" fmla="*/ 27376 h 77611"/>
                  <a:gd name="connsiteX12" fmla="*/ 108444 w 126999"/>
                  <a:gd name="connsiteY12" fmla="*/ 38735 h 77611"/>
                  <a:gd name="connsiteX13" fmla="*/ 65475 w 126999"/>
                  <a:gd name="connsiteY13" fmla="*/ 641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7611">
                    <a:moveTo>
                      <a:pt x="65475" y="0"/>
                    </a:moveTo>
                    <a:cubicBezTo>
                      <a:pt x="29280" y="0"/>
                      <a:pt x="0" y="17356"/>
                      <a:pt x="0" y="38806"/>
                    </a:cubicBezTo>
                    <a:cubicBezTo>
                      <a:pt x="0" y="42263"/>
                      <a:pt x="776" y="45649"/>
                      <a:pt x="2187" y="48895"/>
                    </a:cubicBezTo>
                    <a:cubicBezTo>
                      <a:pt x="9666" y="65405"/>
                      <a:pt x="35137" y="77611"/>
                      <a:pt x="65475" y="77611"/>
                    </a:cubicBezTo>
                    <a:cubicBezTo>
                      <a:pt x="95815" y="77611"/>
                      <a:pt x="121285" y="65405"/>
                      <a:pt x="128764" y="48895"/>
                    </a:cubicBezTo>
                    <a:cubicBezTo>
                      <a:pt x="130175" y="45649"/>
                      <a:pt x="130951" y="42333"/>
                      <a:pt x="130951" y="38806"/>
                    </a:cubicBezTo>
                    <a:cubicBezTo>
                      <a:pt x="131022" y="17356"/>
                      <a:pt x="101670" y="0"/>
                      <a:pt x="65475" y="0"/>
                    </a:cubicBezTo>
                    <a:close/>
                    <a:moveTo>
                      <a:pt x="65475" y="64135"/>
                    </a:moveTo>
                    <a:cubicBezTo>
                      <a:pt x="41839" y="64135"/>
                      <a:pt x="22578" y="52775"/>
                      <a:pt x="22578" y="38735"/>
                    </a:cubicBezTo>
                    <a:cubicBezTo>
                      <a:pt x="22578" y="34643"/>
                      <a:pt x="24201" y="30762"/>
                      <a:pt x="27164" y="27376"/>
                    </a:cubicBezTo>
                    <a:cubicBezTo>
                      <a:pt x="34219" y="19050"/>
                      <a:pt x="48683" y="13405"/>
                      <a:pt x="65475" y="13405"/>
                    </a:cubicBezTo>
                    <a:cubicBezTo>
                      <a:pt x="82268" y="13405"/>
                      <a:pt x="96731" y="19120"/>
                      <a:pt x="103858" y="27376"/>
                    </a:cubicBezTo>
                    <a:cubicBezTo>
                      <a:pt x="106751" y="30762"/>
                      <a:pt x="108444" y="34643"/>
                      <a:pt x="108444" y="38735"/>
                    </a:cubicBezTo>
                    <a:cubicBezTo>
                      <a:pt x="108444" y="52775"/>
                      <a:pt x="89182" y="64135"/>
                      <a:pt x="65475" y="64135"/>
                    </a:cubicBezTo>
                    <a:close/>
                  </a:path>
                </a:pathLst>
              </a:custGeom>
              <a:solidFill>
                <a:srgbClr val="FFFFFF"/>
              </a:solidFill>
              <a:ln w="7047"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C09F6C34-E25D-48B1-97EE-6A85783087FC}"/>
                  </a:ext>
                </a:extLst>
              </p:cNvPr>
              <p:cNvSpPr/>
              <p:nvPr/>
            </p:nvSpPr>
            <p:spPr>
              <a:xfrm>
                <a:off x="6688455" y="3869055"/>
                <a:ext cx="84667" cy="49389"/>
              </a:xfrm>
              <a:custGeom>
                <a:avLst/>
                <a:gdLst>
                  <a:gd name="connsiteX0" fmla="*/ 85796 w 84666"/>
                  <a:gd name="connsiteY0" fmla="*/ 25330 h 49388"/>
                  <a:gd name="connsiteX1" fmla="*/ 42898 w 84666"/>
                  <a:gd name="connsiteY1" fmla="*/ 50729 h 49388"/>
                  <a:gd name="connsiteX2" fmla="*/ 0 w 84666"/>
                  <a:gd name="connsiteY2" fmla="*/ 25330 h 49388"/>
                  <a:gd name="connsiteX3" fmla="*/ 4586 w 84666"/>
                  <a:gd name="connsiteY3" fmla="*/ 13970 h 49388"/>
                  <a:gd name="connsiteX4" fmla="*/ 42898 w 84666"/>
                  <a:gd name="connsiteY4" fmla="*/ 0 h 49388"/>
                  <a:gd name="connsiteX5" fmla="*/ 81280 w 84666"/>
                  <a:gd name="connsiteY5" fmla="*/ 13970 h 49388"/>
                  <a:gd name="connsiteX6" fmla="*/ 85796 w 84666"/>
                  <a:gd name="connsiteY6" fmla="*/ 2533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85796" y="25330"/>
                    </a:moveTo>
                    <a:cubicBezTo>
                      <a:pt x="85796" y="39299"/>
                      <a:pt x="66604" y="50729"/>
                      <a:pt x="42898" y="50729"/>
                    </a:cubicBezTo>
                    <a:cubicBezTo>
                      <a:pt x="19262" y="50729"/>
                      <a:pt x="0" y="39370"/>
                      <a:pt x="0" y="25330"/>
                    </a:cubicBezTo>
                    <a:cubicBezTo>
                      <a:pt x="0" y="21237"/>
                      <a:pt x="1623" y="17357"/>
                      <a:pt x="4586" y="13970"/>
                    </a:cubicBezTo>
                    <a:cubicBezTo>
                      <a:pt x="11642" y="5644"/>
                      <a:pt x="26106" y="0"/>
                      <a:pt x="42898" y="0"/>
                    </a:cubicBezTo>
                    <a:cubicBezTo>
                      <a:pt x="59690" y="0"/>
                      <a:pt x="74154" y="5715"/>
                      <a:pt x="81280" y="13970"/>
                    </a:cubicBezTo>
                    <a:cubicBezTo>
                      <a:pt x="84103" y="17286"/>
                      <a:pt x="85796" y="21167"/>
                      <a:pt x="85796" y="25330"/>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8182D2F5-DB6A-44F6-9852-CBA537450167}"/>
                  </a:ext>
                </a:extLst>
              </p:cNvPr>
              <p:cNvSpPr/>
              <p:nvPr/>
            </p:nvSpPr>
            <p:spPr>
              <a:xfrm>
                <a:off x="6665807" y="3894385"/>
                <a:ext cx="127000" cy="56444"/>
              </a:xfrm>
              <a:custGeom>
                <a:avLst/>
                <a:gdLst>
                  <a:gd name="connsiteX0" fmla="*/ 131022 w 126999"/>
                  <a:gd name="connsiteY0" fmla="*/ 0 h 56444"/>
                  <a:gd name="connsiteX1" fmla="*/ 131022 w 126999"/>
                  <a:gd name="connsiteY1" fmla="*/ 20108 h 56444"/>
                  <a:gd name="connsiteX2" fmla="*/ 106609 w 126999"/>
                  <a:gd name="connsiteY2" fmla="*/ 50306 h 56444"/>
                  <a:gd name="connsiteX3" fmla="*/ 65475 w 126999"/>
                  <a:gd name="connsiteY3" fmla="*/ 58914 h 56444"/>
                  <a:gd name="connsiteX4" fmla="*/ 24412 w 126999"/>
                  <a:gd name="connsiteY4" fmla="*/ 50306 h 56444"/>
                  <a:gd name="connsiteX5" fmla="*/ 0 w 126999"/>
                  <a:gd name="connsiteY5" fmla="*/ 20108 h 56444"/>
                  <a:gd name="connsiteX6" fmla="*/ 0 w 126999"/>
                  <a:gd name="connsiteY6" fmla="*/ 0 h 56444"/>
                  <a:gd name="connsiteX7" fmla="*/ 2187 w 126999"/>
                  <a:gd name="connsiteY7" fmla="*/ 10089 h 56444"/>
                  <a:gd name="connsiteX8" fmla="*/ 65475 w 126999"/>
                  <a:gd name="connsiteY8" fmla="*/ 38806 h 56444"/>
                  <a:gd name="connsiteX9" fmla="*/ 128764 w 126999"/>
                  <a:gd name="connsiteY9" fmla="*/ 10089 h 56444"/>
                  <a:gd name="connsiteX10" fmla="*/ 131022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31022" y="0"/>
                    </a:moveTo>
                    <a:lnTo>
                      <a:pt x="131022" y="20108"/>
                    </a:lnTo>
                    <a:cubicBezTo>
                      <a:pt x="131022" y="32314"/>
                      <a:pt x="121496" y="43180"/>
                      <a:pt x="106609" y="50306"/>
                    </a:cubicBezTo>
                    <a:cubicBezTo>
                      <a:pt x="95321" y="55739"/>
                      <a:pt x="81068" y="58914"/>
                      <a:pt x="65475" y="58914"/>
                    </a:cubicBezTo>
                    <a:cubicBezTo>
                      <a:pt x="49883" y="58914"/>
                      <a:pt x="35630" y="55739"/>
                      <a:pt x="24412" y="50306"/>
                    </a:cubicBezTo>
                    <a:cubicBezTo>
                      <a:pt x="9525" y="43180"/>
                      <a:pt x="0" y="32314"/>
                      <a:pt x="0" y="20108"/>
                    </a:cubicBezTo>
                    <a:lnTo>
                      <a:pt x="0" y="0"/>
                    </a:lnTo>
                    <a:cubicBezTo>
                      <a:pt x="0" y="3457"/>
                      <a:pt x="776" y="6844"/>
                      <a:pt x="2187" y="10089"/>
                    </a:cubicBezTo>
                    <a:cubicBezTo>
                      <a:pt x="9666" y="26599"/>
                      <a:pt x="35137" y="38806"/>
                      <a:pt x="65475" y="38806"/>
                    </a:cubicBezTo>
                    <a:cubicBezTo>
                      <a:pt x="95815" y="38806"/>
                      <a:pt x="121285" y="26599"/>
                      <a:pt x="128764" y="10089"/>
                    </a:cubicBezTo>
                    <a:cubicBezTo>
                      <a:pt x="130245" y="6773"/>
                      <a:pt x="131022" y="3457"/>
                      <a:pt x="131022" y="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FB73D87C-F3E3-4722-AE93-FB823675C513}"/>
                  </a:ext>
                </a:extLst>
              </p:cNvPr>
              <p:cNvSpPr/>
              <p:nvPr/>
            </p:nvSpPr>
            <p:spPr>
              <a:xfrm>
                <a:off x="6564842" y="3944620"/>
                <a:ext cx="331611" cy="430389"/>
              </a:xfrm>
              <a:custGeom>
                <a:avLst/>
                <a:gdLst>
                  <a:gd name="connsiteX0" fmla="*/ 207574 w 331611"/>
                  <a:gd name="connsiteY0" fmla="*/ 106539 h 430388"/>
                  <a:gd name="connsiteX1" fmla="*/ 207574 w 331611"/>
                  <a:gd name="connsiteY1" fmla="*/ 0 h 430388"/>
                  <a:gd name="connsiteX2" fmla="*/ 166440 w 331611"/>
                  <a:gd name="connsiteY2" fmla="*/ 8608 h 430388"/>
                  <a:gd name="connsiteX3" fmla="*/ 125377 w 331611"/>
                  <a:gd name="connsiteY3" fmla="*/ 0 h 430388"/>
                  <a:gd name="connsiteX4" fmla="*/ 125377 w 331611"/>
                  <a:gd name="connsiteY4" fmla="*/ 106539 h 430388"/>
                  <a:gd name="connsiteX5" fmla="*/ 0 w 331611"/>
                  <a:gd name="connsiteY5" fmla="*/ 267899 h 430388"/>
                  <a:gd name="connsiteX6" fmla="*/ 166440 w 331611"/>
                  <a:gd name="connsiteY6" fmla="*/ 434340 h 430388"/>
                  <a:gd name="connsiteX7" fmla="*/ 332881 w 331611"/>
                  <a:gd name="connsiteY7" fmla="*/ 267899 h 430388"/>
                  <a:gd name="connsiteX8" fmla="*/ 207574 w 331611"/>
                  <a:gd name="connsiteY8" fmla="*/ 106539 h 430388"/>
                  <a:gd name="connsiteX9" fmla="*/ 168204 w 331611"/>
                  <a:gd name="connsiteY9" fmla="*/ 418042 h 430388"/>
                  <a:gd name="connsiteX10" fmla="*/ 166440 w 331611"/>
                  <a:gd name="connsiteY10" fmla="*/ 418042 h 430388"/>
                  <a:gd name="connsiteX11" fmla="*/ 17004 w 331611"/>
                  <a:gd name="connsiteY11" fmla="*/ 283139 h 430388"/>
                  <a:gd name="connsiteX12" fmla="*/ 16228 w 331611"/>
                  <a:gd name="connsiteY12" fmla="*/ 267899 h 430388"/>
                  <a:gd name="connsiteX13" fmla="*/ 18274 w 331611"/>
                  <a:gd name="connsiteY13" fmla="*/ 243134 h 430388"/>
                  <a:gd name="connsiteX14" fmla="*/ 166440 w 331611"/>
                  <a:gd name="connsiteY14" fmla="*/ 117616 h 430388"/>
                  <a:gd name="connsiteX15" fmla="*/ 314678 w 331611"/>
                  <a:gd name="connsiteY15" fmla="*/ 243487 h 430388"/>
                  <a:gd name="connsiteX16" fmla="*/ 316653 w 331611"/>
                  <a:gd name="connsiteY16" fmla="*/ 267899 h 430388"/>
                  <a:gd name="connsiteX17" fmla="*/ 315948 w 331611"/>
                  <a:gd name="connsiteY17" fmla="*/ 282716 h 430388"/>
                  <a:gd name="connsiteX18" fmla="*/ 168204 w 331611"/>
                  <a:gd name="connsiteY18" fmla="*/ 418042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1611" h="430388">
                    <a:moveTo>
                      <a:pt x="207574" y="106539"/>
                    </a:moveTo>
                    <a:lnTo>
                      <a:pt x="207574" y="0"/>
                    </a:lnTo>
                    <a:cubicBezTo>
                      <a:pt x="196286" y="5432"/>
                      <a:pt x="182033" y="8608"/>
                      <a:pt x="166440" y="8608"/>
                    </a:cubicBezTo>
                    <a:cubicBezTo>
                      <a:pt x="150848" y="8608"/>
                      <a:pt x="136595" y="5432"/>
                      <a:pt x="125377" y="0"/>
                    </a:cubicBezTo>
                    <a:lnTo>
                      <a:pt x="125377" y="106539"/>
                    </a:lnTo>
                    <a:cubicBezTo>
                      <a:pt x="53340" y="124813"/>
                      <a:pt x="0" y="190147"/>
                      <a:pt x="0" y="267899"/>
                    </a:cubicBezTo>
                    <a:cubicBezTo>
                      <a:pt x="0" y="359833"/>
                      <a:pt x="74507" y="434340"/>
                      <a:pt x="166440" y="434340"/>
                    </a:cubicBezTo>
                    <a:cubicBezTo>
                      <a:pt x="258374" y="434340"/>
                      <a:pt x="332881" y="359833"/>
                      <a:pt x="332881" y="267899"/>
                    </a:cubicBezTo>
                    <a:cubicBezTo>
                      <a:pt x="332952" y="190147"/>
                      <a:pt x="279682" y="124813"/>
                      <a:pt x="207574" y="106539"/>
                    </a:cubicBezTo>
                    <a:close/>
                    <a:moveTo>
                      <a:pt x="168204" y="418042"/>
                    </a:moveTo>
                    <a:cubicBezTo>
                      <a:pt x="167640" y="418042"/>
                      <a:pt x="167005" y="418042"/>
                      <a:pt x="166440" y="418042"/>
                    </a:cubicBezTo>
                    <a:cubicBezTo>
                      <a:pt x="88618" y="418042"/>
                      <a:pt x="24624" y="358916"/>
                      <a:pt x="17004" y="283139"/>
                    </a:cubicBezTo>
                    <a:cubicBezTo>
                      <a:pt x="16510" y="278130"/>
                      <a:pt x="16228" y="273050"/>
                      <a:pt x="16228" y="267899"/>
                    </a:cubicBezTo>
                    <a:cubicBezTo>
                      <a:pt x="16228" y="259432"/>
                      <a:pt x="16933" y="251178"/>
                      <a:pt x="18274" y="243134"/>
                    </a:cubicBezTo>
                    <a:cubicBezTo>
                      <a:pt x="30057" y="171944"/>
                      <a:pt x="91934" y="117616"/>
                      <a:pt x="166440" y="117616"/>
                    </a:cubicBezTo>
                    <a:cubicBezTo>
                      <a:pt x="241088" y="117616"/>
                      <a:pt x="303036" y="172085"/>
                      <a:pt x="314678" y="243487"/>
                    </a:cubicBezTo>
                    <a:cubicBezTo>
                      <a:pt x="315948" y="251460"/>
                      <a:pt x="316653" y="259574"/>
                      <a:pt x="316653" y="267899"/>
                    </a:cubicBezTo>
                    <a:cubicBezTo>
                      <a:pt x="316653" y="272909"/>
                      <a:pt x="316371" y="277848"/>
                      <a:pt x="315948" y="282716"/>
                    </a:cubicBezTo>
                    <a:cubicBezTo>
                      <a:pt x="308610" y="358140"/>
                      <a:pt x="245392" y="417195"/>
                      <a:pt x="168204" y="418042"/>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BF1076D9-D436-4C7B-8C85-E73D92E45FA0}"/>
                  </a:ext>
                </a:extLst>
              </p:cNvPr>
              <p:cNvSpPr/>
              <p:nvPr/>
            </p:nvSpPr>
            <p:spPr>
              <a:xfrm>
                <a:off x="6581493" y="4120656"/>
                <a:ext cx="296333" cy="176389"/>
              </a:xfrm>
              <a:custGeom>
                <a:avLst/>
                <a:gdLst>
                  <a:gd name="connsiteX0" fmla="*/ 298097 w 296333"/>
                  <a:gd name="connsiteY0" fmla="*/ 67451 h 176388"/>
                  <a:gd name="connsiteX1" fmla="*/ 214630 w 296333"/>
                  <a:gd name="connsiteY1" fmla="*/ 8466 h 176388"/>
                  <a:gd name="connsiteX2" fmla="*/ 211949 w 296333"/>
                  <a:gd name="connsiteY2" fmla="*/ 7761 h 176388"/>
                  <a:gd name="connsiteX3" fmla="*/ 211949 w 296333"/>
                  <a:gd name="connsiteY3" fmla="*/ 7761 h 176388"/>
                  <a:gd name="connsiteX4" fmla="*/ 211949 w 296333"/>
                  <a:gd name="connsiteY4" fmla="*/ 7761 h 176388"/>
                  <a:gd name="connsiteX5" fmla="*/ 211102 w 296333"/>
                  <a:gd name="connsiteY5" fmla="*/ 7479 h 176388"/>
                  <a:gd name="connsiteX6" fmla="*/ 210961 w 296333"/>
                  <a:gd name="connsiteY6" fmla="*/ 7479 h 176388"/>
                  <a:gd name="connsiteX7" fmla="*/ 209338 w 296333"/>
                  <a:gd name="connsiteY7" fmla="*/ 7056 h 176388"/>
                  <a:gd name="connsiteX8" fmla="*/ 209268 w 296333"/>
                  <a:gd name="connsiteY8" fmla="*/ 7056 h 176388"/>
                  <a:gd name="connsiteX9" fmla="*/ 208139 w 296333"/>
                  <a:gd name="connsiteY9" fmla="*/ 6773 h 176388"/>
                  <a:gd name="connsiteX10" fmla="*/ 207645 w 296333"/>
                  <a:gd name="connsiteY10" fmla="*/ 6632 h 176388"/>
                  <a:gd name="connsiteX11" fmla="*/ 207645 w 296333"/>
                  <a:gd name="connsiteY11" fmla="*/ 6632 h 176388"/>
                  <a:gd name="connsiteX12" fmla="*/ 206869 w 296333"/>
                  <a:gd name="connsiteY12" fmla="*/ 6420 h 176388"/>
                  <a:gd name="connsiteX13" fmla="*/ 206022 w 296333"/>
                  <a:gd name="connsiteY13" fmla="*/ 6208 h 176388"/>
                  <a:gd name="connsiteX14" fmla="*/ 205105 w 296333"/>
                  <a:gd name="connsiteY14" fmla="*/ 5997 h 176388"/>
                  <a:gd name="connsiteX15" fmla="*/ 201083 w 296333"/>
                  <a:gd name="connsiteY15" fmla="*/ 5150 h 176388"/>
                  <a:gd name="connsiteX16" fmla="*/ 200660 w 296333"/>
                  <a:gd name="connsiteY16" fmla="*/ 5080 h 176388"/>
                  <a:gd name="connsiteX17" fmla="*/ 200237 w 296333"/>
                  <a:gd name="connsiteY17" fmla="*/ 5009 h 176388"/>
                  <a:gd name="connsiteX18" fmla="*/ 200237 w 296333"/>
                  <a:gd name="connsiteY18" fmla="*/ 5009 h 176388"/>
                  <a:gd name="connsiteX19" fmla="*/ 199531 w 296333"/>
                  <a:gd name="connsiteY19" fmla="*/ 4868 h 176388"/>
                  <a:gd name="connsiteX20" fmla="*/ 198191 w 296333"/>
                  <a:gd name="connsiteY20" fmla="*/ 4586 h 176388"/>
                  <a:gd name="connsiteX21" fmla="*/ 196144 w 296333"/>
                  <a:gd name="connsiteY21" fmla="*/ 4163 h 176388"/>
                  <a:gd name="connsiteX22" fmla="*/ 195298 w 296333"/>
                  <a:gd name="connsiteY22" fmla="*/ 4021 h 176388"/>
                  <a:gd name="connsiteX23" fmla="*/ 195016 w 296333"/>
                  <a:gd name="connsiteY23" fmla="*/ 3951 h 176388"/>
                  <a:gd name="connsiteX24" fmla="*/ 193887 w 296333"/>
                  <a:gd name="connsiteY24" fmla="*/ 3739 h 176388"/>
                  <a:gd name="connsiteX25" fmla="*/ 193393 w 296333"/>
                  <a:gd name="connsiteY25" fmla="*/ 3669 h 176388"/>
                  <a:gd name="connsiteX26" fmla="*/ 193111 w 296333"/>
                  <a:gd name="connsiteY26" fmla="*/ 3669 h 176388"/>
                  <a:gd name="connsiteX27" fmla="*/ 191770 w 296333"/>
                  <a:gd name="connsiteY27" fmla="*/ 3387 h 176388"/>
                  <a:gd name="connsiteX28" fmla="*/ 188807 w 296333"/>
                  <a:gd name="connsiteY28" fmla="*/ 2963 h 176388"/>
                  <a:gd name="connsiteX29" fmla="*/ 187889 w 296333"/>
                  <a:gd name="connsiteY29" fmla="*/ 2822 h 176388"/>
                  <a:gd name="connsiteX30" fmla="*/ 187466 w 296333"/>
                  <a:gd name="connsiteY30" fmla="*/ 2751 h 176388"/>
                  <a:gd name="connsiteX31" fmla="*/ 185844 w 296333"/>
                  <a:gd name="connsiteY31" fmla="*/ 2540 h 176388"/>
                  <a:gd name="connsiteX32" fmla="*/ 180481 w 296333"/>
                  <a:gd name="connsiteY32" fmla="*/ 1834 h 176388"/>
                  <a:gd name="connsiteX33" fmla="*/ 150142 w 296333"/>
                  <a:gd name="connsiteY33" fmla="*/ 0 h 176388"/>
                  <a:gd name="connsiteX34" fmla="*/ 119803 w 296333"/>
                  <a:gd name="connsiteY34" fmla="*/ 1834 h 176388"/>
                  <a:gd name="connsiteX35" fmla="*/ 113453 w 296333"/>
                  <a:gd name="connsiteY35" fmla="*/ 2681 h 176388"/>
                  <a:gd name="connsiteX36" fmla="*/ 107527 w 296333"/>
                  <a:gd name="connsiteY36" fmla="*/ 3669 h 176388"/>
                  <a:gd name="connsiteX37" fmla="*/ 105833 w 296333"/>
                  <a:gd name="connsiteY37" fmla="*/ 3951 h 176388"/>
                  <a:gd name="connsiteX38" fmla="*/ 103364 w 296333"/>
                  <a:gd name="connsiteY38" fmla="*/ 4445 h 176388"/>
                  <a:gd name="connsiteX39" fmla="*/ 100894 w 296333"/>
                  <a:gd name="connsiteY39" fmla="*/ 4939 h 176388"/>
                  <a:gd name="connsiteX40" fmla="*/ 98990 w 296333"/>
                  <a:gd name="connsiteY40" fmla="*/ 5362 h 176388"/>
                  <a:gd name="connsiteX41" fmla="*/ 95462 w 296333"/>
                  <a:gd name="connsiteY41" fmla="*/ 6138 h 176388"/>
                  <a:gd name="connsiteX42" fmla="*/ 93204 w 296333"/>
                  <a:gd name="connsiteY42" fmla="*/ 6702 h 176388"/>
                  <a:gd name="connsiteX43" fmla="*/ 91934 w 296333"/>
                  <a:gd name="connsiteY43" fmla="*/ 7056 h 176388"/>
                  <a:gd name="connsiteX44" fmla="*/ 91722 w 296333"/>
                  <a:gd name="connsiteY44" fmla="*/ 7056 h 176388"/>
                  <a:gd name="connsiteX45" fmla="*/ 89112 w 296333"/>
                  <a:gd name="connsiteY45" fmla="*/ 7761 h 176388"/>
                  <a:gd name="connsiteX46" fmla="*/ 68580 w 296333"/>
                  <a:gd name="connsiteY46" fmla="*/ 14181 h 176388"/>
                  <a:gd name="connsiteX47" fmla="*/ 62159 w 296333"/>
                  <a:gd name="connsiteY47" fmla="*/ 16722 h 176388"/>
                  <a:gd name="connsiteX48" fmla="*/ 58702 w 296333"/>
                  <a:gd name="connsiteY48" fmla="*/ 18203 h 176388"/>
                  <a:gd name="connsiteX49" fmla="*/ 55316 w 296333"/>
                  <a:gd name="connsiteY49" fmla="*/ 19755 h 176388"/>
                  <a:gd name="connsiteX50" fmla="*/ 51999 w 296333"/>
                  <a:gd name="connsiteY50" fmla="*/ 21378 h 176388"/>
                  <a:gd name="connsiteX51" fmla="*/ 48754 w 296333"/>
                  <a:gd name="connsiteY51" fmla="*/ 23001 h 176388"/>
                  <a:gd name="connsiteX52" fmla="*/ 42475 w 296333"/>
                  <a:gd name="connsiteY52" fmla="*/ 26388 h 176388"/>
                  <a:gd name="connsiteX53" fmla="*/ 39511 w 296333"/>
                  <a:gd name="connsiteY53" fmla="*/ 28152 h 176388"/>
                  <a:gd name="connsiteX54" fmla="*/ 36618 w 296333"/>
                  <a:gd name="connsiteY54" fmla="*/ 29986 h 176388"/>
                  <a:gd name="connsiteX55" fmla="*/ 33796 w 296333"/>
                  <a:gd name="connsiteY55" fmla="*/ 31891 h 176388"/>
                  <a:gd name="connsiteX56" fmla="*/ 31045 w 296333"/>
                  <a:gd name="connsiteY56" fmla="*/ 33796 h 176388"/>
                  <a:gd name="connsiteX57" fmla="*/ 25823 w 296333"/>
                  <a:gd name="connsiteY57" fmla="*/ 37818 h 176388"/>
                  <a:gd name="connsiteX58" fmla="*/ 21025 w 296333"/>
                  <a:gd name="connsiteY58" fmla="*/ 41980 h 176388"/>
                  <a:gd name="connsiteX59" fmla="*/ 18768 w 296333"/>
                  <a:gd name="connsiteY59" fmla="*/ 44097 h 176388"/>
                  <a:gd name="connsiteX60" fmla="*/ 16580 w 296333"/>
                  <a:gd name="connsiteY60" fmla="*/ 46284 h 176388"/>
                  <a:gd name="connsiteX61" fmla="*/ 12559 w 296333"/>
                  <a:gd name="connsiteY61" fmla="*/ 50729 h 176388"/>
                  <a:gd name="connsiteX62" fmla="*/ 2046 w 296333"/>
                  <a:gd name="connsiteY62" fmla="*/ 67451 h 176388"/>
                  <a:gd name="connsiteX63" fmla="*/ 0 w 296333"/>
                  <a:gd name="connsiteY63" fmla="*/ 92216 h 176388"/>
                  <a:gd name="connsiteX64" fmla="*/ 776 w 296333"/>
                  <a:gd name="connsiteY64" fmla="*/ 107456 h 176388"/>
                  <a:gd name="connsiteX65" fmla="*/ 2469 w 296333"/>
                  <a:gd name="connsiteY65" fmla="*/ 111619 h 176388"/>
                  <a:gd name="connsiteX66" fmla="*/ 3175 w 296333"/>
                  <a:gd name="connsiteY66" fmla="*/ 113171 h 176388"/>
                  <a:gd name="connsiteX67" fmla="*/ 5644 w 296333"/>
                  <a:gd name="connsiteY67" fmla="*/ 117687 h 176388"/>
                  <a:gd name="connsiteX68" fmla="*/ 6280 w 296333"/>
                  <a:gd name="connsiteY68" fmla="*/ 118745 h 176388"/>
                  <a:gd name="connsiteX69" fmla="*/ 6632 w 296333"/>
                  <a:gd name="connsiteY69" fmla="*/ 119239 h 176388"/>
                  <a:gd name="connsiteX70" fmla="*/ 6844 w 296333"/>
                  <a:gd name="connsiteY70" fmla="*/ 119662 h 176388"/>
                  <a:gd name="connsiteX71" fmla="*/ 7338 w 296333"/>
                  <a:gd name="connsiteY71" fmla="*/ 120438 h 176388"/>
                  <a:gd name="connsiteX72" fmla="*/ 8043 w 296333"/>
                  <a:gd name="connsiteY72" fmla="*/ 121496 h 176388"/>
                  <a:gd name="connsiteX73" fmla="*/ 8467 w 296333"/>
                  <a:gd name="connsiteY73" fmla="*/ 122061 h 176388"/>
                  <a:gd name="connsiteX74" fmla="*/ 8819 w 296333"/>
                  <a:gd name="connsiteY74" fmla="*/ 122555 h 176388"/>
                  <a:gd name="connsiteX75" fmla="*/ 9455 w 296333"/>
                  <a:gd name="connsiteY75" fmla="*/ 123402 h 176388"/>
                  <a:gd name="connsiteX76" fmla="*/ 9948 w 296333"/>
                  <a:gd name="connsiteY76" fmla="*/ 124036 h 176388"/>
                  <a:gd name="connsiteX77" fmla="*/ 11077 w 296333"/>
                  <a:gd name="connsiteY77" fmla="*/ 125448 h 176388"/>
                  <a:gd name="connsiteX78" fmla="*/ 11430 w 296333"/>
                  <a:gd name="connsiteY78" fmla="*/ 125871 h 176388"/>
                  <a:gd name="connsiteX79" fmla="*/ 11712 w 296333"/>
                  <a:gd name="connsiteY79" fmla="*/ 126224 h 176388"/>
                  <a:gd name="connsiteX80" fmla="*/ 12559 w 296333"/>
                  <a:gd name="connsiteY80" fmla="*/ 127282 h 176388"/>
                  <a:gd name="connsiteX81" fmla="*/ 13617 w 296333"/>
                  <a:gd name="connsiteY81" fmla="*/ 128552 h 176388"/>
                  <a:gd name="connsiteX82" fmla="*/ 15310 w 296333"/>
                  <a:gd name="connsiteY82" fmla="*/ 130387 h 176388"/>
                  <a:gd name="connsiteX83" fmla="*/ 15875 w 296333"/>
                  <a:gd name="connsiteY83" fmla="*/ 131021 h 176388"/>
                  <a:gd name="connsiteX84" fmla="*/ 17427 w 296333"/>
                  <a:gd name="connsiteY84" fmla="*/ 132644 h 176388"/>
                  <a:gd name="connsiteX85" fmla="*/ 17992 w 296333"/>
                  <a:gd name="connsiteY85" fmla="*/ 133209 h 176388"/>
                  <a:gd name="connsiteX86" fmla="*/ 18979 w 296333"/>
                  <a:gd name="connsiteY86" fmla="*/ 134196 h 176388"/>
                  <a:gd name="connsiteX87" fmla="*/ 21096 w 296333"/>
                  <a:gd name="connsiteY87" fmla="*/ 136172 h 176388"/>
                  <a:gd name="connsiteX88" fmla="*/ 22366 w 296333"/>
                  <a:gd name="connsiteY88" fmla="*/ 137301 h 176388"/>
                  <a:gd name="connsiteX89" fmla="*/ 23213 w 296333"/>
                  <a:gd name="connsiteY89" fmla="*/ 138077 h 176388"/>
                  <a:gd name="connsiteX90" fmla="*/ 24342 w 296333"/>
                  <a:gd name="connsiteY90" fmla="*/ 139065 h 176388"/>
                  <a:gd name="connsiteX91" fmla="*/ 26035 w 296333"/>
                  <a:gd name="connsiteY91" fmla="*/ 140476 h 176388"/>
                  <a:gd name="connsiteX92" fmla="*/ 28011 w 296333"/>
                  <a:gd name="connsiteY92" fmla="*/ 142028 h 176388"/>
                  <a:gd name="connsiteX93" fmla="*/ 30127 w 296333"/>
                  <a:gd name="connsiteY93" fmla="*/ 143651 h 176388"/>
                  <a:gd name="connsiteX94" fmla="*/ 30833 w 296333"/>
                  <a:gd name="connsiteY94" fmla="*/ 144145 h 176388"/>
                  <a:gd name="connsiteX95" fmla="*/ 31821 w 296333"/>
                  <a:gd name="connsiteY95" fmla="*/ 144850 h 176388"/>
                  <a:gd name="connsiteX96" fmla="*/ 33232 w 296333"/>
                  <a:gd name="connsiteY96" fmla="*/ 145838 h 176388"/>
                  <a:gd name="connsiteX97" fmla="*/ 34219 w 296333"/>
                  <a:gd name="connsiteY97" fmla="*/ 146473 h 176388"/>
                  <a:gd name="connsiteX98" fmla="*/ 35913 w 296333"/>
                  <a:gd name="connsiteY98" fmla="*/ 147602 h 176388"/>
                  <a:gd name="connsiteX99" fmla="*/ 36689 w 296333"/>
                  <a:gd name="connsiteY99" fmla="*/ 148096 h 176388"/>
                  <a:gd name="connsiteX100" fmla="*/ 37465 w 296333"/>
                  <a:gd name="connsiteY100" fmla="*/ 148590 h 176388"/>
                  <a:gd name="connsiteX101" fmla="*/ 39934 w 296333"/>
                  <a:gd name="connsiteY101" fmla="*/ 150142 h 176388"/>
                  <a:gd name="connsiteX102" fmla="*/ 40287 w 296333"/>
                  <a:gd name="connsiteY102" fmla="*/ 150354 h 176388"/>
                  <a:gd name="connsiteX103" fmla="*/ 40499 w 296333"/>
                  <a:gd name="connsiteY103" fmla="*/ 150424 h 176388"/>
                  <a:gd name="connsiteX104" fmla="*/ 40569 w 296333"/>
                  <a:gd name="connsiteY104" fmla="*/ 150495 h 176388"/>
                  <a:gd name="connsiteX105" fmla="*/ 40569 w 296333"/>
                  <a:gd name="connsiteY105" fmla="*/ 150495 h 176388"/>
                  <a:gd name="connsiteX106" fmla="*/ 43109 w 296333"/>
                  <a:gd name="connsiteY106" fmla="*/ 151977 h 176388"/>
                  <a:gd name="connsiteX107" fmla="*/ 45720 w 296333"/>
                  <a:gd name="connsiteY107" fmla="*/ 153458 h 176388"/>
                  <a:gd name="connsiteX108" fmla="*/ 50518 w 296333"/>
                  <a:gd name="connsiteY108" fmla="*/ 155998 h 176388"/>
                  <a:gd name="connsiteX109" fmla="*/ 53411 w 296333"/>
                  <a:gd name="connsiteY109" fmla="*/ 157409 h 176388"/>
                  <a:gd name="connsiteX110" fmla="*/ 55880 w 296333"/>
                  <a:gd name="connsiteY110" fmla="*/ 158538 h 176388"/>
                  <a:gd name="connsiteX111" fmla="*/ 59690 w 296333"/>
                  <a:gd name="connsiteY111" fmla="*/ 160231 h 176388"/>
                  <a:gd name="connsiteX112" fmla="*/ 60607 w 296333"/>
                  <a:gd name="connsiteY112" fmla="*/ 160655 h 176388"/>
                  <a:gd name="connsiteX113" fmla="*/ 62230 w 296333"/>
                  <a:gd name="connsiteY113" fmla="*/ 161290 h 176388"/>
                  <a:gd name="connsiteX114" fmla="*/ 63641 w 296333"/>
                  <a:gd name="connsiteY114" fmla="*/ 161854 h 176388"/>
                  <a:gd name="connsiteX115" fmla="*/ 65476 w 296333"/>
                  <a:gd name="connsiteY115" fmla="*/ 162560 h 176388"/>
                  <a:gd name="connsiteX116" fmla="*/ 65758 w 296333"/>
                  <a:gd name="connsiteY116" fmla="*/ 162701 h 176388"/>
                  <a:gd name="connsiteX117" fmla="*/ 69780 w 296333"/>
                  <a:gd name="connsiteY117" fmla="*/ 164182 h 176388"/>
                  <a:gd name="connsiteX118" fmla="*/ 87066 w 296333"/>
                  <a:gd name="connsiteY118" fmla="*/ 169686 h 176388"/>
                  <a:gd name="connsiteX119" fmla="*/ 90100 w 296333"/>
                  <a:gd name="connsiteY119" fmla="*/ 170462 h 176388"/>
                  <a:gd name="connsiteX120" fmla="*/ 93557 w 296333"/>
                  <a:gd name="connsiteY120" fmla="*/ 171309 h 176388"/>
                  <a:gd name="connsiteX121" fmla="*/ 94403 w 296333"/>
                  <a:gd name="connsiteY121" fmla="*/ 171521 h 176388"/>
                  <a:gd name="connsiteX122" fmla="*/ 96097 w 296333"/>
                  <a:gd name="connsiteY122" fmla="*/ 171944 h 176388"/>
                  <a:gd name="connsiteX123" fmla="*/ 100754 w 296333"/>
                  <a:gd name="connsiteY123" fmla="*/ 172931 h 176388"/>
                  <a:gd name="connsiteX124" fmla="*/ 106680 w 296333"/>
                  <a:gd name="connsiteY124" fmla="*/ 174060 h 176388"/>
                  <a:gd name="connsiteX125" fmla="*/ 112677 w 296333"/>
                  <a:gd name="connsiteY125" fmla="*/ 175048 h 176388"/>
                  <a:gd name="connsiteX126" fmla="*/ 113736 w 296333"/>
                  <a:gd name="connsiteY126" fmla="*/ 175189 h 176388"/>
                  <a:gd name="connsiteX127" fmla="*/ 119733 w 296333"/>
                  <a:gd name="connsiteY127" fmla="*/ 176036 h 176388"/>
                  <a:gd name="connsiteX128" fmla="*/ 150072 w 296333"/>
                  <a:gd name="connsiteY128" fmla="*/ 177870 h 176388"/>
                  <a:gd name="connsiteX129" fmla="*/ 173002 w 296333"/>
                  <a:gd name="connsiteY129" fmla="*/ 176882 h 176388"/>
                  <a:gd name="connsiteX130" fmla="*/ 175824 w 296333"/>
                  <a:gd name="connsiteY130" fmla="*/ 176600 h 176388"/>
                  <a:gd name="connsiteX131" fmla="*/ 180340 w 296333"/>
                  <a:gd name="connsiteY131" fmla="*/ 176106 h 176388"/>
                  <a:gd name="connsiteX132" fmla="*/ 180411 w 296333"/>
                  <a:gd name="connsiteY132" fmla="*/ 176106 h 176388"/>
                  <a:gd name="connsiteX133" fmla="*/ 184856 w 296333"/>
                  <a:gd name="connsiteY133" fmla="*/ 175542 h 176388"/>
                  <a:gd name="connsiteX134" fmla="*/ 186690 w 296333"/>
                  <a:gd name="connsiteY134" fmla="*/ 175260 h 176388"/>
                  <a:gd name="connsiteX135" fmla="*/ 186902 w 296333"/>
                  <a:gd name="connsiteY135" fmla="*/ 175260 h 176388"/>
                  <a:gd name="connsiteX136" fmla="*/ 192969 w 296333"/>
                  <a:gd name="connsiteY136" fmla="*/ 174272 h 176388"/>
                  <a:gd name="connsiteX137" fmla="*/ 197344 w 296333"/>
                  <a:gd name="connsiteY137" fmla="*/ 173425 h 176388"/>
                  <a:gd name="connsiteX138" fmla="*/ 197626 w 296333"/>
                  <a:gd name="connsiteY138" fmla="*/ 173355 h 176388"/>
                  <a:gd name="connsiteX139" fmla="*/ 199813 w 296333"/>
                  <a:gd name="connsiteY139" fmla="*/ 172931 h 176388"/>
                  <a:gd name="connsiteX140" fmla="*/ 203200 w 296333"/>
                  <a:gd name="connsiteY140" fmla="*/ 172226 h 176388"/>
                  <a:gd name="connsiteX141" fmla="*/ 206587 w 296333"/>
                  <a:gd name="connsiteY141" fmla="*/ 171450 h 176388"/>
                  <a:gd name="connsiteX142" fmla="*/ 214559 w 296333"/>
                  <a:gd name="connsiteY142" fmla="*/ 169404 h 176388"/>
                  <a:gd name="connsiteX143" fmla="*/ 218370 w 296333"/>
                  <a:gd name="connsiteY143" fmla="*/ 168345 h 176388"/>
                  <a:gd name="connsiteX144" fmla="*/ 222321 w 296333"/>
                  <a:gd name="connsiteY144" fmla="*/ 167146 h 176388"/>
                  <a:gd name="connsiteX145" fmla="*/ 226624 w 296333"/>
                  <a:gd name="connsiteY145" fmla="*/ 165735 h 176388"/>
                  <a:gd name="connsiteX146" fmla="*/ 233892 w 296333"/>
                  <a:gd name="connsiteY146" fmla="*/ 163124 h 176388"/>
                  <a:gd name="connsiteX147" fmla="*/ 240877 w 296333"/>
                  <a:gd name="connsiteY147" fmla="*/ 160231 h 176388"/>
                  <a:gd name="connsiteX148" fmla="*/ 240877 w 296333"/>
                  <a:gd name="connsiteY148" fmla="*/ 160231 h 176388"/>
                  <a:gd name="connsiteX149" fmla="*/ 254000 w 296333"/>
                  <a:gd name="connsiteY149" fmla="*/ 153882 h 176388"/>
                  <a:gd name="connsiteX150" fmla="*/ 257528 w 296333"/>
                  <a:gd name="connsiteY150" fmla="*/ 151906 h 176388"/>
                  <a:gd name="connsiteX151" fmla="*/ 264301 w 296333"/>
                  <a:gd name="connsiteY151" fmla="*/ 147743 h 176388"/>
                  <a:gd name="connsiteX152" fmla="*/ 266771 w 296333"/>
                  <a:gd name="connsiteY152" fmla="*/ 146050 h 176388"/>
                  <a:gd name="connsiteX153" fmla="*/ 276719 w 296333"/>
                  <a:gd name="connsiteY153" fmla="*/ 138430 h 176388"/>
                  <a:gd name="connsiteX154" fmla="*/ 278977 w 296333"/>
                  <a:gd name="connsiteY154" fmla="*/ 136454 h 176388"/>
                  <a:gd name="connsiteX155" fmla="*/ 280670 w 296333"/>
                  <a:gd name="connsiteY155" fmla="*/ 134832 h 176388"/>
                  <a:gd name="connsiteX156" fmla="*/ 282363 w 296333"/>
                  <a:gd name="connsiteY156" fmla="*/ 133209 h 176388"/>
                  <a:gd name="connsiteX157" fmla="*/ 283845 w 296333"/>
                  <a:gd name="connsiteY157" fmla="*/ 131656 h 176388"/>
                  <a:gd name="connsiteX158" fmla="*/ 286879 w 296333"/>
                  <a:gd name="connsiteY158" fmla="*/ 128270 h 176388"/>
                  <a:gd name="connsiteX159" fmla="*/ 288290 w 296333"/>
                  <a:gd name="connsiteY159" fmla="*/ 126576 h 176388"/>
                  <a:gd name="connsiteX160" fmla="*/ 290054 w 296333"/>
                  <a:gd name="connsiteY160" fmla="*/ 124389 h 176388"/>
                  <a:gd name="connsiteX161" fmla="*/ 291606 w 296333"/>
                  <a:gd name="connsiteY161" fmla="*/ 122272 h 176388"/>
                  <a:gd name="connsiteX162" fmla="*/ 299650 w 296333"/>
                  <a:gd name="connsiteY162" fmla="*/ 107033 h 176388"/>
                  <a:gd name="connsiteX163" fmla="*/ 300355 w 296333"/>
                  <a:gd name="connsiteY163" fmla="*/ 92216 h 176388"/>
                  <a:gd name="connsiteX164" fmla="*/ 298097 w 296333"/>
                  <a:gd name="connsiteY164" fmla="*/ 67451 h 176388"/>
                  <a:gd name="connsiteX165" fmla="*/ 299790 w 296333"/>
                  <a:gd name="connsiteY165" fmla="*/ 84667 h 176388"/>
                  <a:gd name="connsiteX166" fmla="*/ 299790 w 296333"/>
                  <a:gd name="connsiteY166" fmla="*/ 84807 h 176388"/>
                  <a:gd name="connsiteX167" fmla="*/ 299790 w 296333"/>
                  <a:gd name="connsiteY167" fmla="*/ 84949 h 176388"/>
                  <a:gd name="connsiteX168" fmla="*/ 299790 w 296333"/>
                  <a:gd name="connsiteY168" fmla="*/ 85725 h 176388"/>
                  <a:gd name="connsiteX169" fmla="*/ 299790 w 296333"/>
                  <a:gd name="connsiteY169" fmla="*/ 85372 h 176388"/>
                  <a:gd name="connsiteX170" fmla="*/ 299790 w 296333"/>
                  <a:gd name="connsiteY170" fmla="*/ 84949 h 176388"/>
                  <a:gd name="connsiteX171" fmla="*/ 299790 w 296333"/>
                  <a:gd name="connsiteY171" fmla="*/ 8466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296333" h="176388">
                    <a:moveTo>
                      <a:pt x="298097" y="67451"/>
                    </a:moveTo>
                    <a:cubicBezTo>
                      <a:pt x="286949" y="41275"/>
                      <a:pt x="255552" y="19685"/>
                      <a:pt x="214630" y="8466"/>
                    </a:cubicBezTo>
                    <a:cubicBezTo>
                      <a:pt x="213783" y="8184"/>
                      <a:pt x="212866" y="7972"/>
                      <a:pt x="211949" y="7761"/>
                    </a:cubicBezTo>
                    <a:cubicBezTo>
                      <a:pt x="211949" y="7761"/>
                      <a:pt x="211949" y="7761"/>
                      <a:pt x="211949" y="7761"/>
                    </a:cubicBezTo>
                    <a:cubicBezTo>
                      <a:pt x="211949" y="7761"/>
                      <a:pt x="211949" y="7761"/>
                      <a:pt x="211949" y="7761"/>
                    </a:cubicBezTo>
                    <a:cubicBezTo>
                      <a:pt x="211667" y="7690"/>
                      <a:pt x="211385" y="7620"/>
                      <a:pt x="211102" y="7479"/>
                    </a:cubicBezTo>
                    <a:cubicBezTo>
                      <a:pt x="211102" y="7479"/>
                      <a:pt x="211031" y="7479"/>
                      <a:pt x="210961" y="7479"/>
                    </a:cubicBezTo>
                    <a:cubicBezTo>
                      <a:pt x="210467" y="7338"/>
                      <a:pt x="209903" y="7196"/>
                      <a:pt x="209338" y="7056"/>
                    </a:cubicBezTo>
                    <a:cubicBezTo>
                      <a:pt x="209338" y="7056"/>
                      <a:pt x="209268" y="7056"/>
                      <a:pt x="209268" y="7056"/>
                    </a:cubicBezTo>
                    <a:cubicBezTo>
                      <a:pt x="208915" y="6985"/>
                      <a:pt x="208492" y="6844"/>
                      <a:pt x="208139" y="6773"/>
                    </a:cubicBezTo>
                    <a:cubicBezTo>
                      <a:pt x="207927" y="6702"/>
                      <a:pt x="207786" y="6702"/>
                      <a:pt x="207645" y="6632"/>
                    </a:cubicBezTo>
                    <a:lnTo>
                      <a:pt x="207645" y="6632"/>
                    </a:lnTo>
                    <a:cubicBezTo>
                      <a:pt x="207363" y="6562"/>
                      <a:pt x="207151" y="6491"/>
                      <a:pt x="206869" y="6420"/>
                    </a:cubicBezTo>
                    <a:cubicBezTo>
                      <a:pt x="206587" y="6350"/>
                      <a:pt x="206375" y="6279"/>
                      <a:pt x="206022" y="6208"/>
                    </a:cubicBezTo>
                    <a:cubicBezTo>
                      <a:pt x="205670" y="6138"/>
                      <a:pt x="205387" y="6068"/>
                      <a:pt x="205105" y="5997"/>
                    </a:cubicBezTo>
                    <a:cubicBezTo>
                      <a:pt x="203764" y="5644"/>
                      <a:pt x="202424" y="5362"/>
                      <a:pt x="201083" y="5150"/>
                    </a:cubicBezTo>
                    <a:cubicBezTo>
                      <a:pt x="200942" y="5150"/>
                      <a:pt x="200801" y="5080"/>
                      <a:pt x="200660" y="5080"/>
                    </a:cubicBezTo>
                    <a:cubicBezTo>
                      <a:pt x="200519" y="5080"/>
                      <a:pt x="200378" y="5009"/>
                      <a:pt x="200237" y="5009"/>
                    </a:cubicBezTo>
                    <a:lnTo>
                      <a:pt x="200237" y="5009"/>
                    </a:lnTo>
                    <a:cubicBezTo>
                      <a:pt x="200025" y="4939"/>
                      <a:pt x="199743" y="4939"/>
                      <a:pt x="199531" y="4868"/>
                    </a:cubicBezTo>
                    <a:cubicBezTo>
                      <a:pt x="199108" y="4798"/>
                      <a:pt x="198684" y="4727"/>
                      <a:pt x="198191" y="4586"/>
                    </a:cubicBezTo>
                    <a:cubicBezTo>
                      <a:pt x="197485" y="4445"/>
                      <a:pt x="196850" y="4304"/>
                      <a:pt x="196144" y="4163"/>
                    </a:cubicBezTo>
                    <a:cubicBezTo>
                      <a:pt x="195862" y="4092"/>
                      <a:pt x="195580" y="4021"/>
                      <a:pt x="195298" y="4021"/>
                    </a:cubicBezTo>
                    <a:cubicBezTo>
                      <a:pt x="195227" y="4021"/>
                      <a:pt x="195086" y="4021"/>
                      <a:pt x="195016" y="3951"/>
                    </a:cubicBezTo>
                    <a:cubicBezTo>
                      <a:pt x="194592" y="3880"/>
                      <a:pt x="194240" y="3810"/>
                      <a:pt x="193887" y="3739"/>
                    </a:cubicBezTo>
                    <a:cubicBezTo>
                      <a:pt x="193746" y="3739"/>
                      <a:pt x="193534" y="3669"/>
                      <a:pt x="193393" y="3669"/>
                    </a:cubicBezTo>
                    <a:cubicBezTo>
                      <a:pt x="193322" y="3669"/>
                      <a:pt x="193181" y="3669"/>
                      <a:pt x="193111" y="3669"/>
                    </a:cubicBezTo>
                    <a:cubicBezTo>
                      <a:pt x="192687" y="3598"/>
                      <a:pt x="192264" y="3528"/>
                      <a:pt x="191770" y="3387"/>
                    </a:cubicBezTo>
                    <a:cubicBezTo>
                      <a:pt x="190782" y="3245"/>
                      <a:pt x="189795" y="3034"/>
                      <a:pt x="188807" y="2963"/>
                    </a:cubicBezTo>
                    <a:cubicBezTo>
                      <a:pt x="188454" y="2893"/>
                      <a:pt x="188172" y="2893"/>
                      <a:pt x="187889" y="2822"/>
                    </a:cubicBezTo>
                    <a:cubicBezTo>
                      <a:pt x="187748" y="2822"/>
                      <a:pt x="187607" y="2751"/>
                      <a:pt x="187466" y="2751"/>
                    </a:cubicBezTo>
                    <a:cubicBezTo>
                      <a:pt x="186972" y="2681"/>
                      <a:pt x="186408" y="2611"/>
                      <a:pt x="185844" y="2540"/>
                    </a:cubicBezTo>
                    <a:cubicBezTo>
                      <a:pt x="184080" y="2257"/>
                      <a:pt x="182316" y="2046"/>
                      <a:pt x="180481" y="1834"/>
                    </a:cubicBezTo>
                    <a:cubicBezTo>
                      <a:pt x="170674" y="635"/>
                      <a:pt x="160443" y="0"/>
                      <a:pt x="150142" y="0"/>
                    </a:cubicBezTo>
                    <a:cubicBezTo>
                      <a:pt x="139841" y="0"/>
                      <a:pt x="129611" y="635"/>
                      <a:pt x="119803" y="1834"/>
                    </a:cubicBezTo>
                    <a:cubicBezTo>
                      <a:pt x="117687" y="2117"/>
                      <a:pt x="115570" y="2399"/>
                      <a:pt x="113453" y="2681"/>
                    </a:cubicBezTo>
                    <a:cubicBezTo>
                      <a:pt x="111478" y="2963"/>
                      <a:pt x="109502" y="3316"/>
                      <a:pt x="107527" y="3669"/>
                    </a:cubicBezTo>
                    <a:cubicBezTo>
                      <a:pt x="106962" y="3739"/>
                      <a:pt x="106398" y="3880"/>
                      <a:pt x="105833" y="3951"/>
                    </a:cubicBezTo>
                    <a:cubicBezTo>
                      <a:pt x="104987" y="4092"/>
                      <a:pt x="104140" y="4233"/>
                      <a:pt x="103364" y="4445"/>
                    </a:cubicBezTo>
                    <a:cubicBezTo>
                      <a:pt x="102517" y="4586"/>
                      <a:pt x="101670" y="4798"/>
                      <a:pt x="100894" y="4939"/>
                    </a:cubicBezTo>
                    <a:cubicBezTo>
                      <a:pt x="100260" y="5080"/>
                      <a:pt x="99624" y="5221"/>
                      <a:pt x="98990" y="5362"/>
                    </a:cubicBezTo>
                    <a:cubicBezTo>
                      <a:pt x="97790" y="5644"/>
                      <a:pt x="96661" y="5856"/>
                      <a:pt x="95462" y="6138"/>
                    </a:cubicBezTo>
                    <a:cubicBezTo>
                      <a:pt x="94685" y="6279"/>
                      <a:pt x="93909" y="6491"/>
                      <a:pt x="93204" y="6702"/>
                    </a:cubicBezTo>
                    <a:cubicBezTo>
                      <a:pt x="92781" y="6773"/>
                      <a:pt x="92357" y="6914"/>
                      <a:pt x="91934" y="7056"/>
                    </a:cubicBezTo>
                    <a:cubicBezTo>
                      <a:pt x="91863" y="7056"/>
                      <a:pt x="91793" y="7056"/>
                      <a:pt x="91722" y="7056"/>
                    </a:cubicBezTo>
                    <a:cubicBezTo>
                      <a:pt x="90876" y="7267"/>
                      <a:pt x="89958" y="7479"/>
                      <a:pt x="89112" y="7761"/>
                    </a:cubicBezTo>
                    <a:cubicBezTo>
                      <a:pt x="81915" y="9595"/>
                      <a:pt x="75071" y="11712"/>
                      <a:pt x="68580" y="14181"/>
                    </a:cubicBezTo>
                    <a:cubicBezTo>
                      <a:pt x="66393" y="15028"/>
                      <a:pt x="64276" y="15875"/>
                      <a:pt x="62159" y="16722"/>
                    </a:cubicBezTo>
                    <a:cubicBezTo>
                      <a:pt x="60960" y="17215"/>
                      <a:pt x="59831" y="17709"/>
                      <a:pt x="58702" y="18203"/>
                    </a:cubicBezTo>
                    <a:cubicBezTo>
                      <a:pt x="57573" y="18697"/>
                      <a:pt x="56444" y="19191"/>
                      <a:pt x="55316" y="19755"/>
                    </a:cubicBezTo>
                    <a:cubicBezTo>
                      <a:pt x="54187" y="20249"/>
                      <a:pt x="53058" y="20814"/>
                      <a:pt x="51999" y="21378"/>
                    </a:cubicBezTo>
                    <a:cubicBezTo>
                      <a:pt x="50941" y="21872"/>
                      <a:pt x="49883" y="22437"/>
                      <a:pt x="48754" y="23001"/>
                    </a:cubicBezTo>
                    <a:cubicBezTo>
                      <a:pt x="46637" y="24059"/>
                      <a:pt x="44521" y="25188"/>
                      <a:pt x="42475" y="26388"/>
                    </a:cubicBezTo>
                    <a:cubicBezTo>
                      <a:pt x="41487" y="26952"/>
                      <a:pt x="40428" y="27587"/>
                      <a:pt x="39511" y="28152"/>
                    </a:cubicBezTo>
                    <a:cubicBezTo>
                      <a:pt x="38523" y="28716"/>
                      <a:pt x="37536" y="29351"/>
                      <a:pt x="36618" y="29986"/>
                    </a:cubicBezTo>
                    <a:cubicBezTo>
                      <a:pt x="35630" y="30621"/>
                      <a:pt x="34713" y="31256"/>
                      <a:pt x="33796" y="31891"/>
                    </a:cubicBezTo>
                    <a:cubicBezTo>
                      <a:pt x="32879" y="32455"/>
                      <a:pt x="31962" y="33161"/>
                      <a:pt x="31045" y="33796"/>
                    </a:cubicBezTo>
                    <a:cubicBezTo>
                      <a:pt x="29210" y="35066"/>
                      <a:pt x="27517" y="36406"/>
                      <a:pt x="25823" y="37818"/>
                    </a:cubicBezTo>
                    <a:cubicBezTo>
                      <a:pt x="24130" y="39088"/>
                      <a:pt x="22507" y="40499"/>
                      <a:pt x="21025" y="41980"/>
                    </a:cubicBezTo>
                    <a:cubicBezTo>
                      <a:pt x="20249" y="42686"/>
                      <a:pt x="19544" y="43391"/>
                      <a:pt x="18768" y="44097"/>
                    </a:cubicBezTo>
                    <a:cubicBezTo>
                      <a:pt x="17992" y="44803"/>
                      <a:pt x="17286" y="45508"/>
                      <a:pt x="16580" y="46284"/>
                    </a:cubicBezTo>
                    <a:cubicBezTo>
                      <a:pt x="15170" y="47766"/>
                      <a:pt x="13829" y="49248"/>
                      <a:pt x="12559" y="50729"/>
                    </a:cubicBezTo>
                    <a:cubicBezTo>
                      <a:pt x="8184" y="56021"/>
                      <a:pt x="4586" y="61595"/>
                      <a:pt x="2046" y="67451"/>
                    </a:cubicBezTo>
                    <a:cubicBezTo>
                      <a:pt x="705" y="75494"/>
                      <a:pt x="0" y="83749"/>
                      <a:pt x="0" y="92216"/>
                    </a:cubicBezTo>
                    <a:cubicBezTo>
                      <a:pt x="0" y="97367"/>
                      <a:pt x="282" y="102446"/>
                      <a:pt x="776" y="107456"/>
                    </a:cubicBezTo>
                    <a:cubicBezTo>
                      <a:pt x="1270" y="108867"/>
                      <a:pt x="1835" y="110208"/>
                      <a:pt x="2469" y="111619"/>
                    </a:cubicBezTo>
                    <a:cubicBezTo>
                      <a:pt x="2681" y="112112"/>
                      <a:pt x="2893" y="112606"/>
                      <a:pt x="3175" y="113171"/>
                    </a:cubicBezTo>
                    <a:cubicBezTo>
                      <a:pt x="3951" y="114723"/>
                      <a:pt x="4727" y="116205"/>
                      <a:pt x="5644" y="117687"/>
                    </a:cubicBezTo>
                    <a:cubicBezTo>
                      <a:pt x="5856" y="118039"/>
                      <a:pt x="6068" y="118392"/>
                      <a:pt x="6280" y="118745"/>
                    </a:cubicBezTo>
                    <a:cubicBezTo>
                      <a:pt x="6350" y="118886"/>
                      <a:pt x="6491" y="119097"/>
                      <a:pt x="6632" y="119239"/>
                    </a:cubicBezTo>
                    <a:cubicBezTo>
                      <a:pt x="6703" y="119380"/>
                      <a:pt x="6773" y="119521"/>
                      <a:pt x="6844" y="119662"/>
                    </a:cubicBezTo>
                    <a:cubicBezTo>
                      <a:pt x="6985" y="119944"/>
                      <a:pt x="7197" y="120156"/>
                      <a:pt x="7338" y="120438"/>
                    </a:cubicBezTo>
                    <a:cubicBezTo>
                      <a:pt x="7549" y="120791"/>
                      <a:pt x="7761" y="121144"/>
                      <a:pt x="8043" y="121496"/>
                    </a:cubicBezTo>
                    <a:cubicBezTo>
                      <a:pt x="8184" y="121638"/>
                      <a:pt x="8326" y="121849"/>
                      <a:pt x="8467" y="122061"/>
                    </a:cubicBezTo>
                    <a:cubicBezTo>
                      <a:pt x="8608" y="122272"/>
                      <a:pt x="8678" y="122414"/>
                      <a:pt x="8819" y="122555"/>
                    </a:cubicBezTo>
                    <a:cubicBezTo>
                      <a:pt x="9031" y="122837"/>
                      <a:pt x="9243" y="123119"/>
                      <a:pt x="9455" y="123402"/>
                    </a:cubicBezTo>
                    <a:cubicBezTo>
                      <a:pt x="9595" y="123613"/>
                      <a:pt x="9737" y="123825"/>
                      <a:pt x="9948" y="124036"/>
                    </a:cubicBezTo>
                    <a:cubicBezTo>
                      <a:pt x="10301" y="124530"/>
                      <a:pt x="10654" y="125024"/>
                      <a:pt x="11077" y="125448"/>
                    </a:cubicBezTo>
                    <a:cubicBezTo>
                      <a:pt x="11148" y="125589"/>
                      <a:pt x="11289" y="125800"/>
                      <a:pt x="11430" y="125871"/>
                    </a:cubicBezTo>
                    <a:cubicBezTo>
                      <a:pt x="11501" y="126012"/>
                      <a:pt x="11642" y="126153"/>
                      <a:pt x="11712" y="126224"/>
                    </a:cubicBezTo>
                    <a:cubicBezTo>
                      <a:pt x="11995" y="126576"/>
                      <a:pt x="12277" y="126929"/>
                      <a:pt x="12559" y="127282"/>
                    </a:cubicBezTo>
                    <a:cubicBezTo>
                      <a:pt x="12912" y="127705"/>
                      <a:pt x="13264" y="128129"/>
                      <a:pt x="13617" y="128552"/>
                    </a:cubicBezTo>
                    <a:cubicBezTo>
                      <a:pt x="14182" y="129187"/>
                      <a:pt x="14676" y="129822"/>
                      <a:pt x="15310" y="130387"/>
                    </a:cubicBezTo>
                    <a:cubicBezTo>
                      <a:pt x="15452" y="130598"/>
                      <a:pt x="15664" y="130810"/>
                      <a:pt x="15875" y="131021"/>
                    </a:cubicBezTo>
                    <a:cubicBezTo>
                      <a:pt x="16369" y="131586"/>
                      <a:pt x="16863" y="132080"/>
                      <a:pt x="17427" y="132644"/>
                    </a:cubicBezTo>
                    <a:cubicBezTo>
                      <a:pt x="17568" y="132856"/>
                      <a:pt x="17780" y="133068"/>
                      <a:pt x="17992" y="133209"/>
                    </a:cubicBezTo>
                    <a:cubicBezTo>
                      <a:pt x="18344" y="133562"/>
                      <a:pt x="18627" y="133914"/>
                      <a:pt x="18979" y="134196"/>
                    </a:cubicBezTo>
                    <a:cubicBezTo>
                      <a:pt x="19685" y="134902"/>
                      <a:pt x="20320" y="135537"/>
                      <a:pt x="21096" y="136172"/>
                    </a:cubicBezTo>
                    <a:cubicBezTo>
                      <a:pt x="21519" y="136525"/>
                      <a:pt x="21943" y="136948"/>
                      <a:pt x="22366" y="137301"/>
                    </a:cubicBezTo>
                    <a:cubicBezTo>
                      <a:pt x="22648" y="137583"/>
                      <a:pt x="22931" y="137795"/>
                      <a:pt x="23213" y="138077"/>
                    </a:cubicBezTo>
                    <a:cubicBezTo>
                      <a:pt x="23566" y="138430"/>
                      <a:pt x="23989" y="138712"/>
                      <a:pt x="24342" y="139065"/>
                    </a:cubicBezTo>
                    <a:cubicBezTo>
                      <a:pt x="24906" y="139559"/>
                      <a:pt x="25470" y="140053"/>
                      <a:pt x="26035" y="140476"/>
                    </a:cubicBezTo>
                    <a:cubicBezTo>
                      <a:pt x="26670" y="140970"/>
                      <a:pt x="27305" y="141534"/>
                      <a:pt x="28011" y="142028"/>
                    </a:cubicBezTo>
                    <a:cubicBezTo>
                      <a:pt x="28716" y="142593"/>
                      <a:pt x="29422" y="143157"/>
                      <a:pt x="30127" y="143651"/>
                    </a:cubicBezTo>
                    <a:cubicBezTo>
                      <a:pt x="30339" y="143792"/>
                      <a:pt x="30621" y="144004"/>
                      <a:pt x="30833" y="144145"/>
                    </a:cubicBezTo>
                    <a:cubicBezTo>
                      <a:pt x="31185" y="144427"/>
                      <a:pt x="31468" y="144639"/>
                      <a:pt x="31821" y="144850"/>
                    </a:cubicBezTo>
                    <a:cubicBezTo>
                      <a:pt x="32244" y="145203"/>
                      <a:pt x="32738" y="145556"/>
                      <a:pt x="33232" y="145838"/>
                    </a:cubicBezTo>
                    <a:cubicBezTo>
                      <a:pt x="33585" y="146050"/>
                      <a:pt x="33867" y="146262"/>
                      <a:pt x="34219" y="146473"/>
                    </a:cubicBezTo>
                    <a:cubicBezTo>
                      <a:pt x="34784" y="146896"/>
                      <a:pt x="35348" y="147249"/>
                      <a:pt x="35913" y="147602"/>
                    </a:cubicBezTo>
                    <a:cubicBezTo>
                      <a:pt x="36195" y="147814"/>
                      <a:pt x="36406" y="148025"/>
                      <a:pt x="36689" y="148096"/>
                    </a:cubicBezTo>
                    <a:cubicBezTo>
                      <a:pt x="36971" y="148307"/>
                      <a:pt x="37183" y="148449"/>
                      <a:pt x="37465" y="148590"/>
                    </a:cubicBezTo>
                    <a:cubicBezTo>
                      <a:pt x="38312" y="149154"/>
                      <a:pt x="39088" y="149648"/>
                      <a:pt x="39934" y="150142"/>
                    </a:cubicBezTo>
                    <a:cubicBezTo>
                      <a:pt x="40076" y="150213"/>
                      <a:pt x="40146" y="150283"/>
                      <a:pt x="40287" y="150354"/>
                    </a:cubicBezTo>
                    <a:cubicBezTo>
                      <a:pt x="40358" y="150354"/>
                      <a:pt x="40428" y="150424"/>
                      <a:pt x="40499" y="150424"/>
                    </a:cubicBezTo>
                    <a:cubicBezTo>
                      <a:pt x="40499" y="150424"/>
                      <a:pt x="40499" y="150495"/>
                      <a:pt x="40569" y="150495"/>
                    </a:cubicBezTo>
                    <a:cubicBezTo>
                      <a:pt x="40569" y="150495"/>
                      <a:pt x="40569" y="150495"/>
                      <a:pt x="40569" y="150495"/>
                    </a:cubicBezTo>
                    <a:cubicBezTo>
                      <a:pt x="41416" y="150989"/>
                      <a:pt x="42263" y="151483"/>
                      <a:pt x="43109" y="151977"/>
                    </a:cubicBezTo>
                    <a:cubicBezTo>
                      <a:pt x="43956" y="152470"/>
                      <a:pt x="44803" y="152964"/>
                      <a:pt x="45720" y="153458"/>
                    </a:cubicBezTo>
                    <a:cubicBezTo>
                      <a:pt x="47272" y="154305"/>
                      <a:pt x="48895" y="155152"/>
                      <a:pt x="50518" y="155998"/>
                    </a:cubicBezTo>
                    <a:cubicBezTo>
                      <a:pt x="51435" y="156492"/>
                      <a:pt x="52423" y="156986"/>
                      <a:pt x="53411" y="157409"/>
                    </a:cubicBezTo>
                    <a:cubicBezTo>
                      <a:pt x="54187" y="157833"/>
                      <a:pt x="55033" y="158185"/>
                      <a:pt x="55880" y="158538"/>
                    </a:cubicBezTo>
                    <a:cubicBezTo>
                      <a:pt x="57150" y="159103"/>
                      <a:pt x="58420" y="159667"/>
                      <a:pt x="59690" y="160231"/>
                    </a:cubicBezTo>
                    <a:cubicBezTo>
                      <a:pt x="60043" y="160373"/>
                      <a:pt x="60325" y="160514"/>
                      <a:pt x="60607" y="160655"/>
                    </a:cubicBezTo>
                    <a:cubicBezTo>
                      <a:pt x="61101" y="160867"/>
                      <a:pt x="61665" y="161078"/>
                      <a:pt x="62230" y="161290"/>
                    </a:cubicBezTo>
                    <a:cubicBezTo>
                      <a:pt x="62724" y="161501"/>
                      <a:pt x="63147" y="161713"/>
                      <a:pt x="63641" y="161854"/>
                    </a:cubicBezTo>
                    <a:cubicBezTo>
                      <a:pt x="64205" y="162137"/>
                      <a:pt x="64841" y="162348"/>
                      <a:pt x="65476" y="162560"/>
                    </a:cubicBezTo>
                    <a:cubicBezTo>
                      <a:pt x="65546" y="162630"/>
                      <a:pt x="65687" y="162701"/>
                      <a:pt x="65758" y="162701"/>
                    </a:cubicBezTo>
                    <a:cubicBezTo>
                      <a:pt x="67098" y="163195"/>
                      <a:pt x="68439" y="163759"/>
                      <a:pt x="69780" y="164182"/>
                    </a:cubicBezTo>
                    <a:cubicBezTo>
                      <a:pt x="75283" y="166299"/>
                      <a:pt x="81068" y="168063"/>
                      <a:pt x="87066" y="169686"/>
                    </a:cubicBezTo>
                    <a:cubicBezTo>
                      <a:pt x="88053" y="169968"/>
                      <a:pt x="89112" y="170180"/>
                      <a:pt x="90100" y="170462"/>
                    </a:cubicBezTo>
                    <a:cubicBezTo>
                      <a:pt x="91228" y="170744"/>
                      <a:pt x="92428" y="171027"/>
                      <a:pt x="93557" y="171309"/>
                    </a:cubicBezTo>
                    <a:cubicBezTo>
                      <a:pt x="93839" y="171379"/>
                      <a:pt x="94121" y="171450"/>
                      <a:pt x="94403" y="171521"/>
                    </a:cubicBezTo>
                    <a:cubicBezTo>
                      <a:pt x="94968" y="171661"/>
                      <a:pt x="95532" y="171803"/>
                      <a:pt x="96097" y="171944"/>
                    </a:cubicBezTo>
                    <a:cubicBezTo>
                      <a:pt x="97649" y="172297"/>
                      <a:pt x="99130" y="172649"/>
                      <a:pt x="100754" y="172931"/>
                    </a:cubicBezTo>
                    <a:cubicBezTo>
                      <a:pt x="102729" y="173355"/>
                      <a:pt x="104705" y="173708"/>
                      <a:pt x="106680" y="174060"/>
                    </a:cubicBezTo>
                    <a:cubicBezTo>
                      <a:pt x="108656" y="174413"/>
                      <a:pt x="110702" y="174695"/>
                      <a:pt x="112677" y="175048"/>
                    </a:cubicBezTo>
                    <a:cubicBezTo>
                      <a:pt x="113030" y="175119"/>
                      <a:pt x="113383" y="175119"/>
                      <a:pt x="113736" y="175189"/>
                    </a:cubicBezTo>
                    <a:cubicBezTo>
                      <a:pt x="115711" y="175472"/>
                      <a:pt x="117757" y="175754"/>
                      <a:pt x="119733" y="176036"/>
                    </a:cubicBezTo>
                    <a:cubicBezTo>
                      <a:pt x="129611" y="177236"/>
                      <a:pt x="139771" y="177870"/>
                      <a:pt x="150072" y="177870"/>
                    </a:cubicBezTo>
                    <a:cubicBezTo>
                      <a:pt x="157833" y="177870"/>
                      <a:pt x="165523" y="177518"/>
                      <a:pt x="173002" y="176882"/>
                    </a:cubicBezTo>
                    <a:cubicBezTo>
                      <a:pt x="173920" y="176812"/>
                      <a:pt x="174837" y="176671"/>
                      <a:pt x="175824" y="176600"/>
                    </a:cubicBezTo>
                    <a:cubicBezTo>
                      <a:pt x="177377" y="176459"/>
                      <a:pt x="178858" y="176248"/>
                      <a:pt x="180340" y="176106"/>
                    </a:cubicBezTo>
                    <a:cubicBezTo>
                      <a:pt x="180340" y="176106"/>
                      <a:pt x="180411" y="176106"/>
                      <a:pt x="180411" y="176106"/>
                    </a:cubicBezTo>
                    <a:cubicBezTo>
                      <a:pt x="181892" y="175965"/>
                      <a:pt x="183374" y="175754"/>
                      <a:pt x="184856" y="175542"/>
                    </a:cubicBezTo>
                    <a:cubicBezTo>
                      <a:pt x="185490" y="175472"/>
                      <a:pt x="186055" y="175401"/>
                      <a:pt x="186690" y="175260"/>
                    </a:cubicBezTo>
                    <a:cubicBezTo>
                      <a:pt x="186761" y="175260"/>
                      <a:pt x="186831" y="175260"/>
                      <a:pt x="186902" y="175260"/>
                    </a:cubicBezTo>
                    <a:cubicBezTo>
                      <a:pt x="188948" y="174978"/>
                      <a:pt x="190994" y="174695"/>
                      <a:pt x="192969" y="174272"/>
                    </a:cubicBezTo>
                    <a:cubicBezTo>
                      <a:pt x="194451" y="173990"/>
                      <a:pt x="195933" y="173708"/>
                      <a:pt x="197344" y="173425"/>
                    </a:cubicBezTo>
                    <a:cubicBezTo>
                      <a:pt x="197414" y="173425"/>
                      <a:pt x="197485" y="173425"/>
                      <a:pt x="197626" y="173355"/>
                    </a:cubicBezTo>
                    <a:cubicBezTo>
                      <a:pt x="198332" y="173214"/>
                      <a:pt x="199108" y="173073"/>
                      <a:pt x="199813" y="172931"/>
                    </a:cubicBezTo>
                    <a:cubicBezTo>
                      <a:pt x="200942" y="172720"/>
                      <a:pt x="202071" y="172508"/>
                      <a:pt x="203200" y="172226"/>
                    </a:cubicBezTo>
                    <a:cubicBezTo>
                      <a:pt x="204329" y="171944"/>
                      <a:pt x="205458" y="171732"/>
                      <a:pt x="206587" y="171450"/>
                    </a:cubicBezTo>
                    <a:cubicBezTo>
                      <a:pt x="209268" y="170885"/>
                      <a:pt x="211949" y="170180"/>
                      <a:pt x="214559" y="169404"/>
                    </a:cubicBezTo>
                    <a:cubicBezTo>
                      <a:pt x="215830" y="169051"/>
                      <a:pt x="217100" y="168698"/>
                      <a:pt x="218370" y="168345"/>
                    </a:cubicBezTo>
                    <a:cubicBezTo>
                      <a:pt x="219710" y="167922"/>
                      <a:pt x="220980" y="167569"/>
                      <a:pt x="222321" y="167146"/>
                    </a:cubicBezTo>
                    <a:cubicBezTo>
                      <a:pt x="223732" y="166722"/>
                      <a:pt x="225213" y="166299"/>
                      <a:pt x="226624" y="165735"/>
                    </a:cubicBezTo>
                    <a:cubicBezTo>
                      <a:pt x="229094" y="164888"/>
                      <a:pt x="231493" y="164042"/>
                      <a:pt x="233892" y="163124"/>
                    </a:cubicBezTo>
                    <a:cubicBezTo>
                      <a:pt x="236290" y="162207"/>
                      <a:pt x="238619" y="161290"/>
                      <a:pt x="240877" y="160231"/>
                    </a:cubicBezTo>
                    <a:lnTo>
                      <a:pt x="240877" y="160231"/>
                    </a:lnTo>
                    <a:cubicBezTo>
                      <a:pt x="245463" y="158256"/>
                      <a:pt x="249837" y="156139"/>
                      <a:pt x="254000" y="153882"/>
                    </a:cubicBezTo>
                    <a:cubicBezTo>
                      <a:pt x="255199" y="153246"/>
                      <a:pt x="256399" y="152611"/>
                      <a:pt x="257528" y="151906"/>
                    </a:cubicBezTo>
                    <a:cubicBezTo>
                      <a:pt x="259856" y="150565"/>
                      <a:pt x="262114" y="149225"/>
                      <a:pt x="264301" y="147743"/>
                    </a:cubicBezTo>
                    <a:cubicBezTo>
                      <a:pt x="265148" y="147179"/>
                      <a:pt x="265995" y="146614"/>
                      <a:pt x="266771" y="146050"/>
                    </a:cubicBezTo>
                    <a:cubicBezTo>
                      <a:pt x="270298" y="143580"/>
                      <a:pt x="273615" y="141040"/>
                      <a:pt x="276719" y="138430"/>
                    </a:cubicBezTo>
                    <a:cubicBezTo>
                      <a:pt x="277495" y="137795"/>
                      <a:pt x="278271" y="137160"/>
                      <a:pt x="278977" y="136454"/>
                    </a:cubicBezTo>
                    <a:cubicBezTo>
                      <a:pt x="279541" y="135960"/>
                      <a:pt x="280106" y="135396"/>
                      <a:pt x="280670" y="134832"/>
                    </a:cubicBezTo>
                    <a:cubicBezTo>
                      <a:pt x="281234" y="134338"/>
                      <a:pt x="281799" y="133773"/>
                      <a:pt x="282363" y="133209"/>
                    </a:cubicBezTo>
                    <a:cubicBezTo>
                      <a:pt x="282857" y="132715"/>
                      <a:pt x="283351" y="132221"/>
                      <a:pt x="283845" y="131656"/>
                    </a:cubicBezTo>
                    <a:cubicBezTo>
                      <a:pt x="284903" y="130528"/>
                      <a:pt x="285962" y="129399"/>
                      <a:pt x="286879" y="128270"/>
                    </a:cubicBezTo>
                    <a:cubicBezTo>
                      <a:pt x="287373" y="127705"/>
                      <a:pt x="287867" y="127141"/>
                      <a:pt x="288290" y="126576"/>
                    </a:cubicBezTo>
                    <a:cubicBezTo>
                      <a:pt x="288925" y="125871"/>
                      <a:pt x="289490" y="125095"/>
                      <a:pt x="290054" y="124389"/>
                    </a:cubicBezTo>
                    <a:cubicBezTo>
                      <a:pt x="290548" y="123684"/>
                      <a:pt x="291112" y="122978"/>
                      <a:pt x="291606" y="122272"/>
                    </a:cubicBezTo>
                    <a:cubicBezTo>
                      <a:pt x="295063" y="117404"/>
                      <a:pt x="297745" y="112324"/>
                      <a:pt x="299650" y="107033"/>
                    </a:cubicBezTo>
                    <a:cubicBezTo>
                      <a:pt x="300073" y="102164"/>
                      <a:pt x="300355" y="97225"/>
                      <a:pt x="300355" y="92216"/>
                    </a:cubicBezTo>
                    <a:cubicBezTo>
                      <a:pt x="300073" y="83538"/>
                      <a:pt x="299367" y="75423"/>
                      <a:pt x="298097" y="67451"/>
                    </a:cubicBezTo>
                    <a:close/>
                    <a:moveTo>
                      <a:pt x="299790" y="84667"/>
                    </a:moveTo>
                    <a:cubicBezTo>
                      <a:pt x="299790" y="84737"/>
                      <a:pt x="299790" y="84737"/>
                      <a:pt x="299790" y="84807"/>
                    </a:cubicBezTo>
                    <a:lnTo>
                      <a:pt x="299790" y="84949"/>
                    </a:lnTo>
                    <a:cubicBezTo>
                      <a:pt x="299790" y="85231"/>
                      <a:pt x="299790" y="85443"/>
                      <a:pt x="299790" y="85725"/>
                    </a:cubicBezTo>
                    <a:cubicBezTo>
                      <a:pt x="299790" y="85583"/>
                      <a:pt x="299790" y="85513"/>
                      <a:pt x="299790" y="85372"/>
                    </a:cubicBezTo>
                    <a:lnTo>
                      <a:pt x="299790" y="84949"/>
                    </a:lnTo>
                    <a:cubicBezTo>
                      <a:pt x="299790" y="84878"/>
                      <a:pt x="299790" y="84737"/>
                      <a:pt x="299790" y="84667"/>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D5C8F3FE-E66F-4B09-9113-3D0A2C869109}"/>
                  </a:ext>
                </a:extLst>
              </p:cNvPr>
              <p:cNvSpPr/>
              <p:nvPr/>
            </p:nvSpPr>
            <p:spPr>
              <a:xfrm>
                <a:off x="6583539" y="4062588"/>
                <a:ext cx="289278" cy="119944"/>
              </a:xfrm>
              <a:custGeom>
                <a:avLst/>
                <a:gdLst>
                  <a:gd name="connsiteX0" fmla="*/ 296051 w 289277"/>
                  <a:gd name="connsiteY0" fmla="*/ 125520 h 119944"/>
                  <a:gd name="connsiteX1" fmla="*/ 212584 w 289277"/>
                  <a:gd name="connsiteY1" fmla="*/ 66535 h 119944"/>
                  <a:gd name="connsiteX2" fmla="*/ 209903 w 289277"/>
                  <a:gd name="connsiteY2" fmla="*/ 65830 h 119944"/>
                  <a:gd name="connsiteX3" fmla="*/ 209903 w 289277"/>
                  <a:gd name="connsiteY3" fmla="*/ 65830 h 119944"/>
                  <a:gd name="connsiteX4" fmla="*/ 209903 w 289277"/>
                  <a:gd name="connsiteY4" fmla="*/ 65830 h 119944"/>
                  <a:gd name="connsiteX5" fmla="*/ 209056 w 289277"/>
                  <a:gd name="connsiteY5" fmla="*/ 65547 h 119944"/>
                  <a:gd name="connsiteX6" fmla="*/ 208915 w 289277"/>
                  <a:gd name="connsiteY6" fmla="*/ 65547 h 119944"/>
                  <a:gd name="connsiteX7" fmla="*/ 207292 w 289277"/>
                  <a:gd name="connsiteY7" fmla="*/ 65124 h 119944"/>
                  <a:gd name="connsiteX8" fmla="*/ 207222 w 289277"/>
                  <a:gd name="connsiteY8" fmla="*/ 65124 h 119944"/>
                  <a:gd name="connsiteX9" fmla="*/ 206093 w 289277"/>
                  <a:gd name="connsiteY9" fmla="*/ 64842 h 119944"/>
                  <a:gd name="connsiteX10" fmla="*/ 205599 w 289277"/>
                  <a:gd name="connsiteY10" fmla="*/ 64700 h 119944"/>
                  <a:gd name="connsiteX11" fmla="*/ 205599 w 289277"/>
                  <a:gd name="connsiteY11" fmla="*/ 64700 h 119944"/>
                  <a:gd name="connsiteX12" fmla="*/ 204823 w 289277"/>
                  <a:gd name="connsiteY12" fmla="*/ 64489 h 119944"/>
                  <a:gd name="connsiteX13" fmla="*/ 203976 w 289277"/>
                  <a:gd name="connsiteY13" fmla="*/ 64277 h 119944"/>
                  <a:gd name="connsiteX14" fmla="*/ 203059 w 289277"/>
                  <a:gd name="connsiteY14" fmla="*/ 64066 h 119944"/>
                  <a:gd name="connsiteX15" fmla="*/ 199037 w 289277"/>
                  <a:gd name="connsiteY15" fmla="*/ 63219 h 119944"/>
                  <a:gd name="connsiteX16" fmla="*/ 198614 w 289277"/>
                  <a:gd name="connsiteY16" fmla="*/ 63148 h 119944"/>
                  <a:gd name="connsiteX17" fmla="*/ 198191 w 289277"/>
                  <a:gd name="connsiteY17" fmla="*/ 63078 h 119944"/>
                  <a:gd name="connsiteX18" fmla="*/ 198191 w 289277"/>
                  <a:gd name="connsiteY18" fmla="*/ 63078 h 119944"/>
                  <a:gd name="connsiteX19" fmla="*/ 197485 w 289277"/>
                  <a:gd name="connsiteY19" fmla="*/ 62937 h 119944"/>
                  <a:gd name="connsiteX20" fmla="*/ 196145 w 289277"/>
                  <a:gd name="connsiteY20" fmla="*/ 62654 h 119944"/>
                  <a:gd name="connsiteX21" fmla="*/ 194098 w 289277"/>
                  <a:gd name="connsiteY21" fmla="*/ 62231 h 119944"/>
                  <a:gd name="connsiteX22" fmla="*/ 193252 w 289277"/>
                  <a:gd name="connsiteY22" fmla="*/ 62090 h 119944"/>
                  <a:gd name="connsiteX23" fmla="*/ 192970 w 289277"/>
                  <a:gd name="connsiteY23" fmla="*/ 62020 h 119944"/>
                  <a:gd name="connsiteX24" fmla="*/ 191841 w 289277"/>
                  <a:gd name="connsiteY24" fmla="*/ 61808 h 119944"/>
                  <a:gd name="connsiteX25" fmla="*/ 191347 w 289277"/>
                  <a:gd name="connsiteY25" fmla="*/ 61737 h 119944"/>
                  <a:gd name="connsiteX26" fmla="*/ 191065 w 289277"/>
                  <a:gd name="connsiteY26" fmla="*/ 61737 h 119944"/>
                  <a:gd name="connsiteX27" fmla="*/ 189724 w 289277"/>
                  <a:gd name="connsiteY27" fmla="*/ 61455 h 119944"/>
                  <a:gd name="connsiteX28" fmla="*/ 186761 w 289277"/>
                  <a:gd name="connsiteY28" fmla="*/ 61032 h 119944"/>
                  <a:gd name="connsiteX29" fmla="*/ 185844 w 289277"/>
                  <a:gd name="connsiteY29" fmla="*/ 60891 h 119944"/>
                  <a:gd name="connsiteX30" fmla="*/ 185420 w 289277"/>
                  <a:gd name="connsiteY30" fmla="*/ 60820 h 119944"/>
                  <a:gd name="connsiteX31" fmla="*/ 183798 w 289277"/>
                  <a:gd name="connsiteY31" fmla="*/ 60609 h 119944"/>
                  <a:gd name="connsiteX32" fmla="*/ 178435 w 289277"/>
                  <a:gd name="connsiteY32" fmla="*/ 59903 h 119944"/>
                  <a:gd name="connsiteX33" fmla="*/ 148096 w 289277"/>
                  <a:gd name="connsiteY33" fmla="*/ 58069 h 119944"/>
                  <a:gd name="connsiteX34" fmla="*/ 117757 w 289277"/>
                  <a:gd name="connsiteY34" fmla="*/ 59903 h 119944"/>
                  <a:gd name="connsiteX35" fmla="*/ 111407 w 289277"/>
                  <a:gd name="connsiteY35" fmla="*/ 60749 h 119944"/>
                  <a:gd name="connsiteX36" fmla="*/ 105481 w 289277"/>
                  <a:gd name="connsiteY36" fmla="*/ 61737 h 119944"/>
                  <a:gd name="connsiteX37" fmla="*/ 103787 w 289277"/>
                  <a:gd name="connsiteY37" fmla="*/ 62020 h 119944"/>
                  <a:gd name="connsiteX38" fmla="*/ 101318 w 289277"/>
                  <a:gd name="connsiteY38" fmla="*/ 62513 h 119944"/>
                  <a:gd name="connsiteX39" fmla="*/ 99060 w 289277"/>
                  <a:gd name="connsiteY39" fmla="*/ 62937 h 119944"/>
                  <a:gd name="connsiteX40" fmla="*/ 98848 w 289277"/>
                  <a:gd name="connsiteY40" fmla="*/ 63007 h 119944"/>
                  <a:gd name="connsiteX41" fmla="*/ 96944 w 289277"/>
                  <a:gd name="connsiteY41" fmla="*/ 63430 h 119944"/>
                  <a:gd name="connsiteX42" fmla="*/ 93416 w 289277"/>
                  <a:gd name="connsiteY42" fmla="*/ 64207 h 119944"/>
                  <a:gd name="connsiteX43" fmla="*/ 91158 w 289277"/>
                  <a:gd name="connsiteY43" fmla="*/ 64771 h 119944"/>
                  <a:gd name="connsiteX44" fmla="*/ 89676 w 289277"/>
                  <a:gd name="connsiteY44" fmla="*/ 65124 h 119944"/>
                  <a:gd name="connsiteX45" fmla="*/ 87066 w 289277"/>
                  <a:gd name="connsiteY45" fmla="*/ 65830 h 119944"/>
                  <a:gd name="connsiteX46" fmla="*/ 66534 w 289277"/>
                  <a:gd name="connsiteY46" fmla="*/ 72250 h 119944"/>
                  <a:gd name="connsiteX47" fmla="*/ 60113 w 289277"/>
                  <a:gd name="connsiteY47" fmla="*/ 74790 h 119944"/>
                  <a:gd name="connsiteX48" fmla="*/ 56656 w 289277"/>
                  <a:gd name="connsiteY48" fmla="*/ 76272 h 119944"/>
                  <a:gd name="connsiteX49" fmla="*/ 53270 w 289277"/>
                  <a:gd name="connsiteY49" fmla="*/ 77824 h 119944"/>
                  <a:gd name="connsiteX50" fmla="*/ 49953 w 289277"/>
                  <a:gd name="connsiteY50" fmla="*/ 79447 h 119944"/>
                  <a:gd name="connsiteX51" fmla="*/ 46708 w 289277"/>
                  <a:gd name="connsiteY51" fmla="*/ 81069 h 119944"/>
                  <a:gd name="connsiteX52" fmla="*/ 40429 w 289277"/>
                  <a:gd name="connsiteY52" fmla="*/ 84456 h 119944"/>
                  <a:gd name="connsiteX53" fmla="*/ 37465 w 289277"/>
                  <a:gd name="connsiteY53" fmla="*/ 86220 h 119944"/>
                  <a:gd name="connsiteX54" fmla="*/ 34572 w 289277"/>
                  <a:gd name="connsiteY54" fmla="*/ 88055 h 119944"/>
                  <a:gd name="connsiteX55" fmla="*/ 31750 w 289277"/>
                  <a:gd name="connsiteY55" fmla="*/ 89959 h 119944"/>
                  <a:gd name="connsiteX56" fmla="*/ 28999 w 289277"/>
                  <a:gd name="connsiteY56" fmla="*/ 91865 h 119944"/>
                  <a:gd name="connsiteX57" fmla="*/ 23777 w 289277"/>
                  <a:gd name="connsiteY57" fmla="*/ 95886 h 119944"/>
                  <a:gd name="connsiteX58" fmla="*/ 18979 w 289277"/>
                  <a:gd name="connsiteY58" fmla="*/ 100049 h 119944"/>
                  <a:gd name="connsiteX59" fmla="*/ 16722 w 289277"/>
                  <a:gd name="connsiteY59" fmla="*/ 102166 h 119944"/>
                  <a:gd name="connsiteX60" fmla="*/ 14534 w 289277"/>
                  <a:gd name="connsiteY60" fmla="*/ 104353 h 119944"/>
                  <a:gd name="connsiteX61" fmla="*/ 10513 w 289277"/>
                  <a:gd name="connsiteY61" fmla="*/ 108798 h 119944"/>
                  <a:gd name="connsiteX62" fmla="*/ 0 w 289277"/>
                  <a:gd name="connsiteY62" fmla="*/ 125520 h 119944"/>
                  <a:gd name="connsiteX63" fmla="*/ 148167 w 289277"/>
                  <a:gd name="connsiteY63" fmla="*/ 1 h 119944"/>
                  <a:gd name="connsiteX64" fmla="*/ 296051 w 289277"/>
                  <a:gd name="connsiteY64" fmla="*/ 125520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89277" h="119944">
                    <a:moveTo>
                      <a:pt x="296051" y="125520"/>
                    </a:moveTo>
                    <a:cubicBezTo>
                      <a:pt x="284903" y="99343"/>
                      <a:pt x="253506" y="77753"/>
                      <a:pt x="212584" y="66535"/>
                    </a:cubicBezTo>
                    <a:cubicBezTo>
                      <a:pt x="211737" y="66253"/>
                      <a:pt x="210820" y="66041"/>
                      <a:pt x="209903" y="65830"/>
                    </a:cubicBezTo>
                    <a:cubicBezTo>
                      <a:pt x="209903" y="65830"/>
                      <a:pt x="209903" y="65830"/>
                      <a:pt x="209903" y="65830"/>
                    </a:cubicBezTo>
                    <a:cubicBezTo>
                      <a:pt x="209903" y="65830"/>
                      <a:pt x="209903" y="65830"/>
                      <a:pt x="209903" y="65830"/>
                    </a:cubicBezTo>
                    <a:cubicBezTo>
                      <a:pt x="209621" y="65759"/>
                      <a:pt x="209339" y="65688"/>
                      <a:pt x="209056" y="65547"/>
                    </a:cubicBezTo>
                    <a:cubicBezTo>
                      <a:pt x="209056" y="65547"/>
                      <a:pt x="208986" y="65547"/>
                      <a:pt x="208915" y="65547"/>
                    </a:cubicBezTo>
                    <a:cubicBezTo>
                      <a:pt x="208421" y="65406"/>
                      <a:pt x="207857" y="65265"/>
                      <a:pt x="207292" y="65124"/>
                    </a:cubicBezTo>
                    <a:cubicBezTo>
                      <a:pt x="207292" y="65124"/>
                      <a:pt x="207222" y="65124"/>
                      <a:pt x="207222" y="65124"/>
                    </a:cubicBezTo>
                    <a:cubicBezTo>
                      <a:pt x="206869" y="65054"/>
                      <a:pt x="206446" y="64912"/>
                      <a:pt x="206093" y="64842"/>
                    </a:cubicBezTo>
                    <a:cubicBezTo>
                      <a:pt x="205881" y="64771"/>
                      <a:pt x="205740" y="64771"/>
                      <a:pt x="205599" y="64700"/>
                    </a:cubicBezTo>
                    <a:lnTo>
                      <a:pt x="205599" y="64700"/>
                    </a:lnTo>
                    <a:cubicBezTo>
                      <a:pt x="205317" y="64630"/>
                      <a:pt x="205105" y="64560"/>
                      <a:pt x="204823" y="64489"/>
                    </a:cubicBezTo>
                    <a:cubicBezTo>
                      <a:pt x="204541" y="64418"/>
                      <a:pt x="204329" y="64348"/>
                      <a:pt x="203976" y="64277"/>
                    </a:cubicBezTo>
                    <a:cubicBezTo>
                      <a:pt x="203624" y="64207"/>
                      <a:pt x="203341" y="64136"/>
                      <a:pt x="203059" y="64066"/>
                    </a:cubicBezTo>
                    <a:cubicBezTo>
                      <a:pt x="201719" y="63713"/>
                      <a:pt x="200378" y="63430"/>
                      <a:pt x="199037" y="63219"/>
                    </a:cubicBezTo>
                    <a:cubicBezTo>
                      <a:pt x="198896" y="63219"/>
                      <a:pt x="198755" y="63148"/>
                      <a:pt x="198614" y="63148"/>
                    </a:cubicBezTo>
                    <a:cubicBezTo>
                      <a:pt x="198473" y="63148"/>
                      <a:pt x="198332" y="63078"/>
                      <a:pt x="198191" y="63078"/>
                    </a:cubicBezTo>
                    <a:lnTo>
                      <a:pt x="198191" y="63078"/>
                    </a:lnTo>
                    <a:cubicBezTo>
                      <a:pt x="197979" y="63007"/>
                      <a:pt x="197697" y="63007"/>
                      <a:pt x="197485" y="62937"/>
                    </a:cubicBezTo>
                    <a:cubicBezTo>
                      <a:pt x="197062" y="62866"/>
                      <a:pt x="196638" y="62796"/>
                      <a:pt x="196145" y="62654"/>
                    </a:cubicBezTo>
                    <a:cubicBezTo>
                      <a:pt x="195439" y="62513"/>
                      <a:pt x="194804" y="62372"/>
                      <a:pt x="194098" y="62231"/>
                    </a:cubicBezTo>
                    <a:cubicBezTo>
                      <a:pt x="193816" y="62161"/>
                      <a:pt x="193534" y="62090"/>
                      <a:pt x="193252" y="62090"/>
                    </a:cubicBezTo>
                    <a:cubicBezTo>
                      <a:pt x="193181" y="62090"/>
                      <a:pt x="193040" y="62090"/>
                      <a:pt x="192970" y="62020"/>
                    </a:cubicBezTo>
                    <a:cubicBezTo>
                      <a:pt x="192546" y="61949"/>
                      <a:pt x="192194" y="61878"/>
                      <a:pt x="191841" y="61808"/>
                    </a:cubicBezTo>
                    <a:cubicBezTo>
                      <a:pt x="191700" y="61808"/>
                      <a:pt x="191488" y="61737"/>
                      <a:pt x="191347" y="61737"/>
                    </a:cubicBezTo>
                    <a:cubicBezTo>
                      <a:pt x="191276" y="61737"/>
                      <a:pt x="191135" y="61737"/>
                      <a:pt x="191065" y="61737"/>
                    </a:cubicBezTo>
                    <a:cubicBezTo>
                      <a:pt x="190641" y="61667"/>
                      <a:pt x="190218" y="61596"/>
                      <a:pt x="189724" y="61455"/>
                    </a:cubicBezTo>
                    <a:cubicBezTo>
                      <a:pt x="188736" y="61314"/>
                      <a:pt x="187749" y="61102"/>
                      <a:pt x="186761" y="61032"/>
                    </a:cubicBezTo>
                    <a:cubicBezTo>
                      <a:pt x="186408" y="60961"/>
                      <a:pt x="186126" y="60961"/>
                      <a:pt x="185844" y="60891"/>
                    </a:cubicBezTo>
                    <a:cubicBezTo>
                      <a:pt x="185702" y="60891"/>
                      <a:pt x="185561" y="60820"/>
                      <a:pt x="185420" y="60820"/>
                    </a:cubicBezTo>
                    <a:cubicBezTo>
                      <a:pt x="184926" y="60749"/>
                      <a:pt x="184362" y="60679"/>
                      <a:pt x="183798" y="60609"/>
                    </a:cubicBezTo>
                    <a:cubicBezTo>
                      <a:pt x="182034" y="60326"/>
                      <a:pt x="180270" y="60115"/>
                      <a:pt x="178435" y="59903"/>
                    </a:cubicBezTo>
                    <a:cubicBezTo>
                      <a:pt x="168628" y="58703"/>
                      <a:pt x="158397" y="58069"/>
                      <a:pt x="148096" y="58069"/>
                    </a:cubicBezTo>
                    <a:cubicBezTo>
                      <a:pt x="137795" y="58069"/>
                      <a:pt x="127565" y="58703"/>
                      <a:pt x="117757" y="59903"/>
                    </a:cubicBezTo>
                    <a:cubicBezTo>
                      <a:pt x="115641" y="60185"/>
                      <a:pt x="113524" y="60467"/>
                      <a:pt x="111407" y="60749"/>
                    </a:cubicBezTo>
                    <a:cubicBezTo>
                      <a:pt x="109432" y="61032"/>
                      <a:pt x="107456" y="61385"/>
                      <a:pt x="105481" y="61737"/>
                    </a:cubicBezTo>
                    <a:cubicBezTo>
                      <a:pt x="104916" y="61808"/>
                      <a:pt x="104352" y="61949"/>
                      <a:pt x="103787" y="62020"/>
                    </a:cubicBezTo>
                    <a:cubicBezTo>
                      <a:pt x="102941" y="62161"/>
                      <a:pt x="102094" y="62302"/>
                      <a:pt x="101318" y="62513"/>
                    </a:cubicBezTo>
                    <a:cubicBezTo>
                      <a:pt x="100542" y="62654"/>
                      <a:pt x="99836" y="62796"/>
                      <a:pt x="99060" y="62937"/>
                    </a:cubicBezTo>
                    <a:cubicBezTo>
                      <a:pt x="98990" y="62937"/>
                      <a:pt x="98919" y="62937"/>
                      <a:pt x="98848" y="63007"/>
                    </a:cubicBezTo>
                    <a:cubicBezTo>
                      <a:pt x="98214" y="63148"/>
                      <a:pt x="97578" y="63290"/>
                      <a:pt x="96944" y="63430"/>
                    </a:cubicBezTo>
                    <a:cubicBezTo>
                      <a:pt x="95744" y="63713"/>
                      <a:pt x="94615" y="63924"/>
                      <a:pt x="93416" y="64207"/>
                    </a:cubicBezTo>
                    <a:cubicBezTo>
                      <a:pt x="92639" y="64348"/>
                      <a:pt x="91863" y="64560"/>
                      <a:pt x="91158" y="64771"/>
                    </a:cubicBezTo>
                    <a:cubicBezTo>
                      <a:pt x="90664" y="64842"/>
                      <a:pt x="90170" y="64983"/>
                      <a:pt x="89676" y="65124"/>
                    </a:cubicBezTo>
                    <a:cubicBezTo>
                      <a:pt x="88830" y="65336"/>
                      <a:pt x="87912" y="65547"/>
                      <a:pt x="87066" y="65830"/>
                    </a:cubicBezTo>
                    <a:cubicBezTo>
                      <a:pt x="79869" y="67664"/>
                      <a:pt x="73025" y="69781"/>
                      <a:pt x="66534" y="72250"/>
                    </a:cubicBezTo>
                    <a:cubicBezTo>
                      <a:pt x="64347" y="73097"/>
                      <a:pt x="62230" y="73944"/>
                      <a:pt x="60113" y="74790"/>
                    </a:cubicBezTo>
                    <a:cubicBezTo>
                      <a:pt x="58914" y="75284"/>
                      <a:pt x="57785" y="75778"/>
                      <a:pt x="56656" y="76272"/>
                    </a:cubicBezTo>
                    <a:cubicBezTo>
                      <a:pt x="55527" y="76766"/>
                      <a:pt x="54398" y="77260"/>
                      <a:pt x="53270" y="77824"/>
                    </a:cubicBezTo>
                    <a:cubicBezTo>
                      <a:pt x="52141" y="78318"/>
                      <a:pt x="51012" y="78882"/>
                      <a:pt x="49953" y="79447"/>
                    </a:cubicBezTo>
                    <a:cubicBezTo>
                      <a:pt x="48895" y="79941"/>
                      <a:pt x="47837" y="80505"/>
                      <a:pt x="46708" y="81069"/>
                    </a:cubicBezTo>
                    <a:cubicBezTo>
                      <a:pt x="44591" y="82128"/>
                      <a:pt x="42475" y="83257"/>
                      <a:pt x="40429" y="84456"/>
                    </a:cubicBezTo>
                    <a:cubicBezTo>
                      <a:pt x="39441" y="85020"/>
                      <a:pt x="38382" y="85656"/>
                      <a:pt x="37465" y="86220"/>
                    </a:cubicBezTo>
                    <a:cubicBezTo>
                      <a:pt x="36478" y="86784"/>
                      <a:pt x="35490" y="87420"/>
                      <a:pt x="34572" y="88055"/>
                    </a:cubicBezTo>
                    <a:cubicBezTo>
                      <a:pt x="33585" y="88689"/>
                      <a:pt x="32667" y="89325"/>
                      <a:pt x="31750" y="89959"/>
                    </a:cubicBezTo>
                    <a:cubicBezTo>
                      <a:pt x="30833" y="90524"/>
                      <a:pt x="29916" y="91229"/>
                      <a:pt x="28999" y="91865"/>
                    </a:cubicBezTo>
                    <a:cubicBezTo>
                      <a:pt x="27164" y="93135"/>
                      <a:pt x="25471" y="94475"/>
                      <a:pt x="23777" y="95886"/>
                    </a:cubicBezTo>
                    <a:cubicBezTo>
                      <a:pt x="22084" y="97156"/>
                      <a:pt x="20461" y="98567"/>
                      <a:pt x="18979" y="100049"/>
                    </a:cubicBezTo>
                    <a:cubicBezTo>
                      <a:pt x="18203" y="100755"/>
                      <a:pt x="17498" y="101460"/>
                      <a:pt x="16722" y="102166"/>
                    </a:cubicBezTo>
                    <a:cubicBezTo>
                      <a:pt x="15946" y="102871"/>
                      <a:pt x="15240" y="103577"/>
                      <a:pt x="14534" y="104353"/>
                    </a:cubicBezTo>
                    <a:cubicBezTo>
                      <a:pt x="13124" y="105834"/>
                      <a:pt x="11783" y="107316"/>
                      <a:pt x="10513" y="108798"/>
                    </a:cubicBezTo>
                    <a:cubicBezTo>
                      <a:pt x="6138" y="114089"/>
                      <a:pt x="2540" y="119663"/>
                      <a:pt x="0" y="125520"/>
                    </a:cubicBezTo>
                    <a:cubicBezTo>
                      <a:pt x="11783" y="54329"/>
                      <a:pt x="73660" y="1"/>
                      <a:pt x="148167" y="1"/>
                    </a:cubicBezTo>
                    <a:cubicBezTo>
                      <a:pt x="222462" y="-281"/>
                      <a:pt x="284409" y="54188"/>
                      <a:pt x="296051" y="12552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06F89FCC-DF1D-4B99-877C-F44014DDB4BE}"/>
                  </a:ext>
                </a:extLst>
              </p:cNvPr>
              <p:cNvSpPr/>
              <p:nvPr/>
            </p:nvSpPr>
            <p:spPr>
              <a:xfrm>
                <a:off x="6733117" y="4227336"/>
                <a:ext cx="141111" cy="134056"/>
              </a:xfrm>
              <a:custGeom>
                <a:avLst/>
                <a:gdLst>
                  <a:gd name="connsiteX0" fmla="*/ 147743 w 141111"/>
                  <a:gd name="connsiteY0" fmla="*/ 0 h 134055"/>
                  <a:gd name="connsiteX1" fmla="*/ 0 w 141111"/>
                  <a:gd name="connsiteY1" fmla="*/ 135326 h 134055"/>
                  <a:gd name="connsiteX2" fmla="*/ 23989 w 141111"/>
                  <a:gd name="connsiteY2" fmla="*/ 69568 h 134055"/>
                  <a:gd name="connsiteX3" fmla="*/ 28505 w 141111"/>
                  <a:gd name="connsiteY3" fmla="*/ 69074 h 134055"/>
                  <a:gd name="connsiteX4" fmla="*/ 28575 w 141111"/>
                  <a:gd name="connsiteY4" fmla="*/ 69074 h 134055"/>
                  <a:gd name="connsiteX5" fmla="*/ 33020 w 141111"/>
                  <a:gd name="connsiteY5" fmla="*/ 68509 h 134055"/>
                  <a:gd name="connsiteX6" fmla="*/ 34854 w 141111"/>
                  <a:gd name="connsiteY6" fmla="*/ 68227 h 134055"/>
                  <a:gd name="connsiteX7" fmla="*/ 35066 w 141111"/>
                  <a:gd name="connsiteY7" fmla="*/ 68227 h 134055"/>
                  <a:gd name="connsiteX8" fmla="*/ 41134 w 141111"/>
                  <a:gd name="connsiteY8" fmla="*/ 67239 h 134055"/>
                  <a:gd name="connsiteX9" fmla="*/ 45508 w 141111"/>
                  <a:gd name="connsiteY9" fmla="*/ 66393 h 134055"/>
                  <a:gd name="connsiteX10" fmla="*/ 45790 w 141111"/>
                  <a:gd name="connsiteY10" fmla="*/ 66322 h 134055"/>
                  <a:gd name="connsiteX11" fmla="*/ 47060 w 141111"/>
                  <a:gd name="connsiteY11" fmla="*/ 66111 h 134055"/>
                  <a:gd name="connsiteX12" fmla="*/ 47907 w 141111"/>
                  <a:gd name="connsiteY12" fmla="*/ 65899 h 134055"/>
                  <a:gd name="connsiteX13" fmla="*/ 51294 w 141111"/>
                  <a:gd name="connsiteY13" fmla="*/ 65193 h 134055"/>
                  <a:gd name="connsiteX14" fmla="*/ 54681 w 141111"/>
                  <a:gd name="connsiteY14" fmla="*/ 64417 h 134055"/>
                  <a:gd name="connsiteX15" fmla="*/ 62653 w 141111"/>
                  <a:gd name="connsiteY15" fmla="*/ 62371 h 134055"/>
                  <a:gd name="connsiteX16" fmla="*/ 66463 w 141111"/>
                  <a:gd name="connsiteY16" fmla="*/ 61313 h 134055"/>
                  <a:gd name="connsiteX17" fmla="*/ 70415 w 141111"/>
                  <a:gd name="connsiteY17" fmla="*/ 60113 h 134055"/>
                  <a:gd name="connsiteX18" fmla="*/ 74719 w 141111"/>
                  <a:gd name="connsiteY18" fmla="*/ 58702 h 134055"/>
                  <a:gd name="connsiteX19" fmla="*/ 81986 w 141111"/>
                  <a:gd name="connsiteY19" fmla="*/ 56091 h 134055"/>
                  <a:gd name="connsiteX20" fmla="*/ 88970 w 141111"/>
                  <a:gd name="connsiteY20" fmla="*/ 53199 h 134055"/>
                  <a:gd name="connsiteX21" fmla="*/ 88970 w 141111"/>
                  <a:gd name="connsiteY21" fmla="*/ 53199 h 134055"/>
                  <a:gd name="connsiteX22" fmla="*/ 102094 w 141111"/>
                  <a:gd name="connsiteY22" fmla="*/ 46849 h 134055"/>
                  <a:gd name="connsiteX23" fmla="*/ 105622 w 141111"/>
                  <a:gd name="connsiteY23" fmla="*/ 44873 h 134055"/>
                  <a:gd name="connsiteX24" fmla="*/ 112395 w 141111"/>
                  <a:gd name="connsiteY24" fmla="*/ 40710 h 134055"/>
                  <a:gd name="connsiteX25" fmla="*/ 114865 w 141111"/>
                  <a:gd name="connsiteY25" fmla="*/ 39017 h 134055"/>
                  <a:gd name="connsiteX26" fmla="*/ 124813 w 141111"/>
                  <a:gd name="connsiteY26" fmla="*/ 31397 h 134055"/>
                  <a:gd name="connsiteX27" fmla="*/ 127071 w 141111"/>
                  <a:gd name="connsiteY27" fmla="*/ 29422 h 134055"/>
                  <a:gd name="connsiteX28" fmla="*/ 128764 w 141111"/>
                  <a:gd name="connsiteY28" fmla="*/ 27799 h 134055"/>
                  <a:gd name="connsiteX29" fmla="*/ 130457 w 141111"/>
                  <a:gd name="connsiteY29" fmla="*/ 26176 h 134055"/>
                  <a:gd name="connsiteX30" fmla="*/ 131939 w 141111"/>
                  <a:gd name="connsiteY30" fmla="*/ 24624 h 134055"/>
                  <a:gd name="connsiteX31" fmla="*/ 134973 w 141111"/>
                  <a:gd name="connsiteY31" fmla="*/ 21237 h 134055"/>
                  <a:gd name="connsiteX32" fmla="*/ 136384 w 141111"/>
                  <a:gd name="connsiteY32" fmla="*/ 19544 h 134055"/>
                  <a:gd name="connsiteX33" fmla="*/ 138148 w 141111"/>
                  <a:gd name="connsiteY33" fmla="*/ 17356 h 134055"/>
                  <a:gd name="connsiteX34" fmla="*/ 139700 w 141111"/>
                  <a:gd name="connsiteY34" fmla="*/ 15240 h 134055"/>
                  <a:gd name="connsiteX35" fmla="*/ 147743 w 141111"/>
                  <a:gd name="connsiteY35" fmla="*/ 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1111" h="134055">
                    <a:moveTo>
                      <a:pt x="147743" y="0"/>
                    </a:moveTo>
                    <a:cubicBezTo>
                      <a:pt x="140335" y="75424"/>
                      <a:pt x="77188" y="134408"/>
                      <a:pt x="0" y="135326"/>
                    </a:cubicBezTo>
                    <a:cubicBezTo>
                      <a:pt x="19544" y="120368"/>
                      <a:pt x="23283" y="85160"/>
                      <a:pt x="23989" y="69568"/>
                    </a:cubicBezTo>
                    <a:cubicBezTo>
                      <a:pt x="25541" y="69426"/>
                      <a:pt x="27023" y="69215"/>
                      <a:pt x="28505" y="69074"/>
                    </a:cubicBezTo>
                    <a:cubicBezTo>
                      <a:pt x="28505" y="69074"/>
                      <a:pt x="28575" y="69074"/>
                      <a:pt x="28575" y="69074"/>
                    </a:cubicBezTo>
                    <a:cubicBezTo>
                      <a:pt x="30057" y="68932"/>
                      <a:pt x="31539" y="68721"/>
                      <a:pt x="33020" y="68509"/>
                    </a:cubicBezTo>
                    <a:cubicBezTo>
                      <a:pt x="33655" y="68439"/>
                      <a:pt x="34220" y="68368"/>
                      <a:pt x="34854" y="68227"/>
                    </a:cubicBezTo>
                    <a:cubicBezTo>
                      <a:pt x="34925" y="68227"/>
                      <a:pt x="34996" y="68227"/>
                      <a:pt x="35066" y="68227"/>
                    </a:cubicBezTo>
                    <a:cubicBezTo>
                      <a:pt x="37112" y="67945"/>
                      <a:pt x="39158" y="67663"/>
                      <a:pt x="41134" y="67239"/>
                    </a:cubicBezTo>
                    <a:cubicBezTo>
                      <a:pt x="42616" y="66957"/>
                      <a:pt x="44097" y="66675"/>
                      <a:pt x="45508" y="66393"/>
                    </a:cubicBezTo>
                    <a:cubicBezTo>
                      <a:pt x="45579" y="66393"/>
                      <a:pt x="45650" y="66393"/>
                      <a:pt x="45790" y="66322"/>
                    </a:cubicBezTo>
                    <a:cubicBezTo>
                      <a:pt x="46214" y="66251"/>
                      <a:pt x="46637" y="66181"/>
                      <a:pt x="47060" y="66111"/>
                    </a:cubicBezTo>
                    <a:cubicBezTo>
                      <a:pt x="47343" y="66040"/>
                      <a:pt x="47625" y="65969"/>
                      <a:pt x="47907" y="65899"/>
                    </a:cubicBezTo>
                    <a:cubicBezTo>
                      <a:pt x="49036" y="65687"/>
                      <a:pt x="50165" y="65475"/>
                      <a:pt x="51294" y="65193"/>
                    </a:cubicBezTo>
                    <a:cubicBezTo>
                      <a:pt x="52423" y="64911"/>
                      <a:pt x="53552" y="64699"/>
                      <a:pt x="54681" y="64417"/>
                    </a:cubicBezTo>
                    <a:cubicBezTo>
                      <a:pt x="57362" y="63853"/>
                      <a:pt x="60043" y="63147"/>
                      <a:pt x="62653" y="62371"/>
                    </a:cubicBezTo>
                    <a:cubicBezTo>
                      <a:pt x="63923" y="62018"/>
                      <a:pt x="65193" y="61665"/>
                      <a:pt x="66463" y="61313"/>
                    </a:cubicBezTo>
                    <a:cubicBezTo>
                      <a:pt x="67804" y="60889"/>
                      <a:pt x="69074" y="60536"/>
                      <a:pt x="70415" y="60113"/>
                    </a:cubicBezTo>
                    <a:cubicBezTo>
                      <a:pt x="71826" y="59690"/>
                      <a:pt x="73307" y="59266"/>
                      <a:pt x="74719" y="58702"/>
                    </a:cubicBezTo>
                    <a:cubicBezTo>
                      <a:pt x="77188" y="57855"/>
                      <a:pt x="79587" y="57009"/>
                      <a:pt x="81986" y="56091"/>
                    </a:cubicBezTo>
                    <a:cubicBezTo>
                      <a:pt x="84385" y="55174"/>
                      <a:pt x="86713" y="54257"/>
                      <a:pt x="88970" y="53199"/>
                    </a:cubicBezTo>
                    <a:lnTo>
                      <a:pt x="88970" y="53199"/>
                    </a:lnTo>
                    <a:cubicBezTo>
                      <a:pt x="93557" y="51223"/>
                      <a:pt x="97931" y="49106"/>
                      <a:pt x="102094" y="46849"/>
                    </a:cubicBezTo>
                    <a:cubicBezTo>
                      <a:pt x="103293" y="46214"/>
                      <a:pt x="104493" y="45579"/>
                      <a:pt x="105622" y="44873"/>
                    </a:cubicBezTo>
                    <a:cubicBezTo>
                      <a:pt x="107950" y="43533"/>
                      <a:pt x="110208" y="42192"/>
                      <a:pt x="112395" y="40710"/>
                    </a:cubicBezTo>
                    <a:cubicBezTo>
                      <a:pt x="113242" y="40146"/>
                      <a:pt x="114088" y="39582"/>
                      <a:pt x="114865" y="39017"/>
                    </a:cubicBezTo>
                    <a:cubicBezTo>
                      <a:pt x="118392" y="36548"/>
                      <a:pt x="121708" y="34007"/>
                      <a:pt x="124813" y="31397"/>
                    </a:cubicBezTo>
                    <a:cubicBezTo>
                      <a:pt x="125589" y="30762"/>
                      <a:pt x="126365" y="30127"/>
                      <a:pt x="127071" y="29422"/>
                    </a:cubicBezTo>
                    <a:cubicBezTo>
                      <a:pt x="127635" y="28928"/>
                      <a:pt x="128199" y="28363"/>
                      <a:pt x="128764" y="27799"/>
                    </a:cubicBezTo>
                    <a:cubicBezTo>
                      <a:pt x="129328" y="27305"/>
                      <a:pt x="129893" y="26740"/>
                      <a:pt x="130457" y="26176"/>
                    </a:cubicBezTo>
                    <a:cubicBezTo>
                      <a:pt x="130951" y="25682"/>
                      <a:pt x="131445" y="25188"/>
                      <a:pt x="131939" y="24624"/>
                    </a:cubicBezTo>
                    <a:cubicBezTo>
                      <a:pt x="132997" y="23495"/>
                      <a:pt x="134056" y="22366"/>
                      <a:pt x="134973" y="21237"/>
                    </a:cubicBezTo>
                    <a:cubicBezTo>
                      <a:pt x="135467" y="20673"/>
                      <a:pt x="135961" y="20108"/>
                      <a:pt x="136384" y="19544"/>
                    </a:cubicBezTo>
                    <a:cubicBezTo>
                      <a:pt x="137019" y="18838"/>
                      <a:pt x="137583" y="18062"/>
                      <a:pt x="138148" y="17356"/>
                    </a:cubicBezTo>
                    <a:cubicBezTo>
                      <a:pt x="138642" y="16651"/>
                      <a:pt x="139206" y="15945"/>
                      <a:pt x="139700" y="15240"/>
                    </a:cubicBezTo>
                    <a:cubicBezTo>
                      <a:pt x="143087" y="10371"/>
                      <a:pt x="145838" y="5292"/>
                      <a:pt x="147743" y="0"/>
                    </a:cubicBezTo>
                    <a:close/>
                  </a:path>
                </a:pathLst>
              </a:custGeom>
              <a:solidFill>
                <a:schemeClr val="accent2"/>
              </a:solidFill>
              <a:ln w="7047"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E2B91DAF-77FF-4710-AE27-FDA41DDF2B27}"/>
                  </a:ext>
                </a:extLst>
              </p:cNvPr>
              <p:cNvSpPr/>
              <p:nvPr/>
            </p:nvSpPr>
            <p:spPr>
              <a:xfrm>
                <a:off x="6581845" y="4227760"/>
                <a:ext cx="169333" cy="134056"/>
              </a:xfrm>
              <a:custGeom>
                <a:avLst/>
                <a:gdLst>
                  <a:gd name="connsiteX0" fmla="*/ 175190 w 169333"/>
                  <a:gd name="connsiteY0" fmla="*/ 69144 h 134055"/>
                  <a:gd name="connsiteX1" fmla="*/ 151201 w 169333"/>
                  <a:gd name="connsiteY1" fmla="*/ 134902 h 134055"/>
                  <a:gd name="connsiteX2" fmla="*/ 149437 w 169333"/>
                  <a:gd name="connsiteY2" fmla="*/ 134902 h 134055"/>
                  <a:gd name="connsiteX3" fmla="*/ 0 w 169333"/>
                  <a:gd name="connsiteY3" fmla="*/ 0 h 134055"/>
                  <a:gd name="connsiteX4" fmla="*/ 1693 w 169333"/>
                  <a:gd name="connsiteY4" fmla="*/ 4163 h 134055"/>
                  <a:gd name="connsiteX5" fmla="*/ 2399 w 169333"/>
                  <a:gd name="connsiteY5" fmla="*/ 5715 h 134055"/>
                  <a:gd name="connsiteX6" fmla="*/ 4868 w 169333"/>
                  <a:gd name="connsiteY6" fmla="*/ 10230 h 134055"/>
                  <a:gd name="connsiteX7" fmla="*/ 5504 w 169333"/>
                  <a:gd name="connsiteY7" fmla="*/ 11289 h 134055"/>
                  <a:gd name="connsiteX8" fmla="*/ 5856 w 169333"/>
                  <a:gd name="connsiteY8" fmla="*/ 11783 h 134055"/>
                  <a:gd name="connsiteX9" fmla="*/ 6068 w 169333"/>
                  <a:gd name="connsiteY9" fmla="*/ 12206 h 134055"/>
                  <a:gd name="connsiteX10" fmla="*/ 6562 w 169333"/>
                  <a:gd name="connsiteY10" fmla="*/ 12982 h 134055"/>
                  <a:gd name="connsiteX11" fmla="*/ 7267 w 169333"/>
                  <a:gd name="connsiteY11" fmla="*/ 14040 h 134055"/>
                  <a:gd name="connsiteX12" fmla="*/ 7691 w 169333"/>
                  <a:gd name="connsiteY12" fmla="*/ 14605 h 134055"/>
                  <a:gd name="connsiteX13" fmla="*/ 8043 w 169333"/>
                  <a:gd name="connsiteY13" fmla="*/ 15099 h 134055"/>
                  <a:gd name="connsiteX14" fmla="*/ 8679 w 169333"/>
                  <a:gd name="connsiteY14" fmla="*/ 15945 h 134055"/>
                  <a:gd name="connsiteX15" fmla="*/ 9172 w 169333"/>
                  <a:gd name="connsiteY15" fmla="*/ 16580 h 134055"/>
                  <a:gd name="connsiteX16" fmla="*/ 10301 w 169333"/>
                  <a:gd name="connsiteY16" fmla="*/ 17992 h 134055"/>
                  <a:gd name="connsiteX17" fmla="*/ 10654 w 169333"/>
                  <a:gd name="connsiteY17" fmla="*/ 18415 h 134055"/>
                  <a:gd name="connsiteX18" fmla="*/ 10936 w 169333"/>
                  <a:gd name="connsiteY18" fmla="*/ 18768 h 134055"/>
                  <a:gd name="connsiteX19" fmla="*/ 11783 w 169333"/>
                  <a:gd name="connsiteY19" fmla="*/ 19826 h 134055"/>
                  <a:gd name="connsiteX20" fmla="*/ 12841 w 169333"/>
                  <a:gd name="connsiteY20" fmla="*/ 21096 h 134055"/>
                  <a:gd name="connsiteX21" fmla="*/ 14534 w 169333"/>
                  <a:gd name="connsiteY21" fmla="*/ 22931 h 134055"/>
                  <a:gd name="connsiteX22" fmla="*/ 15099 w 169333"/>
                  <a:gd name="connsiteY22" fmla="*/ 23565 h 134055"/>
                  <a:gd name="connsiteX23" fmla="*/ 16651 w 169333"/>
                  <a:gd name="connsiteY23" fmla="*/ 25188 h 134055"/>
                  <a:gd name="connsiteX24" fmla="*/ 17216 w 169333"/>
                  <a:gd name="connsiteY24" fmla="*/ 25753 h 134055"/>
                  <a:gd name="connsiteX25" fmla="*/ 18203 w 169333"/>
                  <a:gd name="connsiteY25" fmla="*/ 26740 h 134055"/>
                  <a:gd name="connsiteX26" fmla="*/ 20320 w 169333"/>
                  <a:gd name="connsiteY26" fmla="*/ 28716 h 134055"/>
                  <a:gd name="connsiteX27" fmla="*/ 21590 w 169333"/>
                  <a:gd name="connsiteY27" fmla="*/ 29845 h 134055"/>
                  <a:gd name="connsiteX28" fmla="*/ 22437 w 169333"/>
                  <a:gd name="connsiteY28" fmla="*/ 30621 h 134055"/>
                  <a:gd name="connsiteX29" fmla="*/ 23566 w 169333"/>
                  <a:gd name="connsiteY29" fmla="*/ 31609 h 134055"/>
                  <a:gd name="connsiteX30" fmla="*/ 25259 w 169333"/>
                  <a:gd name="connsiteY30" fmla="*/ 33020 h 134055"/>
                  <a:gd name="connsiteX31" fmla="*/ 27234 w 169333"/>
                  <a:gd name="connsiteY31" fmla="*/ 34572 h 134055"/>
                  <a:gd name="connsiteX32" fmla="*/ 29351 w 169333"/>
                  <a:gd name="connsiteY32" fmla="*/ 36195 h 134055"/>
                  <a:gd name="connsiteX33" fmla="*/ 30057 w 169333"/>
                  <a:gd name="connsiteY33" fmla="*/ 36689 h 134055"/>
                  <a:gd name="connsiteX34" fmla="*/ 31045 w 169333"/>
                  <a:gd name="connsiteY34" fmla="*/ 37394 h 134055"/>
                  <a:gd name="connsiteX35" fmla="*/ 32456 w 169333"/>
                  <a:gd name="connsiteY35" fmla="*/ 38382 h 134055"/>
                  <a:gd name="connsiteX36" fmla="*/ 33443 w 169333"/>
                  <a:gd name="connsiteY36" fmla="*/ 39017 h 134055"/>
                  <a:gd name="connsiteX37" fmla="*/ 35137 w 169333"/>
                  <a:gd name="connsiteY37" fmla="*/ 40146 h 134055"/>
                  <a:gd name="connsiteX38" fmla="*/ 35913 w 169333"/>
                  <a:gd name="connsiteY38" fmla="*/ 40640 h 134055"/>
                  <a:gd name="connsiteX39" fmla="*/ 36689 w 169333"/>
                  <a:gd name="connsiteY39" fmla="*/ 41134 h 134055"/>
                  <a:gd name="connsiteX40" fmla="*/ 39158 w 169333"/>
                  <a:gd name="connsiteY40" fmla="*/ 42686 h 134055"/>
                  <a:gd name="connsiteX41" fmla="*/ 39511 w 169333"/>
                  <a:gd name="connsiteY41" fmla="*/ 42897 h 134055"/>
                  <a:gd name="connsiteX42" fmla="*/ 39723 w 169333"/>
                  <a:gd name="connsiteY42" fmla="*/ 42968 h 134055"/>
                  <a:gd name="connsiteX43" fmla="*/ 39793 w 169333"/>
                  <a:gd name="connsiteY43" fmla="*/ 43039 h 134055"/>
                  <a:gd name="connsiteX44" fmla="*/ 39793 w 169333"/>
                  <a:gd name="connsiteY44" fmla="*/ 43039 h 134055"/>
                  <a:gd name="connsiteX45" fmla="*/ 42333 w 169333"/>
                  <a:gd name="connsiteY45" fmla="*/ 44521 h 134055"/>
                  <a:gd name="connsiteX46" fmla="*/ 44944 w 169333"/>
                  <a:gd name="connsiteY46" fmla="*/ 46002 h 134055"/>
                  <a:gd name="connsiteX47" fmla="*/ 49742 w 169333"/>
                  <a:gd name="connsiteY47" fmla="*/ 48542 h 134055"/>
                  <a:gd name="connsiteX48" fmla="*/ 52635 w 169333"/>
                  <a:gd name="connsiteY48" fmla="*/ 49953 h 134055"/>
                  <a:gd name="connsiteX49" fmla="*/ 55104 w 169333"/>
                  <a:gd name="connsiteY49" fmla="*/ 51082 h 134055"/>
                  <a:gd name="connsiteX50" fmla="*/ 58914 w 169333"/>
                  <a:gd name="connsiteY50" fmla="*/ 52775 h 134055"/>
                  <a:gd name="connsiteX51" fmla="*/ 59831 w 169333"/>
                  <a:gd name="connsiteY51" fmla="*/ 53199 h 134055"/>
                  <a:gd name="connsiteX52" fmla="*/ 61454 w 169333"/>
                  <a:gd name="connsiteY52" fmla="*/ 53834 h 134055"/>
                  <a:gd name="connsiteX53" fmla="*/ 62865 w 169333"/>
                  <a:gd name="connsiteY53" fmla="*/ 54398 h 134055"/>
                  <a:gd name="connsiteX54" fmla="*/ 64700 w 169333"/>
                  <a:gd name="connsiteY54" fmla="*/ 55104 h 134055"/>
                  <a:gd name="connsiteX55" fmla="*/ 64982 w 169333"/>
                  <a:gd name="connsiteY55" fmla="*/ 55245 h 134055"/>
                  <a:gd name="connsiteX56" fmla="*/ 69004 w 169333"/>
                  <a:gd name="connsiteY56" fmla="*/ 56727 h 134055"/>
                  <a:gd name="connsiteX57" fmla="*/ 86290 w 169333"/>
                  <a:gd name="connsiteY57" fmla="*/ 62230 h 134055"/>
                  <a:gd name="connsiteX58" fmla="*/ 89324 w 169333"/>
                  <a:gd name="connsiteY58" fmla="*/ 63006 h 134055"/>
                  <a:gd name="connsiteX59" fmla="*/ 92781 w 169333"/>
                  <a:gd name="connsiteY59" fmla="*/ 63853 h 134055"/>
                  <a:gd name="connsiteX60" fmla="*/ 93627 w 169333"/>
                  <a:gd name="connsiteY60" fmla="*/ 64064 h 134055"/>
                  <a:gd name="connsiteX61" fmla="*/ 95321 w 169333"/>
                  <a:gd name="connsiteY61" fmla="*/ 64487 h 134055"/>
                  <a:gd name="connsiteX62" fmla="*/ 99978 w 169333"/>
                  <a:gd name="connsiteY62" fmla="*/ 65475 h 134055"/>
                  <a:gd name="connsiteX63" fmla="*/ 105904 w 169333"/>
                  <a:gd name="connsiteY63" fmla="*/ 66604 h 134055"/>
                  <a:gd name="connsiteX64" fmla="*/ 111901 w 169333"/>
                  <a:gd name="connsiteY64" fmla="*/ 67592 h 134055"/>
                  <a:gd name="connsiteX65" fmla="*/ 112960 w 169333"/>
                  <a:gd name="connsiteY65" fmla="*/ 67733 h 134055"/>
                  <a:gd name="connsiteX66" fmla="*/ 118957 w 169333"/>
                  <a:gd name="connsiteY66" fmla="*/ 68580 h 134055"/>
                  <a:gd name="connsiteX67" fmla="*/ 149296 w 169333"/>
                  <a:gd name="connsiteY67" fmla="*/ 70414 h 134055"/>
                  <a:gd name="connsiteX68" fmla="*/ 172226 w 169333"/>
                  <a:gd name="connsiteY68" fmla="*/ 69426 h 134055"/>
                  <a:gd name="connsiteX69" fmla="*/ 175190 w 169333"/>
                  <a:gd name="connsiteY69" fmla="*/ 691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69333" h="134055">
                    <a:moveTo>
                      <a:pt x="175190" y="69144"/>
                    </a:moveTo>
                    <a:cubicBezTo>
                      <a:pt x="174484" y="84807"/>
                      <a:pt x="170745" y="120015"/>
                      <a:pt x="151201" y="134902"/>
                    </a:cubicBezTo>
                    <a:cubicBezTo>
                      <a:pt x="150636" y="134902"/>
                      <a:pt x="150001" y="134902"/>
                      <a:pt x="149437" y="134902"/>
                    </a:cubicBezTo>
                    <a:cubicBezTo>
                      <a:pt x="71614" y="134902"/>
                      <a:pt x="7620" y="75777"/>
                      <a:pt x="0" y="0"/>
                    </a:cubicBezTo>
                    <a:cubicBezTo>
                      <a:pt x="494" y="1411"/>
                      <a:pt x="1059" y="2751"/>
                      <a:pt x="1693" y="4163"/>
                    </a:cubicBezTo>
                    <a:cubicBezTo>
                      <a:pt x="1905" y="4656"/>
                      <a:pt x="2117" y="5150"/>
                      <a:pt x="2399" y="5715"/>
                    </a:cubicBezTo>
                    <a:cubicBezTo>
                      <a:pt x="3175" y="7267"/>
                      <a:pt x="3951" y="8749"/>
                      <a:pt x="4868" y="10230"/>
                    </a:cubicBezTo>
                    <a:cubicBezTo>
                      <a:pt x="5080" y="10583"/>
                      <a:pt x="5292" y="10936"/>
                      <a:pt x="5504" y="11289"/>
                    </a:cubicBezTo>
                    <a:cubicBezTo>
                      <a:pt x="5574" y="11430"/>
                      <a:pt x="5715" y="11641"/>
                      <a:pt x="5856" y="11783"/>
                    </a:cubicBezTo>
                    <a:cubicBezTo>
                      <a:pt x="5927" y="11924"/>
                      <a:pt x="5997" y="12065"/>
                      <a:pt x="6068" y="12206"/>
                    </a:cubicBezTo>
                    <a:cubicBezTo>
                      <a:pt x="6209" y="12488"/>
                      <a:pt x="6421" y="12700"/>
                      <a:pt x="6562" y="12982"/>
                    </a:cubicBezTo>
                    <a:cubicBezTo>
                      <a:pt x="6773" y="13335"/>
                      <a:pt x="6985" y="13688"/>
                      <a:pt x="7267" y="14040"/>
                    </a:cubicBezTo>
                    <a:cubicBezTo>
                      <a:pt x="7408" y="14181"/>
                      <a:pt x="7549" y="14393"/>
                      <a:pt x="7691" y="14605"/>
                    </a:cubicBezTo>
                    <a:cubicBezTo>
                      <a:pt x="7832" y="14816"/>
                      <a:pt x="7902" y="14958"/>
                      <a:pt x="8043" y="15099"/>
                    </a:cubicBezTo>
                    <a:cubicBezTo>
                      <a:pt x="8255" y="15381"/>
                      <a:pt x="8467" y="15663"/>
                      <a:pt x="8679" y="15945"/>
                    </a:cubicBezTo>
                    <a:cubicBezTo>
                      <a:pt x="8819" y="16157"/>
                      <a:pt x="8961" y="16369"/>
                      <a:pt x="9172" y="16580"/>
                    </a:cubicBezTo>
                    <a:cubicBezTo>
                      <a:pt x="9525" y="17074"/>
                      <a:pt x="9878" y="17568"/>
                      <a:pt x="10301" y="17992"/>
                    </a:cubicBezTo>
                    <a:cubicBezTo>
                      <a:pt x="10372" y="18133"/>
                      <a:pt x="10513" y="18344"/>
                      <a:pt x="10654" y="18415"/>
                    </a:cubicBezTo>
                    <a:cubicBezTo>
                      <a:pt x="10725" y="18556"/>
                      <a:pt x="10866" y="18697"/>
                      <a:pt x="10936" y="18768"/>
                    </a:cubicBezTo>
                    <a:cubicBezTo>
                      <a:pt x="11219" y="19120"/>
                      <a:pt x="11501" y="19473"/>
                      <a:pt x="11783" y="19826"/>
                    </a:cubicBezTo>
                    <a:cubicBezTo>
                      <a:pt x="12136" y="20249"/>
                      <a:pt x="12488" y="20673"/>
                      <a:pt x="12841" y="21096"/>
                    </a:cubicBezTo>
                    <a:cubicBezTo>
                      <a:pt x="13406" y="21731"/>
                      <a:pt x="13900" y="22366"/>
                      <a:pt x="14534" y="22931"/>
                    </a:cubicBezTo>
                    <a:cubicBezTo>
                      <a:pt x="14676" y="23142"/>
                      <a:pt x="14887" y="23354"/>
                      <a:pt x="15099" y="23565"/>
                    </a:cubicBezTo>
                    <a:cubicBezTo>
                      <a:pt x="15593" y="24130"/>
                      <a:pt x="16087" y="24624"/>
                      <a:pt x="16651" y="25188"/>
                    </a:cubicBezTo>
                    <a:cubicBezTo>
                      <a:pt x="16792" y="25400"/>
                      <a:pt x="17004" y="25612"/>
                      <a:pt x="17216" y="25753"/>
                    </a:cubicBezTo>
                    <a:cubicBezTo>
                      <a:pt x="17568" y="26105"/>
                      <a:pt x="17851" y="26458"/>
                      <a:pt x="18203" y="26740"/>
                    </a:cubicBezTo>
                    <a:cubicBezTo>
                      <a:pt x="18909" y="27446"/>
                      <a:pt x="19544" y="28081"/>
                      <a:pt x="20320" y="28716"/>
                    </a:cubicBezTo>
                    <a:cubicBezTo>
                      <a:pt x="20743" y="29069"/>
                      <a:pt x="21167" y="29492"/>
                      <a:pt x="21590" y="29845"/>
                    </a:cubicBezTo>
                    <a:cubicBezTo>
                      <a:pt x="21872" y="30127"/>
                      <a:pt x="22155" y="30339"/>
                      <a:pt x="22437" y="30621"/>
                    </a:cubicBezTo>
                    <a:cubicBezTo>
                      <a:pt x="22790" y="30974"/>
                      <a:pt x="23213" y="31256"/>
                      <a:pt x="23566" y="31609"/>
                    </a:cubicBezTo>
                    <a:cubicBezTo>
                      <a:pt x="24130" y="32103"/>
                      <a:pt x="24694" y="32597"/>
                      <a:pt x="25259" y="33020"/>
                    </a:cubicBezTo>
                    <a:cubicBezTo>
                      <a:pt x="25894" y="33514"/>
                      <a:pt x="26529" y="34078"/>
                      <a:pt x="27234" y="34572"/>
                    </a:cubicBezTo>
                    <a:cubicBezTo>
                      <a:pt x="27940" y="35137"/>
                      <a:pt x="28646" y="35701"/>
                      <a:pt x="29351" y="36195"/>
                    </a:cubicBezTo>
                    <a:cubicBezTo>
                      <a:pt x="29563" y="36336"/>
                      <a:pt x="29845" y="36548"/>
                      <a:pt x="30057" y="36689"/>
                    </a:cubicBezTo>
                    <a:cubicBezTo>
                      <a:pt x="30409" y="36971"/>
                      <a:pt x="30692" y="37182"/>
                      <a:pt x="31045" y="37394"/>
                    </a:cubicBezTo>
                    <a:cubicBezTo>
                      <a:pt x="31468" y="37747"/>
                      <a:pt x="31962" y="38100"/>
                      <a:pt x="32456" y="38382"/>
                    </a:cubicBezTo>
                    <a:cubicBezTo>
                      <a:pt x="32809" y="38594"/>
                      <a:pt x="33091" y="38806"/>
                      <a:pt x="33443" y="39017"/>
                    </a:cubicBezTo>
                    <a:cubicBezTo>
                      <a:pt x="34008" y="39440"/>
                      <a:pt x="34572" y="39793"/>
                      <a:pt x="35137" y="40146"/>
                    </a:cubicBezTo>
                    <a:cubicBezTo>
                      <a:pt x="35419" y="40358"/>
                      <a:pt x="35630" y="40569"/>
                      <a:pt x="35913" y="40640"/>
                    </a:cubicBezTo>
                    <a:cubicBezTo>
                      <a:pt x="36195" y="40852"/>
                      <a:pt x="36407" y="40993"/>
                      <a:pt x="36689" y="41134"/>
                    </a:cubicBezTo>
                    <a:cubicBezTo>
                      <a:pt x="37536" y="41698"/>
                      <a:pt x="38312" y="42192"/>
                      <a:pt x="39158" y="42686"/>
                    </a:cubicBezTo>
                    <a:cubicBezTo>
                      <a:pt x="39299" y="42757"/>
                      <a:pt x="39370" y="42827"/>
                      <a:pt x="39511" y="42897"/>
                    </a:cubicBezTo>
                    <a:cubicBezTo>
                      <a:pt x="39582" y="42897"/>
                      <a:pt x="39652" y="42968"/>
                      <a:pt x="39723" y="42968"/>
                    </a:cubicBezTo>
                    <a:cubicBezTo>
                      <a:pt x="39723" y="42968"/>
                      <a:pt x="39723" y="43039"/>
                      <a:pt x="39793" y="43039"/>
                    </a:cubicBezTo>
                    <a:cubicBezTo>
                      <a:pt x="39793" y="43039"/>
                      <a:pt x="39793" y="43039"/>
                      <a:pt x="39793" y="43039"/>
                    </a:cubicBezTo>
                    <a:cubicBezTo>
                      <a:pt x="40640" y="43533"/>
                      <a:pt x="41487" y="44027"/>
                      <a:pt x="42333" y="44521"/>
                    </a:cubicBezTo>
                    <a:cubicBezTo>
                      <a:pt x="43180" y="45014"/>
                      <a:pt x="44027" y="45508"/>
                      <a:pt x="44944" y="46002"/>
                    </a:cubicBezTo>
                    <a:cubicBezTo>
                      <a:pt x="46496" y="46849"/>
                      <a:pt x="48119" y="47695"/>
                      <a:pt x="49742" y="48542"/>
                    </a:cubicBezTo>
                    <a:cubicBezTo>
                      <a:pt x="50659" y="49036"/>
                      <a:pt x="51647" y="49530"/>
                      <a:pt x="52635" y="49953"/>
                    </a:cubicBezTo>
                    <a:cubicBezTo>
                      <a:pt x="53411" y="50376"/>
                      <a:pt x="54257" y="50729"/>
                      <a:pt x="55104" y="51082"/>
                    </a:cubicBezTo>
                    <a:cubicBezTo>
                      <a:pt x="56374" y="51647"/>
                      <a:pt x="57644" y="52211"/>
                      <a:pt x="58914" y="52775"/>
                    </a:cubicBezTo>
                    <a:cubicBezTo>
                      <a:pt x="59267" y="52917"/>
                      <a:pt x="59549" y="53057"/>
                      <a:pt x="59831" y="53199"/>
                    </a:cubicBezTo>
                    <a:cubicBezTo>
                      <a:pt x="60325" y="53411"/>
                      <a:pt x="60889" y="53622"/>
                      <a:pt x="61454" y="53834"/>
                    </a:cubicBezTo>
                    <a:cubicBezTo>
                      <a:pt x="61948" y="54045"/>
                      <a:pt x="62371" y="54257"/>
                      <a:pt x="62865" y="54398"/>
                    </a:cubicBezTo>
                    <a:cubicBezTo>
                      <a:pt x="63429" y="54681"/>
                      <a:pt x="64065" y="54892"/>
                      <a:pt x="64700" y="55104"/>
                    </a:cubicBezTo>
                    <a:cubicBezTo>
                      <a:pt x="64770" y="55174"/>
                      <a:pt x="64911" y="55245"/>
                      <a:pt x="64982" y="55245"/>
                    </a:cubicBezTo>
                    <a:cubicBezTo>
                      <a:pt x="66322" y="55739"/>
                      <a:pt x="67663" y="56303"/>
                      <a:pt x="69004" y="56727"/>
                    </a:cubicBezTo>
                    <a:cubicBezTo>
                      <a:pt x="74507" y="58843"/>
                      <a:pt x="80292" y="60607"/>
                      <a:pt x="86290" y="62230"/>
                    </a:cubicBezTo>
                    <a:cubicBezTo>
                      <a:pt x="87277" y="62512"/>
                      <a:pt x="88336" y="62724"/>
                      <a:pt x="89324" y="63006"/>
                    </a:cubicBezTo>
                    <a:cubicBezTo>
                      <a:pt x="90452" y="63288"/>
                      <a:pt x="91652" y="63570"/>
                      <a:pt x="92781" y="63853"/>
                    </a:cubicBezTo>
                    <a:cubicBezTo>
                      <a:pt x="93063" y="63923"/>
                      <a:pt x="93345" y="63994"/>
                      <a:pt x="93627" y="64064"/>
                    </a:cubicBezTo>
                    <a:cubicBezTo>
                      <a:pt x="94192" y="64205"/>
                      <a:pt x="94756" y="64347"/>
                      <a:pt x="95321" y="64487"/>
                    </a:cubicBezTo>
                    <a:cubicBezTo>
                      <a:pt x="96873" y="64841"/>
                      <a:pt x="98354" y="65193"/>
                      <a:pt x="99978" y="65475"/>
                    </a:cubicBezTo>
                    <a:cubicBezTo>
                      <a:pt x="101953" y="65899"/>
                      <a:pt x="103929" y="66251"/>
                      <a:pt x="105904" y="66604"/>
                    </a:cubicBezTo>
                    <a:cubicBezTo>
                      <a:pt x="107880" y="66957"/>
                      <a:pt x="109926" y="67239"/>
                      <a:pt x="111901" y="67592"/>
                    </a:cubicBezTo>
                    <a:cubicBezTo>
                      <a:pt x="112254" y="67663"/>
                      <a:pt x="112607" y="67663"/>
                      <a:pt x="112960" y="67733"/>
                    </a:cubicBezTo>
                    <a:cubicBezTo>
                      <a:pt x="114935" y="68015"/>
                      <a:pt x="116981" y="68298"/>
                      <a:pt x="118957" y="68580"/>
                    </a:cubicBezTo>
                    <a:cubicBezTo>
                      <a:pt x="128835" y="69779"/>
                      <a:pt x="138995" y="70414"/>
                      <a:pt x="149296" y="70414"/>
                    </a:cubicBezTo>
                    <a:cubicBezTo>
                      <a:pt x="157057" y="70414"/>
                      <a:pt x="164747" y="70062"/>
                      <a:pt x="172226" y="69426"/>
                    </a:cubicBezTo>
                    <a:cubicBezTo>
                      <a:pt x="173355" y="69356"/>
                      <a:pt x="174272" y="69215"/>
                      <a:pt x="175190" y="691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D0BD0602-0D59-4C60-8360-DA13D31F65E5}"/>
                  </a:ext>
                </a:extLst>
              </p:cNvPr>
              <p:cNvSpPr/>
              <p:nvPr/>
            </p:nvSpPr>
            <p:spPr>
              <a:xfrm>
                <a:off x="6669476" y="4312497"/>
                <a:ext cx="14111" cy="14111"/>
              </a:xfrm>
              <a:custGeom>
                <a:avLst/>
                <a:gdLst>
                  <a:gd name="connsiteX0" fmla="*/ 18768 w 14111"/>
                  <a:gd name="connsiteY0" fmla="*/ 9384 h 14111"/>
                  <a:gd name="connsiteX1" fmla="*/ 9384 w 14111"/>
                  <a:gd name="connsiteY1" fmla="*/ 18768 h 14111"/>
                  <a:gd name="connsiteX2" fmla="*/ 0 w 14111"/>
                  <a:gd name="connsiteY2" fmla="*/ 9384 h 14111"/>
                  <a:gd name="connsiteX3" fmla="*/ 9384 w 14111"/>
                  <a:gd name="connsiteY3" fmla="*/ 0 h 14111"/>
                  <a:gd name="connsiteX4" fmla="*/ 18768 w 14111"/>
                  <a:gd name="connsiteY4" fmla="*/ 938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768" y="9384"/>
                    </a:moveTo>
                    <a:cubicBezTo>
                      <a:pt x="18768" y="14567"/>
                      <a:pt x="14567" y="18768"/>
                      <a:pt x="9384" y="18768"/>
                    </a:cubicBezTo>
                    <a:cubicBezTo>
                      <a:pt x="4201" y="18768"/>
                      <a:pt x="0" y="14567"/>
                      <a:pt x="0" y="9384"/>
                    </a:cubicBezTo>
                    <a:cubicBezTo>
                      <a:pt x="0" y="4201"/>
                      <a:pt x="4201" y="0"/>
                      <a:pt x="9384" y="0"/>
                    </a:cubicBezTo>
                    <a:cubicBezTo>
                      <a:pt x="14567" y="0"/>
                      <a:pt x="18768" y="4201"/>
                      <a:pt x="18768" y="9384"/>
                    </a:cubicBezTo>
                    <a:close/>
                  </a:path>
                </a:pathLst>
              </a:custGeom>
              <a:solidFill>
                <a:srgbClr val="F5F5FD"/>
              </a:solidFill>
              <a:ln w="704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34D0DC7B-CA47-4C0A-AA31-EED263D5C9FE}"/>
                  </a:ext>
                </a:extLst>
              </p:cNvPr>
              <p:cNvSpPr/>
              <p:nvPr/>
            </p:nvSpPr>
            <p:spPr>
              <a:xfrm>
                <a:off x="6733046" y="4302901"/>
                <a:ext cx="7056" cy="7056"/>
              </a:xfrm>
              <a:custGeom>
                <a:avLst/>
                <a:gdLst>
                  <a:gd name="connsiteX0" fmla="*/ 9454 w 7055"/>
                  <a:gd name="connsiteY0" fmla="*/ 4727 h 7055"/>
                  <a:gd name="connsiteX1" fmla="*/ 4727 w 7055"/>
                  <a:gd name="connsiteY1" fmla="*/ 9455 h 7055"/>
                  <a:gd name="connsiteX2" fmla="*/ 0 w 7055"/>
                  <a:gd name="connsiteY2" fmla="*/ 4727 h 7055"/>
                  <a:gd name="connsiteX3" fmla="*/ 4727 w 7055"/>
                  <a:gd name="connsiteY3" fmla="*/ 0 h 7055"/>
                  <a:gd name="connsiteX4" fmla="*/ 9454 w 7055"/>
                  <a:gd name="connsiteY4" fmla="*/ 472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454" y="4727"/>
                    </a:moveTo>
                    <a:cubicBezTo>
                      <a:pt x="9454" y="7338"/>
                      <a:pt x="7338" y="9455"/>
                      <a:pt x="4727" y="9455"/>
                    </a:cubicBezTo>
                    <a:cubicBezTo>
                      <a:pt x="2116" y="9455"/>
                      <a:pt x="0" y="7338"/>
                      <a:pt x="0" y="4727"/>
                    </a:cubicBezTo>
                    <a:cubicBezTo>
                      <a:pt x="0" y="2116"/>
                      <a:pt x="2117" y="0"/>
                      <a:pt x="4727" y="0"/>
                    </a:cubicBezTo>
                    <a:cubicBezTo>
                      <a:pt x="7338" y="0"/>
                      <a:pt x="9454" y="2117"/>
                      <a:pt x="9454" y="4727"/>
                    </a:cubicBezTo>
                    <a:close/>
                  </a:path>
                </a:pathLst>
              </a:custGeom>
              <a:solidFill>
                <a:srgbClr val="F5F5FD"/>
              </a:solidFill>
              <a:ln w="7047" cap="flat">
                <a:noFill/>
                <a:prstDash val="solid"/>
                <a:miter/>
              </a:ln>
            </p:spPr>
            <p:txBody>
              <a:bodyPr rtlCol="0" anchor="ctr"/>
              <a:lstStyle/>
              <a:p>
                <a:endParaRPr lang="en-ID"/>
              </a:p>
            </p:txBody>
          </p:sp>
        </p:grpSp>
      </p:grpSp>
      <p:grpSp>
        <p:nvGrpSpPr>
          <p:cNvPr id="87" name="Group 86">
            <a:extLst>
              <a:ext uri="{FF2B5EF4-FFF2-40B4-BE49-F238E27FC236}">
                <a16:creationId xmlns:a16="http://schemas.microsoft.com/office/drawing/2014/main" id="{24F5D959-49A4-46F6-A844-6192099D8B9A}"/>
              </a:ext>
            </a:extLst>
          </p:cNvPr>
          <p:cNvGrpSpPr/>
          <p:nvPr/>
        </p:nvGrpSpPr>
        <p:grpSpPr>
          <a:xfrm>
            <a:off x="9160261" y="2697886"/>
            <a:ext cx="931333" cy="571924"/>
            <a:chOff x="6449294" y="2363915"/>
            <a:chExt cx="5178130" cy="3497836"/>
          </a:xfrm>
          <a:effectLst>
            <a:outerShdw blurRad="990600" dist="203200" dir="5400000" sx="101000" sy="101000" algn="t" rotWithShape="0">
              <a:prstClr val="black">
                <a:alpha val="17000"/>
              </a:prstClr>
            </a:outerShdw>
          </a:effectLst>
        </p:grpSpPr>
        <p:sp>
          <p:nvSpPr>
            <p:cNvPr id="88" name="Freeform: Shape 87">
              <a:extLst>
                <a:ext uri="{FF2B5EF4-FFF2-40B4-BE49-F238E27FC236}">
                  <a16:creationId xmlns:a16="http://schemas.microsoft.com/office/drawing/2014/main" id="{64FE4933-848F-479A-8131-833A61D9E50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77C4C52F-D9FA-48EB-92CB-F9510DDEB94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8ECB84E1-3346-4613-9D49-2994AF9EC16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91" name="Group 90">
            <a:extLst>
              <a:ext uri="{FF2B5EF4-FFF2-40B4-BE49-F238E27FC236}">
                <a16:creationId xmlns:a16="http://schemas.microsoft.com/office/drawing/2014/main" id="{9485F945-0E4B-4B14-A17B-DEF24DD70D35}"/>
              </a:ext>
            </a:extLst>
          </p:cNvPr>
          <p:cNvGrpSpPr/>
          <p:nvPr/>
        </p:nvGrpSpPr>
        <p:grpSpPr>
          <a:xfrm>
            <a:off x="9445248" y="2614504"/>
            <a:ext cx="301086" cy="454338"/>
            <a:chOff x="2854375" y="3640139"/>
            <a:chExt cx="780937" cy="1178437"/>
          </a:xfrm>
        </p:grpSpPr>
        <p:grpSp>
          <p:nvGrpSpPr>
            <p:cNvPr id="92" name="Graphic 3">
              <a:extLst>
                <a:ext uri="{FF2B5EF4-FFF2-40B4-BE49-F238E27FC236}">
                  <a16:creationId xmlns:a16="http://schemas.microsoft.com/office/drawing/2014/main" id="{BB69D7EE-0E7F-4899-85BF-5506C6586211}"/>
                </a:ext>
              </a:extLst>
            </p:cNvPr>
            <p:cNvGrpSpPr/>
            <p:nvPr/>
          </p:nvGrpSpPr>
          <p:grpSpPr>
            <a:xfrm>
              <a:off x="2936510" y="3931123"/>
              <a:ext cx="698802" cy="887453"/>
              <a:chOff x="7726841" y="5037102"/>
              <a:chExt cx="394456" cy="500944"/>
            </a:xfrm>
            <a:solidFill>
              <a:schemeClr val="accent1"/>
            </a:solidFill>
          </p:grpSpPr>
          <p:sp>
            <p:nvSpPr>
              <p:cNvPr id="110" name="Freeform: Shape 109">
                <a:extLst>
                  <a:ext uri="{FF2B5EF4-FFF2-40B4-BE49-F238E27FC236}">
                    <a16:creationId xmlns:a16="http://schemas.microsoft.com/office/drawing/2014/main" id="{E912D3E2-8E94-4087-A761-27DAA12390BA}"/>
                  </a:ext>
                </a:extLst>
              </p:cNvPr>
              <p:cNvSpPr/>
              <p:nvPr/>
            </p:nvSpPr>
            <p:spPr>
              <a:xfrm>
                <a:off x="7877880" y="5314738"/>
                <a:ext cx="169333" cy="98778"/>
              </a:xfrm>
              <a:custGeom>
                <a:avLst/>
                <a:gdLst>
                  <a:gd name="connsiteX0" fmla="*/ 0 w 169333"/>
                  <a:gd name="connsiteY0" fmla="*/ 19755 h 98777"/>
                  <a:gd name="connsiteX1" fmla="*/ 34008 w 169333"/>
                  <a:gd name="connsiteY1" fmla="*/ 0 h 98777"/>
                  <a:gd name="connsiteX2" fmla="*/ 172156 w 169333"/>
                  <a:gd name="connsiteY2" fmla="*/ 79798 h 98777"/>
                  <a:gd name="connsiteX3" fmla="*/ 138219 w 169333"/>
                  <a:gd name="connsiteY3" fmla="*/ 99483 h 98777"/>
                </a:gdLst>
                <a:ahLst/>
                <a:cxnLst>
                  <a:cxn ang="0">
                    <a:pos x="connsiteX0" y="connsiteY0"/>
                  </a:cxn>
                  <a:cxn ang="0">
                    <a:pos x="connsiteX1" y="connsiteY1"/>
                  </a:cxn>
                  <a:cxn ang="0">
                    <a:pos x="connsiteX2" y="connsiteY2"/>
                  </a:cxn>
                  <a:cxn ang="0">
                    <a:pos x="connsiteX3" y="connsiteY3"/>
                  </a:cxn>
                </a:cxnLst>
                <a:rect l="l" t="t" r="r" b="b"/>
                <a:pathLst>
                  <a:path w="169333" h="98777">
                    <a:moveTo>
                      <a:pt x="0" y="19755"/>
                    </a:moveTo>
                    <a:lnTo>
                      <a:pt x="34008" y="0"/>
                    </a:lnTo>
                    <a:lnTo>
                      <a:pt x="172156" y="79798"/>
                    </a:lnTo>
                    <a:lnTo>
                      <a:pt x="138219" y="99483"/>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B3E27970-936B-40D1-86CC-7500F3A6E23A}"/>
                  </a:ext>
                </a:extLst>
              </p:cNvPr>
              <p:cNvSpPr/>
              <p:nvPr/>
            </p:nvSpPr>
            <p:spPr>
              <a:xfrm>
                <a:off x="7877880" y="5208270"/>
                <a:ext cx="169333" cy="119944"/>
              </a:xfrm>
              <a:custGeom>
                <a:avLst/>
                <a:gdLst>
                  <a:gd name="connsiteX0" fmla="*/ 138712 w 169333"/>
                  <a:gd name="connsiteY0" fmla="*/ 19685 h 119944"/>
                  <a:gd name="connsiteX1" fmla="*/ 172720 w 169333"/>
                  <a:gd name="connsiteY1" fmla="*/ 0 h 119944"/>
                  <a:gd name="connsiteX2" fmla="*/ 34008 w 169333"/>
                  <a:gd name="connsiteY2" fmla="*/ 106469 h 119944"/>
                  <a:gd name="connsiteX3" fmla="*/ 0 w 169333"/>
                  <a:gd name="connsiteY3" fmla="*/ 126224 h 119944"/>
                </a:gdLst>
                <a:ahLst/>
                <a:cxnLst>
                  <a:cxn ang="0">
                    <a:pos x="connsiteX0" y="connsiteY0"/>
                  </a:cxn>
                  <a:cxn ang="0">
                    <a:pos x="connsiteX1" y="connsiteY1"/>
                  </a:cxn>
                  <a:cxn ang="0">
                    <a:pos x="connsiteX2" y="connsiteY2"/>
                  </a:cxn>
                  <a:cxn ang="0">
                    <a:pos x="connsiteX3" y="connsiteY3"/>
                  </a:cxn>
                </a:cxnLst>
                <a:rect l="l" t="t" r="r" b="b"/>
                <a:pathLst>
                  <a:path w="169333" h="119944">
                    <a:moveTo>
                      <a:pt x="138712" y="19685"/>
                    </a:moveTo>
                    <a:lnTo>
                      <a:pt x="172720" y="0"/>
                    </a:lnTo>
                    <a:lnTo>
                      <a:pt x="34008" y="106469"/>
                    </a:lnTo>
                    <a:lnTo>
                      <a:pt x="0" y="126224"/>
                    </a:lnTo>
                    <a:close/>
                  </a:path>
                </a:pathLst>
              </a:custGeom>
              <a:solidFill>
                <a:schemeClr val="accent2">
                  <a:lumMod val="75000"/>
                </a:schemeClr>
              </a:solidFill>
              <a:ln w="7047"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6121379C-52BE-45DF-A97E-A3A21EB3E612}"/>
                  </a:ext>
                </a:extLst>
              </p:cNvPr>
              <p:cNvSpPr/>
              <p:nvPr/>
            </p:nvSpPr>
            <p:spPr>
              <a:xfrm>
                <a:off x="8078964" y="5037102"/>
                <a:ext cx="42333" cy="500944"/>
              </a:xfrm>
              <a:custGeom>
                <a:avLst/>
                <a:gdLst>
                  <a:gd name="connsiteX0" fmla="*/ 45156 w 42333"/>
                  <a:gd name="connsiteY0" fmla="*/ 11995 h 500944"/>
                  <a:gd name="connsiteX1" fmla="*/ 45156 w 42333"/>
                  <a:gd name="connsiteY1" fmla="*/ 11642 h 500944"/>
                  <a:gd name="connsiteX2" fmla="*/ 45156 w 42333"/>
                  <a:gd name="connsiteY2" fmla="*/ 11289 h 500944"/>
                  <a:gd name="connsiteX3" fmla="*/ 45085 w 42333"/>
                  <a:gd name="connsiteY3" fmla="*/ 10936 h 500944"/>
                  <a:gd name="connsiteX4" fmla="*/ 45014 w 42333"/>
                  <a:gd name="connsiteY4" fmla="*/ 10583 h 500944"/>
                  <a:gd name="connsiteX5" fmla="*/ 45014 w 42333"/>
                  <a:gd name="connsiteY5" fmla="*/ 10513 h 500944"/>
                  <a:gd name="connsiteX6" fmla="*/ 45014 w 42333"/>
                  <a:gd name="connsiteY6" fmla="*/ 10513 h 500944"/>
                  <a:gd name="connsiteX7" fmla="*/ 44944 w 42333"/>
                  <a:gd name="connsiteY7" fmla="*/ 10231 h 500944"/>
                  <a:gd name="connsiteX8" fmla="*/ 44873 w 42333"/>
                  <a:gd name="connsiteY8" fmla="*/ 9878 h 500944"/>
                  <a:gd name="connsiteX9" fmla="*/ 44803 w 42333"/>
                  <a:gd name="connsiteY9" fmla="*/ 9525 h 500944"/>
                  <a:gd name="connsiteX10" fmla="*/ 44732 w 42333"/>
                  <a:gd name="connsiteY10" fmla="*/ 9172 h 500944"/>
                  <a:gd name="connsiteX11" fmla="*/ 44662 w 42333"/>
                  <a:gd name="connsiteY11" fmla="*/ 8819 h 500944"/>
                  <a:gd name="connsiteX12" fmla="*/ 44662 w 42333"/>
                  <a:gd name="connsiteY12" fmla="*/ 8749 h 500944"/>
                  <a:gd name="connsiteX13" fmla="*/ 44662 w 42333"/>
                  <a:gd name="connsiteY13" fmla="*/ 8749 h 500944"/>
                  <a:gd name="connsiteX14" fmla="*/ 44591 w 42333"/>
                  <a:gd name="connsiteY14" fmla="*/ 8537 h 500944"/>
                  <a:gd name="connsiteX15" fmla="*/ 44450 w 42333"/>
                  <a:gd name="connsiteY15" fmla="*/ 8185 h 500944"/>
                  <a:gd name="connsiteX16" fmla="*/ 44309 w 42333"/>
                  <a:gd name="connsiteY16" fmla="*/ 7902 h 500944"/>
                  <a:gd name="connsiteX17" fmla="*/ 44168 w 42333"/>
                  <a:gd name="connsiteY17" fmla="*/ 7620 h 500944"/>
                  <a:gd name="connsiteX18" fmla="*/ 44027 w 42333"/>
                  <a:gd name="connsiteY18" fmla="*/ 7338 h 500944"/>
                  <a:gd name="connsiteX19" fmla="*/ 43956 w 42333"/>
                  <a:gd name="connsiteY19" fmla="*/ 7197 h 500944"/>
                  <a:gd name="connsiteX20" fmla="*/ 43956 w 42333"/>
                  <a:gd name="connsiteY20" fmla="*/ 7197 h 500944"/>
                  <a:gd name="connsiteX21" fmla="*/ 43886 w 42333"/>
                  <a:gd name="connsiteY21" fmla="*/ 7056 h 500944"/>
                  <a:gd name="connsiteX22" fmla="*/ 43745 w 42333"/>
                  <a:gd name="connsiteY22" fmla="*/ 6703 h 500944"/>
                  <a:gd name="connsiteX23" fmla="*/ 43533 w 42333"/>
                  <a:gd name="connsiteY23" fmla="*/ 6350 h 500944"/>
                  <a:gd name="connsiteX24" fmla="*/ 43180 w 42333"/>
                  <a:gd name="connsiteY24" fmla="*/ 5786 h 500944"/>
                  <a:gd name="connsiteX25" fmla="*/ 43109 w 42333"/>
                  <a:gd name="connsiteY25" fmla="*/ 5715 h 500944"/>
                  <a:gd name="connsiteX26" fmla="*/ 43039 w 42333"/>
                  <a:gd name="connsiteY26" fmla="*/ 5574 h 500944"/>
                  <a:gd name="connsiteX27" fmla="*/ 42686 w 42333"/>
                  <a:gd name="connsiteY27" fmla="*/ 5010 h 500944"/>
                  <a:gd name="connsiteX28" fmla="*/ 42263 w 42333"/>
                  <a:gd name="connsiteY28" fmla="*/ 4445 h 500944"/>
                  <a:gd name="connsiteX29" fmla="*/ 42122 w 42333"/>
                  <a:gd name="connsiteY29" fmla="*/ 4234 h 500944"/>
                  <a:gd name="connsiteX30" fmla="*/ 42122 w 42333"/>
                  <a:gd name="connsiteY30" fmla="*/ 4163 h 500944"/>
                  <a:gd name="connsiteX31" fmla="*/ 42051 w 42333"/>
                  <a:gd name="connsiteY31" fmla="*/ 4022 h 500944"/>
                  <a:gd name="connsiteX32" fmla="*/ 41769 w 42333"/>
                  <a:gd name="connsiteY32" fmla="*/ 3669 h 500944"/>
                  <a:gd name="connsiteX33" fmla="*/ 41487 w 42333"/>
                  <a:gd name="connsiteY33" fmla="*/ 3387 h 500944"/>
                  <a:gd name="connsiteX34" fmla="*/ 41205 w 42333"/>
                  <a:gd name="connsiteY34" fmla="*/ 3104 h 500944"/>
                  <a:gd name="connsiteX35" fmla="*/ 40993 w 42333"/>
                  <a:gd name="connsiteY35" fmla="*/ 2893 h 500944"/>
                  <a:gd name="connsiteX36" fmla="*/ 40993 w 42333"/>
                  <a:gd name="connsiteY36" fmla="*/ 2893 h 500944"/>
                  <a:gd name="connsiteX37" fmla="*/ 40922 w 42333"/>
                  <a:gd name="connsiteY37" fmla="*/ 2822 h 500944"/>
                  <a:gd name="connsiteX38" fmla="*/ 40640 w 42333"/>
                  <a:gd name="connsiteY38" fmla="*/ 2540 h 500944"/>
                  <a:gd name="connsiteX39" fmla="*/ 40358 w 42333"/>
                  <a:gd name="connsiteY39" fmla="*/ 2258 h 500944"/>
                  <a:gd name="connsiteX40" fmla="*/ 40076 w 42333"/>
                  <a:gd name="connsiteY40" fmla="*/ 1976 h 500944"/>
                  <a:gd name="connsiteX41" fmla="*/ 39864 w 42333"/>
                  <a:gd name="connsiteY41" fmla="*/ 1764 h 500944"/>
                  <a:gd name="connsiteX42" fmla="*/ 39864 w 42333"/>
                  <a:gd name="connsiteY42" fmla="*/ 1764 h 500944"/>
                  <a:gd name="connsiteX43" fmla="*/ 39793 w 42333"/>
                  <a:gd name="connsiteY43" fmla="*/ 1764 h 500944"/>
                  <a:gd name="connsiteX44" fmla="*/ 39511 w 42333"/>
                  <a:gd name="connsiteY44" fmla="*/ 1552 h 500944"/>
                  <a:gd name="connsiteX45" fmla="*/ 39229 w 42333"/>
                  <a:gd name="connsiteY45" fmla="*/ 1341 h 500944"/>
                  <a:gd name="connsiteX46" fmla="*/ 38947 w 42333"/>
                  <a:gd name="connsiteY46" fmla="*/ 1129 h 500944"/>
                  <a:gd name="connsiteX47" fmla="*/ 38665 w 42333"/>
                  <a:gd name="connsiteY47" fmla="*/ 988 h 500944"/>
                  <a:gd name="connsiteX48" fmla="*/ 38594 w 42333"/>
                  <a:gd name="connsiteY48" fmla="*/ 917 h 500944"/>
                  <a:gd name="connsiteX49" fmla="*/ 38382 w 42333"/>
                  <a:gd name="connsiteY49" fmla="*/ 776 h 500944"/>
                  <a:gd name="connsiteX50" fmla="*/ 38100 w 42333"/>
                  <a:gd name="connsiteY50" fmla="*/ 635 h 500944"/>
                  <a:gd name="connsiteX51" fmla="*/ 37818 w 42333"/>
                  <a:gd name="connsiteY51" fmla="*/ 494 h 500944"/>
                  <a:gd name="connsiteX52" fmla="*/ 37536 w 42333"/>
                  <a:gd name="connsiteY52" fmla="*/ 353 h 500944"/>
                  <a:gd name="connsiteX53" fmla="*/ 37324 w 42333"/>
                  <a:gd name="connsiteY53" fmla="*/ 282 h 500944"/>
                  <a:gd name="connsiteX54" fmla="*/ 37324 w 42333"/>
                  <a:gd name="connsiteY54" fmla="*/ 282 h 500944"/>
                  <a:gd name="connsiteX55" fmla="*/ 37324 w 42333"/>
                  <a:gd name="connsiteY55" fmla="*/ 282 h 500944"/>
                  <a:gd name="connsiteX56" fmla="*/ 37042 w 42333"/>
                  <a:gd name="connsiteY56" fmla="*/ 212 h 500944"/>
                  <a:gd name="connsiteX57" fmla="*/ 36760 w 42333"/>
                  <a:gd name="connsiteY57" fmla="*/ 141 h 500944"/>
                  <a:gd name="connsiteX58" fmla="*/ 36477 w 42333"/>
                  <a:gd name="connsiteY58" fmla="*/ 71 h 500944"/>
                  <a:gd name="connsiteX59" fmla="*/ 36195 w 42333"/>
                  <a:gd name="connsiteY59" fmla="*/ 0 h 500944"/>
                  <a:gd name="connsiteX60" fmla="*/ 36124 w 42333"/>
                  <a:gd name="connsiteY60" fmla="*/ 0 h 500944"/>
                  <a:gd name="connsiteX61" fmla="*/ 36124 w 42333"/>
                  <a:gd name="connsiteY61" fmla="*/ 0 h 500944"/>
                  <a:gd name="connsiteX62" fmla="*/ 35984 w 42333"/>
                  <a:gd name="connsiteY62" fmla="*/ 0 h 500944"/>
                  <a:gd name="connsiteX63" fmla="*/ 35701 w 42333"/>
                  <a:gd name="connsiteY63" fmla="*/ 0 h 500944"/>
                  <a:gd name="connsiteX64" fmla="*/ 35348 w 42333"/>
                  <a:gd name="connsiteY64" fmla="*/ 0 h 500944"/>
                  <a:gd name="connsiteX65" fmla="*/ 34996 w 42333"/>
                  <a:gd name="connsiteY65" fmla="*/ 71 h 500944"/>
                  <a:gd name="connsiteX66" fmla="*/ 34996 w 42333"/>
                  <a:gd name="connsiteY66" fmla="*/ 71 h 500944"/>
                  <a:gd name="connsiteX67" fmla="*/ 34996 w 42333"/>
                  <a:gd name="connsiteY67" fmla="*/ 71 h 500944"/>
                  <a:gd name="connsiteX68" fmla="*/ 34502 w 42333"/>
                  <a:gd name="connsiteY68" fmla="*/ 212 h 500944"/>
                  <a:gd name="connsiteX69" fmla="*/ 33937 w 42333"/>
                  <a:gd name="connsiteY69" fmla="*/ 494 h 500944"/>
                  <a:gd name="connsiteX70" fmla="*/ 0 w 42333"/>
                  <a:gd name="connsiteY70" fmla="*/ 20249 h 500944"/>
                  <a:gd name="connsiteX71" fmla="*/ 1059 w 42333"/>
                  <a:gd name="connsiteY71" fmla="*/ 19826 h 500944"/>
                  <a:gd name="connsiteX72" fmla="*/ 1059 w 42333"/>
                  <a:gd name="connsiteY72" fmla="*/ 19826 h 500944"/>
                  <a:gd name="connsiteX73" fmla="*/ 2187 w 42333"/>
                  <a:gd name="connsiteY73" fmla="*/ 19755 h 500944"/>
                  <a:gd name="connsiteX74" fmla="*/ 2187 w 42333"/>
                  <a:gd name="connsiteY74" fmla="*/ 19755 h 500944"/>
                  <a:gd name="connsiteX75" fmla="*/ 3387 w 42333"/>
                  <a:gd name="connsiteY75" fmla="*/ 20038 h 500944"/>
                  <a:gd name="connsiteX76" fmla="*/ 3387 w 42333"/>
                  <a:gd name="connsiteY76" fmla="*/ 20038 h 500944"/>
                  <a:gd name="connsiteX77" fmla="*/ 4586 w 42333"/>
                  <a:gd name="connsiteY77" fmla="*/ 20603 h 500944"/>
                  <a:gd name="connsiteX78" fmla="*/ 5856 w 42333"/>
                  <a:gd name="connsiteY78" fmla="*/ 21449 h 500944"/>
                  <a:gd name="connsiteX79" fmla="*/ 5856 w 42333"/>
                  <a:gd name="connsiteY79" fmla="*/ 21449 h 500944"/>
                  <a:gd name="connsiteX80" fmla="*/ 7056 w 42333"/>
                  <a:gd name="connsiteY80" fmla="*/ 22507 h 500944"/>
                  <a:gd name="connsiteX81" fmla="*/ 7056 w 42333"/>
                  <a:gd name="connsiteY81" fmla="*/ 22507 h 500944"/>
                  <a:gd name="connsiteX82" fmla="*/ 8185 w 42333"/>
                  <a:gd name="connsiteY82" fmla="*/ 23777 h 500944"/>
                  <a:gd name="connsiteX83" fmla="*/ 8185 w 42333"/>
                  <a:gd name="connsiteY83" fmla="*/ 23848 h 500944"/>
                  <a:gd name="connsiteX84" fmla="*/ 9102 w 42333"/>
                  <a:gd name="connsiteY84" fmla="*/ 25188 h 500944"/>
                  <a:gd name="connsiteX85" fmla="*/ 9172 w 42333"/>
                  <a:gd name="connsiteY85" fmla="*/ 25330 h 500944"/>
                  <a:gd name="connsiteX86" fmla="*/ 9949 w 42333"/>
                  <a:gd name="connsiteY86" fmla="*/ 26882 h 500944"/>
                  <a:gd name="connsiteX87" fmla="*/ 9949 w 42333"/>
                  <a:gd name="connsiteY87" fmla="*/ 26882 h 500944"/>
                  <a:gd name="connsiteX88" fmla="*/ 10583 w 42333"/>
                  <a:gd name="connsiteY88" fmla="*/ 28505 h 500944"/>
                  <a:gd name="connsiteX89" fmla="*/ 10583 w 42333"/>
                  <a:gd name="connsiteY89" fmla="*/ 28505 h 500944"/>
                  <a:gd name="connsiteX90" fmla="*/ 11007 w 42333"/>
                  <a:gd name="connsiteY90" fmla="*/ 30198 h 500944"/>
                  <a:gd name="connsiteX91" fmla="*/ 11007 w 42333"/>
                  <a:gd name="connsiteY91" fmla="*/ 30198 h 500944"/>
                  <a:gd name="connsiteX92" fmla="*/ 11148 w 42333"/>
                  <a:gd name="connsiteY92" fmla="*/ 31962 h 500944"/>
                  <a:gd name="connsiteX93" fmla="*/ 9878 w 42333"/>
                  <a:gd name="connsiteY93" fmla="*/ 490432 h 500944"/>
                  <a:gd name="connsiteX94" fmla="*/ 9525 w 42333"/>
                  <a:gd name="connsiteY94" fmla="*/ 494101 h 500944"/>
                  <a:gd name="connsiteX95" fmla="*/ 9525 w 42333"/>
                  <a:gd name="connsiteY95" fmla="*/ 494171 h 500944"/>
                  <a:gd name="connsiteX96" fmla="*/ 8537 w 42333"/>
                  <a:gd name="connsiteY96" fmla="*/ 497135 h 500944"/>
                  <a:gd name="connsiteX97" fmla="*/ 8537 w 42333"/>
                  <a:gd name="connsiteY97" fmla="*/ 497205 h 500944"/>
                  <a:gd name="connsiteX98" fmla="*/ 7267 w 42333"/>
                  <a:gd name="connsiteY98" fmla="*/ 499181 h 500944"/>
                  <a:gd name="connsiteX99" fmla="*/ 6773 w 42333"/>
                  <a:gd name="connsiteY99" fmla="*/ 499745 h 500944"/>
                  <a:gd name="connsiteX100" fmla="*/ 4939 w 42333"/>
                  <a:gd name="connsiteY100" fmla="*/ 501297 h 500944"/>
                  <a:gd name="connsiteX101" fmla="*/ 38876 w 42333"/>
                  <a:gd name="connsiteY101" fmla="*/ 481542 h 500944"/>
                  <a:gd name="connsiteX102" fmla="*/ 40711 w 42333"/>
                  <a:gd name="connsiteY102" fmla="*/ 479990 h 500944"/>
                  <a:gd name="connsiteX103" fmla="*/ 41205 w 42333"/>
                  <a:gd name="connsiteY103" fmla="*/ 479425 h 500944"/>
                  <a:gd name="connsiteX104" fmla="*/ 41839 w 42333"/>
                  <a:gd name="connsiteY104" fmla="*/ 478649 h 500944"/>
                  <a:gd name="connsiteX105" fmla="*/ 42475 w 42333"/>
                  <a:gd name="connsiteY105" fmla="*/ 477520 h 500944"/>
                  <a:gd name="connsiteX106" fmla="*/ 42475 w 42333"/>
                  <a:gd name="connsiteY106" fmla="*/ 477450 h 500944"/>
                  <a:gd name="connsiteX107" fmla="*/ 42475 w 42333"/>
                  <a:gd name="connsiteY107" fmla="*/ 477379 h 500944"/>
                  <a:gd name="connsiteX108" fmla="*/ 42827 w 42333"/>
                  <a:gd name="connsiteY108" fmla="*/ 476533 h 500944"/>
                  <a:gd name="connsiteX109" fmla="*/ 43109 w 42333"/>
                  <a:gd name="connsiteY109" fmla="*/ 475615 h 500944"/>
                  <a:gd name="connsiteX110" fmla="*/ 43321 w 42333"/>
                  <a:gd name="connsiteY110" fmla="*/ 474769 h 500944"/>
                  <a:gd name="connsiteX111" fmla="*/ 43392 w 42333"/>
                  <a:gd name="connsiteY111" fmla="*/ 474416 h 500944"/>
                  <a:gd name="connsiteX112" fmla="*/ 43392 w 42333"/>
                  <a:gd name="connsiteY112" fmla="*/ 474345 h 500944"/>
                  <a:gd name="connsiteX113" fmla="*/ 43462 w 42333"/>
                  <a:gd name="connsiteY113" fmla="*/ 473992 h 500944"/>
                  <a:gd name="connsiteX114" fmla="*/ 43603 w 42333"/>
                  <a:gd name="connsiteY114" fmla="*/ 473146 h 500944"/>
                  <a:gd name="connsiteX115" fmla="*/ 43674 w 42333"/>
                  <a:gd name="connsiteY115" fmla="*/ 472299 h 500944"/>
                  <a:gd name="connsiteX116" fmla="*/ 43745 w 42333"/>
                  <a:gd name="connsiteY116" fmla="*/ 471523 h 500944"/>
                  <a:gd name="connsiteX117" fmla="*/ 43745 w 42333"/>
                  <a:gd name="connsiteY117" fmla="*/ 470676 h 500944"/>
                  <a:gd name="connsiteX118" fmla="*/ 43745 w 42333"/>
                  <a:gd name="connsiteY118" fmla="*/ 470606 h 500944"/>
                  <a:gd name="connsiteX119" fmla="*/ 45014 w 42333"/>
                  <a:gd name="connsiteY119" fmla="*/ 12136 h 500944"/>
                  <a:gd name="connsiteX120" fmla="*/ 45156 w 42333"/>
                  <a:gd name="connsiteY120" fmla="*/ 1199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42333" h="500944">
                    <a:moveTo>
                      <a:pt x="45156" y="11995"/>
                    </a:moveTo>
                    <a:cubicBezTo>
                      <a:pt x="45156" y="11853"/>
                      <a:pt x="45156" y="11783"/>
                      <a:pt x="45156" y="11642"/>
                    </a:cubicBezTo>
                    <a:cubicBezTo>
                      <a:pt x="45156" y="11501"/>
                      <a:pt x="45156" y="11430"/>
                      <a:pt x="45156" y="11289"/>
                    </a:cubicBezTo>
                    <a:cubicBezTo>
                      <a:pt x="45156" y="11148"/>
                      <a:pt x="45156" y="11077"/>
                      <a:pt x="45085" y="10936"/>
                    </a:cubicBezTo>
                    <a:cubicBezTo>
                      <a:pt x="45085" y="10795"/>
                      <a:pt x="45085" y="10725"/>
                      <a:pt x="45014" y="10583"/>
                    </a:cubicBezTo>
                    <a:cubicBezTo>
                      <a:pt x="45014" y="10583"/>
                      <a:pt x="45014" y="10583"/>
                      <a:pt x="45014" y="10513"/>
                    </a:cubicBezTo>
                    <a:cubicBezTo>
                      <a:pt x="45014" y="10513"/>
                      <a:pt x="45014" y="10513"/>
                      <a:pt x="45014" y="10513"/>
                    </a:cubicBezTo>
                    <a:cubicBezTo>
                      <a:pt x="45014" y="10443"/>
                      <a:pt x="45014" y="10301"/>
                      <a:pt x="44944" y="10231"/>
                    </a:cubicBezTo>
                    <a:cubicBezTo>
                      <a:pt x="44944" y="10089"/>
                      <a:pt x="44873" y="10019"/>
                      <a:pt x="44873" y="9878"/>
                    </a:cubicBezTo>
                    <a:cubicBezTo>
                      <a:pt x="44873" y="9737"/>
                      <a:pt x="44803" y="9666"/>
                      <a:pt x="44803" y="9525"/>
                    </a:cubicBezTo>
                    <a:cubicBezTo>
                      <a:pt x="44803" y="9384"/>
                      <a:pt x="44732" y="9313"/>
                      <a:pt x="44732" y="9172"/>
                    </a:cubicBezTo>
                    <a:cubicBezTo>
                      <a:pt x="44732" y="9031"/>
                      <a:pt x="44662" y="8961"/>
                      <a:pt x="44662" y="8819"/>
                    </a:cubicBezTo>
                    <a:cubicBezTo>
                      <a:pt x="44662" y="8819"/>
                      <a:pt x="44662" y="8749"/>
                      <a:pt x="44662" y="8749"/>
                    </a:cubicBezTo>
                    <a:cubicBezTo>
                      <a:pt x="44662" y="8749"/>
                      <a:pt x="44662" y="8749"/>
                      <a:pt x="44662" y="8749"/>
                    </a:cubicBezTo>
                    <a:cubicBezTo>
                      <a:pt x="44662" y="8679"/>
                      <a:pt x="44591" y="8608"/>
                      <a:pt x="44591" y="8537"/>
                    </a:cubicBezTo>
                    <a:cubicBezTo>
                      <a:pt x="44521" y="8396"/>
                      <a:pt x="44521" y="8326"/>
                      <a:pt x="44450" y="8185"/>
                    </a:cubicBezTo>
                    <a:cubicBezTo>
                      <a:pt x="44380" y="8114"/>
                      <a:pt x="44380" y="7973"/>
                      <a:pt x="44309" y="7902"/>
                    </a:cubicBezTo>
                    <a:cubicBezTo>
                      <a:pt x="44238" y="7832"/>
                      <a:pt x="44238" y="7691"/>
                      <a:pt x="44168" y="7620"/>
                    </a:cubicBezTo>
                    <a:cubicBezTo>
                      <a:pt x="44097" y="7549"/>
                      <a:pt x="44097" y="7408"/>
                      <a:pt x="44027" y="7338"/>
                    </a:cubicBezTo>
                    <a:cubicBezTo>
                      <a:pt x="44027" y="7267"/>
                      <a:pt x="43956" y="7197"/>
                      <a:pt x="43956" y="7197"/>
                    </a:cubicBezTo>
                    <a:cubicBezTo>
                      <a:pt x="43956" y="7197"/>
                      <a:pt x="43956" y="7197"/>
                      <a:pt x="43956" y="7197"/>
                    </a:cubicBezTo>
                    <a:cubicBezTo>
                      <a:pt x="43956" y="7126"/>
                      <a:pt x="43886" y="7126"/>
                      <a:pt x="43886" y="7056"/>
                    </a:cubicBezTo>
                    <a:cubicBezTo>
                      <a:pt x="43815" y="6915"/>
                      <a:pt x="43745" y="6844"/>
                      <a:pt x="43745" y="6703"/>
                    </a:cubicBezTo>
                    <a:cubicBezTo>
                      <a:pt x="43674" y="6562"/>
                      <a:pt x="43603" y="6421"/>
                      <a:pt x="43533" y="6350"/>
                    </a:cubicBezTo>
                    <a:cubicBezTo>
                      <a:pt x="43392" y="6138"/>
                      <a:pt x="43321" y="5927"/>
                      <a:pt x="43180" y="5786"/>
                    </a:cubicBezTo>
                    <a:cubicBezTo>
                      <a:pt x="43180" y="5786"/>
                      <a:pt x="43109" y="5715"/>
                      <a:pt x="43109" y="5715"/>
                    </a:cubicBezTo>
                    <a:cubicBezTo>
                      <a:pt x="43109" y="5644"/>
                      <a:pt x="43039" y="5644"/>
                      <a:pt x="43039" y="5574"/>
                    </a:cubicBezTo>
                    <a:cubicBezTo>
                      <a:pt x="42898" y="5362"/>
                      <a:pt x="42827" y="5221"/>
                      <a:pt x="42686" y="5010"/>
                    </a:cubicBezTo>
                    <a:cubicBezTo>
                      <a:pt x="42545" y="4798"/>
                      <a:pt x="42404" y="4657"/>
                      <a:pt x="42263" y="4445"/>
                    </a:cubicBezTo>
                    <a:cubicBezTo>
                      <a:pt x="42193" y="4374"/>
                      <a:pt x="42193" y="4304"/>
                      <a:pt x="42122" y="4234"/>
                    </a:cubicBezTo>
                    <a:cubicBezTo>
                      <a:pt x="42122" y="4234"/>
                      <a:pt x="42122" y="4234"/>
                      <a:pt x="42122" y="4163"/>
                    </a:cubicBezTo>
                    <a:cubicBezTo>
                      <a:pt x="42122" y="4092"/>
                      <a:pt x="42051" y="4092"/>
                      <a:pt x="42051" y="4022"/>
                    </a:cubicBezTo>
                    <a:cubicBezTo>
                      <a:pt x="41981" y="3880"/>
                      <a:pt x="41839" y="3810"/>
                      <a:pt x="41769" y="3669"/>
                    </a:cubicBezTo>
                    <a:cubicBezTo>
                      <a:pt x="41699" y="3598"/>
                      <a:pt x="41628" y="3457"/>
                      <a:pt x="41487" y="3387"/>
                    </a:cubicBezTo>
                    <a:cubicBezTo>
                      <a:pt x="41416" y="3316"/>
                      <a:pt x="41275" y="3175"/>
                      <a:pt x="41205" y="3104"/>
                    </a:cubicBezTo>
                    <a:cubicBezTo>
                      <a:pt x="41134" y="3034"/>
                      <a:pt x="41063" y="2964"/>
                      <a:pt x="40993" y="2893"/>
                    </a:cubicBezTo>
                    <a:cubicBezTo>
                      <a:pt x="40993" y="2893"/>
                      <a:pt x="40993" y="2893"/>
                      <a:pt x="40993" y="2893"/>
                    </a:cubicBezTo>
                    <a:cubicBezTo>
                      <a:pt x="40993" y="2893"/>
                      <a:pt x="40993" y="2893"/>
                      <a:pt x="40922" y="2822"/>
                    </a:cubicBezTo>
                    <a:cubicBezTo>
                      <a:pt x="40852" y="2752"/>
                      <a:pt x="40711" y="2611"/>
                      <a:pt x="40640" y="2540"/>
                    </a:cubicBezTo>
                    <a:cubicBezTo>
                      <a:pt x="40569" y="2470"/>
                      <a:pt x="40429" y="2328"/>
                      <a:pt x="40358" y="2258"/>
                    </a:cubicBezTo>
                    <a:cubicBezTo>
                      <a:pt x="40287" y="2187"/>
                      <a:pt x="40146" y="2046"/>
                      <a:pt x="40076" y="1976"/>
                    </a:cubicBezTo>
                    <a:cubicBezTo>
                      <a:pt x="40005" y="1905"/>
                      <a:pt x="39935" y="1835"/>
                      <a:pt x="39864" y="1764"/>
                    </a:cubicBezTo>
                    <a:cubicBezTo>
                      <a:pt x="39864" y="1764"/>
                      <a:pt x="39864" y="1764"/>
                      <a:pt x="39864" y="1764"/>
                    </a:cubicBezTo>
                    <a:cubicBezTo>
                      <a:pt x="39864" y="1764"/>
                      <a:pt x="39864" y="1764"/>
                      <a:pt x="39793" y="1764"/>
                    </a:cubicBezTo>
                    <a:cubicBezTo>
                      <a:pt x="39723" y="1693"/>
                      <a:pt x="39582" y="1623"/>
                      <a:pt x="39511" y="1552"/>
                    </a:cubicBezTo>
                    <a:cubicBezTo>
                      <a:pt x="39441" y="1482"/>
                      <a:pt x="39299" y="1411"/>
                      <a:pt x="39229" y="1341"/>
                    </a:cubicBezTo>
                    <a:cubicBezTo>
                      <a:pt x="39158" y="1270"/>
                      <a:pt x="39017" y="1200"/>
                      <a:pt x="38947" y="1129"/>
                    </a:cubicBezTo>
                    <a:cubicBezTo>
                      <a:pt x="38876" y="1059"/>
                      <a:pt x="38735" y="988"/>
                      <a:pt x="38665" y="988"/>
                    </a:cubicBezTo>
                    <a:cubicBezTo>
                      <a:pt x="38665" y="988"/>
                      <a:pt x="38594" y="988"/>
                      <a:pt x="38594" y="917"/>
                    </a:cubicBezTo>
                    <a:cubicBezTo>
                      <a:pt x="38523" y="847"/>
                      <a:pt x="38453" y="847"/>
                      <a:pt x="38382" y="776"/>
                    </a:cubicBezTo>
                    <a:cubicBezTo>
                      <a:pt x="38312" y="706"/>
                      <a:pt x="38241" y="706"/>
                      <a:pt x="38100" y="635"/>
                    </a:cubicBezTo>
                    <a:cubicBezTo>
                      <a:pt x="38030" y="565"/>
                      <a:pt x="37959" y="565"/>
                      <a:pt x="37818" y="494"/>
                    </a:cubicBezTo>
                    <a:cubicBezTo>
                      <a:pt x="37747" y="423"/>
                      <a:pt x="37677" y="423"/>
                      <a:pt x="37536" y="353"/>
                    </a:cubicBezTo>
                    <a:cubicBezTo>
                      <a:pt x="37465" y="353"/>
                      <a:pt x="37394" y="282"/>
                      <a:pt x="37324" y="282"/>
                    </a:cubicBezTo>
                    <a:cubicBezTo>
                      <a:pt x="37324" y="282"/>
                      <a:pt x="37324" y="282"/>
                      <a:pt x="37324" y="282"/>
                    </a:cubicBezTo>
                    <a:cubicBezTo>
                      <a:pt x="37324" y="282"/>
                      <a:pt x="37324" y="282"/>
                      <a:pt x="37324" y="282"/>
                    </a:cubicBezTo>
                    <a:cubicBezTo>
                      <a:pt x="37254" y="282"/>
                      <a:pt x="37183" y="212"/>
                      <a:pt x="37042" y="212"/>
                    </a:cubicBezTo>
                    <a:cubicBezTo>
                      <a:pt x="36971" y="212"/>
                      <a:pt x="36901" y="141"/>
                      <a:pt x="36760" y="141"/>
                    </a:cubicBezTo>
                    <a:cubicBezTo>
                      <a:pt x="36689" y="141"/>
                      <a:pt x="36548" y="71"/>
                      <a:pt x="36477" y="71"/>
                    </a:cubicBezTo>
                    <a:cubicBezTo>
                      <a:pt x="36407" y="71"/>
                      <a:pt x="36266" y="71"/>
                      <a:pt x="36195" y="0"/>
                    </a:cubicBezTo>
                    <a:cubicBezTo>
                      <a:pt x="36195" y="0"/>
                      <a:pt x="36124" y="0"/>
                      <a:pt x="36124" y="0"/>
                    </a:cubicBezTo>
                    <a:cubicBezTo>
                      <a:pt x="36124" y="0"/>
                      <a:pt x="36124" y="0"/>
                      <a:pt x="36124" y="0"/>
                    </a:cubicBezTo>
                    <a:cubicBezTo>
                      <a:pt x="36054" y="0"/>
                      <a:pt x="36054" y="0"/>
                      <a:pt x="35984" y="0"/>
                    </a:cubicBezTo>
                    <a:cubicBezTo>
                      <a:pt x="35913" y="0"/>
                      <a:pt x="35772" y="0"/>
                      <a:pt x="35701" y="0"/>
                    </a:cubicBezTo>
                    <a:cubicBezTo>
                      <a:pt x="35560" y="0"/>
                      <a:pt x="35490" y="0"/>
                      <a:pt x="35348" y="0"/>
                    </a:cubicBezTo>
                    <a:cubicBezTo>
                      <a:pt x="35207" y="0"/>
                      <a:pt x="35137" y="0"/>
                      <a:pt x="34996" y="71"/>
                    </a:cubicBezTo>
                    <a:cubicBezTo>
                      <a:pt x="34996" y="71"/>
                      <a:pt x="34996" y="71"/>
                      <a:pt x="34996" y="71"/>
                    </a:cubicBezTo>
                    <a:cubicBezTo>
                      <a:pt x="34996" y="71"/>
                      <a:pt x="34996" y="71"/>
                      <a:pt x="34996" y="71"/>
                    </a:cubicBezTo>
                    <a:cubicBezTo>
                      <a:pt x="34854" y="71"/>
                      <a:pt x="34713" y="141"/>
                      <a:pt x="34502" y="212"/>
                    </a:cubicBezTo>
                    <a:cubicBezTo>
                      <a:pt x="34290" y="282"/>
                      <a:pt x="34149" y="353"/>
                      <a:pt x="33937" y="494"/>
                    </a:cubicBezTo>
                    <a:lnTo>
                      <a:pt x="0" y="20249"/>
                    </a:lnTo>
                    <a:cubicBezTo>
                      <a:pt x="353" y="20038"/>
                      <a:pt x="706" y="19897"/>
                      <a:pt x="1059" y="19826"/>
                    </a:cubicBezTo>
                    <a:cubicBezTo>
                      <a:pt x="1059" y="19826"/>
                      <a:pt x="1059" y="19826"/>
                      <a:pt x="1059" y="19826"/>
                    </a:cubicBezTo>
                    <a:cubicBezTo>
                      <a:pt x="1411" y="19755"/>
                      <a:pt x="1764" y="19755"/>
                      <a:pt x="2187" y="19755"/>
                    </a:cubicBezTo>
                    <a:cubicBezTo>
                      <a:pt x="2187" y="19755"/>
                      <a:pt x="2187" y="19755"/>
                      <a:pt x="2187" y="19755"/>
                    </a:cubicBezTo>
                    <a:cubicBezTo>
                      <a:pt x="2540" y="19826"/>
                      <a:pt x="2963" y="19897"/>
                      <a:pt x="3387" y="20038"/>
                    </a:cubicBezTo>
                    <a:cubicBezTo>
                      <a:pt x="3387" y="20038"/>
                      <a:pt x="3387" y="20038"/>
                      <a:pt x="3387" y="20038"/>
                    </a:cubicBezTo>
                    <a:cubicBezTo>
                      <a:pt x="3810" y="20179"/>
                      <a:pt x="4163" y="20391"/>
                      <a:pt x="4586" y="20603"/>
                    </a:cubicBezTo>
                    <a:cubicBezTo>
                      <a:pt x="5010" y="20814"/>
                      <a:pt x="5433" y="21167"/>
                      <a:pt x="5856" y="21449"/>
                    </a:cubicBezTo>
                    <a:cubicBezTo>
                      <a:pt x="5856" y="21449"/>
                      <a:pt x="5856" y="21449"/>
                      <a:pt x="5856" y="21449"/>
                    </a:cubicBezTo>
                    <a:cubicBezTo>
                      <a:pt x="6280" y="21802"/>
                      <a:pt x="6632" y="22155"/>
                      <a:pt x="7056" y="22507"/>
                    </a:cubicBezTo>
                    <a:cubicBezTo>
                      <a:pt x="7056" y="22507"/>
                      <a:pt x="7056" y="22507"/>
                      <a:pt x="7056" y="22507"/>
                    </a:cubicBezTo>
                    <a:cubicBezTo>
                      <a:pt x="7408" y="22931"/>
                      <a:pt x="7832" y="23354"/>
                      <a:pt x="8185" y="23777"/>
                    </a:cubicBezTo>
                    <a:cubicBezTo>
                      <a:pt x="8185" y="23777"/>
                      <a:pt x="8185" y="23777"/>
                      <a:pt x="8185" y="23848"/>
                    </a:cubicBezTo>
                    <a:cubicBezTo>
                      <a:pt x="8537" y="24271"/>
                      <a:pt x="8819" y="24694"/>
                      <a:pt x="9102" y="25188"/>
                    </a:cubicBezTo>
                    <a:cubicBezTo>
                      <a:pt x="9102" y="25259"/>
                      <a:pt x="9172" y="25259"/>
                      <a:pt x="9172" y="25330"/>
                    </a:cubicBezTo>
                    <a:cubicBezTo>
                      <a:pt x="9455" y="25824"/>
                      <a:pt x="9737" y="26318"/>
                      <a:pt x="9949" y="26882"/>
                    </a:cubicBezTo>
                    <a:cubicBezTo>
                      <a:pt x="9949" y="26882"/>
                      <a:pt x="9949" y="26882"/>
                      <a:pt x="9949" y="26882"/>
                    </a:cubicBezTo>
                    <a:cubicBezTo>
                      <a:pt x="10160" y="27446"/>
                      <a:pt x="10443" y="27940"/>
                      <a:pt x="10583" y="28505"/>
                    </a:cubicBezTo>
                    <a:cubicBezTo>
                      <a:pt x="10583" y="28505"/>
                      <a:pt x="10583" y="28505"/>
                      <a:pt x="10583" y="28505"/>
                    </a:cubicBezTo>
                    <a:cubicBezTo>
                      <a:pt x="10795" y="29069"/>
                      <a:pt x="10866" y="29633"/>
                      <a:pt x="11007" y="30198"/>
                    </a:cubicBezTo>
                    <a:cubicBezTo>
                      <a:pt x="11007" y="30198"/>
                      <a:pt x="11007" y="30198"/>
                      <a:pt x="11007" y="30198"/>
                    </a:cubicBezTo>
                    <a:cubicBezTo>
                      <a:pt x="11077" y="30763"/>
                      <a:pt x="11148" y="31327"/>
                      <a:pt x="11148" y="31962"/>
                    </a:cubicBezTo>
                    <a:lnTo>
                      <a:pt x="9878" y="490432"/>
                    </a:lnTo>
                    <a:cubicBezTo>
                      <a:pt x="9878" y="491772"/>
                      <a:pt x="9737" y="492972"/>
                      <a:pt x="9525" y="494101"/>
                    </a:cubicBezTo>
                    <a:cubicBezTo>
                      <a:pt x="9525" y="494101"/>
                      <a:pt x="9525" y="494171"/>
                      <a:pt x="9525" y="494171"/>
                    </a:cubicBezTo>
                    <a:cubicBezTo>
                      <a:pt x="9313" y="495300"/>
                      <a:pt x="8961" y="496288"/>
                      <a:pt x="8537" y="497135"/>
                    </a:cubicBezTo>
                    <a:cubicBezTo>
                      <a:pt x="8537" y="497135"/>
                      <a:pt x="8537" y="497205"/>
                      <a:pt x="8537" y="497205"/>
                    </a:cubicBezTo>
                    <a:cubicBezTo>
                      <a:pt x="8185" y="497981"/>
                      <a:pt x="7761" y="498616"/>
                      <a:pt x="7267" y="499181"/>
                    </a:cubicBezTo>
                    <a:cubicBezTo>
                      <a:pt x="7126" y="499392"/>
                      <a:pt x="6985" y="499604"/>
                      <a:pt x="6773" y="499745"/>
                    </a:cubicBezTo>
                    <a:cubicBezTo>
                      <a:pt x="6209" y="500310"/>
                      <a:pt x="5574" y="500874"/>
                      <a:pt x="4939" y="501297"/>
                    </a:cubicBezTo>
                    <a:lnTo>
                      <a:pt x="38876" y="481542"/>
                    </a:lnTo>
                    <a:cubicBezTo>
                      <a:pt x="39582" y="481118"/>
                      <a:pt x="40146" y="480624"/>
                      <a:pt x="40711" y="479990"/>
                    </a:cubicBezTo>
                    <a:cubicBezTo>
                      <a:pt x="40852" y="479778"/>
                      <a:pt x="40993" y="479637"/>
                      <a:pt x="41205" y="479425"/>
                    </a:cubicBezTo>
                    <a:cubicBezTo>
                      <a:pt x="41416" y="479143"/>
                      <a:pt x="41628" y="478931"/>
                      <a:pt x="41839" y="478649"/>
                    </a:cubicBezTo>
                    <a:cubicBezTo>
                      <a:pt x="42051" y="478296"/>
                      <a:pt x="42263" y="477873"/>
                      <a:pt x="42475" y="477520"/>
                    </a:cubicBezTo>
                    <a:cubicBezTo>
                      <a:pt x="42475" y="477520"/>
                      <a:pt x="42475" y="477450"/>
                      <a:pt x="42475" y="477450"/>
                    </a:cubicBezTo>
                    <a:cubicBezTo>
                      <a:pt x="42475" y="477450"/>
                      <a:pt x="42475" y="477379"/>
                      <a:pt x="42475" y="477379"/>
                    </a:cubicBezTo>
                    <a:cubicBezTo>
                      <a:pt x="42616" y="477097"/>
                      <a:pt x="42757" y="476815"/>
                      <a:pt x="42827" y="476533"/>
                    </a:cubicBezTo>
                    <a:cubicBezTo>
                      <a:pt x="42969" y="476250"/>
                      <a:pt x="43039" y="475968"/>
                      <a:pt x="43109" y="475615"/>
                    </a:cubicBezTo>
                    <a:cubicBezTo>
                      <a:pt x="43180" y="475333"/>
                      <a:pt x="43251" y="475051"/>
                      <a:pt x="43321" y="474769"/>
                    </a:cubicBezTo>
                    <a:cubicBezTo>
                      <a:pt x="43321" y="474627"/>
                      <a:pt x="43392" y="474486"/>
                      <a:pt x="43392" y="474416"/>
                    </a:cubicBezTo>
                    <a:cubicBezTo>
                      <a:pt x="43392" y="474416"/>
                      <a:pt x="43392" y="474345"/>
                      <a:pt x="43392" y="474345"/>
                    </a:cubicBezTo>
                    <a:cubicBezTo>
                      <a:pt x="43392" y="474204"/>
                      <a:pt x="43462" y="474133"/>
                      <a:pt x="43462" y="473992"/>
                    </a:cubicBezTo>
                    <a:cubicBezTo>
                      <a:pt x="43533" y="473710"/>
                      <a:pt x="43533" y="473428"/>
                      <a:pt x="43603" y="473146"/>
                    </a:cubicBezTo>
                    <a:cubicBezTo>
                      <a:pt x="43603" y="472863"/>
                      <a:pt x="43674" y="472581"/>
                      <a:pt x="43674" y="472299"/>
                    </a:cubicBezTo>
                    <a:cubicBezTo>
                      <a:pt x="43674" y="472017"/>
                      <a:pt x="43745" y="471735"/>
                      <a:pt x="43745" y="471523"/>
                    </a:cubicBezTo>
                    <a:cubicBezTo>
                      <a:pt x="43745" y="471241"/>
                      <a:pt x="43745" y="470958"/>
                      <a:pt x="43745" y="470676"/>
                    </a:cubicBezTo>
                    <a:cubicBezTo>
                      <a:pt x="43745" y="470676"/>
                      <a:pt x="43745" y="470676"/>
                      <a:pt x="43745" y="470606"/>
                    </a:cubicBezTo>
                    <a:lnTo>
                      <a:pt x="45014" y="12136"/>
                    </a:lnTo>
                    <a:cubicBezTo>
                      <a:pt x="45156" y="12206"/>
                      <a:pt x="45156" y="12136"/>
                      <a:pt x="45156" y="11995"/>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50BDC47A-EF26-45C5-8B6A-B014861AD5AD}"/>
                  </a:ext>
                </a:extLst>
              </p:cNvPr>
              <p:cNvSpPr/>
              <p:nvPr/>
            </p:nvSpPr>
            <p:spPr>
              <a:xfrm>
                <a:off x="7726841" y="5056797"/>
                <a:ext cx="359833" cy="479778"/>
              </a:xfrm>
              <a:custGeom>
                <a:avLst/>
                <a:gdLst>
                  <a:gd name="connsiteX0" fmla="*/ 356709 w 359833"/>
                  <a:gd name="connsiteY0" fmla="*/ 908 h 479777"/>
                  <a:gd name="connsiteX1" fmla="*/ 363341 w 359833"/>
                  <a:gd name="connsiteY1" fmla="*/ 12338 h 479777"/>
                  <a:gd name="connsiteX2" fmla="*/ 362071 w 359833"/>
                  <a:gd name="connsiteY2" fmla="*/ 470808 h 479777"/>
                  <a:gd name="connsiteX3" fmla="*/ 345138 w 359833"/>
                  <a:gd name="connsiteY3" fmla="*/ 480544 h 479777"/>
                  <a:gd name="connsiteX4" fmla="*/ 6612 w 359833"/>
                  <a:gd name="connsiteY4" fmla="*/ 285105 h 479777"/>
                  <a:gd name="connsiteX5" fmla="*/ 1603 w 359833"/>
                  <a:gd name="connsiteY5" fmla="*/ 269583 h 479777"/>
                  <a:gd name="connsiteX6" fmla="*/ 351770 w 359833"/>
                  <a:gd name="connsiteY6" fmla="*/ 696 h 479777"/>
                  <a:gd name="connsiteX7" fmla="*/ 356709 w 359833"/>
                  <a:gd name="connsiteY7" fmla="*/ 908 h 479777"/>
                  <a:gd name="connsiteX8" fmla="*/ 289258 w 359833"/>
                  <a:gd name="connsiteY8" fmla="*/ 357425 h 479777"/>
                  <a:gd name="connsiteX9" fmla="*/ 289752 w 359833"/>
                  <a:gd name="connsiteY9" fmla="*/ 171158 h 479777"/>
                  <a:gd name="connsiteX10" fmla="*/ 151039 w 359833"/>
                  <a:gd name="connsiteY10" fmla="*/ 277626 h 479777"/>
                  <a:gd name="connsiteX11" fmla="*/ 289258 w 359833"/>
                  <a:gd name="connsiteY11" fmla="*/ 357425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9833" h="479777">
                    <a:moveTo>
                      <a:pt x="356709" y="908"/>
                    </a:moveTo>
                    <a:cubicBezTo>
                      <a:pt x="360096" y="2883"/>
                      <a:pt x="363341" y="7751"/>
                      <a:pt x="363341" y="12338"/>
                    </a:cubicBezTo>
                    <a:lnTo>
                      <a:pt x="362071" y="470808"/>
                    </a:lnTo>
                    <a:cubicBezTo>
                      <a:pt x="362071" y="481532"/>
                      <a:pt x="354451" y="485907"/>
                      <a:pt x="345138" y="480544"/>
                    </a:cubicBezTo>
                    <a:lnTo>
                      <a:pt x="6612" y="285105"/>
                    </a:lnTo>
                    <a:cubicBezTo>
                      <a:pt x="968" y="281860"/>
                      <a:pt x="-2066" y="272476"/>
                      <a:pt x="1603" y="269583"/>
                    </a:cubicBezTo>
                    <a:lnTo>
                      <a:pt x="351770" y="696"/>
                    </a:lnTo>
                    <a:cubicBezTo>
                      <a:pt x="353111" y="-363"/>
                      <a:pt x="354874" y="-151"/>
                      <a:pt x="356709" y="908"/>
                    </a:cubicBezTo>
                    <a:close/>
                    <a:moveTo>
                      <a:pt x="289258" y="357425"/>
                    </a:moveTo>
                    <a:lnTo>
                      <a:pt x="289752" y="171158"/>
                    </a:lnTo>
                    <a:lnTo>
                      <a:pt x="151039" y="277626"/>
                    </a:lnTo>
                    <a:lnTo>
                      <a:pt x="289258" y="357425"/>
                    </a:lnTo>
                  </a:path>
                </a:pathLst>
              </a:custGeom>
              <a:solidFill>
                <a:schemeClr val="accent2"/>
              </a:solidFill>
              <a:ln w="7047" cap="flat">
                <a:noFill/>
                <a:prstDash val="solid"/>
                <a:miter/>
              </a:ln>
            </p:spPr>
            <p:txBody>
              <a:bodyPr rtlCol="0" anchor="ctr"/>
              <a:lstStyle/>
              <a:p>
                <a:endParaRPr lang="en-ID"/>
              </a:p>
            </p:txBody>
          </p:sp>
          <p:grpSp>
            <p:nvGrpSpPr>
              <p:cNvPr id="114" name="Graphic 3">
                <a:extLst>
                  <a:ext uri="{FF2B5EF4-FFF2-40B4-BE49-F238E27FC236}">
                    <a16:creationId xmlns:a16="http://schemas.microsoft.com/office/drawing/2014/main" id="{03A652BC-C4A7-4E4F-80F4-08ECD09B276F}"/>
                  </a:ext>
                </a:extLst>
              </p:cNvPr>
              <p:cNvGrpSpPr/>
              <p:nvPr/>
            </p:nvGrpSpPr>
            <p:grpSpPr>
              <a:xfrm>
                <a:off x="8060267" y="5117496"/>
                <a:ext cx="21167" cy="366889"/>
                <a:chOff x="8060267" y="5117496"/>
                <a:chExt cx="21167" cy="366889"/>
              </a:xfrm>
              <a:solidFill>
                <a:srgbClr val="FFFFFF"/>
              </a:solidFill>
            </p:grpSpPr>
            <p:sp>
              <p:nvSpPr>
                <p:cNvPr id="115" name="Freeform: Shape 114">
                  <a:extLst>
                    <a:ext uri="{FF2B5EF4-FFF2-40B4-BE49-F238E27FC236}">
                      <a16:creationId xmlns:a16="http://schemas.microsoft.com/office/drawing/2014/main" id="{AD5453B2-9135-444E-BC86-33C2FD77D0E6}"/>
                    </a:ext>
                  </a:extLst>
                </p:cNvPr>
                <p:cNvSpPr/>
                <p:nvPr/>
              </p:nvSpPr>
              <p:spPr>
                <a:xfrm>
                  <a:off x="8060267" y="5470345"/>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150 h 14111"/>
                    <a:gd name="connsiteX5" fmla="*/ 20531 w 21166"/>
                    <a:gd name="connsiteY5" fmla="*/ 11257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3"/>
                        <a:pt x="0" y="110"/>
                        <a:pt x="0" y="1168"/>
                      </a:cubicBezTo>
                      <a:cubicBezTo>
                        <a:pt x="0" y="2297"/>
                        <a:pt x="776" y="3567"/>
                        <a:pt x="1693" y="4131"/>
                      </a:cubicBezTo>
                      <a:lnTo>
                        <a:pt x="20531" y="15138"/>
                      </a:lnTo>
                      <a:cubicBezTo>
                        <a:pt x="21519" y="15702"/>
                        <a:pt x="22225" y="15279"/>
                        <a:pt x="22225" y="14150"/>
                      </a:cubicBezTo>
                      <a:cubicBezTo>
                        <a:pt x="22225" y="13092"/>
                        <a:pt x="21449" y="11751"/>
                        <a:pt x="20531" y="11257"/>
                      </a:cubicBezTo>
                      <a:lnTo>
                        <a:pt x="1693" y="251"/>
                      </a:lnTo>
                    </a:path>
                  </a:pathLst>
                </a:custGeom>
                <a:solidFill>
                  <a:srgbClr val="FFFFFF"/>
                </a:solidFill>
                <a:ln w="7047"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299AA149-8564-4F5F-8C15-3EF05DB00B72}"/>
                    </a:ext>
                  </a:extLst>
                </p:cNvPr>
                <p:cNvSpPr/>
                <p:nvPr/>
              </p:nvSpPr>
              <p:spPr>
                <a:xfrm>
                  <a:off x="8060408" y="5419968"/>
                  <a:ext cx="21167" cy="14111"/>
                </a:xfrm>
                <a:custGeom>
                  <a:avLst/>
                  <a:gdLst>
                    <a:gd name="connsiteX0" fmla="*/ 1693 w 21166"/>
                    <a:gd name="connsiteY0" fmla="*/ 251 h 14111"/>
                    <a:gd name="connsiteX1" fmla="*/ 0 w 21166"/>
                    <a:gd name="connsiteY1" fmla="*/ 1168 h 14111"/>
                    <a:gd name="connsiteX2" fmla="*/ 1693 w 21166"/>
                    <a:gd name="connsiteY2" fmla="*/ 4132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3"/>
                        <a:pt x="0" y="110"/>
                        <a:pt x="0" y="1168"/>
                      </a:cubicBezTo>
                      <a:cubicBezTo>
                        <a:pt x="0" y="2297"/>
                        <a:pt x="776" y="3567"/>
                        <a:pt x="1693" y="4132"/>
                      </a:cubicBezTo>
                      <a:lnTo>
                        <a:pt x="20532" y="15138"/>
                      </a:lnTo>
                      <a:cubicBezTo>
                        <a:pt x="21519"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6EA014DC-5DA9-4580-8E48-BEB643947A02}"/>
                    </a:ext>
                  </a:extLst>
                </p:cNvPr>
                <p:cNvSpPr/>
                <p:nvPr/>
              </p:nvSpPr>
              <p:spPr>
                <a:xfrm>
                  <a:off x="8060549" y="5369523"/>
                  <a:ext cx="21167" cy="14111"/>
                </a:xfrm>
                <a:custGeom>
                  <a:avLst/>
                  <a:gdLst>
                    <a:gd name="connsiteX0" fmla="*/ 1693 w 21166"/>
                    <a:gd name="connsiteY0" fmla="*/ 249 h 14111"/>
                    <a:gd name="connsiteX1" fmla="*/ 0 w 21166"/>
                    <a:gd name="connsiteY1" fmla="*/ 1237 h 14111"/>
                    <a:gd name="connsiteX2" fmla="*/ 1693 w 21166"/>
                    <a:gd name="connsiteY2" fmla="*/ 4200 h 14111"/>
                    <a:gd name="connsiteX3" fmla="*/ 20531 w 21166"/>
                    <a:gd name="connsiteY3" fmla="*/ 15207 h 14111"/>
                    <a:gd name="connsiteX4" fmla="*/ 22225 w 21166"/>
                    <a:gd name="connsiteY4" fmla="*/ 14289 h 14111"/>
                    <a:gd name="connsiteX5" fmla="*/ 20531 w 21166"/>
                    <a:gd name="connsiteY5" fmla="*/ 11326 h 14111"/>
                    <a:gd name="connsiteX6" fmla="*/ 1693 w 21166"/>
                    <a:gd name="connsiteY6" fmla="*/ 24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49"/>
                      </a:moveTo>
                      <a:cubicBezTo>
                        <a:pt x="705" y="-316"/>
                        <a:pt x="0" y="108"/>
                        <a:pt x="0" y="1237"/>
                      </a:cubicBezTo>
                      <a:cubicBezTo>
                        <a:pt x="0" y="2295"/>
                        <a:pt x="776" y="3636"/>
                        <a:pt x="1693" y="4200"/>
                      </a:cubicBezTo>
                      <a:lnTo>
                        <a:pt x="20531" y="15207"/>
                      </a:lnTo>
                      <a:cubicBezTo>
                        <a:pt x="21519" y="15771"/>
                        <a:pt x="22225" y="15348"/>
                        <a:pt x="22225" y="14289"/>
                      </a:cubicBezTo>
                      <a:cubicBezTo>
                        <a:pt x="22225" y="13161"/>
                        <a:pt x="21449" y="11890"/>
                        <a:pt x="20531" y="11326"/>
                      </a:cubicBezTo>
                      <a:lnTo>
                        <a:pt x="1693" y="249"/>
                      </a:lnTo>
                    </a:path>
                  </a:pathLst>
                </a:custGeom>
                <a:solidFill>
                  <a:srgbClr val="FFFFFF"/>
                </a:solidFill>
                <a:ln w="7047"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512AA2FF-7B29-4A00-98B7-C933EAB9CC3E}"/>
                    </a:ext>
                  </a:extLst>
                </p:cNvPr>
                <p:cNvSpPr/>
                <p:nvPr/>
              </p:nvSpPr>
              <p:spPr>
                <a:xfrm>
                  <a:off x="8060690" y="5319144"/>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9D0721B1-A9C5-4FFA-B442-10572ACCEAC4}"/>
                    </a:ext>
                  </a:extLst>
                </p:cNvPr>
                <p:cNvSpPr/>
                <p:nvPr/>
              </p:nvSpPr>
              <p:spPr>
                <a:xfrm>
                  <a:off x="8060831" y="5268697"/>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4"/>
                        <a:pt x="0" y="110"/>
                        <a:pt x="0" y="1168"/>
                      </a:cubicBezTo>
                      <a:cubicBezTo>
                        <a:pt x="0" y="2297"/>
                        <a:pt x="776" y="3567"/>
                        <a:pt x="1693" y="4131"/>
                      </a:cubicBezTo>
                      <a:lnTo>
                        <a:pt x="20532" y="15138"/>
                      </a:lnTo>
                      <a:cubicBezTo>
                        <a:pt x="21520"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6A8CDE0B-2EEB-4166-B9AE-BA19ACC52CC7}"/>
                    </a:ext>
                  </a:extLst>
                </p:cNvPr>
                <p:cNvSpPr/>
                <p:nvPr/>
              </p:nvSpPr>
              <p:spPr>
                <a:xfrm>
                  <a:off x="8060972" y="5218320"/>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26"/>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F0347BA2-17B7-44EA-A853-43D9C37ADC82}"/>
                    </a:ext>
                  </a:extLst>
                </p:cNvPr>
                <p:cNvSpPr/>
                <p:nvPr/>
              </p:nvSpPr>
              <p:spPr>
                <a:xfrm>
                  <a:off x="8061113" y="5167873"/>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BF93631D-7029-4651-B5E1-A90B85DD85D1}"/>
                    </a:ext>
                  </a:extLst>
                </p:cNvPr>
                <p:cNvSpPr/>
                <p:nvPr/>
              </p:nvSpPr>
              <p:spPr>
                <a:xfrm>
                  <a:off x="8061254" y="5117496"/>
                  <a:ext cx="21167" cy="14111"/>
                </a:xfrm>
                <a:custGeom>
                  <a:avLst/>
                  <a:gdLst>
                    <a:gd name="connsiteX0" fmla="*/ 1694 w 21166"/>
                    <a:gd name="connsiteY0" fmla="*/ 251 h 14111"/>
                    <a:gd name="connsiteX1" fmla="*/ 0 w 21166"/>
                    <a:gd name="connsiteY1" fmla="*/ 1168 h 14111"/>
                    <a:gd name="connsiteX2" fmla="*/ 1694 w 21166"/>
                    <a:gd name="connsiteY2" fmla="*/ 4132 h 14111"/>
                    <a:gd name="connsiteX3" fmla="*/ 20532 w 21166"/>
                    <a:gd name="connsiteY3" fmla="*/ 15138 h 14111"/>
                    <a:gd name="connsiteX4" fmla="*/ 22225 w 21166"/>
                    <a:gd name="connsiteY4" fmla="*/ 14221 h 14111"/>
                    <a:gd name="connsiteX5" fmla="*/ 20532 w 21166"/>
                    <a:gd name="connsiteY5" fmla="*/ 11257 h 14111"/>
                    <a:gd name="connsiteX6" fmla="*/ 1694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4" y="251"/>
                      </a:moveTo>
                      <a:cubicBezTo>
                        <a:pt x="706" y="-313"/>
                        <a:pt x="0" y="110"/>
                        <a:pt x="0" y="1168"/>
                      </a:cubicBezTo>
                      <a:cubicBezTo>
                        <a:pt x="0" y="2297"/>
                        <a:pt x="776" y="3567"/>
                        <a:pt x="1694" y="4132"/>
                      </a:cubicBezTo>
                      <a:lnTo>
                        <a:pt x="20532" y="15138"/>
                      </a:lnTo>
                      <a:cubicBezTo>
                        <a:pt x="21520" y="15702"/>
                        <a:pt x="22225" y="15279"/>
                        <a:pt x="22225" y="14221"/>
                      </a:cubicBezTo>
                      <a:cubicBezTo>
                        <a:pt x="22225" y="13162"/>
                        <a:pt x="21449" y="11822"/>
                        <a:pt x="20532" y="11257"/>
                      </a:cubicBezTo>
                      <a:lnTo>
                        <a:pt x="1694" y="251"/>
                      </a:lnTo>
                    </a:path>
                  </a:pathLst>
                </a:custGeom>
                <a:solidFill>
                  <a:srgbClr val="FFFFFF"/>
                </a:solidFill>
                <a:ln w="7047" cap="flat">
                  <a:noFill/>
                  <a:prstDash val="solid"/>
                  <a:miter/>
                </a:ln>
              </p:spPr>
              <p:txBody>
                <a:bodyPr rtlCol="0" anchor="ctr"/>
                <a:lstStyle/>
                <a:p>
                  <a:endParaRPr lang="en-ID"/>
                </a:p>
              </p:txBody>
            </p:sp>
          </p:grpSp>
        </p:grpSp>
        <p:grpSp>
          <p:nvGrpSpPr>
            <p:cNvPr id="93" name="Graphic 3">
              <a:extLst>
                <a:ext uri="{FF2B5EF4-FFF2-40B4-BE49-F238E27FC236}">
                  <a16:creationId xmlns:a16="http://schemas.microsoft.com/office/drawing/2014/main" id="{12B8B84C-ED2F-4E49-A234-3F4609EA1B9B}"/>
                </a:ext>
              </a:extLst>
            </p:cNvPr>
            <p:cNvGrpSpPr/>
            <p:nvPr/>
          </p:nvGrpSpPr>
          <p:grpSpPr>
            <a:xfrm>
              <a:off x="2854375" y="3640139"/>
              <a:ext cx="624322" cy="672965"/>
              <a:chOff x="7680478" y="4872849"/>
              <a:chExt cx="352414" cy="379871"/>
            </a:xfrm>
            <a:solidFill>
              <a:schemeClr val="accent1"/>
            </a:solidFill>
          </p:grpSpPr>
          <p:sp>
            <p:nvSpPr>
              <p:cNvPr id="94" name="Freeform: Shape 93">
                <a:extLst>
                  <a:ext uri="{FF2B5EF4-FFF2-40B4-BE49-F238E27FC236}">
                    <a16:creationId xmlns:a16="http://schemas.microsoft.com/office/drawing/2014/main" id="{39E72A87-F832-49C8-9BFB-E6C02339B14B}"/>
                  </a:ext>
                </a:extLst>
              </p:cNvPr>
              <p:cNvSpPr/>
              <p:nvPr/>
            </p:nvSpPr>
            <p:spPr>
              <a:xfrm>
                <a:off x="7738533" y="4953635"/>
                <a:ext cx="63500" cy="190500"/>
              </a:xfrm>
              <a:custGeom>
                <a:avLst/>
                <a:gdLst>
                  <a:gd name="connsiteX0" fmla="*/ 69215 w 63499"/>
                  <a:gd name="connsiteY0" fmla="*/ 175895 h 190500"/>
                  <a:gd name="connsiteX1" fmla="*/ 64911 w 63499"/>
                  <a:gd name="connsiteY1" fmla="*/ 168839 h 190500"/>
                  <a:gd name="connsiteX2" fmla="*/ 63853 w 63499"/>
                  <a:gd name="connsiteY2" fmla="*/ 167005 h 190500"/>
                  <a:gd name="connsiteX3" fmla="*/ 60043 w 63499"/>
                  <a:gd name="connsiteY3" fmla="*/ 160231 h 190500"/>
                  <a:gd name="connsiteX4" fmla="*/ 58773 w 63499"/>
                  <a:gd name="connsiteY4" fmla="*/ 157833 h 190500"/>
                  <a:gd name="connsiteX5" fmla="*/ 57220 w 63499"/>
                  <a:gd name="connsiteY5" fmla="*/ 154799 h 190500"/>
                  <a:gd name="connsiteX6" fmla="*/ 55457 w 63499"/>
                  <a:gd name="connsiteY6" fmla="*/ 151271 h 190500"/>
                  <a:gd name="connsiteX7" fmla="*/ 54469 w 63499"/>
                  <a:gd name="connsiteY7" fmla="*/ 149154 h 190500"/>
                  <a:gd name="connsiteX8" fmla="*/ 52564 w 63499"/>
                  <a:gd name="connsiteY8" fmla="*/ 145062 h 190500"/>
                  <a:gd name="connsiteX9" fmla="*/ 51717 w 63499"/>
                  <a:gd name="connsiteY9" fmla="*/ 143298 h 190500"/>
                  <a:gd name="connsiteX10" fmla="*/ 49248 w 63499"/>
                  <a:gd name="connsiteY10" fmla="*/ 137513 h 190500"/>
                  <a:gd name="connsiteX11" fmla="*/ 49036 w 63499"/>
                  <a:gd name="connsiteY11" fmla="*/ 137089 h 190500"/>
                  <a:gd name="connsiteX12" fmla="*/ 46920 w 63499"/>
                  <a:gd name="connsiteY12" fmla="*/ 131727 h 190500"/>
                  <a:gd name="connsiteX13" fmla="*/ 46214 w 63499"/>
                  <a:gd name="connsiteY13" fmla="*/ 129893 h 190500"/>
                  <a:gd name="connsiteX14" fmla="*/ 44732 w 63499"/>
                  <a:gd name="connsiteY14" fmla="*/ 125800 h 190500"/>
                  <a:gd name="connsiteX15" fmla="*/ 44027 w 63499"/>
                  <a:gd name="connsiteY15" fmla="*/ 123754 h 190500"/>
                  <a:gd name="connsiteX16" fmla="*/ 42686 w 63499"/>
                  <a:gd name="connsiteY16" fmla="*/ 119591 h 190500"/>
                  <a:gd name="connsiteX17" fmla="*/ 42122 w 63499"/>
                  <a:gd name="connsiteY17" fmla="*/ 117757 h 190500"/>
                  <a:gd name="connsiteX18" fmla="*/ 40429 w 63499"/>
                  <a:gd name="connsiteY18" fmla="*/ 112112 h 190500"/>
                  <a:gd name="connsiteX19" fmla="*/ 40358 w 63499"/>
                  <a:gd name="connsiteY19" fmla="*/ 111830 h 190500"/>
                  <a:gd name="connsiteX20" fmla="*/ 38806 w 63499"/>
                  <a:gd name="connsiteY20" fmla="*/ 105904 h 190500"/>
                  <a:gd name="connsiteX21" fmla="*/ 38382 w 63499"/>
                  <a:gd name="connsiteY21" fmla="*/ 103999 h 190500"/>
                  <a:gd name="connsiteX22" fmla="*/ 37465 w 63499"/>
                  <a:gd name="connsiteY22" fmla="*/ 100048 h 190500"/>
                  <a:gd name="connsiteX23" fmla="*/ 37042 w 63499"/>
                  <a:gd name="connsiteY23" fmla="*/ 97861 h 190500"/>
                  <a:gd name="connsiteX24" fmla="*/ 36336 w 63499"/>
                  <a:gd name="connsiteY24" fmla="*/ 94191 h 190500"/>
                  <a:gd name="connsiteX25" fmla="*/ 35984 w 63499"/>
                  <a:gd name="connsiteY25" fmla="*/ 91934 h 190500"/>
                  <a:gd name="connsiteX26" fmla="*/ 35419 w 63499"/>
                  <a:gd name="connsiteY26" fmla="*/ 88335 h 190500"/>
                  <a:gd name="connsiteX27" fmla="*/ 35137 w 63499"/>
                  <a:gd name="connsiteY27" fmla="*/ 86219 h 190500"/>
                  <a:gd name="connsiteX28" fmla="*/ 34713 w 63499"/>
                  <a:gd name="connsiteY28" fmla="*/ 82409 h 190500"/>
                  <a:gd name="connsiteX29" fmla="*/ 34502 w 63499"/>
                  <a:gd name="connsiteY29" fmla="*/ 80645 h 190500"/>
                  <a:gd name="connsiteX30" fmla="*/ 34078 w 63499"/>
                  <a:gd name="connsiteY30" fmla="*/ 75141 h 190500"/>
                  <a:gd name="connsiteX31" fmla="*/ 34078 w 63499"/>
                  <a:gd name="connsiteY31" fmla="*/ 75141 h 190500"/>
                  <a:gd name="connsiteX32" fmla="*/ 33867 w 63499"/>
                  <a:gd name="connsiteY32" fmla="*/ 69779 h 190500"/>
                  <a:gd name="connsiteX33" fmla="*/ 33867 w 63499"/>
                  <a:gd name="connsiteY33" fmla="*/ 68086 h 190500"/>
                  <a:gd name="connsiteX34" fmla="*/ 33867 w 63499"/>
                  <a:gd name="connsiteY34" fmla="*/ 64487 h 190500"/>
                  <a:gd name="connsiteX35" fmla="*/ 33937 w 63499"/>
                  <a:gd name="connsiteY35" fmla="*/ 62371 h 190500"/>
                  <a:gd name="connsiteX36" fmla="*/ 34078 w 63499"/>
                  <a:gd name="connsiteY36" fmla="*/ 59196 h 190500"/>
                  <a:gd name="connsiteX37" fmla="*/ 34220 w 63499"/>
                  <a:gd name="connsiteY37" fmla="*/ 57009 h 190500"/>
                  <a:gd name="connsiteX38" fmla="*/ 34502 w 63499"/>
                  <a:gd name="connsiteY38" fmla="*/ 54045 h 190500"/>
                  <a:gd name="connsiteX39" fmla="*/ 34713 w 63499"/>
                  <a:gd name="connsiteY39" fmla="*/ 51788 h 190500"/>
                  <a:gd name="connsiteX40" fmla="*/ 35066 w 63499"/>
                  <a:gd name="connsiteY40" fmla="*/ 49036 h 190500"/>
                  <a:gd name="connsiteX41" fmla="*/ 35419 w 63499"/>
                  <a:gd name="connsiteY41" fmla="*/ 46708 h 190500"/>
                  <a:gd name="connsiteX42" fmla="*/ 35913 w 63499"/>
                  <a:gd name="connsiteY42" fmla="*/ 44097 h 190500"/>
                  <a:gd name="connsiteX43" fmla="*/ 36407 w 63499"/>
                  <a:gd name="connsiteY43" fmla="*/ 41628 h 190500"/>
                  <a:gd name="connsiteX44" fmla="*/ 36971 w 63499"/>
                  <a:gd name="connsiteY44" fmla="*/ 39370 h 190500"/>
                  <a:gd name="connsiteX45" fmla="*/ 37747 w 63499"/>
                  <a:gd name="connsiteY45" fmla="*/ 36477 h 190500"/>
                  <a:gd name="connsiteX46" fmla="*/ 38382 w 63499"/>
                  <a:gd name="connsiteY46" fmla="*/ 34431 h 190500"/>
                  <a:gd name="connsiteX47" fmla="*/ 39441 w 63499"/>
                  <a:gd name="connsiteY47" fmla="*/ 31185 h 190500"/>
                  <a:gd name="connsiteX48" fmla="*/ 40076 w 63499"/>
                  <a:gd name="connsiteY48" fmla="*/ 29422 h 190500"/>
                  <a:gd name="connsiteX49" fmla="*/ 42193 w 63499"/>
                  <a:gd name="connsiteY49" fmla="*/ 24483 h 190500"/>
                  <a:gd name="connsiteX50" fmla="*/ 42333 w 63499"/>
                  <a:gd name="connsiteY50" fmla="*/ 24130 h 190500"/>
                  <a:gd name="connsiteX51" fmla="*/ 45861 w 63499"/>
                  <a:gd name="connsiteY51" fmla="*/ 17850 h 190500"/>
                  <a:gd name="connsiteX52" fmla="*/ 46567 w 63499"/>
                  <a:gd name="connsiteY52" fmla="*/ 16722 h 190500"/>
                  <a:gd name="connsiteX53" fmla="*/ 48048 w 63499"/>
                  <a:gd name="connsiteY53" fmla="*/ 14534 h 190500"/>
                  <a:gd name="connsiteX54" fmla="*/ 49177 w 63499"/>
                  <a:gd name="connsiteY54" fmla="*/ 12982 h 190500"/>
                  <a:gd name="connsiteX55" fmla="*/ 50941 w 63499"/>
                  <a:gd name="connsiteY55" fmla="*/ 10865 h 190500"/>
                  <a:gd name="connsiteX56" fmla="*/ 52141 w 63499"/>
                  <a:gd name="connsiteY56" fmla="*/ 9525 h 190500"/>
                  <a:gd name="connsiteX57" fmla="*/ 54257 w 63499"/>
                  <a:gd name="connsiteY57" fmla="*/ 7408 h 190500"/>
                  <a:gd name="connsiteX58" fmla="*/ 55316 w 63499"/>
                  <a:gd name="connsiteY58" fmla="*/ 6350 h 190500"/>
                  <a:gd name="connsiteX59" fmla="*/ 58773 w 63499"/>
                  <a:gd name="connsiteY59" fmla="*/ 3457 h 190500"/>
                  <a:gd name="connsiteX60" fmla="*/ 63994 w 63499"/>
                  <a:gd name="connsiteY60" fmla="*/ 0 h 190500"/>
                  <a:gd name="connsiteX61" fmla="*/ 63994 w 63499"/>
                  <a:gd name="connsiteY61" fmla="*/ 0 h 190500"/>
                  <a:gd name="connsiteX62" fmla="*/ 63994 w 63499"/>
                  <a:gd name="connsiteY62" fmla="*/ 0 h 190500"/>
                  <a:gd name="connsiteX63" fmla="*/ 30057 w 63499"/>
                  <a:gd name="connsiteY63" fmla="*/ 19755 h 190500"/>
                  <a:gd name="connsiteX64" fmla="*/ 24836 w 63499"/>
                  <a:gd name="connsiteY64" fmla="*/ 23213 h 190500"/>
                  <a:gd name="connsiteX65" fmla="*/ 21379 w 63499"/>
                  <a:gd name="connsiteY65" fmla="*/ 26105 h 190500"/>
                  <a:gd name="connsiteX66" fmla="*/ 20320 w 63499"/>
                  <a:gd name="connsiteY66" fmla="*/ 27164 h 190500"/>
                  <a:gd name="connsiteX67" fmla="*/ 18203 w 63499"/>
                  <a:gd name="connsiteY67" fmla="*/ 29280 h 190500"/>
                  <a:gd name="connsiteX68" fmla="*/ 17004 w 63499"/>
                  <a:gd name="connsiteY68" fmla="*/ 30621 h 190500"/>
                  <a:gd name="connsiteX69" fmla="*/ 15240 w 63499"/>
                  <a:gd name="connsiteY69" fmla="*/ 32737 h 190500"/>
                  <a:gd name="connsiteX70" fmla="*/ 14111 w 63499"/>
                  <a:gd name="connsiteY70" fmla="*/ 34290 h 190500"/>
                  <a:gd name="connsiteX71" fmla="*/ 12559 w 63499"/>
                  <a:gd name="connsiteY71" fmla="*/ 36477 h 190500"/>
                  <a:gd name="connsiteX72" fmla="*/ 12206 w 63499"/>
                  <a:gd name="connsiteY72" fmla="*/ 36971 h 190500"/>
                  <a:gd name="connsiteX73" fmla="*/ 11853 w 63499"/>
                  <a:gd name="connsiteY73" fmla="*/ 37606 h 190500"/>
                  <a:gd name="connsiteX74" fmla="*/ 8326 w 63499"/>
                  <a:gd name="connsiteY74" fmla="*/ 43885 h 190500"/>
                  <a:gd name="connsiteX75" fmla="*/ 8326 w 63499"/>
                  <a:gd name="connsiteY75" fmla="*/ 43956 h 190500"/>
                  <a:gd name="connsiteX76" fmla="*/ 8185 w 63499"/>
                  <a:gd name="connsiteY76" fmla="*/ 44238 h 190500"/>
                  <a:gd name="connsiteX77" fmla="*/ 6068 w 63499"/>
                  <a:gd name="connsiteY77" fmla="*/ 49177 h 190500"/>
                  <a:gd name="connsiteX78" fmla="*/ 5786 w 63499"/>
                  <a:gd name="connsiteY78" fmla="*/ 49812 h 190500"/>
                  <a:gd name="connsiteX79" fmla="*/ 5433 w 63499"/>
                  <a:gd name="connsiteY79" fmla="*/ 50941 h 190500"/>
                  <a:gd name="connsiteX80" fmla="*/ 4374 w 63499"/>
                  <a:gd name="connsiteY80" fmla="*/ 54187 h 190500"/>
                  <a:gd name="connsiteX81" fmla="*/ 4022 w 63499"/>
                  <a:gd name="connsiteY81" fmla="*/ 55245 h 190500"/>
                  <a:gd name="connsiteX82" fmla="*/ 3810 w 63499"/>
                  <a:gd name="connsiteY82" fmla="*/ 56162 h 190500"/>
                  <a:gd name="connsiteX83" fmla="*/ 3034 w 63499"/>
                  <a:gd name="connsiteY83" fmla="*/ 59125 h 190500"/>
                  <a:gd name="connsiteX84" fmla="*/ 2681 w 63499"/>
                  <a:gd name="connsiteY84" fmla="*/ 60536 h 190500"/>
                  <a:gd name="connsiteX85" fmla="*/ 2540 w 63499"/>
                  <a:gd name="connsiteY85" fmla="*/ 61383 h 190500"/>
                  <a:gd name="connsiteX86" fmla="*/ 2046 w 63499"/>
                  <a:gd name="connsiteY86" fmla="*/ 63853 h 190500"/>
                  <a:gd name="connsiteX87" fmla="*/ 1693 w 63499"/>
                  <a:gd name="connsiteY87" fmla="*/ 65546 h 190500"/>
                  <a:gd name="connsiteX88" fmla="*/ 1552 w 63499"/>
                  <a:gd name="connsiteY88" fmla="*/ 66463 h 190500"/>
                  <a:gd name="connsiteX89" fmla="*/ 1199 w 63499"/>
                  <a:gd name="connsiteY89" fmla="*/ 68792 h 190500"/>
                  <a:gd name="connsiteX90" fmla="*/ 917 w 63499"/>
                  <a:gd name="connsiteY90" fmla="*/ 70485 h 190500"/>
                  <a:gd name="connsiteX91" fmla="*/ 776 w 63499"/>
                  <a:gd name="connsiteY91" fmla="*/ 71543 h 190500"/>
                  <a:gd name="connsiteX92" fmla="*/ 565 w 63499"/>
                  <a:gd name="connsiteY92" fmla="*/ 73801 h 190500"/>
                  <a:gd name="connsiteX93" fmla="*/ 423 w 63499"/>
                  <a:gd name="connsiteY93" fmla="*/ 75353 h 190500"/>
                  <a:gd name="connsiteX94" fmla="*/ 353 w 63499"/>
                  <a:gd name="connsiteY94" fmla="*/ 76764 h 190500"/>
                  <a:gd name="connsiteX95" fmla="*/ 212 w 63499"/>
                  <a:gd name="connsiteY95" fmla="*/ 78952 h 190500"/>
                  <a:gd name="connsiteX96" fmla="*/ 141 w 63499"/>
                  <a:gd name="connsiteY96" fmla="*/ 80222 h 190500"/>
                  <a:gd name="connsiteX97" fmla="*/ 71 w 63499"/>
                  <a:gd name="connsiteY97" fmla="*/ 82056 h 190500"/>
                  <a:gd name="connsiteX98" fmla="*/ 0 w 63499"/>
                  <a:gd name="connsiteY98" fmla="*/ 84173 h 190500"/>
                  <a:gd name="connsiteX99" fmla="*/ 0 w 63499"/>
                  <a:gd name="connsiteY99" fmla="*/ 85090 h 190500"/>
                  <a:gd name="connsiteX100" fmla="*/ 0 w 63499"/>
                  <a:gd name="connsiteY100" fmla="*/ 87771 h 190500"/>
                  <a:gd name="connsiteX101" fmla="*/ 0 w 63499"/>
                  <a:gd name="connsiteY101" fmla="*/ 89464 h 190500"/>
                  <a:gd name="connsiteX102" fmla="*/ 0 w 63499"/>
                  <a:gd name="connsiteY102" fmla="*/ 89958 h 190500"/>
                  <a:gd name="connsiteX103" fmla="*/ 212 w 63499"/>
                  <a:gd name="connsiteY103" fmla="*/ 94827 h 190500"/>
                  <a:gd name="connsiteX104" fmla="*/ 212 w 63499"/>
                  <a:gd name="connsiteY104" fmla="*/ 94827 h 190500"/>
                  <a:gd name="connsiteX105" fmla="*/ 212 w 63499"/>
                  <a:gd name="connsiteY105" fmla="*/ 94827 h 190500"/>
                  <a:gd name="connsiteX106" fmla="*/ 635 w 63499"/>
                  <a:gd name="connsiteY106" fmla="*/ 99765 h 190500"/>
                  <a:gd name="connsiteX107" fmla="*/ 706 w 63499"/>
                  <a:gd name="connsiteY107" fmla="*/ 100259 h 190500"/>
                  <a:gd name="connsiteX108" fmla="*/ 917 w 63499"/>
                  <a:gd name="connsiteY108" fmla="*/ 102023 h 190500"/>
                  <a:gd name="connsiteX109" fmla="*/ 1199 w 63499"/>
                  <a:gd name="connsiteY109" fmla="*/ 104775 h 190500"/>
                  <a:gd name="connsiteX110" fmla="*/ 1341 w 63499"/>
                  <a:gd name="connsiteY110" fmla="*/ 105833 h 190500"/>
                  <a:gd name="connsiteX111" fmla="*/ 1623 w 63499"/>
                  <a:gd name="connsiteY111" fmla="*/ 107950 h 190500"/>
                  <a:gd name="connsiteX112" fmla="*/ 1905 w 63499"/>
                  <a:gd name="connsiteY112" fmla="*/ 109925 h 190500"/>
                  <a:gd name="connsiteX113" fmla="*/ 2187 w 63499"/>
                  <a:gd name="connsiteY113" fmla="*/ 111548 h 190500"/>
                  <a:gd name="connsiteX114" fmla="*/ 2540 w 63499"/>
                  <a:gd name="connsiteY114" fmla="*/ 113806 h 190500"/>
                  <a:gd name="connsiteX115" fmla="*/ 2752 w 63499"/>
                  <a:gd name="connsiteY115" fmla="*/ 115217 h 190500"/>
                  <a:gd name="connsiteX116" fmla="*/ 3175 w 63499"/>
                  <a:gd name="connsiteY116" fmla="*/ 117475 h 190500"/>
                  <a:gd name="connsiteX117" fmla="*/ 3598 w 63499"/>
                  <a:gd name="connsiteY117" fmla="*/ 119662 h 190500"/>
                  <a:gd name="connsiteX118" fmla="*/ 3810 w 63499"/>
                  <a:gd name="connsiteY118" fmla="*/ 120579 h 190500"/>
                  <a:gd name="connsiteX119" fmla="*/ 4516 w 63499"/>
                  <a:gd name="connsiteY119" fmla="*/ 123684 h 190500"/>
                  <a:gd name="connsiteX120" fmla="*/ 4939 w 63499"/>
                  <a:gd name="connsiteY120" fmla="*/ 125589 h 190500"/>
                  <a:gd name="connsiteX121" fmla="*/ 5010 w 63499"/>
                  <a:gd name="connsiteY121" fmla="*/ 126012 h 190500"/>
                  <a:gd name="connsiteX122" fmla="*/ 6421 w 63499"/>
                  <a:gd name="connsiteY122" fmla="*/ 131445 h 190500"/>
                  <a:gd name="connsiteX123" fmla="*/ 6421 w 63499"/>
                  <a:gd name="connsiteY123" fmla="*/ 131445 h 190500"/>
                  <a:gd name="connsiteX124" fmla="*/ 6491 w 63499"/>
                  <a:gd name="connsiteY124" fmla="*/ 131727 h 190500"/>
                  <a:gd name="connsiteX125" fmla="*/ 7973 w 63499"/>
                  <a:gd name="connsiteY125" fmla="*/ 136807 h 190500"/>
                  <a:gd name="connsiteX126" fmla="*/ 8185 w 63499"/>
                  <a:gd name="connsiteY126" fmla="*/ 137371 h 190500"/>
                  <a:gd name="connsiteX127" fmla="*/ 8819 w 63499"/>
                  <a:gd name="connsiteY127" fmla="*/ 139277 h 190500"/>
                  <a:gd name="connsiteX128" fmla="*/ 9737 w 63499"/>
                  <a:gd name="connsiteY128" fmla="*/ 142169 h 190500"/>
                  <a:gd name="connsiteX129" fmla="*/ 10160 w 63499"/>
                  <a:gd name="connsiteY129" fmla="*/ 143369 h 190500"/>
                  <a:gd name="connsiteX130" fmla="*/ 10866 w 63499"/>
                  <a:gd name="connsiteY130" fmla="*/ 145415 h 190500"/>
                  <a:gd name="connsiteX131" fmla="*/ 11501 w 63499"/>
                  <a:gd name="connsiteY131" fmla="*/ 147320 h 190500"/>
                  <a:gd name="connsiteX132" fmla="*/ 12277 w 63499"/>
                  <a:gd name="connsiteY132" fmla="*/ 149507 h 190500"/>
                  <a:gd name="connsiteX133" fmla="*/ 12982 w 63499"/>
                  <a:gd name="connsiteY133" fmla="*/ 151341 h 190500"/>
                  <a:gd name="connsiteX134" fmla="*/ 13335 w 63499"/>
                  <a:gd name="connsiteY134" fmla="*/ 152329 h 190500"/>
                  <a:gd name="connsiteX135" fmla="*/ 15099 w 63499"/>
                  <a:gd name="connsiteY135" fmla="*/ 156704 h 190500"/>
                  <a:gd name="connsiteX136" fmla="*/ 15310 w 63499"/>
                  <a:gd name="connsiteY136" fmla="*/ 157127 h 190500"/>
                  <a:gd name="connsiteX137" fmla="*/ 15381 w 63499"/>
                  <a:gd name="connsiteY137" fmla="*/ 157198 h 190500"/>
                  <a:gd name="connsiteX138" fmla="*/ 17427 w 63499"/>
                  <a:gd name="connsiteY138" fmla="*/ 161995 h 190500"/>
                  <a:gd name="connsiteX139" fmla="*/ 17780 w 63499"/>
                  <a:gd name="connsiteY139" fmla="*/ 162842 h 190500"/>
                  <a:gd name="connsiteX140" fmla="*/ 18627 w 63499"/>
                  <a:gd name="connsiteY140" fmla="*/ 164676 h 190500"/>
                  <a:gd name="connsiteX141" fmla="*/ 19685 w 63499"/>
                  <a:gd name="connsiteY141" fmla="*/ 167005 h 190500"/>
                  <a:gd name="connsiteX142" fmla="*/ 20532 w 63499"/>
                  <a:gd name="connsiteY142" fmla="*/ 168769 h 190500"/>
                  <a:gd name="connsiteX143" fmla="*/ 21590 w 63499"/>
                  <a:gd name="connsiteY143" fmla="*/ 170885 h 190500"/>
                  <a:gd name="connsiteX144" fmla="*/ 22225 w 63499"/>
                  <a:gd name="connsiteY144" fmla="*/ 172226 h 190500"/>
                  <a:gd name="connsiteX145" fmla="*/ 23283 w 63499"/>
                  <a:gd name="connsiteY145" fmla="*/ 174343 h 190500"/>
                  <a:gd name="connsiteX146" fmla="*/ 24836 w 63499"/>
                  <a:gd name="connsiteY146" fmla="*/ 177376 h 190500"/>
                  <a:gd name="connsiteX147" fmla="*/ 25400 w 63499"/>
                  <a:gd name="connsiteY147" fmla="*/ 178505 h 190500"/>
                  <a:gd name="connsiteX148" fmla="*/ 26106 w 63499"/>
                  <a:gd name="connsiteY148" fmla="*/ 179775 h 190500"/>
                  <a:gd name="connsiteX149" fmla="*/ 29915 w 63499"/>
                  <a:gd name="connsiteY149" fmla="*/ 186549 h 190500"/>
                  <a:gd name="connsiteX150" fmla="*/ 30621 w 63499"/>
                  <a:gd name="connsiteY150" fmla="*/ 187748 h 190500"/>
                  <a:gd name="connsiteX151" fmla="*/ 30974 w 63499"/>
                  <a:gd name="connsiteY151" fmla="*/ 188313 h 190500"/>
                  <a:gd name="connsiteX152" fmla="*/ 35348 w 63499"/>
                  <a:gd name="connsiteY152" fmla="*/ 195368 h 190500"/>
                  <a:gd name="connsiteX153" fmla="*/ 69215 w 63499"/>
                  <a:gd name="connsiteY153" fmla="*/ 17589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3499" h="190500">
                    <a:moveTo>
                      <a:pt x="69215" y="175895"/>
                    </a:moveTo>
                    <a:cubicBezTo>
                      <a:pt x="67734" y="173567"/>
                      <a:pt x="66252" y="171238"/>
                      <a:pt x="64911" y="168839"/>
                    </a:cubicBezTo>
                    <a:cubicBezTo>
                      <a:pt x="64559" y="168204"/>
                      <a:pt x="64206" y="167640"/>
                      <a:pt x="63853" y="167005"/>
                    </a:cubicBezTo>
                    <a:cubicBezTo>
                      <a:pt x="62512" y="164747"/>
                      <a:pt x="61313" y="162489"/>
                      <a:pt x="60043" y="160231"/>
                    </a:cubicBezTo>
                    <a:cubicBezTo>
                      <a:pt x="59620" y="159455"/>
                      <a:pt x="59196" y="158679"/>
                      <a:pt x="58773" y="157833"/>
                    </a:cubicBezTo>
                    <a:cubicBezTo>
                      <a:pt x="58208" y="156845"/>
                      <a:pt x="57714" y="155857"/>
                      <a:pt x="57220" y="154799"/>
                    </a:cubicBezTo>
                    <a:cubicBezTo>
                      <a:pt x="56656" y="153599"/>
                      <a:pt x="56021" y="152470"/>
                      <a:pt x="55457" y="151271"/>
                    </a:cubicBezTo>
                    <a:cubicBezTo>
                      <a:pt x="55104" y="150565"/>
                      <a:pt x="54751" y="149860"/>
                      <a:pt x="54469" y="149154"/>
                    </a:cubicBezTo>
                    <a:cubicBezTo>
                      <a:pt x="53834" y="147814"/>
                      <a:pt x="53199" y="146403"/>
                      <a:pt x="52564" y="145062"/>
                    </a:cubicBezTo>
                    <a:cubicBezTo>
                      <a:pt x="52282" y="144498"/>
                      <a:pt x="51999" y="143862"/>
                      <a:pt x="51717" y="143298"/>
                    </a:cubicBezTo>
                    <a:cubicBezTo>
                      <a:pt x="50871" y="141393"/>
                      <a:pt x="50024" y="139488"/>
                      <a:pt x="49248" y="137513"/>
                    </a:cubicBezTo>
                    <a:cubicBezTo>
                      <a:pt x="49177" y="137371"/>
                      <a:pt x="49107" y="137230"/>
                      <a:pt x="49036" y="137089"/>
                    </a:cubicBezTo>
                    <a:cubicBezTo>
                      <a:pt x="48331" y="135326"/>
                      <a:pt x="47625" y="133491"/>
                      <a:pt x="46920" y="131727"/>
                    </a:cubicBezTo>
                    <a:cubicBezTo>
                      <a:pt x="46708" y="131092"/>
                      <a:pt x="46426" y="130457"/>
                      <a:pt x="46214" y="129893"/>
                    </a:cubicBezTo>
                    <a:cubicBezTo>
                      <a:pt x="45720" y="128552"/>
                      <a:pt x="45226" y="127141"/>
                      <a:pt x="44732" y="125800"/>
                    </a:cubicBezTo>
                    <a:cubicBezTo>
                      <a:pt x="44521" y="125095"/>
                      <a:pt x="44238" y="124460"/>
                      <a:pt x="44027" y="123754"/>
                    </a:cubicBezTo>
                    <a:cubicBezTo>
                      <a:pt x="43533" y="122343"/>
                      <a:pt x="43109" y="121003"/>
                      <a:pt x="42686" y="119591"/>
                    </a:cubicBezTo>
                    <a:cubicBezTo>
                      <a:pt x="42475" y="118957"/>
                      <a:pt x="42263" y="118392"/>
                      <a:pt x="42122" y="117757"/>
                    </a:cubicBezTo>
                    <a:cubicBezTo>
                      <a:pt x="41557" y="115852"/>
                      <a:pt x="40993" y="114018"/>
                      <a:pt x="40429" y="112112"/>
                    </a:cubicBezTo>
                    <a:cubicBezTo>
                      <a:pt x="40429" y="112042"/>
                      <a:pt x="40358" y="111901"/>
                      <a:pt x="40358" y="111830"/>
                    </a:cubicBezTo>
                    <a:cubicBezTo>
                      <a:pt x="39793" y="109855"/>
                      <a:pt x="39299" y="107879"/>
                      <a:pt x="38806" y="105904"/>
                    </a:cubicBezTo>
                    <a:cubicBezTo>
                      <a:pt x="38665" y="105269"/>
                      <a:pt x="38523" y="104634"/>
                      <a:pt x="38382" y="103999"/>
                    </a:cubicBezTo>
                    <a:cubicBezTo>
                      <a:pt x="38100" y="102658"/>
                      <a:pt x="37747" y="101318"/>
                      <a:pt x="37465" y="100048"/>
                    </a:cubicBezTo>
                    <a:cubicBezTo>
                      <a:pt x="37324" y="99342"/>
                      <a:pt x="37183" y="98566"/>
                      <a:pt x="37042" y="97861"/>
                    </a:cubicBezTo>
                    <a:cubicBezTo>
                      <a:pt x="36830" y="96661"/>
                      <a:pt x="36548" y="95461"/>
                      <a:pt x="36336" y="94191"/>
                    </a:cubicBezTo>
                    <a:cubicBezTo>
                      <a:pt x="36195" y="93415"/>
                      <a:pt x="36054" y="92710"/>
                      <a:pt x="35984" y="91934"/>
                    </a:cubicBezTo>
                    <a:cubicBezTo>
                      <a:pt x="35772" y="90734"/>
                      <a:pt x="35630" y="89535"/>
                      <a:pt x="35419" y="88335"/>
                    </a:cubicBezTo>
                    <a:cubicBezTo>
                      <a:pt x="35348" y="87630"/>
                      <a:pt x="35207" y="86924"/>
                      <a:pt x="35137" y="86219"/>
                    </a:cubicBezTo>
                    <a:cubicBezTo>
                      <a:pt x="34996" y="84949"/>
                      <a:pt x="34784" y="83679"/>
                      <a:pt x="34713" y="82409"/>
                    </a:cubicBezTo>
                    <a:cubicBezTo>
                      <a:pt x="34643" y="81844"/>
                      <a:pt x="34572" y="81209"/>
                      <a:pt x="34502" y="80645"/>
                    </a:cubicBezTo>
                    <a:cubicBezTo>
                      <a:pt x="34290" y="78810"/>
                      <a:pt x="34149" y="76976"/>
                      <a:pt x="34078" y="75141"/>
                    </a:cubicBezTo>
                    <a:cubicBezTo>
                      <a:pt x="34078" y="75141"/>
                      <a:pt x="34078" y="75141"/>
                      <a:pt x="34078" y="75141"/>
                    </a:cubicBezTo>
                    <a:cubicBezTo>
                      <a:pt x="33937" y="73307"/>
                      <a:pt x="33867" y="71543"/>
                      <a:pt x="33867" y="69779"/>
                    </a:cubicBezTo>
                    <a:cubicBezTo>
                      <a:pt x="33867" y="69215"/>
                      <a:pt x="33867" y="68650"/>
                      <a:pt x="33867" y="68086"/>
                    </a:cubicBezTo>
                    <a:cubicBezTo>
                      <a:pt x="33867" y="66887"/>
                      <a:pt x="33867" y="65687"/>
                      <a:pt x="33867" y="64487"/>
                    </a:cubicBezTo>
                    <a:cubicBezTo>
                      <a:pt x="33867" y="63782"/>
                      <a:pt x="33867" y="63077"/>
                      <a:pt x="33937" y="62371"/>
                    </a:cubicBezTo>
                    <a:cubicBezTo>
                      <a:pt x="33937" y="61313"/>
                      <a:pt x="34008" y="60254"/>
                      <a:pt x="34078" y="59196"/>
                    </a:cubicBezTo>
                    <a:cubicBezTo>
                      <a:pt x="34149" y="58490"/>
                      <a:pt x="34149" y="57785"/>
                      <a:pt x="34220" y="57009"/>
                    </a:cubicBezTo>
                    <a:cubicBezTo>
                      <a:pt x="34290" y="56021"/>
                      <a:pt x="34361" y="55033"/>
                      <a:pt x="34502" y="54045"/>
                    </a:cubicBezTo>
                    <a:cubicBezTo>
                      <a:pt x="34572" y="53269"/>
                      <a:pt x="34643" y="52564"/>
                      <a:pt x="34713" y="51788"/>
                    </a:cubicBezTo>
                    <a:cubicBezTo>
                      <a:pt x="34854" y="50870"/>
                      <a:pt x="34925" y="49953"/>
                      <a:pt x="35066" y="49036"/>
                    </a:cubicBezTo>
                    <a:cubicBezTo>
                      <a:pt x="35207" y="48260"/>
                      <a:pt x="35278" y="47484"/>
                      <a:pt x="35419" y="46708"/>
                    </a:cubicBezTo>
                    <a:cubicBezTo>
                      <a:pt x="35560" y="45861"/>
                      <a:pt x="35701" y="45014"/>
                      <a:pt x="35913" y="44097"/>
                    </a:cubicBezTo>
                    <a:cubicBezTo>
                      <a:pt x="36054" y="43250"/>
                      <a:pt x="36195" y="42474"/>
                      <a:pt x="36407" y="41628"/>
                    </a:cubicBezTo>
                    <a:cubicBezTo>
                      <a:pt x="36548" y="40852"/>
                      <a:pt x="36760" y="40146"/>
                      <a:pt x="36971" y="39370"/>
                    </a:cubicBezTo>
                    <a:cubicBezTo>
                      <a:pt x="37183" y="38382"/>
                      <a:pt x="37465" y="37394"/>
                      <a:pt x="37747" y="36477"/>
                    </a:cubicBezTo>
                    <a:cubicBezTo>
                      <a:pt x="37959" y="35771"/>
                      <a:pt x="38171" y="35137"/>
                      <a:pt x="38382" y="34431"/>
                    </a:cubicBezTo>
                    <a:cubicBezTo>
                      <a:pt x="38735" y="33302"/>
                      <a:pt x="39088" y="32244"/>
                      <a:pt x="39441" y="31185"/>
                    </a:cubicBezTo>
                    <a:cubicBezTo>
                      <a:pt x="39652" y="30621"/>
                      <a:pt x="39864" y="29986"/>
                      <a:pt x="40076" y="29422"/>
                    </a:cubicBezTo>
                    <a:cubicBezTo>
                      <a:pt x="40711" y="27728"/>
                      <a:pt x="41416" y="26035"/>
                      <a:pt x="42193" y="24483"/>
                    </a:cubicBezTo>
                    <a:cubicBezTo>
                      <a:pt x="42263" y="24341"/>
                      <a:pt x="42263" y="24271"/>
                      <a:pt x="42333" y="24130"/>
                    </a:cubicBezTo>
                    <a:cubicBezTo>
                      <a:pt x="43392" y="21943"/>
                      <a:pt x="44591" y="19826"/>
                      <a:pt x="45861" y="17850"/>
                    </a:cubicBezTo>
                    <a:cubicBezTo>
                      <a:pt x="46073" y="17498"/>
                      <a:pt x="46284" y="17145"/>
                      <a:pt x="46567" y="16722"/>
                    </a:cubicBezTo>
                    <a:cubicBezTo>
                      <a:pt x="47060" y="15945"/>
                      <a:pt x="47554" y="15240"/>
                      <a:pt x="48048" y="14534"/>
                    </a:cubicBezTo>
                    <a:cubicBezTo>
                      <a:pt x="48401" y="14040"/>
                      <a:pt x="48824" y="13476"/>
                      <a:pt x="49177" y="12982"/>
                    </a:cubicBezTo>
                    <a:cubicBezTo>
                      <a:pt x="49742" y="12277"/>
                      <a:pt x="50306" y="11571"/>
                      <a:pt x="50941" y="10865"/>
                    </a:cubicBezTo>
                    <a:cubicBezTo>
                      <a:pt x="51365" y="10442"/>
                      <a:pt x="51717" y="9948"/>
                      <a:pt x="52141" y="9525"/>
                    </a:cubicBezTo>
                    <a:cubicBezTo>
                      <a:pt x="52846" y="8749"/>
                      <a:pt x="53552" y="8114"/>
                      <a:pt x="54257" y="7408"/>
                    </a:cubicBezTo>
                    <a:cubicBezTo>
                      <a:pt x="54610" y="7056"/>
                      <a:pt x="54963" y="6702"/>
                      <a:pt x="55316" y="6350"/>
                    </a:cubicBezTo>
                    <a:cubicBezTo>
                      <a:pt x="56444" y="5362"/>
                      <a:pt x="57574" y="4374"/>
                      <a:pt x="58773" y="3457"/>
                    </a:cubicBezTo>
                    <a:cubicBezTo>
                      <a:pt x="60466" y="2187"/>
                      <a:pt x="62159" y="987"/>
                      <a:pt x="63994" y="0"/>
                    </a:cubicBezTo>
                    <a:lnTo>
                      <a:pt x="63994" y="0"/>
                    </a:lnTo>
                    <a:cubicBezTo>
                      <a:pt x="63994" y="0"/>
                      <a:pt x="63994" y="0"/>
                      <a:pt x="63994" y="0"/>
                    </a:cubicBezTo>
                    <a:lnTo>
                      <a:pt x="30057" y="19755"/>
                    </a:lnTo>
                    <a:cubicBezTo>
                      <a:pt x="28293" y="20814"/>
                      <a:pt x="26529" y="21943"/>
                      <a:pt x="24836" y="23213"/>
                    </a:cubicBezTo>
                    <a:cubicBezTo>
                      <a:pt x="23636" y="24130"/>
                      <a:pt x="22507" y="25118"/>
                      <a:pt x="21379" y="26105"/>
                    </a:cubicBezTo>
                    <a:cubicBezTo>
                      <a:pt x="21026" y="26458"/>
                      <a:pt x="20673" y="26811"/>
                      <a:pt x="20320" y="27164"/>
                    </a:cubicBezTo>
                    <a:cubicBezTo>
                      <a:pt x="19615" y="27869"/>
                      <a:pt x="18909" y="28575"/>
                      <a:pt x="18203" y="29280"/>
                    </a:cubicBezTo>
                    <a:cubicBezTo>
                      <a:pt x="17780" y="29704"/>
                      <a:pt x="17427" y="30198"/>
                      <a:pt x="17004" y="30621"/>
                    </a:cubicBezTo>
                    <a:cubicBezTo>
                      <a:pt x="16440" y="31327"/>
                      <a:pt x="15804" y="32032"/>
                      <a:pt x="15240" y="32737"/>
                    </a:cubicBezTo>
                    <a:cubicBezTo>
                      <a:pt x="14817" y="33231"/>
                      <a:pt x="14464" y="33796"/>
                      <a:pt x="14111" y="34290"/>
                    </a:cubicBezTo>
                    <a:cubicBezTo>
                      <a:pt x="13617" y="34995"/>
                      <a:pt x="13053" y="35701"/>
                      <a:pt x="12559" y="36477"/>
                    </a:cubicBezTo>
                    <a:cubicBezTo>
                      <a:pt x="12418" y="36618"/>
                      <a:pt x="12347" y="36759"/>
                      <a:pt x="12206" y="36971"/>
                    </a:cubicBezTo>
                    <a:cubicBezTo>
                      <a:pt x="12065" y="37182"/>
                      <a:pt x="11995" y="37394"/>
                      <a:pt x="11853" y="37606"/>
                    </a:cubicBezTo>
                    <a:cubicBezTo>
                      <a:pt x="10583" y="39652"/>
                      <a:pt x="9384" y="41698"/>
                      <a:pt x="8326" y="43885"/>
                    </a:cubicBezTo>
                    <a:cubicBezTo>
                      <a:pt x="8326" y="43885"/>
                      <a:pt x="8326" y="43885"/>
                      <a:pt x="8326" y="43956"/>
                    </a:cubicBezTo>
                    <a:cubicBezTo>
                      <a:pt x="8255" y="44027"/>
                      <a:pt x="8255" y="44167"/>
                      <a:pt x="8185" y="44238"/>
                    </a:cubicBezTo>
                    <a:cubicBezTo>
                      <a:pt x="7408" y="45861"/>
                      <a:pt x="6703" y="47484"/>
                      <a:pt x="6068" y="49177"/>
                    </a:cubicBezTo>
                    <a:cubicBezTo>
                      <a:pt x="5997" y="49389"/>
                      <a:pt x="5856" y="49600"/>
                      <a:pt x="5786" y="49812"/>
                    </a:cubicBezTo>
                    <a:cubicBezTo>
                      <a:pt x="5644" y="50165"/>
                      <a:pt x="5574" y="50588"/>
                      <a:pt x="5433" y="50941"/>
                    </a:cubicBezTo>
                    <a:cubicBezTo>
                      <a:pt x="5080" y="51999"/>
                      <a:pt x="4657" y="53128"/>
                      <a:pt x="4374" y="54187"/>
                    </a:cubicBezTo>
                    <a:cubicBezTo>
                      <a:pt x="4234" y="54539"/>
                      <a:pt x="4092" y="54892"/>
                      <a:pt x="4022" y="55245"/>
                    </a:cubicBezTo>
                    <a:cubicBezTo>
                      <a:pt x="3951" y="55527"/>
                      <a:pt x="3880" y="55880"/>
                      <a:pt x="3810" y="56162"/>
                    </a:cubicBezTo>
                    <a:cubicBezTo>
                      <a:pt x="3528" y="57150"/>
                      <a:pt x="3316" y="58138"/>
                      <a:pt x="3034" y="59125"/>
                    </a:cubicBezTo>
                    <a:cubicBezTo>
                      <a:pt x="2893" y="59619"/>
                      <a:pt x="2752" y="60042"/>
                      <a:pt x="2681" y="60536"/>
                    </a:cubicBezTo>
                    <a:cubicBezTo>
                      <a:pt x="2611" y="60819"/>
                      <a:pt x="2611" y="61101"/>
                      <a:pt x="2540" y="61383"/>
                    </a:cubicBezTo>
                    <a:cubicBezTo>
                      <a:pt x="2399" y="62159"/>
                      <a:pt x="2187" y="63006"/>
                      <a:pt x="2046" y="63853"/>
                    </a:cubicBezTo>
                    <a:cubicBezTo>
                      <a:pt x="1905" y="64417"/>
                      <a:pt x="1835" y="64981"/>
                      <a:pt x="1693" y="65546"/>
                    </a:cubicBezTo>
                    <a:cubicBezTo>
                      <a:pt x="1623" y="65828"/>
                      <a:pt x="1623" y="66111"/>
                      <a:pt x="1552" y="66463"/>
                    </a:cubicBezTo>
                    <a:cubicBezTo>
                      <a:pt x="1411" y="67239"/>
                      <a:pt x="1341" y="68015"/>
                      <a:pt x="1199" y="68792"/>
                    </a:cubicBezTo>
                    <a:cubicBezTo>
                      <a:pt x="1129" y="69356"/>
                      <a:pt x="988" y="69920"/>
                      <a:pt x="917" y="70485"/>
                    </a:cubicBezTo>
                    <a:cubicBezTo>
                      <a:pt x="847" y="70838"/>
                      <a:pt x="847" y="71190"/>
                      <a:pt x="776" y="71543"/>
                    </a:cubicBezTo>
                    <a:cubicBezTo>
                      <a:pt x="706" y="72249"/>
                      <a:pt x="635" y="73025"/>
                      <a:pt x="565" y="73801"/>
                    </a:cubicBezTo>
                    <a:cubicBezTo>
                      <a:pt x="494" y="74295"/>
                      <a:pt x="423" y="74859"/>
                      <a:pt x="423" y="75353"/>
                    </a:cubicBezTo>
                    <a:cubicBezTo>
                      <a:pt x="353" y="75777"/>
                      <a:pt x="353" y="76271"/>
                      <a:pt x="353" y="76764"/>
                    </a:cubicBezTo>
                    <a:cubicBezTo>
                      <a:pt x="282" y="77470"/>
                      <a:pt x="282" y="78175"/>
                      <a:pt x="212" y="78952"/>
                    </a:cubicBezTo>
                    <a:cubicBezTo>
                      <a:pt x="212" y="79375"/>
                      <a:pt x="141" y="79798"/>
                      <a:pt x="141" y="80222"/>
                    </a:cubicBezTo>
                    <a:cubicBezTo>
                      <a:pt x="141" y="80856"/>
                      <a:pt x="141" y="81492"/>
                      <a:pt x="71" y="82056"/>
                    </a:cubicBezTo>
                    <a:cubicBezTo>
                      <a:pt x="71" y="82762"/>
                      <a:pt x="0" y="83467"/>
                      <a:pt x="0" y="84173"/>
                    </a:cubicBezTo>
                    <a:cubicBezTo>
                      <a:pt x="0" y="84455"/>
                      <a:pt x="0" y="84807"/>
                      <a:pt x="0" y="85090"/>
                    </a:cubicBezTo>
                    <a:cubicBezTo>
                      <a:pt x="0" y="85937"/>
                      <a:pt x="0" y="86854"/>
                      <a:pt x="0" y="87771"/>
                    </a:cubicBezTo>
                    <a:cubicBezTo>
                      <a:pt x="0" y="88335"/>
                      <a:pt x="0" y="88900"/>
                      <a:pt x="0" y="89464"/>
                    </a:cubicBezTo>
                    <a:cubicBezTo>
                      <a:pt x="0" y="89605"/>
                      <a:pt x="0" y="89746"/>
                      <a:pt x="0" y="89958"/>
                    </a:cubicBezTo>
                    <a:cubicBezTo>
                      <a:pt x="71" y="91581"/>
                      <a:pt x="141" y="93204"/>
                      <a:pt x="212" y="94827"/>
                    </a:cubicBezTo>
                    <a:cubicBezTo>
                      <a:pt x="212" y="94827"/>
                      <a:pt x="212" y="94827"/>
                      <a:pt x="212" y="94827"/>
                    </a:cubicBezTo>
                    <a:cubicBezTo>
                      <a:pt x="212" y="94827"/>
                      <a:pt x="212" y="94827"/>
                      <a:pt x="212" y="94827"/>
                    </a:cubicBezTo>
                    <a:cubicBezTo>
                      <a:pt x="282" y="96449"/>
                      <a:pt x="423" y="98143"/>
                      <a:pt x="635" y="99765"/>
                    </a:cubicBezTo>
                    <a:cubicBezTo>
                      <a:pt x="635" y="99906"/>
                      <a:pt x="706" y="100118"/>
                      <a:pt x="706" y="100259"/>
                    </a:cubicBezTo>
                    <a:cubicBezTo>
                      <a:pt x="776" y="100824"/>
                      <a:pt x="847" y="101458"/>
                      <a:pt x="917" y="102023"/>
                    </a:cubicBezTo>
                    <a:cubicBezTo>
                      <a:pt x="988" y="102940"/>
                      <a:pt x="1129" y="103858"/>
                      <a:pt x="1199" y="104775"/>
                    </a:cubicBezTo>
                    <a:cubicBezTo>
                      <a:pt x="1270" y="105128"/>
                      <a:pt x="1270" y="105480"/>
                      <a:pt x="1341" y="105833"/>
                    </a:cubicBezTo>
                    <a:cubicBezTo>
                      <a:pt x="1411" y="106539"/>
                      <a:pt x="1552" y="107244"/>
                      <a:pt x="1623" y="107950"/>
                    </a:cubicBezTo>
                    <a:cubicBezTo>
                      <a:pt x="1693" y="108585"/>
                      <a:pt x="1764" y="109220"/>
                      <a:pt x="1905" y="109925"/>
                    </a:cubicBezTo>
                    <a:cubicBezTo>
                      <a:pt x="1976" y="110490"/>
                      <a:pt x="2117" y="110984"/>
                      <a:pt x="2187" y="111548"/>
                    </a:cubicBezTo>
                    <a:cubicBezTo>
                      <a:pt x="2328" y="112324"/>
                      <a:pt x="2470" y="113030"/>
                      <a:pt x="2540" y="113806"/>
                    </a:cubicBezTo>
                    <a:cubicBezTo>
                      <a:pt x="2611" y="114300"/>
                      <a:pt x="2681" y="114723"/>
                      <a:pt x="2752" y="115217"/>
                    </a:cubicBezTo>
                    <a:cubicBezTo>
                      <a:pt x="2893" y="115993"/>
                      <a:pt x="3034" y="116699"/>
                      <a:pt x="3175" y="117475"/>
                    </a:cubicBezTo>
                    <a:cubicBezTo>
                      <a:pt x="3316" y="118181"/>
                      <a:pt x="3457" y="118957"/>
                      <a:pt x="3598" y="119662"/>
                    </a:cubicBezTo>
                    <a:cubicBezTo>
                      <a:pt x="3669" y="119944"/>
                      <a:pt x="3740" y="120227"/>
                      <a:pt x="3810" y="120579"/>
                    </a:cubicBezTo>
                    <a:cubicBezTo>
                      <a:pt x="4022" y="121638"/>
                      <a:pt x="4304" y="122625"/>
                      <a:pt x="4516" y="123684"/>
                    </a:cubicBezTo>
                    <a:cubicBezTo>
                      <a:pt x="4657" y="124319"/>
                      <a:pt x="4798" y="124954"/>
                      <a:pt x="4939" y="125589"/>
                    </a:cubicBezTo>
                    <a:cubicBezTo>
                      <a:pt x="4939" y="125730"/>
                      <a:pt x="5010" y="125871"/>
                      <a:pt x="5010" y="126012"/>
                    </a:cubicBezTo>
                    <a:cubicBezTo>
                      <a:pt x="5433" y="127847"/>
                      <a:pt x="5927" y="129611"/>
                      <a:pt x="6421" y="131445"/>
                    </a:cubicBezTo>
                    <a:cubicBezTo>
                      <a:pt x="6421" y="131445"/>
                      <a:pt x="6421" y="131445"/>
                      <a:pt x="6421" y="131445"/>
                    </a:cubicBezTo>
                    <a:cubicBezTo>
                      <a:pt x="6421" y="131515"/>
                      <a:pt x="6491" y="131656"/>
                      <a:pt x="6491" y="131727"/>
                    </a:cubicBezTo>
                    <a:cubicBezTo>
                      <a:pt x="6985" y="133420"/>
                      <a:pt x="7479" y="135114"/>
                      <a:pt x="7973" y="136807"/>
                    </a:cubicBezTo>
                    <a:cubicBezTo>
                      <a:pt x="8043" y="137019"/>
                      <a:pt x="8114" y="137160"/>
                      <a:pt x="8185" y="137371"/>
                    </a:cubicBezTo>
                    <a:cubicBezTo>
                      <a:pt x="8396" y="138007"/>
                      <a:pt x="8608" y="138641"/>
                      <a:pt x="8819" y="139277"/>
                    </a:cubicBezTo>
                    <a:cubicBezTo>
                      <a:pt x="9102" y="140264"/>
                      <a:pt x="9455" y="141181"/>
                      <a:pt x="9737" y="142169"/>
                    </a:cubicBezTo>
                    <a:cubicBezTo>
                      <a:pt x="9878" y="142593"/>
                      <a:pt x="10019" y="142945"/>
                      <a:pt x="10160" y="143369"/>
                    </a:cubicBezTo>
                    <a:cubicBezTo>
                      <a:pt x="10372" y="144074"/>
                      <a:pt x="10654" y="144709"/>
                      <a:pt x="10866" y="145415"/>
                    </a:cubicBezTo>
                    <a:cubicBezTo>
                      <a:pt x="11077" y="146050"/>
                      <a:pt x="11289" y="146685"/>
                      <a:pt x="11501" y="147320"/>
                    </a:cubicBezTo>
                    <a:cubicBezTo>
                      <a:pt x="11783" y="148025"/>
                      <a:pt x="12065" y="148731"/>
                      <a:pt x="12277" y="149507"/>
                    </a:cubicBezTo>
                    <a:cubicBezTo>
                      <a:pt x="12488" y="150142"/>
                      <a:pt x="12771" y="150777"/>
                      <a:pt x="12982" y="151341"/>
                    </a:cubicBezTo>
                    <a:cubicBezTo>
                      <a:pt x="13123" y="151694"/>
                      <a:pt x="13194" y="151977"/>
                      <a:pt x="13335" y="152329"/>
                    </a:cubicBezTo>
                    <a:cubicBezTo>
                      <a:pt x="13900" y="153811"/>
                      <a:pt x="14464" y="155222"/>
                      <a:pt x="15099" y="156704"/>
                    </a:cubicBezTo>
                    <a:cubicBezTo>
                      <a:pt x="15170" y="156845"/>
                      <a:pt x="15240" y="156986"/>
                      <a:pt x="15310" y="157127"/>
                    </a:cubicBezTo>
                    <a:cubicBezTo>
                      <a:pt x="15310" y="157127"/>
                      <a:pt x="15310" y="157198"/>
                      <a:pt x="15381" y="157198"/>
                    </a:cubicBezTo>
                    <a:cubicBezTo>
                      <a:pt x="16016" y="158820"/>
                      <a:pt x="16722" y="160443"/>
                      <a:pt x="17427" y="161995"/>
                    </a:cubicBezTo>
                    <a:cubicBezTo>
                      <a:pt x="17568" y="162278"/>
                      <a:pt x="17710" y="162560"/>
                      <a:pt x="17780" y="162842"/>
                    </a:cubicBezTo>
                    <a:cubicBezTo>
                      <a:pt x="18062" y="163477"/>
                      <a:pt x="18345" y="164042"/>
                      <a:pt x="18627" y="164676"/>
                    </a:cubicBezTo>
                    <a:cubicBezTo>
                      <a:pt x="18979" y="165452"/>
                      <a:pt x="19332" y="166229"/>
                      <a:pt x="19685" y="167005"/>
                    </a:cubicBezTo>
                    <a:cubicBezTo>
                      <a:pt x="19967" y="167569"/>
                      <a:pt x="20249" y="168134"/>
                      <a:pt x="20532" y="168769"/>
                    </a:cubicBezTo>
                    <a:cubicBezTo>
                      <a:pt x="20885" y="169474"/>
                      <a:pt x="21237" y="170180"/>
                      <a:pt x="21590" y="170885"/>
                    </a:cubicBezTo>
                    <a:cubicBezTo>
                      <a:pt x="21802" y="171309"/>
                      <a:pt x="22013" y="171803"/>
                      <a:pt x="22225" y="172226"/>
                    </a:cubicBezTo>
                    <a:cubicBezTo>
                      <a:pt x="22578" y="172931"/>
                      <a:pt x="22931" y="173637"/>
                      <a:pt x="23283" y="174343"/>
                    </a:cubicBezTo>
                    <a:cubicBezTo>
                      <a:pt x="23777" y="175330"/>
                      <a:pt x="24342" y="176389"/>
                      <a:pt x="24836" y="177376"/>
                    </a:cubicBezTo>
                    <a:cubicBezTo>
                      <a:pt x="25047" y="177729"/>
                      <a:pt x="25188" y="178082"/>
                      <a:pt x="25400" y="178505"/>
                    </a:cubicBezTo>
                    <a:cubicBezTo>
                      <a:pt x="25612" y="178929"/>
                      <a:pt x="25894" y="179352"/>
                      <a:pt x="26106" y="179775"/>
                    </a:cubicBezTo>
                    <a:cubicBezTo>
                      <a:pt x="27305" y="182033"/>
                      <a:pt x="28575" y="184291"/>
                      <a:pt x="29915" y="186549"/>
                    </a:cubicBezTo>
                    <a:cubicBezTo>
                      <a:pt x="30127" y="186972"/>
                      <a:pt x="30339" y="187396"/>
                      <a:pt x="30621" y="187748"/>
                    </a:cubicBezTo>
                    <a:cubicBezTo>
                      <a:pt x="30762" y="187960"/>
                      <a:pt x="30833" y="188101"/>
                      <a:pt x="30974" y="188313"/>
                    </a:cubicBezTo>
                    <a:cubicBezTo>
                      <a:pt x="32385" y="190641"/>
                      <a:pt x="33796" y="193040"/>
                      <a:pt x="35348" y="195368"/>
                    </a:cubicBezTo>
                    <a:lnTo>
                      <a:pt x="69215" y="175895"/>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ABE4B8BA-C616-40BE-8300-41EC6FA43CB2}"/>
                  </a:ext>
                </a:extLst>
              </p:cNvPr>
              <p:cNvSpPr/>
              <p:nvPr/>
            </p:nvSpPr>
            <p:spPr>
              <a:xfrm>
                <a:off x="7829761" y="5061656"/>
                <a:ext cx="49389" cy="28222"/>
              </a:xfrm>
              <a:custGeom>
                <a:avLst/>
                <a:gdLst>
                  <a:gd name="connsiteX0" fmla="*/ 14323 w 49388"/>
                  <a:gd name="connsiteY0" fmla="*/ 25188 h 28222"/>
                  <a:gd name="connsiteX1" fmla="*/ 14394 w 49388"/>
                  <a:gd name="connsiteY1" fmla="*/ 25259 h 28222"/>
                  <a:gd name="connsiteX2" fmla="*/ 16510 w 49388"/>
                  <a:gd name="connsiteY2" fmla="*/ 27658 h 28222"/>
                  <a:gd name="connsiteX3" fmla="*/ 16581 w 49388"/>
                  <a:gd name="connsiteY3" fmla="*/ 27728 h 28222"/>
                  <a:gd name="connsiteX4" fmla="*/ 18627 w 49388"/>
                  <a:gd name="connsiteY4" fmla="*/ 30550 h 28222"/>
                  <a:gd name="connsiteX5" fmla="*/ 52564 w 49388"/>
                  <a:gd name="connsiteY5" fmla="*/ 10795 h 28222"/>
                  <a:gd name="connsiteX6" fmla="*/ 52070 w 49388"/>
                  <a:gd name="connsiteY6" fmla="*/ 10019 h 28222"/>
                  <a:gd name="connsiteX7" fmla="*/ 51294 w 49388"/>
                  <a:gd name="connsiteY7" fmla="*/ 8890 h 28222"/>
                  <a:gd name="connsiteX8" fmla="*/ 50729 w 49388"/>
                  <a:gd name="connsiteY8" fmla="*/ 8114 h 28222"/>
                  <a:gd name="connsiteX9" fmla="*/ 50589 w 49388"/>
                  <a:gd name="connsiteY9" fmla="*/ 7902 h 28222"/>
                  <a:gd name="connsiteX10" fmla="*/ 50518 w 49388"/>
                  <a:gd name="connsiteY10" fmla="*/ 7832 h 28222"/>
                  <a:gd name="connsiteX11" fmla="*/ 50165 w 49388"/>
                  <a:gd name="connsiteY11" fmla="*/ 7408 h 28222"/>
                  <a:gd name="connsiteX12" fmla="*/ 49671 w 49388"/>
                  <a:gd name="connsiteY12" fmla="*/ 6773 h 28222"/>
                  <a:gd name="connsiteX13" fmla="*/ 49107 w 49388"/>
                  <a:gd name="connsiteY13" fmla="*/ 6209 h 28222"/>
                  <a:gd name="connsiteX14" fmla="*/ 48542 w 49388"/>
                  <a:gd name="connsiteY14" fmla="*/ 5644 h 28222"/>
                  <a:gd name="connsiteX15" fmla="*/ 48331 w 49388"/>
                  <a:gd name="connsiteY15" fmla="*/ 5432 h 28222"/>
                  <a:gd name="connsiteX16" fmla="*/ 48260 w 49388"/>
                  <a:gd name="connsiteY16" fmla="*/ 5362 h 28222"/>
                  <a:gd name="connsiteX17" fmla="*/ 47978 w 49388"/>
                  <a:gd name="connsiteY17" fmla="*/ 5080 h 28222"/>
                  <a:gd name="connsiteX18" fmla="*/ 47343 w 49388"/>
                  <a:gd name="connsiteY18" fmla="*/ 4515 h 28222"/>
                  <a:gd name="connsiteX19" fmla="*/ 46708 w 49388"/>
                  <a:gd name="connsiteY19" fmla="*/ 3951 h 28222"/>
                  <a:gd name="connsiteX20" fmla="*/ 46073 w 49388"/>
                  <a:gd name="connsiteY20" fmla="*/ 3457 h 28222"/>
                  <a:gd name="connsiteX21" fmla="*/ 46002 w 49388"/>
                  <a:gd name="connsiteY21" fmla="*/ 3387 h 28222"/>
                  <a:gd name="connsiteX22" fmla="*/ 45932 w 49388"/>
                  <a:gd name="connsiteY22" fmla="*/ 3316 h 28222"/>
                  <a:gd name="connsiteX23" fmla="*/ 45508 w 49388"/>
                  <a:gd name="connsiteY23" fmla="*/ 2963 h 28222"/>
                  <a:gd name="connsiteX24" fmla="*/ 44944 w 49388"/>
                  <a:gd name="connsiteY24" fmla="*/ 2540 h 28222"/>
                  <a:gd name="connsiteX25" fmla="*/ 44380 w 49388"/>
                  <a:gd name="connsiteY25" fmla="*/ 2187 h 28222"/>
                  <a:gd name="connsiteX26" fmla="*/ 43815 w 49388"/>
                  <a:gd name="connsiteY26" fmla="*/ 1834 h 28222"/>
                  <a:gd name="connsiteX27" fmla="*/ 43674 w 49388"/>
                  <a:gd name="connsiteY27" fmla="*/ 1764 h 28222"/>
                  <a:gd name="connsiteX28" fmla="*/ 43251 w 49388"/>
                  <a:gd name="connsiteY28" fmla="*/ 1552 h 28222"/>
                  <a:gd name="connsiteX29" fmla="*/ 42686 w 49388"/>
                  <a:gd name="connsiteY29" fmla="*/ 1270 h 28222"/>
                  <a:gd name="connsiteX30" fmla="*/ 42122 w 49388"/>
                  <a:gd name="connsiteY30" fmla="*/ 987 h 28222"/>
                  <a:gd name="connsiteX31" fmla="*/ 41557 w 49388"/>
                  <a:gd name="connsiteY31" fmla="*/ 776 h 28222"/>
                  <a:gd name="connsiteX32" fmla="*/ 40993 w 49388"/>
                  <a:gd name="connsiteY32" fmla="*/ 564 h 28222"/>
                  <a:gd name="connsiteX33" fmla="*/ 40993 w 49388"/>
                  <a:gd name="connsiteY33" fmla="*/ 564 h 28222"/>
                  <a:gd name="connsiteX34" fmla="*/ 40993 w 49388"/>
                  <a:gd name="connsiteY34" fmla="*/ 564 h 28222"/>
                  <a:gd name="connsiteX35" fmla="*/ 40429 w 49388"/>
                  <a:gd name="connsiteY35" fmla="*/ 353 h 28222"/>
                  <a:gd name="connsiteX36" fmla="*/ 39864 w 49388"/>
                  <a:gd name="connsiteY36" fmla="*/ 211 h 28222"/>
                  <a:gd name="connsiteX37" fmla="*/ 39299 w 49388"/>
                  <a:gd name="connsiteY37" fmla="*/ 70 h 28222"/>
                  <a:gd name="connsiteX38" fmla="*/ 38735 w 49388"/>
                  <a:gd name="connsiteY38" fmla="*/ 0 h 28222"/>
                  <a:gd name="connsiteX39" fmla="*/ 38523 w 49388"/>
                  <a:gd name="connsiteY39" fmla="*/ 0 h 28222"/>
                  <a:gd name="connsiteX40" fmla="*/ 38453 w 49388"/>
                  <a:gd name="connsiteY40" fmla="*/ 0 h 28222"/>
                  <a:gd name="connsiteX41" fmla="*/ 38171 w 49388"/>
                  <a:gd name="connsiteY41" fmla="*/ 0 h 28222"/>
                  <a:gd name="connsiteX42" fmla="*/ 37536 w 49388"/>
                  <a:gd name="connsiteY42" fmla="*/ 0 h 28222"/>
                  <a:gd name="connsiteX43" fmla="*/ 36830 w 49388"/>
                  <a:gd name="connsiteY43" fmla="*/ 0 h 28222"/>
                  <a:gd name="connsiteX44" fmla="*/ 36124 w 49388"/>
                  <a:gd name="connsiteY44" fmla="*/ 70 h 28222"/>
                  <a:gd name="connsiteX45" fmla="*/ 36054 w 49388"/>
                  <a:gd name="connsiteY45" fmla="*/ 70 h 28222"/>
                  <a:gd name="connsiteX46" fmla="*/ 35984 w 49388"/>
                  <a:gd name="connsiteY46" fmla="*/ 70 h 28222"/>
                  <a:gd name="connsiteX47" fmla="*/ 35066 w 49388"/>
                  <a:gd name="connsiteY47" fmla="*/ 353 h 28222"/>
                  <a:gd name="connsiteX48" fmla="*/ 33937 w 49388"/>
                  <a:gd name="connsiteY48" fmla="*/ 847 h 28222"/>
                  <a:gd name="connsiteX49" fmla="*/ 0 w 49388"/>
                  <a:gd name="connsiteY49" fmla="*/ 20602 h 28222"/>
                  <a:gd name="connsiteX50" fmla="*/ 2117 w 49388"/>
                  <a:gd name="connsiteY50" fmla="*/ 19826 h 28222"/>
                  <a:gd name="connsiteX51" fmla="*/ 2187 w 49388"/>
                  <a:gd name="connsiteY51" fmla="*/ 19826 h 28222"/>
                  <a:gd name="connsiteX52" fmla="*/ 4516 w 49388"/>
                  <a:gd name="connsiteY52" fmla="*/ 19755 h 28222"/>
                  <a:gd name="connsiteX53" fmla="*/ 4586 w 49388"/>
                  <a:gd name="connsiteY53" fmla="*/ 19755 h 28222"/>
                  <a:gd name="connsiteX54" fmla="*/ 7126 w 49388"/>
                  <a:gd name="connsiteY54" fmla="*/ 20320 h 28222"/>
                  <a:gd name="connsiteX55" fmla="*/ 7126 w 49388"/>
                  <a:gd name="connsiteY55" fmla="*/ 20320 h 28222"/>
                  <a:gd name="connsiteX56" fmla="*/ 9807 w 49388"/>
                  <a:gd name="connsiteY56" fmla="*/ 21590 h 28222"/>
                  <a:gd name="connsiteX57" fmla="*/ 12136 w 49388"/>
                  <a:gd name="connsiteY57" fmla="*/ 23142 h 28222"/>
                  <a:gd name="connsiteX58" fmla="*/ 12206 w 49388"/>
                  <a:gd name="connsiteY58" fmla="*/ 23213 h 28222"/>
                  <a:gd name="connsiteX59" fmla="*/ 14323 w 49388"/>
                  <a:gd name="connsiteY59" fmla="*/ 25188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9388" h="28222">
                    <a:moveTo>
                      <a:pt x="14323" y="25188"/>
                    </a:moveTo>
                    <a:cubicBezTo>
                      <a:pt x="14323" y="25188"/>
                      <a:pt x="14394" y="25259"/>
                      <a:pt x="14394" y="25259"/>
                    </a:cubicBezTo>
                    <a:cubicBezTo>
                      <a:pt x="15099" y="25964"/>
                      <a:pt x="15875" y="26811"/>
                      <a:pt x="16510" y="27658"/>
                    </a:cubicBezTo>
                    <a:cubicBezTo>
                      <a:pt x="16510" y="27658"/>
                      <a:pt x="16581" y="27728"/>
                      <a:pt x="16581" y="27728"/>
                    </a:cubicBezTo>
                    <a:cubicBezTo>
                      <a:pt x="17286" y="28575"/>
                      <a:pt x="17992" y="29563"/>
                      <a:pt x="18627" y="30550"/>
                    </a:cubicBezTo>
                    <a:lnTo>
                      <a:pt x="52564" y="10795"/>
                    </a:lnTo>
                    <a:cubicBezTo>
                      <a:pt x="52423" y="10513"/>
                      <a:pt x="52211" y="10301"/>
                      <a:pt x="52070" y="10019"/>
                    </a:cubicBezTo>
                    <a:cubicBezTo>
                      <a:pt x="51788" y="9666"/>
                      <a:pt x="51576" y="9243"/>
                      <a:pt x="51294" y="8890"/>
                    </a:cubicBezTo>
                    <a:cubicBezTo>
                      <a:pt x="51082" y="8608"/>
                      <a:pt x="50941" y="8396"/>
                      <a:pt x="50729" y="8114"/>
                    </a:cubicBezTo>
                    <a:cubicBezTo>
                      <a:pt x="50659" y="8043"/>
                      <a:pt x="50659" y="7973"/>
                      <a:pt x="50589" y="7902"/>
                    </a:cubicBezTo>
                    <a:cubicBezTo>
                      <a:pt x="50589" y="7902"/>
                      <a:pt x="50518" y="7832"/>
                      <a:pt x="50518" y="7832"/>
                    </a:cubicBezTo>
                    <a:cubicBezTo>
                      <a:pt x="50377" y="7690"/>
                      <a:pt x="50306" y="7549"/>
                      <a:pt x="50165" y="7408"/>
                    </a:cubicBezTo>
                    <a:cubicBezTo>
                      <a:pt x="50024" y="7196"/>
                      <a:pt x="49812" y="6985"/>
                      <a:pt x="49671" y="6773"/>
                    </a:cubicBezTo>
                    <a:cubicBezTo>
                      <a:pt x="49460" y="6562"/>
                      <a:pt x="49318" y="6350"/>
                      <a:pt x="49107" y="6209"/>
                    </a:cubicBezTo>
                    <a:cubicBezTo>
                      <a:pt x="48895" y="5997"/>
                      <a:pt x="48754" y="5785"/>
                      <a:pt x="48542" y="5644"/>
                    </a:cubicBezTo>
                    <a:cubicBezTo>
                      <a:pt x="48472" y="5574"/>
                      <a:pt x="48401" y="5503"/>
                      <a:pt x="48331" y="5432"/>
                    </a:cubicBezTo>
                    <a:cubicBezTo>
                      <a:pt x="48331" y="5432"/>
                      <a:pt x="48260" y="5362"/>
                      <a:pt x="48260" y="5362"/>
                    </a:cubicBezTo>
                    <a:cubicBezTo>
                      <a:pt x="48190" y="5292"/>
                      <a:pt x="48048" y="5150"/>
                      <a:pt x="47978" y="5080"/>
                    </a:cubicBezTo>
                    <a:cubicBezTo>
                      <a:pt x="47766" y="4868"/>
                      <a:pt x="47554" y="4727"/>
                      <a:pt x="47343" y="4515"/>
                    </a:cubicBezTo>
                    <a:cubicBezTo>
                      <a:pt x="47131" y="4304"/>
                      <a:pt x="46920" y="4163"/>
                      <a:pt x="46708" y="3951"/>
                    </a:cubicBezTo>
                    <a:cubicBezTo>
                      <a:pt x="46496" y="3810"/>
                      <a:pt x="46284" y="3598"/>
                      <a:pt x="46073" y="3457"/>
                    </a:cubicBezTo>
                    <a:cubicBezTo>
                      <a:pt x="46073" y="3457"/>
                      <a:pt x="46002" y="3387"/>
                      <a:pt x="46002" y="3387"/>
                    </a:cubicBezTo>
                    <a:cubicBezTo>
                      <a:pt x="46002" y="3387"/>
                      <a:pt x="45932" y="3387"/>
                      <a:pt x="45932" y="3316"/>
                    </a:cubicBezTo>
                    <a:cubicBezTo>
                      <a:pt x="45790" y="3175"/>
                      <a:pt x="45650" y="3104"/>
                      <a:pt x="45508" y="2963"/>
                    </a:cubicBezTo>
                    <a:cubicBezTo>
                      <a:pt x="45297" y="2822"/>
                      <a:pt x="45085" y="2681"/>
                      <a:pt x="44944" y="2540"/>
                    </a:cubicBezTo>
                    <a:cubicBezTo>
                      <a:pt x="44732" y="2399"/>
                      <a:pt x="44521" y="2257"/>
                      <a:pt x="44380" y="2187"/>
                    </a:cubicBezTo>
                    <a:cubicBezTo>
                      <a:pt x="44168" y="2046"/>
                      <a:pt x="44027" y="1975"/>
                      <a:pt x="43815" y="1834"/>
                    </a:cubicBezTo>
                    <a:cubicBezTo>
                      <a:pt x="43745" y="1834"/>
                      <a:pt x="43745" y="1764"/>
                      <a:pt x="43674" y="1764"/>
                    </a:cubicBezTo>
                    <a:cubicBezTo>
                      <a:pt x="43533" y="1693"/>
                      <a:pt x="43392" y="1623"/>
                      <a:pt x="43251" y="1552"/>
                    </a:cubicBezTo>
                    <a:cubicBezTo>
                      <a:pt x="43039" y="1481"/>
                      <a:pt x="42898" y="1341"/>
                      <a:pt x="42686" y="1270"/>
                    </a:cubicBezTo>
                    <a:cubicBezTo>
                      <a:pt x="42475" y="1199"/>
                      <a:pt x="42333" y="1058"/>
                      <a:pt x="42122" y="987"/>
                    </a:cubicBezTo>
                    <a:cubicBezTo>
                      <a:pt x="41910" y="917"/>
                      <a:pt x="41769" y="847"/>
                      <a:pt x="41557" y="776"/>
                    </a:cubicBezTo>
                    <a:cubicBezTo>
                      <a:pt x="41346" y="705"/>
                      <a:pt x="41205" y="635"/>
                      <a:pt x="40993" y="564"/>
                    </a:cubicBezTo>
                    <a:cubicBezTo>
                      <a:pt x="40993" y="564"/>
                      <a:pt x="40993" y="564"/>
                      <a:pt x="40993" y="564"/>
                    </a:cubicBezTo>
                    <a:cubicBezTo>
                      <a:pt x="40993" y="564"/>
                      <a:pt x="40993" y="564"/>
                      <a:pt x="40993" y="564"/>
                    </a:cubicBezTo>
                    <a:cubicBezTo>
                      <a:pt x="40781" y="494"/>
                      <a:pt x="40640" y="423"/>
                      <a:pt x="40429" y="353"/>
                    </a:cubicBezTo>
                    <a:cubicBezTo>
                      <a:pt x="40217" y="282"/>
                      <a:pt x="40076" y="211"/>
                      <a:pt x="39864" y="211"/>
                    </a:cubicBezTo>
                    <a:cubicBezTo>
                      <a:pt x="39652" y="141"/>
                      <a:pt x="39441" y="141"/>
                      <a:pt x="39299" y="70"/>
                    </a:cubicBezTo>
                    <a:cubicBezTo>
                      <a:pt x="39088" y="0"/>
                      <a:pt x="38876" y="0"/>
                      <a:pt x="38735" y="0"/>
                    </a:cubicBezTo>
                    <a:cubicBezTo>
                      <a:pt x="38665" y="0"/>
                      <a:pt x="38594" y="0"/>
                      <a:pt x="38523" y="0"/>
                    </a:cubicBezTo>
                    <a:cubicBezTo>
                      <a:pt x="38523" y="0"/>
                      <a:pt x="38453" y="0"/>
                      <a:pt x="38453" y="0"/>
                    </a:cubicBezTo>
                    <a:cubicBezTo>
                      <a:pt x="38312" y="0"/>
                      <a:pt x="38241" y="0"/>
                      <a:pt x="38171" y="0"/>
                    </a:cubicBezTo>
                    <a:cubicBezTo>
                      <a:pt x="37959" y="0"/>
                      <a:pt x="37747" y="0"/>
                      <a:pt x="37536" y="0"/>
                    </a:cubicBezTo>
                    <a:cubicBezTo>
                      <a:pt x="37324" y="0"/>
                      <a:pt x="37042" y="0"/>
                      <a:pt x="36830" y="0"/>
                    </a:cubicBezTo>
                    <a:cubicBezTo>
                      <a:pt x="36618" y="0"/>
                      <a:pt x="36407" y="70"/>
                      <a:pt x="36124" y="70"/>
                    </a:cubicBezTo>
                    <a:cubicBezTo>
                      <a:pt x="36124" y="70"/>
                      <a:pt x="36124" y="70"/>
                      <a:pt x="36054" y="70"/>
                    </a:cubicBezTo>
                    <a:cubicBezTo>
                      <a:pt x="36054" y="70"/>
                      <a:pt x="35984" y="70"/>
                      <a:pt x="35984" y="70"/>
                    </a:cubicBezTo>
                    <a:cubicBezTo>
                      <a:pt x="35631" y="141"/>
                      <a:pt x="35348" y="211"/>
                      <a:pt x="35066" y="353"/>
                    </a:cubicBezTo>
                    <a:cubicBezTo>
                      <a:pt x="34643" y="494"/>
                      <a:pt x="34290" y="635"/>
                      <a:pt x="33937" y="847"/>
                    </a:cubicBezTo>
                    <a:lnTo>
                      <a:pt x="0" y="20602"/>
                    </a:lnTo>
                    <a:cubicBezTo>
                      <a:pt x="635" y="20249"/>
                      <a:pt x="1411" y="19967"/>
                      <a:pt x="2117" y="19826"/>
                    </a:cubicBezTo>
                    <a:cubicBezTo>
                      <a:pt x="2117" y="19826"/>
                      <a:pt x="2117" y="19826"/>
                      <a:pt x="2187" y="19826"/>
                    </a:cubicBezTo>
                    <a:cubicBezTo>
                      <a:pt x="2964" y="19685"/>
                      <a:pt x="3740" y="19685"/>
                      <a:pt x="4516" y="19755"/>
                    </a:cubicBezTo>
                    <a:cubicBezTo>
                      <a:pt x="4516" y="19755"/>
                      <a:pt x="4586" y="19755"/>
                      <a:pt x="4586" y="19755"/>
                    </a:cubicBezTo>
                    <a:cubicBezTo>
                      <a:pt x="5433" y="19826"/>
                      <a:pt x="6280" y="20038"/>
                      <a:pt x="7126" y="20320"/>
                    </a:cubicBezTo>
                    <a:cubicBezTo>
                      <a:pt x="7126" y="20320"/>
                      <a:pt x="7126" y="20320"/>
                      <a:pt x="7126" y="20320"/>
                    </a:cubicBezTo>
                    <a:cubicBezTo>
                      <a:pt x="7973" y="20602"/>
                      <a:pt x="8890" y="21025"/>
                      <a:pt x="9807" y="21590"/>
                    </a:cubicBezTo>
                    <a:cubicBezTo>
                      <a:pt x="10583" y="22013"/>
                      <a:pt x="11360" y="22577"/>
                      <a:pt x="12136" y="23142"/>
                    </a:cubicBezTo>
                    <a:cubicBezTo>
                      <a:pt x="12136" y="23142"/>
                      <a:pt x="12206" y="23142"/>
                      <a:pt x="12206" y="23213"/>
                    </a:cubicBezTo>
                    <a:cubicBezTo>
                      <a:pt x="12841" y="23777"/>
                      <a:pt x="13547" y="24483"/>
                      <a:pt x="14323" y="25188"/>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DBBB398E-C8AB-490D-8283-DC072F903F48}"/>
                  </a:ext>
                </a:extLst>
              </p:cNvPr>
              <p:cNvSpPr/>
              <p:nvPr/>
            </p:nvSpPr>
            <p:spPr>
              <a:xfrm>
                <a:off x="7727809" y="4872849"/>
                <a:ext cx="246944" cy="141111"/>
              </a:xfrm>
              <a:custGeom>
                <a:avLst/>
                <a:gdLst>
                  <a:gd name="connsiteX0" fmla="*/ 124389 w 246944"/>
                  <a:gd name="connsiteY0" fmla="*/ 48542 h 141111"/>
                  <a:gd name="connsiteX1" fmla="*/ 127635 w 246944"/>
                  <a:gd name="connsiteY1" fmla="*/ 50659 h 141111"/>
                  <a:gd name="connsiteX2" fmla="*/ 131021 w 246944"/>
                  <a:gd name="connsiteY2" fmla="*/ 53057 h 141111"/>
                  <a:gd name="connsiteX3" fmla="*/ 134549 w 246944"/>
                  <a:gd name="connsiteY3" fmla="*/ 55527 h 141111"/>
                  <a:gd name="connsiteX4" fmla="*/ 137724 w 246944"/>
                  <a:gd name="connsiteY4" fmla="*/ 57926 h 141111"/>
                  <a:gd name="connsiteX5" fmla="*/ 141534 w 246944"/>
                  <a:gd name="connsiteY5" fmla="*/ 60819 h 141111"/>
                  <a:gd name="connsiteX6" fmla="*/ 144639 w 246944"/>
                  <a:gd name="connsiteY6" fmla="*/ 63288 h 141111"/>
                  <a:gd name="connsiteX7" fmla="*/ 148519 w 246944"/>
                  <a:gd name="connsiteY7" fmla="*/ 66463 h 141111"/>
                  <a:gd name="connsiteX8" fmla="*/ 151624 w 246944"/>
                  <a:gd name="connsiteY8" fmla="*/ 69074 h 141111"/>
                  <a:gd name="connsiteX9" fmla="*/ 155504 w 246944"/>
                  <a:gd name="connsiteY9" fmla="*/ 72460 h 141111"/>
                  <a:gd name="connsiteX10" fmla="*/ 158609 w 246944"/>
                  <a:gd name="connsiteY10" fmla="*/ 75283 h 141111"/>
                  <a:gd name="connsiteX11" fmla="*/ 162348 w 246944"/>
                  <a:gd name="connsiteY11" fmla="*/ 78740 h 141111"/>
                  <a:gd name="connsiteX12" fmla="*/ 165523 w 246944"/>
                  <a:gd name="connsiteY12" fmla="*/ 81774 h 141111"/>
                  <a:gd name="connsiteX13" fmla="*/ 169051 w 246944"/>
                  <a:gd name="connsiteY13" fmla="*/ 85231 h 141111"/>
                  <a:gd name="connsiteX14" fmla="*/ 172297 w 246944"/>
                  <a:gd name="connsiteY14" fmla="*/ 88547 h 141111"/>
                  <a:gd name="connsiteX15" fmla="*/ 175542 w 246944"/>
                  <a:gd name="connsiteY15" fmla="*/ 91934 h 141111"/>
                  <a:gd name="connsiteX16" fmla="*/ 178858 w 246944"/>
                  <a:gd name="connsiteY16" fmla="*/ 95532 h 141111"/>
                  <a:gd name="connsiteX17" fmla="*/ 181892 w 246944"/>
                  <a:gd name="connsiteY17" fmla="*/ 98919 h 141111"/>
                  <a:gd name="connsiteX18" fmla="*/ 185208 w 246944"/>
                  <a:gd name="connsiteY18" fmla="*/ 102658 h 141111"/>
                  <a:gd name="connsiteX19" fmla="*/ 188101 w 246944"/>
                  <a:gd name="connsiteY19" fmla="*/ 106115 h 141111"/>
                  <a:gd name="connsiteX20" fmla="*/ 191276 w 246944"/>
                  <a:gd name="connsiteY20" fmla="*/ 109925 h 141111"/>
                  <a:gd name="connsiteX21" fmla="*/ 194310 w 246944"/>
                  <a:gd name="connsiteY21" fmla="*/ 113736 h 141111"/>
                  <a:gd name="connsiteX22" fmla="*/ 197132 w 246944"/>
                  <a:gd name="connsiteY22" fmla="*/ 117334 h 141111"/>
                  <a:gd name="connsiteX23" fmla="*/ 200871 w 246944"/>
                  <a:gd name="connsiteY23" fmla="*/ 122202 h 141111"/>
                  <a:gd name="connsiteX24" fmla="*/ 203129 w 246944"/>
                  <a:gd name="connsiteY24" fmla="*/ 125236 h 141111"/>
                  <a:gd name="connsiteX25" fmla="*/ 211314 w 246944"/>
                  <a:gd name="connsiteY25" fmla="*/ 136807 h 141111"/>
                  <a:gd name="connsiteX26" fmla="*/ 217029 w 246944"/>
                  <a:gd name="connsiteY26" fmla="*/ 145486 h 141111"/>
                  <a:gd name="connsiteX27" fmla="*/ 250966 w 246944"/>
                  <a:gd name="connsiteY27" fmla="*/ 125730 h 141111"/>
                  <a:gd name="connsiteX28" fmla="*/ 245251 w 246944"/>
                  <a:gd name="connsiteY28" fmla="*/ 117051 h 141111"/>
                  <a:gd name="connsiteX29" fmla="*/ 245251 w 246944"/>
                  <a:gd name="connsiteY29" fmla="*/ 117051 h 141111"/>
                  <a:gd name="connsiteX30" fmla="*/ 237066 w 246944"/>
                  <a:gd name="connsiteY30" fmla="*/ 105481 h 141111"/>
                  <a:gd name="connsiteX31" fmla="*/ 236079 w 246944"/>
                  <a:gd name="connsiteY31" fmla="*/ 104069 h 141111"/>
                  <a:gd name="connsiteX32" fmla="*/ 234809 w 246944"/>
                  <a:gd name="connsiteY32" fmla="*/ 102446 h 141111"/>
                  <a:gd name="connsiteX33" fmla="*/ 231069 w 246944"/>
                  <a:gd name="connsiteY33" fmla="*/ 97578 h 141111"/>
                  <a:gd name="connsiteX34" fmla="*/ 229376 w 246944"/>
                  <a:gd name="connsiteY34" fmla="*/ 95321 h 141111"/>
                  <a:gd name="connsiteX35" fmla="*/ 228318 w 246944"/>
                  <a:gd name="connsiteY35" fmla="*/ 93980 h 141111"/>
                  <a:gd name="connsiteX36" fmla="*/ 225284 w 246944"/>
                  <a:gd name="connsiteY36" fmla="*/ 90170 h 141111"/>
                  <a:gd name="connsiteX37" fmla="*/ 223237 w 246944"/>
                  <a:gd name="connsiteY37" fmla="*/ 87701 h 141111"/>
                  <a:gd name="connsiteX38" fmla="*/ 222109 w 246944"/>
                  <a:gd name="connsiteY38" fmla="*/ 86360 h 141111"/>
                  <a:gd name="connsiteX39" fmla="*/ 219216 w 246944"/>
                  <a:gd name="connsiteY39" fmla="*/ 82903 h 141111"/>
                  <a:gd name="connsiteX40" fmla="*/ 217240 w 246944"/>
                  <a:gd name="connsiteY40" fmla="*/ 80574 h 141111"/>
                  <a:gd name="connsiteX41" fmla="*/ 215970 w 246944"/>
                  <a:gd name="connsiteY41" fmla="*/ 79163 h 141111"/>
                  <a:gd name="connsiteX42" fmla="*/ 212937 w 246944"/>
                  <a:gd name="connsiteY42" fmla="*/ 75777 h 141111"/>
                  <a:gd name="connsiteX43" fmla="*/ 211031 w 246944"/>
                  <a:gd name="connsiteY43" fmla="*/ 73660 h 141111"/>
                  <a:gd name="connsiteX44" fmla="*/ 209691 w 246944"/>
                  <a:gd name="connsiteY44" fmla="*/ 72249 h 141111"/>
                  <a:gd name="connsiteX45" fmla="*/ 206445 w 246944"/>
                  <a:gd name="connsiteY45" fmla="*/ 68862 h 141111"/>
                  <a:gd name="connsiteX46" fmla="*/ 204540 w 246944"/>
                  <a:gd name="connsiteY46" fmla="*/ 66887 h 141111"/>
                  <a:gd name="connsiteX47" fmla="*/ 203200 w 246944"/>
                  <a:gd name="connsiteY47" fmla="*/ 65546 h 141111"/>
                  <a:gd name="connsiteX48" fmla="*/ 199672 w 246944"/>
                  <a:gd name="connsiteY48" fmla="*/ 62089 h 141111"/>
                  <a:gd name="connsiteX49" fmla="*/ 197767 w 246944"/>
                  <a:gd name="connsiteY49" fmla="*/ 60184 h 141111"/>
                  <a:gd name="connsiteX50" fmla="*/ 196497 w 246944"/>
                  <a:gd name="connsiteY50" fmla="*/ 58984 h 141111"/>
                  <a:gd name="connsiteX51" fmla="*/ 192757 w 246944"/>
                  <a:gd name="connsiteY51" fmla="*/ 55527 h 141111"/>
                  <a:gd name="connsiteX52" fmla="*/ 190711 w 246944"/>
                  <a:gd name="connsiteY52" fmla="*/ 53622 h 141111"/>
                  <a:gd name="connsiteX53" fmla="*/ 189653 w 246944"/>
                  <a:gd name="connsiteY53" fmla="*/ 52705 h 141111"/>
                  <a:gd name="connsiteX54" fmla="*/ 185772 w 246944"/>
                  <a:gd name="connsiteY54" fmla="*/ 49318 h 141111"/>
                  <a:gd name="connsiteX55" fmla="*/ 183585 w 246944"/>
                  <a:gd name="connsiteY55" fmla="*/ 47413 h 141111"/>
                  <a:gd name="connsiteX56" fmla="*/ 182668 w 246944"/>
                  <a:gd name="connsiteY56" fmla="*/ 46708 h 141111"/>
                  <a:gd name="connsiteX57" fmla="*/ 178788 w 246944"/>
                  <a:gd name="connsiteY57" fmla="*/ 43533 h 141111"/>
                  <a:gd name="connsiteX58" fmla="*/ 176459 w 246944"/>
                  <a:gd name="connsiteY58" fmla="*/ 41628 h 141111"/>
                  <a:gd name="connsiteX59" fmla="*/ 175754 w 246944"/>
                  <a:gd name="connsiteY59" fmla="*/ 41063 h 141111"/>
                  <a:gd name="connsiteX60" fmla="*/ 171944 w 246944"/>
                  <a:gd name="connsiteY60" fmla="*/ 38170 h 141111"/>
                  <a:gd name="connsiteX61" fmla="*/ 169404 w 246944"/>
                  <a:gd name="connsiteY61" fmla="*/ 36195 h 141111"/>
                  <a:gd name="connsiteX62" fmla="*/ 168769 w 246944"/>
                  <a:gd name="connsiteY62" fmla="*/ 35772 h 141111"/>
                  <a:gd name="connsiteX63" fmla="*/ 165312 w 246944"/>
                  <a:gd name="connsiteY63" fmla="*/ 33302 h 141111"/>
                  <a:gd name="connsiteX64" fmla="*/ 162489 w 246944"/>
                  <a:gd name="connsiteY64" fmla="*/ 31327 h 141111"/>
                  <a:gd name="connsiteX65" fmla="*/ 161854 w 246944"/>
                  <a:gd name="connsiteY65" fmla="*/ 30903 h 141111"/>
                  <a:gd name="connsiteX66" fmla="*/ 158609 w 246944"/>
                  <a:gd name="connsiteY66" fmla="*/ 28786 h 141111"/>
                  <a:gd name="connsiteX67" fmla="*/ 155716 w 246944"/>
                  <a:gd name="connsiteY67" fmla="*/ 26882 h 141111"/>
                  <a:gd name="connsiteX68" fmla="*/ 155010 w 246944"/>
                  <a:gd name="connsiteY68" fmla="*/ 26458 h 141111"/>
                  <a:gd name="connsiteX69" fmla="*/ 151906 w 246944"/>
                  <a:gd name="connsiteY69" fmla="*/ 24553 h 141111"/>
                  <a:gd name="connsiteX70" fmla="*/ 149013 w 246944"/>
                  <a:gd name="connsiteY70" fmla="*/ 22789 h 141111"/>
                  <a:gd name="connsiteX71" fmla="*/ 147461 w 246944"/>
                  <a:gd name="connsiteY71" fmla="*/ 21872 h 141111"/>
                  <a:gd name="connsiteX72" fmla="*/ 142451 w 246944"/>
                  <a:gd name="connsiteY72" fmla="*/ 19050 h 141111"/>
                  <a:gd name="connsiteX73" fmla="*/ 140899 w 246944"/>
                  <a:gd name="connsiteY73" fmla="*/ 18274 h 141111"/>
                  <a:gd name="connsiteX74" fmla="*/ 138218 w 246944"/>
                  <a:gd name="connsiteY74" fmla="*/ 16863 h 141111"/>
                  <a:gd name="connsiteX75" fmla="*/ 135960 w 246944"/>
                  <a:gd name="connsiteY75" fmla="*/ 15734 h 141111"/>
                  <a:gd name="connsiteX76" fmla="*/ 133562 w 246944"/>
                  <a:gd name="connsiteY76" fmla="*/ 14605 h 141111"/>
                  <a:gd name="connsiteX77" fmla="*/ 130880 w 246944"/>
                  <a:gd name="connsiteY77" fmla="*/ 13335 h 141111"/>
                  <a:gd name="connsiteX78" fmla="*/ 129469 w 246944"/>
                  <a:gd name="connsiteY78" fmla="*/ 12700 h 141111"/>
                  <a:gd name="connsiteX79" fmla="*/ 126012 w 246944"/>
                  <a:gd name="connsiteY79" fmla="*/ 11218 h 141111"/>
                  <a:gd name="connsiteX80" fmla="*/ 123754 w 246944"/>
                  <a:gd name="connsiteY80" fmla="*/ 10231 h 141111"/>
                  <a:gd name="connsiteX81" fmla="*/ 123048 w 246944"/>
                  <a:gd name="connsiteY81" fmla="*/ 9948 h 141111"/>
                  <a:gd name="connsiteX82" fmla="*/ 116769 w 246944"/>
                  <a:gd name="connsiteY82" fmla="*/ 7549 h 141111"/>
                  <a:gd name="connsiteX83" fmla="*/ 116628 w 246944"/>
                  <a:gd name="connsiteY83" fmla="*/ 7479 h 141111"/>
                  <a:gd name="connsiteX84" fmla="*/ 116628 w 246944"/>
                  <a:gd name="connsiteY84" fmla="*/ 7479 h 141111"/>
                  <a:gd name="connsiteX85" fmla="*/ 110137 w 246944"/>
                  <a:gd name="connsiteY85" fmla="*/ 5362 h 141111"/>
                  <a:gd name="connsiteX86" fmla="*/ 109573 w 246944"/>
                  <a:gd name="connsiteY86" fmla="*/ 5221 h 141111"/>
                  <a:gd name="connsiteX87" fmla="*/ 107173 w 246944"/>
                  <a:gd name="connsiteY87" fmla="*/ 4586 h 141111"/>
                  <a:gd name="connsiteX88" fmla="*/ 103576 w 246944"/>
                  <a:gd name="connsiteY88" fmla="*/ 3598 h 141111"/>
                  <a:gd name="connsiteX89" fmla="*/ 102517 w 246944"/>
                  <a:gd name="connsiteY89" fmla="*/ 3387 h 141111"/>
                  <a:gd name="connsiteX90" fmla="*/ 99624 w 246944"/>
                  <a:gd name="connsiteY90" fmla="*/ 2752 h 141111"/>
                  <a:gd name="connsiteX91" fmla="*/ 96873 w 246944"/>
                  <a:gd name="connsiteY91" fmla="*/ 2117 h 141111"/>
                  <a:gd name="connsiteX92" fmla="*/ 95461 w 246944"/>
                  <a:gd name="connsiteY92" fmla="*/ 1905 h 141111"/>
                  <a:gd name="connsiteX93" fmla="*/ 92216 w 246944"/>
                  <a:gd name="connsiteY93" fmla="*/ 1341 h 141111"/>
                  <a:gd name="connsiteX94" fmla="*/ 89958 w 246944"/>
                  <a:gd name="connsiteY94" fmla="*/ 988 h 141111"/>
                  <a:gd name="connsiteX95" fmla="*/ 88406 w 246944"/>
                  <a:gd name="connsiteY95" fmla="*/ 847 h 141111"/>
                  <a:gd name="connsiteX96" fmla="*/ 84878 w 246944"/>
                  <a:gd name="connsiteY96" fmla="*/ 494 h 141111"/>
                  <a:gd name="connsiteX97" fmla="*/ 82832 w 246944"/>
                  <a:gd name="connsiteY97" fmla="*/ 282 h 141111"/>
                  <a:gd name="connsiteX98" fmla="*/ 81350 w 246944"/>
                  <a:gd name="connsiteY98" fmla="*/ 211 h 141111"/>
                  <a:gd name="connsiteX99" fmla="*/ 77399 w 246944"/>
                  <a:gd name="connsiteY99" fmla="*/ 71 h 141111"/>
                  <a:gd name="connsiteX100" fmla="*/ 75353 w 246944"/>
                  <a:gd name="connsiteY100" fmla="*/ 0 h 141111"/>
                  <a:gd name="connsiteX101" fmla="*/ 74154 w 246944"/>
                  <a:gd name="connsiteY101" fmla="*/ 71 h 141111"/>
                  <a:gd name="connsiteX102" fmla="*/ 69074 w 246944"/>
                  <a:gd name="connsiteY102" fmla="*/ 282 h 141111"/>
                  <a:gd name="connsiteX103" fmla="*/ 67098 w 246944"/>
                  <a:gd name="connsiteY103" fmla="*/ 353 h 141111"/>
                  <a:gd name="connsiteX104" fmla="*/ 66534 w 246944"/>
                  <a:gd name="connsiteY104" fmla="*/ 423 h 141111"/>
                  <a:gd name="connsiteX105" fmla="*/ 58420 w 246944"/>
                  <a:gd name="connsiteY105" fmla="*/ 1552 h 141111"/>
                  <a:gd name="connsiteX106" fmla="*/ 58067 w 246944"/>
                  <a:gd name="connsiteY106" fmla="*/ 1623 h 141111"/>
                  <a:gd name="connsiteX107" fmla="*/ 52423 w 246944"/>
                  <a:gd name="connsiteY107" fmla="*/ 2963 h 141111"/>
                  <a:gd name="connsiteX108" fmla="*/ 51646 w 246944"/>
                  <a:gd name="connsiteY108" fmla="*/ 3175 h 141111"/>
                  <a:gd name="connsiteX109" fmla="*/ 47060 w 246944"/>
                  <a:gd name="connsiteY109" fmla="*/ 4586 h 141111"/>
                  <a:gd name="connsiteX110" fmla="*/ 46566 w 246944"/>
                  <a:gd name="connsiteY110" fmla="*/ 4798 h 141111"/>
                  <a:gd name="connsiteX111" fmla="*/ 42263 w 246944"/>
                  <a:gd name="connsiteY111" fmla="*/ 6562 h 141111"/>
                  <a:gd name="connsiteX112" fmla="*/ 40146 w 246944"/>
                  <a:gd name="connsiteY112" fmla="*/ 7479 h 141111"/>
                  <a:gd name="connsiteX113" fmla="*/ 33937 w 246944"/>
                  <a:gd name="connsiteY113" fmla="*/ 10724 h 141111"/>
                  <a:gd name="connsiteX114" fmla="*/ 0 w 246944"/>
                  <a:gd name="connsiteY114" fmla="*/ 30480 h 141111"/>
                  <a:gd name="connsiteX115" fmla="*/ 6208 w 246944"/>
                  <a:gd name="connsiteY115" fmla="*/ 27234 h 141111"/>
                  <a:gd name="connsiteX116" fmla="*/ 8326 w 246944"/>
                  <a:gd name="connsiteY116" fmla="*/ 26317 h 141111"/>
                  <a:gd name="connsiteX117" fmla="*/ 12629 w 246944"/>
                  <a:gd name="connsiteY117" fmla="*/ 24553 h 141111"/>
                  <a:gd name="connsiteX118" fmla="*/ 17709 w 246944"/>
                  <a:gd name="connsiteY118" fmla="*/ 22931 h 141111"/>
                  <a:gd name="connsiteX119" fmla="*/ 18486 w 246944"/>
                  <a:gd name="connsiteY119" fmla="*/ 22719 h 141111"/>
                  <a:gd name="connsiteX120" fmla="*/ 24483 w 246944"/>
                  <a:gd name="connsiteY120" fmla="*/ 21307 h 141111"/>
                  <a:gd name="connsiteX121" fmla="*/ 32597 w 246944"/>
                  <a:gd name="connsiteY121" fmla="*/ 20179 h 141111"/>
                  <a:gd name="connsiteX122" fmla="*/ 35137 w 246944"/>
                  <a:gd name="connsiteY122" fmla="*/ 20038 h 141111"/>
                  <a:gd name="connsiteX123" fmla="*/ 40216 w 246944"/>
                  <a:gd name="connsiteY123" fmla="*/ 19826 h 141111"/>
                  <a:gd name="connsiteX124" fmla="*/ 43462 w 246944"/>
                  <a:gd name="connsiteY124" fmla="*/ 19826 h 141111"/>
                  <a:gd name="connsiteX125" fmla="*/ 47413 w 246944"/>
                  <a:gd name="connsiteY125" fmla="*/ 19967 h 141111"/>
                  <a:gd name="connsiteX126" fmla="*/ 50941 w 246944"/>
                  <a:gd name="connsiteY126" fmla="*/ 20249 h 141111"/>
                  <a:gd name="connsiteX127" fmla="*/ 54469 w 246944"/>
                  <a:gd name="connsiteY127" fmla="*/ 20602 h 141111"/>
                  <a:gd name="connsiteX128" fmla="*/ 58349 w 246944"/>
                  <a:gd name="connsiteY128" fmla="*/ 21167 h 141111"/>
                  <a:gd name="connsiteX129" fmla="*/ 61595 w 246944"/>
                  <a:gd name="connsiteY129" fmla="*/ 21731 h 141111"/>
                  <a:gd name="connsiteX130" fmla="*/ 65757 w 246944"/>
                  <a:gd name="connsiteY130" fmla="*/ 22578 h 141111"/>
                  <a:gd name="connsiteX131" fmla="*/ 68650 w 246944"/>
                  <a:gd name="connsiteY131" fmla="*/ 23213 h 141111"/>
                  <a:gd name="connsiteX132" fmla="*/ 73307 w 246944"/>
                  <a:gd name="connsiteY132" fmla="*/ 24483 h 141111"/>
                  <a:gd name="connsiteX133" fmla="*/ 75706 w 246944"/>
                  <a:gd name="connsiteY133" fmla="*/ 25118 h 141111"/>
                  <a:gd name="connsiteX134" fmla="*/ 82832 w 246944"/>
                  <a:gd name="connsiteY134" fmla="*/ 27446 h 141111"/>
                  <a:gd name="connsiteX135" fmla="*/ 83044 w 246944"/>
                  <a:gd name="connsiteY135" fmla="*/ 27516 h 141111"/>
                  <a:gd name="connsiteX136" fmla="*/ 89958 w 246944"/>
                  <a:gd name="connsiteY136" fmla="*/ 30198 h 141111"/>
                  <a:gd name="connsiteX137" fmla="*/ 92216 w 246944"/>
                  <a:gd name="connsiteY137" fmla="*/ 31185 h 141111"/>
                  <a:gd name="connsiteX138" fmla="*/ 97155 w 246944"/>
                  <a:gd name="connsiteY138" fmla="*/ 33302 h 141111"/>
                  <a:gd name="connsiteX139" fmla="*/ 99836 w 246944"/>
                  <a:gd name="connsiteY139" fmla="*/ 34572 h 141111"/>
                  <a:gd name="connsiteX140" fmla="*/ 104422 w 246944"/>
                  <a:gd name="connsiteY140" fmla="*/ 36830 h 141111"/>
                  <a:gd name="connsiteX141" fmla="*/ 107103 w 246944"/>
                  <a:gd name="connsiteY141" fmla="*/ 38241 h 141111"/>
                  <a:gd name="connsiteX142" fmla="*/ 113665 w 246944"/>
                  <a:gd name="connsiteY142" fmla="*/ 41839 h 141111"/>
                  <a:gd name="connsiteX143" fmla="*/ 118110 w 246944"/>
                  <a:gd name="connsiteY143" fmla="*/ 44521 h 141111"/>
                  <a:gd name="connsiteX144" fmla="*/ 121214 w 246944"/>
                  <a:gd name="connsiteY144" fmla="*/ 46425 h 141111"/>
                  <a:gd name="connsiteX145" fmla="*/ 124389 w 246944"/>
                  <a:gd name="connsiteY145" fmla="*/ 48542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46944" h="141111">
                    <a:moveTo>
                      <a:pt x="124389" y="48542"/>
                    </a:moveTo>
                    <a:cubicBezTo>
                      <a:pt x="125448" y="49248"/>
                      <a:pt x="126576" y="49953"/>
                      <a:pt x="127635" y="50659"/>
                    </a:cubicBezTo>
                    <a:cubicBezTo>
                      <a:pt x="128764" y="51435"/>
                      <a:pt x="129893" y="52211"/>
                      <a:pt x="131021" y="53057"/>
                    </a:cubicBezTo>
                    <a:cubicBezTo>
                      <a:pt x="132221" y="53905"/>
                      <a:pt x="133350" y="54681"/>
                      <a:pt x="134549" y="55527"/>
                    </a:cubicBezTo>
                    <a:cubicBezTo>
                      <a:pt x="135608" y="56303"/>
                      <a:pt x="136666" y="57150"/>
                      <a:pt x="137724" y="57926"/>
                    </a:cubicBezTo>
                    <a:cubicBezTo>
                      <a:pt x="138994" y="58914"/>
                      <a:pt x="140264" y="59831"/>
                      <a:pt x="141534" y="60819"/>
                    </a:cubicBezTo>
                    <a:cubicBezTo>
                      <a:pt x="142593" y="61595"/>
                      <a:pt x="143580" y="62441"/>
                      <a:pt x="144639" y="63288"/>
                    </a:cubicBezTo>
                    <a:cubicBezTo>
                      <a:pt x="145909" y="64347"/>
                      <a:pt x="147249" y="65405"/>
                      <a:pt x="148519" y="66463"/>
                    </a:cubicBezTo>
                    <a:cubicBezTo>
                      <a:pt x="149577" y="67310"/>
                      <a:pt x="150565" y="68227"/>
                      <a:pt x="151624" y="69074"/>
                    </a:cubicBezTo>
                    <a:cubicBezTo>
                      <a:pt x="152894" y="70203"/>
                      <a:pt x="154234" y="71332"/>
                      <a:pt x="155504" y="72460"/>
                    </a:cubicBezTo>
                    <a:cubicBezTo>
                      <a:pt x="156562" y="73378"/>
                      <a:pt x="157621" y="74365"/>
                      <a:pt x="158609" y="75283"/>
                    </a:cubicBezTo>
                    <a:cubicBezTo>
                      <a:pt x="159879" y="76411"/>
                      <a:pt x="161078" y="77611"/>
                      <a:pt x="162348" y="78740"/>
                    </a:cubicBezTo>
                    <a:cubicBezTo>
                      <a:pt x="163406" y="79728"/>
                      <a:pt x="164465" y="80786"/>
                      <a:pt x="165523" y="81774"/>
                    </a:cubicBezTo>
                    <a:cubicBezTo>
                      <a:pt x="166722" y="82903"/>
                      <a:pt x="167852" y="84102"/>
                      <a:pt x="169051" y="85231"/>
                    </a:cubicBezTo>
                    <a:cubicBezTo>
                      <a:pt x="170109" y="86289"/>
                      <a:pt x="171238" y="87418"/>
                      <a:pt x="172297" y="88547"/>
                    </a:cubicBezTo>
                    <a:cubicBezTo>
                      <a:pt x="173355" y="89676"/>
                      <a:pt x="174484" y="90805"/>
                      <a:pt x="175542" y="91934"/>
                    </a:cubicBezTo>
                    <a:cubicBezTo>
                      <a:pt x="176671" y="93133"/>
                      <a:pt x="177729" y="94333"/>
                      <a:pt x="178858" y="95532"/>
                    </a:cubicBezTo>
                    <a:cubicBezTo>
                      <a:pt x="179846" y="96661"/>
                      <a:pt x="180904" y="97790"/>
                      <a:pt x="181892" y="98919"/>
                    </a:cubicBezTo>
                    <a:cubicBezTo>
                      <a:pt x="183021" y="100189"/>
                      <a:pt x="184079" y="101388"/>
                      <a:pt x="185208" y="102658"/>
                    </a:cubicBezTo>
                    <a:cubicBezTo>
                      <a:pt x="186196" y="103787"/>
                      <a:pt x="187184" y="104916"/>
                      <a:pt x="188101" y="106115"/>
                    </a:cubicBezTo>
                    <a:cubicBezTo>
                      <a:pt x="189159" y="107385"/>
                      <a:pt x="190217" y="108655"/>
                      <a:pt x="191276" y="109925"/>
                    </a:cubicBezTo>
                    <a:cubicBezTo>
                      <a:pt x="192334" y="111196"/>
                      <a:pt x="193322" y="112466"/>
                      <a:pt x="194310" y="113736"/>
                    </a:cubicBezTo>
                    <a:cubicBezTo>
                      <a:pt x="195227" y="114935"/>
                      <a:pt x="196144" y="116134"/>
                      <a:pt x="197132" y="117334"/>
                    </a:cubicBezTo>
                    <a:cubicBezTo>
                      <a:pt x="198402" y="118957"/>
                      <a:pt x="199602" y="120579"/>
                      <a:pt x="200871" y="122202"/>
                    </a:cubicBezTo>
                    <a:cubicBezTo>
                      <a:pt x="201647" y="123190"/>
                      <a:pt x="202353" y="124248"/>
                      <a:pt x="203129" y="125236"/>
                    </a:cubicBezTo>
                    <a:cubicBezTo>
                      <a:pt x="205881" y="129046"/>
                      <a:pt x="208632" y="132856"/>
                      <a:pt x="211314" y="136807"/>
                    </a:cubicBezTo>
                    <a:cubicBezTo>
                      <a:pt x="213219" y="139629"/>
                      <a:pt x="215124" y="142522"/>
                      <a:pt x="217029" y="145486"/>
                    </a:cubicBezTo>
                    <a:lnTo>
                      <a:pt x="250966" y="125730"/>
                    </a:lnTo>
                    <a:cubicBezTo>
                      <a:pt x="249061" y="122837"/>
                      <a:pt x="247227" y="119944"/>
                      <a:pt x="245251" y="117051"/>
                    </a:cubicBezTo>
                    <a:cubicBezTo>
                      <a:pt x="245251" y="117051"/>
                      <a:pt x="245251" y="117051"/>
                      <a:pt x="245251" y="117051"/>
                    </a:cubicBezTo>
                    <a:cubicBezTo>
                      <a:pt x="242570" y="113100"/>
                      <a:pt x="239818" y="109290"/>
                      <a:pt x="237066" y="105481"/>
                    </a:cubicBezTo>
                    <a:cubicBezTo>
                      <a:pt x="236714" y="104987"/>
                      <a:pt x="236431" y="104563"/>
                      <a:pt x="236079" y="104069"/>
                    </a:cubicBezTo>
                    <a:cubicBezTo>
                      <a:pt x="235655" y="103505"/>
                      <a:pt x="235232" y="103011"/>
                      <a:pt x="234809" y="102446"/>
                    </a:cubicBezTo>
                    <a:cubicBezTo>
                      <a:pt x="233609" y="100824"/>
                      <a:pt x="232339" y="99201"/>
                      <a:pt x="231069" y="97578"/>
                    </a:cubicBezTo>
                    <a:cubicBezTo>
                      <a:pt x="230505" y="96802"/>
                      <a:pt x="229940" y="96026"/>
                      <a:pt x="229376" y="95321"/>
                    </a:cubicBezTo>
                    <a:cubicBezTo>
                      <a:pt x="229023" y="94897"/>
                      <a:pt x="228670" y="94474"/>
                      <a:pt x="228318" y="93980"/>
                    </a:cubicBezTo>
                    <a:cubicBezTo>
                      <a:pt x="227330" y="92710"/>
                      <a:pt x="226271" y="91440"/>
                      <a:pt x="225284" y="90170"/>
                    </a:cubicBezTo>
                    <a:cubicBezTo>
                      <a:pt x="224578" y="89323"/>
                      <a:pt x="223943" y="88477"/>
                      <a:pt x="223237" y="87701"/>
                    </a:cubicBezTo>
                    <a:cubicBezTo>
                      <a:pt x="222885" y="87277"/>
                      <a:pt x="222461" y="86783"/>
                      <a:pt x="222109" y="86360"/>
                    </a:cubicBezTo>
                    <a:cubicBezTo>
                      <a:pt x="221121" y="85231"/>
                      <a:pt x="220133" y="84102"/>
                      <a:pt x="219216" y="82903"/>
                    </a:cubicBezTo>
                    <a:cubicBezTo>
                      <a:pt x="218510" y="82127"/>
                      <a:pt x="217875" y="81350"/>
                      <a:pt x="217240" y="80574"/>
                    </a:cubicBezTo>
                    <a:cubicBezTo>
                      <a:pt x="216817" y="80080"/>
                      <a:pt x="216394" y="79657"/>
                      <a:pt x="215970" y="79163"/>
                    </a:cubicBezTo>
                    <a:cubicBezTo>
                      <a:pt x="214983" y="78034"/>
                      <a:pt x="213924" y="76905"/>
                      <a:pt x="212937" y="75777"/>
                    </a:cubicBezTo>
                    <a:cubicBezTo>
                      <a:pt x="212301" y="75071"/>
                      <a:pt x="211667" y="74365"/>
                      <a:pt x="211031" y="73660"/>
                    </a:cubicBezTo>
                    <a:cubicBezTo>
                      <a:pt x="210608" y="73166"/>
                      <a:pt x="210114" y="72672"/>
                      <a:pt x="209691" y="72249"/>
                    </a:cubicBezTo>
                    <a:cubicBezTo>
                      <a:pt x="208632" y="71120"/>
                      <a:pt x="207504" y="69991"/>
                      <a:pt x="206445" y="68862"/>
                    </a:cubicBezTo>
                    <a:cubicBezTo>
                      <a:pt x="205810" y="68227"/>
                      <a:pt x="205175" y="67522"/>
                      <a:pt x="204540" y="66887"/>
                    </a:cubicBezTo>
                    <a:cubicBezTo>
                      <a:pt x="204117" y="66463"/>
                      <a:pt x="203623" y="65969"/>
                      <a:pt x="203200" y="65546"/>
                    </a:cubicBezTo>
                    <a:cubicBezTo>
                      <a:pt x="202000" y="64347"/>
                      <a:pt x="200871" y="63218"/>
                      <a:pt x="199672" y="62089"/>
                    </a:cubicBezTo>
                    <a:cubicBezTo>
                      <a:pt x="199037" y="61454"/>
                      <a:pt x="198402" y="60819"/>
                      <a:pt x="197767" y="60184"/>
                    </a:cubicBezTo>
                    <a:cubicBezTo>
                      <a:pt x="197344" y="59760"/>
                      <a:pt x="196920" y="59408"/>
                      <a:pt x="196497" y="58984"/>
                    </a:cubicBezTo>
                    <a:cubicBezTo>
                      <a:pt x="195227" y="57785"/>
                      <a:pt x="194028" y="56656"/>
                      <a:pt x="192757" y="55527"/>
                    </a:cubicBezTo>
                    <a:cubicBezTo>
                      <a:pt x="192052" y="54892"/>
                      <a:pt x="191417" y="54257"/>
                      <a:pt x="190711" y="53622"/>
                    </a:cubicBezTo>
                    <a:cubicBezTo>
                      <a:pt x="190359" y="53269"/>
                      <a:pt x="190006" y="52987"/>
                      <a:pt x="189653" y="52705"/>
                    </a:cubicBezTo>
                    <a:cubicBezTo>
                      <a:pt x="188383" y="51576"/>
                      <a:pt x="187042" y="50447"/>
                      <a:pt x="185772" y="49318"/>
                    </a:cubicBezTo>
                    <a:cubicBezTo>
                      <a:pt x="185067" y="48683"/>
                      <a:pt x="184291" y="48048"/>
                      <a:pt x="183585" y="47413"/>
                    </a:cubicBezTo>
                    <a:cubicBezTo>
                      <a:pt x="183303" y="47131"/>
                      <a:pt x="183021" y="46919"/>
                      <a:pt x="182668" y="46708"/>
                    </a:cubicBezTo>
                    <a:cubicBezTo>
                      <a:pt x="181398" y="45649"/>
                      <a:pt x="180057" y="44591"/>
                      <a:pt x="178788" y="43533"/>
                    </a:cubicBezTo>
                    <a:cubicBezTo>
                      <a:pt x="178012" y="42897"/>
                      <a:pt x="177236" y="42263"/>
                      <a:pt x="176459" y="41628"/>
                    </a:cubicBezTo>
                    <a:cubicBezTo>
                      <a:pt x="176248" y="41416"/>
                      <a:pt x="175965" y="41275"/>
                      <a:pt x="175754" y="41063"/>
                    </a:cubicBezTo>
                    <a:cubicBezTo>
                      <a:pt x="174484" y="40076"/>
                      <a:pt x="173214" y="39158"/>
                      <a:pt x="171944" y="38170"/>
                    </a:cubicBezTo>
                    <a:cubicBezTo>
                      <a:pt x="171097" y="37536"/>
                      <a:pt x="170250" y="36830"/>
                      <a:pt x="169404" y="36195"/>
                    </a:cubicBezTo>
                    <a:cubicBezTo>
                      <a:pt x="169192" y="36054"/>
                      <a:pt x="168980" y="35913"/>
                      <a:pt x="168769" y="35772"/>
                    </a:cubicBezTo>
                    <a:cubicBezTo>
                      <a:pt x="167640" y="34925"/>
                      <a:pt x="166440" y="34078"/>
                      <a:pt x="165312" y="33302"/>
                    </a:cubicBezTo>
                    <a:cubicBezTo>
                      <a:pt x="164394" y="32667"/>
                      <a:pt x="163477" y="31961"/>
                      <a:pt x="162489" y="31327"/>
                    </a:cubicBezTo>
                    <a:cubicBezTo>
                      <a:pt x="162278" y="31185"/>
                      <a:pt x="162066" y="31044"/>
                      <a:pt x="161854" y="30903"/>
                    </a:cubicBezTo>
                    <a:cubicBezTo>
                      <a:pt x="160796" y="30198"/>
                      <a:pt x="159667" y="29492"/>
                      <a:pt x="158609" y="28786"/>
                    </a:cubicBezTo>
                    <a:cubicBezTo>
                      <a:pt x="157621" y="28152"/>
                      <a:pt x="156633" y="27446"/>
                      <a:pt x="155716" y="26882"/>
                    </a:cubicBezTo>
                    <a:cubicBezTo>
                      <a:pt x="155504" y="26740"/>
                      <a:pt x="155292" y="26599"/>
                      <a:pt x="155010" y="26458"/>
                    </a:cubicBezTo>
                    <a:cubicBezTo>
                      <a:pt x="153952" y="25823"/>
                      <a:pt x="152964" y="25188"/>
                      <a:pt x="151906" y="24553"/>
                    </a:cubicBezTo>
                    <a:cubicBezTo>
                      <a:pt x="150918" y="23989"/>
                      <a:pt x="150001" y="23354"/>
                      <a:pt x="149013" y="22789"/>
                    </a:cubicBezTo>
                    <a:cubicBezTo>
                      <a:pt x="148519" y="22507"/>
                      <a:pt x="148025" y="22225"/>
                      <a:pt x="147461" y="21872"/>
                    </a:cubicBezTo>
                    <a:cubicBezTo>
                      <a:pt x="145768" y="20884"/>
                      <a:pt x="144074" y="19967"/>
                      <a:pt x="142451" y="19050"/>
                    </a:cubicBezTo>
                    <a:cubicBezTo>
                      <a:pt x="141958" y="18768"/>
                      <a:pt x="141393" y="18486"/>
                      <a:pt x="140899" y="18274"/>
                    </a:cubicBezTo>
                    <a:cubicBezTo>
                      <a:pt x="139982" y="17780"/>
                      <a:pt x="139065" y="17356"/>
                      <a:pt x="138218" y="16863"/>
                    </a:cubicBezTo>
                    <a:cubicBezTo>
                      <a:pt x="137442" y="16510"/>
                      <a:pt x="136736" y="16086"/>
                      <a:pt x="135960" y="15734"/>
                    </a:cubicBezTo>
                    <a:cubicBezTo>
                      <a:pt x="135184" y="15310"/>
                      <a:pt x="134408" y="14958"/>
                      <a:pt x="133562" y="14605"/>
                    </a:cubicBezTo>
                    <a:cubicBezTo>
                      <a:pt x="132644" y="14182"/>
                      <a:pt x="131798" y="13758"/>
                      <a:pt x="130880" y="13335"/>
                    </a:cubicBezTo>
                    <a:cubicBezTo>
                      <a:pt x="130387" y="13123"/>
                      <a:pt x="129963" y="12911"/>
                      <a:pt x="129469" y="12700"/>
                    </a:cubicBezTo>
                    <a:cubicBezTo>
                      <a:pt x="128340" y="12206"/>
                      <a:pt x="127141" y="11712"/>
                      <a:pt x="126012" y="11218"/>
                    </a:cubicBezTo>
                    <a:cubicBezTo>
                      <a:pt x="125236" y="10865"/>
                      <a:pt x="124460" y="10583"/>
                      <a:pt x="123754" y="10231"/>
                    </a:cubicBezTo>
                    <a:cubicBezTo>
                      <a:pt x="123542" y="10160"/>
                      <a:pt x="123331" y="10019"/>
                      <a:pt x="123048" y="9948"/>
                    </a:cubicBezTo>
                    <a:cubicBezTo>
                      <a:pt x="120932" y="9102"/>
                      <a:pt x="118815" y="8326"/>
                      <a:pt x="116769" y="7549"/>
                    </a:cubicBezTo>
                    <a:cubicBezTo>
                      <a:pt x="116699" y="7549"/>
                      <a:pt x="116699" y="7479"/>
                      <a:pt x="116628" y="7479"/>
                    </a:cubicBezTo>
                    <a:cubicBezTo>
                      <a:pt x="116628" y="7479"/>
                      <a:pt x="116628" y="7479"/>
                      <a:pt x="116628" y="7479"/>
                    </a:cubicBezTo>
                    <a:cubicBezTo>
                      <a:pt x="114441" y="6703"/>
                      <a:pt x="112254" y="5997"/>
                      <a:pt x="110137" y="5362"/>
                    </a:cubicBezTo>
                    <a:cubicBezTo>
                      <a:pt x="109925" y="5292"/>
                      <a:pt x="109784" y="5292"/>
                      <a:pt x="109573" y="5221"/>
                    </a:cubicBezTo>
                    <a:cubicBezTo>
                      <a:pt x="108797" y="5009"/>
                      <a:pt x="107950" y="4798"/>
                      <a:pt x="107173" y="4586"/>
                    </a:cubicBezTo>
                    <a:cubicBezTo>
                      <a:pt x="105974" y="4233"/>
                      <a:pt x="104775" y="3880"/>
                      <a:pt x="103576" y="3598"/>
                    </a:cubicBezTo>
                    <a:cubicBezTo>
                      <a:pt x="103222" y="3528"/>
                      <a:pt x="102870" y="3457"/>
                      <a:pt x="102517" y="3387"/>
                    </a:cubicBezTo>
                    <a:cubicBezTo>
                      <a:pt x="101529" y="3175"/>
                      <a:pt x="100542" y="2963"/>
                      <a:pt x="99624" y="2752"/>
                    </a:cubicBezTo>
                    <a:cubicBezTo>
                      <a:pt x="98707" y="2540"/>
                      <a:pt x="97790" y="2328"/>
                      <a:pt x="96873" y="2117"/>
                    </a:cubicBezTo>
                    <a:cubicBezTo>
                      <a:pt x="96379" y="2046"/>
                      <a:pt x="95955" y="1975"/>
                      <a:pt x="95461" y="1905"/>
                    </a:cubicBezTo>
                    <a:cubicBezTo>
                      <a:pt x="94403" y="1693"/>
                      <a:pt x="93345" y="1552"/>
                      <a:pt x="92216" y="1341"/>
                    </a:cubicBezTo>
                    <a:cubicBezTo>
                      <a:pt x="91440" y="1199"/>
                      <a:pt x="90664" y="1058"/>
                      <a:pt x="89958" y="988"/>
                    </a:cubicBezTo>
                    <a:cubicBezTo>
                      <a:pt x="89464" y="917"/>
                      <a:pt x="88900" y="917"/>
                      <a:pt x="88406" y="847"/>
                    </a:cubicBezTo>
                    <a:cubicBezTo>
                      <a:pt x="87207" y="705"/>
                      <a:pt x="86077" y="564"/>
                      <a:pt x="84878" y="494"/>
                    </a:cubicBezTo>
                    <a:cubicBezTo>
                      <a:pt x="84173" y="423"/>
                      <a:pt x="83467" y="353"/>
                      <a:pt x="82832" y="282"/>
                    </a:cubicBezTo>
                    <a:cubicBezTo>
                      <a:pt x="82338" y="211"/>
                      <a:pt x="81844" y="282"/>
                      <a:pt x="81350" y="211"/>
                    </a:cubicBezTo>
                    <a:cubicBezTo>
                      <a:pt x="80010" y="141"/>
                      <a:pt x="78669" y="71"/>
                      <a:pt x="77399" y="71"/>
                    </a:cubicBezTo>
                    <a:cubicBezTo>
                      <a:pt x="76694" y="71"/>
                      <a:pt x="76059" y="0"/>
                      <a:pt x="75353" y="0"/>
                    </a:cubicBezTo>
                    <a:cubicBezTo>
                      <a:pt x="74930" y="0"/>
                      <a:pt x="74577" y="71"/>
                      <a:pt x="74154" y="71"/>
                    </a:cubicBezTo>
                    <a:cubicBezTo>
                      <a:pt x="72460" y="71"/>
                      <a:pt x="70767" y="211"/>
                      <a:pt x="69074" y="282"/>
                    </a:cubicBezTo>
                    <a:cubicBezTo>
                      <a:pt x="68439" y="353"/>
                      <a:pt x="67733" y="282"/>
                      <a:pt x="67098" y="353"/>
                    </a:cubicBezTo>
                    <a:cubicBezTo>
                      <a:pt x="66887" y="353"/>
                      <a:pt x="66675" y="423"/>
                      <a:pt x="66534" y="423"/>
                    </a:cubicBezTo>
                    <a:cubicBezTo>
                      <a:pt x="63782" y="705"/>
                      <a:pt x="61101" y="1058"/>
                      <a:pt x="58420" y="1552"/>
                    </a:cubicBezTo>
                    <a:cubicBezTo>
                      <a:pt x="58279" y="1552"/>
                      <a:pt x="58208" y="1552"/>
                      <a:pt x="58067" y="1623"/>
                    </a:cubicBezTo>
                    <a:cubicBezTo>
                      <a:pt x="56162" y="1975"/>
                      <a:pt x="54257" y="2469"/>
                      <a:pt x="52423" y="2963"/>
                    </a:cubicBezTo>
                    <a:cubicBezTo>
                      <a:pt x="52140" y="3034"/>
                      <a:pt x="51929" y="3104"/>
                      <a:pt x="51646" y="3175"/>
                    </a:cubicBezTo>
                    <a:cubicBezTo>
                      <a:pt x="50094" y="3598"/>
                      <a:pt x="48612" y="4092"/>
                      <a:pt x="47060" y="4586"/>
                    </a:cubicBezTo>
                    <a:cubicBezTo>
                      <a:pt x="46919" y="4656"/>
                      <a:pt x="46708" y="4727"/>
                      <a:pt x="46566" y="4798"/>
                    </a:cubicBezTo>
                    <a:cubicBezTo>
                      <a:pt x="45085" y="5292"/>
                      <a:pt x="43673" y="5926"/>
                      <a:pt x="42263" y="6562"/>
                    </a:cubicBezTo>
                    <a:cubicBezTo>
                      <a:pt x="41557" y="6844"/>
                      <a:pt x="40852" y="7126"/>
                      <a:pt x="40146" y="7479"/>
                    </a:cubicBezTo>
                    <a:cubicBezTo>
                      <a:pt x="38029" y="8467"/>
                      <a:pt x="35983" y="9525"/>
                      <a:pt x="33937" y="10724"/>
                    </a:cubicBezTo>
                    <a:lnTo>
                      <a:pt x="0" y="30480"/>
                    </a:lnTo>
                    <a:cubicBezTo>
                      <a:pt x="2046" y="29280"/>
                      <a:pt x="4092" y="28222"/>
                      <a:pt x="6208" y="27234"/>
                    </a:cubicBezTo>
                    <a:cubicBezTo>
                      <a:pt x="6914" y="26882"/>
                      <a:pt x="7620" y="26670"/>
                      <a:pt x="8326" y="26317"/>
                    </a:cubicBezTo>
                    <a:cubicBezTo>
                      <a:pt x="9736" y="25682"/>
                      <a:pt x="11218" y="25118"/>
                      <a:pt x="12629" y="24553"/>
                    </a:cubicBezTo>
                    <a:cubicBezTo>
                      <a:pt x="14323" y="23989"/>
                      <a:pt x="16016" y="23424"/>
                      <a:pt x="17709" y="22931"/>
                    </a:cubicBezTo>
                    <a:cubicBezTo>
                      <a:pt x="17992" y="22860"/>
                      <a:pt x="18203" y="22789"/>
                      <a:pt x="18486" y="22719"/>
                    </a:cubicBezTo>
                    <a:cubicBezTo>
                      <a:pt x="20461" y="22155"/>
                      <a:pt x="22507" y="21731"/>
                      <a:pt x="24483" y="21307"/>
                    </a:cubicBezTo>
                    <a:cubicBezTo>
                      <a:pt x="27164" y="20814"/>
                      <a:pt x="29845" y="20391"/>
                      <a:pt x="32597" y="20179"/>
                    </a:cubicBezTo>
                    <a:cubicBezTo>
                      <a:pt x="33443" y="20108"/>
                      <a:pt x="34290" y="20038"/>
                      <a:pt x="35137" y="20038"/>
                    </a:cubicBezTo>
                    <a:cubicBezTo>
                      <a:pt x="36830" y="19897"/>
                      <a:pt x="38452" y="19826"/>
                      <a:pt x="40216" y="19826"/>
                    </a:cubicBezTo>
                    <a:cubicBezTo>
                      <a:pt x="41275" y="19826"/>
                      <a:pt x="42333" y="19826"/>
                      <a:pt x="43462" y="19826"/>
                    </a:cubicBezTo>
                    <a:cubicBezTo>
                      <a:pt x="44803" y="19826"/>
                      <a:pt x="46143" y="19897"/>
                      <a:pt x="47413" y="19967"/>
                    </a:cubicBezTo>
                    <a:cubicBezTo>
                      <a:pt x="48612" y="20038"/>
                      <a:pt x="49812" y="20108"/>
                      <a:pt x="50941" y="20249"/>
                    </a:cubicBezTo>
                    <a:cubicBezTo>
                      <a:pt x="52140" y="20320"/>
                      <a:pt x="53269" y="20461"/>
                      <a:pt x="54469" y="20602"/>
                    </a:cubicBezTo>
                    <a:cubicBezTo>
                      <a:pt x="55739" y="20743"/>
                      <a:pt x="57009" y="20955"/>
                      <a:pt x="58349" y="21167"/>
                    </a:cubicBezTo>
                    <a:cubicBezTo>
                      <a:pt x="59408" y="21307"/>
                      <a:pt x="60466" y="21519"/>
                      <a:pt x="61595" y="21731"/>
                    </a:cubicBezTo>
                    <a:cubicBezTo>
                      <a:pt x="63006" y="22013"/>
                      <a:pt x="64347" y="22295"/>
                      <a:pt x="65757" y="22578"/>
                    </a:cubicBezTo>
                    <a:cubicBezTo>
                      <a:pt x="66745" y="22789"/>
                      <a:pt x="67733" y="23001"/>
                      <a:pt x="68650" y="23213"/>
                    </a:cubicBezTo>
                    <a:cubicBezTo>
                      <a:pt x="70202" y="23565"/>
                      <a:pt x="71755" y="23989"/>
                      <a:pt x="73307" y="24483"/>
                    </a:cubicBezTo>
                    <a:cubicBezTo>
                      <a:pt x="74083" y="24694"/>
                      <a:pt x="74930" y="24906"/>
                      <a:pt x="75706" y="25118"/>
                    </a:cubicBezTo>
                    <a:cubicBezTo>
                      <a:pt x="78034" y="25823"/>
                      <a:pt x="80433" y="26599"/>
                      <a:pt x="82832" y="27446"/>
                    </a:cubicBezTo>
                    <a:cubicBezTo>
                      <a:pt x="82903" y="27446"/>
                      <a:pt x="82973" y="27516"/>
                      <a:pt x="83044" y="27516"/>
                    </a:cubicBezTo>
                    <a:cubicBezTo>
                      <a:pt x="85372" y="28363"/>
                      <a:pt x="87701" y="29210"/>
                      <a:pt x="89958" y="30198"/>
                    </a:cubicBezTo>
                    <a:cubicBezTo>
                      <a:pt x="90734" y="30480"/>
                      <a:pt x="91510" y="30833"/>
                      <a:pt x="92216" y="31185"/>
                    </a:cubicBezTo>
                    <a:cubicBezTo>
                      <a:pt x="93839" y="31891"/>
                      <a:pt x="95461" y="32597"/>
                      <a:pt x="97155" y="33302"/>
                    </a:cubicBezTo>
                    <a:cubicBezTo>
                      <a:pt x="98072" y="33725"/>
                      <a:pt x="98919" y="34149"/>
                      <a:pt x="99836" y="34572"/>
                    </a:cubicBezTo>
                    <a:cubicBezTo>
                      <a:pt x="101388" y="35278"/>
                      <a:pt x="102940" y="36054"/>
                      <a:pt x="104422" y="36830"/>
                    </a:cubicBezTo>
                    <a:cubicBezTo>
                      <a:pt x="105339" y="37324"/>
                      <a:pt x="106257" y="37747"/>
                      <a:pt x="107103" y="38241"/>
                    </a:cubicBezTo>
                    <a:cubicBezTo>
                      <a:pt x="109290" y="39440"/>
                      <a:pt x="111478" y="40569"/>
                      <a:pt x="113665" y="41839"/>
                    </a:cubicBezTo>
                    <a:cubicBezTo>
                      <a:pt x="115146" y="42686"/>
                      <a:pt x="116628" y="43603"/>
                      <a:pt x="118110" y="44521"/>
                    </a:cubicBezTo>
                    <a:cubicBezTo>
                      <a:pt x="119168" y="45155"/>
                      <a:pt x="120156" y="45790"/>
                      <a:pt x="121214" y="46425"/>
                    </a:cubicBezTo>
                    <a:cubicBezTo>
                      <a:pt x="121990" y="46990"/>
                      <a:pt x="123190" y="47766"/>
                      <a:pt x="124389" y="48542"/>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8C476785-B278-496C-AFDB-A1FFBE048759}"/>
                  </a:ext>
                </a:extLst>
              </p:cNvPr>
              <p:cNvSpPr/>
              <p:nvPr/>
            </p:nvSpPr>
            <p:spPr>
              <a:xfrm>
                <a:off x="7771836" y="5062220"/>
                <a:ext cx="261056" cy="190500"/>
              </a:xfrm>
              <a:custGeom>
                <a:avLst/>
                <a:gdLst>
                  <a:gd name="connsiteX0" fmla="*/ 228106 w 261055"/>
                  <a:gd name="connsiteY0" fmla="*/ 19756 h 190500"/>
                  <a:gd name="connsiteX1" fmla="*/ 210749 w 261055"/>
                  <a:gd name="connsiteY1" fmla="*/ 33020 h 190500"/>
                  <a:gd name="connsiteX2" fmla="*/ 17356 w 261055"/>
                  <a:gd name="connsiteY2" fmla="*/ 180975 h 190500"/>
                  <a:gd name="connsiteX3" fmla="*/ 0 w 261055"/>
                  <a:gd name="connsiteY3" fmla="*/ 194310 h 190500"/>
                  <a:gd name="connsiteX4" fmla="*/ 34008 w 261055"/>
                  <a:gd name="connsiteY4" fmla="*/ 174554 h 190500"/>
                  <a:gd name="connsiteX5" fmla="*/ 51294 w 261055"/>
                  <a:gd name="connsiteY5" fmla="*/ 161290 h 190500"/>
                  <a:gd name="connsiteX6" fmla="*/ 244687 w 261055"/>
                  <a:gd name="connsiteY6" fmla="*/ 13264 h 190500"/>
                  <a:gd name="connsiteX7" fmla="*/ 262043 w 261055"/>
                  <a:gd name="connsiteY7"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055" h="190500">
                    <a:moveTo>
                      <a:pt x="228106" y="19756"/>
                    </a:moveTo>
                    <a:lnTo>
                      <a:pt x="210749" y="33020"/>
                    </a:lnTo>
                    <a:lnTo>
                      <a:pt x="17356" y="180975"/>
                    </a:lnTo>
                    <a:lnTo>
                      <a:pt x="0" y="194310"/>
                    </a:lnTo>
                    <a:lnTo>
                      <a:pt x="34008" y="174554"/>
                    </a:lnTo>
                    <a:lnTo>
                      <a:pt x="51294" y="161290"/>
                    </a:lnTo>
                    <a:lnTo>
                      <a:pt x="244687" y="13264"/>
                    </a:lnTo>
                    <a:lnTo>
                      <a:pt x="262043" y="0"/>
                    </a:lnTo>
                    <a:close/>
                  </a:path>
                </a:pathLst>
              </a:custGeom>
              <a:solidFill>
                <a:srgbClr val="2B298E"/>
              </a:solidFill>
              <a:ln w="7047"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628E9FAD-C0F9-4395-8E02-DF3EAC5BE2E3}"/>
                  </a:ext>
                </a:extLst>
              </p:cNvPr>
              <p:cNvSpPr/>
              <p:nvPr/>
            </p:nvSpPr>
            <p:spPr>
              <a:xfrm>
                <a:off x="7954504" y="4991241"/>
                <a:ext cx="77611" cy="84667"/>
              </a:xfrm>
              <a:custGeom>
                <a:avLst/>
                <a:gdLst>
                  <a:gd name="connsiteX0" fmla="*/ 0 w 77611"/>
                  <a:gd name="connsiteY0" fmla="*/ 19755 h 84666"/>
                  <a:gd name="connsiteX1" fmla="*/ 33937 w 77611"/>
                  <a:gd name="connsiteY1" fmla="*/ 0 h 84666"/>
                  <a:gd name="connsiteX2" fmla="*/ 79375 w 77611"/>
                  <a:gd name="connsiteY2" fmla="*/ 70979 h 84666"/>
                  <a:gd name="connsiteX3" fmla="*/ 45438 w 77611"/>
                  <a:gd name="connsiteY3" fmla="*/ 90735 h 84666"/>
                </a:gdLst>
                <a:ahLst/>
                <a:cxnLst>
                  <a:cxn ang="0">
                    <a:pos x="connsiteX0" y="connsiteY0"/>
                  </a:cxn>
                  <a:cxn ang="0">
                    <a:pos x="connsiteX1" y="connsiteY1"/>
                  </a:cxn>
                  <a:cxn ang="0">
                    <a:pos x="connsiteX2" y="connsiteY2"/>
                  </a:cxn>
                  <a:cxn ang="0">
                    <a:pos x="connsiteX3" y="connsiteY3"/>
                  </a:cxn>
                </a:cxnLst>
                <a:rect l="l" t="t" r="r" b="b"/>
                <a:pathLst>
                  <a:path w="77611" h="84666">
                    <a:moveTo>
                      <a:pt x="0" y="19755"/>
                    </a:moveTo>
                    <a:lnTo>
                      <a:pt x="33937" y="0"/>
                    </a:lnTo>
                    <a:lnTo>
                      <a:pt x="79375" y="70979"/>
                    </a:lnTo>
                    <a:lnTo>
                      <a:pt x="45438" y="90735"/>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6A10E545-DF68-49F0-B598-E905082E12AC}"/>
                  </a:ext>
                </a:extLst>
              </p:cNvPr>
              <p:cNvSpPr/>
              <p:nvPr/>
            </p:nvSpPr>
            <p:spPr>
              <a:xfrm>
                <a:off x="7680478" y="4892512"/>
                <a:ext cx="317500" cy="359833"/>
              </a:xfrm>
              <a:custGeom>
                <a:avLst/>
                <a:gdLst>
                  <a:gd name="connsiteX0" fmla="*/ 274026 w 317499"/>
                  <a:gd name="connsiteY0" fmla="*/ 118485 h 359833"/>
                  <a:gd name="connsiteX1" fmla="*/ 319394 w 317499"/>
                  <a:gd name="connsiteY1" fmla="*/ 189464 h 359833"/>
                  <a:gd name="connsiteX2" fmla="*/ 302037 w 317499"/>
                  <a:gd name="connsiteY2" fmla="*/ 202728 h 359833"/>
                  <a:gd name="connsiteX3" fmla="*/ 108644 w 317499"/>
                  <a:gd name="connsiteY3" fmla="*/ 350683 h 359833"/>
                  <a:gd name="connsiteX4" fmla="*/ 91287 w 317499"/>
                  <a:gd name="connsiteY4" fmla="*/ 363948 h 359833"/>
                  <a:gd name="connsiteX5" fmla="*/ 45850 w 317499"/>
                  <a:gd name="connsiteY5" fmla="*/ 292969 h 359833"/>
                  <a:gd name="connsiteX6" fmla="*/ 55657 w 317499"/>
                  <a:gd name="connsiteY6" fmla="*/ 285490 h 359833"/>
                  <a:gd name="connsiteX7" fmla="*/ 38653 w 317499"/>
                  <a:gd name="connsiteY7" fmla="*/ 16179 h 359833"/>
                  <a:gd name="connsiteX8" fmla="*/ 160502 w 317499"/>
                  <a:gd name="connsiteY8" fmla="*/ 21965 h 359833"/>
                  <a:gd name="connsiteX9" fmla="*/ 264148 w 317499"/>
                  <a:gd name="connsiteY9" fmla="*/ 125893 h 359833"/>
                  <a:gd name="connsiteX10" fmla="*/ 274026 w 317499"/>
                  <a:gd name="connsiteY10" fmla="*/ 118485 h 359833"/>
                  <a:gd name="connsiteX11" fmla="*/ 167911 w 317499"/>
                  <a:gd name="connsiteY11" fmla="*/ 199694 h 359833"/>
                  <a:gd name="connsiteX12" fmla="*/ 226683 w 317499"/>
                  <a:gd name="connsiteY12" fmla="*/ 154750 h 359833"/>
                  <a:gd name="connsiteX13" fmla="*/ 160361 w 317499"/>
                  <a:gd name="connsiteY13" fmla="*/ 88287 h 359833"/>
                  <a:gd name="connsiteX14" fmla="*/ 82468 w 317499"/>
                  <a:gd name="connsiteY14" fmla="*/ 84547 h 359833"/>
                  <a:gd name="connsiteX15" fmla="*/ 93333 w 317499"/>
                  <a:gd name="connsiteY15" fmla="*/ 256774 h 359833"/>
                  <a:gd name="connsiteX16" fmla="*/ 149848 w 317499"/>
                  <a:gd name="connsiteY16" fmla="*/ 213453 h 359833"/>
                  <a:gd name="connsiteX17" fmla="*/ 148367 w 317499"/>
                  <a:gd name="connsiteY17" fmla="*/ 190240 h 359833"/>
                  <a:gd name="connsiteX18" fmla="*/ 158880 w 317499"/>
                  <a:gd name="connsiteY18" fmla="*/ 190734 h 359833"/>
                  <a:gd name="connsiteX19" fmla="*/ 167911 w 317499"/>
                  <a:gd name="connsiteY19" fmla="*/ 199694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7499" h="359833">
                    <a:moveTo>
                      <a:pt x="274026" y="118485"/>
                    </a:moveTo>
                    <a:lnTo>
                      <a:pt x="319394" y="189464"/>
                    </a:lnTo>
                    <a:lnTo>
                      <a:pt x="302037" y="202728"/>
                    </a:lnTo>
                    <a:lnTo>
                      <a:pt x="108644" y="350683"/>
                    </a:lnTo>
                    <a:lnTo>
                      <a:pt x="91287" y="363948"/>
                    </a:lnTo>
                    <a:lnTo>
                      <a:pt x="45850" y="292969"/>
                    </a:lnTo>
                    <a:lnTo>
                      <a:pt x="55657" y="285490"/>
                    </a:lnTo>
                    <a:cubicBezTo>
                      <a:pt x="-11301" y="180856"/>
                      <a:pt x="-18920" y="60206"/>
                      <a:pt x="38653" y="16179"/>
                    </a:cubicBezTo>
                    <a:cubicBezTo>
                      <a:pt x="70403" y="-8162"/>
                      <a:pt x="115347" y="-4070"/>
                      <a:pt x="160502" y="21965"/>
                    </a:cubicBezTo>
                    <a:cubicBezTo>
                      <a:pt x="197262" y="43202"/>
                      <a:pt x="234092" y="78974"/>
                      <a:pt x="264148" y="125893"/>
                    </a:cubicBezTo>
                    <a:lnTo>
                      <a:pt x="274026" y="118485"/>
                    </a:lnTo>
                    <a:close/>
                    <a:moveTo>
                      <a:pt x="167911" y="199694"/>
                    </a:moveTo>
                    <a:lnTo>
                      <a:pt x="226683" y="154750"/>
                    </a:lnTo>
                    <a:cubicBezTo>
                      <a:pt x="207492" y="124764"/>
                      <a:pt x="183856" y="101834"/>
                      <a:pt x="160361" y="88287"/>
                    </a:cubicBezTo>
                    <a:cubicBezTo>
                      <a:pt x="131504" y="71636"/>
                      <a:pt x="102717" y="69026"/>
                      <a:pt x="82468" y="84547"/>
                    </a:cubicBezTo>
                    <a:cubicBezTo>
                      <a:pt x="45638" y="112770"/>
                      <a:pt x="50506" y="189817"/>
                      <a:pt x="93333" y="256774"/>
                    </a:cubicBezTo>
                    <a:lnTo>
                      <a:pt x="149848" y="213453"/>
                    </a:lnTo>
                    <a:cubicBezTo>
                      <a:pt x="144063" y="204492"/>
                      <a:pt x="143428" y="193979"/>
                      <a:pt x="148367" y="190240"/>
                    </a:cubicBezTo>
                    <a:cubicBezTo>
                      <a:pt x="151118" y="188123"/>
                      <a:pt x="154999" y="188476"/>
                      <a:pt x="158880" y="190734"/>
                    </a:cubicBezTo>
                    <a:cubicBezTo>
                      <a:pt x="162125" y="192568"/>
                      <a:pt x="165300" y="195672"/>
                      <a:pt x="167911" y="199694"/>
                    </a:cubicBezTo>
                  </a:path>
                </a:pathLst>
              </a:custGeom>
              <a:solidFill>
                <a:schemeClr val="accent1"/>
              </a:solidFill>
              <a:ln w="7047" cap="flat">
                <a:noFill/>
                <a:prstDash val="solid"/>
                <a:miter/>
              </a:ln>
            </p:spPr>
            <p:txBody>
              <a:bodyPr rtlCol="0" anchor="ctr"/>
              <a:lstStyle/>
              <a:p>
                <a:endParaRPr lang="en-ID"/>
              </a:p>
            </p:txBody>
          </p:sp>
          <p:grpSp>
            <p:nvGrpSpPr>
              <p:cNvPr id="100" name="Graphic 3">
                <a:extLst>
                  <a:ext uri="{FF2B5EF4-FFF2-40B4-BE49-F238E27FC236}">
                    <a16:creationId xmlns:a16="http://schemas.microsoft.com/office/drawing/2014/main" id="{F549626A-647E-4BF3-BDC0-1E05BF6E9A93}"/>
                  </a:ext>
                </a:extLst>
              </p:cNvPr>
              <p:cNvGrpSpPr/>
              <p:nvPr/>
            </p:nvGrpSpPr>
            <p:grpSpPr>
              <a:xfrm>
                <a:off x="7680496" y="4893083"/>
                <a:ext cx="261056" cy="282222"/>
                <a:chOff x="7680496" y="4893083"/>
                <a:chExt cx="261056" cy="282222"/>
              </a:xfrm>
              <a:solidFill>
                <a:srgbClr val="FFFFFF"/>
              </a:solidFill>
            </p:grpSpPr>
            <p:sp>
              <p:nvSpPr>
                <p:cNvPr id="102" name="Freeform: Shape 101">
                  <a:extLst>
                    <a:ext uri="{FF2B5EF4-FFF2-40B4-BE49-F238E27FC236}">
                      <a16:creationId xmlns:a16="http://schemas.microsoft.com/office/drawing/2014/main" id="{AB29089D-079C-4957-B2FE-FF0E6D3517C3}"/>
                    </a:ext>
                  </a:extLst>
                </p:cNvPr>
                <p:cNvSpPr/>
                <p:nvPr/>
              </p:nvSpPr>
              <p:spPr>
                <a:xfrm>
                  <a:off x="7717366" y="4906818"/>
                  <a:ext cx="14111" cy="21167"/>
                </a:xfrm>
                <a:custGeom>
                  <a:avLst/>
                  <a:gdLst>
                    <a:gd name="connsiteX0" fmla="*/ 7479 w 14111"/>
                    <a:gd name="connsiteY0" fmla="*/ 14855 h 21166"/>
                    <a:gd name="connsiteX1" fmla="*/ 14040 w 14111"/>
                    <a:gd name="connsiteY1" fmla="*/ 25650 h 21166"/>
                    <a:gd name="connsiteX2" fmla="*/ 15170 w 14111"/>
                    <a:gd name="connsiteY2" fmla="*/ 26850 h 21166"/>
                    <a:gd name="connsiteX3" fmla="*/ 16440 w 14111"/>
                    <a:gd name="connsiteY3" fmla="*/ 26991 h 21166"/>
                    <a:gd name="connsiteX4" fmla="*/ 16440 w 14111"/>
                    <a:gd name="connsiteY4" fmla="*/ 26920 h 21166"/>
                    <a:gd name="connsiteX5" fmla="*/ 16510 w 14111"/>
                    <a:gd name="connsiteY5" fmla="*/ 26850 h 21166"/>
                    <a:gd name="connsiteX6" fmla="*/ 15310 w 14111"/>
                    <a:gd name="connsiteY6" fmla="*/ 26708 h 21166"/>
                    <a:gd name="connsiteX7" fmla="*/ 14182 w 14111"/>
                    <a:gd name="connsiteY7" fmla="*/ 25580 h 21166"/>
                    <a:gd name="connsiteX8" fmla="*/ 7479 w 14111"/>
                    <a:gd name="connsiteY8" fmla="*/ 14855 h 21166"/>
                    <a:gd name="connsiteX9" fmla="*/ 1411 w 14111"/>
                    <a:gd name="connsiteY9" fmla="*/ 250 h 21166"/>
                    <a:gd name="connsiteX10" fmla="*/ 141 w 14111"/>
                    <a:gd name="connsiteY10" fmla="*/ 180 h 21166"/>
                    <a:gd name="connsiteX11" fmla="*/ 0 w 14111"/>
                    <a:gd name="connsiteY11" fmla="*/ 250 h 21166"/>
                    <a:gd name="connsiteX12" fmla="*/ 1199 w 14111"/>
                    <a:gd name="connsiteY12" fmla="*/ 391 h 21166"/>
                    <a:gd name="connsiteX13" fmla="*/ 2328 w 14111"/>
                    <a:gd name="connsiteY13" fmla="*/ 1520 h 21166"/>
                    <a:gd name="connsiteX14" fmla="*/ 9666 w 14111"/>
                    <a:gd name="connsiteY14" fmla="*/ 13021 h 21166"/>
                    <a:gd name="connsiteX15" fmla="*/ 2611 w 14111"/>
                    <a:gd name="connsiteY15" fmla="*/ 1379 h 21166"/>
                    <a:gd name="connsiteX16" fmla="*/ 1411 w 14111"/>
                    <a:gd name="connsiteY16" fmla="*/ 25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11" h="21166">
                      <a:moveTo>
                        <a:pt x="7479" y="14855"/>
                      </a:moveTo>
                      <a:lnTo>
                        <a:pt x="14040" y="25650"/>
                      </a:lnTo>
                      <a:cubicBezTo>
                        <a:pt x="14394" y="26215"/>
                        <a:pt x="14817" y="26567"/>
                        <a:pt x="15170" y="26850"/>
                      </a:cubicBezTo>
                      <a:cubicBezTo>
                        <a:pt x="15664" y="27132"/>
                        <a:pt x="16087" y="27202"/>
                        <a:pt x="16440" y="26991"/>
                      </a:cubicBezTo>
                      <a:lnTo>
                        <a:pt x="16440" y="26920"/>
                      </a:lnTo>
                      <a:cubicBezTo>
                        <a:pt x="16440" y="26920"/>
                        <a:pt x="16510" y="26850"/>
                        <a:pt x="16510" y="26850"/>
                      </a:cubicBezTo>
                      <a:cubicBezTo>
                        <a:pt x="16157" y="27061"/>
                        <a:pt x="15734" y="26991"/>
                        <a:pt x="15310" y="26708"/>
                      </a:cubicBezTo>
                      <a:cubicBezTo>
                        <a:pt x="14887" y="26497"/>
                        <a:pt x="14534" y="26074"/>
                        <a:pt x="14182" y="25580"/>
                      </a:cubicBezTo>
                      <a:lnTo>
                        <a:pt x="7479" y="14855"/>
                      </a:lnTo>
                      <a:moveTo>
                        <a:pt x="1411" y="250"/>
                      </a:moveTo>
                      <a:cubicBezTo>
                        <a:pt x="917" y="-32"/>
                        <a:pt x="494" y="-103"/>
                        <a:pt x="141" y="180"/>
                      </a:cubicBezTo>
                      <a:cubicBezTo>
                        <a:pt x="71" y="180"/>
                        <a:pt x="71" y="250"/>
                        <a:pt x="0" y="250"/>
                      </a:cubicBezTo>
                      <a:cubicBezTo>
                        <a:pt x="353" y="39"/>
                        <a:pt x="776" y="109"/>
                        <a:pt x="1199" y="391"/>
                      </a:cubicBezTo>
                      <a:cubicBezTo>
                        <a:pt x="1623" y="603"/>
                        <a:pt x="1976" y="1026"/>
                        <a:pt x="2328" y="1520"/>
                      </a:cubicBezTo>
                      <a:lnTo>
                        <a:pt x="9666" y="13021"/>
                      </a:lnTo>
                      <a:lnTo>
                        <a:pt x="2611" y="1379"/>
                      </a:lnTo>
                      <a:cubicBezTo>
                        <a:pt x="2187" y="885"/>
                        <a:pt x="1835" y="533"/>
                        <a:pt x="1411" y="250"/>
                      </a:cubicBezTo>
                    </a:path>
                  </a:pathLst>
                </a:custGeom>
                <a:solidFill>
                  <a:srgbClr val="FFFFFF"/>
                </a:solidFill>
                <a:ln w="7047"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107621EC-D3A4-4292-AA77-E10283CD87C3}"/>
                    </a:ext>
                  </a:extLst>
                </p:cNvPr>
                <p:cNvSpPr/>
                <p:nvPr/>
              </p:nvSpPr>
              <p:spPr>
                <a:xfrm>
                  <a:off x="7716920" y="4906975"/>
                  <a:ext cx="14111" cy="21167"/>
                </a:xfrm>
                <a:custGeom>
                  <a:avLst/>
                  <a:gdLst>
                    <a:gd name="connsiteX0" fmla="*/ 1646 w 14111"/>
                    <a:gd name="connsiteY0" fmla="*/ 234 h 21166"/>
                    <a:gd name="connsiteX1" fmla="*/ 447 w 14111"/>
                    <a:gd name="connsiteY1" fmla="*/ 93 h 21166"/>
                    <a:gd name="connsiteX2" fmla="*/ 376 w 14111"/>
                    <a:gd name="connsiteY2" fmla="*/ 163 h 21166"/>
                    <a:gd name="connsiteX3" fmla="*/ 376 w 14111"/>
                    <a:gd name="connsiteY3" fmla="*/ 163 h 21166"/>
                    <a:gd name="connsiteX4" fmla="*/ 588 w 14111"/>
                    <a:gd name="connsiteY4" fmla="*/ 3056 h 21166"/>
                    <a:gd name="connsiteX5" fmla="*/ 7996 w 14111"/>
                    <a:gd name="connsiteY5" fmla="*/ 14698 h 21166"/>
                    <a:gd name="connsiteX6" fmla="*/ 14840 w 14111"/>
                    <a:gd name="connsiteY6" fmla="*/ 25422 h 21166"/>
                    <a:gd name="connsiteX7" fmla="*/ 15969 w 14111"/>
                    <a:gd name="connsiteY7" fmla="*/ 26551 h 21166"/>
                    <a:gd name="connsiteX8" fmla="*/ 17168 w 14111"/>
                    <a:gd name="connsiteY8" fmla="*/ 26692 h 21166"/>
                    <a:gd name="connsiteX9" fmla="*/ 17239 w 14111"/>
                    <a:gd name="connsiteY9" fmla="*/ 26622 h 21166"/>
                    <a:gd name="connsiteX10" fmla="*/ 17239 w 14111"/>
                    <a:gd name="connsiteY10" fmla="*/ 26622 h 21166"/>
                    <a:gd name="connsiteX11" fmla="*/ 17028 w 14111"/>
                    <a:gd name="connsiteY11" fmla="*/ 23729 h 21166"/>
                    <a:gd name="connsiteX12" fmla="*/ 10113 w 14111"/>
                    <a:gd name="connsiteY12" fmla="*/ 12863 h 21166"/>
                    <a:gd name="connsiteX13" fmla="*/ 2775 w 14111"/>
                    <a:gd name="connsiteY13" fmla="*/ 1363 h 21166"/>
                    <a:gd name="connsiteX14" fmla="*/ 1646 w 14111"/>
                    <a:gd name="connsiteY14" fmla="*/ 2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11" h="21166">
                      <a:moveTo>
                        <a:pt x="1646" y="234"/>
                      </a:moveTo>
                      <a:cubicBezTo>
                        <a:pt x="1223" y="-48"/>
                        <a:pt x="799" y="-48"/>
                        <a:pt x="447" y="93"/>
                      </a:cubicBezTo>
                      <a:cubicBezTo>
                        <a:pt x="447" y="93"/>
                        <a:pt x="376" y="93"/>
                        <a:pt x="376" y="163"/>
                      </a:cubicBezTo>
                      <a:lnTo>
                        <a:pt x="376" y="163"/>
                      </a:lnTo>
                      <a:cubicBezTo>
                        <a:pt x="-188" y="657"/>
                        <a:pt x="-118" y="1927"/>
                        <a:pt x="588" y="3056"/>
                      </a:cubicBezTo>
                      <a:lnTo>
                        <a:pt x="7996" y="14698"/>
                      </a:lnTo>
                      <a:lnTo>
                        <a:pt x="14840" y="25422"/>
                      </a:lnTo>
                      <a:cubicBezTo>
                        <a:pt x="15193" y="25916"/>
                        <a:pt x="15546" y="26340"/>
                        <a:pt x="15969" y="26551"/>
                      </a:cubicBezTo>
                      <a:cubicBezTo>
                        <a:pt x="16392" y="26834"/>
                        <a:pt x="16816" y="26834"/>
                        <a:pt x="17168" y="26692"/>
                      </a:cubicBezTo>
                      <a:cubicBezTo>
                        <a:pt x="17168" y="26692"/>
                        <a:pt x="17239" y="26622"/>
                        <a:pt x="17239" y="26622"/>
                      </a:cubicBezTo>
                      <a:lnTo>
                        <a:pt x="17239" y="26622"/>
                      </a:lnTo>
                      <a:cubicBezTo>
                        <a:pt x="17804" y="26128"/>
                        <a:pt x="17733" y="24858"/>
                        <a:pt x="17028" y="23729"/>
                      </a:cubicBezTo>
                      <a:lnTo>
                        <a:pt x="10113" y="12863"/>
                      </a:lnTo>
                      <a:lnTo>
                        <a:pt x="2775" y="1363"/>
                      </a:lnTo>
                      <a:cubicBezTo>
                        <a:pt x="2423" y="869"/>
                        <a:pt x="1999" y="445"/>
                        <a:pt x="1646" y="234"/>
                      </a:cubicBezTo>
                    </a:path>
                  </a:pathLst>
                </a:custGeom>
                <a:solidFill>
                  <a:srgbClr val="FFFFFF"/>
                </a:solidFill>
                <a:ln w="7047"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9005BCAB-3414-49A5-9169-95FE4D807A9D}"/>
                    </a:ext>
                  </a:extLst>
                </p:cNvPr>
                <p:cNvSpPr/>
                <p:nvPr/>
              </p:nvSpPr>
              <p:spPr>
                <a:xfrm>
                  <a:off x="7680496" y="4971807"/>
                  <a:ext cx="21167" cy="14111"/>
                </a:xfrm>
                <a:custGeom>
                  <a:avLst/>
                  <a:gdLst>
                    <a:gd name="connsiteX0" fmla="*/ 1734 w 21166"/>
                    <a:gd name="connsiteY0" fmla="*/ 243 h 14111"/>
                    <a:gd name="connsiteX1" fmla="*/ 41 w 21166"/>
                    <a:gd name="connsiteY1" fmla="*/ 878 h 14111"/>
                    <a:gd name="connsiteX2" fmla="*/ 1381 w 21166"/>
                    <a:gd name="connsiteY2" fmla="*/ 3982 h 14111"/>
                    <a:gd name="connsiteX3" fmla="*/ 19867 w 21166"/>
                    <a:gd name="connsiteY3" fmla="*/ 18729 h 14111"/>
                    <a:gd name="connsiteX4" fmla="*/ 20220 w 21166"/>
                    <a:gd name="connsiteY4" fmla="*/ 18940 h 14111"/>
                    <a:gd name="connsiteX5" fmla="*/ 21560 w 21166"/>
                    <a:gd name="connsiteY5" fmla="*/ 19011 h 14111"/>
                    <a:gd name="connsiteX6" fmla="*/ 21913 w 21166"/>
                    <a:gd name="connsiteY6" fmla="*/ 18305 h 14111"/>
                    <a:gd name="connsiteX7" fmla="*/ 20572 w 21166"/>
                    <a:gd name="connsiteY7" fmla="*/ 15201 h 14111"/>
                    <a:gd name="connsiteX8" fmla="*/ 2087 w 21166"/>
                    <a:gd name="connsiteY8" fmla="*/ 455 h 14111"/>
                    <a:gd name="connsiteX9" fmla="*/ 1734 w 21166"/>
                    <a:gd name="connsiteY9" fmla="*/ 243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14111">
                      <a:moveTo>
                        <a:pt x="1734" y="243"/>
                      </a:moveTo>
                      <a:cubicBezTo>
                        <a:pt x="958" y="-251"/>
                        <a:pt x="252" y="31"/>
                        <a:pt x="41" y="878"/>
                      </a:cubicBezTo>
                      <a:cubicBezTo>
                        <a:pt x="-171" y="1866"/>
                        <a:pt x="464" y="3206"/>
                        <a:pt x="1381" y="3982"/>
                      </a:cubicBezTo>
                      <a:lnTo>
                        <a:pt x="19867" y="18729"/>
                      </a:lnTo>
                      <a:cubicBezTo>
                        <a:pt x="20008" y="18799"/>
                        <a:pt x="20078" y="18870"/>
                        <a:pt x="20220" y="18940"/>
                      </a:cubicBezTo>
                      <a:cubicBezTo>
                        <a:pt x="20714" y="19223"/>
                        <a:pt x="21208" y="19223"/>
                        <a:pt x="21560" y="19011"/>
                      </a:cubicBezTo>
                      <a:lnTo>
                        <a:pt x="21913" y="18305"/>
                      </a:lnTo>
                      <a:cubicBezTo>
                        <a:pt x="22125" y="17317"/>
                        <a:pt x="21490" y="15906"/>
                        <a:pt x="20572" y="15201"/>
                      </a:cubicBezTo>
                      <a:lnTo>
                        <a:pt x="2087" y="455"/>
                      </a:lnTo>
                      <a:cubicBezTo>
                        <a:pt x="1946" y="384"/>
                        <a:pt x="1875" y="314"/>
                        <a:pt x="1734" y="243"/>
                      </a:cubicBezTo>
                    </a:path>
                  </a:pathLst>
                </a:custGeom>
                <a:solidFill>
                  <a:srgbClr val="FFFFFF"/>
                </a:solidFill>
                <a:ln w="7047"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ED478DDE-EE29-46B2-86F2-86EADBC6E32D}"/>
                    </a:ext>
                  </a:extLst>
                </p:cNvPr>
                <p:cNvSpPr/>
                <p:nvPr/>
              </p:nvSpPr>
              <p:spPr>
                <a:xfrm>
                  <a:off x="7686278" y="5070176"/>
                  <a:ext cx="21167" cy="7056"/>
                </a:xfrm>
                <a:custGeom>
                  <a:avLst/>
                  <a:gdLst>
                    <a:gd name="connsiteX0" fmla="*/ 19517 w 21166"/>
                    <a:gd name="connsiteY0" fmla="*/ 3333 h 7055"/>
                    <a:gd name="connsiteX1" fmla="*/ 18953 w 21166"/>
                    <a:gd name="connsiteY1" fmla="*/ 3121 h 7055"/>
                    <a:gd name="connsiteX2" fmla="*/ 1173 w 21166"/>
                    <a:gd name="connsiteY2" fmla="*/ 16 h 7055"/>
                    <a:gd name="connsiteX3" fmla="*/ 114 w 21166"/>
                    <a:gd name="connsiteY3" fmla="*/ 1851 h 7055"/>
                    <a:gd name="connsiteX4" fmla="*/ 1737 w 21166"/>
                    <a:gd name="connsiteY4" fmla="*/ 4109 h 7055"/>
                    <a:gd name="connsiteX5" fmla="*/ 2302 w 21166"/>
                    <a:gd name="connsiteY5" fmla="*/ 4320 h 7055"/>
                    <a:gd name="connsiteX6" fmla="*/ 20152 w 21166"/>
                    <a:gd name="connsiteY6" fmla="*/ 7495 h 7055"/>
                    <a:gd name="connsiteX7" fmla="*/ 20858 w 21166"/>
                    <a:gd name="connsiteY7" fmla="*/ 7355 h 7055"/>
                    <a:gd name="connsiteX8" fmla="*/ 21140 w 21166"/>
                    <a:gd name="connsiteY8" fmla="*/ 5591 h 7055"/>
                    <a:gd name="connsiteX9" fmla="*/ 19517 w 21166"/>
                    <a:gd name="connsiteY9" fmla="*/ 3333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
                      <a:moveTo>
                        <a:pt x="19517" y="3333"/>
                      </a:moveTo>
                      <a:cubicBezTo>
                        <a:pt x="19306" y="3262"/>
                        <a:pt x="19164" y="3121"/>
                        <a:pt x="18953" y="3121"/>
                      </a:cubicBezTo>
                      <a:lnTo>
                        <a:pt x="1173" y="16"/>
                      </a:lnTo>
                      <a:cubicBezTo>
                        <a:pt x="256" y="-124"/>
                        <a:pt x="-238" y="652"/>
                        <a:pt x="114" y="1851"/>
                      </a:cubicBezTo>
                      <a:cubicBezTo>
                        <a:pt x="326" y="2839"/>
                        <a:pt x="1032" y="3756"/>
                        <a:pt x="1737" y="4109"/>
                      </a:cubicBezTo>
                      <a:cubicBezTo>
                        <a:pt x="1949" y="4179"/>
                        <a:pt x="2090" y="4320"/>
                        <a:pt x="2302" y="4320"/>
                      </a:cubicBezTo>
                      <a:lnTo>
                        <a:pt x="20152" y="7495"/>
                      </a:lnTo>
                      <a:lnTo>
                        <a:pt x="20858" y="7355"/>
                      </a:lnTo>
                      <a:cubicBezTo>
                        <a:pt x="21211" y="7072"/>
                        <a:pt x="21352" y="6437"/>
                        <a:pt x="21140" y="5591"/>
                      </a:cubicBezTo>
                      <a:cubicBezTo>
                        <a:pt x="20928" y="4673"/>
                        <a:pt x="20294" y="3756"/>
                        <a:pt x="19517" y="3333"/>
                      </a:cubicBezTo>
                    </a:path>
                  </a:pathLst>
                </a:custGeom>
                <a:solidFill>
                  <a:srgbClr val="FFFFFF"/>
                </a:solidFill>
                <a:ln w="7047"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0E177B65-F46C-42E6-9AB0-5C266AE71C5B}"/>
                    </a:ext>
                  </a:extLst>
                </p:cNvPr>
                <p:cNvSpPr/>
                <p:nvPr/>
              </p:nvSpPr>
              <p:spPr>
                <a:xfrm>
                  <a:off x="7732595" y="5166392"/>
                  <a:ext cx="14111" cy="7056"/>
                </a:xfrm>
                <a:custGeom>
                  <a:avLst/>
                  <a:gdLst>
                    <a:gd name="connsiteX0" fmla="*/ 14053 w 14111"/>
                    <a:gd name="connsiteY0" fmla="*/ 250 h 7055"/>
                    <a:gd name="connsiteX1" fmla="*/ 12783 w 14111"/>
                    <a:gd name="connsiteY1" fmla="*/ 180 h 7055"/>
                    <a:gd name="connsiteX2" fmla="*/ 435 w 14111"/>
                    <a:gd name="connsiteY2" fmla="*/ 9423 h 7055"/>
                    <a:gd name="connsiteX3" fmla="*/ 576 w 14111"/>
                    <a:gd name="connsiteY3" fmla="*/ 12315 h 7055"/>
                    <a:gd name="connsiteX4" fmla="*/ 1705 w 14111"/>
                    <a:gd name="connsiteY4" fmla="*/ 13444 h 7055"/>
                    <a:gd name="connsiteX5" fmla="*/ 3046 w 14111"/>
                    <a:gd name="connsiteY5" fmla="*/ 13515 h 7055"/>
                    <a:gd name="connsiteX6" fmla="*/ 15393 w 14111"/>
                    <a:gd name="connsiteY6" fmla="*/ 4202 h 7055"/>
                    <a:gd name="connsiteX7" fmla="*/ 15393 w 14111"/>
                    <a:gd name="connsiteY7" fmla="*/ 4202 h 7055"/>
                    <a:gd name="connsiteX8" fmla="*/ 15181 w 14111"/>
                    <a:gd name="connsiteY8" fmla="*/ 1309 h 7055"/>
                    <a:gd name="connsiteX9" fmla="*/ 14053 w 14111"/>
                    <a:gd name="connsiteY9"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11" h="7055">
                      <a:moveTo>
                        <a:pt x="14053" y="250"/>
                      </a:moveTo>
                      <a:cubicBezTo>
                        <a:pt x="13559" y="-32"/>
                        <a:pt x="13065" y="-103"/>
                        <a:pt x="12783" y="180"/>
                      </a:cubicBezTo>
                      <a:lnTo>
                        <a:pt x="435" y="9423"/>
                      </a:lnTo>
                      <a:cubicBezTo>
                        <a:pt x="-200" y="9705"/>
                        <a:pt x="-129" y="11186"/>
                        <a:pt x="576" y="12315"/>
                      </a:cubicBezTo>
                      <a:cubicBezTo>
                        <a:pt x="929" y="12809"/>
                        <a:pt x="1282" y="13232"/>
                        <a:pt x="1705" y="13444"/>
                      </a:cubicBezTo>
                      <a:cubicBezTo>
                        <a:pt x="2199" y="13726"/>
                        <a:pt x="2693" y="13797"/>
                        <a:pt x="3046" y="13515"/>
                      </a:cubicBezTo>
                      <a:lnTo>
                        <a:pt x="15393" y="4202"/>
                      </a:lnTo>
                      <a:lnTo>
                        <a:pt x="15393" y="4202"/>
                      </a:lnTo>
                      <a:cubicBezTo>
                        <a:pt x="15957" y="3708"/>
                        <a:pt x="15887" y="2438"/>
                        <a:pt x="15181" y="1309"/>
                      </a:cubicBezTo>
                      <a:cubicBezTo>
                        <a:pt x="14899" y="885"/>
                        <a:pt x="14476" y="533"/>
                        <a:pt x="14053" y="250"/>
                      </a:cubicBezTo>
                    </a:path>
                  </a:pathLst>
                </a:custGeom>
                <a:solidFill>
                  <a:srgbClr val="FFFFFF"/>
                </a:solidFill>
                <a:ln w="7047"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24C9E4B2-5C16-46D9-A7AE-082D1AA08166}"/>
                    </a:ext>
                  </a:extLst>
                </p:cNvPr>
                <p:cNvSpPr/>
                <p:nvPr/>
              </p:nvSpPr>
              <p:spPr>
                <a:xfrm>
                  <a:off x="7930109" y="5018225"/>
                  <a:ext cx="14111" cy="7056"/>
                </a:xfrm>
                <a:custGeom>
                  <a:avLst/>
                  <a:gdLst>
                    <a:gd name="connsiteX0" fmla="*/ 14093 w 14111"/>
                    <a:gd name="connsiteY0" fmla="*/ 250 h 7055"/>
                    <a:gd name="connsiteX1" fmla="*/ 12753 w 14111"/>
                    <a:gd name="connsiteY1" fmla="*/ 180 h 7055"/>
                    <a:gd name="connsiteX2" fmla="*/ 406 w 14111"/>
                    <a:gd name="connsiteY2" fmla="*/ 9493 h 7055"/>
                    <a:gd name="connsiteX3" fmla="*/ 617 w 14111"/>
                    <a:gd name="connsiteY3" fmla="*/ 12386 h 7055"/>
                    <a:gd name="connsiteX4" fmla="*/ 1746 w 14111"/>
                    <a:gd name="connsiteY4" fmla="*/ 13515 h 7055"/>
                    <a:gd name="connsiteX5" fmla="*/ 3016 w 14111"/>
                    <a:gd name="connsiteY5" fmla="*/ 13585 h 7055"/>
                    <a:gd name="connsiteX6" fmla="*/ 15363 w 14111"/>
                    <a:gd name="connsiteY6" fmla="*/ 4342 h 7055"/>
                    <a:gd name="connsiteX7" fmla="*/ 15152 w 14111"/>
                    <a:gd name="connsiteY7" fmla="*/ 1450 h 7055"/>
                    <a:gd name="connsiteX8" fmla="*/ 14093 w 14111"/>
                    <a:gd name="connsiteY8"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4093" y="250"/>
                      </a:moveTo>
                      <a:cubicBezTo>
                        <a:pt x="13599" y="-32"/>
                        <a:pt x="13106" y="-103"/>
                        <a:pt x="12753" y="180"/>
                      </a:cubicBezTo>
                      <a:lnTo>
                        <a:pt x="406" y="9493"/>
                      </a:lnTo>
                      <a:cubicBezTo>
                        <a:pt x="-230" y="9917"/>
                        <a:pt x="-88" y="11257"/>
                        <a:pt x="617" y="12386"/>
                      </a:cubicBezTo>
                      <a:cubicBezTo>
                        <a:pt x="970" y="12880"/>
                        <a:pt x="1323" y="13303"/>
                        <a:pt x="1746" y="13515"/>
                      </a:cubicBezTo>
                      <a:cubicBezTo>
                        <a:pt x="2240" y="13797"/>
                        <a:pt x="2663" y="13797"/>
                        <a:pt x="3016" y="13585"/>
                      </a:cubicBezTo>
                      <a:lnTo>
                        <a:pt x="15363" y="4342"/>
                      </a:lnTo>
                      <a:cubicBezTo>
                        <a:pt x="15998" y="3848"/>
                        <a:pt x="15857" y="2578"/>
                        <a:pt x="15152" y="1450"/>
                      </a:cubicBezTo>
                      <a:cubicBezTo>
                        <a:pt x="14869" y="885"/>
                        <a:pt x="14446" y="533"/>
                        <a:pt x="14093" y="250"/>
                      </a:cubicBezTo>
                    </a:path>
                  </a:pathLst>
                </a:custGeom>
                <a:solidFill>
                  <a:srgbClr val="FFFFFF"/>
                </a:solidFill>
                <a:ln w="7047"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6F162ECE-7A61-4D62-9F93-D42CE8DC5579}"/>
                    </a:ext>
                  </a:extLst>
                </p:cNvPr>
                <p:cNvSpPr/>
                <p:nvPr/>
              </p:nvSpPr>
              <p:spPr>
                <a:xfrm>
                  <a:off x="7864454" y="4933848"/>
                  <a:ext cx="7056" cy="21167"/>
                </a:xfrm>
                <a:custGeom>
                  <a:avLst/>
                  <a:gdLst>
                    <a:gd name="connsiteX0" fmla="*/ 5313 w 7055"/>
                    <a:gd name="connsiteY0" fmla="*/ 243 h 21166"/>
                    <a:gd name="connsiteX1" fmla="*/ 3619 w 7055"/>
                    <a:gd name="connsiteY1" fmla="*/ 878 h 21166"/>
                    <a:gd name="connsiteX2" fmla="*/ 21 w 7055"/>
                    <a:gd name="connsiteY2" fmla="*/ 20069 h 21166"/>
                    <a:gd name="connsiteX3" fmla="*/ 1432 w 7055"/>
                    <a:gd name="connsiteY3" fmla="*/ 23174 h 21166"/>
                    <a:gd name="connsiteX4" fmla="*/ 1785 w 7055"/>
                    <a:gd name="connsiteY4" fmla="*/ 23385 h 21166"/>
                    <a:gd name="connsiteX5" fmla="*/ 3055 w 7055"/>
                    <a:gd name="connsiteY5" fmla="*/ 23385 h 21166"/>
                    <a:gd name="connsiteX6" fmla="*/ 3479 w 7055"/>
                    <a:gd name="connsiteY6" fmla="*/ 22750 h 21166"/>
                    <a:gd name="connsiteX7" fmla="*/ 7077 w 7055"/>
                    <a:gd name="connsiteY7" fmla="*/ 3489 h 21166"/>
                    <a:gd name="connsiteX8" fmla="*/ 5736 w 7055"/>
                    <a:gd name="connsiteY8" fmla="*/ 384 h 21166"/>
                    <a:gd name="connsiteX9" fmla="*/ 5313 w 7055"/>
                    <a:gd name="connsiteY9" fmla="*/ 243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1166">
                      <a:moveTo>
                        <a:pt x="5313" y="243"/>
                      </a:moveTo>
                      <a:cubicBezTo>
                        <a:pt x="4467" y="-251"/>
                        <a:pt x="3761" y="31"/>
                        <a:pt x="3619" y="878"/>
                      </a:cubicBezTo>
                      <a:lnTo>
                        <a:pt x="21" y="20069"/>
                      </a:lnTo>
                      <a:cubicBezTo>
                        <a:pt x="-120" y="21057"/>
                        <a:pt x="445" y="22398"/>
                        <a:pt x="1432" y="23174"/>
                      </a:cubicBezTo>
                      <a:cubicBezTo>
                        <a:pt x="1574" y="23244"/>
                        <a:pt x="1644" y="23315"/>
                        <a:pt x="1785" y="23385"/>
                      </a:cubicBezTo>
                      <a:cubicBezTo>
                        <a:pt x="2279" y="23668"/>
                        <a:pt x="2773" y="23668"/>
                        <a:pt x="3055" y="23385"/>
                      </a:cubicBezTo>
                      <a:lnTo>
                        <a:pt x="3479" y="22750"/>
                      </a:lnTo>
                      <a:lnTo>
                        <a:pt x="7077" y="3489"/>
                      </a:lnTo>
                      <a:cubicBezTo>
                        <a:pt x="7218" y="2501"/>
                        <a:pt x="6654" y="1160"/>
                        <a:pt x="5736" y="384"/>
                      </a:cubicBezTo>
                      <a:cubicBezTo>
                        <a:pt x="5525" y="384"/>
                        <a:pt x="5454" y="243"/>
                        <a:pt x="5313" y="243"/>
                      </a:cubicBezTo>
                    </a:path>
                  </a:pathLst>
                </a:custGeom>
                <a:solidFill>
                  <a:srgbClr val="FFFFFF"/>
                </a:solidFill>
                <a:ln w="7047"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A12FB0D4-8AC6-4DF7-A61A-E6BC603D4503}"/>
                    </a:ext>
                  </a:extLst>
                </p:cNvPr>
                <p:cNvSpPr/>
                <p:nvPr/>
              </p:nvSpPr>
              <p:spPr>
                <a:xfrm>
                  <a:off x="7785479" y="4893083"/>
                  <a:ext cx="7056" cy="28222"/>
                </a:xfrm>
                <a:custGeom>
                  <a:avLst/>
                  <a:gdLst>
                    <a:gd name="connsiteX0" fmla="*/ 1737 w 7055"/>
                    <a:gd name="connsiteY0" fmla="*/ 227 h 28222"/>
                    <a:gd name="connsiteX1" fmla="*/ 1173 w 7055"/>
                    <a:gd name="connsiteY1" fmla="*/ 15 h 28222"/>
                    <a:gd name="connsiteX2" fmla="*/ 114 w 7055"/>
                    <a:gd name="connsiteY2" fmla="*/ 1921 h 28222"/>
                    <a:gd name="connsiteX3" fmla="*/ 6253 w 7055"/>
                    <a:gd name="connsiteY3" fmla="*/ 25909 h 28222"/>
                    <a:gd name="connsiteX4" fmla="*/ 7876 w 7055"/>
                    <a:gd name="connsiteY4" fmla="*/ 28167 h 28222"/>
                    <a:gd name="connsiteX5" fmla="*/ 8440 w 7055"/>
                    <a:gd name="connsiteY5" fmla="*/ 28379 h 28222"/>
                    <a:gd name="connsiteX6" fmla="*/ 9146 w 7055"/>
                    <a:gd name="connsiteY6" fmla="*/ 28238 h 28222"/>
                    <a:gd name="connsiteX7" fmla="*/ 9428 w 7055"/>
                    <a:gd name="connsiteY7" fmla="*/ 26474 h 28222"/>
                    <a:gd name="connsiteX8" fmla="*/ 3289 w 7055"/>
                    <a:gd name="connsiteY8" fmla="*/ 2414 h 28222"/>
                    <a:gd name="connsiteX9" fmla="*/ 1737 w 7055"/>
                    <a:gd name="connsiteY9" fmla="*/ 2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8222">
                      <a:moveTo>
                        <a:pt x="1737" y="227"/>
                      </a:moveTo>
                      <a:cubicBezTo>
                        <a:pt x="1526" y="86"/>
                        <a:pt x="1385" y="15"/>
                        <a:pt x="1173" y="15"/>
                      </a:cubicBezTo>
                      <a:cubicBezTo>
                        <a:pt x="256" y="-126"/>
                        <a:pt x="-238" y="721"/>
                        <a:pt x="114" y="1921"/>
                      </a:cubicBezTo>
                      <a:lnTo>
                        <a:pt x="6253" y="25909"/>
                      </a:lnTo>
                      <a:cubicBezTo>
                        <a:pt x="6465" y="26897"/>
                        <a:pt x="7170" y="27814"/>
                        <a:pt x="7876" y="28167"/>
                      </a:cubicBezTo>
                      <a:cubicBezTo>
                        <a:pt x="8087" y="28238"/>
                        <a:pt x="8228" y="28379"/>
                        <a:pt x="8440" y="28379"/>
                      </a:cubicBezTo>
                      <a:lnTo>
                        <a:pt x="9146" y="28238"/>
                      </a:lnTo>
                      <a:cubicBezTo>
                        <a:pt x="9498" y="27955"/>
                        <a:pt x="9640" y="27320"/>
                        <a:pt x="9428" y="26474"/>
                      </a:cubicBezTo>
                      <a:lnTo>
                        <a:pt x="3289" y="2414"/>
                      </a:lnTo>
                      <a:cubicBezTo>
                        <a:pt x="3078" y="1497"/>
                        <a:pt x="2443" y="650"/>
                        <a:pt x="1737" y="227"/>
                      </a:cubicBezTo>
                    </a:path>
                  </a:pathLst>
                </a:custGeom>
                <a:solidFill>
                  <a:srgbClr val="FFFFFF"/>
                </a:solidFill>
                <a:ln w="7047" cap="flat">
                  <a:noFill/>
                  <a:prstDash val="solid"/>
                  <a:miter/>
                </a:ln>
              </p:spPr>
              <p:txBody>
                <a:bodyPr rtlCol="0" anchor="ctr"/>
                <a:lstStyle/>
                <a:p>
                  <a:endParaRPr lang="en-ID"/>
                </a:p>
              </p:txBody>
            </p:sp>
          </p:grpSp>
          <p:sp>
            <p:nvSpPr>
              <p:cNvPr id="101" name="Freeform: Shape 100">
                <a:extLst>
                  <a:ext uri="{FF2B5EF4-FFF2-40B4-BE49-F238E27FC236}">
                    <a16:creationId xmlns:a16="http://schemas.microsoft.com/office/drawing/2014/main" id="{299454AA-AA9A-475D-ADAE-EC24220741BB}"/>
                  </a:ext>
                </a:extLst>
              </p:cNvPr>
              <p:cNvSpPr/>
              <p:nvPr/>
            </p:nvSpPr>
            <p:spPr>
              <a:xfrm>
                <a:off x="7831314" y="5088574"/>
                <a:ext cx="14111" cy="14111"/>
              </a:xfrm>
              <a:custGeom>
                <a:avLst/>
                <a:gdLst>
                  <a:gd name="connsiteX0" fmla="*/ 7902 w 14111"/>
                  <a:gd name="connsiteY0" fmla="*/ 1092 h 14111"/>
                  <a:gd name="connsiteX1" fmla="*/ 0 w 14111"/>
                  <a:gd name="connsiteY1" fmla="*/ 5608 h 14111"/>
                  <a:gd name="connsiteX2" fmla="*/ 7902 w 14111"/>
                  <a:gd name="connsiteY2" fmla="*/ 19296 h 14111"/>
                  <a:gd name="connsiteX3" fmla="*/ 15804 w 14111"/>
                  <a:gd name="connsiteY3" fmla="*/ 14780 h 14111"/>
                  <a:gd name="connsiteX4" fmla="*/ 7902 w 14111"/>
                  <a:gd name="connsiteY4" fmla="*/ 109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7902" y="1092"/>
                    </a:moveTo>
                    <a:cubicBezTo>
                      <a:pt x="3528" y="-1448"/>
                      <a:pt x="0" y="598"/>
                      <a:pt x="0" y="5608"/>
                    </a:cubicBezTo>
                    <a:cubicBezTo>
                      <a:pt x="0" y="10617"/>
                      <a:pt x="3528" y="16756"/>
                      <a:pt x="7902" y="19296"/>
                    </a:cubicBezTo>
                    <a:cubicBezTo>
                      <a:pt x="12277" y="21836"/>
                      <a:pt x="15804" y="19790"/>
                      <a:pt x="15804" y="14780"/>
                    </a:cubicBezTo>
                    <a:cubicBezTo>
                      <a:pt x="15804" y="9771"/>
                      <a:pt x="12277" y="3632"/>
                      <a:pt x="7902" y="1092"/>
                    </a:cubicBezTo>
                  </a:path>
                </a:pathLst>
              </a:custGeom>
              <a:solidFill>
                <a:schemeClr val="accent1"/>
              </a:solidFill>
              <a:ln w="7047" cap="flat">
                <a:noFill/>
                <a:prstDash val="solid"/>
                <a:miter/>
              </a:ln>
            </p:spPr>
            <p:txBody>
              <a:bodyPr rtlCol="0" anchor="ctr"/>
              <a:lstStyle/>
              <a:p>
                <a:endParaRPr lang="en-ID"/>
              </a:p>
            </p:txBody>
          </p:sp>
        </p:grpSp>
      </p:grpSp>
      <p:grpSp>
        <p:nvGrpSpPr>
          <p:cNvPr id="123" name="Group 122">
            <a:extLst>
              <a:ext uri="{FF2B5EF4-FFF2-40B4-BE49-F238E27FC236}">
                <a16:creationId xmlns:a16="http://schemas.microsoft.com/office/drawing/2014/main" id="{2793E177-7700-46D7-92EA-0D094BE75268}"/>
              </a:ext>
            </a:extLst>
          </p:cNvPr>
          <p:cNvGrpSpPr/>
          <p:nvPr/>
        </p:nvGrpSpPr>
        <p:grpSpPr>
          <a:xfrm>
            <a:off x="6646399" y="2663423"/>
            <a:ext cx="931333" cy="571924"/>
            <a:chOff x="6449294" y="2363915"/>
            <a:chExt cx="5178130" cy="3497836"/>
          </a:xfrm>
          <a:effectLst>
            <a:outerShdw blurRad="990600" dist="203200" dir="5400000" sx="101000" sy="101000" algn="t" rotWithShape="0">
              <a:prstClr val="black">
                <a:alpha val="17000"/>
              </a:prstClr>
            </a:outerShdw>
          </a:effectLst>
        </p:grpSpPr>
        <p:sp>
          <p:nvSpPr>
            <p:cNvPr id="124" name="Freeform: Shape 123">
              <a:extLst>
                <a:ext uri="{FF2B5EF4-FFF2-40B4-BE49-F238E27FC236}">
                  <a16:creationId xmlns:a16="http://schemas.microsoft.com/office/drawing/2014/main" id="{70F22713-05A7-4F86-B86C-37CEF2F272C4}"/>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A1D19040-72F0-4CC5-A97D-5804BF17CDC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19C0AF0A-F9E4-4132-80AD-A31537865D09}"/>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27" name="Graphic 3">
            <a:extLst>
              <a:ext uri="{FF2B5EF4-FFF2-40B4-BE49-F238E27FC236}">
                <a16:creationId xmlns:a16="http://schemas.microsoft.com/office/drawing/2014/main" id="{74276A9C-A062-47F9-BB59-9228AD32E623}"/>
              </a:ext>
            </a:extLst>
          </p:cNvPr>
          <p:cNvGrpSpPr/>
          <p:nvPr/>
        </p:nvGrpSpPr>
        <p:grpSpPr>
          <a:xfrm>
            <a:off x="6908200" y="2576090"/>
            <a:ext cx="397571" cy="480955"/>
            <a:chOff x="6434031" y="4916240"/>
            <a:chExt cx="529167" cy="640151"/>
          </a:xfrm>
          <a:solidFill>
            <a:schemeClr val="accent1"/>
          </a:solidFill>
        </p:grpSpPr>
        <p:grpSp>
          <p:nvGrpSpPr>
            <p:cNvPr id="128" name="Graphic 3">
              <a:extLst>
                <a:ext uri="{FF2B5EF4-FFF2-40B4-BE49-F238E27FC236}">
                  <a16:creationId xmlns:a16="http://schemas.microsoft.com/office/drawing/2014/main" id="{E4DEB611-DA9B-41F2-AC70-B8EF65B0F318}"/>
                </a:ext>
              </a:extLst>
            </p:cNvPr>
            <p:cNvGrpSpPr/>
            <p:nvPr/>
          </p:nvGrpSpPr>
          <p:grpSpPr>
            <a:xfrm>
              <a:off x="6434031" y="5210669"/>
              <a:ext cx="529167" cy="345722"/>
              <a:chOff x="6434031" y="5210669"/>
              <a:chExt cx="529167" cy="345722"/>
            </a:xfrm>
            <a:solidFill>
              <a:schemeClr val="accent1"/>
            </a:solidFill>
          </p:grpSpPr>
          <p:sp>
            <p:nvSpPr>
              <p:cNvPr id="215" name="Freeform: Shape 214">
                <a:extLst>
                  <a:ext uri="{FF2B5EF4-FFF2-40B4-BE49-F238E27FC236}">
                    <a16:creationId xmlns:a16="http://schemas.microsoft.com/office/drawing/2014/main" id="{6E2F8F74-0EA6-4D7B-AE7C-FD379E4A0C44}"/>
                  </a:ext>
                </a:extLst>
              </p:cNvPr>
              <p:cNvSpPr/>
              <p:nvPr/>
            </p:nvSpPr>
            <p:spPr>
              <a:xfrm>
                <a:off x="6896806" y="5477863"/>
                <a:ext cx="63500" cy="77611"/>
              </a:xfrm>
              <a:custGeom>
                <a:avLst/>
                <a:gdLst>
                  <a:gd name="connsiteX0" fmla="*/ 141 w 63499"/>
                  <a:gd name="connsiteY0" fmla="*/ 39158 h 77611"/>
                  <a:gd name="connsiteX1" fmla="*/ 67451 w 63499"/>
                  <a:gd name="connsiteY1" fmla="*/ 0 h 77611"/>
                  <a:gd name="connsiteX2" fmla="*/ 67380 w 63499"/>
                  <a:gd name="connsiteY2" fmla="*/ 41275 h 77611"/>
                  <a:gd name="connsiteX3" fmla="*/ 0 w 63499"/>
                  <a:gd name="connsiteY3" fmla="*/ 80363 h 77611"/>
                </a:gdLst>
                <a:ahLst/>
                <a:cxnLst>
                  <a:cxn ang="0">
                    <a:pos x="connsiteX0" y="connsiteY0"/>
                  </a:cxn>
                  <a:cxn ang="0">
                    <a:pos x="connsiteX1" y="connsiteY1"/>
                  </a:cxn>
                  <a:cxn ang="0">
                    <a:pos x="connsiteX2" y="connsiteY2"/>
                  </a:cxn>
                  <a:cxn ang="0">
                    <a:pos x="connsiteX3" y="connsiteY3"/>
                  </a:cxn>
                </a:cxnLst>
                <a:rect l="l" t="t" r="r" b="b"/>
                <a:pathLst>
                  <a:path w="63499" h="77611">
                    <a:moveTo>
                      <a:pt x="141" y="39158"/>
                    </a:moveTo>
                    <a:lnTo>
                      <a:pt x="67451" y="0"/>
                    </a:lnTo>
                    <a:lnTo>
                      <a:pt x="67380" y="41275"/>
                    </a:lnTo>
                    <a:lnTo>
                      <a:pt x="0" y="80363"/>
                    </a:lnTo>
                    <a:close/>
                  </a:path>
                </a:pathLst>
              </a:custGeom>
              <a:solidFill>
                <a:schemeClr val="accent4">
                  <a:lumMod val="75000"/>
                </a:schemeClr>
              </a:solidFill>
              <a:ln w="7047"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68C7DAF2-DC5B-4AC9-903F-F894885FB8B5}"/>
                  </a:ext>
                </a:extLst>
              </p:cNvPr>
              <p:cNvSpPr/>
              <p:nvPr/>
            </p:nvSpPr>
            <p:spPr>
              <a:xfrm>
                <a:off x="6434173" y="5210669"/>
                <a:ext cx="529167" cy="303389"/>
              </a:xfrm>
              <a:custGeom>
                <a:avLst/>
                <a:gdLst>
                  <a:gd name="connsiteX0" fmla="*/ 0 w 529166"/>
                  <a:gd name="connsiteY0" fmla="*/ 39158 h 303388"/>
                  <a:gd name="connsiteX1" fmla="*/ 67380 w 529166"/>
                  <a:gd name="connsiteY1" fmla="*/ 0 h 303388"/>
                  <a:gd name="connsiteX2" fmla="*/ 530084 w 529166"/>
                  <a:gd name="connsiteY2" fmla="*/ 267194 h 303388"/>
                  <a:gd name="connsiteX3" fmla="*/ 462774 w 529166"/>
                  <a:gd name="connsiteY3" fmla="*/ 306352 h 303388"/>
                </a:gdLst>
                <a:ahLst/>
                <a:cxnLst>
                  <a:cxn ang="0">
                    <a:pos x="connsiteX0" y="connsiteY0"/>
                  </a:cxn>
                  <a:cxn ang="0">
                    <a:pos x="connsiteX1" y="connsiteY1"/>
                  </a:cxn>
                  <a:cxn ang="0">
                    <a:pos x="connsiteX2" y="connsiteY2"/>
                  </a:cxn>
                  <a:cxn ang="0">
                    <a:pos x="connsiteX3" y="connsiteY3"/>
                  </a:cxn>
                </a:cxnLst>
                <a:rect l="l" t="t" r="r" b="b"/>
                <a:pathLst>
                  <a:path w="529166" h="303388">
                    <a:moveTo>
                      <a:pt x="0" y="39158"/>
                    </a:moveTo>
                    <a:lnTo>
                      <a:pt x="67380" y="0"/>
                    </a:lnTo>
                    <a:lnTo>
                      <a:pt x="530084" y="267194"/>
                    </a:lnTo>
                    <a:lnTo>
                      <a:pt x="462774" y="30635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17" name="Freeform: Shape 216">
                <a:extLst>
                  <a:ext uri="{FF2B5EF4-FFF2-40B4-BE49-F238E27FC236}">
                    <a16:creationId xmlns:a16="http://schemas.microsoft.com/office/drawing/2014/main" id="{1734BB48-7675-4F56-843D-32BE5D1146A6}"/>
                  </a:ext>
                </a:extLst>
              </p:cNvPr>
              <p:cNvSpPr/>
              <p:nvPr/>
            </p:nvSpPr>
            <p:spPr>
              <a:xfrm>
                <a:off x="6434031" y="5249827"/>
                <a:ext cx="458611" cy="303389"/>
              </a:xfrm>
              <a:custGeom>
                <a:avLst/>
                <a:gdLst>
                  <a:gd name="connsiteX0" fmla="*/ 462915 w 458611"/>
                  <a:gd name="connsiteY0" fmla="*/ 267194 h 303388"/>
                  <a:gd name="connsiteX1" fmla="*/ 462774 w 458611"/>
                  <a:gd name="connsiteY1" fmla="*/ 308399 h 303388"/>
                  <a:gd name="connsiteX2" fmla="*/ 0 w 458611"/>
                  <a:gd name="connsiteY2" fmla="*/ 41275 h 303388"/>
                  <a:gd name="connsiteX3" fmla="*/ 141 w 458611"/>
                  <a:gd name="connsiteY3" fmla="*/ 0 h 303388"/>
                </a:gdLst>
                <a:ahLst/>
                <a:cxnLst>
                  <a:cxn ang="0">
                    <a:pos x="connsiteX0" y="connsiteY0"/>
                  </a:cxn>
                  <a:cxn ang="0">
                    <a:pos x="connsiteX1" y="connsiteY1"/>
                  </a:cxn>
                  <a:cxn ang="0">
                    <a:pos x="connsiteX2" y="connsiteY2"/>
                  </a:cxn>
                  <a:cxn ang="0">
                    <a:pos x="connsiteX3" y="connsiteY3"/>
                  </a:cxn>
                </a:cxnLst>
                <a:rect l="l" t="t" r="r" b="b"/>
                <a:pathLst>
                  <a:path w="458611" h="303388">
                    <a:moveTo>
                      <a:pt x="462915" y="267194"/>
                    </a:moveTo>
                    <a:lnTo>
                      <a:pt x="462774" y="308399"/>
                    </a:lnTo>
                    <a:lnTo>
                      <a:pt x="0" y="41275"/>
                    </a:lnTo>
                    <a:lnTo>
                      <a:pt x="141" y="0"/>
                    </a:lnTo>
                    <a:close/>
                  </a:path>
                </a:pathLst>
              </a:custGeom>
              <a:solidFill>
                <a:schemeClr val="accent4"/>
              </a:solidFill>
              <a:ln w="7047" cap="flat">
                <a:noFill/>
                <a:prstDash val="solid"/>
                <a:miter/>
              </a:ln>
            </p:spPr>
            <p:txBody>
              <a:bodyPr rtlCol="0" anchor="ctr"/>
              <a:lstStyle/>
              <a:p>
                <a:endParaRPr lang="en-ID"/>
              </a:p>
            </p:txBody>
          </p:sp>
        </p:grpSp>
        <p:sp>
          <p:nvSpPr>
            <p:cNvPr id="129" name="Freeform: Shape 128">
              <a:extLst>
                <a:ext uri="{FF2B5EF4-FFF2-40B4-BE49-F238E27FC236}">
                  <a16:creationId xmlns:a16="http://schemas.microsoft.com/office/drawing/2014/main" id="{38A41DDD-D19B-4BAD-B58D-64EB9C79AE72}"/>
                </a:ext>
              </a:extLst>
            </p:cNvPr>
            <p:cNvSpPr/>
            <p:nvPr/>
          </p:nvSpPr>
          <p:spPr>
            <a:xfrm>
              <a:off x="6498025" y="4949402"/>
              <a:ext cx="63500" cy="331611"/>
            </a:xfrm>
            <a:custGeom>
              <a:avLst/>
              <a:gdLst>
                <a:gd name="connsiteX0" fmla="*/ 847 w 63499"/>
                <a:gd name="connsiteY0" fmla="*/ 39158 h 331611"/>
                <a:gd name="connsiteX1" fmla="*/ 68228 w 63499"/>
                <a:gd name="connsiteY1" fmla="*/ 0 h 331611"/>
                <a:gd name="connsiteX2" fmla="*/ 67381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8"/>
                  </a:moveTo>
                  <a:lnTo>
                    <a:pt x="68228" y="0"/>
                  </a:lnTo>
                  <a:lnTo>
                    <a:pt x="67381" y="298168"/>
                  </a:lnTo>
                  <a:lnTo>
                    <a:pt x="0" y="337326"/>
                  </a:lnTo>
                  <a:close/>
                </a:path>
              </a:pathLst>
            </a:custGeom>
            <a:solidFill>
              <a:schemeClr val="accent2">
                <a:lumMod val="75000"/>
              </a:schemeClr>
            </a:solidFill>
            <a:ln w="7047"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6D0ABD45-DD4A-4046-B091-F06A0B031961}"/>
                </a:ext>
              </a:extLst>
            </p:cNvPr>
            <p:cNvSpPr/>
            <p:nvPr/>
          </p:nvSpPr>
          <p:spPr>
            <a:xfrm>
              <a:off x="6468181" y="4916240"/>
              <a:ext cx="91722" cy="70556"/>
            </a:xfrm>
            <a:custGeom>
              <a:avLst/>
              <a:gdLst>
                <a:gd name="connsiteX0" fmla="*/ 19755 w 91722"/>
                <a:gd name="connsiteY0" fmla="*/ 46920 h 70555"/>
                <a:gd name="connsiteX1" fmla="*/ 19755 w 91722"/>
                <a:gd name="connsiteY1" fmla="*/ 46920 h 70555"/>
                <a:gd name="connsiteX2" fmla="*/ 22860 w 91722"/>
                <a:gd name="connsiteY2" fmla="*/ 50589 h 70555"/>
                <a:gd name="connsiteX3" fmla="*/ 22860 w 91722"/>
                <a:gd name="connsiteY3" fmla="*/ 50589 h 70555"/>
                <a:gd name="connsiteX4" fmla="*/ 25470 w 91722"/>
                <a:gd name="connsiteY4" fmla="*/ 54540 h 70555"/>
                <a:gd name="connsiteX5" fmla="*/ 25612 w 91722"/>
                <a:gd name="connsiteY5" fmla="*/ 54751 h 70555"/>
                <a:gd name="connsiteX6" fmla="*/ 27728 w 91722"/>
                <a:gd name="connsiteY6" fmla="*/ 58914 h 70555"/>
                <a:gd name="connsiteX7" fmla="*/ 27728 w 91722"/>
                <a:gd name="connsiteY7" fmla="*/ 58985 h 70555"/>
                <a:gd name="connsiteX8" fmla="*/ 29351 w 91722"/>
                <a:gd name="connsiteY8" fmla="*/ 63359 h 70555"/>
                <a:gd name="connsiteX9" fmla="*/ 29351 w 91722"/>
                <a:gd name="connsiteY9" fmla="*/ 63430 h 70555"/>
                <a:gd name="connsiteX10" fmla="*/ 30409 w 91722"/>
                <a:gd name="connsiteY10" fmla="*/ 67874 h 70555"/>
                <a:gd name="connsiteX11" fmla="*/ 30409 w 91722"/>
                <a:gd name="connsiteY11" fmla="*/ 67874 h 70555"/>
                <a:gd name="connsiteX12" fmla="*/ 30762 w 91722"/>
                <a:gd name="connsiteY12" fmla="*/ 72249 h 70555"/>
                <a:gd name="connsiteX13" fmla="*/ 98143 w 91722"/>
                <a:gd name="connsiteY13" fmla="*/ 33091 h 70555"/>
                <a:gd name="connsiteX14" fmla="*/ 98143 w 91722"/>
                <a:gd name="connsiteY14" fmla="*/ 32315 h 70555"/>
                <a:gd name="connsiteX15" fmla="*/ 98072 w 91722"/>
                <a:gd name="connsiteY15" fmla="*/ 31468 h 70555"/>
                <a:gd name="connsiteX16" fmla="*/ 98002 w 91722"/>
                <a:gd name="connsiteY16" fmla="*/ 30621 h 70555"/>
                <a:gd name="connsiteX17" fmla="*/ 97931 w 91722"/>
                <a:gd name="connsiteY17" fmla="*/ 29775 h 70555"/>
                <a:gd name="connsiteX18" fmla="*/ 97790 w 91722"/>
                <a:gd name="connsiteY18" fmla="*/ 28857 h 70555"/>
                <a:gd name="connsiteX19" fmla="*/ 97790 w 91722"/>
                <a:gd name="connsiteY19" fmla="*/ 28857 h 70555"/>
                <a:gd name="connsiteX20" fmla="*/ 97790 w 91722"/>
                <a:gd name="connsiteY20" fmla="*/ 28857 h 70555"/>
                <a:gd name="connsiteX21" fmla="*/ 97649 w 91722"/>
                <a:gd name="connsiteY21" fmla="*/ 28011 h 70555"/>
                <a:gd name="connsiteX22" fmla="*/ 97437 w 91722"/>
                <a:gd name="connsiteY22" fmla="*/ 27094 h 70555"/>
                <a:gd name="connsiteX23" fmla="*/ 97226 w 91722"/>
                <a:gd name="connsiteY23" fmla="*/ 26176 h 70555"/>
                <a:gd name="connsiteX24" fmla="*/ 96943 w 91722"/>
                <a:gd name="connsiteY24" fmla="*/ 25259 h 70555"/>
                <a:gd name="connsiteX25" fmla="*/ 96732 w 91722"/>
                <a:gd name="connsiteY25" fmla="*/ 24554 h 70555"/>
                <a:gd name="connsiteX26" fmla="*/ 96732 w 91722"/>
                <a:gd name="connsiteY26" fmla="*/ 24483 h 70555"/>
                <a:gd name="connsiteX27" fmla="*/ 96661 w 91722"/>
                <a:gd name="connsiteY27" fmla="*/ 24342 h 70555"/>
                <a:gd name="connsiteX28" fmla="*/ 96379 w 91722"/>
                <a:gd name="connsiteY28" fmla="*/ 23424 h 70555"/>
                <a:gd name="connsiteX29" fmla="*/ 96026 w 91722"/>
                <a:gd name="connsiteY29" fmla="*/ 22507 h 70555"/>
                <a:gd name="connsiteX30" fmla="*/ 95673 w 91722"/>
                <a:gd name="connsiteY30" fmla="*/ 21661 h 70555"/>
                <a:gd name="connsiteX31" fmla="*/ 95321 w 91722"/>
                <a:gd name="connsiteY31" fmla="*/ 20814 h 70555"/>
                <a:gd name="connsiteX32" fmla="*/ 95038 w 91722"/>
                <a:gd name="connsiteY32" fmla="*/ 20179 h 70555"/>
                <a:gd name="connsiteX33" fmla="*/ 95038 w 91722"/>
                <a:gd name="connsiteY33" fmla="*/ 20109 h 70555"/>
                <a:gd name="connsiteX34" fmla="*/ 94968 w 91722"/>
                <a:gd name="connsiteY34" fmla="*/ 19967 h 70555"/>
                <a:gd name="connsiteX35" fmla="*/ 94545 w 91722"/>
                <a:gd name="connsiteY35" fmla="*/ 19121 h 70555"/>
                <a:gd name="connsiteX36" fmla="*/ 94121 w 91722"/>
                <a:gd name="connsiteY36" fmla="*/ 18203 h 70555"/>
                <a:gd name="connsiteX37" fmla="*/ 93557 w 91722"/>
                <a:gd name="connsiteY37" fmla="*/ 17145 h 70555"/>
                <a:gd name="connsiteX38" fmla="*/ 92922 w 91722"/>
                <a:gd name="connsiteY38" fmla="*/ 16016 h 70555"/>
                <a:gd name="connsiteX39" fmla="*/ 92781 w 91722"/>
                <a:gd name="connsiteY39" fmla="*/ 15805 h 70555"/>
                <a:gd name="connsiteX40" fmla="*/ 92639 w 91722"/>
                <a:gd name="connsiteY40" fmla="*/ 15593 h 70555"/>
                <a:gd name="connsiteX41" fmla="*/ 91299 w 91722"/>
                <a:gd name="connsiteY41" fmla="*/ 13476 h 70555"/>
                <a:gd name="connsiteX42" fmla="*/ 90170 w 91722"/>
                <a:gd name="connsiteY42" fmla="*/ 11853 h 70555"/>
                <a:gd name="connsiteX43" fmla="*/ 89394 w 91722"/>
                <a:gd name="connsiteY43" fmla="*/ 10795 h 70555"/>
                <a:gd name="connsiteX44" fmla="*/ 88688 w 91722"/>
                <a:gd name="connsiteY44" fmla="*/ 9949 h 70555"/>
                <a:gd name="connsiteX45" fmla="*/ 87983 w 91722"/>
                <a:gd name="connsiteY45" fmla="*/ 9173 h 70555"/>
                <a:gd name="connsiteX46" fmla="*/ 87277 w 91722"/>
                <a:gd name="connsiteY46" fmla="*/ 8396 h 70555"/>
                <a:gd name="connsiteX47" fmla="*/ 87136 w 91722"/>
                <a:gd name="connsiteY47" fmla="*/ 8255 h 70555"/>
                <a:gd name="connsiteX48" fmla="*/ 87066 w 91722"/>
                <a:gd name="connsiteY48" fmla="*/ 8185 h 70555"/>
                <a:gd name="connsiteX49" fmla="*/ 86501 w 91722"/>
                <a:gd name="connsiteY49" fmla="*/ 7620 h 70555"/>
                <a:gd name="connsiteX50" fmla="*/ 85725 w 91722"/>
                <a:gd name="connsiteY50" fmla="*/ 6844 h 70555"/>
                <a:gd name="connsiteX51" fmla="*/ 84949 w 91722"/>
                <a:gd name="connsiteY51" fmla="*/ 6138 h 70555"/>
                <a:gd name="connsiteX52" fmla="*/ 84173 w 91722"/>
                <a:gd name="connsiteY52" fmla="*/ 5433 h 70555"/>
                <a:gd name="connsiteX53" fmla="*/ 83749 w 91722"/>
                <a:gd name="connsiteY53" fmla="*/ 5080 h 70555"/>
                <a:gd name="connsiteX54" fmla="*/ 83679 w 91722"/>
                <a:gd name="connsiteY54" fmla="*/ 5010 h 70555"/>
                <a:gd name="connsiteX55" fmla="*/ 83397 w 91722"/>
                <a:gd name="connsiteY55" fmla="*/ 4728 h 70555"/>
                <a:gd name="connsiteX56" fmla="*/ 82621 w 91722"/>
                <a:gd name="connsiteY56" fmla="*/ 4092 h 70555"/>
                <a:gd name="connsiteX57" fmla="*/ 81844 w 91722"/>
                <a:gd name="connsiteY57" fmla="*/ 3528 h 70555"/>
                <a:gd name="connsiteX58" fmla="*/ 81068 w 91722"/>
                <a:gd name="connsiteY58" fmla="*/ 3034 h 70555"/>
                <a:gd name="connsiteX59" fmla="*/ 80292 w 91722"/>
                <a:gd name="connsiteY59" fmla="*/ 2540 h 70555"/>
                <a:gd name="connsiteX60" fmla="*/ 80080 w 91722"/>
                <a:gd name="connsiteY60" fmla="*/ 2470 h 70555"/>
                <a:gd name="connsiteX61" fmla="*/ 79516 w 91722"/>
                <a:gd name="connsiteY61" fmla="*/ 2117 h 70555"/>
                <a:gd name="connsiteX62" fmla="*/ 78810 w 91722"/>
                <a:gd name="connsiteY62" fmla="*/ 1764 h 70555"/>
                <a:gd name="connsiteX63" fmla="*/ 78316 w 91722"/>
                <a:gd name="connsiteY63" fmla="*/ 1552 h 70555"/>
                <a:gd name="connsiteX64" fmla="*/ 78176 w 91722"/>
                <a:gd name="connsiteY64" fmla="*/ 1482 h 70555"/>
                <a:gd name="connsiteX65" fmla="*/ 78034 w 91722"/>
                <a:gd name="connsiteY65" fmla="*/ 1411 h 70555"/>
                <a:gd name="connsiteX66" fmla="*/ 77329 w 91722"/>
                <a:gd name="connsiteY66" fmla="*/ 1129 h 70555"/>
                <a:gd name="connsiteX67" fmla="*/ 76623 w 91722"/>
                <a:gd name="connsiteY67" fmla="*/ 847 h 70555"/>
                <a:gd name="connsiteX68" fmla="*/ 76482 w 91722"/>
                <a:gd name="connsiteY68" fmla="*/ 776 h 70555"/>
                <a:gd name="connsiteX69" fmla="*/ 76412 w 91722"/>
                <a:gd name="connsiteY69" fmla="*/ 776 h 70555"/>
                <a:gd name="connsiteX70" fmla="*/ 75918 w 91722"/>
                <a:gd name="connsiteY70" fmla="*/ 635 h 70555"/>
                <a:gd name="connsiteX71" fmla="*/ 75142 w 91722"/>
                <a:gd name="connsiteY71" fmla="*/ 423 h 70555"/>
                <a:gd name="connsiteX72" fmla="*/ 74789 w 91722"/>
                <a:gd name="connsiteY72" fmla="*/ 353 h 70555"/>
                <a:gd name="connsiteX73" fmla="*/ 74648 w 91722"/>
                <a:gd name="connsiteY73" fmla="*/ 282 h 70555"/>
                <a:gd name="connsiteX74" fmla="*/ 74436 w 91722"/>
                <a:gd name="connsiteY74" fmla="*/ 212 h 70555"/>
                <a:gd name="connsiteX75" fmla="*/ 73660 w 91722"/>
                <a:gd name="connsiteY75" fmla="*/ 71 h 70555"/>
                <a:gd name="connsiteX76" fmla="*/ 73166 w 91722"/>
                <a:gd name="connsiteY76" fmla="*/ 0 h 70555"/>
                <a:gd name="connsiteX77" fmla="*/ 73025 w 91722"/>
                <a:gd name="connsiteY77" fmla="*/ 0 h 70555"/>
                <a:gd name="connsiteX78" fmla="*/ 72884 w 91722"/>
                <a:gd name="connsiteY78" fmla="*/ 0 h 70555"/>
                <a:gd name="connsiteX79" fmla="*/ 72037 w 91722"/>
                <a:gd name="connsiteY79" fmla="*/ 0 h 70555"/>
                <a:gd name="connsiteX80" fmla="*/ 71684 w 91722"/>
                <a:gd name="connsiteY80" fmla="*/ 0 h 70555"/>
                <a:gd name="connsiteX81" fmla="*/ 71402 w 91722"/>
                <a:gd name="connsiteY81" fmla="*/ 0 h 70555"/>
                <a:gd name="connsiteX82" fmla="*/ 71120 w 91722"/>
                <a:gd name="connsiteY82" fmla="*/ 0 h 70555"/>
                <a:gd name="connsiteX83" fmla="*/ 70062 w 91722"/>
                <a:gd name="connsiteY83" fmla="*/ 141 h 70555"/>
                <a:gd name="connsiteX84" fmla="*/ 70062 w 91722"/>
                <a:gd name="connsiteY84" fmla="*/ 141 h 70555"/>
                <a:gd name="connsiteX85" fmla="*/ 69850 w 91722"/>
                <a:gd name="connsiteY85" fmla="*/ 212 h 70555"/>
                <a:gd name="connsiteX86" fmla="*/ 68862 w 91722"/>
                <a:gd name="connsiteY86" fmla="*/ 494 h 70555"/>
                <a:gd name="connsiteX87" fmla="*/ 68792 w 91722"/>
                <a:gd name="connsiteY87" fmla="*/ 565 h 70555"/>
                <a:gd name="connsiteX88" fmla="*/ 67380 w 91722"/>
                <a:gd name="connsiteY88" fmla="*/ 1200 h 70555"/>
                <a:gd name="connsiteX89" fmla="*/ 0 w 91722"/>
                <a:gd name="connsiteY89" fmla="*/ 40358 h 70555"/>
                <a:gd name="connsiteX90" fmla="*/ 1341 w 91722"/>
                <a:gd name="connsiteY90" fmla="*/ 39723 h 70555"/>
                <a:gd name="connsiteX91" fmla="*/ 2469 w 91722"/>
                <a:gd name="connsiteY91" fmla="*/ 39370 h 70555"/>
                <a:gd name="connsiteX92" fmla="*/ 2681 w 91722"/>
                <a:gd name="connsiteY92" fmla="*/ 39299 h 70555"/>
                <a:gd name="connsiteX93" fmla="*/ 4022 w 91722"/>
                <a:gd name="connsiteY93" fmla="*/ 39159 h 70555"/>
                <a:gd name="connsiteX94" fmla="*/ 4304 w 91722"/>
                <a:gd name="connsiteY94" fmla="*/ 39159 h 70555"/>
                <a:gd name="connsiteX95" fmla="*/ 5644 w 91722"/>
                <a:gd name="connsiteY95" fmla="*/ 39159 h 70555"/>
                <a:gd name="connsiteX96" fmla="*/ 5786 w 91722"/>
                <a:gd name="connsiteY96" fmla="*/ 39159 h 70555"/>
                <a:gd name="connsiteX97" fmla="*/ 7267 w 91722"/>
                <a:gd name="connsiteY97" fmla="*/ 39370 h 70555"/>
                <a:gd name="connsiteX98" fmla="*/ 7408 w 91722"/>
                <a:gd name="connsiteY98" fmla="*/ 39370 h 70555"/>
                <a:gd name="connsiteX99" fmla="*/ 8961 w 91722"/>
                <a:gd name="connsiteY99" fmla="*/ 39793 h 70555"/>
                <a:gd name="connsiteX100" fmla="*/ 9031 w 91722"/>
                <a:gd name="connsiteY100" fmla="*/ 39793 h 70555"/>
                <a:gd name="connsiteX101" fmla="*/ 10725 w 91722"/>
                <a:gd name="connsiteY101" fmla="*/ 40499 h 70555"/>
                <a:gd name="connsiteX102" fmla="*/ 10865 w 91722"/>
                <a:gd name="connsiteY102" fmla="*/ 40569 h 70555"/>
                <a:gd name="connsiteX103" fmla="*/ 12629 w 91722"/>
                <a:gd name="connsiteY103" fmla="*/ 41487 h 70555"/>
                <a:gd name="connsiteX104" fmla="*/ 16228 w 91722"/>
                <a:gd name="connsiteY104" fmla="*/ 43956 h 70555"/>
                <a:gd name="connsiteX105" fmla="*/ 16298 w 91722"/>
                <a:gd name="connsiteY105" fmla="*/ 44027 h 70555"/>
                <a:gd name="connsiteX106" fmla="*/ 19755 w 91722"/>
                <a:gd name="connsiteY106" fmla="*/ 4692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19755" y="46920"/>
                  </a:moveTo>
                  <a:cubicBezTo>
                    <a:pt x="19755" y="46990"/>
                    <a:pt x="19826" y="46990"/>
                    <a:pt x="19755" y="46920"/>
                  </a:cubicBezTo>
                  <a:cubicBezTo>
                    <a:pt x="20885" y="48119"/>
                    <a:pt x="21872" y="49319"/>
                    <a:pt x="22860" y="50589"/>
                  </a:cubicBezTo>
                  <a:cubicBezTo>
                    <a:pt x="22860" y="50589"/>
                    <a:pt x="22860" y="50589"/>
                    <a:pt x="22860" y="50589"/>
                  </a:cubicBezTo>
                  <a:cubicBezTo>
                    <a:pt x="23777" y="51859"/>
                    <a:pt x="24694" y="53199"/>
                    <a:pt x="25470" y="54540"/>
                  </a:cubicBezTo>
                  <a:cubicBezTo>
                    <a:pt x="25541" y="54610"/>
                    <a:pt x="25541" y="54681"/>
                    <a:pt x="25612" y="54751"/>
                  </a:cubicBezTo>
                  <a:cubicBezTo>
                    <a:pt x="26388" y="56092"/>
                    <a:pt x="27094" y="57503"/>
                    <a:pt x="27728" y="58914"/>
                  </a:cubicBezTo>
                  <a:cubicBezTo>
                    <a:pt x="27728" y="58914"/>
                    <a:pt x="27728" y="58914"/>
                    <a:pt x="27728" y="58985"/>
                  </a:cubicBezTo>
                  <a:cubicBezTo>
                    <a:pt x="28363" y="60466"/>
                    <a:pt x="28928" y="61877"/>
                    <a:pt x="29351" y="63359"/>
                  </a:cubicBezTo>
                  <a:cubicBezTo>
                    <a:pt x="29351" y="63359"/>
                    <a:pt x="29351" y="63430"/>
                    <a:pt x="29351" y="63430"/>
                  </a:cubicBezTo>
                  <a:cubicBezTo>
                    <a:pt x="29774" y="64911"/>
                    <a:pt x="30127" y="66393"/>
                    <a:pt x="30409" y="67874"/>
                  </a:cubicBezTo>
                  <a:cubicBezTo>
                    <a:pt x="30409" y="67874"/>
                    <a:pt x="30409" y="67874"/>
                    <a:pt x="30409" y="67874"/>
                  </a:cubicBezTo>
                  <a:cubicBezTo>
                    <a:pt x="30621" y="69356"/>
                    <a:pt x="30762" y="70838"/>
                    <a:pt x="30762" y="72249"/>
                  </a:cubicBezTo>
                  <a:lnTo>
                    <a:pt x="98143" y="33091"/>
                  </a:lnTo>
                  <a:cubicBezTo>
                    <a:pt x="98143" y="32809"/>
                    <a:pt x="98143" y="32526"/>
                    <a:pt x="98143" y="32315"/>
                  </a:cubicBezTo>
                  <a:cubicBezTo>
                    <a:pt x="98143" y="32032"/>
                    <a:pt x="98143" y="31750"/>
                    <a:pt x="98072" y="31468"/>
                  </a:cubicBezTo>
                  <a:cubicBezTo>
                    <a:pt x="98072" y="31186"/>
                    <a:pt x="98002" y="30903"/>
                    <a:pt x="98002" y="30621"/>
                  </a:cubicBezTo>
                  <a:cubicBezTo>
                    <a:pt x="98002" y="30339"/>
                    <a:pt x="97931" y="30057"/>
                    <a:pt x="97931" y="29775"/>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3"/>
                    <a:pt x="97649" y="28011"/>
                  </a:cubicBezTo>
                  <a:cubicBezTo>
                    <a:pt x="97578" y="27728"/>
                    <a:pt x="97508" y="27376"/>
                    <a:pt x="97437" y="27094"/>
                  </a:cubicBezTo>
                  <a:cubicBezTo>
                    <a:pt x="97367" y="26811"/>
                    <a:pt x="97296" y="26458"/>
                    <a:pt x="97226" y="26176"/>
                  </a:cubicBezTo>
                  <a:cubicBezTo>
                    <a:pt x="97155" y="25894"/>
                    <a:pt x="97085" y="25541"/>
                    <a:pt x="96943" y="25259"/>
                  </a:cubicBezTo>
                  <a:cubicBezTo>
                    <a:pt x="96873" y="25048"/>
                    <a:pt x="96802" y="24765"/>
                    <a:pt x="96732" y="24554"/>
                  </a:cubicBezTo>
                  <a:cubicBezTo>
                    <a:pt x="96732" y="24554"/>
                    <a:pt x="96732" y="24483"/>
                    <a:pt x="96732" y="24483"/>
                  </a:cubicBezTo>
                  <a:cubicBezTo>
                    <a:pt x="96732" y="24412"/>
                    <a:pt x="96732" y="24412"/>
                    <a:pt x="96661" y="24342"/>
                  </a:cubicBezTo>
                  <a:cubicBezTo>
                    <a:pt x="96591" y="24060"/>
                    <a:pt x="96449" y="23707"/>
                    <a:pt x="96379" y="23424"/>
                  </a:cubicBezTo>
                  <a:cubicBezTo>
                    <a:pt x="96309" y="23142"/>
                    <a:pt x="96167" y="22790"/>
                    <a:pt x="96026" y="22507"/>
                  </a:cubicBezTo>
                  <a:cubicBezTo>
                    <a:pt x="95885" y="22225"/>
                    <a:pt x="95815" y="21943"/>
                    <a:pt x="95673" y="21661"/>
                  </a:cubicBezTo>
                  <a:cubicBezTo>
                    <a:pt x="95532" y="21379"/>
                    <a:pt x="95462" y="21096"/>
                    <a:pt x="95321" y="20814"/>
                  </a:cubicBezTo>
                  <a:cubicBezTo>
                    <a:pt x="95250" y="20603"/>
                    <a:pt x="95109" y="20391"/>
                    <a:pt x="95038" y="20179"/>
                  </a:cubicBezTo>
                  <a:cubicBezTo>
                    <a:pt x="95038" y="20179"/>
                    <a:pt x="95038" y="20109"/>
                    <a:pt x="95038" y="20109"/>
                  </a:cubicBezTo>
                  <a:cubicBezTo>
                    <a:pt x="95038" y="20038"/>
                    <a:pt x="94968" y="20038"/>
                    <a:pt x="94968" y="19967"/>
                  </a:cubicBezTo>
                  <a:cubicBezTo>
                    <a:pt x="94827" y="19685"/>
                    <a:pt x="94685" y="19403"/>
                    <a:pt x="94545" y="19121"/>
                  </a:cubicBezTo>
                  <a:cubicBezTo>
                    <a:pt x="94403" y="18839"/>
                    <a:pt x="94262" y="18486"/>
                    <a:pt x="94121" y="18203"/>
                  </a:cubicBezTo>
                  <a:cubicBezTo>
                    <a:pt x="93909" y="17851"/>
                    <a:pt x="93768" y="17498"/>
                    <a:pt x="93557" y="17145"/>
                  </a:cubicBezTo>
                  <a:cubicBezTo>
                    <a:pt x="93345" y="16792"/>
                    <a:pt x="93133" y="16369"/>
                    <a:pt x="92922" y="16016"/>
                  </a:cubicBezTo>
                  <a:cubicBezTo>
                    <a:pt x="92851" y="15946"/>
                    <a:pt x="92851" y="15875"/>
                    <a:pt x="92781" y="15805"/>
                  </a:cubicBezTo>
                  <a:cubicBezTo>
                    <a:pt x="92710" y="15734"/>
                    <a:pt x="92710" y="15664"/>
                    <a:pt x="92639" y="15593"/>
                  </a:cubicBezTo>
                  <a:cubicBezTo>
                    <a:pt x="92216" y="14888"/>
                    <a:pt x="91793" y="14182"/>
                    <a:pt x="91299" y="13476"/>
                  </a:cubicBezTo>
                  <a:cubicBezTo>
                    <a:pt x="90946" y="12912"/>
                    <a:pt x="90523" y="12418"/>
                    <a:pt x="90170" y="11853"/>
                  </a:cubicBezTo>
                  <a:cubicBezTo>
                    <a:pt x="89888" y="11501"/>
                    <a:pt x="89676" y="11148"/>
                    <a:pt x="89394" y="10795"/>
                  </a:cubicBezTo>
                  <a:cubicBezTo>
                    <a:pt x="89182" y="10513"/>
                    <a:pt x="88970" y="10231"/>
                    <a:pt x="88688" y="9949"/>
                  </a:cubicBezTo>
                  <a:cubicBezTo>
                    <a:pt x="88477" y="9666"/>
                    <a:pt x="88194" y="9384"/>
                    <a:pt x="87983" y="9173"/>
                  </a:cubicBezTo>
                  <a:cubicBezTo>
                    <a:pt x="87771" y="8890"/>
                    <a:pt x="87489" y="8679"/>
                    <a:pt x="87277" y="8396"/>
                  </a:cubicBezTo>
                  <a:cubicBezTo>
                    <a:pt x="87207" y="8326"/>
                    <a:pt x="87207" y="8326"/>
                    <a:pt x="87136" y="8255"/>
                  </a:cubicBezTo>
                  <a:cubicBezTo>
                    <a:pt x="87136" y="8255"/>
                    <a:pt x="87066" y="8185"/>
                    <a:pt x="87066" y="8185"/>
                  </a:cubicBezTo>
                  <a:cubicBezTo>
                    <a:pt x="86854" y="7973"/>
                    <a:pt x="86713" y="7832"/>
                    <a:pt x="86501" y="7620"/>
                  </a:cubicBezTo>
                  <a:cubicBezTo>
                    <a:pt x="86219" y="7338"/>
                    <a:pt x="86007" y="7126"/>
                    <a:pt x="85725" y="6844"/>
                  </a:cubicBezTo>
                  <a:cubicBezTo>
                    <a:pt x="85443" y="6562"/>
                    <a:pt x="85231" y="6350"/>
                    <a:pt x="84949" y="6138"/>
                  </a:cubicBezTo>
                  <a:cubicBezTo>
                    <a:pt x="84667" y="5927"/>
                    <a:pt x="84385" y="5645"/>
                    <a:pt x="84173" y="5433"/>
                  </a:cubicBezTo>
                  <a:cubicBezTo>
                    <a:pt x="84031" y="5292"/>
                    <a:pt x="83891" y="5221"/>
                    <a:pt x="83749" y="5080"/>
                  </a:cubicBezTo>
                  <a:cubicBezTo>
                    <a:pt x="83749" y="5080"/>
                    <a:pt x="83679" y="5010"/>
                    <a:pt x="83679" y="5010"/>
                  </a:cubicBezTo>
                  <a:cubicBezTo>
                    <a:pt x="83608" y="4939"/>
                    <a:pt x="83467" y="4868"/>
                    <a:pt x="83397" y="4728"/>
                  </a:cubicBezTo>
                  <a:cubicBezTo>
                    <a:pt x="83115" y="4516"/>
                    <a:pt x="82903" y="4304"/>
                    <a:pt x="82621" y="4092"/>
                  </a:cubicBezTo>
                  <a:cubicBezTo>
                    <a:pt x="82338" y="3881"/>
                    <a:pt x="82127" y="3740"/>
                    <a:pt x="81844" y="3528"/>
                  </a:cubicBezTo>
                  <a:cubicBezTo>
                    <a:pt x="81562" y="3387"/>
                    <a:pt x="81351" y="3175"/>
                    <a:pt x="81068" y="3034"/>
                  </a:cubicBezTo>
                  <a:cubicBezTo>
                    <a:pt x="80786" y="2893"/>
                    <a:pt x="80574" y="2752"/>
                    <a:pt x="80292" y="2540"/>
                  </a:cubicBezTo>
                  <a:cubicBezTo>
                    <a:pt x="80222" y="2540"/>
                    <a:pt x="80151" y="2470"/>
                    <a:pt x="80080" y="2470"/>
                  </a:cubicBezTo>
                  <a:cubicBezTo>
                    <a:pt x="79869" y="2328"/>
                    <a:pt x="79728" y="2258"/>
                    <a:pt x="79516" y="2117"/>
                  </a:cubicBezTo>
                  <a:cubicBezTo>
                    <a:pt x="79304" y="1976"/>
                    <a:pt x="79022" y="1835"/>
                    <a:pt x="78810" y="1764"/>
                  </a:cubicBezTo>
                  <a:cubicBezTo>
                    <a:pt x="78670" y="1694"/>
                    <a:pt x="78528" y="1623"/>
                    <a:pt x="78316" y="1552"/>
                  </a:cubicBezTo>
                  <a:cubicBezTo>
                    <a:pt x="78246" y="1552"/>
                    <a:pt x="78246" y="1482"/>
                    <a:pt x="78176" y="1482"/>
                  </a:cubicBezTo>
                  <a:cubicBezTo>
                    <a:pt x="78105" y="1482"/>
                    <a:pt x="78105" y="1411"/>
                    <a:pt x="78034" y="1411"/>
                  </a:cubicBezTo>
                  <a:cubicBezTo>
                    <a:pt x="77823" y="1270"/>
                    <a:pt x="77540" y="1200"/>
                    <a:pt x="77329" y="1129"/>
                  </a:cubicBezTo>
                  <a:cubicBezTo>
                    <a:pt x="77117" y="1059"/>
                    <a:pt x="76835" y="917"/>
                    <a:pt x="76623" y="847"/>
                  </a:cubicBezTo>
                  <a:cubicBezTo>
                    <a:pt x="76553" y="847"/>
                    <a:pt x="76553" y="847"/>
                    <a:pt x="76482" y="776"/>
                  </a:cubicBezTo>
                  <a:cubicBezTo>
                    <a:pt x="76412" y="776"/>
                    <a:pt x="76412" y="776"/>
                    <a:pt x="76412" y="776"/>
                  </a:cubicBezTo>
                  <a:cubicBezTo>
                    <a:pt x="76271" y="706"/>
                    <a:pt x="76059" y="635"/>
                    <a:pt x="75918" y="635"/>
                  </a:cubicBezTo>
                  <a:cubicBezTo>
                    <a:pt x="75635" y="565"/>
                    <a:pt x="75424" y="494"/>
                    <a:pt x="75142" y="423"/>
                  </a:cubicBezTo>
                  <a:cubicBezTo>
                    <a:pt x="75001" y="423"/>
                    <a:pt x="74930" y="353"/>
                    <a:pt x="74789" y="353"/>
                  </a:cubicBezTo>
                  <a:cubicBezTo>
                    <a:pt x="74719" y="353"/>
                    <a:pt x="74719" y="353"/>
                    <a:pt x="74648" y="282"/>
                  </a:cubicBezTo>
                  <a:cubicBezTo>
                    <a:pt x="74577" y="282"/>
                    <a:pt x="74507" y="212"/>
                    <a:pt x="74436" y="212"/>
                  </a:cubicBezTo>
                  <a:cubicBezTo>
                    <a:pt x="74154" y="141"/>
                    <a:pt x="73942" y="141"/>
                    <a:pt x="73660" y="71"/>
                  </a:cubicBezTo>
                  <a:cubicBezTo>
                    <a:pt x="73519" y="71"/>
                    <a:pt x="73378" y="71"/>
                    <a:pt x="73166" y="0"/>
                  </a:cubicBezTo>
                  <a:cubicBezTo>
                    <a:pt x="73095" y="0"/>
                    <a:pt x="73025" y="0"/>
                    <a:pt x="73025" y="0"/>
                  </a:cubicBezTo>
                  <a:cubicBezTo>
                    <a:pt x="72955" y="0"/>
                    <a:pt x="72884" y="0"/>
                    <a:pt x="72884" y="0"/>
                  </a:cubicBezTo>
                  <a:cubicBezTo>
                    <a:pt x="72602" y="0"/>
                    <a:pt x="72319" y="0"/>
                    <a:pt x="72037" y="0"/>
                  </a:cubicBezTo>
                  <a:cubicBezTo>
                    <a:pt x="71896" y="0"/>
                    <a:pt x="71826" y="0"/>
                    <a:pt x="71684" y="0"/>
                  </a:cubicBezTo>
                  <a:cubicBezTo>
                    <a:pt x="71614" y="0"/>
                    <a:pt x="71473" y="0"/>
                    <a:pt x="71402" y="0"/>
                  </a:cubicBezTo>
                  <a:cubicBezTo>
                    <a:pt x="71332" y="0"/>
                    <a:pt x="71191" y="0"/>
                    <a:pt x="71120" y="0"/>
                  </a:cubicBezTo>
                  <a:cubicBezTo>
                    <a:pt x="70767" y="0"/>
                    <a:pt x="70414" y="71"/>
                    <a:pt x="70062" y="141"/>
                  </a:cubicBezTo>
                  <a:cubicBezTo>
                    <a:pt x="70062" y="141"/>
                    <a:pt x="70062" y="141"/>
                    <a:pt x="70062" y="141"/>
                  </a:cubicBezTo>
                  <a:cubicBezTo>
                    <a:pt x="69991" y="141"/>
                    <a:pt x="69920" y="212"/>
                    <a:pt x="69850" y="212"/>
                  </a:cubicBezTo>
                  <a:cubicBezTo>
                    <a:pt x="69497" y="282"/>
                    <a:pt x="69144" y="353"/>
                    <a:pt x="68862" y="494"/>
                  </a:cubicBezTo>
                  <a:cubicBezTo>
                    <a:pt x="68862" y="494"/>
                    <a:pt x="68792" y="494"/>
                    <a:pt x="68792" y="565"/>
                  </a:cubicBezTo>
                  <a:cubicBezTo>
                    <a:pt x="68298" y="706"/>
                    <a:pt x="67874" y="917"/>
                    <a:pt x="67380" y="1200"/>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9"/>
                    <a:pt x="4022" y="39159"/>
                  </a:cubicBezTo>
                  <a:cubicBezTo>
                    <a:pt x="4092" y="39159"/>
                    <a:pt x="4233" y="39159"/>
                    <a:pt x="4304" y="39159"/>
                  </a:cubicBezTo>
                  <a:cubicBezTo>
                    <a:pt x="4727" y="39159"/>
                    <a:pt x="5221" y="39159"/>
                    <a:pt x="5644" y="39159"/>
                  </a:cubicBezTo>
                  <a:cubicBezTo>
                    <a:pt x="5715" y="39159"/>
                    <a:pt x="5786" y="39159"/>
                    <a:pt x="5786" y="39159"/>
                  </a:cubicBezTo>
                  <a:cubicBezTo>
                    <a:pt x="6280" y="39229"/>
                    <a:pt x="6773" y="39299"/>
                    <a:pt x="7267" y="39370"/>
                  </a:cubicBezTo>
                  <a:cubicBezTo>
                    <a:pt x="7338" y="39370"/>
                    <a:pt x="7338" y="39370"/>
                    <a:pt x="7408" y="39370"/>
                  </a:cubicBezTo>
                  <a:cubicBezTo>
                    <a:pt x="7902" y="39511"/>
                    <a:pt x="8467" y="39652"/>
                    <a:pt x="8961" y="39793"/>
                  </a:cubicBezTo>
                  <a:cubicBezTo>
                    <a:pt x="8961" y="39793"/>
                    <a:pt x="9031" y="39793"/>
                    <a:pt x="9031" y="39793"/>
                  </a:cubicBezTo>
                  <a:cubicBezTo>
                    <a:pt x="9595" y="40005"/>
                    <a:pt x="10160" y="40217"/>
                    <a:pt x="10725" y="40499"/>
                  </a:cubicBezTo>
                  <a:cubicBezTo>
                    <a:pt x="10795" y="40499"/>
                    <a:pt x="10795" y="40569"/>
                    <a:pt x="10865" y="40569"/>
                  </a:cubicBezTo>
                  <a:cubicBezTo>
                    <a:pt x="11430" y="40852"/>
                    <a:pt x="12065" y="41134"/>
                    <a:pt x="12629" y="41487"/>
                  </a:cubicBezTo>
                  <a:cubicBezTo>
                    <a:pt x="13829" y="42193"/>
                    <a:pt x="15028" y="43039"/>
                    <a:pt x="16228" y="43956"/>
                  </a:cubicBezTo>
                  <a:cubicBezTo>
                    <a:pt x="16228" y="43956"/>
                    <a:pt x="16298" y="44027"/>
                    <a:pt x="16298" y="44027"/>
                  </a:cubicBezTo>
                  <a:cubicBezTo>
                    <a:pt x="17639" y="44803"/>
                    <a:pt x="18697" y="45861"/>
                    <a:pt x="19755" y="4692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C438D111-7FA2-4FD4-84EE-86B70996544E}"/>
                </a:ext>
              </a:extLst>
            </p:cNvPr>
            <p:cNvSpPr/>
            <p:nvPr/>
          </p:nvSpPr>
          <p:spPr>
            <a:xfrm>
              <a:off x="6462113" y="4955127"/>
              <a:ext cx="35278" cy="324556"/>
            </a:xfrm>
            <a:custGeom>
              <a:avLst/>
              <a:gdLst>
                <a:gd name="connsiteX0" fmla="*/ 18909 w 35277"/>
                <a:gd name="connsiteY0" fmla="*/ 2459 h 324555"/>
                <a:gd name="connsiteX1" fmla="*/ 36759 w 35277"/>
                <a:gd name="connsiteY1" fmla="*/ 33433 h 324555"/>
                <a:gd name="connsiteX2" fmla="*/ 35913 w 35277"/>
                <a:gd name="connsiteY2" fmla="*/ 331601 h 324555"/>
                <a:gd name="connsiteX3" fmla="*/ 0 w 35277"/>
                <a:gd name="connsiteY3" fmla="*/ 310857 h 324555"/>
                <a:gd name="connsiteX4" fmla="*/ 847 w 35277"/>
                <a:gd name="connsiteY4" fmla="*/ 12689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6" y="8174"/>
                    <a:pt x="36830" y="22073"/>
                    <a:pt x="36759" y="33433"/>
                  </a:cubicBezTo>
                  <a:lnTo>
                    <a:pt x="35913" y="331601"/>
                  </a:lnTo>
                  <a:lnTo>
                    <a:pt x="0" y="310857"/>
                  </a:lnTo>
                  <a:lnTo>
                    <a:pt x="847" y="12689"/>
                  </a:lnTo>
                  <a:cubicBezTo>
                    <a:pt x="917" y="1330"/>
                    <a:pt x="8960" y="-3256"/>
                    <a:pt x="18909" y="2459"/>
                  </a:cubicBezTo>
                  <a:close/>
                </a:path>
              </a:pathLst>
            </a:custGeom>
            <a:solidFill>
              <a:schemeClr val="accent2"/>
            </a:solidFill>
            <a:ln w="7047"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8841C85B-0505-4FD2-A450-D93633BBE641}"/>
                </a:ext>
              </a:extLst>
            </p:cNvPr>
            <p:cNvSpPr/>
            <p:nvPr/>
          </p:nvSpPr>
          <p:spPr>
            <a:xfrm>
              <a:off x="6529033" y="5019497"/>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769"/>
                    <a:pt x="373769" y="225180"/>
                    <a:pt x="371088" y="225180"/>
                  </a:cubicBezTo>
                  <a:close/>
                </a:path>
              </a:pathLst>
            </a:custGeom>
            <a:solidFill>
              <a:schemeClr val="accent4"/>
            </a:solidFill>
            <a:ln w="7047"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FA345DCD-7BF7-42D6-B689-EE2EAC9091F0}"/>
                </a:ext>
              </a:extLst>
            </p:cNvPr>
            <p:cNvSpPr/>
            <p:nvPr/>
          </p:nvSpPr>
          <p:spPr>
            <a:xfrm>
              <a:off x="6529033" y="5103529"/>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4"/>
                    <a:pt x="379838" y="217630"/>
                    <a:pt x="377721" y="221299"/>
                  </a:cubicBezTo>
                  <a:cubicBezTo>
                    <a:pt x="376310" y="223839"/>
                    <a:pt x="373769" y="225180"/>
                    <a:pt x="371088" y="225180"/>
                  </a:cubicBezTo>
                  <a:close/>
                </a:path>
              </a:pathLst>
            </a:custGeom>
            <a:solidFill>
              <a:schemeClr val="accent4"/>
            </a:solidFill>
            <a:ln w="7047"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36B76CA2-6A42-4B55-ACDC-439922B8601A}"/>
                </a:ext>
              </a:extLst>
            </p:cNvPr>
            <p:cNvSpPr/>
            <p:nvPr/>
          </p:nvSpPr>
          <p:spPr>
            <a:xfrm>
              <a:off x="6529033" y="5187561"/>
              <a:ext cx="373944" cy="218722"/>
            </a:xfrm>
            <a:custGeom>
              <a:avLst/>
              <a:gdLst>
                <a:gd name="connsiteX0" fmla="*/ 371088 w 373944"/>
                <a:gd name="connsiteY0" fmla="*/ 225179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7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79"/>
                  </a:moveTo>
                  <a:cubicBezTo>
                    <a:pt x="369818" y="225179"/>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839"/>
                    <a:pt x="373769" y="225179"/>
                    <a:pt x="371088" y="225179"/>
                  </a:cubicBezTo>
                  <a:close/>
                </a:path>
              </a:pathLst>
            </a:custGeom>
            <a:solidFill>
              <a:schemeClr val="accent4"/>
            </a:solidFill>
            <a:ln w="7047"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69378DB0-449D-4CD0-9961-7B0F7605B88B}"/>
                </a:ext>
              </a:extLst>
            </p:cNvPr>
            <p:cNvSpPr/>
            <p:nvPr/>
          </p:nvSpPr>
          <p:spPr>
            <a:xfrm>
              <a:off x="6862939" y="5160080"/>
              <a:ext cx="63500" cy="331611"/>
            </a:xfrm>
            <a:custGeom>
              <a:avLst/>
              <a:gdLst>
                <a:gd name="connsiteX0" fmla="*/ 847 w 63499"/>
                <a:gd name="connsiteY0" fmla="*/ 39159 h 331611"/>
                <a:gd name="connsiteX1" fmla="*/ 68227 w 63499"/>
                <a:gd name="connsiteY1" fmla="*/ 0 h 331611"/>
                <a:gd name="connsiteX2" fmla="*/ 67380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9"/>
                  </a:moveTo>
                  <a:lnTo>
                    <a:pt x="68227" y="0"/>
                  </a:lnTo>
                  <a:lnTo>
                    <a:pt x="67380" y="298168"/>
                  </a:lnTo>
                  <a:lnTo>
                    <a:pt x="0" y="337326"/>
                  </a:lnTo>
                  <a:close/>
                </a:path>
              </a:pathLst>
            </a:custGeom>
            <a:solidFill>
              <a:schemeClr val="accent2">
                <a:lumMod val="75000"/>
              </a:schemeClr>
            </a:solidFill>
            <a:ln w="7047"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8E432C38-0673-41A2-97B6-590168B375CA}"/>
                </a:ext>
              </a:extLst>
            </p:cNvPr>
            <p:cNvSpPr/>
            <p:nvPr/>
          </p:nvSpPr>
          <p:spPr>
            <a:xfrm>
              <a:off x="6833023" y="5126920"/>
              <a:ext cx="91722" cy="70556"/>
            </a:xfrm>
            <a:custGeom>
              <a:avLst/>
              <a:gdLst>
                <a:gd name="connsiteX0" fmla="*/ 98143 w 91722"/>
                <a:gd name="connsiteY0" fmla="*/ 32314 h 70555"/>
                <a:gd name="connsiteX1" fmla="*/ 98072 w 91722"/>
                <a:gd name="connsiteY1" fmla="*/ 31468 h 70555"/>
                <a:gd name="connsiteX2" fmla="*/ 98001 w 91722"/>
                <a:gd name="connsiteY2" fmla="*/ 30621 h 70555"/>
                <a:gd name="connsiteX3" fmla="*/ 97931 w 91722"/>
                <a:gd name="connsiteY3" fmla="*/ 29774 h 70555"/>
                <a:gd name="connsiteX4" fmla="*/ 97790 w 91722"/>
                <a:gd name="connsiteY4" fmla="*/ 28857 h 70555"/>
                <a:gd name="connsiteX5" fmla="*/ 97790 w 91722"/>
                <a:gd name="connsiteY5" fmla="*/ 28857 h 70555"/>
                <a:gd name="connsiteX6" fmla="*/ 97790 w 91722"/>
                <a:gd name="connsiteY6" fmla="*/ 28857 h 70555"/>
                <a:gd name="connsiteX7" fmla="*/ 97649 w 91722"/>
                <a:gd name="connsiteY7" fmla="*/ 28010 h 70555"/>
                <a:gd name="connsiteX8" fmla="*/ 97437 w 91722"/>
                <a:gd name="connsiteY8" fmla="*/ 27093 h 70555"/>
                <a:gd name="connsiteX9" fmla="*/ 97225 w 91722"/>
                <a:gd name="connsiteY9" fmla="*/ 26176 h 70555"/>
                <a:gd name="connsiteX10" fmla="*/ 96943 w 91722"/>
                <a:gd name="connsiteY10" fmla="*/ 25259 h 70555"/>
                <a:gd name="connsiteX11" fmla="*/ 96731 w 91722"/>
                <a:gd name="connsiteY11" fmla="*/ 24553 h 70555"/>
                <a:gd name="connsiteX12" fmla="*/ 96731 w 91722"/>
                <a:gd name="connsiteY12" fmla="*/ 24483 h 70555"/>
                <a:gd name="connsiteX13" fmla="*/ 96661 w 91722"/>
                <a:gd name="connsiteY13" fmla="*/ 24341 h 70555"/>
                <a:gd name="connsiteX14" fmla="*/ 96379 w 91722"/>
                <a:gd name="connsiteY14" fmla="*/ 23424 h 70555"/>
                <a:gd name="connsiteX15" fmla="*/ 96026 w 91722"/>
                <a:gd name="connsiteY15" fmla="*/ 22507 h 70555"/>
                <a:gd name="connsiteX16" fmla="*/ 95673 w 91722"/>
                <a:gd name="connsiteY16" fmla="*/ 21660 h 70555"/>
                <a:gd name="connsiteX17" fmla="*/ 95320 w 91722"/>
                <a:gd name="connsiteY17" fmla="*/ 20814 h 70555"/>
                <a:gd name="connsiteX18" fmla="*/ 95038 w 91722"/>
                <a:gd name="connsiteY18" fmla="*/ 20179 h 70555"/>
                <a:gd name="connsiteX19" fmla="*/ 95038 w 91722"/>
                <a:gd name="connsiteY19" fmla="*/ 20108 h 70555"/>
                <a:gd name="connsiteX20" fmla="*/ 94968 w 91722"/>
                <a:gd name="connsiteY20" fmla="*/ 19967 h 70555"/>
                <a:gd name="connsiteX21" fmla="*/ 94544 w 91722"/>
                <a:gd name="connsiteY21" fmla="*/ 19120 h 70555"/>
                <a:gd name="connsiteX22" fmla="*/ 94121 w 91722"/>
                <a:gd name="connsiteY22" fmla="*/ 18203 h 70555"/>
                <a:gd name="connsiteX23" fmla="*/ 93556 w 91722"/>
                <a:gd name="connsiteY23" fmla="*/ 17145 h 70555"/>
                <a:gd name="connsiteX24" fmla="*/ 92922 w 91722"/>
                <a:gd name="connsiteY24" fmla="*/ 16016 h 70555"/>
                <a:gd name="connsiteX25" fmla="*/ 92780 w 91722"/>
                <a:gd name="connsiteY25" fmla="*/ 15804 h 70555"/>
                <a:gd name="connsiteX26" fmla="*/ 92639 w 91722"/>
                <a:gd name="connsiteY26" fmla="*/ 15593 h 70555"/>
                <a:gd name="connsiteX27" fmla="*/ 91299 w 91722"/>
                <a:gd name="connsiteY27" fmla="*/ 13476 h 70555"/>
                <a:gd name="connsiteX28" fmla="*/ 90170 w 91722"/>
                <a:gd name="connsiteY28" fmla="*/ 11853 h 70555"/>
                <a:gd name="connsiteX29" fmla="*/ 90170 w 91722"/>
                <a:gd name="connsiteY29" fmla="*/ 11853 h 70555"/>
                <a:gd name="connsiteX30" fmla="*/ 90170 w 91722"/>
                <a:gd name="connsiteY30" fmla="*/ 11853 h 70555"/>
                <a:gd name="connsiteX31" fmla="*/ 89394 w 91722"/>
                <a:gd name="connsiteY31" fmla="*/ 10795 h 70555"/>
                <a:gd name="connsiteX32" fmla="*/ 88688 w 91722"/>
                <a:gd name="connsiteY32" fmla="*/ 9948 h 70555"/>
                <a:gd name="connsiteX33" fmla="*/ 87983 w 91722"/>
                <a:gd name="connsiteY33" fmla="*/ 9172 h 70555"/>
                <a:gd name="connsiteX34" fmla="*/ 87277 w 91722"/>
                <a:gd name="connsiteY34" fmla="*/ 8396 h 70555"/>
                <a:gd name="connsiteX35" fmla="*/ 87136 w 91722"/>
                <a:gd name="connsiteY35" fmla="*/ 8255 h 70555"/>
                <a:gd name="connsiteX36" fmla="*/ 87065 w 91722"/>
                <a:gd name="connsiteY36" fmla="*/ 8184 h 70555"/>
                <a:gd name="connsiteX37" fmla="*/ 86501 w 91722"/>
                <a:gd name="connsiteY37" fmla="*/ 7620 h 70555"/>
                <a:gd name="connsiteX38" fmla="*/ 85725 w 91722"/>
                <a:gd name="connsiteY38" fmla="*/ 6844 h 70555"/>
                <a:gd name="connsiteX39" fmla="*/ 84949 w 91722"/>
                <a:gd name="connsiteY39" fmla="*/ 6138 h 70555"/>
                <a:gd name="connsiteX40" fmla="*/ 84173 w 91722"/>
                <a:gd name="connsiteY40" fmla="*/ 5432 h 70555"/>
                <a:gd name="connsiteX41" fmla="*/ 83749 w 91722"/>
                <a:gd name="connsiteY41" fmla="*/ 5080 h 70555"/>
                <a:gd name="connsiteX42" fmla="*/ 83679 w 91722"/>
                <a:gd name="connsiteY42" fmla="*/ 5009 h 70555"/>
                <a:gd name="connsiteX43" fmla="*/ 83397 w 91722"/>
                <a:gd name="connsiteY43" fmla="*/ 4727 h 70555"/>
                <a:gd name="connsiteX44" fmla="*/ 82620 w 91722"/>
                <a:gd name="connsiteY44" fmla="*/ 4092 h 70555"/>
                <a:gd name="connsiteX45" fmla="*/ 81844 w 91722"/>
                <a:gd name="connsiteY45" fmla="*/ 3528 h 70555"/>
                <a:gd name="connsiteX46" fmla="*/ 81068 w 91722"/>
                <a:gd name="connsiteY46" fmla="*/ 3034 h 70555"/>
                <a:gd name="connsiteX47" fmla="*/ 80292 w 91722"/>
                <a:gd name="connsiteY47" fmla="*/ 2540 h 70555"/>
                <a:gd name="connsiteX48" fmla="*/ 80080 w 91722"/>
                <a:gd name="connsiteY48" fmla="*/ 2469 h 70555"/>
                <a:gd name="connsiteX49" fmla="*/ 79516 w 91722"/>
                <a:gd name="connsiteY49" fmla="*/ 2117 h 70555"/>
                <a:gd name="connsiteX50" fmla="*/ 78810 w 91722"/>
                <a:gd name="connsiteY50" fmla="*/ 1764 h 70555"/>
                <a:gd name="connsiteX51" fmla="*/ 78316 w 91722"/>
                <a:gd name="connsiteY51" fmla="*/ 1552 h 70555"/>
                <a:gd name="connsiteX52" fmla="*/ 78175 w 91722"/>
                <a:gd name="connsiteY52" fmla="*/ 1481 h 70555"/>
                <a:gd name="connsiteX53" fmla="*/ 78034 w 91722"/>
                <a:gd name="connsiteY53" fmla="*/ 1411 h 70555"/>
                <a:gd name="connsiteX54" fmla="*/ 77329 w 91722"/>
                <a:gd name="connsiteY54" fmla="*/ 1129 h 70555"/>
                <a:gd name="connsiteX55" fmla="*/ 76623 w 91722"/>
                <a:gd name="connsiteY55" fmla="*/ 847 h 70555"/>
                <a:gd name="connsiteX56" fmla="*/ 76482 w 91722"/>
                <a:gd name="connsiteY56" fmla="*/ 776 h 70555"/>
                <a:gd name="connsiteX57" fmla="*/ 76341 w 91722"/>
                <a:gd name="connsiteY57" fmla="*/ 705 h 70555"/>
                <a:gd name="connsiteX58" fmla="*/ 75847 w 91722"/>
                <a:gd name="connsiteY58" fmla="*/ 564 h 70555"/>
                <a:gd name="connsiteX59" fmla="*/ 75071 w 91722"/>
                <a:gd name="connsiteY59" fmla="*/ 353 h 70555"/>
                <a:gd name="connsiteX60" fmla="*/ 74718 w 91722"/>
                <a:gd name="connsiteY60" fmla="*/ 282 h 70555"/>
                <a:gd name="connsiteX61" fmla="*/ 74577 w 91722"/>
                <a:gd name="connsiteY61" fmla="*/ 282 h 70555"/>
                <a:gd name="connsiteX62" fmla="*/ 74365 w 91722"/>
                <a:gd name="connsiteY62" fmla="*/ 211 h 70555"/>
                <a:gd name="connsiteX63" fmla="*/ 73589 w 91722"/>
                <a:gd name="connsiteY63" fmla="*/ 70 h 70555"/>
                <a:gd name="connsiteX64" fmla="*/ 73095 w 91722"/>
                <a:gd name="connsiteY64" fmla="*/ 0 h 70555"/>
                <a:gd name="connsiteX65" fmla="*/ 72954 w 91722"/>
                <a:gd name="connsiteY65" fmla="*/ 0 h 70555"/>
                <a:gd name="connsiteX66" fmla="*/ 72813 w 91722"/>
                <a:gd name="connsiteY66" fmla="*/ 0 h 70555"/>
                <a:gd name="connsiteX67" fmla="*/ 71966 w 91722"/>
                <a:gd name="connsiteY67" fmla="*/ 0 h 70555"/>
                <a:gd name="connsiteX68" fmla="*/ 71614 w 91722"/>
                <a:gd name="connsiteY68" fmla="*/ 0 h 70555"/>
                <a:gd name="connsiteX69" fmla="*/ 71332 w 91722"/>
                <a:gd name="connsiteY69" fmla="*/ 0 h 70555"/>
                <a:gd name="connsiteX70" fmla="*/ 71049 w 91722"/>
                <a:gd name="connsiteY70" fmla="*/ 0 h 70555"/>
                <a:gd name="connsiteX71" fmla="*/ 69991 w 91722"/>
                <a:gd name="connsiteY71" fmla="*/ 141 h 70555"/>
                <a:gd name="connsiteX72" fmla="*/ 69991 w 91722"/>
                <a:gd name="connsiteY72" fmla="*/ 141 h 70555"/>
                <a:gd name="connsiteX73" fmla="*/ 69779 w 91722"/>
                <a:gd name="connsiteY73" fmla="*/ 211 h 70555"/>
                <a:gd name="connsiteX74" fmla="*/ 68792 w 91722"/>
                <a:gd name="connsiteY74" fmla="*/ 494 h 70555"/>
                <a:gd name="connsiteX75" fmla="*/ 68721 w 91722"/>
                <a:gd name="connsiteY75" fmla="*/ 564 h 70555"/>
                <a:gd name="connsiteX76" fmla="*/ 67380 w 91722"/>
                <a:gd name="connsiteY76" fmla="*/ 1199 h 70555"/>
                <a:gd name="connsiteX77" fmla="*/ 0 w 91722"/>
                <a:gd name="connsiteY77" fmla="*/ 40358 h 70555"/>
                <a:gd name="connsiteX78" fmla="*/ 1341 w 91722"/>
                <a:gd name="connsiteY78" fmla="*/ 39723 h 70555"/>
                <a:gd name="connsiteX79" fmla="*/ 2469 w 91722"/>
                <a:gd name="connsiteY79" fmla="*/ 39370 h 70555"/>
                <a:gd name="connsiteX80" fmla="*/ 2681 w 91722"/>
                <a:gd name="connsiteY80" fmla="*/ 39299 h 70555"/>
                <a:gd name="connsiteX81" fmla="*/ 4022 w 91722"/>
                <a:gd name="connsiteY81" fmla="*/ 39158 h 70555"/>
                <a:gd name="connsiteX82" fmla="*/ 4304 w 91722"/>
                <a:gd name="connsiteY82" fmla="*/ 39158 h 70555"/>
                <a:gd name="connsiteX83" fmla="*/ 5644 w 91722"/>
                <a:gd name="connsiteY83" fmla="*/ 39158 h 70555"/>
                <a:gd name="connsiteX84" fmla="*/ 5786 w 91722"/>
                <a:gd name="connsiteY84" fmla="*/ 39158 h 70555"/>
                <a:gd name="connsiteX85" fmla="*/ 7267 w 91722"/>
                <a:gd name="connsiteY85" fmla="*/ 39370 h 70555"/>
                <a:gd name="connsiteX86" fmla="*/ 7408 w 91722"/>
                <a:gd name="connsiteY86" fmla="*/ 39370 h 70555"/>
                <a:gd name="connsiteX87" fmla="*/ 8960 w 91722"/>
                <a:gd name="connsiteY87" fmla="*/ 39793 h 70555"/>
                <a:gd name="connsiteX88" fmla="*/ 9102 w 91722"/>
                <a:gd name="connsiteY88" fmla="*/ 39864 h 70555"/>
                <a:gd name="connsiteX89" fmla="*/ 10795 w 91722"/>
                <a:gd name="connsiteY89" fmla="*/ 40569 h 70555"/>
                <a:gd name="connsiteX90" fmla="*/ 10936 w 91722"/>
                <a:gd name="connsiteY90" fmla="*/ 40640 h 70555"/>
                <a:gd name="connsiteX91" fmla="*/ 12700 w 91722"/>
                <a:gd name="connsiteY91" fmla="*/ 41557 h 70555"/>
                <a:gd name="connsiteX92" fmla="*/ 16298 w 91722"/>
                <a:gd name="connsiteY92" fmla="*/ 44027 h 70555"/>
                <a:gd name="connsiteX93" fmla="*/ 16369 w 91722"/>
                <a:gd name="connsiteY93" fmla="*/ 44097 h 70555"/>
                <a:gd name="connsiteX94" fmla="*/ 19685 w 91722"/>
                <a:gd name="connsiteY94" fmla="*/ 47202 h 70555"/>
                <a:gd name="connsiteX95" fmla="*/ 19755 w 91722"/>
                <a:gd name="connsiteY95" fmla="*/ 47272 h 70555"/>
                <a:gd name="connsiteX96" fmla="*/ 25400 w 91722"/>
                <a:gd name="connsiteY96" fmla="*/ 54892 h 70555"/>
                <a:gd name="connsiteX97" fmla="*/ 25541 w 91722"/>
                <a:gd name="connsiteY97" fmla="*/ 55104 h 70555"/>
                <a:gd name="connsiteX98" fmla="*/ 27658 w 91722"/>
                <a:gd name="connsiteY98" fmla="*/ 59266 h 70555"/>
                <a:gd name="connsiteX99" fmla="*/ 27658 w 91722"/>
                <a:gd name="connsiteY99" fmla="*/ 59337 h 70555"/>
                <a:gd name="connsiteX100" fmla="*/ 29280 w 91722"/>
                <a:gd name="connsiteY100" fmla="*/ 63711 h 70555"/>
                <a:gd name="connsiteX101" fmla="*/ 29280 w 91722"/>
                <a:gd name="connsiteY101" fmla="*/ 63782 h 70555"/>
                <a:gd name="connsiteX102" fmla="*/ 30339 w 91722"/>
                <a:gd name="connsiteY102" fmla="*/ 68227 h 70555"/>
                <a:gd name="connsiteX103" fmla="*/ 30339 w 91722"/>
                <a:gd name="connsiteY103" fmla="*/ 68227 h 70555"/>
                <a:gd name="connsiteX104" fmla="*/ 30691 w 91722"/>
                <a:gd name="connsiteY104" fmla="*/ 72602 h 70555"/>
                <a:gd name="connsiteX105" fmla="*/ 98072 w 91722"/>
                <a:gd name="connsiteY105" fmla="*/ 33443 h 70555"/>
                <a:gd name="connsiteX106" fmla="*/ 98143 w 91722"/>
                <a:gd name="connsiteY106" fmla="*/ 3231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98143" y="32314"/>
                  </a:moveTo>
                  <a:cubicBezTo>
                    <a:pt x="98143" y="32032"/>
                    <a:pt x="98143" y="31750"/>
                    <a:pt x="98072" y="31468"/>
                  </a:cubicBezTo>
                  <a:cubicBezTo>
                    <a:pt x="98072" y="31185"/>
                    <a:pt x="98001" y="30903"/>
                    <a:pt x="98001" y="30621"/>
                  </a:cubicBezTo>
                  <a:cubicBezTo>
                    <a:pt x="98001" y="30339"/>
                    <a:pt x="97931" y="30056"/>
                    <a:pt x="97931" y="29774"/>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2"/>
                    <a:pt x="97649" y="28010"/>
                  </a:cubicBezTo>
                  <a:cubicBezTo>
                    <a:pt x="97578" y="27728"/>
                    <a:pt x="97508" y="27376"/>
                    <a:pt x="97437" y="27093"/>
                  </a:cubicBezTo>
                  <a:cubicBezTo>
                    <a:pt x="97367" y="26811"/>
                    <a:pt x="97296" y="26458"/>
                    <a:pt x="97225" y="26176"/>
                  </a:cubicBezTo>
                  <a:cubicBezTo>
                    <a:pt x="97155" y="25894"/>
                    <a:pt x="97084" y="25541"/>
                    <a:pt x="96943" y="25259"/>
                  </a:cubicBezTo>
                  <a:cubicBezTo>
                    <a:pt x="96873" y="25047"/>
                    <a:pt x="96802" y="24765"/>
                    <a:pt x="96731" y="24553"/>
                  </a:cubicBezTo>
                  <a:cubicBezTo>
                    <a:pt x="96731" y="24553"/>
                    <a:pt x="96731" y="24483"/>
                    <a:pt x="96731" y="24483"/>
                  </a:cubicBezTo>
                  <a:cubicBezTo>
                    <a:pt x="96731" y="24412"/>
                    <a:pt x="96731" y="24412"/>
                    <a:pt x="96661" y="24341"/>
                  </a:cubicBezTo>
                  <a:cubicBezTo>
                    <a:pt x="96591" y="24059"/>
                    <a:pt x="96449" y="23707"/>
                    <a:pt x="96379" y="23424"/>
                  </a:cubicBezTo>
                  <a:cubicBezTo>
                    <a:pt x="96308" y="23142"/>
                    <a:pt x="96167" y="22789"/>
                    <a:pt x="96026" y="22507"/>
                  </a:cubicBezTo>
                  <a:cubicBezTo>
                    <a:pt x="95885" y="22225"/>
                    <a:pt x="95814" y="21943"/>
                    <a:pt x="95673" y="21660"/>
                  </a:cubicBezTo>
                  <a:cubicBezTo>
                    <a:pt x="95532" y="21378"/>
                    <a:pt x="95461" y="21096"/>
                    <a:pt x="95320" y="20814"/>
                  </a:cubicBezTo>
                  <a:cubicBezTo>
                    <a:pt x="95250" y="20602"/>
                    <a:pt x="95109" y="20390"/>
                    <a:pt x="95038" y="20179"/>
                  </a:cubicBezTo>
                  <a:cubicBezTo>
                    <a:pt x="95038" y="20179"/>
                    <a:pt x="95038" y="20108"/>
                    <a:pt x="95038" y="20108"/>
                  </a:cubicBezTo>
                  <a:cubicBezTo>
                    <a:pt x="95038" y="20038"/>
                    <a:pt x="94968" y="20038"/>
                    <a:pt x="94968" y="19967"/>
                  </a:cubicBezTo>
                  <a:cubicBezTo>
                    <a:pt x="94827" y="19685"/>
                    <a:pt x="94685" y="19403"/>
                    <a:pt x="94544" y="19120"/>
                  </a:cubicBezTo>
                  <a:cubicBezTo>
                    <a:pt x="94403" y="18838"/>
                    <a:pt x="94262" y="18486"/>
                    <a:pt x="94121" y="18203"/>
                  </a:cubicBezTo>
                  <a:cubicBezTo>
                    <a:pt x="93909" y="17850"/>
                    <a:pt x="93768" y="17498"/>
                    <a:pt x="93556" y="17145"/>
                  </a:cubicBezTo>
                  <a:cubicBezTo>
                    <a:pt x="93345" y="16792"/>
                    <a:pt x="93133" y="16369"/>
                    <a:pt x="92922" y="16016"/>
                  </a:cubicBezTo>
                  <a:cubicBezTo>
                    <a:pt x="92851" y="15945"/>
                    <a:pt x="92851" y="15875"/>
                    <a:pt x="92780" y="15804"/>
                  </a:cubicBezTo>
                  <a:cubicBezTo>
                    <a:pt x="92710" y="15734"/>
                    <a:pt x="92710" y="15663"/>
                    <a:pt x="92639" y="15593"/>
                  </a:cubicBezTo>
                  <a:cubicBezTo>
                    <a:pt x="92216" y="14887"/>
                    <a:pt x="91792" y="14181"/>
                    <a:pt x="91299" y="13476"/>
                  </a:cubicBezTo>
                  <a:cubicBezTo>
                    <a:pt x="90946" y="12911"/>
                    <a:pt x="90522" y="12417"/>
                    <a:pt x="90170" y="11853"/>
                  </a:cubicBezTo>
                  <a:cubicBezTo>
                    <a:pt x="90170" y="11853"/>
                    <a:pt x="90170" y="11853"/>
                    <a:pt x="90170" y="11853"/>
                  </a:cubicBezTo>
                  <a:cubicBezTo>
                    <a:pt x="90170" y="11853"/>
                    <a:pt x="90170" y="11853"/>
                    <a:pt x="90170" y="11853"/>
                  </a:cubicBezTo>
                  <a:cubicBezTo>
                    <a:pt x="89888" y="11501"/>
                    <a:pt x="89676" y="11147"/>
                    <a:pt x="89394" y="10795"/>
                  </a:cubicBezTo>
                  <a:cubicBezTo>
                    <a:pt x="89182" y="10513"/>
                    <a:pt x="88970" y="10230"/>
                    <a:pt x="88688" y="9948"/>
                  </a:cubicBezTo>
                  <a:cubicBezTo>
                    <a:pt x="88477" y="9666"/>
                    <a:pt x="88194" y="9384"/>
                    <a:pt x="87983" y="9172"/>
                  </a:cubicBezTo>
                  <a:cubicBezTo>
                    <a:pt x="87771" y="8890"/>
                    <a:pt x="87489" y="8678"/>
                    <a:pt x="87277" y="8396"/>
                  </a:cubicBezTo>
                  <a:cubicBezTo>
                    <a:pt x="87207" y="8326"/>
                    <a:pt x="87207" y="8326"/>
                    <a:pt x="87136" y="8255"/>
                  </a:cubicBezTo>
                  <a:cubicBezTo>
                    <a:pt x="87136" y="8255"/>
                    <a:pt x="87065" y="8184"/>
                    <a:pt x="87065" y="8184"/>
                  </a:cubicBezTo>
                  <a:cubicBezTo>
                    <a:pt x="86854" y="7973"/>
                    <a:pt x="86713" y="7832"/>
                    <a:pt x="86501" y="7620"/>
                  </a:cubicBezTo>
                  <a:cubicBezTo>
                    <a:pt x="86219" y="7338"/>
                    <a:pt x="86007" y="7126"/>
                    <a:pt x="85725" y="6844"/>
                  </a:cubicBezTo>
                  <a:cubicBezTo>
                    <a:pt x="85443" y="6562"/>
                    <a:pt x="85231" y="6350"/>
                    <a:pt x="84949" y="6138"/>
                  </a:cubicBezTo>
                  <a:cubicBezTo>
                    <a:pt x="84667" y="5926"/>
                    <a:pt x="84384" y="5644"/>
                    <a:pt x="84173" y="5432"/>
                  </a:cubicBezTo>
                  <a:cubicBezTo>
                    <a:pt x="84031" y="5292"/>
                    <a:pt x="83890" y="5221"/>
                    <a:pt x="83749" y="5080"/>
                  </a:cubicBezTo>
                  <a:cubicBezTo>
                    <a:pt x="83749" y="5080"/>
                    <a:pt x="83679" y="5009"/>
                    <a:pt x="83679" y="5009"/>
                  </a:cubicBezTo>
                  <a:cubicBezTo>
                    <a:pt x="83608" y="4939"/>
                    <a:pt x="83467" y="4868"/>
                    <a:pt x="83397" y="4727"/>
                  </a:cubicBezTo>
                  <a:cubicBezTo>
                    <a:pt x="83114" y="4515"/>
                    <a:pt x="82903" y="4304"/>
                    <a:pt x="82620" y="4092"/>
                  </a:cubicBezTo>
                  <a:cubicBezTo>
                    <a:pt x="82338" y="3880"/>
                    <a:pt x="82126" y="3739"/>
                    <a:pt x="81844" y="3528"/>
                  </a:cubicBezTo>
                  <a:cubicBezTo>
                    <a:pt x="81562" y="3387"/>
                    <a:pt x="81350" y="3175"/>
                    <a:pt x="81068" y="3034"/>
                  </a:cubicBezTo>
                  <a:cubicBezTo>
                    <a:pt x="80786" y="2893"/>
                    <a:pt x="80574" y="2751"/>
                    <a:pt x="80292" y="2540"/>
                  </a:cubicBezTo>
                  <a:cubicBezTo>
                    <a:pt x="80222" y="2540"/>
                    <a:pt x="80151" y="2469"/>
                    <a:pt x="80080" y="2469"/>
                  </a:cubicBezTo>
                  <a:cubicBezTo>
                    <a:pt x="79869" y="2328"/>
                    <a:pt x="79728" y="2257"/>
                    <a:pt x="79516" y="2117"/>
                  </a:cubicBezTo>
                  <a:cubicBezTo>
                    <a:pt x="79304" y="1975"/>
                    <a:pt x="79022" y="1834"/>
                    <a:pt x="78810" y="1764"/>
                  </a:cubicBezTo>
                  <a:cubicBezTo>
                    <a:pt x="78669" y="1693"/>
                    <a:pt x="78528" y="1623"/>
                    <a:pt x="78316" y="1552"/>
                  </a:cubicBezTo>
                  <a:cubicBezTo>
                    <a:pt x="78246" y="1552"/>
                    <a:pt x="78246" y="1481"/>
                    <a:pt x="78175" y="1481"/>
                  </a:cubicBezTo>
                  <a:cubicBezTo>
                    <a:pt x="78105" y="1481"/>
                    <a:pt x="78105" y="1411"/>
                    <a:pt x="78034" y="1411"/>
                  </a:cubicBezTo>
                  <a:cubicBezTo>
                    <a:pt x="77823" y="1270"/>
                    <a:pt x="77540" y="1199"/>
                    <a:pt x="77329" y="1129"/>
                  </a:cubicBezTo>
                  <a:cubicBezTo>
                    <a:pt x="77117" y="1058"/>
                    <a:pt x="76835" y="917"/>
                    <a:pt x="76623" y="847"/>
                  </a:cubicBezTo>
                  <a:cubicBezTo>
                    <a:pt x="76553" y="847"/>
                    <a:pt x="76553" y="847"/>
                    <a:pt x="76482" y="776"/>
                  </a:cubicBezTo>
                  <a:cubicBezTo>
                    <a:pt x="76411" y="776"/>
                    <a:pt x="76411" y="776"/>
                    <a:pt x="76341" y="705"/>
                  </a:cubicBezTo>
                  <a:cubicBezTo>
                    <a:pt x="76200" y="635"/>
                    <a:pt x="75988" y="564"/>
                    <a:pt x="75847" y="564"/>
                  </a:cubicBezTo>
                  <a:cubicBezTo>
                    <a:pt x="75565" y="494"/>
                    <a:pt x="75353" y="423"/>
                    <a:pt x="75071" y="353"/>
                  </a:cubicBezTo>
                  <a:cubicBezTo>
                    <a:pt x="74930" y="353"/>
                    <a:pt x="74859" y="282"/>
                    <a:pt x="74718" y="282"/>
                  </a:cubicBezTo>
                  <a:cubicBezTo>
                    <a:pt x="74647" y="282"/>
                    <a:pt x="74647" y="282"/>
                    <a:pt x="74577" y="282"/>
                  </a:cubicBezTo>
                  <a:cubicBezTo>
                    <a:pt x="74507" y="282"/>
                    <a:pt x="74436" y="211"/>
                    <a:pt x="74365" y="211"/>
                  </a:cubicBezTo>
                  <a:cubicBezTo>
                    <a:pt x="74083" y="141"/>
                    <a:pt x="73871" y="141"/>
                    <a:pt x="73589" y="70"/>
                  </a:cubicBezTo>
                  <a:cubicBezTo>
                    <a:pt x="73448" y="70"/>
                    <a:pt x="73307" y="70"/>
                    <a:pt x="73095" y="0"/>
                  </a:cubicBezTo>
                  <a:cubicBezTo>
                    <a:pt x="73025" y="0"/>
                    <a:pt x="72954" y="0"/>
                    <a:pt x="72954" y="0"/>
                  </a:cubicBezTo>
                  <a:cubicBezTo>
                    <a:pt x="72884" y="0"/>
                    <a:pt x="72813" y="0"/>
                    <a:pt x="72813" y="0"/>
                  </a:cubicBezTo>
                  <a:cubicBezTo>
                    <a:pt x="72531" y="0"/>
                    <a:pt x="72249" y="0"/>
                    <a:pt x="71966" y="0"/>
                  </a:cubicBezTo>
                  <a:cubicBezTo>
                    <a:pt x="71826" y="0"/>
                    <a:pt x="71755" y="0"/>
                    <a:pt x="71614" y="0"/>
                  </a:cubicBezTo>
                  <a:cubicBezTo>
                    <a:pt x="71543" y="0"/>
                    <a:pt x="71402" y="0"/>
                    <a:pt x="71332" y="0"/>
                  </a:cubicBezTo>
                  <a:cubicBezTo>
                    <a:pt x="71261" y="0"/>
                    <a:pt x="71120" y="0"/>
                    <a:pt x="71049" y="0"/>
                  </a:cubicBezTo>
                  <a:cubicBezTo>
                    <a:pt x="70696" y="0"/>
                    <a:pt x="70344" y="70"/>
                    <a:pt x="69991" y="141"/>
                  </a:cubicBezTo>
                  <a:cubicBezTo>
                    <a:pt x="69991" y="141"/>
                    <a:pt x="69991" y="141"/>
                    <a:pt x="69991" y="141"/>
                  </a:cubicBezTo>
                  <a:cubicBezTo>
                    <a:pt x="69920" y="141"/>
                    <a:pt x="69850" y="211"/>
                    <a:pt x="69779" y="211"/>
                  </a:cubicBezTo>
                  <a:cubicBezTo>
                    <a:pt x="69426" y="282"/>
                    <a:pt x="69074" y="353"/>
                    <a:pt x="68792" y="494"/>
                  </a:cubicBezTo>
                  <a:cubicBezTo>
                    <a:pt x="68792" y="494"/>
                    <a:pt x="68721" y="494"/>
                    <a:pt x="68721" y="564"/>
                  </a:cubicBezTo>
                  <a:cubicBezTo>
                    <a:pt x="68227" y="705"/>
                    <a:pt x="67804" y="917"/>
                    <a:pt x="67380" y="1199"/>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8"/>
                    <a:pt x="4022" y="39158"/>
                  </a:cubicBezTo>
                  <a:cubicBezTo>
                    <a:pt x="4092" y="39158"/>
                    <a:pt x="4233" y="39158"/>
                    <a:pt x="4304" y="39158"/>
                  </a:cubicBezTo>
                  <a:cubicBezTo>
                    <a:pt x="4727" y="39158"/>
                    <a:pt x="5221" y="39158"/>
                    <a:pt x="5644" y="39158"/>
                  </a:cubicBezTo>
                  <a:cubicBezTo>
                    <a:pt x="5715" y="39158"/>
                    <a:pt x="5786" y="39158"/>
                    <a:pt x="5786" y="39158"/>
                  </a:cubicBezTo>
                  <a:cubicBezTo>
                    <a:pt x="6279" y="39229"/>
                    <a:pt x="6773" y="39299"/>
                    <a:pt x="7267" y="39370"/>
                  </a:cubicBezTo>
                  <a:cubicBezTo>
                    <a:pt x="7338" y="39370"/>
                    <a:pt x="7338" y="39370"/>
                    <a:pt x="7408" y="39370"/>
                  </a:cubicBezTo>
                  <a:cubicBezTo>
                    <a:pt x="7902" y="39511"/>
                    <a:pt x="8466" y="39652"/>
                    <a:pt x="8960" y="39793"/>
                  </a:cubicBezTo>
                  <a:cubicBezTo>
                    <a:pt x="9031" y="39793"/>
                    <a:pt x="9031" y="39793"/>
                    <a:pt x="9102" y="39864"/>
                  </a:cubicBezTo>
                  <a:cubicBezTo>
                    <a:pt x="9666" y="40076"/>
                    <a:pt x="10230" y="40287"/>
                    <a:pt x="10795" y="40569"/>
                  </a:cubicBezTo>
                  <a:cubicBezTo>
                    <a:pt x="10865" y="40569"/>
                    <a:pt x="10865" y="40640"/>
                    <a:pt x="10936" y="40640"/>
                  </a:cubicBezTo>
                  <a:cubicBezTo>
                    <a:pt x="11501" y="40922"/>
                    <a:pt x="12135" y="41204"/>
                    <a:pt x="12700" y="41557"/>
                  </a:cubicBezTo>
                  <a:cubicBezTo>
                    <a:pt x="13899" y="42263"/>
                    <a:pt x="15099" y="43109"/>
                    <a:pt x="16298" y="44027"/>
                  </a:cubicBezTo>
                  <a:cubicBezTo>
                    <a:pt x="16298" y="44027"/>
                    <a:pt x="16369" y="44097"/>
                    <a:pt x="16369" y="44097"/>
                  </a:cubicBezTo>
                  <a:cubicBezTo>
                    <a:pt x="17498" y="45014"/>
                    <a:pt x="18626" y="46073"/>
                    <a:pt x="19685" y="47202"/>
                  </a:cubicBezTo>
                  <a:cubicBezTo>
                    <a:pt x="19685" y="47202"/>
                    <a:pt x="19755" y="47272"/>
                    <a:pt x="19755" y="47272"/>
                  </a:cubicBezTo>
                  <a:cubicBezTo>
                    <a:pt x="21872" y="49530"/>
                    <a:pt x="23777" y="52140"/>
                    <a:pt x="25400" y="54892"/>
                  </a:cubicBezTo>
                  <a:cubicBezTo>
                    <a:pt x="25470" y="54963"/>
                    <a:pt x="25470" y="55033"/>
                    <a:pt x="25541" y="55104"/>
                  </a:cubicBezTo>
                  <a:cubicBezTo>
                    <a:pt x="26317" y="56444"/>
                    <a:pt x="27022" y="57855"/>
                    <a:pt x="27658" y="59266"/>
                  </a:cubicBezTo>
                  <a:cubicBezTo>
                    <a:pt x="27658" y="59266"/>
                    <a:pt x="27658" y="59337"/>
                    <a:pt x="27658" y="59337"/>
                  </a:cubicBezTo>
                  <a:cubicBezTo>
                    <a:pt x="28292" y="60819"/>
                    <a:pt x="28857" y="62230"/>
                    <a:pt x="29280" y="63711"/>
                  </a:cubicBezTo>
                  <a:cubicBezTo>
                    <a:pt x="29280" y="63711"/>
                    <a:pt x="29280" y="63782"/>
                    <a:pt x="29280" y="63782"/>
                  </a:cubicBezTo>
                  <a:cubicBezTo>
                    <a:pt x="29704" y="65264"/>
                    <a:pt x="30056" y="66745"/>
                    <a:pt x="30339" y="68227"/>
                  </a:cubicBezTo>
                  <a:cubicBezTo>
                    <a:pt x="30339" y="68227"/>
                    <a:pt x="30339" y="68227"/>
                    <a:pt x="30339" y="68227"/>
                  </a:cubicBezTo>
                  <a:cubicBezTo>
                    <a:pt x="30550" y="69709"/>
                    <a:pt x="30691" y="71190"/>
                    <a:pt x="30691" y="72602"/>
                  </a:cubicBezTo>
                  <a:lnTo>
                    <a:pt x="98072" y="33443"/>
                  </a:lnTo>
                  <a:cubicBezTo>
                    <a:pt x="98143" y="32879"/>
                    <a:pt x="98143" y="32597"/>
                    <a:pt x="98143" y="32314"/>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70AC71A2-AE4E-43D3-9045-07725AAC31B6}"/>
                </a:ext>
              </a:extLst>
            </p:cNvPr>
            <p:cNvSpPr/>
            <p:nvPr/>
          </p:nvSpPr>
          <p:spPr>
            <a:xfrm>
              <a:off x="6826955" y="5165806"/>
              <a:ext cx="35278" cy="324556"/>
            </a:xfrm>
            <a:custGeom>
              <a:avLst/>
              <a:gdLst>
                <a:gd name="connsiteX0" fmla="*/ 18909 w 35277"/>
                <a:gd name="connsiteY0" fmla="*/ 2459 h 324555"/>
                <a:gd name="connsiteX1" fmla="*/ 36760 w 35277"/>
                <a:gd name="connsiteY1" fmla="*/ 33433 h 324555"/>
                <a:gd name="connsiteX2" fmla="*/ 35913 w 35277"/>
                <a:gd name="connsiteY2" fmla="*/ 331601 h 324555"/>
                <a:gd name="connsiteX3" fmla="*/ 0 w 35277"/>
                <a:gd name="connsiteY3" fmla="*/ 310857 h 324555"/>
                <a:gd name="connsiteX4" fmla="*/ 847 w 35277"/>
                <a:gd name="connsiteY4" fmla="*/ 12690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7" y="8174"/>
                    <a:pt x="36830" y="22073"/>
                    <a:pt x="36760" y="33433"/>
                  </a:cubicBezTo>
                  <a:lnTo>
                    <a:pt x="35913" y="331601"/>
                  </a:lnTo>
                  <a:lnTo>
                    <a:pt x="0" y="310857"/>
                  </a:lnTo>
                  <a:lnTo>
                    <a:pt x="847" y="12690"/>
                  </a:lnTo>
                  <a:cubicBezTo>
                    <a:pt x="988" y="1330"/>
                    <a:pt x="9031" y="-3256"/>
                    <a:pt x="18909" y="2459"/>
                  </a:cubicBezTo>
                  <a:close/>
                </a:path>
              </a:pathLst>
            </a:custGeom>
            <a:solidFill>
              <a:schemeClr val="accent2"/>
            </a:solidFill>
            <a:ln w="7047" cap="flat">
              <a:noFill/>
              <a:prstDash val="solid"/>
              <a:miter/>
            </a:ln>
          </p:spPr>
          <p:txBody>
            <a:bodyPr rtlCol="0" anchor="ctr"/>
            <a:lstStyle/>
            <a:p>
              <a:endParaRPr lang="en-ID"/>
            </a:p>
          </p:txBody>
        </p:sp>
        <p:grpSp>
          <p:nvGrpSpPr>
            <p:cNvPr id="138" name="Graphic 3">
              <a:extLst>
                <a:ext uri="{FF2B5EF4-FFF2-40B4-BE49-F238E27FC236}">
                  <a16:creationId xmlns:a16="http://schemas.microsoft.com/office/drawing/2014/main" id="{9A7FFB95-BF92-4759-8408-24A55ECE2753}"/>
                </a:ext>
              </a:extLst>
            </p:cNvPr>
            <p:cNvGrpSpPr/>
            <p:nvPr/>
          </p:nvGrpSpPr>
          <p:grpSpPr>
            <a:xfrm>
              <a:off x="6555810" y="5024402"/>
              <a:ext cx="63500" cy="63500"/>
              <a:chOff x="6555810" y="5024402"/>
              <a:chExt cx="63500" cy="63500"/>
            </a:xfrm>
            <a:solidFill>
              <a:schemeClr val="accent1"/>
            </a:solidFill>
          </p:grpSpPr>
          <p:sp>
            <p:nvSpPr>
              <p:cNvPr id="205" name="Freeform: Shape 204">
                <a:extLst>
                  <a:ext uri="{FF2B5EF4-FFF2-40B4-BE49-F238E27FC236}">
                    <a16:creationId xmlns:a16="http://schemas.microsoft.com/office/drawing/2014/main" id="{4D899BE5-ABFF-4ECD-9664-FD01429EF45B}"/>
                  </a:ext>
                </a:extLst>
              </p:cNvPr>
              <p:cNvSpPr/>
              <p:nvPr/>
            </p:nvSpPr>
            <p:spPr>
              <a:xfrm>
                <a:off x="6562795" y="5077954"/>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0"/>
                      <a:pt x="353" y="70"/>
                      <a:pt x="494" y="211"/>
                    </a:cubicBezTo>
                    <a:close/>
                  </a:path>
                </a:pathLst>
              </a:custGeom>
              <a:solidFill>
                <a:srgbClr val="FD9D00"/>
              </a:solidFill>
              <a:ln w="7047"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67FA61C9-B5AF-48A5-B588-B5469203DCFE}"/>
                  </a:ext>
                </a:extLst>
              </p:cNvPr>
              <p:cNvSpPr/>
              <p:nvPr/>
            </p:nvSpPr>
            <p:spPr>
              <a:xfrm>
                <a:off x="6560679" y="507682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1" y="14394"/>
                      <a:pt x="19544" y="15804"/>
                    </a:cubicBezTo>
                    <a:cubicBezTo>
                      <a:pt x="19473" y="1573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A6CD15E9-4772-4153-88A3-154E14D570D0}"/>
                  </a:ext>
                </a:extLst>
              </p:cNvPr>
              <p:cNvSpPr/>
              <p:nvPr/>
            </p:nvSpPr>
            <p:spPr>
              <a:xfrm>
                <a:off x="6580364" y="5092629"/>
                <a:ext cx="7056" cy="7056"/>
              </a:xfrm>
              <a:custGeom>
                <a:avLst/>
                <a:gdLst>
                  <a:gd name="connsiteX0" fmla="*/ 2399 w 0"/>
                  <a:gd name="connsiteY0" fmla="*/ 706 h 0"/>
                  <a:gd name="connsiteX1" fmla="*/ 0 w 0"/>
                  <a:gd name="connsiteY1" fmla="*/ 0 h 0"/>
                  <a:gd name="connsiteX2" fmla="*/ 70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0" y="0"/>
                    </a:cubicBezTo>
                    <a:cubicBezTo>
                      <a:pt x="847" y="282"/>
                      <a:pt x="1623" y="494"/>
                      <a:pt x="2399" y="706"/>
                    </a:cubicBezTo>
                    <a:close/>
                  </a:path>
                </a:pathLst>
              </a:custGeom>
              <a:solidFill>
                <a:srgbClr val="FD9D00"/>
              </a:solidFill>
              <a:ln w="7047"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B8354E7F-06C4-417E-A078-79CF4D470200}"/>
                  </a:ext>
                </a:extLst>
              </p:cNvPr>
              <p:cNvSpPr/>
              <p:nvPr/>
            </p:nvSpPr>
            <p:spPr>
              <a:xfrm>
                <a:off x="6609504" y="503117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508D4F2E-65A6-48B4-B5CF-D8DD7D3CE9E4}"/>
                  </a:ext>
                </a:extLst>
              </p:cNvPr>
              <p:cNvSpPr/>
              <p:nvPr/>
            </p:nvSpPr>
            <p:spPr>
              <a:xfrm>
                <a:off x="6604847" y="5086350"/>
                <a:ext cx="7056" cy="7056"/>
              </a:xfrm>
              <a:custGeom>
                <a:avLst/>
                <a:gdLst>
                  <a:gd name="connsiteX0" fmla="*/ 8326 w 7055"/>
                  <a:gd name="connsiteY0" fmla="*/ 0 h 0"/>
                  <a:gd name="connsiteX1" fmla="*/ 0 w 7055"/>
                  <a:gd name="connsiteY1" fmla="*/ 5080 h 0"/>
                  <a:gd name="connsiteX2" fmla="*/ 8185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210" name="Freeform: Shape 209">
                <a:extLst>
                  <a:ext uri="{FF2B5EF4-FFF2-40B4-BE49-F238E27FC236}">
                    <a16:creationId xmlns:a16="http://schemas.microsoft.com/office/drawing/2014/main" id="{003A19A6-01E6-4F88-A70E-B39F2410C180}"/>
                  </a:ext>
                </a:extLst>
              </p:cNvPr>
              <p:cNvSpPr/>
              <p:nvPr/>
            </p:nvSpPr>
            <p:spPr>
              <a:xfrm>
                <a:off x="6613172" y="507774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D86A412F-550E-4FAC-ADCA-64BBAF178769}"/>
                  </a:ext>
                </a:extLst>
              </p:cNvPr>
              <p:cNvSpPr/>
              <p:nvPr/>
            </p:nvSpPr>
            <p:spPr>
              <a:xfrm>
                <a:off x="6621145" y="507527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73E9675E-6FFA-45D9-80CB-AB933E8017E1}"/>
                  </a:ext>
                </a:extLst>
              </p:cNvPr>
              <p:cNvSpPr/>
              <p:nvPr/>
            </p:nvSpPr>
            <p:spPr>
              <a:xfrm>
                <a:off x="6555810" y="5024402"/>
                <a:ext cx="56444" cy="56444"/>
              </a:xfrm>
              <a:custGeom>
                <a:avLst/>
                <a:gdLst>
                  <a:gd name="connsiteX0" fmla="*/ 57221 w 56444"/>
                  <a:gd name="connsiteY0" fmla="*/ 22084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7 h 56444"/>
                  <a:gd name="connsiteX69" fmla="*/ 52353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4 w 56444"/>
                  <a:gd name="connsiteY81" fmla="*/ 15452 h 56444"/>
                  <a:gd name="connsiteX82" fmla="*/ 56444 w 56444"/>
                  <a:gd name="connsiteY82" fmla="*/ 16087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4"/>
                    </a:moveTo>
                    <a:cubicBezTo>
                      <a:pt x="57221" y="22507"/>
                      <a:pt x="57221" y="23001"/>
                      <a:pt x="57221" y="23424"/>
                    </a:cubicBezTo>
                    <a:cubicBezTo>
                      <a:pt x="57221" y="23777"/>
                      <a:pt x="57221"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1"/>
                    </a:cubicBezTo>
                    <a:cubicBezTo>
                      <a:pt x="56727" y="28011"/>
                      <a:pt x="56727" y="28011"/>
                      <a:pt x="56727" y="28011"/>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1"/>
                    </a:cubicBezTo>
                    <a:cubicBezTo>
                      <a:pt x="42616" y="50588"/>
                      <a:pt x="41275" y="51435"/>
                      <a:pt x="39935" y="52211"/>
                    </a:cubicBezTo>
                    <a:cubicBezTo>
                      <a:pt x="39652" y="52352"/>
                      <a:pt x="39441" y="52493"/>
                      <a:pt x="39158" y="52635"/>
                    </a:cubicBezTo>
                    <a:cubicBezTo>
                      <a:pt x="38523" y="52987"/>
                      <a:pt x="37959" y="53269"/>
                      <a:pt x="37324" y="53552"/>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892"/>
                      <a:pt x="33443" y="55033"/>
                      <a:pt x="33091" y="55104"/>
                    </a:cubicBezTo>
                    <a:cubicBezTo>
                      <a:pt x="32597" y="55245"/>
                      <a:pt x="32032" y="55457"/>
                      <a:pt x="31468" y="55598"/>
                    </a:cubicBezTo>
                    <a:cubicBezTo>
                      <a:pt x="31186" y="55668"/>
                      <a:pt x="30974" y="55739"/>
                      <a:pt x="30692" y="55810"/>
                    </a:cubicBezTo>
                    <a:cubicBezTo>
                      <a:pt x="30621" y="55810"/>
                      <a:pt x="30551" y="55810"/>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8" y="56586"/>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6"/>
                    </a:cubicBezTo>
                    <a:cubicBezTo>
                      <a:pt x="17427" y="56586"/>
                      <a:pt x="17427" y="56586"/>
                      <a:pt x="17427" y="56586"/>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6"/>
                      <a:pt x="7832" y="53905"/>
                    </a:cubicBezTo>
                    <a:cubicBezTo>
                      <a:pt x="7620" y="53834"/>
                      <a:pt x="7479" y="53763"/>
                      <a:pt x="7267" y="53622"/>
                    </a:cubicBezTo>
                    <a:cubicBezTo>
                      <a:pt x="7126" y="53552"/>
                      <a:pt x="6915" y="53481"/>
                      <a:pt x="6773" y="53411"/>
                    </a:cubicBezTo>
                    <a:lnTo>
                      <a:pt x="6773" y="53411"/>
                    </a:lnTo>
                    <a:cubicBezTo>
                      <a:pt x="6421" y="53269"/>
                      <a:pt x="6068" y="53058"/>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4"/>
                      <a:pt x="15664" y="0"/>
                      <a:pt x="34925" y="0"/>
                    </a:cubicBezTo>
                    <a:cubicBezTo>
                      <a:pt x="41275" y="0"/>
                      <a:pt x="47202" y="1693"/>
                      <a:pt x="52353" y="4657"/>
                    </a:cubicBezTo>
                    <a:cubicBezTo>
                      <a:pt x="52353" y="4657"/>
                      <a:pt x="52353" y="4657"/>
                      <a:pt x="52353"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40"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233" y="15170"/>
                      <a:pt x="56304" y="15452"/>
                    </a:cubicBezTo>
                    <a:cubicBezTo>
                      <a:pt x="56374" y="15664"/>
                      <a:pt x="56374" y="15875"/>
                      <a:pt x="56444" y="16087"/>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1" y="21379"/>
                      <a:pt x="57221" y="21731"/>
                      <a:pt x="57221" y="22084"/>
                    </a:cubicBezTo>
                    <a:close/>
                  </a:path>
                </a:pathLst>
              </a:custGeom>
              <a:solidFill>
                <a:schemeClr val="accent1"/>
              </a:solidFill>
              <a:ln w="7047" cap="flat">
                <a:noFill/>
                <a:prstDash val="solid"/>
                <a:miter/>
              </a:ln>
            </p:spPr>
            <p:txBody>
              <a:bodyPr rtlCol="0" anchor="ctr"/>
              <a:lstStyle/>
              <a:p>
                <a:endParaRPr lang="en-ID"/>
              </a:p>
            </p:txBody>
          </p:sp>
          <p:sp>
            <p:nvSpPr>
              <p:cNvPr id="213" name="Freeform: Shape 212">
                <a:extLst>
                  <a:ext uri="{FF2B5EF4-FFF2-40B4-BE49-F238E27FC236}">
                    <a16:creationId xmlns:a16="http://schemas.microsoft.com/office/drawing/2014/main" id="{3F3E737A-F24A-4139-B4BD-07750A0A7103}"/>
                  </a:ext>
                </a:extLst>
              </p:cNvPr>
              <p:cNvSpPr/>
              <p:nvPr/>
            </p:nvSpPr>
            <p:spPr>
              <a:xfrm>
                <a:off x="6560820" y="5029059"/>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5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5"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2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796"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9" y="23142"/>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0320C1AB-148F-40D2-8079-8163D36AB5AE}"/>
                  </a:ext>
                </a:extLst>
              </p:cNvPr>
              <p:cNvSpPr/>
              <p:nvPr/>
            </p:nvSpPr>
            <p:spPr>
              <a:xfrm>
                <a:off x="6571756" y="5032093"/>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139" name="Graphic 3">
              <a:extLst>
                <a:ext uri="{FF2B5EF4-FFF2-40B4-BE49-F238E27FC236}">
                  <a16:creationId xmlns:a16="http://schemas.microsoft.com/office/drawing/2014/main" id="{E973FD45-B0ED-46DF-A027-B61200D4E2BD}"/>
                </a:ext>
              </a:extLst>
            </p:cNvPr>
            <p:cNvGrpSpPr/>
            <p:nvPr/>
          </p:nvGrpSpPr>
          <p:grpSpPr>
            <a:xfrm>
              <a:off x="6608516" y="5053894"/>
              <a:ext cx="63500" cy="63500"/>
              <a:chOff x="6608516" y="5053894"/>
              <a:chExt cx="63500" cy="63500"/>
            </a:xfrm>
            <a:solidFill>
              <a:schemeClr val="accent1"/>
            </a:solidFill>
          </p:grpSpPr>
          <p:sp>
            <p:nvSpPr>
              <p:cNvPr id="195" name="Freeform: Shape 194">
                <a:extLst>
                  <a:ext uri="{FF2B5EF4-FFF2-40B4-BE49-F238E27FC236}">
                    <a16:creationId xmlns:a16="http://schemas.microsoft.com/office/drawing/2014/main" id="{A818543F-5901-4756-BD48-8DFE5CE0641C}"/>
                  </a:ext>
                </a:extLst>
              </p:cNvPr>
              <p:cNvSpPr/>
              <p:nvPr/>
            </p:nvSpPr>
            <p:spPr>
              <a:xfrm>
                <a:off x="6615501" y="5107446"/>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1"/>
                      <a:pt x="0" y="0"/>
                    </a:cubicBezTo>
                    <a:lnTo>
                      <a:pt x="0" y="0"/>
                    </a:lnTo>
                    <a:cubicBezTo>
                      <a:pt x="141" y="0"/>
                      <a:pt x="353" y="141"/>
                      <a:pt x="494" y="211"/>
                    </a:cubicBezTo>
                    <a:close/>
                  </a:path>
                </a:pathLst>
              </a:custGeom>
              <a:solidFill>
                <a:srgbClr val="FD9D00"/>
              </a:solidFill>
              <a:ln w="7047"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DD03AA22-A4C6-4F57-AC66-E1431DBD9457}"/>
                  </a:ext>
                </a:extLst>
              </p:cNvPr>
              <p:cNvSpPr/>
              <p:nvPr/>
            </p:nvSpPr>
            <p:spPr>
              <a:xfrm>
                <a:off x="6613384" y="5106317"/>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4 w 14111"/>
                  <a:gd name="connsiteY4" fmla="*/ 9596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8" y="13124"/>
                      <a:pt x="4304" y="7409"/>
                      <a:pt x="0" y="0"/>
                    </a:cubicBezTo>
                    <a:cubicBezTo>
                      <a:pt x="0" y="0"/>
                      <a:pt x="0" y="0"/>
                      <a:pt x="71" y="0"/>
                    </a:cubicBezTo>
                    <a:cubicBezTo>
                      <a:pt x="2117" y="3598"/>
                      <a:pt x="4868" y="6773"/>
                      <a:pt x="8043" y="9455"/>
                    </a:cubicBezTo>
                    <a:cubicBezTo>
                      <a:pt x="8114" y="9525"/>
                      <a:pt x="8114" y="9525"/>
                      <a:pt x="8184" y="9596"/>
                    </a:cubicBezTo>
                    <a:cubicBezTo>
                      <a:pt x="11501" y="12277"/>
                      <a:pt x="15310" y="14394"/>
                      <a:pt x="19544" y="15804"/>
                    </a:cubicBezTo>
                    <a:cubicBezTo>
                      <a:pt x="19544" y="1573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10CB099C-F169-436C-B377-B67C11D7627E}"/>
                  </a:ext>
                </a:extLst>
              </p:cNvPr>
              <p:cNvSpPr/>
              <p:nvPr/>
            </p:nvSpPr>
            <p:spPr>
              <a:xfrm>
                <a:off x="6633139" y="5122121"/>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776" y="282"/>
                      <a:pt x="1552" y="494"/>
                      <a:pt x="2399" y="706"/>
                    </a:cubicBezTo>
                    <a:close/>
                  </a:path>
                </a:pathLst>
              </a:custGeom>
              <a:solidFill>
                <a:srgbClr val="FD9D00"/>
              </a:solidFill>
              <a:ln w="7047" cap="flat">
                <a:noFill/>
                <a:prstDash val="solid"/>
                <a:miter/>
              </a:ln>
            </p:spPr>
            <p:txBody>
              <a:bodyPr rtlCol="0" anchor="ctr"/>
              <a:lstStyle/>
              <a:p>
                <a:endParaRPr lang="en-ID"/>
              </a:p>
            </p:txBody>
          </p:sp>
          <p:sp>
            <p:nvSpPr>
              <p:cNvPr id="198" name="Freeform: Shape 197">
                <a:extLst>
                  <a:ext uri="{FF2B5EF4-FFF2-40B4-BE49-F238E27FC236}">
                    <a16:creationId xmlns:a16="http://schemas.microsoft.com/office/drawing/2014/main" id="{F697A07E-7370-4EE6-926E-9F0C0B89471E}"/>
                  </a:ext>
                </a:extLst>
              </p:cNvPr>
              <p:cNvSpPr/>
              <p:nvPr/>
            </p:nvSpPr>
            <p:spPr>
              <a:xfrm>
                <a:off x="6662208" y="5060668"/>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353" y="635"/>
                      <a:pt x="635" y="1270"/>
                      <a:pt x="847" y="1905"/>
                    </a:cubicBezTo>
                    <a:close/>
                  </a:path>
                </a:pathLst>
              </a:custGeom>
              <a:solidFill>
                <a:srgbClr val="FD9D00"/>
              </a:solidFill>
              <a:ln w="7047"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5087C197-58BA-4BB9-BE7B-00DD0A0F37B9}"/>
                  </a:ext>
                </a:extLst>
              </p:cNvPr>
              <p:cNvSpPr/>
              <p:nvPr/>
            </p:nvSpPr>
            <p:spPr>
              <a:xfrm>
                <a:off x="6657622" y="5115842"/>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4" y="3810"/>
                      <a:pt x="5715" y="2046"/>
                      <a:pt x="8185" y="71"/>
                    </a:cubicBezTo>
                    <a:cubicBezTo>
                      <a:pt x="8255" y="0"/>
                      <a:pt x="8255" y="0"/>
                      <a:pt x="8326" y="0"/>
                    </a:cubicBezTo>
                    <a:close/>
                  </a:path>
                </a:pathLst>
              </a:custGeom>
              <a:solidFill>
                <a:srgbClr val="FD9D00"/>
              </a:solidFill>
              <a:ln w="7047"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D3136A91-2155-4B5D-A9D3-34B6CC226D70}"/>
                  </a:ext>
                </a:extLst>
              </p:cNvPr>
              <p:cNvSpPr/>
              <p:nvPr/>
            </p:nvSpPr>
            <p:spPr>
              <a:xfrm>
                <a:off x="6665948" y="5107234"/>
                <a:ext cx="7056" cy="7056"/>
              </a:xfrm>
              <a:custGeom>
                <a:avLst/>
                <a:gdLst>
                  <a:gd name="connsiteX0" fmla="*/ 7479 w 7055"/>
                  <a:gd name="connsiteY0" fmla="*/ 0 h 7055"/>
                  <a:gd name="connsiteX1" fmla="*/ 0 w 7055"/>
                  <a:gd name="connsiteY1" fmla="*/ 8537 h 7055"/>
                  <a:gd name="connsiteX2" fmla="*/ 70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8"/>
                      <a:pt x="0" y="8537"/>
                    </a:cubicBezTo>
                    <a:cubicBezTo>
                      <a:pt x="0" y="8537"/>
                      <a:pt x="70" y="8467"/>
                      <a:pt x="70" y="8467"/>
                    </a:cubicBezTo>
                    <a:cubicBezTo>
                      <a:pt x="2963" y="6068"/>
                      <a:pt x="5432" y="3246"/>
                      <a:pt x="7479" y="0"/>
                    </a:cubicBezTo>
                    <a:close/>
                  </a:path>
                </a:pathLst>
              </a:custGeom>
              <a:solidFill>
                <a:srgbClr val="FD9D00"/>
              </a:solidFill>
              <a:ln w="7047"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1FFD605F-38B4-4417-9A2B-6379C29C9CB7}"/>
                  </a:ext>
                </a:extLst>
              </p:cNvPr>
              <p:cNvSpPr/>
              <p:nvPr/>
            </p:nvSpPr>
            <p:spPr>
              <a:xfrm>
                <a:off x="6673850" y="5104765"/>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93EA0AC7-D2D1-4C7E-9F16-FB09984138C2}"/>
                  </a:ext>
                </a:extLst>
              </p:cNvPr>
              <p:cNvSpPr/>
              <p:nvPr/>
            </p:nvSpPr>
            <p:spPr>
              <a:xfrm>
                <a:off x="6608516" y="5053894"/>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79 w 56444"/>
                  <a:gd name="connsiteY4" fmla="*/ 25541 h 56444"/>
                  <a:gd name="connsiteX5" fmla="*/ 57079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6 w 56444"/>
                  <a:gd name="connsiteY16" fmla="*/ 44521 h 56444"/>
                  <a:gd name="connsiteX17" fmla="*/ 46566 w 56444"/>
                  <a:gd name="connsiteY17" fmla="*/ 47202 h 56444"/>
                  <a:gd name="connsiteX18" fmla="*/ 46002 w 56444"/>
                  <a:gd name="connsiteY18" fmla="*/ 47696 h 56444"/>
                  <a:gd name="connsiteX19" fmla="*/ 43815 w 56444"/>
                  <a:gd name="connsiteY19" fmla="*/ 49601 h 56444"/>
                  <a:gd name="connsiteX20" fmla="*/ 39934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1 w 56444"/>
                  <a:gd name="connsiteY30" fmla="*/ 55810 h 56444"/>
                  <a:gd name="connsiteX31" fmla="*/ 30480 w 56444"/>
                  <a:gd name="connsiteY31" fmla="*/ 55880 h 56444"/>
                  <a:gd name="connsiteX32" fmla="*/ 30268 w 56444"/>
                  <a:gd name="connsiteY32" fmla="*/ 55951 h 56444"/>
                  <a:gd name="connsiteX33" fmla="*/ 28786 w 56444"/>
                  <a:gd name="connsiteY33" fmla="*/ 56233 h 56444"/>
                  <a:gd name="connsiteX34" fmla="*/ 27516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6 w 56444"/>
                  <a:gd name="connsiteY47" fmla="*/ 56374 h 56444"/>
                  <a:gd name="connsiteX48" fmla="*/ 15522 w 56444"/>
                  <a:gd name="connsiteY48" fmla="*/ 56304 h 56444"/>
                  <a:gd name="connsiteX49" fmla="*/ 14746 w 56444"/>
                  <a:gd name="connsiteY49" fmla="*/ 56162 h 56444"/>
                  <a:gd name="connsiteX50" fmla="*/ 14675 w 56444"/>
                  <a:gd name="connsiteY50" fmla="*/ 56162 h 56444"/>
                  <a:gd name="connsiteX51" fmla="*/ 13688 w 56444"/>
                  <a:gd name="connsiteY51" fmla="*/ 55951 h 56444"/>
                  <a:gd name="connsiteX52" fmla="*/ 12559 w 56444"/>
                  <a:gd name="connsiteY52" fmla="*/ 55668 h 56444"/>
                  <a:gd name="connsiteX53" fmla="*/ 11218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8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5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79" y="25259"/>
                      <a:pt x="57079" y="25541"/>
                    </a:cubicBezTo>
                    <a:cubicBezTo>
                      <a:pt x="57079" y="25612"/>
                      <a:pt x="57079" y="25682"/>
                      <a:pt x="57079" y="25753"/>
                    </a:cubicBezTo>
                    <a:cubicBezTo>
                      <a:pt x="57079"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5"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0" y="42193"/>
                      <a:pt x="50729" y="42475"/>
                      <a:pt x="50518" y="42757"/>
                    </a:cubicBezTo>
                    <a:cubicBezTo>
                      <a:pt x="50236" y="43180"/>
                      <a:pt x="49883" y="43603"/>
                      <a:pt x="49530" y="44027"/>
                    </a:cubicBezTo>
                    <a:cubicBezTo>
                      <a:pt x="49389" y="44168"/>
                      <a:pt x="49248" y="44380"/>
                      <a:pt x="49106" y="44521"/>
                    </a:cubicBezTo>
                    <a:cubicBezTo>
                      <a:pt x="48330" y="45438"/>
                      <a:pt x="47484" y="46355"/>
                      <a:pt x="46566" y="47202"/>
                    </a:cubicBezTo>
                    <a:cubicBezTo>
                      <a:pt x="46355" y="47343"/>
                      <a:pt x="46214" y="47554"/>
                      <a:pt x="46002" y="47696"/>
                    </a:cubicBezTo>
                    <a:cubicBezTo>
                      <a:pt x="45297" y="48331"/>
                      <a:pt x="44521" y="48966"/>
                      <a:pt x="43815" y="49601"/>
                    </a:cubicBezTo>
                    <a:cubicBezTo>
                      <a:pt x="42615" y="50588"/>
                      <a:pt x="41275" y="51435"/>
                      <a:pt x="39934" y="52211"/>
                    </a:cubicBezTo>
                    <a:cubicBezTo>
                      <a:pt x="39652" y="52352"/>
                      <a:pt x="39440" y="52493"/>
                      <a:pt x="39158" y="52635"/>
                    </a:cubicBezTo>
                    <a:cubicBezTo>
                      <a:pt x="38523" y="52987"/>
                      <a:pt x="37959" y="53269"/>
                      <a:pt x="37324" y="53552"/>
                    </a:cubicBezTo>
                    <a:cubicBezTo>
                      <a:pt x="36900" y="53763"/>
                      <a:pt x="36477" y="53975"/>
                      <a:pt x="36054" y="54116"/>
                    </a:cubicBezTo>
                    <a:cubicBezTo>
                      <a:pt x="35913" y="54187"/>
                      <a:pt x="35842" y="5425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5" y="54963"/>
                      <a:pt x="33443" y="55033"/>
                      <a:pt x="33091" y="55104"/>
                    </a:cubicBezTo>
                    <a:cubicBezTo>
                      <a:pt x="32597" y="55245"/>
                      <a:pt x="32032" y="55457"/>
                      <a:pt x="31468" y="55598"/>
                    </a:cubicBezTo>
                    <a:cubicBezTo>
                      <a:pt x="31185" y="55668"/>
                      <a:pt x="30974" y="55739"/>
                      <a:pt x="30691" y="55810"/>
                    </a:cubicBezTo>
                    <a:cubicBezTo>
                      <a:pt x="30621" y="55810"/>
                      <a:pt x="30550" y="55810"/>
                      <a:pt x="30480" y="55880"/>
                    </a:cubicBezTo>
                    <a:cubicBezTo>
                      <a:pt x="30409" y="55880"/>
                      <a:pt x="30339" y="55880"/>
                      <a:pt x="30268" y="55951"/>
                    </a:cubicBezTo>
                    <a:cubicBezTo>
                      <a:pt x="29774" y="56092"/>
                      <a:pt x="29280" y="56162"/>
                      <a:pt x="28786" y="56233"/>
                    </a:cubicBezTo>
                    <a:cubicBezTo>
                      <a:pt x="28363" y="56304"/>
                      <a:pt x="27940" y="56374"/>
                      <a:pt x="27516" y="56444"/>
                    </a:cubicBezTo>
                    <a:cubicBezTo>
                      <a:pt x="27305" y="56444"/>
                      <a:pt x="27093" y="56515"/>
                      <a:pt x="26882" y="56515"/>
                    </a:cubicBezTo>
                    <a:cubicBezTo>
                      <a:pt x="26317" y="56586"/>
                      <a:pt x="25753" y="56656"/>
                      <a:pt x="25188" y="56727"/>
                    </a:cubicBezTo>
                    <a:cubicBezTo>
                      <a:pt x="24906" y="56727"/>
                      <a:pt x="24553" y="56797"/>
                      <a:pt x="24271" y="56797"/>
                    </a:cubicBezTo>
                    <a:cubicBezTo>
                      <a:pt x="23918" y="56797"/>
                      <a:pt x="23565" y="56868"/>
                      <a:pt x="23213" y="56868"/>
                    </a:cubicBezTo>
                    <a:cubicBezTo>
                      <a:pt x="22860" y="56868"/>
                      <a:pt x="22507" y="56868"/>
                      <a:pt x="22155" y="56868"/>
                    </a:cubicBezTo>
                    <a:cubicBezTo>
                      <a:pt x="21731" y="56868"/>
                      <a:pt x="21378" y="56868"/>
                      <a:pt x="20955" y="56868"/>
                    </a:cubicBezTo>
                    <a:cubicBezTo>
                      <a:pt x="20602" y="56868"/>
                      <a:pt x="20249" y="56868"/>
                      <a:pt x="19897" y="56797"/>
                    </a:cubicBezTo>
                    <a:cubicBezTo>
                      <a:pt x="19755" y="56797"/>
                      <a:pt x="19614" y="56797"/>
                      <a:pt x="19403" y="56797"/>
                    </a:cubicBezTo>
                    <a:cubicBezTo>
                      <a:pt x="19120"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6" y="56374"/>
                    </a:cubicBezTo>
                    <a:cubicBezTo>
                      <a:pt x="15875" y="56374"/>
                      <a:pt x="15734" y="56304"/>
                      <a:pt x="15522" y="56304"/>
                    </a:cubicBezTo>
                    <a:cubicBezTo>
                      <a:pt x="15240" y="56233"/>
                      <a:pt x="14958" y="56162"/>
                      <a:pt x="14746" y="56162"/>
                    </a:cubicBezTo>
                    <a:cubicBezTo>
                      <a:pt x="14746" y="56162"/>
                      <a:pt x="14675" y="56162"/>
                      <a:pt x="14675" y="56162"/>
                    </a:cubicBezTo>
                    <a:cubicBezTo>
                      <a:pt x="14323" y="56092"/>
                      <a:pt x="14040" y="56021"/>
                      <a:pt x="13688" y="55951"/>
                    </a:cubicBezTo>
                    <a:cubicBezTo>
                      <a:pt x="13264" y="55880"/>
                      <a:pt x="12911" y="55739"/>
                      <a:pt x="12559" y="55668"/>
                    </a:cubicBezTo>
                    <a:cubicBezTo>
                      <a:pt x="12135" y="55527"/>
                      <a:pt x="11712" y="55386"/>
                      <a:pt x="11218" y="55245"/>
                    </a:cubicBezTo>
                    <a:cubicBezTo>
                      <a:pt x="11147" y="55245"/>
                      <a:pt x="11007" y="55174"/>
                      <a:pt x="10936" y="55174"/>
                    </a:cubicBezTo>
                    <a:cubicBezTo>
                      <a:pt x="10724" y="55104"/>
                      <a:pt x="10513" y="55033"/>
                      <a:pt x="10301" y="54963"/>
                    </a:cubicBezTo>
                    <a:cubicBezTo>
                      <a:pt x="10089" y="54892"/>
                      <a:pt x="9807" y="54751"/>
                      <a:pt x="9595" y="54681"/>
                    </a:cubicBezTo>
                    <a:cubicBezTo>
                      <a:pt x="9243" y="54540"/>
                      <a:pt x="8960" y="54398"/>
                      <a:pt x="8608" y="54257"/>
                    </a:cubicBezTo>
                    <a:cubicBezTo>
                      <a:pt x="8326" y="54116"/>
                      <a:pt x="8114" y="54046"/>
                      <a:pt x="7832" y="53905"/>
                    </a:cubicBezTo>
                    <a:cubicBezTo>
                      <a:pt x="7620" y="53834"/>
                      <a:pt x="7479" y="53763"/>
                      <a:pt x="7267" y="53622"/>
                    </a:cubicBezTo>
                    <a:cubicBezTo>
                      <a:pt x="7126" y="53552"/>
                      <a:pt x="6914" y="53481"/>
                      <a:pt x="6773" y="53411"/>
                    </a:cubicBezTo>
                    <a:lnTo>
                      <a:pt x="6773" y="53411"/>
                    </a:lnTo>
                    <a:cubicBezTo>
                      <a:pt x="6420" y="53269"/>
                      <a:pt x="6068" y="53058"/>
                      <a:pt x="5715" y="52917"/>
                    </a:cubicBezTo>
                    <a:cubicBezTo>
                      <a:pt x="5432" y="52776"/>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4"/>
                      <a:pt x="15663" y="0"/>
                      <a:pt x="34925" y="0"/>
                    </a:cubicBezTo>
                    <a:cubicBezTo>
                      <a:pt x="41275" y="0"/>
                      <a:pt x="47202" y="1693"/>
                      <a:pt x="52352" y="4657"/>
                    </a:cubicBezTo>
                    <a:cubicBezTo>
                      <a:pt x="52352" y="4657"/>
                      <a:pt x="52352" y="4657"/>
                      <a:pt x="52352" y="4657"/>
                    </a:cubicBezTo>
                    <a:cubicBezTo>
                      <a:pt x="52564" y="4939"/>
                      <a:pt x="52705" y="5292"/>
                      <a:pt x="52846" y="5574"/>
                    </a:cubicBezTo>
                    <a:cubicBezTo>
                      <a:pt x="52917" y="5786"/>
                      <a:pt x="53057" y="5927"/>
                      <a:pt x="53128" y="6138"/>
                    </a:cubicBezTo>
                    <a:cubicBezTo>
                      <a:pt x="53199" y="6280"/>
                      <a:pt x="53340" y="6491"/>
                      <a:pt x="53411" y="6632"/>
                    </a:cubicBezTo>
                    <a:cubicBezTo>
                      <a:pt x="53693" y="7267"/>
                      <a:pt x="54045" y="7902"/>
                      <a:pt x="54257" y="8537"/>
                    </a:cubicBezTo>
                    <a:lnTo>
                      <a:pt x="54257" y="8537"/>
                    </a:lnTo>
                    <a:cubicBezTo>
                      <a:pt x="54539" y="9172"/>
                      <a:pt x="54751" y="9807"/>
                      <a:pt x="55033" y="10513"/>
                    </a:cubicBezTo>
                    <a:cubicBezTo>
                      <a:pt x="55174" y="10866"/>
                      <a:pt x="55245" y="11148"/>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4"/>
                      <a:pt x="56162" y="14676"/>
                    </a:cubicBezTo>
                    <a:cubicBezTo>
                      <a:pt x="56233" y="14887"/>
                      <a:pt x="56303" y="15170"/>
                      <a:pt x="56303" y="15452"/>
                    </a:cubicBezTo>
                    <a:cubicBezTo>
                      <a:pt x="56374" y="15664"/>
                      <a:pt x="56374" y="15875"/>
                      <a:pt x="56444" y="16087"/>
                    </a:cubicBezTo>
                    <a:cubicBezTo>
                      <a:pt x="56444" y="16157"/>
                      <a:pt x="56444" y="16228"/>
                      <a:pt x="56444" y="16298"/>
                    </a:cubicBezTo>
                    <a:cubicBezTo>
                      <a:pt x="56515" y="16581"/>
                      <a:pt x="56515" y="16863"/>
                      <a:pt x="56585" y="17074"/>
                    </a:cubicBezTo>
                    <a:cubicBezTo>
                      <a:pt x="56585"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0" y="21379"/>
                      <a:pt x="57220" y="21731"/>
                      <a:pt x="57220" y="22084"/>
                    </a:cubicBezTo>
                    <a:close/>
                  </a:path>
                </a:pathLst>
              </a:custGeom>
              <a:solidFill>
                <a:schemeClr val="accent2"/>
              </a:solidFill>
              <a:ln w="7047"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A4A4780F-2429-4CC0-BD51-011BE6844966}"/>
                  </a:ext>
                </a:extLst>
              </p:cNvPr>
              <p:cNvSpPr/>
              <p:nvPr/>
            </p:nvSpPr>
            <p:spPr>
              <a:xfrm>
                <a:off x="6613525" y="5058551"/>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3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1 h 63500"/>
                  <a:gd name="connsiteX25" fmla="*/ 34925 w 63499"/>
                  <a:gd name="connsiteY25" fmla="*/ 64981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9 w 63499"/>
                  <a:gd name="connsiteY35" fmla="*/ 65193 h 63500"/>
                  <a:gd name="connsiteX36" fmla="*/ 26811 w 63499"/>
                  <a:gd name="connsiteY36" fmla="*/ 65123 h 63500"/>
                  <a:gd name="connsiteX37" fmla="*/ 26811 w 63499"/>
                  <a:gd name="connsiteY37" fmla="*/ 65123 h 63500"/>
                  <a:gd name="connsiteX38" fmla="*/ 26318 w 63499"/>
                  <a:gd name="connsiteY38" fmla="*/ 65052 h 63500"/>
                  <a:gd name="connsiteX39" fmla="*/ 25965 w 63499"/>
                  <a:gd name="connsiteY39" fmla="*/ 64981 h 63500"/>
                  <a:gd name="connsiteX40" fmla="*/ 25118 w 63499"/>
                  <a:gd name="connsiteY40" fmla="*/ 64841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5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1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60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90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5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8 w 63499"/>
                  <a:gd name="connsiteY95" fmla="*/ 47554 h 63500"/>
                  <a:gd name="connsiteX96" fmla="*/ 39088 w 63499"/>
                  <a:gd name="connsiteY96" fmla="*/ 44944 h 63500"/>
                  <a:gd name="connsiteX97" fmla="*/ 41275 w 63499"/>
                  <a:gd name="connsiteY97" fmla="*/ 43039 h 63500"/>
                  <a:gd name="connsiteX98" fmla="*/ 41840 w 63499"/>
                  <a:gd name="connsiteY98" fmla="*/ 42545 h 63500"/>
                  <a:gd name="connsiteX99" fmla="*/ 44380 w 63499"/>
                  <a:gd name="connsiteY99" fmla="*/ 39864 h 63500"/>
                  <a:gd name="connsiteX100" fmla="*/ 44803 w 63499"/>
                  <a:gd name="connsiteY100" fmla="*/ 39370 h 63500"/>
                  <a:gd name="connsiteX101" fmla="*/ 45791 w 63499"/>
                  <a:gd name="connsiteY101" fmla="*/ 38100 h 63500"/>
                  <a:gd name="connsiteX102" fmla="*/ 46355 w 63499"/>
                  <a:gd name="connsiteY102" fmla="*/ 37253 h 63500"/>
                  <a:gd name="connsiteX103" fmla="*/ 51365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3 w 63499"/>
                  <a:gd name="connsiteY110" fmla="*/ 21096 h 63500"/>
                  <a:gd name="connsiteX111" fmla="*/ 52353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3 w 63499"/>
                  <a:gd name="connsiteY120" fmla="*/ 14111 h 63500"/>
                  <a:gd name="connsiteX121" fmla="*/ 52353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9 w 63499"/>
                  <a:gd name="connsiteY126" fmla="*/ 10795 h 63500"/>
                  <a:gd name="connsiteX127" fmla="*/ 51717 w 63499"/>
                  <a:gd name="connsiteY127" fmla="*/ 10019 h 63500"/>
                  <a:gd name="connsiteX128" fmla="*/ 51506 w 63499"/>
                  <a:gd name="connsiteY128" fmla="*/ 9031 h 63500"/>
                  <a:gd name="connsiteX129" fmla="*/ 51506 w 63499"/>
                  <a:gd name="connsiteY129" fmla="*/ 8890 h 63500"/>
                  <a:gd name="connsiteX130" fmla="*/ 51223 w 63499"/>
                  <a:gd name="connsiteY130" fmla="*/ 7902 h 63500"/>
                  <a:gd name="connsiteX131" fmla="*/ 50941 w 63499"/>
                  <a:gd name="connsiteY131" fmla="*/ 6844 h 63500"/>
                  <a:gd name="connsiteX132" fmla="*/ 50589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6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30 w 63499"/>
                  <a:gd name="connsiteY153" fmla="*/ 18697 h 63500"/>
                  <a:gd name="connsiteX154" fmla="*/ 63430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700" y="35983"/>
                      <a:pt x="64347" y="37959"/>
                      <a:pt x="63782" y="39934"/>
                    </a:cubicBezTo>
                    <a:cubicBezTo>
                      <a:pt x="63712" y="40216"/>
                      <a:pt x="63641" y="40569"/>
                      <a:pt x="63500" y="40852"/>
                    </a:cubicBezTo>
                    <a:cubicBezTo>
                      <a:pt x="63430" y="41063"/>
                      <a:pt x="63359" y="41345"/>
                      <a:pt x="63289" y="41557"/>
                    </a:cubicBezTo>
                    <a:cubicBezTo>
                      <a:pt x="63218" y="41839"/>
                      <a:pt x="63077" y="42051"/>
                      <a:pt x="63006" y="42333"/>
                    </a:cubicBezTo>
                    <a:cubicBezTo>
                      <a:pt x="63006" y="42333"/>
                      <a:pt x="63006" y="42333"/>
                      <a:pt x="63006" y="42333"/>
                    </a:cubicBezTo>
                    <a:cubicBezTo>
                      <a:pt x="62936" y="42615"/>
                      <a:pt x="62795" y="42827"/>
                      <a:pt x="62724" y="43109"/>
                    </a:cubicBezTo>
                    <a:cubicBezTo>
                      <a:pt x="62653" y="43391"/>
                      <a:pt x="62513" y="43603"/>
                      <a:pt x="62371" y="43885"/>
                    </a:cubicBezTo>
                    <a:cubicBezTo>
                      <a:pt x="62159" y="44379"/>
                      <a:pt x="61948" y="44873"/>
                      <a:pt x="61736" y="45367"/>
                    </a:cubicBezTo>
                    <a:cubicBezTo>
                      <a:pt x="61595" y="45649"/>
                      <a:pt x="61454" y="45931"/>
                      <a:pt x="61313" y="46214"/>
                    </a:cubicBezTo>
                    <a:cubicBezTo>
                      <a:pt x="61031" y="46778"/>
                      <a:pt x="60749" y="47343"/>
                      <a:pt x="60396" y="47836"/>
                    </a:cubicBezTo>
                    <a:cubicBezTo>
                      <a:pt x="60255"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3" y="57220"/>
                      <a:pt x="52353"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1"/>
                    </a:cubicBezTo>
                    <a:cubicBezTo>
                      <a:pt x="35419" y="64911"/>
                      <a:pt x="35208" y="64911"/>
                      <a:pt x="34925" y="64981"/>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3" y="65264"/>
                      <a:pt x="30551" y="65264"/>
                      <a:pt x="30269" y="65264"/>
                    </a:cubicBezTo>
                    <a:cubicBezTo>
                      <a:pt x="30269" y="65264"/>
                      <a:pt x="30269" y="65264"/>
                      <a:pt x="30269" y="65264"/>
                    </a:cubicBezTo>
                    <a:cubicBezTo>
                      <a:pt x="29845" y="65264"/>
                      <a:pt x="29493" y="65264"/>
                      <a:pt x="29069" y="65264"/>
                    </a:cubicBezTo>
                    <a:cubicBezTo>
                      <a:pt x="28999" y="65264"/>
                      <a:pt x="28928" y="65264"/>
                      <a:pt x="28857" y="65264"/>
                    </a:cubicBezTo>
                    <a:cubicBezTo>
                      <a:pt x="28505" y="65264"/>
                      <a:pt x="28222" y="65264"/>
                      <a:pt x="27870" y="65193"/>
                    </a:cubicBezTo>
                    <a:cubicBezTo>
                      <a:pt x="27799" y="65193"/>
                      <a:pt x="27799" y="65193"/>
                      <a:pt x="27729" y="65193"/>
                    </a:cubicBezTo>
                    <a:cubicBezTo>
                      <a:pt x="27446" y="65193"/>
                      <a:pt x="27094" y="65123"/>
                      <a:pt x="26811" y="65123"/>
                    </a:cubicBezTo>
                    <a:cubicBezTo>
                      <a:pt x="26811" y="65123"/>
                      <a:pt x="26811" y="65123"/>
                      <a:pt x="26811" y="65123"/>
                    </a:cubicBezTo>
                    <a:cubicBezTo>
                      <a:pt x="26670" y="65123"/>
                      <a:pt x="26458" y="65123"/>
                      <a:pt x="26318" y="65052"/>
                    </a:cubicBezTo>
                    <a:cubicBezTo>
                      <a:pt x="26176" y="65052"/>
                      <a:pt x="26106" y="65052"/>
                      <a:pt x="25965" y="64981"/>
                    </a:cubicBezTo>
                    <a:cubicBezTo>
                      <a:pt x="25682" y="64981"/>
                      <a:pt x="25400" y="64911"/>
                      <a:pt x="25118" y="64841"/>
                    </a:cubicBezTo>
                    <a:cubicBezTo>
                      <a:pt x="24977" y="64841"/>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2" y="63782"/>
                      <a:pt x="19685" y="63570"/>
                    </a:cubicBezTo>
                    <a:cubicBezTo>
                      <a:pt x="19685" y="63570"/>
                      <a:pt x="19685" y="63570"/>
                      <a:pt x="19615"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6" y="48119"/>
                      <a:pt x="988" y="48260"/>
                    </a:cubicBezTo>
                    <a:cubicBezTo>
                      <a:pt x="1341" y="48472"/>
                      <a:pt x="1694" y="48612"/>
                      <a:pt x="2046" y="48754"/>
                    </a:cubicBezTo>
                    <a:lnTo>
                      <a:pt x="2046" y="48754"/>
                    </a:lnTo>
                    <a:cubicBezTo>
                      <a:pt x="2187" y="48824"/>
                      <a:pt x="2399" y="48895"/>
                      <a:pt x="2540" y="48966"/>
                    </a:cubicBezTo>
                    <a:cubicBezTo>
                      <a:pt x="2752" y="49036"/>
                      <a:pt x="2893" y="49106"/>
                      <a:pt x="3104" y="49248"/>
                    </a:cubicBezTo>
                    <a:cubicBezTo>
                      <a:pt x="3316" y="49389"/>
                      <a:pt x="3598" y="49459"/>
                      <a:pt x="3881" y="49600"/>
                    </a:cubicBezTo>
                    <a:cubicBezTo>
                      <a:pt x="4234" y="49742"/>
                      <a:pt x="4516" y="49883"/>
                      <a:pt x="4868" y="50024"/>
                    </a:cubicBezTo>
                    <a:cubicBezTo>
                      <a:pt x="5080" y="50094"/>
                      <a:pt x="5362" y="50236"/>
                      <a:pt x="5574" y="50306"/>
                    </a:cubicBezTo>
                    <a:cubicBezTo>
                      <a:pt x="5786" y="50376"/>
                      <a:pt x="5997" y="50447"/>
                      <a:pt x="6209" y="50518"/>
                    </a:cubicBezTo>
                    <a:cubicBezTo>
                      <a:pt x="6280" y="50518"/>
                      <a:pt x="6421" y="50588"/>
                      <a:pt x="6491" y="50588"/>
                    </a:cubicBezTo>
                    <a:cubicBezTo>
                      <a:pt x="6915" y="50729"/>
                      <a:pt x="7338" y="50870"/>
                      <a:pt x="7832" y="51012"/>
                    </a:cubicBezTo>
                    <a:cubicBezTo>
                      <a:pt x="8185" y="51153"/>
                      <a:pt x="8608" y="51223"/>
                      <a:pt x="8961" y="51294"/>
                    </a:cubicBezTo>
                    <a:cubicBezTo>
                      <a:pt x="9313" y="51364"/>
                      <a:pt x="9596" y="51435"/>
                      <a:pt x="9949" y="51505"/>
                    </a:cubicBezTo>
                    <a:cubicBezTo>
                      <a:pt x="9949" y="51505"/>
                      <a:pt x="10019" y="51505"/>
                      <a:pt x="10019" y="51505"/>
                    </a:cubicBezTo>
                    <a:cubicBezTo>
                      <a:pt x="10301" y="51576"/>
                      <a:pt x="10583" y="51647"/>
                      <a:pt x="10795" y="51647"/>
                    </a:cubicBezTo>
                    <a:cubicBezTo>
                      <a:pt x="11007" y="51717"/>
                      <a:pt x="11148" y="51717"/>
                      <a:pt x="11360"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4" y="52140"/>
                      <a:pt x="14676" y="52140"/>
                    </a:cubicBezTo>
                    <a:cubicBezTo>
                      <a:pt x="14817"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9" y="52211"/>
                      <a:pt x="19191" y="52211"/>
                      <a:pt x="19544" y="52140"/>
                    </a:cubicBezTo>
                    <a:cubicBezTo>
                      <a:pt x="19826" y="52140"/>
                      <a:pt x="20179" y="52070"/>
                      <a:pt x="20461" y="52070"/>
                    </a:cubicBezTo>
                    <a:cubicBezTo>
                      <a:pt x="21026" y="51999"/>
                      <a:pt x="21590" y="51999"/>
                      <a:pt x="22155" y="51858"/>
                    </a:cubicBezTo>
                    <a:cubicBezTo>
                      <a:pt x="22366" y="51858"/>
                      <a:pt x="22578" y="51788"/>
                      <a:pt x="22790" y="51788"/>
                    </a:cubicBezTo>
                    <a:cubicBezTo>
                      <a:pt x="23213" y="51717"/>
                      <a:pt x="23636" y="51647"/>
                      <a:pt x="24060" y="51576"/>
                    </a:cubicBezTo>
                    <a:cubicBezTo>
                      <a:pt x="24554" y="51505"/>
                      <a:pt x="25048" y="51364"/>
                      <a:pt x="25541" y="51294"/>
                    </a:cubicBezTo>
                    <a:cubicBezTo>
                      <a:pt x="25612" y="51294"/>
                      <a:pt x="25682" y="51294"/>
                      <a:pt x="25753" y="51223"/>
                    </a:cubicBezTo>
                    <a:cubicBezTo>
                      <a:pt x="25824" y="51223"/>
                      <a:pt x="25894" y="51223"/>
                      <a:pt x="25965" y="51153"/>
                    </a:cubicBezTo>
                    <a:cubicBezTo>
                      <a:pt x="26247" y="51082"/>
                      <a:pt x="26458" y="51012"/>
                      <a:pt x="26741" y="50941"/>
                    </a:cubicBezTo>
                    <a:cubicBezTo>
                      <a:pt x="27305" y="50800"/>
                      <a:pt x="27799" y="50659"/>
                      <a:pt x="28363" y="50447"/>
                    </a:cubicBezTo>
                    <a:cubicBezTo>
                      <a:pt x="28646" y="50376"/>
                      <a:pt x="28999" y="50236"/>
                      <a:pt x="29281" y="50165"/>
                    </a:cubicBezTo>
                    <a:cubicBezTo>
                      <a:pt x="29281" y="50165"/>
                      <a:pt x="29351" y="50165"/>
                      <a:pt x="29351" y="50165"/>
                    </a:cubicBezTo>
                    <a:cubicBezTo>
                      <a:pt x="29633" y="50094"/>
                      <a:pt x="29916" y="49953"/>
                      <a:pt x="30198" y="49883"/>
                    </a:cubicBezTo>
                    <a:cubicBezTo>
                      <a:pt x="30480" y="49812"/>
                      <a:pt x="30692" y="49671"/>
                      <a:pt x="30974" y="49600"/>
                    </a:cubicBezTo>
                    <a:cubicBezTo>
                      <a:pt x="31115" y="49530"/>
                      <a:pt x="31186" y="49530"/>
                      <a:pt x="31327" y="49459"/>
                    </a:cubicBezTo>
                    <a:cubicBezTo>
                      <a:pt x="31750" y="49248"/>
                      <a:pt x="32173" y="49106"/>
                      <a:pt x="32597" y="48895"/>
                    </a:cubicBezTo>
                    <a:cubicBezTo>
                      <a:pt x="33232" y="48612"/>
                      <a:pt x="33796" y="48260"/>
                      <a:pt x="34431" y="47978"/>
                    </a:cubicBezTo>
                    <a:cubicBezTo>
                      <a:pt x="34714" y="47836"/>
                      <a:pt x="34925" y="47695"/>
                      <a:pt x="35208" y="47554"/>
                    </a:cubicBezTo>
                    <a:cubicBezTo>
                      <a:pt x="36548" y="46778"/>
                      <a:pt x="37888" y="45861"/>
                      <a:pt x="39088" y="44944"/>
                    </a:cubicBezTo>
                    <a:cubicBezTo>
                      <a:pt x="39864" y="44309"/>
                      <a:pt x="40569" y="43744"/>
                      <a:pt x="41275" y="43039"/>
                    </a:cubicBezTo>
                    <a:cubicBezTo>
                      <a:pt x="41487" y="42897"/>
                      <a:pt x="41628" y="42686"/>
                      <a:pt x="41840" y="42545"/>
                    </a:cubicBezTo>
                    <a:cubicBezTo>
                      <a:pt x="42757" y="41698"/>
                      <a:pt x="43533" y="40781"/>
                      <a:pt x="44380" y="39864"/>
                    </a:cubicBezTo>
                    <a:cubicBezTo>
                      <a:pt x="44521" y="39723"/>
                      <a:pt x="44662" y="39511"/>
                      <a:pt x="44803" y="39370"/>
                    </a:cubicBezTo>
                    <a:cubicBezTo>
                      <a:pt x="45156" y="38946"/>
                      <a:pt x="45508" y="38523"/>
                      <a:pt x="45791" y="38100"/>
                    </a:cubicBezTo>
                    <a:cubicBezTo>
                      <a:pt x="46002" y="37818"/>
                      <a:pt x="46214" y="37536"/>
                      <a:pt x="46355" y="37253"/>
                    </a:cubicBezTo>
                    <a:cubicBezTo>
                      <a:pt x="48613" y="34008"/>
                      <a:pt x="50306" y="30268"/>
                      <a:pt x="51365" y="26317"/>
                    </a:cubicBezTo>
                    <a:cubicBezTo>
                      <a:pt x="51435" y="25964"/>
                      <a:pt x="51506" y="25682"/>
                      <a:pt x="51576" y="25329"/>
                    </a:cubicBezTo>
                    <a:cubicBezTo>
                      <a:pt x="51647" y="24977"/>
                      <a:pt x="51717" y="24694"/>
                      <a:pt x="51788" y="24341"/>
                    </a:cubicBezTo>
                    <a:cubicBezTo>
                      <a:pt x="51859" y="23989"/>
                      <a:pt x="51929" y="23707"/>
                      <a:pt x="51999" y="23354"/>
                    </a:cubicBezTo>
                    <a:cubicBezTo>
                      <a:pt x="51999" y="23354"/>
                      <a:pt x="51999" y="23354"/>
                      <a:pt x="51999" y="23354"/>
                    </a:cubicBezTo>
                    <a:cubicBezTo>
                      <a:pt x="52070" y="23001"/>
                      <a:pt x="52141" y="22577"/>
                      <a:pt x="52211" y="22225"/>
                    </a:cubicBezTo>
                    <a:lnTo>
                      <a:pt x="52211" y="22084"/>
                    </a:lnTo>
                    <a:cubicBezTo>
                      <a:pt x="52282" y="21801"/>
                      <a:pt x="52282" y="21449"/>
                      <a:pt x="52353" y="21096"/>
                    </a:cubicBezTo>
                    <a:cubicBezTo>
                      <a:pt x="52353" y="21025"/>
                      <a:pt x="52353" y="20955"/>
                      <a:pt x="52353" y="20884"/>
                    </a:cubicBezTo>
                    <a:cubicBezTo>
                      <a:pt x="52353"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3" y="14393"/>
                      <a:pt x="52353" y="14111"/>
                    </a:cubicBezTo>
                    <a:cubicBezTo>
                      <a:pt x="52353" y="14040"/>
                      <a:pt x="52353" y="14040"/>
                      <a:pt x="52353" y="13970"/>
                    </a:cubicBezTo>
                    <a:cubicBezTo>
                      <a:pt x="52353" y="13617"/>
                      <a:pt x="52282" y="13264"/>
                      <a:pt x="52211" y="12911"/>
                    </a:cubicBezTo>
                    <a:cubicBezTo>
                      <a:pt x="52211" y="12771"/>
                      <a:pt x="52211" y="12629"/>
                      <a:pt x="52141" y="12417"/>
                    </a:cubicBezTo>
                    <a:cubicBezTo>
                      <a:pt x="52141" y="12135"/>
                      <a:pt x="52070" y="11853"/>
                      <a:pt x="51999" y="11641"/>
                    </a:cubicBezTo>
                    <a:cubicBezTo>
                      <a:pt x="51999" y="11571"/>
                      <a:pt x="51999" y="11501"/>
                      <a:pt x="51999" y="11430"/>
                    </a:cubicBezTo>
                    <a:cubicBezTo>
                      <a:pt x="51999" y="11218"/>
                      <a:pt x="51929" y="11007"/>
                      <a:pt x="51859" y="10795"/>
                    </a:cubicBezTo>
                    <a:cubicBezTo>
                      <a:pt x="51788" y="10513"/>
                      <a:pt x="51788" y="10301"/>
                      <a:pt x="51717" y="10019"/>
                    </a:cubicBezTo>
                    <a:cubicBezTo>
                      <a:pt x="51647" y="9666"/>
                      <a:pt x="51576" y="9313"/>
                      <a:pt x="51506" y="9031"/>
                    </a:cubicBezTo>
                    <a:cubicBezTo>
                      <a:pt x="51506" y="8960"/>
                      <a:pt x="51506" y="8960"/>
                      <a:pt x="51506" y="8890"/>
                    </a:cubicBezTo>
                    <a:cubicBezTo>
                      <a:pt x="51435" y="8537"/>
                      <a:pt x="51365" y="8255"/>
                      <a:pt x="51223" y="7902"/>
                    </a:cubicBezTo>
                    <a:cubicBezTo>
                      <a:pt x="51153" y="7549"/>
                      <a:pt x="51012" y="7196"/>
                      <a:pt x="50941" y="6844"/>
                    </a:cubicBezTo>
                    <a:cubicBezTo>
                      <a:pt x="50871" y="6491"/>
                      <a:pt x="50729" y="6138"/>
                      <a:pt x="50589" y="5856"/>
                    </a:cubicBezTo>
                    <a:cubicBezTo>
                      <a:pt x="50377" y="5221"/>
                      <a:pt x="50095" y="4515"/>
                      <a:pt x="49812" y="3880"/>
                    </a:cubicBezTo>
                    <a:lnTo>
                      <a:pt x="49812" y="3880"/>
                    </a:lnTo>
                    <a:cubicBezTo>
                      <a:pt x="49530" y="3245"/>
                      <a:pt x="49248" y="2611"/>
                      <a:pt x="48966" y="1975"/>
                    </a:cubicBezTo>
                    <a:cubicBezTo>
                      <a:pt x="48895" y="1764"/>
                      <a:pt x="48825" y="1623"/>
                      <a:pt x="48684" y="1481"/>
                    </a:cubicBezTo>
                    <a:cubicBezTo>
                      <a:pt x="48613" y="1270"/>
                      <a:pt x="48472" y="1129"/>
                      <a:pt x="48401" y="917"/>
                    </a:cubicBezTo>
                    <a:cubicBezTo>
                      <a:pt x="48260" y="635"/>
                      <a:pt x="48048" y="282"/>
                      <a:pt x="47907" y="0"/>
                    </a:cubicBezTo>
                    <a:cubicBezTo>
                      <a:pt x="49601" y="987"/>
                      <a:pt x="51153" y="2046"/>
                      <a:pt x="52635" y="3245"/>
                    </a:cubicBezTo>
                    <a:cubicBezTo>
                      <a:pt x="52635" y="3245"/>
                      <a:pt x="52705" y="3245"/>
                      <a:pt x="52705" y="3316"/>
                    </a:cubicBezTo>
                    <a:cubicBezTo>
                      <a:pt x="52705" y="3316"/>
                      <a:pt x="52776" y="3387"/>
                      <a:pt x="52776" y="3387"/>
                    </a:cubicBezTo>
                    <a:cubicBezTo>
                      <a:pt x="55174" y="5362"/>
                      <a:pt x="57291" y="7690"/>
                      <a:pt x="59126" y="10301"/>
                    </a:cubicBezTo>
                    <a:cubicBezTo>
                      <a:pt x="59337" y="10583"/>
                      <a:pt x="59479"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6" y="14534"/>
                      <a:pt x="61736" y="14746"/>
                      <a:pt x="61877" y="14958"/>
                    </a:cubicBezTo>
                    <a:cubicBezTo>
                      <a:pt x="61948" y="15099"/>
                      <a:pt x="62019" y="15169"/>
                      <a:pt x="62019" y="15310"/>
                    </a:cubicBezTo>
                    <a:cubicBezTo>
                      <a:pt x="62089" y="15452"/>
                      <a:pt x="62159" y="15593"/>
                      <a:pt x="62230" y="15804"/>
                    </a:cubicBezTo>
                    <a:cubicBezTo>
                      <a:pt x="62301" y="15945"/>
                      <a:pt x="62371" y="16086"/>
                      <a:pt x="62442" y="16298"/>
                    </a:cubicBezTo>
                    <a:cubicBezTo>
                      <a:pt x="62513" y="16439"/>
                      <a:pt x="62583" y="16580"/>
                      <a:pt x="62653" y="16722"/>
                    </a:cubicBezTo>
                    <a:cubicBezTo>
                      <a:pt x="62795" y="17004"/>
                      <a:pt x="62936" y="17356"/>
                      <a:pt x="63006" y="17639"/>
                    </a:cubicBezTo>
                    <a:cubicBezTo>
                      <a:pt x="63147" y="17992"/>
                      <a:pt x="63289" y="18344"/>
                      <a:pt x="63430" y="18697"/>
                    </a:cubicBezTo>
                    <a:cubicBezTo>
                      <a:pt x="63430" y="18697"/>
                      <a:pt x="63430" y="18697"/>
                      <a:pt x="63430" y="18697"/>
                    </a:cubicBezTo>
                    <a:cubicBezTo>
                      <a:pt x="63571" y="19050"/>
                      <a:pt x="63641" y="19403"/>
                      <a:pt x="63782" y="19755"/>
                    </a:cubicBezTo>
                    <a:cubicBezTo>
                      <a:pt x="64559" y="23142"/>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41B8FC13-4BEB-4BD1-ADEC-06A9FBB5D525}"/>
                  </a:ext>
                </a:extLst>
              </p:cNvPr>
              <p:cNvSpPr/>
              <p:nvPr/>
            </p:nvSpPr>
            <p:spPr>
              <a:xfrm>
                <a:off x="6624461" y="5061656"/>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140" name="Graphic 3">
              <a:extLst>
                <a:ext uri="{FF2B5EF4-FFF2-40B4-BE49-F238E27FC236}">
                  <a16:creationId xmlns:a16="http://schemas.microsoft.com/office/drawing/2014/main" id="{FCC1F754-7C36-4110-818B-798E28B9C731}"/>
                </a:ext>
              </a:extLst>
            </p:cNvPr>
            <p:cNvGrpSpPr/>
            <p:nvPr/>
          </p:nvGrpSpPr>
          <p:grpSpPr>
            <a:xfrm>
              <a:off x="6750685" y="5219982"/>
              <a:ext cx="63500" cy="63500"/>
              <a:chOff x="6750685" y="5219982"/>
              <a:chExt cx="63500" cy="63500"/>
            </a:xfrm>
            <a:solidFill>
              <a:schemeClr val="accent1"/>
            </a:solidFill>
          </p:grpSpPr>
          <p:sp>
            <p:nvSpPr>
              <p:cNvPr id="185" name="Freeform: Shape 184">
                <a:extLst>
                  <a:ext uri="{FF2B5EF4-FFF2-40B4-BE49-F238E27FC236}">
                    <a16:creationId xmlns:a16="http://schemas.microsoft.com/office/drawing/2014/main" id="{07C86279-281F-4C53-9860-4CC0BD51601A}"/>
                  </a:ext>
                </a:extLst>
              </p:cNvPr>
              <p:cNvSpPr/>
              <p:nvPr/>
            </p:nvSpPr>
            <p:spPr>
              <a:xfrm>
                <a:off x="6757670" y="527346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DDB90E07-489E-4181-B718-BB1048E02106}"/>
                  </a:ext>
                </a:extLst>
              </p:cNvPr>
              <p:cNvSpPr/>
              <p:nvPr/>
            </p:nvSpPr>
            <p:spPr>
              <a:xfrm>
                <a:off x="6755553" y="527233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61547BE3-537B-4FAC-903B-7550A9EF7702}"/>
                  </a:ext>
                </a:extLst>
              </p:cNvPr>
              <p:cNvSpPr/>
              <p:nvPr/>
            </p:nvSpPr>
            <p:spPr>
              <a:xfrm>
                <a:off x="6775238" y="528813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565"/>
                      <a:pt x="2399" y="705"/>
                    </a:cubicBezTo>
                    <a:close/>
                  </a:path>
                </a:pathLst>
              </a:custGeom>
              <a:solidFill>
                <a:srgbClr val="FD9D00"/>
              </a:solidFill>
              <a:ln w="7047"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209E1EC6-D0A7-4AF8-BA66-3ABF34E36993}"/>
                  </a:ext>
                </a:extLst>
              </p:cNvPr>
              <p:cNvSpPr/>
              <p:nvPr/>
            </p:nvSpPr>
            <p:spPr>
              <a:xfrm>
                <a:off x="6804378" y="522668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2DBF7279-1F0B-4C69-B3E9-612CDC33CEEA}"/>
                  </a:ext>
                </a:extLst>
              </p:cNvPr>
              <p:cNvSpPr/>
              <p:nvPr/>
            </p:nvSpPr>
            <p:spPr>
              <a:xfrm>
                <a:off x="6799721" y="5281859"/>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71"/>
                      <a:pt x="8326" y="0"/>
                      <a:pt x="8326" y="0"/>
                    </a:cubicBezTo>
                    <a:close/>
                  </a:path>
                </a:pathLst>
              </a:custGeom>
              <a:solidFill>
                <a:srgbClr val="FD9D00"/>
              </a:solidFill>
              <a:ln w="7047"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1B05E016-BD00-42E9-B7C3-29680C24FF7B}"/>
                  </a:ext>
                </a:extLst>
              </p:cNvPr>
              <p:cNvSpPr/>
              <p:nvPr/>
            </p:nvSpPr>
            <p:spPr>
              <a:xfrm>
                <a:off x="6808047" y="5273322"/>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4"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7DB0734F-994D-4B9E-82EB-682E93625F10}"/>
                  </a:ext>
                </a:extLst>
              </p:cNvPr>
              <p:cNvSpPr/>
              <p:nvPr/>
            </p:nvSpPr>
            <p:spPr>
              <a:xfrm>
                <a:off x="6816019" y="527085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87DE798E-23B9-4088-9DE9-CD895D4C4CAD}"/>
                  </a:ext>
                </a:extLst>
              </p:cNvPr>
              <p:cNvSpPr/>
              <p:nvPr/>
            </p:nvSpPr>
            <p:spPr>
              <a:xfrm>
                <a:off x="6750685" y="5219982"/>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3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9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4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8 w 56444"/>
                  <a:gd name="connsiteY86" fmla="*/ 18626 h 56444"/>
                  <a:gd name="connsiteX87" fmla="*/ 56798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8"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4" y="34925"/>
                      <a:pt x="53340" y="38594"/>
                      <a:pt x="51083"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9"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8" y="54469"/>
                      <a:pt x="34925" y="54539"/>
                    </a:cubicBezTo>
                    <a:cubicBezTo>
                      <a:pt x="34643" y="54681"/>
                      <a:pt x="34361" y="54751"/>
                      <a:pt x="34078" y="54821"/>
                    </a:cubicBezTo>
                    <a:cubicBezTo>
                      <a:pt x="34078" y="54821"/>
                      <a:pt x="34008" y="54821"/>
                      <a:pt x="34008" y="54821"/>
                    </a:cubicBezTo>
                    <a:cubicBezTo>
                      <a:pt x="33726" y="54892"/>
                      <a:pt x="33444"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6"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1"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4"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4"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8" y="18626"/>
                    </a:cubicBezTo>
                    <a:cubicBezTo>
                      <a:pt x="56798" y="18697"/>
                      <a:pt x="56798" y="18697"/>
                      <a:pt x="56798" y="18768"/>
                    </a:cubicBezTo>
                    <a:cubicBezTo>
                      <a:pt x="56798"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4"/>
              </a:solidFill>
              <a:ln w="7047"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763C017F-E366-42D2-B215-C5045D3A122A}"/>
                  </a:ext>
                </a:extLst>
              </p:cNvPr>
              <p:cNvSpPr/>
              <p:nvPr/>
            </p:nvSpPr>
            <p:spPr>
              <a:xfrm>
                <a:off x="6755624" y="5224568"/>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6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5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80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5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9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2" y="40217"/>
                      <a:pt x="63641" y="40569"/>
                      <a:pt x="63500" y="40852"/>
                    </a:cubicBezTo>
                    <a:cubicBezTo>
                      <a:pt x="63429" y="41063"/>
                      <a:pt x="63359" y="41345"/>
                      <a:pt x="63289"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5"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2" y="65264"/>
                      <a:pt x="30551" y="65264"/>
                      <a:pt x="30269" y="65264"/>
                    </a:cubicBezTo>
                    <a:cubicBezTo>
                      <a:pt x="30269" y="65264"/>
                      <a:pt x="30269" y="65264"/>
                      <a:pt x="30269" y="65264"/>
                    </a:cubicBezTo>
                    <a:cubicBezTo>
                      <a:pt x="29845" y="65264"/>
                      <a:pt x="29492" y="65264"/>
                      <a:pt x="29069" y="65264"/>
                    </a:cubicBezTo>
                    <a:cubicBezTo>
                      <a:pt x="28998" y="65264"/>
                      <a:pt x="28928" y="65264"/>
                      <a:pt x="28857" y="65264"/>
                    </a:cubicBezTo>
                    <a:cubicBezTo>
                      <a:pt x="28505"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6" y="64559"/>
                    </a:cubicBezTo>
                    <a:cubicBezTo>
                      <a:pt x="23354" y="64488"/>
                      <a:pt x="23142" y="64488"/>
                      <a:pt x="22931" y="64417"/>
                    </a:cubicBezTo>
                    <a:cubicBezTo>
                      <a:pt x="22648" y="64347"/>
                      <a:pt x="22366" y="64276"/>
                      <a:pt x="22084" y="64206"/>
                    </a:cubicBezTo>
                    <a:cubicBezTo>
                      <a:pt x="21308" y="63994"/>
                      <a:pt x="20532" y="63782"/>
                      <a:pt x="19685" y="63571"/>
                    </a:cubicBezTo>
                    <a:cubicBezTo>
                      <a:pt x="19685" y="63571"/>
                      <a:pt x="19685" y="63571"/>
                      <a:pt x="19615"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6"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4" y="49742"/>
                      <a:pt x="4516" y="49883"/>
                      <a:pt x="4868" y="50024"/>
                    </a:cubicBezTo>
                    <a:cubicBezTo>
                      <a:pt x="5080" y="50095"/>
                      <a:pt x="5362" y="50236"/>
                      <a:pt x="5574" y="50306"/>
                    </a:cubicBezTo>
                    <a:cubicBezTo>
                      <a:pt x="5786" y="50377"/>
                      <a:pt x="5997" y="50447"/>
                      <a:pt x="6209" y="50518"/>
                    </a:cubicBezTo>
                    <a:cubicBezTo>
                      <a:pt x="6280" y="50518"/>
                      <a:pt x="6421" y="50588"/>
                      <a:pt x="6491" y="50588"/>
                    </a:cubicBezTo>
                    <a:cubicBezTo>
                      <a:pt x="6914" y="50729"/>
                      <a:pt x="7338" y="50871"/>
                      <a:pt x="7832" y="51012"/>
                    </a:cubicBezTo>
                    <a:cubicBezTo>
                      <a:pt x="8185" y="51153"/>
                      <a:pt x="8608" y="51223"/>
                      <a:pt x="8961" y="51294"/>
                    </a:cubicBezTo>
                    <a:cubicBezTo>
                      <a:pt x="9313" y="51365"/>
                      <a:pt x="9595" y="51435"/>
                      <a:pt x="9949" y="51505"/>
                    </a:cubicBezTo>
                    <a:cubicBezTo>
                      <a:pt x="9949"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4" y="52141"/>
                      <a:pt x="14676" y="52141"/>
                    </a:cubicBezTo>
                    <a:cubicBezTo>
                      <a:pt x="14817"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9"/>
                    </a:cubicBezTo>
                    <a:cubicBezTo>
                      <a:pt x="22366" y="51859"/>
                      <a:pt x="22578" y="51788"/>
                      <a:pt x="22789" y="51788"/>
                    </a:cubicBezTo>
                    <a:cubicBezTo>
                      <a:pt x="23213" y="51717"/>
                      <a:pt x="23636" y="51647"/>
                      <a:pt x="24060" y="51576"/>
                    </a:cubicBezTo>
                    <a:cubicBezTo>
                      <a:pt x="24553" y="51505"/>
                      <a:pt x="25047" y="51365"/>
                      <a:pt x="25541" y="51294"/>
                    </a:cubicBezTo>
                    <a:cubicBezTo>
                      <a:pt x="25612" y="51294"/>
                      <a:pt x="25682" y="51294"/>
                      <a:pt x="25753" y="51223"/>
                    </a:cubicBezTo>
                    <a:cubicBezTo>
                      <a:pt x="25824" y="51223"/>
                      <a:pt x="25894" y="51223"/>
                      <a:pt x="25964" y="51153"/>
                    </a:cubicBezTo>
                    <a:cubicBezTo>
                      <a:pt x="26247" y="51082"/>
                      <a:pt x="26458" y="51012"/>
                      <a:pt x="26741"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2" y="49671"/>
                      <a:pt x="30974" y="49601"/>
                    </a:cubicBezTo>
                    <a:cubicBezTo>
                      <a:pt x="31115" y="49530"/>
                      <a:pt x="31185" y="49530"/>
                      <a:pt x="31327" y="49460"/>
                    </a:cubicBezTo>
                    <a:cubicBezTo>
                      <a:pt x="31750" y="49248"/>
                      <a:pt x="32173" y="49107"/>
                      <a:pt x="32597" y="48895"/>
                    </a:cubicBezTo>
                    <a:cubicBezTo>
                      <a:pt x="33232" y="48613"/>
                      <a:pt x="33867"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80"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5" y="26317"/>
                    </a:cubicBezTo>
                    <a:cubicBezTo>
                      <a:pt x="51435" y="25964"/>
                      <a:pt x="51505" y="25682"/>
                      <a:pt x="51576" y="25330"/>
                    </a:cubicBezTo>
                    <a:cubicBezTo>
                      <a:pt x="51647" y="24977"/>
                      <a:pt x="51717" y="24694"/>
                      <a:pt x="51788" y="24342"/>
                    </a:cubicBezTo>
                    <a:cubicBezTo>
                      <a:pt x="51859" y="23989"/>
                      <a:pt x="51929" y="23707"/>
                      <a:pt x="51999" y="23354"/>
                    </a:cubicBezTo>
                    <a:cubicBezTo>
                      <a:pt x="51999" y="23354"/>
                      <a:pt x="51999" y="23354"/>
                      <a:pt x="51999" y="23354"/>
                    </a:cubicBezTo>
                    <a:cubicBezTo>
                      <a:pt x="52070" y="23001"/>
                      <a:pt x="52141" y="22578"/>
                      <a:pt x="52211" y="22225"/>
                    </a:cubicBezTo>
                    <a:lnTo>
                      <a:pt x="52211" y="22084"/>
                    </a:lnTo>
                    <a:cubicBezTo>
                      <a:pt x="52282" y="21802"/>
                      <a:pt x="52282"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2"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9"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5" y="8255"/>
                      <a:pt x="51223" y="7902"/>
                    </a:cubicBezTo>
                    <a:cubicBezTo>
                      <a:pt x="51153" y="7549"/>
                      <a:pt x="51012" y="7197"/>
                      <a:pt x="50941" y="6844"/>
                    </a:cubicBezTo>
                    <a:cubicBezTo>
                      <a:pt x="50800" y="6491"/>
                      <a:pt x="50729" y="6138"/>
                      <a:pt x="50588" y="5856"/>
                    </a:cubicBezTo>
                    <a:cubicBezTo>
                      <a:pt x="50377" y="5221"/>
                      <a:pt x="50095"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1"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5" y="14534"/>
                      <a:pt x="61736" y="14746"/>
                      <a:pt x="61877" y="14958"/>
                    </a:cubicBezTo>
                    <a:cubicBezTo>
                      <a:pt x="61948" y="15099"/>
                      <a:pt x="62019" y="15170"/>
                      <a:pt x="62019" y="15310"/>
                    </a:cubicBezTo>
                    <a:cubicBezTo>
                      <a:pt x="62089" y="15452"/>
                      <a:pt x="62159" y="15593"/>
                      <a:pt x="62230" y="15804"/>
                    </a:cubicBezTo>
                    <a:cubicBezTo>
                      <a:pt x="62301" y="15946"/>
                      <a:pt x="62371" y="16087"/>
                      <a:pt x="62442" y="16298"/>
                    </a:cubicBezTo>
                    <a:cubicBezTo>
                      <a:pt x="62512" y="16440"/>
                      <a:pt x="62583" y="16581"/>
                      <a:pt x="62653" y="16722"/>
                    </a:cubicBezTo>
                    <a:cubicBezTo>
                      <a:pt x="62795" y="17004"/>
                      <a:pt x="62935" y="17357"/>
                      <a:pt x="63006" y="17639"/>
                    </a:cubicBezTo>
                    <a:cubicBezTo>
                      <a:pt x="63147" y="17992"/>
                      <a:pt x="63289" y="18345"/>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5FF04671-E7E6-4813-8F42-E7B228A449AB}"/>
                  </a:ext>
                </a:extLst>
              </p:cNvPr>
              <p:cNvSpPr/>
              <p:nvPr/>
            </p:nvSpPr>
            <p:spPr>
              <a:xfrm>
                <a:off x="6766631" y="5227673"/>
                <a:ext cx="7056" cy="7056"/>
              </a:xfrm>
              <a:custGeom>
                <a:avLst/>
                <a:gdLst>
                  <a:gd name="connsiteX0" fmla="*/ 13546 w 7055"/>
                  <a:gd name="connsiteY0" fmla="*/ 6773 h 7055"/>
                  <a:gd name="connsiteX1" fmla="*/ 6773 w 7055"/>
                  <a:gd name="connsiteY1" fmla="*/ 13547 h 7055"/>
                  <a:gd name="connsiteX2" fmla="*/ -1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1" y="10514"/>
                      <a:pt x="-1" y="6773"/>
                    </a:cubicBezTo>
                    <a:cubicBezTo>
                      <a:pt x="-1" y="3032"/>
                      <a:pt x="3032" y="0"/>
                      <a:pt x="6773" y="0"/>
                    </a:cubicBezTo>
                    <a:cubicBezTo>
                      <a:pt x="10514" y="0"/>
                      <a:pt x="13546" y="3032"/>
                      <a:pt x="13546" y="6773"/>
                    </a:cubicBezTo>
                    <a:close/>
                  </a:path>
                </a:pathLst>
              </a:custGeom>
              <a:solidFill>
                <a:schemeClr val="accent4">
                  <a:lumMod val="60000"/>
                  <a:lumOff val="40000"/>
                </a:schemeClr>
              </a:solidFill>
              <a:ln w="7047" cap="flat">
                <a:noFill/>
                <a:prstDash val="solid"/>
                <a:miter/>
              </a:ln>
            </p:spPr>
            <p:txBody>
              <a:bodyPr rtlCol="0" anchor="ctr"/>
              <a:lstStyle/>
              <a:p>
                <a:endParaRPr lang="en-ID"/>
              </a:p>
            </p:txBody>
          </p:sp>
        </p:grpSp>
        <p:grpSp>
          <p:nvGrpSpPr>
            <p:cNvPr id="141" name="Graphic 3">
              <a:extLst>
                <a:ext uri="{FF2B5EF4-FFF2-40B4-BE49-F238E27FC236}">
                  <a16:creationId xmlns:a16="http://schemas.microsoft.com/office/drawing/2014/main" id="{0FAEBA4F-BF5D-4AC9-8C39-255DF97E7C23}"/>
                </a:ext>
              </a:extLst>
            </p:cNvPr>
            <p:cNvGrpSpPr/>
            <p:nvPr/>
          </p:nvGrpSpPr>
          <p:grpSpPr>
            <a:xfrm>
              <a:off x="6654659" y="5168477"/>
              <a:ext cx="63500" cy="63500"/>
              <a:chOff x="6654659" y="5168477"/>
              <a:chExt cx="63500" cy="63500"/>
            </a:xfrm>
            <a:solidFill>
              <a:schemeClr val="accent1"/>
            </a:solidFill>
          </p:grpSpPr>
          <p:sp>
            <p:nvSpPr>
              <p:cNvPr id="175" name="Freeform: Shape 174">
                <a:extLst>
                  <a:ext uri="{FF2B5EF4-FFF2-40B4-BE49-F238E27FC236}">
                    <a16:creationId xmlns:a16="http://schemas.microsoft.com/office/drawing/2014/main" id="{497D513E-CD9E-4F78-88D2-B0C329F54B3A}"/>
                  </a:ext>
                </a:extLst>
              </p:cNvPr>
              <p:cNvSpPr/>
              <p:nvPr/>
            </p:nvSpPr>
            <p:spPr>
              <a:xfrm>
                <a:off x="6661644" y="5221958"/>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6BF416D7-474A-4862-B465-A32031FAC6B2}"/>
                  </a:ext>
                </a:extLst>
              </p:cNvPr>
              <p:cNvSpPr/>
              <p:nvPr/>
            </p:nvSpPr>
            <p:spPr>
              <a:xfrm>
                <a:off x="6659527" y="5220829"/>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347"/>
                      <a:pt x="15310" y="1446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177" name="Freeform: Shape 176">
                <a:extLst>
                  <a:ext uri="{FF2B5EF4-FFF2-40B4-BE49-F238E27FC236}">
                    <a16:creationId xmlns:a16="http://schemas.microsoft.com/office/drawing/2014/main" id="{0573EE29-681D-40A0-9AF2-EC6C9B8E4E0F}"/>
                  </a:ext>
                </a:extLst>
              </p:cNvPr>
              <p:cNvSpPr/>
              <p:nvPr/>
            </p:nvSpPr>
            <p:spPr>
              <a:xfrm>
                <a:off x="6679212" y="5236704"/>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a:p>
            </p:txBody>
          </p:sp>
          <p:sp>
            <p:nvSpPr>
              <p:cNvPr id="178" name="Freeform: Shape 177">
                <a:extLst>
                  <a:ext uri="{FF2B5EF4-FFF2-40B4-BE49-F238E27FC236}">
                    <a16:creationId xmlns:a16="http://schemas.microsoft.com/office/drawing/2014/main" id="{6CB57810-5AB2-4186-8CB9-CF432ED58688}"/>
                  </a:ext>
                </a:extLst>
              </p:cNvPr>
              <p:cNvSpPr/>
              <p:nvPr/>
            </p:nvSpPr>
            <p:spPr>
              <a:xfrm>
                <a:off x="6708351" y="5175250"/>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565"/>
                      <a:pt x="565" y="1199"/>
                      <a:pt x="847" y="1905"/>
                    </a:cubicBezTo>
                    <a:close/>
                  </a:path>
                </a:pathLst>
              </a:custGeom>
              <a:solidFill>
                <a:srgbClr val="FD9D00"/>
              </a:solidFill>
              <a:ln w="7047" cap="flat">
                <a:noFill/>
                <a:prstDash val="solid"/>
                <a:miter/>
              </a:ln>
            </p:spPr>
            <p:txBody>
              <a:bodyPr rtlCol="0" anchor="ctr"/>
              <a:lstStyle/>
              <a:p>
                <a:endParaRPr lang="en-ID"/>
              </a:p>
            </p:txBody>
          </p:sp>
          <p:sp>
            <p:nvSpPr>
              <p:cNvPr id="179" name="Freeform: Shape 178">
                <a:extLst>
                  <a:ext uri="{FF2B5EF4-FFF2-40B4-BE49-F238E27FC236}">
                    <a16:creationId xmlns:a16="http://schemas.microsoft.com/office/drawing/2014/main" id="{BC78978A-995A-48EC-8C31-2AC8C057C298}"/>
                  </a:ext>
                </a:extLst>
              </p:cNvPr>
              <p:cNvSpPr/>
              <p:nvPr/>
            </p:nvSpPr>
            <p:spPr>
              <a:xfrm>
                <a:off x="6703695" y="5230354"/>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326" y="71"/>
                      <a:pt x="8326" y="71"/>
                      <a:pt x="8326" y="0"/>
                    </a:cubicBezTo>
                    <a:close/>
                  </a:path>
                </a:pathLst>
              </a:custGeom>
              <a:solidFill>
                <a:srgbClr val="FD9D00"/>
              </a:solidFill>
              <a:ln w="7047" cap="flat">
                <a:noFill/>
                <a:prstDash val="solid"/>
                <a:miter/>
              </a:ln>
            </p:spPr>
            <p:txBody>
              <a:bodyPr rtlCol="0" anchor="ctr"/>
              <a:lstStyle/>
              <a:p>
                <a:endParaRPr lang="en-ID"/>
              </a:p>
            </p:txBody>
          </p:sp>
          <p:sp>
            <p:nvSpPr>
              <p:cNvPr id="180" name="Freeform: Shape 179">
                <a:extLst>
                  <a:ext uri="{FF2B5EF4-FFF2-40B4-BE49-F238E27FC236}">
                    <a16:creationId xmlns:a16="http://schemas.microsoft.com/office/drawing/2014/main" id="{F435C475-B458-448E-87C2-8C197EEE1533}"/>
                  </a:ext>
                </a:extLst>
              </p:cNvPr>
              <p:cNvSpPr/>
              <p:nvPr/>
            </p:nvSpPr>
            <p:spPr>
              <a:xfrm>
                <a:off x="6712020" y="5221816"/>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a:p>
            </p:txBody>
          </p:sp>
          <p:sp>
            <p:nvSpPr>
              <p:cNvPr id="181" name="Freeform: Shape 180">
                <a:extLst>
                  <a:ext uri="{FF2B5EF4-FFF2-40B4-BE49-F238E27FC236}">
                    <a16:creationId xmlns:a16="http://schemas.microsoft.com/office/drawing/2014/main" id="{ED4353BB-925B-409C-88C3-C3239FE017AD}"/>
                  </a:ext>
                </a:extLst>
              </p:cNvPr>
              <p:cNvSpPr/>
              <p:nvPr/>
            </p:nvSpPr>
            <p:spPr>
              <a:xfrm>
                <a:off x="6719993" y="5219347"/>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182" name="Freeform: Shape 181">
                <a:extLst>
                  <a:ext uri="{FF2B5EF4-FFF2-40B4-BE49-F238E27FC236}">
                    <a16:creationId xmlns:a16="http://schemas.microsoft.com/office/drawing/2014/main" id="{D426F5D9-835D-4DAB-AF4F-EC24625DB07C}"/>
                  </a:ext>
                </a:extLst>
              </p:cNvPr>
              <p:cNvSpPr/>
              <p:nvPr/>
            </p:nvSpPr>
            <p:spPr>
              <a:xfrm>
                <a:off x="6654659" y="5168477"/>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9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8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8 h 56444"/>
                  <a:gd name="connsiteX42" fmla="*/ 19403 w 56444"/>
                  <a:gd name="connsiteY42" fmla="*/ 56798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4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3 h 56444"/>
                  <a:gd name="connsiteX65" fmla="*/ 4657 w 56444"/>
                  <a:gd name="connsiteY65" fmla="*/ 52353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6 w 56444"/>
                  <a:gd name="connsiteY84" fmla="*/ 17075 h 56444"/>
                  <a:gd name="connsiteX85" fmla="*/ 56656 w 56444"/>
                  <a:gd name="connsiteY85" fmla="*/ 17569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6" y="28646"/>
                      <a:pt x="56515" y="28999"/>
                    </a:cubicBezTo>
                    <a:cubicBezTo>
                      <a:pt x="56444" y="29351"/>
                      <a:pt x="56374" y="29704"/>
                      <a:pt x="56303" y="29986"/>
                    </a:cubicBezTo>
                    <a:cubicBezTo>
                      <a:pt x="56233" y="30339"/>
                      <a:pt x="56162" y="30621"/>
                      <a:pt x="56092" y="30974"/>
                    </a:cubicBezTo>
                    <a:cubicBezTo>
                      <a:pt x="55033" y="34925"/>
                      <a:pt x="53340" y="38594"/>
                      <a:pt x="51082" y="41910"/>
                    </a:cubicBezTo>
                    <a:cubicBezTo>
                      <a:pt x="50871" y="42193"/>
                      <a:pt x="50729" y="42475"/>
                      <a:pt x="50518" y="42757"/>
                    </a:cubicBezTo>
                    <a:cubicBezTo>
                      <a:pt x="50236" y="43180"/>
                      <a:pt x="49883" y="43603"/>
                      <a:pt x="49530" y="44027"/>
                    </a:cubicBezTo>
                    <a:cubicBezTo>
                      <a:pt x="49389" y="44168"/>
                      <a:pt x="49248" y="44380"/>
                      <a:pt x="49107" y="44521"/>
                    </a:cubicBezTo>
                    <a:cubicBezTo>
                      <a:pt x="48331" y="45438"/>
                      <a:pt x="47484" y="46355"/>
                      <a:pt x="46567" y="47202"/>
                    </a:cubicBezTo>
                    <a:cubicBezTo>
                      <a:pt x="46355" y="47343"/>
                      <a:pt x="46214" y="47555"/>
                      <a:pt x="46002" y="47696"/>
                    </a:cubicBezTo>
                    <a:cubicBezTo>
                      <a:pt x="45297" y="48331"/>
                      <a:pt x="44521" y="48966"/>
                      <a:pt x="43815" y="49601"/>
                    </a:cubicBezTo>
                    <a:cubicBezTo>
                      <a:pt x="42615" y="50589"/>
                      <a:pt x="41275" y="51435"/>
                      <a:pt x="39935" y="52211"/>
                    </a:cubicBezTo>
                    <a:cubicBezTo>
                      <a:pt x="39652" y="52353"/>
                      <a:pt x="39441" y="52493"/>
                      <a:pt x="39158" y="52635"/>
                    </a:cubicBezTo>
                    <a:cubicBezTo>
                      <a:pt x="38523" y="52987"/>
                      <a:pt x="37959" y="53270"/>
                      <a:pt x="37324" y="53552"/>
                    </a:cubicBezTo>
                    <a:cubicBezTo>
                      <a:pt x="36900" y="53763"/>
                      <a:pt x="36477" y="53975"/>
                      <a:pt x="36054" y="54116"/>
                    </a:cubicBezTo>
                    <a:cubicBezTo>
                      <a:pt x="35913" y="54187"/>
                      <a:pt x="35842" y="5418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6" y="54892"/>
                      <a:pt x="33443" y="55034"/>
                      <a:pt x="33091" y="55104"/>
                    </a:cubicBezTo>
                    <a:cubicBezTo>
                      <a:pt x="32597" y="55245"/>
                      <a:pt x="32032" y="55457"/>
                      <a:pt x="31468" y="55598"/>
                    </a:cubicBezTo>
                    <a:cubicBezTo>
                      <a:pt x="31185" y="55668"/>
                      <a:pt x="30974" y="55739"/>
                      <a:pt x="30692" y="55810"/>
                    </a:cubicBezTo>
                    <a:cubicBezTo>
                      <a:pt x="30621" y="55810"/>
                      <a:pt x="30551" y="55810"/>
                      <a:pt x="30480" y="55880"/>
                    </a:cubicBezTo>
                    <a:cubicBezTo>
                      <a:pt x="30409" y="55880"/>
                      <a:pt x="30339" y="55880"/>
                      <a:pt x="30268" y="55951"/>
                    </a:cubicBezTo>
                    <a:cubicBezTo>
                      <a:pt x="29775" y="56092"/>
                      <a:pt x="29281" y="56162"/>
                      <a:pt x="28787" y="56233"/>
                    </a:cubicBezTo>
                    <a:cubicBezTo>
                      <a:pt x="28363" y="56304"/>
                      <a:pt x="27940" y="56374"/>
                      <a:pt x="27517" y="56444"/>
                    </a:cubicBezTo>
                    <a:cubicBezTo>
                      <a:pt x="27305" y="56444"/>
                      <a:pt x="27094" y="56515"/>
                      <a:pt x="26882" y="56515"/>
                    </a:cubicBezTo>
                    <a:cubicBezTo>
                      <a:pt x="26317" y="56586"/>
                      <a:pt x="25753" y="56656"/>
                      <a:pt x="25188" y="56727"/>
                    </a:cubicBezTo>
                    <a:cubicBezTo>
                      <a:pt x="24906" y="56727"/>
                      <a:pt x="24553" y="56798"/>
                      <a:pt x="24271" y="56798"/>
                    </a:cubicBezTo>
                    <a:cubicBezTo>
                      <a:pt x="23918" y="56798"/>
                      <a:pt x="23566" y="56868"/>
                      <a:pt x="23213" y="56868"/>
                    </a:cubicBezTo>
                    <a:cubicBezTo>
                      <a:pt x="22860" y="56868"/>
                      <a:pt x="22507" y="56868"/>
                      <a:pt x="22155" y="56868"/>
                    </a:cubicBezTo>
                    <a:cubicBezTo>
                      <a:pt x="21731" y="56868"/>
                      <a:pt x="21379" y="56868"/>
                      <a:pt x="20955" y="56868"/>
                    </a:cubicBezTo>
                    <a:cubicBezTo>
                      <a:pt x="20602" y="56868"/>
                      <a:pt x="20249" y="56868"/>
                      <a:pt x="19897" y="56798"/>
                    </a:cubicBezTo>
                    <a:cubicBezTo>
                      <a:pt x="19755" y="56798"/>
                      <a:pt x="19615" y="56798"/>
                      <a:pt x="19403" y="56798"/>
                    </a:cubicBezTo>
                    <a:cubicBezTo>
                      <a:pt x="19121" y="56798"/>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4"/>
                      <a:pt x="15522" y="56304"/>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4"/>
                      <a:pt x="10301" y="54963"/>
                    </a:cubicBezTo>
                    <a:cubicBezTo>
                      <a:pt x="10089" y="54892"/>
                      <a:pt x="9807" y="54751"/>
                      <a:pt x="9595" y="54681"/>
                    </a:cubicBezTo>
                    <a:cubicBezTo>
                      <a:pt x="9243" y="54540"/>
                      <a:pt x="8961" y="54398"/>
                      <a:pt x="8608" y="54257"/>
                    </a:cubicBezTo>
                    <a:cubicBezTo>
                      <a:pt x="8326" y="54187"/>
                      <a:pt x="8114" y="54046"/>
                      <a:pt x="7832" y="53905"/>
                    </a:cubicBezTo>
                    <a:cubicBezTo>
                      <a:pt x="7620" y="53834"/>
                      <a:pt x="7479" y="53763"/>
                      <a:pt x="7267" y="53622"/>
                    </a:cubicBezTo>
                    <a:cubicBezTo>
                      <a:pt x="7126" y="53552"/>
                      <a:pt x="6914" y="53481"/>
                      <a:pt x="6773" y="53411"/>
                    </a:cubicBezTo>
                    <a:lnTo>
                      <a:pt x="6773" y="53411"/>
                    </a:lnTo>
                    <a:cubicBezTo>
                      <a:pt x="6421" y="53270"/>
                      <a:pt x="6068" y="53058"/>
                      <a:pt x="5715" y="52917"/>
                    </a:cubicBezTo>
                    <a:cubicBezTo>
                      <a:pt x="5433" y="52776"/>
                      <a:pt x="5080" y="52564"/>
                      <a:pt x="4798" y="52423"/>
                    </a:cubicBezTo>
                    <a:cubicBezTo>
                      <a:pt x="4798" y="52423"/>
                      <a:pt x="4727" y="52423"/>
                      <a:pt x="4727" y="52353"/>
                    </a:cubicBezTo>
                    <a:cubicBezTo>
                      <a:pt x="4727" y="52353"/>
                      <a:pt x="4727" y="52353"/>
                      <a:pt x="4657" y="52353"/>
                    </a:cubicBezTo>
                    <a:cubicBezTo>
                      <a:pt x="1693" y="47202"/>
                      <a:pt x="0" y="41275"/>
                      <a:pt x="0" y="34925"/>
                    </a:cubicBezTo>
                    <a:cubicBezTo>
                      <a:pt x="0" y="15664"/>
                      <a:pt x="15664" y="0"/>
                      <a:pt x="34925" y="0"/>
                    </a:cubicBezTo>
                    <a:cubicBezTo>
                      <a:pt x="41275" y="0"/>
                      <a:pt x="47202" y="1694"/>
                      <a:pt x="52352" y="4657"/>
                    </a:cubicBezTo>
                    <a:cubicBezTo>
                      <a:pt x="52352" y="4657"/>
                      <a:pt x="52352" y="4657"/>
                      <a:pt x="52352"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39" y="9173"/>
                      <a:pt x="54751" y="9807"/>
                      <a:pt x="55033" y="10513"/>
                    </a:cubicBezTo>
                    <a:cubicBezTo>
                      <a:pt x="55174" y="10866"/>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1"/>
                      <a:pt x="56092" y="14394"/>
                      <a:pt x="56162" y="14676"/>
                    </a:cubicBezTo>
                    <a:cubicBezTo>
                      <a:pt x="56233" y="14888"/>
                      <a:pt x="56233" y="15170"/>
                      <a:pt x="56303" y="15452"/>
                    </a:cubicBezTo>
                    <a:cubicBezTo>
                      <a:pt x="56374" y="15664"/>
                      <a:pt x="56374" y="15875"/>
                      <a:pt x="56444" y="16087"/>
                    </a:cubicBezTo>
                    <a:cubicBezTo>
                      <a:pt x="56444" y="16157"/>
                      <a:pt x="56444" y="16228"/>
                      <a:pt x="56444" y="16298"/>
                    </a:cubicBezTo>
                    <a:cubicBezTo>
                      <a:pt x="56515" y="16581"/>
                      <a:pt x="56515" y="16863"/>
                      <a:pt x="56586" y="17075"/>
                    </a:cubicBezTo>
                    <a:cubicBezTo>
                      <a:pt x="56586" y="17216"/>
                      <a:pt x="56656" y="17357"/>
                      <a:pt x="56656" y="17569"/>
                    </a:cubicBezTo>
                    <a:cubicBezTo>
                      <a:pt x="56727" y="17921"/>
                      <a:pt x="56727" y="18274"/>
                      <a:pt x="56797" y="18627"/>
                    </a:cubicBezTo>
                    <a:cubicBezTo>
                      <a:pt x="56797" y="18697"/>
                      <a:pt x="56797" y="18697"/>
                      <a:pt x="56797" y="18768"/>
                    </a:cubicBezTo>
                    <a:cubicBezTo>
                      <a:pt x="56797" y="19050"/>
                      <a:pt x="56868" y="19333"/>
                      <a:pt x="56868" y="19615"/>
                    </a:cubicBezTo>
                    <a:cubicBezTo>
                      <a:pt x="56868" y="19756"/>
                      <a:pt x="56868" y="19897"/>
                      <a:pt x="56868" y="19967"/>
                    </a:cubicBezTo>
                    <a:cubicBezTo>
                      <a:pt x="56868" y="20249"/>
                      <a:pt x="56868" y="20461"/>
                      <a:pt x="56938" y="20743"/>
                    </a:cubicBezTo>
                    <a:cubicBezTo>
                      <a:pt x="56938" y="20814"/>
                      <a:pt x="56938" y="20885"/>
                      <a:pt x="56938" y="20955"/>
                    </a:cubicBezTo>
                    <a:cubicBezTo>
                      <a:pt x="57220" y="21308"/>
                      <a:pt x="57220" y="21731"/>
                      <a:pt x="57220" y="22084"/>
                    </a:cubicBezTo>
                    <a:close/>
                  </a:path>
                </a:pathLst>
              </a:custGeom>
              <a:solidFill>
                <a:schemeClr val="accent1"/>
              </a:solidFill>
              <a:ln w="7047"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187BD920-B499-4DA3-8B4A-A280E0A4C078}"/>
                  </a:ext>
                </a:extLst>
              </p:cNvPr>
              <p:cNvSpPr/>
              <p:nvPr/>
            </p:nvSpPr>
            <p:spPr>
              <a:xfrm>
                <a:off x="6659598" y="5173063"/>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2"/>
                      <a:pt x="62512" y="43603"/>
                      <a:pt x="62371" y="43885"/>
                    </a:cubicBezTo>
                    <a:cubicBezTo>
                      <a:pt x="62159" y="44379"/>
                      <a:pt x="61948" y="44873"/>
                      <a:pt x="61736" y="45367"/>
                    </a:cubicBezTo>
                    <a:cubicBezTo>
                      <a:pt x="61595" y="45649"/>
                      <a:pt x="61454" y="45932"/>
                      <a:pt x="61313" y="46214"/>
                    </a:cubicBezTo>
                    <a:cubicBezTo>
                      <a:pt x="61031" y="46778"/>
                      <a:pt x="60748" y="47343"/>
                      <a:pt x="60396" y="47836"/>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0"/>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8"/>
                    </a:cubicBezTo>
                    <a:cubicBezTo>
                      <a:pt x="22366" y="51858"/>
                      <a:pt x="22578" y="51788"/>
                      <a:pt x="22789" y="51788"/>
                    </a:cubicBezTo>
                    <a:cubicBezTo>
                      <a:pt x="23213" y="51717"/>
                      <a:pt x="23636" y="51647"/>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4"/>
                      <a:pt x="29915" y="49953"/>
                      <a:pt x="30198" y="49883"/>
                    </a:cubicBezTo>
                    <a:cubicBezTo>
                      <a:pt x="30480" y="49812"/>
                      <a:pt x="30691" y="49671"/>
                      <a:pt x="30974" y="49600"/>
                    </a:cubicBezTo>
                    <a:cubicBezTo>
                      <a:pt x="31115" y="49530"/>
                      <a:pt x="31185" y="49530"/>
                      <a:pt x="31327" y="49460"/>
                    </a:cubicBezTo>
                    <a:cubicBezTo>
                      <a:pt x="31750" y="49248"/>
                      <a:pt x="32173" y="49107"/>
                      <a:pt x="32597" y="48895"/>
                    </a:cubicBezTo>
                    <a:cubicBezTo>
                      <a:pt x="33232" y="48613"/>
                      <a:pt x="33867" y="48260"/>
                      <a:pt x="34431" y="47978"/>
                    </a:cubicBezTo>
                    <a:cubicBezTo>
                      <a:pt x="34713" y="47836"/>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6" y="38947"/>
                      <a:pt x="45508" y="38523"/>
                      <a:pt x="45790" y="38100"/>
                    </a:cubicBezTo>
                    <a:cubicBezTo>
                      <a:pt x="46002" y="37818"/>
                      <a:pt x="46214" y="37536"/>
                      <a:pt x="46355" y="37253"/>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5"/>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5"/>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6"/>
                      <a:pt x="62441" y="16298"/>
                    </a:cubicBezTo>
                    <a:cubicBezTo>
                      <a:pt x="62512" y="16440"/>
                      <a:pt x="62583" y="16580"/>
                      <a:pt x="62653" y="16722"/>
                    </a:cubicBezTo>
                    <a:cubicBezTo>
                      <a:pt x="62795"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74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D5793A75-B45C-43A4-9D93-8DB019446E62}"/>
                  </a:ext>
                </a:extLst>
              </p:cNvPr>
              <p:cNvSpPr/>
              <p:nvPr/>
            </p:nvSpPr>
            <p:spPr>
              <a:xfrm>
                <a:off x="6670604" y="5176167"/>
                <a:ext cx="7056" cy="7056"/>
              </a:xfrm>
              <a:custGeom>
                <a:avLst/>
                <a:gdLst>
                  <a:gd name="connsiteX0" fmla="*/ 13547 w 7055"/>
                  <a:gd name="connsiteY0" fmla="*/ 6774 h 7055"/>
                  <a:gd name="connsiteX1" fmla="*/ 6773 w 7055"/>
                  <a:gd name="connsiteY1" fmla="*/ 13547 h 7055"/>
                  <a:gd name="connsiteX2" fmla="*/ 0 w 7055"/>
                  <a:gd name="connsiteY2" fmla="*/ 6774 h 7055"/>
                  <a:gd name="connsiteX3" fmla="*/ 6773 w 7055"/>
                  <a:gd name="connsiteY3" fmla="*/ 0 h 7055"/>
                  <a:gd name="connsiteX4" fmla="*/ 13547 w 7055"/>
                  <a:gd name="connsiteY4" fmla="*/ 67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4"/>
                    </a:moveTo>
                    <a:cubicBezTo>
                      <a:pt x="13547" y="10514"/>
                      <a:pt x="10514" y="13547"/>
                      <a:pt x="6773" y="13547"/>
                    </a:cubicBezTo>
                    <a:cubicBezTo>
                      <a:pt x="3032" y="13547"/>
                      <a:pt x="0" y="10514"/>
                      <a:pt x="0" y="6774"/>
                    </a:cubicBezTo>
                    <a:cubicBezTo>
                      <a:pt x="0" y="3033"/>
                      <a:pt x="3032" y="0"/>
                      <a:pt x="6773" y="0"/>
                    </a:cubicBezTo>
                    <a:cubicBezTo>
                      <a:pt x="10514" y="0"/>
                      <a:pt x="13547" y="3033"/>
                      <a:pt x="13547" y="677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142" name="Graphic 3">
              <a:extLst>
                <a:ext uri="{FF2B5EF4-FFF2-40B4-BE49-F238E27FC236}">
                  <a16:creationId xmlns:a16="http://schemas.microsoft.com/office/drawing/2014/main" id="{A82F41C8-1145-4E91-BCBF-53C96FF1B451}"/>
                </a:ext>
              </a:extLst>
            </p:cNvPr>
            <p:cNvGrpSpPr/>
            <p:nvPr/>
          </p:nvGrpSpPr>
          <p:grpSpPr>
            <a:xfrm>
              <a:off x="6745040" y="5301403"/>
              <a:ext cx="63500" cy="63500"/>
              <a:chOff x="6745040" y="5301403"/>
              <a:chExt cx="63500" cy="63500"/>
            </a:xfrm>
            <a:solidFill>
              <a:schemeClr val="accent1"/>
            </a:solidFill>
          </p:grpSpPr>
          <p:sp>
            <p:nvSpPr>
              <p:cNvPr id="165" name="Freeform: Shape 164">
                <a:extLst>
                  <a:ext uri="{FF2B5EF4-FFF2-40B4-BE49-F238E27FC236}">
                    <a16:creationId xmlns:a16="http://schemas.microsoft.com/office/drawing/2014/main" id="{4B06478D-0AD8-429D-93AA-B3ABEC7E3D61}"/>
                  </a:ext>
                </a:extLst>
              </p:cNvPr>
              <p:cNvSpPr/>
              <p:nvPr/>
            </p:nvSpPr>
            <p:spPr>
              <a:xfrm>
                <a:off x="6752025" y="5354885"/>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70"/>
                      <a:pt x="353" y="141"/>
                      <a:pt x="494" y="211"/>
                    </a:cubicBezTo>
                    <a:close/>
                  </a:path>
                </a:pathLst>
              </a:custGeom>
              <a:solidFill>
                <a:srgbClr val="FD9D00"/>
              </a:solidFill>
              <a:ln w="7047" cap="flat">
                <a:noFill/>
                <a:prstDash val="solid"/>
                <a:miter/>
              </a:ln>
            </p:spPr>
            <p:txBody>
              <a:bodyPr rtlCol="0" anchor="ctr"/>
              <a:lstStyle/>
              <a:p>
                <a:endParaRPr lang="en-ID"/>
              </a:p>
            </p:txBody>
          </p:sp>
          <p:sp>
            <p:nvSpPr>
              <p:cNvPr id="166" name="Freeform: Shape 165">
                <a:extLst>
                  <a:ext uri="{FF2B5EF4-FFF2-40B4-BE49-F238E27FC236}">
                    <a16:creationId xmlns:a16="http://schemas.microsoft.com/office/drawing/2014/main" id="{9F390131-2435-40F5-BE81-49D6FDDF5693}"/>
                  </a:ext>
                </a:extLst>
              </p:cNvPr>
              <p:cNvSpPr/>
              <p:nvPr/>
            </p:nvSpPr>
            <p:spPr>
              <a:xfrm>
                <a:off x="6749909" y="535375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0" y="1439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167" name="Freeform: Shape 166">
                <a:extLst>
                  <a:ext uri="{FF2B5EF4-FFF2-40B4-BE49-F238E27FC236}">
                    <a16:creationId xmlns:a16="http://schemas.microsoft.com/office/drawing/2014/main" id="{491EDAA4-0770-4C56-A921-556C5B21E239}"/>
                  </a:ext>
                </a:extLst>
              </p:cNvPr>
              <p:cNvSpPr/>
              <p:nvPr/>
            </p:nvSpPr>
            <p:spPr>
              <a:xfrm>
                <a:off x="6769594" y="5369560"/>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847" y="282"/>
                      <a:pt x="1623" y="565"/>
                      <a:pt x="2399" y="706"/>
                    </a:cubicBezTo>
                    <a:close/>
                  </a:path>
                </a:pathLst>
              </a:custGeom>
              <a:solidFill>
                <a:srgbClr val="FD9D00"/>
              </a:solidFill>
              <a:ln w="7047" cap="flat">
                <a:noFill/>
                <a:prstDash val="solid"/>
                <a:miter/>
              </a:ln>
            </p:spPr>
            <p:txBody>
              <a:bodyPr rtlCol="0" anchor="ctr"/>
              <a:lstStyle/>
              <a:p>
                <a:endParaRPr lang="en-ID"/>
              </a:p>
            </p:txBody>
          </p:sp>
          <p:sp>
            <p:nvSpPr>
              <p:cNvPr id="168" name="Freeform: Shape 167">
                <a:extLst>
                  <a:ext uri="{FF2B5EF4-FFF2-40B4-BE49-F238E27FC236}">
                    <a16:creationId xmlns:a16="http://schemas.microsoft.com/office/drawing/2014/main" id="{52053570-3B83-41AF-A970-8AB1DCD52E3F}"/>
                  </a:ext>
                </a:extLst>
              </p:cNvPr>
              <p:cNvSpPr/>
              <p:nvPr/>
            </p:nvSpPr>
            <p:spPr>
              <a:xfrm>
                <a:off x="6798733" y="530810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0C905F75-266D-4F62-BC4F-2ABE8A7ABF74}"/>
                  </a:ext>
                </a:extLst>
              </p:cNvPr>
              <p:cNvSpPr/>
              <p:nvPr/>
            </p:nvSpPr>
            <p:spPr>
              <a:xfrm>
                <a:off x="6794077" y="5363281"/>
                <a:ext cx="7056" cy="7056"/>
              </a:xfrm>
              <a:custGeom>
                <a:avLst/>
                <a:gdLst>
                  <a:gd name="connsiteX0" fmla="*/ 8326 w 7055"/>
                  <a:gd name="connsiteY0" fmla="*/ 0 h 0"/>
                  <a:gd name="connsiteX1" fmla="*/ 0 w 7055"/>
                  <a:gd name="connsiteY1" fmla="*/ 5080 h 0"/>
                  <a:gd name="connsiteX2" fmla="*/ 8184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A68894BC-BF5A-4481-A911-813A94248C84}"/>
                  </a:ext>
                </a:extLst>
              </p:cNvPr>
              <p:cNvSpPr/>
              <p:nvPr/>
            </p:nvSpPr>
            <p:spPr>
              <a:xfrm>
                <a:off x="6802402" y="5354743"/>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2963" y="6068"/>
                      <a:pt x="5504" y="3175"/>
                      <a:pt x="7479" y="0"/>
                    </a:cubicBezTo>
                    <a:close/>
                  </a:path>
                </a:pathLst>
              </a:custGeom>
              <a:solidFill>
                <a:srgbClr val="FD9D00"/>
              </a:solidFill>
              <a:ln w="7047"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7AFA68D2-FE86-4DCF-B449-C4129590DC2A}"/>
                  </a:ext>
                </a:extLst>
              </p:cNvPr>
              <p:cNvSpPr/>
              <p:nvPr/>
            </p:nvSpPr>
            <p:spPr>
              <a:xfrm>
                <a:off x="6810375" y="5352274"/>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14829087-21AF-4B29-B74E-B59FB0A91AB7}"/>
                  </a:ext>
                </a:extLst>
              </p:cNvPr>
              <p:cNvSpPr/>
              <p:nvPr/>
            </p:nvSpPr>
            <p:spPr>
              <a:xfrm>
                <a:off x="6745040" y="5301403"/>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0 h 56444"/>
                  <a:gd name="connsiteX20" fmla="*/ 39935 w 56444"/>
                  <a:gd name="connsiteY20" fmla="*/ 52211 h 56444"/>
                  <a:gd name="connsiteX21" fmla="*/ 39158 w 56444"/>
                  <a:gd name="connsiteY21" fmla="*/ 52635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0"/>
                    </a:cubicBezTo>
                    <a:cubicBezTo>
                      <a:pt x="42616" y="50588"/>
                      <a:pt x="41275" y="51435"/>
                      <a:pt x="39935" y="52211"/>
                    </a:cubicBezTo>
                    <a:cubicBezTo>
                      <a:pt x="39652" y="52352"/>
                      <a:pt x="39441" y="52493"/>
                      <a:pt x="39158" y="52635"/>
                    </a:cubicBezTo>
                    <a:cubicBezTo>
                      <a:pt x="38523" y="52987"/>
                      <a:pt x="37959" y="53269"/>
                      <a:pt x="37324" y="53551"/>
                    </a:cubicBezTo>
                    <a:cubicBezTo>
                      <a:pt x="36900" y="53763"/>
                      <a:pt x="36477"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963"/>
                      <a:pt x="33443" y="55033"/>
                      <a:pt x="33091" y="55104"/>
                    </a:cubicBezTo>
                    <a:cubicBezTo>
                      <a:pt x="32597" y="55245"/>
                      <a:pt x="32032" y="55457"/>
                      <a:pt x="31468" y="55598"/>
                    </a:cubicBezTo>
                    <a:cubicBezTo>
                      <a:pt x="31185" y="55668"/>
                      <a:pt x="30974" y="55739"/>
                      <a:pt x="30692" y="55809"/>
                    </a:cubicBezTo>
                    <a:cubicBezTo>
                      <a:pt x="30621" y="55809"/>
                      <a:pt x="30551" y="55809"/>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7" y="56586"/>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5"/>
                    </a:cubicBezTo>
                    <a:cubicBezTo>
                      <a:pt x="7620" y="53834"/>
                      <a:pt x="7479" y="53763"/>
                      <a:pt x="7267" y="53622"/>
                    </a:cubicBezTo>
                    <a:cubicBezTo>
                      <a:pt x="7126" y="53551"/>
                      <a:pt x="6914" y="53481"/>
                      <a:pt x="6773" y="53411"/>
                    </a:cubicBezTo>
                    <a:lnTo>
                      <a:pt x="6773" y="53411"/>
                    </a:lnTo>
                    <a:cubicBezTo>
                      <a:pt x="6421" y="53269"/>
                      <a:pt x="6068" y="53058"/>
                      <a:pt x="5715" y="52917"/>
                    </a:cubicBezTo>
                    <a:cubicBezTo>
                      <a:pt x="5433" y="52775"/>
                      <a:pt x="5080" y="52564"/>
                      <a:pt x="4798" y="52423"/>
                    </a:cubicBezTo>
                    <a:cubicBezTo>
                      <a:pt x="4798" y="52423"/>
                      <a:pt x="4727" y="52423"/>
                      <a:pt x="4727" y="52352"/>
                    </a:cubicBezTo>
                    <a:cubicBezTo>
                      <a:pt x="4727" y="52352"/>
                      <a:pt x="4727" y="52352"/>
                      <a:pt x="4657"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6"/>
                      <a:pt x="53058" y="5926"/>
                      <a:pt x="53129" y="6138"/>
                    </a:cubicBezTo>
                    <a:cubicBezTo>
                      <a:pt x="53199" y="6280"/>
                      <a:pt x="53340" y="6491"/>
                      <a:pt x="53411" y="6632"/>
                    </a:cubicBezTo>
                    <a:cubicBezTo>
                      <a:pt x="53693" y="7267"/>
                      <a:pt x="54046" y="7902"/>
                      <a:pt x="54257" y="8537"/>
                    </a:cubicBezTo>
                    <a:lnTo>
                      <a:pt x="54257" y="8537"/>
                    </a:lnTo>
                    <a:cubicBezTo>
                      <a:pt x="54539"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303" y="15170"/>
                      <a:pt x="56303" y="15452"/>
                    </a:cubicBezTo>
                    <a:cubicBezTo>
                      <a:pt x="56374" y="15663"/>
                      <a:pt x="56374" y="15875"/>
                      <a:pt x="56444" y="16086"/>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4"/>
                    </a:cubicBezTo>
                    <a:cubicBezTo>
                      <a:pt x="56868" y="19755"/>
                      <a:pt x="56868" y="19897"/>
                      <a:pt x="56868" y="19967"/>
                    </a:cubicBezTo>
                    <a:cubicBezTo>
                      <a:pt x="56868" y="20249"/>
                      <a:pt x="56868" y="20461"/>
                      <a:pt x="56938" y="20743"/>
                    </a:cubicBezTo>
                    <a:cubicBezTo>
                      <a:pt x="56938" y="20814"/>
                      <a:pt x="56938" y="20885"/>
                      <a:pt x="56938" y="20955"/>
                    </a:cubicBezTo>
                    <a:cubicBezTo>
                      <a:pt x="57220" y="21308"/>
                      <a:pt x="57220" y="21661"/>
                      <a:pt x="57220" y="22084"/>
                    </a:cubicBezTo>
                    <a:close/>
                  </a:path>
                </a:pathLst>
              </a:custGeom>
              <a:solidFill>
                <a:schemeClr val="accent1"/>
              </a:solidFill>
              <a:ln w="7047"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B0C290C5-6EEE-4B78-9792-916BA05F9CBE}"/>
                  </a:ext>
                </a:extLst>
              </p:cNvPr>
              <p:cNvSpPr/>
              <p:nvPr/>
            </p:nvSpPr>
            <p:spPr>
              <a:xfrm>
                <a:off x="6749979" y="5305990"/>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544"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501"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9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867"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48DD3E50-D8A3-4A6C-AFD5-CFB2A191C8B4}"/>
                  </a:ext>
                </a:extLst>
              </p:cNvPr>
              <p:cNvSpPr/>
              <p:nvPr/>
            </p:nvSpPr>
            <p:spPr>
              <a:xfrm>
                <a:off x="6760986" y="5309094"/>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143" name="Graphic 3">
              <a:extLst>
                <a:ext uri="{FF2B5EF4-FFF2-40B4-BE49-F238E27FC236}">
                  <a16:creationId xmlns:a16="http://schemas.microsoft.com/office/drawing/2014/main" id="{56816D1F-0CFB-4912-99EA-8FDE503CC796}"/>
                </a:ext>
              </a:extLst>
            </p:cNvPr>
            <p:cNvGrpSpPr/>
            <p:nvPr/>
          </p:nvGrpSpPr>
          <p:grpSpPr>
            <a:xfrm>
              <a:off x="6676743" y="5091642"/>
              <a:ext cx="63500" cy="63500"/>
              <a:chOff x="6676743" y="5091642"/>
              <a:chExt cx="63500" cy="63500"/>
            </a:xfrm>
            <a:solidFill>
              <a:schemeClr val="accent1"/>
            </a:solidFill>
          </p:grpSpPr>
          <p:sp>
            <p:nvSpPr>
              <p:cNvPr id="155" name="Freeform: Shape 154">
                <a:extLst>
                  <a:ext uri="{FF2B5EF4-FFF2-40B4-BE49-F238E27FC236}">
                    <a16:creationId xmlns:a16="http://schemas.microsoft.com/office/drawing/2014/main" id="{DF68CF15-124E-422C-8429-0B5686B7F6A1}"/>
                  </a:ext>
                </a:extLst>
              </p:cNvPr>
              <p:cNvSpPr/>
              <p:nvPr/>
            </p:nvSpPr>
            <p:spPr>
              <a:xfrm>
                <a:off x="6683728" y="514519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156" name="Freeform: Shape 155">
                <a:extLst>
                  <a:ext uri="{FF2B5EF4-FFF2-40B4-BE49-F238E27FC236}">
                    <a16:creationId xmlns:a16="http://schemas.microsoft.com/office/drawing/2014/main" id="{160DC9BB-B302-4FEA-B661-CEEEABECB661}"/>
                  </a:ext>
                </a:extLst>
              </p:cNvPr>
              <p:cNvSpPr/>
              <p:nvPr/>
            </p:nvSpPr>
            <p:spPr>
              <a:xfrm>
                <a:off x="6681611" y="514406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4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4" y="9595"/>
                    </a:cubicBezTo>
                    <a:cubicBezTo>
                      <a:pt x="11501" y="12277"/>
                      <a:pt x="15310" y="14393"/>
                      <a:pt x="19544" y="15804"/>
                    </a:cubicBezTo>
                    <a:cubicBezTo>
                      <a:pt x="19473" y="15804"/>
                      <a:pt x="19473" y="15804"/>
                      <a:pt x="19544" y="15804"/>
                    </a:cubicBezTo>
                    <a:close/>
                  </a:path>
                </a:pathLst>
              </a:custGeom>
              <a:solidFill>
                <a:srgbClr val="FD9D00"/>
              </a:solidFill>
              <a:ln w="7047" cap="flat">
                <a:noFill/>
                <a:prstDash val="solid"/>
                <a:miter/>
              </a:ln>
            </p:spPr>
            <p:txBody>
              <a:bodyPr rtlCol="0" anchor="ctr"/>
              <a:lstStyle/>
              <a:p>
                <a:endParaRPr lang="en-ID"/>
              </a:p>
            </p:txBody>
          </p:sp>
          <p:sp>
            <p:nvSpPr>
              <p:cNvPr id="157" name="Freeform: Shape 156">
                <a:extLst>
                  <a:ext uri="{FF2B5EF4-FFF2-40B4-BE49-F238E27FC236}">
                    <a16:creationId xmlns:a16="http://schemas.microsoft.com/office/drawing/2014/main" id="{E80276CF-64C1-4E8E-AC70-6C5CF92A172A}"/>
                  </a:ext>
                </a:extLst>
              </p:cNvPr>
              <p:cNvSpPr/>
              <p:nvPr/>
            </p:nvSpPr>
            <p:spPr>
              <a:xfrm>
                <a:off x="6701296" y="515986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a:p>
            </p:txBody>
          </p:sp>
          <p:sp>
            <p:nvSpPr>
              <p:cNvPr id="158" name="Freeform: Shape 157">
                <a:extLst>
                  <a:ext uri="{FF2B5EF4-FFF2-40B4-BE49-F238E27FC236}">
                    <a16:creationId xmlns:a16="http://schemas.microsoft.com/office/drawing/2014/main" id="{0CFF6935-A4FE-4E87-BF53-038515AFD2B4}"/>
                  </a:ext>
                </a:extLst>
              </p:cNvPr>
              <p:cNvSpPr/>
              <p:nvPr/>
            </p:nvSpPr>
            <p:spPr>
              <a:xfrm>
                <a:off x="6730435" y="509841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a:p>
            </p:txBody>
          </p:sp>
          <p:sp>
            <p:nvSpPr>
              <p:cNvPr id="159" name="Freeform: Shape 158">
                <a:extLst>
                  <a:ext uri="{FF2B5EF4-FFF2-40B4-BE49-F238E27FC236}">
                    <a16:creationId xmlns:a16="http://schemas.microsoft.com/office/drawing/2014/main" id="{626D1BE7-6D11-45D9-9340-2FFF679B4296}"/>
                  </a:ext>
                </a:extLst>
              </p:cNvPr>
              <p:cNvSpPr/>
              <p:nvPr/>
            </p:nvSpPr>
            <p:spPr>
              <a:xfrm>
                <a:off x="6725779" y="5153589"/>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255"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913D8986-39C6-4B04-99D8-E384988A25B8}"/>
                  </a:ext>
                </a:extLst>
              </p:cNvPr>
              <p:cNvSpPr/>
              <p:nvPr/>
            </p:nvSpPr>
            <p:spPr>
              <a:xfrm>
                <a:off x="6734104" y="514505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9"/>
                      <a:pt x="0" y="8537"/>
                    </a:cubicBezTo>
                    <a:cubicBezTo>
                      <a:pt x="0" y="8537"/>
                      <a:pt x="71" y="8467"/>
                      <a:pt x="71" y="8467"/>
                    </a:cubicBezTo>
                    <a:cubicBezTo>
                      <a:pt x="2963" y="6068"/>
                      <a:pt x="5503" y="3175"/>
                      <a:pt x="7479" y="0"/>
                    </a:cubicBezTo>
                    <a:close/>
                  </a:path>
                </a:pathLst>
              </a:custGeom>
              <a:solidFill>
                <a:srgbClr val="FD9D00"/>
              </a:solidFill>
              <a:ln w="7047"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019EC148-441B-4360-8FC3-611FF481F441}"/>
                  </a:ext>
                </a:extLst>
              </p:cNvPr>
              <p:cNvSpPr/>
              <p:nvPr/>
            </p:nvSpPr>
            <p:spPr>
              <a:xfrm>
                <a:off x="6742077" y="514258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282" y="1059"/>
                      <a:pt x="635" y="565"/>
                      <a:pt x="917" y="0"/>
                    </a:cubicBezTo>
                    <a:close/>
                  </a:path>
                </a:pathLst>
              </a:custGeom>
              <a:solidFill>
                <a:srgbClr val="FD9D00"/>
              </a:solidFill>
              <a:ln w="7047"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FC248346-300C-4D1D-A55C-F7E52CBF9881}"/>
                  </a:ext>
                </a:extLst>
              </p:cNvPr>
              <p:cNvSpPr/>
              <p:nvPr/>
            </p:nvSpPr>
            <p:spPr>
              <a:xfrm>
                <a:off x="6676743" y="5091642"/>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6 w 56444"/>
                  <a:gd name="connsiteY17" fmla="*/ 47202 h 56444"/>
                  <a:gd name="connsiteX18" fmla="*/ 46002 w 56444"/>
                  <a:gd name="connsiteY18" fmla="*/ 47695 h 56444"/>
                  <a:gd name="connsiteX19" fmla="*/ 43815 w 56444"/>
                  <a:gd name="connsiteY19" fmla="*/ 49600 h 56444"/>
                  <a:gd name="connsiteX20" fmla="*/ 39934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8 h 56444"/>
                  <a:gd name="connsiteX30" fmla="*/ 30691 w 56444"/>
                  <a:gd name="connsiteY30" fmla="*/ 55809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0" y="45438"/>
                      <a:pt x="47484" y="46355"/>
                      <a:pt x="46566" y="47202"/>
                    </a:cubicBezTo>
                    <a:cubicBezTo>
                      <a:pt x="46355" y="47343"/>
                      <a:pt x="46214" y="47554"/>
                      <a:pt x="46002" y="47695"/>
                    </a:cubicBezTo>
                    <a:cubicBezTo>
                      <a:pt x="45297" y="48330"/>
                      <a:pt x="44521" y="48966"/>
                      <a:pt x="43815" y="49600"/>
                    </a:cubicBezTo>
                    <a:cubicBezTo>
                      <a:pt x="42615" y="50588"/>
                      <a:pt x="41275" y="51435"/>
                      <a:pt x="39934" y="52211"/>
                    </a:cubicBezTo>
                    <a:cubicBezTo>
                      <a:pt x="39652" y="52352"/>
                      <a:pt x="39441" y="52493"/>
                      <a:pt x="39158" y="52634"/>
                    </a:cubicBezTo>
                    <a:cubicBezTo>
                      <a:pt x="38523" y="52987"/>
                      <a:pt x="37959" y="53269"/>
                      <a:pt x="37324" y="53551"/>
                    </a:cubicBezTo>
                    <a:cubicBezTo>
                      <a:pt x="36900" y="53763"/>
                      <a:pt x="36477" y="53975"/>
                      <a:pt x="36054" y="54116"/>
                    </a:cubicBezTo>
                    <a:cubicBezTo>
                      <a:pt x="35913" y="54187"/>
                      <a:pt x="35842" y="5425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963"/>
                      <a:pt x="33443" y="55033"/>
                      <a:pt x="33091" y="55104"/>
                    </a:cubicBezTo>
                    <a:cubicBezTo>
                      <a:pt x="32597" y="55245"/>
                      <a:pt x="32032" y="55457"/>
                      <a:pt x="31468" y="55598"/>
                    </a:cubicBezTo>
                    <a:cubicBezTo>
                      <a:pt x="31185" y="55668"/>
                      <a:pt x="30974" y="55739"/>
                      <a:pt x="30691" y="55809"/>
                    </a:cubicBezTo>
                    <a:cubicBezTo>
                      <a:pt x="30621" y="55809"/>
                      <a:pt x="30551" y="55809"/>
                      <a:pt x="30480" y="55880"/>
                    </a:cubicBezTo>
                    <a:cubicBezTo>
                      <a:pt x="30409" y="55880"/>
                      <a:pt x="30339" y="55880"/>
                      <a:pt x="30268" y="55951"/>
                    </a:cubicBezTo>
                    <a:cubicBezTo>
                      <a:pt x="29775" y="56091"/>
                      <a:pt x="29281" y="56162"/>
                      <a:pt x="28787" y="56233"/>
                    </a:cubicBezTo>
                    <a:cubicBezTo>
                      <a:pt x="28363" y="56303"/>
                      <a:pt x="27940" y="56374"/>
                      <a:pt x="27517" y="56444"/>
                    </a:cubicBezTo>
                    <a:cubicBezTo>
                      <a:pt x="27305" y="56444"/>
                      <a:pt x="27094" y="56515"/>
                      <a:pt x="26882" y="56515"/>
                    </a:cubicBezTo>
                    <a:cubicBezTo>
                      <a:pt x="26317" y="56585"/>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5"/>
                    </a:cubicBezTo>
                    <a:cubicBezTo>
                      <a:pt x="17427" y="56585"/>
                      <a:pt x="17427" y="56585"/>
                      <a:pt x="17427" y="56585"/>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4"/>
                    </a:cubicBezTo>
                    <a:cubicBezTo>
                      <a:pt x="7620" y="53834"/>
                      <a:pt x="7479" y="53763"/>
                      <a:pt x="7267" y="53622"/>
                    </a:cubicBezTo>
                    <a:cubicBezTo>
                      <a:pt x="7126" y="53551"/>
                      <a:pt x="6914" y="53481"/>
                      <a:pt x="6773" y="53410"/>
                    </a:cubicBezTo>
                    <a:lnTo>
                      <a:pt x="6773" y="53410"/>
                    </a:lnTo>
                    <a:cubicBezTo>
                      <a:pt x="6420" y="53269"/>
                      <a:pt x="6068" y="53057"/>
                      <a:pt x="5715" y="52917"/>
                    </a:cubicBezTo>
                    <a:cubicBezTo>
                      <a:pt x="5433" y="52775"/>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5" y="7902"/>
                      <a:pt x="54257" y="8537"/>
                    </a:cubicBezTo>
                    <a:lnTo>
                      <a:pt x="54257" y="8537"/>
                    </a:lnTo>
                    <a:cubicBezTo>
                      <a:pt x="54539" y="9172"/>
                      <a:pt x="54751" y="9807"/>
                      <a:pt x="55033" y="10513"/>
                    </a:cubicBezTo>
                    <a:cubicBezTo>
                      <a:pt x="55174" y="10865"/>
                      <a:pt x="55245" y="11147"/>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3"/>
                      <a:pt x="56162" y="14675"/>
                    </a:cubicBezTo>
                    <a:cubicBezTo>
                      <a:pt x="56233" y="14887"/>
                      <a:pt x="56303" y="15169"/>
                      <a:pt x="56303"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0" y="21378"/>
                      <a:pt x="57220" y="21731"/>
                      <a:pt x="57220" y="22084"/>
                    </a:cubicBezTo>
                    <a:close/>
                  </a:path>
                </a:pathLst>
              </a:custGeom>
              <a:solidFill>
                <a:schemeClr val="accent1"/>
              </a:solidFill>
              <a:ln w="7047"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32B15CD3-EDA2-40F9-8BCF-B5BAD1509B21}"/>
                  </a:ext>
                </a:extLst>
              </p:cNvPr>
              <p:cNvSpPr/>
              <p:nvPr/>
            </p:nvSpPr>
            <p:spPr>
              <a:xfrm>
                <a:off x="6681682" y="5096298"/>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4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1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69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0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3 w 63499"/>
                  <a:gd name="connsiteY136" fmla="*/ 1482 h 63500"/>
                  <a:gd name="connsiteX137" fmla="*/ 48401 w 63499"/>
                  <a:gd name="connsiteY137" fmla="*/ 917 h 63500"/>
                  <a:gd name="connsiteX138" fmla="*/ 47907 w 63499"/>
                  <a:gd name="connsiteY138" fmla="*/ 0 h 63500"/>
                  <a:gd name="connsiteX139" fmla="*/ 52634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4" y="42827"/>
                      <a:pt x="62724" y="43109"/>
                    </a:cubicBezTo>
                    <a:cubicBezTo>
                      <a:pt x="62653" y="43392"/>
                      <a:pt x="62512" y="43603"/>
                      <a:pt x="62371" y="43886"/>
                    </a:cubicBezTo>
                    <a:cubicBezTo>
                      <a:pt x="62159" y="44379"/>
                      <a:pt x="61948" y="44873"/>
                      <a:pt x="61736" y="45367"/>
                    </a:cubicBezTo>
                    <a:cubicBezTo>
                      <a:pt x="61595" y="45650"/>
                      <a:pt x="61454" y="45932"/>
                      <a:pt x="61313" y="46214"/>
                    </a:cubicBezTo>
                    <a:cubicBezTo>
                      <a:pt x="61030" y="46778"/>
                      <a:pt x="60748" y="47343"/>
                      <a:pt x="60396" y="47837"/>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4"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501" y="51717"/>
                      <a:pt x="11571" y="51788"/>
                      <a:pt x="11641"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69"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8"/>
                    </a:cubicBezTo>
                    <a:cubicBezTo>
                      <a:pt x="22366" y="51858"/>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0" y="50165"/>
                    </a:cubicBezTo>
                    <a:cubicBezTo>
                      <a:pt x="29280" y="50165"/>
                      <a:pt x="29351" y="50165"/>
                      <a:pt x="29351" y="50165"/>
                    </a:cubicBezTo>
                    <a:cubicBezTo>
                      <a:pt x="29633" y="50094"/>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1"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5" y="38947"/>
                      <a:pt x="45508" y="38523"/>
                      <a:pt x="45790" y="38100"/>
                    </a:cubicBezTo>
                    <a:cubicBezTo>
                      <a:pt x="46002" y="37818"/>
                      <a:pt x="46214" y="37536"/>
                      <a:pt x="46355" y="37254"/>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7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3" y="1482"/>
                    </a:cubicBezTo>
                    <a:cubicBezTo>
                      <a:pt x="48613" y="1270"/>
                      <a:pt x="48472" y="1129"/>
                      <a:pt x="48401" y="917"/>
                    </a:cubicBezTo>
                    <a:cubicBezTo>
                      <a:pt x="48260" y="635"/>
                      <a:pt x="48048" y="282"/>
                      <a:pt x="47907" y="0"/>
                    </a:cubicBezTo>
                    <a:cubicBezTo>
                      <a:pt x="49600" y="988"/>
                      <a:pt x="51153" y="2046"/>
                      <a:pt x="52634" y="3246"/>
                    </a:cubicBezTo>
                    <a:cubicBezTo>
                      <a:pt x="52634" y="3246"/>
                      <a:pt x="52705" y="3246"/>
                      <a:pt x="52705" y="3316"/>
                    </a:cubicBezTo>
                    <a:cubicBezTo>
                      <a:pt x="52705" y="3387"/>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0"/>
                      <a:pt x="62653" y="16722"/>
                    </a:cubicBezTo>
                    <a:cubicBezTo>
                      <a:pt x="62794"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8"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3E50183B-9EF9-4234-B031-1A0A4A299AD6}"/>
                  </a:ext>
                </a:extLst>
              </p:cNvPr>
              <p:cNvSpPr/>
              <p:nvPr/>
            </p:nvSpPr>
            <p:spPr>
              <a:xfrm>
                <a:off x="6692688" y="5099403"/>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3"/>
                      <a:pt x="3032" y="0"/>
                      <a:pt x="6773" y="0"/>
                    </a:cubicBezTo>
                    <a:cubicBezTo>
                      <a:pt x="10514" y="0"/>
                      <a:pt x="13547" y="3033"/>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144" name="Graphic 3">
              <a:extLst>
                <a:ext uri="{FF2B5EF4-FFF2-40B4-BE49-F238E27FC236}">
                  <a16:creationId xmlns:a16="http://schemas.microsoft.com/office/drawing/2014/main" id="{C63FFF2B-AE91-4CBC-BD33-EF0FCB735E5C}"/>
                </a:ext>
              </a:extLst>
            </p:cNvPr>
            <p:cNvGrpSpPr/>
            <p:nvPr/>
          </p:nvGrpSpPr>
          <p:grpSpPr>
            <a:xfrm>
              <a:off x="6555810" y="5191760"/>
              <a:ext cx="63500" cy="63500"/>
              <a:chOff x="6555810" y="5191760"/>
              <a:chExt cx="63500" cy="63500"/>
            </a:xfrm>
            <a:solidFill>
              <a:schemeClr val="accent1"/>
            </a:solidFill>
          </p:grpSpPr>
          <p:sp>
            <p:nvSpPr>
              <p:cNvPr id="145" name="Freeform: Shape 144">
                <a:extLst>
                  <a:ext uri="{FF2B5EF4-FFF2-40B4-BE49-F238E27FC236}">
                    <a16:creationId xmlns:a16="http://schemas.microsoft.com/office/drawing/2014/main" id="{0142CD63-E809-47FD-AE71-3E158CD033BD}"/>
                  </a:ext>
                </a:extLst>
              </p:cNvPr>
              <p:cNvSpPr/>
              <p:nvPr/>
            </p:nvSpPr>
            <p:spPr>
              <a:xfrm>
                <a:off x="6562795" y="5245241"/>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1816A614-8038-4A06-8E28-CF8E687AFC3A}"/>
                  </a:ext>
                </a:extLst>
              </p:cNvPr>
              <p:cNvSpPr/>
              <p:nvPr/>
            </p:nvSpPr>
            <p:spPr>
              <a:xfrm>
                <a:off x="6560679" y="5244112"/>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59535728-F686-4FAA-80F9-E3E86C29739C}"/>
                  </a:ext>
                </a:extLst>
              </p:cNvPr>
              <p:cNvSpPr/>
              <p:nvPr/>
            </p:nvSpPr>
            <p:spPr>
              <a:xfrm>
                <a:off x="6580364" y="5259917"/>
                <a:ext cx="7056" cy="7056"/>
              </a:xfrm>
              <a:custGeom>
                <a:avLst/>
                <a:gdLst>
                  <a:gd name="connsiteX0" fmla="*/ 2399 w 0"/>
                  <a:gd name="connsiteY0" fmla="*/ 705 h 0"/>
                  <a:gd name="connsiteX1" fmla="*/ 0 w 0"/>
                  <a:gd name="connsiteY1" fmla="*/ 0 h 0"/>
                  <a:gd name="connsiteX2" fmla="*/ 70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0"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a:p>
            </p:txBody>
          </p:sp>
          <p:sp>
            <p:nvSpPr>
              <p:cNvPr id="148" name="Freeform: Shape 147">
                <a:extLst>
                  <a:ext uri="{FF2B5EF4-FFF2-40B4-BE49-F238E27FC236}">
                    <a16:creationId xmlns:a16="http://schemas.microsoft.com/office/drawing/2014/main" id="{A18D39BE-8F37-4727-B114-EC63CAAEF292}"/>
                  </a:ext>
                </a:extLst>
              </p:cNvPr>
              <p:cNvSpPr/>
              <p:nvPr/>
            </p:nvSpPr>
            <p:spPr>
              <a:xfrm>
                <a:off x="6609504" y="5198463"/>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FE2E6526-14BE-4E5A-A5A4-AA344994B6D6}"/>
                  </a:ext>
                </a:extLst>
              </p:cNvPr>
              <p:cNvSpPr/>
              <p:nvPr/>
            </p:nvSpPr>
            <p:spPr>
              <a:xfrm>
                <a:off x="6604847" y="5253637"/>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4CB7317C-2C8A-4A08-9A10-4FD93A441C55}"/>
                  </a:ext>
                </a:extLst>
              </p:cNvPr>
              <p:cNvSpPr/>
              <p:nvPr/>
            </p:nvSpPr>
            <p:spPr>
              <a:xfrm>
                <a:off x="6613172" y="5245100"/>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3"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9DBEBB35-8576-40ED-9028-B1C614D46F75}"/>
                  </a:ext>
                </a:extLst>
              </p:cNvPr>
              <p:cNvSpPr/>
              <p:nvPr/>
            </p:nvSpPr>
            <p:spPr>
              <a:xfrm>
                <a:off x="6621145" y="5242630"/>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FE271449-C9A4-49BF-A629-B21EBBE15B22}"/>
                  </a:ext>
                </a:extLst>
              </p:cNvPr>
              <p:cNvSpPr/>
              <p:nvPr/>
            </p:nvSpPr>
            <p:spPr>
              <a:xfrm>
                <a:off x="6555810" y="5191760"/>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8"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892"/>
                      <a:pt x="33443"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3"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2"/>
              </a:solidFill>
              <a:ln w="7047"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4B99BE75-3E12-42E8-9AC9-227B6980DDF3}"/>
                  </a:ext>
                </a:extLst>
              </p:cNvPr>
              <p:cNvSpPr/>
              <p:nvPr/>
            </p:nvSpPr>
            <p:spPr>
              <a:xfrm>
                <a:off x="6560820" y="5196346"/>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4"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6"/>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5"/>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9"/>
                    </a:cubicBezTo>
                    <a:cubicBezTo>
                      <a:pt x="22366" y="51859"/>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2"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79"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1"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1"/>
                      <a:pt x="62653" y="16722"/>
                    </a:cubicBezTo>
                    <a:cubicBezTo>
                      <a:pt x="62795" y="17004"/>
                      <a:pt x="62935" y="17357"/>
                      <a:pt x="63006" y="17639"/>
                    </a:cubicBezTo>
                    <a:cubicBezTo>
                      <a:pt x="63147" y="17992"/>
                      <a:pt x="63288" y="18345"/>
                      <a:pt x="63429" y="18697"/>
                    </a:cubicBezTo>
                    <a:cubicBezTo>
                      <a:pt x="63429" y="18697"/>
                      <a:pt x="63429" y="18697"/>
                      <a:pt x="63429" y="18697"/>
                    </a:cubicBezTo>
                    <a:cubicBezTo>
                      <a:pt x="63571" y="19050"/>
                      <a:pt x="63641" y="19403"/>
                      <a:pt x="63782" y="19755"/>
                    </a:cubicBezTo>
                    <a:cubicBezTo>
                      <a:pt x="64559" y="23213"/>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54" name="Freeform: Shape 153">
                <a:extLst>
                  <a:ext uri="{FF2B5EF4-FFF2-40B4-BE49-F238E27FC236}">
                    <a16:creationId xmlns:a16="http://schemas.microsoft.com/office/drawing/2014/main" id="{CAF5D394-BBBF-4705-A344-678976CA18C2}"/>
                  </a:ext>
                </a:extLst>
              </p:cNvPr>
              <p:cNvSpPr/>
              <p:nvPr/>
            </p:nvSpPr>
            <p:spPr>
              <a:xfrm>
                <a:off x="6571756" y="5199451"/>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grpSp>
        <p:nvGrpSpPr>
          <p:cNvPr id="397" name="Graphic 1">
            <a:extLst>
              <a:ext uri="{FF2B5EF4-FFF2-40B4-BE49-F238E27FC236}">
                <a16:creationId xmlns:a16="http://schemas.microsoft.com/office/drawing/2014/main" id="{1BB50F34-A327-4DEF-87AE-94A5EA405DF4}"/>
              </a:ext>
            </a:extLst>
          </p:cNvPr>
          <p:cNvGrpSpPr/>
          <p:nvPr/>
        </p:nvGrpSpPr>
        <p:grpSpPr>
          <a:xfrm>
            <a:off x="9427262" y="4559075"/>
            <a:ext cx="481969" cy="433791"/>
            <a:chOff x="5253495" y="2739593"/>
            <a:chExt cx="481970" cy="394357"/>
          </a:xfrm>
          <a:solidFill>
            <a:schemeClr val="accent1"/>
          </a:solidFill>
        </p:grpSpPr>
        <p:sp>
          <p:nvSpPr>
            <p:cNvPr id="398" name="Freeform: Shape 397">
              <a:extLst>
                <a:ext uri="{FF2B5EF4-FFF2-40B4-BE49-F238E27FC236}">
                  <a16:creationId xmlns:a16="http://schemas.microsoft.com/office/drawing/2014/main" id="{23314927-A6B6-4EB8-A582-CBF2C098A0AC}"/>
                </a:ext>
              </a:extLst>
            </p:cNvPr>
            <p:cNvSpPr/>
            <p:nvPr/>
          </p:nvSpPr>
          <p:spPr>
            <a:xfrm>
              <a:off x="5287929" y="2739593"/>
              <a:ext cx="430389" cy="331612"/>
            </a:xfrm>
            <a:custGeom>
              <a:avLst/>
              <a:gdLst>
                <a:gd name="connsiteX0" fmla="*/ 432153 w 430388"/>
                <a:gd name="connsiteY0" fmla="*/ 175633 h 331611"/>
                <a:gd name="connsiteX1" fmla="*/ 378178 w 430388"/>
                <a:gd name="connsiteY1" fmla="*/ 244918 h 331611"/>
                <a:gd name="connsiteX2" fmla="*/ 353201 w 430388"/>
                <a:gd name="connsiteY2" fmla="*/ 265380 h 331611"/>
                <a:gd name="connsiteX3" fmla="*/ 338808 w 430388"/>
                <a:gd name="connsiteY3" fmla="*/ 275610 h 331611"/>
                <a:gd name="connsiteX4" fmla="*/ 192546 w 430388"/>
                <a:gd name="connsiteY4" fmla="*/ 335088 h 331611"/>
                <a:gd name="connsiteX5" fmla="*/ 192617 w 430388"/>
                <a:gd name="connsiteY5" fmla="*/ 330150 h 331611"/>
                <a:gd name="connsiteX6" fmla="*/ 88477 w 430388"/>
                <a:gd name="connsiteY6" fmla="*/ 149739 h 331611"/>
                <a:gd name="connsiteX7" fmla="*/ 0 w 430388"/>
                <a:gd name="connsiteY7" fmla="*/ 154678 h 331611"/>
                <a:gd name="connsiteX8" fmla="*/ 114159 w 430388"/>
                <a:gd name="connsiteY8" fmla="*/ 39813 h 331611"/>
                <a:gd name="connsiteX9" fmla="*/ 272274 w 430388"/>
                <a:gd name="connsiteY9" fmla="*/ 20 h 331611"/>
                <a:gd name="connsiteX10" fmla="*/ 277707 w 430388"/>
                <a:gd name="connsiteY10" fmla="*/ 91 h 331611"/>
                <a:gd name="connsiteX11" fmla="*/ 277707 w 430388"/>
                <a:gd name="connsiteY11" fmla="*/ 91 h 331611"/>
                <a:gd name="connsiteX12" fmla="*/ 294781 w 430388"/>
                <a:gd name="connsiteY12" fmla="*/ 1079 h 331611"/>
                <a:gd name="connsiteX13" fmla="*/ 294852 w 430388"/>
                <a:gd name="connsiteY13" fmla="*/ 1079 h 331611"/>
                <a:gd name="connsiteX14" fmla="*/ 329071 w 430388"/>
                <a:gd name="connsiteY14" fmla="*/ 14272 h 331611"/>
                <a:gd name="connsiteX15" fmla="*/ 432153 w 430388"/>
                <a:gd name="connsiteY15" fmla="*/ 175633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0388" h="331611">
                  <a:moveTo>
                    <a:pt x="432153" y="175633"/>
                  </a:moveTo>
                  <a:cubicBezTo>
                    <a:pt x="421217" y="197787"/>
                    <a:pt x="404142" y="221424"/>
                    <a:pt x="378178" y="244918"/>
                  </a:cubicBezTo>
                  <a:cubicBezTo>
                    <a:pt x="370628" y="251762"/>
                    <a:pt x="362373" y="258606"/>
                    <a:pt x="353201" y="265380"/>
                  </a:cubicBezTo>
                  <a:cubicBezTo>
                    <a:pt x="348615" y="268766"/>
                    <a:pt x="343817" y="272223"/>
                    <a:pt x="338808" y="275610"/>
                  </a:cubicBezTo>
                  <a:cubicBezTo>
                    <a:pt x="293229" y="306443"/>
                    <a:pt x="241864" y="324717"/>
                    <a:pt x="192546" y="335088"/>
                  </a:cubicBezTo>
                  <a:cubicBezTo>
                    <a:pt x="192617" y="333466"/>
                    <a:pt x="192617" y="331772"/>
                    <a:pt x="192617" y="330150"/>
                  </a:cubicBezTo>
                  <a:cubicBezTo>
                    <a:pt x="192828" y="263827"/>
                    <a:pt x="146191" y="183041"/>
                    <a:pt x="88477" y="149739"/>
                  </a:cubicBezTo>
                  <a:cubicBezTo>
                    <a:pt x="51294" y="128220"/>
                    <a:pt x="18556" y="131747"/>
                    <a:pt x="0" y="154678"/>
                  </a:cubicBezTo>
                  <a:cubicBezTo>
                    <a:pt x="22296" y="116719"/>
                    <a:pt x="58067" y="77067"/>
                    <a:pt x="114159" y="39813"/>
                  </a:cubicBezTo>
                  <a:cubicBezTo>
                    <a:pt x="114159" y="39813"/>
                    <a:pt x="180904" y="-1038"/>
                    <a:pt x="272274" y="20"/>
                  </a:cubicBezTo>
                  <a:cubicBezTo>
                    <a:pt x="274108" y="20"/>
                    <a:pt x="275872" y="20"/>
                    <a:pt x="277707" y="91"/>
                  </a:cubicBezTo>
                  <a:lnTo>
                    <a:pt x="277707" y="91"/>
                  </a:lnTo>
                  <a:cubicBezTo>
                    <a:pt x="283351" y="232"/>
                    <a:pt x="288995" y="585"/>
                    <a:pt x="294781" y="1079"/>
                  </a:cubicBezTo>
                  <a:cubicBezTo>
                    <a:pt x="294781" y="1079"/>
                    <a:pt x="294781" y="1079"/>
                    <a:pt x="294852" y="1079"/>
                  </a:cubicBezTo>
                  <a:cubicBezTo>
                    <a:pt x="305576" y="2983"/>
                    <a:pt x="317147" y="7358"/>
                    <a:pt x="329071" y="14272"/>
                  </a:cubicBezTo>
                  <a:cubicBezTo>
                    <a:pt x="381423" y="44541"/>
                    <a:pt x="424603" y="113615"/>
                    <a:pt x="432153" y="175633"/>
                  </a:cubicBezTo>
                  <a:close/>
                </a:path>
              </a:pathLst>
            </a:custGeom>
            <a:solidFill>
              <a:schemeClr val="accent4"/>
            </a:solidFill>
            <a:ln w="7047" cap="flat">
              <a:noFill/>
              <a:prstDash val="solid"/>
              <a:miter/>
            </a:ln>
          </p:spPr>
          <p:txBody>
            <a:bodyPr rtlCol="0" anchor="ctr"/>
            <a:lstStyle/>
            <a:p>
              <a:endParaRPr lang="en-ID"/>
            </a:p>
          </p:txBody>
        </p:sp>
        <p:sp>
          <p:nvSpPr>
            <p:cNvPr id="399" name="Freeform: Shape 398">
              <a:extLst>
                <a:ext uri="{FF2B5EF4-FFF2-40B4-BE49-F238E27FC236}">
                  <a16:creationId xmlns:a16="http://schemas.microsoft.com/office/drawing/2014/main" id="{F7A6D81A-087C-438E-88F4-A0D860CD6A50}"/>
                </a:ext>
              </a:extLst>
            </p:cNvPr>
            <p:cNvSpPr/>
            <p:nvPr/>
          </p:nvSpPr>
          <p:spPr>
            <a:xfrm>
              <a:off x="5454017" y="2915227"/>
              <a:ext cx="261056" cy="218723"/>
            </a:xfrm>
            <a:custGeom>
              <a:avLst/>
              <a:gdLst>
                <a:gd name="connsiteX0" fmla="*/ 267264 w 261055"/>
                <a:gd name="connsiteY0" fmla="*/ 19121 h 218722"/>
                <a:gd name="connsiteX1" fmla="*/ 265007 w 261055"/>
                <a:gd name="connsiteY1" fmla="*/ 42545 h 218722"/>
                <a:gd name="connsiteX2" fmla="*/ 265007 w 261055"/>
                <a:gd name="connsiteY2" fmla="*/ 42545 h 218722"/>
                <a:gd name="connsiteX3" fmla="*/ 250966 w 261055"/>
                <a:gd name="connsiteY3" fmla="*/ 73731 h 218722"/>
                <a:gd name="connsiteX4" fmla="*/ 250754 w 261055"/>
                <a:gd name="connsiteY4" fmla="*/ 74154 h 218722"/>
                <a:gd name="connsiteX5" fmla="*/ 250754 w 261055"/>
                <a:gd name="connsiteY5" fmla="*/ 74225 h 218722"/>
                <a:gd name="connsiteX6" fmla="*/ 160091 w 261055"/>
                <a:gd name="connsiteY6" fmla="*/ 166088 h 218722"/>
                <a:gd name="connsiteX7" fmla="*/ 0 w 261055"/>
                <a:gd name="connsiteY7" fmla="*/ 219075 h 218722"/>
                <a:gd name="connsiteX8" fmla="*/ 26599 w 261055"/>
                <a:gd name="connsiteY8" fmla="*/ 159456 h 218722"/>
                <a:gd name="connsiteX9" fmla="*/ 172861 w 261055"/>
                <a:gd name="connsiteY9" fmla="*/ 99977 h 218722"/>
                <a:gd name="connsiteX10" fmla="*/ 187254 w 261055"/>
                <a:gd name="connsiteY10" fmla="*/ 89747 h 218722"/>
                <a:gd name="connsiteX11" fmla="*/ 212231 w 261055"/>
                <a:gd name="connsiteY11" fmla="*/ 69286 h 218722"/>
                <a:gd name="connsiteX12" fmla="*/ 266206 w 261055"/>
                <a:gd name="connsiteY12" fmla="*/ 0 h 218722"/>
                <a:gd name="connsiteX13" fmla="*/ 267264 w 261055"/>
                <a:gd name="connsiteY13" fmla="*/ 1912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055" h="218722">
                  <a:moveTo>
                    <a:pt x="267264" y="19121"/>
                  </a:moveTo>
                  <a:cubicBezTo>
                    <a:pt x="267264" y="27587"/>
                    <a:pt x="266488" y="35419"/>
                    <a:pt x="265007" y="42545"/>
                  </a:cubicBezTo>
                  <a:lnTo>
                    <a:pt x="265007" y="42545"/>
                  </a:lnTo>
                  <a:cubicBezTo>
                    <a:pt x="261197" y="52987"/>
                    <a:pt x="256540" y="63430"/>
                    <a:pt x="250966" y="73731"/>
                  </a:cubicBezTo>
                  <a:cubicBezTo>
                    <a:pt x="250896" y="73872"/>
                    <a:pt x="250825" y="74013"/>
                    <a:pt x="250754" y="74154"/>
                  </a:cubicBezTo>
                  <a:cubicBezTo>
                    <a:pt x="250754" y="74154"/>
                    <a:pt x="250754" y="74154"/>
                    <a:pt x="250754" y="74225"/>
                  </a:cubicBezTo>
                  <a:cubicBezTo>
                    <a:pt x="232269" y="108373"/>
                    <a:pt x="203694" y="141041"/>
                    <a:pt x="160091" y="166088"/>
                  </a:cubicBezTo>
                  <a:cubicBezTo>
                    <a:pt x="103434" y="198614"/>
                    <a:pt x="48966" y="214489"/>
                    <a:pt x="0" y="219075"/>
                  </a:cubicBezTo>
                  <a:cubicBezTo>
                    <a:pt x="15593" y="207998"/>
                    <a:pt x="25470" y="187537"/>
                    <a:pt x="26599" y="159456"/>
                  </a:cubicBezTo>
                  <a:cubicBezTo>
                    <a:pt x="75918" y="149013"/>
                    <a:pt x="127282" y="130810"/>
                    <a:pt x="172861" y="99977"/>
                  </a:cubicBezTo>
                  <a:cubicBezTo>
                    <a:pt x="177870" y="96591"/>
                    <a:pt x="182668" y="93204"/>
                    <a:pt x="187254" y="89747"/>
                  </a:cubicBezTo>
                  <a:cubicBezTo>
                    <a:pt x="196427" y="82973"/>
                    <a:pt x="204682" y="76130"/>
                    <a:pt x="212231" y="69286"/>
                  </a:cubicBezTo>
                  <a:cubicBezTo>
                    <a:pt x="238195" y="45720"/>
                    <a:pt x="255199" y="22084"/>
                    <a:pt x="266206" y="0"/>
                  </a:cubicBezTo>
                  <a:cubicBezTo>
                    <a:pt x="266912" y="6491"/>
                    <a:pt x="267264" y="12912"/>
                    <a:pt x="267264" y="19121"/>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400" name="Freeform: Shape 399">
              <a:extLst>
                <a:ext uri="{FF2B5EF4-FFF2-40B4-BE49-F238E27FC236}">
                  <a16:creationId xmlns:a16="http://schemas.microsoft.com/office/drawing/2014/main" id="{0A16C48A-024B-41A5-819C-C65496E5386D}"/>
                </a:ext>
              </a:extLst>
            </p:cNvPr>
            <p:cNvSpPr/>
            <p:nvPr/>
          </p:nvSpPr>
          <p:spPr>
            <a:xfrm>
              <a:off x="5398490" y="3074753"/>
              <a:ext cx="77611" cy="56444"/>
            </a:xfrm>
            <a:custGeom>
              <a:avLst/>
              <a:gdLst>
                <a:gd name="connsiteX0" fmla="*/ 82056 w 77611"/>
                <a:gd name="connsiteY0" fmla="*/ 0 h 56444"/>
                <a:gd name="connsiteX1" fmla="*/ 55457 w 77611"/>
                <a:gd name="connsiteY1" fmla="*/ 59619 h 56444"/>
                <a:gd name="connsiteX2" fmla="*/ 55457 w 77611"/>
                <a:gd name="connsiteY2" fmla="*/ 59619 h 56444"/>
                <a:gd name="connsiteX3" fmla="*/ 0 w 77611"/>
                <a:gd name="connsiteY3" fmla="*/ 60184 h 56444"/>
                <a:gd name="connsiteX4" fmla="*/ 16439 w 77611"/>
                <a:gd name="connsiteY4" fmla="*/ 12559 h 56444"/>
                <a:gd name="connsiteX5" fmla="*/ 16439 w 77611"/>
                <a:gd name="connsiteY5" fmla="*/ 9878 h 56444"/>
                <a:gd name="connsiteX6" fmla="*/ 82056 w 77611"/>
                <a:gd name="connsiteY6"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11" h="56444">
                  <a:moveTo>
                    <a:pt x="82056" y="0"/>
                  </a:moveTo>
                  <a:cubicBezTo>
                    <a:pt x="80927" y="28152"/>
                    <a:pt x="71120" y="48613"/>
                    <a:pt x="55457" y="59619"/>
                  </a:cubicBezTo>
                  <a:lnTo>
                    <a:pt x="55457" y="59619"/>
                  </a:lnTo>
                  <a:cubicBezTo>
                    <a:pt x="35983" y="61524"/>
                    <a:pt x="17427" y="61595"/>
                    <a:pt x="0" y="60184"/>
                  </a:cubicBezTo>
                  <a:cubicBezTo>
                    <a:pt x="10301" y="50094"/>
                    <a:pt x="16369" y="33867"/>
                    <a:pt x="16439" y="12559"/>
                  </a:cubicBezTo>
                  <a:cubicBezTo>
                    <a:pt x="16439" y="11712"/>
                    <a:pt x="16439" y="10795"/>
                    <a:pt x="16439" y="9878"/>
                  </a:cubicBezTo>
                  <a:cubicBezTo>
                    <a:pt x="37394" y="7902"/>
                    <a:pt x="59549" y="4798"/>
                    <a:pt x="82056"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01" name="Freeform: Shape 400">
              <a:extLst>
                <a:ext uri="{FF2B5EF4-FFF2-40B4-BE49-F238E27FC236}">
                  <a16:creationId xmlns:a16="http://schemas.microsoft.com/office/drawing/2014/main" id="{16D1DEA0-7737-4798-9DB2-62369B07F5C8}"/>
                </a:ext>
              </a:extLst>
            </p:cNvPr>
            <p:cNvSpPr/>
            <p:nvPr/>
          </p:nvSpPr>
          <p:spPr>
            <a:xfrm>
              <a:off x="5266692" y="2875151"/>
              <a:ext cx="211667" cy="204612"/>
            </a:xfrm>
            <a:custGeom>
              <a:avLst/>
              <a:gdLst>
                <a:gd name="connsiteX0" fmla="*/ 213924 w 211666"/>
                <a:gd name="connsiteY0" fmla="*/ 194661 h 204611"/>
                <a:gd name="connsiteX1" fmla="*/ 213854 w 211666"/>
                <a:gd name="connsiteY1" fmla="*/ 199600 h 204611"/>
                <a:gd name="connsiteX2" fmla="*/ 148167 w 211666"/>
                <a:gd name="connsiteY2" fmla="*/ 209478 h 204611"/>
                <a:gd name="connsiteX3" fmla="*/ 64629 w 211666"/>
                <a:gd name="connsiteY3" fmla="*/ 67450 h 204611"/>
                <a:gd name="connsiteX4" fmla="*/ 5574 w 211666"/>
                <a:gd name="connsiteY4" fmla="*/ 61311 h 204611"/>
                <a:gd name="connsiteX5" fmla="*/ 0 w 211666"/>
                <a:gd name="connsiteY5" fmla="*/ 65051 h 204611"/>
                <a:gd name="connsiteX6" fmla="*/ 9666 w 211666"/>
                <a:gd name="connsiteY6" fmla="*/ 41344 h 204611"/>
                <a:gd name="connsiteX7" fmla="*/ 9666 w 211666"/>
                <a:gd name="connsiteY7" fmla="*/ 41273 h 204611"/>
                <a:gd name="connsiteX8" fmla="*/ 21237 w 211666"/>
                <a:gd name="connsiteY8" fmla="*/ 19260 h 204611"/>
                <a:gd name="connsiteX9" fmla="*/ 21237 w 211666"/>
                <a:gd name="connsiteY9" fmla="*/ 19260 h 204611"/>
                <a:gd name="connsiteX10" fmla="*/ 109714 w 211666"/>
                <a:gd name="connsiteY10" fmla="*/ 14321 h 204611"/>
                <a:gd name="connsiteX11" fmla="*/ 213924 w 211666"/>
                <a:gd name="connsiteY11" fmla="*/ 194661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666" h="204611">
                  <a:moveTo>
                    <a:pt x="213924" y="194661"/>
                  </a:moveTo>
                  <a:cubicBezTo>
                    <a:pt x="213924" y="196354"/>
                    <a:pt x="213924" y="197977"/>
                    <a:pt x="213854" y="199600"/>
                  </a:cubicBezTo>
                  <a:cubicBezTo>
                    <a:pt x="191347" y="204398"/>
                    <a:pt x="169192" y="207502"/>
                    <a:pt x="148167" y="209478"/>
                  </a:cubicBezTo>
                  <a:cubicBezTo>
                    <a:pt x="147108" y="156843"/>
                    <a:pt x="110208" y="93767"/>
                    <a:pt x="64629" y="67450"/>
                  </a:cubicBezTo>
                  <a:cubicBezTo>
                    <a:pt x="41628" y="54185"/>
                    <a:pt x="20743" y="52774"/>
                    <a:pt x="5574" y="61311"/>
                  </a:cubicBezTo>
                  <a:cubicBezTo>
                    <a:pt x="3598" y="62370"/>
                    <a:pt x="1764" y="63639"/>
                    <a:pt x="0" y="65051"/>
                  </a:cubicBezTo>
                  <a:cubicBezTo>
                    <a:pt x="2681" y="57289"/>
                    <a:pt x="5856" y="49387"/>
                    <a:pt x="9666" y="41344"/>
                  </a:cubicBezTo>
                  <a:cubicBezTo>
                    <a:pt x="9666" y="41344"/>
                    <a:pt x="9666" y="41344"/>
                    <a:pt x="9666" y="41273"/>
                  </a:cubicBezTo>
                  <a:cubicBezTo>
                    <a:pt x="13053" y="34006"/>
                    <a:pt x="16863" y="26739"/>
                    <a:pt x="21237" y="19260"/>
                  </a:cubicBezTo>
                  <a:lnTo>
                    <a:pt x="21237" y="19260"/>
                  </a:lnTo>
                  <a:cubicBezTo>
                    <a:pt x="39864" y="-3670"/>
                    <a:pt x="72531" y="-7128"/>
                    <a:pt x="109714" y="14321"/>
                  </a:cubicBezTo>
                  <a:cubicBezTo>
                    <a:pt x="167499" y="47553"/>
                    <a:pt x="214136" y="128339"/>
                    <a:pt x="213924" y="194661"/>
                  </a:cubicBezTo>
                  <a:close/>
                </a:path>
              </a:pathLst>
            </a:custGeom>
            <a:solidFill>
              <a:schemeClr val="accent2"/>
            </a:solidFill>
            <a:ln w="7047" cap="flat">
              <a:noFill/>
              <a:prstDash val="solid"/>
              <a:miter/>
            </a:ln>
          </p:spPr>
          <p:txBody>
            <a:bodyPr rtlCol="0" anchor="ctr"/>
            <a:lstStyle/>
            <a:p>
              <a:endParaRPr lang="en-ID"/>
            </a:p>
          </p:txBody>
        </p:sp>
        <p:sp>
          <p:nvSpPr>
            <p:cNvPr id="402" name="Freeform: Shape 401">
              <a:extLst>
                <a:ext uri="{FF2B5EF4-FFF2-40B4-BE49-F238E27FC236}">
                  <a16:creationId xmlns:a16="http://schemas.microsoft.com/office/drawing/2014/main" id="{14250E0A-0B5A-411B-92B5-3CF93CBD5598}"/>
                </a:ext>
              </a:extLst>
            </p:cNvPr>
            <p:cNvSpPr/>
            <p:nvPr/>
          </p:nvSpPr>
          <p:spPr>
            <a:xfrm>
              <a:off x="5253495" y="2931141"/>
              <a:ext cx="155222" cy="155223"/>
            </a:xfrm>
            <a:custGeom>
              <a:avLst/>
              <a:gdLst>
                <a:gd name="connsiteX0" fmla="*/ 161362 w 155222"/>
                <a:gd name="connsiteY0" fmla="*/ 153489 h 155222"/>
                <a:gd name="connsiteX1" fmla="*/ 73097 w 155222"/>
                <a:gd name="connsiteY1" fmla="*/ 155888 h 155222"/>
                <a:gd name="connsiteX2" fmla="*/ 24625 w 155222"/>
                <a:gd name="connsiteY2" fmla="*/ 152360 h 155222"/>
                <a:gd name="connsiteX3" fmla="*/ 24625 w 155222"/>
                <a:gd name="connsiteY3" fmla="*/ 152360 h 155222"/>
                <a:gd name="connsiteX4" fmla="*/ 9597 w 155222"/>
                <a:gd name="connsiteY4" fmla="*/ 150314 h 155222"/>
                <a:gd name="connsiteX5" fmla="*/ 495 w 155222"/>
                <a:gd name="connsiteY5" fmla="*/ 101702 h 155222"/>
                <a:gd name="connsiteX6" fmla="*/ 13195 w 155222"/>
                <a:gd name="connsiteY6" fmla="*/ 9062 h 155222"/>
                <a:gd name="connsiteX7" fmla="*/ 18769 w 155222"/>
                <a:gd name="connsiteY7" fmla="*/ 5323 h 155222"/>
                <a:gd name="connsiteX8" fmla="*/ 77824 w 155222"/>
                <a:gd name="connsiteY8" fmla="*/ 11461 h 155222"/>
                <a:gd name="connsiteX9" fmla="*/ 161362 w 155222"/>
                <a:gd name="connsiteY9" fmla="*/ 153489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155222">
                  <a:moveTo>
                    <a:pt x="161362" y="153489"/>
                  </a:moveTo>
                  <a:cubicBezTo>
                    <a:pt x="128201" y="156594"/>
                    <a:pt x="97862" y="156806"/>
                    <a:pt x="73097" y="155888"/>
                  </a:cubicBezTo>
                  <a:cubicBezTo>
                    <a:pt x="52424" y="155112"/>
                    <a:pt x="35702" y="153560"/>
                    <a:pt x="24625" y="152360"/>
                  </a:cubicBezTo>
                  <a:lnTo>
                    <a:pt x="24625" y="152360"/>
                  </a:lnTo>
                  <a:cubicBezTo>
                    <a:pt x="14959" y="151232"/>
                    <a:pt x="9597" y="150314"/>
                    <a:pt x="9597" y="150314"/>
                  </a:cubicBezTo>
                  <a:cubicBezTo>
                    <a:pt x="9597" y="150314"/>
                    <a:pt x="2400" y="131617"/>
                    <a:pt x="495" y="101702"/>
                  </a:cubicBezTo>
                  <a:cubicBezTo>
                    <a:pt x="-1128" y="77078"/>
                    <a:pt x="777" y="44763"/>
                    <a:pt x="13195" y="9062"/>
                  </a:cubicBezTo>
                  <a:cubicBezTo>
                    <a:pt x="14959" y="7651"/>
                    <a:pt x="16793" y="6381"/>
                    <a:pt x="18769" y="5323"/>
                  </a:cubicBezTo>
                  <a:cubicBezTo>
                    <a:pt x="33938" y="-3144"/>
                    <a:pt x="54823" y="-1803"/>
                    <a:pt x="77824" y="11461"/>
                  </a:cubicBezTo>
                  <a:cubicBezTo>
                    <a:pt x="123403" y="37708"/>
                    <a:pt x="160303" y="100784"/>
                    <a:pt x="161362" y="153489"/>
                  </a:cubicBezTo>
                  <a:close/>
                </a:path>
              </a:pathLst>
            </a:custGeom>
            <a:solidFill>
              <a:schemeClr val="accent4"/>
            </a:solidFill>
            <a:ln w="7047" cap="flat">
              <a:noFill/>
              <a:prstDash val="solid"/>
              <a:miter/>
            </a:ln>
          </p:spPr>
          <p:txBody>
            <a:bodyPr rtlCol="0" anchor="ctr"/>
            <a:lstStyle/>
            <a:p>
              <a:endParaRPr lang="en-ID"/>
            </a:p>
          </p:txBody>
        </p:sp>
        <p:sp>
          <p:nvSpPr>
            <p:cNvPr id="403" name="Freeform: Shape 402">
              <a:extLst>
                <a:ext uri="{FF2B5EF4-FFF2-40B4-BE49-F238E27FC236}">
                  <a16:creationId xmlns:a16="http://schemas.microsoft.com/office/drawing/2014/main" id="{11EC8CB7-4EC2-4D17-869A-C034DAC1C5AC}"/>
                </a:ext>
              </a:extLst>
            </p:cNvPr>
            <p:cNvSpPr/>
            <p:nvPr/>
          </p:nvSpPr>
          <p:spPr>
            <a:xfrm>
              <a:off x="5263166" y="3081383"/>
              <a:ext cx="148167" cy="49389"/>
            </a:xfrm>
            <a:custGeom>
              <a:avLst/>
              <a:gdLst>
                <a:gd name="connsiteX0" fmla="*/ 151694 w 148166"/>
                <a:gd name="connsiteY0" fmla="*/ 5927 h 49388"/>
                <a:gd name="connsiteX1" fmla="*/ 135255 w 148166"/>
                <a:gd name="connsiteY1" fmla="*/ 53552 h 49388"/>
                <a:gd name="connsiteX2" fmla="*/ 119662 w 148166"/>
                <a:gd name="connsiteY2" fmla="*/ 51929 h 49388"/>
                <a:gd name="connsiteX3" fmla="*/ 31962 w 148166"/>
                <a:gd name="connsiteY3" fmla="*/ 24059 h 49388"/>
                <a:gd name="connsiteX4" fmla="*/ 0 w 148166"/>
                <a:gd name="connsiteY4" fmla="*/ 0 h 49388"/>
                <a:gd name="connsiteX5" fmla="*/ 15028 w 148166"/>
                <a:gd name="connsiteY5" fmla="*/ 2046 h 49388"/>
                <a:gd name="connsiteX6" fmla="*/ 15028 w 148166"/>
                <a:gd name="connsiteY6" fmla="*/ 2046 h 49388"/>
                <a:gd name="connsiteX7" fmla="*/ 63500 w 148166"/>
                <a:gd name="connsiteY7" fmla="*/ 5574 h 49388"/>
                <a:gd name="connsiteX8" fmla="*/ 151765 w 148166"/>
                <a:gd name="connsiteY8" fmla="*/ 3175 h 49388"/>
                <a:gd name="connsiteX9" fmla="*/ 151694 w 148166"/>
                <a:gd name="connsiteY9" fmla="*/ 592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166" h="49388">
                  <a:moveTo>
                    <a:pt x="151694" y="5927"/>
                  </a:moveTo>
                  <a:cubicBezTo>
                    <a:pt x="151624" y="27305"/>
                    <a:pt x="145556" y="43533"/>
                    <a:pt x="135255" y="53552"/>
                  </a:cubicBezTo>
                  <a:cubicBezTo>
                    <a:pt x="129893" y="53128"/>
                    <a:pt x="124742" y="52634"/>
                    <a:pt x="119662" y="51929"/>
                  </a:cubicBezTo>
                  <a:cubicBezTo>
                    <a:pt x="84737" y="47343"/>
                    <a:pt x="54892" y="37042"/>
                    <a:pt x="31962" y="24059"/>
                  </a:cubicBezTo>
                  <a:cubicBezTo>
                    <a:pt x="18979" y="16651"/>
                    <a:pt x="8184" y="8467"/>
                    <a:pt x="0" y="0"/>
                  </a:cubicBezTo>
                  <a:cubicBezTo>
                    <a:pt x="0" y="0"/>
                    <a:pt x="5362" y="917"/>
                    <a:pt x="15028" y="2046"/>
                  </a:cubicBezTo>
                  <a:lnTo>
                    <a:pt x="15028" y="2046"/>
                  </a:lnTo>
                  <a:cubicBezTo>
                    <a:pt x="26106" y="3316"/>
                    <a:pt x="42757" y="4798"/>
                    <a:pt x="63500" y="5574"/>
                  </a:cubicBezTo>
                  <a:cubicBezTo>
                    <a:pt x="88194" y="6491"/>
                    <a:pt x="118533" y="6279"/>
                    <a:pt x="151765" y="3175"/>
                  </a:cubicBezTo>
                  <a:cubicBezTo>
                    <a:pt x="151694" y="4092"/>
                    <a:pt x="151694" y="5009"/>
                    <a:pt x="151694" y="5927"/>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404" name="Freeform: Shape 403">
              <a:extLst>
                <a:ext uri="{FF2B5EF4-FFF2-40B4-BE49-F238E27FC236}">
                  <a16:creationId xmlns:a16="http://schemas.microsoft.com/office/drawing/2014/main" id="{AB010569-CFAA-403B-A090-A4A97CFD20FB}"/>
                </a:ext>
              </a:extLst>
            </p:cNvPr>
            <p:cNvSpPr/>
            <p:nvPr/>
          </p:nvSpPr>
          <p:spPr>
            <a:xfrm>
              <a:off x="5582924" y="2740808"/>
              <a:ext cx="148167" cy="169333"/>
            </a:xfrm>
            <a:custGeom>
              <a:avLst/>
              <a:gdLst>
                <a:gd name="connsiteX0" fmla="*/ 153741 w 148166"/>
                <a:gd name="connsiteY0" fmla="*/ 122485 h 169333"/>
                <a:gd name="connsiteX1" fmla="*/ 137231 w 148166"/>
                <a:gd name="connsiteY1" fmla="*/ 174484 h 169333"/>
                <a:gd name="connsiteX2" fmla="*/ 34219 w 148166"/>
                <a:gd name="connsiteY2" fmla="*/ 13194 h 169333"/>
                <a:gd name="connsiteX3" fmla="*/ 0 w 148166"/>
                <a:gd name="connsiteY3" fmla="*/ 0 h 169333"/>
                <a:gd name="connsiteX4" fmla="*/ 110208 w 148166"/>
                <a:gd name="connsiteY4" fmla="*/ 32385 h 169333"/>
                <a:gd name="connsiteX5" fmla="*/ 110208 w 148166"/>
                <a:gd name="connsiteY5" fmla="*/ 32385 h 169333"/>
                <a:gd name="connsiteX6" fmla="*/ 153741 w 148166"/>
                <a:gd name="connsiteY6" fmla="*/ 102376 h 169333"/>
                <a:gd name="connsiteX7" fmla="*/ 153741 w 148166"/>
                <a:gd name="connsiteY7" fmla="*/ 102376 h 169333"/>
                <a:gd name="connsiteX8" fmla="*/ 153741 w 148166"/>
                <a:gd name="connsiteY8" fmla="*/ 122485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166" h="169333">
                  <a:moveTo>
                    <a:pt x="153741" y="122485"/>
                  </a:moveTo>
                  <a:cubicBezTo>
                    <a:pt x="151412" y="138148"/>
                    <a:pt x="146473" y="155787"/>
                    <a:pt x="137231" y="174484"/>
                  </a:cubicBezTo>
                  <a:cubicBezTo>
                    <a:pt x="129681" y="112395"/>
                    <a:pt x="86501" y="43392"/>
                    <a:pt x="34219" y="13194"/>
                  </a:cubicBezTo>
                  <a:cubicBezTo>
                    <a:pt x="22225" y="6280"/>
                    <a:pt x="10724" y="1905"/>
                    <a:pt x="0" y="0"/>
                  </a:cubicBezTo>
                  <a:cubicBezTo>
                    <a:pt x="34643" y="3034"/>
                    <a:pt x="72037" y="12488"/>
                    <a:pt x="110208" y="32385"/>
                  </a:cubicBezTo>
                  <a:lnTo>
                    <a:pt x="110208" y="32385"/>
                  </a:lnTo>
                  <a:cubicBezTo>
                    <a:pt x="128129" y="52635"/>
                    <a:pt x="143298" y="76976"/>
                    <a:pt x="153741" y="102376"/>
                  </a:cubicBezTo>
                  <a:lnTo>
                    <a:pt x="153741" y="102376"/>
                  </a:lnTo>
                  <a:cubicBezTo>
                    <a:pt x="153882" y="108656"/>
                    <a:pt x="153882" y="115358"/>
                    <a:pt x="153741" y="122485"/>
                  </a:cubicBezTo>
                  <a:close/>
                </a:path>
              </a:pathLst>
            </a:custGeom>
            <a:solidFill>
              <a:schemeClr val="accent2"/>
            </a:solidFill>
            <a:ln w="7047" cap="flat">
              <a:noFill/>
              <a:prstDash val="solid"/>
              <a:miter/>
            </a:ln>
          </p:spPr>
          <p:txBody>
            <a:bodyPr rtlCol="0" anchor="ctr"/>
            <a:lstStyle/>
            <a:p>
              <a:endParaRPr lang="en-ID"/>
            </a:p>
          </p:txBody>
        </p:sp>
        <p:sp>
          <p:nvSpPr>
            <p:cNvPr id="405" name="Freeform: Shape 404">
              <a:extLst>
                <a:ext uri="{FF2B5EF4-FFF2-40B4-BE49-F238E27FC236}">
                  <a16:creationId xmlns:a16="http://schemas.microsoft.com/office/drawing/2014/main" id="{B2A5CE8C-B8E3-48AE-A473-855C7B0D2ECD}"/>
                </a:ext>
              </a:extLst>
            </p:cNvPr>
            <p:cNvSpPr/>
            <p:nvPr/>
          </p:nvSpPr>
          <p:spPr>
            <a:xfrm>
              <a:off x="5719026" y="2863292"/>
              <a:ext cx="14111" cy="91722"/>
            </a:xfrm>
            <a:custGeom>
              <a:avLst/>
              <a:gdLst>
                <a:gd name="connsiteX0" fmla="*/ 0 w 14111"/>
                <a:gd name="connsiteY0" fmla="*/ 94544 h 91722"/>
                <a:gd name="connsiteX1" fmla="*/ 2258 w 14111"/>
                <a:gd name="connsiteY1" fmla="*/ 71120 h 91722"/>
                <a:gd name="connsiteX2" fmla="*/ 1058 w 14111"/>
                <a:gd name="connsiteY2" fmla="*/ 51999 h 91722"/>
                <a:gd name="connsiteX3" fmla="*/ 17568 w 14111"/>
                <a:gd name="connsiteY3" fmla="*/ 0 h 91722"/>
                <a:gd name="connsiteX4" fmla="*/ 0 w 14111"/>
                <a:gd name="connsiteY4" fmla="*/ 94544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91722">
                  <a:moveTo>
                    <a:pt x="0" y="94544"/>
                  </a:moveTo>
                  <a:cubicBezTo>
                    <a:pt x="1482" y="87418"/>
                    <a:pt x="2258" y="79587"/>
                    <a:pt x="2258" y="71120"/>
                  </a:cubicBezTo>
                  <a:cubicBezTo>
                    <a:pt x="2258" y="64841"/>
                    <a:pt x="1905" y="58420"/>
                    <a:pt x="1058" y="51999"/>
                  </a:cubicBezTo>
                  <a:cubicBezTo>
                    <a:pt x="10301" y="33302"/>
                    <a:pt x="15240" y="15663"/>
                    <a:pt x="17568" y="0"/>
                  </a:cubicBezTo>
                  <a:cubicBezTo>
                    <a:pt x="16792" y="27517"/>
                    <a:pt x="12418" y="60819"/>
                    <a:pt x="0" y="945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06" name="Freeform: Shape 405">
              <a:extLst>
                <a:ext uri="{FF2B5EF4-FFF2-40B4-BE49-F238E27FC236}">
                  <a16:creationId xmlns:a16="http://schemas.microsoft.com/office/drawing/2014/main" id="{980A56A7-11A0-479E-9915-5769845FA6AE}"/>
                </a:ext>
              </a:extLst>
            </p:cNvPr>
            <p:cNvSpPr/>
            <p:nvPr/>
          </p:nvSpPr>
          <p:spPr>
            <a:xfrm>
              <a:off x="5693132" y="2773192"/>
              <a:ext cx="42333" cy="63500"/>
            </a:xfrm>
            <a:custGeom>
              <a:avLst/>
              <a:gdLst>
                <a:gd name="connsiteX0" fmla="*/ 43533 w 42333"/>
                <a:gd name="connsiteY0" fmla="*/ 69991 h 63500"/>
                <a:gd name="connsiteX1" fmla="*/ 0 w 42333"/>
                <a:gd name="connsiteY1" fmla="*/ 0 h 63500"/>
                <a:gd name="connsiteX2" fmla="*/ 38806 w 42333"/>
                <a:gd name="connsiteY2" fmla="*/ 23777 h 63500"/>
                <a:gd name="connsiteX3" fmla="*/ 38876 w 42333"/>
                <a:gd name="connsiteY3" fmla="*/ 23989 h 63500"/>
                <a:gd name="connsiteX4" fmla="*/ 43533 w 42333"/>
                <a:gd name="connsiteY4" fmla="*/ 69991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63500">
                  <a:moveTo>
                    <a:pt x="43533" y="69991"/>
                  </a:moveTo>
                  <a:cubicBezTo>
                    <a:pt x="33091" y="44591"/>
                    <a:pt x="17921" y="20250"/>
                    <a:pt x="0" y="0"/>
                  </a:cubicBezTo>
                  <a:cubicBezTo>
                    <a:pt x="12841" y="6703"/>
                    <a:pt x="25823" y="14605"/>
                    <a:pt x="38806" y="23777"/>
                  </a:cubicBezTo>
                  <a:cubicBezTo>
                    <a:pt x="38806" y="23777"/>
                    <a:pt x="38806" y="23848"/>
                    <a:pt x="38876" y="23989"/>
                  </a:cubicBezTo>
                  <a:cubicBezTo>
                    <a:pt x="39299" y="26035"/>
                    <a:pt x="42827" y="43745"/>
                    <a:pt x="43533" y="69991"/>
                  </a:cubicBezTo>
                  <a:close/>
                </a:path>
              </a:pathLst>
            </a:custGeom>
            <a:solidFill>
              <a:schemeClr val="accent4"/>
            </a:solidFill>
            <a:ln w="7047" cap="flat">
              <a:noFill/>
              <a:prstDash val="solid"/>
              <a:miter/>
            </a:ln>
          </p:spPr>
          <p:txBody>
            <a:bodyPr rtlCol="0" anchor="ctr"/>
            <a:lstStyle/>
            <a:p>
              <a:endParaRPr lang="en-ID"/>
            </a:p>
          </p:txBody>
        </p:sp>
        <p:sp>
          <p:nvSpPr>
            <p:cNvPr id="407" name="Freeform: Shape 406">
              <a:extLst>
                <a:ext uri="{FF2B5EF4-FFF2-40B4-BE49-F238E27FC236}">
                  <a16:creationId xmlns:a16="http://schemas.microsoft.com/office/drawing/2014/main" id="{ADBCA960-46F2-4064-A8D0-59B91DE37B4C}"/>
                </a:ext>
              </a:extLst>
            </p:cNvPr>
            <p:cNvSpPr/>
            <p:nvPr/>
          </p:nvSpPr>
          <p:spPr>
            <a:xfrm>
              <a:off x="5360399" y="2743879"/>
              <a:ext cx="246944" cy="134056"/>
            </a:xfrm>
            <a:custGeom>
              <a:avLst/>
              <a:gdLst>
                <a:gd name="connsiteX0" fmla="*/ 247286 w 246944"/>
                <a:gd name="connsiteY0" fmla="*/ 40244 h 134055"/>
                <a:gd name="connsiteX1" fmla="*/ 231058 w 246944"/>
                <a:gd name="connsiteY1" fmla="*/ 19994 h 134055"/>
                <a:gd name="connsiteX2" fmla="*/ 243264 w 246944"/>
                <a:gd name="connsiteY2" fmla="*/ 18301 h 134055"/>
                <a:gd name="connsiteX3" fmla="*/ 247638 w 246944"/>
                <a:gd name="connsiteY3" fmla="*/ 12727 h 134055"/>
                <a:gd name="connsiteX4" fmla="*/ 242064 w 246944"/>
                <a:gd name="connsiteY4" fmla="*/ 8353 h 134055"/>
                <a:gd name="connsiteX5" fmla="*/ 219557 w 246944"/>
                <a:gd name="connsiteY5" fmla="*/ 11810 h 134055"/>
                <a:gd name="connsiteX6" fmla="*/ 194933 w 246944"/>
                <a:gd name="connsiteY6" fmla="*/ 239 h 134055"/>
                <a:gd name="connsiteX7" fmla="*/ 188654 w 246944"/>
                <a:gd name="connsiteY7" fmla="*/ 3484 h 134055"/>
                <a:gd name="connsiteX8" fmla="*/ 191899 w 246944"/>
                <a:gd name="connsiteY8" fmla="*/ 9834 h 134055"/>
                <a:gd name="connsiteX9" fmla="*/ 204247 w 246944"/>
                <a:gd name="connsiteY9" fmla="*/ 14914 h 134055"/>
                <a:gd name="connsiteX10" fmla="*/ 170803 w 246944"/>
                <a:gd name="connsiteY10" fmla="*/ 24298 h 134055"/>
                <a:gd name="connsiteX11" fmla="*/ 143781 w 246944"/>
                <a:gd name="connsiteY11" fmla="*/ 10610 h 134055"/>
                <a:gd name="connsiteX12" fmla="*/ 137290 w 246944"/>
                <a:gd name="connsiteY12" fmla="*/ 13574 h 134055"/>
                <a:gd name="connsiteX13" fmla="*/ 140253 w 246944"/>
                <a:gd name="connsiteY13" fmla="*/ 20065 h 134055"/>
                <a:gd name="connsiteX14" fmla="*/ 158386 w 246944"/>
                <a:gd name="connsiteY14" fmla="*/ 28673 h 134055"/>
                <a:gd name="connsiteX15" fmla="*/ 121203 w 246944"/>
                <a:gd name="connsiteY15" fmla="*/ 44830 h 134055"/>
                <a:gd name="connsiteX16" fmla="*/ 89947 w 246944"/>
                <a:gd name="connsiteY16" fmla="*/ 31989 h 134055"/>
                <a:gd name="connsiteX17" fmla="*/ 83808 w 246944"/>
                <a:gd name="connsiteY17" fmla="*/ 35516 h 134055"/>
                <a:gd name="connsiteX18" fmla="*/ 87336 w 246944"/>
                <a:gd name="connsiteY18" fmla="*/ 41655 h 134055"/>
                <a:gd name="connsiteX19" fmla="*/ 110196 w 246944"/>
                <a:gd name="connsiteY19" fmla="*/ 50474 h 134055"/>
                <a:gd name="connsiteX20" fmla="*/ 71461 w 246944"/>
                <a:gd name="connsiteY20" fmla="*/ 74463 h 134055"/>
                <a:gd name="connsiteX21" fmla="*/ 42251 w 246944"/>
                <a:gd name="connsiteY21" fmla="*/ 62257 h 134055"/>
                <a:gd name="connsiteX22" fmla="*/ 36042 w 246944"/>
                <a:gd name="connsiteY22" fmla="*/ 65714 h 134055"/>
                <a:gd name="connsiteX23" fmla="*/ 39499 w 246944"/>
                <a:gd name="connsiteY23" fmla="*/ 71923 h 134055"/>
                <a:gd name="connsiteX24" fmla="*/ 62359 w 246944"/>
                <a:gd name="connsiteY24" fmla="*/ 81095 h 134055"/>
                <a:gd name="connsiteX25" fmla="*/ 33290 w 246944"/>
                <a:gd name="connsiteY25" fmla="*/ 105296 h 134055"/>
                <a:gd name="connsiteX26" fmla="*/ 5774 w 246944"/>
                <a:gd name="connsiteY26" fmla="*/ 96759 h 134055"/>
                <a:gd name="connsiteX27" fmla="*/ 59 w 246944"/>
                <a:gd name="connsiteY27" fmla="*/ 100992 h 134055"/>
                <a:gd name="connsiteX28" fmla="*/ 4292 w 246944"/>
                <a:gd name="connsiteY28" fmla="*/ 106707 h 134055"/>
                <a:gd name="connsiteX29" fmla="*/ 25318 w 246944"/>
                <a:gd name="connsiteY29" fmla="*/ 112916 h 134055"/>
                <a:gd name="connsiteX30" fmla="*/ 15228 w 246944"/>
                <a:gd name="connsiteY30" fmla="*/ 123640 h 134055"/>
                <a:gd name="connsiteX31" fmla="*/ 15934 w 246944"/>
                <a:gd name="connsiteY31" fmla="*/ 130696 h 134055"/>
                <a:gd name="connsiteX32" fmla="*/ 19109 w 246944"/>
                <a:gd name="connsiteY32" fmla="*/ 131825 h 134055"/>
                <a:gd name="connsiteX33" fmla="*/ 22989 w 246944"/>
                <a:gd name="connsiteY33" fmla="*/ 129990 h 134055"/>
                <a:gd name="connsiteX34" fmla="*/ 34913 w 246944"/>
                <a:gd name="connsiteY34" fmla="*/ 117432 h 134055"/>
                <a:gd name="connsiteX35" fmla="*/ 57773 w 246944"/>
                <a:gd name="connsiteY35" fmla="*/ 137187 h 134055"/>
                <a:gd name="connsiteX36" fmla="*/ 61936 w 246944"/>
                <a:gd name="connsiteY36" fmla="*/ 139374 h 134055"/>
                <a:gd name="connsiteX37" fmla="*/ 64758 w 246944"/>
                <a:gd name="connsiteY37" fmla="*/ 138457 h 134055"/>
                <a:gd name="connsiteX38" fmla="*/ 66028 w 246944"/>
                <a:gd name="connsiteY38" fmla="*/ 131472 h 134055"/>
                <a:gd name="connsiteX39" fmla="*/ 42604 w 246944"/>
                <a:gd name="connsiteY39" fmla="*/ 110164 h 134055"/>
                <a:gd name="connsiteX40" fmla="*/ 71955 w 246944"/>
                <a:gd name="connsiteY40" fmla="*/ 86317 h 134055"/>
                <a:gd name="connsiteX41" fmla="*/ 95097 w 246944"/>
                <a:gd name="connsiteY41" fmla="*/ 107483 h 134055"/>
                <a:gd name="connsiteX42" fmla="*/ 99331 w 246944"/>
                <a:gd name="connsiteY42" fmla="*/ 109811 h 134055"/>
                <a:gd name="connsiteX43" fmla="*/ 102012 w 246944"/>
                <a:gd name="connsiteY43" fmla="*/ 109035 h 134055"/>
                <a:gd name="connsiteX44" fmla="*/ 103564 w 246944"/>
                <a:gd name="connsiteY44" fmla="*/ 102121 h 134055"/>
                <a:gd name="connsiteX45" fmla="*/ 80774 w 246944"/>
                <a:gd name="connsiteY45" fmla="*/ 80037 h 134055"/>
                <a:gd name="connsiteX46" fmla="*/ 120709 w 246944"/>
                <a:gd name="connsiteY46" fmla="*/ 56119 h 134055"/>
                <a:gd name="connsiteX47" fmla="*/ 145615 w 246944"/>
                <a:gd name="connsiteY47" fmla="*/ 79120 h 134055"/>
                <a:gd name="connsiteX48" fmla="*/ 149919 w 246944"/>
                <a:gd name="connsiteY48" fmla="*/ 81589 h 134055"/>
                <a:gd name="connsiteX49" fmla="*/ 152529 w 246944"/>
                <a:gd name="connsiteY49" fmla="*/ 80884 h 134055"/>
                <a:gd name="connsiteX50" fmla="*/ 154223 w 246944"/>
                <a:gd name="connsiteY50" fmla="*/ 73969 h 134055"/>
                <a:gd name="connsiteX51" fmla="*/ 131222 w 246944"/>
                <a:gd name="connsiteY51" fmla="*/ 50898 h 134055"/>
                <a:gd name="connsiteX52" fmla="*/ 169181 w 246944"/>
                <a:gd name="connsiteY52" fmla="*/ 35305 h 134055"/>
                <a:gd name="connsiteX53" fmla="*/ 191970 w 246944"/>
                <a:gd name="connsiteY53" fmla="*/ 58941 h 134055"/>
                <a:gd name="connsiteX54" fmla="*/ 196415 w 246944"/>
                <a:gd name="connsiteY54" fmla="*/ 61693 h 134055"/>
                <a:gd name="connsiteX55" fmla="*/ 198743 w 246944"/>
                <a:gd name="connsiteY55" fmla="*/ 61128 h 134055"/>
                <a:gd name="connsiteX56" fmla="*/ 200931 w 246944"/>
                <a:gd name="connsiteY56" fmla="*/ 54355 h 134055"/>
                <a:gd name="connsiteX57" fmla="*/ 180893 w 246944"/>
                <a:gd name="connsiteY57" fmla="*/ 31424 h 134055"/>
                <a:gd name="connsiteX58" fmla="*/ 217229 w 246944"/>
                <a:gd name="connsiteY58" fmla="*/ 22323 h 134055"/>
                <a:gd name="connsiteX59" fmla="*/ 237902 w 246944"/>
                <a:gd name="connsiteY59" fmla="*/ 44407 h 134055"/>
                <a:gd name="connsiteX60" fmla="*/ 242488 w 246944"/>
                <a:gd name="connsiteY60" fmla="*/ 47299 h 134055"/>
                <a:gd name="connsiteX61" fmla="*/ 244604 w 246944"/>
                <a:gd name="connsiteY61" fmla="*/ 46805 h 134055"/>
                <a:gd name="connsiteX62" fmla="*/ 247286 w 246944"/>
                <a:gd name="connsiteY62" fmla="*/ 402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6944" h="134055">
                  <a:moveTo>
                    <a:pt x="247286" y="40244"/>
                  </a:moveTo>
                  <a:cubicBezTo>
                    <a:pt x="243617" y="32200"/>
                    <a:pt x="237620" y="25498"/>
                    <a:pt x="231058" y="19994"/>
                  </a:cubicBezTo>
                  <a:cubicBezTo>
                    <a:pt x="235079" y="19359"/>
                    <a:pt x="239172" y="18795"/>
                    <a:pt x="243264" y="18301"/>
                  </a:cubicBezTo>
                  <a:cubicBezTo>
                    <a:pt x="246015" y="17948"/>
                    <a:pt x="247991" y="15479"/>
                    <a:pt x="247638" y="12727"/>
                  </a:cubicBezTo>
                  <a:cubicBezTo>
                    <a:pt x="247286" y="9975"/>
                    <a:pt x="244816" y="8000"/>
                    <a:pt x="242064" y="8353"/>
                  </a:cubicBezTo>
                  <a:cubicBezTo>
                    <a:pt x="234374" y="9270"/>
                    <a:pt x="226895" y="10469"/>
                    <a:pt x="219557" y="11810"/>
                  </a:cubicBezTo>
                  <a:cubicBezTo>
                    <a:pt x="207210" y="4190"/>
                    <a:pt x="195851" y="521"/>
                    <a:pt x="194933" y="239"/>
                  </a:cubicBezTo>
                  <a:cubicBezTo>
                    <a:pt x="192252" y="-608"/>
                    <a:pt x="189430" y="874"/>
                    <a:pt x="188654" y="3484"/>
                  </a:cubicBezTo>
                  <a:cubicBezTo>
                    <a:pt x="187807" y="6095"/>
                    <a:pt x="189289" y="8988"/>
                    <a:pt x="191899" y="9834"/>
                  </a:cubicBezTo>
                  <a:cubicBezTo>
                    <a:pt x="192040" y="9905"/>
                    <a:pt x="197262" y="11598"/>
                    <a:pt x="204247" y="14914"/>
                  </a:cubicBezTo>
                  <a:cubicBezTo>
                    <a:pt x="192605" y="17595"/>
                    <a:pt x="181457" y="20770"/>
                    <a:pt x="170803" y="24298"/>
                  </a:cubicBezTo>
                  <a:cubicBezTo>
                    <a:pt x="157257" y="15690"/>
                    <a:pt x="144698" y="10963"/>
                    <a:pt x="143781" y="10610"/>
                  </a:cubicBezTo>
                  <a:cubicBezTo>
                    <a:pt x="141170" y="9623"/>
                    <a:pt x="138277" y="10963"/>
                    <a:pt x="137290" y="13574"/>
                  </a:cubicBezTo>
                  <a:cubicBezTo>
                    <a:pt x="136302" y="16184"/>
                    <a:pt x="137642" y="19077"/>
                    <a:pt x="140253" y="20065"/>
                  </a:cubicBezTo>
                  <a:cubicBezTo>
                    <a:pt x="140394" y="20135"/>
                    <a:pt x="148437" y="23169"/>
                    <a:pt x="158386" y="28673"/>
                  </a:cubicBezTo>
                  <a:cubicBezTo>
                    <a:pt x="145121" y="33612"/>
                    <a:pt x="132703" y="39044"/>
                    <a:pt x="121203" y="44830"/>
                  </a:cubicBezTo>
                  <a:cubicBezTo>
                    <a:pt x="105540" y="36293"/>
                    <a:pt x="91076" y="32271"/>
                    <a:pt x="89947" y="31989"/>
                  </a:cubicBezTo>
                  <a:cubicBezTo>
                    <a:pt x="87265" y="31283"/>
                    <a:pt x="84514" y="32835"/>
                    <a:pt x="83808" y="35516"/>
                  </a:cubicBezTo>
                  <a:cubicBezTo>
                    <a:pt x="83103" y="38198"/>
                    <a:pt x="84655" y="40949"/>
                    <a:pt x="87336" y="41655"/>
                  </a:cubicBezTo>
                  <a:cubicBezTo>
                    <a:pt x="87548" y="41725"/>
                    <a:pt x="97849" y="44548"/>
                    <a:pt x="110196" y="50474"/>
                  </a:cubicBezTo>
                  <a:cubicBezTo>
                    <a:pt x="95662" y="58306"/>
                    <a:pt x="82750" y="66490"/>
                    <a:pt x="71461" y="74463"/>
                  </a:cubicBezTo>
                  <a:cubicBezTo>
                    <a:pt x="56715" y="66420"/>
                    <a:pt x="43239" y="62539"/>
                    <a:pt x="42251" y="62257"/>
                  </a:cubicBezTo>
                  <a:cubicBezTo>
                    <a:pt x="39570" y="61481"/>
                    <a:pt x="36818" y="63033"/>
                    <a:pt x="36042" y="65714"/>
                  </a:cubicBezTo>
                  <a:cubicBezTo>
                    <a:pt x="35266" y="68395"/>
                    <a:pt x="36818" y="71147"/>
                    <a:pt x="39499" y="71923"/>
                  </a:cubicBezTo>
                  <a:cubicBezTo>
                    <a:pt x="39711" y="71994"/>
                    <a:pt x="50153" y="75028"/>
                    <a:pt x="62359" y="81095"/>
                  </a:cubicBezTo>
                  <a:cubicBezTo>
                    <a:pt x="50436" y="90056"/>
                    <a:pt x="40699" y="98381"/>
                    <a:pt x="33290" y="105296"/>
                  </a:cubicBezTo>
                  <a:cubicBezTo>
                    <a:pt x="19109" y="98805"/>
                    <a:pt x="6691" y="96900"/>
                    <a:pt x="5774" y="96759"/>
                  </a:cubicBezTo>
                  <a:cubicBezTo>
                    <a:pt x="3022" y="96335"/>
                    <a:pt x="482" y="98240"/>
                    <a:pt x="59" y="100992"/>
                  </a:cubicBezTo>
                  <a:cubicBezTo>
                    <a:pt x="-364" y="103744"/>
                    <a:pt x="1540" y="106284"/>
                    <a:pt x="4292" y="106707"/>
                  </a:cubicBezTo>
                  <a:cubicBezTo>
                    <a:pt x="4504" y="106707"/>
                    <a:pt x="13888" y="108189"/>
                    <a:pt x="25318" y="112916"/>
                  </a:cubicBezTo>
                  <a:cubicBezTo>
                    <a:pt x="18827" y="119336"/>
                    <a:pt x="15440" y="123429"/>
                    <a:pt x="15228" y="123640"/>
                  </a:cubicBezTo>
                  <a:cubicBezTo>
                    <a:pt x="13464" y="125757"/>
                    <a:pt x="13747" y="128932"/>
                    <a:pt x="15934" y="130696"/>
                  </a:cubicBezTo>
                  <a:cubicBezTo>
                    <a:pt x="16851" y="131472"/>
                    <a:pt x="17980" y="131825"/>
                    <a:pt x="19109" y="131825"/>
                  </a:cubicBezTo>
                  <a:cubicBezTo>
                    <a:pt x="20591" y="131825"/>
                    <a:pt x="22002" y="131190"/>
                    <a:pt x="22989" y="129990"/>
                  </a:cubicBezTo>
                  <a:cubicBezTo>
                    <a:pt x="23130" y="129779"/>
                    <a:pt x="27223" y="124981"/>
                    <a:pt x="34913" y="117432"/>
                  </a:cubicBezTo>
                  <a:cubicBezTo>
                    <a:pt x="43309" y="122018"/>
                    <a:pt x="51706" y="128368"/>
                    <a:pt x="57773" y="137187"/>
                  </a:cubicBezTo>
                  <a:cubicBezTo>
                    <a:pt x="58761" y="138598"/>
                    <a:pt x="60313" y="139374"/>
                    <a:pt x="61936" y="139374"/>
                  </a:cubicBezTo>
                  <a:cubicBezTo>
                    <a:pt x="62924" y="139374"/>
                    <a:pt x="63912" y="139092"/>
                    <a:pt x="64758" y="138457"/>
                  </a:cubicBezTo>
                  <a:cubicBezTo>
                    <a:pt x="67016" y="136905"/>
                    <a:pt x="67651" y="133730"/>
                    <a:pt x="66028" y="131472"/>
                  </a:cubicBezTo>
                  <a:cubicBezTo>
                    <a:pt x="59608" y="122159"/>
                    <a:pt x="51141" y="115315"/>
                    <a:pt x="42604" y="110164"/>
                  </a:cubicBezTo>
                  <a:cubicBezTo>
                    <a:pt x="50224" y="103250"/>
                    <a:pt x="60031" y="94995"/>
                    <a:pt x="71955" y="86317"/>
                  </a:cubicBezTo>
                  <a:cubicBezTo>
                    <a:pt x="80915" y="91820"/>
                    <a:pt x="89665" y="98805"/>
                    <a:pt x="95097" y="107483"/>
                  </a:cubicBezTo>
                  <a:cubicBezTo>
                    <a:pt x="96085" y="108965"/>
                    <a:pt x="97708" y="109811"/>
                    <a:pt x="99331" y="109811"/>
                  </a:cubicBezTo>
                  <a:cubicBezTo>
                    <a:pt x="100248" y="109811"/>
                    <a:pt x="101165" y="109529"/>
                    <a:pt x="102012" y="109035"/>
                  </a:cubicBezTo>
                  <a:cubicBezTo>
                    <a:pt x="104340" y="107554"/>
                    <a:pt x="105046" y="104449"/>
                    <a:pt x="103564" y="102121"/>
                  </a:cubicBezTo>
                  <a:cubicBezTo>
                    <a:pt x="97919" y="93160"/>
                    <a:pt x="89523" y="85823"/>
                    <a:pt x="80774" y="80037"/>
                  </a:cubicBezTo>
                  <a:cubicBezTo>
                    <a:pt x="92416" y="72064"/>
                    <a:pt x="105751" y="63880"/>
                    <a:pt x="120709" y="56119"/>
                  </a:cubicBezTo>
                  <a:cubicBezTo>
                    <a:pt x="130375" y="61904"/>
                    <a:pt x="139829" y="69595"/>
                    <a:pt x="145615" y="79120"/>
                  </a:cubicBezTo>
                  <a:cubicBezTo>
                    <a:pt x="146532" y="80672"/>
                    <a:pt x="148226" y="81589"/>
                    <a:pt x="149919" y="81589"/>
                  </a:cubicBezTo>
                  <a:cubicBezTo>
                    <a:pt x="150765" y="81589"/>
                    <a:pt x="151683" y="81378"/>
                    <a:pt x="152529" y="80884"/>
                  </a:cubicBezTo>
                  <a:cubicBezTo>
                    <a:pt x="154928" y="79473"/>
                    <a:pt x="155704" y="76368"/>
                    <a:pt x="154223" y="73969"/>
                  </a:cubicBezTo>
                  <a:cubicBezTo>
                    <a:pt x="148578" y="64585"/>
                    <a:pt x="140182" y="56965"/>
                    <a:pt x="131222" y="50898"/>
                  </a:cubicBezTo>
                  <a:cubicBezTo>
                    <a:pt x="143005" y="45253"/>
                    <a:pt x="155634" y="39961"/>
                    <a:pt x="169181" y="35305"/>
                  </a:cubicBezTo>
                  <a:cubicBezTo>
                    <a:pt x="178212" y="41514"/>
                    <a:pt x="187172" y="49557"/>
                    <a:pt x="191970" y="58941"/>
                  </a:cubicBezTo>
                  <a:cubicBezTo>
                    <a:pt x="192887" y="60705"/>
                    <a:pt x="194651" y="61693"/>
                    <a:pt x="196415" y="61693"/>
                  </a:cubicBezTo>
                  <a:cubicBezTo>
                    <a:pt x="197191" y="61693"/>
                    <a:pt x="197967" y="61481"/>
                    <a:pt x="198743" y="61128"/>
                  </a:cubicBezTo>
                  <a:cubicBezTo>
                    <a:pt x="201213" y="59858"/>
                    <a:pt x="202201" y="56824"/>
                    <a:pt x="200931" y="54355"/>
                  </a:cubicBezTo>
                  <a:cubicBezTo>
                    <a:pt x="196344" y="45394"/>
                    <a:pt x="188936" y="37774"/>
                    <a:pt x="180893" y="31424"/>
                  </a:cubicBezTo>
                  <a:cubicBezTo>
                    <a:pt x="192393" y="27897"/>
                    <a:pt x="204529" y="24792"/>
                    <a:pt x="217229" y="22323"/>
                  </a:cubicBezTo>
                  <a:cubicBezTo>
                    <a:pt x="225484" y="27826"/>
                    <a:pt x="233668" y="35234"/>
                    <a:pt x="237902" y="44407"/>
                  </a:cubicBezTo>
                  <a:cubicBezTo>
                    <a:pt x="238748" y="46241"/>
                    <a:pt x="240583" y="47299"/>
                    <a:pt x="242488" y="47299"/>
                  </a:cubicBezTo>
                  <a:cubicBezTo>
                    <a:pt x="243193" y="47299"/>
                    <a:pt x="243899" y="47158"/>
                    <a:pt x="244604" y="46805"/>
                  </a:cubicBezTo>
                  <a:cubicBezTo>
                    <a:pt x="247286" y="45747"/>
                    <a:pt x="248415" y="42713"/>
                    <a:pt x="247286" y="40244"/>
                  </a:cubicBezTo>
                  <a:close/>
                </a:path>
              </a:pathLst>
            </a:custGeom>
            <a:solidFill>
              <a:schemeClr val="bg2"/>
            </a:solidFill>
            <a:ln w="7047" cap="flat">
              <a:noFill/>
              <a:prstDash val="solid"/>
              <a:miter/>
            </a:ln>
          </p:spPr>
          <p:txBody>
            <a:bodyPr rtlCol="0" anchor="ctr"/>
            <a:lstStyle/>
            <a:p>
              <a:endParaRPr lang="en-ID"/>
            </a:p>
          </p:txBody>
        </p:sp>
      </p:grpSp>
      <p:sp>
        <p:nvSpPr>
          <p:cNvPr id="425" name="TextBox 424">
            <a:extLst>
              <a:ext uri="{FF2B5EF4-FFF2-40B4-BE49-F238E27FC236}">
                <a16:creationId xmlns:a16="http://schemas.microsoft.com/office/drawing/2014/main" id="{0D00DD5F-2A93-478F-BB5E-2B024272E95F}"/>
              </a:ext>
            </a:extLst>
          </p:cNvPr>
          <p:cNvSpPr txBox="1"/>
          <p:nvPr/>
        </p:nvSpPr>
        <p:spPr>
          <a:xfrm>
            <a:off x="6520268" y="3333285"/>
            <a:ext cx="1945560" cy="338554"/>
          </a:xfrm>
          <a:prstGeom prst="rect">
            <a:avLst/>
          </a:prstGeom>
          <a:noFill/>
        </p:spPr>
        <p:txBody>
          <a:bodyPr wrap="square" rtlCol="0">
            <a:spAutoFit/>
          </a:bodyPr>
          <a:lstStyle/>
          <a:p>
            <a:r>
              <a:rPr lang="en-ID" sz="1600" b="1">
                <a:solidFill>
                  <a:schemeClr val="accent1"/>
                </a:solidFill>
                <a:latin typeface="+mj-lt"/>
              </a:rPr>
              <a:t>Services One</a:t>
            </a:r>
          </a:p>
        </p:txBody>
      </p:sp>
      <p:sp>
        <p:nvSpPr>
          <p:cNvPr id="426" name="Rectangle 425">
            <a:extLst>
              <a:ext uri="{FF2B5EF4-FFF2-40B4-BE49-F238E27FC236}">
                <a16:creationId xmlns:a16="http://schemas.microsoft.com/office/drawing/2014/main" id="{44187BAF-CF0F-44CA-8760-79E191013762}"/>
              </a:ext>
            </a:extLst>
          </p:cNvPr>
          <p:cNvSpPr/>
          <p:nvPr/>
        </p:nvSpPr>
        <p:spPr>
          <a:xfrm>
            <a:off x="6520269" y="3641664"/>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427" name="TextBox 426">
            <a:extLst>
              <a:ext uri="{FF2B5EF4-FFF2-40B4-BE49-F238E27FC236}">
                <a16:creationId xmlns:a16="http://schemas.microsoft.com/office/drawing/2014/main" id="{957A4BBB-B110-4697-8B42-A7A81F554889}"/>
              </a:ext>
            </a:extLst>
          </p:cNvPr>
          <p:cNvSpPr txBox="1"/>
          <p:nvPr/>
        </p:nvSpPr>
        <p:spPr>
          <a:xfrm>
            <a:off x="9056037" y="3317480"/>
            <a:ext cx="1945560" cy="338554"/>
          </a:xfrm>
          <a:prstGeom prst="rect">
            <a:avLst/>
          </a:prstGeom>
          <a:noFill/>
        </p:spPr>
        <p:txBody>
          <a:bodyPr wrap="square" rtlCol="0">
            <a:spAutoFit/>
          </a:bodyPr>
          <a:lstStyle/>
          <a:p>
            <a:r>
              <a:rPr lang="en-ID" sz="1600" b="1">
                <a:solidFill>
                  <a:schemeClr val="accent2"/>
                </a:solidFill>
                <a:latin typeface="+mj-lt"/>
              </a:rPr>
              <a:t>Services Two</a:t>
            </a:r>
          </a:p>
        </p:txBody>
      </p:sp>
      <p:sp>
        <p:nvSpPr>
          <p:cNvPr id="428" name="Rectangle 427">
            <a:extLst>
              <a:ext uri="{FF2B5EF4-FFF2-40B4-BE49-F238E27FC236}">
                <a16:creationId xmlns:a16="http://schemas.microsoft.com/office/drawing/2014/main" id="{378FEED9-EFD5-46F1-8345-9AC116A5DCAF}"/>
              </a:ext>
            </a:extLst>
          </p:cNvPr>
          <p:cNvSpPr/>
          <p:nvPr/>
        </p:nvSpPr>
        <p:spPr>
          <a:xfrm>
            <a:off x="9056038" y="3625859"/>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429" name="TextBox 428">
            <a:extLst>
              <a:ext uri="{FF2B5EF4-FFF2-40B4-BE49-F238E27FC236}">
                <a16:creationId xmlns:a16="http://schemas.microsoft.com/office/drawing/2014/main" id="{12EC9833-5D08-4C33-9706-26931B70DB2D}"/>
              </a:ext>
            </a:extLst>
          </p:cNvPr>
          <p:cNvSpPr txBox="1"/>
          <p:nvPr/>
        </p:nvSpPr>
        <p:spPr>
          <a:xfrm>
            <a:off x="6513152" y="5321221"/>
            <a:ext cx="1945560" cy="338554"/>
          </a:xfrm>
          <a:prstGeom prst="rect">
            <a:avLst/>
          </a:prstGeom>
          <a:noFill/>
        </p:spPr>
        <p:txBody>
          <a:bodyPr wrap="square" rtlCol="0">
            <a:spAutoFit/>
          </a:bodyPr>
          <a:lstStyle/>
          <a:p>
            <a:r>
              <a:rPr lang="en-ID" sz="1600" b="1">
                <a:solidFill>
                  <a:schemeClr val="accent3"/>
                </a:solidFill>
                <a:latin typeface="+mj-lt"/>
              </a:rPr>
              <a:t>Services Three</a:t>
            </a:r>
          </a:p>
        </p:txBody>
      </p:sp>
      <p:sp>
        <p:nvSpPr>
          <p:cNvPr id="430" name="Rectangle 429">
            <a:extLst>
              <a:ext uri="{FF2B5EF4-FFF2-40B4-BE49-F238E27FC236}">
                <a16:creationId xmlns:a16="http://schemas.microsoft.com/office/drawing/2014/main" id="{669AF020-4508-4617-9859-2AFEB55B09CD}"/>
              </a:ext>
            </a:extLst>
          </p:cNvPr>
          <p:cNvSpPr/>
          <p:nvPr/>
        </p:nvSpPr>
        <p:spPr>
          <a:xfrm>
            <a:off x="6513153" y="5629600"/>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431" name="TextBox 430">
            <a:extLst>
              <a:ext uri="{FF2B5EF4-FFF2-40B4-BE49-F238E27FC236}">
                <a16:creationId xmlns:a16="http://schemas.microsoft.com/office/drawing/2014/main" id="{B9A2B189-2932-41E5-9D1B-3B0F738F5286}"/>
              </a:ext>
            </a:extLst>
          </p:cNvPr>
          <p:cNvSpPr txBox="1"/>
          <p:nvPr/>
        </p:nvSpPr>
        <p:spPr>
          <a:xfrm>
            <a:off x="9048921" y="5305416"/>
            <a:ext cx="1945560" cy="338554"/>
          </a:xfrm>
          <a:prstGeom prst="rect">
            <a:avLst/>
          </a:prstGeom>
          <a:noFill/>
        </p:spPr>
        <p:txBody>
          <a:bodyPr wrap="square" rtlCol="0">
            <a:spAutoFit/>
          </a:bodyPr>
          <a:lstStyle/>
          <a:p>
            <a:r>
              <a:rPr lang="en-ID" sz="1600" b="1">
                <a:solidFill>
                  <a:schemeClr val="accent4"/>
                </a:solidFill>
                <a:latin typeface="+mj-lt"/>
              </a:rPr>
              <a:t>Services Four</a:t>
            </a:r>
          </a:p>
        </p:txBody>
      </p:sp>
      <p:sp>
        <p:nvSpPr>
          <p:cNvPr id="432" name="Rectangle 431">
            <a:extLst>
              <a:ext uri="{FF2B5EF4-FFF2-40B4-BE49-F238E27FC236}">
                <a16:creationId xmlns:a16="http://schemas.microsoft.com/office/drawing/2014/main" id="{CF88479C-9317-4170-B443-8BF439E531C0}"/>
              </a:ext>
            </a:extLst>
          </p:cNvPr>
          <p:cNvSpPr/>
          <p:nvPr/>
        </p:nvSpPr>
        <p:spPr>
          <a:xfrm>
            <a:off x="9048922" y="5613795"/>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2" name="TextBox 1">
            <a:extLst>
              <a:ext uri="{FF2B5EF4-FFF2-40B4-BE49-F238E27FC236}">
                <a16:creationId xmlns:a16="http://schemas.microsoft.com/office/drawing/2014/main" id="{3963CABC-D592-4F2B-86EA-7CB3916A525C}"/>
              </a:ext>
            </a:extLst>
          </p:cNvPr>
          <p:cNvSpPr txBox="1"/>
          <p:nvPr/>
        </p:nvSpPr>
        <p:spPr>
          <a:xfrm>
            <a:off x="1621519" y="1907218"/>
            <a:ext cx="1209990" cy="523220"/>
          </a:xfrm>
          <a:prstGeom prst="rect">
            <a:avLst/>
          </a:prstGeom>
          <a:noFill/>
        </p:spPr>
        <p:txBody>
          <a:bodyPr wrap="square" rtlCol="0">
            <a:spAutoFit/>
          </a:bodyPr>
          <a:lstStyle/>
          <a:p>
            <a:pPr algn="ctr"/>
            <a:r>
              <a:rPr lang="en-ID" sz="2800" b="1">
                <a:solidFill>
                  <a:schemeClr val="bg2"/>
                </a:solidFill>
                <a:latin typeface="+mj-lt"/>
              </a:rPr>
              <a:t>24%</a:t>
            </a:r>
          </a:p>
        </p:txBody>
      </p:sp>
      <p:sp>
        <p:nvSpPr>
          <p:cNvPr id="219" name="TextBox 218">
            <a:extLst>
              <a:ext uri="{FF2B5EF4-FFF2-40B4-BE49-F238E27FC236}">
                <a16:creationId xmlns:a16="http://schemas.microsoft.com/office/drawing/2014/main" id="{9448A04A-CDCC-4DAD-8C9F-9F75E72EC02F}"/>
              </a:ext>
            </a:extLst>
          </p:cNvPr>
          <p:cNvSpPr txBox="1"/>
          <p:nvPr/>
        </p:nvSpPr>
        <p:spPr>
          <a:xfrm>
            <a:off x="3158049" y="1825797"/>
            <a:ext cx="1209990" cy="523220"/>
          </a:xfrm>
          <a:prstGeom prst="rect">
            <a:avLst/>
          </a:prstGeom>
          <a:noFill/>
        </p:spPr>
        <p:txBody>
          <a:bodyPr wrap="square" rtlCol="0">
            <a:spAutoFit/>
          </a:bodyPr>
          <a:lstStyle/>
          <a:p>
            <a:pPr algn="ctr"/>
            <a:r>
              <a:rPr lang="en-ID" sz="2800" b="1">
                <a:solidFill>
                  <a:schemeClr val="bg2"/>
                </a:solidFill>
                <a:latin typeface="+mj-lt"/>
              </a:rPr>
              <a:t>42%</a:t>
            </a:r>
          </a:p>
        </p:txBody>
      </p:sp>
      <p:sp>
        <p:nvSpPr>
          <p:cNvPr id="220" name="TextBox 219">
            <a:extLst>
              <a:ext uri="{FF2B5EF4-FFF2-40B4-BE49-F238E27FC236}">
                <a16:creationId xmlns:a16="http://schemas.microsoft.com/office/drawing/2014/main" id="{AA8DC310-24AA-406D-B8EC-7F8B557B58AA}"/>
              </a:ext>
            </a:extLst>
          </p:cNvPr>
          <p:cNvSpPr txBox="1"/>
          <p:nvPr/>
        </p:nvSpPr>
        <p:spPr>
          <a:xfrm>
            <a:off x="1437579" y="3142843"/>
            <a:ext cx="1209990" cy="523220"/>
          </a:xfrm>
          <a:prstGeom prst="rect">
            <a:avLst/>
          </a:prstGeom>
          <a:noFill/>
        </p:spPr>
        <p:txBody>
          <a:bodyPr wrap="square" rtlCol="0">
            <a:spAutoFit/>
          </a:bodyPr>
          <a:lstStyle/>
          <a:p>
            <a:pPr algn="ctr"/>
            <a:r>
              <a:rPr lang="en-ID" sz="2800" b="1">
                <a:solidFill>
                  <a:schemeClr val="bg2"/>
                </a:solidFill>
                <a:latin typeface="+mj-lt"/>
              </a:rPr>
              <a:t>56%</a:t>
            </a:r>
          </a:p>
        </p:txBody>
      </p:sp>
      <p:sp>
        <p:nvSpPr>
          <p:cNvPr id="221" name="TextBox 220">
            <a:extLst>
              <a:ext uri="{FF2B5EF4-FFF2-40B4-BE49-F238E27FC236}">
                <a16:creationId xmlns:a16="http://schemas.microsoft.com/office/drawing/2014/main" id="{D7A8E5F8-60DF-4492-962D-31E743348448}"/>
              </a:ext>
            </a:extLst>
          </p:cNvPr>
          <p:cNvSpPr txBox="1"/>
          <p:nvPr/>
        </p:nvSpPr>
        <p:spPr>
          <a:xfrm>
            <a:off x="3072088" y="2921017"/>
            <a:ext cx="1209990" cy="523220"/>
          </a:xfrm>
          <a:prstGeom prst="rect">
            <a:avLst/>
          </a:prstGeom>
          <a:noFill/>
        </p:spPr>
        <p:txBody>
          <a:bodyPr wrap="square" rtlCol="0">
            <a:spAutoFit/>
          </a:bodyPr>
          <a:lstStyle/>
          <a:p>
            <a:pPr algn="ctr"/>
            <a:r>
              <a:rPr lang="en-ID" sz="2800" b="1">
                <a:solidFill>
                  <a:schemeClr val="bg2"/>
                </a:solidFill>
                <a:latin typeface="+mj-lt"/>
              </a:rPr>
              <a:t>39%</a:t>
            </a:r>
          </a:p>
        </p:txBody>
      </p:sp>
    </p:spTree>
    <p:extLst>
      <p:ext uri="{BB962C8B-B14F-4D97-AF65-F5344CB8AC3E}">
        <p14:creationId xmlns:p14="http://schemas.microsoft.com/office/powerpoint/2010/main" val="459233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500"/>
                                        <p:tgtEl>
                                          <p:spTgt spid="7"/>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childTnLst>
                          </p:cTn>
                        </p:par>
                        <p:par>
                          <p:cTn id="23" fill="hold">
                            <p:stCondLst>
                              <p:cond delay="1500"/>
                            </p:stCondLst>
                            <p:childTnLst>
                              <p:par>
                                <p:cTn id="24" presetID="10" presetClass="entr" presetSubtype="0" fill="hold" grpId="0" nodeType="after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fade">
                                      <p:cBhvr>
                                        <p:cTn id="26" dur="500"/>
                                        <p:tgtEl>
                                          <p:spTgt spid="2"/>
                                        </p:tgtEl>
                                      </p:cBhvr>
                                    </p:animEffect>
                                  </p:childTnLst>
                                </p:cTn>
                              </p:par>
                              <p:par>
                                <p:cTn id="27" presetID="10" presetClass="entr" presetSubtype="0" fill="hold" grpId="0" nodeType="withEffect">
                                  <p:stCondLst>
                                    <p:cond delay="250"/>
                                  </p:stCondLst>
                                  <p:childTnLst>
                                    <p:set>
                                      <p:cBhvr>
                                        <p:cTn id="28" dur="1" fill="hold">
                                          <p:stCondLst>
                                            <p:cond delay="0"/>
                                          </p:stCondLst>
                                        </p:cTn>
                                        <p:tgtEl>
                                          <p:spTgt spid="219"/>
                                        </p:tgtEl>
                                        <p:attrNameLst>
                                          <p:attrName>style.visibility</p:attrName>
                                        </p:attrNameLst>
                                      </p:cBhvr>
                                      <p:to>
                                        <p:strVal val="visible"/>
                                      </p:to>
                                    </p:set>
                                    <p:animEffect transition="in" filter="fade">
                                      <p:cBhvr>
                                        <p:cTn id="29" dur="500"/>
                                        <p:tgtEl>
                                          <p:spTgt spid="219"/>
                                        </p:tgtEl>
                                      </p:cBhvr>
                                    </p:animEffect>
                                  </p:childTnLst>
                                </p:cTn>
                              </p:par>
                              <p:par>
                                <p:cTn id="30" presetID="10" presetClass="entr" presetSubtype="0" fill="hold" grpId="0" nodeType="withEffect">
                                  <p:stCondLst>
                                    <p:cond delay="500"/>
                                  </p:stCondLst>
                                  <p:childTnLst>
                                    <p:set>
                                      <p:cBhvr>
                                        <p:cTn id="31" dur="1" fill="hold">
                                          <p:stCondLst>
                                            <p:cond delay="0"/>
                                          </p:stCondLst>
                                        </p:cTn>
                                        <p:tgtEl>
                                          <p:spTgt spid="221"/>
                                        </p:tgtEl>
                                        <p:attrNameLst>
                                          <p:attrName>style.visibility</p:attrName>
                                        </p:attrNameLst>
                                      </p:cBhvr>
                                      <p:to>
                                        <p:strVal val="visible"/>
                                      </p:to>
                                    </p:set>
                                    <p:animEffect transition="in" filter="fade">
                                      <p:cBhvr>
                                        <p:cTn id="32" dur="500"/>
                                        <p:tgtEl>
                                          <p:spTgt spid="221"/>
                                        </p:tgtEl>
                                      </p:cBhvr>
                                    </p:animEffect>
                                  </p:childTnLst>
                                </p:cTn>
                              </p:par>
                              <p:par>
                                <p:cTn id="33" presetID="10" presetClass="entr" presetSubtype="0" fill="hold" grpId="0" nodeType="withEffect">
                                  <p:stCondLst>
                                    <p:cond delay="750"/>
                                  </p:stCondLst>
                                  <p:childTnLst>
                                    <p:set>
                                      <p:cBhvr>
                                        <p:cTn id="34" dur="1" fill="hold">
                                          <p:stCondLst>
                                            <p:cond delay="0"/>
                                          </p:stCondLst>
                                        </p:cTn>
                                        <p:tgtEl>
                                          <p:spTgt spid="220"/>
                                        </p:tgtEl>
                                        <p:attrNameLst>
                                          <p:attrName>style.visibility</p:attrName>
                                        </p:attrNameLst>
                                      </p:cBhvr>
                                      <p:to>
                                        <p:strVal val="visible"/>
                                      </p:to>
                                    </p:set>
                                    <p:animEffect transition="in" filter="fade">
                                      <p:cBhvr>
                                        <p:cTn id="35" dur="500"/>
                                        <p:tgtEl>
                                          <p:spTgt spid="220"/>
                                        </p:tgtEl>
                                      </p:cBhvr>
                                    </p:animEffect>
                                  </p:childTnLst>
                                </p:cTn>
                              </p:par>
                            </p:childTnLst>
                          </p:cTn>
                        </p:par>
                        <p:par>
                          <p:cTn id="36" fill="hold">
                            <p:stCondLst>
                              <p:cond delay="2750"/>
                            </p:stCondLst>
                            <p:childTnLst>
                              <p:par>
                                <p:cTn id="37" presetID="22" presetClass="entr" presetSubtype="1"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up)">
                                      <p:cBhvr>
                                        <p:cTn id="39" dur="500"/>
                                        <p:tgtEl>
                                          <p:spTgt spid="4"/>
                                        </p:tgtEl>
                                      </p:cBhvr>
                                    </p:animEffect>
                                  </p:childTnLst>
                                </p:cTn>
                              </p:par>
                            </p:childTnLst>
                          </p:cTn>
                        </p:par>
                        <p:par>
                          <p:cTn id="40" fill="hold">
                            <p:stCondLst>
                              <p:cond delay="3250"/>
                            </p:stCondLst>
                            <p:childTnLst>
                              <p:par>
                                <p:cTn id="41" presetID="42" presetClass="entr" presetSubtype="0" fill="hold" nodeType="afterEffect">
                                  <p:stCondLst>
                                    <p:cond delay="0"/>
                                  </p:stCondLst>
                                  <p:childTnLst>
                                    <p:set>
                                      <p:cBhvr>
                                        <p:cTn id="42" dur="1" fill="hold">
                                          <p:stCondLst>
                                            <p:cond delay="0"/>
                                          </p:stCondLst>
                                        </p:cTn>
                                        <p:tgtEl>
                                          <p:spTgt spid="123"/>
                                        </p:tgtEl>
                                        <p:attrNameLst>
                                          <p:attrName>style.visibility</p:attrName>
                                        </p:attrNameLst>
                                      </p:cBhvr>
                                      <p:to>
                                        <p:strVal val="visible"/>
                                      </p:to>
                                    </p:set>
                                    <p:animEffect transition="in" filter="fade">
                                      <p:cBhvr>
                                        <p:cTn id="43" dur="1000"/>
                                        <p:tgtEl>
                                          <p:spTgt spid="123"/>
                                        </p:tgtEl>
                                      </p:cBhvr>
                                    </p:animEffect>
                                    <p:anim calcmode="lin" valueType="num">
                                      <p:cBhvr>
                                        <p:cTn id="44" dur="1000" fill="hold"/>
                                        <p:tgtEl>
                                          <p:spTgt spid="123"/>
                                        </p:tgtEl>
                                        <p:attrNameLst>
                                          <p:attrName>ppt_x</p:attrName>
                                        </p:attrNameLst>
                                      </p:cBhvr>
                                      <p:tavLst>
                                        <p:tav tm="0">
                                          <p:val>
                                            <p:strVal val="#ppt_x"/>
                                          </p:val>
                                        </p:tav>
                                        <p:tav tm="100000">
                                          <p:val>
                                            <p:strVal val="#ppt_x"/>
                                          </p:val>
                                        </p:tav>
                                      </p:tavLst>
                                    </p:anim>
                                    <p:anim calcmode="lin" valueType="num">
                                      <p:cBhvr>
                                        <p:cTn id="45" dur="1000" fill="hold"/>
                                        <p:tgtEl>
                                          <p:spTgt spid="123"/>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127"/>
                                        </p:tgtEl>
                                        <p:attrNameLst>
                                          <p:attrName>style.visibility</p:attrName>
                                        </p:attrNameLst>
                                      </p:cBhvr>
                                      <p:to>
                                        <p:strVal val="visible"/>
                                      </p:to>
                                    </p:set>
                                    <p:animEffect transition="in" filter="fade">
                                      <p:cBhvr>
                                        <p:cTn id="48" dur="1000"/>
                                        <p:tgtEl>
                                          <p:spTgt spid="127"/>
                                        </p:tgtEl>
                                      </p:cBhvr>
                                    </p:animEffect>
                                    <p:anim calcmode="lin" valueType="num">
                                      <p:cBhvr>
                                        <p:cTn id="49" dur="1000" fill="hold"/>
                                        <p:tgtEl>
                                          <p:spTgt spid="127"/>
                                        </p:tgtEl>
                                        <p:attrNameLst>
                                          <p:attrName>ppt_x</p:attrName>
                                        </p:attrNameLst>
                                      </p:cBhvr>
                                      <p:tavLst>
                                        <p:tav tm="0">
                                          <p:val>
                                            <p:strVal val="#ppt_x"/>
                                          </p:val>
                                        </p:tav>
                                        <p:tav tm="100000">
                                          <p:val>
                                            <p:strVal val="#ppt_x"/>
                                          </p:val>
                                        </p:tav>
                                      </p:tavLst>
                                    </p:anim>
                                    <p:anim calcmode="lin" valueType="num">
                                      <p:cBhvr>
                                        <p:cTn id="50" dur="1000" fill="hold"/>
                                        <p:tgtEl>
                                          <p:spTgt spid="127"/>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87"/>
                                        </p:tgtEl>
                                        <p:attrNameLst>
                                          <p:attrName>style.visibility</p:attrName>
                                        </p:attrNameLst>
                                      </p:cBhvr>
                                      <p:to>
                                        <p:strVal val="visible"/>
                                      </p:to>
                                    </p:set>
                                    <p:animEffect transition="in" filter="fade">
                                      <p:cBhvr>
                                        <p:cTn id="53" dur="1000"/>
                                        <p:tgtEl>
                                          <p:spTgt spid="87"/>
                                        </p:tgtEl>
                                      </p:cBhvr>
                                    </p:animEffect>
                                    <p:anim calcmode="lin" valueType="num">
                                      <p:cBhvr>
                                        <p:cTn id="54" dur="1000" fill="hold"/>
                                        <p:tgtEl>
                                          <p:spTgt spid="87"/>
                                        </p:tgtEl>
                                        <p:attrNameLst>
                                          <p:attrName>ppt_x</p:attrName>
                                        </p:attrNameLst>
                                      </p:cBhvr>
                                      <p:tavLst>
                                        <p:tav tm="0">
                                          <p:val>
                                            <p:strVal val="#ppt_x"/>
                                          </p:val>
                                        </p:tav>
                                        <p:tav tm="100000">
                                          <p:val>
                                            <p:strVal val="#ppt_x"/>
                                          </p:val>
                                        </p:tav>
                                      </p:tavLst>
                                    </p:anim>
                                    <p:anim calcmode="lin" valueType="num">
                                      <p:cBhvr>
                                        <p:cTn id="55" dur="1000" fill="hold"/>
                                        <p:tgtEl>
                                          <p:spTgt spid="87"/>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250"/>
                                  </p:stCondLst>
                                  <p:childTnLst>
                                    <p:set>
                                      <p:cBhvr>
                                        <p:cTn id="57" dur="1" fill="hold">
                                          <p:stCondLst>
                                            <p:cond delay="0"/>
                                          </p:stCondLst>
                                        </p:cTn>
                                        <p:tgtEl>
                                          <p:spTgt spid="91"/>
                                        </p:tgtEl>
                                        <p:attrNameLst>
                                          <p:attrName>style.visibility</p:attrName>
                                        </p:attrNameLst>
                                      </p:cBhvr>
                                      <p:to>
                                        <p:strVal val="visible"/>
                                      </p:to>
                                    </p:set>
                                    <p:animEffect transition="in" filter="fade">
                                      <p:cBhvr>
                                        <p:cTn id="58" dur="1000"/>
                                        <p:tgtEl>
                                          <p:spTgt spid="91"/>
                                        </p:tgtEl>
                                      </p:cBhvr>
                                    </p:animEffect>
                                    <p:anim calcmode="lin" valueType="num">
                                      <p:cBhvr>
                                        <p:cTn id="59" dur="1000" fill="hold"/>
                                        <p:tgtEl>
                                          <p:spTgt spid="91"/>
                                        </p:tgtEl>
                                        <p:attrNameLst>
                                          <p:attrName>ppt_x</p:attrName>
                                        </p:attrNameLst>
                                      </p:cBhvr>
                                      <p:tavLst>
                                        <p:tav tm="0">
                                          <p:val>
                                            <p:strVal val="#ppt_x"/>
                                          </p:val>
                                        </p:tav>
                                        <p:tav tm="100000">
                                          <p:val>
                                            <p:strVal val="#ppt_x"/>
                                          </p:val>
                                        </p:tav>
                                      </p:tavLst>
                                    </p:anim>
                                    <p:anim calcmode="lin" valueType="num">
                                      <p:cBhvr>
                                        <p:cTn id="60" dur="1000" fill="hold"/>
                                        <p:tgtEl>
                                          <p:spTgt spid="91"/>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500"/>
                                  </p:stCondLst>
                                  <p:childTnLst>
                                    <p:set>
                                      <p:cBhvr>
                                        <p:cTn id="62" dur="1" fill="hold">
                                          <p:stCondLst>
                                            <p:cond delay="0"/>
                                          </p:stCondLst>
                                        </p:cTn>
                                        <p:tgtEl>
                                          <p:spTgt spid="50"/>
                                        </p:tgtEl>
                                        <p:attrNameLst>
                                          <p:attrName>style.visibility</p:attrName>
                                        </p:attrNameLst>
                                      </p:cBhvr>
                                      <p:to>
                                        <p:strVal val="visible"/>
                                      </p:to>
                                    </p:set>
                                    <p:animEffect transition="in" filter="fade">
                                      <p:cBhvr>
                                        <p:cTn id="63" dur="1000"/>
                                        <p:tgtEl>
                                          <p:spTgt spid="50"/>
                                        </p:tgtEl>
                                      </p:cBhvr>
                                    </p:animEffect>
                                    <p:anim calcmode="lin" valueType="num">
                                      <p:cBhvr>
                                        <p:cTn id="64" dur="1000" fill="hold"/>
                                        <p:tgtEl>
                                          <p:spTgt spid="50"/>
                                        </p:tgtEl>
                                        <p:attrNameLst>
                                          <p:attrName>ppt_x</p:attrName>
                                        </p:attrNameLst>
                                      </p:cBhvr>
                                      <p:tavLst>
                                        <p:tav tm="0">
                                          <p:val>
                                            <p:strVal val="#ppt_x"/>
                                          </p:val>
                                        </p:tav>
                                        <p:tav tm="100000">
                                          <p:val>
                                            <p:strVal val="#ppt_x"/>
                                          </p:val>
                                        </p:tav>
                                      </p:tavLst>
                                    </p:anim>
                                    <p:anim calcmode="lin" valueType="num">
                                      <p:cBhvr>
                                        <p:cTn id="65" dur="1000" fill="hold"/>
                                        <p:tgtEl>
                                          <p:spTgt spid="50"/>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500"/>
                                  </p:stCondLst>
                                  <p:childTnLst>
                                    <p:set>
                                      <p:cBhvr>
                                        <p:cTn id="67" dur="1" fill="hold">
                                          <p:stCondLst>
                                            <p:cond delay="0"/>
                                          </p:stCondLst>
                                        </p:cTn>
                                        <p:tgtEl>
                                          <p:spTgt spid="54"/>
                                        </p:tgtEl>
                                        <p:attrNameLst>
                                          <p:attrName>style.visibility</p:attrName>
                                        </p:attrNameLst>
                                      </p:cBhvr>
                                      <p:to>
                                        <p:strVal val="visible"/>
                                      </p:to>
                                    </p:set>
                                    <p:animEffect transition="in" filter="fade">
                                      <p:cBhvr>
                                        <p:cTn id="68" dur="1000"/>
                                        <p:tgtEl>
                                          <p:spTgt spid="54"/>
                                        </p:tgtEl>
                                      </p:cBhvr>
                                    </p:animEffect>
                                    <p:anim calcmode="lin" valueType="num">
                                      <p:cBhvr>
                                        <p:cTn id="69" dur="1000" fill="hold"/>
                                        <p:tgtEl>
                                          <p:spTgt spid="54"/>
                                        </p:tgtEl>
                                        <p:attrNameLst>
                                          <p:attrName>ppt_x</p:attrName>
                                        </p:attrNameLst>
                                      </p:cBhvr>
                                      <p:tavLst>
                                        <p:tav tm="0">
                                          <p:val>
                                            <p:strVal val="#ppt_x"/>
                                          </p:val>
                                        </p:tav>
                                        <p:tav tm="100000">
                                          <p:val>
                                            <p:strVal val="#ppt_x"/>
                                          </p:val>
                                        </p:tav>
                                      </p:tavLst>
                                    </p:anim>
                                    <p:anim calcmode="lin" valueType="num">
                                      <p:cBhvr>
                                        <p:cTn id="70" dur="1000" fill="hold"/>
                                        <p:tgtEl>
                                          <p:spTgt spid="54"/>
                                        </p:tgtEl>
                                        <p:attrNameLst>
                                          <p:attrName>ppt_y</p:attrName>
                                        </p:attrNameLst>
                                      </p:cBhvr>
                                      <p:tavLst>
                                        <p:tav tm="0">
                                          <p:val>
                                            <p:strVal val="#ppt_y+.1"/>
                                          </p:val>
                                        </p:tav>
                                        <p:tav tm="100000">
                                          <p:val>
                                            <p:strVal val="#ppt_y"/>
                                          </p:val>
                                        </p:tav>
                                      </p:tavLst>
                                    </p:anim>
                                  </p:childTnLst>
                                </p:cTn>
                              </p:par>
                              <p:par>
                                <p:cTn id="71" presetID="42" presetClass="entr" presetSubtype="0" fill="hold" nodeType="withEffect">
                                  <p:stCondLst>
                                    <p:cond delay="750"/>
                                  </p:stCondLst>
                                  <p:childTnLst>
                                    <p:set>
                                      <p:cBhvr>
                                        <p:cTn id="72" dur="1" fill="hold">
                                          <p:stCondLst>
                                            <p:cond delay="0"/>
                                          </p:stCondLst>
                                        </p:cTn>
                                        <p:tgtEl>
                                          <p:spTgt spid="23"/>
                                        </p:tgtEl>
                                        <p:attrNameLst>
                                          <p:attrName>style.visibility</p:attrName>
                                        </p:attrNameLst>
                                      </p:cBhvr>
                                      <p:to>
                                        <p:strVal val="visible"/>
                                      </p:to>
                                    </p:set>
                                    <p:animEffect transition="in" filter="fade">
                                      <p:cBhvr>
                                        <p:cTn id="73" dur="1000"/>
                                        <p:tgtEl>
                                          <p:spTgt spid="23"/>
                                        </p:tgtEl>
                                      </p:cBhvr>
                                    </p:animEffect>
                                    <p:anim calcmode="lin" valueType="num">
                                      <p:cBhvr>
                                        <p:cTn id="74" dur="1000" fill="hold"/>
                                        <p:tgtEl>
                                          <p:spTgt spid="23"/>
                                        </p:tgtEl>
                                        <p:attrNameLst>
                                          <p:attrName>ppt_x</p:attrName>
                                        </p:attrNameLst>
                                      </p:cBhvr>
                                      <p:tavLst>
                                        <p:tav tm="0">
                                          <p:val>
                                            <p:strVal val="#ppt_x"/>
                                          </p:val>
                                        </p:tav>
                                        <p:tav tm="100000">
                                          <p:val>
                                            <p:strVal val="#ppt_x"/>
                                          </p:val>
                                        </p:tav>
                                      </p:tavLst>
                                    </p:anim>
                                    <p:anim calcmode="lin" valueType="num">
                                      <p:cBhvr>
                                        <p:cTn id="75" dur="1000" fill="hold"/>
                                        <p:tgtEl>
                                          <p:spTgt spid="23"/>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750"/>
                                  </p:stCondLst>
                                  <p:childTnLst>
                                    <p:set>
                                      <p:cBhvr>
                                        <p:cTn id="77" dur="1" fill="hold">
                                          <p:stCondLst>
                                            <p:cond delay="0"/>
                                          </p:stCondLst>
                                        </p:cTn>
                                        <p:tgtEl>
                                          <p:spTgt spid="397"/>
                                        </p:tgtEl>
                                        <p:attrNameLst>
                                          <p:attrName>style.visibility</p:attrName>
                                        </p:attrNameLst>
                                      </p:cBhvr>
                                      <p:to>
                                        <p:strVal val="visible"/>
                                      </p:to>
                                    </p:set>
                                    <p:animEffect transition="in" filter="fade">
                                      <p:cBhvr>
                                        <p:cTn id="78" dur="1000"/>
                                        <p:tgtEl>
                                          <p:spTgt spid="397"/>
                                        </p:tgtEl>
                                      </p:cBhvr>
                                    </p:animEffect>
                                    <p:anim calcmode="lin" valueType="num">
                                      <p:cBhvr>
                                        <p:cTn id="79" dur="1000" fill="hold"/>
                                        <p:tgtEl>
                                          <p:spTgt spid="397"/>
                                        </p:tgtEl>
                                        <p:attrNameLst>
                                          <p:attrName>ppt_x</p:attrName>
                                        </p:attrNameLst>
                                      </p:cBhvr>
                                      <p:tavLst>
                                        <p:tav tm="0">
                                          <p:val>
                                            <p:strVal val="#ppt_x"/>
                                          </p:val>
                                        </p:tav>
                                        <p:tav tm="100000">
                                          <p:val>
                                            <p:strVal val="#ppt_x"/>
                                          </p:val>
                                        </p:tav>
                                      </p:tavLst>
                                    </p:anim>
                                    <p:anim calcmode="lin" valueType="num">
                                      <p:cBhvr>
                                        <p:cTn id="80" dur="1000" fill="hold"/>
                                        <p:tgtEl>
                                          <p:spTgt spid="397"/>
                                        </p:tgtEl>
                                        <p:attrNameLst>
                                          <p:attrName>ppt_y</p:attrName>
                                        </p:attrNameLst>
                                      </p:cBhvr>
                                      <p:tavLst>
                                        <p:tav tm="0">
                                          <p:val>
                                            <p:strVal val="#ppt_y+.1"/>
                                          </p:val>
                                        </p:tav>
                                        <p:tav tm="100000">
                                          <p:val>
                                            <p:strVal val="#ppt_y"/>
                                          </p:val>
                                        </p:tav>
                                      </p:tavLst>
                                    </p:anim>
                                  </p:childTnLst>
                                </p:cTn>
                              </p:par>
                            </p:childTnLst>
                          </p:cTn>
                        </p:par>
                        <p:par>
                          <p:cTn id="81" fill="hold">
                            <p:stCondLst>
                              <p:cond delay="5000"/>
                            </p:stCondLst>
                            <p:childTnLst>
                              <p:par>
                                <p:cTn id="82" presetID="22" presetClass="entr" presetSubtype="8" fill="hold" grpId="0" nodeType="afterEffect">
                                  <p:stCondLst>
                                    <p:cond delay="0"/>
                                  </p:stCondLst>
                                  <p:childTnLst>
                                    <p:set>
                                      <p:cBhvr>
                                        <p:cTn id="83" dur="1" fill="hold">
                                          <p:stCondLst>
                                            <p:cond delay="0"/>
                                          </p:stCondLst>
                                        </p:cTn>
                                        <p:tgtEl>
                                          <p:spTgt spid="425"/>
                                        </p:tgtEl>
                                        <p:attrNameLst>
                                          <p:attrName>style.visibility</p:attrName>
                                        </p:attrNameLst>
                                      </p:cBhvr>
                                      <p:to>
                                        <p:strVal val="visible"/>
                                      </p:to>
                                    </p:set>
                                    <p:animEffect transition="in" filter="wipe(left)">
                                      <p:cBhvr>
                                        <p:cTn id="84" dur="500"/>
                                        <p:tgtEl>
                                          <p:spTgt spid="425"/>
                                        </p:tgtEl>
                                      </p:cBhvr>
                                    </p:animEffect>
                                  </p:childTnLst>
                                </p:cTn>
                              </p:par>
                              <p:par>
                                <p:cTn id="85" presetID="22" presetClass="entr" presetSubtype="8" fill="hold" grpId="0" nodeType="withEffect">
                                  <p:stCondLst>
                                    <p:cond delay="0"/>
                                  </p:stCondLst>
                                  <p:childTnLst>
                                    <p:set>
                                      <p:cBhvr>
                                        <p:cTn id="86" dur="1" fill="hold">
                                          <p:stCondLst>
                                            <p:cond delay="0"/>
                                          </p:stCondLst>
                                        </p:cTn>
                                        <p:tgtEl>
                                          <p:spTgt spid="427"/>
                                        </p:tgtEl>
                                        <p:attrNameLst>
                                          <p:attrName>style.visibility</p:attrName>
                                        </p:attrNameLst>
                                      </p:cBhvr>
                                      <p:to>
                                        <p:strVal val="visible"/>
                                      </p:to>
                                    </p:set>
                                    <p:animEffect transition="in" filter="wipe(left)">
                                      <p:cBhvr>
                                        <p:cTn id="87" dur="500"/>
                                        <p:tgtEl>
                                          <p:spTgt spid="427"/>
                                        </p:tgtEl>
                                      </p:cBhvr>
                                    </p:animEffect>
                                  </p:childTnLst>
                                </p:cTn>
                              </p:par>
                              <p:par>
                                <p:cTn id="88" presetID="22" presetClass="entr" presetSubtype="8" fill="hold" grpId="0" nodeType="withEffect">
                                  <p:stCondLst>
                                    <p:cond delay="0"/>
                                  </p:stCondLst>
                                  <p:childTnLst>
                                    <p:set>
                                      <p:cBhvr>
                                        <p:cTn id="89" dur="1" fill="hold">
                                          <p:stCondLst>
                                            <p:cond delay="0"/>
                                          </p:stCondLst>
                                        </p:cTn>
                                        <p:tgtEl>
                                          <p:spTgt spid="429"/>
                                        </p:tgtEl>
                                        <p:attrNameLst>
                                          <p:attrName>style.visibility</p:attrName>
                                        </p:attrNameLst>
                                      </p:cBhvr>
                                      <p:to>
                                        <p:strVal val="visible"/>
                                      </p:to>
                                    </p:set>
                                    <p:animEffect transition="in" filter="wipe(left)">
                                      <p:cBhvr>
                                        <p:cTn id="90" dur="500"/>
                                        <p:tgtEl>
                                          <p:spTgt spid="429"/>
                                        </p:tgtEl>
                                      </p:cBhvr>
                                    </p:animEffect>
                                  </p:childTnLst>
                                </p:cTn>
                              </p:par>
                              <p:par>
                                <p:cTn id="91" presetID="22" presetClass="entr" presetSubtype="8" fill="hold" grpId="0" nodeType="withEffect">
                                  <p:stCondLst>
                                    <p:cond delay="0"/>
                                  </p:stCondLst>
                                  <p:childTnLst>
                                    <p:set>
                                      <p:cBhvr>
                                        <p:cTn id="92" dur="1" fill="hold">
                                          <p:stCondLst>
                                            <p:cond delay="0"/>
                                          </p:stCondLst>
                                        </p:cTn>
                                        <p:tgtEl>
                                          <p:spTgt spid="431"/>
                                        </p:tgtEl>
                                        <p:attrNameLst>
                                          <p:attrName>style.visibility</p:attrName>
                                        </p:attrNameLst>
                                      </p:cBhvr>
                                      <p:to>
                                        <p:strVal val="visible"/>
                                      </p:to>
                                    </p:set>
                                    <p:animEffect transition="in" filter="wipe(left)">
                                      <p:cBhvr>
                                        <p:cTn id="93" dur="500"/>
                                        <p:tgtEl>
                                          <p:spTgt spid="431"/>
                                        </p:tgtEl>
                                      </p:cBhvr>
                                    </p:animEffect>
                                  </p:childTnLst>
                                </p:cTn>
                              </p:par>
                            </p:childTnLst>
                          </p:cTn>
                        </p:par>
                        <p:par>
                          <p:cTn id="94" fill="hold">
                            <p:stCondLst>
                              <p:cond delay="5500"/>
                            </p:stCondLst>
                            <p:childTnLst>
                              <p:par>
                                <p:cTn id="95" presetID="22" presetClass="entr" presetSubtype="1" fill="hold" grpId="0" nodeType="afterEffect">
                                  <p:stCondLst>
                                    <p:cond delay="0"/>
                                  </p:stCondLst>
                                  <p:childTnLst>
                                    <p:set>
                                      <p:cBhvr>
                                        <p:cTn id="96" dur="1" fill="hold">
                                          <p:stCondLst>
                                            <p:cond delay="0"/>
                                          </p:stCondLst>
                                        </p:cTn>
                                        <p:tgtEl>
                                          <p:spTgt spid="426"/>
                                        </p:tgtEl>
                                        <p:attrNameLst>
                                          <p:attrName>style.visibility</p:attrName>
                                        </p:attrNameLst>
                                      </p:cBhvr>
                                      <p:to>
                                        <p:strVal val="visible"/>
                                      </p:to>
                                    </p:set>
                                    <p:animEffect transition="in" filter="wipe(up)">
                                      <p:cBhvr>
                                        <p:cTn id="97" dur="500"/>
                                        <p:tgtEl>
                                          <p:spTgt spid="426"/>
                                        </p:tgtEl>
                                      </p:cBhvr>
                                    </p:animEffect>
                                  </p:childTnLst>
                                </p:cTn>
                              </p:par>
                              <p:par>
                                <p:cTn id="98" presetID="22" presetClass="entr" presetSubtype="1" fill="hold" grpId="0" nodeType="withEffect">
                                  <p:stCondLst>
                                    <p:cond delay="0"/>
                                  </p:stCondLst>
                                  <p:childTnLst>
                                    <p:set>
                                      <p:cBhvr>
                                        <p:cTn id="99" dur="1" fill="hold">
                                          <p:stCondLst>
                                            <p:cond delay="0"/>
                                          </p:stCondLst>
                                        </p:cTn>
                                        <p:tgtEl>
                                          <p:spTgt spid="428"/>
                                        </p:tgtEl>
                                        <p:attrNameLst>
                                          <p:attrName>style.visibility</p:attrName>
                                        </p:attrNameLst>
                                      </p:cBhvr>
                                      <p:to>
                                        <p:strVal val="visible"/>
                                      </p:to>
                                    </p:set>
                                    <p:animEffect transition="in" filter="wipe(up)">
                                      <p:cBhvr>
                                        <p:cTn id="100" dur="500"/>
                                        <p:tgtEl>
                                          <p:spTgt spid="428"/>
                                        </p:tgtEl>
                                      </p:cBhvr>
                                    </p:animEffect>
                                  </p:childTnLst>
                                </p:cTn>
                              </p:par>
                              <p:par>
                                <p:cTn id="101" presetID="22" presetClass="entr" presetSubtype="1" fill="hold" grpId="0" nodeType="withEffect">
                                  <p:stCondLst>
                                    <p:cond delay="0"/>
                                  </p:stCondLst>
                                  <p:childTnLst>
                                    <p:set>
                                      <p:cBhvr>
                                        <p:cTn id="102" dur="1" fill="hold">
                                          <p:stCondLst>
                                            <p:cond delay="0"/>
                                          </p:stCondLst>
                                        </p:cTn>
                                        <p:tgtEl>
                                          <p:spTgt spid="430"/>
                                        </p:tgtEl>
                                        <p:attrNameLst>
                                          <p:attrName>style.visibility</p:attrName>
                                        </p:attrNameLst>
                                      </p:cBhvr>
                                      <p:to>
                                        <p:strVal val="visible"/>
                                      </p:to>
                                    </p:set>
                                    <p:animEffect transition="in" filter="wipe(up)">
                                      <p:cBhvr>
                                        <p:cTn id="103" dur="500"/>
                                        <p:tgtEl>
                                          <p:spTgt spid="430"/>
                                        </p:tgtEl>
                                      </p:cBhvr>
                                    </p:animEffect>
                                  </p:childTnLst>
                                </p:cTn>
                              </p:par>
                              <p:par>
                                <p:cTn id="104" presetID="22" presetClass="entr" presetSubtype="1" fill="hold" grpId="0" nodeType="withEffect">
                                  <p:stCondLst>
                                    <p:cond delay="0"/>
                                  </p:stCondLst>
                                  <p:childTnLst>
                                    <p:set>
                                      <p:cBhvr>
                                        <p:cTn id="105" dur="1" fill="hold">
                                          <p:stCondLst>
                                            <p:cond delay="0"/>
                                          </p:stCondLst>
                                        </p:cTn>
                                        <p:tgtEl>
                                          <p:spTgt spid="432"/>
                                        </p:tgtEl>
                                        <p:attrNameLst>
                                          <p:attrName>style.visibility</p:attrName>
                                        </p:attrNameLst>
                                      </p:cBhvr>
                                      <p:to>
                                        <p:strVal val="visible"/>
                                      </p:to>
                                    </p:set>
                                    <p:animEffect transition="in" filter="wipe(up)">
                                      <p:cBhvr>
                                        <p:cTn id="106" dur="500"/>
                                        <p:tgtEl>
                                          <p:spTgt spid="4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P spid="6" grpId="0" animBg="1"/>
      <p:bldP spid="7" grpId="0" animBg="1"/>
      <p:bldP spid="8" grpId="0" animBg="1"/>
      <p:bldP spid="9" grpId="0" animBg="1"/>
      <p:bldP spid="425" grpId="0"/>
      <p:bldP spid="426" grpId="0"/>
      <p:bldP spid="427" grpId="0"/>
      <p:bldP spid="428" grpId="0"/>
      <p:bldP spid="429" grpId="0"/>
      <p:bldP spid="430" grpId="0"/>
      <p:bldP spid="431" grpId="0"/>
      <p:bldP spid="432" grpId="0"/>
      <p:bldP spid="2" grpId="0"/>
      <p:bldP spid="219" grpId="0"/>
      <p:bldP spid="220" grpId="0"/>
      <p:bldP spid="221"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7" name="Slide Number Placeholder 1336">
            <a:extLst>
              <a:ext uri="{FF2B5EF4-FFF2-40B4-BE49-F238E27FC236}">
                <a16:creationId xmlns:a16="http://schemas.microsoft.com/office/drawing/2014/main" id="{0B3A0E64-8072-4100-AC08-35CC3C767525}"/>
              </a:ext>
            </a:extLst>
          </p:cNvPr>
          <p:cNvSpPr>
            <a:spLocks noGrp="1"/>
          </p:cNvSpPr>
          <p:nvPr>
            <p:ph type="sldNum" sz="quarter" idx="12"/>
          </p:nvPr>
        </p:nvSpPr>
        <p:spPr/>
        <p:txBody>
          <a:bodyPr/>
          <a:lstStyle/>
          <a:p>
            <a:fld id="{E3813BF9-5145-4417-B95D-FA8627973885}" type="slidenum">
              <a:rPr lang="en-US" smtClean="0"/>
              <a:pPr/>
              <a:t>26</a:t>
            </a:fld>
            <a:endParaRPr lang="en-US"/>
          </a:p>
        </p:txBody>
      </p:sp>
      <p:sp>
        <p:nvSpPr>
          <p:cNvPr id="3" name="Title 2">
            <a:extLst>
              <a:ext uri="{FF2B5EF4-FFF2-40B4-BE49-F238E27FC236}">
                <a16:creationId xmlns:a16="http://schemas.microsoft.com/office/drawing/2014/main" id="{FAA4EF41-B6F1-46B4-BBDF-89AB728C4379}"/>
              </a:ext>
            </a:extLst>
          </p:cNvPr>
          <p:cNvSpPr>
            <a:spLocks noGrp="1"/>
          </p:cNvSpPr>
          <p:nvPr>
            <p:ph type="ctrTitle"/>
          </p:nvPr>
        </p:nvSpPr>
        <p:spPr/>
        <p:txBody>
          <a:bodyPr/>
          <a:lstStyle/>
          <a:p>
            <a:r>
              <a:rPr lang="en-ID"/>
              <a:t>United States</a:t>
            </a:r>
            <a:br>
              <a:rPr lang="en-ID"/>
            </a:br>
            <a:r>
              <a:rPr lang="en-ID"/>
              <a:t>Map Slide</a:t>
            </a:r>
          </a:p>
        </p:txBody>
      </p:sp>
      <p:grpSp>
        <p:nvGrpSpPr>
          <p:cNvPr id="4" name="Group 3">
            <a:extLst>
              <a:ext uri="{FF2B5EF4-FFF2-40B4-BE49-F238E27FC236}">
                <a16:creationId xmlns:a16="http://schemas.microsoft.com/office/drawing/2014/main" id="{1265047E-BE30-417B-9A4C-13B1BC013C8F}"/>
              </a:ext>
            </a:extLst>
          </p:cNvPr>
          <p:cNvGrpSpPr/>
          <p:nvPr/>
        </p:nvGrpSpPr>
        <p:grpSpPr>
          <a:xfrm>
            <a:off x="5599485" y="1798872"/>
            <a:ext cx="6018656" cy="3664353"/>
            <a:chOff x="450852" y="1746250"/>
            <a:chExt cx="6075360" cy="3698880"/>
          </a:xfrm>
          <a:solidFill>
            <a:schemeClr val="tx1">
              <a:lumMod val="40000"/>
              <a:lumOff val="60000"/>
            </a:schemeClr>
          </a:solidFill>
        </p:grpSpPr>
        <p:sp>
          <p:nvSpPr>
            <p:cNvPr id="5" name="Freeform 4">
              <a:extLst>
                <a:ext uri="{FF2B5EF4-FFF2-40B4-BE49-F238E27FC236}">
                  <a16:creationId xmlns:a16="http://schemas.microsoft.com/office/drawing/2014/main" id="{32D61450-DEE7-4C3F-BCD6-3CAA8644477E}"/>
                </a:ext>
              </a:extLst>
            </p:cNvPr>
            <p:cNvSpPr>
              <a:spLocks/>
            </p:cNvSpPr>
            <p:nvPr/>
          </p:nvSpPr>
          <p:spPr bwMode="auto">
            <a:xfrm>
              <a:off x="5970587" y="2874966"/>
              <a:ext cx="17462" cy="25400"/>
            </a:xfrm>
            <a:custGeom>
              <a:avLst/>
              <a:gdLst>
                <a:gd name="T0" fmla="*/ 19 w 21"/>
                <a:gd name="T1" fmla="*/ 6 h 31"/>
                <a:gd name="T2" fmla="*/ 21 w 21"/>
                <a:gd name="T3" fmla="*/ 11 h 31"/>
                <a:gd name="T4" fmla="*/ 19 w 21"/>
                <a:gd name="T5" fmla="*/ 16 h 31"/>
                <a:gd name="T6" fmla="*/ 16 w 21"/>
                <a:gd name="T7" fmla="*/ 21 h 31"/>
                <a:gd name="T8" fmla="*/ 12 w 21"/>
                <a:gd name="T9" fmla="*/ 24 h 31"/>
                <a:gd name="T10" fmla="*/ 9 w 21"/>
                <a:gd name="T11" fmla="*/ 28 h 31"/>
                <a:gd name="T12" fmla="*/ 3 w 21"/>
                <a:gd name="T13" fmla="*/ 30 h 31"/>
                <a:gd name="T14" fmla="*/ 0 w 21"/>
                <a:gd name="T15" fmla="*/ 31 h 31"/>
                <a:gd name="T16" fmla="*/ 0 w 21"/>
                <a:gd name="T17" fmla="*/ 30 h 31"/>
                <a:gd name="T18" fmla="*/ 1 w 21"/>
                <a:gd name="T19" fmla="*/ 26 h 31"/>
                <a:gd name="T20" fmla="*/ 1 w 21"/>
                <a:gd name="T21" fmla="*/ 21 h 31"/>
                <a:gd name="T22" fmla="*/ 3 w 21"/>
                <a:gd name="T23" fmla="*/ 18 h 31"/>
                <a:gd name="T24" fmla="*/ 2 w 21"/>
                <a:gd name="T25" fmla="*/ 12 h 31"/>
                <a:gd name="T26" fmla="*/ 2 w 21"/>
                <a:gd name="T27" fmla="*/ 7 h 31"/>
                <a:gd name="T28" fmla="*/ 5 w 21"/>
                <a:gd name="T29" fmla="*/ 4 h 31"/>
                <a:gd name="T30" fmla="*/ 10 w 21"/>
                <a:gd name="T31" fmla="*/ 3 h 31"/>
                <a:gd name="T32" fmla="*/ 14 w 21"/>
                <a:gd name="T33" fmla="*/ 2 h 31"/>
                <a:gd name="T34" fmla="*/ 16 w 21"/>
                <a:gd name="T35" fmla="*/ 0 h 31"/>
                <a:gd name="T36" fmla="*/ 17 w 21"/>
                <a:gd name="T37" fmla="*/ 3 h 31"/>
                <a:gd name="T38" fmla="*/ 19 w 21"/>
                <a:gd name="T3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31">
                  <a:moveTo>
                    <a:pt x="19" y="6"/>
                  </a:moveTo>
                  <a:cubicBezTo>
                    <a:pt x="20" y="7"/>
                    <a:pt x="21" y="10"/>
                    <a:pt x="21" y="11"/>
                  </a:cubicBezTo>
                  <a:cubicBezTo>
                    <a:pt x="21" y="12"/>
                    <a:pt x="20" y="14"/>
                    <a:pt x="19" y="16"/>
                  </a:cubicBezTo>
                  <a:cubicBezTo>
                    <a:pt x="18" y="17"/>
                    <a:pt x="17" y="19"/>
                    <a:pt x="16" y="21"/>
                  </a:cubicBezTo>
                  <a:cubicBezTo>
                    <a:pt x="15" y="22"/>
                    <a:pt x="13" y="23"/>
                    <a:pt x="12" y="24"/>
                  </a:cubicBezTo>
                  <a:cubicBezTo>
                    <a:pt x="11" y="25"/>
                    <a:pt x="10" y="27"/>
                    <a:pt x="9" y="28"/>
                  </a:cubicBezTo>
                  <a:cubicBezTo>
                    <a:pt x="8" y="29"/>
                    <a:pt x="5" y="29"/>
                    <a:pt x="3" y="30"/>
                  </a:cubicBezTo>
                  <a:cubicBezTo>
                    <a:pt x="3" y="30"/>
                    <a:pt x="0" y="31"/>
                    <a:pt x="0" y="31"/>
                  </a:cubicBezTo>
                  <a:cubicBezTo>
                    <a:pt x="0" y="31"/>
                    <a:pt x="0" y="30"/>
                    <a:pt x="0" y="30"/>
                  </a:cubicBezTo>
                  <a:cubicBezTo>
                    <a:pt x="0" y="29"/>
                    <a:pt x="0" y="27"/>
                    <a:pt x="1" y="26"/>
                  </a:cubicBezTo>
                  <a:cubicBezTo>
                    <a:pt x="1" y="25"/>
                    <a:pt x="1" y="22"/>
                    <a:pt x="1" y="21"/>
                  </a:cubicBezTo>
                  <a:cubicBezTo>
                    <a:pt x="2" y="20"/>
                    <a:pt x="3" y="19"/>
                    <a:pt x="3" y="18"/>
                  </a:cubicBezTo>
                  <a:cubicBezTo>
                    <a:pt x="3" y="17"/>
                    <a:pt x="2" y="14"/>
                    <a:pt x="2" y="12"/>
                  </a:cubicBezTo>
                  <a:cubicBezTo>
                    <a:pt x="2" y="11"/>
                    <a:pt x="1" y="8"/>
                    <a:pt x="2" y="7"/>
                  </a:cubicBezTo>
                  <a:cubicBezTo>
                    <a:pt x="2" y="6"/>
                    <a:pt x="4" y="4"/>
                    <a:pt x="5" y="4"/>
                  </a:cubicBezTo>
                  <a:cubicBezTo>
                    <a:pt x="6" y="3"/>
                    <a:pt x="8" y="3"/>
                    <a:pt x="10" y="3"/>
                  </a:cubicBezTo>
                  <a:cubicBezTo>
                    <a:pt x="11" y="3"/>
                    <a:pt x="13" y="2"/>
                    <a:pt x="14" y="2"/>
                  </a:cubicBezTo>
                  <a:cubicBezTo>
                    <a:pt x="14" y="1"/>
                    <a:pt x="16" y="0"/>
                    <a:pt x="16" y="0"/>
                  </a:cubicBezTo>
                  <a:cubicBezTo>
                    <a:pt x="16" y="0"/>
                    <a:pt x="17" y="2"/>
                    <a:pt x="17" y="3"/>
                  </a:cubicBezTo>
                  <a:cubicBezTo>
                    <a:pt x="18" y="4"/>
                    <a:pt x="19" y="5"/>
                    <a:pt x="19" y="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 name="Freeform 5">
              <a:extLst>
                <a:ext uri="{FF2B5EF4-FFF2-40B4-BE49-F238E27FC236}">
                  <a16:creationId xmlns:a16="http://schemas.microsoft.com/office/drawing/2014/main" id="{3914EE24-F96A-4F12-9615-262D16B01FA9}"/>
                </a:ext>
              </a:extLst>
            </p:cNvPr>
            <p:cNvSpPr>
              <a:spLocks/>
            </p:cNvSpPr>
            <p:nvPr/>
          </p:nvSpPr>
          <p:spPr bwMode="auto">
            <a:xfrm>
              <a:off x="6229348" y="2644778"/>
              <a:ext cx="7937" cy="12699"/>
            </a:xfrm>
            <a:custGeom>
              <a:avLst/>
              <a:gdLst>
                <a:gd name="T0" fmla="*/ 9 w 10"/>
                <a:gd name="T1" fmla="*/ 14 h 14"/>
                <a:gd name="T2" fmla="*/ 7 w 10"/>
                <a:gd name="T3" fmla="*/ 12 h 14"/>
                <a:gd name="T4" fmla="*/ 7 w 10"/>
                <a:gd name="T5" fmla="*/ 8 h 14"/>
                <a:gd name="T6" fmla="*/ 4 w 10"/>
                <a:gd name="T7" fmla="*/ 6 h 14"/>
                <a:gd name="T8" fmla="*/ 1 w 10"/>
                <a:gd name="T9" fmla="*/ 3 h 14"/>
                <a:gd name="T10" fmla="*/ 2 w 10"/>
                <a:gd name="T11" fmla="*/ 1 h 14"/>
                <a:gd name="T12" fmla="*/ 4 w 10"/>
                <a:gd name="T13" fmla="*/ 1 h 14"/>
                <a:gd name="T14" fmla="*/ 6 w 10"/>
                <a:gd name="T15" fmla="*/ 4 h 14"/>
                <a:gd name="T16" fmla="*/ 9 w 10"/>
                <a:gd name="T17" fmla="*/ 5 h 14"/>
                <a:gd name="T18" fmla="*/ 10 w 10"/>
                <a:gd name="T19" fmla="*/ 7 h 14"/>
                <a:gd name="T20" fmla="*/ 10 w 10"/>
                <a:gd name="T21" fmla="*/ 11 h 14"/>
                <a:gd name="T22" fmla="*/ 9 w 10"/>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4">
                  <a:moveTo>
                    <a:pt x="9" y="14"/>
                  </a:moveTo>
                  <a:cubicBezTo>
                    <a:pt x="8" y="14"/>
                    <a:pt x="7" y="12"/>
                    <a:pt x="7" y="12"/>
                  </a:cubicBezTo>
                  <a:cubicBezTo>
                    <a:pt x="7" y="11"/>
                    <a:pt x="7" y="9"/>
                    <a:pt x="7" y="8"/>
                  </a:cubicBezTo>
                  <a:cubicBezTo>
                    <a:pt x="6" y="7"/>
                    <a:pt x="5" y="7"/>
                    <a:pt x="4" y="6"/>
                  </a:cubicBezTo>
                  <a:cubicBezTo>
                    <a:pt x="3" y="5"/>
                    <a:pt x="1" y="4"/>
                    <a:pt x="1" y="3"/>
                  </a:cubicBezTo>
                  <a:cubicBezTo>
                    <a:pt x="0" y="3"/>
                    <a:pt x="1" y="1"/>
                    <a:pt x="2" y="1"/>
                  </a:cubicBezTo>
                  <a:cubicBezTo>
                    <a:pt x="2" y="0"/>
                    <a:pt x="3" y="1"/>
                    <a:pt x="4" y="1"/>
                  </a:cubicBezTo>
                  <a:cubicBezTo>
                    <a:pt x="4" y="2"/>
                    <a:pt x="5" y="4"/>
                    <a:pt x="6" y="4"/>
                  </a:cubicBezTo>
                  <a:cubicBezTo>
                    <a:pt x="6" y="5"/>
                    <a:pt x="8" y="4"/>
                    <a:pt x="9" y="5"/>
                  </a:cubicBezTo>
                  <a:cubicBezTo>
                    <a:pt x="9" y="5"/>
                    <a:pt x="10" y="7"/>
                    <a:pt x="10" y="7"/>
                  </a:cubicBezTo>
                  <a:cubicBezTo>
                    <a:pt x="10" y="8"/>
                    <a:pt x="10" y="10"/>
                    <a:pt x="10" y="11"/>
                  </a:cubicBezTo>
                  <a:cubicBezTo>
                    <a:pt x="10" y="12"/>
                    <a:pt x="10" y="14"/>
                    <a:pt x="9" y="1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 name="Freeform 6">
              <a:extLst>
                <a:ext uri="{FF2B5EF4-FFF2-40B4-BE49-F238E27FC236}">
                  <a16:creationId xmlns:a16="http://schemas.microsoft.com/office/drawing/2014/main" id="{42C2FA66-2AD6-46AD-BCA6-1FCE910391D4}"/>
                </a:ext>
              </a:extLst>
            </p:cNvPr>
            <p:cNvSpPr>
              <a:spLocks/>
            </p:cNvSpPr>
            <p:nvPr/>
          </p:nvSpPr>
          <p:spPr bwMode="auto">
            <a:xfrm>
              <a:off x="6230936" y="2660652"/>
              <a:ext cx="4762" cy="17463"/>
            </a:xfrm>
            <a:custGeom>
              <a:avLst/>
              <a:gdLst>
                <a:gd name="T0" fmla="*/ 6 w 6"/>
                <a:gd name="T1" fmla="*/ 11 h 20"/>
                <a:gd name="T2" fmla="*/ 5 w 6"/>
                <a:gd name="T3" fmla="*/ 7 h 20"/>
                <a:gd name="T4" fmla="*/ 4 w 6"/>
                <a:gd name="T5" fmla="*/ 4 h 20"/>
                <a:gd name="T6" fmla="*/ 3 w 6"/>
                <a:gd name="T7" fmla="*/ 1 h 20"/>
                <a:gd name="T8" fmla="*/ 2 w 6"/>
                <a:gd name="T9" fmla="*/ 0 h 20"/>
                <a:gd name="T10" fmla="*/ 1 w 6"/>
                <a:gd name="T11" fmla="*/ 3 h 20"/>
                <a:gd name="T12" fmla="*/ 0 w 6"/>
                <a:gd name="T13" fmla="*/ 7 h 20"/>
                <a:gd name="T14" fmla="*/ 2 w 6"/>
                <a:gd name="T15" fmla="*/ 10 h 20"/>
                <a:gd name="T16" fmla="*/ 3 w 6"/>
                <a:gd name="T17" fmla="*/ 14 h 20"/>
                <a:gd name="T18" fmla="*/ 2 w 6"/>
                <a:gd name="T19" fmla="*/ 18 h 20"/>
                <a:gd name="T20" fmla="*/ 3 w 6"/>
                <a:gd name="T21" fmla="*/ 20 h 20"/>
                <a:gd name="T22" fmla="*/ 5 w 6"/>
                <a:gd name="T23" fmla="*/ 19 h 20"/>
                <a:gd name="T24" fmla="*/ 6 w 6"/>
                <a:gd name="T25" fmla="*/ 16 h 20"/>
                <a:gd name="T26" fmla="*/ 6 w 6"/>
                <a:gd name="T27"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20">
                  <a:moveTo>
                    <a:pt x="6" y="11"/>
                  </a:moveTo>
                  <a:cubicBezTo>
                    <a:pt x="6" y="10"/>
                    <a:pt x="5" y="8"/>
                    <a:pt x="5" y="7"/>
                  </a:cubicBezTo>
                  <a:cubicBezTo>
                    <a:pt x="5" y="7"/>
                    <a:pt x="4" y="5"/>
                    <a:pt x="4" y="4"/>
                  </a:cubicBezTo>
                  <a:cubicBezTo>
                    <a:pt x="4" y="3"/>
                    <a:pt x="4" y="1"/>
                    <a:pt x="3" y="1"/>
                  </a:cubicBezTo>
                  <a:cubicBezTo>
                    <a:pt x="3" y="0"/>
                    <a:pt x="2" y="0"/>
                    <a:pt x="2" y="0"/>
                  </a:cubicBezTo>
                  <a:cubicBezTo>
                    <a:pt x="1" y="1"/>
                    <a:pt x="1" y="2"/>
                    <a:pt x="1" y="3"/>
                  </a:cubicBezTo>
                  <a:cubicBezTo>
                    <a:pt x="0" y="4"/>
                    <a:pt x="0" y="6"/>
                    <a:pt x="0" y="7"/>
                  </a:cubicBezTo>
                  <a:cubicBezTo>
                    <a:pt x="0" y="7"/>
                    <a:pt x="2" y="9"/>
                    <a:pt x="2" y="10"/>
                  </a:cubicBezTo>
                  <a:cubicBezTo>
                    <a:pt x="2" y="11"/>
                    <a:pt x="3" y="13"/>
                    <a:pt x="3" y="14"/>
                  </a:cubicBezTo>
                  <a:cubicBezTo>
                    <a:pt x="3" y="15"/>
                    <a:pt x="2" y="17"/>
                    <a:pt x="2" y="18"/>
                  </a:cubicBezTo>
                  <a:cubicBezTo>
                    <a:pt x="2" y="18"/>
                    <a:pt x="2" y="19"/>
                    <a:pt x="3" y="20"/>
                  </a:cubicBezTo>
                  <a:cubicBezTo>
                    <a:pt x="3" y="20"/>
                    <a:pt x="5" y="20"/>
                    <a:pt x="5" y="19"/>
                  </a:cubicBezTo>
                  <a:cubicBezTo>
                    <a:pt x="6" y="19"/>
                    <a:pt x="6" y="17"/>
                    <a:pt x="6" y="16"/>
                  </a:cubicBezTo>
                  <a:cubicBezTo>
                    <a:pt x="6" y="15"/>
                    <a:pt x="6" y="13"/>
                    <a:pt x="6" y="1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8" name="Freeform 7">
              <a:extLst>
                <a:ext uri="{FF2B5EF4-FFF2-40B4-BE49-F238E27FC236}">
                  <a16:creationId xmlns:a16="http://schemas.microsoft.com/office/drawing/2014/main" id="{9B317A81-8A9C-4E7D-9C4C-605D58D1ECFF}"/>
                </a:ext>
              </a:extLst>
            </p:cNvPr>
            <p:cNvSpPr>
              <a:spLocks/>
            </p:cNvSpPr>
            <p:nvPr/>
          </p:nvSpPr>
          <p:spPr bwMode="auto">
            <a:xfrm>
              <a:off x="6357935" y="2640016"/>
              <a:ext cx="36512" cy="25400"/>
            </a:xfrm>
            <a:custGeom>
              <a:avLst/>
              <a:gdLst>
                <a:gd name="T0" fmla="*/ 42 w 42"/>
                <a:gd name="T1" fmla="*/ 17 h 29"/>
                <a:gd name="T2" fmla="*/ 39 w 42"/>
                <a:gd name="T3" fmla="*/ 12 h 29"/>
                <a:gd name="T4" fmla="*/ 35 w 42"/>
                <a:gd name="T5" fmla="*/ 9 h 29"/>
                <a:gd name="T6" fmla="*/ 31 w 42"/>
                <a:gd name="T7" fmla="*/ 4 h 29"/>
                <a:gd name="T8" fmla="*/ 27 w 42"/>
                <a:gd name="T9" fmla="*/ 0 h 29"/>
                <a:gd name="T10" fmla="*/ 24 w 42"/>
                <a:gd name="T11" fmla="*/ 0 h 29"/>
                <a:gd name="T12" fmla="*/ 24 w 42"/>
                <a:gd name="T13" fmla="*/ 3 h 29"/>
                <a:gd name="T14" fmla="*/ 27 w 42"/>
                <a:gd name="T15" fmla="*/ 5 h 29"/>
                <a:gd name="T16" fmla="*/ 27 w 42"/>
                <a:gd name="T17" fmla="*/ 10 h 29"/>
                <a:gd name="T18" fmla="*/ 25 w 42"/>
                <a:gd name="T19" fmla="*/ 15 h 29"/>
                <a:gd name="T20" fmla="*/ 21 w 42"/>
                <a:gd name="T21" fmla="*/ 18 h 29"/>
                <a:gd name="T22" fmla="*/ 12 w 42"/>
                <a:gd name="T23" fmla="*/ 22 h 29"/>
                <a:gd name="T24" fmla="*/ 7 w 42"/>
                <a:gd name="T25" fmla="*/ 23 h 29"/>
                <a:gd name="T26" fmla="*/ 3 w 42"/>
                <a:gd name="T27" fmla="*/ 22 h 29"/>
                <a:gd name="T28" fmla="*/ 0 w 42"/>
                <a:gd name="T29" fmla="*/ 22 h 29"/>
                <a:gd name="T30" fmla="*/ 2 w 42"/>
                <a:gd name="T31" fmla="*/ 27 h 29"/>
                <a:gd name="T32" fmla="*/ 8 w 42"/>
                <a:gd name="T33" fmla="*/ 28 h 29"/>
                <a:gd name="T34" fmla="*/ 15 w 42"/>
                <a:gd name="T35" fmla="*/ 29 h 29"/>
                <a:gd name="T36" fmla="*/ 24 w 42"/>
                <a:gd name="T37" fmla="*/ 28 h 29"/>
                <a:gd name="T38" fmla="*/ 31 w 42"/>
                <a:gd name="T39" fmla="*/ 25 h 29"/>
                <a:gd name="T40" fmla="*/ 38 w 42"/>
                <a:gd name="T41" fmla="*/ 23 h 29"/>
                <a:gd name="T42" fmla="*/ 41 w 42"/>
                <a:gd name="T43" fmla="*/ 19 h 29"/>
                <a:gd name="T44" fmla="*/ 42 w 42"/>
                <a:gd name="T45"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 h="29">
                  <a:moveTo>
                    <a:pt x="42" y="17"/>
                  </a:moveTo>
                  <a:cubicBezTo>
                    <a:pt x="41" y="15"/>
                    <a:pt x="40" y="13"/>
                    <a:pt x="39" y="12"/>
                  </a:cubicBezTo>
                  <a:cubicBezTo>
                    <a:pt x="38" y="11"/>
                    <a:pt x="36" y="10"/>
                    <a:pt x="35" y="9"/>
                  </a:cubicBezTo>
                  <a:cubicBezTo>
                    <a:pt x="33" y="8"/>
                    <a:pt x="32" y="5"/>
                    <a:pt x="31" y="4"/>
                  </a:cubicBezTo>
                  <a:cubicBezTo>
                    <a:pt x="30" y="3"/>
                    <a:pt x="28" y="1"/>
                    <a:pt x="27" y="0"/>
                  </a:cubicBezTo>
                  <a:cubicBezTo>
                    <a:pt x="26" y="0"/>
                    <a:pt x="25" y="0"/>
                    <a:pt x="24" y="0"/>
                  </a:cubicBezTo>
                  <a:cubicBezTo>
                    <a:pt x="24" y="1"/>
                    <a:pt x="24" y="3"/>
                    <a:pt x="24" y="3"/>
                  </a:cubicBezTo>
                  <a:cubicBezTo>
                    <a:pt x="24" y="4"/>
                    <a:pt x="26" y="5"/>
                    <a:pt x="27" y="5"/>
                  </a:cubicBezTo>
                  <a:cubicBezTo>
                    <a:pt x="27" y="7"/>
                    <a:pt x="27" y="9"/>
                    <a:pt x="27" y="10"/>
                  </a:cubicBezTo>
                  <a:cubicBezTo>
                    <a:pt x="27" y="12"/>
                    <a:pt x="25" y="14"/>
                    <a:pt x="25" y="15"/>
                  </a:cubicBezTo>
                  <a:cubicBezTo>
                    <a:pt x="24" y="16"/>
                    <a:pt x="22" y="18"/>
                    <a:pt x="21" y="18"/>
                  </a:cubicBezTo>
                  <a:cubicBezTo>
                    <a:pt x="19" y="19"/>
                    <a:pt x="15" y="21"/>
                    <a:pt x="12" y="22"/>
                  </a:cubicBezTo>
                  <a:cubicBezTo>
                    <a:pt x="11" y="23"/>
                    <a:pt x="8" y="23"/>
                    <a:pt x="7" y="23"/>
                  </a:cubicBezTo>
                  <a:cubicBezTo>
                    <a:pt x="6" y="23"/>
                    <a:pt x="4" y="22"/>
                    <a:pt x="3" y="22"/>
                  </a:cubicBezTo>
                  <a:cubicBezTo>
                    <a:pt x="2" y="22"/>
                    <a:pt x="1" y="22"/>
                    <a:pt x="0" y="22"/>
                  </a:cubicBezTo>
                  <a:cubicBezTo>
                    <a:pt x="0" y="23"/>
                    <a:pt x="1" y="26"/>
                    <a:pt x="2" y="27"/>
                  </a:cubicBezTo>
                  <a:cubicBezTo>
                    <a:pt x="3" y="28"/>
                    <a:pt x="6" y="28"/>
                    <a:pt x="8" y="28"/>
                  </a:cubicBezTo>
                  <a:cubicBezTo>
                    <a:pt x="9" y="29"/>
                    <a:pt x="13" y="29"/>
                    <a:pt x="15" y="29"/>
                  </a:cubicBezTo>
                  <a:cubicBezTo>
                    <a:pt x="17" y="29"/>
                    <a:pt x="22" y="29"/>
                    <a:pt x="24" y="28"/>
                  </a:cubicBezTo>
                  <a:cubicBezTo>
                    <a:pt x="26" y="28"/>
                    <a:pt x="29" y="26"/>
                    <a:pt x="31" y="25"/>
                  </a:cubicBezTo>
                  <a:cubicBezTo>
                    <a:pt x="33" y="25"/>
                    <a:pt x="37" y="24"/>
                    <a:pt x="38" y="23"/>
                  </a:cubicBezTo>
                  <a:cubicBezTo>
                    <a:pt x="39" y="22"/>
                    <a:pt x="41" y="20"/>
                    <a:pt x="41" y="19"/>
                  </a:cubicBezTo>
                  <a:cubicBezTo>
                    <a:pt x="41" y="18"/>
                    <a:pt x="42" y="17"/>
                    <a:pt x="42" y="17"/>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9" name="Freeform 8">
              <a:extLst>
                <a:ext uri="{FF2B5EF4-FFF2-40B4-BE49-F238E27FC236}">
                  <a16:creationId xmlns:a16="http://schemas.microsoft.com/office/drawing/2014/main" id="{7948E4ED-B8AD-4F7C-853E-D7D6CFC1DCEB}"/>
                </a:ext>
              </a:extLst>
            </p:cNvPr>
            <p:cNvSpPr>
              <a:spLocks/>
            </p:cNvSpPr>
            <p:nvPr/>
          </p:nvSpPr>
          <p:spPr bwMode="auto">
            <a:xfrm>
              <a:off x="6297611" y="2646366"/>
              <a:ext cx="41275" cy="33338"/>
            </a:xfrm>
            <a:custGeom>
              <a:avLst/>
              <a:gdLst>
                <a:gd name="T0" fmla="*/ 49 w 50"/>
                <a:gd name="T1" fmla="*/ 12 h 39"/>
                <a:gd name="T2" fmla="*/ 48 w 50"/>
                <a:gd name="T3" fmla="*/ 6 h 39"/>
                <a:gd name="T4" fmla="*/ 45 w 50"/>
                <a:gd name="T5" fmla="*/ 4 h 39"/>
                <a:gd name="T6" fmla="*/ 42 w 50"/>
                <a:gd name="T7" fmla="*/ 6 h 39"/>
                <a:gd name="T8" fmla="*/ 43 w 50"/>
                <a:gd name="T9" fmla="*/ 9 h 39"/>
                <a:gd name="T10" fmla="*/ 41 w 50"/>
                <a:gd name="T11" fmla="*/ 12 h 39"/>
                <a:gd name="T12" fmla="*/ 38 w 50"/>
                <a:gd name="T13" fmla="*/ 10 h 39"/>
                <a:gd name="T14" fmla="*/ 34 w 50"/>
                <a:gd name="T15" fmla="*/ 11 h 39"/>
                <a:gd name="T16" fmla="*/ 31 w 50"/>
                <a:gd name="T17" fmla="*/ 8 h 39"/>
                <a:gd name="T18" fmla="*/ 30 w 50"/>
                <a:gd name="T19" fmla="*/ 4 h 39"/>
                <a:gd name="T20" fmla="*/ 26 w 50"/>
                <a:gd name="T21" fmla="*/ 1 h 39"/>
                <a:gd name="T22" fmla="*/ 23 w 50"/>
                <a:gd name="T23" fmla="*/ 0 h 39"/>
                <a:gd name="T24" fmla="*/ 20 w 50"/>
                <a:gd name="T25" fmla="*/ 4 h 39"/>
                <a:gd name="T26" fmla="*/ 17 w 50"/>
                <a:gd name="T27" fmla="*/ 7 h 39"/>
                <a:gd name="T28" fmla="*/ 14 w 50"/>
                <a:gd name="T29" fmla="*/ 10 h 39"/>
                <a:gd name="T30" fmla="*/ 11 w 50"/>
                <a:gd name="T31" fmla="*/ 15 h 39"/>
                <a:gd name="T32" fmla="*/ 10 w 50"/>
                <a:gd name="T33" fmla="*/ 18 h 39"/>
                <a:gd name="T34" fmla="*/ 10 w 50"/>
                <a:gd name="T35" fmla="*/ 24 h 39"/>
                <a:gd name="T36" fmla="*/ 7 w 50"/>
                <a:gd name="T37" fmla="*/ 29 h 39"/>
                <a:gd name="T38" fmla="*/ 2 w 50"/>
                <a:gd name="T39" fmla="*/ 28 h 39"/>
                <a:gd name="T40" fmla="*/ 0 w 50"/>
                <a:gd name="T41" fmla="*/ 31 h 39"/>
                <a:gd name="T42" fmla="*/ 2 w 50"/>
                <a:gd name="T43" fmla="*/ 35 h 39"/>
                <a:gd name="T44" fmla="*/ 5 w 50"/>
                <a:gd name="T45" fmla="*/ 35 h 39"/>
                <a:gd name="T46" fmla="*/ 6 w 50"/>
                <a:gd name="T47" fmla="*/ 37 h 39"/>
                <a:gd name="T48" fmla="*/ 10 w 50"/>
                <a:gd name="T49" fmla="*/ 38 h 39"/>
                <a:gd name="T50" fmla="*/ 12 w 50"/>
                <a:gd name="T51" fmla="*/ 35 h 39"/>
                <a:gd name="T52" fmla="*/ 13 w 50"/>
                <a:gd name="T53" fmla="*/ 31 h 39"/>
                <a:gd name="T54" fmla="*/ 18 w 50"/>
                <a:gd name="T55" fmla="*/ 28 h 39"/>
                <a:gd name="T56" fmla="*/ 26 w 50"/>
                <a:gd name="T57" fmla="*/ 24 h 39"/>
                <a:gd name="T58" fmla="*/ 32 w 50"/>
                <a:gd name="T59" fmla="*/ 22 h 39"/>
                <a:gd name="T60" fmla="*/ 40 w 50"/>
                <a:gd name="T61" fmla="*/ 20 h 39"/>
                <a:gd name="T62" fmla="*/ 47 w 50"/>
                <a:gd name="T63" fmla="*/ 18 h 39"/>
                <a:gd name="T64" fmla="*/ 50 w 50"/>
                <a:gd name="T65" fmla="*/ 14 h 39"/>
                <a:gd name="T66" fmla="*/ 49 w 50"/>
                <a:gd name="T67" fmla="*/ 1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 h="39">
                  <a:moveTo>
                    <a:pt x="49" y="12"/>
                  </a:moveTo>
                  <a:cubicBezTo>
                    <a:pt x="49" y="10"/>
                    <a:pt x="49" y="7"/>
                    <a:pt x="48" y="6"/>
                  </a:cubicBezTo>
                  <a:cubicBezTo>
                    <a:pt x="47" y="5"/>
                    <a:pt x="45" y="4"/>
                    <a:pt x="45" y="4"/>
                  </a:cubicBezTo>
                  <a:cubicBezTo>
                    <a:pt x="44" y="4"/>
                    <a:pt x="42" y="5"/>
                    <a:pt x="42" y="6"/>
                  </a:cubicBezTo>
                  <a:cubicBezTo>
                    <a:pt x="42" y="6"/>
                    <a:pt x="43" y="8"/>
                    <a:pt x="43" y="9"/>
                  </a:cubicBezTo>
                  <a:cubicBezTo>
                    <a:pt x="43" y="10"/>
                    <a:pt x="42" y="11"/>
                    <a:pt x="41" y="12"/>
                  </a:cubicBezTo>
                  <a:cubicBezTo>
                    <a:pt x="40" y="12"/>
                    <a:pt x="39" y="10"/>
                    <a:pt x="38" y="10"/>
                  </a:cubicBezTo>
                  <a:cubicBezTo>
                    <a:pt x="37" y="10"/>
                    <a:pt x="35" y="11"/>
                    <a:pt x="34" y="11"/>
                  </a:cubicBezTo>
                  <a:cubicBezTo>
                    <a:pt x="33" y="10"/>
                    <a:pt x="32" y="8"/>
                    <a:pt x="31" y="8"/>
                  </a:cubicBezTo>
                  <a:cubicBezTo>
                    <a:pt x="31" y="7"/>
                    <a:pt x="31" y="5"/>
                    <a:pt x="30" y="4"/>
                  </a:cubicBezTo>
                  <a:cubicBezTo>
                    <a:pt x="30" y="3"/>
                    <a:pt x="27" y="2"/>
                    <a:pt x="26" y="1"/>
                  </a:cubicBezTo>
                  <a:cubicBezTo>
                    <a:pt x="25" y="1"/>
                    <a:pt x="24" y="0"/>
                    <a:pt x="23" y="0"/>
                  </a:cubicBezTo>
                  <a:cubicBezTo>
                    <a:pt x="22" y="0"/>
                    <a:pt x="21" y="3"/>
                    <a:pt x="20" y="4"/>
                  </a:cubicBezTo>
                  <a:cubicBezTo>
                    <a:pt x="19" y="4"/>
                    <a:pt x="18" y="6"/>
                    <a:pt x="17" y="7"/>
                  </a:cubicBezTo>
                  <a:cubicBezTo>
                    <a:pt x="17" y="8"/>
                    <a:pt x="15" y="9"/>
                    <a:pt x="14" y="10"/>
                  </a:cubicBezTo>
                  <a:cubicBezTo>
                    <a:pt x="13" y="11"/>
                    <a:pt x="12" y="13"/>
                    <a:pt x="11" y="15"/>
                  </a:cubicBezTo>
                  <a:cubicBezTo>
                    <a:pt x="11" y="15"/>
                    <a:pt x="10" y="17"/>
                    <a:pt x="10" y="18"/>
                  </a:cubicBezTo>
                  <a:cubicBezTo>
                    <a:pt x="10" y="20"/>
                    <a:pt x="10" y="22"/>
                    <a:pt x="10" y="24"/>
                  </a:cubicBezTo>
                  <a:cubicBezTo>
                    <a:pt x="9" y="25"/>
                    <a:pt x="8" y="28"/>
                    <a:pt x="7" y="29"/>
                  </a:cubicBezTo>
                  <a:cubicBezTo>
                    <a:pt x="6" y="29"/>
                    <a:pt x="3" y="28"/>
                    <a:pt x="2" y="28"/>
                  </a:cubicBezTo>
                  <a:cubicBezTo>
                    <a:pt x="1" y="29"/>
                    <a:pt x="0" y="30"/>
                    <a:pt x="0" y="31"/>
                  </a:cubicBezTo>
                  <a:cubicBezTo>
                    <a:pt x="0" y="32"/>
                    <a:pt x="1" y="35"/>
                    <a:pt x="2" y="35"/>
                  </a:cubicBezTo>
                  <a:cubicBezTo>
                    <a:pt x="3" y="36"/>
                    <a:pt x="4" y="35"/>
                    <a:pt x="5" y="35"/>
                  </a:cubicBezTo>
                  <a:cubicBezTo>
                    <a:pt x="5" y="36"/>
                    <a:pt x="6" y="37"/>
                    <a:pt x="6" y="37"/>
                  </a:cubicBezTo>
                  <a:cubicBezTo>
                    <a:pt x="7" y="38"/>
                    <a:pt x="9" y="39"/>
                    <a:pt x="10" y="38"/>
                  </a:cubicBezTo>
                  <a:cubicBezTo>
                    <a:pt x="11" y="38"/>
                    <a:pt x="11" y="36"/>
                    <a:pt x="12" y="35"/>
                  </a:cubicBezTo>
                  <a:cubicBezTo>
                    <a:pt x="12" y="34"/>
                    <a:pt x="13" y="31"/>
                    <a:pt x="13" y="31"/>
                  </a:cubicBezTo>
                  <a:cubicBezTo>
                    <a:pt x="14" y="30"/>
                    <a:pt x="17" y="29"/>
                    <a:pt x="18" y="28"/>
                  </a:cubicBezTo>
                  <a:cubicBezTo>
                    <a:pt x="20" y="27"/>
                    <a:pt x="24" y="25"/>
                    <a:pt x="26" y="24"/>
                  </a:cubicBezTo>
                  <a:cubicBezTo>
                    <a:pt x="27" y="24"/>
                    <a:pt x="31" y="23"/>
                    <a:pt x="32" y="22"/>
                  </a:cubicBezTo>
                  <a:cubicBezTo>
                    <a:pt x="34" y="22"/>
                    <a:pt x="38" y="21"/>
                    <a:pt x="40" y="20"/>
                  </a:cubicBezTo>
                  <a:cubicBezTo>
                    <a:pt x="42" y="20"/>
                    <a:pt x="45" y="19"/>
                    <a:pt x="47" y="18"/>
                  </a:cubicBezTo>
                  <a:cubicBezTo>
                    <a:pt x="48" y="17"/>
                    <a:pt x="49" y="15"/>
                    <a:pt x="50" y="14"/>
                  </a:cubicBezTo>
                  <a:cubicBezTo>
                    <a:pt x="50" y="14"/>
                    <a:pt x="49" y="12"/>
                    <a:pt x="49" y="1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0" name="Freeform 9">
              <a:extLst>
                <a:ext uri="{FF2B5EF4-FFF2-40B4-BE49-F238E27FC236}">
                  <a16:creationId xmlns:a16="http://schemas.microsoft.com/office/drawing/2014/main" id="{A2219210-501F-4AEB-AF46-84E077623D00}"/>
                </a:ext>
              </a:extLst>
            </p:cNvPr>
            <p:cNvSpPr>
              <a:spLocks/>
            </p:cNvSpPr>
            <p:nvPr/>
          </p:nvSpPr>
          <p:spPr bwMode="auto">
            <a:xfrm>
              <a:off x="6238873" y="2522540"/>
              <a:ext cx="6350" cy="6350"/>
            </a:xfrm>
            <a:custGeom>
              <a:avLst/>
              <a:gdLst>
                <a:gd name="T0" fmla="*/ 6 w 7"/>
                <a:gd name="T1" fmla="*/ 3 h 8"/>
                <a:gd name="T2" fmla="*/ 2 w 7"/>
                <a:gd name="T3" fmla="*/ 0 h 8"/>
                <a:gd name="T4" fmla="*/ 0 w 7"/>
                <a:gd name="T5" fmla="*/ 2 h 8"/>
                <a:gd name="T6" fmla="*/ 1 w 7"/>
                <a:gd name="T7" fmla="*/ 5 h 8"/>
                <a:gd name="T8" fmla="*/ 5 w 7"/>
                <a:gd name="T9" fmla="*/ 8 h 8"/>
                <a:gd name="T10" fmla="*/ 7 w 7"/>
                <a:gd name="T11" fmla="*/ 6 h 8"/>
                <a:gd name="T12" fmla="*/ 6 w 7"/>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6" y="3"/>
                  </a:moveTo>
                  <a:cubicBezTo>
                    <a:pt x="5" y="2"/>
                    <a:pt x="3" y="0"/>
                    <a:pt x="2" y="0"/>
                  </a:cubicBezTo>
                  <a:cubicBezTo>
                    <a:pt x="2" y="0"/>
                    <a:pt x="0" y="1"/>
                    <a:pt x="0" y="2"/>
                  </a:cubicBezTo>
                  <a:cubicBezTo>
                    <a:pt x="0" y="3"/>
                    <a:pt x="1" y="4"/>
                    <a:pt x="1" y="5"/>
                  </a:cubicBezTo>
                  <a:cubicBezTo>
                    <a:pt x="2" y="6"/>
                    <a:pt x="4" y="8"/>
                    <a:pt x="5" y="8"/>
                  </a:cubicBezTo>
                  <a:cubicBezTo>
                    <a:pt x="6" y="8"/>
                    <a:pt x="7" y="7"/>
                    <a:pt x="7" y="6"/>
                  </a:cubicBezTo>
                  <a:cubicBezTo>
                    <a:pt x="7" y="5"/>
                    <a:pt x="6" y="4"/>
                    <a:pt x="6" y="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1" name="Freeform 10">
              <a:extLst>
                <a:ext uri="{FF2B5EF4-FFF2-40B4-BE49-F238E27FC236}">
                  <a16:creationId xmlns:a16="http://schemas.microsoft.com/office/drawing/2014/main" id="{B2835114-A611-402B-BDF4-57A3C018D62B}"/>
                </a:ext>
              </a:extLst>
            </p:cNvPr>
            <p:cNvSpPr>
              <a:spLocks/>
            </p:cNvSpPr>
            <p:nvPr/>
          </p:nvSpPr>
          <p:spPr bwMode="auto">
            <a:xfrm>
              <a:off x="5984874" y="2457452"/>
              <a:ext cx="393700" cy="211139"/>
            </a:xfrm>
            <a:custGeom>
              <a:avLst/>
              <a:gdLst>
                <a:gd name="T0" fmla="*/ 247 w 466"/>
                <a:gd name="T1" fmla="*/ 38 h 250"/>
                <a:gd name="T2" fmla="*/ 256 w 466"/>
                <a:gd name="T3" fmla="*/ 22 h 250"/>
                <a:gd name="T4" fmla="*/ 277 w 466"/>
                <a:gd name="T5" fmla="*/ 5 h 250"/>
                <a:gd name="T6" fmla="*/ 291 w 466"/>
                <a:gd name="T7" fmla="*/ 0 h 250"/>
                <a:gd name="T8" fmla="*/ 307 w 466"/>
                <a:gd name="T9" fmla="*/ 27 h 250"/>
                <a:gd name="T10" fmla="*/ 321 w 466"/>
                <a:gd name="T11" fmla="*/ 26 h 250"/>
                <a:gd name="T12" fmla="*/ 331 w 466"/>
                <a:gd name="T13" fmla="*/ 28 h 250"/>
                <a:gd name="T14" fmla="*/ 325 w 466"/>
                <a:gd name="T15" fmla="*/ 43 h 250"/>
                <a:gd name="T16" fmla="*/ 305 w 466"/>
                <a:gd name="T17" fmla="*/ 54 h 250"/>
                <a:gd name="T18" fmla="*/ 306 w 466"/>
                <a:gd name="T19" fmla="*/ 66 h 250"/>
                <a:gd name="T20" fmla="*/ 297 w 466"/>
                <a:gd name="T21" fmla="*/ 77 h 250"/>
                <a:gd name="T22" fmla="*/ 301 w 466"/>
                <a:gd name="T23" fmla="*/ 94 h 250"/>
                <a:gd name="T24" fmla="*/ 305 w 466"/>
                <a:gd name="T25" fmla="*/ 107 h 250"/>
                <a:gd name="T26" fmla="*/ 311 w 466"/>
                <a:gd name="T27" fmla="*/ 99 h 250"/>
                <a:gd name="T28" fmla="*/ 321 w 466"/>
                <a:gd name="T29" fmla="*/ 101 h 250"/>
                <a:gd name="T30" fmla="*/ 350 w 466"/>
                <a:gd name="T31" fmla="*/ 118 h 250"/>
                <a:gd name="T32" fmla="*/ 356 w 466"/>
                <a:gd name="T33" fmla="*/ 138 h 250"/>
                <a:gd name="T34" fmla="*/ 358 w 466"/>
                <a:gd name="T35" fmla="*/ 145 h 250"/>
                <a:gd name="T36" fmla="*/ 376 w 466"/>
                <a:gd name="T37" fmla="*/ 147 h 250"/>
                <a:gd name="T38" fmla="*/ 391 w 466"/>
                <a:gd name="T39" fmla="*/ 169 h 250"/>
                <a:gd name="T40" fmla="*/ 422 w 466"/>
                <a:gd name="T41" fmla="*/ 170 h 250"/>
                <a:gd name="T42" fmla="*/ 442 w 466"/>
                <a:gd name="T43" fmla="*/ 153 h 250"/>
                <a:gd name="T44" fmla="*/ 440 w 466"/>
                <a:gd name="T45" fmla="*/ 132 h 250"/>
                <a:gd name="T46" fmla="*/ 438 w 466"/>
                <a:gd name="T47" fmla="*/ 136 h 250"/>
                <a:gd name="T48" fmla="*/ 428 w 466"/>
                <a:gd name="T49" fmla="*/ 113 h 250"/>
                <a:gd name="T50" fmla="*/ 413 w 466"/>
                <a:gd name="T51" fmla="*/ 119 h 250"/>
                <a:gd name="T52" fmla="*/ 412 w 466"/>
                <a:gd name="T53" fmla="*/ 104 h 250"/>
                <a:gd name="T54" fmla="*/ 453 w 466"/>
                <a:gd name="T55" fmla="*/ 130 h 250"/>
                <a:gd name="T56" fmla="*/ 464 w 466"/>
                <a:gd name="T57" fmla="*/ 172 h 250"/>
                <a:gd name="T58" fmla="*/ 462 w 466"/>
                <a:gd name="T59" fmla="*/ 189 h 250"/>
                <a:gd name="T60" fmla="*/ 458 w 466"/>
                <a:gd name="T61" fmla="*/ 169 h 250"/>
                <a:gd name="T62" fmla="*/ 430 w 466"/>
                <a:gd name="T63" fmla="*/ 185 h 250"/>
                <a:gd name="T64" fmla="*/ 423 w 466"/>
                <a:gd name="T65" fmla="*/ 186 h 250"/>
                <a:gd name="T66" fmla="*/ 407 w 466"/>
                <a:gd name="T67" fmla="*/ 196 h 250"/>
                <a:gd name="T68" fmla="*/ 389 w 466"/>
                <a:gd name="T69" fmla="*/ 213 h 250"/>
                <a:gd name="T70" fmla="*/ 364 w 466"/>
                <a:gd name="T71" fmla="*/ 244 h 250"/>
                <a:gd name="T72" fmla="*/ 359 w 466"/>
                <a:gd name="T73" fmla="*/ 242 h 250"/>
                <a:gd name="T74" fmla="*/ 382 w 466"/>
                <a:gd name="T75" fmla="*/ 215 h 250"/>
                <a:gd name="T76" fmla="*/ 380 w 466"/>
                <a:gd name="T77" fmla="*/ 196 h 250"/>
                <a:gd name="T78" fmla="*/ 373 w 466"/>
                <a:gd name="T79" fmla="*/ 186 h 250"/>
                <a:gd name="T80" fmla="*/ 366 w 466"/>
                <a:gd name="T81" fmla="*/ 195 h 250"/>
                <a:gd name="T82" fmla="*/ 358 w 466"/>
                <a:gd name="T83" fmla="*/ 202 h 250"/>
                <a:gd name="T84" fmla="*/ 357 w 466"/>
                <a:gd name="T85" fmla="*/ 212 h 250"/>
                <a:gd name="T86" fmla="*/ 353 w 466"/>
                <a:gd name="T87" fmla="*/ 213 h 250"/>
                <a:gd name="T88" fmla="*/ 348 w 466"/>
                <a:gd name="T89" fmla="*/ 217 h 250"/>
                <a:gd name="T90" fmla="*/ 346 w 466"/>
                <a:gd name="T91" fmla="*/ 229 h 250"/>
                <a:gd name="T92" fmla="*/ 327 w 466"/>
                <a:gd name="T93" fmla="*/ 239 h 250"/>
                <a:gd name="T94" fmla="*/ 296 w 466"/>
                <a:gd name="T95" fmla="*/ 202 h 250"/>
                <a:gd name="T96" fmla="*/ 269 w 466"/>
                <a:gd name="T97" fmla="*/ 163 h 250"/>
                <a:gd name="T98" fmla="*/ 97 w 466"/>
                <a:gd name="T99" fmla="*/ 212 h 250"/>
                <a:gd name="T100" fmla="*/ 2 w 466"/>
                <a:gd name="T101" fmla="*/ 23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6" h="250">
                  <a:moveTo>
                    <a:pt x="98" y="86"/>
                  </a:moveTo>
                  <a:cubicBezTo>
                    <a:pt x="99" y="85"/>
                    <a:pt x="99" y="85"/>
                    <a:pt x="99" y="85"/>
                  </a:cubicBezTo>
                  <a:cubicBezTo>
                    <a:pt x="242" y="47"/>
                    <a:pt x="242" y="47"/>
                    <a:pt x="242" y="47"/>
                  </a:cubicBezTo>
                  <a:cubicBezTo>
                    <a:pt x="242" y="47"/>
                    <a:pt x="246" y="44"/>
                    <a:pt x="247" y="42"/>
                  </a:cubicBezTo>
                  <a:cubicBezTo>
                    <a:pt x="247" y="41"/>
                    <a:pt x="246" y="39"/>
                    <a:pt x="247" y="38"/>
                  </a:cubicBezTo>
                  <a:cubicBezTo>
                    <a:pt x="248" y="37"/>
                    <a:pt x="253" y="38"/>
                    <a:pt x="254" y="36"/>
                  </a:cubicBezTo>
                  <a:cubicBezTo>
                    <a:pt x="255" y="36"/>
                    <a:pt x="255" y="33"/>
                    <a:pt x="254" y="32"/>
                  </a:cubicBezTo>
                  <a:cubicBezTo>
                    <a:pt x="254" y="31"/>
                    <a:pt x="253" y="30"/>
                    <a:pt x="252" y="30"/>
                  </a:cubicBezTo>
                  <a:cubicBezTo>
                    <a:pt x="252" y="29"/>
                    <a:pt x="252" y="27"/>
                    <a:pt x="253" y="26"/>
                  </a:cubicBezTo>
                  <a:cubicBezTo>
                    <a:pt x="253" y="25"/>
                    <a:pt x="255" y="22"/>
                    <a:pt x="256" y="22"/>
                  </a:cubicBezTo>
                  <a:cubicBezTo>
                    <a:pt x="258" y="21"/>
                    <a:pt x="261" y="21"/>
                    <a:pt x="263" y="21"/>
                  </a:cubicBezTo>
                  <a:cubicBezTo>
                    <a:pt x="264" y="20"/>
                    <a:pt x="265" y="19"/>
                    <a:pt x="266" y="18"/>
                  </a:cubicBezTo>
                  <a:cubicBezTo>
                    <a:pt x="266" y="17"/>
                    <a:pt x="265" y="13"/>
                    <a:pt x="266" y="12"/>
                  </a:cubicBezTo>
                  <a:cubicBezTo>
                    <a:pt x="267" y="11"/>
                    <a:pt x="270" y="10"/>
                    <a:pt x="271" y="9"/>
                  </a:cubicBezTo>
                  <a:cubicBezTo>
                    <a:pt x="272" y="8"/>
                    <a:pt x="276" y="6"/>
                    <a:pt x="277" y="5"/>
                  </a:cubicBezTo>
                  <a:cubicBezTo>
                    <a:pt x="277" y="4"/>
                    <a:pt x="277" y="2"/>
                    <a:pt x="278" y="2"/>
                  </a:cubicBezTo>
                  <a:cubicBezTo>
                    <a:pt x="279" y="1"/>
                    <a:pt x="281" y="1"/>
                    <a:pt x="282" y="1"/>
                  </a:cubicBezTo>
                  <a:cubicBezTo>
                    <a:pt x="283" y="1"/>
                    <a:pt x="286" y="2"/>
                    <a:pt x="287" y="2"/>
                  </a:cubicBezTo>
                  <a:cubicBezTo>
                    <a:pt x="288" y="2"/>
                    <a:pt x="289" y="2"/>
                    <a:pt x="290" y="2"/>
                  </a:cubicBezTo>
                  <a:cubicBezTo>
                    <a:pt x="290" y="2"/>
                    <a:pt x="291" y="1"/>
                    <a:pt x="291" y="0"/>
                  </a:cubicBezTo>
                  <a:cubicBezTo>
                    <a:pt x="292" y="2"/>
                    <a:pt x="294" y="5"/>
                    <a:pt x="295" y="7"/>
                  </a:cubicBezTo>
                  <a:cubicBezTo>
                    <a:pt x="296" y="8"/>
                    <a:pt x="297" y="12"/>
                    <a:pt x="298" y="13"/>
                  </a:cubicBezTo>
                  <a:cubicBezTo>
                    <a:pt x="298" y="14"/>
                    <a:pt x="300" y="17"/>
                    <a:pt x="301" y="18"/>
                  </a:cubicBezTo>
                  <a:cubicBezTo>
                    <a:pt x="302" y="20"/>
                    <a:pt x="304" y="22"/>
                    <a:pt x="306" y="24"/>
                  </a:cubicBezTo>
                  <a:cubicBezTo>
                    <a:pt x="306" y="25"/>
                    <a:pt x="307" y="27"/>
                    <a:pt x="307" y="27"/>
                  </a:cubicBezTo>
                  <a:cubicBezTo>
                    <a:pt x="308" y="28"/>
                    <a:pt x="309" y="28"/>
                    <a:pt x="310" y="28"/>
                  </a:cubicBezTo>
                  <a:cubicBezTo>
                    <a:pt x="311" y="29"/>
                    <a:pt x="313" y="30"/>
                    <a:pt x="314" y="31"/>
                  </a:cubicBezTo>
                  <a:cubicBezTo>
                    <a:pt x="315" y="31"/>
                    <a:pt x="317" y="32"/>
                    <a:pt x="318" y="32"/>
                  </a:cubicBezTo>
                  <a:cubicBezTo>
                    <a:pt x="319" y="32"/>
                    <a:pt x="320" y="31"/>
                    <a:pt x="320" y="30"/>
                  </a:cubicBezTo>
                  <a:cubicBezTo>
                    <a:pt x="321" y="29"/>
                    <a:pt x="320" y="27"/>
                    <a:pt x="321" y="26"/>
                  </a:cubicBezTo>
                  <a:cubicBezTo>
                    <a:pt x="321" y="25"/>
                    <a:pt x="321" y="24"/>
                    <a:pt x="322" y="23"/>
                  </a:cubicBezTo>
                  <a:cubicBezTo>
                    <a:pt x="322" y="23"/>
                    <a:pt x="324" y="21"/>
                    <a:pt x="325" y="22"/>
                  </a:cubicBezTo>
                  <a:cubicBezTo>
                    <a:pt x="326" y="22"/>
                    <a:pt x="327" y="23"/>
                    <a:pt x="327" y="24"/>
                  </a:cubicBezTo>
                  <a:cubicBezTo>
                    <a:pt x="328" y="24"/>
                    <a:pt x="328" y="27"/>
                    <a:pt x="328" y="27"/>
                  </a:cubicBezTo>
                  <a:cubicBezTo>
                    <a:pt x="329" y="28"/>
                    <a:pt x="331" y="27"/>
                    <a:pt x="331" y="28"/>
                  </a:cubicBezTo>
                  <a:cubicBezTo>
                    <a:pt x="332" y="29"/>
                    <a:pt x="332" y="31"/>
                    <a:pt x="331" y="32"/>
                  </a:cubicBezTo>
                  <a:cubicBezTo>
                    <a:pt x="331" y="33"/>
                    <a:pt x="329" y="34"/>
                    <a:pt x="328" y="35"/>
                  </a:cubicBezTo>
                  <a:cubicBezTo>
                    <a:pt x="328" y="36"/>
                    <a:pt x="330" y="39"/>
                    <a:pt x="330" y="40"/>
                  </a:cubicBezTo>
                  <a:cubicBezTo>
                    <a:pt x="330" y="41"/>
                    <a:pt x="328" y="42"/>
                    <a:pt x="327" y="43"/>
                  </a:cubicBezTo>
                  <a:cubicBezTo>
                    <a:pt x="327" y="43"/>
                    <a:pt x="325" y="43"/>
                    <a:pt x="325" y="43"/>
                  </a:cubicBezTo>
                  <a:cubicBezTo>
                    <a:pt x="323" y="43"/>
                    <a:pt x="322" y="46"/>
                    <a:pt x="321" y="46"/>
                  </a:cubicBezTo>
                  <a:cubicBezTo>
                    <a:pt x="321" y="47"/>
                    <a:pt x="319" y="47"/>
                    <a:pt x="319" y="48"/>
                  </a:cubicBezTo>
                  <a:cubicBezTo>
                    <a:pt x="318" y="48"/>
                    <a:pt x="316" y="50"/>
                    <a:pt x="315" y="50"/>
                  </a:cubicBezTo>
                  <a:cubicBezTo>
                    <a:pt x="313" y="51"/>
                    <a:pt x="311" y="52"/>
                    <a:pt x="309" y="53"/>
                  </a:cubicBezTo>
                  <a:cubicBezTo>
                    <a:pt x="308" y="53"/>
                    <a:pt x="306" y="54"/>
                    <a:pt x="305" y="54"/>
                  </a:cubicBezTo>
                  <a:cubicBezTo>
                    <a:pt x="305" y="55"/>
                    <a:pt x="303" y="56"/>
                    <a:pt x="303" y="57"/>
                  </a:cubicBezTo>
                  <a:cubicBezTo>
                    <a:pt x="303" y="58"/>
                    <a:pt x="303" y="60"/>
                    <a:pt x="304" y="60"/>
                  </a:cubicBezTo>
                  <a:cubicBezTo>
                    <a:pt x="305" y="61"/>
                    <a:pt x="308" y="60"/>
                    <a:pt x="308" y="60"/>
                  </a:cubicBezTo>
                  <a:cubicBezTo>
                    <a:pt x="309" y="61"/>
                    <a:pt x="310" y="64"/>
                    <a:pt x="310" y="65"/>
                  </a:cubicBezTo>
                  <a:cubicBezTo>
                    <a:pt x="309" y="66"/>
                    <a:pt x="307" y="65"/>
                    <a:pt x="306" y="66"/>
                  </a:cubicBezTo>
                  <a:cubicBezTo>
                    <a:pt x="306" y="66"/>
                    <a:pt x="306" y="68"/>
                    <a:pt x="305" y="69"/>
                  </a:cubicBezTo>
                  <a:cubicBezTo>
                    <a:pt x="305" y="69"/>
                    <a:pt x="304" y="70"/>
                    <a:pt x="304" y="71"/>
                  </a:cubicBezTo>
                  <a:cubicBezTo>
                    <a:pt x="303" y="71"/>
                    <a:pt x="301" y="72"/>
                    <a:pt x="300" y="72"/>
                  </a:cubicBezTo>
                  <a:cubicBezTo>
                    <a:pt x="300" y="73"/>
                    <a:pt x="300" y="75"/>
                    <a:pt x="300" y="76"/>
                  </a:cubicBezTo>
                  <a:cubicBezTo>
                    <a:pt x="299" y="76"/>
                    <a:pt x="298" y="77"/>
                    <a:pt x="297" y="77"/>
                  </a:cubicBezTo>
                  <a:cubicBezTo>
                    <a:pt x="297" y="77"/>
                    <a:pt x="295" y="79"/>
                    <a:pt x="295" y="80"/>
                  </a:cubicBezTo>
                  <a:cubicBezTo>
                    <a:pt x="295" y="81"/>
                    <a:pt x="295" y="83"/>
                    <a:pt x="296" y="84"/>
                  </a:cubicBezTo>
                  <a:cubicBezTo>
                    <a:pt x="296" y="85"/>
                    <a:pt x="299" y="86"/>
                    <a:pt x="299" y="87"/>
                  </a:cubicBezTo>
                  <a:cubicBezTo>
                    <a:pt x="300" y="88"/>
                    <a:pt x="301" y="90"/>
                    <a:pt x="301" y="91"/>
                  </a:cubicBezTo>
                  <a:cubicBezTo>
                    <a:pt x="302" y="91"/>
                    <a:pt x="302" y="93"/>
                    <a:pt x="301" y="94"/>
                  </a:cubicBezTo>
                  <a:cubicBezTo>
                    <a:pt x="301" y="94"/>
                    <a:pt x="299" y="94"/>
                    <a:pt x="298" y="94"/>
                  </a:cubicBezTo>
                  <a:cubicBezTo>
                    <a:pt x="298" y="94"/>
                    <a:pt x="296" y="94"/>
                    <a:pt x="295" y="94"/>
                  </a:cubicBezTo>
                  <a:cubicBezTo>
                    <a:pt x="294" y="96"/>
                    <a:pt x="296" y="100"/>
                    <a:pt x="297" y="101"/>
                  </a:cubicBezTo>
                  <a:cubicBezTo>
                    <a:pt x="298" y="102"/>
                    <a:pt x="300" y="105"/>
                    <a:pt x="301" y="106"/>
                  </a:cubicBezTo>
                  <a:cubicBezTo>
                    <a:pt x="302" y="106"/>
                    <a:pt x="304" y="107"/>
                    <a:pt x="305" y="107"/>
                  </a:cubicBezTo>
                  <a:cubicBezTo>
                    <a:pt x="306" y="107"/>
                    <a:pt x="308" y="105"/>
                    <a:pt x="308" y="105"/>
                  </a:cubicBezTo>
                  <a:cubicBezTo>
                    <a:pt x="309" y="105"/>
                    <a:pt x="311" y="105"/>
                    <a:pt x="311" y="105"/>
                  </a:cubicBezTo>
                  <a:cubicBezTo>
                    <a:pt x="312" y="104"/>
                    <a:pt x="312" y="103"/>
                    <a:pt x="313" y="102"/>
                  </a:cubicBezTo>
                  <a:cubicBezTo>
                    <a:pt x="313" y="102"/>
                    <a:pt x="313" y="100"/>
                    <a:pt x="312" y="100"/>
                  </a:cubicBezTo>
                  <a:cubicBezTo>
                    <a:pt x="312" y="99"/>
                    <a:pt x="311" y="99"/>
                    <a:pt x="311" y="99"/>
                  </a:cubicBezTo>
                  <a:cubicBezTo>
                    <a:pt x="310" y="98"/>
                    <a:pt x="309" y="97"/>
                    <a:pt x="309" y="96"/>
                  </a:cubicBezTo>
                  <a:cubicBezTo>
                    <a:pt x="309" y="95"/>
                    <a:pt x="310" y="95"/>
                    <a:pt x="311" y="94"/>
                  </a:cubicBezTo>
                  <a:cubicBezTo>
                    <a:pt x="312" y="94"/>
                    <a:pt x="315" y="95"/>
                    <a:pt x="316" y="96"/>
                  </a:cubicBezTo>
                  <a:cubicBezTo>
                    <a:pt x="317" y="96"/>
                    <a:pt x="317" y="99"/>
                    <a:pt x="318" y="99"/>
                  </a:cubicBezTo>
                  <a:cubicBezTo>
                    <a:pt x="318" y="100"/>
                    <a:pt x="320" y="101"/>
                    <a:pt x="321" y="101"/>
                  </a:cubicBezTo>
                  <a:cubicBezTo>
                    <a:pt x="322" y="101"/>
                    <a:pt x="325" y="100"/>
                    <a:pt x="326" y="100"/>
                  </a:cubicBezTo>
                  <a:cubicBezTo>
                    <a:pt x="327" y="100"/>
                    <a:pt x="330" y="100"/>
                    <a:pt x="332" y="101"/>
                  </a:cubicBezTo>
                  <a:cubicBezTo>
                    <a:pt x="333" y="101"/>
                    <a:pt x="335" y="103"/>
                    <a:pt x="336" y="104"/>
                  </a:cubicBezTo>
                  <a:cubicBezTo>
                    <a:pt x="337" y="105"/>
                    <a:pt x="341" y="108"/>
                    <a:pt x="342" y="110"/>
                  </a:cubicBezTo>
                  <a:cubicBezTo>
                    <a:pt x="344" y="112"/>
                    <a:pt x="348" y="116"/>
                    <a:pt x="350" y="118"/>
                  </a:cubicBezTo>
                  <a:cubicBezTo>
                    <a:pt x="352" y="119"/>
                    <a:pt x="354" y="121"/>
                    <a:pt x="355" y="122"/>
                  </a:cubicBezTo>
                  <a:cubicBezTo>
                    <a:pt x="356" y="123"/>
                    <a:pt x="357" y="125"/>
                    <a:pt x="357" y="126"/>
                  </a:cubicBezTo>
                  <a:cubicBezTo>
                    <a:pt x="357" y="127"/>
                    <a:pt x="356" y="131"/>
                    <a:pt x="356" y="132"/>
                  </a:cubicBezTo>
                  <a:cubicBezTo>
                    <a:pt x="356" y="133"/>
                    <a:pt x="355" y="134"/>
                    <a:pt x="355" y="134"/>
                  </a:cubicBezTo>
                  <a:cubicBezTo>
                    <a:pt x="355" y="135"/>
                    <a:pt x="356" y="137"/>
                    <a:pt x="356" y="138"/>
                  </a:cubicBezTo>
                  <a:cubicBezTo>
                    <a:pt x="356" y="138"/>
                    <a:pt x="355" y="139"/>
                    <a:pt x="354" y="140"/>
                  </a:cubicBezTo>
                  <a:cubicBezTo>
                    <a:pt x="353" y="140"/>
                    <a:pt x="352" y="138"/>
                    <a:pt x="351" y="139"/>
                  </a:cubicBezTo>
                  <a:cubicBezTo>
                    <a:pt x="351" y="139"/>
                    <a:pt x="350" y="140"/>
                    <a:pt x="351" y="141"/>
                  </a:cubicBezTo>
                  <a:cubicBezTo>
                    <a:pt x="351" y="142"/>
                    <a:pt x="354" y="142"/>
                    <a:pt x="355" y="143"/>
                  </a:cubicBezTo>
                  <a:cubicBezTo>
                    <a:pt x="356" y="143"/>
                    <a:pt x="357" y="145"/>
                    <a:pt x="358" y="145"/>
                  </a:cubicBezTo>
                  <a:cubicBezTo>
                    <a:pt x="359" y="146"/>
                    <a:pt x="362" y="146"/>
                    <a:pt x="364" y="146"/>
                  </a:cubicBezTo>
                  <a:cubicBezTo>
                    <a:pt x="364" y="147"/>
                    <a:pt x="366" y="147"/>
                    <a:pt x="366" y="146"/>
                  </a:cubicBezTo>
                  <a:cubicBezTo>
                    <a:pt x="367" y="146"/>
                    <a:pt x="368" y="145"/>
                    <a:pt x="369" y="145"/>
                  </a:cubicBezTo>
                  <a:cubicBezTo>
                    <a:pt x="369" y="145"/>
                    <a:pt x="370" y="144"/>
                    <a:pt x="371" y="144"/>
                  </a:cubicBezTo>
                  <a:cubicBezTo>
                    <a:pt x="373" y="144"/>
                    <a:pt x="375" y="146"/>
                    <a:pt x="376" y="147"/>
                  </a:cubicBezTo>
                  <a:cubicBezTo>
                    <a:pt x="377" y="148"/>
                    <a:pt x="379" y="150"/>
                    <a:pt x="379" y="151"/>
                  </a:cubicBezTo>
                  <a:cubicBezTo>
                    <a:pt x="380" y="153"/>
                    <a:pt x="381" y="155"/>
                    <a:pt x="382" y="156"/>
                  </a:cubicBezTo>
                  <a:cubicBezTo>
                    <a:pt x="382" y="158"/>
                    <a:pt x="381" y="161"/>
                    <a:pt x="381" y="162"/>
                  </a:cubicBezTo>
                  <a:cubicBezTo>
                    <a:pt x="381" y="163"/>
                    <a:pt x="383" y="165"/>
                    <a:pt x="383" y="166"/>
                  </a:cubicBezTo>
                  <a:cubicBezTo>
                    <a:pt x="385" y="167"/>
                    <a:pt x="389" y="169"/>
                    <a:pt x="391" y="169"/>
                  </a:cubicBezTo>
                  <a:cubicBezTo>
                    <a:pt x="393" y="170"/>
                    <a:pt x="397" y="171"/>
                    <a:pt x="399" y="171"/>
                  </a:cubicBezTo>
                  <a:cubicBezTo>
                    <a:pt x="400" y="171"/>
                    <a:pt x="403" y="171"/>
                    <a:pt x="404" y="171"/>
                  </a:cubicBezTo>
                  <a:cubicBezTo>
                    <a:pt x="406" y="171"/>
                    <a:pt x="409" y="169"/>
                    <a:pt x="411" y="168"/>
                  </a:cubicBezTo>
                  <a:cubicBezTo>
                    <a:pt x="412" y="168"/>
                    <a:pt x="416" y="168"/>
                    <a:pt x="418" y="168"/>
                  </a:cubicBezTo>
                  <a:cubicBezTo>
                    <a:pt x="419" y="168"/>
                    <a:pt x="421" y="170"/>
                    <a:pt x="422" y="170"/>
                  </a:cubicBezTo>
                  <a:cubicBezTo>
                    <a:pt x="422" y="170"/>
                    <a:pt x="423" y="168"/>
                    <a:pt x="424" y="168"/>
                  </a:cubicBezTo>
                  <a:cubicBezTo>
                    <a:pt x="424" y="167"/>
                    <a:pt x="425" y="165"/>
                    <a:pt x="426" y="164"/>
                  </a:cubicBezTo>
                  <a:cubicBezTo>
                    <a:pt x="427" y="163"/>
                    <a:pt x="429" y="161"/>
                    <a:pt x="430" y="161"/>
                  </a:cubicBezTo>
                  <a:cubicBezTo>
                    <a:pt x="431" y="160"/>
                    <a:pt x="434" y="159"/>
                    <a:pt x="435" y="159"/>
                  </a:cubicBezTo>
                  <a:cubicBezTo>
                    <a:pt x="437" y="157"/>
                    <a:pt x="440" y="155"/>
                    <a:pt x="442" y="153"/>
                  </a:cubicBezTo>
                  <a:cubicBezTo>
                    <a:pt x="443" y="152"/>
                    <a:pt x="445" y="150"/>
                    <a:pt x="446" y="149"/>
                  </a:cubicBezTo>
                  <a:cubicBezTo>
                    <a:pt x="447" y="148"/>
                    <a:pt x="448" y="145"/>
                    <a:pt x="448" y="143"/>
                  </a:cubicBezTo>
                  <a:cubicBezTo>
                    <a:pt x="447" y="141"/>
                    <a:pt x="445" y="138"/>
                    <a:pt x="444" y="136"/>
                  </a:cubicBezTo>
                  <a:cubicBezTo>
                    <a:pt x="444" y="135"/>
                    <a:pt x="444" y="133"/>
                    <a:pt x="443" y="132"/>
                  </a:cubicBezTo>
                  <a:cubicBezTo>
                    <a:pt x="443" y="132"/>
                    <a:pt x="441" y="132"/>
                    <a:pt x="440" y="132"/>
                  </a:cubicBezTo>
                  <a:cubicBezTo>
                    <a:pt x="440" y="131"/>
                    <a:pt x="440" y="130"/>
                    <a:pt x="440" y="129"/>
                  </a:cubicBezTo>
                  <a:cubicBezTo>
                    <a:pt x="440" y="129"/>
                    <a:pt x="439" y="127"/>
                    <a:pt x="438" y="127"/>
                  </a:cubicBezTo>
                  <a:cubicBezTo>
                    <a:pt x="437" y="128"/>
                    <a:pt x="436" y="130"/>
                    <a:pt x="436" y="130"/>
                  </a:cubicBezTo>
                  <a:cubicBezTo>
                    <a:pt x="436" y="131"/>
                    <a:pt x="438" y="133"/>
                    <a:pt x="438" y="133"/>
                  </a:cubicBezTo>
                  <a:cubicBezTo>
                    <a:pt x="438" y="134"/>
                    <a:pt x="438" y="136"/>
                    <a:pt x="438" y="136"/>
                  </a:cubicBezTo>
                  <a:cubicBezTo>
                    <a:pt x="437" y="137"/>
                    <a:pt x="436" y="137"/>
                    <a:pt x="436" y="137"/>
                  </a:cubicBezTo>
                  <a:cubicBezTo>
                    <a:pt x="434" y="137"/>
                    <a:pt x="434" y="134"/>
                    <a:pt x="433" y="132"/>
                  </a:cubicBezTo>
                  <a:cubicBezTo>
                    <a:pt x="433" y="131"/>
                    <a:pt x="433" y="129"/>
                    <a:pt x="432" y="127"/>
                  </a:cubicBezTo>
                  <a:cubicBezTo>
                    <a:pt x="432" y="125"/>
                    <a:pt x="431" y="120"/>
                    <a:pt x="430" y="118"/>
                  </a:cubicBezTo>
                  <a:cubicBezTo>
                    <a:pt x="429" y="117"/>
                    <a:pt x="429" y="114"/>
                    <a:pt x="428" y="113"/>
                  </a:cubicBezTo>
                  <a:cubicBezTo>
                    <a:pt x="427" y="111"/>
                    <a:pt x="424" y="110"/>
                    <a:pt x="422" y="110"/>
                  </a:cubicBezTo>
                  <a:cubicBezTo>
                    <a:pt x="421" y="109"/>
                    <a:pt x="417" y="108"/>
                    <a:pt x="416" y="109"/>
                  </a:cubicBezTo>
                  <a:cubicBezTo>
                    <a:pt x="415" y="109"/>
                    <a:pt x="414" y="111"/>
                    <a:pt x="413" y="112"/>
                  </a:cubicBezTo>
                  <a:cubicBezTo>
                    <a:pt x="413" y="113"/>
                    <a:pt x="414" y="115"/>
                    <a:pt x="414" y="116"/>
                  </a:cubicBezTo>
                  <a:cubicBezTo>
                    <a:pt x="414" y="116"/>
                    <a:pt x="414" y="119"/>
                    <a:pt x="413" y="119"/>
                  </a:cubicBezTo>
                  <a:cubicBezTo>
                    <a:pt x="412" y="120"/>
                    <a:pt x="410" y="118"/>
                    <a:pt x="409" y="117"/>
                  </a:cubicBezTo>
                  <a:cubicBezTo>
                    <a:pt x="408" y="116"/>
                    <a:pt x="407" y="114"/>
                    <a:pt x="406" y="114"/>
                  </a:cubicBezTo>
                  <a:cubicBezTo>
                    <a:pt x="406" y="113"/>
                    <a:pt x="404" y="112"/>
                    <a:pt x="404" y="111"/>
                  </a:cubicBezTo>
                  <a:cubicBezTo>
                    <a:pt x="403" y="110"/>
                    <a:pt x="405" y="108"/>
                    <a:pt x="406" y="107"/>
                  </a:cubicBezTo>
                  <a:cubicBezTo>
                    <a:pt x="407" y="106"/>
                    <a:pt x="410" y="105"/>
                    <a:pt x="412" y="104"/>
                  </a:cubicBezTo>
                  <a:cubicBezTo>
                    <a:pt x="414" y="104"/>
                    <a:pt x="419" y="104"/>
                    <a:pt x="422" y="104"/>
                  </a:cubicBezTo>
                  <a:cubicBezTo>
                    <a:pt x="424" y="105"/>
                    <a:pt x="427" y="106"/>
                    <a:pt x="429" y="107"/>
                  </a:cubicBezTo>
                  <a:cubicBezTo>
                    <a:pt x="432" y="109"/>
                    <a:pt x="437" y="113"/>
                    <a:pt x="439" y="115"/>
                  </a:cubicBezTo>
                  <a:cubicBezTo>
                    <a:pt x="441" y="117"/>
                    <a:pt x="444" y="121"/>
                    <a:pt x="446" y="123"/>
                  </a:cubicBezTo>
                  <a:cubicBezTo>
                    <a:pt x="447" y="125"/>
                    <a:pt x="451" y="128"/>
                    <a:pt x="453" y="130"/>
                  </a:cubicBezTo>
                  <a:cubicBezTo>
                    <a:pt x="455" y="133"/>
                    <a:pt x="457" y="140"/>
                    <a:pt x="459" y="143"/>
                  </a:cubicBezTo>
                  <a:cubicBezTo>
                    <a:pt x="460" y="145"/>
                    <a:pt x="462" y="150"/>
                    <a:pt x="463" y="153"/>
                  </a:cubicBezTo>
                  <a:cubicBezTo>
                    <a:pt x="464" y="155"/>
                    <a:pt x="464" y="160"/>
                    <a:pt x="464" y="162"/>
                  </a:cubicBezTo>
                  <a:cubicBezTo>
                    <a:pt x="465" y="164"/>
                    <a:pt x="464" y="166"/>
                    <a:pt x="464" y="167"/>
                  </a:cubicBezTo>
                  <a:cubicBezTo>
                    <a:pt x="464" y="168"/>
                    <a:pt x="463" y="171"/>
                    <a:pt x="464" y="172"/>
                  </a:cubicBezTo>
                  <a:cubicBezTo>
                    <a:pt x="464" y="173"/>
                    <a:pt x="465" y="176"/>
                    <a:pt x="465" y="176"/>
                  </a:cubicBezTo>
                  <a:cubicBezTo>
                    <a:pt x="465" y="176"/>
                    <a:pt x="466" y="180"/>
                    <a:pt x="465" y="181"/>
                  </a:cubicBezTo>
                  <a:cubicBezTo>
                    <a:pt x="465" y="183"/>
                    <a:pt x="465" y="186"/>
                    <a:pt x="465" y="187"/>
                  </a:cubicBezTo>
                  <a:cubicBezTo>
                    <a:pt x="465" y="188"/>
                    <a:pt x="466" y="192"/>
                    <a:pt x="464" y="193"/>
                  </a:cubicBezTo>
                  <a:cubicBezTo>
                    <a:pt x="463" y="193"/>
                    <a:pt x="462" y="190"/>
                    <a:pt x="462" y="189"/>
                  </a:cubicBezTo>
                  <a:cubicBezTo>
                    <a:pt x="461" y="188"/>
                    <a:pt x="460" y="186"/>
                    <a:pt x="460" y="185"/>
                  </a:cubicBezTo>
                  <a:cubicBezTo>
                    <a:pt x="459" y="183"/>
                    <a:pt x="460" y="181"/>
                    <a:pt x="460" y="180"/>
                  </a:cubicBezTo>
                  <a:cubicBezTo>
                    <a:pt x="460" y="178"/>
                    <a:pt x="461" y="176"/>
                    <a:pt x="461" y="175"/>
                  </a:cubicBezTo>
                  <a:cubicBezTo>
                    <a:pt x="461" y="174"/>
                    <a:pt x="461" y="173"/>
                    <a:pt x="461" y="172"/>
                  </a:cubicBezTo>
                  <a:cubicBezTo>
                    <a:pt x="460" y="171"/>
                    <a:pt x="459" y="170"/>
                    <a:pt x="458" y="169"/>
                  </a:cubicBezTo>
                  <a:cubicBezTo>
                    <a:pt x="457" y="168"/>
                    <a:pt x="455" y="168"/>
                    <a:pt x="454" y="169"/>
                  </a:cubicBezTo>
                  <a:cubicBezTo>
                    <a:pt x="452" y="169"/>
                    <a:pt x="451" y="171"/>
                    <a:pt x="449" y="172"/>
                  </a:cubicBezTo>
                  <a:cubicBezTo>
                    <a:pt x="448" y="173"/>
                    <a:pt x="444" y="175"/>
                    <a:pt x="442" y="176"/>
                  </a:cubicBezTo>
                  <a:cubicBezTo>
                    <a:pt x="441" y="177"/>
                    <a:pt x="437" y="179"/>
                    <a:pt x="436" y="181"/>
                  </a:cubicBezTo>
                  <a:cubicBezTo>
                    <a:pt x="434" y="182"/>
                    <a:pt x="431" y="183"/>
                    <a:pt x="430" y="185"/>
                  </a:cubicBezTo>
                  <a:cubicBezTo>
                    <a:pt x="429" y="186"/>
                    <a:pt x="429" y="188"/>
                    <a:pt x="429" y="189"/>
                  </a:cubicBezTo>
                  <a:cubicBezTo>
                    <a:pt x="428" y="190"/>
                    <a:pt x="427" y="191"/>
                    <a:pt x="427" y="191"/>
                  </a:cubicBezTo>
                  <a:cubicBezTo>
                    <a:pt x="426" y="190"/>
                    <a:pt x="426" y="189"/>
                    <a:pt x="426" y="188"/>
                  </a:cubicBezTo>
                  <a:cubicBezTo>
                    <a:pt x="425" y="188"/>
                    <a:pt x="425" y="187"/>
                    <a:pt x="425" y="186"/>
                  </a:cubicBezTo>
                  <a:cubicBezTo>
                    <a:pt x="424" y="186"/>
                    <a:pt x="423" y="186"/>
                    <a:pt x="423" y="186"/>
                  </a:cubicBezTo>
                  <a:cubicBezTo>
                    <a:pt x="422" y="187"/>
                    <a:pt x="421" y="188"/>
                    <a:pt x="420" y="188"/>
                  </a:cubicBezTo>
                  <a:cubicBezTo>
                    <a:pt x="419" y="188"/>
                    <a:pt x="417" y="188"/>
                    <a:pt x="416" y="188"/>
                  </a:cubicBezTo>
                  <a:cubicBezTo>
                    <a:pt x="414" y="189"/>
                    <a:pt x="414" y="192"/>
                    <a:pt x="414" y="193"/>
                  </a:cubicBezTo>
                  <a:cubicBezTo>
                    <a:pt x="413" y="194"/>
                    <a:pt x="411" y="195"/>
                    <a:pt x="410" y="195"/>
                  </a:cubicBezTo>
                  <a:cubicBezTo>
                    <a:pt x="409" y="196"/>
                    <a:pt x="407" y="196"/>
                    <a:pt x="407" y="196"/>
                  </a:cubicBezTo>
                  <a:cubicBezTo>
                    <a:pt x="406" y="197"/>
                    <a:pt x="406" y="199"/>
                    <a:pt x="405" y="200"/>
                  </a:cubicBezTo>
                  <a:cubicBezTo>
                    <a:pt x="405" y="202"/>
                    <a:pt x="405" y="204"/>
                    <a:pt x="404" y="206"/>
                  </a:cubicBezTo>
                  <a:cubicBezTo>
                    <a:pt x="403" y="207"/>
                    <a:pt x="401" y="208"/>
                    <a:pt x="401" y="208"/>
                  </a:cubicBezTo>
                  <a:cubicBezTo>
                    <a:pt x="400" y="208"/>
                    <a:pt x="396" y="211"/>
                    <a:pt x="395" y="211"/>
                  </a:cubicBezTo>
                  <a:cubicBezTo>
                    <a:pt x="393" y="212"/>
                    <a:pt x="390" y="212"/>
                    <a:pt x="389" y="213"/>
                  </a:cubicBezTo>
                  <a:cubicBezTo>
                    <a:pt x="387" y="214"/>
                    <a:pt x="386" y="218"/>
                    <a:pt x="385" y="220"/>
                  </a:cubicBezTo>
                  <a:cubicBezTo>
                    <a:pt x="384" y="222"/>
                    <a:pt x="381" y="225"/>
                    <a:pt x="379" y="227"/>
                  </a:cubicBezTo>
                  <a:cubicBezTo>
                    <a:pt x="378" y="229"/>
                    <a:pt x="375" y="232"/>
                    <a:pt x="373" y="234"/>
                  </a:cubicBezTo>
                  <a:cubicBezTo>
                    <a:pt x="372" y="235"/>
                    <a:pt x="370" y="238"/>
                    <a:pt x="369" y="239"/>
                  </a:cubicBezTo>
                  <a:cubicBezTo>
                    <a:pt x="368" y="241"/>
                    <a:pt x="365" y="243"/>
                    <a:pt x="364" y="244"/>
                  </a:cubicBezTo>
                  <a:cubicBezTo>
                    <a:pt x="362" y="245"/>
                    <a:pt x="360" y="247"/>
                    <a:pt x="358" y="248"/>
                  </a:cubicBezTo>
                  <a:cubicBezTo>
                    <a:pt x="357" y="248"/>
                    <a:pt x="356" y="250"/>
                    <a:pt x="355" y="250"/>
                  </a:cubicBezTo>
                  <a:cubicBezTo>
                    <a:pt x="354" y="249"/>
                    <a:pt x="353" y="248"/>
                    <a:pt x="353" y="248"/>
                  </a:cubicBezTo>
                  <a:cubicBezTo>
                    <a:pt x="352" y="247"/>
                    <a:pt x="353" y="245"/>
                    <a:pt x="354" y="245"/>
                  </a:cubicBezTo>
                  <a:cubicBezTo>
                    <a:pt x="355" y="244"/>
                    <a:pt x="358" y="243"/>
                    <a:pt x="359" y="242"/>
                  </a:cubicBezTo>
                  <a:cubicBezTo>
                    <a:pt x="361" y="241"/>
                    <a:pt x="363" y="239"/>
                    <a:pt x="364" y="238"/>
                  </a:cubicBezTo>
                  <a:cubicBezTo>
                    <a:pt x="366" y="236"/>
                    <a:pt x="369" y="232"/>
                    <a:pt x="370" y="230"/>
                  </a:cubicBezTo>
                  <a:cubicBezTo>
                    <a:pt x="372" y="229"/>
                    <a:pt x="374" y="225"/>
                    <a:pt x="376" y="224"/>
                  </a:cubicBezTo>
                  <a:cubicBezTo>
                    <a:pt x="377" y="222"/>
                    <a:pt x="379" y="220"/>
                    <a:pt x="380" y="218"/>
                  </a:cubicBezTo>
                  <a:cubicBezTo>
                    <a:pt x="380" y="218"/>
                    <a:pt x="382" y="216"/>
                    <a:pt x="382" y="215"/>
                  </a:cubicBezTo>
                  <a:cubicBezTo>
                    <a:pt x="383" y="214"/>
                    <a:pt x="384" y="212"/>
                    <a:pt x="384" y="210"/>
                  </a:cubicBezTo>
                  <a:cubicBezTo>
                    <a:pt x="384" y="209"/>
                    <a:pt x="383" y="207"/>
                    <a:pt x="382" y="206"/>
                  </a:cubicBezTo>
                  <a:cubicBezTo>
                    <a:pt x="381" y="206"/>
                    <a:pt x="379" y="205"/>
                    <a:pt x="379" y="204"/>
                  </a:cubicBezTo>
                  <a:cubicBezTo>
                    <a:pt x="378" y="203"/>
                    <a:pt x="378" y="201"/>
                    <a:pt x="378" y="199"/>
                  </a:cubicBezTo>
                  <a:cubicBezTo>
                    <a:pt x="379" y="198"/>
                    <a:pt x="380" y="197"/>
                    <a:pt x="380" y="196"/>
                  </a:cubicBezTo>
                  <a:cubicBezTo>
                    <a:pt x="379" y="195"/>
                    <a:pt x="378" y="193"/>
                    <a:pt x="377" y="193"/>
                  </a:cubicBezTo>
                  <a:cubicBezTo>
                    <a:pt x="377" y="192"/>
                    <a:pt x="376" y="191"/>
                    <a:pt x="376" y="191"/>
                  </a:cubicBezTo>
                  <a:cubicBezTo>
                    <a:pt x="376" y="190"/>
                    <a:pt x="377" y="189"/>
                    <a:pt x="377" y="189"/>
                  </a:cubicBezTo>
                  <a:cubicBezTo>
                    <a:pt x="377" y="188"/>
                    <a:pt x="378" y="187"/>
                    <a:pt x="378" y="186"/>
                  </a:cubicBezTo>
                  <a:cubicBezTo>
                    <a:pt x="377" y="185"/>
                    <a:pt x="374" y="186"/>
                    <a:pt x="373" y="186"/>
                  </a:cubicBezTo>
                  <a:cubicBezTo>
                    <a:pt x="372" y="186"/>
                    <a:pt x="370" y="187"/>
                    <a:pt x="369" y="187"/>
                  </a:cubicBezTo>
                  <a:cubicBezTo>
                    <a:pt x="368" y="187"/>
                    <a:pt x="366" y="186"/>
                    <a:pt x="365" y="187"/>
                  </a:cubicBezTo>
                  <a:cubicBezTo>
                    <a:pt x="365" y="187"/>
                    <a:pt x="364" y="189"/>
                    <a:pt x="364" y="189"/>
                  </a:cubicBezTo>
                  <a:cubicBezTo>
                    <a:pt x="364" y="190"/>
                    <a:pt x="366" y="191"/>
                    <a:pt x="366" y="192"/>
                  </a:cubicBezTo>
                  <a:cubicBezTo>
                    <a:pt x="366" y="193"/>
                    <a:pt x="366" y="194"/>
                    <a:pt x="366" y="195"/>
                  </a:cubicBezTo>
                  <a:cubicBezTo>
                    <a:pt x="365" y="195"/>
                    <a:pt x="364" y="195"/>
                    <a:pt x="364" y="196"/>
                  </a:cubicBezTo>
                  <a:cubicBezTo>
                    <a:pt x="363" y="196"/>
                    <a:pt x="363" y="197"/>
                    <a:pt x="363" y="198"/>
                  </a:cubicBezTo>
                  <a:cubicBezTo>
                    <a:pt x="363" y="199"/>
                    <a:pt x="365" y="200"/>
                    <a:pt x="365" y="200"/>
                  </a:cubicBezTo>
                  <a:cubicBezTo>
                    <a:pt x="364" y="201"/>
                    <a:pt x="363" y="203"/>
                    <a:pt x="362" y="203"/>
                  </a:cubicBezTo>
                  <a:cubicBezTo>
                    <a:pt x="361" y="203"/>
                    <a:pt x="359" y="202"/>
                    <a:pt x="358" y="202"/>
                  </a:cubicBezTo>
                  <a:cubicBezTo>
                    <a:pt x="358" y="203"/>
                    <a:pt x="358" y="204"/>
                    <a:pt x="358" y="204"/>
                  </a:cubicBezTo>
                  <a:cubicBezTo>
                    <a:pt x="358" y="205"/>
                    <a:pt x="360" y="205"/>
                    <a:pt x="360" y="206"/>
                  </a:cubicBezTo>
                  <a:cubicBezTo>
                    <a:pt x="361" y="206"/>
                    <a:pt x="360" y="208"/>
                    <a:pt x="359" y="209"/>
                  </a:cubicBezTo>
                  <a:cubicBezTo>
                    <a:pt x="358" y="209"/>
                    <a:pt x="356" y="209"/>
                    <a:pt x="355" y="210"/>
                  </a:cubicBezTo>
                  <a:cubicBezTo>
                    <a:pt x="355" y="210"/>
                    <a:pt x="357" y="212"/>
                    <a:pt x="357" y="212"/>
                  </a:cubicBezTo>
                  <a:cubicBezTo>
                    <a:pt x="358" y="213"/>
                    <a:pt x="360" y="212"/>
                    <a:pt x="360" y="212"/>
                  </a:cubicBezTo>
                  <a:cubicBezTo>
                    <a:pt x="361" y="213"/>
                    <a:pt x="360" y="215"/>
                    <a:pt x="360" y="215"/>
                  </a:cubicBezTo>
                  <a:cubicBezTo>
                    <a:pt x="359" y="216"/>
                    <a:pt x="358" y="216"/>
                    <a:pt x="357" y="216"/>
                  </a:cubicBezTo>
                  <a:cubicBezTo>
                    <a:pt x="357" y="216"/>
                    <a:pt x="355" y="216"/>
                    <a:pt x="354" y="216"/>
                  </a:cubicBezTo>
                  <a:cubicBezTo>
                    <a:pt x="354" y="215"/>
                    <a:pt x="353" y="214"/>
                    <a:pt x="353" y="213"/>
                  </a:cubicBezTo>
                  <a:cubicBezTo>
                    <a:pt x="352" y="212"/>
                    <a:pt x="352" y="211"/>
                    <a:pt x="352" y="210"/>
                  </a:cubicBezTo>
                  <a:cubicBezTo>
                    <a:pt x="351" y="210"/>
                    <a:pt x="349" y="210"/>
                    <a:pt x="348" y="210"/>
                  </a:cubicBezTo>
                  <a:cubicBezTo>
                    <a:pt x="348" y="210"/>
                    <a:pt x="346" y="211"/>
                    <a:pt x="346" y="212"/>
                  </a:cubicBezTo>
                  <a:cubicBezTo>
                    <a:pt x="346" y="213"/>
                    <a:pt x="348" y="214"/>
                    <a:pt x="348" y="215"/>
                  </a:cubicBezTo>
                  <a:cubicBezTo>
                    <a:pt x="348" y="216"/>
                    <a:pt x="348" y="217"/>
                    <a:pt x="348" y="217"/>
                  </a:cubicBezTo>
                  <a:cubicBezTo>
                    <a:pt x="348" y="218"/>
                    <a:pt x="346" y="218"/>
                    <a:pt x="346" y="219"/>
                  </a:cubicBezTo>
                  <a:cubicBezTo>
                    <a:pt x="346" y="219"/>
                    <a:pt x="346" y="221"/>
                    <a:pt x="346" y="222"/>
                  </a:cubicBezTo>
                  <a:cubicBezTo>
                    <a:pt x="346" y="222"/>
                    <a:pt x="347" y="223"/>
                    <a:pt x="347" y="223"/>
                  </a:cubicBezTo>
                  <a:cubicBezTo>
                    <a:pt x="348" y="224"/>
                    <a:pt x="349" y="226"/>
                    <a:pt x="348" y="227"/>
                  </a:cubicBezTo>
                  <a:cubicBezTo>
                    <a:pt x="348" y="228"/>
                    <a:pt x="347" y="228"/>
                    <a:pt x="346" y="229"/>
                  </a:cubicBezTo>
                  <a:cubicBezTo>
                    <a:pt x="345" y="229"/>
                    <a:pt x="344" y="230"/>
                    <a:pt x="343" y="230"/>
                  </a:cubicBezTo>
                  <a:cubicBezTo>
                    <a:pt x="342" y="231"/>
                    <a:pt x="341" y="234"/>
                    <a:pt x="341" y="236"/>
                  </a:cubicBezTo>
                  <a:cubicBezTo>
                    <a:pt x="340" y="236"/>
                    <a:pt x="338" y="238"/>
                    <a:pt x="337" y="238"/>
                  </a:cubicBezTo>
                  <a:cubicBezTo>
                    <a:pt x="336" y="239"/>
                    <a:pt x="332" y="238"/>
                    <a:pt x="331" y="238"/>
                  </a:cubicBezTo>
                  <a:cubicBezTo>
                    <a:pt x="330" y="238"/>
                    <a:pt x="328" y="239"/>
                    <a:pt x="327" y="239"/>
                  </a:cubicBezTo>
                  <a:cubicBezTo>
                    <a:pt x="327" y="239"/>
                    <a:pt x="327" y="240"/>
                    <a:pt x="326" y="240"/>
                  </a:cubicBezTo>
                  <a:cubicBezTo>
                    <a:pt x="318" y="223"/>
                    <a:pt x="318" y="223"/>
                    <a:pt x="318" y="223"/>
                  </a:cubicBezTo>
                  <a:cubicBezTo>
                    <a:pt x="318" y="215"/>
                    <a:pt x="318" y="215"/>
                    <a:pt x="318" y="215"/>
                  </a:cubicBezTo>
                  <a:cubicBezTo>
                    <a:pt x="309" y="215"/>
                    <a:pt x="309" y="215"/>
                    <a:pt x="309" y="215"/>
                  </a:cubicBezTo>
                  <a:cubicBezTo>
                    <a:pt x="296" y="202"/>
                    <a:pt x="296" y="202"/>
                    <a:pt x="296" y="202"/>
                  </a:cubicBezTo>
                  <a:cubicBezTo>
                    <a:pt x="287" y="202"/>
                    <a:pt x="287" y="202"/>
                    <a:pt x="287" y="202"/>
                  </a:cubicBezTo>
                  <a:cubicBezTo>
                    <a:pt x="283" y="198"/>
                    <a:pt x="283" y="198"/>
                    <a:pt x="283" y="198"/>
                  </a:cubicBezTo>
                  <a:cubicBezTo>
                    <a:pt x="281" y="184"/>
                    <a:pt x="281" y="184"/>
                    <a:pt x="281" y="184"/>
                  </a:cubicBezTo>
                  <a:cubicBezTo>
                    <a:pt x="273" y="184"/>
                    <a:pt x="273" y="184"/>
                    <a:pt x="273" y="184"/>
                  </a:cubicBezTo>
                  <a:cubicBezTo>
                    <a:pt x="269" y="163"/>
                    <a:pt x="269" y="163"/>
                    <a:pt x="269" y="163"/>
                  </a:cubicBezTo>
                  <a:cubicBezTo>
                    <a:pt x="222" y="180"/>
                    <a:pt x="222" y="180"/>
                    <a:pt x="222" y="180"/>
                  </a:cubicBezTo>
                  <a:cubicBezTo>
                    <a:pt x="218" y="180"/>
                    <a:pt x="218" y="180"/>
                    <a:pt x="218" y="180"/>
                  </a:cubicBezTo>
                  <a:cubicBezTo>
                    <a:pt x="214" y="180"/>
                    <a:pt x="214" y="180"/>
                    <a:pt x="214" y="180"/>
                  </a:cubicBezTo>
                  <a:cubicBezTo>
                    <a:pt x="119" y="208"/>
                    <a:pt x="119" y="208"/>
                    <a:pt x="119" y="208"/>
                  </a:cubicBezTo>
                  <a:cubicBezTo>
                    <a:pt x="97" y="212"/>
                    <a:pt x="97" y="212"/>
                    <a:pt x="97" y="212"/>
                  </a:cubicBezTo>
                  <a:cubicBezTo>
                    <a:pt x="97" y="218"/>
                    <a:pt x="97" y="218"/>
                    <a:pt x="97" y="218"/>
                  </a:cubicBezTo>
                  <a:cubicBezTo>
                    <a:pt x="91" y="222"/>
                    <a:pt x="91" y="222"/>
                    <a:pt x="91" y="222"/>
                  </a:cubicBezTo>
                  <a:cubicBezTo>
                    <a:pt x="89" y="214"/>
                    <a:pt x="89" y="214"/>
                    <a:pt x="89" y="214"/>
                  </a:cubicBezTo>
                  <a:cubicBezTo>
                    <a:pt x="6" y="238"/>
                    <a:pt x="6" y="238"/>
                    <a:pt x="6" y="238"/>
                  </a:cubicBezTo>
                  <a:cubicBezTo>
                    <a:pt x="2" y="232"/>
                    <a:pt x="2" y="232"/>
                    <a:pt x="2" y="232"/>
                  </a:cubicBezTo>
                  <a:cubicBezTo>
                    <a:pt x="0" y="112"/>
                    <a:pt x="0" y="112"/>
                    <a:pt x="0" y="112"/>
                  </a:cubicBezTo>
                  <a:lnTo>
                    <a:pt x="98" y="86"/>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2" name="Freeform 11">
              <a:extLst>
                <a:ext uri="{FF2B5EF4-FFF2-40B4-BE49-F238E27FC236}">
                  <a16:creationId xmlns:a16="http://schemas.microsoft.com/office/drawing/2014/main" id="{57D508CF-96B7-4F4E-B321-83D31D3CF769}"/>
                </a:ext>
              </a:extLst>
            </p:cNvPr>
            <p:cNvSpPr>
              <a:spLocks/>
            </p:cNvSpPr>
            <p:nvPr/>
          </p:nvSpPr>
          <p:spPr bwMode="auto">
            <a:xfrm>
              <a:off x="6169023" y="2601915"/>
              <a:ext cx="88900" cy="107950"/>
            </a:xfrm>
            <a:custGeom>
              <a:avLst/>
              <a:gdLst>
                <a:gd name="T0" fmla="*/ 94 w 106"/>
                <a:gd name="T1" fmla="*/ 51 h 129"/>
                <a:gd name="T2" fmla="*/ 76 w 106"/>
                <a:gd name="T3" fmla="*/ 37 h 129"/>
                <a:gd name="T4" fmla="*/ 60 w 106"/>
                <a:gd name="T5" fmla="*/ 30 h 129"/>
                <a:gd name="T6" fmla="*/ 51 w 106"/>
                <a:gd name="T7" fmla="*/ 20 h 129"/>
                <a:gd name="T8" fmla="*/ 4 w 106"/>
                <a:gd name="T9" fmla="*/ 15 h 129"/>
                <a:gd name="T10" fmla="*/ 0 w 106"/>
                <a:gd name="T11" fmla="*/ 16 h 129"/>
                <a:gd name="T12" fmla="*/ 29 w 106"/>
                <a:gd name="T13" fmla="*/ 109 h 129"/>
                <a:gd name="T14" fmla="*/ 29 w 106"/>
                <a:gd name="T15" fmla="*/ 119 h 129"/>
                <a:gd name="T16" fmla="*/ 28 w 106"/>
                <a:gd name="T17" fmla="*/ 129 h 129"/>
                <a:gd name="T18" fmla="*/ 34 w 106"/>
                <a:gd name="T19" fmla="*/ 128 h 129"/>
                <a:gd name="T20" fmla="*/ 44 w 106"/>
                <a:gd name="T21" fmla="*/ 123 h 129"/>
                <a:gd name="T22" fmla="*/ 54 w 106"/>
                <a:gd name="T23" fmla="*/ 115 h 129"/>
                <a:gd name="T24" fmla="*/ 65 w 106"/>
                <a:gd name="T25" fmla="*/ 108 h 129"/>
                <a:gd name="T26" fmla="*/ 73 w 106"/>
                <a:gd name="T27" fmla="*/ 104 h 129"/>
                <a:gd name="T28" fmla="*/ 72 w 106"/>
                <a:gd name="T29" fmla="*/ 96 h 129"/>
                <a:gd name="T30" fmla="*/ 72 w 106"/>
                <a:gd name="T31" fmla="*/ 89 h 129"/>
                <a:gd name="T32" fmla="*/ 74 w 106"/>
                <a:gd name="T33" fmla="*/ 81 h 129"/>
                <a:gd name="T34" fmla="*/ 67 w 106"/>
                <a:gd name="T35" fmla="*/ 75 h 129"/>
                <a:gd name="T36" fmla="*/ 68 w 106"/>
                <a:gd name="T37" fmla="*/ 69 h 129"/>
                <a:gd name="T38" fmla="*/ 68 w 106"/>
                <a:gd name="T39" fmla="*/ 61 h 129"/>
                <a:gd name="T40" fmla="*/ 63 w 106"/>
                <a:gd name="T41" fmla="*/ 56 h 129"/>
                <a:gd name="T42" fmla="*/ 59 w 106"/>
                <a:gd name="T43" fmla="*/ 54 h 129"/>
                <a:gd name="T44" fmla="*/ 65 w 106"/>
                <a:gd name="T45" fmla="*/ 51 h 129"/>
                <a:gd name="T46" fmla="*/ 69 w 106"/>
                <a:gd name="T47" fmla="*/ 50 h 129"/>
                <a:gd name="T48" fmla="*/ 68 w 106"/>
                <a:gd name="T49" fmla="*/ 44 h 129"/>
                <a:gd name="T50" fmla="*/ 73 w 106"/>
                <a:gd name="T51" fmla="*/ 42 h 129"/>
                <a:gd name="T52" fmla="*/ 78 w 106"/>
                <a:gd name="T53" fmla="*/ 40 h 129"/>
                <a:gd name="T54" fmla="*/ 77 w 106"/>
                <a:gd name="T55" fmla="*/ 46 h 129"/>
                <a:gd name="T56" fmla="*/ 82 w 106"/>
                <a:gd name="T57" fmla="*/ 50 h 129"/>
                <a:gd name="T58" fmla="*/ 85 w 106"/>
                <a:gd name="T59" fmla="*/ 54 h 129"/>
                <a:gd name="T60" fmla="*/ 85 w 106"/>
                <a:gd name="T61" fmla="*/ 65 h 129"/>
                <a:gd name="T62" fmla="*/ 83 w 106"/>
                <a:gd name="T63" fmla="*/ 72 h 129"/>
                <a:gd name="T64" fmla="*/ 84 w 106"/>
                <a:gd name="T65" fmla="*/ 79 h 129"/>
                <a:gd name="T66" fmla="*/ 84 w 106"/>
                <a:gd name="T67" fmla="*/ 84 h 129"/>
                <a:gd name="T68" fmla="*/ 83 w 106"/>
                <a:gd name="T69" fmla="*/ 89 h 129"/>
                <a:gd name="T70" fmla="*/ 89 w 106"/>
                <a:gd name="T71" fmla="*/ 80 h 129"/>
                <a:gd name="T72" fmla="*/ 94 w 106"/>
                <a:gd name="T73" fmla="*/ 79 h 129"/>
                <a:gd name="T74" fmla="*/ 94 w 106"/>
                <a:gd name="T75" fmla="*/ 71 h 129"/>
                <a:gd name="T76" fmla="*/ 92 w 106"/>
                <a:gd name="T77" fmla="*/ 64 h 129"/>
                <a:gd name="T78" fmla="*/ 88 w 106"/>
                <a:gd name="T79" fmla="*/ 58 h 129"/>
                <a:gd name="T80" fmla="*/ 92 w 106"/>
                <a:gd name="T81" fmla="*/ 55 h 129"/>
                <a:gd name="T82" fmla="*/ 95 w 106"/>
                <a:gd name="T83" fmla="*/ 63 h 129"/>
                <a:gd name="T84" fmla="*/ 98 w 106"/>
                <a:gd name="T85" fmla="*/ 70 h 129"/>
                <a:gd name="T86" fmla="*/ 102 w 106"/>
                <a:gd name="T87" fmla="*/ 77 h 129"/>
                <a:gd name="T88" fmla="*/ 102 w 106"/>
                <a:gd name="T89" fmla="*/ 82 h 129"/>
                <a:gd name="T90" fmla="*/ 106 w 106"/>
                <a:gd name="T91" fmla="*/ 78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6" h="129">
                  <a:moveTo>
                    <a:pt x="94" y="54"/>
                  </a:moveTo>
                  <a:cubicBezTo>
                    <a:pt x="94" y="51"/>
                    <a:pt x="94" y="51"/>
                    <a:pt x="94" y="51"/>
                  </a:cubicBezTo>
                  <a:cubicBezTo>
                    <a:pt x="89" y="51"/>
                    <a:pt x="89" y="51"/>
                    <a:pt x="89" y="51"/>
                  </a:cubicBezTo>
                  <a:cubicBezTo>
                    <a:pt x="76" y="37"/>
                    <a:pt x="76" y="37"/>
                    <a:pt x="76" y="37"/>
                  </a:cubicBezTo>
                  <a:cubicBezTo>
                    <a:pt x="66" y="37"/>
                    <a:pt x="66" y="37"/>
                    <a:pt x="66" y="37"/>
                  </a:cubicBezTo>
                  <a:cubicBezTo>
                    <a:pt x="60" y="30"/>
                    <a:pt x="60" y="30"/>
                    <a:pt x="60" y="30"/>
                  </a:cubicBezTo>
                  <a:cubicBezTo>
                    <a:pt x="59" y="20"/>
                    <a:pt x="59" y="20"/>
                    <a:pt x="59" y="20"/>
                  </a:cubicBezTo>
                  <a:cubicBezTo>
                    <a:pt x="51" y="20"/>
                    <a:pt x="51" y="20"/>
                    <a:pt x="51" y="20"/>
                  </a:cubicBezTo>
                  <a:cubicBezTo>
                    <a:pt x="47" y="0"/>
                    <a:pt x="47" y="0"/>
                    <a:pt x="47" y="0"/>
                  </a:cubicBezTo>
                  <a:cubicBezTo>
                    <a:pt x="4" y="15"/>
                    <a:pt x="4" y="15"/>
                    <a:pt x="4" y="15"/>
                  </a:cubicBezTo>
                  <a:cubicBezTo>
                    <a:pt x="0" y="15"/>
                    <a:pt x="0" y="15"/>
                    <a:pt x="0" y="15"/>
                  </a:cubicBezTo>
                  <a:cubicBezTo>
                    <a:pt x="0" y="16"/>
                    <a:pt x="0" y="16"/>
                    <a:pt x="0" y="16"/>
                  </a:cubicBezTo>
                  <a:cubicBezTo>
                    <a:pt x="15" y="59"/>
                    <a:pt x="15" y="59"/>
                    <a:pt x="15" y="59"/>
                  </a:cubicBezTo>
                  <a:cubicBezTo>
                    <a:pt x="29" y="109"/>
                    <a:pt x="29" y="109"/>
                    <a:pt x="29" y="109"/>
                  </a:cubicBezTo>
                  <a:cubicBezTo>
                    <a:pt x="23" y="114"/>
                    <a:pt x="23" y="114"/>
                    <a:pt x="23" y="114"/>
                  </a:cubicBezTo>
                  <a:cubicBezTo>
                    <a:pt x="29" y="119"/>
                    <a:pt x="29" y="119"/>
                    <a:pt x="29" y="119"/>
                  </a:cubicBezTo>
                  <a:cubicBezTo>
                    <a:pt x="29" y="127"/>
                    <a:pt x="29" y="127"/>
                    <a:pt x="29" y="127"/>
                  </a:cubicBezTo>
                  <a:cubicBezTo>
                    <a:pt x="28" y="129"/>
                    <a:pt x="28" y="129"/>
                    <a:pt x="28" y="129"/>
                  </a:cubicBezTo>
                  <a:cubicBezTo>
                    <a:pt x="28" y="128"/>
                    <a:pt x="29" y="128"/>
                    <a:pt x="30" y="128"/>
                  </a:cubicBezTo>
                  <a:cubicBezTo>
                    <a:pt x="31" y="128"/>
                    <a:pt x="33" y="128"/>
                    <a:pt x="34" y="128"/>
                  </a:cubicBezTo>
                  <a:cubicBezTo>
                    <a:pt x="36" y="127"/>
                    <a:pt x="39" y="126"/>
                    <a:pt x="40" y="125"/>
                  </a:cubicBezTo>
                  <a:cubicBezTo>
                    <a:pt x="41" y="124"/>
                    <a:pt x="43" y="123"/>
                    <a:pt x="44" y="123"/>
                  </a:cubicBezTo>
                  <a:cubicBezTo>
                    <a:pt x="46" y="122"/>
                    <a:pt x="48" y="119"/>
                    <a:pt x="49" y="118"/>
                  </a:cubicBezTo>
                  <a:cubicBezTo>
                    <a:pt x="50" y="117"/>
                    <a:pt x="53" y="116"/>
                    <a:pt x="54" y="115"/>
                  </a:cubicBezTo>
                  <a:cubicBezTo>
                    <a:pt x="55" y="114"/>
                    <a:pt x="57" y="112"/>
                    <a:pt x="58" y="112"/>
                  </a:cubicBezTo>
                  <a:cubicBezTo>
                    <a:pt x="60" y="111"/>
                    <a:pt x="63" y="108"/>
                    <a:pt x="65" y="108"/>
                  </a:cubicBezTo>
                  <a:cubicBezTo>
                    <a:pt x="66" y="107"/>
                    <a:pt x="69" y="107"/>
                    <a:pt x="70" y="107"/>
                  </a:cubicBezTo>
                  <a:cubicBezTo>
                    <a:pt x="71" y="106"/>
                    <a:pt x="73" y="105"/>
                    <a:pt x="73" y="104"/>
                  </a:cubicBezTo>
                  <a:cubicBezTo>
                    <a:pt x="74" y="103"/>
                    <a:pt x="74" y="100"/>
                    <a:pt x="74" y="99"/>
                  </a:cubicBezTo>
                  <a:cubicBezTo>
                    <a:pt x="74" y="98"/>
                    <a:pt x="72" y="97"/>
                    <a:pt x="72" y="96"/>
                  </a:cubicBezTo>
                  <a:cubicBezTo>
                    <a:pt x="71" y="96"/>
                    <a:pt x="73" y="94"/>
                    <a:pt x="73" y="94"/>
                  </a:cubicBezTo>
                  <a:cubicBezTo>
                    <a:pt x="73" y="93"/>
                    <a:pt x="72" y="90"/>
                    <a:pt x="72" y="89"/>
                  </a:cubicBezTo>
                  <a:cubicBezTo>
                    <a:pt x="72" y="88"/>
                    <a:pt x="73" y="86"/>
                    <a:pt x="74" y="85"/>
                  </a:cubicBezTo>
                  <a:cubicBezTo>
                    <a:pt x="74" y="84"/>
                    <a:pt x="74" y="82"/>
                    <a:pt x="74" y="81"/>
                  </a:cubicBezTo>
                  <a:cubicBezTo>
                    <a:pt x="73" y="80"/>
                    <a:pt x="72" y="78"/>
                    <a:pt x="71" y="77"/>
                  </a:cubicBezTo>
                  <a:cubicBezTo>
                    <a:pt x="70" y="76"/>
                    <a:pt x="68" y="76"/>
                    <a:pt x="67" y="75"/>
                  </a:cubicBezTo>
                  <a:cubicBezTo>
                    <a:pt x="67" y="74"/>
                    <a:pt x="65" y="73"/>
                    <a:pt x="65" y="72"/>
                  </a:cubicBezTo>
                  <a:cubicBezTo>
                    <a:pt x="66" y="71"/>
                    <a:pt x="68" y="70"/>
                    <a:pt x="68" y="69"/>
                  </a:cubicBezTo>
                  <a:cubicBezTo>
                    <a:pt x="69" y="69"/>
                    <a:pt x="70" y="67"/>
                    <a:pt x="70" y="66"/>
                  </a:cubicBezTo>
                  <a:cubicBezTo>
                    <a:pt x="70" y="65"/>
                    <a:pt x="69" y="63"/>
                    <a:pt x="68" y="61"/>
                  </a:cubicBezTo>
                  <a:cubicBezTo>
                    <a:pt x="68" y="60"/>
                    <a:pt x="66" y="58"/>
                    <a:pt x="66" y="57"/>
                  </a:cubicBezTo>
                  <a:cubicBezTo>
                    <a:pt x="65" y="57"/>
                    <a:pt x="63" y="56"/>
                    <a:pt x="63" y="56"/>
                  </a:cubicBezTo>
                  <a:cubicBezTo>
                    <a:pt x="62" y="56"/>
                    <a:pt x="61" y="57"/>
                    <a:pt x="60" y="56"/>
                  </a:cubicBezTo>
                  <a:cubicBezTo>
                    <a:pt x="60" y="56"/>
                    <a:pt x="59" y="55"/>
                    <a:pt x="59" y="54"/>
                  </a:cubicBezTo>
                  <a:cubicBezTo>
                    <a:pt x="59" y="53"/>
                    <a:pt x="61" y="52"/>
                    <a:pt x="62" y="51"/>
                  </a:cubicBezTo>
                  <a:cubicBezTo>
                    <a:pt x="62" y="51"/>
                    <a:pt x="64" y="50"/>
                    <a:pt x="65" y="51"/>
                  </a:cubicBezTo>
                  <a:cubicBezTo>
                    <a:pt x="66" y="51"/>
                    <a:pt x="67" y="52"/>
                    <a:pt x="67" y="52"/>
                  </a:cubicBezTo>
                  <a:cubicBezTo>
                    <a:pt x="68" y="52"/>
                    <a:pt x="69" y="51"/>
                    <a:pt x="69" y="50"/>
                  </a:cubicBezTo>
                  <a:cubicBezTo>
                    <a:pt x="70" y="50"/>
                    <a:pt x="70" y="48"/>
                    <a:pt x="70" y="47"/>
                  </a:cubicBezTo>
                  <a:cubicBezTo>
                    <a:pt x="70" y="46"/>
                    <a:pt x="68" y="45"/>
                    <a:pt x="68" y="44"/>
                  </a:cubicBezTo>
                  <a:cubicBezTo>
                    <a:pt x="69" y="44"/>
                    <a:pt x="69" y="42"/>
                    <a:pt x="70" y="42"/>
                  </a:cubicBezTo>
                  <a:cubicBezTo>
                    <a:pt x="70" y="42"/>
                    <a:pt x="72" y="42"/>
                    <a:pt x="73" y="42"/>
                  </a:cubicBezTo>
                  <a:cubicBezTo>
                    <a:pt x="74" y="42"/>
                    <a:pt x="75" y="40"/>
                    <a:pt x="76" y="39"/>
                  </a:cubicBezTo>
                  <a:cubicBezTo>
                    <a:pt x="76" y="39"/>
                    <a:pt x="77" y="39"/>
                    <a:pt x="78" y="40"/>
                  </a:cubicBezTo>
                  <a:cubicBezTo>
                    <a:pt x="78" y="40"/>
                    <a:pt x="78" y="42"/>
                    <a:pt x="78" y="42"/>
                  </a:cubicBezTo>
                  <a:cubicBezTo>
                    <a:pt x="78" y="43"/>
                    <a:pt x="77" y="45"/>
                    <a:pt x="77" y="46"/>
                  </a:cubicBezTo>
                  <a:cubicBezTo>
                    <a:pt x="78" y="47"/>
                    <a:pt x="80" y="48"/>
                    <a:pt x="80" y="49"/>
                  </a:cubicBezTo>
                  <a:cubicBezTo>
                    <a:pt x="81" y="49"/>
                    <a:pt x="82" y="50"/>
                    <a:pt x="82" y="50"/>
                  </a:cubicBezTo>
                  <a:cubicBezTo>
                    <a:pt x="83" y="51"/>
                    <a:pt x="81" y="53"/>
                    <a:pt x="82" y="54"/>
                  </a:cubicBezTo>
                  <a:cubicBezTo>
                    <a:pt x="82" y="54"/>
                    <a:pt x="84" y="54"/>
                    <a:pt x="85" y="54"/>
                  </a:cubicBezTo>
                  <a:cubicBezTo>
                    <a:pt x="85" y="55"/>
                    <a:pt x="84" y="57"/>
                    <a:pt x="84" y="58"/>
                  </a:cubicBezTo>
                  <a:cubicBezTo>
                    <a:pt x="84" y="60"/>
                    <a:pt x="85" y="63"/>
                    <a:pt x="85" y="65"/>
                  </a:cubicBezTo>
                  <a:cubicBezTo>
                    <a:pt x="84" y="66"/>
                    <a:pt x="84" y="67"/>
                    <a:pt x="84" y="67"/>
                  </a:cubicBezTo>
                  <a:cubicBezTo>
                    <a:pt x="83" y="68"/>
                    <a:pt x="83" y="71"/>
                    <a:pt x="83" y="72"/>
                  </a:cubicBezTo>
                  <a:cubicBezTo>
                    <a:pt x="83" y="73"/>
                    <a:pt x="83" y="75"/>
                    <a:pt x="83" y="77"/>
                  </a:cubicBezTo>
                  <a:cubicBezTo>
                    <a:pt x="83" y="77"/>
                    <a:pt x="84" y="79"/>
                    <a:pt x="84" y="79"/>
                  </a:cubicBezTo>
                  <a:cubicBezTo>
                    <a:pt x="84" y="80"/>
                    <a:pt x="85" y="81"/>
                    <a:pt x="85" y="82"/>
                  </a:cubicBezTo>
                  <a:cubicBezTo>
                    <a:pt x="85" y="82"/>
                    <a:pt x="85" y="83"/>
                    <a:pt x="84" y="84"/>
                  </a:cubicBezTo>
                  <a:cubicBezTo>
                    <a:pt x="84" y="84"/>
                    <a:pt x="83" y="86"/>
                    <a:pt x="83" y="86"/>
                  </a:cubicBezTo>
                  <a:cubicBezTo>
                    <a:pt x="83" y="87"/>
                    <a:pt x="83" y="89"/>
                    <a:pt x="83" y="89"/>
                  </a:cubicBezTo>
                  <a:cubicBezTo>
                    <a:pt x="85" y="89"/>
                    <a:pt x="88" y="88"/>
                    <a:pt x="89" y="86"/>
                  </a:cubicBezTo>
                  <a:cubicBezTo>
                    <a:pt x="89" y="85"/>
                    <a:pt x="88" y="82"/>
                    <a:pt x="89" y="80"/>
                  </a:cubicBezTo>
                  <a:cubicBezTo>
                    <a:pt x="90" y="80"/>
                    <a:pt x="91" y="79"/>
                    <a:pt x="92" y="79"/>
                  </a:cubicBezTo>
                  <a:cubicBezTo>
                    <a:pt x="93" y="79"/>
                    <a:pt x="94" y="79"/>
                    <a:pt x="94" y="79"/>
                  </a:cubicBezTo>
                  <a:cubicBezTo>
                    <a:pt x="95" y="79"/>
                    <a:pt x="95" y="77"/>
                    <a:pt x="96" y="76"/>
                  </a:cubicBezTo>
                  <a:cubicBezTo>
                    <a:pt x="96" y="75"/>
                    <a:pt x="95" y="72"/>
                    <a:pt x="94" y="71"/>
                  </a:cubicBezTo>
                  <a:cubicBezTo>
                    <a:pt x="94" y="70"/>
                    <a:pt x="92" y="69"/>
                    <a:pt x="92" y="68"/>
                  </a:cubicBezTo>
                  <a:cubicBezTo>
                    <a:pt x="91" y="67"/>
                    <a:pt x="92" y="65"/>
                    <a:pt x="92" y="64"/>
                  </a:cubicBezTo>
                  <a:cubicBezTo>
                    <a:pt x="91" y="63"/>
                    <a:pt x="90" y="62"/>
                    <a:pt x="89" y="61"/>
                  </a:cubicBezTo>
                  <a:cubicBezTo>
                    <a:pt x="89" y="60"/>
                    <a:pt x="88" y="59"/>
                    <a:pt x="88" y="58"/>
                  </a:cubicBezTo>
                  <a:cubicBezTo>
                    <a:pt x="88" y="57"/>
                    <a:pt x="89" y="55"/>
                    <a:pt x="90" y="55"/>
                  </a:cubicBezTo>
                  <a:cubicBezTo>
                    <a:pt x="90" y="55"/>
                    <a:pt x="91" y="55"/>
                    <a:pt x="92" y="55"/>
                  </a:cubicBezTo>
                  <a:cubicBezTo>
                    <a:pt x="93" y="56"/>
                    <a:pt x="95" y="57"/>
                    <a:pt x="95" y="58"/>
                  </a:cubicBezTo>
                  <a:cubicBezTo>
                    <a:pt x="95" y="59"/>
                    <a:pt x="95" y="61"/>
                    <a:pt x="95" y="63"/>
                  </a:cubicBezTo>
                  <a:cubicBezTo>
                    <a:pt x="95" y="64"/>
                    <a:pt x="96" y="67"/>
                    <a:pt x="96" y="68"/>
                  </a:cubicBezTo>
                  <a:cubicBezTo>
                    <a:pt x="97" y="69"/>
                    <a:pt x="98" y="70"/>
                    <a:pt x="98" y="70"/>
                  </a:cubicBezTo>
                  <a:cubicBezTo>
                    <a:pt x="98" y="71"/>
                    <a:pt x="99" y="72"/>
                    <a:pt x="100" y="73"/>
                  </a:cubicBezTo>
                  <a:cubicBezTo>
                    <a:pt x="100" y="74"/>
                    <a:pt x="102" y="75"/>
                    <a:pt x="102" y="77"/>
                  </a:cubicBezTo>
                  <a:cubicBezTo>
                    <a:pt x="102" y="77"/>
                    <a:pt x="101" y="79"/>
                    <a:pt x="101" y="80"/>
                  </a:cubicBezTo>
                  <a:cubicBezTo>
                    <a:pt x="101" y="80"/>
                    <a:pt x="101" y="82"/>
                    <a:pt x="102" y="82"/>
                  </a:cubicBezTo>
                  <a:cubicBezTo>
                    <a:pt x="103" y="82"/>
                    <a:pt x="104" y="81"/>
                    <a:pt x="105" y="81"/>
                  </a:cubicBezTo>
                  <a:cubicBezTo>
                    <a:pt x="105" y="80"/>
                    <a:pt x="106" y="79"/>
                    <a:pt x="106" y="78"/>
                  </a:cubicBezTo>
                  <a:lnTo>
                    <a:pt x="94" y="54"/>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3" name="Freeform 12">
              <a:extLst>
                <a:ext uri="{FF2B5EF4-FFF2-40B4-BE49-F238E27FC236}">
                  <a16:creationId xmlns:a16="http://schemas.microsoft.com/office/drawing/2014/main" id="{5019E4F9-623D-440D-B234-CDE6A7E1F262}"/>
                </a:ext>
              </a:extLst>
            </p:cNvPr>
            <p:cNvSpPr>
              <a:spLocks/>
            </p:cNvSpPr>
            <p:nvPr/>
          </p:nvSpPr>
          <p:spPr bwMode="auto">
            <a:xfrm>
              <a:off x="5718173" y="3195641"/>
              <a:ext cx="23812" cy="28575"/>
            </a:xfrm>
            <a:custGeom>
              <a:avLst/>
              <a:gdLst>
                <a:gd name="T0" fmla="*/ 29 w 29"/>
                <a:gd name="T1" fmla="*/ 14 h 34"/>
                <a:gd name="T2" fmla="*/ 17 w 29"/>
                <a:gd name="T3" fmla="*/ 34 h 34"/>
                <a:gd name="T4" fmla="*/ 17 w 29"/>
                <a:gd name="T5" fmla="*/ 34 h 34"/>
                <a:gd name="T6" fmla="*/ 17 w 29"/>
                <a:gd name="T7" fmla="*/ 29 h 34"/>
                <a:gd name="T8" fmla="*/ 13 w 29"/>
                <a:gd name="T9" fmla="*/ 22 h 34"/>
                <a:gd name="T10" fmla="*/ 9 w 29"/>
                <a:gd name="T11" fmla="*/ 20 h 34"/>
                <a:gd name="T12" fmla="*/ 3 w 29"/>
                <a:gd name="T13" fmla="*/ 17 h 34"/>
                <a:gd name="T14" fmla="*/ 0 w 29"/>
                <a:gd name="T15" fmla="*/ 14 h 34"/>
                <a:gd name="T16" fmla="*/ 0 w 29"/>
                <a:gd name="T17" fmla="*/ 14 h 34"/>
                <a:gd name="T18" fmla="*/ 9 w 29"/>
                <a:gd name="T19" fmla="*/ 0 h 34"/>
                <a:gd name="T20" fmla="*/ 29 w 29"/>
                <a:gd name="T21" fmla="*/ 1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34">
                  <a:moveTo>
                    <a:pt x="29" y="14"/>
                  </a:moveTo>
                  <a:cubicBezTo>
                    <a:pt x="17" y="34"/>
                    <a:pt x="17" y="34"/>
                    <a:pt x="17" y="34"/>
                  </a:cubicBezTo>
                  <a:cubicBezTo>
                    <a:pt x="17" y="34"/>
                    <a:pt x="17" y="34"/>
                    <a:pt x="17" y="34"/>
                  </a:cubicBezTo>
                  <a:cubicBezTo>
                    <a:pt x="17" y="33"/>
                    <a:pt x="17" y="30"/>
                    <a:pt x="17" y="29"/>
                  </a:cubicBezTo>
                  <a:cubicBezTo>
                    <a:pt x="16" y="28"/>
                    <a:pt x="15" y="24"/>
                    <a:pt x="13" y="22"/>
                  </a:cubicBezTo>
                  <a:cubicBezTo>
                    <a:pt x="13" y="21"/>
                    <a:pt x="10" y="20"/>
                    <a:pt x="9" y="20"/>
                  </a:cubicBezTo>
                  <a:cubicBezTo>
                    <a:pt x="8" y="19"/>
                    <a:pt x="4" y="18"/>
                    <a:pt x="3" y="17"/>
                  </a:cubicBezTo>
                  <a:cubicBezTo>
                    <a:pt x="2" y="16"/>
                    <a:pt x="1" y="15"/>
                    <a:pt x="0" y="14"/>
                  </a:cubicBezTo>
                  <a:cubicBezTo>
                    <a:pt x="0" y="14"/>
                    <a:pt x="0" y="14"/>
                    <a:pt x="0" y="14"/>
                  </a:cubicBezTo>
                  <a:cubicBezTo>
                    <a:pt x="9" y="0"/>
                    <a:pt x="9" y="0"/>
                    <a:pt x="9" y="0"/>
                  </a:cubicBezTo>
                  <a:lnTo>
                    <a:pt x="29" y="14"/>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4" name="Freeform 13">
              <a:extLst>
                <a:ext uri="{FF2B5EF4-FFF2-40B4-BE49-F238E27FC236}">
                  <a16:creationId xmlns:a16="http://schemas.microsoft.com/office/drawing/2014/main" id="{A1F3B394-FABC-4045-9690-CBAECD4B30F7}"/>
                </a:ext>
              </a:extLst>
            </p:cNvPr>
            <p:cNvSpPr>
              <a:spLocks/>
            </p:cNvSpPr>
            <p:nvPr/>
          </p:nvSpPr>
          <p:spPr bwMode="auto">
            <a:xfrm>
              <a:off x="5030786" y="4737104"/>
              <a:ext cx="15875" cy="9525"/>
            </a:xfrm>
            <a:custGeom>
              <a:avLst/>
              <a:gdLst>
                <a:gd name="T0" fmla="*/ 8 w 18"/>
                <a:gd name="T1" fmla="*/ 1 h 11"/>
                <a:gd name="T2" fmla="*/ 7 w 18"/>
                <a:gd name="T3" fmla="*/ 3 h 11"/>
                <a:gd name="T4" fmla="*/ 3 w 18"/>
                <a:gd name="T5" fmla="*/ 3 h 11"/>
                <a:gd name="T6" fmla="*/ 0 w 18"/>
                <a:gd name="T7" fmla="*/ 4 h 11"/>
                <a:gd name="T8" fmla="*/ 2 w 18"/>
                <a:gd name="T9" fmla="*/ 6 h 11"/>
                <a:gd name="T10" fmla="*/ 4 w 18"/>
                <a:gd name="T11" fmla="*/ 10 h 11"/>
                <a:gd name="T12" fmla="*/ 10 w 18"/>
                <a:gd name="T13" fmla="*/ 11 h 11"/>
                <a:gd name="T14" fmla="*/ 14 w 18"/>
                <a:gd name="T15" fmla="*/ 11 h 11"/>
                <a:gd name="T16" fmla="*/ 17 w 18"/>
                <a:gd name="T17" fmla="*/ 8 h 11"/>
                <a:gd name="T18" fmla="*/ 17 w 18"/>
                <a:gd name="T19" fmla="*/ 4 h 11"/>
                <a:gd name="T20" fmla="*/ 17 w 18"/>
                <a:gd name="T21" fmla="*/ 1 h 11"/>
                <a:gd name="T22" fmla="*/ 12 w 18"/>
                <a:gd name="T23" fmla="*/ 0 h 11"/>
                <a:gd name="T24" fmla="*/ 8 w 18"/>
                <a:gd name="T2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1">
                  <a:moveTo>
                    <a:pt x="8" y="1"/>
                  </a:moveTo>
                  <a:cubicBezTo>
                    <a:pt x="8" y="2"/>
                    <a:pt x="7" y="3"/>
                    <a:pt x="7" y="3"/>
                  </a:cubicBezTo>
                  <a:cubicBezTo>
                    <a:pt x="6" y="4"/>
                    <a:pt x="4" y="3"/>
                    <a:pt x="3" y="3"/>
                  </a:cubicBezTo>
                  <a:cubicBezTo>
                    <a:pt x="3" y="3"/>
                    <a:pt x="0" y="4"/>
                    <a:pt x="0" y="4"/>
                  </a:cubicBezTo>
                  <a:cubicBezTo>
                    <a:pt x="0" y="5"/>
                    <a:pt x="2" y="6"/>
                    <a:pt x="2" y="6"/>
                  </a:cubicBezTo>
                  <a:cubicBezTo>
                    <a:pt x="3" y="7"/>
                    <a:pt x="4" y="9"/>
                    <a:pt x="4" y="10"/>
                  </a:cubicBezTo>
                  <a:cubicBezTo>
                    <a:pt x="6" y="10"/>
                    <a:pt x="8" y="11"/>
                    <a:pt x="10" y="11"/>
                  </a:cubicBezTo>
                  <a:cubicBezTo>
                    <a:pt x="11" y="11"/>
                    <a:pt x="13" y="11"/>
                    <a:pt x="14" y="11"/>
                  </a:cubicBezTo>
                  <a:cubicBezTo>
                    <a:pt x="15" y="10"/>
                    <a:pt x="17" y="9"/>
                    <a:pt x="17" y="8"/>
                  </a:cubicBezTo>
                  <a:cubicBezTo>
                    <a:pt x="18" y="7"/>
                    <a:pt x="18" y="5"/>
                    <a:pt x="17" y="4"/>
                  </a:cubicBezTo>
                  <a:cubicBezTo>
                    <a:pt x="17" y="3"/>
                    <a:pt x="17" y="2"/>
                    <a:pt x="17" y="1"/>
                  </a:cubicBezTo>
                  <a:cubicBezTo>
                    <a:pt x="16" y="0"/>
                    <a:pt x="13" y="0"/>
                    <a:pt x="12" y="0"/>
                  </a:cubicBezTo>
                  <a:cubicBezTo>
                    <a:pt x="11" y="0"/>
                    <a:pt x="9" y="1"/>
                    <a:pt x="8" y="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5" name="Freeform 14">
              <a:extLst>
                <a:ext uri="{FF2B5EF4-FFF2-40B4-BE49-F238E27FC236}">
                  <a16:creationId xmlns:a16="http://schemas.microsoft.com/office/drawing/2014/main" id="{1CFBAD35-053C-444C-B7E7-A8254712DEEC}"/>
                </a:ext>
              </a:extLst>
            </p:cNvPr>
            <p:cNvSpPr>
              <a:spLocks/>
            </p:cNvSpPr>
            <p:nvPr/>
          </p:nvSpPr>
          <p:spPr bwMode="auto">
            <a:xfrm>
              <a:off x="5048249" y="4716467"/>
              <a:ext cx="44450" cy="34925"/>
            </a:xfrm>
            <a:custGeom>
              <a:avLst/>
              <a:gdLst>
                <a:gd name="T0" fmla="*/ 1 w 54"/>
                <a:gd name="T1" fmla="*/ 36 h 43"/>
                <a:gd name="T2" fmla="*/ 0 w 54"/>
                <a:gd name="T3" fmla="*/ 38 h 43"/>
                <a:gd name="T4" fmla="*/ 1 w 54"/>
                <a:gd name="T5" fmla="*/ 41 h 43"/>
                <a:gd name="T6" fmla="*/ 5 w 54"/>
                <a:gd name="T7" fmla="*/ 42 h 43"/>
                <a:gd name="T8" fmla="*/ 10 w 54"/>
                <a:gd name="T9" fmla="*/ 39 h 43"/>
                <a:gd name="T10" fmla="*/ 15 w 54"/>
                <a:gd name="T11" fmla="*/ 37 h 43"/>
                <a:gd name="T12" fmla="*/ 19 w 54"/>
                <a:gd name="T13" fmla="*/ 34 h 43"/>
                <a:gd name="T14" fmla="*/ 24 w 54"/>
                <a:gd name="T15" fmla="*/ 29 h 43"/>
                <a:gd name="T16" fmla="*/ 30 w 54"/>
                <a:gd name="T17" fmla="*/ 26 h 43"/>
                <a:gd name="T18" fmla="*/ 34 w 54"/>
                <a:gd name="T19" fmla="*/ 23 h 43"/>
                <a:gd name="T20" fmla="*/ 39 w 54"/>
                <a:gd name="T21" fmla="*/ 20 h 43"/>
                <a:gd name="T22" fmla="*/ 46 w 54"/>
                <a:gd name="T23" fmla="*/ 12 h 43"/>
                <a:gd name="T24" fmla="*/ 50 w 54"/>
                <a:gd name="T25" fmla="*/ 8 h 43"/>
                <a:gd name="T26" fmla="*/ 53 w 54"/>
                <a:gd name="T27" fmla="*/ 4 h 43"/>
                <a:gd name="T28" fmla="*/ 53 w 54"/>
                <a:gd name="T29" fmla="*/ 1 h 43"/>
                <a:gd name="T30" fmla="*/ 50 w 54"/>
                <a:gd name="T31" fmla="*/ 1 h 43"/>
                <a:gd name="T32" fmla="*/ 48 w 54"/>
                <a:gd name="T33" fmla="*/ 5 h 43"/>
                <a:gd name="T34" fmla="*/ 44 w 54"/>
                <a:gd name="T35" fmla="*/ 9 h 43"/>
                <a:gd name="T36" fmla="*/ 40 w 54"/>
                <a:gd name="T37" fmla="*/ 12 h 43"/>
                <a:gd name="T38" fmla="*/ 36 w 54"/>
                <a:gd name="T39" fmla="*/ 15 h 43"/>
                <a:gd name="T40" fmla="*/ 33 w 54"/>
                <a:gd name="T41" fmla="*/ 18 h 43"/>
                <a:gd name="T42" fmla="*/ 27 w 54"/>
                <a:gd name="T43" fmla="*/ 22 h 43"/>
                <a:gd name="T44" fmla="*/ 21 w 54"/>
                <a:gd name="T45" fmla="*/ 24 h 43"/>
                <a:gd name="T46" fmla="*/ 19 w 54"/>
                <a:gd name="T47" fmla="*/ 27 h 43"/>
                <a:gd name="T48" fmla="*/ 16 w 54"/>
                <a:gd name="T49" fmla="*/ 31 h 43"/>
                <a:gd name="T50" fmla="*/ 13 w 54"/>
                <a:gd name="T51" fmla="*/ 34 h 43"/>
                <a:gd name="T52" fmla="*/ 8 w 54"/>
                <a:gd name="T53" fmla="*/ 37 h 43"/>
                <a:gd name="T54" fmla="*/ 4 w 54"/>
                <a:gd name="T55" fmla="*/ 38 h 43"/>
                <a:gd name="T56" fmla="*/ 1 w 54"/>
                <a:gd name="T5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43">
                  <a:moveTo>
                    <a:pt x="1" y="36"/>
                  </a:moveTo>
                  <a:cubicBezTo>
                    <a:pt x="0" y="36"/>
                    <a:pt x="0" y="37"/>
                    <a:pt x="0" y="38"/>
                  </a:cubicBezTo>
                  <a:cubicBezTo>
                    <a:pt x="0" y="39"/>
                    <a:pt x="1" y="40"/>
                    <a:pt x="1" y="41"/>
                  </a:cubicBezTo>
                  <a:cubicBezTo>
                    <a:pt x="2" y="41"/>
                    <a:pt x="4" y="43"/>
                    <a:pt x="5" y="42"/>
                  </a:cubicBezTo>
                  <a:cubicBezTo>
                    <a:pt x="7" y="42"/>
                    <a:pt x="8" y="40"/>
                    <a:pt x="10" y="39"/>
                  </a:cubicBezTo>
                  <a:cubicBezTo>
                    <a:pt x="11" y="38"/>
                    <a:pt x="14" y="38"/>
                    <a:pt x="15" y="37"/>
                  </a:cubicBezTo>
                  <a:cubicBezTo>
                    <a:pt x="16" y="36"/>
                    <a:pt x="18" y="35"/>
                    <a:pt x="19" y="34"/>
                  </a:cubicBezTo>
                  <a:cubicBezTo>
                    <a:pt x="20" y="33"/>
                    <a:pt x="22" y="30"/>
                    <a:pt x="24" y="29"/>
                  </a:cubicBezTo>
                  <a:cubicBezTo>
                    <a:pt x="25" y="28"/>
                    <a:pt x="28" y="27"/>
                    <a:pt x="30" y="26"/>
                  </a:cubicBezTo>
                  <a:cubicBezTo>
                    <a:pt x="31" y="25"/>
                    <a:pt x="33" y="24"/>
                    <a:pt x="34" y="23"/>
                  </a:cubicBezTo>
                  <a:cubicBezTo>
                    <a:pt x="35" y="22"/>
                    <a:pt x="38" y="21"/>
                    <a:pt x="39" y="20"/>
                  </a:cubicBezTo>
                  <a:cubicBezTo>
                    <a:pt x="41" y="19"/>
                    <a:pt x="44" y="14"/>
                    <a:pt x="46" y="12"/>
                  </a:cubicBezTo>
                  <a:cubicBezTo>
                    <a:pt x="47" y="11"/>
                    <a:pt x="49" y="9"/>
                    <a:pt x="50" y="8"/>
                  </a:cubicBezTo>
                  <a:cubicBezTo>
                    <a:pt x="51" y="7"/>
                    <a:pt x="53" y="6"/>
                    <a:pt x="53" y="4"/>
                  </a:cubicBezTo>
                  <a:cubicBezTo>
                    <a:pt x="53" y="3"/>
                    <a:pt x="54" y="1"/>
                    <a:pt x="53" y="1"/>
                  </a:cubicBezTo>
                  <a:cubicBezTo>
                    <a:pt x="52" y="0"/>
                    <a:pt x="50" y="1"/>
                    <a:pt x="50" y="1"/>
                  </a:cubicBezTo>
                  <a:cubicBezTo>
                    <a:pt x="49" y="2"/>
                    <a:pt x="49" y="4"/>
                    <a:pt x="48" y="5"/>
                  </a:cubicBezTo>
                  <a:cubicBezTo>
                    <a:pt x="47" y="6"/>
                    <a:pt x="45" y="8"/>
                    <a:pt x="44" y="9"/>
                  </a:cubicBezTo>
                  <a:cubicBezTo>
                    <a:pt x="43" y="10"/>
                    <a:pt x="41" y="11"/>
                    <a:pt x="40" y="12"/>
                  </a:cubicBezTo>
                  <a:cubicBezTo>
                    <a:pt x="39" y="13"/>
                    <a:pt x="37" y="14"/>
                    <a:pt x="36" y="15"/>
                  </a:cubicBezTo>
                  <a:cubicBezTo>
                    <a:pt x="35" y="16"/>
                    <a:pt x="34" y="17"/>
                    <a:pt x="33" y="18"/>
                  </a:cubicBezTo>
                  <a:cubicBezTo>
                    <a:pt x="31" y="19"/>
                    <a:pt x="28" y="21"/>
                    <a:pt x="27" y="22"/>
                  </a:cubicBezTo>
                  <a:cubicBezTo>
                    <a:pt x="25" y="22"/>
                    <a:pt x="23" y="23"/>
                    <a:pt x="21" y="24"/>
                  </a:cubicBezTo>
                  <a:cubicBezTo>
                    <a:pt x="21" y="25"/>
                    <a:pt x="19" y="26"/>
                    <a:pt x="19" y="27"/>
                  </a:cubicBezTo>
                  <a:cubicBezTo>
                    <a:pt x="18" y="28"/>
                    <a:pt x="17" y="30"/>
                    <a:pt x="16" y="31"/>
                  </a:cubicBezTo>
                  <a:cubicBezTo>
                    <a:pt x="15" y="32"/>
                    <a:pt x="14" y="33"/>
                    <a:pt x="13" y="34"/>
                  </a:cubicBezTo>
                  <a:cubicBezTo>
                    <a:pt x="12" y="35"/>
                    <a:pt x="9" y="36"/>
                    <a:pt x="8" y="37"/>
                  </a:cubicBezTo>
                  <a:cubicBezTo>
                    <a:pt x="7" y="37"/>
                    <a:pt x="5" y="38"/>
                    <a:pt x="4" y="38"/>
                  </a:cubicBezTo>
                  <a:cubicBezTo>
                    <a:pt x="3" y="38"/>
                    <a:pt x="2" y="36"/>
                    <a:pt x="1" y="3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 name="Freeform 15">
              <a:extLst>
                <a:ext uri="{FF2B5EF4-FFF2-40B4-BE49-F238E27FC236}">
                  <a16:creationId xmlns:a16="http://schemas.microsoft.com/office/drawing/2014/main" id="{1B9170AC-3BEE-4A44-873F-825B3AD56CB2}"/>
                </a:ext>
              </a:extLst>
            </p:cNvPr>
            <p:cNvSpPr>
              <a:spLocks/>
            </p:cNvSpPr>
            <p:nvPr/>
          </p:nvSpPr>
          <p:spPr bwMode="auto">
            <a:xfrm>
              <a:off x="5480048" y="5102229"/>
              <a:ext cx="41275" cy="36513"/>
            </a:xfrm>
            <a:custGeom>
              <a:avLst/>
              <a:gdLst>
                <a:gd name="T0" fmla="*/ 45 w 48"/>
                <a:gd name="T1" fmla="*/ 36 h 44"/>
                <a:gd name="T2" fmla="*/ 47 w 48"/>
                <a:gd name="T3" fmla="*/ 37 h 44"/>
                <a:gd name="T4" fmla="*/ 44 w 48"/>
                <a:gd name="T5" fmla="*/ 41 h 44"/>
                <a:gd name="T6" fmla="*/ 40 w 48"/>
                <a:gd name="T7" fmla="*/ 44 h 44"/>
                <a:gd name="T8" fmla="*/ 33 w 48"/>
                <a:gd name="T9" fmla="*/ 44 h 44"/>
                <a:gd name="T10" fmla="*/ 26 w 48"/>
                <a:gd name="T11" fmla="*/ 40 h 44"/>
                <a:gd name="T12" fmla="*/ 21 w 48"/>
                <a:gd name="T13" fmla="*/ 39 h 44"/>
                <a:gd name="T14" fmla="*/ 19 w 48"/>
                <a:gd name="T15" fmla="*/ 36 h 44"/>
                <a:gd name="T16" fmla="*/ 17 w 48"/>
                <a:gd name="T17" fmla="*/ 31 h 44"/>
                <a:gd name="T18" fmla="*/ 14 w 48"/>
                <a:gd name="T19" fmla="*/ 24 h 44"/>
                <a:gd name="T20" fmla="*/ 9 w 48"/>
                <a:gd name="T21" fmla="*/ 19 h 44"/>
                <a:gd name="T22" fmla="*/ 7 w 48"/>
                <a:gd name="T23" fmla="*/ 15 h 44"/>
                <a:gd name="T24" fmla="*/ 3 w 48"/>
                <a:gd name="T25" fmla="*/ 11 h 44"/>
                <a:gd name="T26" fmla="*/ 1 w 48"/>
                <a:gd name="T27" fmla="*/ 7 h 44"/>
                <a:gd name="T28" fmla="*/ 0 w 48"/>
                <a:gd name="T29" fmla="*/ 3 h 44"/>
                <a:gd name="T30" fmla="*/ 2 w 48"/>
                <a:gd name="T31" fmla="*/ 0 h 44"/>
                <a:gd name="T32" fmla="*/ 4 w 48"/>
                <a:gd name="T33" fmla="*/ 1 h 44"/>
                <a:gd name="T34" fmla="*/ 7 w 48"/>
                <a:gd name="T35" fmla="*/ 4 h 44"/>
                <a:gd name="T36" fmla="*/ 8 w 48"/>
                <a:gd name="T37" fmla="*/ 7 h 44"/>
                <a:gd name="T38" fmla="*/ 11 w 48"/>
                <a:gd name="T39" fmla="*/ 11 h 44"/>
                <a:gd name="T40" fmla="*/ 12 w 48"/>
                <a:gd name="T41" fmla="*/ 14 h 44"/>
                <a:gd name="T42" fmla="*/ 14 w 48"/>
                <a:gd name="T43" fmla="*/ 19 h 44"/>
                <a:gd name="T44" fmla="*/ 17 w 48"/>
                <a:gd name="T45" fmla="*/ 21 h 44"/>
                <a:gd name="T46" fmla="*/ 20 w 48"/>
                <a:gd name="T47" fmla="*/ 26 h 44"/>
                <a:gd name="T48" fmla="*/ 21 w 48"/>
                <a:gd name="T49" fmla="*/ 31 h 44"/>
                <a:gd name="T50" fmla="*/ 25 w 48"/>
                <a:gd name="T51" fmla="*/ 35 h 44"/>
                <a:gd name="T52" fmla="*/ 28 w 48"/>
                <a:gd name="T53" fmla="*/ 36 h 44"/>
                <a:gd name="T54" fmla="*/ 33 w 48"/>
                <a:gd name="T55" fmla="*/ 37 h 44"/>
                <a:gd name="T56" fmla="*/ 37 w 48"/>
                <a:gd name="T57" fmla="*/ 37 h 44"/>
                <a:gd name="T58" fmla="*/ 40 w 48"/>
                <a:gd name="T59" fmla="*/ 35 h 44"/>
                <a:gd name="T60" fmla="*/ 42 w 48"/>
                <a:gd name="T61" fmla="*/ 35 h 44"/>
                <a:gd name="T62" fmla="*/ 45 w 48"/>
                <a:gd name="T63"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44">
                  <a:moveTo>
                    <a:pt x="45" y="36"/>
                  </a:moveTo>
                  <a:cubicBezTo>
                    <a:pt x="45" y="36"/>
                    <a:pt x="47" y="36"/>
                    <a:pt x="47" y="37"/>
                  </a:cubicBezTo>
                  <a:cubicBezTo>
                    <a:pt x="48" y="38"/>
                    <a:pt x="45" y="40"/>
                    <a:pt x="44" y="41"/>
                  </a:cubicBezTo>
                  <a:cubicBezTo>
                    <a:pt x="43" y="42"/>
                    <a:pt x="41" y="43"/>
                    <a:pt x="40" y="44"/>
                  </a:cubicBezTo>
                  <a:cubicBezTo>
                    <a:pt x="38" y="44"/>
                    <a:pt x="34" y="44"/>
                    <a:pt x="33" y="44"/>
                  </a:cubicBezTo>
                  <a:cubicBezTo>
                    <a:pt x="31" y="43"/>
                    <a:pt x="28" y="41"/>
                    <a:pt x="26" y="40"/>
                  </a:cubicBezTo>
                  <a:cubicBezTo>
                    <a:pt x="25" y="40"/>
                    <a:pt x="22" y="40"/>
                    <a:pt x="21" y="39"/>
                  </a:cubicBezTo>
                  <a:cubicBezTo>
                    <a:pt x="21" y="39"/>
                    <a:pt x="20" y="37"/>
                    <a:pt x="19" y="36"/>
                  </a:cubicBezTo>
                  <a:cubicBezTo>
                    <a:pt x="18" y="35"/>
                    <a:pt x="17" y="32"/>
                    <a:pt x="17" y="31"/>
                  </a:cubicBezTo>
                  <a:cubicBezTo>
                    <a:pt x="16" y="29"/>
                    <a:pt x="15" y="25"/>
                    <a:pt x="14" y="24"/>
                  </a:cubicBezTo>
                  <a:cubicBezTo>
                    <a:pt x="13" y="22"/>
                    <a:pt x="10" y="21"/>
                    <a:pt x="9" y="19"/>
                  </a:cubicBezTo>
                  <a:cubicBezTo>
                    <a:pt x="8" y="18"/>
                    <a:pt x="8" y="16"/>
                    <a:pt x="7" y="15"/>
                  </a:cubicBezTo>
                  <a:cubicBezTo>
                    <a:pt x="6" y="14"/>
                    <a:pt x="4" y="12"/>
                    <a:pt x="3" y="11"/>
                  </a:cubicBezTo>
                  <a:cubicBezTo>
                    <a:pt x="3" y="10"/>
                    <a:pt x="1" y="9"/>
                    <a:pt x="1" y="7"/>
                  </a:cubicBezTo>
                  <a:cubicBezTo>
                    <a:pt x="0" y="6"/>
                    <a:pt x="0" y="4"/>
                    <a:pt x="0" y="3"/>
                  </a:cubicBezTo>
                  <a:cubicBezTo>
                    <a:pt x="0" y="2"/>
                    <a:pt x="1" y="0"/>
                    <a:pt x="2" y="0"/>
                  </a:cubicBezTo>
                  <a:cubicBezTo>
                    <a:pt x="2" y="0"/>
                    <a:pt x="4" y="0"/>
                    <a:pt x="4" y="1"/>
                  </a:cubicBezTo>
                  <a:cubicBezTo>
                    <a:pt x="5" y="1"/>
                    <a:pt x="7" y="3"/>
                    <a:pt x="7" y="4"/>
                  </a:cubicBezTo>
                  <a:cubicBezTo>
                    <a:pt x="8" y="5"/>
                    <a:pt x="7" y="6"/>
                    <a:pt x="8" y="7"/>
                  </a:cubicBezTo>
                  <a:cubicBezTo>
                    <a:pt x="8" y="8"/>
                    <a:pt x="10" y="10"/>
                    <a:pt x="11" y="11"/>
                  </a:cubicBezTo>
                  <a:cubicBezTo>
                    <a:pt x="11" y="12"/>
                    <a:pt x="12" y="14"/>
                    <a:pt x="12" y="14"/>
                  </a:cubicBezTo>
                  <a:cubicBezTo>
                    <a:pt x="12" y="16"/>
                    <a:pt x="13" y="18"/>
                    <a:pt x="14" y="19"/>
                  </a:cubicBezTo>
                  <a:cubicBezTo>
                    <a:pt x="14" y="20"/>
                    <a:pt x="16" y="20"/>
                    <a:pt x="17" y="21"/>
                  </a:cubicBezTo>
                  <a:cubicBezTo>
                    <a:pt x="18" y="22"/>
                    <a:pt x="19" y="25"/>
                    <a:pt x="20" y="26"/>
                  </a:cubicBezTo>
                  <a:cubicBezTo>
                    <a:pt x="20" y="28"/>
                    <a:pt x="20" y="30"/>
                    <a:pt x="21" y="31"/>
                  </a:cubicBezTo>
                  <a:cubicBezTo>
                    <a:pt x="22" y="32"/>
                    <a:pt x="24" y="35"/>
                    <a:pt x="25" y="35"/>
                  </a:cubicBezTo>
                  <a:cubicBezTo>
                    <a:pt x="26" y="36"/>
                    <a:pt x="28" y="36"/>
                    <a:pt x="28" y="36"/>
                  </a:cubicBezTo>
                  <a:cubicBezTo>
                    <a:pt x="30" y="36"/>
                    <a:pt x="32" y="37"/>
                    <a:pt x="33" y="37"/>
                  </a:cubicBezTo>
                  <a:cubicBezTo>
                    <a:pt x="34" y="37"/>
                    <a:pt x="36" y="38"/>
                    <a:pt x="37" y="37"/>
                  </a:cubicBezTo>
                  <a:cubicBezTo>
                    <a:pt x="38" y="37"/>
                    <a:pt x="39" y="35"/>
                    <a:pt x="40" y="35"/>
                  </a:cubicBezTo>
                  <a:cubicBezTo>
                    <a:pt x="41" y="35"/>
                    <a:pt x="42" y="35"/>
                    <a:pt x="42" y="35"/>
                  </a:cubicBezTo>
                  <a:cubicBezTo>
                    <a:pt x="43" y="35"/>
                    <a:pt x="44" y="36"/>
                    <a:pt x="45" y="3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 name="Freeform 16">
              <a:extLst>
                <a:ext uri="{FF2B5EF4-FFF2-40B4-BE49-F238E27FC236}">
                  <a16:creationId xmlns:a16="http://schemas.microsoft.com/office/drawing/2014/main" id="{D8769574-FB14-4B9C-822F-891004286185}"/>
                </a:ext>
              </a:extLst>
            </p:cNvPr>
            <p:cNvSpPr>
              <a:spLocks/>
            </p:cNvSpPr>
            <p:nvPr/>
          </p:nvSpPr>
          <p:spPr bwMode="auto">
            <a:xfrm>
              <a:off x="925514" y="1831977"/>
              <a:ext cx="7937" cy="9525"/>
            </a:xfrm>
            <a:custGeom>
              <a:avLst/>
              <a:gdLst>
                <a:gd name="T0" fmla="*/ 8 w 10"/>
                <a:gd name="T1" fmla="*/ 10 h 10"/>
                <a:gd name="T2" fmla="*/ 10 w 10"/>
                <a:gd name="T3" fmla="*/ 8 h 10"/>
                <a:gd name="T4" fmla="*/ 8 w 10"/>
                <a:gd name="T5" fmla="*/ 5 h 10"/>
                <a:gd name="T6" fmla="*/ 6 w 10"/>
                <a:gd name="T7" fmla="*/ 4 h 10"/>
                <a:gd name="T8" fmla="*/ 4 w 10"/>
                <a:gd name="T9" fmla="*/ 0 h 10"/>
                <a:gd name="T10" fmla="*/ 3 w 10"/>
                <a:gd name="T11" fmla="*/ 1 h 10"/>
                <a:gd name="T12" fmla="*/ 2 w 10"/>
                <a:gd name="T13" fmla="*/ 5 h 10"/>
                <a:gd name="T14" fmla="*/ 1 w 10"/>
                <a:gd name="T15" fmla="*/ 6 h 10"/>
                <a:gd name="T16" fmla="*/ 3 w 10"/>
                <a:gd name="T17" fmla="*/ 9 h 10"/>
                <a:gd name="T18" fmla="*/ 5 w 10"/>
                <a:gd name="T19" fmla="*/ 9 h 10"/>
                <a:gd name="T20" fmla="*/ 8 w 10"/>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8" y="10"/>
                  </a:moveTo>
                  <a:cubicBezTo>
                    <a:pt x="9" y="10"/>
                    <a:pt x="10" y="8"/>
                    <a:pt x="10" y="8"/>
                  </a:cubicBezTo>
                  <a:cubicBezTo>
                    <a:pt x="10" y="7"/>
                    <a:pt x="9" y="5"/>
                    <a:pt x="8" y="5"/>
                  </a:cubicBezTo>
                  <a:cubicBezTo>
                    <a:pt x="7" y="4"/>
                    <a:pt x="6" y="4"/>
                    <a:pt x="6" y="4"/>
                  </a:cubicBezTo>
                  <a:cubicBezTo>
                    <a:pt x="5" y="3"/>
                    <a:pt x="5" y="1"/>
                    <a:pt x="4" y="0"/>
                  </a:cubicBezTo>
                  <a:cubicBezTo>
                    <a:pt x="4" y="0"/>
                    <a:pt x="3" y="0"/>
                    <a:pt x="3" y="1"/>
                  </a:cubicBezTo>
                  <a:cubicBezTo>
                    <a:pt x="2" y="2"/>
                    <a:pt x="2" y="4"/>
                    <a:pt x="2" y="5"/>
                  </a:cubicBezTo>
                  <a:cubicBezTo>
                    <a:pt x="2" y="5"/>
                    <a:pt x="1" y="6"/>
                    <a:pt x="1" y="6"/>
                  </a:cubicBezTo>
                  <a:cubicBezTo>
                    <a:pt x="0" y="7"/>
                    <a:pt x="2" y="8"/>
                    <a:pt x="3" y="9"/>
                  </a:cubicBezTo>
                  <a:cubicBezTo>
                    <a:pt x="3" y="9"/>
                    <a:pt x="4" y="9"/>
                    <a:pt x="5" y="9"/>
                  </a:cubicBezTo>
                  <a:cubicBezTo>
                    <a:pt x="5" y="9"/>
                    <a:pt x="7" y="10"/>
                    <a:pt x="8" y="1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 name="Freeform 17">
              <a:extLst>
                <a:ext uri="{FF2B5EF4-FFF2-40B4-BE49-F238E27FC236}">
                  <a16:creationId xmlns:a16="http://schemas.microsoft.com/office/drawing/2014/main" id="{0923555E-3573-40F5-8539-F161A95A15AA}"/>
                </a:ext>
              </a:extLst>
            </p:cNvPr>
            <p:cNvSpPr>
              <a:spLocks/>
            </p:cNvSpPr>
            <p:nvPr/>
          </p:nvSpPr>
          <p:spPr bwMode="auto">
            <a:xfrm>
              <a:off x="917576" y="1827216"/>
              <a:ext cx="7937" cy="9525"/>
            </a:xfrm>
            <a:custGeom>
              <a:avLst/>
              <a:gdLst>
                <a:gd name="T0" fmla="*/ 8 w 9"/>
                <a:gd name="T1" fmla="*/ 9 h 11"/>
                <a:gd name="T2" fmla="*/ 6 w 9"/>
                <a:gd name="T3" fmla="*/ 11 h 11"/>
                <a:gd name="T4" fmla="*/ 2 w 9"/>
                <a:gd name="T5" fmla="*/ 11 h 11"/>
                <a:gd name="T6" fmla="*/ 1 w 9"/>
                <a:gd name="T7" fmla="*/ 7 h 11"/>
                <a:gd name="T8" fmla="*/ 0 w 9"/>
                <a:gd name="T9" fmla="*/ 3 h 11"/>
                <a:gd name="T10" fmla="*/ 3 w 9"/>
                <a:gd name="T11" fmla="*/ 1 h 11"/>
                <a:gd name="T12" fmla="*/ 5 w 9"/>
                <a:gd name="T13" fmla="*/ 0 h 11"/>
                <a:gd name="T14" fmla="*/ 6 w 9"/>
                <a:gd name="T15" fmla="*/ 1 h 11"/>
                <a:gd name="T16" fmla="*/ 6 w 9"/>
                <a:gd name="T17" fmla="*/ 4 h 11"/>
                <a:gd name="T18" fmla="*/ 8 w 9"/>
                <a:gd name="T19" fmla="*/ 6 h 11"/>
                <a:gd name="T20" fmla="*/ 8 w 9"/>
                <a:gd name="T2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1">
                  <a:moveTo>
                    <a:pt x="8" y="9"/>
                  </a:moveTo>
                  <a:cubicBezTo>
                    <a:pt x="8" y="10"/>
                    <a:pt x="7" y="11"/>
                    <a:pt x="6" y="11"/>
                  </a:cubicBezTo>
                  <a:cubicBezTo>
                    <a:pt x="5" y="11"/>
                    <a:pt x="3" y="11"/>
                    <a:pt x="2" y="11"/>
                  </a:cubicBezTo>
                  <a:cubicBezTo>
                    <a:pt x="1" y="10"/>
                    <a:pt x="1" y="8"/>
                    <a:pt x="1" y="7"/>
                  </a:cubicBezTo>
                  <a:cubicBezTo>
                    <a:pt x="1" y="6"/>
                    <a:pt x="0" y="4"/>
                    <a:pt x="0" y="3"/>
                  </a:cubicBezTo>
                  <a:cubicBezTo>
                    <a:pt x="0" y="3"/>
                    <a:pt x="2" y="2"/>
                    <a:pt x="3" y="1"/>
                  </a:cubicBezTo>
                  <a:cubicBezTo>
                    <a:pt x="3" y="1"/>
                    <a:pt x="4" y="0"/>
                    <a:pt x="5" y="0"/>
                  </a:cubicBezTo>
                  <a:cubicBezTo>
                    <a:pt x="5" y="0"/>
                    <a:pt x="6" y="1"/>
                    <a:pt x="6" y="1"/>
                  </a:cubicBezTo>
                  <a:cubicBezTo>
                    <a:pt x="6" y="2"/>
                    <a:pt x="6" y="4"/>
                    <a:pt x="6" y="4"/>
                  </a:cubicBezTo>
                  <a:cubicBezTo>
                    <a:pt x="7" y="5"/>
                    <a:pt x="8" y="5"/>
                    <a:pt x="8" y="6"/>
                  </a:cubicBezTo>
                  <a:cubicBezTo>
                    <a:pt x="9" y="7"/>
                    <a:pt x="8" y="8"/>
                    <a:pt x="8" y="9"/>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 name="Freeform 18">
              <a:extLst>
                <a:ext uri="{FF2B5EF4-FFF2-40B4-BE49-F238E27FC236}">
                  <a16:creationId xmlns:a16="http://schemas.microsoft.com/office/drawing/2014/main" id="{4E8E947F-B013-4639-BEC1-C8683427F8F6}"/>
                </a:ext>
              </a:extLst>
            </p:cNvPr>
            <p:cNvSpPr>
              <a:spLocks/>
            </p:cNvSpPr>
            <p:nvPr/>
          </p:nvSpPr>
          <p:spPr bwMode="auto">
            <a:xfrm>
              <a:off x="925514" y="1824040"/>
              <a:ext cx="4762" cy="4763"/>
            </a:xfrm>
            <a:custGeom>
              <a:avLst/>
              <a:gdLst>
                <a:gd name="T0" fmla="*/ 5 w 5"/>
                <a:gd name="T1" fmla="*/ 2 h 5"/>
                <a:gd name="T2" fmla="*/ 3 w 5"/>
                <a:gd name="T3" fmla="*/ 0 h 5"/>
                <a:gd name="T4" fmla="*/ 0 w 5"/>
                <a:gd name="T5" fmla="*/ 1 h 5"/>
                <a:gd name="T6" fmla="*/ 0 w 5"/>
                <a:gd name="T7" fmla="*/ 3 h 5"/>
                <a:gd name="T8" fmla="*/ 2 w 5"/>
                <a:gd name="T9" fmla="*/ 5 h 5"/>
                <a:gd name="T10" fmla="*/ 3 w 5"/>
                <a:gd name="T11" fmla="*/ 5 h 5"/>
                <a:gd name="T12" fmla="*/ 5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2"/>
                  </a:moveTo>
                  <a:cubicBezTo>
                    <a:pt x="5" y="2"/>
                    <a:pt x="4" y="0"/>
                    <a:pt x="3" y="0"/>
                  </a:cubicBezTo>
                  <a:cubicBezTo>
                    <a:pt x="2" y="0"/>
                    <a:pt x="1" y="0"/>
                    <a:pt x="0" y="1"/>
                  </a:cubicBezTo>
                  <a:cubicBezTo>
                    <a:pt x="0" y="1"/>
                    <a:pt x="0" y="3"/>
                    <a:pt x="0" y="3"/>
                  </a:cubicBezTo>
                  <a:cubicBezTo>
                    <a:pt x="1" y="4"/>
                    <a:pt x="2" y="5"/>
                    <a:pt x="2" y="5"/>
                  </a:cubicBezTo>
                  <a:cubicBezTo>
                    <a:pt x="2" y="5"/>
                    <a:pt x="3" y="5"/>
                    <a:pt x="3" y="5"/>
                  </a:cubicBezTo>
                  <a:cubicBezTo>
                    <a:pt x="4" y="4"/>
                    <a:pt x="5" y="3"/>
                    <a:pt x="5" y="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 name="Freeform 19">
              <a:extLst>
                <a:ext uri="{FF2B5EF4-FFF2-40B4-BE49-F238E27FC236}">
                  <a16:creationId xmlns:a16="http://schemas.microsoft.com/office/drawing/2014/main" id="{AE36502E-C92A-4AD2-B923-A79B8DE7D139}"/>
                </a:ext>
              </a:extLst>
            </p:cNvPr>
            <p:cNvSpPr>
              <a:spLocks/>
            </p:cNvSpPr>
            <p:nvPr/>
          </p:nvSpPr>
          <p:spPr bwMode="auto">
            <a:xfrm>
              <a:off x="876300" y="1803402"/>
              <a:ext cx="44450" cy="47625"/>
            </a:xfrm>
            <a:custGeom>
              <a:avLst/>
              <a:gdLst>
                <a:gd name="T0" fmla="*/ 48 w 53"/>
                <a:gd name="T1" fmla="*/ 22 h 58"/>
                <a:gd name="T2" fmla="*/ 53 w 53"/>
                <a:gd name="T3" fmla="*/ 21 h 58"/>
                <a:gd name="T4" fmla="*/ 53 w 53"/>
                <a:gd name="T5" fmla="*/ 17 h 58"/>
                <a:gd name="T6" fmla="*/ 48 w 53"/>
                <a:gd name="T7" fmla="*/ 13 h 58"/>
                <a:gd name="T8" fmla="*/ 43 w 53"/>
                <a:gd name="T9" fmla="*/ 7 h 58"/>
                <a:gd name="T10" fmla="*/ 38 w 53"/>
                <a:gd name="T11" fmla="*/ 5 h 58"/>
                <a:gd name="T12" fmla="*/ 32 w 53"/>
                <a:gd name="T13" fmla="*/ 6 h 58"/>
                <a:gd name="T14" fmla="*/ 30 w 53"/>
                <a:gd name="T15" fmla="*/ 8 h 58"/>
                <a:gd name="T16" fmla="*/ 27 w 53"/>
                <a:gd name="T17" fmla="*/ 11 h 58"/>
                <a:gd name="T18" fmla="*/ 23 w 53"/>
                <a:gd name="T19" fmla="*/ 13 h 58"/>
                <a:gd name="T20" fmla="*/ 19 w 53"/>
                <a:gd name="T21" fmla="*/ 15 h 58"/>
                <a:gd name="T22" fmla="*/ 18 w 53"/>
                <a:gd name="T23" fmla="*/ 18 h 58"/>
                <a:gd name="T24" fmla="*/ 19 w 53"/>
                <a:gd name="T25" fmla="*/ 21 h 58"/>
                <a:gd name="T26" fmla="*/ 22 w 53"/>
                <a:gd name="T27" fmla="*/ 24 h 58"/>
                <a:gd name="T28" fmla="*/ 24 w 53"/>
                <a:gd name="T29" fmla="*/ 27 h 58"/>
                <a:gd name="T30" fmla="*/ 23 w 53"/>
                <a:gd name="T31" fmla="*/ 28 h 58"/>
                <a:gd name="T32" fmla="*/ 16 w 53"/>
                <a:gd name="T33" fmla="*/ 29 h 58"/>
                <a:gd name="T34" fmla="*/ 15 w 53"/>
                <a:gd name="T35" fmla="*/ 25 h 58"/>
                <a:gd name="T36" fmla="*/ 13 w 53"/>
                <a:gd name="T37" fmla="*/ 20 h 58"/>
                <a:gd name="T38" fmla="*/ 10 w 53"/>
                <a:gd name="T39" fmla="*/ 17 h 58"/>
                <a:gd name="T40" fmla="*/ 11 w 53"/>
                <a:gd name="T41" fmla="*/ 12 h 58"/>
                <a:gd name="T42" fmla="*/ 10 w 53"/>
                <a:gd name="T43" fmla="*/ 8 h 58"/>
                <a:gd name="T44" fmla="*/ 8 w 53"/>
                <a:gd name="T45" fmla="*/ 5 h 58"/>
                <a:gd name="T46" fmla="*/ 4 w 53"/>
                <a:gd name="T47" fmla="*/ 2 h 58"/>
                <a:gd name="T48" fmla="*/ 1 w 53"/>
                <a:gd name="T49" fmla="*/ 1 h 58"/>
                <a:gd name="T50" fmla="*/ 1 w 53"/>
                <a:gd name="T51" fmla="*/ 3 h 58"/>
                <a:gd name="T52" fmla="*/ 3 w 53"/>
                <a:gd name="T53" fmla="*/ 7 h 58"/>
                <a:gd name="T54" fmla="*/ 6 w 53"/>
                <a:gd name="T55" fmla="*/ 10 h 58"/>
                <a:gd name="T56" fmla="*/ 7 w 53"/>
                <a:gd name="T57" fmla="*/ 12 h 58"/>
                <a:gd name="T58" fmla="*/ 6 w 53"/>
                <a:gd name="T59" fmla="*/ 14 h 58"/>
                <a:gd name="T60" fmla="*/ 3 w 53"/>
                <a:gd name="T61" fmla="*/ 14 h 58"/>
                <a:gd name="T62" fmla="*/ 2 w 53"/>
                <a:gd name="T63" fmla="*/ 15 h 58"/>
                <a:gd name="T64" fmla="*/ 1 w 53"/>
                <a:gd name="T65" fmla="*/ 18 h 58"/>
                <a:gd name="T66" fmla="*/ 1 w 53"/>
                <a:gd name="T67" fmla="*/ 22 h 58"/>
                <a:gd name="T68" fmla="*/ 0 w 53"/>
                <a:gd name="T69" fmla="*/ 27 h 58"/>
                <a:gd name="T70" fmla="*/ 2 w 53"/>
                <a:gd name="T71" fmla="*/ 34 h 58"/>
                <a:gd name="T72" fmla="*/ 6 w 53"/>
                <a:gd name="T73" fmla="*/ 37 h 58"/>
                <a:gd name="T74" fmla="*/ 10 w 53"/>
                <a:gd name="T75" fmla="*/ 41 h 58"/>
                <a:gd name="T76" fmla="*/ 12 w 53"/>
                <a:gd name="T77" fmla="*/ 44 h 58"/>
                <a:gd name="T78" fmla="*/ 15 w 53"/>
                <a:gd name="T79" fmla="*/ 47 h 58"/>
                <a:gd name="T80" fmla="*/ 20 w 53"/>
                <a:gd name="T81" fmla="*/ 48 h 58"/>
                <a:gd name="T82" fmla="*/ 26 w 53"/>
                <a:gd name="T83" fmla="*/ 48 h 58"/>
                <a:gd name="T84" fmla="*/ 27 w 53"/>
                <a:gd name="T85" fmla="*/ 51 h 58"/>
                <a:gd name="T86" fmla="*/ 27 w 53"/>
                <a:gd name="T87" fmla="*/ 55 h 58"/>
                <a:gd name="T88" fmla="*/ 30 w 53"/>
                <a:gd name="T89" fmla="*/ 57 h 58"/>
                <a:gd name="T90" fmla="*/ 33 w 53"/>
                <a:gd name="T91" fmla="*/ 58 h 58"/>
                <a:gd name="T92" fmla="*/ 37 w 53"/>
                <a:gd name="T93" fmla="*/ 56 h 58"/>
                <a:gd name="T94" fmla="*/ 38 w 53"/>
                <a:gd name="T95" fmla="*/ 51 h 58"/>
                <a:gd name="T96" fmla="*/ 37 w 53"/>
                <a:gd name="T97" fmla="*/ 48 h 58"/>
                <a:gd name="T98" fmla="*/ 39 w 53"/>
                <a:gd name="T99" fmla="*/ 46 h 58"/>
                <a:gd name="T100" fmla="*/ 41 w 53"/>
                <a:gd name="T101" fmla="*/ 45 h 58"/>
                <a:gd name="T102" fmla="*/ 43 w 53"/>
                <a:gd name="T103" fmla="*/ 44 h 58"/>
                <a:gd name="T104" fmla="*/ 43 w 53"/>
                <a:gd name="T105" fmla="*/ 40 h 58"/>
                <a:gd name="T106" fmla="*/ 43 w 53"/>
                <a:gd name="T107" fmla="*/ 38 h 58"/>
                <a:gd name="T108" fmla="*/ 46 w 53"/>
                <a:gd name="T109" fmla="*/ 36 h 58"/>
                <a:gd name="T110" fmla="*/ 44 w 53"/>
                <a:gd name="T111" fmla="*/ 32 h 58"/>
                <a:gd name="T112" fmla="*/ 44 w 53"/>
                <a:gd name="T113" fmla="*/ 28 h 58"/>
                <a:gd name="T114" fmla="*/ 45 w 53"/>
                <a:gd name="T115" fmla="*/ 23 h 58"/>
                <a:gd name="T116" fmla="*/ 48 w 53"/>
                <a:gd name="T117" fmla="*/ 2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 h="58">
                  <a:moveTo>
                    <a:pt x="48" y="22"/>
                  </a:moveTo>
                  <a:cubicBezTo>
                    <a:pt x="49" y="22"/>
                    <a:pt x="52" y="22"/>
                    <a:pt x="53" y="21"/>
                  </a:cubicBezTo>
                  <a:cubicBezTo>
                    <a:pt x="53" y="20"/>
                    <a:pt x="53" y="18"/>
                    <a:pt x="53" y="17"/>
                  </a:cubicBezTo>
                  <a:cubicBezTo>
                    <a:pt x="52" y="15"/>
                    <a:pt x="49" y="14"/>
                    <a:pt x="48" y="13"/>
                  </a:cubicBezTo>
                  <a:cubicBezTo>
                    <a:pt x="47" y="12"/>
                    <a:pt x="45" y="8"/>
                    <a:pt x="43" y="7"/>
                  </a:cubicBezTo>
                  <a:cubicBezTo>
                    <a:pt x="42" y="6"/>
                    <a:pt x="40" y="5"/>
                    <a:pt x="38" y="5"/>
                  </a:cubicBezTo>
                  <a:cubicBezTo>
                    <a:pt x="37" y="5"/>
                    <a:pt x="34" y="5"/>
                    <a:pt x="32" y="6"/>
                  </a:cubicBezTo>
                  <a:cubicBezTo>
                    <a:pt x="32" y="6"/>
                    <a:pt x="30" y="8"/>
                    <a:pt x="30" y="8"/>
                  </a:cubicBezTo>
                  <a:cubicBezTo>
                    <a:pt x="29" y="9"/>
                    <a:pt x="28" y="10"/>
                    <a:pt x="27" y="11"/>
                  </a:cubicBezTo>
                  <a:cubicBezTo>
                    <a:pt x="26" y="11"/>
                    <a:pt x="24" y="13"/>
                    <a:pt x="23" y="13"/>
                  </a:cubicBezTo>
                  <a:cubicBezTo>
                    <a:pt x="22" y="14"/>
                    <a:pt x="20" y="14"/>
                    <a:pt x="19" y="15"/>
                  </a:cubicBezTo>
                  <a:cubicBezTo>
                    <a:pt x="19" y="16"/>
                    <a:pt x="18" y="17"/>
                    <a:pt x="18" y="18"/>
                  </a:cubicBezTo>
                  <a:cubicBezTo>
                    <a:pt x="18" y="19"/>
                    <a:pt x="18" y="21"/>
                    <a:pt x="19" y="21"/>
                  </a:cubicBezTo>
                  <a:cubicBezTo>
                    <a:pt x="19" y="22"/>
                    <a:pt x="21" y="23"/>
                    <a:pt x="22" y="24"/>
                  </a:cubicBezTo>
                  <a:cubicBezTo>
                    <a:pt x="22" y="24"/>
                    <a:pt x="24" y="26"/>
                    <a:pt x="24" y="27"/>
                  </a:cubicBezTo>
                  <a:cubicBezTo>
                    <a:pt x="24" y="27"/>
                    <a:pt x="23" y="28"/>
                    <a:pt x="23" y="28"/>
                  </a:cubicBezTo>
                  <a:cubicBezTo>
                    <a:pt x="21" y="29"/>
                    <a:pt x="17" y="30"/>
                    <a:pt x="16" y="29"/>
                  </a:cubicBezTo>
                  <a:cubicBezTo>
                    <a:pt x="15" y="28"/>
                    <a:pt x="15" y="26"/>
                    <a:pt x="15" y="25"/>
                  </a:cubicBezTo>
                  <a:cubicBezTo>
                    <a:pt x="15" y="24"/>
                    <a:pt x="13" y="21"/>
                    <a:pt x="13" y="20"/>
                  </a:cubicBezTo>
                  <a:cubicBezTo>
                    <a:pt x="12" y="19"/>
                    <a:pt x="11" y="18"/>
                    <a:pt x="10" y="17"/>
                  </a:cubicBezTo>
                  <a:cubicBezTo>
                    <a:pt x="10" y="16"/>
                    <a:pt x="11" y="13"/>
                    <a:pt x="11" y="12"/>
                  </a:cubicBezTo>
                  <a:cubicBezTo>
                    <a:pt x="11" y="11"/>
                    <a:pt x="10" y="9"/>
                    <a:pt x="10" y="8"/>
                  </a:cubicBezTo>
                  <a:cubicBezTo>
                    <a:pt x="10" y="7"/>
                    <a:pt x="9" y="6"/>
                    <a:pt x="8" y="5"/>
                  </a:cubicBezTo>
                  <a:cubicBezTo>
                    <a:pt x="7" y="4"/>
                    <a:pt x="5" y="3"/>
                    <a:pt x="4" y="2"/>
                  </a:cubicBezTo>
                  <a:cubicBezTo>
                    <a:pt x="3" y="2"/>
                    <a:pt x="1" y="0"/>
                    <a:pt x="1" y="1"/>
                  </a:cubicBezTo>
                  <a:cubicBezTo>
                    <a:pt x="0" y="1"/>
                    <a:pt x="0" y="3"/>
                    <a:pt x="1" y="3"/>
                  </a:cubicBezTo>
                  <a:cubicBezTo>
                    <a:pt x="1" y="5"/>
                    <a:pt x="3" y="6"/>
                    <a:pt x="3" y="7"/>
                  </a:cubicBezTo>
                  <a:cubicBezTo>
                    <a:pt x="4" y="8"/>
                    <a:pt x="5" y="9"/>
                    <a:pt x="6" y="10"/>
                  </a:cubicBezTo>
                  <a:cubicBezTo>
                    <a:pt x="6" y="10"/>
                    <a:pt x="7" y="11"/>
                    <a:pt x="7" y="12"/>
                  </a:cubicBezTo>
                  <a:cubicBezTo>
                    <a:pt x="7" y="13"/>
                    <a:pt x="7" y="14"/>
                    <a:pt x="6" y="14"/>
                  </a:cubicBezTo>
                  <a:cubicBezTo>
                    <a:pt x="5" y="14"/>
                    <a:pt x="4" y="13"/>
                    <a:pt x="3" y="14"/>
                  </a:cubicBezTo>
                  <a:cubicBezTo>
                    <a:pt x="3" y="14"/>
                    <a:pt x="2" y="15"/>
                    <a:pt x="2" y="15"/>
                  </a:cubicBezTo>
                  <a:cubicBezTo>
                    <a:pt x="1" y="16"/>
                    <a:pt x="1" y="17"/>
                    <a:pt x="1" y="18"/>
                  </a:cubicBezTo>
                  <a:cubicBezTo>
                    <a:pt x="1" y="19"/>
                    <a:pt x="1" y="21"/>
                    <a:pt x="1" y="22"/>
                  </a:cubicBezTo>
                  <a:cubicBezTo>
                    <a:pt x="1" y="23"/>
                    <a:pt x="0" y="26"/>
                    <a:pt x="0" y="27"/>
                  </a:cubicBezTo>
                  <a:cubicBezTo>
                    <a:pt x="1" y="29"/>
                    <a:pt x="1" y="32"/>
                    <a:pt x="2" y="34"/>
                  </a:cubicBezTo>
                  <a:cubicBezTo>
                    <a:pt x="2" y="35"/>
                    <a:pt x="5" y="36"/>
                    <a:pt x="6" y="37"/>
                  </a:cubicBezTo>
                  <a:cubicBezTo>
                    <a:pt x="7" y="38"/>
                    <a:pt x="9" y="40"/>
                    <a:pt x="10" y="41"/>
                  </a:cubicBezTo>
                  <a:cubicBezTo>
                    <a:pt x="11" y="41"/>
                    <a:pt x="11" y="43"/>
                    <a:pt x="12" y="44"/>
                  </a:cubicBezTo>
                  <a:cubicBezTo>
                    <a:pt x="13" y="45"/>
                    <a:pt x="14" y="46"/>
                    <a:pt x="15" y="47"/>
                  </a:cubicBezTo>
                  <a:cubicBezTo>
                    <a:pt x="17" y="47"/>
                    <a:pt x="19" y="48"/>
                    <a:pt x="20" y="48"/>
                  </a:cubicBezTo>
                  <a:cubicBezTo>
                    <a:pt x="21" y="48"/>
                    <a:pt x="25" y="47"/>
                    <a:pt x="26" y="48"/>
                  </a:cubicBezTo>
                  <a:cubicBezTo>
                    <a:pt x="26" y="48"/>
                    <a:pt x="26" y="50"/>
                    <a:pt x="27" y="51"/>
                  </a:cubicBezTo>
                  <a:cubicBezTo>
                    <a:pt x="27" y="52"/>
                    <a:pt x="26" y="54"/>
                    <a:pt x="27" y="55"/>
                  </a:cubicBezTo>
                  <a:cubicBezTo>
                    <a:pt x="27" y="55"/>
                    <a:pt x="29" y="57"/>
                    <a:pt x="30" y="57"/>
                  </a:cubicBezTo>
                  <a:cubicBezTo>
                    <a:pt x="30" y="57"/>
                    <a:pt x="32" y="58"/>
                    <a:pt x="33" y="58"/>
                  </a:cubicBezTo>
                  <a:cubicBezTo>
                    <a:pt x="34" y="58"/>
                    <a:pt x="36" y="57"/>
                    <a:pt x="37" y="56"/>
                  </a:cubicBezTo>
                  <a:cubicBezTo>
                    <a:pt x="38" y="55"/>
                    <a:pt x="38" y="53"/>
                    <a:pt x="38" y="51"/>
                  </a:cubicBezTo>
                  <a:cubicBezTo>
                    <a:pt x="38" y="51"/>
                    <a:pt x="37" y="49"/>
                    <a:pt x="37" y="48"/>
                  </a:cubicBezTo>
                  <a:cubicBezTo>
                    <a:pt x="37" y="47"/>
                    <a:pt x="38" y="46"/>
                    <a:pt x="39" y="46"/>
                  </a:cubicBezTo>
                  <a:cubicBezTo>
                    <a:pt x="39" y="45"/>
                    <a:pt x="40" y="45"/>
                    <a:pt x="41" y="45"/>
                  </a:cubicBezTo>
                  <a:cubicBezTo>
                    <a:pt x="42" y="45"/>
                    <a:pt x="43" y="44"/>
                    <a:pt x="43" y="44"/>
                  </a:cubicBezTo>
                  <a:cubicBezTo>
                    <a:pt x="43" y="43"/>
                    <a:pt x="43" y="41"/>
                    <a:pt x="43" y="40"/>
                  </a:cubicBezTo>
                  <a:cubicBezTo>
                    <a:pt x="43" y="40"/>
                    <a:pt x="43" y="38"/>
                    <a:pt x="43" y="38"/>
                  </a:cubicBezTo>
                  <a:cubicBezTo>
                    <a:pt x="44" y="37"/>
                    <a:pt x="45" y="36"/>
                    <a:pt x="46" y="36"/>
                  </a:cubicBezTo>
                  <a:cubicBezTo>
                    <a:pt x="46" y="35"/>
                    <a:pt x="44" y="33"/>
                    <a:pt x="44" y="32"/>
                  </a:cubicBezTo>
                  <a:cubicBezTo>
                    <a:pt x="44" y="31"/>
                    <a:pt x="44" y="29"/>
                    <a:pt x="44" y="28"/>
                  </a:cubicBezTo>
                  <a:cubicBezTo>
                    <a:pt x="44" y="27"/>
                    <a:pt x="44" y="24"/>
                    <a:pt x="45" y="23"/>
                  </a:cubicBezTo>
                  <a:cubicBezTo>
                    <a:pt x="45" y="22"/>
                    <a:pt x="47" y="22"/>
                    <a:pt x="48" y="2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 name="Freeform 20">
              <a:extLst>
                <a:ext uri="{FF2B5EF4-FFF2-40B4-BE49-F238E27FC236}">
                  <a16:creationId xmlns:a16="http://schemas.microsoft.com/office/drawing/2014/main" id="{EF9775B4-293D-4617-A09B-EAEDDFA22DA0}"/>
                </a:ext>
              </a:extLst>
            </p:cNvPr>
            <p:cNvSpPr>
              <a:spLocks/>
            </p:cNvSpPr>
            <p:nvPr/>
          </p:nvSpPr>
          <p:spPr bwMode="auto">
            <a:xfrm>
              <a:off x="890588" y="1801816"/>
              <a:ext cx="7937" cy="7938"/>
            </a:xfrm>
            <a:custGeom>
              <a:avLst/>
              <a:gdLst>
                <a:gd name="T0" fmla="*/ 7 w 9"/>
                <a:gd name="T1" fmla="*/ 8 h 10"/>
                <a:gd name="T2" fmla="*/ 9 w 9"/>
                <a:gd name="T3" fmla="*/ 4 h 10"/>
                <a:gd name="T4" fmla="*/ 7 w 9"/>
                <a:gd name="T5" fmla="*/ 1 h 10"/>
                <a:gd name="T6" fmla="*/ 4 w 9"/>
                <a:gd name="T7" fmla="*/ 1 h 10"/>
                <a:gd name="T8" fmla="*/ 0 w 9"/>
                <a:gd name="T9" fmla="*/ 3 h 10"/>
                <a:gd name="T10" fmla="*/ 2 w 9"/>
                <a:gd name="T11" fmla="*/ 5 h 10"/>
                <a:gd name="T12" fmla="*/ 1 w 9"/>
                <a:gd name="T13" fmla="*/ 8 h 10"/>
                <a:gd name="T14" fmla="*/ 3 w 9"/>
                <a:gd name="T15" fmla="*/ 10 h 10"/>
                <a:gd name="T16" fmla="*/ 5 w 9"/>
                <a:gd name="T17" fmla="*/ 10 h 10"/>
                <a:gd name="T18" fmla="*/ 7 w 9"/>
                <a:gd name="T1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7" y="8"/>
                  </a:moveTo>
                  <a:cubicBezTo>
                    <a:pt x="8" y="7"/>
                    <a:pt x="9" y="5"/>
                    <a:pt x="9" y="4"/>
                  </a:cubicBezTo>
                  <a:cubicBezTo>
                    <a:pt x="9" y="3"/>
                    <a:pt x="8" y="1"/>
                    <a:pt x="7" y="1"/>
                  </a:cubicBezTo>
                  <a:cubicBezTo>
                    <a:pt x="7" y="0"/>
                    <a:pt x="5" y="1"/>
                    <a:pt x="4" y="1"/>
                  </a:cubicBezTo>
                  <a:cubicBezTo>
                    <a:pt x="3" y="1"/>
                    <a:pt x="0" y="2"/>
                    <a:pt x="0" y="3"/>
                  </a:cubicBezTo>
                  <a:cubicBezTo>
                    <a:pt x="0" y="3"/>
                    <a:pt x="1" y="4"/>
                    <a:pt x="2" y="5"/>
                  </a:cubicBezTo>
                  <a:cubicBezTo>
                    <a:pt x="2" y="6"/>
                    <a:pt x="1" y="7"/>
                    <a:pt x="1" y="8"/>
                  </a:cubicBezTo>
                  <a:cubicBezTo>
                    <a:pt x="1" y="9"/>
                    <a:pt x="2" y="10"/>
                    <a:pt x="3" y="10"/>
                  </a:cubicBezTo>
                  <a:cubicBezTo>
                    <a:pt x="3" y="10"/>
                    <a:pt x="5" y="10"/>
                    <a:pt x="5" y="10"/>
                  </a:cubicBezTo>
                  <a:cubicBezTo>
                    <a:pt x="6" y="10"/>
                    <a:pt x="7" y="9"/>
                    <a:pt x="7" y="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 name="Freeform 21">
              <a:extLst>
                <a:ext uri="{FF2B5EF4-FFF2-40B4-BE49-F238E27FC236}">
                  <a16:creationId xmlns:a16="http://schemas.microsoft.com/office/drawing/2014/main" id="{4EE12DBB-6EC8-4630-A657-9EE37680FD26}"/>
                </a:ext>
              </a:extLst>
            </p:cNvPr>
            <p:cNvSpPr>
              <a:spLocks/>
            </p:cNvSpPr>
            <p:nvPr/>
          </p:nvSpPr>
          <p:spPr bwMode="auto">
            <a:xfrm>
              <a:off x="898526" y="1762128"/>
              <a:ext cx="7937" cy="6350"/>
            </a:xfrm>
            <a:custGeom>
              <a:avLst/>
              <a:gdLst>
                <a:gd name="T0" fmla="*/ 9 w 9"/>
                <a:gd name="T1" fmla="*/ 3 h 8"/>
                <a:gd name="T2" fmla="*/ 0 w 9"/>
                <a:gd name="T3" fmla="*/ 0 h 8"/>
                <a:gd name="T4" fmla="*/ 0 w 9"/>
                <a:gd name="T5" fmla="*/ 3 h 8"/>
                <a:gd name="T6" fmla="*/ 2 w 9"/>
                <a:gd name="T7" fmla="*/ 6 h 8"/>
                <a:gd name="T8" fmla="*/ 5 w 9"/>
                <a:gd name="T9" fmla="*/ 8 h 8"/>
                <a:gd name="T10" fmla="*/ 7 w 9"/>
                <a:gd name="T11" fmla="*/ 7 h 8"/>
                <a:gd name="T12" fmla="*/ 8 w 9"/>
                <a:gd name="T13" fmla="*/ 6 h 8"/>
                <a:gd name="T14" fmla="*/ 9 w 9"/>
                <a:gd name="T15" fmla="*/ 3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8">
                  <a:moveTo>
                    <a:pt x="9" y="3"/>
                  </a:moveTo>
                  <a:cubicBezTo>
                    <a:pt x="0" y="0"/>
                    <a:pt x="0" y="0"/>
                    <a:pt x="0" y="0"/>
                  </a:cubicBezTo>
                  <a:cubicBezTo>
                    <a:pt x="0" y="0"/>
                    <a:pt x="0" y="2"/>
                    <a:pt x="0" y="3"/>
                  </a:cubicBezTo>
                  <a:cubicBezTo>
                    <a:pt x="0" y="4"/>
                    <a:pt x="1" y="5"/>
                    <a:pt x="2" y="6"/>
                  </a:cubicBezTo>
                  <a:cubicBezTo>
                    <a:pt x="3" y="6"/>
                    <a:pt x="4" y="8"/>
                    <a:pt x="5" y="8"/>
                  </a:cubicBezTo>
                  <a:cubicBezTo>
                    <a:pt x="6" y="8"/>
                    <a:pt x="7" y="8"/>
                    <a:pt x="7" y="7"/>
                  </a:cubicBezTo>
                  <a:cubicBezTo>
                    <a:pt x="8" y="7"/>
                    <a:pt x="8" y="6"/>
                    <a:pt x="8" y="6"/>
                  </a:cubicBezTo>
                  <a:cubicBezTo>
                    <a:pt x="9" y="5"/>
                    <a:pt x="9" y="3"/>
                    <a:pt x="9" y="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 name="Freeform 22">
              <a:extLst>
                <a:ext uri="{FF2B5EF4-FFF2-40B4-BE49-F238E27FC236}">
                  <a16:creationId xmlns:a16="http://schemas.microsoft.com/office/drawing/2014/main" id="{055123D5-9A99-4B6E-825A-475DF94EDFD6}"/>
                </a:ext>
              </a:extLst>
            </p:cNvPr>
            <p:cNvSpPr>
              <a:spLocks/>
            </p:cNvSpPr>
            <p:nvPr/>
          </p:nvSpPr>
          <p:spPr bwMode="auto">
            <a:xfrm>
              <a:off x="706439" y="1768477"/>
              <a:ext cx="774700" cy="552450"/>
            </a:xfrm>
            <a:custGeom>
              <a:avLst/>
              <a:gdLst>
                <a:gd name="T0" fmla="*/ 844 w 918"/>
                <a:gd name="T1" fmla="*/ 623 h 655"/>
                <a:gd name="T2" fmla="*/ 580 w 918"/>
                <a:gd name="T3" fmla="*/ 613 h 655"/>
                <a:gd name="T4" fmla="*/ 516 w 918"/>
                <a:gd name="T5" fmla="*/ 604 h 655"/>
                <a:gd name="T6" fmla="*/ 439 w 918"/>
                <a:gd name="T7" fmla="*/ 621 h 655"/>
                <a:gd name="T8" fmla="*/ 361 w 918"/>
                <a:gd name="T9" fmla="*/ 614 h 655"/>
                <a:gd name="T10" fmla="*/ 315 w 918"/>
                <a:gd name="T11" fmla="*/ 610 h 655"/>
                <a:gd name="T12" fmla="*/ 259 w 918"/>
                <a:gd name="T13" fmla="*/ 587 h 655"/>
                <a:gd name="T14" fmla="*/ 205 w 918"/>
                <a:gd name="T15" fmla="*/ 595 h 655"/>
                <a:gd name="T16" fmla="*/ 151 w 918"/>
                <a:gd name="T17" fmla="*/ 579 h 655"/>
                <a:gd name="T18" fmla="*/ 134 w 918"/>
                <a:gd name="T19" fmla="*/ 528 h 655"/>
                <a:gd name="T20" fmla="*/ 106 w 918"/>
                <a:gd name="T21" fmla="*/ 463 h 655"/>
                <a:gd name="T22" fmla="*/ 65 w 918"/>
                <a:gd name="T23" fmla="*/ 440 h 655"/>
                <a:gd name="T24" fmla="*/ 30 w 918"/>
                <a:gd name="T25" fmla="*/ 428 h 655"/>
                <a:gd name="T26" fmla="*/ 6 w 918"/>
                <a:gd name="T27" fmla="*/ 422 h 655"/>
                <a:gd name="T28" fmla="*/ 16 w 918"/>
                <a:gd name="T29" fmla="*/ 361 h 655"/>
                <a:gd name="T30" fmla="*/ 22 w 918"/>
                <a:gd name="T31" fmla="*/ 387 h 655"/>
                <a:gd name="T32" fmla="*/ 42 w 918"/>
                <a:gd name="T33" fmla="*/ 358 h 655"/>
                <a:gd name="T34" fmla="*/ 26 w 918"/>
                <a:gd name="T35" fmla="*/ 351 h 655"/>
                <a:gd name="T36" fmla="*/ 25 w 918"/>
                <a:gd name="T37" fmla="*/ 322 h 655"/>
                <a:gd name="T38" fmla="*/ 45 w 918"/>
                <a:gd name="T39" fmla="*/ 305 h 655"/>
                <a:gd name="T40" fmla="*/ 20 w 918"/>
                <a:gd name="T41" fmla="*/ 308 h 655"/>
                <a:gd name="T42" fmla="*/ 18 w 918"/>
                <a:gd name="T43" fmla="*/ 217 h 655"/>
                <a:gd name="T44" fmla="*/ 7 w 918"/>
                <a:gd name="T45" fmla="*/ 129 h 655"/>
                <a:gd name="T46" fmla="*/ 14 w 918"/>
                <a:gd name="T47" fmla="*/ 77 h 655"/>
                <a:gd name="T48" fmla="*/ 29 w 918"/>
                <a:gd name="T49" fmla="*/ 50 h 655"/>
                <a:gd name="T50" fmla="*/ 85 w 918"/>
                <a:gd name="T51" fmla="*/ 102 h 655"/>
                <a:gd name="T52" fmla="*/ 153 w 918"/>
                <a:gd name="T53" fmla="*/ 127 h 655"/>
                <a:gd name="T54" fmla="*/ 195 w 918"/>
                <a:gd name="T55" fmla="*/ 139 h 655"/>
                <a:gd name="T56" fmla="*/ 216 w 918"/>
                <a:gd name="T57" fmla="*/ 152 h 655"/>
                <a:gd name="T58" fmla="*/ 228 w 918"/>
                <a:gd name="T59" fmla="*/ 162 h 655"/>
                <a:gd name="T60" fmla="*/ 231 w 918"/>
                <a:gd name="T61" fmla="*/ 174 h 655"/>
                <a:gd name="T62" fmla="*/ 229 w 918"/>
                <a:gd name="T63" fmla="*/ 197 h 655"/>
                <a:gd name="T64" fmla="*/ 230 w 918"/>
                <a:gd name="T65" fmla="*/ 203 h 655"/>
                <a:gd name="T66" fmla="*/ 249 w 918"/>
                <a:gd name="T67" fmla="*/ 200 h 655"/>
                <a:gd name="T68" fmla="*/ 243 w 918"/>
                <a:gd name="T69" fmla="*/ 228 h 655"/>
                <a:gd name="T70" fmla="*/ 240 w 918"/>
                <a:gd name="T71" fmla="*/ 260 h 655"/>
                <a:gd name="T72" fmla="*/ 234 w 918"/>
                <a:gd name="T73" fmla="*/ 287 h 655"/>
                <a:gd name="T74" fmla="*/ 232 w 918"/>
                <a:gd name="T75" fmla="*/ 301 h 655"/>
                <a:gd name="T76" fmla="*/ 250 w 918"/>
                <a:gd name="T77" fmla="*/ 270 h 655"/>
                <a:gd name="T78" fmla="*/ 251 w 918"/>
                <a:gd name="T79" fmla="*/ 240 h 655"/>
                <a:gd name="T80" fmla="*/ 272 w 918"/>
                <a:gd name="T81" fmla="*/ 198 h 655"/>
                <a:gd name="T82" fmla="*/ 277 w 918"/>
                <a:gd name="T83" fmla="*/ 155 h 655"/>
                <a:gd name="T84" fmla="*/ 267 w 918"/>
                <a:gd name="T85" fmla="*/ 154 h 655"/>
                <a:gd name="T86" fmla="*/ 260 w 918"/>
                <a:gd name="T87" fmla="*/ 150 h 655"/>
                <a:gd name="T88" fmla="*/ 282 w 918"/>
                <a:gd name="T89" fmla="*/ 127 h 655"/>
                <a:gd name="T90" fmla="*/ 261 w 918"/>
                <a:gd name="T91" fmla="*/ 108 h 655"/>
                <a:gd name="T92" fmla="*/ 254 w 918"/>
                <a:gd name="T93" fmla="*/ 125 h 655"/>
                <a:gd name="T94" fmla="*/ 252 w 918"/>
                <a:gd name="T95" fmla="*/ 166 h 655"/>
                <a:gd name="T96" fmla="*/ 269 w 918"/>
                <a:gd name="T97" fmla="*/ 172 h 655"/>
                <a:gd name="T98" fmla="*/ 260 w 918"/>
                <a:gd name="T99" fmla="*/ 185 h 655"/>
                <a:gd name="T100" fmla="*/ 247 w 918"/>
                <a:gd name="T101" fmla="*/ 164 h 655"/>
                <a:gd name="T102" fmla="*/ 234 w 918"/>
                <a:gd name="T103" fmla="*/ 132 h 655"/>
                <a:gd name="T104" fmla="*/ 257 w 918"/>
                <a:gd name="T105" fmla="*/ 91 h 655"/>
                <a:gd name="T106" fmla="*/ 269 w 918"/>
                <a:gd name="T107" fmla="*/ 91 h 655"/>
                <a:gd name="T108" fmla="*/ 286 w 918"/>
                <a:gd name="T109" fmla="*/ 80 h 655"/>
                <a:gd name="T110" fmla="*/ 272 w 918"/>
                <a:gd name="T111" fmla="*/ 49 h 655"/>
                <a:gd name="T112" fmla="*/ 263 w 918"/>
                <a:gd name="T113" fmla="*/ 45 h 655"/>
                <a:gd name="T114" fmla="*/ 262 w 918"/>
                <a:gd name="T115" fmla="*/ 24 h 655"/>
                <a:gd name="T116" fmla="*/ 266 w 918"/>
                <a:gd name="T117" fmla="*/ 0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8" h="655">
                  <a:moveTo>
                    <a:pt x="918" y="139"/>
                  </a:moveTo>
                  <a:cubicBezTo>
                    <a:pt x="837" y="582"/>
                    <a:pt x="837" y="582"/>
                    <a:pt x="837" y="582"/>
                  </a:cubicBezTo>
                  <a:cubicBezTo>
                    <a:pt x="837" y="582"/>
                    <a:pt x="836" y="585"/>
                    <a:pt x="835" y="587"/>
                  </a:cubicBezTo>
                  <a:cubicBezTo>
                    <a:pt x="835" y="588"/>
                    <a:pt x="834" y="590"/>
                    <a:pt x="834" y="592"/>
                  </a:cubicBezTo>
                  <a:cubicBezTo>
                    <a:pt x="835" y="592"/>
                    <a:pt x="836" y="593"/>
                    <a:pt x="836" y="594"/>
                  </a:cubicBezTo>
                  <a:cubicBezTo>
                    <a:pt x="837" y="595"/>
                    <a:pt x="836" y="597"/>
                    <a:pt x="836" y="598"/>
                  </a:cubicBezTo>
                  <a:cubicBezTo>
                    <a:pt x="837" y="599"/>
                    <a:pt x="840" y="601"/>
                    <a:pt x="841" y="603"/>
                  </a:cubicBezTo>
                  <a:cubicBezTo>
                    <a:pt x="841" y="604"/>
                    <a:pt x="840" y="606"/>
                    <a:pt x="840" y="607"/>
                  </a:cubicBezTo>
                  <a:cubicBezTo>
                    <a:pt x="840" y="609"/>
                    <a:pt x="843" y="611"/>
                    <a:pt x="843" y="613"/>
                  </a:cubicBezTo>
                  <a:cubicBezTo>
                    <a:pt x="843" y="614"/>
                    <a:pt x="840" y="617"/>
                    <a:pt x="840" y="618"/>
                  </a:cubicBezTo>
                  <a:cubicBezTo>
                    <a:pt x="840" y="620"/>
                    <a:pt x="843" y="621"/>
                    <a:pt x="844" y="623"/>
                  </a:cubicBezTo>
                  <a:cubicBezTo>
                    <a:pt x="844" y="624"/>
                    <a:pt x="844" y="626"/>
                    <a:pt x="843" y="627"/>
                  </a:cubicBezTo>
                  <a:cubicBezTo>
                    <a:pt x="843" y="628"/>
                    <a:pt x="840" y="630"/>
                    <a:pt x="840" y="631"/>
                  </a:cubicBezTo>
                  <a:cubicBezTo>
                    <a:pt x="839" y="632"/>
                    <a:pt x="839" y="633"/>
                    <a:pt x="838" y="634"/>
                  </a:cubicBezTo>
                  <a:cubicBezTo>
                    <a:pt x="838" y="635"/>
                    <a:pt x="836" y="635"/>
                    <a:pt x="835" y="636"/>
                  </a:cubicBezTo>
                  <a:cubicBezTo>
                    <a:pt x="834" y="637"/>
                    <a:pt x="834" y="639"/>
                    <a:pt x="834" y="640"/>
                  </a:cubicBezTo>
                  <a:cubicBezTo>
                    <a:pt x="835" y="642"/>
                    <a:pt x="839" y="644"/>
                    <a:pt x="839" y="645"/>
                  </a:cubicBezTo>
                  <a:cubicBezTo>
                    <a:pt x="841" y="650"/>
                    <a:pt x="837" y="650"/>
                    <a:pt x="839" y="655"/>
                  </a:cubicBezTo>
                  <a:cubicBezTo>
                    <a:pt x="839" y="655"/>
                    <a:pt x="837" y="654"/>
                    <a:pt x="837" y="654"/>
                  </a:cubicBezTo>
                  <a:cubicBezTo>
                    <a:pt x="593" y="606"/>
                    <a:pt x="593" y="606"/>
                    <a:pt x="593" y="606"/>
                  </a:cubicBezTo>
                  <a:cubicBezTo>
                    <a:pt x="593" y="606"/>
                    <a:pt x="588" y="609"/>
                    <a:pt x="586" y="610"/>
                  </a:cubicBezTo>
                  <a:cubicBezTo>
                    <a:pt x="585" y="611"/>
                    <a:pt x="582" y="613"/>
                    <a:pt x="580" y="613"/>
                  </a:cubicBezTo>
                  <a:cubicBezTo>
                    <a:pt x="578" y="613"/>
                    <a:pt x="575" y="614"/>
                    <a:pt x="574" y="614"/>
                  </a:cubicBezTo>
                  <a:cubicBezTo>
                    <a:pt x="572" y="614"/>
                    <a:pt x="567" y="615"/>
                    <a:pt x="565" y="614"/>
                  </a:cubicBezTo>
                  <a:cubicBezTo>
                    <a:pt x="563" y="613"/>
                    <a:pt x="561" y="611"/>
                    <a:pt x="560" y="610"/>
                  </a:cubicBezTo>
                  <a:cubicBezTo>
                    <a:pt x="558" y="610"/>
                    <a:pt x="556" y="609"/>
                    <a:pt x="554" y="609"/>
                  </a:cubicBezTo>
                  <a:cubicBezTo>
                    <a:pt x="552" y="609"/>
                    <a:pt x="549" y="610"/>
                    <a:pt x="547" y="610"/>
                  </a:cubicBezTo>
                  <a:cubicBezTo>
                    <a:pt x="545" y="610"/>
                    <a:pt x="542" y="611"/>
                    <a:pt x="540" y="611"/>
                  </a:cubicBezTo>
                  <a:cubicBezTo>
                    <a:pt x="539" y="611"/>
                    <a:pt x="537" y="609"/>
                    <a:pt x="536" y="609"/>
                  </a:cubicBezTo>
                  <a:cubicBezTo>
                    <a:pt x="535" y="609"/>
                    <a:pt x="532" y="611"/>
                    <a:pt x="531" y="610"/>
                  </a:cubicBezTo>
                  <a:cubicBezTo>
                    <a:pt x="529" y="610"/>
                    <a:pt x="527" y="610"/>
                    <a:pt x="526" y="609"/>
                  </a:cubicBezTo>
                  <a:cubicBezTo>
                    <a:pt x="525" y="609"/>
                    <a:pt x="523" y="606"/>
                    <a:pt x="522" y="605"/>
                  </a:cubicBezTo>
                  <a:cubicBezTo>
                    <a:pt x="520" y="604"/>
                    <a:pt x="517" y="604"/>
                    <a:pt x="516" y="604"/>
                  </a:cubicBezTo>
                  <a:cubicBezTo>
                    <a:pt x="515" y="605"/>
                    <a:pt x="513" y="606"/>
                    <a:pt x="512" y="607"/>
                  </a:cubicBezTo>
                  <a:cubicBezTo>
                    <a:pt x="511" y="608"/>
                    <a:pt x="509" y="611"/>
                    <a:pt x="508" y="612"/>
                  </a:cubicBezTo>
                  <a:cubicBezTo>
                    <a:pt x="507" y="612"/>
                    <a:pt x="505" y="613"/>
                    <a:pt x="504" y="613"/>
                  </a:cubicBezTo>
                  <a:cubicBezTo>
                    <a:pt x="501" y="614"/>
                    <a:pt x="497" y="615"/>
                    <a:pt x="495" y="615"/>
                  </a:cubicBezTo>
                  <a:cubicBezTo>
                    <a:pt x="493" y="615"/>
                    <a:pt x="488" y="612"/>
                    <a:pt x="486" y="612"/>
                  </a:cubicBezTo>
                  <a:cubicBezTo>
                    <a:pt x="483" y="611"/>
                    <a:pt x="475" y="612"/>
                    <a:pt x="472" y="613"/>
                  </a:cubicBezTo>
                  <a:cubicBezTo>
                    <a:pt x="469" y="613"/>
                    <a:pt x="464" y="615"/>
                    <a:pt x="461" y="615"/>
                  </a:cubicBezTo>
                  <a:cubicBezTo>
                    <a:pt x="459" y="616"/>
                    <a:pt x="455" y="616"/>
                    <a:pt x="453" y="616"/>
                  </a:cubicBezTo>
                  <a:cubicBezTo>
                    <a:pt x="451" y="616"/>
                    <a:pt x="448" y="616"/>
                    <a:pt x="446" y="616"/>
                  </a:cubicBezTo>
                  <a:cubicBezTo>
                    <a:pt x="445" y="616"/>
                    <a:pt x="442" y="617"/>
                    <a:pt x="442" y="617"/>
                  </a:cubicBezTo>
                  <a:cubicBezTo>
                    <a:pt x="441" y="618"/>
                    <a:pt x="440" y="620"/>
                    <a:pt x="439" y="621"/>
                  </a:cubicBezTo>
                  <a:cubicBezTo>
                    <a:pt x="437" y="621"/>
                    <a:pt x="435" y="622"/>
                    <a:pt x="433" y="622"/>
                  </a:cubicBezTo>
                  <a:cubicBezTo>
                    <a:pt x="432" y="622"/>
                    <a:pt x="429" y="621"/>
                    <a:pt x="428" y="621"/>
                  </a:cubicBezTo>
                  <a:cubicBezTo>
                    <a:pt x="426" y="620"/>
                    <a:pt x="422" y="623"/>
                    <a:pt x="419" y="623"/>
                  </a:cubicBezTo>
                  <a:cubicBezTo>
                    <a:pt x="416" y="623"/>
                    <a:pt x="408" y="623"/>
                    <a:pt x="404" y="622"/>
                  </a:cubicBezTo>
                  <a:cubicBezTo>
                    <a:pt x="403" y="621"/>
                    <a:pt x="400" y="619"/>
                    <a:pt x="398" y="617"/>
                  </a:cubicBezTo>
                  <a:cubicBezTo>
                    <a:pt x="397" y="616"/>
                    <a:pt x="396" y="612"/>
                    <a:pt x="395" y="611"/>
                  </a:cubicBezTo>
                  <a:cubicBezTo>
                    <a:pt x="394" y="610"/>
                    <a:pt x="391" y="608"/>
                    <a:pt x="389" y="608"/>
                  </a:cubicBezTo>
                  <a:cubicBezTo>
                    <a:pt x="387" y="607"/>
                    <a:pt x="384" y="608"/>
                    <a:pt x="382" y="609"/>
                  </a:cubicBezTo>
                  <a:cubicBezTo>
                    <a:pt x="381" y="609"/>
                    <a:pt x="379" y="612"/>
                    <a:pt x="377" y="613"/>
                  </a:cubicBezTo>
                  <a:cubicBezTo>
                    <a:pt x="375" y="613"/>
                    <a:pt x="371" y="614"/>
                    <a:pt x="369" y="614"/>
                  </a:cubicBezTo>
                  <a:cubicBezTo>
                    <a:pt x="367" y="614"/>
                    <a:pt x="363" y="613"/>
                    <a:pt x="361" y="614"/>
                  </a:cubicBezTo>
                  <a:cubicBezTo>
                    <a:pt x="360" y="614"/>
                    <a:pt x="356" y="614"/>
                    <a:pt x="355" y="615"/>
                  </a:cubicBezTo>
                  <a:cubicBezTo>
                    <a:pt x="354" y="616"/>
                    <a:pt x="352" y="618"/>
                    <a:pt x="351" y="618"/>
                  </a:cubicBezTo>
                  <a:cubicBezTo>
                    <a:pt x="350" y="619"/>
                    <a:pt x="348" y="618"/>
                    <a:pt x="347" y="617"/>
                  </a:cubicBezTo>
                  <a:cubicBezTo>
                    <a:pt x="346" y="617"/>
                    <a:pt x="346" y="615"/>
                    <a:pt x="345" y="614"/>
                  </a:cubicBezTo>
                  <a:cubicBezTo>
                    <a:pt x="343" y="614"/>
                    <a:pt x="339" y="614"/>
                    <a:pt x="338" y="614"/>
                  </a:cubicBezTo>
                  <a:cubicBezTo>
                    <a:pt x="336" y="613"/>
                    <a:pt x="332" y="611"/>
                    <a:pt x="332" y="611"/>
                  </a:cubicBezTo>
                  <a:cubicBezTo>
                    <a:pt x="331" y="611"/>
                    <a:pt x="328" y="612"/>
                    <a:pt x="327" y="612"/>
                  </a:cubicBezTo>
                  <a:cubicBezTo>
                    <a:pt x="325" y="613"/>
                    <a:pt x="325" y="617"/>
                    <a:pt x="324" y="618"/>
                  </a:cubicBezTo>
                  <a:cubicBezTo>
                    <a:pt x="323" y="619"/>
                    <a:pt x="319" y="619"/>
                    <a:pt x="318" y="619"/>
                  </a:cubicBezTo>
                  <a:cubicBezTo>
                    <a:pt x="317" y="618"/>
                    <a:pt x="315" y="617"/>
                    <a:pt x="314" y="616"/>
                  </a:cubicBezTo>
                  <a:cubicBezTo>
                    <a:pt x="314" y="614"/>
                    <a:pt x="315" y="611"/>
                    <a:pt x="315" y="610"/>
                  </a:cubicBezTo>
                  <a:cubicBezTo>
                    <a:pt x="315" y="609"/>
                    <a:pt x="314" y="606"/>
                    <a:pt x="313" y="605"/>
                  </a:cubicBezTo>
                  <a:cubicBezTo>
                    <a:pt x="312" y="604"/>
                    <a:pt x="309" y="603"/>
                    <a:pt x="307" y="602"/>
                  </a:cubicBezTo>
                  <a:cubicBezTo>
                    <a:pt x="306" y="600"/>
                    <a:pt x="303" y="597"/>
                    <a:pt x="302" y="596"/>
                  </a:cubicBezTo>
                  <a:cubicBezTo>
                    <a:pt x="301" y="596"/>
                    <a:pt x="298" y="595"/>
                    <a:pt x="297" y="595"/>
                  </a:cubicBezTo>
                  <a:cubicBezTo>
                    <a:pt x="296" y="595"/>
                    <a:pt x="293" y="596"/>
                    <a:pt x="292" y="596"/>
                  </a:cubicBezTo>
                  <a:cubicBezTo>
                    <a:pt x="290" y="596"/>
                    <a:pt x="287" y="595"/>
                    <a:pt x="286" y="594"/>
                  </a:cubicBezTo>
                  <a:cubicBezTo>
                    <a:pt x="285" y="593"/>
                    <a:pt x="283" y="590"/>
                    <a:pt x="281" y="589"/>
                  </a:cubicBezTo>
                  <a:cubicBezTo>
                    <a:pt x="280" y="588"/>
                    <a:pt x="278" y="586"/>
                    <a:pt x="277" y="586"/>
                  </a:cubicBezTo>
                  <a:cubicBezTo>
                    <a:pt x="275" y="586"/>
                    <a:pt x="272" y="588"/>
                    <a:pt x="271" y="588"/>
                  </a:cubicBezTo>
                  <a:cubicBezTo>
                    <a:pt x="269" y="588"/>
                    <a:pt x="267" y="588"/>
                    <a:pt x="265" y="588"/>
                  </a:cubicBezTo>
                  <a:cubicBezTo>
                    <a:pt x="264" y="587"/>
                    <a:pt x="261" y="586"/>
                    <a:pt x="259" y="587"/>
                  </a:cubicBezTo>
                  <a:cubicBezTo>
                    <a:pt x="258" y="587"/>
                    <a:pt x="256" y="588"/>
                    <a:pt x="254" y="588"/>
                  </a:cubicBezTo>
                  <a:cubicBezTo>
                    <a:pt x="253" y="588"/>
                    <a:pt x="250" y="586"/>
                    <a:pt x="248" y="586"/>
                  </a:cubicBezTo>
                  <a:cubicBezTo>
                    <a:pt x="247" y="585"/>
                    <a:pt x="245" y="583"/>
                    <a:pt x="244" y="582"/>
                  </a:cubicBezTo>
                  <a:cubicBezTo>
                    <a:pt x="243" y="582"/>
                    <a:pt x="240" y="582"/>
                    <a:pt x="239" y="583"/>
                  </a:cubicBezTo>
                  <a:cubicBezTo>
                    <a:pt x="237" y="583"/>
                    <a:pt x="235" y="585"/>
                    <a:pt x="233" y="586"/>
                  </a:cubicBezTo>
                  <a:cubicBezTo>
                    <a:pt x="232" y="587"/>
                    <a:pt x="231" y="590"/>
                    <a:pt x="230" y="590"/>
                  </a:cubicBezTo>
                  <a:cubicBezTo>
                    <a:pt x="228" y="591"/>
                    <a:pt x="225" y="590"/>
                    <a:pt x="224" y="590"/>
                  </a:cubicBezTo>
                  <a:cubicBezTo>
                    <a:pt x="223" y="590"/>
                    <a:pt x="221" y="592"/>
                    <a:pt x="220" y="592"/>
                  </a:cubicBezTo>
                  <a:cubicBezTo>
                    <a:pt x="219" y="592"/>
                    <a:pt x="216" y="591"/>
                    <a:pt x="215" y="592"/>
                  </a:cubicBezTo>
                  <a:cubicBezTo>
                    <a:pt x="214" y="592"/>
                    <a:pt x="212" y="593"/>
                    <a:pt x="211" y="593"/>
                  </a:cubicBezTo>
                  <a:cubicBezTo>
                    <a:pt x="209" y="594"/>
                    <a:pt x="206" y="595"/>
                    <a:pt x="205" y="595"/>
                  </a:cubicBezTo>
                  <a:cubicBezTo>
                    <a:pt x="204" y="594"/>
                    <a:pt x="201" y="593"/>
                    <a:pt x="200" y="593"/>
                  </a:cubicBezTo>
                  <a:cubicBezTo>
                    <a:pt x="198" y="593"/>
                    <a:pt x="195" y="593"/>
                    <a:pt x="193" y="594"/>
                  </a:cubicBezTo>
                  <a:cubicBezTo>
                    <a:pt x="192" y="594"/>
                    <a:pt x="190" y="595"/>
                    <a:pt x="189" y="596"/>
                  </a:cubicBezTo>
                  <a:cubicBezTo>
                    <a:pt x="188" y="596"/>
                    <a:pt x="184" y="597"/>
                    <a:pt x="182" y="597"/>
                  </a:cubicBezTo>
                  <a:cubicBezTo>
                    <a:pt x="181" y="597"/>
                    <a:pt x="178" y="597"/>
                    <a:pt x="177" y="596"/>
                  </a:cubicBezTo>
                  <a:cubicBezTo>
                    <a:pt x="176" y="595"/>
                    <a:pt x="175" y="591"/>
                    <a:pt x="174" y="590"/>
                  </a:cubicBezTo>
                  <a:cubicBezTo>
                    <a:pt x="174" y="589"/>
                    <a:pt x="171" y="588"/>
                    <a:pt x="170" y="588"/>
                  </a:cubicBezTo>
                  <a:cubicBezTo>
                    <a:pt x="169" y="587"/>
                    <a:pt x="167" y="588"/>
                    <a:pt x="166" y="588"/>
                  </a:cubicBezTo>
                  <a:cubicBezTo>
                    <a:pt x="165" y="588"/>
                    <a:pt x="163" y="588"/>
                    <a:pt x="162" y="587"/>
                  </a:cubicBezTo>
                  <a:cubicBezTo>
                    <a:pt x="161" y="587"/>
                    <a:pt x="159" y="584"/>
                    <a:pt x="158" y="584"/>
                  </a:cubicBezTo>
                  <a:cubicBezTo>
                    <a:pt x="157" y="582"/>
                    <a:pt x="153" y="580"/>
                    <a:pt x="151" y="579"/>
                  </a:cubicBezTo>
                  <a:cubicBezTo>
                    <a:pt x="149" y="578"/>
                    <a:pt x="146" y="577"/>
                    <a:pt x="144" y="577"/>
                  </a:cubicBezTo>
                  <a:cubicBezTo>
                    <a:pt x="142" y="576"/>
                    <a:pt x="139" y="575"/>
                    <a:pt x="138" y="574"/>
                  </a:cubicBezTo>
                  <a:cubicBezTo>
                    <a:pt x="136" y="573"/>
                    <a:pt x="133" y="569"/>
                    <a:pt x="132" y="568"/>
                  </a:cubicBezTo>
                  <a:cubicBezTo>
                    <a:pt x="131" y="567"/>
                    <a:pt x="129" y="564"/>
                    <a:pt x="129" y="563"/>
                  </a:cubicBezTo>
                  <a:cubicBezTo>
                    <a:pt x="129" y="562"/>
                    <a:pt x="129" y="559"/>
                    <a:pt x="129" y="558"/>
                  </a:cubicBezTo>
                  <a:cubicBezTo>
                    <a:pt x="130" y="556"/>
                    <a:pt x="131" y="554"/>
                    <a:pt x="132" y="553"/>
                  </a:cubicBezTo>
                  <a:cubicBezTo>
                    <a:pt x="132" y="551"/>
                    <a:pt x="133" y="549"/>
                    <a:pt x="134" y="547"/>
                  </a:cubicBezTo>
                  <a:cubicBezTo>
                    <a:pt x="134" y="546"/>
                    <a:pt x="134" y="542"/>
                    <a:pt x="133" y="541"/>
                  </a:cubicBezTo>
                  <a:cubicBezTo>
                    <a:pt x="133" y="539"/>
                    <a:pt x="131" y="537"/>
                    <a:pt x="131" y="536"/>
                  </a:cubicBezTo>
                  <a:cubicBezTo>
                    <a:pt x="131" y="535"/>
                    <a:pt x="132" y="533"/>
                    <a:pt x="132" y="532"/>
                  </a:cubicBezTo>
                  <a:cubicBezTo>
                    <a:pt x="133" y="531"/>
                    <a:pt x="134" y="529"/>
                    <a:pt x="134" y="528"/>
                  </a:cubicBezTo>
                  <a:cubicBezTo>
                    <a:pt x="135" y="527"/>
                    <a:pt x="134" y="524"/>
                    <a:pt x="134" y="523"/>
                  </a:cubicBezTo>
                  <a:cubicBezTo>
                    <a:pt x="134" y="521"/>
                    <a:pt x="136" y="519"/>
                    <a:pt x="136" y="517"/>
                  </a:cubicBezTo>
                  <a:cubicBezTo>
                    <a:pt x="136" y="516"/>
                    <a:pt x="137" y="513"/>
                    <a:pt x="136" y="511"/>
                  </a:cubicBezTo>
                  <a:cubicBezTo>
                    <a:pt x="136" y="510"/>
                    <a:pt x="135" y="508"/>
                    <a:pt x="134" y="507"/>
                  </a:cubicBezTo>
                  <a:cubicBezTo>
                    <a:pt x="133" y="505"/>
                    <a:pt x="132" y="501"/>
                    <a:pt x="131" y="499"/>
                  </a:cubicBezTo>
                  <a:cubicBezTo>
                    <a:pt x="131" y="497"/>
                    <a:pt x="132" y="493"/>
                    <a:pt x="132" y="491"/>
                  </a:cubicBezTo>
                  <a:cubicBezTo>
                    <a:pt x="131" y="490"/>
                    <a:pt x="130" y="487"/>
                    <a:pt x="129" y="486"/>
                  </a:cubicBezTo>
                  <a:cubicBezTo>
                    <a:pt x="128" y="485"/>
                    <a:pt x="125" y="483"/>
                    <a:pt x="124" y="482"/>
                  </a:cubicBezTo>
                  <a:cubicBezTo>
                    <a:pt x="122" y="480"/>
                    <a:pt x="119" y="476"/>
                    <a:pt x="118" y="474"/>
                  </a:cubicBezTo>
                  <a:cubicBezTo>
                    <a:pt x="116" y="472"/>
                    <a:pt x="113" y="468"/>
                    <a:pt x="111" y="466"/>
                  </a:cubicBezTo>
                  <a:cubicBezTo>
                    <a:pt x="110" y="465"/>
                    <a:pt x="107" y="463"/>
                    <a:pt x="106" y="463"/>
                  </a:cubicBezTo>
                  <a:cubicBezTo>
                    <a:pt x="105" y="462"/>
                    <a:pt x="101" y="462"/>
                    <a:pt x="100" y="462"/>
                  </a:cubicBezTo>
                  <a:cubicBezTo>
                    <a:pt x="98" y="463"/>
                    <a:pt x="95" y="463"/>
                    <a:pt x="93" y="463"/>
                  </a:cubicBezTo>
                  <a:cubicBezTo>
                    <a:pt x="92" y="464"/>
                    <a:pt x="89" y="466"/>
                    <a:pt x="88" y="466"/>
                  </a:cubicBezTo>
                  <a:cubicBezTo>
                    <a:pt x="86" y="467"/>
                    <a:pt x="84" y="464"/>
                    <a:pt x="82" y="464"/>
                  </a:cubicBezTo>
                  <a:cubicBezTo>
                    <a:pt x="81" y="464"/>
                    <a:pt x="79" y="464"/>
                    <a:pt x="78" y="464"/>
                  </a:cubicBezTo>
                  <a:cubicBezTo>
                    <a:pt x="77" y="463"/>
                    <a:pt x="75" y="461"/>
                    <a:pt x="75" y="459"/>
                  </a:cubicBezTo>
                  <a:cubicBezTo>
                    <a:pt x="74" y="459"/>
                    <a:pt x="72" y="457"/>
                    <a:pt x="72" y="456"/>
                  </a:cubicBezTo>
                  <a:cubicBezTo>
                    <a:pt x="72" y="455"/>
                    <a:pt x="73" y="452"/>
                    <a:pt x="73" y="451"/>
                  </a:cubicBezTo>
                  <a:cubicBezTo>
                    <a:pt x="74" y="449"/>
                    <a:pt x="74" y="447"/>
                    <a:pt x="74" y="445"/>
                  </a:cubicBezTo>
                  <a:cubicBezTo>
                    <a:pt x="73" y="444"/>
                    <a:pt x="71" y="441"/>
                    <a:pt x="69" y="440"/>
                  </a:cubicBezTo>
                  <a:cubicBezTo>
                    <a:pt x="69" y="439"/>
                    <a:pt x="66" y="440"/>
                    <a:pt x="65" y="440"/>
                  </a:cubicBezTo>
                  <a:cubicBezTo>
                    <a:pt x="64" y="440"/>
                    <a:pt x="62" y="439"/>
                    <a:pt x="61" y="439"/>
                  </a:cubicBezTo>
                  <a:cubicBezTo>
                    <a:pt x="59" y="438"/>
                    <a:pt x="56" y="438"/>
                    <a:pt x="55" y="437"/>
                  </a:cubicBezTo>
                  <a:cubicBezTo>
                    <a:pt x="53" y="437"/>
                    <a:pt x="51" y="437"/>
                    <a:pt x="49" y="436"/>
                  </a:cubicBezTo>
                  <a:cubicBezTo>
                    <a:pt x="49" y="436"/>
                    <a:pt x="47" y="437"/>
                    <a:pt x="47" y="436"/>
                  </a:cubicBezTo>
                  <a:cubicBezTo>
                    <a:pt x="46" y="435"/>
                    <a:pt x="47" y="433"/>
                    <a:pt x="47" y="432"/>
                  </a:cubicBezTo>
                  <a:cubicBezTo>
                    <a:pt x="47" y="431"/>
                    <a:pt x="47" y="428"/>
                    <a:pt x="46" y="427"/>
                  </a:cubicBezTo>
                  <a:cubicBezTo>
                    <a:pt x="45" y="427"/>
                    <a:pt x="42" y="428"/>
                    <a:pt x="40" y="429"/>
                  </a:cubicBezTo>
                  <a:cubicBezTo>
                    <a:pt x="40" y="429"/>
                    <a:pt x="39" y="430"/>
                    <a:pt x="38" y="431"/>
                  </a:cubicBezTo>
                  <a:cubicBezTo>
                    <a:pt x="38" y="431"/>
                    <a:pt x="35" y="431"/>
                    <a:pt x="35" y="431"/>
                  </a:cubicBezTo>
                  <a:cubicBezTo>
                    <a:pt x="34" y="430"/>
                    <a:pt x="35" y="428"/>
                    <a:pt x="34" y="428"/>
                  </a:cubicBezTo>
                  <a:cubicBezTo>
                    <a:pt x="34" y="427"/>
                    <a:pt x="31" y="427"/>
                    <a:pt x="30" y="428"/>
                  </a:cubicBezTo>
                  <a:cubicBezTo>
                    <a:pt x="29" y="428"/>
                    <a:pt x="27" y="431"/>
                    <a:pt x="26" y="432"/>
                  </a:cubicBezTo>
                  <a:cubicBezTo>
                    <a:pt x="25" y="433"/>
                    <a:pt x="24" y="436"/>
                    <a:pt x="23" y="436"/>
                  </a:cubicBezTo>
                  <a:cubicBezTo>
                    <a:pt x="22" y="436"/>
                    <a:pt x="21" y="434"/>
                    <a:pt x="20" y="433"/>
                  </a:cubicBezTo>
                  <a:cubicBezTo>
                    <a:pt x="19" y="433"/>
                    <a:pt x="17" y="431"/>
                    <a:pt x="16" y="431"/>
                  </a:cubicBezTo>
                  <a:cubicBezTo>
                    <a:pt x="15" y="430"/>
                    <a:pt x="14" y="429"/>
                    <a:pt x="13" y="429"/>
                  </a:cubicBezTo>
                  <a:cubicBezTo>
                    <a:pt x="13" y="428"/>
                    <a:pt x="13" y="426"/>
                    <a:pt x="13" y="425"/>
                  </a:cubicBezTo>
                  <a:cubicBezTo>
                    <a:pt x="13" y="424"/>
                    <a:pt x="14" y="422"/>
                    <a:pt x="14" y="421"/>
                  </a:cubicBezTo>
                  <a:cubicBezTo>
                    <a:pt x="13" y="420"/>
                    <a:pt x="12" y="419"/>
                    <a:pt x="12" y="418"/>
                  </a:cubicBezTo>
                  <a:cubicBezTo>
                    <a:pt x="11" y="417"/>
                    <a:pt x="10" y="417"/>
                    <a:pt x="10" y="416"/>
                  </a:cubicBezTo>
                  <a:cubicBezTo>
                    <a:pt x="9" y="416"/>
                    <a:pt x="7" y="417"/>
                    <a:pt x="7" y="417"/>
                  </a:cubicBezTo>
                  <a:cubicBezTo>
                    <a:pt x="6" y="418"/>
                    <a:pt x="7" y="421"/>
                    <a:pt x="6" y="422"/>
                  </a:cubicBezTo>
                  <a:cubicBezTo>
                    <a:pt x="6" y="423"/>
                    <a:pt x="4" y="424"/>
                    <a:pt x="3" y="424"/>
                  </a:cubicBezTo>
                  <a:cubicBezTo>
                    <a:pt x="2" y="424"/>
                    <a:pt x="1" y="421"/>
                    <a:pt x="1" y="420"/>
                  </a:cubicBezTo>
                  <a:cubicBezTo>
                    <a:pt x="0" y="419"/>
                    <a:pt x="0" y="417"/>
                    <a:pt x="0" y="416"/>
                  </a:cubicBezTo>
                  <a:cubicBezTo>
                    <a:pt x="1" y="414"/>
                    <a:pt x="3" y="412"/>
                    <a:pt x="3" y="411"/>
                  </a:cubicBezTo>
                  <a:cubicBezTo>
                    <a:pt x="4" y="409"/>
                    <a:pt x="6" y="405"/>
                    <a:pt x="6" y="403"/>
                  </a:cubicBezTo>
                  <a:cubicBezTo>
                    <a:pt x="7" y="402"/>
                    <a:pt x="8" y="398"/>
                    <a:pt x="9" y="397"/>
                  </a:cubicBezTo>
                  <a:cubicBezTo>
                    <a:pt x="9" y="395"/>
                    <a:pt x="10" y="391"/>
                    <a:pt x="10" y="389"/>
                  </a:cubicBezTo>
                  <a:cubicBezTo>
                    <a:pt x="10" y="387"/>
                    <a:pt x="10" y="383"/>
                    <a:pt x="11" y="381"/>
                  </a:cubicBezTo>
                  <a:cubicBezTo>
                    <a:pt x="11" y="379"/>
                    <a:pt x="12" y="375"/>
                    <a:pt x="13" y="373"/>
                  </a:cubicBezTo>
                  <a:cubicBezTo>
                    <a:pt x="13" y="371"/>
                    <a:pt x="14" y="367"/>
                    <a:pt x="14" y="365"/>
                  </a:cubicBezTo>
                  <a:cubicBezTo>
                    <a:pt x="15" y="364"/>
                    <a:pt x="15" y="362"/>
                    <a:pt x="16" y="361"/>
                  </a:cubicBezTo>
                  <a:cubicBezTo>
                    <a:pt x="17" y="361"/>
                    <a:pt x="18" y="359"/>
                    <a:pt x="19" y="360"/>
                  </a:cubicBezTo>
                  <a:cubicBezTo>
                    <a:pt x="20" y="360"/>
                    <a:pt x="21" y="362"/>
                    <a:pt x="21" y="363"/>
                  </a:cubicBezTo>
                  <a:cubicBezTo>
                    <a:pt x="21" y="363"/>
                    <a:pt x="21" y="365"/>
                    <a:pt x="21" y="366"/>
                  </a:cubicBezTo>
                  <a:cubicBezTo>
                    <a:pt x="21" y="368"/>
                    <a:pt x="21" y="370"/>
                    <a:pt x="20" y="372"/>
                  </a:cubicBezTo>
                  <a:cubicBezTo>
                    <a:pt x="20" y="373"/>
                    <a:pt x="19" y="375"/>
                    <a:pt x="19" y="377"/>
                  </a:cubicBezTo>
                  <a:cubicBezTo>
                    <a:pt x="18" y="378"/>
                    <a:pt x="17" y="379"/>
                    <a:pt x="16" y="380"/>
                  </a:cubicBezTo>
                  <a:cubicBezTo>
                    <a:pt x="16" y="381"/>
                    <a:pt x="14" y="383"/>
                    <a:pt x="14" y="385"/>
                  </a:cubicBezTo>
                  <a:cubicBezTo>
                    <a:pt x="14" y="386"/>
                    <a:pt x="15" y="390"/>
                    <a:pt x="16" y="391"/>
                  </a:cubicBezTo>
                  <a:cubicBezTo>
                    <a:pt x="16" y="392"/>
                    <a:pt x="17" y="393"/>
                    <a:pt x="18" y="393"/>
                  </a:cubicBezTo>
                  <a:cubicBezTo>
                    <a:pt x="19" y="393"/>
                    <a:pt x="18" y="389"/>
                    <a:pt x="19" y="388"/>
                  </a:cubicBezTo>
                  <a:cubicBezTo>
                    <a:pt x="19" y="387"/>
                    <a:pt x="21" y="387"/>
                    <a:pt x="22" y="387"/>
                  </a:cubicBezTo>
                  <a:cubicBezTo>
                    <a:pt x="23" y="388"/>
                    <a:pt x="22" y="390"/>
                    <a:pt x="23" y="391"/>
                  </a:cubicBezTo>
                  <a:cubicBezTo>
                    <a:pt x="24" y="391"/>
                    <a:pt x="25" y="390"/>
                    <a:pt x="26" y="390"/>
                  </a:cubicBezTo>
                  <a:cubicBezTo>
                    <a:pt x="27" y="389"/>
                    <a:pt x="28" y="386"/>
                    <a:pt x="29" y="385"/>
                  </a:cubicBezTo>
                  <a:cubicBezTo>
                    <a:pt x="30" y="384"/>
                    <a:pt x="31" y="383"/>
                    <a:pt x="31" y="382"/>
                  </a:cubicBezTo>
                  <a:cubicBezTo>
                    <a:pt x="32" y="380"/>
                    <a:pt x="32" y="376"/>
                    <a:pt x="32" y="375"/>
                  </a:cubicBezTo>
                  <a:cubicBezTo>
                    <a:pt x="31" y="373"/>
                    <a:pt x="30" y="370"/>
                    <a:pt x="29" y="369"/>
                  </a:cubicBezTo>
                  <a:cubicBezTo>
                    <a:pt x="29" y="367"/>
                    <a:pt x="27" y="365"/>
                    <a:pt x="28" y="364"/>
                  </a:cubicBezTo>
                  <a:cubicBezTo>
                    <a:pt x="29" y="363"/>
                    <a:pt x="31" y="363"/>
                    <a:pt x="32" y="363"/>
                  </a:cubicBezTo>
                  <a:cubicBezTo>
                    <a:pt x="32" y="362"/>
                    <a:pt x="34" y="361"/>
                    <a:pt x="34" y="361"/>
                  </a:cubicBezTo>
                  <a:cubicBezTo>
                    <a:pt x="35" y="360"/>
                    <a:pt x="36" y="358"/>
                    <a:pt x="37" y="358"/>
                  </a:cubicBezTo>
                  <a:cubicBezTo>
                    <a:pt x="38" y="357"/>
                    <a:pt x="41" y="358"/>
                    <a:pt x="42" y="358"/>
                  </a:cubicBezTo>
                  <a:cubicBezTo>
                    <a:pt x="43" y="357"/>
                    <a:pt x="45" y="356"/>
                    <a:pt x="45" y="355"/>
                  </a:cubicBezTo>
                  <a:cubicBezTo>
                    <a:pt x="45" y="355"/>
                    <a:pt x="45" y="353"/>
                    <a:pt x="45" y="352"/>
                  </a:cubicBezTo>
                  <a:cubicBezTo>
                    <a:pt x="45" y="351"/>
                    <a:pt x="43" y="351"/>
                    <a:pt x="43" y="350"/>
                  </a:cubicBezTo>
                  <a:cubicBezTo>
                    <a:pt x="42" y="350"/>
                    <a:pt x="43" y="348"/>
                    <a:pt x="42" y="347"/>
                  </a:cubicBezTo>
                  <a:cubicBezTo>
                    <a:pt x="42" y="346"/>
                    <a:pt x="41" y="346"/>
                    <a:pt x="40" y="346"/>
                  </a:cubicBezTo>
                  <a:cubicBezTo>
                    <a:pt x="39" y="346"/>
                    <a:pt x="39" y="350"/>
                    <a:pt x="38" y="350"/>
                  </a:cubicBezTo>
                  <a:cubicBezTo>
                    <a:pt x="37" y="350"/>
                    <a:pt x="35" y="350"/>
                    <a:pt x="35" y="350"/>
                  </a:cubicBezTo>
                  <a:cubicBezTo>
                    <a:pt x="34" y="349"/>
                    <a:pt x="34" y="347"/>
                    <a:pt x="33" y="347"/>
                  </a:cubicBezTo>
                  <a:cubicBezTo>
                    <a:pt x="33" y="346"/>
                    <a:pt x="32" y="347"/>
                    <a:pt x="32" y="347"/>
                  </a:cubicBezTo>
                  <a:cubicBezTo>
                    <a:pt x="31" y="348"/>
                    <a:pt x="30" y="350"/>
                    <a:pt x="29" y="351"/>
                  </a:cubicBezTo>
                  <a:cubicBezTo>
                    <a:pt x="29" y="351"/>
                    <a:pt x="27" y="351"/>
                    <a:pt x="26" y="351"/>
                  </a:cubicBezTo>
                  <a:cubicBezTo>
                    <a:pt x="25" y="350"/>
                    <a:pt x="25" y="347"/>
                    <a:pt x="24" y="346"/>
                  </a:cubicBezTo>
                  <a:cubicBezTo>
                    <a:pt x="23" y="345"/>
                    <a:pt x="21" y="345"/>
                    <a:pt x="20" y="344"/>
                  </a:cubicBezTo>
                  <a:cubicBezTo>
                    <a:pt x="19" y="343"/>
                    <a:pt x="18" y="340"/>
                    <a:pt x="18" y="339"/>
                  </a:cubicBezTo>
                  <a:cubicBezTo>
                    <a:pt x="18" y="338"/>
                    <a:pt x="19" y="335"/>
                    <a:pt x="19" y="333"/>
                  </a:cubicBezTo>
                  <a:cubicBezTo>
                    <a:pt x="19" y="332"/>
                    <a:pt x="19" y="329"/>
                    <a:pt x="19" y="327"/>
                  </a:cubicBezTo>
                  <a:cubicBezTo>
                    <a:pt x="19" y="325"/>
                    <a:pt x="19" y="321"/>
                    <a:pt x="19" y="319"/>
                  </a:cubicBezTo>
                  <a:cubicBezTo>
                    <a:pt x="19" y="317"/>
                    <a:pt x="20" y="315"/>
                    <a:pt x="21" y="314"/>
                  </a:cubicBezTo>
                  <a:cubicBezTo>
                    <a:pt x="21" y="314"/>
                    <a:pt x="22" y="312"/>
                    <a:pt x="23" y="312"/>
                  </a:cubicBezTo>
                  <a:cubicBezTo>
                    <a:pt x="24" y="312"/>
                    <a:pt x="25" y="313"/>
                    <a:pt x="25" y="314"/>
                  </a:cubicBezTo>
                  <a:cubicBezTo>
                    <a:pt x="25" y="315"/>
                    <a:pt x="26" y="317"/>
                    <a:pt x="25" y="318"/>
                  </a:cubicBezTo>
                  <a:cubicBezTo>
                    <a:pt x="25" y="319"/>
                    <a:pt x="24" y="321"/>
                    <a:pt x="25" y="322"/>
                  </a:cubicBezTo>
                  <a:cubicBezTo>
                    <a:pt x="25" y="322"/>
                    <a:pt x="28" y="322"/>
                    <a:pt x="29" y="321"/>
                  </a:cubicBezTo>
                  <a:cubicBezTo>
                    <a:pt x="30" y="320"/>
                    <a:pt x="30" y="318"/>
                    <a:pt x="31" y="317"/>
                  </a:cubicBezTo>
                  <a:cubicBezTo>
                    <a:pt x="32" y="316"/>
                    <a:pt x="35" y="316"/>
                    <a:pt x="36" y="315"/>
                  </a:cubicBezTo>
                  <a:cubicBezTo>
                    <a:pt x="37" y="315"/>
                    <a:pt x="38" y="314"/>
                    <a:pt x="39" y="314"/>
                  </a:cubicBezTo>
                  <a:cubicBezTo>
                    <a:pt x="40" y="313"/>
                    <a:pt x="42" y="314"/>
                    <a:pt x="44" y="314"/>
                  </a:cubicBezTo>
                  <a:cubicBezTo>
                    <a:pt x="46" y="315"/>
                    <a:pt x="49" y="315"/>
                    <a:pt x="51" y="315"/>
                  </a:cubicBezTo>
                  <a:cubicBezTo>
                    <a:pt x="52" y="314"/>
                    <a:pt x="54" y="313"/>
                    <a:pt x="54" y="312"/>
                  </a:cubicBezTo>
                  <a:cubicBezTo>
                    <a:pt x="54" y="312"/>
                    <a:pt x="54" y="310"/>
                    <a:pt x="53" y="310"/>
                  </a:cubicBezTo>
                  <a:cubicBezTo>
                    <a:pt x="53" y="309"/>
                    <a:pt x="51" y="308"/>
                    <a:pt x="51" y="308"/>
                  </a:cubicBezTo>
                  <a:cubicBezTo>
                    <a:pt x="49" y="307"/>
                    <a:pt x="46" y="309"/>
                    <a:pt x="45" y="308"/>
                  </a:cubicBezTo>
                  <a:cubicBezTo>
                    <a:pt x="45" y="308"/>
                    <a:pt x="45" y="306"/>
                    <a:pt x="45" y="305"/>
                  </a:cubicBezTo>
                  <a:cubicBezTo>
                    <a:pt x="44" y="304"/>
                    <a:pt x="40" y="305"/>
                    <a:pt x="39" y="304"/>
                  </a:cubicBezTo>
                  <a:cubicBezTo>
                    <a:pt x="39" y="304"/>
                    <a:pt x="39" y="302"/>
                    <a:pt x="39" y="302"/>
                  </a:cubicBezTo>
                  <a:cubicBezTo>
                    <a:pt x="39" y="301"/>
                    <a:pt x="40" y="300"/>
                    <a:pt x="40" y="299"/>
                  </a:cubicBezTo>
                  <a:cubicBezTo>
                    <a:pt x="40" y="298"/>
                    <a:pt x="40" y="296"/>
                    <a:pt x="40" y="295"/>
                  </a:cubicBezTo>
                  <a:cubicBezTo>
                    <a:pt x="39" y="294"/>
                    <a:pt x="37" y="294"/>
                    <a:pt x="36" y="294"/>
                  </a:cubicBezTo>
                  <a:cubicBezTo>
                    <a:pt x="36" y="293"/>
                    <a:pt x="34" y="292"/>
                    <a:pt x="33" y="292"/>
                  </a:cubicBezTo>
                  <a:cubicBezTo>
                    <a:pt x="32" y="291"/>
                    <a:pt x="29" y="291"/>
                    <a:pt x="28" y="292"/>
                  </a:cubicBezTo>
                  <a:cubicBezTo>
                    <a:pt x="27" y="292"/>
                    <a:pt x="25" y="293"/>
                    <a:pt x="25" y="294"/>
                  </a:cubicBezTo>
                  <a:cubicBezTo>
                    <a:pt x="24" y="296"/>
                    <a:pt x="24" y="299"/>
                    <a:pt x="24" y="301"/>
                  </a:cubicBezTo>
                  <a:cubicBezTo>
                    <a:pt x="24" y="302"/>
                    <a:pt x="25" y="305"/>
                    <a:pt x="25" y="306"/>
                  </a:cubicBezTo>
                  <a:cubicBezTo>
                    <a:pt x="24" y="307"/>
                    <a:pt x="21" y="307"/>
                    <a:pt x="20" y="308"/>
                  </a:cubicBezTo>
                  <a:cubicBezTo>
                    <a:pt x="19" y="308"/>
                    <a:pt x="17" y="309"/>
                    <a:pt x="16" y="308"/>
                  </a:cubicBezTo>
                  <a:cubicBezTo>
                    <a:pt x="15" y="307"/>
                    <a:pt x="16" y="305"/>
                    <a:pt x="16" y="304"/>
                  </a:cubicBezTo>
                  <a:cubicBezTo>
                    <a:pt x="16" y="302"/>
                    <a:pt x="19" y="300"/>
                    <a:pt x="19" y="298"/>
                  </a:cubicBezTo>
                  <a:cubicBezTo>
                    <a:pt x="20" y="295"/>
                    <a:pt x="20" y="289"/>
                    <a:pt x="21" y="286"/>
                  </a:cubicBezTo>
                  <a:cubicBezTo>
                    <a:pt x="21" y="284"/>
                    <a:pt x="24" y="279"/>
                    <a:pt x="25" y="277"/>
                  </a:cubicBezTo>
                  <a:cubicBezTo>
                    <a:pt x="26" y="273"/>
                    <a:pt x="26" y="265"/>
                    <a:pt x="26" y="262"/>
                  </a:cubicBezTo>
                  <a:cubicBezTo>
                    <a:pt x="26" y="259"/>
                    <a:pt x="26" y="253"/>
                    <a:pt x="25" y="250"/>
                  </a:cubicBezTo>
                  <a:cubicBezTo>
                    <a:pt x="25" y="249"/>
                    <a:pt x="24" y="246"/>
                    <a:pt x="24" y="245"/>
                  </a:cubicBezTo>
                  <a:cubicBezTo>
                    <a:pt x="23" y="242"/>
                    <a:pt x="20" y="237"/>
                    <a:pt x="19" y="234"/>
                  </a:cubicBezTo>
                  <a:cubicBezTo>
                    <a:pt x="19" y="232"/>
                    <a:pt x="18" y="228"/>
                    <a:pt x="18" y="226"/>
                  </a:cubicBezTo>
                  <a:cubicBezTo>
                    <a:pt x="18" y="224"/>
                    <a:pt x="18" y="219"/>
                    <a:pt x="18" y="217"/>
                  </a:cubicBezTo>
                  <a:cubicBezTo>
                    <a:pt x="19" y="215"/>
                    <a:pt x="21" y="210"/>
                    <a:pt x="22" y="208"/>
                  </a:cubicBezTo>
                  <a:cubicBezTo>
                    <a:pt x="23" y="205"/>
                    <a:pt x="23" y="198"/>
                    <a:pt x="23" y="194"/>
                  </a:cubicBezTo>
                  <a:cubicBezTo>
                    <a:pt x="24" y="191"/>
                    <a:pt x="24" y="184"/>
                    <a:pt x="24" y="181"/>
                  </a:cubicBezTo>
                  <a:cubicBezTo>
                    <a:pt x="24" y="176"/>
                    <a:pt x="26" y="165"/>
                    <a:pt x="23" y="160"/>
                  </a:cubicBezTo>
                  <a:cubicBezTo>
                    <a:pt x="22" y="159"/>
                    <a:pt x="18" y="159"/>
                    <a:pt x="17" y="158"/>
                  </a:cubicBezTo>
                  <a:cubicBezTo>
                    <a:pt x="17" y="156"/>
                    <a:pt x="18" y="152"/>
                    <a:pt x="18" y="150"/>
                  </a:cubicBezTo>
                  <a:cubicBezTo>
                    <a:pt x="18" y="149"/>
                    <a:pt x="18" y="147"/>
                    <a:pt x="17" y="146"/>
                  </a:cubicBezTo>
                  <a:cubicBezTo>
                    <a:pt x="17" y="145"/>
                    <a:pt x="15" y="142"/>
                    <a:pt x="14" y="141"/>
                  </a:cubicBezTo>
                  <a:cubicBezTo>
                    <a:pt x="13" y="140"/>
                    <a:pt x="12" y="137"/>
                    <a:pt x="11" y="136"/>
                  </a:cubicBezTo>
                  <a:cubicBezTo>
                    <a:pt x="11" y="136"/>
                    <a:pt x="8" y="136"/>
                    <a:pt x="8" y="136"/>
                  </a:cubicBezTo>
                  <a:cubicBezTo>
                    <a:pt x="7" y="135"/>
                    <a:pt x="7" y="131"/>
                    <a:pt x="7" y="129"/>
                  </a:cubicBezTo>
                  <a:cubicBezTo>
                    <a:pt x="6" y="127"/>
                    <a:pt x="5" y="124"/>
                    <a:pt x="5" y="122"/>
                  </a:cubicBezTo>
                  <a:cubicBezTo>
                    <a:pt x="4" y="120"/>
                    <a:pt x="4" y="117"/>
                    <a:pt x="5" y="115"/>
                  </a:cubicBezTo>
                  <a:cubicBezTo>
                    <a:pt x="5" y="114"/>
                    <a:pt x="7" y="110"/>
                    <a:pt x="8" y="108"/>
                  </a:cubicBezTo>
                  <a:cubicBezTo>
                    <a:pt x="8" y="106"/>
                    <a:pt x="6" y="102"/>
                    <a:pt x="7" y="100"/>
                  </a:cubicBezTo>
                  <a:cubicBezTo>
                    <a:pt x="7" y="99"/>
                    <a:pt x="9" y="98"/>
                    <a:pt x="9" y="98"/>
                  </a:cubicBezTo>
                  <a:cubicBezTo>
                    <a:pt x="10" y="97"/>
                    <a:pt x="10" y="94"/>
                    <a:pt x="10" y="93"/>
                  </a:cubicBezTo>
                  <a:cubicBezTo>
                    <a:pt x="10" y="92"/>
                    <a:pt x="8" y="90"/>
                    <a:pt x="7" y="89"/>
                  </a:cubicBezTo>
                  <a:cubicBezTo>
                    <a:pt x="7" y="87"/>
                    <a:pt x="7" y="84"/>
                    <a:pt x="7" y="83"/>
                  </a:cubicBezTo>
                  <a:cubicBezTo>
                    <a:pt x="8" y="83"/>
                    <a:pt x="9" y="82"/>
                    <a:pt x="10" y="82"/>
                  </a:cubicBezTo>
                  <a:cubicBezTo>
                    <a:pt x="10" y="81"/>
                    <a:pt x="12" y="80"/>
                    <a:pt x="12" y="80"/>
                  </a:cubicBezTo>
                  <a:cubicBezTo>
                    <a:pt x="13" y="79"/>
                    <a:pt x="14" y="78"/>
                    <a:pt x="14" y="77"/>
                  </a:cubicBezTo>
                  <a:cubicBezTo>
                    <a:pt x="15" y="76"/>
                    <a:pt x="14" y="73"/>
                    <a:pt x="14" y="72"/>
                  </a:cubicBezTo>
                  <a:cubicBezTo>
                    <a:pt x="14" y="71"/>
                    <a:pt x="15" y="69"/>
                    <a:pt x="15" y="68"/>
                  </a:cubicBezTo>
                  <a:cubicBezTo>
                    <a:pt x="16" y="67"/>
                    <a:pt x="18" y="65"/>
                    <a:pt x="19" y="65"/>
                  </a:cubicBezTo>
                  <a:cubicBezTo>
                    <a:pt x="20" y="64"/>
                    <a:pt x="22" y="63"/>
                    <a:pt x="22" y="62"/>
                  </a:cubicBezTo>
                  <a:cubicBezTo>
                    <a:pt x="22" y="61"/>
                    <a:pt x="23" y="59"/>
                    <a:pt x="23" y="58"/>
                  </a:cubicBezTo>
                  <a:cubicBezTo>
                    <a:pt x="23" y="57"/>
                    <a:pt x="23" y="55"/>
                    <a:pt x="23" y="55"/>
                  </a:cubicBezTo>
                  <a:cubicBezTo>
                    <a:pt x="22" y="54"/>
                    <a:pt x="20" y="54"/>
                    <a:pt x="19" y="53"/>
                  </a:cubicBezTo>
                  <a:cubicBezTo>
                    <a:pt x="19" y="53"/>
                    <a:pt x="18" y="50"/>
                    <a:pt x="18" y="49"/>
                  </a:cubicBezTo>
                  <a:cubicBezTo>
                    <a:pt x="18" y="49"/>
                    <a:pt x="19" y="48"/>
                    <a:pt x="20" y="47"/>
                  </a:cubicBezTo>
                  <a:cubicBezTo>
                    <a:pt x="21" y="47"/>
                    <a:pt x="23" y="47"/>
                    <a:pt x="24" y="48"/>
                  </a:cubicBezTo>
                  <a:cubicBezTo>
                    <a:pt x="26" y="48"/>
                    <a:pt x="28" y="49"/>
                    <a:pt x="29" y="50"/>
                  </a:cubicBezTo>
                  <a:cubicBezTo>
                    <a:pt x="31" y="51"/>
                    <a:pt x="34" y="55"/>
                    <a:pt x="36" y="57"/>
                  </a:cubicBezTo>
                  <a:cubicBezTo>
                    <a:pt x="37" y="59"/>
                    <a:pt x="41" y="62"/>
                    <a:pt x="43" y="63"/>
                  </a:cubicBezTo>
                  <a:cubicBezTo>
                    <a:pt x="45" y="65"/>
                    <a:pt x="50" y="69"/>
                    <a:pt x="52" y="71"/>
                  </a:cubicBezTo>
                  <a:cubicBezTo>
                    <a:pt x="54" y="73"/>
                    <a:pt x="58" y="78"/>
                    <a:pt x="61" y="80"/>
                  </a:cubicBezTo>
                  <a:cubicBezTo>
                    <a:pt x="61" y="80"/>
                    <a:pt x="63" y="82"/>
                    <a:pt x="64" y="82"/>
                  </a:cubicBezTo>
                  <a:cubicBezTo>
                    <a:pt x="65" y="83"/>
                    <a:pt x="67" y="82"/>
                    <a:pt x="68" y="82"/>
                  </a:cubicBezTo>
                  <a:cubicBezTo>
                    <a:pt x="69" y="82"/>
                    <a:pt x="70" y="83"/>
                    <a:pt x="71" y="83"/>
                  </a:cubicBezTo>
                  <a:cubicBezTo>
                    <a:pt x="72" y="85"/>
                    <a:pt x="75" y="87"/>
                    <a:pt x="77" y="89"/>
                  </a:cubicBezTo>
                  <a:cubicBezTo>
                    <a:pt x="78" y="89"/>
                    <a:pt x="79" y="91"/>
                    <a:pt x="80" y="92"/>
                  </a:cubicBezTo>
                  <a:cubicBezTo>
                    <a:pt x="80" y="93"/>
                    <a:pt x="82" y="96"/>
                    <a:pt x="82" y="97"/>
                  </a:cubicBezTo>
                  <a:cubicBezTo>
                    <a:pt x="83" y="99"/>
                    <a:pt x="84" y="101"/>
                    <a:pt x="85" y="102"/>
                  </a:cubicBezTo>
                  <a:cubicBezTo>
                    <a:pt x="87" y="103"/>
                    <a:pt x="92" y="105"/>
                    <a:pt x="94" y="106"/>
                  </a:cubicBezTo>
                  <a:cubicBezTo>
                    <a:pt x="97" y="108"/>
                    <a:pt x="103" y="111"/>
                    <a:pt x="106" y="112"/>
                  </a:cubicBezTo>
                  <a:cubicBezTo>
                    <a:pt x="109" y="113"/>
                    <a:pt x="115" y="115"/>
                    <a:pt x="117" y="115"/>
                  </a:cubicBezTo>
                  <a:cubicBezTo>
                    <a:pt x="119" y="115"/>
                    <a:pt x="122" y="114"/>
                    <a:pt x="124" y="114"/>
                  </a:cubicBezTo>
                  <a:cubicBezTo>
                    <a:pt x="125" y="114"/>
                    <a:pt x="127" y="114"/>
                    <a:pt x="128" y="115"/>
                  </a:cubicBezTo>
                  <a:cubicBezTo>
                    <a:pt x="130" y="116"/>
                    <a:pt x="132" y="120"/>
                    <a:pt x="133" y="121"/>
                  </a:cubicBezTo>
                  <a:cubicBezTo>
                    <a:pt x="134" y="122"/>
                    <a:pt x="136" y="122"/>
                    <a:pt x="136" y="122"/>
                  </a:cubicBezTo>
                  <a:cubicBezTo>
                    <a:pt x="137" y="122"/>
                    <a:pt x="139" y="121"/>
                    <a:pt x="140" y="121"/>
                  </a:cubicBezTo>
                  <a:cubicBezTo>
                    <a:pt x="141" y="121"/>
                    <a:pt x="142" y="122"/>
                    <a:pt x="143" y="122"/>
                  </a:cubicBezTo>
                  <a:cubicBezTo>
                    <a:pt x="144" y="123"/>
                    <a:pt x="146" y="125"/>
                    <a:pt x="147" y="125"/>
                  </a:cubicBezTo>
                  <a:cubicBezTo>
                    <a:pt x="148" y="126"/>
                    <a:pt x="152" y="126"/>
                    <a:pt x="153" y="127"/>
                  </a:cubicBezTo>
                  <a:cubicBezTo>
                    <a:pt x="154" y="128"/>
                    <a:pt x="156" y="130"/>
                    <a:pt x="157" y="131"/>
                  </a:cubicBezTo>
                  <a:cubicBezTo>
                    <a:pt x="158" y="132"/>
                    <a:pt x="160" y="132"/>
                    <a:pt x="161" y="132"/>
                  </a:cubicBezTo>
                  <a:cubicBezTo>
                    <a:pt x="163" y="133"/>
                    <a:pt x="166" y="134"/>
                    <a:pt x="168" y="134"/>
                  </a:cubicBezTo>
                  <a:cubicBezTo>
                    <a:pt x="170" y="134"/>
                    <a:pt x="173" y="135"/>
                    <a:pt x="175" y="135"/>
                  </a:cubicBezTo>
                  <a:cubicBezTo>
                    <a:pt x="176" y="135"/>
                    <a:pt x="178" y="136"/>
                    <a:pt x="179" y="135"/>
                  </a:cubicBezTo>
                  <a:cubicBezTo>
                    <a:pt x="180" y="135"/>
                    <a:pt x="181" y="133"/>
                    <a:pt x="182" y="133"/>
                  </a:cubicBezTo>
                  <a:cubicBezTo>
                    <a:pt x="183" y="132"/>
                    <a:pt x="184" y="131"/>
                    <a:pt x="184" y="131"/>
                  </a:cubicBezTo>
                  <a:cubicBezTo>
                    <a:pt x="185" y="130"/>
                    <a:pt x="187" y="129"/>
                    <a:pt x="188" y="130"/>
                  </a:cubicBezTo>
                  <a:cubicBezTo>
                    <a:pt x="189" y="130"/>
                    <a:pt x="189" y="131"/>
                    <a:pt x="189" y="131"/>
                  </a:cubicBezTo>
                  <a:cubicBezTo>
                    <a:pt x="190" y="132"/>
                    <a:pt x="191" y="135"/>
                    <a:pt x="191" y="136"/>
                  </a:cubicBezTo>
                  <a:cubicBezTo>
                    <a:pt x="192" y="137"/>
                    <a:pt x="194" y="138"/>
                    <a:pt x="195" y="139"/>
                  </a:cubicBezTo>
                  <a:cubicBezTo>
                    <a:pt x="195" y="140"/>
                    <a:pt x="196" y="143"/>
                    <a:pt x="196" y="145"/>
                  </a:cubicBezTo>
                  <a:cubicBezTo>
                    <a:pt x="197" y="145"/>
                    <a:pt x="198" y="147"/>
                    <a:pt x="198" y="147"/>
                  </a:cubicBezTo>
                  <a:cubicBezTo>
                    <a:pt x="200" y="147"/>
                    <a:pt x="202" y="146"/>
                    <a:pt x="203" y="146"/>
                  </a:cubicBezTo>
                  <a:cubicBezTo>
                    <a:pt x="204" y="146"/>
                    <a:pt x="207" y="146"/>
                    <a:pt x="208" y="147"/>
                  </a:cubicBezTo>
                  <a:cubicBezTo>
                    <a:pt x="209" y="147"/>
                    <a:pt x="210" y="149"/>
                    <a:pt x="211" y="150"/>
                  </a:cubicBezTo>
                  <a:cubicBezTo>
                    <a:pt x="211" y="151"/>
                    <a:pt x="209" y="153"/>
                    <a:pt x="210" y="154"/>
                  </a:cubicBezTo>
                  <a:cubicBezTo>
                    <a:pt x="210" y="155"/>
                    <a:pt x="211" y="157"/>
                    <a:pt x="212" y="158"/>
                  </a:cubicBezTo>
                  <a:cubicBezTo>
                    <a:pt x="213" y="158"/>
                    <a:pt x="215" y="159"/>
                    <a:pt x="216" y="159"/>
                  </a:cubicBezTo>
                  <a:cubicBezTo>
                    <a:pt x="217" y="159"/>
                    <a:pt x="219" y="159"/>
                    <a:pt x="219" y="158"/>
                  </a:cubicBezTo>
                  <a:cubicBezTo>
                    <a:pt x="219" y="157"/>
                    <a:pt x="218" y="155"/>
                    <a:pt x="217" y="154"/>
                  </a:cubicBezTo>
                  <a:cubicBezTo>
                    <a:pt x="217" y="154"/>
                    <a:pt x="216" y="153"/>
                    <a:pt x="216" y="152"/>
                  </a:cubicBezTo>
                  <a:cubicBezTo>
                    <a:pt x="215" y="152"/>
                    <a:pt x="216" y="150"/>
                    <a:pt x="216" y="149"/>
                  </a:cubicBezTo>
                  <a:cubicBezTo>
                    <a:pt x="216" y="149"/>
                    <a:pt x="218" y="148"/>
                    <a:pt x="219" y="148"/>
                  </a:cubicBezTo>
                  <a:cubicBezTo>
                    <a:pt x="219" y="147"/>
                    <a:pt x="220" y="145"/>
                    <a:pt x="221" y="145"/>
                  </a:cubicBezTo>
                  <a:cubicBezTo>
                    <a:pt x="222" y="145"/>
                    <a:pt x="225" y="145"/>
                    <a:pt x="226" y="145"/>
                  </a:cubicBezTo>
                  <a:cubicBezTo>
                    <a:pt x="227" y="145"/>
                    <a:pt x="230" y="144"/>
                    <a:pt x="231" y="145"/>
                  </a:cubicBezTo>
                  <a:cubicBezTo>
                    <a:pt x="231" y="146"/>
                    <a:pt x="232" y="148"/>
                    <a:pt x="232" y="148"/>
                  </a:cubicBezTo>
                  <a:cubicBezTo>
                    <a:pt x="231" y="149"/>
                    <a:pt x="229" y="150"/>
                    <a:pt x="228" y="150"/>
                  </a:cubicBezTo>
                  <a:cubicBezTo>
                    <a:pt x="227" y="151"/>
                    <a:pt x="225" y="152"/>
                    <a:pt x="225" y="153"/>
                  </a:cubicBezTo>
                  <a:cubicBezTo>
                    <a:pt x="225" y="154"/>
                    <a:pt x="224" y="156"/>
                    <a:pt x="225" y="156"/>
                  </a:cubicBezTo>
                  <a:cubicBezTo>
                    <a:pt x="225" y="157"/>
                    <a:pt x="226" y="159"/>
                    <a:pt x="226" y="160"/>
                  </a:cubicBezTo>
                  <a:cubicBezTo>
                    <a:pt x="227" y="161"/>
                    <a:pt x="227" y="162"/>
                    <a:pt x="228" y="162"/>
                  </a:cubicBezTo>
                  <a:cubicBezTo>
                    <a:pt x="228" y="162"/>
                    <a:pt x="230" y="162"/>
                    <a:pt x="231" y="162"/>
                  </a:cubicBezTo>
                  <a:cubicBezTo>
                    <a:pt x="231" y="161"/>
                    <a:pt x="231" y="159"/>
                    <a:pt x="231" y="158"/>
                  </a:cubicBezTo>
                  <a:cubicBezTo>
                    <a:pt x="232" y="157"/>
                    <a:pt x="232" y="156"/>
                    <a:pt x="233" y="156"/>
                  </a:cubicBezTo>
                  <a:cubicBezTo>
                    <a:pt x="234" y="155"/>
                    <a:pt x="235" y="154"/>
                    <a:pt x="236" y="155"/>
                  </a:cubicBezTo>
                  <a:cubicBezTo>
                    <a:pt x="237" y="155"/>
                    <a:pt x="237" y="158"/>
                    <a:pt x="237" y="158"/>
                  </a:cubicBezTo>
                  <a:cubicBezTo>
                    <a:pt x="237" y="160"/>
                    <a:pt x="236" y="162"/>
                    <a:pt x="236" y="163"/>
                  </a:cubicBezTo>
                  <a:cubicBezTo>
                    <a:pt x="236" y="164"/>
                    <a:pt x="237" y="166"/>
                    <a:pt x="237" y="167"/>
                  </a:cubicBezTo>
                  <a:cubicBezTo>
                    <a:pt x="237" y="168"/>
                    <a:pt x="237" y="170"/>
                    <a:pt x="236" y="170"/>
                  </a:cubicBezTo>
                  <a:cubicBezTo>
                    <a:pt x="235" y="171"/>
                    <a:pt x="234" y="169"/>
                    <a:pt x="233" y="169"/>
                  </a:cubicBezTo>
                  <a:cubicBezTo>
                    <a:pt x="232" y="169"/>
                    <a:pt x="231" y="170"/>
                    <a:pt x="231" y="170"/>
                  </a:cubicBezTo>
                  <a:cubicBezTo>
                    <a:pt x="230" y="171"/>
                    <a:pt x="231" y="173"/>
                    <a:pt x="231" y="174"/>
                  </a:cubicBezTo>
                  <a:cubicBezTo>
                    <a:pt x="232" y="174"/>
                    <a:pt x="233" y="175"/>
                    <a:pt x="233" y="176"/>
                  </a:cubicBezTo>
                  <a:cubicBezTo>
                    <a:pt x="233" y="177"/>
                    <a:pt x="233" y="178"/>
                    <a:pt x="232" y="179"/>
                  </a:cubicBezTo>
                  <a:cubicBezTo>
                    <a:pt x="232" y="180"/>
                    <a:pt x="232" y="182"/>
                    <a:pt x="232" y="182"/>
                  </a:cubicBezTo>
                  <a:cubicBezTo>
                    <a:pt x="233" y="183"/>
                    <a:pt x="234" y="184"/>
                    <a:pt x="235" y="185"/>
                  </a:cubicBezTo>
                  <a:cubicBezTo>
                    <a:pt x="235" y="186"/>
                    <a:pt x="234" y="188"/>
                    <a:pt x="234" y="189"/>
                  </a:cubicBezTo>
                  <a:cubicBezTo>
                    <a:pt x="234" y="190"/>
                    <a:pt x="236" y="191"/>
                    <a:pt x="236" y="192"/>
                  </a:cubicBezTo>
                  <a:cubicBezTo>
                    <a:pt x="236" y="193"/>
                    <a:pt x="235" y="194"/>
                    <a:pt x="235" y="195"/>
                  </a:cubicBezTo>
                  <a:cubicBezTo>
                    <a:pt x="234" y="195"/>
                    <a:pt x="233" y="196"/>
                    <a:pt x="232" y="196"/>
                  </a:cubicBezTo>
                  <a:cubicBezTo>
                    <a:pt x="232" y="196"/>
                    <a:pt x="231" y="195"/>
                    <a:pt x="231" y="194"/>
                  </a:cubicBezTo>
                  <a:cubicBezTo>
                    <a:pt x="230" y="194"/>
                    <a:pt x="229" y="194"/>
                    <a:pt x="229" y="194"/>
                  </a:cubicBezTo>
                  <a:cubicBezTo>
                    <a:pt x="228" y="194"/>
                    <a:pt x="229" y="197"/>
                    <a:pt x="229" y="197"/>
                  </a:cubicBezTo>
                  <a:cubicBezTo>
                    <a:pt x="228" y="198"/>
                    <a:pt x="226" y="199"/>
                    <a:pt x="225" y="199"/>
                  </a:cubicBezTo>
                  <a:cubicBezTo>
                    <a:pt x="225" y="200"/>
                    <a:pt x="223" y="200"/>
                    <a:pt x="222" y="201"/>
                  </a:cubicBezTo>
                  <a:cubicBezTo>
                    <a:pt x="221" y="202"/>
                    <a:pt x="220" y="204"/>
                    <a:pt x="219" y="205"/>
                  </a:cubicBezTo>
                  <a:cubicBezTo>
                    <a:pt x="219" y="206"/>
                    <a:pt x="218" y="207"/>
                    <a:pt x="217" y="208"/>
                  </a:cubicBezTo>
                  <a:cubicBezTo>
                    <a:pt x="216" y="209"/>
                    <a:pt x="215" y="212"/>
                    <a:pt x="215" y="213"/>
                  </a:cubicBezTo>
                  <a:cubicBezTo>
                    <a:pt x="215" y="214"/>
                    <a:pt x="217" y="215"/>
                    <a:pt x="218" y="215"/>
                  </a:cubicBezTo>
                  <a:cubicBezTo>
                    <a:pt x="219" y="215"/>
                    <a:pt x="220" y="214"/>
                    <a:pt x="220" y="213"/>
                  </a:cubicBezTo>
                  <a:cubicBezTo>
                    <a:pt x="221" y="213"/>
                    <a:pt x="222" y="211"/>
                    <a:pt x="222" y="210"/>
                  </a:cubicBezTo>
                  <a:cubicBezTo>
                    <a:pt x="223" y="210"/>
                    <a:pt x="225" y="210"/>
                    <a:pt x="225" y="209"/>
                  </a:cubicBezTo>
                  <a:cubicBezTo>
                    <a:pt x="226" y="209"/>
                    <a:pt x="226" y="206"/>
                    <a:pt x="227" y="206"/>
                  </a:cubicBezTo>
                  <a:cubicBezTo>
                    <a:pt x="228" y="205"/>
                    <a:pt x="229" y="204"/>
                    <a:pt x="230" y="203"/>
                  </a:cubicBezTo>
                  <a:cubicBezTo>
                    <a:pt x="231" y="203"/>
                    <a:pt x="233" y="202"/>
                    <a:pt x="234" y="202"/>
                  </a:cubicBezTo>
                  <a:cubicBezTo>
                    <a:pt x="235" y="201"/>
                    <a:pt x="236" y="200"/>
                    <a:pt x="237" y="199"/>
                  </a:cubicBezTo>
                  <a:cubicBezTo>
                    <a:pt x="238" y="199"/>
                    <a:pt x="239" y="198"/>
                    <a:pt x="239" y="198"/>
                  </a:cubicBezTo>
                  <a:cubicBezTo>
                    <a:pt x="240" y="198"/>
                    <a:pt x="241" y="198"/>
                    <a:pt x="241" y="197"/>
                  </a:cubicBezTo>
                  <a:cubicBezTo>
                    <a:pt x="242" y="197"/>
                    <a:pt x="242" y="195"/>
                    <a:pt x="242" y="194"/>
                  </a:cubicBezTo>
                  <a:cubicBezTo>
                    <a:pt x="242" y="193"/>
                    <a:pt x="241" y="191"/>
                    <a:pt x="241" y="190"/>
                  </a:cubicBezTo>
                  <a:cubicBezTo>
                    <a:pt x="241" y="189"/>
                    <a:pt x="239" y="186"/>
                    <a:pt x="240" y="185"/>
                  </a:cubicBezTo>
                  <a:cubicBezTo>
                    <a:pt x="241" y="185"/>
                    <a:pt x="242" y="187"/>
                    <a:pt x="242" y="187"/>
                  </a:cubicBezTo>
                  <a:cubicBezTo>
                    <a:pt x="243" y="188"/>
                    <a:pt x="245" y="189"/>
                    <a:pt x="246" y="189"/>
                  </a:cubicBezTo>
                  <a:cubicBezTo>
                    <a:pt x="247" y="190"/>
                    <a:pt x="248" y="191"/>
                    <a:pt x="249" y="191"/>
                  </a:cubicBezTo>
                  <a:cubicBezTo>
                    <a:pt x="250" y="193"/>
                    <a:pt x="249" y="198"/>
                    <a:pt x="249" y="200"/>
                  </a:cubicBezTo>
                  <a:cubicBezTo>
                    <a:pt x="249" y="201"/>
                    <a:pt x="249" y="202"/>
                    <a:pt x="249" y="203"/>
                  </a:cubicBezTo>
                  <a:cubicBezTo>
                    <a:pt x="249" y="204"/>
                    <a:pt x="250" y="206"/>
                    <a:pt x="250" y="207"/>
                  </a:cubicBezTo>
                  <a:cubicBezTo>
                    <a:pt x="249" y="208"/>
                    <a:pt x="248" y="210"/>
                    <a:pt x="248" y="211"/>
                  </a:cubicBezTo>
                  <a:cubicBezTo>
                    <a:pt x="248" y="212"/>
                    <a:pt x="249" y="213"/>
                    <a:pt x="250" y="214"/>
                  </a:cubicBezTo>
                  <a:cubicBezTo>
                    <a:pt x="250" y="215"/>
                    <a:pt x="249" y="218"/>
                    <a:pt x="249" y="219"/>
                  </a:cubicBezTo>
                  <a:cubicBezTo>
                    <a:pt x="249" y="219"/>
                    <a:pt x="248" y="221"/>
                    <a:pt x="248" y="221"/>
                  </a:cubicBezTo>
                  <a:cubicBezTo>
                    <a:pt x="247" y="221"/>
                    <a:pt x="245" y="218"/>
                    <a:pt x="244" y="218"/>
                  </a:cubicBezTo>
                  <a:cubicBezTo>
                    <a:pt x="243" y="218"/>
                    <a:pt x="240" y="218"/>
                    <a:pt x="239" y="219"/>
                  </a:cubicBezTo>
                  <a:cubicBezTo>
                    <a:pt x="239" y="219"/>
                    <a:pt x="239" y="221"/>
                    <a:pt x="239" y="222"/>
                  </a:cubicBezTo>
                  <a:cubicBezTo>
                    <a:pt x="239" y="223"/>
                    <a:pt x="240" y="223"/>
                    <a:pt x="241" y="224"/>
                  </a:cubicBezTo>
                  <a:cubicBezTo>
                    <a:pt x="241" y="224"/>
                    <a:pt x="243" y="227"/>
                    <a:pt x="243" y="228"/>
                  </a:cubicBezTo>
                  <a:cubicBezTo>
                    <a:pt x="243" y="229"/>
                    <a:pt x="242" y="231"/>
                    <a:pt x="241" y="232"/>
                  </a:cubicBezTo>
                  <a:cubicBezTo>
                    <a:pt x="241" y="233"/>
                    <a:pt x="240" y="235"/>
                    <a:pt x="240" y="236"/>
                  </a:cubicBezTo>
                  <a:cubicBezTo>
                    <a:pt x="240" y="237"/>
                    <a:pt x="241" y="238"/>
                    <a:pt x="242" y="239"/>
                  </a:cubicBezTo>
                  <a:cubicBezTo>
                    <a:pt x="242" y="240"/>
                    <a:pt x="241" y="242"/>
                    <a:pt x="241" y="243"/>
                  </a:cubicBezTo>
                  <a:cubicBezTo>
                    <a:pt x="240" y="244"/>
                    <a:pt x="241" y="247"/>
                    <a:pt x="240" y="248"/>
                  </a:cubicBezTo>
                  <a:cubicBezTo>
                    <a:pt x="239" y="248"/>
                    <a:pt x="236" y="247"/>
                    <a:pt x="235" y="247"/>
                  </a:cubicBezTo>
                  <a:cubicBezTo>
                    <a:pt x="234" y="248"/>
                    <a:pt x="232" y="250"/>
                    <a:pt x="232" y="251"/>
                  </a:cubicBezTo>
                  <a:cubicBezTo>
                    <a:pt x="232" y="252"/>
                    <a:pt x="231" y="253"/>
                    <a:pt x="231" y="254"/>
                  </a:cubicBezTo>
                  <a:cubicBezTo>
                    <a:pt x="232" y="255"/>
                    <a:pt x="234" y="255"/>
                    <a:pt x="234" y="256"/>
                  </a:cubicBezTo>
                  <a:cubicBezTo>
                    <a:pt x="235" y="256"/>
                    <a:pt x="236" y="258"/>
                    <a:pt x="236" y="258"/>
                  </a:cubicBezTo>
                  <a:cubicBezTo>
                    <a:pt x="237" y="259"/>
                    <a:pt x="239" y="260"/>
                    <a:pt x="240" y="260"/>
                  </a:cubicBezTo>
                  <a:cubicBezTo>
                    <a:pt x="240" y="261"/>
                    <a:pt x="240" y="263"/>
                    <a:pt x="240" y="263"/>
                  </a:cubicBezTo>
                  <a:cubicBezTo>
                    <a:pt x="241" y="265"/>
                    <a:pt x="242" y="267"/>
                    <a:pt x="242" y="268"/>
                  </a:cubicBezTo>
                  <a:cubicBezTo>
                    <a:pt x="242" y="269"/>
                    <a:pt x="241" y="272"/>
                    <a:pt x="240" y="273"/>
                  </a:cubicBezTo>
                  <a:cubicBezTo>
                    <a:pt x="240" y="273"/>
                    <a:pt x="239" y="275"/>
                    <a:pt x="239" y="276"/>
                  </a:cubicBezTo>
                  <a:cubicBezTo>
                    <a:pt x="239" y="277"/>
                    <a:pt x="239" y="278"/>
                    <a:pt x="239" y="278"/>
                  </a:cubicBezTo>
                  <a:cubicBezTo>
                    <a:pt x="240" y="279"/>
                    <a:pt x="241" y="279"/>
                    <a:pt x="242" y="279"/>
                  </a:cubicBezTo>
                  <a:cubicBezTo>
                    <a:pt x="243" y="279"/>
                    <a:pt x="245" y="280"/>
                    <a:pt x="245" y="280"/>
                  </a:cubicBezTo>
                  <a:cubicBezTo>
                    <a:pt x="245" y="281"/>
                    <a:pt x="245" y="283"/>
                    <a:pt x="245" y="283"/>
                  </a:cubicBezTo>
                  <a:cubicBezTo>
                    <a:pt x="245" y="284"/>
                    <a:pt x="243" y="284"/>
                    <a:pt x="242" y="285"/>
                  </a:cubicBezTo>
                  <a:cubicBezTo>
                    <a:pt x="241" y="285"/>
                    <a:pt x="239" y="285"/>
                    <a:pt x="237" y="285"/>
                  </a:cubicBezTo>
                  <a:cubicBezTo>
                    <a:pt x="236" y="285"/>
                    <a:pt x="235" y="287"/>
                    <a:pt x="234" y="287"/>
                  </a:cubicBezTo>
                  <a:cubicBezTo>
                    <a:pt x="233" y="288"/>
                    <a:pt x="230" y="288"/>
                    <a:pt x="229" y="288"/>
                  </a:cubicBezTo>
                  <a:cubicBezTo>
                    <a:pt x="229" y="288"/>
                    <a:pt x="227" y="287"/>
                    <a:pt x="227" y="286"/>
                  </a:cubicBezTo>
                  <a:cubicBezTo>
                    <a:pt x="226" y="285"/>
                    <a:pt x="227" y="284"/>
                    <a:pt x="226" y="283"/>
                  </a:cubicBezTo>
                  <a:cubicBezTo>
                    <a:pt x="226" y="283"/>
                    <a:pt x="225" y="283"/>
                    <a:pt x="224" y="283"/>
                  </a:cubicBezTo>
                  <a:cubicBezTo>
                    <a:pt x="223" y="284"/>
                    <a:pt x="222" y="284"/>
                    <a:pt x="221" y="285"/>
                  </a:cubicBezTo>
                  <a:cubicBezTo>
                    <a:pt x="221" y="286"/>
                    <a:pt x="220" y="287"/>
                    <a:pt x="220" y="288"/>
                  </a:cubicBezTo>
                  <a:cubicBezTo>
                    <a:pt x="220" y="289"/>
                    <a:pt x="220" y="290"/>
                    <a:pt x="221" y="290"/>
                  </a:cubicBezTo>
                  <a:cubicBezTo>
                    <a:pt x="221" y="291"/>
                    <a:pt x="223" y="291"/>
                    <a:pt x="224" y="291"/>
                  </a:cubicBezTo>
                  <a:cubicBezTo>
                    <a:pt x="225" y="291"/>
                    <a:pt x="226" y="293"/>
                    <a:pt x="226" y="293"/>
                  </a:cubicBezTo>
                  <a:cubicBezTo>
                    <a:pt x="227" y="294"/>
                    <a:pt x="227" y="297"/>
                    <a:pt x="228" y="298"/>
                  </a:cubicBezTo>
                  <a:cubicBezTo>
                    <a:pt x="229" y="299"/>
                    <a:pt x="231" y="301"/>
                    <a:pt x="232" y="301"/>
                  </a:cubicBezTo>
                  <a:cubicBezTo>
                    <a:pt x="233" y="301"/>
                    <a:pt x="235" y="302"/>
                    <a:pt x="236" y="301"/>
                  </a:cubicBezTo>
                  <a:cubicBezTo>
                    <a:pt x="237" y="301"/>
                    <a:pt x="237" y="299"/>
                    <a:pt x="237" y="298"/>
                  </a:cubicBezTo>
                  <a:cubicBezTo>
                    <a:pt x="237" y="297"/>
                    <a:pt x="235" y="295"/>
                    <a:pt x="235" y="294"/>
                  </a:cubicBezTo>
                  <a:cubicBezTo>
                    <a:pt x="236" y="293"/>
                    <a:pt x="238" y="292"/>
                    <a:pt x="239" y="292"/>
                  </a:cubicBezTo>
                  <a:cubicBezTo>
                    <a:pt x="240" y="292"/>
                    <a:pt x="242" y="294"/>
                    <a:pt x="243" y="294"/>
                  </a:cubicBezTo>
                  <a:cubicBezTo>
                    <a:pt x="245" y="293"/>
                    <a:pt x="248" y="292"/>
                    <a:pt x="249" y="291"/>
                  </a:cubicBezTo>
                  <a:cubicBezTo>
                    <a:pt x="249" y="290"/>
                    <a:pt x="250" y="287"/>
                    <a:pt x="250" y="286"/>
                  </a:cubicBezTo>
                  <a:cubicBezTo>
                    <a:pt x="251" y="285"/>
                    <a:pt x="251" y="282"/>
                    <a:pt x="250" y="280"/>
                  </a:cubicBezTo>
                  <a:cubicBezTo>
                    <a:pt x="250" y="279"/>
                    <a:pt x="248" y="278"/>
                    <a:pt x="248" y="277"/>
                  </a:cubicBezTo>
                  <a:cubicBezTo>
                    <a:pt x="247" y="276"/>
                    <a:pt x="247" y="273"/>
                    <a:pt x="247" y="272"/>
                  </a:cubicBezTo>
                  <a:cubicBezTo>
                    <a:pt x="248" y="271"/>
                    <a:pt x="249" y="271"/>
                    <a:pt x="250" y="270"/>
                  </a:cubicBezTo>
                  <a:cubicBezTo>
                    <a:pt x="251" y="270"/>
                    <a:pt x="252" y="268"/>
                    <a:pt x="252" y="266"/>
                  </a:cubicBezTo>
                  <a:cubicBezTo>
                    <a:pt x="251" y="265"/>
                    <a:pt x="249" y="264"/>
                    <a:pt x="249" y="264"/>
                  </a:cubicBezTo>
                  <a:cubicBezTo>
                    <a:pt x="248" y="263"/>
                    <a:pt x="248" y="261"/>
                    <a:pt x="248" y="260"/>
                  </a:cubicBezTo>
                  <a:cubicBezTo>
                    <a:pt x="248" y="259"/>
                    <a:pt x="249" y="257"/>
                    <a:pt x="250" y="256"/>
                  </a:cubicBezTo>
                  <a:cubicBezTo>
                    <a:pt x="250" y="255"/>
                    <a:pt x="249" y="252"/>
                    <a:pt x="250" y="251"/>
                  </a:cubicBezTo>
                  <a:cubicBezTo>
                    <a:pt x="250" y="251"/>
                    <a:pt x="252" y="250"/>
                    <a:pt x="253" y="250"/>
                  </a:cubicBezTo>
                  <a:cubicBezTo>
                    <a:pt x="254" y="250"/>
                    <a:pt x="256" y="251"/>
                    <a:pt x="257" y="250"/>
                  </a:cubicBezTo>
                  <a:cubicBezTo>
                    <a:pt x="258" y="250"/>
                    <a:pt x="260" y="247"/>
                    <a:pt x="259" y="246"/>
                  </a:cubicBezTo>
                  <a:cubicBezTo>
                    <a:pt x="259" y="246"/>
                    <a:pt x="258" y="245"/>
                    <a:pt x="258" y="244"/>
                  </a:cubicBezTo>
                  <a:cubicBezTo>
                    <a:pt x="257" y="244"/>
                    <a:pt x="256" y="242"/>
                    <a:pt x="255" y="242"/>
                  </a:cubicBezTo>
                  <a:cubicBezTo>
                    <a:pt x="254" y="241"/>
                    <a:pt x="252" y="241"/>
                    <a:pt x="251" y="240"/>
                  </a:cubicBezTo>
                  <a:cubicBezTo>
                    <a:pt x="250" y="239"/>
                    <a:pt x="250" y="236"/>
                    <a:pt x="251" y="235"/>
                  </a:cubicBezTo>
                  <a:cubicBezTo>
                    <a:pt x="251" y="234"/>
                    <a:pt x="252" y="233"/>
                    <a:pt x="252" y="232"/>
                  </a:cubicBezTo>
                  <a:cubicBezTo>
                    <a:pt x="253" y="231"/>
                    <a:pt x="256" y="229"/>
                    <a:pt x="257" y="228"/>
                  </a:cubicBezTo>
                  <a:cubicBezTo>
                    <a:pt x="258" y="227"/>
                    <a:pt x="259" y="225"/>
                    <a:pt x="260" y="224"/>
                  </a:cubicBezTo>
                  <a:cubicBezTo>
                    <a:pt x="260" y="223"/>
                    <a:pt x="259" y="221"/>
                    <a:pt x="259" y="219"/>
                  </a:cubicBezTo>
                  <a:cubicBezTo>
                    <a:pt x="260" y="218"/>
                    <a:pt x="260" y="214"/>
                    <a:pt x="261" y="213"/>
                  </a:cubicBezTo>
                  <a:cubicBezTo>
                    <a:pt x="261" y="212"/>
                    <a:pt x="262" y="210"/>
                    <a:pt x="263" y="210"/>
                  </a:cubicBezTo>
                  <a:cubicBezTo>
                    <a:pt x="264" y="209"/>
                    <a:pt x="265" y="208"/>
                    <a:pt x="265" y="208"/>
                  </a:cubicBezTo>
                  <a:cubicBezTo>
                    <a:pt x="266" y="207"/>
                    <a:pt x="269" y="206"/>
                    <a:pt x="269" y="205"/>
                  </a:cubicBezTo>
                  <a:cubicBezTo>
                    <a:pt x="270" y="204"/>
                    <a:pt x="270" y="202"/>
                    <a:pt x="270" y="201"/>
                  </a:cubicBezTo>
                  <a:cubicBezTo>
                    <a:pt x="271" y="200"/>
                    <a:pt x="272" y="199"/>
                    <a:pt x="272" y="198"/>
                  </a:cubicBezTo>
                  <a:cubicBezTo>
                    <a:pt x="273" y="197"/>
                    <a:pt x="274" y="195"/>
                    <a:pt x="275" y="194"/>
                  </a:cubicBezTo>
                  <a:cubicBezTo>
                    <a:pt x="276" y="193"/>
                    <a:pt x="276" y="191"/>
                    <a:pt x="277" y="191"/>
                  </a:cubicBezTo>
                  <a:cubicBezTo>
                    <a:pt x="278" y="190"/>
                    <a:pt x="281" y="191"/>
                    <a:pt x="282" y="191"/>
                  </a:cubicBezTo>
                  <a:cubicBezTo>
                    <a:pt x="283" y="190"/>
                    <a:pt x="284" y="189"/>
                    <a:pt x="285" y="189"/>
                  </a:cubicBezTo>
                  <a:cubicBezTo>
                    <a:pt x="285" y="188"/>
                    <a:pt x="285" y="186"/>
                    <a:pt x="285" y="186"/>
                  </a:cubicBezTo>
                  <a:cubicBezTo>
                    <a:pt x="285" y="185"/>
                    <a:pt x="286" y="183"/>
                    <a:pt x="287" y="182"/>
                  </a:cubicBezTo>
                  <a:cubicBezTo>
                    <a:pt x="287" y="181"/>
                    <a:pt x="288" y="178"/>
                    <a:pt x="288" y="177"/>
                  </a:cubicBezTo>
                  <a:cubicBezTo>
                    <a:pt x="288" y="176"/>
                    <a:pt x="285" y="176"/>
                    <a:pt x="284" y="175"/>
                  </a:cubicBezTo>
                  <a:cubicBezTo>
                    <a:pt x="283" y="173"/>
                    <a:pt x="281" y="170"/>
                    <a:pt x="280" y="169"/>
                  </a:cubicBezTo>
                  <a:cubicBezTo>
                    <a:pt x="279" y="167"/>
                    <a:pt x="278" y="163"/>
                    <a:pt x="277" y="161"/>
                  </a:cubicBezTo>
                  <a:cubicBezTo>
                    <a:pt x="277" y="160"/>
                    <a:pt x="277" y="157"/>
                    <a:pt x="277" y="155"/>
                  </a:cubicBezTo>
                  <a:cubicBezTo>
                    <a:pt x="277" y="154"/>
                    <a:pt x="279" y="152"/>
                    <a:pt x="279" y="150"/>
                  </a:cubicBezTo>
                  <a:cubicBezTo>
                    <a:pt x="279" y="149"/>
                    <a:pt x="277" y="147"/>
                    <a:pt x="277" y="146"/>
                  </a:cubicBezTo>
                  <a:cubicBezTo>
                    <a:pt x="277" y="145"/>
                    <a:pt x="277" y="142"/>
                    <a:pt x="277" y="141"/>
                  </a:cubicBezTo>
                  <a:cubicBezTo>
                    <a:pt x="276" y="140"/>
                    <a:pt x="275" y="139"/>
                    <a:pt x="274" y="139"/>
                  </a:cubicBezTo>
                  <a:cubicBezTo>
                    <a:pt x="273" y="139"/>
                    <a:pt x="271" y="139"/>
                    <a:pt x="271" y="140"/>
                  </a:cubicBezTo>
                  <a:cubicBezTo>
                    <a:pt x="270" y="140"/>
                    <a:pt x="270" y="142"/>
                    <a:pt x="270" y="143"/>
                  </a:cubicBezTo>
                  <a:cubicBezTo>
                    <a:pt x="270" y="143"/>
                    <a:pt x="269" y="145"/>
                    <a:pt x="269" y="145"/>
                  </a:cubicBezTo>
                  <a:cubicBezTo>
                    <a:pt x="268" y="145"/>
                    <a:pt x="266" y="145"/>
                    <a:pt x="266" y="145"/>
                  </a:cubicBezTo>
                  <a:cubicBezTo>
                    <a:pt x="265" y="146"/>
                    <a:pt x="266" y="147"/>
                    <a:pt x="266" y="147"/>
                  </a:cubicBezTo>
                  <a:cubicBezTo>
                    <a:pt x="265" y="148"/>
                    <a:pt x="265" y="150"/>
                    <a:pt x="265" y="151"/>
                  </a:cubicBezTo>
                  <a:cubicBezTo>
                    <a:pt x="266" y="152"/>
                    <a:pt x="267" y="153"/>
                    <a:pt x="267" y="154"/>
                  </a:cubicBezTo>
                  <a:cubicBezTo>
                    <a:pt x="268" y="154"/>
                    <a:pt x="269" y="155"/>
                    <a:pt x="269" y="156"/>
                  </a:cubicBezTo>
                  <a:cubicBezTo>
                    <a:pt x="270" y="156"/>
                    <a:pt x="271" y="158"/>
                    <a:pt x="272" y="159"/>
                  </a:cubicBezTo>
                  <a:cubicBezTo>
                    <a:pt x="272" y="160"/>
                    <a:pt x="273" y="162"/>
                    <a:pt x="273" y="163"/>
                  </a:cubicBezTo>
                  <a:cubicBezTo>
                    <a:pt x="274" y="164"/>
                    <a:pt x="273" y="166"/>
                    <a:pt x="273" y="167"/>
                  </a:cubicBezTo>
                  <a:cubicBezTo>
                    <a:pt x="273" y="168"/>
                    <a:pt x="273" y="170"/>
                    <a:pt x="272" y="170"/>
                  </a:cubicBezTo>
                  <a:cubicBezTo>
                    <a:pt x="272" y="170"/>
                    <a:pt x="271" y="169"/>
                    <a:pt x="270" y="168"/>
                  </a:cubicBezTo>
                  <a:cubicBezTo>
                    <a:pt x="270" y="167"/>
                    <a:pt x="271" y="165"/>
                    <a:pt x="270" y="164"/>
                  </a:cubicBezTo>
                  <a:cubicBezTo>
                    <a:pt x="270" y="163"/>
                    <a:pt x="269" y="161"/>
                    <a:pt x="268" y="160"/>
                  </a:cubicBezTo>
                  <a:cubicBezTo>
                    <a:pt x="267" y="159"/>
                    <a:pt x="266" y="156"/>
                    <a:pt x="265" y="156"/>
                  </a:cubicBezTo>
                  <a:cubicBezTo>
                    <a:pt x="264" y="155"/>
                    <a:pt x="262" y="154"/>
                    <a:pt x="261" y="153"/>
                  </a:cubicBezTo>
                  <a:cubicBezTo>
                    <a:pt x="261" y="153"/>
                    <a:pt x="260" y="151"/>
                    <a:pt x="260" y="150"/>
                  </a:cubicBezTo>
                  <a:cubicBezTo>
                    <a:pt x="260" y="149"/>
                    <a:pt x="260" y="147"/>
                    <a:pt x="260" y="147"/>
                  </a:cubicBezTo>
                  <a:cubicBezTo>
                    <a:pt x="259" y="145"/>
                    <a:pt x="258" y="143"/>
                    <a:pt x="258" y="142"/>
                  </a:cubicBezTo>
                  <a:cubicBezTo>
                    <a:pt x="259" y="141"/>
                    <a:pt x="260" y="139"/>
                    <a:pt x="260" y="139"/>
                  </a:cubicBezTo>
                  <a:cubicBezTo>
                    <a:pt x="261" y="138"/>
                    <a:pt x="261" y="136"/>
                    <a:pt x="261" y="135"/>
                  </a:cubicBezTo>
                  <a:cubicBezTo>
                    <a:pt x="262" y="134"/>
                    <a:pt x="263" y="133"/>
                    <a:pt x="264" y="133"/>
                  </a:cubicBezTo>
                  <a:cubicBezTo>
                    <a:pt x="265" y="133"/>
                    <a:pt x="267" y="134"/>
                    <a:pt x="268" y="134"/>
                  </a:cubicBezTo>
                  <a:cubicBezTo>
                    <a:pt x="269" y="134"/>
                    <a:pt x="271" y="133"/>
                    <a:pt x="272" y="133"/>
                  </a:cubicBezTo>
                  <a:cubicBezTo>
                    <a:pt x="273" y="134"/>
                    <a:pt x="275" y="135"/>
                    <a:pt x="276" y="136"/>
                  </a:cubicBezTo>
                  <a:cubicBezTo>
                    <a:pt x="276" y="136"/>
                    <a:pt x="278" y="136"/>
                    <a:pt x="278" y="136"/>
                  </a:cubicBezTo>
                  <a:cubicBezTo>
                    <a:pt x="278" y="136"/>
                    <a:pt x="281" y="133"/>
                    <a:pt x="281" y="132"/>
                  </a:cubicBezTo>
                  <a:cubicBezTo>
                    <a:pt x="282" y="131"/>
                    <a:pt x="283" y="129"/>
                    <a:pt x="282" y="127"/>
                  </a:cubicBezTo>
                  <a:cubicBezTo>
                    <a:pt x="282" y="126"/>
                    <a:pt x="280" y="123"/>
                    <a:pt x="279" y="122"/>
                  </a:cubicBezTo>
                  <a:cubicBezTo>
                    <a:pt x="278" y="120"/>
                    <a:pt x="274" y="120"/>
                    <a:pt x="273" y="118"/>
                  </a:cubicBezTo>
                  <a:cubicBezTo>
                    <a:pt x="272" y="117"/>
                    <a:pt x="270" y="115"/>
                    <a:pt x="269" y="114"/>
                  </a:cubicBezTo>
                  <a:cubicBezTo>
                    <a:pt x="269" y="113"/>
                    <a:pt x="267" y="112"/>
                    <a:pt x="267" y="111"/>
                  </a:cubicBezTo>
                  <a:cubicBezTo>
                    <a:pt x="267" y="109"/>
                    <a:pt x="266" y="107"/>
                    <a:pt x="266" y="105"/>
                  </a:cubicBezTo>
                  <a:cubicBezTo>
                    <a:pt x="267" y="105"/>
                    <a:pt x="268" y="103"/>
                    <a:pt x="268" y="103"/>
                  </a:cubicBezTo>
                  <a:cubicBezTo>
                    <a:pt x="268" y="102"/>
                    <a:pt x="268" y="100"/>
                    <a:pt x="267" y="99"/>
                  </a:cubicBezTo>
                  <a:cubicBezTo>
                    <a:pt x="267" y="99"/>
                    <a:pt x="266" y="100"/>
                    <a:pt x="265" y="100"/>
                  </a:cubicBezTo>
                  <a:cubicBezTo>
                    <a:pt x="264" y="101"/>
                    <a:pt x="262" y="101"/>
                    <a:pt x="262" y="102"/>
                  </a:cubicBezTo>
                  <a:cubicBezTo>
                    <a:pt x="261" y="102"/>
                    <a:pt x="261" y="104"/>
                    <a:pt x="261" y="105"/>
                  </a:cubicBezTo>
                  <a:cubicBezTo>
                    <a:pt x="261" y="106"/>
                    <a:pt x="261" y="107"/>
                    <a:pt x="261" y="108"/>
                  </a:cubicBezTo>
                  <a:cubicBezTo>
                    <a:pt x="261" y="109"/>
                    <a:pt x="261" y="111"/>
                    <a:pt x="261" y="111"/>
                  </a:cubicBezTo>
                  <a:cubicBezTo>
                    <a:pt x="261" y="112"/>
                    <a:pt x="259" y="112"/>
                    <a:pt x="259" y="113"/>
                  </a:cubicBezTo>
                  <a:cubicBezTo>
                    <a:pt x="259" y="114"/>
                    <a:pt x="261" y="115"/>
                    <a:pt x="261" y="116"/>
                  </a:cubicBezTo>
                  <a:cubicBezTo>
                    <a:pt x="262" y="117"/>
                    <a:pt x="264" y="118"/>
                    <a:pt x="264" y="119"/>
                  </a:cubicBezTo>
                  <a:cubicBezTo>
                    <a:pt x="265" y="119"/>
                    <a:pt x="266" y="120"/>
                    <a:pt x="267" y="121"/>
                  </a:cubicBezTo>
                  <a:cubicBezTo>
                    <a:pt x="267" y="122"/>
                    <a:pt x="268" y="124"/>
                    <a:pt x="268" y="125"/>
                  </a:cubicBezTo>
                  <a:cubicBezTo>
                    <a:pt x="268" y="126"/>
                    <a:pt x="266" y="127"/>
                    <a:pt x="266" y="127"/>
                  </a:cubicBezTo>
                  <a:cubicBezTo>
                    <a:pt x="265" y="128"/>
                    <a:pt x="264" y="129"/>
                    <a:pt x="263" y="128"/>
                  </a:cubicBezTo>
                  <a:cubicBezTo>
                    <a:pt x="262" y="128"/>
                    <a:pt x="260" y="127"/>
                    <a:pt x="259" y="127"/>
                  </a:cubicBezTo>
                  <a:cubicBezTo>
                    <a:pt x="259" y="126"/>
                    <a:pt x="259" y="124"/>
                    <a:pt x="258" y="124"/>
                  </a:cubicBezTo>
                  <a:cubicBezTo>
                    <a:pt x="257" y="123"/>
                    <a:pt x="255" y="125"/>
                    <a:pt x="254" y="125"/>
                  </a:cubicBezTo>
                  <a:cubicBezTo>
                    <a:pt x="253" y="126"/>
                    <a:pt x="253" y="128"/>
                    <a:pt x="252" y="129"/>
                  </a:cubicBezTo>
                  <a:cubicBezTo>
                    <a:pt x="251" y="129"/>
                    <a:pt x="249" y="128"/>
                    <a:pt x="248" y="128"/>
                  </a:cubicBezTo>
                  <a:cubicBezTo>
                    <a:pt x="247" y="129"/>
                    <a:pt x="246" y="132"/>
                    <a:pt x="247" y="133"/>
                  </a:cubicBezTo>
                  <a:cubicBezTo>
                    <a:pt x="247" y="134"/>
                    <a:pt x="249" y="135"/>
                    <a:pt x="249" y="135"/>
                  </a:cubicBezTo>
                  <a:cubicBezTo>
                    <a:pt x="250" y="136"/>
                    <a:pt x="251" y="137"/>
                    <a:pt x="252" y="137"/>
                  </a:cubicBezTo>
                  <a:cubicBezTo>
                    <a:pt x="252" y="138"/>
                    <a:pt x="252" y="141"/>
                    <a:pt x="252" y="142"/>
                  </a:cubicBezTo>
                  <a:cubicBezTo>
                    <a:pt x="253" y="144"/>
                    <a:pt x="254" y="147"/>
                    <a:pt x="254" y="149"/>
                  </a:cubicBezTo>
                  <a:cubicBezTo>
                    <a:pt x="254" y="150"/>
                    <a:pt x="254" y="152"/>
                    <a:pt x="254" y="153"/>
                  </a:cubicBezTo>
                  <a:cubicBezTo>
                    <a:pt x="253" y="155"/>
                    <a:pt x="253" y="157"/>
                    <a:pt x="253" y="158"/>
                  </a:cubicBezTo>
                  <a:cubicBezTo>
                    <a:pt x="252" y="159"/>
                    <a:pt x="252" y="161"/>
                    <a:pt x="252" y="162"/>
                  </a:cubicBezTo>
                  <a:cubicBezTo>
                    <a:pt x="252" y="163"/>
                    <a:pt x="251" y="165"/>
                    <a:pt x="252" y="166"/>
                  </a:cubicBezTo>
                  <a:cubicBezTo>
                    <a:pt x="252" y="166"/>
                    <a:pt x="254" y="167"/>
                    <a:pt x="254" y="167"/>
                  </a:cubicBezTo>
                  <a:cubicBezTo>
                    <a:pt x="255" y="167"/>
                    <a:pt x="256" y="166"/>
                    <a:pt x="256" y="166"/>
                  </a:cubicBezTo>
                  <a:cubicBezTo>
                    <a:pt x="257" y="165"/>
                    <a:pt x="257" y="163"/>
                    <a:pt x="257" y="162"/>
                  </a:cubicBezTo>
                  <a:cubicBezTo>
                    <a:pt x="257" y="162"/>
                    <a:pt x="257" y="161"/>
                    <a:pt x="257" y="160"/>
                  </a:cubicBezTo>
                  <a:cubicBezTo>
                    <a:pt x="257" y="160"/>
                    <a:pt x="257" y="159"/>
                    <a:pt x="258" y="159"/>
                  </a:cubicBezTo>
                  <a:cubicBezTo>
                    <a:pt x="259" y="158"/>
                    <a:pt x="260" y="159"/>
                    <a:pt x="261" y="160"/>
                  </a:cubicBezTo>
                  <a:cubicBezTo>
                    <a:pt x="262" y="160"/>
                    <a:pt x="263" y="161"/>
                    <a:pt x="263" y="161"/>
                  </a:cubicBezTo>
                  <a:cubicBezTo>
                    <a:pt x="263" y="162"/>
                    <a:pt x="263" y="164"/>
                    <a:pt x="263" y="165"/>
                  </a:cubicBezTo>
                  <a:cubicBezTo>
                    <a:pt x="263" y="166"/>
                    <a:pt x="264" y="168"/>
                    <a:pt x="264" y="168"/>
                  </a:cubicBezTo>
                  <a:cubicBezTo>
                    <a:pt x="265" y="169"/>
                    <a:pt x="266" y="171"/>
                    <a:pt x="266" y="171"/>
                  </a:cubicBezTo>
                  <a:cubicBezTo>
                    <a:pt x="267" y="172"/>
                    <a:pt x="268" y="172"/>
                    <a:pt x="269" y="172"/>
                  </a:cubicBezTo>
                  <a:cubicBezTo>
                    <a:pt x="269" y="173"/>
                    <a:pt x="270" y="174"/>
                    <a:pt x="270" y="175"/>
                  </a:cubicBezTo>
                  <a:cubicBezTo>
                    <a:pt x="271" y="176"/>
                    <a:pt x="271" y="178"/>
                    <a:pt x="271" y="179"/>
                  </a:cubicBezTo>
                  <a:cubicBezTo>
                    <a:pt x="271" y="180"/>
                    <a:pt x="272" y="183"/>
                    <a:pt x="272" y="184"/>
                  </a:cubicBezTo>
                  <a:cubicBezTo>
                    <a:pt x="272" y="185"/>
                    <a:pt x="272" y="187"/>
                    <a:pt x="271" y="188"/>
                  </a:cubicBezTo>
                  <a:cubicBezTo>
                    <a:pt x="271" y="188"/>
                    <a:pt x="270" y="190"/>
                    <a:pt x="269" y="190"/>
                  </a:cubicBezTo>
                  <a:cubicBezTo>
                    <a:pt x="269" y="191"/>
                    <a:pt x="267" y="192"/>
                    <a:pt x="267" y="193"/>
                  </a:cubicBezTo>
                  <a:cubicBezTo>
                    <a:pt x="266" y="193"/>
                    <a:pt x="266" y="195"/>
                    <a:pt x="265" y="195"/>
                  </a:cubicBezTo>
                  <a:cubicBezTo>
                    <a:pt x="265" y="195"/>
                    <a:pt x="264" y="196"/>
                    <a:pt x="264" y="196"/>
                  </a:cubicBezTo>
                  <a:cubicBezTo>
                    <a:pt x="263" y="196"/>
                    <a:pt x="261" y="195"/>
                    <a:pt x="261" y="194"/>
                  </a:cubicBezTo>
                  <a:cubicBezTo>
                    <a:pt x="260" y="193"/>
                    <a:pt x="259" y="191"/>
                    <a:pt x="258" y="190"/>
                  </a:cubicBezTo>
                  <a:cubicBezTo>
                    <a:pt x="258" y="189"/>
                    <a:pt x="260" y="186"/>
                    <a:pt x="260" y="185"/>
                  </a:cubicBezTo>
                  <a:cubicBezTo>
                    <a:pt x="260" y="184"/>
                    <a:pt x="259" y="184"/>
                    <a:pt x="259" y="183"/>
                  </a:cubicBezTo>
                  <a:cubicBezTo>
                    <a:pt x="258" y="182"/>
                    <a:pt x="259" y="180"/>
                    <a:pt x="259" y="180"/>
                  </a:cubicBezTo>
                  <a:cubicBezTo>
                    <a:pt x="258" y="179"/>
                    <a:pt x="257" y="178"/>
                    <a:pt x="256" y="178"/>
                  </a:cubicBezTo>
                  <a:cubicBezTo>
                    <a:pt x="255" y="178"/>
                    <a:pt x="254" y="179"/>
                    <a:pt x="253" y="179"/>
                  </a:cubicBezTo>
                  <a:cubicBezTo>
                    <a:pt x="253" y="179"/>
                    <a:pt x="252" y="181"/>
                    <a:pt x="251" y="180"/>
                  </a:cubicBezTo>
                  <a:cubicBezTo>
                    <a:pt x="250" y="180"/>
                    <a:pt x="249" y="179"/>
                    <a:pt x="249" y="178"/>
                  </a:cubicBezTo>
                  <a:cubicBezTo>
                    <a:pt x="249" y="178"/>
                    <a:pt x="250" y="177"/>
                    <a:pt x="250" y="176"/>
                  </a:cubicBezTo>
                  <a:cubicBezTo>
                    <a:pt x="250" y="175"/>
                    <a:pt x="250" y="174"/>
                    <a:pt x="250" y="174"/>
                  </a:cubicBezTo>
                  <a:cubicBezTo>
                    <a:pt x="249" y="173"/>
                    <a:pt x="247" y="172"/>
                    <a:pt x="246" y="171"/>
                  </a:cubicBezTo>
                  <a:cubicBezTo>
                    <a:pt x="246" y="170"/>
                    <a:pt x="245" y="168"/>
                    <a:pt x="245" y="167"/>
                  </a:cubicBezTo>
                  <a:cubicBezTo>
                    <a:pt x="245" y="167"/>
                    <a:pt x="247" y="165"/>
                    <a:pt x="247" y="164"/>
                  </a:cubicBezTo>
                  <a:cubicBezTo>
                    <a:pt x="247" y="164"/>
                    <a:pt x="246" y="162"/>
                    <a:pt x="246" y="162"/>
                  </a:cubicBezTo>
                  <a:cubicBezTo>
                    <a:pt x="246" y="161"/>
                    <a:pt x="246" y="159"/>
                    <a:pt x="246" y="159"/>
                  </a:cubicBezTo>
                  <a:cubicBezTo>
                    <a:pt x="247" y="158"/>
                    <a:pt x="248" y="157"/>
                    <a:pt x="249" y="156"/>
                  </a:cubicBezTo>
                  <a:cubicBezTo>
                    <a:pt x="249" y="155"/>
                    <a:pt x="249" y="153"/>
                    <a:pt x="249" y="151"/>
                  </a:cubicBezTo>
                  <a:cubicBezTo>
                    <a:pt x="249" y="150"/>
                    <a:pt x="248" y="148"/>
                    <a:pt x="248" y="147"/>
                  </a:cubicBezTo>
                  <a:cubicBezTo>
                    <a:pt x="247" y="147"/>
                    <a:pt x="247" y="145"/>
                    <a:pt x="247" y="144"/>
                  </a:cubicBezTo>
                  <a:cubicBezTo>
                    <a:pt x="246" y="144"/>
                    <a:pt x="243" y="145"/>
                    <a:pt x="242" y="144"/>
                  </a:cubicBezTo>
                  <a:cubicBezTo>
                    <a:pt x="242" y="144"/>
                    <a:pt x="242" y="142"/>
                    <a:pt x="241" y="142"/>
                  </a:cubicBezTo>
                  <a:cubicBezTo>
                    <a:pt x="241" y="141"/>
                    <a:pt x="240" y="139"/>
                    <a:pt x="239" y="139"/>
                  </a:cubicBezTo>
                  <a:cubicBezTo>
                    <a:pt x="239" y="138"/>
                    <a:pt x="237" y="136"/>
                    <a:pt x="237" y="136"/>
                  </a:cubicBezTo>
                  <a:cubicBezTo>
                    <a:pt x="236" y="135"/>
                    <a:pt x="234" y="133"/>
                    <a:pt x="234" y="132"/>
                  </a:cubicBezTo>
                  <a:cubicBezTo>
                    <a:pt x="233" y="131"/>
                    <a:pt x="232" y="128"/>
                    <a:pt x="233" y="127"/>
                  </a:cubicBezTo>
                  <a:cubicBezTo>
                    <a:pt x="233" y="125"/>
                    <a:pt x="236" y="124"/>
                    <a:pt x="238" y="122"/>
                  </a:cubicBezTo>
                  <a:cubicBezTo>
                    <a:pt x="239" y="121"/>
                    <a:pt x="241" y="119"/>
                    <a:pt x="242" y="118"/>
                  </a:cubicBezTo>
                  <a:cubicBezTo>
                    <a:pt x="243" y="117"/>
                    <a:pt x="246" y="115"/>
                    <a:pt x="248" y="113"/>
                  </a:cubicBezTo>
                  <a:cubicBezTo>
                    <a:pt x="249" y="113"/>
                    <a:pt x="250" y="112"/>
                    <a:pt x="251" y="111"/>
                  </a:cubicBezTo>
                  <a:cubicBezTo>
                    <a:pt x="251" y="110"/>
                    <a:pt x="253" y="109"/>
                    <a:pt x="253" y="108"/>
                  </a:cubicBezTo>
                  <a:cubicBezTo>
                    <a:pt x="253" y="107"/>
                    <a:pt x="254" y="105"/>
                    <a:pt x="254" y="104"/>
                  </a:cubicBezTo>
                  <a:cubicBezTo>
                    <a:pt x="254" y="103"/>
                    <a:pt x="254" y="101"/>
                    <a:pt x="254" y="100"/>
                  </a:cubicBezTo>
                  <a:cubicBezTo>
                    <a:pt x="254" y="99"/>
                    <a:pt x="254" y="97"/>
                    <a:pt x="254" y="96"/>
                  </a:cubicBezTo>
                  <a:cubicBezTo>
                    <a:pt x="255" y="96"/>
                    <a:pt x="256" y="95"/>
                    <a:pt x="256" y="94"/>
                  </a:cubicBezTo>
                  <a:cubicBezTo>
                    <a:pt x="257" y="93"/>
                    <a:pt x="257" y="92"/>
                    <a:pt x="257" y="91"/>
                  </a:cubicBezTo>
                  <a:cubicBezTo>
                    <a:pt x="256" y="91"/>
                    <a:pt x="255" y="91"/>
                    <a:pt x="254" y="91"/>
                  </a:cubicBezTo>
                  <a:cubicBezTo>
                    <a:pt x="254" y="92"/>
                    <a:pt x="253" y="93"/>
                    <a:pt x="253" y="93"/>
                  </a:cubicBezTo>
                  <a:cubicBezTo>
                    <a:pt x="252" y="93"/>
                    <a:pt x="251" y="93"/>
                    <a:pt x="250" y="93"/>
                  </a:cubicBezTo>
                  <a:cubicBezTo>
                    <a:pt x="250" y="93"/>
                    <a:pt x="250" y="91"/>
                    <a:pt x="250" y="90"/>
                  </a:cubicBezTo>
                  <a:cubicBezTo>
                    <a:pt x="251" y="89"/>
                    <a:pt x="252" y="88"/>
                    <a:pt x="253" y="87"/>
                  </a:cubicBezTo>
                  <a:cubicBezTo>
                    <a:pt x="253" y="87"/>
                    <a:pt x="254" y="86"/>
                    <a:pt x="255" y="86"/>
                  </a:cubicBezTo>
                  <a:cubicBezTo>
                    <a:pt x="256" y="86"/>
                    <a:pt x="258" y="86"/>
                    <a:pt x="259" y="86"/>
                  </a:cubicBezTo>
                  <a:cubicBezTo>
                    <a:pt x="260" y="86"/>
                    <a:pt x="262" y="86"/>
                    <a:pt x="263" y="86"/>
                  </a:cubicBezTo>
                  <a:cubicBezTo>
                    <a:pt x="264" y="86"/>
                    <a:pt x="265" y="87"/>
                    <a:pt x="265" y="87"/>
                  </a:cubicBezTo>
                  <a:cubicBezTo>
                    <a:pt x="266" y="88"/>
                    <a:pt x="267" y="89"/>
                    <a:pt x="268" y="89"/>
                  </a:cubicBezTo>
                  <a:cubicBezTo>
                    <a:pt x="268" y="90"/>
                    <a:pt x="269" y="91"/>
                    <a:pt x="269" y="91"/>
                  </a:cubicBezTo>
                  <a:cubicBezTo>
                    <a:pt x="270" y="92"/>
                    <a:pt x="270" y="95"/>
                    <a:pt x="270" y="96"/>
                  </a:cubicBezTo>
                  <a:cubicBezTo>
                    <a:pt x="271" y="96"/>
                    <a:pt x="272" y="97"/>
                    <a:pt x="273" y="98"/>
                  </a:cubicBezTo>
                  <a:cubicBezTo>
                    <a:pt x="273" y="98"/>
                    <a:pt x="276" y="99"/>
                    <a:pt x="276" y="99"/>
                  </a:cubicBezTo>
                  <a:cubicBezTo>
                    <a:pt x="278" y="98"/>
                    <a:pt x="278" y="94"/>
                    <a:pt x="278" y="92"/>
                  </a:cubicBezTo>
                  <a:cubicBezTo>
                    <a:pt x="278" y="91"/>
                    <a:pt x="278" y="89"/>
                    <a:pt x="278" y="88"/>
                  </a:cubicBezTo>
                  <a:cubicBezTo>
                    <a:pt x="278" y="87"/>
                    <a:pt x="278" y="84"/>
                    <a:pt x="278" y="83"/>
                  </a:cubicBezTo>
                  <a:cubicBezTo>
                    <a:pt x="277" y="82"/>
                    <a:pt x="275" y="81"/>
                    <a:pt x="275" y="80"/>
                  </a:cubicBezTo>
                  <a:cubicBezTo>
                    <a:pt x="275" y="80"/>
                    <a:pt x="276" y="78"/>
                    <a:pt x="276" y="78"/>
                  </a:cubicBezTo>
                  <a:cubicBezTo>
                    <a:pt x="277" y="78"/>
                    <a:pt x="279" y="79"/>
                    <a:pt x="280" y="79"/>
                  </a:cubicBezTo>
                  <a:cubicBezTo>
                    <a:pt x="281" y="80"/>
                    <a:pt x="281" y="82"/>
                    <a:pt x="281" y="82"/>
                  </a:cubicBezTo>
                  <a:cubicBezTo>
                    <a:pt x="282" y="83"/>
                    <a:pt x="285" y="81"/>
                    <a:pt x="286" y="80"/>
                  </a:cubicBezTo>
                  <a:cubicBezTo>
                    <a:pt x="286" y="80"/>
                    <a:pt x="288" y="78"/>
                    <a:pt x="288" y="77"/>
                  </a:cubicBezTo>
                  <a:cubicBezTo>
                    <a:pt x="288" y="76"/>
                    <a:pt x="287" y="73"/>
                    <a:pt x="286" y="72"/>
                  </a:cubicBezTo>
                  <a:cubicBezTo>
                    <a:pt x="286" y="70"/>
                    <a:pt x="283" y="68"/>
                    <a:pt x="282" y="66"/>
                  </a:cubicBezTo>
                  <a:cubicBezTo>
                    <a:pt x="281" y="64"/>
                    <a:pt x="281" y="61"/>
                    <a:pt x="281" y="59"/>
                  </a:cubicBezTo>
                  <a:cubicBezTo>
                    <a:pt x="281" y="58"/>
                    <a:pt x="282" y="56"/>
                    <a:pt x="283" y="55"/>
                  </a:cubicBezTo>
                  <a:cubicBezTo>
                    <a:pt x="283" y="55"/>
                    <a:pt x="285" y="54"/>
                    <a:pt x="285" y="53"/>
                  </a:cubicBezTo>
                  <a:cubicBezTo>
                    <a:pt x="286" y="52"/>
                    <a:pt x="286" y="51"/>
                    <a:pt x="286" y="50"/>
                  </a:cubicBezTo>
                  <a:cubicBezTo>
                    <a:pt x="285" y="49"/>
                    <a:pt x="284" y="47"/>
                    <a:pt x="283" y="47"/>
                  </a:cubicBezTo>
                  <a:cubicBezTo>
                    <a:pt x="283" y="46"/>
                    <a:pt x="281" y="45"/>
                    <a:pt x="279" y="45"/>
                  </a:cubicBezTo>
                  <a:cubicBezTo>
                    <a:pt x="278" y="45"/>
                    <a:pt x="276" y="45"/>
                    <a:pt x="275" y="46"/>
                  </a:cubicBezTo>
                  <a:cubicBezTo>
                    <a:pt x="274" y="46"/>
                    <a:pt x="273" y="48"/>
                    <a:pt x="272" y="49"/>
                  </a:cubicBezTo>
                  <a:cubicBezTo>
                    <a:pt x="271" y="49"/>
                    <a:pt x="271" y="51"/>
                    <a:pt x="271" y="52"/>
                  </a:cubicBezTo>
                  <a:cubicBezTo>
                    <a:pt x="271" y="53"/>
                    <a:pt x="271" y="54"/>
                    <a:pt x="271" y="55"/>
                  </a:cubicBezTo>
                  <a:cubicBezTo>
                    <a:pt x="271" y="55"/>
                    <a:pt x="270" y="56"/>
                    <a:pt x="270" y="57"/>
                  </a:cubicBezTo>
                  <a:cubicBezTo>
                    <a:pt x="269" y="58"/>
                    <a:pt x="271" y="59"/>
                    <a:pt x="270" y="60"/>
                  </a:cubicBezTo>
                  <a:cubicBezTo>
                    <a:pt x="270" y="61"/>
                    <a:pt x="268" y="62"/>
                    <a:pt x="267" y="62"/>
                  </a:cubicBezTo>
                  <a:cubicBezTo>
                    <a:pt x="266" y="62"/>
                    <a:pt x="265" y="60"/>
                    <a:pt x="265" y="59"/>
                  </a:cubicBezTo>
                  <a:cubicBezTo>
                    <a:pt x="264" y="58"/>
                    <a:pt x="264" y="57"/>
                    <a:pt x="264" y="56"/>
                  </a:cubicBezTo>
                  <a:cubicBezTo>
                    <a:pt x="263" y="55"/>
                    <a:pt x="263" y="53"/>
                    <a:pt x="263" y="52"/>
                  </a:cubicBezTo>
                  <a:cubicBezTo>
                    <a:pt x="263" y="51"/>
                    <a:pt x="261" y="50"/>
                    <a:pt x="261" y="50"/>
                  </a:cubicBezTo>
                  <a:cubicBezTo>
                    <a:pt x="261" y="49"/>
                    <a:pt x="259" y="47"/>
                    <a:pt x="259" y="46"/>
                  </a:cubicBezTo>
                  <a:cubicBezTo>
                    <a:pt x="260" y="45"/>
                    <a:pt x="262" y="45"/>
                    <a:pt x="263" y="45"/>
                  </a:cubicBezTo>
                  <a:cubicBezTo>
                    <a:pt x="264" y="45"/>
                    <a:pt x="266" y="47"/>
                    <a:pt x="267" y="46"/>
                  </a:cubicBezTo>
                  <a:cubicBezTo>
                    <a:pt x="267" y="46"/>
                    <a:pt x="268" y="45"/>
                    <a:pt x="268" y="45"/>
                  </a:cubicBezTo>
                  <a:cubicBezTo>
                    <a:pt x="268" y="44"/>
                    <a:pt x="270" y="43"/>
                    <a:pt x="270" y="43"/>
                  </a:cubicBezTo>
                  <a:cubicBezTo>
                    <a:pt x="270" y="42"/>
                    <a:pt x="270" y="41"/>
                    <a:pt x="270" y="40"/>
                  </a:cubicBezTo>
                  <a:cubicBezTo>
                    <a:pt x="270" y="40"/>
                    <a:pt x="269" y="38"/>
                    <a:pt x="268" y="38"/>
                  </a:cubicBezTo>
                  <a:cubicBezTo>
                    <a:pt x="267" y="38"/>
                    <a:pt x="266" y="38"/>
                    <a:pt x="265" y="38"/>
                  </a:cubicBezTo>
                  <a:cubicBezTo>
                    <a:pt x="265" y="38"/>
                    <a:pt x="263" y="37"/>
                    <a:pt x="263" y="36"/>
                  </a:cubicBezTo>
                  <a:cubicBezTo>
                    <a:pt x="263" y="35"/>
                    <a:pt x="265" y="33"/>
                    <a:pt x="265" y="32"/>
                  </a:cubicBezTo>
                  <a:cubicBezTo>
                    <a:pt x="265" y="31"/>
                    <a:pt x="265" y="30"/>
                    <a:pt x="265" y="29"/>
                  </a:cubicBezTo>
                  <a:cubicBezTo>
                    <a:pt x="265" y="28"/>
                    <a:pt x="265" y="27"/>
                    <a:pt x="264" y="26"/>
                  </a:cubicBezTo>
                  <a:cubicBezTo>
                    <a:pt x="264" y="26"/>
                    <a:pt x="263" y="25"/>
                    <a:pt x="262" y="24"/>
                  </a:cubicBezTo>
                  <a:cubicBezTo>
                    <a:pt x="262" y="24"/>
                    <a:pt x="261" y="22"/>
                    <a:pt x="260" y="22"/>
                  </a:cubicBezTo>
                  <a:cubicBezTo>
                    <a:pt x="260" y="21"/>
                    <a:pt x="259" y="18"/>
                    <a:pt x="260" y="18"/>
                  </a:cubicBezTo>
                  <a:cubicBezTo>
                    <a:pt x="260" y="17"/>
                    <a:pt x="262" y="18"/>
                    <a:pt x="263" y="18"/>
                  </a:cubicBezTo>
                  <a:cubicBezTo>
                    <a:pt x="264" y="17"/>
                    <a:pt x="265" y="14"/>
                    <a:pt x="265" y="13"/>
                  </a:cubicBezTo>
                  <a:cubicBezTo>
                    <a:pt x="265" y="12"/>
                    <a:pt x="265" y="10"/>
                    <a:pt x="264" y="10"/>
                  </a:cubicBezTo>
                  <a:cubicBezTo>
                    <a:pt x="263" y="9"/>
                    <a:pt x="261" y="11"/>
                    <a:pt x="259" y="11"/>
                  </a:cubicBezTo>
                  <a:cubicBezTo>
                    <a:pt x="259" y="11"/>
                    <a:pt x="258" y="10"/>
                    <a:pt x="257" y="9"/>
                  </a:cubicBezTo>
                  <a:cubicBezTo>
                    <a:pt x="257" y="8"/>
                    <a:pt x="258" y="6"/>
                    <a:pt x="258" y="6"/>
                  </a:cubicBezTo>
                  <a:cubicBezTo>
                    <a:pt x="259" y="5"/>
                    <a:pt x="261" y="4"/>
                    <a:pt x="261" y="4"/>
                  </a:cubicBezTo>
                  <a:cubicBezTo>
                    <a:pt x="262" y="4"/>
                    <a:pt x="264" y="3"/>
                    <a:pt x="264" y="3"/>
                  </a:cubicBezTo>
                  <a:cubicBezTo>
                    <a:pt x="265" y="2"/>
                    <a:pt x="265" y="1"/>
                    <a:pt x="266" y="0"/>
                  </a:cubicBezTo>
                  <a:cubicBezTo>
                    <a:pt x="266" y="0"/>
                    <a:pt x="268" y="0"/>
                    <a:pt x="268" y="0"/>
                  </a:cubicBezTo>
                  <a:cubicBezTo>
                    <a:pt x="580" y="74"/>
                    <a:pt x="580" y="74"/>
                    <a:pt x="580" y="74"/>
                  </a:cubicBezTo>
                  <a:lnTo>
                    <a:pt x="918" y="139"/>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 name="Freeform 23">
              <a:extLst>
                <a:ext uri="{FF2B5EF4-FFF2-40B4-BE49-F238E27FC236}">
                  <a16:creationId xmlns:a16="http://schemas.microsoft.com/office/drawing/2014/main" id="{FE0CD231-9C6A-43A3-8D7F-125E22F3EF24}"/>
                </a:ext>
              </a:extLst>
            </p:cNvPr>
            <p:cNvSpPr>
              <a:spLocks/>
            </p:cNvSpPr>
            <p:nvPr/>
          </p:nvSpPr>
          <p:spPr bwMode="auto">
            <a:xfrm>
              <a:off x="582614" y="3379791"/>
              <a:ext cx="3175" cy="4763"/>
            </a:xfrm>
            <a:custGeom>
              <a:avLst/>
              <a:gdLst>
                <a:gd name="T0" fmla="*/ 2 w 4"/>
                <a:gd name="T1" fmla="*/ 0 h 7"/>
                <a:gd name="T2" fmla="*/ 0 w 4"/>
                <a:gd name="T3" fmla="*/ 0 h 7"/>
                <a:gd name="T4" fmla="*/ 0 w 4"/>
                <a:gd name="T5" fmla="*/ 3 h 7"/>
                <a:gd name="T6" fmla="*/ 1 w 4"/>
                <a:gd name="T7" fmla="*/ 4 h 7"/>
                <a:gd name="T8" fmla="*/ 2 w 4"/>
                <a:gd name="T9" fmla="*/ 7 h 7"/>
                <a:gd name="T10" fmla="*/ 3 w 4"/>
                <a:gd name="T11" fmla="*/ 5 h 7"/>
                <a:gd name="T12" fmla="*/ 4 w 4"/>
                <a:gd name="T13" fmla="*/ 2 h 7"/>
                <a:gd name="T14" fmla="*/ 2 w 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2" y="0"/>
                  </a:moveTo>
                  <a:cubicBezTo>
                    <a:pt x="2" y="0"/>
                    <a:pt x="0" y="0"/>
                    <a:pt x="0" y="0"/>
                  </a:cubicBezTo>
                  <a:cubicBezTo>
                    <a:pt x="0" y="1"/>
                    <a:pt x="0" y="2"/>
                    <a:pt x="0" y="3"/>
                  </a:cubicBezTo>
                  <a:cubicBezTo>
                    <a:pt x="0" y="3"/>
                    <a:pt x="1" y="4"/>
                    <a:pt x="1" y="4"/>
                  </a:cubicBezTo>
                  <a:cubicBezTo>
                    <a:pt x="2" y="5"/>
                    <a:pt x="1" y="7"/>
                    <a:pt x="2" y="7"/>
                  </a:cubicBezTo>
                  <a:cubicBezTo>
                    <a:pt x="2" y="7"/>
                    <a:pt x="3" y="6"/>
                    <a:pt x="3" y="5"/>
                  </a:cubicBezTo>
                  <a:cubicBezTo>
                    <a:pt x="4" y="4"/>
                    <a:pt x="4" y="3"/>
                    <a:pt x="4" y="2"/>
                  </a:cubicBezTo>
                  <a:cubicBezTo>
                    <a:pt x="4" y="1"/>
                    <a:pt x="3" y="1"/>
                    <a:pt x="2"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 name="Freeform 24">
              <a:extLst>
                <a:ext uri="{FF2B5EF4-FFF2-40B4-BE49-F238E27FC236}">
                  <a16:creationId xmlns:a16="http://schemas.microsoft.com/office/drawing/2014/main" id="{9001913B-28CE-4DDA-8C94-927B3948046B}"/>
                </a:ext>
              </a:extLst>
            </p:cNvPr>
            <p:cNvSpPr>
              <a:spLocks/>
            </p:cNvSpPr>
            <p:nvPr/>
          </p:nvSpPr>
          <p:spPr bwMode="auto">
            <a:xfrm>
              <a:off x="522289" y="2132015"/>
              <a:ext cx="928686" cy="766763"/>
            </a:xfrm>
            <a:custGeom>
              <a:avLst/>
              <a:gdLst>
                <a:gd name="T0" fmla="*/ 1073 w 1102"/>
                <a:gd name="T1" fmla="*/ 260 h 910"/>
                <a:gd name="T2" fmla="*/ 1055 w 1102"/>
                <a:gd name="T3" fmla="*/ 229 h 910"/>
                <a:gd name="T4" fmla="*/ 792 w 1102"/>
                <a:gd name="T5" fmla="*/ 189 h 910"/>
                <a:gd name="T6" fmla="*/ 765 w 1102"/>
                <a:gd name="T7" fmla="*/ 185 h 910"/>
                <a:gd name="T8" fmla="*/ 743 w 1102"/>
                <a:gd name="T9" fmla="*/ 184 h 910"/>
                <a:gd name="T10" fmla="*/ 724 w 1102"/>
                <a:gd name="T11" fmla="*/ 188 h 910"/>
                <a:gd name="T12" fmla="*/ 691 w 1102"/>
                <a:gd name="T13" fmla="*/ 188 h 910"/>
                <a:gd name="T14" fmla="*/ 663 w 1102"/>
                <a:gd name="T15" fmla="*/ 192 h 910"/>
                <a:gd name="T16" fmla="*/ 639 w 1102"/>
                <a:gd name="T17" fmla="*/ 198 h 910"/>
                <a:gd name="T18" fmla="*/ 607 w 1102"/>
                <a:gd name="T19" fmla="*/ 183 h 910"/>
                <a:gd name="T20" fmla="*/ 581 w 1102"/>
                <a:gd name="T21" fmla="*/ 189 h 910"/>
                <a:gd name="T22" fmla="*/ 560 w 1102"/>
                <a:gd name="T23" fmla="*/ 189 h 910"/>
                <a:gd name="T24" fmla="*/ 539 w 1102"/>
                <a:gd name="T25" fmla="*/ 194 h 910"/>
                <a:gd name="T26" fmla="*/ 520 w 1102"/>
                <a:gd name="T27" fmla="*/ 173 h 910"/>
                <a:gd name="T28" fmla="*/ 497 w 1102"/>
                <a:gd name="T29" fmla="*/ 163 h 910"/>
                <a:gd name="T30" fmla="*/ 479 w 1102"/>
                <a:gd name="T31" fmla="*/ 162 h 910"/>
                <a:gd name="T32" fmla="*/ 456 w 1102"/>
                <a:gd name="T33" fmla="*/ 160 h 910"/>
                <a:gd name="T34" fmla="*/ 439 w 1102"/>
                <a:gd name="T35" fmla="*/ 167 h 910"/>
                <a:gd name="T36" fmla="*/ 418 w 1102"/>
                <a:gd name="T37" fmla="*/ 168 h 910"/>
                <a:gd name="T38" fmla="*/ 393 w 1102"/>
                <a:gd name="T39" fmla="*/ 170 h 910"/>
                <a:gd name="T40" fmla="*/ 375 w 1102"/>
                <a:gd name="T41" fmla="*/ 159 h 910"/>
                <a:gd name="T42" fmla="*/ 343 w 1102"/>
                <a:gd name="T43" fmla="*/ 134 h 910"/>
                <a:gd name="T44" fmla="*/ 345 w 1102"/>
                <a:gd name="T45" fmla="*/ 106 h 910"/>
                <a:gd name="T46" fmla="*/ 350 w 1102"/>
                <a:gd name="T47" fmla="*/ 86 h 910"/>
                <a:gd name="T48" fmla="*/ 342 w 1102"/>
                <a:gd name="T49" fmla="*/ 58 h 910"/>
                <a:gd name="T50" fmla="*/ 320 w 1102"/>
                <a:gd name="T51" fmla="*/ 38 h 910"/>
                <a:gd name="T52" fmla="*/ 300 w 1102"/>
                <a:gd name="T53" fmla="*/ 39 h 910"/>
                <a:gd name="T54" fmla="*/ 287 w 1102"/>
                <a:gd name="T55" fmla="*/ 20 h 910"/>
                <a:gd name="T56" fmla="*/ 279 w 1102"/>
                <a:gd name="T57" fmla="*/ 14 h 910"/>
                <a:gd name="T58" fmla="*/ 264 w 1102"/>
                <a:gd name="T59" fmla="*/ 13 h 910"/>
                <a:gd name="T60" fmla="*/ 241 w 1102"/>
                <a:gd name="T61" fmla="*/ 16 h 910"/>
                <a:gd name="T62" fmla="*/ 226 w 1102"/>
                <a:gd name="T63" fmla="*/ 2 h 910"/>
                <a:gd name="T64" fmla="*/ 215 w 1102"/>
                <a:gd name="T65" fmla="*/ 48 h 910"/>
                <a:gd name="T66" fmla="*/ 211 w 1102"/>
                <a:gd name="T67" fmla="*/ 93 h 910"/>
                <a:gd name="T68" fmla="*/ 193 w 1102"/>
                <a:gd name="T69" fmla="*/ 144 h 910"/>
                <a:gd name="T70" fmla="*/ 183 w 1102"/>
                <a:gd name="T71" fmla="*/ 182 h 910"/>
                <a:gd name="T72" fmla="*/ 167 w 1102"/>
                <a:gd name="T73" fmla="*/ 218 h 910"/>
                <a:gd name="T74" fmla="*/ 150 w 1102"/>
                <a:gd name="T75" fmla="*/ 262 h 910"/>
                <a:gd name="T76" fmla="*/ 139 w 1102"/>
                <a:gd name="T77" fmla="*/ 301 h 910"/>
                <a:gd name="T78" fmla="*/ 116 w 1102"/>
                <a:gd name="T79" fmla="*/ 364 h 910"/>
                <a:gd name="T80" fmla="*/ 57 w 1102"/>
                <a:gd name="T81" fmla="*/ 477 h 910"/>
                <a:gd name="T82" fmla="*/ 39 w 1102"/>
                <a:gd name="T83" fmla="*/ 510 h 910"/>
                <a:gd name="T84" fmla="*/ 13 w 1102"/>
                <a:gd name="T85" fmla="*/ 551 h 910"/>
                <a:gd name="T86" fmla="*/ 15 w 1102"/>
                <a:gd name="T87" fmla="*/ 580 h 910"/>
                <a:gd name="T88" fmla="*/ 9 w 1102"/>
                <a:gd name="T89" fmla="*/ 625 h 910"/>
                <a:gd name="T90" fmla="*/ 3 w 1102"/>
                <a:gd name="T91" fmla="*/ 666 h 910"/>
                <a:gd name="T92" fmla="*/ 4 w 1102"/>
                <a:gd name="T93" fmla="*/ 696 h 910"/>
                <a:gd name="T94" fmla="*/ 552 w 1102"/>
                <a:gd name="T95" fmla="*/ 839 h 910"/>
                <a:gd name="T96" fmla="*/ 985 w 1102"/>
                <a:gd name="T97" fmla="*/ 587 h 910"/>
                <a:gd name="T98" fmla="*/ 991 w 1102"/>
                <a:gd name="T99" fmla="*/ 558 h 910"/>
                <a:gd name="T100" fmla="*/ 998 w 1102"/>
                <a:gd name="T101" fmla="*/ 533 h 910"/>
                <a:gd name="T102" fmla="*/ 982 w 1102"/>
                <a:gd name="T103" fmla="*/ 515 h 910"/>
                <a:gd name="T104" fmla="*/ 968 w 1102"/>
                <a:gd name="T105" fmla="*/ 494 h 910"/>
                <a:gd name="T106" fmla="*/ 988 w 1102"/>
                <a:gd name="T107" fmla="*/ 464 h 910"/>
                <a:gd name="T108" fmla="*/ 1014 w 1102"/>
                <a:gd name="T109" fmla="*/ 434 h 910"/>
                <a:gd name="T110" fmla="*/ 1036 w 1102"/>
                <a:gd name="T111" fmla="*/ 392 h 910"/>
                <a:gd name="T112" fmla="*/ 1063 w 1102"/>
                <a:gd name="T113" fmla="*/ 354 h 910"/>
                <a:gd name="T114" fmla="*/ 1096 w 1102"/>
                <a:gd name="T115" fmla="*/ 307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02" h="910">
                  <a:moveTo>
                    <a:pt x="1095" y="286"/>
                  </a:moveTo>
                  <a:cubicBezTo>
                    <a:pt x="1095" y="285"/>
                    <a:pt x="1095" y="283"/>
                    <a:pt x="1095" y="282"/>
                  </a:cubicBezTo>
                  <a:cubicBezTo>
                    <a:pt x="1095" y="281"/>
                    <a:pt x="1096" y="278"/>
                    <a:pt x="1095" y="276"/>
                  </a:cubicBezTo>
                  <a:cubicBezTo>
                    <a:pt x="1095" y="274"/>
                    <a:pt x="1093" y="269"/>
                    <a:pt x="1091" y="267"/>
                  </a:cubicBezTo>
                  <a:cubicBezTo>
                    <a:pt x="1090" y="267"/>
                    <a:pt x="1087" y="268"/>
                    <a:pt x="1085" y="268"/>
                  </a:cubicBezTo>
                  <a:cubicBezTo>
                    <a:pt x="1084" y="267"/>
                    <a:pt x="1082" y="266"/>
                    <a:pt x="1081" y="265"/>
                  </a:cubicBezTo>
                  <a:cubicBezTo>
                    <a:pt x="1080" y="264"/>
                    <a:pt x="1080" y="259"/>
                    <a:pt x="1078" y="259"/>
                  </a:cubicBezTo>
                  <a:cubicBezTo>
                    <a:pt x="1077" y="258"/>
                    <a:pt x="1074" y="260"/>
                    <a:pt x="1073" y="260"/>
                  </a:cubicBezTo>
                  <a:cubicBezTo>
                    <a:pt x="1072" y="259"/>
                    <a:pt x="1070" y="258"/>
                    <a:pt x="1069" y="257"/>
                  </a:cubicBezTo>
                  <a:cubicBezTo>
                    <a:pt x="1068" y="256"/>
                    <a:pt x="1069" y="253"/>
                    <a:pt x="1068" y="252"/>
                  </a:cubicBezTo>
                  <a:cubicBezTo>
                    <a:pt x="1068" y="250"/>
                    <a:pt x="1067" y="248"/>
                    <a:pt x="1066" y="247"/>
                  </a:cubicBezTo>
                  <a:cubicBezTo>
                    <a:pt x="1065" y="245"/>
                    <a:pt x="1062" y="242"/>
                    <a:pt x="1062" y="241"/>
                  </a:cubicBezTo>
                  <a:cubicBezTo>
                    <a:pt x="1061" y="239"/>
                    <a:pt x="1061" y="234"/>
                    <a:pt x="1061" y="231"/>
                  </a:cubicBezTo>
                  <a:cubicBezTo>
                    <a:pt x="1060" y="230"/>
                    <a:pt x="1060" y="227"/>
                    <a:pt x="1059" y="226"/>
                  </a:cubicBezTo>
                  <a:cubicBezTo>
                    <a:pt x="1055" y="228"/>
                    <a:pt x="1055" y="228"/>
                    <a:pt x="1055" y="228"/>
                  </a:cubicBezTo>
                  <a:cubicBezTo>
                    <a:pt x="1055" y="229"/>
                    <a:pt x="1055" y="229"/>
                    <a:pt x="1055" y="229"/>
                  </a:cubicBezTo>
                  <a:cubicBezTo>
                    <a:pt x="1054" y="229"/>
                    <a:pt x="1054" y="229"/>
                    <a:pt x="1054" y="229"/>
                  </a:cubicBezTo>
                  <a:cubicBezTo>
                    <a:pt x="1055" y="229"/>
                    <a:pt x="1055" y="229"/>
                    <a:pt x="1055" y="229"/>
                  </a:cubicBezTo>
                  <a:cubicBezTo>
                    <a:pt x="1055" y="229"/>
                    <a:pt x="1054" y="229"/>
                    <a:pt x="1054" y="229"/>
                  </a:cubicBezTo>
                  <a:cubicBezTo>
                    <a:pt x="813" y="182"/>
                    <a:pt x="813" y="182"/>
                    <a:pt x="813" y="182"/>
                  </a:cubicBezTo>
                  <a:cubicBezTo>
                    <a:pt x="811" y="183"/>
                    <a:pt x="809" y="184"/>
                    <a:pt x="808" y="185"/>
                  </a:cubicBezTo>
                  <a:cubicBezTo>
                    <a:pt x="807" y="185"/>
                    <a:pt x="803" y="187"/>
                    <a:pt x="800" y="188"/>
                  </a:cubicBezTo>
                  <a:cubicBezTo>
                    <a:pt x="798" y="189"/>
                    <a:pt x="794" y="189"/>
                    <a:pt x="793" y="189"/>
                  </a:cubicBezTo>
                  <a:cubicBezTo>
                    <a:pt x="793" y="189"/>
                    <a:pt x="792" y="189"/>
                    <a:pt x="792" y="189"/>
                  </a:cubicBezTo>
                  <a:cubicBezTo>
                    <a:pt x="790" y="189"/>
                    <a:pt x="789" y="189"/>
                    <a:pt x="787" y="189"/>
                  </a:cubicBezTo>
                  <a:cubicBezTo>
                    <a:pt x="785" y="189"/>
                    <a:pt x="783" y="189"/>
                    <a:pt x="782" y="189"/>
                  </a:cubicBezTo>
                  <a:cubicBezTo>
                    <a:pt x="780" y="188"/>
                    <a:pt x="779" y="187"/>
                    <a:pt x="778" y="186"/>
                  </a:cubicBezTo>
                  <a:cubicBezTo>
                    <a:pt x="777" y="185"/>
                    <a:pt x="777" y="185"/>
                    <a:pt x="776" y="185"/>
                  </a:cubicBezTo>
                  <a:cubicBezTo>
                    <a:pt x="776" y="185"/>
                    <a:pt x="774" y="184"/>
                    <a:pt x="773" y="184"/>
                  </a:cubicBezTo>
                  <a:cubicBezTo>
                    <a:pt x="772" y="184"/>
                    <a:pt x="770" y="184"/>
                    <a:pt x="769" y="185"/>
                  </a:cubicBezTo>
                  <a:cubicBezTo>
                    <a:pt x="768" y="185"/>
                    <a:pt x="767" y="185"/>
                    <a:pt x="766" y="185"/>
                  </a:cubicBezTo>
                  <a:cubicBezTo>
                    <a:pt x="766" y="185"/>
                    <a:pt x="766" y="185"/>
                    <a:pt x="765" y="185"/>
                  </a:cubicBezTo>
                  <a:cubicBezTo>
                    <a:pt x="764" y="186"/>
                    <a:pt x="762" y="186"/>
                    <a:pt x="760" y="186"/>
                  </a:cubicBezTo>
                  <a:cubicBezTo>
                    <a:pt x="759" y="186"/>
                    <a:pt x="759" y="186"/>
                    <a:pt x="759" y="186"/>
                  </a:cubicBezTo>
                  <a:cubicBezTo>
                    <a:pt x="758" y="186"/>
                    <a:pt x="756" y="185"/>
                    <a:pt x="755" y="185"/>
                  </a:cubicBezTo>
                  <a:cubicBezTo>
                    <a:pt x="755" y="185"/>
                    <a:pt x="755" y="185"/>
                    <a:pt x="755" y="185"/>
                  </a:cubicBezTo>
                  <a:cubicBezTo>
                    <a:pt x="754" y="185"/>
                    <a:pt x="754" y="185"/>
                    <a:pt x="754" y="185"/>
                  </a:cubicBezTo>
                  <a:cubicBezTo>
                    <a:pt x="752" y="185"/>
                    <a:pt x="751" y="186"/>
                    <a:pt x="750" y="186"/>
                  </a:cubicBezTo>
                  <a:cubicBezTo>
                    <a:pt x="749" y="186"/>
                    <a:pt x="749" y="186"/>
                    <a:pt x="749" y="186"/>
                  </a:cubicBezTo>
                  <a:cubicBezTo>
                    <a:pt x="747" y="186"/>
                    <a:pt x="745" y="185"/>
                    <a:pt x="743" y="184"/>
                  </a:cubicBezTo>
                  <a:cubicBezTo>
                    <a:pt x="741" y="183"/>
                    <a:pt x="740" y="182"/>
                    <a:pt x="739" y="181"/>
                  </a:cubicBezTo>
                  <a:cubicBezTo>
                    <a:pt x="739" y="180"/>
                    <a:pt x="739" y="180"/>
                    <a:pt x="738" y="180"/>
                  </a:cubicBezTo>
                  <a:cubicBezTo>
                    <a:pt x="738" y="179"/>
                    <a:pt x="737" y="179"/>
                    <a:pt x="736" y="179"/>
                  </a:cubicBezTo>
                  <a:cubicBezTo>
                    <a:pt x="736" y="179"/>
                    <a:pt x="736" y="179"/>
                    <a:pt x="736" y="179"/>
                  </a:cubicBezTo>
                  <a:cubicBezTo>
                    <a:pt x="736" y="180"/>
                    <a:pt x="735" y="180"/>
                    <a:pt x="734" y="181"/>
                  </a:cubicBezTo>
                  <a:cubicBezTo>
                    <a:pt x="734" y="181"/>
                    <a:pt x="734" y="182"/>
                    <a:pt x="733" y="182"/>
                  </a:cubicBezTo>
                  <a:cubicBezTo>
                    <a:pt x="732" y="183"/>
                    <a:pt x="731" y="185"/>
                    <a:pt x="730" y="186"/>
                  </a:cubicBezTo>
                  <a:cubicBezTo>
                    <a:pt x="728" y="187"/>
                    <a:pt x="726" y="187"/>
                    <a:pt x="724" y="188"/>
                  </a:cubicBezTo>
                  <a:cubicBezTo>
                    <a:pt x="724" y="188"/>
                    <a:pt x="724" y="188"/>
                    <a:pt x="724" y="188"/>
                  </a:cubicBezTo>
                  <a:cubicBezTo>
                    <a:pt x="724" y="188"/>
                    <a:pt x="723" y="188"/>
                    <a:pt x="723" y="188"/>
                  </a:cubicBezTo>
                  <a:cubicBezTo>
                    <a:pt x="720" y="189"/>
                    <a:pt x="717" y="190"/>
                    <a:pt x="714" y="190"/>
                  </a:cubicBezTo>
                  <a:cubicBezTo>
                    <a:pt x="714" y="190"/>
                    <a:pt x="714" y="190"/>
                    <a:pt x="713" y="190"/>
                  </a:cubicBezTo>
                  <a:cubicBezTo>
                    <a:pt x="711" y="190"/>
                    <a:pt x="709" y="189"/>
                    <a:pt x="707" y="188"/>
                  </a:cubicBezTo>
                  <a:cubicBezTo>
                    <a:pt x="706" y="188"/>
                    <a:pt x="705" y="187"/>
                    <a:pt x="704" y="187"/>
                  </a:cubicBezTo>
                  <a:cubicBezTo>
                    <a:pt x="704" y="187"/>
                    <a:pt x="703" y="187"/>
                    <a:pt x="702" y="187"/>
                  </a:cubicBezTo>
                  <a:cubicBezTo>
                    <a:pt x="699" y="187"/>
                    <a:pt x="694" y="187"/>
                    <a:pt x="691" y="188"/>
                  </a:cubicBezTo>
                  <a:cubicBezTo>
                    <a:pt x="690" y="188"/>
                    <a:pt x="688" y="189"/>
                    <a:pt x="686" y="189"/>
                  </a:cubicBezTo>
                  <a:cubicBezTo>
                    <a:pt x="684" y="190"/>
                    <a:pt x="682" y="190"/>
                    <a:pt x="681" y="190"/>
                  </a:cubicBezTo>
                  <a:cubicBezTo>
                    <a:pt x="679" y="191"/>
                    <a:pt x="675" y="191"/>
                    <a:pt x="673" y="192"/>
                  </a:cubicBezTo>
                  <a:cubicBezTo>
                    <a:pt x="672" y="192"/>
                    <a:pt x="672" y="192"/>
                    <a:pt x="672" y="192"/>
                  </a:cubicBezTo>
                  <a:cubicBezTo>
                    <a:pt x="671" y="192"/>
                    <a:pt x="670" y="191"/>
                    <a:pt x="669" y="191"/>
                  </a:cubicBezTo>
                  <a:cubicBezTo>
                    <a:pt x="668" y="191"/>
                    <a:pt x="667" y="191"/>
                    <a:pt x="666" y="191"/>
                  </a:cubicBezTo>
                  <a:cubicBezTo>
                    <a:pt x="666" y="191"/>
                    <a:pt x="665" y="191"/>
                    <a:pt x="665" y="191"/>
                  </a:cubicBezTo>
                  <a:cubicBezTo>
                    <a:pt x="665" y="191"/>
                    <a:pt x="664" y="192"/>
                    <a:pt x="663" y="192"/>
                  </a:cubicBezTo>
                  <a:cubicBezTo>
                    <a:pt x="663" y="192"/>
                    <a:pt x="663" y="192"/>
                    <a:pt x="663" y="192"/>
                  </a:cubicBezTo>
                  <a:cubicBezTo>
                    <a:pt x="663" y="193"/>
                    <a:pt x="662" y="194"/>
                    <a:pt x="660" y="195"/>
                  </a:cubicBezTo>
                  <a:cubicBezTo>
                    <a:pt x="659" y="196"/>
                    <a:pt x="655" y="198"/>
                    <a:pt x="652" y="198"/>
                  </a:cubicBezTo>
                  <a:cubicBezTo>
                    <a:pt x="652" y="198"/>
                    <a:pt x="652" y="198"/>
                    <a:pt x="652" y="198"/>
                  </a:cubicBezTo>
                  <a:cubicBezTo>
                    <a:pt x="650" y="198"/>
                    <a:pt x="649" y="197"/>
                    <a:pt x="647" y="196"/>
                  </a:cubicBezTo>
                  <a:cubicBezTo>
                    <a:pt x="647" y="196"/>
                    <a:pt x="647" y="196"/>
                    <a:pt x="647" y="196"/>
                  </a:cubicBezTo>
                  <a:cubicBezTo>
                    <a:pt x="646" y="196"/>
                    <a:pt x="645" y="196"/>
                    <a:pt x="644" y="197"/>
                  </a:cubicBezTo>
                  <a:cubicBezTo>
                    <a:pt x="642" y="197"/>
                    <a:pt x="641" y="198"/>
                    <a:pt x="639" y="198"/>
                  </a:cubicBezTo>
                  <a:cubicBezTo>
                    <a:pt x="637" y="198"/>
                    <a:pt x="635" y="198"/>
                    <a:pt x="633" y="198"/>
                  </a:cubicBezTo>
                  <a:cubicBezTo>
                    <a:pt x="628" y="198"/>
                    <a:pt x="624" y="198"/>
                    <a:pt x="622" y="197"/>
                  </a:cubicBezTo>
                  <a:cubicBezTo>
                    <a:pt x="619" y="196"/>
                    <a:pt x="615" y="193"/>
                    <a:pt x="613" y="191"/>
                  </a:cubicBezTo>
                  <a:cubicBezTo>
                    <a:pt x="612" y="189"/>
                    <a:pt x="612" y="188"/>
                    <a:pt x="611" y="186"/>
                  </a:cubicBezTo>
                  <a:cubicBezTo>
                    <a:pt x="611" y="186"/>
                    <a:pt x="610" y="185"/>
                    <a:pt x="610" y="184"/>
                  </a:cubicBezTo>
                  <a:cubicBezTo>
                    <a:pt x="610" y="184"/>
                    <a:pt x="608" y="183"/>
                    <a:pt x="607" y="183"/>
                  </a:cubicBezTo>
                  <a:cubicBezTo>
                    <a:pt x="607" y="183"/>
                    <a:pt x="607" y="183"/>
                    <a:pt x="607" y="183"/>
                  </a:cubicBezTo>
                  <a:cubicBezTo>
                    <a:pt x="607" y="183"/>
                    <a:pt x="607" y="183"/>
                    <a:pt x="607" y="183"/>
                  </a:cubicBezTo>
                  <a:cubicBezTo>
                    <a:pt x="605" y="183"/>
                    <a:pt x="604" y="183"/>
                    <a:pt x="603" y="183"/>
                  </a:cubicBezTo>
                  <a:cubicBezTo>
                    <a:pt x="603" y="183"/>
                    <a:pt x="602" y="184"/>
                    <a:pt x="602" y="184"/>
                  </a:cubicBezTo>
                  <a:cubicBezTo>
                    <a:pt x="601" y="185"/>
                    <a:pt x="600" y="187"/>
                    <a:pt x="598" y="187"/>
                  </a:cubicBezTo>
                  <a:cubicBezTo>
                    <a:pt x="595" y="189"/>
                    <a:pt x="589" y="189"/>
                    <a:pt x="589" y="189"/>
                  </a:cubicBezTo>
                  <a:cubicBezTo>
                    <a:pt x="588" y="189"/>
                    <a:pt x="588" y="189"/>
                    <a:pt x="588" y="189"/>
                  </a:cubicBezTo>
                  <a:cubicBezTo>
                    <a:pt x="587" y="189"/>
                    <a:pt x="585" y="189"/>
                    <a:pt x="584" y="189"/>
                  </a:cubicBezTo>
                  <a:cubicBezTo>
                    <a:pt x="583" y="189"/>
                    <a:pt x="582" y="189"/>
                    <a:pt x="581" y="189"/>
                  </a:cubicBezTo>
                  <a:cubicBezTo>
                    <a:pt x="581" y="189"/>
                    <a:pt x="581" y="189"/>
                    <a:pt x="581" y="189"/>
                  </a:cubicBezTo>
                  <a:cubicBezTo>
                    <a:pt x="579" y="189"/>
                    <a:pt x="577" y="189"/>
                    <a:pt x="576" y="190"/>
                  </a:cubicBezTo>
                  <a:cubicBezTo>
                    <a:pt x="576" y="190"/>
                    <a:pt x="576" y="190"/>
                    <a:pt x="576" y="190"/>
                  </a:cubicBezTo>
                  <a:cubicBezTo>
                    <a:pt x="575" y="191"/>
                    <a:pt x="573" y="193"/>
                    <a:pt x="571" y="193"/>
                  </a:cubicBezTo>
                  <a:cubicBezTo>
                    <a:pt x="571" y="194"/>
                    <a:pt x="570" y="194"/>
                    <a:pt x="569" y="194"/>
                  </a:cubicBezTo>
                  <a:cubicBezTo>
                    <a:pt x="568" y="194"/>
                    <a:pt x="565" y="193"/>
                    <a:pt x="563" y="192"/>
                  </a:cubicBezTo>
                  <a:cubicBezTo>
                    <a:pt x="562" y="191"/>
                    <a:pt x="561" y="190"/>
                    <a:pt x="561" y="189"/>
                  </a:cubicBezTo>
                  <a:cubicBezTo>
                    <a:pt x="561" y="189"/>
                    <a:pt x="561" y="189"/>
                    <a:pt x="561" y="189"/>
                  </a:cubicBezTo>
                  <a:cubicBezTo>
                    <a:pt x="560" y="189"/>
                    <a:pt x="560" y="189"/>
                    <a:pt x="560" y="189"/>
                  </a:cubicBezTo>
                  <a:cubicBezTo>
                    <a:pt x="559" y="189"/>
                    <a:pt x="559" y="189"/>
                    <a:pt x="559" y="189"/>
                  </a:cubicBezTo>
                  <a:cubicBezTo>
                    <a:pt x="558" y="189"/>
                    <a:pt x="556" y="189"/>
                    <a:pt x="555" y="189"/>
                  </a:cubicBezTo>
                  <a:cubicBezTo>
                    <a:pt x="554" y="188"/>
                    <a:pt x="552" y="188"/>
                    <a:pt x="550" y="187"/>
                  </a:cubicBezTo>
                  <a:cubicBezTo>
                    <a:pt x="550" y="187"/>
                    <a:pt x="550" y="186"/>
                    <a:pt x="550" y="186"/>
                  </a:cubicBezTo>
                  <a:cubicBezTo>
                    <a:pt x="550" y="186"/>
                    <a:pt x="549" y="186"/>
                    <a:pt x="549" y="187"/>
                  </a:cubicBezTo>
                  <a:cubicBezTo>
                    <a:pt x="549" y="187"/>
                    <a:pt x="549" y="187"/>
                    <a:pt x="549" y="187"/>
                  </a:cubicBezTo>
                  <a:cubicBezTo>
                    <a:pt x="548" y="189"/>
                    <a:pt x="548" y="191"/>
                    <a:pt x="546" y="192"/>
                  </a:cubicBezTo>
                  <a:cubicBezTo>
                    <a:pt x="543" y="194"/>
                    <a:pt x="540" y="194"/>
                    <a:pt x="539" y="194"/>
                  </a:cubicBezTo>
                  <a:cubicBezTo>
                    <a:pt x="538" y="194"/>
                    <a:pt x="537" y="194"/>
                    <a:pt x="536" y="194"/>
                  </a:cubicBezTo>
                  <a:cubicBezTo>
                    <a:pt x="534" y="193"/>
                    <a:pt x="530" y="191"/>
                    <a:pt x="528" y="188"/>
                  </a:cubicBezTo>
                  <a:cubicBezTo>
                    <a:pt x="527" y="185"/>
                    <a:pt x="528" y="183"/>
                    <a:pt x="529" y="181"/>
                  </a:cubicBezTo>
                  <a:cubicBezTo>
                    <a:pt x="529" y="181"/>
                    <a:pt x="529" y="180"/>
                    <a:pt x="529" y="180"/>
                  </a:cubicBezTo>
                  <a:cubicBezTo>
                    <a:pt x="529" y="180"/>
                    <a:pt x="529" y="179"/>
                    <a:pt x="528" y="179"/>
                  </a:cubicBezTo>
                  <a:cubicBezTo>
                    <a:pt x="528" y="178"/>
                    <a:pt x="527" y="178"/>
                    <a:pt x="526" y="178"/>
                  </a:cubicBezTo>
                  <a:cubicBezTo>
                    <a:pt x="525" y="177"/>
                    <a:pt x="524" y="176"/>
                    <a:pt x="523" y="176"/>
                  </a:cubicBezTo>
                  <a:cubicBezTo>
                    <a:pt x="522" y="175"/>
                    <a:pt x="521" y="174"/>
                    <a:pt x="520" y="173"/>
                  </a:cubicBezTo>
                  <a:cubicBezTo>
                    <a:pt x="520" y="172"/>
                    <a:pt x="519" y="171"/>
                    <a:pt x="518" y="171"/>
                  </a:cubicBezTo>
                  <a:cubicBezTo>
                    <a:pt x="518" y="171"/>
                    <a:pt x="517" y="171"/>
                    <a:pt x="516" y="170"/>
                  </a:cubicBezTo>
                  <a:cubicBezTo>
                    <a:pt x="516" y="170"/>
                    <a:pt x="515" y="171"/>
                    <a:pt x="514" y="171"/>
                  </a:cubicBezTo>
                  <a:cubicBezTo>
                    <a:pt x="513" y="171"/>
                    <a:pt x="512" y="171"/>
                    <a:pt x="511" y="171"/>
                  </a:cubicBezTo>
                  <a:cubicBezTo>
                    <a:pt x="511" y="171"/>
                    <a:pt x="510" y="171"/>
                    <a:pt x="510" y="171"/>
                  </a:cubicBezTo>
                  <a:cubicBezTo>
                    <a:pt x="508" y="171"/>
                    <a:pt x="504" y="169"/>
                    <a:pt x="502" y="168"/>
                  </a:cubicBezTo>
                  <a:cubicBezTo>
                    <a:pt x="501" y="167"/>
                    <a:pt x="500" y="166"/>
                    <a:pt x="499" y="165"/>
                  </a:cubicBezTo>
                  <a:cubicBezTo>
                    <a:pt x="498" y="164"/>
                    <a:pt x="497" y="163"/>
                    <a:pt x="497" y="163"/>
                  </a:cubicBezTo>
                  <a:cubicBezTo>
                    <a:pt x="496" y="162"/>
                    <a:pt x="496" y="162"/>
                    <a:pt x="495" y="162"/>
                  </a:cubicBezTo>
                  <a:cubicBezTo>
                    <a:pt x="495" y="162"/>
                    <a:pt x="495" y="162"/>
                    <a:pt x="495" y="162"/>
                  </a:cubicBezTo>
                  <a:cubicBezTo>
                    <a:pt x="493" y="163"/>
                    <a:pt x="492" y="163"/>
                    <a:pt x="490" y="163"/>
                  </a:cubicBezTo>
                  <a:cubicBezTo>
                    <a:pt x="490" y="163"/>
                    <a:pt x="490" y="163"/>
                    <a:pt x="489" y="163"/>
                  </a:cubicBezTo>
                  <a:cubicBezTo>
                    <a:pt x="488" y="163"/>
                    <a:pt x="486" y="163"/>
                    <a:pt x="485" y="163"/>
                  </a:cubicBezTo>
                  <a:cubicBezTo>
                    <a:pt x="484" y="163"/>
                    <a:pt x="484" y="163"/>
                    <a:pt x="483" y="163"/>
                  </a:cubicBezTo>
                  <a:cubicBezTo>
                    <a:pt x="483" y="163"/>
                    <a:pt x="482" y="162"/>
                    <a:pt x="481" y="162"/>
                  </a:cubicBezTo>
                  <a:cubicBezTo>
                    <a:pt x="481" y="162"/>
                    <a:pt x="479" y="162"/>
                    <a:pt x="479" y="162"/>
                  </a:cubicBezTo>
                  <a:cubicBezTo>
                    <a:pt x="478" y="162"/>
                    <a:pt x="478" y="162"/>
                    <a:pt x="478" y="162"/>
                  </a:cubicBezTo>
                  <a:cubicBezTo>
                    <a:pt x="476" y="162"/>
                    <a:pt x="475" y="163"/>
                    <a:pt x="473" y="163"/>
                  </a:cubicBezTo>
                  <a:cubicBezTo>
                    <a:pt x="473" y="163"/>
                    <a:pt x="473" y="163"/>
                    <a:pt x="473" y="163"/>
                  </a:cubicBezTo>
                  <a:cubicBezTo>
                    <a:pt x="470" y="163"/>
                    <a:pt x="465" y="160"/>
                    <a:pt x="465" y="160"/>
                  </a:cubicBezTo>
                  <a:cubicBezTo>
                    <a:pt x="464" y="160"/>
                    <a:pt x="463" y="159"/>
                    <a:pt x="462" y="158"/>
                  </a:cubicBezTo>
                  <a:cubicBezTo>
                    <a:pt x="462" y="158"/>
                    <a:pt x="461" y="157"/>
                    <a:pt x="461" y="157"/>
                  </a:cubicBezTo>
                  <a:cubicBezTo>
                    <a:pt x="460" y="157"/>
                    <a:pt x="459" y="157"/>
                    <a:pt x="459" y="158"/>
                  </a:cubicBezTo>
                  <a:cubicBezTo>
                    <a:pt x="458" y="158"/>
                    <a:pt x="457" y="159"/>
                    <a:pt x="456" y="160"/>
                  </a:cubicBezTo>
                  <a:cubicBezTo>
                    <a:pt x="456" y="160"/>
                    <a:pt x="455" y="160"/>
                    <a:pt x="455" y="161"/>
                  </a:cubicBezTo>
                  <a:cubicBezTo>
                    <a:pt x="454" y="162"/>
                    <a:pt x="453" y="164"/>
                    <a:pt x="451" y="165"/>
                  </a:cubicBezTo>
                  <a:cubicBezTo>
                    <a:pt x="450" y="165"/>
                    <a:pt x="449" y="166"/>
                    <a:pt x="447" y="166"/>
                  </a:cubicBezTo>
                  <a:cubicBezTo>
                    <a:pt x="447" y="166"/>
                    <a:pt x="446" y="165"/>
                    <a:pt x="445" y="165"/>
                  </a:cubicBezTo>
                  <a:cubicBezTo>
                    <a:pt x="445" y="165"/>
                    <a:pt x="444" y="165"/>
                    <a:pt x="444" y="165"/>
                  </a:cubicBezTo>
                  <a:cubicBezTo>
                    <a:pt x="444" y="165"/>
                    <a:pt x="444" y="165"/>
                    <a:pt x="444" y="165"/>
                  </a:cubicBezTo>
                  <a:cubicBezTo>
                    <a:pt x="443" y="166"/>
                    <a:pt x="442" y="167"/>
                    <a:pt x="440" y="167"/>
                  </a:cubicBezTo>
                  <a:cubicBezTo>
                    <a:pt x="440" y="167"/>
                    <a:pt x="439" y="167"/>
                    <a:pt x="439" y="167"/>
                  </a:cubicBezTo>
                  <a:cubicBezTo>
                    <a:pt x="438" y="167"/>
                    <a:pt x="437" y="167"/>
                    <a:pt x="436" y="167"/>
                  </a:cubicBezTo>
                  <a:cubicBezTo>
                    <a:pt x="435" y="167"/>
                    <a:pt x="435" y="167"/>
                    <a:pt x="435" y="167"/>
                  </a:cubicBezTo>
                  <a:cubicBezTo>
                    <a:pt x="435" y="167"/>
                    <a:pt x="434" y="167"/>
                    <a:pt x="434" y="167"/>
                  </a:cubicBezTo>
                  <a:cubicBezTo>
                    <a:pt x="433" y="168"/>
                    <a:pt x="432" y="168"/>
                    <a:pt x="431" y="168"/>
                  </a:cubicBezTo>
                  <a:cubicBezTo>
                    <a:pt x="431" y="168"/>
                    <a:pt x="427" y="170"/>
                    <a:pt x="424" y="170"/>
                  </a:cubicBezTo>
                  <a:cubicBezTo>
                    <a:pt x="424" y="170"/>
                    <a:pt x="424" y="170"/>
                    <a:pt x="423" y="170"/>
                  </a:cubicBezTo>
                  <a:cubicBezTo>
                    <a:pt x="422" y="170"/>
                    <a:pt x="421" y="169"/>
                    <a:pt x="420" y="169"/>
                  </a:cubicBezTo>
                  <a:cubicBezTo>
                    <a:pt x="419" y="169"/>
                    <a:pt x="419" y="168"/>
                    <a:pt x="418" y="168"/>
                  </a:cubicBezTo>
                  <a:cubicBezTo>
                    <a:pt x="418" y="168"/>
                    <a:pt x="418" y="168"/>
                    <a:pt x="418" y="168"/>
                  </a:cubicBezTo>
                  <a:cubicBezTo>
                    <a:pt x="416" y="168"/>
                    <a:pt x="414" y="169"/>
                    <a:pt x="414" y="169"/>
                  </a:cubicBezTo>
                  <a:cubicBezTo>
                    <a:pt x="414" y="169"/>
                    <a:pt x="413" y="169"/>
                    <a:pt x="413" y="169"/>
                  </a:cubicBezTo>
                  <a:cubicBezTo>
                    <a:pt x="412" y="170"/>
                    <a:pt x="411" y="170"/>
                    <a:pt x="410" y="171"/>
                  </a:cubicBezTo>
                  <a:cubicBezTo>
                    <a:pt x="407" y="172"/>
                    <a:pt x="403" y="172"/>
                    <a:pt x="401" y="172"/>
                  </a:cubicBezTo>
                  <a:cubicBezTo>
                    <a:pt x="401" y="172"/>
                    <a:pt x="401" y="172"/>
                    <a:pt x="400" y="172"/>
                  </a:cubicBezTo>
                  <a:cubicBezTo>
                    <a:pt x="400" y="172"/>
                    <a:pt x="399" y="172"/>
                    <a:pt x="399" y="172"/>
                  </a:cubicBezTo>
                  <a:cubicBezTo>
                    <a:pt x="397" y="172"/>
                    <a:pt x="395" y="172"/>
                    <a:pt x="393" y="170"/>
                  </a:cubicBezTo>
                  <a:cubicBezTo>
                    <a:pt x="391" y="169"/>
                    <a:pt x="390" y="166"/>
                    <a:pt x="389" y="164"/>
                  </a:cubicBezTo>
                  <a:cubicBezTo>
                    <a:pt x="389" y="164"/>
                    <a:pt x="389" y="164"/>
                    <a:pt x="389" y="163"/>
                  </a:cubicBezTo>
                  <a:cubicBezTo>
                    <a:pt x="389" y="163"/>
                    <a:pt x="389" y="163"/>
                    <a:pt x="388" y="163"/>
                  </a:cubicBezTo>
                  <a:cubicBezTo>
                    <a:pt x="388" y="163"/>
                    <a:pt x="388" y="163"/>
                    <a:pt x="388" y="163"/>
                  </a:cubicBezTo>
                  <a:cubicBezTo>
                    <a:pt x="387" y="163"/>
                    <a:pt x="386" y="163"/>
                    <a:pt x="385" y="163"/>
                  </a:cubicBezTo>
                  <a:cubicBezTo>
                    <a:pt x="385" y="163"/>
                    <a:pt x="385" y="163"/>
                    <a:pt x="385" y="163"/>
                  </a:cubicBezTo>
                  <a:cubicBezTo>
                    <a:pt x="383" y="163"/>
                    <a:pt x="380" y="162"/>
                    <a:pt x="379" y="162"/>
                  </a:cubicBezTo>
                  <a:cubicBezTo>
                    <a:pt x="377" y="161"/>
                    <a:pt x="376" y="160"/>
                    <a:pt x="375" y="159"/>
                  </a:cubicBezTo>
                  <a:cubicBezTo>
                    <a:pt x="375" y="158"/>
                    <a:pt x="374" y="158"/>
                    <a:pt x="374" y="158"/>
                  </a:cubicBezTo>
                  <a:cubicBezTo>
                    <a:pt x="373" y="156"/>
                    <a:pt x="369" y="154"/>
                    <a:pt x="368" y="154"/>
                  </a:cubicBezTo>
                  <a:cubicBezTo>
                    <a:pt x="367" y="153"/>
                    <a:pt x="365" y="153"/>
                    <a:pt x="364" y="152"/>
                  </a:cubicBezTo>
                  <a:cubicBezTo>
                    <a:pt x="363" y="152"/>
                    <a:pt x="362" y="152"/>
                    <a:pt x="361" y="151"/>
                  </a:cubicBezTo>
                  <a:cubicBezTo>
                    <a:pt x="361" y="151"/>
                    <a:pt x="361" y="151"/>
                    <a:pt x="360" y="151"/>
                  </a:cubicBezTo>
                  <a:cubicBezTo>
                    <a:pt x="358" y="150"/>
                    <a:pt x="356" y="149"/>
                    <a:pt x="354" y="148"/>
                  </a:cubicBezTo>
                  <a:cubicBezTo>
                    <a:pt x="351" y="146"/>
                    <a:pt x="348" y="142"/>
                    <a:pt x="347" y="141"/>
                  </a:cubicBezTo>
                  <a:cubicBezTo>
                    <a:pt x="344" y="138"/>
                    <a:pt x="343" y="136"/>
                    <a:pt x="343" y="134"/>
                  </a:cubicBezTo>
                  <a:cubicBezTo>
                    <a:pt x="342" y="131"/>
                    <a:pt x="343" y="127"/>
                    <a:pt x="343" y="126"/>
                  </a:cubicBezTo>
                  <a:cubicBezTo>
                    <a:pt x="344" y="125"/>
                    <a:pt x="344" y="123"/>
                    <a:pt x="345" y="122"/>
                  </a:cubicBezTo>
                  <a:cubicBezTo>
                    <a:pt x="345" y="121"/>
                    <a:pt x="346" y="121"/>
                    <a:pt x="346" y="121"/>
                  </a:cubicBezTo>
                  <a:cubicBezTo>
                    <a:pt x="346" y="120"/>
                    <a:pt x="346" y="120"/>
                    <a:pt x="346" y="119"/>
                  </a:cubicBezTo>
                  <a:cubicBezTo>
                    <a:pt x="347" y="119"/>
                    <a:pt x="347" y="117"/>
                    <a:pt x="348" y="116"/>
                  </a:cubicBezTo>
                  <a:cubicBezTo>
                    <a:pt x="348" y="115"/>
                    <a:pt x="348" y="113"/>
                    <a:pt x="347" y="112"/>
                  </a:cubicBezTo>
                  <a:cubicBezTo>
                    <a:pt x="347" y="112"/>
                    <a:pt x="347" y="111"/>
                    <a:pt x="347" y="111"/>
                  </a:cubicBezTo>
                  <a:cubicBezTo>
                    <a:pt x="346" y="110"/>
                    <a:pt x="345" y="108"/>
                    <a:pt x="345" y="106"/>
                  </a:cubicBezTo>
                  <a:cubicBezTo>
                    <a:pt x="345" y="104"/>
                    <a:pt x="346" y="102"/>
                    <a:pt x="346" y="100"/>
                  </a:cubicBezTo>
                  <a:cubicBezTo>
                    <a:pt x="346" y="100"/>
                    <a:pt x="346" y="100"/>
                    <a:pt x="346" y="100"/>
                  </a:cubicBezTo>
                  <a:cubicBezTo>
                    <a:pt x="347" y="99"/>
                    <a:pt x="347" y="98"/>
                    <a:pt x="348" y="98"/>
                  </a:cubicBezTo>
                  <a:cubicBezTo>
                    <a:pt x="348" y="97"/>
                    <a:pt x="348" y="97"/>
                    <a:pt x="348" y="97"/>
                  </a:cubicBezTo>
                  <a:cubicBezTo>
                    <a:pt x="348" y="96"/>
                    <a:pt x="348" y="96"/>
                    <a:pt x="348" y="96"/>
                  </a:cubicBezTo>
                  <a:cubicBezTo>
                    <a:pt x="348" y="94"/>
                    <a:pt x="348" y="93"/>
                    <a:pt x="348" y="92"/>
                  </a:cubicBezTo>
                  <a:cubicBezTo>
                    <a:pt x="348" y="91"/>
                    <a:pt x="349" y="89"/>
                    <a:pt x="349" y="88"/>
                  </a:cubicBezTo>
                  <a:cubicBezTo>
                    <a:pt x="350" y="87"/>
                    <a:pt x="350" y="87"/>
                    <a:pt x="350" y="86"/>
                  </a:cubicBezTo>
                  <a:cubicBezTo>
                    <a:pt x="350" y="85"/>
                    <a:pt x="350" y="84"/>
                    <a:pt x="350" y="83"/>
                  </a:cubicBezTo>
                  <a:cubicBezTo>
                    <a:pt x="350" y="82"/>
                    <a:pt x="350" y="82"/>
                    <a:pt x="350" y="82"/>
                  </a:cubicBezTo>
                  <a:cubicBezTo>
                    <a:pt x="349" y="81"/>
                    <a:pt x="349" y="80"/>
                    <a:pt x="348" y="79"/>
                  </a:cubicBezTo>
                  <a:cubicBezTo>
                    <a:pt x="348" y="77"/>
                    <a:pt x="346" y="73"/>
                    <a:pt x="345" y="70"/>
                  </a:cubicBezTo>
                  <a:cubicBezTo>
                    <a:pt x="345" y="68"/>
                    <a:pt x="345" y="66"/>
                    <a:pt x="345" y="65"/>
                  </a:cubicBezTo>
                  <a:cubicBezTo>
                    <a:pt x="346" y="64"/>
                    <a:pt x="346" y="63"/>
                    <a:pt x="346" y="62"/>
                  </a:cubicBezTo>
                  <a:cubicBezTo>
                    <a:pt x="345" y="61"/>
                    <a:pt x="345" y="60"/>
                    <a:pt x="344" y="60"/>
                  </a:cubicBezTo>
                  <a:cubicBezTo>
                    <a:pt x="344" y="59"/>
                    <a:pt x="343" y="59"/>
                    <a:pt x="342" y="58"/>
                  </a:cubicBezTo>
                  <a:cubicBezTo>
                    <a:pt x="341" y="57"/>
                    <a:pt x="340" y="56"/>
                    <a:pt x="339" y="55"/>
                  </a:cubicBezTo>
                  <a:cubicBezTo>
                    <a:pt x="338" y="54"/>
                    <a:pt x="336" y="52"/>
                    <a:pt x="335" y="50"/>
                  </a:cubicBezTo>
                  <a:cubicBezTo>
                    <a:pt x="334" y="49"/>
                    <a:pt x="333" y="48"/>
                    <a:pt x="333" y="48"/>
                  </a:cubicBezTo>
                  <a:cubicBezTo>
                    <a:pt x="331" y="46"/>
                    <a:pt x="328" y="42"/>
                    <a:pt x="326" y="40"/>
                  </a:cubicBezTo>
                  <a:cubicBezTo>
                    <a:pt x="326" y="40"/>
                    <a:pt x="326" y="40"/>
                    <a:pt x="325" y="40"/>
                  </a:cubicBezTo>
                  <a:cubicBezTo>
                    <a:pt x="325" y="39"/>
                    <a:pt x="324" y="38"/>
                    <a:pt x="323" y="38"/>
                  </a:cubicBezTo>
                  <a:cubicBezTo>
                    <a:pt x="323" y="37"/>
                    <a:pt x="323" y="37"/>
                    <a:pt x="322" y="37"/>
                  </a:cubicBezTo>
                  <a:cubicBezTo>
                    <a:pt x="322" y="37"/>
                    <a:pt x="321" y="38"/>
                    <a:pt x="320" y="38"/>
                  </a:cubicBezTo>
                  <a:cubicBezTo>
                    <a:pt x="319" y="38"/>
                    <a:pt x="319" y="38"/>
                    <a:pt x="319" y="38"/>
                  </a:cubicBezTo>
                  <a:cubicBezTo>
                    <a:pt x="316" y="38"/>
                    <a:pt x="315" y="38"/>
                    <a:pt x="314" y="38"/>
                  </a:cubicBezTo>
                  <a:cubicBezTo>
                    <a:pt x="314" y="38"/>
                    <a:pt x="313" y="39"/>
                    <a:pt x="313" y="39"/>
                  </a:cubicBezTo>
                  <a:cubicBezTo>
                    <a:pt x="312" y="40"/>
                    <a:pt x="310" y="41"/>
                    <a:pt x="307" y="42"/>
                  </a:cubicBezTo>
                  <a:cubicBezTo>
                    <a:pt x="307" y="42"/>
                    <a:pt x="307" y="42"/>
                    <a:pt x="307" y="42"/>
                  </a:cubicBezTo>
                  <a:cubicBezTo>
                    <a:pt x="307" y="42"/>
                    <a:pt x="307" y="42"/>
                    <a:pt x="307" y="42"/>
                  </a:cubicBezTo>
                  <a:cubicBezTo>
                    <a:pt x="304" y="42"/>
                    <a:pt x="303" y="41"/>
                    <a:pt x="301" y="40"/>
                  </a:cubicBezTo>
                  <a:cubicBezTo>
                    <a:pt x="301" y="39"/>
                    <a:pt x="300" y="39"/>
                    <a:pt x="300" y="39"/>
                  </a:cubicBezTo>
                  <a:cubicBezTo>
                    <a:pt x="300" y="39"/>
                    <a:pt x="300" y="39"/>
                    <a:pt x="299" y="39"/>
                  </a:cubicBezTo>
                  <a:cubicBezTo>
                    <a:pt x="298" y="39"/>
                    <a:pt x="296" y="39"/>
                    <a:pt x="294" y="38"/>
                  </a:cubicBezTo>
                  <a:cubicBezTo>
                    <a:pt x="293" y="37"/>
                    <a:pt x="291" y="35"/>
                    <a:pt x="290" y="33"/>
                  </a:cubicBezTo>
                  <a:cubicBezTo>
                    <a:pt x="290" y="33"/>
                    <a:pt x="290" y="33"/>
                    <a:pt x="290" y="33"/>
                  </a:cubicBezTo>
                  <a:cubicBezTo>
                    <a:pt x="289" y="33"/>
                    <a:pt x="289" y="32"/>
                    <a:pt x="289" y="32"/>
                  </a:cubicBezTo>
                  <a:cubicBezTo>
                    <a:pt x="288" y="31"/>
                    <a:pt x="286" y="29"/>
                    <a:pt x="286" y="27"/>
                  </a:cubicBezTo>
                  <a:cubicBezTo>
                    <a:pt x="286" y="25"/>
                    <a:pt x="286" y="23"/>
                    <a:pt x="287" y="21"/>
                  </a:cubicBezTo>
                  <a:cubicBezTo>
                    <a:pt x="287" y="21"/>
                    <a:pt x="287" y="20"/>
                    <a:pt x="287" y="20"/>
                  </a:cubicBezTo>
                  <a:cubicBezTo>
                    <a:pt x="288" y="19"/>
                    <a:pt x="288" y="19"/>
                    <a:pt x="288" y="19"/>
                  </a:cubicBezTo>
                  <a:cubicBezTo>
                    <a:pt x="288" y="19"/>
                    <a:pt x="288" y="17"/>
                    <a:pt x="288" y="17"/>
                  </a:cubicBezTo>
                  <a:cubicBezTo>
                    <a:pt x="288" y="16"/>
                    <a:pt x="287" y="15"/>
                    <a:pt x="286" y="15"/>
                  </a:cubicBezTo>
                  <a:cubicBezTo>
                    <a:pt x="286" y="15"/>
                    <a:pt x="286" y="15"/>
                    <a:pt x="285" y="15"/>
                  </a:cubicBezTo>
                  <a:cubicBezTo>
                    <a:pt x="285" y="15"/>
                    <a:pt x="285" y="15"/>
                    <a:pt x="284" y="15"/>
                  </a:cubicBezTo>
                  <a:cubicBezTo>
                    <a:pt x="284" y="15"/>
                    <a:pt x="284" y="15"/>
                    <a:pt x="284" y="15"/>
                  </a:cubicBezTo>
                  <a:cubicBezTo>
                    <a:pt x="283" y="15"/>
                    <a:pt x="283" y="15"/>
                    <a:pt x="282" y="15"/>
                  </a:cubicBezTo>
                  <a:cubicBezTo>
                    <a:pt x="281" y="15"/>
                    <a:pt x="280" y="14"/>
                    <a:pt x="279" y="14"/>
                  </a:cubicBezTo>
                  <a:cubicBezTo>
                    <a:pt x="277" y="14"/>
                    <a:pt x="277" y="14"/>
                    <a:pt x="277" y="14"/>
                  </a:cubicBezTo>
                  <a:cubicBezTo>
                    <a:pt x="276" y="13"/>
                    <a:pt x="276" y="13"/>
                    <a:pt x="276" y="13"/>
                  </a:cubicBezTo>
                  <a:cubicBezTo>
                    <a:pt x="275" y="13"/>
                    <a:pt x="274" y="13"/>
                    <a:pt x="274" y="13"/>
                  </a:cubicBezTo>
                  <a:cubicBezTo>
                    <a:pt x="273" y="12"/>
                    <a:pt x="273" y="12"/>
                    <a:pt x="272" y="12"/>
                  </a:cubicBezTo>
                  <a:cubicBezTo>
                    <a:pt x="272" y="12"/>
                    <a:pt x="272" y="12"/>
                    <a:pt x="272" y="12"/>
                  </a:cubicBezTo>
                  <a:cubicBezTo>
                    <a:pt x="271" y="13"/>
                    <a:pt x="271" y="14"/>
                    <a:pt x="270" y="14"/>
                  </a:cubicBezTo>
                  <a:cubicBezTo>
                    <a:pt x="270" y="14"/>
                    <a:pt x="268" y="14"/>
                    <a:pt x="268" y="14"/>
                  </a:cubicBezTo>
                  <a:cubicBezTo>
                    <a:pt x="267" y="14"/>
                    <a:pt x="265" y="13"/>
                    <a:pt x="264" y="13"/>
                  </a:cubicBezTo>
                  <a:cubicBezTo>
                    <a:pt x="263" y="13"/>
                    <a:pt x="262" y="15"/>
                    <a:pt x="261" y="15"/>
                  </a:cubicBezTo>
                  <a:cubicBezTo>
                    <a:pt x="260" y="15"/>
                    <a:pt x="257" y="14"/>
                    <a:pt x="255" y="14"/>
                  </a:cubicBezTo>
                  <a:cubicBezTo>
                    <a:pt x="255" y="13"/>
                    <a:pt x="254" y="11"/>
                    <a:pt x="253" y="11"/>
                  </a:cubicBezTo>
                  <a:cubicBezTo>
                    <a:pt x="252" y="11"/>
                    <a:pt x="250" y="13"/>
                    <a:pt x="249" y="13"/>
                  </a:cubicBezTo>
                  <a:cubicBezTo>
                    <a:pt x="248" y="13"/>
                    <a:pt x="246" y="13"/>
                    <a:pt x="244" y="13"/>
                  </a:cubicBezTo>
                  <a:cubicBezTo>
                    <a:pt x="244" y="13"/>
                    <a:pt x="242" y="11"/>
                    <a:pt x="241" y="11"/>
                  </a:cubicBezTo>
                  <a:cubicBezTo>
                    <a:pt x="241" y="12"/>
                    <a:pt x="240" y="13"/>
                    <a:pt x="240" y="14"/>
                  </a:cubicBezTo>
                  <a:cubicBezTo>
                    <a:pt x="240" y="14"/>
                    <a:pt x="241" y="15"/>
                    <a:pt x="241" y="16"/>
                  </a:cubicBezTo>
                  <a:cubicBezTo>
                    <a:pt x="242" y="17"/>
                    <a:pt x="241" y="18"/>
                    <a:pt x="241" y="18"/>
                  </a:cubicBezTo>
                  <a:cubicBezTo>
                    <a:pt x="240" y="18"/>
                    <a:pt x="238" y="18"/>
                    <a:pt x="238" y="17"/>
                  </a:cubicBezTo>
                  <a:cubicBezTo>
                    <a:pt x="237" y="17"/>
                    <a:pt x="236" y="15"/>
                    <a:pt x="235" y="14"/>
                  </a:cubicBezTo>
                  <a:cubicBezTo>
                    <a:pt x="234" y="13"/>
                    <a:pt x="234" y="10"/>
                    <a:pt x="233" y="9"/>
                  </a:cubicBezTo>
                  <a:cubicBezTo>
                    <a:pt x="233" y="8"/>
                    <a:pt x="231" y="6"/>
                    <a:pt x="230" y="5"/>
                  </a:cubicBezTo>
                  <a:cubicBezTo>
                    <a:pt x="229" y="4"/>
                    <a:pt x="228" y="3"/>
                    <a:pt x="228" y="3"/>
                  </a:cubicBezTo>
                  <a:cubicBezTo>
                    <a:pt x="227" y="2"/>
                    <a:pt x="227" y="0"/>
                    <a:pt x="226" y="0"/>
                  </a:cubicBezTo>
                  <a:cubicBezTo>
                    <a:pt x="226" y="0"/>
                    <a:pt x="226" y="2"/>
                    <a:pt x="226" y="2"/>
                  </a:cubicBezTo>
                  <a:cubicBezTo>
                    <a:pt x="225" y="4"/>
                    <a:pt x="225" y="6"/>
                    <a:pt x="225" y="7"/>
                  </a:cubicBezTo>
                  <a:cubicBezTo>
                    <a:pt x="225" y="9"/>
                    <a:pt x="226" y="11"/>
                    <a:pt x="226" y="12"/>
                  </a:cubicBezTo>
                  <a:cubicBezTo>
                    <a:pt x="227" y="13"/>
                    <a:pt x="227" y="16"/>
                    <a:pt x="227" y="17"/>
                  </a:cubicBezTo>
                  <a:cubicBezTo>
                    <a:pt x="228" y="20"/>
                    <a:pt x="228" y="25"/>
                    <a:pt x="228" y="28"/>
                  </a:cubicBezTo>
                  <a:cubicBezTo>
                    <a:pt x="227" y="31"/>
                    <a:pt x="227" y="36"/>
                    <a:pt x="226" y="39"/>
                  </a:cubicBezTo>
                  <a:cubicBezTo>
                    <a:pt x="225" y="40"/>
                    <a:pt x="224" y="43"/>
                    <a:pt x="223" y="44"/>
                  </a:cubicBezTo>
                  <a:cubicBezTo>
                    <a:pt x="222" y="45"/>
                    <a:pt x="219" y="45"/>
                    <a:pt x="218" y="45"/>
                  </a:cubicBezTo>
                  <a:cubicBezTo>
                    <a:pt x="217" y="46"/>
                    <a:pt x="215" y="47"/>
                    <a:pt x="215" y="48"/>
                  </a:cubicBezTo>
                  <a:cubicBezTo>
                    <a:pt x="214" y="49"/>
                    <a:pt x="214" y="51"/>
                    <a:pt x="214" y="52"/>
                  </a:cubicBezTo>
                  <a:cubicBezTo>
                    <a:pt x="215" y="53"/>
                    <a:pt x="216" y="55"/>
                    <a:pt x="216" y="56"/>
                  </a:cubicBezTo>
                  <a:cubicBezTo>
                    <a:pt x="216" y="57"/>
                    <a:pt x="215" y="60"/>
                    <a:pt x="215" y="61"/>
                  </a:cubicBezTo>
                  <a:cubicBezTo>
                    <a:pt x="215" y="63"/>
                    <a:pt x="213" y="67"/>
                    <a:pt x="213" y="69"/>
                  </a:cubicBezTo>
                  <a:cubicBezTo>
                    <a:pt x="212" y="71"/>
                    <a:pt x="208" y="75"/>
                    <a:pt x="208" y="78"/>
                  </a:cubicBezTo>
                  <a:cubicBezTo>
                    <a:pt x="208" y="79"/>
                    <a:pt x="209" y="82"/>
                    <a:pt x="209" y="83"/>
                  </a:cubicBezTo>
                  <a:cubicBezTo>
                    <a:pt x="210" y="84"/>
                    <a:pt x="211" y="86"/>
                    <a:pt x="211" y="87"/>
                  </a:cubicBezTo>
                  <a:cubicBezTo>
                    <a:pt x="211" y="89"/>
                    <a:pt x="211" y="92"/>
                    <a:pt x="211" y="93"/>
                  </a:cubicBezTo>
                  <a:cubicBezTo>
                    <a:pt x="210" y="96"/>
                    <a:pt x="208" y="101"/>
                    <a:pt x="207" y="104"/>
                  </a:cubicBezTo>
                  <a:cubicBezTo>
                    <a:pt x="206" y="106"/>
                    <a:pt x="205" y="112"/>
                    <a:pt x="204" y="114"/>
                  </a:cubicBezTo>
                  <a:cubicBezTo>
                    <a:pt x="203" y="116"/>
                    <a:pt x="202" y="120"/>
                    <a:pt x="201" y="121"/>
                  </a:cubicBezTo>
                  <a:cubicBezTo>
                    <a:pt x="200" y="122"/>
                    <a:pt x="199" y="124"/>
                    <a:pt x="198" y="125"/>
                  </a:cubicBezTo>
                  <a:cubicBezTo>
                    <a:pt x="198" y="126"/>
                    <a:pt x="196" y="127"/>
                    <a:pt x="196" y="128"/>
                  </a:cubicBezTo>
                  <a:cubicBezTo>
                    <a:pt x="196" y="129"/>
                    <a:pt x="195" y="131"/>
                    <a:pt x="195" y="132"/>
                  </a:cubicBezTo>
                  <a:cubicBezTo>
                    <a:pt x="195" y="133"/>
                    <a:pt x="197" y="136"/>
                    <a:pt x="197" y="137"/>
                  </a:cubicBezTo>
                  <a:cubicBezTo>
                    <a:pt x="197" y="139"/>
                    <a:pt x="194" y="142"/>
                    <a:pt x="193" y="144"/>
                  </a:cubicBezTo>
                  <a:cubicBezTo>
                    <a:pt x="193" y="145"/>
                    <a:pt x="192" y="148"/>
                    <a:pt x="191" y="148"/>
                  </a:cubicBezTo>
                  <a:cubicBezTo>
                    <a:pt x="190" y="149"/>
                    <a:pt x="188" y="148"/>
                    <a:pt x="187" y="149"/>
                  </a:cubicBezTo>
                  <a:cubicBezTo>
                    <a:pt x="187" y="149"/>
                    <a:pt x="187" y="151"/>
                    <a:pt x="187" y="151"/>
                  </a:cubicBezTo>
                  <a:cubicBezTo>
                    <a:pt x="187" y="153"/>
                    <a:pt x="190" y="153"/>
                    <a:pt x="191" y="154"/>
                  </a:cubicBezTo>
                  <a:cubicBezTo>
                    <a:pt x="192" y="156"/>
                    <a:pt x="191" y="159"/>
                    <a:pt x="190" y="161"/>
                  </a:cubicBezTo>
                  <a:cubicBezTo>
                    <a:pt x="190" y="163"/>
                    <a:pt x="188" y="166"/>
                    <a:pt x="187" y="168"/>
                  </a:cubicBezTo>
                  <a:cubicBezTo>
                    <a:pt x="186" y="170"/>
                    <a:pt x="185" y="174"/>
                    <a:pt x="184" y="176"/>
                  </a:cubicBezTo>
                  <a:cubicBezTo>
                    <a:pt x="184" y="178"/>
                    <a:pt x="183" y="181"/>
                    <a:pt x="183" y="182"/>
                  </a:cubicBezTo>
                  <a:cubicBezTo>
                    <a:pt x="182" y="184"/>
                    <a:pt x="181" y="186"/>
                    <a:pt x="180" y="188"/>
                  </a:cubicBezTo>
                  <a:cubicBezTo>
                    <a:pt x="180" y="189"/>
                    <a:pt x="179" y="190"/>
                    <a:pt x="178" y="191"/>
                  </a:cubicBezTo>
                  <a:cubicBezTo>
                    <a:pt x="177" y="192"/>
                    <a:pt x="175" y="193"/>
                    <a:pt x="174" y="194"/>
                  </a:cubicBezTo>
                  <a:cubicBezTo>
                    <a:pt x="174" y="195"/>
                    <a:pt x="172" y="196"/>
                    <a:pt x="172" y="197"/>
                  </a:cubicBezTo>
                  <a:cubicBezTo>
                    <a:pt x="172" y="198"/>
                    <a:pt x="172" y="200"/>
                    <a:pt x="172" y="201"/>
                  </a:cubicBezTo>
                  <a:cubicBezTo>
                    <a:pt x="172" y="202"/>
                    <a:pt x="172" y="205"/>
                    <a:pt x="171" y="206"/>
                  </a:cubicBezTo>
                  <a:cubicBezTo>
                    <a:pt x="171" y="207"/>
                    <a:pt x="170" y="210"/>
                    <a:pt x="169" y="211"/>
                  </a:cubicBezTo>
                  <a:cubicBezTo>
                    <a:pt x="168" y="213"/>
                    <a:pt x="168" y="217"/>
                    <a:pt x="167" y="218"/>
                  </a:cubicBezTo>
                  <a:cubicBezTo>
                    <a:pt x="166" y="221"/>
                    <a:pt x="164" y="225"/>
                    <a:pt x="163" y="227"/>
                  </a:cubicBezTo>
                  <a:cubicBezTo>
                    <a:pt x="162" y="229"/>
                    <a:pt x="160" y="232"/>
                    <a:pt x="159" y="233"/>
                  </a:cubicBezTo>
                  <a:cubicBezTo>
                    <a:pt x="158" y="234"/>
                    <a:pt x="156" y="236"/>
                    <a:pt x="155" y="237"/>
                  </a:cubicBezTo>
                  <a:cubicBezTo>
                    <a:pt x="155" y="238"/>
                    <a:pt x="154" y="240"/>
                    <a:pt x="153" y="241"/>
                  </a:cubicBezTo>
                  <a:cubicBezTo>
                    <a:pt x="153" y="243"/>
                    <a:pt x="154" y="247"/>
                    <a:pt x="154" y="248"/>
                  </a:cubicBezTo>
                  <a:cubicBezTo>
                    <a:pt x="154" y="249"/>
                    <a:pt x="153" y="251"/>
                    <a:pt x="153" y="252"/>
                  </a:cubicBezTo>
                  <a:cubicBezTo>
                    <a:pt x="153" y="253"/>
                    <a:pt x="152" y="256"/>
                    <a:pt x="151" y="258"/>
                  </a:cubicBezTo>
                  <a:cubicBezTo>
                    <a:pt x="151" y="259"/>
                    <a:pt x="150" y="261"/>
                    <a:pt x="150" y="262"/>
                  </a:cubicBezTo>
                  <a:cubicBezTo>
                    <a:pt x="150" y="263"/>
                    <a:pt x="150" y="264"/>
                    <a:pt x="150" y="265"/>
                  </a:cubicBezTo>
                  <a:cubicBezTo>
                    <a:pt x="150" y="266"/>
                    <a:pt x="150" y="267"/>
                    <a:pt x="149" y="267"/>
                  </a:cubicBezTo>
                  <a:cubicBezTo>
                    <a:pt x="149" y="268"/>
                    <a:pt x="147" y="269"/>
                    <a:pt x="147" y="270"/>
                  </a:cubicBezTo>
                  <a:cubicBezTo>
                    <a:pt x="146" y="271"/>
                    <a:pt x="147" y="273"/>
                    <a:pt x="147" y="274"/>
                  </a:cubicBezTo>
                  <a:cubicBezTo>
                    <a:pt x="147" y="275"/>
                    <a:pt x="146" y="277"/>
                    <a:pt x="146" y="278"/>
                  </a:cubicBezTo>
                  <a:cubicBezTo>
                    <a:pt x="145" y="280"/>
                    <a:pt x="144" y="283"/>
                    <a:pt x="143" y="285"/>
                  </a:cubicBezTo>
                  <a:cubicBezTo>
                    <a:pt x="142" y="287"/>
                    <a:pt x="140" y="292"/>
                    <a:pt x="139" y="294"/>
                  </a:cubicBezTo>
                  <a:cubicBezTo>
                    <a:pt x="139" y="296"/>
                    <a:pt x="140" y="300"/>
                    <a:pt x="139" y="301"/>
                  </a:cubicBezTo>
                  <a:cubicBezTo>
                    <a:pt x="139" y="303"/>
                    <a:pt x="137" y="306"/>
                    <a:pt x="137" y="308"/>
                  </a:cubicBezTo>
                  <a:cubicBezTo>
                    <a:pt x="136" y="310"/>
                    <a:pt x="133" y="314"/>
                    <a:pt x="131" y="316"/>
                  </a:cubicBezTo>
                  <a:cubicBezTo>
                    <a:pt x="131" y="318"/>
                    <a:pt x="128" y="321"/>
                    <a:pt x="128" y="322"/>
                  </a:cubicBezTo>
                  <a:cubicBezTo>
                    <a:pt x="127" y="323"/>
                    <a:pt x="127" y="325"/>
                    <a:pt x="127" y="326"/>
                  </a:cubicBezTo>
                  <a:cubicBezTo>
                    <a:pt x="127" y="328"/>
                    <a:pt x="126" y="332"/>
                    <a:pt x="126" y="333"/>
                  </a:cubicBezTo>
                  <a:cubicBezTo>
                    <a:pt x="125" y="336"/>
                    <a:pt x="124" y="341"/>
                    <a:pt x="123" y="343"/>
                  </a:cubicBezTo>
                  <a:cubicBezTo>
                    <a:pt x="122" y="344"/>
                    <a:pt x="121" y="348"/>
                    <a:pt x="120" y="349"/>
                  </a:cubicBezTo>
                  <a:cubicBezTo>
                    <a:pt x="119" y="353"/>
                    <a:pt x="117" y="361"/>
                    <a:pt x="116" y="364"/>
                  </a:cubicBezTo>
                  <a:cubicBezTo>
                    <a:pt x="114" y="370"/>
                    <a:pt x="110" y="380"/>
                    <a:pt x="108" y="386"/>
                  </a:cubicBezTo>
                  <a:cubicBezTo>
                    <a:pt x="105" y="394"/>
                    <a:pt x="98" y="411"/>
                    <a:pt x="94" y="419"/>
                  </a:cubicBezTo>
                  <a:cubicBezTo>
                    <a:pt x="92" y="424"/>
                    <a:pt x="88" y="432"/>
                    <a:pt x="86" y="437"/>
                  </a:cubicBezTo>
                  <a:cubicBezTo>
                    <a:pt x="84" y="440"/>
                    <a:pt x="81" y="447"/>
                    <a:pt x="80" y="450"/>
                  </a:cubicBezTo>
                  <a:cubicBezTo>
                    <a:pt x="78" y="453"/>
                    <a:pt x="73" y="459"/>
                    <a:pt x="71" y="462"/>
                  </a:cubicBezTo>
                  <a:cubicBezTo>
                    <a:pt x="70" y="464"/>
                    <a:pt x="67" y="468"/>
                    <a:pt x="65" y="470"/>
                  </a:cubicBezTo>
                  <a:cubicBezTo>
                    <a:pt x="64" y="471"/>
                    <a:pt x="61" y="473"/>
                    <a:pt x="60" y="475"/>
                  </a:cubicBezTo>
                  <a:cubicBezTo>
                    <a:pt x="59" y="475"/>
                    <a:pt x="58" y="477"/>
                    <a:pt x="57" y="477"/>
                  </a:cubicBezTo>
                  <a:cubicBezTo>
                    <a:pt x="56" y="478"/>
                    <a:pt x="54" y="477"/>
                    <a:pt x="54" y="477"/>
                  </a:cubicBezTo>
                  <a:cubicBezTo>
                    <a:pt x="53" y="478"/>
                    <a:pt x="51" y="479"/>
                    <a:pt x="51" y="480"/>
                  </a:cubicBezTo>
                  <a:cubicBezTo>
                    <a:pt x="50" y="481"/>
                    <a:pt x="49" y="483"/>
                    <a:pt x="49" y="484"/>
                  </a:cubicBezTo>
                  <a:cubicBezTo>
                    <a:pt x="49" y="486"/>
                    <a:pt x="49" y="489"/>
                    <a:pt x="49" y="491"/>
                  </a:cubicBezTo>
                  <a:cubicBezTo>
                    <a:pt x="49" y="492"/>
                    <a:pt x="48" y="494"/>
                    <a:pt x="48" y="495"/>
                  </a:cubicBezTo>
                  <a:cubicBezTo>
                    <a:pt x="47" y="497"/>
                    <a:pt x="45" y="500"/>
                    <a:pt x="44" y="501"/>
                  </a:cubicBezTo>
                  <a:cubicBezTo>
                    <a:pt x="43" y="503"/>
                    <a:pt x="42" y="505"/>
                    <a:pt x="41" y="506"/>
                  </a:cubicBezTo>
                  <a:cubicBezTo>
                    <a:pt x="41" y="507"/>
                    <a:pt x="40" y="509"/>
                    <a:pt x="39" y="510"/>
                  </a:cubicBezTo>
                  <a:cubicBezTo>
                    <a:pt x="38" y="511"/>
                    <a:pt x="36" y="512"/>
                    <a:pt x="36" y="513"/>
                  </a:cubicBezTo>
                  <a:cubicBezTo>
                    <a:pt x="35" y="514"/>
                    <a:pt x="36" y="516"/>
                    <a:pt x="36" y="517"/>
                  </a:cubicBezTo>
                  <a:cubicBezTo>
                    <a:pt x="35" y="519"/>
                    <a:pt x="34" y="521"/>
                    <a:pt x="33" y="522"/>
                  </a:cubicBezTo>
                  <a:cubicBezTo>
                    <a:pt x="32" y="524"/>
                    <a:pt x="31" y="527"/>
                    <a:pt x="30" y="528"/>
                  </a:cubicBezTo>
                  <a:cubicBezTo>
                    <a:pt x="30" y="530"/>
                    <a:pt x="28" y="532"/>
                    <a:pt x="27" y="533"/>
                  </a:cubicBezTo>
                  <a:cubicBezTo>
                    <a:pt x="26" y="535"/>
                    <a:pt x="24" y="537"/>
                    <a:pt x="23" y="538"/>
                  </a:cubicBezTo>
                  <a:cubicBezTo>
                    <a:pt x="22" y="540"/>
                    <a:pt x="20" y="545"/>
                    <a:pt x="18" y="547"/>
                  </a:cubicBezTo>
                  <a:cubicBezTo>
                    <a:pt x="17" y="548"/>
                    <a:pt x="14" y="550"/>
                    <a:pt x="13" y="551"/>
                  </a:cubicBezTo>
                  <a:cubicBezTo>
                    <a:pt x="12" y="552"/>
                    <a:pt x="11" y="554"/>
                    <a:pt x="10" y="555"/>
                  </a:cubicBezTo>
                  <a:cubicBezTo>
                    <a:pt x="10" y="556"/>
                    <a:pt x="10" y="559"/>
                    <a:pt x="10" y="560"/>
                  </a:cubicBezTo>
                  <a:cubicBezTo>
                    <a:pt x="10" y="561"/>
                    <a:pt x="11" y="564"/>
                    <a:pt x="11" y="566"/>
                  </a:cubicBezTo>
                  <a:cubicBezTo>
                    <a:pt x="11" y="567"/>
                    <a:pt x="10" y="569"/>
                    <a:pt x="10" y="570"/>
                  </a:cubicBezTo>
                  <a:cubicBezTo>
                    <a:pt x="10" y="571"/>
                    <a:pt x="9" y="574"/>
                    <a:pt x="10" y="575"/>
                  </a:cubicBezTo>
                  <a:cubicBezTo>
                    <a:pt x="11" y="575"/>
                    <a:pt x="12" y="575"/>
                    <a:pt x="13" y="575"/>
                  </a:cubicBezTo>
                  <a:cubicBezTo>
                    <a:pt x="13" y="576"/>
                    <a:pt x="13" y="577"/>
                    <a:pt x="13" y="578"/>
                  </a:cubicBezTo>
                  <a:cubicBezTo>
                    <a:pt x="13" y="579"/>
                    <a:pt x="15" y="579"/>
                    <a:pt x="15" y="580"/>
                  </a:cubicBezTo>
                  <a:cubicBezTo>
                    <a:pt x="16" y="581"/>
                    <a:pt x="16" y="583"/>
                    <a:pt x="16" y="584"/>
                  </a:cubicBezTo>
                  <a:cubicBezTo>
                    <a:pt x="16" y="585"/>
                    <a:pt x="14" y="586"/>
                    <a:pt x="14" y="587"/>
                  </a:cubicBezTo>
                  <a:cubicBezTo>
                    <a:pt x="14" y="588"/>
                    <a:pt x="15" y="589"/>
                    <a:pt x="15" y="589"/>
                  </a:cubicBezTo>
                  <a:cubicBezTo>
                    <a:pt x="16" y="590"/>
                    <a:pt x="18" y="592"/>
                    <a:pt x="19" y="593"/>
                  </a:cubicBezTo>
                  <a:cubicBezTo>
                    <a:pt x="19" y="595"/>
                    <a:pt x="19" y="599"/>
                    <a:pt x="18" y="601"/>
                  </a:cubicBezTo>
                  <a:cubicBezTo>
                    <a:pt x="18" y="604"/>
                    <a:pt x="17" y="608"/>
                    <a:pt x="16" y="610"/>
                  </a:cubicBezTo>
                  <a:cubicBezTo>
                    <a:pt x="15" y="612"/>
                    <a:pt x="12" y="615"/>
                    <a:pt x="11" y="617"/>
                  </a:cubicBezTo>
                  <a:cubicBezTo>
                    <a:pt x="10" y="619"/>
                    <a:pt x="10" y="623"/>
                    <a:pt x="9" y="625"/>
                  </a:cubicBezTo>
                  <a:cubicBezTo>
                    <a:pt x="8" y="627"/>
                    <a:pt x="6" y="630"/>
                    <a:pt x="6" y="631"/>
                  </a:cubicBezTo>
                  <a:cubicBezTo>
                    <a:pt x="5" y="633"/>
                    <a:pt x="5" y="638"/>
                    <a:pt x="4" y="640"/>
                  </a:cubicBezTo>
                  <a:cubicBezTo>
                    <a:pt x="4" y="641"/>
                    <a:pt x="2" y="643"/>
                    <a:pt x="2" y="644"/>
                  </a:cubicBezTo>
                  <a:cubicBezTo>
                    <a:pt x="2" y="645"/>
                    <a:pt x="2" y="647"/>
                    <a:pt x="2" y="648"/>
                  </a:cubicBezTo>
                  <a:cubicBezTo>
                    <a:pt x="2" y="650"/>
                    <a:pt x="4" y="653"/>
                    <a:pt x="3" y="655"/>
                  </a:cubicBezTo>
                  <a:cubicBezTo>
                    <a:pt x="3" y="656"/>
                    <a:pt x="1" y="657"/>
                    <a:pt x="1" y="658"/>
                  </a:cubicBezTo>
                  <a:cubicBezTo>
                    <a:pt x="1" y="659"/>
                    <a:pt x="0" y="661"/>
                    <a:pt x="1" y="662"/>
                  </a:cubicBezTo>
                  <a:cubicBezTo>
                    <a:pt x="1" y="663"/>
                    <a:pt x="2" y="665"/>
                    <a:pt x="3" y="666"/>
                  </a:cubicBezTo>
                  <a:cubicBezTo>
                    <a:pt x="3" y="667"/>
                    <a:pt x="3" y="669"/>
                    <a:pt x="3" y="670"/>
                  </a:cubicBezTo>
                  <a:cubicBezTo>
                    <a:pt x="3" y="671"/>
                    <a:pt x="3" y="674"/>
                    <a:pt x="2" y="675"/>
                  </a:cubicBezTo>
                  <a:cubicBezTo>
                    <a:pt x="2" y="676"/>
                    <a:pt x="2" y="678"/>
                    <a:pt x="2" y="679"/>
                  </a:cubicBezTo>
                  <a:cubicBezTo>
                    <a:pt x="2" y="679"/>
                    <a:pt x="3" y="681"/>
                    <a:pt x="3" y="681"/>
                  </a:cubicBezTo>
                  <a:cubicBezTo>
                    <a:pt x="3" y="682"/>
                    <a:pt x="2" y="683"/>
                    <a:pt x="1" y="684"/>
                  </a:cubicBezTo>
                  <a:cubicBezTo>
                    <a:pt x="1" y="685"/>
                    <a:pt x="0" y="688"/>
                    <a:pt x="1" y="689"/>
                  </a:cubicBezTo>
                  <a:cubicBezTo>
                    <a:pt x="1" y="690"/>
                    <a:pt x="3" y="691"/>
                    <a:pt x="4" y="691"/>
                  </a:cubicBezTo>
                  <a:cubicBezTo>
                    <a:pt x="4" y="693"/>
                    <a:pt x="4" y="695"/>
                    <a:pt x="4" y="696"/>
                  </a:cubicBezTo>
                  <a:cubicBezTo>
                    <a:pt x="5" y="697"/>
                    <a:pt x="6" y="699"/>
                    <a:pt x="7" y="699"/>
                  </a:cubicBezTo>
                  <a:cubicBezTo>
                    <a:pt x="7" y="700"/>
                    <a:pt x="9" y="700"/>
                    <a:pt x="10" y="701"/>
                  </a:cubicBezTo>
                  <a:cubicBezTo>
                    <a:pt x="11" y="702"/>
                    <a:pt x="13" y="704"/>
                    <a:pt x="14" y="706"/>
                  </a:cubicBezTo>
                  <a:cubicBezTo>
                    <a:pt x="14" y="707"/>
                    <a:pt x="14" y="709"/>
                    <a:pt x="15" y="711"/>
                  </a:cubicBezTo>
                  <a:cubicBezTo>
                    <a:pt x="138" y="741"/>
                    <a:pt x="138" y="741"/>
                    <a:pt x="138" y="741"/>
                  </a:cubicBezTo>
                  <a:cubicBezTo>
                    <a:pt x="361" y="795"/>
                    <a:pt x="361" y="795"/>
                    <a:pt x="361" y="795"/>
                  </a:cubicBezTo>
                  <a:cubicBezTo>
                    <a:pt x="543" y="837"/>
                    <a:pt x="543" y="837"/>
                    <a:pt x="543" y="837"/>
                  </a:cubicBezTo>
                  <a:cubicBezTo>
                    <a:pt x="552" y="839"/>
                    <a:pt x="552" y="839"/>
                    <a:pt x="552" y="839"/>
                  </a:cubicBezTo>
                  <a:cubicBezTo>
                    <a:pt x="920" y="910"/>
                    <a:pt x="920" y="910"/>
                    <a:pt x="920" y="910"/>
                  </a:cubicBezTo>
                  <a:cubicBezTo>
                    <a:pt x="920" y="910"/>
                    <a:pt x="920" y="910"/>
                    <a:pt x="920" y="910"/>
                  </a:cubicBezTo>
                  <a:cubicBezTo>
                    <a:pt x="972" y="625"/>
                    <a:pt x="972" y="625"/>
                    <a:pt x="972" y="625"/>
                  </a:cubicBezTo>
                  <a:cubicBezTo>
                    <a:pt x="972" y="625"/>
                    <a:pt x="975" y="615"/>
                    <a:pt x="976" y="612"/>
                  </a:cubicBezTo>
                  <a:cubicBezTo>
                    <a:pt x="976" y="609"/>
                    <a:pt x="975" y="604"/>
                    <a:pt x="975" y="601"/>
                  </a:cubicBezTo>
                  <a:cubicBezTo>
                    <a:pt x="976" y="599"/>
                    <a:pt x="976" y="594"/>
                    <a:pt x="977" y="592"/>
                  </a:cubicBezTo>
                  <a:cubicBezTo>
                    <a:pt x="978" y="591"/>
                    <a:pt x="980" y="590"/>
                    <a:pt x="981" y="590"/>
                  </a:cubicBezTo>
                  <a:cubicBezTo>
                    <a:pt x="982" y="589"/>
                    <a:pt x="984" y="588"/>
                    <a:pt x="985" y="587"/>
                  </a:cubicBezTo>
                  <a:cubicBezTo>
                    <a:pt x="986" y="586"/>
                    <a:pt x="986" y="584"/>
                    <a:pt x="986" y="583"/>
                  </a:cubicBezTo>
                  <a:cubicBezTo>
                    <a:pt x="987" y="582"/>
                    <a:pt x="988" y="581"/>
                    <a:pt x="988" y="580"/>
                  </a:cubicBezTo>
                  <a:cubicBezTo>
                    <a:pt x="989" y="579"/>
                    <a:pt x="988" y="575"/>
                    <a:pt x="989" y="574"/>
                  </a:cubicBezTo>
                  <a:cubicBezTo>
                    <a:pt x="989" y="573"/>
                    <a:pt x="991" y="572"/>
                    <a:pt x="992" y="571"/>
                  </a:cubicBezTo>
                  <a:cubicBezTo>
                    <a:pt x="992" y="570"/>
                    <a:pt x="993" y="568"/>
                    <a:pt x="994" y="567"/>
                  </a:cubicBezTo>
                  <a:cubicBezTo>
                    <a:pt x="994" y="566"/>
                    <a:pt x="995" y="563"/>
                    <a:pt x="995" y="561"/>
                  </a:cubicBezTo>
                  <a:cubicBezTo>
                    <a:pt x="994" y="560"/>
                    <a:pt x="993" y="559"/>
                    <a:pt x="992" y="558"/>
                  </a:cubicBezTo>
                  <a:cubicBezTo>
                    <a:pt x="992" y="558"/>
                    <a:pt x="991" y="558"/>
                    <a:pt x="991" y="558"/>
                  </a:cubicBezTo>
                  <a:cubicBezTo>
                    <a:pt x="990" y="557"/>
                    <a:pt x="990" y="553"/>
                    <a:pt x="990" y="552"/>
                  </a:cubicBezTo>
                  <a:cubicBezTo>
                    <a:pt x="991" y="551"/>
                    <a:pt x="995" y="552"/>
                    <a:pt x="997" y="551"/>
                  </a:cubicBezTo>
                  <a:cubicBezTo>
                    <a:pt x="998" y="551"/>
                    <a:pt x="999" y="549"/>
                    <a:pt x="999" y="548"/>
                  </a:cubicBezTo>
                  <a:cubicBezTo>
                    <a:pt x="1000" y="548"/>
                    <a:pt x="1001" y="545"/>
                    <a:pt x="1001" y="545"/>
                  </a:cubicBezTo>
                  <a:cubicBezTo>
                    <a:pt x="1002" y="544"/>
                    <a:pt x="1003" y="543"/>
                    <a:pt x="1003" y="542"/>
                  </a:cubicBezTo>
                  <a:cubicBezTo>
                    <a:pt x="1004" y="541"/>
                    <a:pt x="1005" y="538"/>
                    <a:pt x="1004" y="537"/>
                  </a:cubicBezTo>
                  <a:cubicBezTo>
                    <a:pt x="1004" y="536"/>
                    <a:pt x="1003" y="534"/>
                    <a:pt x="1002" y="533"/>
                  </a:cubicBezTo>
                  <a:cubicBezTo>
                    <a:pt x="1001" y="533"/>
                    <a:pt x="999" y="533"/>
                    <a:pt x="998" y="533"/>
                  </a:cubicBezTo>
                  <a:cubicBezTo>
                    <a:pt x="997" y="533"/>
                    <a:pt x="996" y="531"/>
                    <a:pt x="996" y="530"/>
                  </a:cubicBezTo>
                  <a:cubicBezTo>
                    <a:pt x="995" y="529"/>
                    <a:pt x="997" y="526"/>
                    <a:pt x="996" y="525"/>
                  </a:cubicBezTo>
                  <a:cubicBezTo>
                    <a:pt x="996" y="524"/>
                    <a:pt x="994" y="523"/>
                    <a:pt x="993" y="522"/>
                  </a:cubicBezTo>
                  <a:cubicBezTo>
                    <a:pt x="992" y="522"/>
                    <a:pt x="991" y="522"/>
                    <a:pt x="990" y="522"/>
                  </a:cubicBezTo>
                  <a:cubicBezTo>
                    <a:pt x="990" y="523"/>
                    <a:pt x="989" y="525"/>
                    <a:pt x="988" y="525"/>
                  </a:cubicBezTo>
                  <a:cubicBezTo>
                    <a:pt x="987" y="525"/>
                    <a:pt x="986" y="523"/>
                    <a:pt x="986" y="523"/>
                  </a:cubicBezTo>
                  <a:cubicBezTo>
                    <a:pt x="985" y="522"/>
                    <a:pt x="984" y="521"/>
                    <a:pt x="984" y="520"/>
                  </a:cubicBezTo>
                  <a:cubicBezTo>
                    <a:pt x="983" y="519"/>
                    <a:pt x="983" y="515"/>
                    <a:pt x="982" y="515"/>
                  </a:cubicBezTo>
                  <a:cubicBezTo>
                    <a:pt x="981" y="515"/>
                    <a:pt x="980" y="517"/>
                    <a:pt x="979" y="518"/>
                  </a:cubicBezTo>
                  <a:cubicBezTo>
                    <a:pt x="978" y="518"/>
                    <a:pt x="975" y="519"/>
                    <a:pt x="974" y="518"/>
                  </a:cubicBezTo>
                  <a:cubicBezTo>
                    <a:pt x="973" y="518"/>
                    <a:pt x="972" y="515"/>
                    <a:pt x="972" y="514"/>
                  </a:cubicBezTo>
                  <a:cubicBezTo>
                    <a:pt x="971" y="513"/>
                    <a:pt x="969" y="513"/>
                    <a:pt x="969" y="512"/>
                  </a:cubicBezTo>
                  <a:cubicBezTo>
                    <a:pt x="968" y="511"/>
                    <a:pt x="968" y="508"/>
                    <a:pt x="969" y="507"/>
                  </a:cubicBezTo>
                  <a:cubicBezTo>
                    <a:pt x="969" y="506"/>
                    <a:pt x="972" y="505"/>
                    <a:pt x="972" y="504"/>
                  </a:cubicBezTo>
                  <a:cubicBezTo>
                    <a:pt x="973" y="502"/>
                    <a:pt x="971" y="500"/>
                    <a:pt x="970" y="499"/>
                  </a:cubicBezTo>
                  <a:cubicBezTo>
                    <a:pt x="970" y="497"/>
                    <a:pt x="968" y="495"/>
                    <a:pt x="968" y="494"/>
                  </a:cubicBezTo>
                  <a:cubicBezTo>
                    <a:pt x="968" y="493"/>
                    <a:pt x="970" y="491"/>
                    <a:pt x="971" y="490"/>
                  </a:cubicBezTo>
                  <a:cubicBezTo>
                    <a:pt x="972" y="489"/>
                    <a:pt x="973" y="487"/>
                    <a:pt x="973" y="486"/>
                  </a:cubicBezTo>
                  <a:cubicBezTo>
                    <a:pt x="974" y="485"/>
                    <a:pt x="973" y="482"/>
                    <a:pt x="973" y="481"/>
                  </a:cubicBezTo>
                  <a:cubicBezTo>
                    <a:pt x="974" y="479"/>
                    <a:pt x="977" y="477"/>
                    <a:pt x="978" y="475"/>
                  </a:cubicBezTo>
                  <a:cubicBezTo>
                    <a:pt x="979" y="475"/>
                    <a:pt x="980" y="472"/>
                    <a:pt x="980" y="472"/>
                  </a:cubicBezTo>
                  <a:cubicBezTo>
                    <a:pt x="981" y="471"/>
                    <a:pt x="983" y="472"/>
                    <a:pt x="984" y="471"/>
                  </a:cubicBezTo>
                  <a:cubicBezTo>
                    <a:pt x="985" y="470"/>
                    <a:pt x="984" y="467"/>
                    <a:pt x="985" y="466"/>
                  </a:cubicBezTo>
                  <a:cubicBezTo>
                    <a:pt x="986" y="465"/>
                    <a:pt x="988" y="465"/>
                    <a:pt x="988" y="464"/>
                  </a:cubicBezTo>
                  <a:cubicBezTo>
                    <a:pt x="989" y="463"/>
                    <a:pt x="988" y="460"/>
                    <a:pt x="989" y="459"/>
                  </a:cubicBezTo>
                  <a:cubicBezTo>
                    <a:pt x="990" y="457"/>
                    <a:pt x="993" y="456"/>
                    <a:pt x="994" y="454"/>
                  </a:cubicBezTo>
                  <a:cubicBezTo>
                    <a:pt x="995" y="453"/>
                    <a:pt x="996" y="449"/>
                    <a:pt x="997" y="447"/>
                  </a:cubicBezTo>
                  <a:cubicBezTo>
                    <a:pt x="998" y="446"/>
                    <a:pt x="1000" y="445"/>
                    <a:pt x="1001" y="443"/>
                  </a:cubicBezTo>
                  <a:cubicBezTo>
                    <a:pt x="1001" y="442"/>
                    <a:pt x="1001" y="438"/>
                    <a:pt x="1002" y="437"/>
                  </a:cubicBezTo>
                  <a:cubicBezTo>
                    <a:pt x="1003" y="436"/>
                    <a:pt x="1005" y="436"/>
                    <a:pt x="1006" y="436"/>
                  </a:cubicBezTo>
                  <a:cubicBezTo>
                    <a:pt x="1008" y="436"/>
                    <a:pt x="1010" y="437"/>
                    <a:pt x="1011" y="436"/>
                  </a:cubicBezTo>
                  <a:cubicBezTo>
                    <a:pt x="1012" y="436"/>
                    <a:pt x="1013" y="434"/>
                    <a:pt x="1014" y="434"/>
                  </a:cubicBezTo>
                  <a:cubicBezTo>
                    <a:pt x="1015" y="433"/>
                    <a:pt x="1018" y="433"/>
                    <a:pt x="1019" y="432"/>
                  </a:cubicBezTo>
                  <a:cubicBezTo>
                    <a:pt x="1021" y="431"/>
                    <a:pt x="1021" y="426"/>
                    <a:pt x="1023" y="424"/>
                  </a:cubicBezTo>
                  <a:cubicBezTo>
                    <a:pt x="1024" y="423"/>
                    <a:pt x="1029" y="422"/>
                    <a:pt x="1030" y="420"/>
                  </a:cubicBezTo>
                  <a:cubicBezTo>
                    <a:pt x="1032" y="419"/>
                    <a:pt x="1033" y="415"/>
                    <a:pt x="1034" y="413"/>
                  </a:cubicBezTo>
                  <a:cubicBezTo>
                    <a:pt x="1035" y="412"/>
                    <a:pt x="1035" y="410"/>
                    <a:pt x="1035" y="409"/>
                  </a:cubicBezTo>
                  <a:cubicBezTo>
                    <a:pt x="1035" y="407"/>
                    <a:pt x="1032" y="404"/>
                    <a:pt x="1032" y="403"/>
                  </a:cubicBezTo>
                  <a:cubicBezTo>
                    <a:pt x="1032" y="401"/>
                    <a:pt x="1035" y="400"/>
                    <a:pt x="1036" y="399"/>
                  </a:cubicBezTo>
                  <a:cubicBezTo>
                    <a:pt x="1036" y="397"/>
                    <a:pt x="1035" y="394"/>
                    <a:pt x="1036" y="392"/>
                  </a:cubicBezTo>
                  <a:cubicBezTo>
                    <a:pt x="1037" y="391"/>
                    <a:pt x="1040" y="391"/>
                    <a:pt x="1041" y="390"/>
                  </a:cubicBezTo>
                  <a:cubicBezTo>
                    <a:pt x="1043" y="389"/>
                    <a:pt x="1045" y="387"/>
                    <a:pt x="1046" y="386"/>
                  </a:cubicBezTo>
                  <a:cubicBezTo>
                    <a:pt x="1046" y="385"/>
                    <a:pt x="1046" y="382"/>
                    <a:pt x="1047" y="381"/>
                  </a:cubicBezTo>
                  <a:cubicBezTo>
                    <a:pt x="1048" y="380"/>
                    <a:pt x="1050" y="380"/>
                    <a:pt x="1051" y="379"/>
                  </a:cubicBezTo>
                  <a:cubicBezTo>
                    <a:pt x="1052" y="378"/>
                    <a:pt x="1054" y="376"/>
                    <a:pt x="1055" y="374"/>
                  </a:cubicBezTo>
                  <a:cubicBezTo>
                    <a:pt x="1055" y="373"/>
                    <a:pt x="1056" y="370"/>
                    <a:pt x="1057" y="368"/>
                  </a:cubicBezTo>
                  <a:cubicBezTo>
                    <a:pt x="1058" y="366"/>
                    <a:pt x="1059" y="361"/>
                    <a:pt x="1060" y="359"/>
                  </a:cubicBezTo>
                  <a:cubicBezTo>
                    <a:pt x="1060" y="358"/>
                    <a:pt x="1062" y="356"/>
                    <a:pt x="1063" y="354"/>
                  </a:cubicBezTo>
                  <a:cubicBezTo>
                    <a:pt x="1064" y="353"/>
                    <a:pt x="1065" y="351"/>
                    <a:pt x="1066" y="350"/>
                  </a:cubicBezTo>
                  <a:cubicBezTo>
                    <a:pt x="1067" y="348"/>
                    <a:pt x="1067" y="345"/>
                    <a:pt x="1067" y="344"/>
                  </a:cubicBezTo>
                  <a:cubicBezTo>
                    <a:pt x="1068" y="343"/>
                    <a:pt x="1070" y="341"/>
                    <a:pt x="1071" y="340"/>
                  </a:cubicBezTo>
                  <a:cubicBezTo>
                    <a:pt x="1073" y="337"/>
                    <a:pt x="1076" y="333"/>
                    <a:pt x="1077" y="331"/>
                  </a:cubicBezTo>
                  <a:cubicBezTo>
                    <a:pt x="1079" y="329"/>
                    <a:pt x="1084" y="327"/>
                    <a:pt x="1085" y="324"/>
                  </a:cubicBezTo>
                  <a:cubicBezTo>
                    <a:pt x="1087" y="323"/>
                    <a:pt x="1086" y="318"/>
                    <a:pt x="1087" y="316"/>
                  </a:cubicBezTo>
                  <a:cubicBezTo>
                    <a:pt x="1087" y="315"/>
                    <a:pt x="1090" y="313"/>
                    <a:pt x="1091" y="312"/>
                  </a:cubicBezTo>
                  <a:cubicBezTo>
                    <a:pt x="1092" y="310"/>
                    <a:pt x="1095" y="308"/>
                    <a:pt x="1096" y="307"/>
                  </a:cubicBezTo>
                  <a:cubicBezTo>
                    <a:pt x="1097" y="306"/>
                    <a:pt x="1100" y="303"/>
                    <a:pt x="1101" y="301"/>
                  </a:cubicBezTo>
                  <a:cubicBezTo>
                    <a:pt x="1102" y="299"/>
                    <a:pt x="1101" y="295"/>
                    <a:pt x="1100" y="294"/>
                  </a:cubicBezTo>
                  <a:cubicBezTo>
                    <a:pt x="1100" y="291"/>
                    <a:pt x="1096" y="288"/>
                    <a:pt x="1095" y="28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 name="Freeform 25">
              <a:extLst>
                <a:ext uri="{FF2B5EF4-FFF2-40B4-BE49-F238E27FC236}">
                  <a16:creationId xmlns:a16="http://schemas.microsoft.com/office/drawing/2014/main" id="{13AA53C8-BEC0-4D5C-8B71-C8E2E41631E2}"/>
                </a:ext>
              </a:extLst>
            </p:cNvPr>
            <p:cNvSpPr>
              <a:spLocks/>
            </p:cNvSpPr>
            <p:nvPr/>
          </p:nvSpPr>
          <p:spPr bwMode="auto">
            <a:xfrm>
              <a:off x="1301751" y="1887540"/>
              <a:ext cx="681037" cy="1106489"/>
            </a:xfrm>
            <a:custGeom>
              <a:avLst/>
              <a:gdLst>
                <a:gd name="T0" fmla="*/ 791 w 808"/>
                <a:gd name="T1" fmla="*/ 852 h 1312"/>
                <a:gd name="T2" fmla="*/ 767 w 808"/>
                <a:gd name="T3" fmla="*/ 834 h 1312"/>
                <a:gd name="T4" fmla="*/ 760 w 808"/>
                <a:gd name="T5" fmla="*/ 864 h 1312"/>
                <a:gd name="T6" fmla="*/ 723 w 808"/>
                <a:gd name="T7" fmla="*/ 862 h 1312"/>
                <a:gd name="T8" fmla="*/ 691 w 808"/>
                <a:gd name="T9" fmla="*/ 856 h 1312"/>
                <a:gd name="T10" fmla="*/ 665 w 808"/>
                <a:gd name="T11" fmla="*/ 850 h 1312"/>
                <a:gd name="T12" fmla="*/ 644 w 808"/>
                <a:gd name="T13" fmla="*/ 867 h 1312"/>
                <a:gd name="T14" fmla="*/ 618 w 808"/>
                <a:gd name="T15" fmla="*/ 857 h 1312"/>
                <a:gd name="T16" fmla="*/ 588 w 808"/>
                <a:gd name="T17" fmla="*/ 861 h 1312"/>
                <a:gd name="T18" fmla="*/ 574 w 808"/>
                <a:gd name="T19" fmla="*/ 864 h 1312"/>
                <a:gd name="T20" fmla="*/ 562 w 808"/>
                <a:gd name="T21" fmla="*/ 832 h 1312"/>
                <a:gd name="T22" fmla="*/ 558 w 808"/>
                <a:gd name="T23" fmla="*/ 802 h 1312"/>
                <a:gd name="T24" fmla="*/ 531 w 808"/>
                <a:gd name="T25" fmla="*/ 789 h 1312"/>
                <a:gd name="T26" fmla="*/ 522 w 808"/>
                <a:gd name="T27" fmla="*/ 763 h 1312"/>
                <a:gd name="T28" fmla="*/ 520 w 808"/>
                <a:gd name="T29" fmla="*/ 733 h 1312"/>
                <a:gd name="T30" fmla="*/ 504 w 808"/>
                <a:gd name="T31" fmla="*/ 701 h 1312"/>
                <a:gd name="T32" fmla="*/ 500 w 808"/>
                <a:gd name="T33" fmla="*/ 666 h 1312"/>
                <a:gd name="T34" fmla="*/ 495 w 808"/>
                <a:gd name="T35" fmla="*/ 640 h 1312"/>
                <a:gd name="T36" fmla="*/ 475 w 808"/>
                <a:gd name="T37" fmla="*/ 623 h 1312"/>
                <a:gd name="T38" fmla="*/ 456 w 808"/>
                <a:gd name="T39" fmla="*/ 644 h 1312"/>
                <a:gd name="T40" fmla="*/ 432 w 808"/>
                <a:gd name="T41" fmla="*/ 657 h 1312"/>
                <a:gd name="T42" fmla="*/ 409 w 808"/>
                <a:gd name="T43" fmla="*/ 637 h 1312"/>
                <a:gd name="T44" fmla="*/ 416 w 808"/>
                <a:gd name="T45" fmla="*/ 614 h 1312"/>
                <a:gd name="T46" fmla="*/ 424 w 808"/>
                <a:gd name="T47" fmla="*/ 588 h 1312"/>
                <a:gd name="T48" fmla="*/ 432 w 808"/>
                <a:gd name="T49" fmla="*/ 567 h 1312"/>
                <a:gd name="T50" fmla="*/ 424 w 808"/>
                <a:gd name="T51" fmla="*/ 541 h 1312"/>
                <a:gd name="T52" fmla="*/ 435 w 808"/>
                <a:gd name="T53" fmla="*/ 516 h 1312"/>
                <a:gd name="T54" fmla="*/ 451 w 808"/>
                <a:gd name="T55" fmla="*/ 486 h 1312"/>
                <a:gd name="T56" fmla="*/ 462 w 808"/>
                <a:gd name="T57" fmla="*/ 459 h 1312"/>
                <a:gd name="T58" fmla="*/ 435 w 808"/>
                <a:gd name="T59" fmla="*/ 450 h 1312"/>
                <a:gd name="T60" fmla="*/ 420 w 808"/>
                <a:gd name="T61" fmla="*/ 432 h 1312"/>
                <a:gd name="T62" fmla="*/ 406 w 808"/>
                <a:gd name="T63" fmla="*/ 421 h 1312"/>
                <a:gd name="T64" fmla="*/ 393 w 808"/>
                <a:gd name="T65" fmla="*/ 393 h 1312"/>
                <a:gd name="T66" fmla="*/ 373 w 808"/>
                <a:gd name="T67" fmla="*/ 358 h 1312"/>
                <a:gd name="T68" fmla="*/ 357 w 808"/>
                <a:gd name="T69" fmla="*/ 329 h 1312"/>
                <a:gd name="T70" fmla="*/ 324 w 808"/>
                <a:gd name="T71" fmla="*/ 299 h 1312"/>
                <a:gd name="T72" fmla="*/ 322 w 808"/>
                <a:gd name="T73" fmla="*/ 279 h 1312"/>
                <a:gd name="T74" fmla="*/ 322 w 808"/>
                <a:gd name="T75" fmla="*/ 253 h 1312"/>
                <a:gd name="T76" fmla="*/ 313 w 808"/>
                <a:gd name="T77" fmla="*/ 230 h 1312"/>
                <a:gd name="T78" fmla="*/ 298 w 808"/>
                <a:gd name="T79" fmla="*/ 197 h 1312"/>
                <a:gd name="T80" fmla="*/ 134 w 808"/>
                <a:gd name="T81" fmla="*/ 449 h 1312"/>
                <a:gd name="T82" fmla="*/ 142 w 808"/>
                <a:gd name="T83" fmla="*/ 473 h 1312"/>
                <a:gd name="T84" fmla="*/ 134 w 808"/>
                <a:gd name="T85" fmla="*/ 499 h 1312"/>
                <a:gd name="T86" fmla="*/ 141 w 808"/>
                <a:gd name="T87" fmla="*/ 529 h 1312"/>
                <a:gd name="T88" fmla="*/ 156 w 808"/>
                <a:gd name="T89" fmla="*/ 544 h 1312"/>
                <a:gd name="T90" fmla="*/ 175 w 808"/>
                <a:gd name="T91" fmla="*/ 570 h 1312"/>
                <a:gd name="T92" fmla="*/ 172 w 808"/>
                <a:gd name="T93" fmla="*/ 603 h 1312"/>
                <a:gd name="T94" fmla="*/ 152 w 808"/>
                <a:gd name="T95" fmla="*/ 629 h 1312"/>
                <a:gd name="T96" fmla="*/ 141 w 808"/>
                <a:gd name="T97" fmla="*/ 649 h 1312"/>
                <a:gd name="T98" fmla="*/ 126 w 808"/>
                <a:gd name="T99" fmla="*/ 675 h 1312"/>
                <a:gd name="T100" fmla="*/ 109 w 808"/>
                <a:gd name="T101" fmla="*/ 714 h 1312"/>
                <a:gd name="T102" fmla="*/ 87 w 808"/>
                <a:gd name="T103" fmla="*/ 731 h 1312"/>
                <a:gd name="T104" fmla="*/ 75 w 808"/>
                <a:gd name="T105" fmla="*/ 743 h 1312"/>
                <a:gd name="T106" fmla="*/ 58 w 808"/>
                <a:gd name="T107" fmla="*/ 767 h 1312"/>
                <a:gd name="T108" fmla="*/ 50 w 808"/>
                <a:gd name="T109" fmla="*/ 787 h 1312"/>
                <a:gd name="T110" fmla="*/ 58 w 808"/>
                <a:gd name="T111" fmla="*/ 800 h 1312"/>
                <a:gd name="T112" fmla="*/ 79 w 808"/>
                <a:gd name="T113" fmla="*/ 819 h 1312"/>
                <a:gd name="T114" fmla="*/ 73 w 808"/>
                <a:gd name="T115" fmla="*/ 847 h 1312"/>
                <a:gd name="T116" fmla="*/ 66 w 808"/>
                <a:gd name="T117" fmla="*/ 876 h 1312"/>
                <a:gd name="T118" fmla="*/ 56 w 808"/>
                <a:gd name="T119" fmla="*/ 902 h 1312"/>
                <a:gd name="T120" fmla="*/ 705 w 808"/>
                <a:gd name="T121" fmla="*/ 1306 h 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8" h="1312">
                  <a:moveTo>
                    <a:pt x="806" y="883"/>
                  </a:moveTo>
                  <a:cubicBezTo>
                    <a:pt x="804" y="882"/>
                    <a:pt x="802" y="880"/>
                    <a:pt x="801" y="879"/>
                  </a:cubicBezTo>
                  <a:cubicBezTo>
                    <a:pt x="800" y="878"/>
                    <a:pt x="799" y="873"/>
                    <a:pt x="798" y="872"/>
                  </a:cubicBezTo>
                  <a:cubicBezTo>
                    <a:pt x="798" y="871"/>
                    <a:pt x="796" y="869"/>
                    <a:pt x="796" y="869"/>
                  </a:cubicBezTo>
                  <a:cubicBezTo>
                    <a:pt x="795" y="868"/>
                    <a:pt x="794" y="865"/>
                    <a:pt x="793" y="864"/>
                  </a:cubicBezTo>
                  <a:cubicBezTo>
                    <a:pt x="792" y="864"/>
                    <a:pt x="790" y="863"/>
                    <a:pt x="790" y="862"/>
                  </a:cubicBezTo>
                  <a:cubicBezTo>
                    <a:pt x="789" y="861"/>
                    <a:pt x="790" y="859"/>
                    <a:pt x="791" y="858"/>
                  </a:cubicBezTo>
                  <a:cubicBezTo>
                    <a:pt x="791" y="856"/>
                    <a:pt x="791" y="853"/>
                    <a:pt x="791" y="852"/>
                  </a:cubicBezTo>
                  <a:cubicBezTo>
                    <a:pt x="790" y="850"/>
                    <a:pt x="786" y="849"/>
                    <a:pt x="785" y="848"/>
                  </a:cubicBezTo>
                  <a:cubicBezTo>
                    <a:pt x="785" y="846"/>
                    <a:pt x="785" y="843"/>
                    <a:pt x="785" y="841"/>
                  </a:cubicBezTo>
                  <a:cubicBezTo>
                    <a:pt x="784" y="840"/>
                    <a:pt x="784" y="837"/>
                    <a:pt x="783" y="836"/>
                  </a:cubicBezTo>
                  <a:cubicBezTo>
                    <a:pt x="782" y="836"/>
                    <a:pt x="780" y="836"/>
                    <a:pt x="779" y="835"/>
                  </a:cubicBezTo>
                  <a:cubicBezTo>
                    <a:pt x="778" y="834"/>
                    <a:pt x="777" y="832"/>
                    <a:pt x="776" y="831"/>
                  </a:cubicBezTo>
                  <a:cubicBezTo>
                    <a:pt x="775" y="830"/>
                    <a:pt x="773" y="829"/>
                    <a:pt x="772" y="830"/>
                  </a:cubicBezTo>
                  <a:cubicBezTo>
                    <a:pt x="771" y="831"/>
                    <a:pt x="773" y="835"/>
                    <a:pt x="772" y="836"/>
                  </a:cubicBezTo>
                  <a:cubicBezTo>
                    <a:pt x="770" y="837"/>
                    <a:pt x="768" y="834"/>
                    <a:pt x="767" y="834"/>
                  </a:cubicBezTo>
                  <a:cubicBezTo>
                    <a:pt x="765" y="834"/>
                    <a:pt x="763" y="834"/>
                    <a:pt x="762" y="835"/>
                  </a:cubicBezTo>
                  <a:cubicBezTo>
                    <a:pt x="761" y="835"/>
                    <a:pt x="760" y="837"/>
                    <a:pt x="760" y="838"/>
                  </a:cubicBezTo>
                  <a:cubicBezTo>
                    <a:pt x="760" y="839"/>
                    <a:pt x="761" y="841"/>
                    <a:pt x="761" y="842"/>
                  </a:cubicBezTo>
                  <a:cubicBezTo>
                    <a:pt x="761" y="844"/>
                    <a:pt x="759" y="846"/>
                    <a:pt x="758" y="848"/>
                  </a:cubicBezTo>
                  <a:cubicBezTo>
                    <a:pt x="757" y="848"/>
                    <a:pt x="755" y="849"/>
                    <a:pt x="754" y="850"/>
                  </a:cubicBezTo>
                  <a:cubicBezTo>
                    <a:pt x="754" y="851"/>
                    <a:pt x="753" y="853"/>
                    <a:pt x="754" y="854"/>
                  </a:cubicBezTo>
                  <a:cubicBezTo>
                    <a:pt x="754" y="856"/>
                    <a:pt x="757" y="858"/>
                    <a:pt x="758" y="859"/>
                  </a:cubicBezTo>
                  <a:cubicBezTo>
                    <a:pt x="758" y="861"/>
                    <a:pt x="760" y="863"/>
                    <a:pt x="760" y="864"/>
                  </a:cubicBezTo>
                  <a:cubicBezTo>
                    <a:pt x="759" y="865"/>
                    <a:pt x="757" y="867"/>
                    <a:pt x="756" y="867"/>
                  </a:cubicBezTo>
                  <a:cubicBezTo>
                    <a:pt x="755" y="867"/>
                    <a:pt x="752" y="866"/>
                    <a:pt x="751" y="865"/>
                  </a:cubicBezTo>
                  <a:cubicBezTo>
                    <a:pt x="750" y="864"/>
                    <a:pt x="749" y="862"/>
                    <a:pt x="747" y="861"/>
                  </a:cubicBezTo>
                  <a:cubicBezTo>
                    <a:pt x="747" y="861"/>
                    <a:pt x="745" y="860"/>
                    <a:pt x="745" y="860"/>
                  </a:cubicBezTo>
                  <a:cubicBezTo>
                    <a:pt x="743" y="860"/>
                    <a:pt x="741" y="862"/>
                    <a:pt x="740" y="862"/>
                  </a:cubicBezTo>
                  <a:cubicBezTo>
                    <a:pt x="738" y="862"/>
                    <a:pt x="736" y="859"/>
                    <a:pt x="734" y="859"/>
                  </a:cubicBezTo>
                  <a:cubicBezTo>
                    <a:pt x="733" y="859"/>
                    <a:pt x="730" y="859"/>
                    <a:pt x="729" y="860"/>
                  </a:cubicBezTo>
                  <a:cubicBezTo>
                    <a:pt x="727" y="860"/>
                    <a:pt x="724" y="862"/>
                    <a:pt x="723" y="862"/>
                  </a:cubicBezTo>
                  <a:cubicBezTo>
                    <a:pt x="722" y="863"/>
                    <a:pt x="719" y="864"/>
                    <a:pt x="718" y="865"/>
                  </a:cubicBezTo>
                  <a:cubicBezTo>
                    <a:pt x="717" y="865"/>
                    <a:pt x="714" y="866"/>
                    <a:pt x="713" y="866"/>
                  </a:cubicBezTo>
                  <a:cubicBezTo>
                    <a:pt x="712" y="865"/>
                    <a:pt x="711" y="862"/>
                    <a:pt x="711" y="861"/>
                  </a:cubicBezTo>
                  <a:cubicBezTo>
                    <a:pt x="710" y="860"/>
                    <a:pt x="710" y="856"/>
                    <a:pt x="709" y="855"/>
                  </a:cubicBezTo>
                  <a:cubicBezTo>
                    <a:pt x="708" y="854"/>
                    <a:pt x="705" y="854"/>
                    <a:pt x="703" y="854"/>
                  </a:cubicBezTo>
                  <a:cubicBezTo>
                    <a:pt x="702" y="855"/>
                    <a:pt x="699" y="857"/>
                    <a:pt x="698" y="857"/>
                  </a:cubicBezTo>
                  <a:cubicBezTo>
                    <a:pt x="697" y="858"/>
                    <a:pt x="695" y="858"/>
                    <a:pt x="694" y="858"/>
                  </a:cubicBezTo>
                  <a:cubicBezTo>
                    <a:pt x="693" y="858"/>
                    <a:pt x="692" y="856"/>
                    <a:pt x="691" y="856"/>
                  </a:cubicBezTo>
                  <a:cubicBezTo>
                    <a:pt x="690" y="856"/>
                    <a:pt x="689" y="859"/>
                    <a:pt x="688" y="860"/>
                  </a:cubicBezTo>
                  <a:cubicBezTo>
                    <a:pt x="687" y="860"/>
                    <a:pt x="686" y="858"/>
                    <a:pt x="685" y="858"/>
                  </a:cubicBezTo>
                  <a:cubicBezTo>
                    <a:pt x="684" y="857"/>
                    <a:pt x="681" y="858"/>
                    <a:pt x="680" y="858"/>
                  </a:cubicBezTo>
                  <a:cubicBezTo>
                    <a:pt x="679" y="858"/>
                    <a:pt x="678" y="857"/>
                    <a:pt x="677" y="856"/>
                  </a:cubicBezTo>
                  <a:cubicBezTo>
                    <a:pt x="677" y="856"/>
                    <a:pt x="675" y="854"/>
                    <a:pt x="675" y="854"/>
                  </a:cubicBezTo>
                  <a:cubicBezTo>
                    <a:pt x="673" y="854"/>
                    <a:pt x="671" y="857"/>
                    <a:pt x="670" y="857"/>
                  </a:cubicBezTo>
                  <a:cubicBezTo>
                    <a:pt x="669" y="857"/>
                    <a:pt x="667" y="856"/>
                    <a:pt x="666" y="855"/>
                  </a:cubicBezTo>
                  <a:cubicBezTo>
                    <a:pt x="666" y="854"/>
                    <a:pt x="666" y="851"/>
                    <a:pt x="665" y="850"/>
                  </a:cubicBezTo>
                  <a:cubicBezTo>
                    <a:pt x="665" y="849"/>
                    <a:pt x="662" y="847"/>
                    <a:pt x="661" y="847"/>
                  </a:cubicBezTo>
                  <a:cubicBezTo>
                    <a:pt x="661" y="847"/>
                    <a:pt x="658" y="847"/>
                    <a:pt x="657" y="847"/>
                  </a:cubicBezTo>
                  <a:cubicBezTo>
                    <a:pt x="657" y="848"/>
                    <a:pt x="657" y="850"/>
                    <a:pt x="656" y="851"/>
                  </a:cubicBezTo>
                  <a:cubicBezTo>
                    <a:pt x="655" y="852"/>
                    <a:pt x="653" y="852"/>
                    <a:pt x="652" y="852"/>
                  </a:cubicBezTo>
                  <a:cubicBezTo>
                    <a:pt x="651" y="852"/>
                    <a:pt x="649" y="852"/>
                    <a:pt x="648" y="852"/>
                  </a:cubicBezTo>
                  <a:cubicBezTo>
                    <a:pt x="648" y="853"/>
                    <a:pt x="647" y="855"/>
                    <a:pt x="647" y="856"/>
                  </a:cubicBezTo>
                  <a:cubicBezTo>
                    <a:pt x="647" y="858"/>
                    <a:pt x="648" y="861"/>
                    <a:pt x="647" y="863"/>
                  </a:cubicBezTo>
                  <a:cubicBezTo>
                    <a:pt x="647" y="864"/>
                    <a:pt x="645" y="867"/>
                    <a:pt x="644" y="867"/>
                  </a:cubicBezTo>
                  <a:cubicBezTo>
                    <a:pt x="643" y="868"/>
                    <a:pt x="641" y="866"/>
                    <a:pt x="640" y="865"/>
                  </a:cubicBezTo>
                  <a:cubicBezTo>
                    <a:pt x="639" y="865"/>
                    <a:pt x="638" y="862"/>
                    <a:pt x="637" y="861"/>
                  </a:cubicBezTo>
                  <a:cubicBezTo>
                    <a:pt x="637" y="860"/>
                    <a:pt x="635" y="860"/>
                    <a:pt x="634" y="860"/>
                  </a:cubicBezTo>
                  <a:cubicBezTo>
                    <a:pt x="633" y="860"/>
                    <a:pt x="631" y="862"/>
                    <a:pt x="630" y="862"/>
                  </a:cubicBezTo>
                  <a:cubicBezTo>
                    <a:pt x="629" y="862"/>
                    <a:pt x="627" y="861"/>
                    <a:pt x="627" y="861"/>
                  </a:cubicBezTo>
                  <a:cubicBezTo>
                    <a:pt x="626" y="860"/>
                    <a:pt x="625" y="858"/>
                    <a:pt x="625" y="858"/>
                  </a:cubicBezTo>
                  <a:cubicBezTo>
                    <a:pt x="624" y="858"/>
                    <a:pt x="622" y="859"/>
                    <a:pt x="621" y="858"/>
                  </a:cubicBezTo>
                  <a:cubicBezTo>
                    <a:pt x="620" y="858"/>
                    <a:pt x="619" y="857"/>
                    <a:pt x="618" y="857"/>
                  </a:cubicBezTo>
                  <a:cubicBezTo>
                    <a:pt x="617" y="856"/>
                    <a:pt x="614" y="856"/>
                    <a:pt x="612" y="856"/>
                  </a:cubicBezTo>
                  <a:cubicBezTo>
                    <a:pt x="611" y="856"/>
                    <a:pt x="609" y="856"/>
                    <a:pt x="608" y="856"/>
                  </a:cubicBezTo>
                  <a:cubicBezTo>
                    <a:pt x="608" y="855"/>
                    <a:pt x="607" y="853"/>
                    <a:pt x="607" y="853"/>
                  </a:cubicBezTo>
                  <a:cubicBezTo>
                    <a:pt x="606" y="852"/>
                    <a:pt x="604" y="851"/>
                    <a:pt x="603" y="851"/>
                  </a:cubicBezTo>
                  <a:cubicBezTo>
                    <a:pt x="602" y="851"/>
                    <a:pt x="601" y="852"/>
                    <a:pt x="600" y="853"/>
                  </a:cubicBezTo>
                  <a:cubicBezTo>
                    <a:pt x="599" y="853"/>
                    <a:pt x="597" y="852"/>
                    <a:pt x="596" y="853"/>
                  </a:cubicBezTo>
                  <a:cubicBezTo>
                    <a:pt x="595" y="853"/>
                    <a:pt x="592" y="856"/>
                    <a:pt x="591" y="857"/>
                  </a:cubicBezTo>
                  <a:cubicBezTo>
                    <a:pt x="590" y="858"/>
                    <a:pt x="589" y="859"/>
                    <a:pt x="588" y="861"/>
                  </a:cubicBezTo>
                  <a:cubicBezTo>
                    <a:pt x="588" y="861"/>
                    <a:pt x="588" y="863"/>
                    <a:pt x="588" y="864"/>
                  </a:cubicBezTo>
                  <a:cubicBezTo>
                    <a:pt x="588" y="865"/>
                    <a:pt x="589" y="866"/>
                    <a:pt x="590" y="867"/>
                  </a:cubicBezTo>
                  <a:cubicBezTo>
                    <a:pt x="590" y="868"/>
                    <a:pt x="591" y="871"/>
                    <a:pt x="590" y="872"/>
                  </a:cubicBezTo>
                  <a:cubicBezTo>
                    <a:pt x="590" y="873"/>
                    <a:pt x="588" y="874"/>
                    <a:pt x="587" y="874"/>
                  </a:cubicBezTo>
                  <a:cubicBezTo>
                    <a:pt x="586" y="875"/>
                    <a:pt x="584" y="875"/>
                    <a:pt x="582" y="875"/>
                  </a:cubicBezTo>
                  <a:cubicBezTo>
                    <a:pt x="581" y="874"/>
                    <a:pt x="580" y="872"/>
                    <a:pt x="580" y="871"/>
                  </a:cubicBezTo>
                  <a:cubicBezTo>
                    <a:pt x="579" y="870"/>
                    <a:pt x="579" y="867"/>
                    <a:pt x="578" y="866"/>
                  </a:cubicBezTo>
                  <a:cubicBezTo>
                    <a:pt x="577" y="866"/>
                    <a:pt x="575" y="865"/>
                    <a:pt x="574" y="864"/>
                  </a:cubicBezTo>
                  <a:cubicBezTo>
                    <a:pt x="573" y="864"/>
                    <a:pt x="571" y="862"/>
                    <a:pt x="570" y="861"/>
                  </a:cubicBezTo>
                  <a:cubicBezTo>
                    <a:pt x="569" y="861"/>
                    <a:pt x="567" y="859"/>
                    <a:pt x="567" y="858"/>
                  </a:cubicBezTo>
                  <a:cubicBezTo>
                    <a:pt x="566" y="856"/>
                    <a:pt x="566" y="852"/>
                    <a:pt x="566" y="852"/>
                  </a:cubicBezTo>
                  <a:cubicBezTo>
                    <a:pt x="566" y="851"/>
                    <a:pt x="565" y="848"/>
                    <a:pt x="565" y="846"/>
                  </a:cubicBezTo>
                  <a:cubicBezTo>
                    <a:pt x="565" y="845"/>
                    <a:pt x="566" y="843"/>
                    <a:pt x="566" y="843"/>
                  </a:cubicBezTo>
                  <a:cubicBezTo>
                    <a:pt x="566" y="842"/>
                    <a:pt x="565" y="840"/>
                    <a:pt x="565" y="839"/>
                  </a:cubicBezTo>
                  <a:cubicBezTo>
                    <a:pt x="565" y="839"/>
                    <a:pt x="565" y="837"/>
                    <a:pt x="564" y="836"/>
                  </a:cubicBezTo>
                  <a:cubicBezTo>
                    <a:pt x="564" y="835"/>
                    <a:pt x="562" y="833"/>
                    <a:pt x="562" y="832"/>
                  </a:cubicBezTo>
                  <a:cubicBezTo>
                    <a:pt x="561" y="831"/>
                    <a:pt x="561" y="829"/>
                    <a:pt x="561" y="828"/>
                  </a:cubicBezTo>
                  <a:cubicBezTo>
                    <a:pt x="562" y="827"/>
                    <a:pt x="564" y="827"/>
                    <a:pt x="564" y="827"/>
                  </a:cubicBezTo>
                  <a:cubicBezTo>
                    <a:pt x="565" y="826"/>
                    <a:pt x="566" y="824"/>
                    <a:pt x="566" y="823"/>
                  </a:cubicBezTo>
                  <a:cubicBezTo>
                    <a:pt x="566" y="822"/>
                    <a:pt x="565" y="820"/>
                    <a:pt x="565" y="819"/>
                  </a:cubicBezTo>
                  <a:cubicBezTo>
                    <a:pt x="565" y="817"/>
                    <a:pt x="564" y="814"/>
                    <a:pt x="563" y="813"/>
                  </a:cubicBezTo>
                  <a:cubicBezTo>
                    <a:pt x="563" y="812"/>
                    <a:pt x="561" y="811"/>
                    <a:pt x="560" y="810"/>
                  </a:cubicBezTo>
                  <a:cubicBezTo>
                    <a:pt x="560" y="809"/>
                    <a:pt x="560" y="806"/>
                    <a:pt x="560" y="805"/>
                  </a:cubicBezTo>
                  <a:cubicBezTo>
                    <a:pt x="560" y="804"/>
                    <a:pt x="558" y="803"/>
                    <a:pt x="558" y="802"/>
                  </a:cubicBezTo>
                  <a:cubicBezTo>
                    <a:pt x="558" y="801"/>
                    <a:pt x="558" y="798"/>
                    <a:pt x="558" y="797"/>
                  </a:cubicBezTo>
                  <a:cubicBezTo>
                    <a:pt x="557" y="796"/>
                    <a:pt x="555" y="796"/>
                    <a:pt x="554" y="796"/>
                  </a:cubicBezTo>
                  <a:cubicBezTo>
                    <a:pt x="553" y="795"/>
                    <a:pt x="552" y="792"/>
                    <a:pt x="551" y="791"/>
                  </a:cubicBezTo>
                  <a:cubicBezTo>
                    <a:pt x="550" y="790"/>
                    <a:pt x="548" y="788"/>
                    <a:pt x="547" y="788"/>
                  </a:cubicBezTo>
                  <a:cubicBezTo>
                    <a:pt x="546" y="787"/>
                    <a:pt x="543" y="788"/>
                    <a:pt x="542" y="788"/>
                  </a:cubicBezTo>
                  <a:cubicBezTo>
                    <a:pt x="541" y="789"/>
                    <a:pt x="539" y="791"/>
                    <a:pt x="538" y="791"/>
                  </a:cubicBezTo>
                  <a:cubicBezTo>
                    <a:pt x="537" y="792"/>
                    <a:pt x="535" y="793"/>
                    <a:pt x="534" y="793"/>
                  </a:cubicBezTo>
                  <a:cubicBezTo>
                    <a:pt x="533" y="793"/>
                    <a:pt x="532" y="790"/>
                    <a:pt x="531" y="789"/>
                  </a:cubicBezTo>
                  <a:cubicBezTo>
                    <a:pt x="531" y="788"/>
                    <a:pt x="531" y="786"/>
                    <a:pt x="530" y="785"/>
                  </a:cubicBezTo>
                  <a:cubicBezTo>
                    <a:pt x="530" y="784"/>
                    <a:pt x="529" y="783"/>
                    <a:pt x="528" y="782"/>
                  </a:cubicBezTo>
                  <a:cubicBezTo>
                    <a:pt x="527" y="782"/>
                    <a:pt x="524" y="781"/>
                    <a:pt x="523" y="780"/>
                  </a:cubicBezTo>
                  <a:cubicBezTo>
                    <a:pt x="522" y="779"/>
                    <a:pt x="521" y="777"/>
                    <a:pt x="520" y="776"/>
                  </a:cubicBezTo>
                  <a:cubicBezTo>
                    <a:pt x="520" y="774"/>
                    <a:pt x="520" y="771"/>
                    <a:pt x="520" y="770"/>
                  </a:cubicBezTo>
                  <a:cubicBezTo>
                    <a:pt x="520" y="769"/>
                    <a:pt x="519" y="767"/>
                    <a:pt x="519" y="766"/>
                  </a:cubicBezTo>
                  <a:cubicBezTo>
                    <a:pt x="519" y="765"/>
                    <a:pt x="518" y="764"/>
                    <a:pt x="519" y="763"/>
                  </a:cubicBezTo>
                  <a:cubicBezTo>
                    <a:pt x="519" y="763"/>
                    <a:pt x="521" y="764"/>
                    <a:pt x="522" y="763"/>
                  </a:cubicBezTo>
                  <a:cubicBezTo>
                    <a:pt x="523" y="763"/>
                    <a:pt x="524" y="762"/>
                    <a:pt x="525" y="761"/>
                  </a:cubicBezTo>
                  <a:cubicBezTo>
                    <a:pt x="526" y="760"/>
                    <a:pt x="525" y="757"/>
                    <a:pt x="526" y="755"/>
                  </a:cubicBezTo>
                  <a:cubicBezTo>
                    <a:pt x="526" y="754"/>
                    <a:pt x="529" y="753"/>
                    <a:pt x="529" y="752"/>
                  </a:cubicBezTo>
                  <a:cubicBezTo>
                    <a:pt x="529" y="751"/>
                    <a:pt x="528" y="749"/>
                    <a:pt x="527" y="748"/>
                  </a:cubicBezTo>
                  <a:cubicBezTo>
                    <a:pt x="527" y="747"/>
                    <a:pt x="527" y="744"/>
                    <a:pt x="526" y="743"/>
                  </a:cubicBezTo>
                  <a:cubicBezTo>
                    <a:pt x="525" y="742"/>
                    <a:pt x="522" y="742"/>
                    <a:pt x="521" y="742"/>
                  </a:cubicBezTo>
                  <a:cubicBezTo>
                    <a:pt x="520" y="741"/>
                    <a:pt x="520" y="739"/>
                    <a:pt x="520" y="738"/>
                  </a:cubicBezTo>
                  <a:cubicBezTo>
                    <a:pt x="519" y="737"/>
                    <a:pt x="521" y="734"/>
                    <a:pt x="520" y="733"/>
                  </a:cubicBezTo>
                  <a:cubicBezTo>
                    <a:pt x="519" y="732"/>
                    <a:pt x="517" y="732"/>
                    <a:pt x="516" y="732"/>
                  </a:cubicBezTo>
                  <a:cubicBezTo>
                    <a:pt x="515" y="731"/>
                    <a:pt x="513" y="729"/>
                    <a:pt x="512" y="728"/>
                  </a:cubicBezTo>
                  <a:cubicBezTo>
                    <a:pt x="512" y="727"/>
                    <a:pt x="512" y="725"/>
                    <a:pt x="512" y="724"/>
                  </a:cubicBezTo>
                  <a:cubicBezTo>
                    <a:pt x="512" y="722"/>
                    <a:pt x="513" y="719"/>
                    <a:pt x="512" y="717"/>
                  </a:cubicBezTo>
                  <a:cubicBezTo>
                    <a:pt x="512" y="716"/>
                    <a:pt x="509" y="715"/>
                    <a:pt x="508" y="714"/>
                  </a:cubicBezTo>
                  <a:cubicBezTo>
                    <a:pt x="507" y="712"/>
                    <a:pt x="507" y="710"/>
                    <a:pt x="506" y="709"/>
                  </a:cubicBezTo>
                  <a:cubicBezTo>
                    <a:pt x="506" y="708"/>
                    <a:pt x="504" y="707"/>
                    <a:pt x="504" y="706"/>
                  </a:cubicBezTo>
                  <a:cubicBezTo>
                    <a:pt x="503" y="705"/>
                    <a:pt x="504" y="702"/>
                    <a:pt x="504" y="701"/>
                  </a:cubicBezTo>
                  <a:cubicBezTo>
                    <a:pt x="503" y="699"/>
                    <a:pt x="501" y="697"/>
                    <a:pt x="500" y="695"/>
                  </a:cubicBezTo>
                  <a:cubicBezTo>
                    <a:pt x="500" y="694"/>
                    <a:pt x="498" y="692"/>
                    <a:pt x="498" y="690"/>
                  </a:cubicBezTo>
                  <a:cubicBezTo>
                    <a:pt x="498" y="689"/>
                    <a:pt x="499" y="687"/>
                    <a:pt x="499" y="685"/>
                  </a:cubicBezTo>
                  <a:cubicBezTo>
                    <a:pt x="500" y="684"/>
                    <a:pt x="500" y="682"/>
                    <a:pt x="500" y="681"/>
                  </a:cubicBezTo>
                  <a:cubicBezTo>
                    <a:pt x="499" y="680"/>
                    <a:pt x="497" y="678"/>
                    <a:pt x="496" y="677"/>
                  </a:cubicBezTo>
                  <a:cubicBezTo>
                    <a:pt x="496" y="676"/>
                    <a:pt x="497" y="674"/>
                    <a:pt x="497" y="672"/>
                  </a:cubicBezTo>
                  <a:cubicBezTo>
                    <a:pt x="497" y="671"/>
                    <a:pt x="496" y="669"/>
                    <a:pt x="496" y="668"/>
                  </a:cubicBezTo>
                  <a:cubicBezTo>
                    <a:pt x="497" y="667"/>
                    <a:pt x="500" y="667"/>
                    <a:pt x="500" y="666"/>
                  </a:cubicBezTo>
                  <a:cubicBezTo>
                    <a:pt x="501" y="665"/>
                    <a:pt x="501" y="663"/>
                    <a:pt x="501" y="662"/>
                  </a:cubicBezTo>
                  <a:cubicBezTo>
                    <a:pt x="501" y="661"/>
                    <a:pt x="500" y="659"/>
                    <a:pt x="500" y="658"/>
                  </a:cubicBezTo>
                  <a:cubicBezTo>
                    <a:pt x="499" y="657"/>
                    <a:pt x="497" y="658"/>
                    <a:pt x="496" y="658"/>
                  </a:cubicBezTo>
                  <a:cubicBezTo>
                    <a:pt x="495" y="658"/>
                    <a:pt x="493" y="657"/>
                    <a:pt x="493" y="656"/>
                  </a:cubicBezTo>
                  <a:cubicBezTo>
                    <a:pt x="492" y="654"/>
                    <a:pt x="494" y="650"/>
                    <a:pt x="494" y="649"/>
                  </a:cubicBezTo>
                  <a:cubicBezTo>
                    <a:pt x="495" y="648"/>
                    <a:pt x="496" y="647"/>
                    <a:pt x="497" y="646"/>
                  </a:cubicBezTo>
                  <a:cubicBezTo>
                    <a:pt x="497" y="646"/>
                    <a:pt x="497" y="644"/>
                    <a:pt x="497" y="643"/>
                  </a:cubicBezTo>
                  <a:cubicBezTo>
                    <a:pt x="497" y="642"/>
                    <a:pt x="496" y="640"/>
                    <a:pt x="495" y="640"/>
                  </a:cubicBezTo>
                  <a:cubicBezTo>
                    <a:pt x="494" y="639"/>
                    <a:pt x="493" y="639"/>
                    <a:pt x="492" y="638"/>
                  </a:cubicBezTo>
                  <a:cubicBezTo>
                    <a:pt x="491" y="638"/>
                    <a:pt x="489" y="639"/>
                    <a:pt x="489" y="639"/>
                  </a:cubicBezTo>
                  <a:cubicBezTo>
                    <a:pt x="488" y="639"/>
                    <a:pt x="486" y="639"/>
                    <a:pt x="485" y="638"/>
                  </a:cubicBezTo>
                  <a:cubicBezTo>
                    <a:pt x="485" y="637"/>
                    <a:pt x="487" y="634"/>
                    <a:pt x="486" y="633"/>
                  </a:cubicBezTo>
                  <a:cubicBezTo>
                    <a:pt x="486" y="632"/>
                    <a:pt x="485" y="630"/>
                    <a:pt x="484" y="629"/>
                  </a:cubicBezTo>
                  <a:cubicBezTo>
                    <a:pt x="483" y="628"/>
                    <a:pt x="483" y="626"/>
                    <a:pt x="482" y="626"/>
                  </a:cubicBezTo>
                  <a:cubicBezTo>
                    <a:pt x="481" y="625"/>
                    <a:pt x="479" y="623"/>
                    <a:pt x="478" y="623"/>
                  </a:cubicBezTo>
                  <a:cubicBezTo>
                    <a:pt x="478" y="623"/>
                    <a:pt x="476" y="623"/>
                    <a:pt x="475" y="623"/>
                  </a:cubicBezTo>
                  <a:cubicBezTo>
                    <a:pt x="474" y="624"/>
                    <a:pt x="474" y="626"/>
                    <a:pt x="473" y="627"/>
                  </a:cubicBezTo>
                  <a:cubicBezTo>
                    <a:pt x="473" y="628"/>
                    <a:pt x="473" y="631"/>
                    <a:pt x="472" y="632"/>
                  </a:cubicBezTo>
                  <a:cubicBezTo>
                    <a:pt x="472" y="633"/>
                    <a:pt x="469" y="633"/>
                    <a:pt x="469" y="633"/>
                  </a:cubicBezTo>
                  <a:cubicBezTo>
                    <a:pt x="468" y="634"/>
                    <a:pt x="465" y="634"/>
                    <a:pt x="465" y="635"/>
                  </a:cubicBezTo>
                  <a:cubicBezTo>
                    <a:pt x="464" y="636"/>
                    <a:pt x="465" y="638"/>
                    <a:pt x="464" y="639"/>
                  </a:cubicBezTo>
                  <a:cubicBezTo>
                    <a:pt x="464" y="640"/>
                    <a:pt x="463" y="641"/>
                    <a:pt x="463" y="641"/>
                  </a:cubicBezTo>
                  <a:cubicBezTo>
                    <a:pt x="462" y="641"/>
                    <a:pt x="460" y="641"/>
                    <a:pt x="459" y="641"/>
                  </a:cubicBezTo>
                  <a:cubicBezTo>
                    <a:pt x="458" y="642"/>
                    <a:pt x="457" y="644"/>
                    <a:pt x="456" y="644"/>
                  </a:cubicBezTo>
                  <a:cubicBezTo>
                    <a:pt x="456" y="645"/>
                    <a:pt x="455" y="645"/>
                    <a:pt x="455" y="646"/>
                  </a:cubicBezTo>
                  <a:cubicBezTo>
                    <a:pt x="453" y="647"/>
                    <a:pt x="450" y="649"/>
                    <a:pt x="448" y="648"/>
                  </a:cubicBezTo>
                  <a:cubicBezTo>
                    <a:pt x="447" y="648"/>
                    <a:pt x="446" y="646"/>
                    <a:pt x="445" y="646"/>
                  </a:cubicBezTo>
                  <a:cubicBezTo>
                    <a:pt x="444" y="646"/>
                    <a:pt x="442" y="647"/>
                    <a:pt x="442" y="647"/>
                  </a:cubicBezTo>
                  <a:cubicBezTo>
                    <a:pt x="441" y="648"/>
                    <a:pt x="441" y="650"/>
                    <a:pt x="441" y="651"/>
                  </a:cubicBezTo>
                  <a:cubicBezTo>
                    <a:pt x="441" y="652"/>
                    <a:pt x="440" y="653"/>
                    <a:pt x="439" y="654"/>
                  </a:cubicBezTo>
                  <a:cubicBezTo>
                    <a:pt x="438" y="654"/>
                    <a:pt x="437" y="656"/>
                    <a:pt x="436" y="657"/>
                  </a:cubicBezTo>
                  <a:cubicBezTo>
                    <a:pt x="435" y="657"/>
                    <a:pt x="433" y="657"/>
                    <a:pt x="432" y="657"/>
                  </a:cubicBezTo>
                  <a:cubicBezTo>
                    <a:pt x="431" y="658"/>
                    <a:pt x="431" y="659"/>
                    <a:pt x="430" y="659"/>
                  </a:cubicBezTo>
                  <a:cubicBezTo>
                    <a:pt x="429" y="659"/>
                    <a:pt x="428" y="657"/>
                    <a:pt x="427" y="657"/>
                  </a:cubicBezTo>
                  <a:cubicBezTo>
                    <a:pt x="427" y="656"/>
                    <a:pt x="427" y="653"/>
                    <a:pt x="427" y="652"/>
                  </a:cubicBezTo>
                  <a:cubicBezTo>
                    <a:pt x="426" y="651"/>
                    <a:pt x="425" y="649"/>
                    <a:pt x="424" y="649"/>
                  </a:cubicBezTo>
                  <a:cubicBezTo>
                    <a:pt x="422" y="648"/>
                    <a:pt x="419" y="647"/>
                    <a:pt x="418" y="645"/>
                  </a:cubicBezTo>
                  <a:cubicBezTo>
                    <a:pt x="417" y="644"/>
                    <a:pt x="417" y="640"/>
                    <a:pt x="416" y="639"/>
                  </a:cubicBezTo>
                  <a:cubicBezTo>
                    <a:pt x="415" y="639"/>
                    <a:pt x="413" y="639"/>
                    <a:pt x="412" y="638"/>
                  </a:cubicBezTo>
                  <a:cubicBezTo>
                    <a:pt x="411" y="638"/>
                    <a:pt x="410" y="637"/>
                    <a:pt x="409" y="637"/>
                  </a:cubicBezTo>
                  <a:cubicBezTo>
                    <a:pt x="408" y="636"/>
                    <a:pt x="406" y="636"/>
                    <a:pt x="406" y="635"/>
                  </a:cubicBezTo>
                  <a:cubicBezTo>
                    <a:pt x="405" y="635"/>
                    <a:pt x="406" y="632"/>
                    <a:pt x="406" y="632"/>
                  </a:cubicBezTo>
                  <a:cubicBezTo>
                    <a:pt x="406" y="631"/>
                    <a:pt x="407" y="629"/>
                    <a:pt x="408" y="628"/>
                  </a:cubicBezTo>
                  <a:cubicBezTo>
                    <a:pt x="408" y="627"/>
                    <a:pt x="406" y="626"/>
                    <a:pt x="406" y="625"/>
                  </a:cubicBezTo>
                  <a:cubicBezTo>
                    <a:pt x="407" y="624"/>
                    <a:pt x="408" y="623"/>
                    <a:pt x="409" y="622"/>
                  </a:cubicBezTo>
                  <a:cubicBezTo>
                    <a:pt x="410" y="622"/>
                    <a:pt x="412" y="623"/>
                    <a:pt x="413" y="622"/>
                  </a:cubicBezTo>
                  <a:cubicBezTo>
                    <a:pt x="414" y="622"/>
                    <a:pt x="416" y="619"/>
                    <a:pt x="416" y="618"/>
                  </a:cubicBezTo>
                  <a:cubicBezTo>
                    <a:pt x="416" y="617"/>
                    <a:pt x="416" y="615"/>
                    <a:pt x="416" y="614"/>
                  </a:cubicBezTo>
                  <a:cubicBezTo>
                    <a:pt x="416" y="613"/>
                    <a:pt x="415" y="611"/>
                    <a:pt x="415" y="610"/>
                  </a:cubicBezTo>
                  <a:cubicBezTo>
                    <a:pt x="414" y="609"/>
                    <a:pt x="412" y="608"/>
                    <a:pt x="411" y="606"/>
                  </a:cubicBezTo>
                  <a:cubicBezTo>
                    <a:pt x="411" y="606"/>
                    <a:pt x="411" y="604"/>
                    <a:pt x="411" y="603"/>
                  </a:cubicBezTo>
                  <a:cubicBezTo>
                    <a:pt x="410" y="602"/>
                    <a:pt x="409" y="600"/>
                    <a:pt x="410" y="599"/>
                  </a:cubicBezTo>
                  <a:cubicBezTo>
                    <a:pt x="410" y="598"/>
                    <a:pt x="413" y="597"/>
                    <a:pt x="413" y="596"/>
                  </a:cubicBezTo>
                  <a:cubicBezTo>
                    <a:pt x="414" y="596"/>
                    <a:pt x="417" y="594"/>
                    <a:pt x="418" y="593"/>
                  </a:cubicBezTo>
                  <a:cubicBezTo>
                    <a:pt x="418" y="592"/>
                    <a:pt x="417" y="589"/>
                    <a:pt x="418" y="589"/>
                  </a:cubicBezTo>
                  <a:cubicBezTo>
                    <a:pt x="419" y="588"/>
                    <a:pt x="422" y="588"/>
                    <a:pt x="424" y="588"/>
                  </a:cubicBezTo>
                  <a:cubicBezTo>
                    <a:pt x="424" y="588"/>
                    <a:pt x="426" y="589"/>
                    <a:pt x="427" y="589"/>
                  </a:cubicBezTo>
                  <a:cubicBezTo>
                    <a:pt x="427" y="589"/>
                    <a:pt x="429" y="589"/>
                    <a:pt x="429" y="589"/>
                  </a:cubicBezTo>
                  <a:cubicBezTo>
                    <a:pt x="430" y="589"/>
                    <a:pt x="433" y="589"/>
                    <a:pt x="434" y="588"/>
                  </a:cubicBezTo>
                  <a:cubicBezTo>
                    <a:pt x="435" y="587"/>
                    <a:pt x="435" y="584"/>
                    <a:pt x="435" y="583"/>
                  </a:cubicBezTo>
                  <a:cubicBezTo>
                    <a:pt x="435" y="582"/>
                    <a:pt x="433" y="581"/>
                    <a:pt x="433" y="580"/>
                  </a:cubicBezTo>
                  <a:cubicBezTo>
                    <a:pt x="432" y="578"/>
                    <a:pt x="431" y="576"/>
                    <a:pt x="431" y="575"/>
                  </a:cubicBezTo>
                  <a:cubicBezTo>
                    <a:pt x="431" y="574"/>
                    <a:pt x="432" y="573"/>
                    <a:pt x="432" y="572"/>
                  </a:cubicBezTo>
                  <a:cubicBezTo>
                    <a:pt x="432" y="571"/>
                    <a:pt x="433" y="568"/>
                    <a:pt x="432" y="567"/>
                  </a:cubicBezTo>
                  <a:cubicBezTo>
                    <a:pt x="432" y="566"/>
                    <a:pt x="431" y="565"/>
                    <a:pt x="430" y="564"/>
                  </a:cubicBezTo>
                  <a:cubicBezTo>
                    <a:pt x="429" y="564"/>
                    <a:pt x="427" y="564"/>
                    <a:pt x="427" y="563"/>
                  </a:cubicBezTo>
                  <a:cubicBezTo>
                    <a:pt x="426" y="562"/>
                    <a:pt x="425" y="559"/>
                    <a:pt x="426" y="557"/>
                  </a:cubicBezTo>
                  <a:cubicBezTo>
                    <a:pt x="426" y="556"/>
                    <a:pt x="428" y="553"/>
                    <a:pt x="429" y="552"/>
                  </a:cubicBezTo>
                  <a:cubicBezTo>
                    <a:pt x="429" y="551"/>
                    <a:pt x="431" y="550"/>
                    <a:pt x="431" y="549"/>
                  </a:cubicBezTo>
                  <a:cubicBezTo>
                    <a:pt x="431" y="548"/>
                    <a:pt x="432" y="545"/>
                    <a:pt x="431" y="544"/>
                  </a:cubicBezTo>
                  <a:cubicBezTo>
                    <a:pt x="431" y="543"/>
                    <a:pt x="429" y="543"/>
                    <a:pt x="428" y="542"/>
                  </a:cubicBezTo>
                  <a:cubicBezTo>
                    <a:pt x="427" y="542"/>
                    <a:pt x="425" y="542"/>
                    <a:pt x="424" y="541"/>
                  </a:cubicBezTo>
                  <a:cubicBezTo>
                    <a:pt x="423" y="541"/>
                    <a:pt x="423" y="538"/>
                    <a:pt x="424" y="537"/>
                  </a:cubicBezTo>
                  <a:cubicBezTo>
                    <a:pt x="424" y="536"/>
                    <a:pt x="425" y="534"/>
                    <a:pt x="426" y="534"/>
                  </a:cubicBezTo>
                  <a:cubicBezTo>
                    <a:pt x="426" y="534"/>
                    <a:pt x="428" y="534"/>
                    <a:pt x="429" y="534"/>
                  </a:cubicBezTo>
                  <a:cubicBezTo>
                    <a:pt x="430" y="534"/>
                    <a:pt x="432" y="535"/>
                    <a:pt x="433" y="535"/>
                  </a:cubicBezTo>
                  <a:cubicBezTo>
                    <a:pt x="434" y="534"/>
                    <a:pt x="436" y="532"/>
                    <a:pt x="436" y="531"/>
                  </a:cubicBezTo>
                  <a:cubicBezTo>
                    <a:pt x="437" y="529"/>
                    <a:pt x="437" y="526"/>
                    <a:pt x="436" y="524"/>
                  </a:cubicBezTo>
                  <a:cubicBezTo>
                    <a:pt x="436" y="523"/>
                    <a:pt x="434" y="521"/>
                    <a:pt x="434" y="520"/>
                  </a:cubicBezTo>
                  <a:cubicBezTo>
                    <a:pt x="434" y="519"/>
                    <a:pt x="435" y="517"/>
                    <a:pt x="435" y="516"/>
                  </a:cubicBezTo>
                  <a:cubicBezTo>
                    <a:pt x="436" y="516"/>
                    <a:pt x="439" y="516"/>
                    <a:pt x="439" y="516"/>
                  </a:cubicBezTo>
                  <a:cubicBezTo>
                    <a:pt x="440" y="515"/>
                    <a:pt x="440" y="512"/>
                    <a:pt x="440" y="510"/>
                  </a:cubicBezTo>
                  <a:cubicBezTo>
                    <a:pt x="441" y="509"/>
                    <a:pt x="442" y="508"/>
                    <a:pt x="443" y="508"/>
                  </a:cubicBezTo>
                  <a:cubicBezTo>
                    <a:pt x="443" y="507"/>
                    <a:pt x="444" y="504"/>
                    <a:pt x="444" y="503"/>
                  </a:cubicBezTo>
                  <a:cubicBezTo>
                    <a:pt x="444" y="501"/>
                    <a:pt x="442" y="499"/>
                    <a:pt x="442" y="498"/>
                  </a:cubicBezTo>
                  <a:cubicBezTo>
                    <a:pt x="442" y="497"/>
                    <a:pt x="445" y="496"/>
                    <a:pt x="446" y="495"/>
                  </a:cubicBezTo>
                  <a:cubicBezTo>
                    <a:pt x="448" y="494"/>
                    <a:pt x="450" y="492"/>
                    <a:pt x="451" y="490"/>
                  </a:cubicBezTo>
                  <a:cubicBezTo>
                    <a:pt x="451" y="489"/>
                    <a:pt x="451" y="487"/>
                    <a:pt x="451" y="486"/>
                  </a:cubicBezTo>
                  <a:cubicBezTo>
                    <a:pt x="450" y="485"/>
                    <a:pt x="448" y="484"/>
                    <a:pt x="448" y="483"/>
                  </a:cubicBezTo>
                  <a:cubicBezTo>
                    <a:pt x="448" y="482"/>
                    <a:pt x="448" y="479"/>
                    <a:pt x="449" y="479"/>
                  </a:cubicBezTo>
                  <a:cubicBezTo>
                    <a:pt x="449" y="478"/>
                    <a:pt x="452" y="479"/>
                    <a:pt x="453" y="479"/>
                  </a:cubicBezTo>
                  <a:cubicBezTo>
                    <a:pt x="453" y="479"/>
                    <a:pt x="454" y="477"/>
                    <a:pt x="454" y="476"/>
                  </a:cubicBezTo>
                  <a:cubicBezTo>
                    <a:pt x="455" y="475"/>
                    <a:pt x="455" y="472"/>
                    <a:pt x="456" y="470"/>
                  </a:cubicBezTo>
                  <a:cubicBezTo>
                    <a:pt x="456" y="469"/>
                    <a:pt x="458" y="468"/>
                    <a:pt x="458" y="468"/>
                  </a:cubicBezTo>
                  <a:cubicBezTo>
                    <a:pt x="459" y="466"/>
                    <a:pt x="458" y="464"/>
                    <a:pt x="459" y="463"/>
                  </a:cubicBezTo>
                  <a:cubicBezTo>
                    <a:pt x="459" y="462"/>
                    <a:pt x="461" y="460"/>
                    <a:pt x="462" y="459"/>
                  </a:cubicBezTo>
                  <a:cubicBezTo>
                    <a:pt x="462" y="458"/>
                    <a:pt x="463" y="455"/>
                    <a:pt x="463" y="454"/>
                  </a:cubicBezTo>
                  <a:cubicBezTo>
                    <a:pt x="462" y="452"/>
                    <a:pt x="460" y="450"/>
                    <a:pt x="459" y="449"/>
                  </a:cubicBezTo>
                  <a:cubicBezTo>
                    <a:pt x="458" y="449"/>
                    <a:pt x="456" y="448"/>
                    <a:pt x="455" y="448"/>
                  </a:cubicBezTo>
                  <a:cubicBezTo>
                    <a:pt x="454" y="449"/>
                    <a:pt x="451" y="450"/>
                    <a:pt x="450" y="450"/>
                  </a:cubicBezTo>
                  <a:cubicBezTo>
                    <a:pt x="449" y="451"/>
                    <a:pt x="447" y="453"/>
                    <a:pt x="446" y="454"/>
                  </a:cubicBezTo>
                  <a:cubicBezTo>
                    <a:pt x="445" y="454"/>
                    <a:pt x="443" y="454"/>
                    <a:pt x="442" y="454"/>
                  </a:cubicBezTo>
                  <a:cubicBezTo>
                    <a:pt x="441" y="453"/>
                    <a:pt x="440" y="452"/>
                    <a:pt x="439" y="451"/>
                  </a:cubicBezTo>
                  <a:cubicBezTo>
                    <a:pt x="438" y="451"/>
                    <a:pt x="436" y="450"/>
                    <a:pt x="435" y="450"/>
                  </a:cubicBezTo>
                  <a:cubicBezTo>
                    <a:pt x="434" y="450"/>
                    <a:pt x="432" y="452"/>
                    <a:pt x="431" y="452"/>
                  </a:cubicBezTo>
                  <a:cubicBezTo>
                    <a:pt x="430" y="452"/>
                    <a:pt x="429" y="452"/>
                    <a:pt x="428" y="451"/>
                  </a:cubicBezTo>
                  <a:cubicBezTo>
                    <a:pt x="428" y="451"/>
                    <a:pt x="427" y="449"/>
                    <a:pt x="427" y="448"/>
                  </a:cubicBezTo>
                  <a:cubicBezTo>
                    <a:pt x="426" y="447"/>
                    <a:pt x="425" y="446"/>
                    <a:pt x="424" y="445"/>
                  </a:cubicBezTo>
                  <a:cubicBezTo>
                    <a:pt x="424" y="444"/>
                    <a:pt x="426" y="443"/>
                    <a:pt x="427" y="442"/>
                  </a:cubicBezTo>
                  <a:cubicBezTo>
                    <a:pt x="427" y="441"/>
                    <a:pt x="428" y="438"/>
                    <a:pt x="428" y="437"/>
                  </a:cubicBezTo>
                  <a:cubicBezTo>
                    <a:pt x="427" y="436"/>
                    <a:pt x="426" y="434"/>
                    <a:pt x="425" y="433"/>
                  </a:cubicBezTo>
                  <a:cubicBezTo>
                    <a:pt x="424" y="432"/>
                    <a:pt x="421" y="432"/>
                    <a:pt x="420" y="432"/>
                  </a:cubicBezTo>
                  <a:cubicBezTo>
                    <a:pt x="419" y="433"/>
                    <a:pt x="417" y="435"/>
                    <a:pt x="416" y="436"/>
                  </a:cubicBezTo>
                  <a:cubicBezTo>
                    <a:pt x="415" y="436"/>
                    <a:pt x="415" y="438"/>
                    <a:pt x="414" y="438"/>
                  </a:cubicBezTo>
                  <a:cubicBezTo>
                    <a:pt x="413" y="438"/>
                    <a:pt x="411" y="438"/>
                    <a:pt x="411" y="437"/>
                  </a:cubicBezTo>
                  <a:cubicBezTo>
                    <a:pt x="410" y="437"/>
                    <a:pt x="408" y="435"/>
                    <a:pt x="408" y="434"/>
                  </a:cubicBezTo>
                  <a:cubicBezTo>
                    <a:pt x="408" y="433"/>
                    <a:pt x="410" y="432"/>
                    <a:pt x="410" y="431"/>
                  </a:cubicBezTo>
                  <a:cubicBezTo>
                    <a:pt x="411" y="430"/>
                    <a:pt x="413" y="428"/>
                    <a:pt x="413" y="427"/>
                  </a:cubicBezTo>
                  <a:cubicBezTo>
                    <a:pt x="413" y="425"/>
                    <a:pt x="411" y="423"/>
                    <a:pt x="410" y="423"/>
                  </a:cubicBezTo>
                  <a:cubicBezTo>
                    <a:pt x="409" y="422"/>
                    <a:pt x="407" y="422"/>
                    <a:pt x="406" y="421"/>
                  </a:cubicBezTo>
                  <a:cubicBezTo>
                    <a:pt x="405" y="420"/>
                    <a:pt x="404" y="418"/>
                    <a:pt x="403" y="417"/>
                  </a:cubicBezTo>
                  <a:cubicBezTo>
                    <a:pt x="403" y="417"/>
                    <a:pt x="402" y="416"/>
                    <a:pt x="401" y="416"/>
                  </a:cubicBezTo>
                  <a:cubicBezTo>
                    <a:pt x="400" y="415"/>
                    <a:pt x="398" y="415"/>
                    <a:pt x="397" y="415"/>
                  </a:cubicBezTo>
                  <a:cubicBezTo>
                    <a:pt x="396" y="414"/>
                    <a:pt x="395" y="412"/>
                    <a:pt x="395" y="412"/>
                  </a:cubicBezTo>
                  <a:cubicBezTo>
                    <a:pt x="394" y="410"/>
                    <a:pt x="394" y="407"/>
                    <a:pt x="395" y="406"/>
                  </a:cubicBezTo>
                  <a:cubicBezTo>
                    <a:pt x="395" y="405"/>
                    <a:pt x="397" y="402"/>
                    <a:pt x="397" y="401"/>
                  </a:cubicBezTo>
                  <a:cubicBezTo>
                    <a:pt x="397" y="399"/>
                    <a:pt x="398" y="397"/>
                    <a:pt x="397" y="396"/>
                  </a:cubicBezTo>
                  <a:cubicBezTo>
                    <a:pt x="396" y="395"/>
                    <a:pt x="394" y="394"/>
                    <a:pt x="393" y="393"/>
                  </a:cubicBezTo>
                  <a:cubicBezTo>
                    <a:pt x="392" y="391"/>
                    <a:pt x="392" y="388"/>
                    <a:pt x="391" y="387"/>
                  </a:cubicBezTo>
                  <a:cubicBezTo>
                    <a:pt x="390" y="386"/>
                    <a:pt x="387" y="386"/>
                    <a:pt x="386" y="386"/>
                  </a:cubicBezTo>
                  <a:cubicBezTo>
                    <a:pt x="385" y="385"/>
                    <a:pt x="384" y="382"/>
                    <a:pt x="383" y="381"/>
                  </a:cubicBezTo>
                  <a:cubicBezTo>
                    <a:pt x="383" y="379"/>
                    <a:pt x="384" y="377"/>
                    <a:pt x="384" y="375"/>
                  </a:cubicBezTo>
                  <a:cubicBezTo>
                    <a:pt x="384" y="374"/>
                    <a:pt x="383" y="372"/>
                    <a:pt x="382" y="371"/>
                  </a:cubicBezTo>
                  <a:cubicBezTo>
                    <a:pt x="381" y="370"/>
                    <a:pt x="379" y="369"/>
                    <a:pt x="378" y="368"/>
                  </a:cubicBezTo>
                  <a:cubicBezTo>
                    <a:pt x="377" y="367"/>
                    <a:pt x="377" y="363"/>
                    <a:pt x="376" y="361"/>
                  </a:cubicBezTo>
                  <a:cubicBezTo>
                    <a:pt x="376" y="361"/>
                    <a:pt x="374" y="359"/>
                    <a:pt x="373" y="358"/>
                  </a:cubicBezTo>
                  <a:cubicBezTo>
                    <a:pt x="372" y="357"/>
                    <a:pt x="372" y="352"/>
                    <a:pt x="371" y="351"/>
                  </a:cubicBezTo>
                  <a:cubicBezTo>
                    <a:pt x="370" y="350"/>
                    <a:pt x="367" y="351"/>
                    <a:pt x="366" y="350"/>
                  </a:cubicBezTo>
                  <a:cubicBezTo>
                    <a:pt x="365" y="349"/>
                    <a:pt x="366" y="346"/>
                    <a:pt x="365" y="345"/>
                  </a:cubicBezTo>
                  <a:cubicBezTo>
                    <a:pt x="364" y="344"/>
                    <a:pt x="362" y="344"/>
                    <a:pt x="362" y="344"/>
                  </a:cubicBezTo>
                  <a:cubicBezTo>
                    <a:pt x="361" y="343"/>
                    <a:pt x="361" y="341"/>
                    <a:pt x="361" y="340"/>
                  </a:cubicBezTo>
                  <a:cubicBezTo>
                    <a:pt x="361" y="340"/>
                    <a:pt x="361" y="338"/>
                    <a:pt x="361" y="337"/>
                  </a:cubicBezTo>
                  <a:cubicBezTo>
                    <a:pt x="361" y="336"/>
                    <a:pt x="360" y="333"/>
                    <a:pt x="360" y="331"/>
                  </a:cubicBezTo>
                  <a:cubicBezTo>
                    <a:pt x="359" y="331"/>
                    <a:pt x="358" y="330"/>
                    <a:pt x="357" y="329"/>
                  </a:cubicBezTo>
                  <a:cubicBezTo>
                    <a:pt x="355" y="329"/>
                    <a:pt x="351" y="329"/>
                    <a:pt x="350" y="329"/>
                  </a:cubicBezTo>
                  <a:cubicBezTo>
                    <a:pt x="348" y="328"/>
                    <a:pt x="346" y="325"/>
                    <a:pt x="344" y="324"/>
                  </a:cubicBezTo>
                  <a:cubicBezTo>
                    <a:pt x="343" y="323"/>
                    <a:pt x="340" y="322"/>
                    <a:pt x="339" y="321"/>
                  </a:cubicBezTo>
                  <a:cubicBezTo>
                    <a:pt x="338" y="320"/>
                    <a:pt x="337" y="318"/>
                    <a:pt x="336" y="316"/>
                  </a:cubicBezTo>
                  <a:cubicBezTo>
                    <a:pt x="336" y="314"/>
                    <a:pt x="336" y="310"/>
                    <a:pt x="335" y="309"/>
                  </a:cubicBezTo>
                  <a:cubicBezTo>
                    <a:pt x="334" y="307"/>
                    <a:pt x="332" y="305"/>
                    <a:pt x="330" y="304"/>
                  </a:cubicBezTo>
                  <a:cubicBezTo>
                    <a:pt x="330" y="304"/>
                    <a:pt x="327" y="304"/>
                    <a:pt x="327" y="303"/>
                  </a:cubicBezTo>
                  <a:cubicBezTo>
                    <a:pt x="326" y="303"/>
                    <a:pt x="325" y="300"/>
                    <a:pt x="324" y="299"/>
                  </a:cubicBezTo>
                  <a:cubicBezTo>
                    <a:pt x="323" y="299"/>
                    <a:pt x="321" y="298"/>
                    <a:pt x="320" y="297"/>
                  </a:cubicBezTo>
                  <a:cubicBezTo>
                    <a:pt x="319" y="297"/>
                    <a:pt x="316" y="295"/>
                    <a:pt x="316" y="294"/>
                  </a:cubicBezTo>
                  <a:cubicBezTo>
                    <a:pt x="315" y="292"/>
                    <a:pt x="317" y="290"/>
                    <a:pt x="318" y="289"/>
                  </a:cubicBezTo>
                  <a:cubicBezTo>
                    <a:pt x="319" y="289"/>
                    <a:pt x="321" y="290"/>
                    <a:pt x="322" y="290"/>
                  </a:cubicBezTo>
                  <a:cubicBezTo>
                    <a:pt x="323" y="290"/>
                    <a:pt x="325" y="291"/>
                    <a:pt x="326" y="290"/>
                  </a:cubicBezTo>
                  <a:cubicBezTo>
                    <a:pt x="327" y="289"/>
                    <a:pt x="327" y="287"/>
                    <a:pt x="327" y="286"/>
                  </a:cubicBezTo>
                  <a:cubicBezTo>
                    <a:pt x="326" y="285"/>
                    <a:pt x="324" y="285"/>
                    <a:pt x="323" y="284"/>
                  </a:cubicBezTo>
                  <a:cubicBezTo>
                    <a:pt x="322" y="283"/>
                    <a:pt x="323" y="280"/>
                    <a:pt x="322" y="279"/>
                  </a:cubicBezTo>
                  <a:cubicBezTo>
                    <a:pt x="322" y="278"/>
                    <a:pt x="320" y="277"/>
                    <a:pt x="319" y="276"/>
                  </a:cubicBezTo>
                  <a:cubicBezTo>
                    <a:pt x="319" y="275"/>
                    <a:pt x="317" y="274"/>
                    <a:pt x="317" y="273"/>
                  </a:cubicBezTo>
                  <a:cubicBezTo>
                    <a:pt x="317" y="272"/>
                    <a:pt x="319" y="269"/>
                    <a:pt x="320" y="269"/>
                  </a:cubicBezTo>
                  <a:cubicBezTo>
                    <a:pt x="321" y="268"/>
                    <a:pt x="324" y="270"/>
                    <a:pt x="325" y="269"/>
                  </a:cubicBezTo>
                  <a:cubicBezTo>
                    <a:pt x="326" y="269"/>
                    <a:pt x="327" y="267"/>
                    <a:pt x="327" y="266"/>
                  </a:cubicBezTo>
                  <a:cubicBezTo>
                    <a:pt x="328" y="264"/>
                    <a:pt x="326" y="261"/>
                    <a:pt x="325" y="260"/>
                  </a:cubicBezTo>
                  <a:cubicBezTo>
                    <a:pt x="325" y="259"/>
                    <a:pt x="323" y="258"/>
                    <a:pt x="322" y="257"/>
                  </a:cubicBezTo>
                  <a:cubicBezTo>
                    <a:pt x="322" y="256"/>
                    <a:pt x="322" y="254"/>
                    <a:pt x="322" y="253"/>
                  </a:cubicBezTo>
                  <a:cubicBezTo>
                    <a:pt x="323" y="252"/>
                    <a:pt x="324" y="251"/>
                    <a:pt x="325" y="251"/>
                  </a:cubicBezTo>
                  <a:cubicBezTo>
                    <a:pt x="325" y="250"/>
                    <a:pt x="325" y="247"/>
                    <a:pt x="325" y="246"/>
                  </a:cubicBezTo>
                  <a:cubicBezTo>
                    <a:pt x="324" y="245"/>
                    <a:pt x="323" y="244"/>
                    <a:pt x="322" y="243"/>
                  </a:cubicBezTo>
                  <a:cubicBezTo>
                    <a:pt x="321" y="243"/>
                    <a:pt x="319" y="243"/>
                    <a:pt x="319" y="242"/>
                  </a:cubicBezTo>
                  <a:cubicBezTo>
                    <a:pt x="319" y="241"/>
                    <a:pt x="320" y="239"/>
                    <a:pt x="320" y="238"/>
                  </a:cubicBezTo>
                  <a:cubicBezTo>
                    <a:pt x="320" y="237"/>
                    <a:pt x="318" y="237"/>
                    <a:pt x="318" y="236"/>
                  </a:cubicBezTo>
                  <a:cubicBezTo>
                    <a:pt x="317" y="236"/>
                    <a:pt x="315" y="236"/>
                    <a:pt x="314" y="235"/>
                  </a:cubicBezTo>
                  <a:cubicBezTo>
                    <a:pt x="313" y="234"/>
                    <a:pt x="313" y="231"/>
                    <a:pt x="313" y="230"/>
                  </a:cubicBezTo>
                  <a:cubicBezTo>
                    <a:pt x="313" y="229"/>
                    <a:pt x="314" y="226"/>
                    <a:pt x="314" y="225"/>
                  </a:cubicBezTo>
                  <a:cubicBezTo>
                    <a:pt x="314" y="224"/>
                    <a:pt x="314" y="222"/>
                    <a:pt x="313" y="221"/>
                  </a:cubicBezTo>
                  <a:cubicBezTo>
                    <a:pt x="313" y="220"/>
                    <a:pt x="310" y="220"/>
                    <a:pt x="309" y="219"/>
                  </a:cubicBezTo>
                  <a:cubicBezTo>
                    <a:pt x="309" y="219"/>
                    <a:pt x="307" y="217"/>
                    <a:pt x="307" y="217"/>
                  </a:cubicBezTo>
                  <a:cubicBezTo>
                    <a:pt x="307" y="216"/>
                    <a:pt x="307" y="214"/>
                    <a:pt x="307" y="213"/>
                  </a:cubicBezTo>
                  <a:cubicBezTo>
                    <a:pt x="306" y="211"/>
                    <a:pt x="305" y="208"/>
                    <a:pt x="303" y="206"/>
                  </a:cubicBezTo>
                  <a:cubicBezTo>
                    <a:pt x="303" y="205"/>
                    <a:pt x="300" y="204"/>
                    <a:pt x="299" y="203"/>
                  </a:cubicBezTo>
                  <a:cubicBezTo>
                    <a:pt x="298" y="201"/>
                    <a:pt x="298" y="198"/>
                    <a:pt x="298" y="197"/>
                  </a:cubicBezTo>
                  <a:cubicBezTo>
                    <a:pt x="297" y="196"/>
                    <a:pt x="296" y="194"/>
                    <a:pt x="295" y="193"/>
                  </a:cubicBezTo>
                  <a:cubicBezTo>
                    <a:pt x="295" y="192"/>
                    <a:pt x="296" y="189"/>
                    <a:pt x="296" y="189"/>
                  </a:cubicBezTo>
                  <a:cubicBezTo>
                    <a:pt x="325" y="18"/>
                    <a:pt x="325" y="18"/>
                    <a:pt x="325" y="18"/>
                  </a:cubicBezTo>
                  <a:cubicBezTo>
                    <a:pt x="217" y="0"/>
                    <a:pt x="217" y="0"/>
                    <a:pt x="217" y="0"/>
                  </a:cubicBezTo>
                  <a:cubicBezTo>
                    <a:pt x="136" y="444"/>
                    <a:pt x="136" y="444"/>
                    <a:pt x="136" y="444"/>
                  </a:cubicBezTo>
                  <a:cubicBezTo>
                    <a:pt x="136" y="444"/>
                    <a:pt x="136" y="444"/>
                    <a:pt x="136" y="444"/>
                  </a:cubicBezTo>
                  <a:cubicBezTo>
                    <a:pt x="135" y="446"/>
                    <a:pt x="134" y="448"/>
                    <a:pt x="134" y="448"/>
                  </a:cubicBezTo>
                  <a:cubicBezTo>
                    <a:pt x="134" y="449"/>
                    <a:pt x="134" y="449"/>
                    <a:pt x="134" y="449"/>
                  </a:cubicBezTo>
                  <a:cubicBezTo>
                    <a:pt x="134" y="449"/>
                    <a:pt x="134" y="449"/>
                    <a:pt x="134" y="450"/>
                  </a:cubicBezTo>
                  <a:cubicBezTo>
                    <a:pt x="134" y="450"/>
                    <a:pt x="135" y="451"/>
                    <a:pt x="135" y="452"/>
                  </a:cubicBezTo>
                  <a:cubicBezTo>
                    <a:pt x="136" y="453"/>
                    <a:pt x="136" y="455"/>
                    <a:pt x="135" y="456"/>
                  </a:cubicBezTo>
                  <a:cubicBezTo>
                    <a:pt x="136" y="456"/>
                    <a:pt x="136" y="456"/>
                    <a:pt x="136" y="457"/>
                  </a:cubicBezTo>
                  <a:cubicBezTo>
                    <a:pt x="137" y="458"/>
                    <a:pt x="139" y="460"/>
                    <a:pt x="140" y="462"/>
                  </a:cubicBezTo>
                  <a:cubicBezTo>
                    <a:pt x="140" y="463"/>
                    <a:pt x="140" y="465"/>
                    <a:pt x="139" y="466"/>
                  </a:cubicBezTo>
                  <a:cubicBezTo>
                    <a:pt x="139" y="466"/>
                    <a:pt x="140" y="467"/>
                    <a:pt x="140" y="467"/>
                  </a:cubicBezTo>
                  <a:cubicBezTo>
                    <a:pt x="141" y="468"/>
                    <a:pt x="142" y="470"/>
                    <a:pt x="142" y="473"/>
                  </a:cubicBezTo>
                  <a:cubicBezTo>
                    <a:pt x="142" y="475"/>
                    <a:pt x="141" y="476"/>
                    <a:pt x="140" y="478"/>
                  </a:cubicBezTo>
                  <a:cubicBezTo>
                    <a:pt x="141" y="479"/>
                    <a:pt x="142" y="480"/>
                    <a:pt x="143" y="481"/>
                  </a:cubicBezTo>
                  <a:cubicBezTo>
                    <a:pt x="143" y="483"/>
                    <a:pt x="143" y="487"/>
                    <a:pt x="142" y="489"/>
                  </a:cubicBezTo>
                  <a:cubicBezTo>
                    <a:pt x="141" y="490"/>
                    <a:pt x="140" y="492"/>
                    <a:pt x="139" y="493"/>
                  </a:cubicBezTo>
                  <a:cubicBezTo>
                    <a:pt x="139" y="493"/>
                    <a:pt x="138" y="493"/>
                    <a:pt x="138" y="493"/>
                  </a:cubicBezTo>
                  <a:cubicBezTo>
                    <a:pt x="138" y="494"/>
                    <a:pt x="138" y="494"/>
                    <a:pt x="138" y="494"/>
                  </a:cubicBezTo>
                  <a:cubicBezTo>
                    <a:pt x="138" y="495"/>
                    <a:pt x="137" y="496"/>
                    <a:pt x="136" y="497"/>
                  </a:cubicBezTo>
                  <a:cubicBezTo>
                    <a:pt x="136" y="498"/>
                    <a:pt x="135" y="499"/>
                    <a:pt x="134" y="499"/>
                  </a:cubicBezTo>
                  <a:cubicBezTo>
                    <a:pt x="136" y="500"/>
                    <a:pt x="137" y="501"/>
                    <a:pt x="138" y="503"/>
                  </a:cubicBezTo>
                  <a:cubicBezTo>
                    <a:pt x="139" y="507"/>
                    <a:pt x="138" y="510"/>
                    <a:pt x="138" y="512"/>
                  </a:cubicBezTo>
                  <a:cubicBezTo>
                    <a:pt x="138" y="512"/>
                    <a:pt x="138" y="512"/>
                    <a:pt x="138" y="513"/>
                  </a:cubicBezTo>
                  <a:cubicBezTo>
                    <a:pt x="138" y="513"/>
                    <a:pt x="138" y="513"/>
                    <a:pt x="138" y="513"/>
                  </a:cubicBezTo>
                  <a:cubicBezTo>
                    <a:pt x="138" y="513"/>
                    <a:pt x="138" y="513"/>
                    <a:pt x="138" y="513"/>
                  </a:cubicBezTo>
                  <a:cubicBezTo>
                    <a:pt x="139" y="515"/>
                    <a:pt x="140" y="518"/>
                    <a:pt x="141" y="520"/>
                  </a:cubicBezTo>
                  <a:cubicBezTo>
                    <a:pt x="141" y="522"/>
                    <a:pt x="141" y="523"/>
                    <a:pt x="141" y="525"/>
                  </a:cubicBezTo>
                  <a:cubicBezTo>
                    <a:pt x="141" y="526"/>
                    <a:pt x="141" y="528"/>
                    <a:pt x="141" y="529"/>
                  </a:cubicBezTo>
                  <a:cubicBezTo>
                    <a:pt x="142" y="529"/>
                    <a:pt x="142" y="530"/>
                    <a:pt x="143" y="531"/>
                  </a:cubicBezTo>
                  <a:cubicBezTo>
                    <a:pt x="144" y="532"/>
                    <a:pt x="145" y="533"/>
                    <a:pt x="146" y="534"/>
                  </a:cubicBezTo>
                  <a:cubicBezTo>
                    <a:pt x="147" y="536"/>
                    <a:pt x="148" y="539"/>
                    <a:pt x="148" y="540"/>
                  </a:cubicBezTo>
                  <a:cubicBezTo>
                    <a:pt x="148" y="541"/>
                    <a:pt x="148" y="543"/>
                    <a:pt x="149" y="544"/>
                  </a:cubicBezTo>
                  <a:cubicBezTo>
                    <a:pt x="149" y="544"/>
                    <a:pt x="149" y="544"/>
                    <a:pt x="149" y="544"/>
                  </a:cubicBezTo>
                  <a:cubicBezTo>
                    <a:pt x="149" y="544"/>
                    <a:pt x="149" y="544"/>
                    <a:pt x="149" y="544"/>
                  </a:cubicBezTo>
                  <a:cubicBezTo>
                    <a:pt x="150" y="544"/>
                    <a:pt x="151" y="543"/>
                    <a:pt x="153" y="543"/>
                  </a:cubicBezTo>
                  <a:cubicBezTo>
                    <a:pt x="154" y="543"/>
                    <a:pt x="155" y="544"/>
                    <a:pt x="156" y="544"/>
                  </a:cubicBezTo>
                  <a:cubicBezTo>
                    <a:pt x="159" y="546"/>
                    <a:pt x="159" y="549"/>
                    <a:pt x="160" y="551"/>
                  </a:cubicBezTo>
                  <a:cubicBezTo>
                    <a:pt x="160" y="551"/>
                    <a:pt x="160" y="552"/>
                    <a:pt x="160" y="552"/>
                  </a:cubicBezTo>
                  <a:cubicBezTo>
                    <a:pt x="160" y="552"/>
                    <a:pt x="161" y="552"/>
                    <a:pt x="161" y="552"/>
                  </a:cubicBezTo>
                  <a:cubicBezTo>
                    <a:pt x="161" y="552"/>
                    <a:pt x="162" y="552"/>
                    <a:pt x="162" y="552"/>
                  </a:cubicBezTo>
                  <a:cubicBezTo>
                    <a:pt x="163" y="552"/>
                    <a:pt x="164" y="552"/>
                    <a:pt x="165" y="552"/>
                  </a:cubicBezTo>
                  <a:cubicBezTo>
                    <a:pt x="166" y="552"/>
                    <a:pt x="168" y="552"/>
                    <a:pt x="169" y="553"/>
                  </a:cubicBezTo>
                  <a:cubicBezTo>
                    <a:pt x="173" y="556"/>
                    <a:pt x="175" y="564"/>
                    <a:pt x="175" y="565"/>
                  </a:cubicBezTo>
                  <a:cubicBezTo>
                    <a:pt x="176" y="567"/>
                    <a:pt x="175" y="569"/>
                    <a:pt x="175" y="570"/>
                  </a:cubicBezTo>
                  <a:cubicBezTo>
                    <a:pt x="175" y="571"/>
                    <a:pt x="175" y="572"/>
                    <a:pt x="175" y="572"/>
                  </a:cubicBezTo>
                  <a:cubicBezTo>
                    <a:pt x="175" y="574"/>
                    <a:pt x="175" y="574"/>
                    <a:pt x="175" y="575"/>
                  </a:cubicBezTo>
                  <a:cubicBezTo>
                    <a:pt x="176" y="575"/>
                    <a:pt x="176" y="576"/>
                    <a:pt x="177" y="577"/>
                  </a:cubicBezTo>
                  <a:cubicBezTo>
                    <a:pt x="178" y="578"/>
                    <a:pt x="180" y="580"/>
                    <a:pt x="180" y="582"/>
                  </a:cubicBezTo>
                  <a:cubicBezTo>
                    <a:pt x="181" y="584"/>
                    <a:pt x="182" y="589"/>
                    <a:pt x="181" y="593"/>
                  </a:cubicBezTo>
                  <a:cubicBezTo>
                    <a:pt x="180" y="595"/>
                    <a:pt x="178" y="597"/>
                    <a:pt x="176" y="600"/>
                  </a:cubicBezTo>
                  <a:cubicBezTo>
                    <a:pt x="175" y="600"/>
                    <a:pt x="175" y="600"/>
                    <a:pt x="175" y="601"/>
                  </a:cubicBezTo>
                  <a:cubicBezTo>
                    <a:pt x="174" y="601"/>
                    <a:pt x="173" y="602"/>
                    <a:pt x="172" y="603"/>
                  </a:cubicBezTo>
                  <a:cubicBezTo>
                    <a:pt x="171" y="604"/>
                    <a:pt x="170" y="605"/>
                    <a:pt x="170" y="605"/>
                  </a:cubicBezTo>
                  <a:cubicBezTo>
                    <a:pt x="169" y="606"/>
                    <a:pt x="169" y="606"/>
                    <a:pt x="168" y="606"/>
                  </a:cubicBezTo>
                  <a:cubicBezTo>
                    <a:pt x="168" y="607"/>
                    <a:pt x="167" y="608"/>
                    <a:pt x="166" y="608"/>
                  </a:cubicBezTo>
                  <a:cubicBezTo>
                    <a:pt x="166" y="609"/>
                    <a:pt x="166" y="610"/>
                    <a:pt x="166" y="610"/>
                  </a:cubicBezTo>
                  <a:cubicBezTo>
                    <a:pt x="166" y="612"/>
                    <a:pt x="166" y="615"/>
                    <a:pt x="165" y="617"/>
                  </a:cubicBezTo>
                  <a:cubicBezTo>
                    <a:pt x="164" y="619"/>
                    <a:pt x="161" y="621"/>
                    <a:pt x="159" y="623"/>
                  </a:cubicBezTo>
                  <a:cubicBezTo>
                    <a:pt x="158" y="623"/>
                    <a:pt x="156" y="624"/>
                    <a:pt x="156" y="624"/>
                  </a:cubicBezTo>
                  <a:cubicBezTo>
                    <a:pt x="155" y="625"/>
                    <a:pt x="154" y="628"/>
                    <a:pt x="152" y="629"/>
                  </a:cubicBezTo>
                  <a:cubicBezTo>
                    <a:pt x="152" y="631"/>
                    <a:pt x="151" y="632"/>
                    <a:pt x="150" y="633"/>
                  </a:cubicBezTo>
                  <a:cubicBezTo>
                    <a:pt x="150" y="633"/>
                    <a:pt x="149" y="634"/>
                    <a:pt x="149" y="634"/>
                  </a:cubicBezTo>
                  <a:cubicBezTo>
                    <a:pt x="148" y="635"/>
                    <a:pt x="147" y="636"/>
                    <a:pt x="147" y="636"/>
                  </a:cubicBezTo>
                  <a:cubicBezTo>
                    <a:pt x="147" y="637"/>
                    <a:pt x="147" y="638"/>
                    <a:pt x="147" y="638"/>
                  </a:cubicBezTo>
                  <a:cubicBezTo>
                    <a:pt x="146" y="639"/>
                    <a:pt x="146" y="641"/>
                    <a:pt x="146" y="642"/>
                  </a:cubicBezTo>
                  <a:cubicBezTo>
                    <a:pt x="145" y="643"/>
                    <a:pt x="144" y="645"/>
                    <a:pt x="143" y="646"/>
                  </a:cubicBezTo>
                  <a:cubicBezTo>
                    <a:pt x="143" y="647"/>
                    <a:pt x="142" y="647"/>
                    <a:pt x="142" y="647"/>
                  </a:cubicBezTo>
                  <a:cubicBezTo>
                    <a:pt x="142" y="648"/>
                    <a:pt x="142" y="648"/>
                    <a:pt x="141" y="649"/>
                  </a:cubicBezTo>
                  <a:cubicBezTo>
                    <a:pt x="141" y="649"/>
                    <a:pt x="140" y="651"/>
                    <a:pt x="139" y="651"/>
                  </a:cubicBezTo>
                  <a:cubicBezTo>
                    <a:pt x="139" y="652"/>
                    <a:pt x="138" y="655"/>
                    <a:pt x="138" y="657"/>
                  </a:cubicBezTo>
                  <a:cubicBezTo>
                    <a:pt x="137" y="658"/>
                    <a:pt x="137" y="659"/>
                    <a:pt x="137" y="660"/>
                  </a:cubicBezTo>
                  <a:cubicBezTo>
                    <a:pt x="136" y="661"/>
                    <a:pt x="136" y="661"/>
                    <a:pt x="136" y="661"/>
                  </a:cubicBezTo>
                  <a:cubicBezTo>
                    <a:pt x="135" y="664"/>
                    <a:pt x="135" y="665"/>
                    <a:pt x="134" y="667"/>
                  </a:cubicBezTo>
                  <a:cubicBezTo>
                    <a:pt x="133" y="669"/>
                    <a:pt x="131" y="671"/>
                    <a:pt x="129" y="673"/>
                  </a:cubicBezTo>
                  <a:cubicBezTo>
                    <a:pt x="128" y="673"/>
                    <a:pt x="127" y="674"/>
                    <a:pt x="126" y="674"/>
                  </a:cubicBezTo>
                  <a:cubicBezTo>
                    <a:pt x="126" y="674"/>
                    <a:pt x="126" y="675"/>
                    <a:pt x="126" y="675"/>
                  </a:cubicBezTo>
                  <a:cubicBezTo>
                    <a:pt x="126" y="676"/>
                    <a:pt x="126" y="677"/>
                    <a:pt x="125" y="678"/>
                  </a:cubicBezTo>
                  <a:cubicBezTo>
                    <a:pt x="124" y="680"/>
                    <a:pt x="121" y="683"/>
                    <a:pt x="119" y="684"/>
                  </a:cubicBezTo>
                  <a:cubicBezTo>
                    <a:pt x="118" y="685"/>
                    <a:pt x="117" y="686"/>
                    <a:pt x="116" y="686"/>
                  </a:cubicBezTo>
                  <a:cubicBezTo>
                    <a:pt x="116" y="687"/>
                    <a:pt x="116" y="689"/>
                    <a:pt x="115" y="690"/>
                  </a:cubicBezTo>
                  <a:cubicBezTo>
                    <a:pt x="115" y="692"/>
                    <a:pt x="114" y="693"/>
                    <a:pt x="113" y="694"/>
                  </a:cubicBezTo>
                  <a:cubicBezTo>
                    <a:pt x="114" y="695"/>
                    <a:pt x="115" y="697"/>
                    <a:pt x="115" y="699"/>
                  </a:cubicBezTo>
                  <a:cubicBezTo>
                    <a:pt x="115" y="701"/>
                    <a:pt x="115" y="702"/>
                    <a:pt x="114" y="705"/>
                  </a:cubicBezTo>
                  <a:cubicBezTo>
                    <a:pt x="112" y="709"/>
                    <a:pt x="111" y="712"/>
                    <a:pt x="109" y="714"/>
                  </a:cubicBezTo>
                  <a:cubicBezTo>
                    <a:pt x="108" y="715"/>
                    <a:pt x="106" y="716"/>
                    <a:pt x="104" y="717"/>
                  </a:cubicBezTo>
                  <a:cubicBezTo>
                    <a:pt x="103" y="717"/>
                    <a:pt x="102" y="718"/>
                    <a:pt x="102" y="718"/>
                  </a:cubicBezTo>
                  <a:cubicBezTo>
                    <a:pt x="101" y="718"/>
                    <a:pt x="101" y="719"/>
                    <a:pt x="101" y="720"/>
                  </a:cubicBezTo>
                  <a:cubicBezTo>
                    <a:pt x="100" y="722"/>
                    <a:pt x="99" y="724"/>
                    <a:pt x="97" y="726"/>
                  </a:cubicBezTo>
                  <a:cubicBezTo>
                    <a:pt x="96" y="727"/>
                    <a:pt x="94" y="728"/>
                    <a:pt x="92" y="728"/>
                  </a:cubicBezTo>
                  <a:cubicBezTo>
                    <a:pt x="92" y="728"/>
                    <a:pt x="92" y="728"/>
                    <a:pt x="91" y="728"/>
                  </a:cubicBezTo>
                  <a:cubicBezTo>
                    <a:pt x="91" y="728"/>
                    <a:pt x="91" y="729"/>
                    <a:pt x="91" y="729"/>
                  </a:cubicBezTo>
                  <a:cubicBezTo>
                    <a:pt x="90" y="730"/>
                    <a:pt x="89" y="731"/>
                    <a:pt x="87" y="731"/>
                  </a:cubicBezTo>
                  <a:cubicBezTo>
                    <a:pt x="86" y="731"/>
                    <a:pt x="86" y="731"/>
                    <a:pt x="85" y="731"/>
                  </a:cubicBezTo>
                  <a:cubicBezTo>
                    <a:pt x="84" y="731"/>
                    <a:pt x="83" y="731"/>
                    <a:pt x="82" y="731"/>
                  </a:cubicBezTo>
                  <a:cubicBezTo>
                    <a:pt x="82" y="731"/>
                    <a:pt x="82" y="731"/>
                    <a:pt x="82" y="731"/>
                  </a:cubicBezTo>
                  <a:cubicBezTo>
                    <a:pt x="81" y="731"/>
                    <a:pt x="81" y="731"/>
                    <a:pt x="81" y="731"/>
                  </a:cubicBezTo>
                  <a:cubicBezTo>
                    <a:pt x="81" y="732"/>
                    <a:pt x="81" y="734"/>
                    <a:pt x="80" y="736"/>
                  </a:cubicBezTo>
                  <a:cubicBezTo>
                    <a:pt x="79" y="737"/>
                    <a:pt x="78" y="739"/>
                    <a:pt x="77" y="740"/>
                  </a:cubicBezTo>
                  <a:cubicBezTo>
                    <a:pt x="77" y="740"/>
                    <a:pt x="76" y="740"/>
                    <a:pt x="76" y="740"/>
                  </a:cubicBezTo>
                  <a:cubicBezTo>
                    <a:pt x="76" y="741"/>
                    <a:pt x="75" y="742"/>
                    <a:pt x="75" y="743"/>
                  </a:cubicBezTo>
                  <a:cubicBezTo>
                    <a:pt x="75" y="744"/>
                    <a:pt x="74" y="746"/>
                    <a:pt x="73" y="748"/>
                  </a:cubicBezTo>
                  <a:cubicBezTo>
                    <a:pt x="72" y="749"/>
                    <a:pt x="71" y="750"/>
                    <a:pt x="69" y="751"/>
                  </a:cubicBezTo>
                  <a:cubicBezTo>
                    <a:pt x="69" y="751"/>
                    <a:pt x="69" y="751"/>
                    <a:pt x="69" y="751"/>
                  </a:cubicBezTo>
                  <a:cubicBezTo>
                    <a:pt x="69" y="751"/>
                    <a:pt x="69" y="751"/>
                    <a:pt x="69" y="751"/>
                  </a:cubicBezTo>
                  <a:cubicBezTo>
                    <a:pt x="69" y="753"/>
                    <a:pt x="69" y="755"/>
                    <a:pt x="67" y="757"/>
                  </a:cubicBezTo>
                  <a:cubicBezTo>
                    <a:pt x="67" y="758"/>
                    <a:pt x="66" y="759"/>
                    <a:pt x="65" y="759"/>
                  </a:cubicBezTo>
                  <a:cubicBezTo>
                    <a:pt x="65" y="761"/>
                    <a:pt x="64" y="763"/>
                    <a:pt x="62" y="765"/>
                  </a:cubicBezTo>
                  <a:cubicBezTo>
                    <a:pt x="61" y="766"/>
                    <a:pt x="60" y="767"/>
                    <a:pt x="58" y="767"/>
                  </a:cubicBezTo>
                  <a:cubicBezTo>
                    <a:pt x="58" y="767"/>
                    <a:pt x="58" y="768"/>
                    <a:pt x="57" y="769"/>
                  </a:cubicBezTo>
                  <a:cubicBezTo>
                    <a:pt x="57" y="770"/>
                    <a:pt x="56" y="770"/>
                    <a:pt x="55" y="771"/>
                  </a:cubicBezTo>
                  <a:cubicBezTo>
                    <a:pt x="54" y="772"/>
                    <a:pt x="54" y="772"/>
                    <a:pt x="53" y="773"/>
                  </a:cubicBezTo>
                  <a:cubicBezTo>
                    <a:pt x="53" y="773"/>
                    <a:pt x="53" y="773"/>
                    <a:pt x="53" y="773"/>
                  </a:cubicBezTo>
                  <a:cubicBezTo>
                    <a:pt x="53" y="775"/>
                    <a:pt x="54" y="776"/>
                    <a:pt x="53" y="778"/>
                  </a:cubicBezTo>
                  <a:cubicBezTo>
                    <a:pt x="52" y="780"/>
                    <a:pt x="50" y="783"/>
                    <a:pt x="50" y="783"/>
                  </a:cubicBezTo>
                  <a:cubicBezTo>
                    <a:pt x="50" y="784"/>
                    <a:pt x="50" y="784"/>
                    <a:pt x="49" y="785"/>
                  </a:cubicBezTo>
                  <a:cubicBezTo>
                    <a:pt x="49" y="785"/>
                    <a:pt x="50" y="786"/>
                    <a:pt x="50" y="787"/>
                  </a:cubicBezTo>
                  <a:cubicBezTo>
                    <a:pt x="50" y="787"/>
                    <a:pt x="50" y="787"/>
                    <a:pt x="51" y="788"/>
                  </a:cubicBezTo>
                  <a:cubicBezTo>
                    <a:pt x="52" y="789"/>
                    <a:pt x="53" y="792"/>
                    <a:pt x="52" y="795"/>
                  </a:cubicBezTo>
                  <a:cubicBezTo>
                    <a:pt x="52" y="797"/>
                    <a:pt x="50" y="798"/>
                    <a:pt x="49" y="799"/>
                  </a:cubicBezTo>
                  <a:cubicBezTo>
                    <a:pt x="50" y="800"/>
                    <a:pt x="50" y="800"/>
                    <a:pt x="51" y="801"/>
                  </a:cubicBezTo>
                  <a:cubicBezTo>
                    <a:pt x="51" y="801"/>
                    <a:pt x="51" y="802"/>
                    <a:pt x="52" y="803"/>
                  </a:cubicBezTo>
                  <a:cubicBezTo>
                    <a:pt x="53" y="801"/>
                    <a:pt x="54" y="800"/>
                    <a:pt x="57" y="800"/>
                  </a:cubicBezTo>
                  <a:cubicBezTo>
                    <a:pt x="57" y="800"/>
                    <a:pt x="57" y="800"/>
                    <a:pt x="57" y="800"/>
                  </a:cubicBezTo>
                  <a:cubicBezTo>
                    <a:pt x="58" y="800"/>
                    <a:pt x="58" y="800"/>
                    <a:pt x="58" y="800"/>
                  </a:cubicBezTo>
                  <a:cubicBezTo>
                    <a:pt x="62" y="801"/>
                    <a:pt x="63" y="805"/>
                    <a:pt x="63" y="807"/>
                  </a:cubicBezTo>
                  <a:cubicBezTo>
                    <a:pt x="63" y="807"/>
                    <a:pt x="63" y="807"/>
                    <a:pt x="63" y="808"/>
                  </a:cubicBezTo>
                  <a:cubicBezTo>
                    <a:pt x="63" y="808"/>
                    <a:pt x="63" y="808"/>
                    <a:pt x="63" y="808"/>
                  </a:cubicBezTo>
                  <a:cubicBezTo>
                    <a:pt x="65" y="807"/>
                    <a:pt x="66" y="807"/>
                    <a:pt x="67" y="807"/>
                  </a:cubicBezTo>
                  <a:cubicBezTo>
                    <a:pt x="68" y="807"/>
                    <a:pt x="69" y="807"/>
                    <a:pt x="69" y="807"/>
                  </a:cubicBezTo>
                  <a:cubicBezTo>
                    <a:pt x="72" y="808"/>
                    <a:pt x="75" y="811"/>
                    <a:pt x="76" y="813"/>
                  </a:cubicBezTo>
                  <a:cubicBezTo>
                    <a:pt x="77" y="815"/>
                    <a:pt x="77" y="817"/>
                    <a:pt x="76" y="818"/>
                  </a:cubicBezTo>
                  <a:cubicBezTo>
                    <a:pt x="77" y="818"/>
                    <a:pt x="78" y="818"/>
                    <a:pt x="79" y="819"/>
                  </a:cubicBezTo>
                  <a:cubicBezTo>
                    <a:pt x="81" y="820"/>
                    <a:pt x="84" y="823"/>
                    <a:pt x="84" y="825"/>
                  </a:cubicBezTo>
                  <a:cubicBezTo>
                    <a:pt x="85" y="828"/>
                    <a:pt x="84" y="833"/>
                    <a:pt x="83" y="834"/>
                  </a:cubicBezTo>
                  <a:cubicBezTo>
                    <a:pt x="83" y="836"/>
                    <a:pt x="82" y="836"/>
                    <a:pt x="81" y="837"/>
                  </a:cubicBezTo>
                  <a:cubicBezTo>
                    <a:pt x="81" y="837"/>
                    <a:pt x="81" y="837"/>
                    <a:pt x="81" y="838"/>
                  </a:cubicBezTo>
                  <a:cubicBezTo>
                    <a:pt x="80" y="838"/>
                    <a:pt x="80" y="838"/>
                    <a:pt x="80" y="839"/>
                  </a:cubicBezTo>
                  <a:cubicBezTo>
                    <a:pt x="80" y="840"/>
                    <a:pt x="79" y="841"/>
                    <a:pt x="79" y="841"/>
                  </a:cubicBezTo>
                  <a:cubicBezTo>
                    <a:pt x="77" y="844"/>
                    <a:pt x="75" y="845"/>
                    <a:pt x="74" y="846"/>
                  </a:cubicBezTo>
                  <a:cubicBezTo>
                    <a:pt x="74" y="846"/>
                    <a:pt x="73" y="846"/>
                    <a:pt x="73" y="847"/>
                  </a:cubicBezTo>
                  <a:cubicBezTo>
                    <a:pt x="74" y="848"/>
                    <a:pt x="74" y="849"/>
                    <a:pt x="75" y="850"/>
                  </a:cubicBezTo>
                  <a:cubicBezTo>
                    <a:pt x="75" y="854"/>
                    <a:pt x="74" y="859"/>
                    <a:pt x="74" y="859"/>
                  </a:cubicBezTo>
                  <a:cubicBezTo>
                    <a:pt x="73" y="861"/>
                    <a:pt x="72" y="863"/>
                    <a:pt x="71" y="865"/>
                  </a:cubicBezTo>
                  <a:cubicBezTo>
                    <a:pt x="70" y="865"/>
                    <a:pt x="69" y="866"/>
                    <a:pt x="69" y="866"/>
                  </a:cubicBezTo>
                  <a:cubicBezTo>
                    <a:pt x="69" y="866"/>
                    <a:pt x="69" y="867"/>
                    <a:pt x="69" y="867"/>
                  </a:cubicBezTo>
                  <a:cubicBezTo>
                    <a:pt x="69" y="869"/>
                    <a:pt x="69" y="871"/>
                    <a:pt x="68" y="872"/>
                  </a:cubicBezTo>
                  <a:cubicBezTo>
                    <a:pt x="68" y="874"/>
                    <a:pt x="67" y="875"/>
                    <a:pt x="66" y="875"/>
                  </a:cubicBezTo>
                  <a:cubicBezTo>
                    <a:pt x="66" y="875"/>
                    <a:pt x="66" y="876"/>
                    <a:pt x="66" y="876"/>
                  </a:cubicBezTo>
                  <a:cubicBezTo>
                    <a:pt x="66" y="877"/>
                    <a:pt x="65" y="879"/>
                    <a:pt x="64" y="880"/>
                  </a:cubicBezTo>
                  <a:cubicBezTo>
                    <a:pt x="63" y="882"/>
                    <a:pt x="61" y="883"/>
                    <a:pt x="59" y="883"/>
                  </a:cubicBezTo>
                  <a:cubicBezTo>
                    <a:pt x="59" y="884"/>
                    <a:pt x="59" y="884"/>
                    <a:pt x="58" y="884"/>
                  </a:cubicBezTo>
                  <a:cubicBezTo>
                    <a:pt x="58" y="884"/>
                    <a:pt x="58" y="884"/>
                    <a:pt x="57" y="885"/>
                  </a:cubicBezTo>
                  <a:cubicBezTo>
                    <a:pt x="57" y="885"/>
                    <a:pt x="57" y="885"/>
                    <a:pt x="57" y="885"/>
                  </a:cubicBezTo>
                  <a:cubicBezTo>
                    <a:pt x="56" y="886"/>
                    <a:pt x="56" y="888"/>
                    <a:pt x="55" y="892"/>
                  </a:cubicBezTo>
                  <a:cubicBezTo>
                    <a:pt x="55" y="893"/>
                    <a:pt x="55" y="895"/>
                    <a:pt x="56" y="896"/>
                  </a:cubicBezTo>
                  <a:cubicBezTo>
                    <a:pt x="56" y="898"/>
                    <a:pt x="56" y="901"/>
                    <a:pt x="56" y="902"/>
                  </a:cubicBezTo>
                  <a:cubicBezTo>
                    <a:pt x="55" y="906"/>
                    <a:pt x="53" y="914"/>
                    <a:pt x="52" y="916"/>
                  </a:cubicBezTo>
                  <a:cubicBezTo>
                    <a:pt x="0" y="1201"/>
                    <a:pt x="0" y="1201"/>
                    <a:pt x="0" y="1201"/>
                  </a:cubicBezTo>
                  <a:cubicBezTo>
                    <a:pt x="249" y="1244"/>
                    <a:pt x="249" y="1244"/>
                    <a:pt x="249" y="1244"/>
                  </a:cubicBezTo>
                  <a:cubicBezTo>
                    <a:pt x="288" y="1250"/>
                    <a:pt x="288" y="1250"/>
                    <a:pt x="288" y="1250"/>
                  </a:cubicBezTo>
                  <a:cubicBezTo>
                    <a:pt x="346" y="1259"/>
                    <a:pt x="346" y="1259"/>
                    <a:pt x="346" y="1259"/>
                  </a:cubicBezTo>
                  <a:cubicBezTo>
                    <a:pt x="376" y="1263"/>
                    <a:pt x="376" y="1263"/>
                    <a:pt x="376" y="1263"/>
                  </a:cubicBezTo>
                  <a:cubicBezTo>
                    <a:pt x="509" y="1283"/>
                    <a:pt x="509" y="1283"/>
                    <a:pt x="509" y="1283"/>
                  </a:cubicBezTo>
                  <a:cubicBezTo>
                    <a:pt x="705" y="1306"/>
                    <a:pt x="705" y="1306"/>
                    <a:pt x="705" y="1306"/>
                  </a:cubicBezTo>
                  <a:cubicBezTo>
                    <a:pt x="759" y="1312"/>
                    <a:pt x="759" y="1312"/>
                    <a:pt x="759" y="1312"/>
                  </a:cubicBezTo>
                  <a:cubicBezTo>
                    <a:pt x="808" y="882"/>
                    <a:pt x="808" y="882"/>
                    <a:pt x="808" y="882"/>
                  </a:cubicBezTo>
                  <a:cubicBezTo>
                    <a:pt x="807" y="883"/>
                    <a:pt x="806" y="883"/>
                    <a:pt x="806" y="88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 name="Freeform 26">
              <a:extLst>
                <a:ext uri="{FF2B5EF4-FFF2-40B4-BE49-F238E27FC236}">
                  <a16:creationId xmlns:a16="http://schemas.microsoft.com/office/drawing/2014/main" id="{C6F86BA5-802A-488B-B73C-89F0A8FF41BA}"/>
                </a:ext>
              </a:extLst>
            </p:cNvPr>
            <p:cNvSpPr>
              <a:spLocks/>
            </p:cNvSpPr>
            <p:nvPr/>
          </p:nvSpPr>
          <p:spPr bwMode="auto">
            <a:xfrm>
              <a:off x="450852" y="2735265"/>
              <a:ext cx="989012" cy="1565276"/>
            </a:xfrm>
            <a:custGeom>
              <a:avLst/>
              <a:gdLst>
                <a:gd name="T0" fmla="*/ 1142 w 1171"/>
                <a:gd name="T1" fmla="*/ 1555 h 1855"/>
                <a:gd name="T2" fmla="*/ 1124 w 1171"/>
                <a:gd name="T3" fmla="*/ 1500 h 1855"/>
                <a:gd name="T4" fmla="*/ 968 w 1171"/>
                <a:gd name="T5" fmla="*/ 1254 h 1855"/>
                <a:gd name="T6" fmla="*/ 97 w 1171"/>
                <a:gd name="T7" fmla="*/ 6 h 1855"/>
                <a:gd name="T8" fmla="*/ 92 w 1171"/>
                <a:gd name="T9" fmla="*/ 53 h 1855"/>
                <a:gd name="T10" fmla="*/ 66 w 1171"/>
                <a:gd name="T11" fmla="*/ 141 h 1855"/>
                <a:gd name="T12" fmla="*/ 12 w 1171"/>
                <a:gd name="T13" fmla="*/ 236 h 1855"/>
                <a:gd name="T14" fmla="*/ 4 w 1171"/>
                <a:gd name="T15" fmla="*/ 280 h 1855"/>
                <a:gd name="T16" fmla="*/ 27 w 1171"/>
                <a:gd name="T17" fmla="*/ 330 h 1855"/>
                <a:gd name="T18" fmla="*/ 47 w 1171"/>
                <a:gd name="T19" fmla="*/ 380 h 1855"/>
                <a:gd name="T20" fmla="*/ 38 w 1171"/>
                <a:gd name="T21" fmla="*/ 436 h 1855"/>
                <a:gd name="T22" fmla="*/ 35 w 1171"/>
                <a:gd name="T23" fmla="*/ 508 h 1855"/>
                <a:gd name="T24" fmla="*/ 43 w 1171"/>
                <a:gd name="T25" fmla="*/ 568 h 1855"/>
                <a:gd name="T26" fmla="*/ 73 w 1171"/>
                <a:gd name="T27" fmla="*/ 623 h 1855"/>
                <a:gd name="T28" fmla="*/ 93 w 1171"/>
                <a:gd name="T29" fmla="*/ 670 h 1855"/>
                <a:gd name="T30" fmla="*/ 82 w 1171"/>
                <a:gd name="T31" fmla="*/ 719 h 1855"/>
                <a:gd name="T32" fmla="*/ 112 w 1171"/>
                <a:gd name="T33" fmla="*/ 738 h 1855"/>
                <a:gd name="T34" fmla="*/ 143 w 1171"/>
                <a:gd name="T35" fmla="*/ 759 h 1855"/>
                <a:gd name="T36" fmla="*/ 148 w 1171"/>
                <a:gd name="T37" fmla="*/ 739 h 1855"/>
                <a:gd name="T38" fmla="*/ 160 w 1171"/>
                <a:gd name="T39" fmla="*/ 713 h 1855"/>
                <a:gd name="T40" fmla="*/ 172 w 1171"/>
                <a:gd name="T41" fmla="*/ 736 h 1855"/>
                <a:gd name="T42" fmla="*/ 163 w 1171"/>
                <a:gd name="T43" fmla="*/ 751 h 1855"/>
                <a:gd name="T44" fmla="*/ 166 w 1171"/>
                <a:gd name="T45" fmla="*/ 778 h 1855"/>
                <a:gd name="T46" fmla="*/ 177 w 1171"/>
                <a:gd name="T47" fmla="*/ 817 h 1855"/>
                <a:gd name="T48" fmla="*/ 156 w 1171"/>
                <a:gd name="T49" fmla="*/ 810 h 1855"/>
                <a:gd name="T50" fmla="*/ 154 w 1171"/>
                <a:gd name="T51" fmla="*/ 785 h 1855"/>
                <a:gd name="T52" fmla="*/ 136 w 1171"/>
                <a:gd name="T53" fmla="*/ 769 h 1855"/>
                <a:gd name="T54" fmla="*/ 126 w 1171"/>
                <a:gd name="T55" fmla="*/ 809 h 1855"/>
                <a:gd name="T56" fmla="*/ 129 w 1171"/>
                <a:gd name="T57" fmla="*/ 855 h 1855"/>
                <a:gd name="T58" fmla="*/ 140 w 1171"/>
                <a:gd name="T59" fmla="*/ 896 h 1855"/>
                <a:gd name="T60" fmla="*/ 187 w 1171"/>
                <a:gd name="T61" fmla="*/ 929 h 1855"/>
                <a:gd name="T62" fmla="*/ 176 w 1171"/>
                <a:gd name="T63" fmla="*/ 990 h 1855"/>
                <a:gd name="T64" fmla="*/ 160 w 1171"/>
                <a:gd name="T65" fmla="*/ 1005 h 1855"/>
                <a:gd name="T66" fmla="*/ 179 w 1171"/>
                <a:gd name="T67" fmla="*/ 1065 h 1855"/>
                <a:gd name="T68" fmla="*/ 201 w 1171"/>
                <a:gd name="T69" fmla="*/ 1122 h 1855"/>
                <a:gd name="T70" fmla="*/ 221 w 1171"/>
                <a:gd name="T71" fmla="*/ 1172 h 1855"/>
                <a:gd name="T72" fmla="*/ 246 w 1171"/>
                <a:gd name="T73" fmla="*/ 1207 h 1855"/>
                <a:gd name="T74" fmla="*/ 259 w 1171"/>
                <a:gd name="T75" fmla="*/ 1246 h 1855"/>
                <a:gd name="T76" fmla="*/ 276 w 1171"/>
                <a:gd name="T77" fmla="*/ 1270 h 1855"/>
                <a:gd name="T78" fmla="*/ 273 w 1171"/>
                <a:gd name="T79" fmla="*/ 1317 h 1855"/>
                <a:gd name="T80" fmla="*/ 275 w 1171"/>
                <a:gd name="T81" fmla="*/ 1354 h 1855"/>
                <a:gd name="T82" fmla="*/ 281 w 1171"/>
                <a:gd name="T83" fmla="*/ 1391 h 1855"/>
                <a:gd name="T84" fmla="*/ 333 w 1171"/>
                <a:gd name="T85" fmla="*/ 1410 h 1855"/>
                <a:gd name="T86" fmla="*/ 380 w 1171"/>
                <a:gd name="T87" fmla="*/ 1430 h 1855"/>
                <a:gd name="T88" fmla="*/ 429 w 1171"/>
                <a:gd name="T89" fmla="*/ 1455 h 1855"/>
                <a:gd name="T90" fmla="*/ 451 w 1171"/>
                <a:gd name="T91" fmla="*/ 1494 h 1855"/>
                <a:gd name="T92" fmla="*/ 498 w 1171"/>
                <a:gd name="T93" fmla="*/ 1524 h 1855"/>
                <a:gd name="T94" fmla="*/ 548 w 1171"/>
                <a:gd name="T95" fmla="*/ 1540 h 1855"/>
                <a:gd name="T96" fmla="*/ 567 w 1171"/>
                <a:gd name="T97" fmla="*/ 1595 h 1855"/>
                <a:gd name="T98" fmla="*/ 612 w 1171"/>
                <a:gd name="T99" fmla="*/ 1620 h 1855"/>
                <a:gd name="T100" fmla="*/ 648 w 1171"/>
                <a:gd name="T101" fmla="*/ 1657 h 1855"/>
                <a:gd name="T102" fmla="*/ 685 w 1171"/>
                <a:gd name="T103" fmla="*/ 1741 h 1855"/>
                <a:gd name="T104" fmla="*/ 678 w 1171"/>
                <a:gd name="T105" fmla="*/ 1790 h 1855"/>
                <a:gd name="T106" fmla="*/ 1046 w 1171"/>
                <a:gd name="T107" fmla="*/ 1854 h 1855"/>
                <a:gd name="T108" fmla="*/ 1080 w 1171"/>
                <a:gd name="T109" fmla="*/ 1842 h 1855"/>
                <a:gd name="T110" fmla="*/ 1072 w 1171"/>
                <a:gd name="T111" fmla="*/ 1804 h 1855"/>
                <a:gd name="T112" fmla="*/ 1066 w 1171"/>
                <a:gd name="T113" fmla="*/ 1764 h 1855"/>
                <a:gd name="T114" fmla="*/ 1073 w 1171"/>
                <a:gd name="T115" fmla="*/ 1736 h 1855"/>
                <a:gd name="T116" fmla="*/ 1099 w 1171"/>
                <a:gd name="T117" fmla="*/ 1692 h 1855"/>
                <a:gd name="T118" fmla="*/ 1105 w 1171"/>
                <a:gd name="T119" fmla="*/ 1650 h 1855"/>
                <a:gd name="T120" fmla="*/ 1140 w 1171"/>
                <a:gd name="T121" fmla="*/ 1617 h 1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1" h="1855">
                  <a:moveTo>
                    <a:pt x="1168" y="1587"/>
                  </a:moveTo>
                  <a:cubicBezTo>
                    <a:pt x="1167" y="1586"/>
                    <a:pt x="1167" y="1584"/>
                    <a:pt x="1167" y="1583"/>
                  </a:cubicBezTo>
                  <a:cubicBezTo>
                    <a:pt x="1165" y="1582"/>
                    <a:pt x="1162" y="1582"/>
                    <a:pt x="1161" y="1581"/>
                  </a:cubicBezTo>
                  <a:cubicBezTo>
                    <a:pt x="1160" y="1580"/>
                    <a:pt x="1159" y="1578"/>
                    <a:pt x="1159" y="1577"/>
                  </a:cubicBezTo>
                  <a:cubicBezTo>
                    <a:pt x="1158" y="1576"/>
                    <a:pt x="1156" y="1574"/>
                    <a:pt x="1156" y="1573"/>
                  </a:cubicBezTo>
                  <a:cubicBezTo>
                    <a:pt x="1155" y="1573"/>
                    <a:pt x="1153" y="1572"/>
                    <a:pt x="1153" y="1572"/>
                  </a:cubicBezTo>
                  <a:cubicBezTo>
                    <a:pt x="1152" y="1571"/>
                    <a:pt x="1152" y="1568"/>
                    <a:pt x="1151" y="1567"/>
                  </a:cubicBezTo>
                  <a:cubicBezTo>
                    <a:pt x="1151" y="1566"/>
                    <a:pt x="1149" y="1565"/>
                    <a:pt x="1148" y="1564"/>
                  </a:cubicBezTo>
                  <a:cubicBezTo>
                    <a:pt x="1147" y="1564"/>
                    <a:pt x="1144" y="1564"/>
                    <a:pt x="1143" y="1563"/>
                  </a:cubicBezTo>
                  <a:cubicBezTo>
                    <a:pt x="1142" y="1563"/>
                    <a:pt x="1141" y="1561"/>
                    <a:pt x="1141" y="1561"/>
                  </a:cubicBezTo>
                  <a:cubicBezTo>
                    <a:pt x="1140" y="1559"/>
                    <a:pt x="1141" y="1556"/>
                    <a:pt x="1142" y="1555"/>
                  </a:cubicBezTo>
                  <a:cubicBezTo>
                    <a:pt x="1142" y="1554"/>
                    <a:pt x="1144" y="1553"/>
                    <a:pt x="1145" y="1551"/>
                  </a:cubicBezTo>
                  <a:cubicBezTo>
                    <a:pt x="1145" y="1550"/>
                    <a:pt x="1144" y="1547"/>
                    <a:pt x="1144" y="1546"/>
                  </a:cubicBezTo>
                  <a:cubicBezTo>
                    <a:pt x="1143" y="1544"/>
                    <a:pt x="1140" y="1541"/>
                    <a:pt x="1139" y="1540"/>
                  </a:cubicBezTo>
                  <a:cubicBezTo>
                    <a:pt x="1138" y="1539"/>
                    <a:pt x="1136" y="1537"/>
                    <a:pt x="1136" y="1536"/>
                  </a:cubicBezTo>
                  <a:cubicBezTo>
                    <a:pt x="1136" y="1535"/>
                    <a:pt x="1138" y="1534"/>
                    <a:pt x="1138" y="1533"/>
                  </a:cubicBezTo>
                  <a:cubicBezTo>
                    <a:pt x="1138" y="1531"/>
                    <a:pt x="1136" y="1529"/>
                    <a:pt x="1136" y="1527"/>
                  </a:cubicBezTo>
                  <a:cubicBezTo>
                    <a:pt x="1135" y="1525"/>
                    <a:pt x="1135" y="1522"/>
                    <a:pt x="1135" y="1520"/>
                  </a:cubicBezTo>
                  <a:cubicBezTo>
                    <a:pt x="1135" y="1518"/>
                    <a:pt x="1135" y="1515"/>
                    <a:pt x="1134" y="1514"/>
                  </a:cubicBezTo>
                  <a:cubicBezTo>
                    <a:pt x="1133" y="1512"/>
                    <a:pt x="1131" y="1510"/>
                    <a:pt x="1130" y="1509"/>
                  </a:cubicBezTo>
                  <a:cubicBezTo>
                    <a:pt x="1129" y="1508"/>
                    <a:pt x="1126" y="1506"/>
                    <a:pt x="1126" y="1505"/>
                  </a:cubicBezTo>
                  <a:cubicBezTo>
                    <a:pt x="1125" y="1504"/>
                    <a:pt x="1124" y="1502"/>
                    <a:pt x="1124" y="1500"/>
                  </a:cubicBezTo>
                  <a:cubicBezTo>
                    <a:pt x="1123" y="1499"/>
                    <a:pt x="1124" y="1495"/>
                    <a:pt x="1123" y="1494"/>
                  </a:cubicBezTo>
                  <a:cubicBezTo>
                    <a:pt x="1123" y="1493"/>
                    <a:pt x="1122" y="1490"/>
                    <a:pt x="1121" y="1489"/>
                  </a:cubicBezTo>
                  <a:cubicBezTo>
                    <a:pt x="1120" y="1488"/>
                    <a:pt x="1117" y="1487"/>
                    <a:pt x="1117" y="1486"/>
                  </a:cubicBezTo>
                  <a:cubicBezTo>
                    <a:pt x="1116" y="1485"/>
                    <a:pt x="1116" y="1483"/>
                    <a:pt x="1116" y="1482"/>
                  </a:cubicBezTo>
                  <a:cubicBezTo>
                    <a:pt x="1116" y="1480"/>
                    <a:pt x="1117" y="1476"/>
                    <a:pt x="1118" y="1474"/>
                  </a:cubicBezTo>
                  <a:cubicBezTo>
                    <a:pt x="1118" y="1473"/>
                    <a:pt x="1120" y="1471"/>
                    <a:pt x="1119" y="1470"/>
                  </a:cubicBezTo>
                  <a:cubicBezTo>
                    <a:pt x="1119" y="1469"/>
                    <a:pt x="1118" y="1468"/>
                    <a:pt x="1118" y="1467"/>
                  </a:cubicBezTo>
                  <a:cubicBezTo>
                    <a:pt x="1117" y="1467"/>
                    <a:pt x="1119" y="1465"/>
                    <a:pt x="1119" y="1464"/>
                  </a:cubicBezTo>
                  <a:cubicBezTo>
                    <a:pt x="1119" y="1463"/>
                    <a:pt x="1119" y="1461"/>
                    <a:pt x="1119" y="1459"/>
                  </a:cubicBezTo>
                  <a:cubicBezTo>
                    <a:pt x="1118" y="1458"/>
                    <a:pt x="1115" y="1454"/>
                    <a:pt x="1115" y="1454"/>
                  </a:cubicBezTo>
                  <a:cubicBezTo>
                    <a:pt x="968" y="1254"/>
                    <a:pt x="968" y="1254"/>
                    <a:pt x="968" y="1254"/>
                  </a:cubicBezTo>
                  <a:cubicBezTo>
                    <a:pt x="831" y="1066"/>
                    <a:pt x="831" y="1066"/>
                    <a:pt x="831" y="1066"/>
                  </a:cubicBezTo>
                  <a:cubicBezTo>
                    <a:pt x="593" y="741"/>
                    <a:pt x="593" y="741"/>
                    <a:pt x="593" y="741"/>
                  </a:cubicBezTo>
                  <a:cubicBezTo>
                    <a:pt x="517" y="637"/>
                    <a:pt x="517" y="637"/>
                    <a:pt x="517" y="637"/>
                  </a:cubicBezTo>
                  <a:cubicBezTo>
                    <a:pt x="521" y="612"/>
                    <a:pt x="521" y="612"/>
                    <a:pt x="521" y="612"/>
                  </a:cubicBezTo>
                  <a:cubicBezTo>
                    <a:pt x="563" y="421"/>
                    <a:pt x="563" y="421"/>
                    <a:pt x="563" y="421"/>
                  </a:cubicBezTo>
                  <a:cubicBezTo>
                    <a:pt x="605" y="219"/>
                    <a:pt x="605" y="219"/>
                    <a:pt x="605" y="219"/>
                  </a:cubicBezTo>
                  <a:cubicBezTo>
                    <a:pt x="625" y="126"/>
                    <a:pt x="625" y="126"/>
                    <a:pt x="625" y="126"/>
                  </a:cubicBezTo>
                  <a:cubicBezTo>
                    <a:pt x="443" y="84"/>
                    <a:pt x="443" y="84"/>
                    <a:pt x="443" y="84"/>
                  </a:cubicBezTo>
                  <a:cubicBezTo>
                    <a:pt x="220" y="30"/>
                    <a:pt x="220" y="30"/>
                    <a:pt x="220" y="30"/>
                  </a:cubicBezTo>
                  <a:cubicBezTo>
                    <a:pt x="98" y="0"/>
                    <a:pt x="98" y="0"/>
                    <a:pt x="98" y="0"/>
                  </a:cubicBezTo>
                  <a:cubicBezTo>
                    <a:pt x="97" y="2"/>
                    <a:pt x="97" y="4"/>
                    <a:pt x="97" y="6"/>
                  </a:cubicBezTo>
                  <a:cubicBezTo>
                    <a:pt x="96" y="8"/>
                    <a:pt x="94" y="12"/>
                    <a:pt x="93" y="15"/>
                  </a:cubicBezTo>
                  <a:cubicBezTo>
                    <a:pt x="92" y="17"/>
                    <a:pt x="90" y="21"/>
                    <a:pt x="89" y="22"/>
                  </a:cubicBezTo>
                  <a:cubicBezTo>
                    <a:pt x="88" y="24"/>
                    <a:pt x="85" y="25"/>
                    <a:pt x="84" y="26"/>
                  </a:cubicBezTo>
                  <a:cubicBezTo>
                    <a:pt x="83" y="27"/>
                    <a:pt x="82" y="29"/>
                    <a:pt x="82" y="30"/>
                  </a:cubicBezTo>
                  <a:cubicBezTo>
                    <a:pt x="82" y="31"/>
                    <a:pt x="83" y="33"/>
                    <a:pt x="84" y="34"/>
                  </a:cubicBezTo>
                  <a:cubicBezTo>
                    <a:pt x="84" y="35"/>
                    <a:pt x="85" y="36"/>
                    <a:pt x="86" y="37"/>
                  </a:cubicBezTo>
                  <a:cubicBezTo>
                    <a:pt x="87" y="38"/>
                    <a:pt x="88" y="38"/>
                    <a:pt x="89" y="39"/>
                  </a:cubicBezTo>
                  <a:cubicBezTo>
                    <a:pt x="90" y="39"/>
                    <a:pt x="91" y="40"/>
                    <a:pt x="92" y="40"/>
                  </a:cubicBezTo>
                  <a:cubicBezTo>
                    <a:pt x="92" y="41"/>
                    <a:pt x="92" y="42"/>
                    <a:pt x="93" y="43"/>
                  </a:cubicBezTo>
                  <a:cubicBezTo>
                    <a:pt x="93" y="44"/>
                    <a:pt x="94" y="47"/>
                    <a:pt x="93" y="48"/>
                  </a:cubicBezTo>
                  <a:cubicBezTo>
                    <a:pt x="93" y="49"/>
                    <a:pt x="92" y="52"/>
                    <a:pt x="92" y="53"/>
                  </a:cubicBezTo>
                  <a:cubicBezTo>
                    <a:pt x="92" y="54"/>
                    <a:pt x="93" y="56"/>
                    <a:pt x="93" y="57"/>
                  </a:cubicBezTo>
                  <a:cubicBezTo>
                    <a:pt x="93" y="59"/>
                    <a:pt x="93" y="63"/>
                    <a:pt x="93" y="65"/>
                  </a:cubicBezTo>
                  <a:cubicBezTo>
                    <a:pt x="94" y="69"/>
                    <a:pt x="94" y="75"/>
                    <a:pt x="94" y="79"/>
                  </a:cubicBezTo>
                  <a:cubicBezTo>
                    <a:pt x="94" y="81"/>
                    <a:pt x="94" y="87"/>
                    <a:pt x="93" y="89"/>
                  </a:cubicBezTo>
                  <a:cubicBezTo>
                    <a:pt x="93" y="92"/>
                    <a:pt x="91" y="96"/>
                    <a:pt x="90" y="98"/>
                  </a:cubicBezTo>
                  <a:cubicBezTo>
                    <a:pt x="89" y="101"/>
                    <a:pt x="87" y="107"/>
                    <a:pt x="85" y="109"/>
                  </a:cubicBezTo>
                  <a:cubicBezTo>
                    <a:pt x="84" y="112"/>
                    <a:pt x="82" y="116"/>
                    <a:pt x="81" y="119"/>
                  </a:cubicBezTo>
                  <a:cubicBezTo>
                    <a:pt x="80" y="120"/>
                    <a:pt x="78" y="124"/>
                    <a:pt x="77" y="126"/>
                  </a:cubicBezTo>
                  <a:cubicBezTo>
                    <a:pt x="76" y="128"/>
                    <a:pt x="74" y="133"/>
                    <a:pt x="73" y="135"/>
                  </a:cubicBezTo>
                  <a:cubicBezTo>
                    <a:pt x="72" y="136"/>
                    <a:pt x="70" y="138"/>
                    <a:pt x="69" y="139"/>
                  </a:cubicBezTo>
                  <a:cubicBezTo>
                    <a:pt x="68" y="140"/>
                    <a:pt x="66" y="140"/>
                    <a:pt x="66" y="141"/>
                  </a:cubicBezTo>
                  <a:cubicBezTo>
                    <a:pt x="65" y="142"/>
                    <a:pt x="64" y="144"/>
                    <a:pt x="64" y="144"/>
                  </a:cubicBezTo>
                  <a:cubicBezTo>
                    <a:pt x="64" y="146"/>
                    <a:pt x="64" y="148"/>
                    <a:pt x="64" y="149"/>
                  </a:cubicBezTo>
                  <a:cubicBezTo>
                    <a:pt x="64" y="151"/>
                    <a:pt x="63" y="154"/>
                    <a:pt x="64" y="155"/>
                  </a:cubicBezTo>
                  <a:cubicBezTo>
                    <a:pt x="64" y="156"/>
                    <a:pt x="66" y="157"/>
                    <a:pt x="67" y="158"/>
                  </a:cubicBezTo>
                  <a:cubicBezTo>
                    <a:pt x="67" y="159"/>
                    <a:pt x="67" y="162"/>
                    <a:pt x="66" y="163"/>
                  </a:cubicBezTo>
                  <a:cubicBezTo>
                    <a:pt x="66" y="165"/>
                    <a:pt x="65" y="168"/>
                    <a:pt x="64" y="169"/>
                  </a:cubicBezTo>
                  <a:cubicBezTo>
                    <a:pt x="63" y="171"/>
                    <a:pt x="61" y="175"/>
                    <a:pt x="60" y="177"/>
                  </a:cubicBezTo>
                  <a:cubicBezTo>
                    <a:pt x="58" y="181"/>
                    <a:pt x="53" y="188"/>
                    <a:pt x="50" y="191"/>
                  </a:cubicBezTo>
                  <a:cubicBezTo>
                    <a:pt x="47" y="195"/>
                    <a:pt x="40" y="203"/>
                    <a:pt x="37" y="207"/>
                  </a:cubicBezTo>
                  <a:cubicBezTo>
                    <a:pt x="33" y="212"/>
                    <a:pt x="24" y="223"/>
                    <a:pt x="20" y="229"/>
                  </a:cubicBezTo>
                  <a:cubicBezTo>
                    <a:pt x="18" y="231"/>
                    <a:pt x="14" y="234"/>
                    <a:pt x="12" y="236"/>
                  </a:cubicBezTo>
                  <a:cubicBezTo>
                    <a:pt x="12" y="237"/>
                    <a:pt x="10" y="239"/>
                    <a:pt x="9" y="241"/>
                  </a:cubicBezTo>
                  <a:cubicBezTo>
                    <a:pt x="9" y="242"/>
                    <a:pt x="8" y="244"/>
                    <a:pt x="8" y="244"/>
                  </a:cubicBezTo>
                  <a:cubicBezTo>
                    <a:pt x="8" y="245"/>
                    <a:pt x="7" y="247"/>
                    <a:pt x="6" y="247"/>
                  </a:cubicBezTo>
                  <a:cubicBezTo>
                    <a:pt x="6" y="248"/>
                    <a:pt x="4" y="250"/>
                    <a:pt x="3" y="251"/>
                  </a:cubicBezTo>
                  <a:cubicBezTo>
                    <a:pt x="3" y="252"/>
                    <a:pt x="1" y="254"/>
                    <a:pt x="2" y="255"/>
                  </a:cubicBezTo>
                  <a:cubicBezTo>
                    <a:pt x="2" y="256"/>
                    <a:pt x="4" y="257"/>
                    <a:pt x="4" y="258"/>
                  </a:cubicBezTo>
                  <a:cubicBezTo>
                    <a:pt x="5" y="259"/>
                    <a:pt x="5" y="262"/>
                    <a:pt x="5" y="263"/>
                  </a:cubicBezTo>
                  <a:cubicBezTo>
                    <a:pt x="6" y="264"/>
                    <a:pt x="6" y="267"/>
                    <a:pt x="6" y="269"/>
                  </a:cubicBezTo>
                  <a:cubicBezTo>
                    <a:pt x="6" y="270"/>
                    <a:pt x="5" y="271"/>
                    <a:pt x="5" y="272"/>
                  </a:cubicBezTo>
                  <a:cubicBezTo>
                    <a:pt x="4" y="273"/>
                    <a:pt x="5" y="274"/>
                    <a:pt x="5" y="275"/>
                  </a:cubicBezTo>
                  <a:cubicBezTo>
                    <a:pt x="5" y="276"/>
                    <a:pt x="4" y="279"/>
                    <a:pt x="4" y="280"/>
                  </a:cubicBezTo>
                  <a:cubicBezTo>
                    <a:pt x="3" y="280"/>
                    <a:pt x="1" y="281"/>
                    <a:pt x="1" y="282"/>
                  </a:cubicBezTo>
                  <a:cubicBezTo>
                    <a:pt x="0" y="283"/>
                    <a:pt x="1" y="285"/>
                    <a:pt x="1" y="286"/>
                  </a:cubicBezTo>
                  <a:cubicBezTo>
                    <a:pt x="2" y="288"/>
                    <a:pt x="3" y="291"/>
                    <a:pt x="4" y="292"/>
                  </a:cubicBezTo>
                  <a:cubicBezTo>
                    <a:pt x="5" y="294"/>
                    <a:pt x="8" y="299"/>
                    <a:pt x="10" y="301"/>
                  </a:cubicBezTo>
                  <a:cubicBezTo>
                    <a:pt x="11" y="302"/>
                    <a:pt x="15" y="304"/>
                    <a:pt x="16" y="306"/>
                  </a:cubicBezTo>
                  <a:cubicBezTo>
                    <a:pt x="17" y="307"/>
                    <a:pt x="17" y="310"/>
                    <a:pt x="17" y="312"/>
                  </a:cubicBezTo>
                  <a:cubicBezTo>
                    <a:pt x="18" y="313"/>
                    <a:pt x="19" y="314"/>
                    <a:pt x="20" y="315"/>
                  </a:cubicBezTo>
                  <a:cubicBezTo>
                    <a:pt x="20" y="316"/>
                    <a:pt x="23" y="316"/>
                    <a:pt x="24" y="317"/>
                  </a:cubicBezTo>
                  <a:cubicBezTo>
                    <a:pt x="25" y="317"/>
                    <a:pt x="26" y="318"/>
                    <a:pt x="26" y="319"/>
                  </a:cubicBezTo>
                  <a:cubicBezTo>
                    <a:pt x="27" y="321"/>
                    <a:pt x="29" y="324"/>
                    <a:pt x="29" y="326"/>
                  </a:cubicBezTo>
                  <a:cubicBezTo>
                    <a:pt x="29" y="327"/>
                    <a:pt x="28" y="329"/>
                    <a:pt x="27" y="330"/>
                  </a:cubicBezTo>
                  <a:cubicBezTo>
                    <a:pt x="27" y="331"/>
                    <a:pt x="27" y="333"/>
                    <a:pt x="28" y="334"/>
                  </a:cubicBezTo>
                  <a:cubicBezTo>
                    <a:pt x="28" y="335"/>
                    <a:pt x="31" y="337"/>
                    <a:pt x="32" y="338"/>
                  </a:cubicBezTo>
                  <a:cubicBezTo>
                    <a:pt x="33" y="338"/>
                    <a:pt x="34" y="340"/>
                    <a:pt x="35" y="341"/>
                  </a:cubicBezTo>
                  <a:cubicBezTo>
                    <a:pt x="35" y="342"/>
                    <a:pt x="35" y="345"/>
                    <a:pt x="35" y="346"/>
                  </a:cubicBezTo>
                  <a:cubicBezTo>
                    <a:pt x="35" y="348"/>
                    <a:pt x="37" y="351"/>
                    <a:pt x="38" y="352"/>
                  </a:cubicBezTo>
                  <a:cubicBezTo>
                    <a:pt x="39" y="354"/>
                    <a:pt x="41" y="357"/>
                    <a:pt x="42" y="359"/>
                  </a:cubicBezTo>
                  <a:cubicBezTo>
                    <a:pt x="42" y="360"/>
                    <a:pt x="41" y="363"/>
                    <a:pt x="41" y="364"/>
                  </a:cubicBezTo>
                  <a:cubicBezTo>
                    <a:pt x="41" y="365"/>
                    <a:pt x="41" y="367"/>
                    <a:pt x="42" y="368"/>
                  </a:cubicBezTo>
                  <a:cubicBezTo>
                    <a:pt x="43" y="370"/>
                    <a:pt x="46" y="371"/>
                    <a:pt x="46" y="372"/>
                  </a:cubicBezTo>
                  <a:cubicBezTo>
                    <a:pt x="47" y="373"/>
                    <a:pt x="48" y="375"/>
                    <a:pt x="48" y="376"/>
                  </a:cubicBezTo>
                  <a:cubicBezTo>
                    <a:pt x="48" y="377"/>
                    <a:pt x="47" y="379"/>
                    <a:pt x="47" y="380"/>
                  </a:cubicBezTo>
                  <a:cubicBezTo>
                    <a:pt x="47" y="381"/>
                    <a:pt x="47" y="384"/>
                    <a:pt x="47" y="385"/>
                  </a:cubicBezTo>
                  <a:cubicBezTo>
                    <a:pt x="46" y="386"/>
                    <a:pt x="45" y="388"/>
                    <a:pt x="45" y="389"/>
                  </a:cubicBezTo>
                  <a:cubicBezTo>
                    <a:pt x="45" y="390"/>
                    <a:pt x="45" y="392"/>
                    <a:pt x="45" y="393"/>
                  </a:cubicBezTo>
                  <a:cubicBezTo>
                    <a:pt x="45" y="394"/>
                    <a:pt x="47" y="395"/>
                    <a:pt x="48" y="396"/>
                  </a:cubicBezTo>
                  <a:cubicBezTo>
                    <a:pt x="49" y="398"/>
                    <a:pt x="49" y="401"/>
                    <a:pt x="49" y="403"/>
                  </a:cubicBezTo>
                  <a:cubicBezTo>
                    <a:pt x="49" y="405"/>
                    <a:pt x="48" y="409"/>
                    <a:pt x="47" y="411"/>
                  </a:cubicBezTo>
                  <a:cubicBezTo>
                    <a:pt x="47" y="412"/>
                    <a:pt x="45" y="414"/>
                    <a:pt x="45" y="415"/>
                  </a:cubicBezTo>
                  <a:cubicBezTo>
                    <a:pt x="45" y="417"/>
                    <a:pt x="46" y="419"/>
                    <a:pt x="46" y="420"/>
                  </a:cubicBezTo>
                  <a:cubicBezTo>
                    <a:pt x="46" y="421"/>
                    <a:pt x="47" y="422"/>
                    <a:pt x="47" y="423"/>
                  </a:cubicBezTo>
                  <a:cubicBezTo>
                    <a:pt x="47" y="425"/>
                    <a:pt x="46" y="428"/>
                    <a:pt x="46" y="429"/>
                  </a:cubicBezTo>
                  <a:cubicBezTo>
                    <a:pt x="45" y="431"/>
                    <a:pt x="40" y="434"/>
                    <a:pt x="38" y="436"/>
                  </a:cubicBezTo>
                  <a:cubicBezTo>
                    <a:pt x="37" y="438"/>
                    <a:pt x="34" y="442"/>
                    <a:pt x="33" y="445"/>
                  </a:cubicBezTo>
                  <a:cubicBezTo>
                    <a:pt x="33" y="446"/>
                    <a:pt x="31" y="450"/>
                    <a:pt x="31" y="452"/>
                  </a:cubicBezTo>
                  <a:cubicBezTo>
                    <a:pt x="30" y="453"/>
                    <a:pt x="30" y="456"/>
                    <a:pt x="30" y="457"/>
                  </a:cubicBezTo>
                  <a:cubicBezTo>
                    <a:pt x="30" y="459"/>
                    <a:pt x="31" y="461"/>
                    <a:pt x="31" y="463"/>
                  </a:cubicBezTo>
                  <a:cubicBezTo>
                    <a:pt x="31" y="464"/>
                    <a:pt x="30" y="466"/>
                    <a:pt x="30" y="467"/>
                  </a:cubicBezTo>
                  <a:cubicBezTo>
                    <a:pt x="30" y="469"/>
                    <a:pt x="30" y="472"/>
                    <a:pt x="30" y="473"/>
                  </a:cubicBezTo>
                  <a:cubicBezTo>
                    <a:pt x="31" y="475"/>
                    <a:pt x="32" y="479"/>
                    <a:pt x="32" y="481"/>
                  </a:cubicBezTo>
                  <a:cubicBezTo>
                    <a:pt x="32" y="483"/>
                    <a:pt x="33" y="487"/>
                    <a:pt x="33" y="489"/>
                  </a:cubicBezTo>
                  <a:cubicBezTo>
                    <a:pt x="33" y="491"/>
                    <a:pt x="32" y="495"/>
                    <a:pt x="33" y="497"/>
                  </a:cubicBezTo>
                  <a:cubicBezTo>
                    <a:pt x="33" y="498"/>
                    <a:pt x="34" y="500"/>
                    <a:pt x="34" y="501"/>
                  </a:cubicBezTo>
                  <a:cubicBezTo>
                    <a:pt x="35" y="503"/>
                    <a:pt x="35" y="506"/>
                    <a:pt x="35" y="508"/>
                  </a:cubicBezTo>
                  <a:cubicBezTo>
                    <a:pt x="35" y="510"/>
                    <a:pt x="34" y="514"/>
                    <a:pt x="34" y="516"/>
                  </a:cubicBezTo>
                  <a:cubicBezTo>
                    <a:pt x="34" y="518"/>
                    <a:pt x="33" y="520"/>
                    <a:pt x="32" y="522"/>
                  </a:cubicBezTo>
                  <a:cubicBezTo>
                    <a:pt x="32" y="523"/>
                    <a:pt x="30" y="525"/>
                    <a:pt x="29" y="525"/>
                  </a:cubicBezTo>
                  <a:cubicBezTo>
                    <a:pt x="28" y="526"/>
                    <a:pt x="26" y="526"/>
                    <a:pt x="25" y="527"/>
                  </a:cubicBezTo>
                  <a:cubicBezTo>
                    <a:pt x="25" y="528"/>
                    <a:pt x="24" y="531"/>
                    <a:pt x="24" y="532"/>
                  </a:cubicBezTo>
                  <a:cubicBezTo>
                    <a:pt x="24" y="533"/>
                    <a:pt x="26" y="535"/>
                    <a:pt x="27" y="536"/>
                  </a:cubicBezTo>
                  <a:cubicBezTo>
                    <a:pt x="28" y="538"/>
                    <a:pt x="29" y="540"/>
                    <a:pt x="29" y="541"/>
                  </a:cubicBezTo>
                  <a:cubicBezTo>
                    <a:pt x="30" y="543"/>
                    <a:pt x="30" y="547"/>
                    <a:pt x="31" y="549"/>
                  </a:cubicBezTo>
                  <a:cubicBezTo>
                    <a:pt x="32" y="550"/>
                    <a:pt x="33" y="552"/>
                    <a:pt x="34" y="553"/>
                  </a:cubicBezTo>
                  <a:cubicBezTo>
                    <a:pt x="36" y="556"/>
                    <a:pt x="40" y="560"/>
                    <a:pt x="42" y="562"/>
                  </a:cubicBezTo>
                  <a:cubicBezTo>
                    <a:pt x="42" y="564"/>
                    <a:pt x="42" y="566"/>
                    <a:pt x="43" y="568"/>
                  </a:cubicBezTo>
                  <a:cubicBezTo>
                    <a:pt x="43" y="569"/>
                    <a:pt x="43" y="571"/>
                    <a:pt x="44" y="572"/>
                  </a:cubicBezTo>
                  <a:cubicBezTo>
                    <a:pt x="45" y="573"/>
                    <a:pt x="47" y="574"/>
                    <a:pt x="48" y="575"/>
                  </a:cubicBezTo>
                  <a:cubicBezTo>
                    <a:pt x="49" y="576"/>
                    <a:pt x="50" y="579"/>
                    <a:pt x="51" y="580"/>
                  </a:cubicBezTo>
                  <a:cubicBezTo>
                    <a:pt x="52" y="582"/>
                    <a:pt x="53" y="585"/>
                    <a:pt x="54" y="586"/>
                  </a:cubicBezTo>
                  <a:cubicBezTo>
                    <a:pt x="55" y="589"/>
                    <a:pt x="56" y="594"/>
                    <a:pt x="57" y="597"/>
                  </a:cubicBezTo>
                  <a:cubicBezTo>
                    <a:pt x="57" y="598"/>
                    <a:pt x="57" y="600"/>
                    <a:pt x="58" y="601"/>
                  </a:cubicBezTo>
                  <a:cubicBezTo>
                    <a:pt x="58" y="602"/>
                    <a:pt x="59" y="603"/>
                    <a:pt x="60" y="603"/>
                  </a:cubicBezTo>
                  <a:cubicBezTo>
                    <a:pt x="60" y="605"/>
                    <a:pt x="60" y="608"/>
                    <a:pt x="61" y="609"/>
                  </a:cubicBezTo>
                  <a:cubicBezTo>
                    <a:pt x="62" y="610"/>
                    <a:pt x="64" y="612"/>
                    <a:pt x="65" y="613"/>
                  </a:cubicBezTo>
                  <a:cubicBezTo>
                    <a:pt x="66" y="614"/>
                    <a:pt x="67" y="618"/>
                    <a:pt x="69" y="619"/>
                  </a:cubicBezTo>
                  <a:cubicBezTo>
                    <a:pt x="70" y="621"/>
                    <a:pt x="72" y="622"/>
                    <a:pt x="73" y="623"/>
                  </a:cubicBezTo>
                  <a:cubicBezTo>
                    <a:pt x="75" y="624"/>
                    <a:pt x="77" y="626"/>
                    <a:pt x="78" y="627"/>
                  </a:cubicBezTo>
                  <a:cubicBezTo>
                    <a:pt x="79" y="629"/>
                    <a:pt x="82" y="632"/>
                    <a:pt x="83" y="634"/>
                  </a:cubicBezTo>
                  <a:cubicBezTo>
                    <a:pt x="84" y="635"/>
                    <a:pt x="84" y="638"/>
                    <a:pt x="84" y="640"/>
                  </a:cubicBezTo>
                  <a:cubicBezTo>
                    <a:pt x="85" y="642"/>
                    <a:pt x="87" y="646"/>
                    <a:pt x="88" y="648"/>
                  </a:cubicBezTo>
                  <a:cubicBezTo>
                    <a:pt x="88" y="650"/>
                    <a:pt x="87" y="652"/>
                    <a:pt x="86" y="654"/>
                  </a:cubicBezTo>
                  <a:cubicBezTo>
                    <a:pt x="86" y="655"/>
                    <a:pt x="84" y="657"/>
                    <a:pt x="84" y="658"/>
                  </a:cubicBezTo>
                  <a:cubicBezTo>
                    <a:pt x="84" y="660"/>
                    <a:pt x="85" y="663"/>
                    <a:pt x="86" y="663"/>
                  </a:cubicBezTo>
                  <a:cubicBezTo>
                    <a:pt x="87" y="663"/>
                    <a:pt x="88" y="661"/>
                    <a:pt x="89" y="661"/>
                  </a:cubicBezTo>
                  <a:cubicBezTo>
                    <a:pt x="90" y="661"/>
                    <a:pt x="91" y="663"/>
                    <a:pt x="91" y="663"/>
                  </a:cubicBezTo>
                  <a:cubicBezTo>
                    <a:pt x="92" y="664"/>
                    <a:pt x="93" y="665"/>
                    <a:pt x="93" y="665"/>
                  </a:cubicBezTo>
                  <a:cubicBezTo>
                    <a:pt x="93" y="666"/>
                    <a:pt x="93" y="669"/>
                    <a:pt x="93" y="670"/>
                  </a:cubicBezTo>
                  <a:cubicBezTo>
                    <a:pt x="93" y="671"/>
                    <a:pt x="95" y="673"/>
                    <a:pt x="94" y="674"/>
                  </a:cubicBezTo>
                  <a:cubicBezTo>
                    <a:pt x="94" y="675"/>
                    <a:pt x="93" y="675"/>
                    <a:pt x="93" y="675"/>
                  </a:cubicBezTo>
                  <a:cubicBezTo>
                    <a:pt x="92" y="676"/>
                    <a:pt x="91" y="679"/>
                    <a:pt x="91" y="681"/>
                  </a:cubicBezTo>
                  <a:cubicBezTo>
                    <a:pt x="92" y="682"/>
                    <a:pt x="94" y="686"/>
                    <a:pt x="94" y="688"/>
                  </a:cubicBezTo>
                  <a:cubicBezTo>
                    <a:pt x="94" y="689"/>
                    <a:pt x="93" y="693"/>
                    <a:pt x="92" y="694"/>
                  </a:cubicBezTo>
                  <a:cubicBezTo>
                    <a:pt x="91" y="696"/>
                    <a:pt x="89" y="699"/>
                    <a:pt x="88" y="701"/>
                  </a:cubicBezTo>
                  <a:cubicBezTo>
                    <a:pt x="87" y="702"/>
                    <a:pt x="85" y="705"/>
                    <a:pt x="84" y="706"/>
                  </a:cubicBezTo>
                  <a:cubicBezTo>
                    <a:pt x="84" y="707"/>
                    <a:pt x="82" y="709"/>
                    <a:pt x="81" y="710"/>
                  </a:cubicBezTo>
                  <a:cubicBezTo>
                    <a:pt x="81" y="711"/>
                    <a:pt x="79" y="712"/>
                    <a:pt x="78" y="712"/>
                  </a:cubicBezTo>
                  <a:cubicBezTo>
                    <a:pt x="78" y="713"/>
                    <a:pt x="78" y="714"/>
                    <a:pt x="78" y="715"/>
                  </a:cubicBezTo>
                  <a:cubicBezTo>
                    <a:pt x="79" y="716"/>
                    <a:pt x="81" y="718"/>
                    <a:pt x="82" y="719"/>
                  </a:cubicBezTo>
                  <a:cubicBezTo>
                    <a:pt x="83" y="719"/>
                    <a:pt x="84" y="717"/>
                    <a:pt x="85" y="717"/>
                  </a:cubicBezTo>
                  <a:cubicBezTo>
                    <a:pt x="85" y="716"/>
                    <a:pt x="85" y="714"/>
                    <a:pt x="85" y="713"/>
                  </a:cubicBezTo>
                  <a:cubicBezTo>
                    <a:pt x="86" y="712"/>
                    <a:pt x="88" y="712"/>
                    <a:pt x="89" y="712"/>
                  </a:cubicBezTo>
                  <a:cubicBezTo>
                    <a:pt x="90" y="712"/>
                    <a:pt x="91" y="712"/>
                    <a:pt x="91" y="712"/>
                  </a:cubicBezTo>
                  <a:cubicBezTo>
                    <a:pt x="92" y="713"/>
                    <a:pt x="94" y="714"/>
                    <a:pt x="94" y="715"/>
                  </a:cubicBezTo>
                  <a:cubicBezTo>
                    <a:pt x="96" y="715"/>
                    <a:pt x="99" y="716"/>
                    <a:pt x="100" y="717"/>
                  </a:cubicBezTo>
                  <a:cubicBezTo>
                    <a:pt x="101" y="717"/>
                    <a:pt x="101" y="719"/>
                    <a:pt x="102" y="720"/>
                  </a:cubicBezTo>
                  <a:cubicBezTo>
                    <a:pt x="103" y="721"/>
                    <a:pt x="105" y="723"/>
                    <a:pt x="105" y="724"/>
                  </a:cubicBezTo>
                  <a:cubicBezTo>
                    <a:pt x="106" y="726"/>
                    <a:pt x="106" y="729"/>
                    <a:pt x="107" y="730"/>
                  </a:cubicBezTo>
                  <a:cubicBezTo>
                    <a:pt x="107" y="731"/>
                    <a:pt x="109" y="732"/>
                    <a:pt x="109" y="733"/>
                  </a:cubicBezTo>
                  <a:cubicBezTo>
                    <a:pt x="110" y="734"/>
                    <a:pt x="111" y="737"/>
                    <a:pt x="112" y="738"/>
                  </a:cubicBezTo>
                  <a:cubicBezTo>
                    <a:pt x="112" y="739"/>
                    <a:pt x="112" y="742"/>
                    <a:pt x="113" y="742"/>
                  </a:cubicBezTo>
                  <a:cubicBezTo>
                    <a:pt x="114" y="743"/>
                    <a:pt x="115" y="743"/>
                    <a:pt x="116" y="743"/>
                  </a:cubicBezTo>
                  <a:cubicBezTo>
                    <a:pt x="117" y="743"/>
                    <a:pt x="118" y="742"/>
                    <a:pt x="119" y="742"/>
                  </a:cubicBezTo>
                  <a:cubicBezTo>
                    <a:pt x="120" y="742"/>
                    <a:pt x="121" y="743"/>
                    <a:pt x="122" y="743"/>
                  </a:cubicBezTo>
                  <a:cubicBezTo>
                    <a:pt x="123" y="744"/>
                    <a:pt x="125" y="745"/>
                    <a:pt x="126" y="746"/>
                  </a:cubicBezTo>
                  <a:cubicBezTo>
                    <a:pt x="127" y="747"/>
                    <a:pt x="129" y="750"/>
                    <a:pt x="130" y="751"/>
                  </a:cubicBezTo>
                  <a:cubicBezTo>
                    <a:pt x="130" y="752"/>
                    <a:pt x="131" y="755"/>
                    <a:pt x="132" y="756"/>
                  </a:cubicBezTo>
                  <a:cubicBezTo>
                    <a:pt x="133" y="757"/>
                    <a:pt x="135" y="759"/>
                    <a:pt x="136" y="760"/>
                  </a:cubicBezTo>
                  <a:cubicBezTo>
                    <a:pt x="137" y="761"/>
                    <a:pt x="138" y="761"/>
                    <a:pt x="139" y="761"/>
                  </a:cubicBezTo>
                  <a:cubicBezTo>
                    <a:pt x="140" y="762"/>
                    <a:pt x="142" y="762"/>
                    <a:pt x="142" y="762"/>
                  </a:cubicBezTo>
                  <a:cubicBezTo>
                    <a:pt x="143" y="761"/>
                    <a:pt x="143" y="760"/>
                    <a:pt x="143" y="759"/>
                  </a:cubicBezTo>
                  <a:cubicBezTo>
                    <a:pt x="143" y="758"/>
                    <a:pt x="142" y="757"/>
                    <a:pt x="143" y="756"/>
                  </a:cubicBezTo>
                  <a:cubicBezTo>
                    <a:pt x="143" y="755"/>
                    <a:pt x="143" y="754"/>
                    <a:pt x="144" y="754"/>
                  </a:cubicBezTo>
                  <a:cubicBezTo>
                    <a:pt x="144" y="753"/>
                    <a:pt x="145" y="753"/>
                    <a:pt x="146" y="754"/>
                  </a:cubicBezTo>
                  <a:cubicBezTo>
                    <a:pt x="146" y="754"/>
                    <a:pt x="146" y="756"/>
                    <a:pt x="147" y="756"/>
                  </a:cubicBezTo>
                  <a:cubicBezTo>
                    <a:pt x="147" y="757"/>
                    <a:pt x="148" y="759"/>
                    <a:pt x="149" y="759"/>
                  </a:cubicBezTo>
                  <a:cubicBezTo>
                    <a:pt x="150" y="759"/>
                    <a:pt x="151" y="758"/>
                    <a:pt x="152" y="757"/>
                  </a:cubicBezTo>
                  <a:cubicBezTo>
                    <a:pt x="152" y="756"/>
                    <a:pt x="151" y="754"/>
                    <a:pt x="151" y="753"/>
                  </a:cubicBezTo>
                  <a:cubicBezTo>
                    <a:pt x="150" y="752"/>
                    <a:pt x="149" y="751"/>
                    <a:pt x="148" y="750"/>
                  </a:cubicBezTo>
                  <a:cubicBezTo>
                    <a:pt x="148" y="749"/>
                    <a:pt x="146" y="746"/>
                    <a:pt x="145" y="745"/>
                  </a:cubicBezTo>
                  <a:cubicBezTo>
                    <a:pt x="145" y="744"/>
                    <a:pt x="144" y="743"/>
                    <a:pt x="145" y="742"/>
                  </a:cubicBezTo>
                  <a:cubicBezTo>
                    <a:pt x="145" y="741"/>
                    <a:pt x="147" y="740"/>
                    <a:pt x="148" y="739"/>
                  </a:cubicBezTo>
                  <a:cubicBezTo>
                    <a:pt x="148" y="739"/>
                    <a:pt x="149" y="737"/>
                    <a:pt x="150" y="736"/>
                  </a:cubicBezTo>
                  <a:cubicBezTo>
                    <a:pt x="150" y="736"/>
                    <a:pt x="152" y="735"/>
                    <a:pt x="152" y="735"/>
                  </a:cubicBezTo>
                  <a:cubicBezTo>
                    <a:pt x="152" y="734"/>
                    <a:pt x="152" y="733"/>
                    <a:pt x="152" y="732"/>
                  </a:cubicBezTo>
                  <a:cubicBezTo>
                    <a:pt x="152" y="731"/>
                    <a:pt x="149" y="731"/>
                    <a:pt x="149" y="730"/>
                  </a:cubicBezTo>
                  <a:cubicBezTo>
                    <a:pt x="148" y="729"/>
                    <a:pt x="148" y="727"/>
                    <a:pt x="149" y="726"/>
                  </a:cubicBezTo>
                  <a:cubicBezTo>
                    <a:pt x="149" y="725"/>
                    <a:pt x="150" y="724"/>
                    <a:pt x="150" y="723"/>
                  </a:cubicBezTo>
                  <a:cubicBezTo>
                    <a:pt x="151" y="722"/>
                    <a:pt x="153" y="721"/>
                    <a:pt x="153" y="720"/>
                  </a:cubicBezTo>
                  <a:cubicBezTo>
                    <a:pt x="153" y="719"/>
                    <a:pt x="153" y="717"/>
                    <a:pt x="153" y="716"/>
                  </a:cubicBezTo>
                  <a:cubicBezTo>
                    <a:pt x="153" y="715"/>
                    <a:pt x="154" y="713"/>
                    <a:pt x="154" y="712"/>
                  </a:cubicBezTo>
                  <a:cubicBezTo>
                    <a:pt x="155" y="712"/>
                    <a:pt x="157" y="712"/>
                    <a:pt x="158" y="712"/>
                  </a:cubicBezTo>
                  <a:cubicBezTo>
                    <a:pt x="158" y="712"/>
                    <a:pt x="159" y="713"/>
                    <a:pt x="160" y="713"/>
                  </a:cubicBezTo>
                  <a:cubicBezTo>
                    <a:pt x="161" y="713"/>
                    <a:pt x="163" y="712"/>
                    <a:pt x="164" y="711"/>
                  </a:cubicBezTo>
                  <a:cubicBezTo>
                    <a:pt x="165" y="711"/>
                    <a:pt x="165" y="708"/>
                    <a:pt x="166" y="708"/>
                  </a:cubicBezTo>
                  <a:cubicBezTo>
                    <a:pt x="167" y="708"/>
                    <a:pt x="169" y="709"/>
                    <a:pt x="169" y="709"/>
                  </a:cubicBezTo>
                  <a:cubicBezTo>
                    <a:pt x="170" y="710"/>
                    <a:pt x="170" y="712"/>
                    <a:pt x="171" y="713"/>
                  </a:cubicBezTo>
                  <a:cubicBezTo>
                    <a:pt x="171" y="714"/>
                    <a:pt x="173" y="716"/>
                    <a:pt x="174" y="717"/>
                  </a:cubicBezTo>
                  <a:cubicBezTo>
                    <a:pt x="175" y="718"/>
                    <a:pt x="177" y="721"/>
                    <a:pt x="178" y="722"/>
                  </a:cubicBezTo>
                  <a:cubicBezTo>
                    <a:pt x="179" y="723"/>
                    <a:pt x="180" y="725"/>
                    <a:pt x="181" y="726"/>
                  </a:cubicBezTo>
                  <a:cubicBezTo>
                    <a:pt x="181" y="727"/>
                    <a:pt x="181" y="729"/>
                    <a:pt x="180" y="731"/>
                  </a:cubicBezTo>
                  <a:cubicBezTo>
                    <a:pt x="180" y="731"/>
                    <a:pt x="179" y="732"/>
                    <a:pt x="178" y="732"/>
                  </a:cubicBezTo>
                  <a:cubicBezTo>
                    <a:pt x="178" y="733"/>
                    <a:pt x="177" y="735"/>
                    <a:pt x="176" y="735"/>
                  </a:cubicBezTo>
                  <a:cubicBezTo>
                    <a:pt x="175" y="736"/>
                    <a:pt x="173" y="736"/>
                    <a:pt x="172" y="736"/>
                  </a:cubicBezTo>
                  <a:cubicBezTo>
                    <a:pt x="171" y="736"/>
                    <a:pt x="169" y="736"/>
                    <a:pt x="168" y="736"/>
                  </a:cubicBezTo>
                  <a:cubicBezTo>
                    <a:pt x="167" y="735"/>
                    <a:pt x="167" y="733"/>
                    <a:pt x="166" y="733"/>
                  </a:cubicBezTo>
                  <a:cubicBezTo>
                    <a:pt x="166" y="733"/>
                    <a:pt x="165" y="734"/>
                    <a:pt x="165" y="734"/>
                  </a:cubicBezTo>
                  <a:cubicBezTo>
                    <a:pt x="164" y="735"/>
                    <a:pt x="164" y="738"/>
                    <a:pt x="163" y="739"/>
                  </a:cubicBezTo>
                  <a:cubicBezTo>
                    <a:pt x="163" y="739"/>
                    <a:pt x="162" y="740"/>
                    <a:pt x="162" y="740"/>
                  </a:cubicBezTo>
                  <a:cubicBezTo>
                    <a:pt x="161" y="741"/>
                    <a:pt x="158" y="740"/>
                    <a:pt x="157" y="741"/>
                  </a:cubicBezTo>
                  <a:cubicBezTo>
                    <a:pt x="157" y="741"/>
                    <a:pt x="155" y="742"/>
                    <a:pt x="154" y="743"/>
                  </a:cubicBezTo>
                  <a:cubicBezTo>
                    <a:pt x="154" y="743"/>
                    <a:pt x="155" y="745"/>
                    <a:pt x="156" y="746"/>
                  </a:cubicBezTo>
                  <a:cubicBezTo>
                    <a:pt x="156" y="746"/>
                    <a:pt x="158" y="748"/>
                    <a:pt x="158" y="749"/>
                  </a:cubicBezTo>
                  <a:cubicBezTo>
                    <a:pt x="159" y="749"/>
                    <a:pt x="159" y="751"/>
                    <a:pt x="160" y="751"/>
                  </a:cubicBezTo>
                  <a:cubicBezTo>
                    <a:pt x="160" y="751"/>
                    <a:pt x="162" y="751"/>
                    <a:pt x="163" y="751"/>
                  </a:cubicBezTo>
                  <a:cubicBezTo>
                    <a:pt x="164" y="752"/>
                    <a:pt x="165" y="752"/>
                    <a:pt x="166" y="752"/>
                  </a:cubicBezTo>
                  <a:cubicBezTo>
                    <a:pt x="167" y="753"/>
                    <a:pt x="167" y="754"/>
                    <a:pt x="168" y="755"/>
                  </a:cubicBezTo>
                  <a:cubicBezTo>
                    <a:pt x="168" y="756"/>
                    <a:pt x="168" y="757"/>
                    <a:pt x="168" y="758"/>
                  </a:cubicBezTo>
                  <a:cubicBezTo>
                    <a:pt x="168" y="759"/>
                    <a:pt x="167" y="761"/>
                    <a:pt x="166" y="762"/>
                  </a:cubicBezTo>
                  <a:cubicBezTo>
                    <a:pt x="166" y="762"/>
                    <a:pt x="166" y="764"/>
                    <a:pt x="166" y="764"/>
                  </a:cubicBezTo>
                  <a:cubicBezTo>
                    <a:pt x="166" y="765"/>
                    <a:pt x="166" y="766"/>
                    <a:pt x="165" y="766"/>
                  </a:cubicBezTo>
                  <a:cubicBezTo>
                    <a:pt x="165" y="767"/>
                    <a:pt x="163" y="767"/>
                    <a:pt x="163" y="767"/>
                  </a:cubicBezTo>
                  <a:cubicBezTo>
                    <a:pt x="162" y="767"/>
                    <a:pt x="161" y="769"/>
                    <a:pt x="161" y="769"/>
                  </a:cubicBezTo>
                  <a:cubicBezTo>
                    <a:pt x="161" y="770"/>
                    <a:pt x="160" y="773"/>
                    <a:pt x="161" y="774"/>
                  </a:cubicBezTo>
                  <a:cubicBezTo>
                    <a:pt x="161" y="775"/>
                    <a:pt x="162" y="776"/>
                    <a:pt x="163" y="777"/>
                  </a:cubicBezTo>
                  <a:cubicBezTo>
                    <a:pt x="163" y="777"/>
                    <a:pt x="165" y="778"/>
                    <a:pt x="166" y="778"/>
                  </a:cubicBezTo>
                  <a:cubicBezTo>
                    <a:pt x="166" y="779"/>
                    <a:pt x="169" y="778"/>
                    <a:pt x="169" y="779"/>
                  </a:cubicBezTo>
                  <a:cubicBezTo>
                    <a:pt x="170" y="779"/>
                    <a:pt x="170" y="781"/>
                    <a:pt x="170" y="781"/>
                  </a:cubicBezTo>
                  <a:cubicBezTo>
                    <a:pt x="170" y="782"/>
                    <a:pt x="169" y="783"/>
                    <a:pt x="168" y="783"/>
                  </a:cubicBezTo>
                  <a:cubicBezTo>
                    <a:pt x="168" y="784"/>
                    <a:pt x="168" y="786"/>
                    <a:pt x="168" y="787"/>
                  </a:cubicBezTo>
                  <a:cubicBezTo>
                    <a:pt x="168" y="788"/>
                    <a:pt x="169" y="790"/>
                    <a:pt x="169" y="791"/>
                  </a:cubicBezTo>
                  <a:cubicBezTo>
                    <a:pt x="170" y="791"/>
                    <a:pt x="171" y="792"/>
                    <a:pt x="172" y="792"/>
                  </a:cubicBezTo>
                  <a:cubicBezTo>
                    <a:pt x="173" y="793"/>
                    <a:pt x="175" y="794"/>
                    <a:pt x="176" y="795"/>
                  </a:cubicBezTo>
                  <a:cubicBezTo>
                    <a:pt x="176" y="796"/>
                    <a:pt x="177" y="797"/>
                    <a:pt x="178" y="798"/>
                  </a:cubicBezTo>
                  <a:cubicBezTo>
                    <a:pt x="178" y="800"/>
                    <a:pt x="178" y="803"/>
                    <a:pt x="178" y="805"/>
                  </a:cubicBezTo>
                  <a:cubicBezTo>
                    <a:pt x="178" y="807"/>
                    <a:pt x="177" y="810"/>
                    <a:pt x="177" y="812"/>
                  </a:cubicBezTo>
                  <a:cubicBezTo>
                    <a:pt x="177" y="813"/>
                    <a:pt x="177" y="815"/>
                    <a:pt x="177" y="817"/>
                  </a:cubicBezTo>
                  <a:cubicBezTo>
                    <a:pt x="177" y="818"/>
                    <a:pt x="178" y="820"/>
                    <a:pt x="179" y="821"/>
                  </a:cubicBezTo>
                  <a:cubicBezTo>
                    <a:pt x="179" y="822"/>
                    <a:pt x="180" y="824"/>
                    <a:pt x="180" y="824"/>
                  </a:cubicBezTo>
                  <a:cubicBezTo>
                    <a:pt x="180" y="826"/>
                    <a:pt x="180" y="828"/>
                    <a:pt x="179" y="828"/>
                  </a:cubicBezTo>
                  <a:cubicBezTo>
                    <a:pt x="178" y="829"/>
                    <a:pt x="176" y="827"/>
                    <a:pt x="176" y="827"/>
                  </a:cubicBezTo>
                  <a:cubicBezTo>
                    <a:pt x="174" y="827"/>
                    <a:pt x="172" y="828"/>
                    <a:pt x="171" y="827"/>
                  </a:cubicBezTo>
                  <a:cubicBezTo>
                    <a:pt x="170" y="827"/>
                    <a:pt x="168" y="825"/>
                    <a:pt x="168" y="824"/>
                  </a:cubicBezTo>
                  <a:cubicBezTo>
                    <a:pt x="167" y="823"/>
                    <a:pt x="167" y="821"/>
                    <a:pt x="167" y="820"/>
                  </a:cubicBezTo>
                  <a:cubicBezTo>
                    <a:pt x="166" y="819"/>
                    <a:pt x="165" y="818"/>
                    <a:pt x="164" y="817"/>
                  </a:cubicBezTo>
                  <a:cubicBezTo>
                    <a:pt x="164" y="816"/>
                    <a:pt x="163" y="814"/>
                    <a:pt x="162" y="814"/>
                  </a:cubicBezTo>
                  <a:cubicBezTo>
                    <a:pt x="161" y="813"/>
                    <a:pt x="159" y="812"/>
                    <a:pt x="158" y="812"/>
                  </a:cubicBezTo>
                  <a:cubicBezTo>
                    <a:pt x="158" y="811"/>
                    <a:pt x="156" y="810"/>
                    <a:pt x="156" y="810"/>
                  </a:cubicBezTo>
                  <a:cubicBezTo>
                    <a:pt x="155" y="809"/>
                    <a:pt x="154" y="808"/>
                    <a:pt x="153" y="807"/>
                  </a:cubicBezTo>
                  <a:cubicBezTo>
                    <a:pt x="152" y="807"/>
                    <a:pt x="151" y="807"/>
                    <a:pt x="150" y="807"/>
                  </a:cubicBezTo>
                  <a:cubicBezTo>
                    <a:pt x="149" y="806"/>
                    <a:pt x="148" y="806"/>
                    <a:pt x="148" y="805"/>
                  </a:cubicBezTo>
                  <a:cubicBezTo>
                    <a:pt x="147" y="804"/>
                    <a:pt x="149" y="802"/>
                    <a:pt x="149" y="802"/>
                  </a:cubicBezTo>
                  <a:cubicBezTo>
                    <a:pt x="149" y="801"/>
                    <a:pt x="150" y="800"/>
                    <a:pt x="150" y="799"/>
                  </a:cubicBezTo>
                  <a:cubicBezTo>
                    <a:pt x="150" y="798"/>
                    <a:pt x="149" y="797"/>
                    <a:pt x="148" y="797"/>
                  </a:cubicBezTo>
                  <a:cubicBezTo>
                    <a:pt x="148" y="796"/>
                    <a:pt x="149" y="794"/>
                    <a:pt x="150" y="793"/>
                  </a:cubicBezTo>
                  <a:cubicBezTo>
                    <a:pt x="150" y="793"/>
                    <a:pt x="150" y="791"/>
                    <a:pt x="150" y="790"/>
                  </a:cubicBezTo>
                  <a:cubicBezTo>
                    <a:pt x="150" y="789"/>
                    <a:pt x="149" y="787"/>
                    <a:pt x="149" y="786"/>
                  </a:cubicBezTo>
                  <a:cubicBezTo>
                    <a:pt x="149" y="786"/>
                    <a:pt x="150" y="785"/>
                    <a:pt x="151" y="785"/>
                  </a:cubicBezTo>
                  <a:cubicBezTo>
                    <a:pt x="152" y="784"/>
                    <a:pt x="154" y="785"/>
                    <a:pt x="154" y="785"/>
                  </a:cubicBezTo>
                  <a:cubicBezTo>
                    <a:pt x="155" y="785"/>
                    <a:pt x="155" y="784"/>
                    <a:pt x="155" y="783"/>
                  </a:cubicBezTo>
                  <a:cubicBezTo>
                    <a:pt x="155" y="782"/>
                    <a:pt x="154" y="781"/>
                    <a:pt x="153" y="781"/>
                  </a:cubicBezTo>
                  <a:cubicBezTo>
                    <a:pt x="153" y="780"/>
                    <a:pt x="154" y="778"/>
                    <a:pt x="154" y="778"/>
                  </a:cubicBezTo>
                  <a:cubicBezTo>
                    <a:pt x="154" y="777"/>
                    <a:pt x="154" y="775"/>
                    <a:pt x="154" y="774"/>
                  </a:cubicBezTo>
                  <a:cubicBezTo>
                    <a:pt x="154" y="772"/>
                    <a:pt x="154" y="770"/>
                    <a:pt x="153" y="769"/>
                  </a:cubicBezTo>
                  <a:cubicBezTo>
                    <a:pt x="153" y="768"/>
                    <a:pt x="151" y="767"/>
                    <a:pt x="151" y="767"/>
                  </a:cubicBezTo>
                  <a:cubicBezTo>
                    <a:pt x="150" y="766"/>
                    <a:pt x="148" y="766"/>
                    <a:pt x="147" y="766"/>
                  </a:cubicBezTo>
                  <a:cubicBezTo>
                    <a:pt x="146" y="766"/>
                    <a:pt x="144" y="766"/>
                    <a:pt x="143" y="766"/>
                  </a:cubicBezTo>
                  <a:cubicBezTo>
                    <a:pt x="142" y="766"/>
                    <a:pt x="141" y="767"/>
                    <a:pt x="141" y="768"/>
                  </a:cubicBezTo>
                  <a:cubicBezTo>
                    <a:pt x="140" y="768"/>
                    <a:pt x="138" y="767"/>
                    <a:pt x="138" y="768"/>
                  </a:cubicBezTo>
                  <a:cubicBezTo>
                    <a:pt x="137" y="768"/>
                    <a:pt x="136" y="769"/>
                    <a:pt x="136" y="769"/>
                  </a:cubicBezTo>
                  <a:cubicBezTo>
                    <a:pt x="136" y="770"/>
                    <a:pt x="135" y="771"/>
                    <a:pt x="135" y="772"/>
                  </a:cubicBezTo>
                  <a:cubicBezTo>
                    <a:pt x="135" y="774"/>
                    <a:pt x="135" y="777"/>
                    <a:pt x="135" y="779"/>
                  </a:cubicBezTo>
                  <a:cubicBezTo>
                    <a:pt x="135" y="780"/>
                    <a:pt x="134" y="782"/>
                    <a:pt x="134" y="783"/>
                  </a:cubicBezTo>
                  <a:cubicBezTo>
                    <a:pt x="134" y="784"/>
                    <a:pt x="134" y="786"/>
                    <a:pt x="134" y="787"/>
                  </a:cubicBezTo>
                  <a:cubicBezTo>
                    <a:pt x="134" y="789"/>
                    <a:pt x="134" y="791"/>
                    <a:pt x="134" y="792"/>
                  </a:cubicBezTo>
                  <a:cubicBezTo>
                    <a:pt x="133" y="793"/>
                    <a:pt x="132" y="794"/>
                    <a:pt x="132" y="794"/>
                  </a:cubicBezTo>
                  <a:cubicBezTo>
                    <a:pt x="132" y="795"/>
                    <a:pt x="131" y="797"/>
                    <a:pt x="131" y="798"/>
                  </a:cubicBezTo>
                  <a:cubicBezTo>
                    <a:pt x="131" y="798"/>
                    <a:pt x="129" y="799"/>
                    <a:pt x="129" y="799"/>
                  </a:cubicBezTo>
                  <a:cubicBezTo>
                    <a:pt x="128" y="800"/>
                    <a:pt x="127" y="801"/>
                    <a:pt x="127" y="802"/>
                  </a:cubicBezTo>
                  <a:cubicBezTo>
                    <a:pt x="126" y="802"/>
                    <a:pt x="127" y="804"/>
                    <a:pt x="127" y="805"/>
                  </a:cubicBezTo>
                  <a:cubicBezTo>
                    <a:pt x="127" y="806"/>
                    <a:pt x="126" y="808"/>
                    <a:pt x="126" y="809"/>
                  </a:cubicBezTo>
                  <a:cubicBezTo>
                    <a:pt x="125" y="810"/>
                    <a:pt x="125" y="813"/>
                    <a:pt x="125" y="814"/>
                  </a:cubicBezTo>
                  <a:cubicBezTo>
                    <a:pt x="125" y="815"/>
                    <a:pt x="125" y="817"/>
                    <a:pt x="125" y="817"/>
                  </a:cubicBezTo>
                  <a:cubicBezTo>
                    <a:pt x="125" y="818"/>
                    <a:pt x="127" y="818"/>
                    <a:pt x="128" y="818"/>
                  </a:cubicBezTo>
                  <a:cubicBezTo>
                    <a:pt x="128" y="819"/>
                    <a:pt x="131" y="818"/>
                    <a:pt x="131" y="819"/>
                  </a:cubicBezTo>
                  <a:cubicBezTo>
                    <a:pt x="132" y="820"/>
                    <a:pt x="132" y="823"/>
                    <a:pt x="132" y="825"/>
                  </a:cubicBezTo>
                  <a:cubicBezTo>
                    <a:pt x="132" y="826"/>
                    <a:pt x="131" y="829"/>
                    <a:pt x="131" y="831"/>
                  </a:cubicBezTo>
                  <a:cubicBezTo>
                    <a:pt x="131" y="832"/>
                    <a:pt x="131" y="836"/>
                    <a:pt x="132" y="837"/>
                  </a:cubicBezTo>
                  <a:cubicBezTo>
                    <a:pt x="132" y="838"/>
                    <a:pt x="133" y="839"/>
                    <a:pt x="133" y="840"/>
                  </a:cubicBezTo>
                  <a:cubicBezTo>
                    <a:pt x="133" y="841"/>
                    <a:pt x="133" y="844"/>
                    <a:pt x="133" y="846"/>
                  </a:cubicBezTo>
                  <a:cubicBezTo>
                    <a:pt x="133" y="847"/>
                    <a:pt x="132" y="849"/>
                    <a:pt x="131" y="850"/>
                  </a:cubicBezTo>
                  <a:cubicBezTo>
                    <a:pt x="131" y="852"/>
                    <a:pt x="129" y="854"/>
                    <a:pt x="129" y="855"/>
                  </a:cubicBezTo>
                  <a:cubicBezTo>
                    <a:pt x="128" y="857"/>
                    <a:pt x="128" y="859"/>
                    <a:pt x="127" y="861"/>
                  </a:cubicBezTo>
                  <a:cubicBezTo>
                    <a:pt x="127" y="863"/>
                    <a:pt x="126" y="866"/>
                    <a:pt x="126" y="868"/>
                  </a:cubicBezTo>
                  <a:cubicBezTo>
                    <a:pt x="126" y="870"/>
                    <a:pt x="127" y="873"/>
                    <a:pt x="127" y="874"/>
                  </a:cubicBezTo>
                  <a:cubicBezTo>
                    <a:pt x="128" y="875"/>
                    <a:pt x="130" y="876"/>
                    <a:pt x="130" y="877"/>
                  </a:cubicBezTo>
                  <a:cubicBezTo>
                    <a:pt x="131" y="878"/>
                    <a:pt x="130" y="880"/>
                    <a:pt x="131" y="880"/>
                  </a:cubicBezTo>
                  <a:cubicBezTo>
                    <a:pt x="131" y="881"/>
                    <a:pt x="133" y="882"/>
                    <a:pt x="133" y="883"/>
                  </a:cubicBezTo>
                  <a:cubicBezTo>
                    <a:pt x="133" y="884"/>
                    <a:pt x="132" y="887"/>
                    <a:pt x="132" y="888"/>
                  </a:cubicBezTo>
                  <a:cubicBezTo>
                    <a:pt x="133" y="888"/>
                    <a:pt x="134" y="888"/>
                    <a:pt x="135" y="888"/>
                  </a:cubicBezTo>
                  <a:cubicBezTo>
                    <a:pt x="136" y="888"/>
                    <a:pt x="137" y="889"/>
                    <a:pt x="137" y="889"/>
                  </a:cubicBezTo>
                  <a:cubicBezTo>
                    <a:pt x="138" y="890"/>
                    <a:pt x="139" y="891"/>
                    <a:pt x="139" y="892"/>
                  </a:cubicBezTo>
                  <a:cubicBezTo>
                    <a:pt x="139" y="893"/>
                    <a:pt x="140" y="895"/>
                    <a:pt x="140" y="896"/>
                  </a:cubicBezTo>
                  <a:cubicBezTo>
                    <a:pt x="141" y="899"/>
                    <a:pt x="143" y="905"/>
                    <a:pt x="144" y="907"/>
                  </a:cubicBezTo>
                  <a:cubicBezTo>
                    <a:pt x="145" y="910"/>
                    <a:pt x="148" y="915"/>
                    <a:pt x="150" y="917"/>
                  </a:cubicBezTo>
                  <a:cubicBezTo>
                    <a:pt x="151" y="919"/>
                    <a:pt x="154" y="923"/>
                    <a:pt x="156" y="924"/>
                  </a:cubicBezTo>
                  <a:cubicBezTo>
                    <a:pt x="158" y="925"/>
                    <a:pt x="163" y="927"/>
                    <a:pt x="165" y="927"/>
                  </a:cubicBezTo>
                  <a:cubicBezTo>
                    <a:pt x="166" y="927"/>
                    <a:pt x="168" y="926"/>
                    <a:pt x="168" y="925"/>
                  </a:cubicBezTo>
                  <a:cubicBezTo>
                    <a:pt x="169" y="925"/>
                    <a:pt x="171" y="925"/>
                    <a:pt x="172" y="925"/>
                  </a:cubicBezTo>
                  <a:cubicBezTo>
                    <a:pt x="172" y="926"/>
                    <a:pt x="173" y="928"/>
                    <a:pt x="174" y="928"/>
                  </a:cubicBezTo>
                  <a:cubicBezTo>
                    <a:pt x="174" y="928"/>
                    <a:pt x="176" y="927"/>
                    <a:pt x="177" y="927"/>
                  </a:cubicBezTo>
                  <a:cubicBezTo>
                    <a:pt x="178" y="927"/>
                    <a:pt x="179" y="925"/>
                    <a:pt x="179" y="925"/>
                  </a:cubicBezTo>
                  <a:cubicBezTo>
                    <a:pt x="181" y="925"/>
                    <a:pt x="183" y="926"/>
                    <a:pt x="184" y="926"/>
                  </a:cubicBezTo>
                  <a:cubicBezTo>
                    <a:pt x="185" y="927"/>
                    <a:pt x="186" y="928"/>
                    <a:pt x="187" y="929"/>
                  </a:cubicBezTo>
                  <a:cubicBezTo>
                    <a:pt x="187" y="931"/>
                    <a:pt x="188" y="934"/>
                    <a:pt x="189" y="936"/>
                  </a:cubicBezTo>
                  <a:cubicBezTo>
                    <a:pt x="189" y="937"/>
                    <a:pt x="190" y="940"/>
                    <a:pt x="190" y="941"/>
                  </a:cubicBezTo>
                  <a:cubicBezTo>
                    <a:pt x="191" y="943"/>
                    <a:pt x="192" y="947"/>
                    <a:pt x="192" y="949"/>
                  </a:cubicBezTo>
                  <a:cubicBezTo>
                    <a:pt x="193" y="951"/>
                    <a:pt x="193" y="954"/>
                    <a:pt x="193" y="956"/>
                  </a:cubicBezTo>
                  <a:cubicBezTo>
                    <a:pt x="193" y="957"/>
                    <a:pt x="192" y="960"/>
                    <a:pt x="191" y="961"/>
                  </a:cubicBezTo>
                  <a:cubicBezTo>
                    <a:pt x="191" y="963"/>
                    <a:pt x="189" y="965"/>
                    <a:pt x="188" y="967"/>
                  </a:cubicBezTo>
                  <a:cubicBezTo>
                    <a:pt x="187" y="968"/>
                    <a:pt x="187" y="970"/>
                    <a:pt x="186" y="972"/>
                  </a:cubicBezTo>
                  <a:cubicBezTo>
                    <a:pt x="186" y="973"/>
                    <a:pt x="184" y="976"/>
                    <a:pt x="184" y="978"/>
                  </a:cubicBezTo>
                  <a:cubicBezTo>
                    <a:pt x="183" y="979"/>
                    <a:pt x="183" y="982"/>
                    <a:pt x="183" y="983"/>
                  </a:cubicBezTo>
                  <a:cubicBezTo>
                    <a:pt x="182" y="984"/>
                    <a:pt x="180" y="985"/>
                    <a:pt x="180" y="986"/>
                  </a:cubicBezTo>
                  <a:cubicBezTo>
                    <a:pt x="179" y="987"/>
                    <a:pt x="177" y="989"/>
                    <a:pt x="176" y="990"/>
                  </a:cubicBezTo>
                  <a:cubicBezTo>
                    <a:pt x="175" y="990"/>
                    <a:pt x="174" y="990"/>
                    <a:pt x="173" y="989"/>
                  </a:cubicBezTo>
                  <a:cubicBezTo>
                    <a:pt x="172" y="989"/>
                    <a:pt x="172" y="986"/>
                    <a:pt x="171" y="985"/>
                  </a:cubicBezTo>
                  <a:cubicBezTo>
                    <a:pt x="171" y="984"/>
                    <a:pt x="169" y="983"/>
                    <a:pt x="168" y="983"/>
                  </a:cubicBezTo>
                  <a:cubicBezTo>
                    <a:pt x="168" y="982"/>
                    <a:pt x="166" y="983"/>
                    <a:pt x="165" y="984"/>
                  </a:cubicBezTo>
                  <a:cubicBezTo>
                    <a:pt x="164" y="984"/>
                    <a:pt x="163" y="987"/>
                    <a:pt x="162" y="987"/>
                  </a:cubicBezTo>
                  <a:cubicBezTo>
                    <a:pt x="161" y="988"/>
                    <a:pt x="158" y="989"/>
                    <a:pt x="158" y="990"/>
                  </a:cubicBezTo>
                  <a:cubicBezTo>
                    <a:pt x="158" y="991"/>
                    <a:pt x="158" y="993"/>
                    <a:pt x="159" y="994"/>
                  </a:cubicBezTo>
                  <a:cubicBezTo>
                    <a:pt x="159" y="995"/>
                    <a:pt x="162" y="995"/>
                    <a:pt x="163" y="995"/>
                  </a:cubicBezTo>
                  <a:cubicBezTo>
                    <a:pt x="164" y="996"/>
                    <a:pt x="164" y="998"/>
                    <a:pt x="164" y="999"/>
                  </a:cubicBezTo>
                  <a:cubicBezTo>
                    <a:pt x="164" y="999"/>
                    <a:pt x="162" y="1001"/>
                    <a:pt x="162" y="1001"/>
                  </a:cubicBezTo>
                  <a:cubicBezTo>
                    <a:pt x="161" y="1002"/>
                    <a:pt x="160" y="1004"/>
                    <a:pt x="160" y="1005"/>
                  </a:cubicBezTo>
                  <a:cubicBezTo>
                    <a:pt x="160" y="1006"/>
                    <a:pt x="159" y="1009"/>
                    <a:pt x="159" y="1011"/>
                  </a:cubicBezTo>
                  <a:cubicBezTo>
                    <a:pt x="159" y="1012"/>
                    <a:pt x="160" y="1015"/>
                    <a:pt x="160" y="1016"/>
                  </a:cubicBezTo>
                  <a:cubicBezTo>
                    <a:pt x="161" y="1018"/>
                    <a:pt x="161" y="1023"/>
                    <a:pt x="161" y="1025"/>
                  </a:cubicBezTo>
                  <a:cubicBezTo>
                    <a:pt x="161" y="1027"/>
                    <a:pt x="160" y="1030"/>
                    <a:pt x="160" y="1032"/>
                  </a:cubicBezTo>
                  <a:cubicBezTo>
                    <a:pt x="160" y="1034"/>
                    <a:pt x="159" y="1037"/>
                    <a:pt x="159" y="1039"/>
                  </a:cubicBezTo>
                  <a:cubicBezTo>
                    <a:pt x="159" y="1039"/>
                    <a:pt x="160" y="1041"/>
                    <a:pt x="160" y="1041"/>
                  </a:cubicBezTo>
                  <a:cubicBezTo>
                    <a:pt x="161" y="1043"/>
                    <a:pt x="163" y="1045"/>
                    <a:pt x="163" y="1046"/>
                  </a:cubicBezTo>
                  <a:cubicBezTo>
                    <a:pt x="164" y="1047"/>
                    <a:pt x="163" y="1049"/>
                    <a:pt x="163" y="1051"/>
                  </a:cubicBezTo>
                  <a:cubicBezTo>
                    <a:pt x="164" y="1052"/>
                    <a:pt x="165" y="1054"/>
                    <a:pt x="166" y="1055"/>
                  </a:cubicBezTo>
                  <a:cubicBezTo>
                    <a:pt x="167" y="1056"/>
                    <a:pt x="170" y="1057"/>
                    <a:pt x="171" y="1058"/>
                  </a:cubicBezTo>
                  <a:cubicBezTo>
                    <a:pt x="173" y="1059"/>
                    <a:pt x="177" y="1063"/>
                    <a:pt x="179" y="1065"/>
                  </a:cubicBezTo>
                  <a:cubicBezTo>
                    <a:pt x="180" y="1066"/>
                    <a:pt x="183" y="1071"/>
                    <a:pt x="184" y="1073"/>
                  </a:cubicBezTo>
                  <a:cubicBezTo>
                    <a:pt x="185" y="1074"/>
                    <a:pt x="187" y="1078"/>
                    <a:pt x="187" y="1079"/>
                  </a:cubicBezTo>
                  <a:cubicBezTo>
                    <a:pt x="188" y="1081"/>
                    <a:pt x="188" y="1084"/>
                    <a:pt x="188" y="1085"/>
                  </a:cubicBezTo>
                  <a:cubicBezTo>
                    <a:pt x="189" y="1086"/>
                    <a:pt x="189" y="1088"/>
                    <a:pt x="189" y="1089"/>
                  </a:cubicBezTo>
                  <a:cubicBezTo>
                    <a:pt x="190" y="1091"/>
                    <a:pt x="190" y="1094"/>
                    <a:pt x="191" y="1095"/>
                  </a:cubicBezTo>
                  <a:cubicBezTo>
                    <a:pt x="191" y="1096"/>
                    <a:pt x="191" y="1098"/>
                    <a:pt x="192" y="1099"/>
                  </a:cubicBezTo>
                  <a:cubicBezTo>
                    <a:pt x="192" y="1100"/>
                    <a:pt x="194" y="1101"/>
                    <a:pt x="195" y="1101"/>
                  </a:cubicBezTo>
                  <a:cubicBezTo>
                    <a:pt x="196" y="1102"/>
                    <a:pt x="199" y="1104"/>
                    <a:pt x="200" y="1106"/>
                  </a:cubicBezTo>
                  <a:cubicBezTo>
                    <a:pt x="201" y="1107"/>
                    <a:pt x="202" y="1110"/>
                    <a:pt x="202" y="1111"/>
                  </a:cubicBezTo>
                  <a:cubicBezTo>
                    <a:pt x="203" y="1113"/>
                    <a:pt x="202" y="1116"/>
                    <a:pt x="202" y="1117"/>
                  </a:cubicBezTo>
                  <a:cubicBezTo>
                    <a:pt x="202" y="1118"/>
                    <a:pt x="201" y="1120"/>
                    <a:pt x="201" y="1122"/>
                  </a:cubicBezTo>
                  <a:cubicBezTo>
                    <a:pt x="201" y="1123"/>
                    <a:pt x="202" y="1126"/>
                    <a:pt x="202" y="1127"/>
                  </a:cubicBezTo>
                  <a:cubicBezTo>
                    <a:pt x="203" y="1128"/>
                    <a:pt x="205" y="1130"/>
                    <a:pt x="205" y="1131"/>
                  </a:cubicBezTo>
                  <a:cubicBezTo>
                    <a:pt x="206" y="1131"/>
                    <a:pt x="207" y="1134"/>
                    <a:pt x="207" y="1135"/>
                  </a:cubicBezTo>
                  <a:cubicBezTo>
                    <a:pt x="208" y="1136"/>
                    <a:pt x="210" y="1139"/>
                    <a:pt x="211" y="1141"/>
                  </a:cubicBezTo>
                  <a:cubicBezTo>
                    <a:pt x="211" y="1142"/>
                    <a:pt x="213" y="1144"/>
                    <a:pt x="214" y="1145"/>
                  </a:cubicBezTo>
                  <a:cubicBezTo>
                    <a:pt x="214" y="1146"/>
                    <a:pt x="215" y="1147"/>
                    <a:pt x="215" y="1148"/>
                  </a:cubicBezTo>
                  <a:cubicBezTo>
                    <a:pt x="215" y="1150"/>
                    <a:pt x="216" y="1153"/>
                    <a:pt x="216" y="1154"/>
                  </a:cubicBezTo>
                  <a:cubicBezTo>
                    <a:pt x="216" y="1156"/>
                    <a:pt x="214" y="1159"/>
                    <a:pt x="215" y="1160"/>
                  </a:cubicBezTo>
                  <a:cubicBezTo>
                    <a:pt x="215" y="1161"/>
                    <a:pt x="217" y="1163"/>
                    <a:pt x="217" y="1164"/>
                  </a:cubicBezTo>
                  <a:cubicBezTo>
                    <a:pt x="218" y="1165"/>
                    <a:pt x="218" y="1168"/>
                    <a:pt x="218" y="1169"/>
                  </a:cubicBezTo>
                  <a:cubicBezTo>
                    <a:pt x="219" y="1170"/>
                    <a:pt x="220" y="1171"/>
                    <a:pt x="221" y="1172"/>
                  </a:cubicBezTo>
                  <a:cubicBezTo>
                    <a:pt x="222" y="1172"/>
                    <a:pt x="224" y="1173"/>
                    <a:pt x="224" y="1174"/>
                  </a:cubicBezTo>
                  <a:cubicBezTo>
                    <a:pt x="226" y="1174"/>
                    <a:pt x="228" y="1176"/>
                    <a:pt x="229" y="1176"/>
                  </a:cubicBezTo>
                  <a:cubicBezTo>
                    <a:pt x="230" y="1177"/>
                    <a:pt x="231" y="1177"/>
                    <a:pt x="232" y="1177"/>
                  </a:cubicBezTo>
                  <a:cubicBezTo>
                    <a:pt x="232" y="1178"/>
                    <a:pt x="233" y="1179"/>
                    <a:pt x="234" y="1180"/>
                  </a:cubicBezTo>
                  <a:cubicBezTo>
                    <a:pt x="234" y="1181"/>
                    <a:pt x="234" y="1183"/>
                    <a:pt x="234" y="1185"/>
                  </a:cubicBezTo>
                  <a:cubicBezTo>
                    <a:pt x="235" y="1185"/>
                    <a:pt x="236" y="1187"/>
                    <a:pt x="236" y="1188"/>
                  </a:cubicBezTo>
                  <a:cubicBezTo>
                    <a:pt x="237" y="1189"/>
                    <a:pt x="237" y="1192"/>
                    <a:pt x="238" y="1193"/>
                  </a:cubicBezTo>
                  <a:cubicBezTo>
                    <a:pt x="238" y="1194"/>
                    <a:pt x="237" y="1196"/>
                    <a:pt x="238" y="1197"/>
                  </a:cubicBezTo>
                  <a:cubicBezTo>
                    <a:pt x="238" y="1198"/>
                    <a:pt x="240" y="1199"/>
                    <a:pt x="241" y="1200"/>
                  </a:cubicBezTo>
                  <a:cubicBezTo>
                    <a:pt x="241" y="1200"/>
                    <a:pt x="242" y="1202"/>
                    <a:pt x="242" y="1203"/>
                  </a:cubicBezTo>
                  <a:cubicBezTo>
                    <a:pt x="243" y="1204"/>
                    <a:pt x="245" y="1206"/>
                    <a:pt x="246" y="1207"/>
                  </a:cubicBezTo>
                  <a:cubicBezTo>
                    <a:pt x="246" y="1208"/>
                    <a:pt x="247" y="1211"/>
                    <a:pt x="247" y="1212"/>
                  </a:cubicBezTo>
                  <a:cubicBezTo>
                    <a:pt x="248" y="1213"/>
                    <a:pt x="249" y="1214"/>
                    <a:pt x="250" y="1215"/>
                  </a:cubicBezTo>
                  <a:cubicBezTo>
                    <a:pt x="251" y="1215"/>
                    <a:pt x="254" y="1215"/>
                    <a:pt x="255" y="1216"/>
                  </a:cubicBezTo>
                  <a:cubicBezTo>
                    <a:pt x="256" y="1216"/>
                    <a:pt x="257" y="1218"/>
                    <a:pt x="257" y="1218"/>
                  </a:cubicBezTo>
                  <a:cubicBezTo>
                    <a:pt x="258" y="1219"/>
                    <a:pt x="260" y="1218"/>
                    <a:pt x="261" y="1219"/>
                  </a:cubicBezTo>
                  <a:cubicBezTo>
                    <a:pt x="262" y="1220"/>
                    <a:pt x="264" y="1221"/>
                    <a:pt x="264" y="1223"/>
                  </a:cubicBezTo>
                  <a:cubicBezTo>
                    <a:pt x="265" y="1223"/>
                    <a:pt x="264" y="1225"/>
                    <a:pt x="264" y="1226"/>
                  </a:cubicBezTo>
                  <a:cubicBezTo>
                    <a:pt x="264" y="1228"/>
                    <a:pt x="265" y="1232"/>
                    <a:pt x="264" y="1233"/>
                  </a:cubicBezTo>
                  <a:cubicBezTo>
                    <a:pt x="264" y="1234"/>
                    <a:pt x="262" y="1236"/>
                    <a:pt x="262" y="1237"/>
                  </a:cubicBezTo>
                  <a:cubicBezTo>
                    <a:pt x="262" y="1238"/>
                    <a:pt x="261" y="1240"/>
                    <a:pt x="261" y="1241"/>
                  </a:cubicBezTo>
                  <a:cubicBezTo>
                    <a:pt x="260" y="1243"/>
                    <a:pt x="259" y="1245"/>
                    <a:pt x="259" y="1246"/>
                  </a:cubicBezTo>
                  <a:cubicBezTo>
                    <a:pt x="258" y="1246"/>
                    <a:pt x="257" y="1247"/>
                    <a:pt x="257" y="1248"/>
                  </a:cubicBezTo>
                  <a:cubicBezTo>
                    <a:pt x="256" y="1248"/>
                    <a:pt x="255" y="1250"/>
                    <a:pt x="255" y="1251"/>
                  </a:cubicBezTo>
                  <a:cubicBezTo>
                    <a:pt x="255" y="1252"/>
                    <a:pt x="255" y="1255"/>
                    <a:pt x="256" y="1257"/>
                  </a:cubicBezTo>
                  <a:cubicBezTo>
                    <a:pt x="256" y="1258"/>
                    <a:pt x="258" y="1259"/>
                    <a:pt x="258" y="1260"/>
                  </a:cubicBezTo>
                  <a:cubicBezTo>
                    <a:pt x="259" y="1261"/>
                    <a:pt x="261" y="1263"/>
                    <a:pt x="262" y="1264"/>
                  </a:cubicBezTo>
                  <a:cubicBezTo>
                    <a:pt x="263" y="1265"/>
                    <a:pt x="265" y="1266"/>
                    <a:pt x="266" y="1267"/>
                  </a:cubicBezTo>
                  <a:cubicBezTo>
                    <a:pt x="267" y="1268"/>
                    <a:pt x="268" y="1270"/>
                    <a:pt x="268" y="1271"/>
                  </a:cubicBezTo>
                  <a:cubicBezTo>
                    <a:pt x="269" y="1272"/>
                    <a:pt x="269" y="1273"/>
                    <a:pt x="270" y="1274"/>
                  </a:cubicBezTo>
                  <a:cubicBezTo>
                    <a:pt x="270" y="1274"/>
                    <a:pt x="271" y="1273"/>
                    <a:pt x="272" y="1272"/>
                  </a:cubicBezTo>
                  <a:cubicBezTo>
                    <a:pt x="272" y="1271"/>
                    <a:pt x="273" y="1270"/>
                    <a:pt x="274" y="1269"/>
                  </a:cubicBezTo>
                  <a:cubicBezTo>
                    <a:pt x="274" y="1269"/>
                    <a:pt x="276" y="1269"/>
                    <a:pt x="276" y="1270"/>
                  </a:cubicBezTo>
                  <a:cubicBezTo>
                    <a:pt x="277" y="1270"/>
                    <a:pt x="278" y="1271"/>
                    <a:pt x="279" y="1272"/>
                  </a:cubicBezTo>
                  <a:cubicBezTo>
                    <a:pt x="279" y="1273"/>
                    <a:pt x="280" y="1275"/>
                    <a:pt x="281" y="1275"/>
                  </a:cubicBezTo>
                  <a:cubicBezTo>
                    <a:pt x="281" y="1276"/>
                    <a:pt x="283" y="1276"/>
                    <a:pt x="284" y="1277"/>
                  </a:cubicBezTo>
                  <a:cubicBezTo>
                    <a:pt x="285" y="1277"/>
                    <a:pt x="286" y="1279"/>
                    <a:pt x="286" y="1280"/>
                  </a:cubicBezTo>
                  <a:cubicBezTo>
                    <a:pt x="286" y="1281"/>
                    <a:pt x="286" y="1283"/>
                    <a:pt x="286" y="1285"/>
                  </a:cubicBezTo>
                  <a:cubicBezTo>
                    <a:pt x="286" y="1286"/>
                    <a:pt x="286" y="1289"/>
                    <a:pt x="286" y="1290"/>
                  </a:cubicBezTo>
                  <a:cubicBezTo>
                    <a:pt x="285" y="1292"/>
                    <a:pt x="284" y="1295"/>
                    <a:pt x="283" y="1297"/>
                  </a:cubicBezTo>
                  <a:cubicBezTo>
                    <a:pt x="283" y="1298"/>
                    <a:pt x="282" y="1300"/>
                    <a:pt x="282" y="1301"/>
                  </a:cubicBezTo>
                  <a:cubicBezTo>
                    <a:pt x="281" y="1303"/>
                    <a:pt x="279" y="1306"/>
                    <a:pt x="278" y="1307"/>
                  </a:cubicBezTo>
                  <a:cubicBezTo>
                    <a:pt x="277" y="1309"/>
                    <a:pt x="276" y="1311"/>
                    <a:pt x="275" y="1313"/>
                  </a:cubicBezTo>
                  <a:cubicBezTo>
                    <a:pt x="275" y="1314"/>
                    <a:pt x="273" y="1316"/>
                    <a:pt x="273" y="1317"/>
                  </a:cubicBezTo>
                  <a:cubicBezTo>
                    <a:pt x="273" y="1318"/>
                    <a:pt x="273" y="1319"/>
                    <a:pt x="273" y="1320"/>
                  </a:cubicBezTo>
                  <a:cubicBezTo>
                    <a:pt x="274" y="1321"/>
                    <a:pt x="275" y="1322"/>
                    <a:pt x="275" y="1322"/>
                  </a:cubicBezTo>
                  <a:cubicBezTo>
                    <a:pt x="276" y="1323"/>
                    <a:pt x="277" y="1325"/>
                    <a:pt x="278" y="1326"/>
                  </a:cubicBezTo>
                  <a:cubicBezTo>
                    <a:pt x="278" y="1326"/>
                    <a:pt x="279" y="1328"/>
                    <a:pt x="279" y="1329"/>
                  </a:cubicBezTo>
                  <a:cubicBezTo>
                    <a:pt x="279" y="1329"/>
                    <a:pt x="279" y="1331"/>
                    <a:pt x="278" y="1332"/>
                  </a:cubicBezTo>
                  <a:cubicBezTo>
                    <a:pt x="278" y="1333"/>
                    <a:pt x="277" y="1335"/>
                    <a:pt x="277" y="1336"/>
                  </a:cubicBezTo>
                  <a:cubicBezTo>
                    <a:pt x="276" y="1337"/>
                    <a:pt x="274" y="1339"/>
                    <a:pt x="273" y="1339"/>
                  </a:cubicBezTo>
                  <a:cubicBezTo>
                    <a:pt x="273" y="1340"/>
                    <a:pt x="272" y="1342"/>
                    <a:pt x="271" y="1343"/>
                  </a:cubicBezTo>
                  <a:cubicBezTo>
                    <a:pt x="271" y="1344"/>
                    <a:pt x="271" y="1346"/>
                    <a:pt x="271" y="1347"/>
                  </a:cubicBezTo>
                  <a:cubicBezTo>
                    <a:pt x="271" y="1348"/>
                    <a:pt x="273" y="1349"/>
                    <a:pt x="273" y="1350"/>
                  </a:cubicBezTo>
                  <a:cubicBezTo>
                    <a:pt x="274" y="1351"/>
                    <a:pt x="275" y="1353"/>
                    <a:pt x="275" y="1354"/>
                  </a:cubicBezTo>
                  <a:cubicBezTo>
                    <a:pt x="275" y="1355"/>
                    <a:pt x="274" y="1358"/>
                    <a:pt x="274" y="1359"/>
                  </a:cubicBezTo>
                  <a:cubicBezTo>
                    <a:pt x="273" y="1361"/>
                    <a:pt x="271" y="1364"/>
                    <a:pt x="270" y="1366"/>
                  </a:cubicBezTo>
                  <a:cubicBezTo>
                    <a:pt x="269" y="1367"/>
                    <a:pt x="268" y="1368"/>
                    <a:pt x="267" y="1369"/>
                  </a:cubicBezTo>
                  <a:cubicBezTo>
                    <a:pt x="266" y="1369"/>
                    <a:pt x="265" y="1371"/>
                    <a:pt x="264" y="1372"/>
                  </a:cubicBezTo>
                  <a:cubicBezTo>
                    <a:pt x="264" y="1373"/>
                    <a:pt x="264" y="1374"/>
                    <a:pt x="264" y="1375"/>
                  </a:cubicBezTo>
                  <a:cubicBezTo>
                    <a:pt x="264" y="1376"/>
                    <a:pt x="264" y="1378"/>
                    <a:pt x="264" y="1379"/>
                  </a:cubicBezTo>
                  <a:cubicBezTo>
                    <a:pt x="265" y="1379"/>
                    <a:pt x="267" y="1381"/>
                    <a:pt x="267" y="1381"/>
                  </a:cubicBezTo>
                  <a:cubicBezTo>
                    <a:pt x="268" y="1381"/>
                    <a:pt x="270" y="1381"/>
                    <a:pt x="271" y="1381"/>
                  </a:cubicBezTo>
                  <a:cubicBezTo>
                    <a:pt x="272" y="1381"/>
                    <a:pt x="274" y="1382"/>
                    <a:pt x="274" y="1383"/>
                  </a:cubicBezTo>
                  <a:cubicBezTo>
                    <a:pt x="275" y="1384"/>
                    <a:pt x="277" y="1385"/>
                    <a:pt x="278" y="1386"/>
                  </a:cubicBezTo>
                  <a:cubicBezTo>
                    <a:pt x="279" y="1387"/>
                    <a:pt x="280" y="1390"/>
                    <a:pt x="281" y="1391"/>
                  </a:cubicBezTo>
                  <a:cubicBezTo>
                    <a:pt x="281" y="1392"/>
                    <a:pt x="281" y="1394"/>
                    <a:pt x="281" y="1395"/>
                  </a:cubicBezTo>
                  <a:cubicBezTo>
                    <a:pt x="282" y="1396"/>
                    <a:pt x="282" y="1398"/>
                    <a:pt x="282" y="1399"/>
                  </a:cubicBezTo>
                  <a:cubicBezTo>
                    <a:pt x="282" y="1400"/>
                    <a:pt x="283" y="1402"/>
                    <a:pt x="283" y="1403"/>
                  </a:cubicBezTo>
                  <a:cubicBezTo>
                    <a:pt x="284" y="1403"/>
                    <a:pt x="285" y="1404"/>
                    <a:pt x="286" y="1404"/>
                  </a:cubicBezTo>
                  <a:cubicBezTo>
                    <a:pt x="288" y="1405"/>
                    <a:pt x="294" y="1405"/>
                    <a:pt x="296" y="1405"/>
                  </a:cubicBezTo>
                  <a:cubicBezTo>
                    <a:pt x="298" y="1405"/>
                    <a:pt x="301" y="1406"/>
                    <a:pt x="303" y="1406"/>
                  </a:cubicBezTo>
                  <a:cubicBezTo>
                    <a:pt x="305" y="1406"/>
                    <a:pt x="309" y="1405"/>
                    <a:pt x="311" y="1405"/>
                  </a:cubicBezTo>
                  <a:cubicBezTo>
                    <a:pt x="312" y="1405"/>
                    <a:pt x="315" y="1405"/>
                    <a:pt x="317" y="1406"/>
                  </a:cubicBezTo>
                  <a:cubicBezTo>
                    <a:pt x="318" y="1406"/>
                    <a:pt x="321" y="1408"/>
                    <a:pt x="323" y="1408"/>
                  </a:cubicBezTo>
                  <a:cubicBezTo>
                    <a:pt x="324" y="1409"/>
                    <a:pt x="326" y="1409"/>
                    <a:pt x="327" y="1409"/>
                  </a:cubicBezTo>
                  <a:cubicBezTo>
                    <a:pt x="328" y="1409"/>
                    <a:pt x="332" y="1410"/>
                    <a:pt x="333" y="1410"/>
                  </a:cubicBezTo>
                  <a:cubicBezTo>
                    <a:pt x="334" y="1411"/>
                    <a:pt x="336" y="1413"/>
                    <a:pt x="337" y="1414"/>
                  </a:cubicBezTo>
                  <a:cubicBezTo>
                    <a:pt x="339" y="1414"/>
                    <a:pt x="341" y="1413"/>
                    <a:pt x="342" y="1414"/>
                  </a:cubicBezTo>
                  <a:cubicBezTo>
                    <a:pt x="344" y="1414"/>
                    <a:pt x="346" y="1414"/>
                    <a:pt x="347" y="1414"/>
                  </a:cubicBezTo>
                  <a:cubicBezTo>
                    <a:pt x="349" y="1415"/>
                    <a:pt x="352" y="1417"/>
                    <a:pt x="353" y="1418"/>
                  </a:cubicBezTo>
                  <a:cubicBezTo>
                    <a:pt x="354" y="1419"/>
                    <a:pt x="355" y="1421"/>
                    <a:pt x="355" y="1421"/>
                  </a:cubicBezTo>
                  <a:cubicBezTo>
                    <a:pt x="356" y="1422"/>
                    <a:pt x="358" y="1422"/>
                    <a:pt x="359" y="1423"/>
                  </a:cubicBezTo>
                  <a:cubicBezTo>
                    <a:pt x="360" y="1423"/>
                    <a:pt x="361" y="1426"/>
                    <a:pt x="362" y="1427"/>
                  </a:cubicBezTo>
                  <a:cubicBezTo>
                    <a:pt x="363" y="1428"/>
                    <a:pt x="365" y="1429"/>
                    <a:pt x="366" y="1429"/>
                  </a:cubicBezTo>
                  <a:cubicBezTo>
                    <a:pt x="367" y="1429"/>
                    <a:pt x="370" y="1429"/>
                    <a:pt x="371" y="1429"/>
                  </a:cubicBezTo>
                  <a:cubicBezTo>
                    <a:pt x="372" y="1429"/>
                    <a:pt x="375" y="1429"/>
                    <a:pt x="376" y="1429"/>
                  </a:cubicBezTo>
                  <a:cubicBezTo>
                    <a:pt x="377" y="1429"/>
                    <a:pt x="379" y="1429"/>
                    <a:pt x="380" y="1430"/>
                  </a:cubicBezTo>
                  <a:cubicBezTo>
                    <a:pt x="381" y="1431"/>
                    <a:pt x="383" y="1432"/>
                    <a:pt x="384" y="1433"/>
                  </a:cubicBezTo>
                  <a:cubicBezTo>
                    <a:pt x="385" y="1434"/>
                    <a:pt x="385" y="1435"/>
                    <a:pt x="386" y="1436"/>
                  </a:cubicBezTo>
                  <a:cubicBezTo>
                    <a:pt x="386" y="1436"/>
                    <a:pt x="388" y="1436"/>
                    <a:pt x="389" y="1435"/>
                  </a:cubicBezTo>
                  <a:cubicBezTo>
                    <a:pt x="389" y="1435"/>
                    <a:pt x="390" y="1433"/>
                    <a:pt x="391" y="1433"/>
                  </a:cubicBezTo>
                  <a:cubicBezTo>
                    <a:pt x="392" y="1433"/>
                    <a:pt x="394" y="1432"/>
                    <a:pt x="396" y="1432"/>
                  </a:cubicBezTo>
                  <a:cubicBezTo>
                    <a:pt x="397" y="1432"/>
                    <a:pt x="401" y="1432"/>
                    <a:pt x="403" y="1433"/>
                  </a:cubicBezTo>
                  <a:cubicBezTo>
                    <a:pt x="405" y="1433"/>
                    <a:pt x="408" y="1435"/>
                    <a:pt x="410" y="1436"/>
                  </a:cubicBezTo>
                  <a:cubicBezTo>
                    <a:pt x="412" y="1437"/>
                    <a:pt x="415" y="1441"/>
                    <a:pt x="416" y="1443"/>
                  </a:cubicBezTo>
                  <a:cubicBezTo>
                    <a:pt x="418" y="1444"/>
                    <a:pt x="421" y="1445"/>
                    <a:pt x="422" y="1446"/>
                  </a:cubicBezTo>
                  <a:cubicBezTo>
                    <a:pt x="423" y="1447"/>
                    <a:pt x="426" y="1449"/>
                    <a:pt x="427" y="1450"/>
                  </a:cubicBezTo>
                  <a:cubicBezTo>
                    <a:pt x="428" y="1451"/>
                    <a:pt x="429" y="1453"/>
                    <a:pt x="429" y="1455"/>
                  </a:cubicBezTo>
                  <a:cubicBezTo>
                    <a:pt x="430" y="1456"/>
                    <a:pt x="430" y="1458"/>
                    <a:pt x="431" y="1458"/>
                  </a:cubicBezTo>
                  <a:cubicBezTo>
                    <a:pt x="431" y="1459"/>
                    <a:pt x="434" y="1459"/>
                    <a:pt x="434" y="1459"/>
                  </a:cubicBezTo>
                  <a:cubicBezTo>
                    <a:pt x="435" y="1460"/>
                    <a:pt x="435" y="1461"/>
                    <a:pt x="435" y="1461"/>
                  </a:cubicBezTo>
                  <a:cubicBezTo>
                    <a:pt x="436" y="1462"/>
                    <a:pt x="436" y="1464"/>
                    <a:pt x="437" y="1465"/>
                  </a:cubicBezTo>
                  <a:cubicBezTo>
                    <a:pt x="438" y="1466"/>
                    <a:pt x="439" y="1468"/>
                    <a:pt x="440" y="1468"/>
                  </a:cubicBezTo>
                  <a:cubicBezTo>
                    <a:pt x="441" y="1469"/>
                    <a:pt x="443" y="1469"/>
                    <a:pt x="443" y="1470"/>
                  </a:cubicBezTo>
                  <a:cubicBezTo>
                    <a:pt x="444" y="1471"/>
                    <a:pt x="445" y="1475"/>
                    <a:pt x="445" y="1476"/>
                  </a:cubicBezTo>
                  <a:cubicBezTo>
                    <a:pt x="446" y="1478"/>
                    <a:pt x="445" y="1482"/>
                    <a:pt x="445" y="1484"/>
                  </a:cubicBezTo>
                  <a:cubicBezTo>
                    <a:pt x="445" y="1485"/>
                    <a:pt x="446" y="1488"/>
                    <a:pt x="447" y="1489"/>
                  </a:cubicBezTo>
                  <a:cubicBezTo>
                    <a:pt x="447" y="1490"/>
                    <a:pt x="448" y="1492"/>
                    <a:pt x="449" y="1493"/>
                  </a:cubicBezTo>
                  <a:cubicBezTo>
                    <a:pt x="449" y="1493"/>
                    <a:pt x="450" y="1494"/>
                    <a:pt x="451" y="1494"/>
                  </a:cubicBezTo>
                  <a:cubicBezTo>
                    <a:pt x="452" y="1495"/>
                    <a:pt x="454" y="1496"/>
                    <a:pt x="455" y="1496"/>
                  </a:cubicBezTo>
                  <a:cubicBezTo>
                    <a:pt x="455" y="1497"/>
                    <a:pt x="457" y="1499"/>
                    <a:pt x="458" y="1500"/>
                  </a:cubicBezTo>
                  <a:cubicBezTo>
                    <a:pt x="458" y="1501"/>
                    <a:pt x="458" y="1503"/>
                    <a:pt x="459" y="1504"/>
                  </a:cubicBezTo>
                  <a:cubicBezTo>
                    <a:pt x="460" y="1504"/>
                    <a:pt x="462" y="1504"/>
                    <a:pt x="463" y="1504"/>
                  </a:cubicBezTo>
                  <a:cubicBezTo>
                    <a:pt x="463" y="1504"/>
                    <a:pt x="465" y="1505"/>
                    <a:pt x="466" y="1506"/>
                  </a:cubicBezTo>
                  <a:cubicBezTo>
                    <a:pt x="467" y="1506"/>
                    <a:pt x="470" y="1507"/>
                    <a:pt x="472" y="1508"/>
                  </a:cubicBezTo>
                  <a:cubicBezTo>
                    <a:pt x="473" y="1509"/>
                    <a:pt x="476" y="1512"/>
                    <a:pt x="478" y="1514"/>
                  </a:cubicBezTo>
                  <a:cubicBezTo>
                    <a:pt x="479" y="1514"/>
                    <a:pt x="481" y="1516"/>
                    <a:pt x="482" y="1517"/>
                  </a:cubicBezTo>
                  <a:cubicBezTo>
                    <a:pt x="483" y="1518"/>
                    <a:pt x="486" y="1519"/>
                    <a:pt x="488" y="1520"/>
                  </a:cubicBezTo>
                  <a:cubicBezTo>
                    <a:pt x="490" y="1520"/>
                    <a:pt x="493" y="1521"/>
                    <a:pt x="494" y="1521"/>
                  </a:cubicBezTo>
                  <a:cubicBezTo>
                    <a:pt x="495" y="1522"/>
                    <a:pt x="497" y="1523"/>
                    <a:pt x="498" y="1524"/>
                  </a:cubicBezTo>
                  <a:cubicBezTo>
                    <a:pt x="499" y="1525"/>
                    <a:pt x="499" y="1527"/>
                    <a:pt x="500" y="1528"/>
                  </a:cubicBezTo>
                  <a:cubicBezTo>
                    <a:pt x="500" y="1529"/>
                    <a:pt x="501" y="1530"/>
                    <a:pt x="502" y="1530"/>
                  </a:cubicBezTo>
                  <a:cubicBezTo>
                    <a:pt x="503" y="1530"/>
                    <a:pt x="503" y="1528"/>
                    <a:pt x="504" y="1527"/>
                  </a:cubicBezTo>
                  <a:cubicBezTo>
                    <a:pt x="505" y="1527"/>
                    <a:pt x="506" y="1527"/>
                    <a:pt x="507" y="1527"/>
                  </a:cubicBezTo>
                  <a:cubicBezTo>
                    <a:pt x="508" y="1526"/>
                    <a:pt x="511" y="1526"/>
                    <a:pt x="512" y="1526"/>
                  </a:cubicBezTo>
                  <a:cubicBezTo>
                    <a:pt x="514" y="1526"/>
                    <a:pt x="517" y="1527"/>
                    <a:pt x="519" y="1527"/>
                  </a:cubicBezTo>
                  <a:cubicBezTo>
                    <a:pt x="521" y="1528"/>
                    <a:pt x="524" y="1529"/>
                    <a:pt x="526" y="1529"/>
                  </a:cubicBezTo>
                  <a:cubicBezTo>
                    <a:pt x="527" y="1529"/>
                    <a:pt x="530" y="1529"/>
                    <a:pt x="532" y="1529"/>
                  </a:cubicBezTo>
                  <a:cubicBezTo>
                    <a:pt x="533" y="1529"/>
                    <a:pt x="537" y="1530"/>
                    <a:pt x="539" y="1531"/>
                  </a:cubicBezTo>
                  <a:cubicBezTo>
                    <a:pt x="540" y="1531"/>
                    <a:pt x="542" y="1533"/>
                    <a:pt x="543" y="1534"/>
                  </a:cubicBezTo>
                  <a:cubicBezTo>
                    <a:pt x="544" y="1536"/>
                    <a:pt x="547" y="1538"/>
                    <a:pt x="548" y="1540"/>
                  </a:cubicBezTo>
                  <a:cubicBezTo>
                    <a:pt x="549" y="1542"/>
                    <a:pt x="551" y="1548"/>
                    <a:pt x="552" y="1551"/>
                  </a:cubicBezTo>
                  <a:cubicBezTo>
                    <a:pt x="553" y="1555"/>
                    <a:pt x="554" y="1563"/>
                    <a:pt x="554" y="1566"/>
                  </a:cubicBezTo>
                  <a:cubicBezTo>
                    <a:pt x="554" y="1568"/>
                    <a:pt x="553" y="1570"/>
                    <a:pt x="553" y="1572"/>
                  </a:cubicBezTo>
                  <a:cubicBezTo>
                    <a:pt x="552" y="1573"/>
                    <a:pt x="550" y="1575"/>
                    <a:pt x="549" y="1575"/>
                  </a:cubicBezTo>
                  <a:cubicBezTo>
                    <a:pt x="549" y="1576"/>
                    <a:pt x="547" y="1576"/>
                    <a:pt x="547" y="1577"/>
                  </a:cubicBezTo>
                  <a:cubicBezTo>
                    <a:pt x="546" y="1578"/>
                    <a:pt x="546" y="1580"/>
                    <a:pt x="546" y="1581"/>
                  </a:cubicBezTo>
                  <a:cubicBezTo>
                    <a:pt x="546" y="1582"/>
                    <a:pt x="547" y="1584"/>
                    <a:pt x="548" y="1585"/>
                  </a:cubicBezTo>
                  <a:cubicBezTo>
                    <a:pt x="549" y="1586"/>
                    <a:pt x="552" y="1586"/>
                    <a:pt x="553" y="1587"/>
                  </a:cubicBezTo>
                  <a:cubicBezTo>
                    <a:pt x="554" y="1587"/>
                    <a:pt x="556" y="1588"/>
                    <a:pt x="557" y="1589"/>
                  </a:cubicBezTo>
                  <a:cubicBezTo>
                    <a:pt x="558" y="1590"/>
                    <a:pt x="560" y="1593"/>
                    <a:pt x="561" y="1593"/>
                  </a:cubicBezTo>
                  <a:cubicBezTo>
                    <a:pt x="563" y="1594"/>
                    <a:pt x="566" y="1595"/>
                    <a:pt x="567" y="1595"/>
                  </a:cubicBezTo>
                  <a:cubicBezTo>
                    <a:pt x="569" y="1595"/>
                    <a:pt x="572" y="1595"/>
                    <a:pt x="574" y="1595"/>
                  </a:cubicBezTo>
                  <a:cubicBezTo>
                    <a:pt x="575" y="1595"/>
                    <a:pt x="578" y="1595"/>
                    <a:pt x="579" y="1595"/>
                  </a:cubicBezTo>
                  <a:cubicBezTo>
                    <a:pt x="580" y="1594"/>
                    <a:pt x="579" y="1592"/>
                    <a:pt x="580" y="1591"/>
                  </a:cubicBezTo>
                  <a:cubicBezTo>
                    <a:pt x="580" y="1591"/>
                    <a:pt x="581" y="1589"/>
                    <a:pt x="582" y="1588"/>
                  </a:cubicBezTo>
                  <a:cubicBezTo>
                    <a:pt x="583" y="1588"/>
                    <a:pt x="585" y="1588"/>
                    <a:pt x="585" y="1589"/>
                  </a:cubicBezTo>
                  <a:cubicBezTo>
                    <a:pt x="586" y="1589"/>
                    <a:pt x="587" y="1590"/>
                    <a:pt x="588" y="1591"/>
                  </a:cubicBezTo>
                  <a:cubicBezTo>
                    <a:pt x="590" y="1592"/>
                    <a:pt x="593" y="1594"/>
                    <a:pt x="594" y="1595"/>
                  </a:cubicBezTo>
                  <a:cubicBezTo>
                    <a:pt x="595" y="1596"/>
                    <a:pt x="596" y="1599"/>
                    <a:pt x="597" y="1601"/>
                  </a:cubicBezTo>
                  <a:cubicBezTo>
                    <a:pt x="598" y="1602"/>
                    <a:pt x="600" y="1606"/>
                    <a:pt x="601" y="1608"/>
                  </a:cubicBezTo>
                  <a:cubicBezTo>
                    <a:pt x="602" y="1609"/>
                    <a:pt x="603" y="1613"/>
                    <a:pt x="605" y="1614"/>
                  </a:cubicBezTo>
                  <a:cubicBezTo>
                    <a:pt x="606" y="1616"/>
                    <a:pt x="610" y="1618"/>
                    <a:pt x="612" y="1620"/>
                  </a:cubicBezTo>
                  <a:cubicBezTo>
                    <a:pt x="612" y="1621"/>
                    <a:pt x="613" y="1622"/>
                    <a:pt x="614" y="1623"/>
                  </a:cubicBezTo>
                  <a:cubicBezTo>
                    <a:pt x="615" y="1624"/>
                    <a:pt x="618" y="1624"/>
                    <a:pt x="620" y="1625"/>
                  </a:cubicBezTo>
                  <a:cubicBezTo>
                    <a:pt x="622" y="1626"/>
                    <a:pt x="625" y="1630"/>
                    <a:pt x="626" y="1632"/>
                  </a:cubicBezTo>
                  <a:cubicBezTo>
                    <a:pt x="627" y="1633"/>
                    <a:pt x="627" y="1635"/>
                    <a:pt x="628" y="1635"/>
                  </a:cubicBezTo>
                  <a:cubicBezTo>
                    <a:pt x="628" y="1636"/>
                    <a:pt x="630" y="1637"/>
                    <a:pt x="631" y="1638"/>
                  </a:cubicBezTo>
                  <a:cubicBezTo>
                    <a:pt x="632" y="1638"/>
                    <a:pt x="633" y="1640"/>
                    <a:pt x="633" y="1641"/>
                  </a:cubicBezTo>
                  <a:cubicBezTo>
                    <a:pt x="634" y="1642"/>
                    <a:pt x="635" y="1645"/>
                    <a:pt x="636" y="1646"/>
                  </a:cubicBezTo>
                  <a:cubicBezTo>
                    <a:pt x="637" y="1647"/>
                    <a:pt x="637" y="1650"/>
                    <a:pt x="638" y="1652"/>
                  </a:cubicBezTo>
                  <a:cubicBezTo>
                    <a:pt x="638" y="1652"/>
                    <a:pt x="640" y="1653"/>
                    <a:pt x="641" y="1654"/>
                  </a:cubicBezTo>
                  <a:cubicBezTo>
                    <a:pt x="641" y="1654"/>
                    <a:pt x="643" y="1654"/>
                    <a:pt x="644" y="1655"/>
                  </a:cubicBezTo>
                  <a:cubicBezTo>
                    <a:pt x="645" y="1655"/>
                    <a:pt x="647" y="1656"/>
                    <a:pt x="648" y="1657"/>
                  </a:cubicBezTo>
                  <a:cubicBezTo>
                    <a:pt x="649" y="1658"/>
                    <a:pt x="650" y="1661"/>
                    <a:pt x="651" y="1663"/>
                  </a:cubicBezTo>
                  <a:cubicBezTo>
                    <a:pt x="651" y="1664"/>
                    <a:pt x="652" y="1667"/>
                    <a:pt x="653" y="1668"/>
                  </a:cubicBezTo>
                  <a:cubicBezTo>
                    <a:pt x="654" y="1669"/>
                    <a:pt x="656" y="1671"/>
                    <a:pt x="657" y="1672"/>
                  </a:cubicBezTo>
                  <a:cubicBezTo>
                    <a:pt x="658" y="1672"/>
                    <a:pt x="660" y="1674"/>
                    <a:pt x="661" y="1675"/>
                  </a:cubicBezTo>
                  <a:cubicBezTo>
                    <a:pt x="662" y="1676"/>
                    <a:pt x="665" y="1680"/>
                    <a:pt x="666" y="1682"/>
                  </a:cubicBezTo>
                  <a:cubicBezTo>
                    <a:pt x="667" y="1685"/>
                    <a:pt x="668" y="1690"/>
                    <a:pt x="669" y="1693"/>
                  </a:cubicBezTo>
                  <a:cubicBezTo>
                    <a:pt x="670" y="1695"/>
                    <a:pt x="672" y="1699"/>
                    <a:pt x="673" y="1700"/>
                  </a:cubicBezTo>
                  <a:cubicBezTo>
                    <a:pt x="674" y="1703"/>
                    <a:pt x="677" y="1707"/>
                    <a:pt x="678" y="1709"/>
                  </a:cubicBezTo>
                  <a:cubicBezTo>
                    <a:pt x="680" y="1712"/>
                    <a:pt x="683" y="1719"/>
                    <a:pt x="683" y="1722"/>
                  </a:cubicBezTo>
                  <a:cubicBezTo>
                    <a:pt x="684" y="1724"/>
                    <a:pt x="684" y="1728"/>
                    <a:pt x="684" y="1730"/>
                  </a:cubicBezTo>
                  <a:cubicBezTo>
                    <a:pt x="684" y="1733"/>
                    <a:pt x="685" y="1738"/>
                    <a:pt x="685" y="1741"/>
                  </a:cubicBezTo>
                  <a:cubicBezTo>
                    <a:pt x="685" y="1743"/>
                    <a:pt x="686" y="1746"/>
                    <a:pt x="686" y="1748"/>
                  </a:cubicBezTo>
                  <a:cubicBezTo>
                    <a:pt x="686" y="1751"/>
                    <a:pt x="686" y="1758"/>
                    <a:pt x="686" y="1761"/>
                  </a:cubicBezTo>
                  <a:cubicBezTo>
                    <a:pt x="686" y="1762"/>
                    <a:pt x="685" y="1765"/>
                    <a:pt x="684" y="1766"/>
                  </a:cubicBezTo>
                  <a:cubicBezTo>
                    <a:pt x="684" y="1767"/>
                    <a:pt x="683" y="1768"/>
                    <a:pt x="682" y="1768"/>
                  </a:cubicBezTo>
                  <a:cubicBezTo>
                    <a:pt x="681" y="1769"/>
                    <a:pt x="679" y="1769"/>
                    <a:pt x="679" y="1769"/>
                  </a:cubicBezTo>
                  <a:cubicBezTo>
                    <a:pt x="678" y="1770"/>
                    <a:pt x="678" y="1771"/>
                    <a:pt x="678" y="1772"/>
                  </a:cubicBezTo>
                  <a:cubicBezTo>
                    <a:pt x="678" y="1773"/>
                    <a:pt x="679" y="1775"/>
                    <a:pt x="679" y="1776"/>
                  </a:cubicBezTo>
                  <a:cubicBezTo>
                    <a:pt x="680" y="1776"/>
                    <a:pt x="681" y="1777"/>
                    <a:pt x="681" y="1778"/>
                  </a:cubicBezTo>
                  <a:cubicBezTo>
                    <a:pt x="681" y="1779"/>
                    <a:pt x="682" y="1781"/>
                    <a:pt x="682" y="1782"/>
                  </a:cubicBezTo>
                  <a:cubicBezTo>
                    <a:pt x="682" y="1784"/>
                    <a:pt x="682" y="1786"/>
                    <a:pt x="681" y="1787"/>
                  </a:cubicBezTo>
                  <a:cubicBezTo>
                    <a:pt x="681" y="1788"/>
                    <a:pt x="679" y="1789"/>
                    <a:pt x="678" y="1790"/>
                  </a:cubicBezTo>
                  <a:cubicBezTo>
                    <a:pt x="678" y="1791"/>
                    <a:pt x="677" y="1793"/>
                    <a:pt x="677" y="1794"/>
                  </a:cubicBezTo>
                  <a:cubicBezTo>
                    <a:pt x="677" y="1796"/>
                    <a:pt x="678" y="1799"/>
                    <a:pt x="679" y="1800"/>
                  </a:cubicBezTo>
                  <a:cubicBezTo>
                    <a:pt x="679" y="1800"/>
                    <a:pt x="681" y="1801"/>
                    <a:pt x="682" y="1801"/>
                  </a:cubicBezTo>
                  <a:cubicBezTo>
                    <a:pt x="683" y="1801"/>
                    <a:pt x="684" y="1798"/>
                    <a:pt x="685" y="1798"/>
                  </a:cubicBezTo>
                  <a:cubicBezTo>
                    <a:pt x="686" y="1798"/>
                    <a:pt x="689" y="1800"/>
                    <a:pt x="690" y="1801"/>
                  </a:cubicBezTo>
                  <a:cubicBezTo>
                    <a:pt x="691" y="1802"/>
                    <a:pt x="692" y="1804"/>
                    <a:pt x="692" y="1806"/>
                  </a:cubicBezTo>
                  <a:cubicBezTo>
                    <a:pt x="693" y="1807"/>
                    <a:pt x="694" y="1811"/>
                    <a:pt x="694" y="1813"/>
                  </a:cubicBezTo>
                  <a:cubicBezTo>
                    <a:pt x="694" y="1815"/>
                    <a:pt x="693" y="1819"/>
                    <a:pt x="693" y="1821"/>
                  </a:cubicBezTo>
                  <a:cubicBezTo>
                    <a:pt x="693" y="1823"/>
                    <a:pt x="694" y="1827"/>
                    <a:pt x="694" y="1827"/>
                  </a:cubicBezTo>
                  <a:cubicBezTo>
                    <a:pt x="842" y="1839"/>
                    <a:pt x="842" y="1839"/>
                    <a:pt x="842" y="1839"/>
                  </a:cubicBezTo>
                  <a:cubicBezTo>
                    <a:pt x="1046" y="1854"/>
                    <a:pt x="1046" y="1854"/>
                    <a:pt x="1046" y="1854"/>
                  </a:cubicBezTo>
                  <a:cubicBezTo>
                    <a:pt x="1047" y="1853"/>
                    <a:pt x="1047" y="1852"/>
                    <a:pt x="1047" y="1851"/>
                  </a:cubicBezTo>
                  <a:cubicBezTo>
                    <a:pt x="1048" y="1851"/>
                    <a:pt x="1049" y="1850"/>
                    <a:pt x="1050" y="1850"/>
                  </a:cubicBezTo>
                  <a:cubicBezTo>
                    <a:pt x="1050" y="1850"/>
                    <a:pt x="1052" y="1851"/>
                    <a:pt x="1053" y="1851"/>
                  </a:cubicBezTo>
                  <a:cubicBezTo>
                    <a:pt x="1053" y="1852"/>
                    <a:pt x="1055" y="1854"/>
                    <a:pt x="1056" y="1854"/>
                  </a:cubicBezTo>
                  <a:cubicBezTo>
                    <a:pt x="1056" y="1854"/>
                    <a:pt x="1058" y="1854"/>
                    <a:pt x="1059" y="1854"/>
                  </a:cubicBezTo>
                  <a:cubicBezTo>
                    <a:pt x="1060" y="1855"/>
                    <a:pt x="1063" y="1855"/>
                    <a:pt x="1065" y="1855"/>
                  </a:cubicBezTo>
                  <a:cubicBezTo>
                    <a:pt x="1066" y="1854"/>
                    <a:pt x="1067" y="1853"/>
                    <a:pt x="1068" y="1852"/>
                  </a:cubicBezTo>
                  <a:cubicBezTo>
                    <a:pt x="1069" y="1852"/>
                    <a:pt x="1071" y="1853"/>
                    <a:pt x="1072" y="1852"/>
                  </a:cubicBezTo>
                  <a:cubicBezTo>
                    <a:pt x="1073" y="1852"/>
                    <a:pt x="1075" y="1851"/>
                    <a:pt x="1075" y="1850"/>
                  </a:cubicBezTo>
                  <a:cubicBezTo>
                    <a:pt x="1076" y="1849"/>
                    <a:pt x="1075" y="1845"/>
                    <a:pt x="1075" y="1844"/>
                  </a:cubicBezTo>
                  <a:cubicBezTo>
                    <a:pt x="1076" y="1843"/>
                    <a:pt x="1079" y="1842"/>
                    <a:pt x="1080" y="1842"/>
                  </a:cubicBezTo>
                  <a:cubicBezTo>
                    <a:pt x="1082" y="1841"/>
                    <a:pt x="1085" y="1839"/>
                    <a:pt x="1086" y="1838"/>
                  </a:cubicBezTo>
                  <a:cubicBezTo>
                    <a:pt x="1087" y="1836"/>
                    <a:pt x="1088" y="1833"/>
                    <a:pt x="1088" y="1831"/>
                  </a:cubicBezTo>
                  <a:cubicBezTo>
                    <a:pt x="1088" y="1830"/>
                    <a:pt x="1088" y="1828"/>
                    <a:pt x="1088" y="1827"/>
                  </a:cubicBezTo>
                  <a:cubicBezTo>
                    <a:pt x="1087" y="1825"/>
                    <a:pt x="1085" y="1823"/>
                    <a:pt x="1085" y="1822"/>
                  </a:cubicBezTo>
                  <a:cubicBezTo>
                    <a:pt x="1085" y="1821"/>
                    <a:pt x="1089" y="1820"/>
                    <a:pt x="1089" y="1819"/>
                  </a:cubicBezTo>
                  <a:cubicBezTo>
                    <a:pt x="1089" y="1817"/>
                    <a:pt x="1086" y="1816"/>
                    <a:pt x="1086" y="1815"/>
                  </a:cubicBezTo>
                  <a:cubicBezTo>
                    <a:pt x="1085" y="1814"/>
                    <a:pt x="1086" y="1812"/>
                    <a:pt x="1086" y="1810"/>
                  </a:cubicBezTo>
                  <a:cubicBezTo>
                    <a:pt x="1086" y="1809"/>
                    <a:pt x="1085" y="1806"/>
                    <a:pt x="1085" y="1805"/>
                  </a:cubicBezTo>
                  <a:cubicBezTo>
                    <a:pt x="1084" y="1804"/>
                    <a:pt x="1081" y="1803"/>
                    <a:pt x="1079" y="1803"/>
                  </a:cubicBezTo>
                  <a:cubicBezTo>
                    <a:pt x="1079" y="1802"/>
                    <a:pt x="1077" y="1802"/>
                    <a:pt x="1076" y="1802"/>
                  </a:cubicBezTo>
                  <a:cubicBezTo>
                    <a:pt x="1075" y="1802"/>
                    <a:pt x="1073" y="1804"/>
                    <a:pt x="1072" y="1804"/>
                  </a:cubicBezTo>
                  <a:cubicBezTo>
                    <a:pt x="1072" y="1804"/>
                    <a:pt x="1070" y="1803"/>
                    <a:pt x="1069" y="1803"/>
                  </a:cubicBezTo>
                  <a:cubicBezTo>
                    <a:pt x="1068" y="1802"/>
                    <a:pt x="1068" y="1800"/>
                    <a:pt x="1067" y="1800"/>
                  </a:cubicBezTo>
                  <a:cubicBezTo>
                    <a:pt x="1066" y="1800"/>
                    <a:pt x="1065" y="1802"/>
                    <a:pt x="1064" y="1802"/>
                  </a:cubicBezTo>
                  <a:cubicBezTo>
                    <a:pt x="1063" y="1802"/>
                    <a:pt x="1062" y="1800"/>
                    <a:pt x="1062" y="1800"/>
                  </a:cubicBezTo>
                  <a:cubicBezTo>
                    <a:pt x="1061" y="1799"/>
                    <a:pt x="1060" y="1796"/>
                    <a:pt x="1060" y="1795"/>
                  </a:cubicBezTo>
                  <a:cubicBezTo>
                    <a:pt x="1059" y="1794"/>
                    <a:pt x="1057" y="1792"/>
                    <a:pt x="1057" y="1790"/>
                  </a:cubicBezTo>
                  <a:cubicBezTo>
                    <a:pt x="1057" y="1789"/>
                    <a:pt x="1058" y="1787"/>
                    <a:pt x="1058" y="1786"/>
                  </a:cubicBezTo>
                  <a:cubicBezTo>
                    <a:pt x="1059" y="1785"/>
                    <a:pt x="1061" y="1782"/>
                    <a:pt x="1062" y="1781"/>
                  </a:cubicBezTo>
                  <a:cubicBezTo>
                    <a:pt x="1063" y="1779"/>
                    <a:pt x="1065" y="1776"/>
                    <a:pt x="1065" y="1774"/>
                  </a:cubicBezTo>
                  <a:cubicBezTo>
                    <a:pt x="1065" y="1772"/>
                    <a:pt x="1064" y="1770"/>
                    <a:pt x="1064" y="1768"/>
                  </a:cubicBezTo>
                  <a:cubicBezTo>
                    <a:pt x="1064" y="1767"/>
                    <a:pt x="1066" y="1765"/>
                    <a:pt x="1066" y="1764"/>
                  </a:cubicBezTo>
                  <a:cubicBezTo>
                    <a:pt x="1066" y="1763"/>
                    <a:pt x="1067" y="1761"/>
                    <a:pt x="1067" y="1760"/>
                  </a:cubicBezTo>
                  <a:cubicBezTo>
                    <a:pt x="1067" y="1759"/>
                    <a:pt x="1066" y="1758"/>
                    <a:pt x="1066" y="1757"/>
                  </a:cubicBezTo>
                  <a:cubicBezTo>
                    <a:pt x="1065" y="1757"/>
                    <a:pt x="1063" y="1757"/>
                    <a:pt x="1062" y="1756"/>
                  </a:cubicBezTo>
                  <a:cubicBezTo>
                    <a:pt x="1061" y="1756"/>
                    <a:pt x="1060" y="1755"/>
                    <a:pt x="1060" y="1754"/>
                  </a:cubicBezTo>
                  <a:cubicBezTo>
                    <a:pt x="1060" y="1752"/>
                    <a:pt x="1062" y="1751"/>
                    <a:pt x="1063" y="1750"/>
                  </a:cubicBezTo>
                  <a:cubicBezTo>
                    <a:pt x="1064" y="1749"/>
                    <a:pt x="1066" y="1747"/>
                    <a:pt x="1067" y="1746"/>
                  </a:cubicBezTo>
                  <a:cubicBezTo>
                    <a:pt x="1067" y="1744"/>
                    <a:pt x="1066" y="1742"/>
                    <a:pt x="1065" y="1741"/>
                  </a:cubicBezTo>
                  <a:cubicBezTo>
                    <a:pt x="1065" y="1740"/>
                    <a:pt x="1063" y="1738"/>
                    <a:pt x="1063" y="1737"/>
                  </a:cubicBezTo>
                  <a:cubicBezTo>
                    <a:pt x="1063" y="1736"/>
                    <a:pt x="1065" y="1735"/>
                    <a:pt x="1066" y="1735"/>
                  </a:cubicBezTo>
                  <a:cubicBezTo>
                    <a:pt x="1067" y="1735"/>
                    <a:pt x="1070" y="1734"/>
                    <a:pt x="1071" y="1734"/>
                  </a:cubicBezTo>
                  <a:cubicBezTo>
                    <a:pt x="1072" y="1734"/>
                    <a:pt x="1073" y="1735"/>
                    <a:pt x="1073" y="1736"/>
                  </a:cubicBezTo>
                  <a:cubicBezTo>
                    <a:pt x="1074" y="1736"/>
                    <a:pt x="1076" y="1734"/>
                    <a:pt x="1077" y="1733"/>
                  </a:cubicBezTo>
                  <a:cubicBezTo>
                    <a:pt x="1078" y="1733"/>
                    <a:pt x="1079" y="1730"/>
                    <a:pt x="1080" y="1729"/>
                  </a:cubicBezTo>
                  <a:cubicBezTo>
                    <a:pt x="1081" y="1727"/>
                    <a:pt x="1083" y="1724"/>
                    <a:pt x="1084" y="1723"/>
                  </a:cubicBezTo>
                  <a:cubicBezTo>
                    <a:pt x="1085" y="1722"/>
                    <a:pt x="1088" y="1722"/>
                    <a:pt x="1088" y="1721"/>
                  </a:cubicBezTo>
                  <a:cubicBezTo>
                    <a:pt x="1090" y="1720"/>
                    <a:pt x="1091" y="1717"/>
                    <a:pt x="1092" y="1716"/>
                  </a:cubicBezTo>
                  <a:cubicBezTo>
                    <a:pt x="1092" y="1716"/>
                    <a:pt x="1093" y="1716"/>
                    <a:pt x="1093" y="1715"/>
                  </a:cubicBezTo>
                  <a:cubicBezTo>
                    <a:pt x="1094" y="1715"/>
                    <a:pt x="1097" y="1715"/>
                    <a:pt x="1097" y="1714"/>
                  </a:cubicBezTo>
                  <a:cubicBezTo>
                    <a:pt x="1097" y="1712"/>
                    <a:pt x="1094" y="1710"/>
                    <a:pt x="1094" y="1708"/>
                  </a:cubicBezTo>
                  <a:cubicBezTo>
                    <a:pt x="1094" y="1707"/>
                    <a:pt x="1096" y="1705"/>
                    <a:pt x="1097" y="1704"/>
                  </a:cubicBezTo>
                  <a:cubicBezTo>
                    <a:pt x="1097" y="1703"/>
                    <a:pt x="1098" y="1700"/>
                    <a:pt x="1098" y="1699"/>
                  </a:cubicBezTo>
                  <a:cubicBezTo>
                    <a:pt x="1099" y="1697"/>
                    <a:pt x="1098" y="1693"/>
                    <a:pt x="1099" y="1692"/>
                  </a:cubicBezTo>
                  <a:cubicBezTo>
                    <a:pt x="1100" y="1691"/>
                    <a:pt x="1102" y="1691"/>
                    <a:pt x="1103" y="1691"/>
                  </a:cubicBezTo>
                  <a:cubicBezTo>
                    <a:pt x="1103" y="1690"/>
                    <a:pt x="1105" y="1689"/>
                    <a:pt x="1105" y="1688"/>
                  </a:cubicBezTo>
                  <a:cubicBezTo>
                    <a:pt x="1105" y="1687"/>
                    <a:pt x="1103" y="1684"/>
                    <a:pt x="1103" y="1683"/>
                  </a:cubicBezTo>
                  <a:cubicBezTo>
                    <a:pt x="1103" y="1682"/>
                    <a:pt x="1104" y="1679"/>
                    <a:pt x="1104" y="1678"/>
                  </a:cubicBezTo>
                  <a:cubicBezTo>
                    <a:pt x="1104" y="1677"/>
                    <a:pt x="1103" y="1674"/>
                    <a:pt x="1103" y="1673"/>
                  </a:cubicBezTo>
                  <a:cubicBezTo>
                    <a:pt x="1102" y="1672"/>
                    <a:pt x="1102" y="1669"/>
                    <a:pt x="1103" y="1668"/>
                  </a:cubicBezTo>
                  <a:cubicBezTo>
                    <a:pt x="1103" y="1666"/>
                    <a:pt x="1103" y="1663"/>
                    <a:pt x="1104" y="1662"/>
                  </a:cubicBezTo>
                  <a:cubicBezTo>
                    <a:pt x="1105" y="1661"/>
                    <a:pt x="1107" y="1661"/>
                    <a:pt x="1107" y="1660"/>
                  </a:cubicBezTo>
                  <a:cubicBezTo>
                    <a:pt x="1108" y="1659"/>
                    <a:pt x="1106" y="1657"/>
                    <a:pt x="1106" y="1655"/>
                  </a:cubicBezTo>
                  <a:cubicBezTo>
                    <a:pt x="1106" y="1655"/>
                    <a:pt x="1107" y="1653"/>
                    <a:pt x="1107" y="1652"/>
                  </a:cubicBezTo>
                  <a:cubicBezTo>
                    <a:pt x="1107" y="1651"/>
                    <a:pt x="1105" y="1651"/>
                    <a:pt x="1105" y="1650"/>
                  </a:cubicBezTo>
                  <a:cubicBezTo>
                    <a:pt x="1105" y="1649"/>
                    <a:pt x="1105" y="1647"/>
                    <a:pt x="1105" y="1647"/>
                  </a:cubicBezTo>
                  <a:cubicBezTo>
                    <a:pt x="1106" y="1646"/>
                    <a:pt x="1107" y="1646"/>
                    <a:pt x="1108" y="1645"/>
                  </a:cubicBezTo>
                  <a:cubicBezTo>
                    <a:pt x="1109" y="1645"/>
                    <a:pt x="1110" y="1645"/>
                    <a:pt x="1111" y="1644"/>
                  </a:cubicBezTo>
                  <a:cubicBezTo>
                    <a:pt x="1113" y="1643"/>
                    <a:pt x="1115" y="1641"/>
                    <a:pt x="1117" y="1640"/>
                  </a:cubicBezTo>
                  <a:cubicBezTo>
                    <a:pt x="1117" y="1639"/>
                    <a:pt x="1118" y="1636"/>
                    <a:pt x="1119" y="1635"/>
                  </a:cubicBezTo>
                  <a:cubicBezTo>
                    <a:pt x="1120" y="1635"/>
                    <a:pt x="1121" y="1634"/>
                    <a:pt x="1122" y="1633"/>
                  </a:cubicBezTo>
                  <a:cubicBezTo>
                    <a:pt x="1122" y="1632"/>
                    <a:pt x="1121" y="1630"/>
                    <a:pt x="1121" y="1628"/>
                  </a:cubicBezTo>
                  <a:cubicBezTo>
                    <a:pt x="1122" y="1627"/>
                    <a:pt x="1123" y="1624"/>
                    <a:pt x="1124" y="1623"/>
                  </a:cubicBezTo>
                  <a:cubicBezTo>
                    <a:pt x="1125" y="1622"/>
                    <a:pt x="1128" y="1620"/>
                    <a:pt x="1130" y="1620"/>
                  </a:cubicBezTo>
                  <a:cubicBezTo>
                    <a:pt x="1131" y="1619"/>
                    <a:pt x="1134" y="1620"/>
                    <a:pt x="1135" y="1619"/>
                  </a:cubicBezTo>
                  <a:cubicBezTo>
                    <a:pt x="1137" y="1619"/>
                    <a:pt x="1139" y="1618"/>
                    <a:pt x="1140" y="1617"/>
                  </a:cubicBezTo>
                  <a:cubicBezTo>
                    <a:pt x="1141" y="1616"/>
                    <a:pt x="1143" y="1614"/>
                    <a:pt x="1144" y="1614"/>
                  </a:cubicBezTo>
                  <a:cubicBezTo>
                    <a:pt x="1144" y="1613"/>
                    <a:pt x="1146" y="1612"/>
                    <a:pt x="1147" y="1612"/>
                  </a:cubicBezTo>
                  <a:cubicBezTo>
                    <a:pt x="1148" y="1612"/>
                    <a:pt x="1152" y="1612"/>
                    <a:pt x="1153" y="1612"/>
                  </a:cubicBezTo>
                  <a:cubicBezTo>
                    <a:pt x="1154" y="1611"/>
                    <a:pt x="1156" y="1610"/>
                    <a:pt x="1157" y="1609"/>
                  </a:cubicBezTo>
                  <a:cubicBezTo>
                    <a:pt x="1158" y="1608"/>
                    <a:pt x="1161" y="1604"/>
                    <a:pt x="1161" y="1604"/>
                  </a:cubicBezTo>
                  <a:cubicBezTo>
                    <a:pt x="1161" y="1604"/>
                    <a:pt x="1165" y="1602"/>
                    <a:pt x="1166" y="1601"/>
                  </a:cubicBezTo>
                  <a:cubicBezTo>
                    <a:pt x="1167" y="1600"/>
                    <a:pt x="1169" y="1600"/>
                    <a:pt x="1170" y="1599"/>
                  </a:cubicBezTo>
                  <a:cubicBezTo>
                    <a:pt x="1170" y="1598"/>
                    <a:pt x="1171" y="1596"/>
                    <a:pt x="1171" y="1595"/>
                  </a:cubicBezTo>
                  <a:cubicBezTo>
                    <a:pt x="1171" y="1593"/>
                    <a:pt x="1171" y="1591"/>
                    <a:pt x="1170" y="1590"/>
                  </a:cubicBezTo>
                  <a:cubicBezTo>
                    <a:pt x="1170" y="1589"/>
                    <a:pt x="1168" y="1588"/>
                    <a:pt x="1168" y="1587"/>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 name="Freeform 27">
              <a:extLst>
                <a:ext uri="{FF2B5EF4-FFF2-40B4-BE49-F238E27FC236}">
                  <a16:creationId xmlns:a16="http://schemas.microsoft.com/office/drawing/2014/main" id="{9CA968EF-938F-4423-8A72-8E27613C8DAB}"/>
                </a:ext>
              </a:extLst>
            </p:cNvPr>
            <p:cNvSpPr>
              <a:spLocks/>
            </p:cNvSpPr>
            <p:nvPr/>
          </p:nvSpPr>
          <p:spPr bwMode="auto">
            <a:xfrm>
              <a:off x="1793876" y="2619378"/>
              <a:ext cx="1587" cy="1588"/>
            </a:xfrm>
            <a:custGeom>
              <a:avLst/>
              <a:gdLst>
                <a:gd name="T0" fmla="*/ 1 w 1"/>
                <a:gd name="T1" fmla="*/ 2 h 2"/>
                <a:gd name="T2" fmla="*/ 1 w 1"/>
                <a:gd name="T3" fmla="*/ 1 h 2"/>
                <a:gd name="T4" fmla="*/ 0 w 1"/>
                <a:gd name="T5" fmla="*/ 0 h 2"/>
                <a:gd name="T6" fmla="*/ 0 w 1"/>
                <a:gd name="T7" fmla="*/ 0 h 2"/>
                <a:gd name="T8" fmla="*/ 0 w 1"/>
                <a:gd name="T9" fmla="*/ 0 h 2"/>
                <a:gd name="T10" fmla="*/ 0 w 1"/>
                <a:gd name="T11" fmla="*/ 1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cubicBezTo>
                    <a:pt x="1" y="1"/>
                    <a:pt x="1" y="1"/>
                    <a:pt x="1" y="1"/>
                  </a:cubicBezTo>
                  <a:cubicBezTo>
                    <a:pt x="1" y="1"/>
                    <a:pt x="1" y="1"/>
                    <a:pt x="0" y="0"/>
                  </a:cubicBezTo>
                  <a:cubicBezTo>
                    <a:pt x="0" y="0"/>
                    <a:pt x="0" y="0"/>
                    <a:pt x="0" y="0"/>
                  </a:cubicBezTo>
                  <a:cubicBezTo>
                    <a:pt x="0" y="0"/>
                    <a:pt x="0" y="0"/>
                    <a:pt x="0" y="0"/>
                  </a:cubicBezTo>
                  <a:cubicBezTo>
                    <a:pt x="0" y="1"/>
                    <a:pt x="0" y="1"/>
                    <a:pt x="0" y="1"/>
                  </a:cubicBezTo>
                  <a:cubicBezTo>
                    <a:pt x="1" y="1"/>
                    <a:pt x="1" y="1"/>
                    <a:pt x="1" y="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 name="Freeform 28">
              <a:extLst>
                <a:ext uri="{FF2B5EF4-FFF2-40B4-BE49-F238E27FC236}">
                  <a16:creationId xmlns:a16="http://schemas.microsoft.com/office/drawing/2014/main" id="{5C5E7848-2749-430D-A8AF-0B517591B001}"/>
                </a:ext>
              </a:extLst>
            </p:cNvPr>
            <p:cNvSpPr>
              <a:spLocks/>
            </p:cNvSpPr>
            <p:nvPr/>
          </p:nvSpPr>
          <p:spPr bwMode="auto">
            <a:xfrm>
              <a:off x="1554164" y="1903416"/>
              <a:ext cx="1190625" cy="723901"/>
            </a:xfrm>
            <a:custGeom>
              <a:avLst/>
              <a:gdLst>
                <a:gd name="T0" fmla="*/ 251 w 1411"/>
                <a:gd name="T1" fmla="*/ 37 h 858"/>
                <a:gd name="T2" fmla="*/ 3 w 1411"/>
                <a:gd name="T3" fmla="*/ 180 h 858"/>
                <a:gd name="T4" fmla="*/ 12 w 1411"/>
                <a:gd name="T5" fmla="*/ 196 h 858"/>
                <a:gd name="T6" fmla="*/ 20 w 1411"/>
                <a:gd name="T7" fmla="*/ 213 h 858"/>
                <a:gd name="T8" fmla="*/ 28 w 1411"/>
                <a:gd name="T9" fmla="*/ 236 h 858"/>
                <a:gd name="T10" fmla="*/ 31 w 1411"/>
                <a:gd name="T11" fmla="*/ 265 h 858"/>
                <a:gd name="T12" fmla="*/ 41 w 1411"/>
                <a:gd name="T13" fmla="*/ 293 h 858"/>
                <a:gd name="T14" fmla="*/ 53 w 1411"/>
                <a:gd name="T15" fmla="*/ 305 h 858"/>
                <a:gd name="T16" fmla="*/ 70 w 1411"/>
                <a:gd name="T17" fmla="*/ 326 h 858"/>
                <a:gd name="T18" fmla="*/ 82 w 1411"/>
                <a:gd name="T19" fmla="*/ 346 h 858"/>
                <a:gd name="T20" fmla="*/ 94 w 1411"/>
                <a:gd name="T21" fmla="*/ 364 h 858"/>
                <a:gd name="T22" fmla="*/ 100 w 1411"/>
                <a:gd name="T23" fmla="*/ 388 h 858"/>
                <a:gd name="T24" fmla="*/ 109 w 1411"/>
                <a:gd name="T25" fmla="*/ 398 h 858"/>
                <a:gd name="T26" fmla="*/ 128 w 1411"/>
                <a:gd name="T27" fmla="*/ 410 h 858"/>
                <a:gd name="T28" fmla="*/ 136 w 1411"/>
                <a:gd name="T29" fmla="*/ 426 h 858"/>
                <a:gd name="T30" fmla="*/ 155 w 1411"/>
                <a:gd name="T31" fmla="*/ 424 h 858"/>
                <a:gd name="T32" fmla="*/ 163 w 1411"/>
                <a:gd name="T33" fmla="*/ 451 h 858"/>
                <a:gd name="T34" fmla="*/ 155 w 1411"/>
                <a:gd name="T35" fmla="*/ 465 h 858"/>
                <a:gd name="T36" fmla="*/ 145 w 1411"/>
                <a:gd name="T37" fmla="*/ 494 h 858"/>
                <a:gd name="T38" fmla="*/ 136 w 1411"/>
                <a:gd name="T39" fmla="*/ 531 h 858"/>
                <a:gd name="T40" fmla="*/ 137 w 1411"/>
                <a:gd name="T41" fmla="*/ 546 h 858"/>
                <a:gd name="T42" fmla="*/ 138 w 1411"/>
                <a:gd name="T43" fmla="*/ 572 h 858"/>
                <a:gd name="T44" fmla="*/ 123 w 1411"/>
                <a:gd name="T45" fmla="*/ 574 h 858"/>
                <a:gd name="T46" fmla="*/ 116 w 1411"/>
                <a:gd name="T47" fmla="*/ 585 h 858"/>
                <a:gd name="T48" fmla="*/ 113 w 1411"/>
                <a:gd name="T49" fmla="*/ 610 h 858"/>
                <a:gd name="T50" fmla="*/ 122 w 1411"/>
                <a:gd name="T51" fmla="*/ 623 h 858"/>
                <a:gd name="T52" fmla="*/ 135 w 1411"/>
                <a:gd name="T53" fmla="*/ 632 h 858"/>
                <a:gd name="T54" fmla="*/ 145 w 1411"/>
                <a:gd name="T55" fmla="*/ 622 h 858"/>
                <a:gd name="T56" fmla="*/ 161 w 1411"/>
                <a:gd name="T57" fmla="*/ 612 h 858"/>
                <a:gd name="T58" fmla="*/ 172 w 1411"/>
                <a:gd name="T59" fmla="*/ 600 h 858"/>
                <a:gd name="T60" fmla="*/ 192 w 1411"/>
                <a:gd name="T61" fmla="*/ 613 h 858"/>
                <a:gd name="T62" fmla="*/ 201 w 1411"/>
                <a:gd name="T63" fmla="*/ 629 h 858"/>
                <a:gd name="T64" fmla="*/ 205 w 1411"/>
                <a:gd name="T65" fmla="*/ 650 h 858"/>
                <a:gd name="T66" fmla="*/ 204 w 1411"/>
                <a:gd name="T67" fmla="*/ 669 h 858"/>
                <a:gd name="T68" fmla="*/ 211 w 1411"/>
                <a:gd name="T69" fmla="*/ 687 h 858"/>
                <a:gd name="T70" fmla="*/ 217 w 1411"/>
                <a:gd name="T71" fmla="*/ 707 h 858"/>
                <a:gd name="T72" fmla="*/ 230 w 1411"/>
                <a:gd name="T73" fmla="*/ 720 h 858"/>
                <a:gd name="T74" fmla="*/ 231 w 1411"/>
                <a:gd name="T75" fmla="*/ 739 h 858"/>
                <a:gd name="T76" fmla="*/ 228 w 1411"/>
                <a:gd name="T77" fmla="*/ 758 h 858"/>
                <a:gd name="T78" fmla="*/ 248 w 1411"/>
                <a:gd name="T79" fmla="*/ 764 h 858"/>
                <a:gd name="T80" fmla="*/ 263 w 1411"/>
                <a:gd name="T81" fmla="*/ 781 h 858"/>
                <a:gd name="T82" fmla="*/ 271 w 1411"/>
                <a:gd name="T83" fmla="*/ 805 h 858"/>
                <a:gd name="T84" fmla="*/ 271 w 1411"/>
                <a:gd name="T85" fmla="*/ 823 h 858"/>
                <a:gd name="T86" fmla="*/ 277 w 1411"/>
                <a:gd name="T87" fmla="*/ 841 h 858"/>
                <a:gd name="T88" fmla="*/ 294 w 1411"/>
                <a:gd name="T89" fmla="*/ 829 h 858"/>
                <a:gd name="T90" fmla="*/ 310 w 1411"/>
                <a:gd name="T91" fmla="*/ 830 h 858"/>
                <a:gd name="T92" fmla="*/ 327 w 1411"/>
                <a:gd name="T93" fmla="*/ 834 h 858"/>
                <a:gd name="T94" fmla="*/ 345 w 1411"/>
                <a:gd name="T95" fmla="*/ 829 h 858"/>
                <a:gd name="T96" fmla="*/ 361 w 1411"/>
                <a:gd name="T97" fmla="*/ 823 h 858"/>
                <a:gd name="T98" fmla="*/ 380 w 1411"/>
                <a:gd name="T99" fmla="*/ 833 h 858"/>
                <a:gd name="T100" fmla="*/ 390 w 1411"/>
                <a:gd name="T101" fmla="*/ 832 h 858"/>
                <a:gd name="T102" fmla="*/ 412 w 1411"/>
                <a:gd name="T103" fmla="*/ 832 h 858"/>
                <a:gd name="T104" fmla="*/ 421 w 1411"/>
                <a:gd name="T105" fmla="*/ 838 h 858"/>
                <a:gd name="T106" fmla="*/ 445 w 1411"/>
                <a:gd name="T107" fmla="*/ 836 h 858"/>
                <a:gd name="T108" fmla="*/ 456 w 1411"/>
                <a:gd name="T109" fmla="*/ 823 h 858"/>
                <a:gd name="T110" fmla="*/ 473 w 1411"/>
                <a:gd name="T111" fmla="*/ 805 h 858"/>
                <a:gd name="T112" fmla="*/ 491 w 1411"/>
                <a:gd name="T113" fmla="*/ 826 h 858"/>
                <a:gd name="T114" fmla="*/ 500 w 1411"/>
                <a:gd name="T115" fmla="*/ 846 h 858"/>
                <a:gd name="T116" fmla="*/ 509 w 1411"/>
                <a:gd name="T117" fmla="*/ 858 h 858"/>
                <a:gd name="T118" fmla="*/ 636 w 1411"/>
                <a:gd name="T119" fmla="*/ 784 h 858"/>
                <a:gd name="T120" fmla="*/ 1260 w 1411"/>
                <a:gd name="T121" fmla="*/ 836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858">
                  <a:moveTo>
                    <a:pt x="1411" y="148"/>
                  </a:moveTo>
                  <a:cubicBezTo>
                    <a:pt x="1172" y="136"/>
                    <a:pt x="1172" y="136"/>
                    <a:pt x="1172" y="136"/>
                  </a:cubicBezTo>
                  <a:cubicBezTo>
                    <a:pt x="925" y="117"/>
                    <a:pt x="925" y="117"/>
                    <a:pt x="925" y="117"/>
                  </a:cubicBezTo>
                  <a:cubicBezTo>
                    <a:pt x="781" y="102"/>
                    <a:pt x="781" y="102"/>
                    <a:pt x="781" y="102"/>
                  </a:cubicBezTo>
                  <a:cubicBezTo>
                    <a:pt x="636" y="89"/>
                    <a:pt x="636" y="89"/>
                    <a:pt x="636" y="89"/>
                  </a:cubicBezTo>
                  <a:cubicBezTo>
                    <a:pt x="469" y="67"/>
                    <a:pt x="469" y="67"/>
                    <a:pt x="469" y="67"/>
                  </a:cubicBezTo>
                  <a:cubicBezTo>
                    <a:pt x="251" y="37"/>
                    <a:pt x="251" y="37"/>
                    <a:pt x="251" y="37"/>
                  </a:cubicBezTo>
                  <a:cubicBezTo>
                    <a:pt x="145" y="20"/>
                    <a:pt x="145" y="20"/>
                    <a:pt x="145" y="20"/>
                  </a:cubicBezTo>
                  <a:cubicBezTo>
                    <a:pt x="30" y="0"/>
                    <a:pt x="30" y="0"/>
                    <a:pt x="30" y="0"/>
                  </a:cubicBezTo>
                  <a:cubicBezTo>
                    <a:pt x="1" y="171"/>
                    <a:pt x="1" y="171"/>
                    <a:pt x="1" y="171"/>
                  </a:cubicBezTo>
                  <a:cubicBezTo>
                    <a:pt x="1" y="172"/>
                    <a:pt x="1" y="172"/>
                    <a:pt x="0" y="173"/>
                  </a:cubicBezTo>
                  <a:cubicBezTo>
                    <a:pt x="1" y="173"/>
                    <a:pt x="1" y="173"/>
                    <a:pt x="1" y="173"/>
                  </a:cubicBezTo>
                  <a:cubicBezTo>
                    <a:pt x="1" y="174"/>
                    <a:pt x="2" y="175"/>
                    <a:pt x="2" y="176"/>
                  </a:cubicBezTo>
                  <a:cubicBezTo>
                    <a:pt x="3" y="177"/>
                    <a:pt x="3" y="178"/>
                    <a:pt x="3" y="180"/>
                  </a:cubicBezTo>
                  <a:cubicBezTo>
                    <a:pt x="3" y="180"/>
                    <a:pt x="3" y="181"/>
                    <a:pt x="3" y="181"/>
                  </a:cubicBezTo>
                  <a:cubicBezTo>
                    <a:pt x="4" y="181"/>
                    <a:pt x="4" y="181"/>
                    <a:pt x="4" y="182"/>
                  </a:cubicBezTo>
                  <a:cubicBezTo>
                    <a:pt x="6" y="182"/>
                    <a:pt x="7" y="183"/>
                    <a:pt x="7" y="184"/>
                  </a:cubicBezTo>
                  <a:cubicBezTo>
                    <a:pt x="9" y="186"/>
                    <a:pt x="11" y="190"/>
                    <a:pt x="12" y="192"/>
                  </a:cubicBezTo>
                  <a:cubicBezTo>
                    <a:pt x="12" y="193"/>
                    <a:pt x="12" y="195"/>
                    <a:pt x="12" y="196"/>
                  </a:cubicBezTo>
                  <a:cubicBezTo>
                    <a:pt x="12" y="196"/>
                    <a:pt x="12" y="196"/>
                    <a:pt x="12" y="196"/>
                  </a:cubicBezTo>
                  <a:cubicBezTo>
                    <a:pt x="12" y="196"/>
                    <a:pt x="12" y="196"/>
                    <a:pt x="12" y="196"/>
                  </a:cubicBezTo>
                  <a:cubicBezTo>
                    <a:pt x="12" y="196"/>
                    <a:pt x="12" y="196"/>
                    <a:pt x="12" y="196"/>
                  </a:cubicBezTo>
                  <a:cubicBezTo>
                    <a:pt x="14" y="196"/>
                    <a:pt x="16" y="197"/>
                    <a:pt x="17" y="198"/>
                  </a:cubicBezTo>
                  <a:cubicBezTo>
                    <a:pt x="20" y="201"/>
                    <a:pt x="19" y="206"/>
                    <a:pt x="19" y="207"/>
                  </a:cubicBezTo>
                  <a:cubicBezTo>
                    <a:pt x="19" y="208"/>
                    <a:pt x="19" y="209"/>
                    <a:pt x="18" y="211"/>
                  </a:cubicBezTo>
                  <a:cubicBezTo>
                    <a:pt x="18" y="211"/>
                    <a:pt x="18" y="211"/>
                    <a:pt x="18" y="211"/>
                  </a:cubicBezTo>
                  <a:cubicBezTo>
                    <a:pt x="18" y="211"/>
                    <a:pt x="18" y="212"/>
                    <a:pt x="18" y="212"/>
                  </a:cubicBezTo>
                  <a:cubicBezTo>
                    <a:pt x="19" y="212"/>
                    <a:pt x="19" y="212"/>
                    <a:pt x="20" y="213"/>
                  </a:cubicBezTo>
                  <a:cubicBezTo>
                    <a:pt x="20" y="213"/>
                    <a:pt x="20" y="213"/>
                    <a:pt x="20" y="213"/>
                  </a:cubicBezTo>
                  <a:cubicBezTo>
                    <a:pt x="21" y="213"/>
                    <a:pt x="23" y="214"/>
                    <a:pt x="24" y="216"/>
                  </a:cubicBezTo>
                  <a:cubicBezTo>
                    <a:pt x="25" y="218"/>
                    <a:pt x="25" y="219"/>
                    <a:pt x="25" y="220"/>
                  </a:cubicBezTo>
                  <a:cubicBezTo>
                    <a:pt x="25" y="220"/>
                    <a:pt x="25" y="220"/>
                    <a:pt x="25" y="220"/>
                  </a:cubicBezTo>
                  <a:cubicBezTo>
                    <a:pt x="28" y="222"/>
                    <a:pt x="29" y="224"/>
                    <a:pt x="29" y="225"/>
                  </a:cubicBezTo>
                  <a:cubicBezTo>
                    <a:pt x="30" y="227"/>
                    <a:pt x="30" y="231"/>
                    <a:pt x="29" y="234"/>
                  </a:cubicBezTo>
                  <a:cubicBezTo>
                    <a:pt x="29" y="235"/>
                    <a:pt x="28" y="235"/>
                    <a:pt x="28" y="236"/>
                  </a:cubicBezTo>
                  <a:cubicBezTo>
                    <a:pt x="28" y="237"/>
                    <a:pt x="29" y="237"/>
                    <a:pt x="30" y="238"/>
                  </a:cubicBezTo>
                  <a:cubicBezTo>
                    <a:pt x="30" y="239"/>
                    <a:pt x="33" y="243"/>
                    <a:pt x="32" y="247"/>
                  </a:cubicBezTo>
                  <a:cubicBezTo>
                    <a:pt x="32" y="250"/>
                    <a:pt x="30" y="254"/>
                    <a:pt x="27" y="255"/>
                  </a:cubicBezTo>
                  <a:cubicBezTo>
                    <a:pt x="26" y="255"/>
                    <a:pt x="26" y="255"/>
                    <a:pt x="25" y="255"/>
                  </a:cubicBezTo>
                  <a:cubicBezTo>
                    <a:pt x="25" y="256"/>
                    <a:pt x="26" y="257"/>
                    <a:pt x="27" y="258"/>
                  </a:cubicBezTo>
                  <a:cubicBezTo>
                    <a:pt x="27" y="259"/>
                    <a:pt x="27" y="260"/>
                    <a:pt x="27" y="261"/>
                  </a:cubicBezTo>
                  <a:cubicBezTo>
                    <a:pt x="29" y="262"/>
                    <a:pt x="30" y="263"/>
                    <a:pt x="31" y="265"/>
                  </a:cubicBezTo>
                  <a:cubicBezTo>
                    <a:pt x="33" y="267"/>
                    <a:pt x="32" y="272"/>
                    <a:pt x="30" y="275"/>
                  </a:cubicBezTo>
                  <a:cubicBezTo>
                    <a:pt x="29" y="275"/>
                    <a:pt x="28" y="276"/>
                    <a:pt x="27" y="276"/>
                  </a:cubicBezTo>
                  <a:cubicBezTo>
                    <a:pt x="27" y="276"/>
                    <a:pt x="28" y="276"/>
                    <a:pt x="28" y="276"/>
                  </a:cubicBezTo>
                  <a:cubicBezTo>
                    <a:pt x="29" y="277"/>
                    <a:pt x="29" y="279"/>
                    <a:pt x="30" y="280"/>
                  </a:cubicBezTo>
                  <a:cubicBezTo>
                    <a:pt x="31" y="280"/>
                    <a:pt x="32" y="280"/>
                    <a:pt x="33" y="281"/>
                  </a:cubicBezTo>
                  <a:cubicBezTo>
                    <a:pt x="35" y="282"/>
                    <a:pt x="38" y="285"/>
                    <a:pt x="39" y="287"/>
                  </a:cubicBezTo>
                  <a:cubicBezTo>
                    <a:pt x="40" y="289"/>
                    <a:pt x="40" y="291"/>
                    <a:pt x="41" y="293"/>
                  </a:cubicBezTo>
                  <a:cubicBezTo>
                    <a:pt x="41" y="294"/>
                    <a:pt x="41" y="295"/>
                    <a:pt x="41" y="296"/>
                  </a:cubicBezTo>
                  <a:cubicBezTo>
                    <a:pt x="42" y="297"/>
                    <a:pt x="42" y="298"/>
                    <a:pt x="42" y="298"/>
                  </a:cubicBezTo>
                  <a:cubicBezTo>
                    <a:pt x="43" y="298"/>
                    <a:pt x="43" y="299"/>
                    <a:pt x="44" y="299"/>
                  </a:cubicBezTo>
                  <a:cubicBezTo>
                    <a:pt x="45" y="299"/>
                    <a:pt x="46" y="300"/>
                    <a:pt x="47" y="300"/>
                  </a:cubicBezTo>
                  <a:cubicBezTo>
                    <a:pt x="48" y="301"/>
                    <a:pt x="49" y="302"/>
                    <a:pt x="50" y="303"/>
                  </a:cubicBezTo>
                  <a:cubicBezTo>
                    <a:pt x="51" y="304"/>
                    <a:pt x="51" y="304"/>
                    <a:pt x="52" y="305"/>
                  </a:cubicBezTo>
                  <a:cubicBezTo>
                    <a:pt x="52" y="305"/>
                    <a:pt x="53" y="305"/>
                    <a:pt x="53" y="305"/>
                  </a:cubicBezTo>
                  <a:cubicBezTo>
                    <a:pt x="55" y="305"/>
                    <a:pt x="57" y="305"/>
                    <a:pt x="59" y="306"/>
                  </a:cubicBezTo>
                  <a:cubicBezTo>
                    <a:pt x="60" y="306"/>
                    <a:pt x="63" y="308"/>
                    <a:pt x="64" y="310"/>
                  </a:cubicBezTo>
                  <a:cubicBezTo>
                    <a:pt x="64" y="310"/>
                    <a:pt x="65" y="312"/>
                    <a:pt x="66" y="317"/>
                  </a:cubicBezTo>
                  <a:cubicBezTo>
                    <a:pt x="66" y="318"/>
                    <a:pt x="66" y="319"/>
                    <a:pt x="66" y="320"/>
                  </a:cubicBezTo>
                  <a:cubicBezTo>
                    <a:pt x="66" y="320"/>
                    <a:pt x="66" y="321"/>
                    <a:pt x="66" y="321"/>
                  </a:cubicBezTo>
                  <a:cubicBezTo>
                    <a:pt x="67" y="321"/>
                    <a:pt x="68" y="322"/>
                    <a:pt x="69" y="323"/>
                  </a:cubicBezTo>
                  <a:cubicBezTo>
                    <a:pt x="70" y="324"/>
                    <a:pt x="70" y="325"/>
                    <a:pt x="70" y="326"/>
                  </a:cubicBezTo>
                  <a:cubicBezTo>
                    <a:pt x="72" y="327"/>
                    <a:pt x="73" y="327"/>
                    <a:pt x="74" y="328"/>
                  </a:cubicBezTo>
                  <a:cubicBezTo>
                    <a:pt x="76" y="330"/>
                    <a:pt x="77" y="333"/>
                    <a:pt x="77" y="335"/>
                  </a:cubicBezTo>
                  <a:cubicBezTo>
                    <a:pt x="77" y="336"/>
                    <a:pt x="77" y="336"/>
                    <a:pt x="77" y="337"/>
                  </a:cubicBezTo>
                  <a:cubicBezTo>
                    <a:pt x="77" y="337"/>
                    <a:pt x="78" y="337"/>
                    <a:pt x="78" y="337"/>
                  </a:cubicBezTo>
                  <a:cubicBezTo>
                    <a:pt x="79" y="338"/>
                    <a:pt x="80" y="339"/>
                    <a:pt x="80" y="340"/>
                  </a:cubicBezTo>
                  <a:cubicBezTo>
                    <a:pt x="81" y="341"/>
                    <a:pt x="82" y="343"/>
                    <a:pt x="82" y="345"/>
                  </a:cubicBezTo>
                  <a:cubicBezTo>
                    <a:pt x="82" y="345"/>
                    <a:pt x="82" y="346"/>
                    <a:pt x="82" y="346"/>
                  </a:cubicBezTo>
                  <a:cubicBezTo>
                    <a:pt x="82" y="346"/>
                    <a:pt x="83" y="346"/>
                    <a:pt x="83" y="346"/>
                  </a:cubicBezTo>
                  <a:cubicBezTo>
                    <a:pt x="84" y="347"/>
                    <a:pt x="85" y="348"/>
                    <a:pt x="86" y="349"/>
                  </a:cubicBezTo>
                  <a:cubicBezTo>
                    <a:pt x="87" y="350"/>
                    <a:pt x="89" y="353"/>
                    <a:pt x="89" y="355"/>
                  </a:cubicBezTo>
                  <a:cubicBezTo>
                    <a:pt x="89" y="357"/>
                    <a:pt x="89" y="359"/>
                    <a:pt x="89" y="360"/>
                  </a:cubicBezTo>
                  <a:cubicBezTo>
                    <a:pt x="89" y="360"/>
                    <a:pt x="89" y="361"/>
                    <a:pt x="88" y="361"/>
                  </a:cubicBezTo>
                  <a:cubicBezTo>
                    <a:pt x="89" y="361"/>
                    <a:pt x="89" y="362"/>
                    <a:pt x="89" y="362"/>
                  </a:cubicBezTo>
                  <a:cubicBezTo>
                    <a:pt x="90" y="362"/>
                    <a:pt x="92" y="363"/>
                    <a:pt x="94" y="364"/>
                  </a:cubicBezTo>
                  <a:cubicBezTo>
                    <a:pt x="96" y="366"/>
                    <a:pt x="96" y="368"/>
                    <a:pt x="97" y="370"/>
                  </a:cubicBezTo>
                  <a:cubicBezTo>
                    <a:pt x="97" y="370"/>
                    <a:pt x="97" y="370"/>
                    <a:pt x="97" y="370"/>
                  </a:cubicBezTo>
                  <a:cubicBezTo>
                    <a:pt x="97" y="370"/>
                    <a:pt x="97" y="370"/>
                    <a:pt x="97" y="371"/>
                  </a:cubicBezTo>
                  <a:cubicBezTo>
                    <a:pt x="99" y="371"/>
                    <a:pt x="100" y="372"/>
                    <a:pt x="102" y="374"/>
                  </a:cubicBezTo>
                  <a:cubicBezTo>
                    <a:pt x="103" y="377"/>
                    <a:pt x="102" y="382"/>
                    <a:pt x="102" y="383"/>
                  </a:cubicBezTo>
                  <a:cubicBezTo>
                    <a:pt x="102" y="384"/>
                    <a:pt x="101" y="386"/>
                    <a:pt x="100" y="387"/>
                  </a:cubicBezTo>
                  <a:cubicBezTo>
                    <a:pt x="100" y="387"/>
                    <a:pt x="100" y="388"/>
                    <a:pt x="100" y="388"/>
                  </a:cubicBezTo>
                  <a:cubicBezTo>
                    <a:pt x="100" y="389"/>
                    <a:pt x="99" y="390"/>
                    <a:pt x="100" y="391"/>
                  </a:cubicBezTo>
                  <a:cubicBezTo>
                    <a:pt x="100" y="391"/>
                    <a:pt x="100" y="391"/>
                    <a:pt x="100" y="391"/>
                  </a:cubicBezTo>
                  <a:cubicBezTo>
                    <a:pt x="100" y="391"/>
                    <a:pt x="100" y="391"/>
                    <a:pt x="101" y="391"/>
                  </a:cubicBezTo>
                  <a:cubicBezTo>
                    <a:pt x="101" y="392"/>
                    <a:pt x="102" y="392"/>
                    <a:pt x="103" y="392"/>
                  </a:cubicBezTo>
                  <a:cubicBezTo>
                    <a:pt x="104" y="393"/>
                    <a:pt x="106" y="394"/>
                    <a:pt x="107" y="395"/>
                  </a:cubicBezTo>
                  <a:cubicBezTo>
                    <a:pt x="108" y="395"/>
                    <a:pt x="109" y="397"/>
                    <a:pt x="109" y="397"/>
                  </a:cubicBezTo>
                  <a:cubicBezTo>
                    <a:pt x="109" y="398"/>
                    <a:pt x="109" y="398"/>
                    <a:pt x="109" y="398"/>
                  </a:cubicBezTo>
                  <a:cubicBezTo>
                    <a:pt x="110" y="398"/>
                    <a:pt x="110" y="398"/>
                    <a:pt x="110" y="398"/>
                  </a:cubicBezTo>
                  <a:cubicBezTo>
                    <a:pt x="111" y="398"/>
                    <a:pt x="112" y="399"/>
                    <a:pt x="113" y="400"/>
                  </a:cubicBezTo>
                  <a:cubicBezTo>
                    <a:pt x="114" y="401"/>
                    <a:pt x="117" y="404"/>
                    <a:pt x="118" y="407"/>
                  </a:cubicBezTo>
                  <a:cubicBezTo>
                    <a:pt x="118" y="408"/>
                    <a:pt x="118" y="408"/>
                    <a:pt x="118" y="409"/>
                  </a:cubicBezTo>
                  <a:cubicBezTo>
                    <a:pt x="118" y="409"/>
                    <a:pt x="118" y="409"/>
                    <a:pt x="119" y="408"/>
                  </a:cubicBezTo>
                  <a:cubicBezTo>
                    <a:pt x="119" y="408"/>
                    <a:pt x="121" y="408"/>
                    <a:pt x="122" y="408"/>
                  </a:cubicBezTo>
                  <a:cubicBezTo>
                    <a:pt x="123" y="408"/>
                    <a:pt x="126" y="408"/>
                    <a:pt x="128" y="410"/>
                  </a:cubicBezTo>
                  <a:cubicBezTo>
                    <a:pt x="131" y="411"/>
                    <a:pt x="132" y="415"/>
                    <a:pt x="133" y="417"/>
                  </a:cubicBezTo>
                  <a:cubicBezTo>
                    <a:pt x="133" y="420"/>
                    <a:pt x="131" y="425"/>
                    <a:pt x="131" y="425"/>
                  </a:cubicBezTo>
                  <a:cubicBezTo>
                    <a:pt x="131" y="425"/>
                    <a:pt x="131" y="426"/>
                    <a:pt x="131" y="426"/>
                  </a:cubicBezTo>
                  <a:cubicBezTo>
                    <a:pt x="131" y="426"/>
                    <a:pt x="131" y="426"/>
                    <a:pt x="131" y="426"/>
                  </a:cubicBezTo>
                  <a:cubicBezTo>
                    <a:pt x="131" y="427"/>
                    <a:pt x="132" y="427"/>
                    <a:pt x="132" y="427"/>
                  </a:cubicBezTo>
                  <a:cubicBezTo>
                    <a:pt x="133" y="427"/>
                    <a:pt x="134" y="426"/>
                    <a:pt x="135" y="426"/>
                  </a:cubicBezTo>
                  <a:cubicBezTo>
                    <a:pt x="135" y="426"/>
                    <a:pt x="135" y="426"/>
                    <a:pt x="136" y="426"/>
                  </a:cubicBezTo>
                  <a:cubicBezTo>
                    <a:pt x="137" y="426"/>
                    <a:pt x="138" y="426"/>
                    <a:pt x="141" y="428"/>
                  </a:cubicBezTo>
                  <a:cubicBezTo>
                    <a:pt x="142" y="428"/>
                    <a:pt x="143" y="429"/>
                    <a:pt x="144" y="429"/>
                  </a:cubicBezTo>
                  <a:cubicBezTo>
                    <a:pt x="144" y="429"/>
                    <a:pt x="144" y="430"/>
                    <a:pt x="144" y="430"/>
                  </a:cubicBezTo>
                  <a:cubicBezTo>
                    <a:pt x="144" y="429"/>
                    <a:pt x="145" y="429"/>
                    <a:pt x="145" y="429"/>
                  </a:cubicBezTo>
                  <a:cubicBezTo>
                    <a:pt x="146" y="428"/>
                    <a:pt x="146" y="427"/>
                    <a:pt x="148" y="427"/>
                  </a:cubicBezTo>
                  <a:cubicBezTo>
                    <a:pt x="148" y="427"/>
                    <a:pt x="152" y="425"/>
                    <a:pt x="155" y="424"/>
                  </a:cubicBezTo>
                  <a:cubicBezTo>
                    <a:pt x="155" y="424"/>
                    <a:pt x="155" y="424"/>
                    <a:pt x="155" y="424"/>
                  </a:cubicBezTo>
                  <a:cubicBezTo>
                    <a:pt x="157" y="424"/>
                    <a:pt x="160" y="425"/>
                    <a:pt x="162" y="426"/>
                  </a:cubicBezTo>
                  <a:cubicBezTo>
                    <a:pt x="164" y="427"/>
                    <a:pt x="167" y="431"/>
                    <a:pt x="167" y="433"/>
                  </a:cubicBezTo>
                  <a:cubicBezTo>
                    <a:pt x="168" y="437"/>
                    <a:pt x="167" y="441"/>
                    <a:pt x="166" y="443"/>
                  </a:cubicBezTo>
                  <a:cubicBezTo>
                    <a:pt x="166" y="444"/>
                    <a:pt x="165" y="445"/>
                    <a:pt x="164" y="446"/>
                  </a:cubicBezTo>
                  <a:cubicBezTo>
                    <a:pt x="164" y="446"/>
                    <a:pt x="164" y="446"/>
                    <a:pt x="164" y="446"/>
                  </a:cubicBezTo>
                  <a:cubicBezTo>
                    <a:pt x="164" y="446"/>
                    <a:pt x="164" y="446"/>
                    <a:pt x="164" y="446"/>
                  </a:cubicBezTo>
                  <a:cubicBezTo>
                    <a:pt x="164" y="448"/>
                    <a:pt x="164" y="449"/>
                    <a:pt x="163" y="451"/>
                  </a:cubicBezTo>
                  <a:cubicBezTo>
                    <a:pt x="162" y="452"/>
                    <a:pt x="161" y="453"/>
                    <a:pt x="161" y="454"/>
                  </a:cubicBezTo>
                  <a:cubicBezTo>
                    <a:pt x="161" y="454"/>
                    <a:pt x="161" y="454"/>
                    <a:pt x="160" y="454"/>
                  </a:cubicBezTo>
                  <a:cubicBezTo>
                    <a:pt x="160" y="454"/>
                    <a:pt x="160" y="455"/>
                    <a:pt x="160" y="456"/>
                  </a:cubicBezTo>
                  <a:cubicBezTo>
                    <a:pt x="160" y="457"/>
                    <a:pt x="160" y="458"/>
                    <a:pt x="159" y="459"/>
                  </a:cubicBezTo>
                  <a:cubicBezTo>
                    <a:pt x="159" y="460"/>
                    <a:pt x="159" y="460"/>
                    <a:pt x="159" y="460"/>
                  </a:cubicBezTo>
                  <a:cubicBezTo>
                    <a:pt x="158" y="461"/>
                    <a:pt x="157" y="463"/>
                    <a:pt x="155" y="464"/>
                  </a:cubicBezTo>
                  <a:cubicBezTo>
                    <a:pt x="155" y="464"/>
                    <a:pt x="155" y="465"/>
                    <a:pt x="155" y="465"/>
                  </a:cubicBezTo>
                  <a:cubicBezTo>
                    <a:pt x="156" y="467"/>
                    <a:pt x="156" y="471"/>
                    <a:pt x="155" y="473"/>
                  </a:cubicBezTo>
                  <a:cubicBezTo>
                    <a:pt x="154" y="476"/>
                    <a:pt x="151" y="479"/>
                    <a:pt x="150" y="480"/>
                  </a:cubicBezTo>
                  <a:cubicBezTo>
                    <a:pt x="149" y="480"/>
                    <a:pt x="149" y="481"/>
                    <a:pt x="148" y="481"/>
                  </a:cubicBezTo>
                  <a:cubicBezTo>
                    <a:pt x="149" y="482"/>
                    <a:pt x="149" y="483"/>
                    <a:pt x="149" y="483"/>
                  </a:cubicBezTo>
                  <a:cubicBezTo>
                    <a:pt x="149" y="486"/>
                    <a:pt x="148" y="489"/>
                    <a:pt x="147" y="491"/>
                  </a:cubicBezTo>
                  <a:cubicBezTo>
                    <a:pt x="147" y="492"/>
                    <a:pt x="146" y="493"/>
                    <a:pt x="145" y="494"/>
                  </a:cubicBezTo>
                  <a:cubicBezTo>
                    <a:pt x="145" y="494"/>
                    <a:pt x="145" y="494"/>
                    <a:pt x="145" y="494"/>
                  </a:cubicBezTo>
                  <a:cubicBezTo>
                    <a:pt x="145" y="496"/>
                    <a:pt x="145" y="498"/>
                    <a:pt x="143" y="500"/>
                  </a:cubicBezTo>
                  <a:cubicBezTo>
                    <a:pt x="142" y="501"/>
                    <a:pt x="141" y="502"/>
                    <a:pt x="140" y="502"/>
                  </a:cubicBezTo>
                  <a:cubicBezTo>
                    <a:pt x="141" y="502"/>
                    <a:pt x="141" y="503"/>
                    <a:pt x="141" y="503"/>
                  </a:cubicBezTo>
                  <a:cubicBezTo>
                    <a:pt x="142" y="506"/>
                    <a:pt x="142" y="511"/>
                    <a:pt x="141" y="514"/>
                  </a:cubicBezTo>
                  <a:cubicBezTo>
                    <a:pt x="140" y="516"/>
                    <a:pt x="137" y="520"/>
                    <a:pt x="134" y="520"/>
                  </a:cubicBezTo>
                  <a:cubicBezTo>
                    <a:pt x="135" y="521"/>
                    <a:pt x="135" y="522"/>
                    <a:pt x="136" y="522"/>
                  </a:cubicBezTo>
                  <a:cubicBezTo>
                    <a:pt x="137" y="525"/>
                    <a:pt x="137" y="529"/>
                    <a:pt x="136" y="531"/>
                  </a:cubicBezTo>
                  <a:cubicBezTo>
                    <a:pt x="135" y="533"/>
                    <a:pt x="134" y="534"/>
                    <a:pt x="134" y="535"/>
                  </a:cubicBezTo>
                  <a:cubicBezTo>
                    <a:pt x="133" y="535"/>
                    <a:pt x="133" y="536"/>
                    <a:pt x="133" y="536"/>
                  </a:cubicBezTo>
                  <a:cubicBezTo>
                    <a:pt x="133" y="536"/>
                    <a:pt x="133" y="537"/>
                    <a:pt x="132" y="537"/>
                  </a:cubicBezTo>
                  <a:cubicBezTo>
                    <a:pt x="132" y="538"/>
                    <a:pt x="131" y="539"/>
                    <a:pt x="131" y="539"/>
                  </a:cubicBezTo>
                  <a:cubicBezTo>
                    <a:pt x="131" y="540"/>
                    <a:pt x="131" y="540"/>
                    <a:pt x="131" y="540"/>
                  </a:cubicBezTo>
                  <a:cubicBezTo>
                    <a:pt x="132" y="540"/>
                    <a:pt x="132" y="541"/>
                    <a:pt x="133" y="541"/>
                  </a:cubicBezTo>
                  <a:cubicBezTo>
                    <a:pt x="133" y="541"/>
                    <a:pt x="136" y="544"/>
                    <a:pt x="137" y="546"/>
                  </a:cubicBezTo>
                  <a:cubicBezTo>
                    <a:pt x="138" y="549"/>
                    <a:pt x="137" y="553"/>
                    <a:pt x="137" y="554"/>
                  </a:cubicBezTo>
                  <a:cubicBezTo>
                    <a:pt x="137" y="555"/>
                    <a:pt x="137" y="556"/>
                    <a:pt x="136" y="556"/>
                  </a:cubicBezTo>
                  <a:cubicBezTo>
                    <a:pt x="136" y="557"/>
                    <a:pt x="137" y="557"/>
                    <a:pt x="137" y="557"/>
                  </a:cubicBezTo>
                  <a:cubicBezTo>
                    <a:pt x="137" y="558"/>
                    <a:pt x="137" y="558"/>
                    <a:pt x="137" y="558"/>
                  </a:cubicBezTo>
                  <a:cubicBezTo>
                    <a:pt x="137" y="558"/>
                    <a:pt x="137" y="559"/>
                    <a:pt x="138" y="559"/>
                  </a:cubicBezTo>
                  <a:cubicBezTo>
                    <a:pt x="138" y="560"/>
                    <a:pt x="140" y="562"/>
                    <a:pt x="140" y="564"/>
                  </a:cubicBezTo>
                  <a:cubicBezTo>
                    <a:pt x="140" y="565"/>
                    <a:pt x="140" y="570"/>
                    <a:pt x="138" y="572"/>
                  </a:cubicBezTo>
                  <a:cubicBezTo>
                    <a:pt x="136" y="574"/>
                    <a:pt x="133" y="575"/>
                    <a:pt x="130" y="575"/>
                  </a:cubicBezTo>
                  <a:cubicBezTo>
                    <a:pt x="130" y="575"/>
                    <a:pt x="130" y="575"/>
                    <a:pt x="130" y="575"/>
                  </a:cubicBezTo>
                  <a:cubicBezTo>
                    <a:pt x="129" y="575"/>
                    <a:pt x="129" y="575"/>
                    <a:pt x="129" y="575"/>
                  </a:cubicBezTo>
                  <a:cubicBezTo>
                    <a:pt x="128" y="575"/>
                    <a:pt x="127" y="575"/>
                    <a:pt x="126" y="575"/>
                  </a:cubicBezTo>
                  <a:cubicBezTo>
                    <a:pt x="125" y="575"/>
                    <a:pt x="124" y="574"/>
                    <a:pt x="123" y="574"/>
                  </a:cubicBezTo>
                  <a:cubicBezTo>
                    <a:pt x="123" y="574"/>
                    <a:pt x="123" y="574"/>
                    <a:pt x="123" y="574"/>
                  </a:cubicBezTo>
                  <a:cubicBezTo>
                    <a:pt x="123" y="574"/>
                    <a:pt x="123" y="574"/>
                    <a:pt x="123" y="574"/>
                  </a:cubicBezTo>
                  <a:cubicBezTo>
                    <a:pt x="123" y="575"/>
                    <a:pt x="123" y="576"/>
                    <a:pt x="122" y="576"/>
                  </a:cubicBezTo>
                  <a:cubicBezTo>
                    <a:pt x="121" y="578"/>
                    <a:pt x="119" y="580"/>
                    <a:pt x="117" y="581"/>
                  </a:cubicBezTo>
                  <a:cubicBezTo>
                    <a:pt x="117" y="581"/>
                    <a:pt x="117" y="581"/>
                    <a:pt x="116" y="582"/>
                  </a:cubicBezTo>
                  <a:cubicBezTo>
                    <a:pt x="116" y="582"/>
                    <a:pt x="116" y="582"/>
                    <a:pt x="116" y="582"/>
                  </a:cubicBezTo>
                  <a:cubicBezTo>
                    <a:pt x="116" y="582"/>
                    <a:pt x="116" y="583"/>
                    <a:pt x="116" y="583"/>
                  </a:cubicBezTo>
                  <a:cubicBezTo>
                    <a:pt x="116" y="583"/>
                    <a:pt x="116" y="584"/>
                    <a:pt x="116" y="585"/>
                  </a:cubicBezTo>
                  <a:cubicBezTo>
                    <a:pt x="116" y="585"/>
                    <a:pt x="116" y="585"/>
                    <a:pt x="116" y="585"/>
                  </a:cubicBezTo>
                  <a:cubicBezTo>
                    <a:pt x="116" y="585"/>
                    <a:pt x="116" y="585"/>
                    <a:pt x="116" y="585"/>
                  </a:cubicBezTo>
                  <a:cubicBezTo>
                    <a:pt x="117" y="586"/>
                    <a:pt x="118" y="587"/>
                    <a:pt x="119" y="588"/>
                  </a:cubicBezTo>
                  <a:cubicBezTo>
                    <a:pt x="120" y="590"/>
                    <a:pt x="121" y="593"/>
                    <a:pt x="121" y="595"/>
                  </a:cubicBezTo>
                  <a:cubicBezTo>
                    <a:pt x="122" y="596"/>
                    <a:pt x="122" y="599"/>
                    <a:pt x="121" y="600"/>
                  </a:cubicBezTo>
                  <a:cubicBezTo>
                    <a:pt x="121" y="601"/>
                    <a:pt x="119" y="606"/>
                    <a:pt x="116" y="608"/>
                  </a:cubicBezTo>
                  <a:cubicBezTo>
                    <a:pt x="115" y="608"/>
                    <a:pt x="114" y="609"/>
                    <a:pt x="113" y="609"/>
                  </a:cubicBezTo>
                  <a:cubicBezTo>
                    <a:pt x="113" y="609"/>
                    <a:pt x="113" y="609"/>
                    <a:pt x="113" y="610"/>
                  </a:cubicBezTo>
                  <a:cubicBezTo>
                    <a:pt x="113" y="611"/>
                    <a:pt x="112" y="612"/>
                    <a:pt x="111" y="613"/>
                  </a:cubicBezTo>
                  <a:cubicBezTo>
                    <a:pt x="112" y="613"/>
                    <a:pt x="113" y="614"/>
                    <a:pt x="113" y="614"/>
                  </a:cubicBezTo>
                  <a:cubicBezTo>
                    <a:pt x="113" y="614"/>
                    <a:pt x="114" y="614"/>
                    <a:pt x="114" y="615"/>
                  </a:cubicBezTo>
                  <a:cubicBezTo>
                    <a:pt x="114" y="615"/>
                    <a:pt x="114" y="615"/>
                    <a:pt x="114" y="615"/>
                  </a:cubicBezTo>
                  <a:cubicBezTo>
                    <a:pt x="116" y="615"/>
                    <a:pt x="118" y="615"/>
                    <a:pt x="119" y="617"/>
                  </a:cubicBezTo>
                  <a:cubicBezTo>
                    <a:pt x="121" y="618"/>
                    <a:pt x="122" y="620"/>
                    <a:pt x="122" y="622"/>
                  </a:cubicBezTo>
                  <a:cubicBezTo>
                    <a:pt x="122" y="622"/>
                    <a:pt x="122" y="623"/>
                    <a:pt x="122" y="623"/>
                  </a:cubicBezTo>
                  <a:cubicBezTo>
                    <a:pt x="123" y="623"/>
                    <a:pt x="123" y="623"/>
                    <a:pt x="124" y="624"/>
                  </a:cubicBezTo>
                  <a:cubicBezTo>
                    <a:pt x="125" y="624"/>
                    <a:pt x="126" y="625"/>
                    <a:pt x="127" y="626"/>
                  </a:cubicBezTo>
                  <a:cubicBezTo>
                    <a:pt x="128" y="627"/>
                    <a:pt x="130" y="629"/>
                    <a:pt x="131" y="631"/>
                  </a:cubicBezTo>
                  <a:cubicBezTo>
                    <a:pt x="132" y="632"/>
                    <a:pt x="132" y="633"/>
                    <a:pt x="132" y="633"/>
                  </a:cubicBezTo>
                  <a:cubicBezTo>
                    <a:pt x="132" y="633"/>
                    <a:pt x="133" y="633"/>
                    <a:pt x="134" y="633"/>
                  </a:cubicBezTo>
                  <a:cubicBezTo>
                    <a:pt x="134" y="633"/>
                    <a:pt x="134" y="633"/>
                    <a:pt x="134" y="633"/>
                  </a:cubicBezTo>
                  <a:cubicBezTo>
                    <a:pt x="134" y="633"/>
                    <a:pt x="134" y="632"/>
                    <a:pt x="135" y="632"/>
                  </a:cubicBezTo>
                  <a:cubicBezTo>
                    <a:pt x="135" y="632"/>
                    <a:pt x="135" y="631"/>
                    <a:pt x="135" y="631"/>
                  </a:cubicBezTo>
                  <a:cubicBezTo>
                    <a:pt x="136" y="631"/>
                    <a:pt x="136" y="631"/>
                    <a:pt x="136" y="631"/>
                  </a:cubicBezTo>
                  <a:cubicBezTo>
                    <a:pt x="136" y="631"/>
                    <a:pt x="136" y="630"/>
                    <a:pt x="136" y="630"/>
                  </a:cubicBezTo>
                  <a:cubicBezTo>
                    <a:pt x="136" y="629"/>
                    <a:pt x="136" y="627"/>
                    <a:pt x="137" y="626"/>
                  </a:cubicBezTo>
                  <a:cubicBezTo>
                    <a:pt x="137" y="625"/>
                    <a:pt x="137" y="625"/>
                    <a:pt x="137" y="625"/>
                  </a:cubicBezTo>
                  <a:cubicBezTo>
                    <a:pt x="139" y="624"/>
                    <a:pt x="142" y="622"/>
                    <a:pt x="145" y="622"/>
                  </a:cubicBezTo>
                  <a:cubicBezTo>
                    <a:pt x="145" y="622"/>
                    <a:pt x="145" y="622"/>
                    <a:pt x="145" y="622"/>
                  </a:cubicBezTo>
                  <a:cubicBezTo>
                    <a:pt x="147" y="622"/>
                    <a:pt x="148" y="623"/>
                    <a:pt x="149" y="624"/>
                  </a:cubicBezTo>
                  <a:cubicBezTo>
                    <a:pt x="150" y="623"/>
                    <a:pt x="151" y="623"/>
                    <a:pt x="152" y="622"/>
                  </a:cubicBezTo>
                  <a:cubicBezTo>
                    <a:pt x="152" y="622"/>
                    <a:pt x="152" y="622"/>
                    <a:pt x="153" y="622"/>
                  </a:cubicBezTo>
                  <a:cubicBezTo>
                    <a:pt x="153" y="622"/>
                    <a:pt x="153" y="622"/>
                    <a:pt x="153" y="621"/>
                  </a:cubicBezTo>
                  <a:cubicBezTo>
                    <a:pt x="154" y="620"/>
                    <a:pt x="155" y="619"/>
                    <a:pt x="156" y="618"/>
                  </a:cubicBezTo>
                  <a:cubicBezTo>
                    <a:pt x="157" y="617"/>
                    <a:pt x="158" y="617"/>
                    <a:pt x="159" y="617"/>
                  </a:cubicBezTo>
                  <a:cubicBezTo>
                    <a:pt x="159" y="615"/>
                    <a:pt x="160" y="614"/>
                    <a:pt x="161" y="612"/>
                  </a:cubicBezTo>
                  <a:cubicBezTo>
                    <a:pt x="162" y="611"/>
                    <a:pt x="164" y="610"/>
                    <a:pt x="166" y="610"/>
                  </a:cubicBezTo>
                  <a:cubicBezTo>
                    <a:pt x="166" y="609"/>
                    <a:pt x="167" y="609"/>
                    <a:pt x="167" y="609"/>
                  </a:cubicBezTo>
                  <a:cubicBezTo>
                    <a:pt x="167" y="609"/>
                    <a:pt x="168" y="609"/>
                    <a:pt x="168" y="609"/>
                  </a:cubicBezTo>
                  <a:cubicBezTo>
                    <a:pt x="168" y="609"/>
                    <a:pt x="168" y="609"/>
                    <a:pt x="168" y="609"/>
                  </a:cubicBezTo>
                  <a:cubicBezTo>
                    <a:pt x="168" y="608"/>
                    <a:pt x="168" y="607"/>
                    <a:pt x="168" y="606"/>
                  </a:cubicBezTo>
                  <a:cubicBezTo>
                    <a:pt x="169" y="606"/>
                    <a:pt x="169" y="606"/>
                    <a:pt x="169" y="606"/>
                  </a:cubicBezTo>
                  <a:cubicBezTo>
                    <a:pt x="169" y="604"/>
                    <a:pt x="170" y="601"/>
                    <a:pt x="172" y="600"/>
                  </a:cubicBezTo>
                  <a:cubicBezTo>
                    <a:pt x="173" y="599"/>
                    <a:pt x="175" y="599"/>
                    <a:pt x="177" y="599"/>
                  </a:cubicBezTo>
                  <a:cubicBezTo>
                    <a:pt x="178" y="599"/>
                    <a:pt x="179" y="599"/>
                    <a:pt x="180" y="599"/>
                  </a:cubicBezTo>
                  <a:cubicBezTo>
                    <a:pt x="183" y="600"/>
                    <a:pt x="186" y="603"/>
                    <a:pt x="186" y="603"/>
                  </a:cubicBezTo>
                  <a:cubicBezTo>
                    <a:pt x="187" y="604"/>
                    <a:pt x="187" y="605"/>
                    <a:pt x="188" y="606"/>
                  </a:cubicBezTo>
                  <a:cubicBezTo>
                    <a:pt x="188" y="607"/>
                    <a:pt x="188" y="607"/>
                    <a:pt x="188" y="607"/>
                  </a:cubicBezTo>
                  <a:cubicBezTo>
                    <a:pt x="188" y="607"/>
                    <a:pt x="189" y="608"/>
                    <a:pt x="189" y="608"/>
                  </a:cubicBezTo>
                  <a:cubicBezTo>
                    <a:pt x="190" y="609"/>
                    <a:pt x="191" y="611"/>
                    <a:pt x="192" y="613"/>
                  </a:cubicBezTo>
                  <a:cubicBezTo>
                    <a:pt x="192" y="613"/>
                    <a:pt x="192" y="614"/>
                    <a:pt x="192" y="614"/>
                  </a:cubicBezTo>
                  <a:cubicBezTo>
                    <a:pt x="192" y="614"/>
                    <a:pt x="192" y="614"/>
                    <a:pt x="192" y="614"/>
                  </a:cubicBezTo>
                  <a:cubicBezTo>
                    <a:pt x="192" y="614"/>
                    <a:pt x="192" y="614"/>
                    <a:pt x="192" y="614"/>
                  </a:cubicBezTo>
                  <a:cubicBezTo>
                    <a:pt x="192" y="614"/>
                    <a:pt x="192" y="614"/>
                    <a:pt x="192" y="614"/>
                  </a:cubicBezTo>
                  <a:cubicBezTo>
                    <a:pt x="194" y="614"/>
                    <a:pt x="197" y="615"/>
                    <a:pt x="198" y="617"/>
                  </a:cubicBezTo>
                  <a:cubicBezTo>
                    <a:pt x="200" y="618"/>
                    <a:pt x="201" y="621"/>
                    <a:pt x="202" y="622"/>
                  </a:cubicBezTo>
                  <a:cubicBezTo>
                    <a:pt x="202" y="623"/>
                    <a:pt x="203" y="627"/>
                    <a:pt x="201" y="629"/>
                  </a:cubicBezTo>
                  <a:cubicBezTo>
                    <a:pt x="201" y="631"/>
                    <a:pt x="200" y="632"/>
                    <a:pt x="199" y="633"/>
                  </a:cubicBezTo>
                  <a:cubicBezTo>
                    <a:pt x="199" y="633"/>
                    <a:pt x="199" y="633"/>
                    <a:pt x="199" y="633"/>
                  </a:cubicBezTo>
                  <a:cubicBezTo>
                    <a:pt x="199" y="633"/>
                    <a:pt x="198" y="633"/>
                    <a:pt x="198" y="634"/>
                  </a:cubicBezTo>
                  <a:cubicBezTo>
                    <a:pt x="198" y="634"/>
                    <a:pt x="199" y="634"/>
                    <a:pt x="199" y="634"/>
                  </a:cubicBezTo>
                  <a:cubicBezTo>
                    <a:pt x="200" y="634"/>
                    <a:pt x="201" y="634"/>
                    <a:pt x="202" y="635"/>
                  </a:cubicBezTo>
                  <a:cubicBezTo>
                    <a:pt x="206" y="637"/>
                    <a:pt x="206" y="642"/>
                    <a:pt x="206" y="642"/>
                  </a:cubicBezTo>
                  <a:cubicBezTo>
                    <a:pt x="206" y="644"/>
                    <a:pt x="206" y="647"/>
                    <a:pt x="205" y="650"/>
                  </a:cubicBezTo>
                  <a:cubicBezTo>
                    <a:pt x="204" y="651"/>
                    <a:pt x="203" y="652"/>
                    <a:pt x="202" y="652"/>
                  </a:cubicBezTo>
                  <a:cubicBezTo>
                    <a:pt x="202" y="653"/>
                    <a:pt x="202" y="653"/>
                    <a:pt x="202" y="653"/>
                  </a:cubicBezTo>
                  <a:cubicBezTo>
                    <a:pt x="202" y="654"/>
                    <a:pt x="202" y="655"/>
                    <a:pt x="201" y="656"/>
                  </a:cubicBezTo>
                  <a:cubicBezTo>
                    <a:pt x="203" y="657"/>
                    <a:pt x="204" y="658"/>
                    <a:pt x="205" y="660"/>
                  </a:cubicBezTo>
                  <a:cubicBezTo>
                    <a:pt x="205" y="662"/>
                    <a:pt x="205" y="664"/>
                    <a:pt x="205" y="666"/>
                  </a:cubicBezTo>
                  <a:cubicBezTo>
                    <a:pt x="205" y="667"/>
                    <a:pt x="204" y="667"/>
                    <a:pt x="204" y="667"/>
                  </a:cubicBezTo>
                  <a:cubicBezTo>
                    <a:pt x="204" y="668"/>
                    <a:pt x="204" y="669"/>
                    <a:pt x="204" y="669"/>
                  </a:cubicBezTo>
                  <a:cubicBezTo>
                    <a:pt x="204" y="670"/>
                    <a:pt x="204" y="671"/>
                    <a:pt x="203" y="671"/>
                  </a:cubicBezTo>
                  <a:cubicBezTo>
                    <a:pt x="204" y="672"/>
                    <a:pt x="204" y="673"/>
                    <a:pt x="205" y="673"/>
                  </a:cubicBezTo>
                  <a:cubicBezTo>
                    <a:pt x="205" y="674"/>
                    <a:pt x="205" y="674"/>
                    <a:pt x="205" y="674"/>
                  </a:cubicBezTo>
                  <a:cubicBezTo>
                    <a:pt x="205" y="674"/>
                    <a:pt x="206" y="675"/>
                    <a:pt x="206" y="675"/>
                  </a:cubicBezTo>
                  <a:cubicBezTo>
                    <a:pt x="207" y="677"/>
                    <a:pt x="208" y="679"/>
                    <a:pt x="209" y="681"/>
                  </a:cubicBezTo>
                  <a:cubicBezTo>
                    <a:pt x="209" y="682"/>
                    <a:pt x="209" y="684"/>
                    <a:pt x="209" y="685"/>
                  </a:cubicBezTo>
                  <a:cubicBezTo>
                    <a:pt x="209" y="685"/>
                    <a:pt x="210" y="686"/>
                    <a:pt x="211" y="687"/>
                  </a:cubicBezTo>
                  <a:cubicBezTo>
                    <a:pt x="211" y="688"/>
                    <a:pt x="212" y="689"/>
                    <a:pt x="212" y="691"/>
                  </a:cubicBezTo>
                  <a:cubicBezTo>
                    <a:pt x="212" y="691"/>
                    <a:pt x="212" y="691"/>
                    <a:pt x="213" y="692"/>
                  </a:cubicBezTo>
                  <a:cubicBezTo>
                    <a:pt x="213" y="692"/>
                    <a:pt x="213" y="692"/>
                    <a:pt x="213" y="692"/>
                  </a:cubicBezTo>
                  <a:cubicBezTo>
                    <a:pt x="215" y="693"/>
                    <a:pt x="216" y="695"/>
                    <a:pt x="217" y="696"/>
                  </a:cubicBezTo>
                  <a:cubicBezTo>
                    <a:pt x="218" y="699"/>
                    <a:pt x="218" y="701"/>
                    <a:pt x="217" y="703"/>
                  </a:cubicBezTo>
                  <a:cubicBezTo>
                    <a:pt x="217" y="704"/>
                    <a:pt x="217" y="704"/>
                    <a:pt x="217" y="705"/>
                  </a:cubicBezTo>
                  <a:cubicBezTo>
                    <a:pt x="217" y="705"/>
                    <a:pt x="217" y="706"/>
                    <a:pt x="217" y="707"/>
                  </a:cubicBezTo>
                  <a:cubicBezTo>
                    <a:pt x="217" y="707"/>
                    <a:pt x="217" y="707"/>
                    <a:pt x="217" y="707"/>
                  </a:cubicBezTo>
                  <a:cubicBezTo>
                    <a:pt x="217" y="708"/>
                    <a:pt x="218" y="708"/>
                    <a:pt x="218" y="708"/>
                  </a:cubicBezTo>
                  <a:cubicBezTo>
                    <a:pt x="218" y="708"/>
                    <a:pt x="218" y="708"/>
                    <a:pt x="218" y="708"/>
                  </a:cubicBezTo>
                  <a:cubicBezTo>
                    <a:pt x="219" y="708"/>
                    <a:pt x="222" y="708"/>
                    <a:pt x="224" y="711"/>
                  </a:cubicBezTo>
                  <a:cubicBezTo>
                    <a:pt x="226" y="713"/>
                    <a:pt x="225" y="716"/>
                    <a:pt x="225" y="718"/>
                  </a:cubicBezTo>
                  <a:cubicBezTo>
                    <a:pt x="225" y="718"/>
                    <a:pt x="225" y="718"/>
                    <a:pt x="225" y="718"/>
                  </a:cubicBezTo>
                  <a:cubicBezTo>
                    <a:pt x="226" y="718"/>
                    <a:pt x="228" y="718"/>
                    <a:pt x="230" y="720"/>
                  </a:cubicBezTo>
                  <a:cubicBezTo>
                    <a:pt x="232" y="722"/>
                    <a:pt x="232" y="725"/>
                    <a:pt x="232" y="727"/>
                  </a:cubicBezTo>
                  <a:cubicBezTo>
                    <a:pt x="232" y="727"/>
                    <a:pt x="232" y="727"/>
                    <a:pt x="232" y="728"/>
                  </a:cubicBezTo>
                  <a:cubicBezTo>
                    <a:pt x="232" y="728"/>
                    <a:pt x="233" y="728"/>
                    <a:pt x="233" y="728"/>
                  </a:cubicBezTo>
                  <a:cubicBezTo>
                    <a:pt x="233" y="729"/>
                    <a:pt x="234" y="731"/>
                    <a:pt x="234" y="733"/>
                  </a:cubicBezTo>
                  <a:cubicBezTo>
                    <a:pt x="234" y="736"/>
                    <a:pt x="232" y="737"/>
                    <a:pt x="231" y="738"/>
                  </a:cubicBezTo>
                  <a:cubicBezTo>
                    <a:pt x="231" y="739"/>
                    <a:pt x="231" y="739"/>
                    <a:pt x="231" y="739"/>
                  </a:cubicBezTo>
                  <a:cubicBezTo>
                    <a:pt x="231" y="739"/>
                    <a:pt x="231" y="739"/>
                    <a:pt x="231" y="739"/>
                  </a:cubicBezTo>
                  <a:cubicBezTo>
                    <a:pt x="230" y="741"/>
                    <a:pt x="230" y="743"/>
                    <a:pt x="229" y="744"/>
                  </a:cubicBezTo>
                  <a:cubicBezTo>
                    <a:pt x="228" y="746"/>
                    <a:pt x="226" y="748"/>
                    <a:pt x="225" y="749"/>
                  </a:cubicBezTo>
                  <a:cubicBezTo>
                    <a:pt x="225" y="749"/>
                    <a:pt x="225" y="750"/>
                    <a:pt x="225" y="750"/>
                  </a:cubicBezTo>
                  <a:cubicBezTo>
                    <a:pt x="225" y="751"/>
                    <a:pt x="225" y="752"/>
                    <a:pt x="225" y="753"/>
                  </a:cubicBezTo>
                  <a:cubicBezTo>
                    <a:pt x="225" y="754"/>
                    <a:pt x="225" y="755"/>
                    <a:pt x="225" y="755"/>
                  </a:cubicBezTo>
                  <a:cubicBezTo>
                    <a:pt x="225" y="756"/>
                    <a:pt x="226" y="757"/>
                    <a:pt x="227" y="757"/>
                  </a:cubicBezTo>
                  <a:cubicBezTo>
                    <a:pt x="227" y="757"/>
                    <a:pt x="227" y="758"/>
                    <a:pt x="228" y="758"/>
                  </a:cubicBezTo>
                  <a:cubicBezTo>
                    <a:pt x="229" y="758"/>
                    <a:pt x="230" y="759"/>
                    <a:pt x="231" y="759"/>
                  </a:cubicBezTo>
                  <a:cubicBezTo>
                    <a:pt x="231" y="759"/>
                    <a:pt x="234" y="761"/>
                    <a:pt x="235" y="764"/>
                  </a:cubicBezTo>
                  <a:cubicBezTo>
                    <a:pt x="236" y="765"/>
                    <a:pt x="236" y="766"/>
                    <a:pt x="236" y="768"/>
                  </a:cubicBezTo>
                  <a:cubicBezTo>
                    <a:pt x="236" y="768"/>
                    <a:pt x="236" y="768"/>
                    <a:pt x="236" y="768"/>
                  </a:cubicBezTo>
                  <a:cubicBezTo>
                    <a:pt x="237" y="767"/>
                    <a:pt x="238" y="765"/>
                    <a:pt x="239" y="765"/>
                  </a:cubicBezTo>
                  <a:cubicBezTo>
                    <a:pt x="241" y="764"/>
                    <a:pt x="244" y="763"/>
                    <a:pt x="246" y="763"/>
                  </a:cubicBezTo>
                  <a:cubicBezTo>
                    <a:pt x="247" y="763"/>
                    <a:pt x="247" y="763"/>
                    <a:pt x="248" y="764"/>
                  </a:cubicBezTo>
                  <a:cubicBezTo>
                    <a:pt x="249" y="764"/>
                    <a:pt x="251" y="765"/>
                    <a:pt x="254" y="768"/>
                  </a:cubicBezTo>
                  <a:cubicBezTo>
                    <a:pt x="255" y="769"/>
                    <a:pt x="256" y="770"/>
                    <a:pt x="256" y="771"/>
                  </a:cubicBezTo>
                  <a:cubicBezTo>
                    <a:pt x="257" y="772"/>
                    <a:pt x="257" y="772"/>
                    <a:pt x="257" y="772"/>
                  </a:cubicBezTo>
                  <a:cubicBezTo>
                    <a:pt x="257" y="772"/>
                    <a:pt x="257" y="772"/>
                    <a:pt x="257" y="772"/>
                  </a:cubicBezTo>
                  <a:cubicBezTo>
                    <a:pt x="259" y="773"/>
                    <a:pt x="260" y="773"/>
                    <a:pt x="262" y="775"/>
                  </a:cubicBezTo>
                  <a:cubicBezTo>
                    <a:pt x="263" y="777"/>
                    <a:pt x="263" y="779"/>
                    <a:pt x="263" y="781"/>
                  </a:cubicBezTo>
                  <a:cubicBezTo>
                    <a:pt x="263" y="781"/>
                    <a:pt x="263" y="781"/>
                    <a:pt x="263" y="781"/>
                  </a:cubicBezTo>
                  <a:cubicBezTo>
                    <a:pt x="263" y="781"/>
                    <a:pt x="263" y="781"/>
                    <a:pt x="263" y="781"/>
                  </a:cubicBezTo>
                  <a:cubicBezTo>
                    <a:pt x="264" y="782"/>
                    <a:pt x="265" y="783"/>
                    <a:pt x="265" y="784"/>
                  </a:cubicBezTo>
                  <a:cubicBezTo>
                    <a:pt x="265" y="786"/>
                    <a:pt x="265" y="787"/>
                    <a:pt x="265" y="789"/>
                  </a:cubicBezTo>
                  <a:cubicBezTo>
                    <a:pt x="266" y="789"/>
                    <a:pt x="267" y="790"/>
                    <a:pt x="268" y="791"/>
                  </a:cubicBezTo>
                  <a:cubicBezTo>
                    <a:pt x="269" y="793"/>
                    <a:pt x="270" y="795"/>
                    <a:pt x="270" y="798"/>
                  </a:cubicBezTo>
                  <a:cubicBezTo>
                    <a:pt x="270" y="799"/>
                    <a:pt x="270" y="799"/>
                    <a:pt x="270" y="799"/>
                  </a:cubicBezTo>
                  <a:cubicBezTo>
                    <a:pt x="271" y="801"/>
                    <a:pt x="271" y="803"/>
                    <a:pt x="271" y="805"/>
                  </a:cubicBezTo>
                  <a:cubicBezTo>
                    <a:pt x="271" y="807"/>
                    <a:pt x="269" y="810"/>
                    <a:pt x="268" y="811"/>
                  </a:cubicBezTo>
                  <a:cubicBezTo>
                    <a:pt x="267" y="812"/>
                    <a:pt x="267" y="812"/>
                    <a:pt x="267" y="812"/>
                  </a:cubicBezTo>
                  <a:cubicBezTo>
                    <a:pt x="268" y="813"/>
                    <a:pt x="269" y="813"/>
                    <a:pt x="269" y="815"/>
                  </a:cubicBezTo>
                  <a:cubicBezTo>
                    <a:pt x="270" y="816"/>
                    <a:pt x="270" y="817"/>
                    <a:pt x="270" y="819"/>
                  </a:cubicBezTo>
                  <a:cubicBezTo>
                    <a:pt x="270" y="819"/>
                    <a:pt x="270" y="819"/>
                    <a:pt x="270" y="819"/>
                  </a:cubicBezTo>
                  <a:cubicBezTo>
                    <a:pt x="270" y="820"/>
                    <a:pt x="270" y="820"/>
                    <a:pt x="270" y="820"/>
                  </a:cubicBezTo>
                  <a:cubicBezTo>
                    <a:pt x="270" y="821"/>
                    <a:pt x="271" y="822"/>
                    <a:pt x="271" y="823"/>
                  </a:cubicBezTo>
                  <a:cubicBezTo>
                    <a:pt x="271" y="824"/>
                    <a:pt x="271" y="826"/>
                    <a:pt x="270" y="827"/>
                  </a:cubicBezTo>
                  <a:cubicBezTo>
                    <a:pt x="270" y="827"/>
                    <a:pt x="270" y="827"/>
                    <a:pt x="270" y="828"/>
                  </a:cubicBezTo>
                  <a:cubicBezTo>
                    <a:pt x="270" y="828"/>
                    <a:pt x="270" y="830"/>
                    <a:pt x="271" y="831"/>
                  </a:cubicBezTo>
                  <a:cubicBezTo>
                    <a:pt x="271" y="832"/>
                    <a:pt x="271" y="832"/>
                    <a:pt x="271" y="833"/>
                  </a:cubicBezTo>
                  <a:cubicBezTo>
                    <a:pt x="271" y="833"/>
                    <a:pt x="271" y="835"/>
                    <a:pt x="271" y="836"/>
                  </a:cubicBezTo>
                  <a:cubicBezTo>
                    <a:pt x="272" y="837"/>
                    <a:pt x="272" y="837"/>
                    <a:pt x="274" y="839"/>
                  </a:cubicBezTo>
                  <a:cubicBezTo>
                    <a:pt x="275" y="839"/>
                    <a:pt x="276" y="840"/>
                    <a:pt x="277" y="841"/>
                  </a:cubicBezTo>
                  <a:cubicBezTo>
                    <a:pt x="277" y="841"/>
                    <a:pt x="278" y="841"/>
                    <a:pt x="278" y="841"/>
                  </a:cubicBezTo>
                  <a:cubicBezTo>
                    <a:pt x="279" y="842"/>
                    <a:pt x="281" y="843"/>
                    <a:pt x="282" y="844"/>
                  </a:cubicBezTo>
                  <a:cubicBezTo>
                    <a:pt x="282" y="844"/>
                    <a:pt x="283" y="845"/>
                    <a:pt x="283" y="845"/>
                  </a:cubicBezTo>
                  <a:cubicBezTo>
                    <a:pt x="283" y="843"/>
                    <a:pt x="283" y="841"/>
                    <a:pt x="283" y="840"/>
                  </a:cubicBezTo>
                  <a:cubicBezTo>
                    <a:pt x="284" y="838"/>
                    <a:pt x="286" y="836"/>
                    <a:pt x="287" y="834"/>
                  </a:cubicBezTo>
                  <a:cubicBezTo>
                    <a:pt x="288" y="834"/>
                    <a:pt x="288" y="834"/>
                    <a:pt x="288" y="834"/>
                  </a:cubicBezTo>
                  <a:cubicBezTo>
                    <a:pt x="290" y="832"/>
                    <a:pt x="292" y="830"/>
                    <a:pt x="294" y="829"/>
                  </a:cubicBezTo>
                  <a:cubicBezTo>
                    <a:pt x="295" y="828"/>
                    <a:pt x="296" y="828"/>
                    <a:pt x="297" y="828"/>
                  </a:cubicBezTo>
                  <a:cubicBezTo>
                    <a:pt x="298" y="828"/>
                    <a:pt x="298" y="828"/>
                    <a:pt x="298" y="828"/>
                  </a:cubicBezTo>
                  <a:cubicBezTo>
                    <a:pt x="299" y="828"/>
                    <a:pt x="299" y="828"/>
                    <a:pt x="299" y="828"/>
                  </a:cubicBezTo>
                  <a:cubicBezTo>
                    <a:pt x="299" y="828"/>
                    <a:pt x="299" y="828"/>
                    <a:pt x="299" y="828"/>
                  </a:cubicBezTo>
                  <a:cubicBezTo>
                    <a:pt x="300" y="828"/>
                    <a:pt x="302" y="827"/>
                    <a:pt x="303" y="827"/>
                  </a:cubicBezTo>
                  <a:cubicBezTo>
                    <a:pt x="304" y="827"/>
                    <a:pt x="304" y="827"/>
                    <a:pt x="304" y="827"/>
                  </a:cubicBezTo>
                  <a:cubicBezTo>
                    <a:pt x="306" y="827"/>
                    <a:pt x="309" y="829"/>
                    <a:pt x="310" y="830"/>
                  </a:cubicBezTo>
                  <a:cubicBezTo>
                    <a:pt x="311" y="831"/>
                    <a:pt x="311" y="831"/>
                    <a:pt x="311" y="831"/>
                  </a:cubicBezTo>
                  <a:cubicBezTo>
                    <a:pt x="312" y="831"/>
                    <a:pt x="312" y="831"/>
                    <a:pt x="312" y="831"/>
                  </a:cubicBezTo>
                  <a:cubicBezTo>
                    <a:pt x="313" y="831"/>
                    <a:pt x="313" y="831"/>
                    <a:pt x="313" y="831"/>
                  </a:cubicBezTo>
                  <a:cubicBezTo>
                    <a:pt x="314" y="832"/>
                    <a:pt x="318" y="832"/>
                    <a:pt x="320" y="833"/>
                  </a:cubicBezTo>
                  <a:cubicBezTo>
                    <a:pt x="321" y="833"/>
                    <a:pt x="321" y="834"/>
                    <a:pt x="322" y="834"/>
                  </a:cubicBezTo>
                  <a:cubicBezTo>
                    <a:pt x="323" y="834"/>
                    <a:pt x="323" y="834"/>
                    <a:pt x="324" y="834"/>
                  </a:cubicBezTo>
                  <a:cubicBezTo>
                    <a:pt x="325" y="834"/>
                    <a:pt x="326" y="834"/>
                    <a:pt x="327" y="834"/>
                  </a:cubicBezTo>
                  <a:cubicBezTo>
                    <a:pt x="328" y="835"/>
                    <a:pt x="329" y="836"/>
                    <a:pt x="330" y="837"/>
                  </a:cubicBezTo>
                  <a:cubicBezTo>
                    <a:pt x="331" y="837"/>
                    <a:pt x="332" y="836"/>
                    <a:pt x="333" y="836"/>
                  </a:cubicBezTo>
                  <a:cubicBezTo>
                    <a:pt x="333" y="836"/>
                    <a:pt x="334" y="836"/>
                    <a:pt x="334" y="836"/>
                  </a:cubicBezTo>
                  <a:cubicBezTo>
                    <a:pt x="335" y="836"/>
                    <a:pt x="338" y="836"/>
                    <a:pt x="340" y="838"/>
                  </a:cubicBezTo>
                  <a:cubicBezTo>
                    <a:pt x="341" y="838"/>
                    <a:pt x="342" y="839"/>
                    <a:pt x="342" y="840"/>
                  </a:cubicBezTo>
                  <a:cubicBezTo>
                    <a:pt x="342" y="838"/>
                    <a:pt x="342" y="837"/>
                    <a:pt x="342" y="836"/>
                  </a:cubicBezTo>
                  <a:cubicBezTo>
                    <a:pt x="343" y="833"/>
                    <a:pt x="343" y="831"/>
                    <a:pt x="345" y="829"/>
                  </a:cubicBezTo>
                  <a:cubicBezTo>
                    <a:pt x="347" y="828"/>
                    <a:pt x="349" y="828"/>
                    <a:pt x="350" y="828"/>
                  </a:cubicBezTo>
                  <a:cubicBezTo>
                    <a:pt x="350" y="828"/>
                    <a:pt x="351" y="828"/>
                    <a:pt x="351" y="828"/>
                  </a:cubicBezTo>
                  <a:cubicBezTo>
                    <a:pt x="351" y="828"/>
                    <a:pt x="352" y="828"/>
                    <a:pt x="352" y="828"/>
                  </a:cubicBezTo>
                  <a:cubicBezTo>
                    <a:pt x="352" y="828"/>
                    <a:pt x="352" y="828"/>
                    <a:pt x="352" y="828"/>
                  </a:cubicBezTo>
                  <a:cubicBezTo>
                    <a:pt x="352" y="827"/>
                    <a:pt x="353" y="825"/>
                    <a:pt x="354" y="824"/>
                  </a:cubicBezTo>
                  <a:cubicBezTo>
                    <a:pt x="356" y="823"/>
                    <a:pt x="358" y="823"/>
                    <a:pt x="360" y="823"/>
                  </a:cubicBezTo>
                  <a:cubicBezTo>
                    <a:pt x="360" y="823"/>
                    <a:pt x="361" y="823"/>
                    <a:pt x="361" y="823"/>
                  </a:cubicBezTo>
                  <a:cubicBezTo>
                    <a:pt x="361" y="823"/>
                    <a:pt x="361" y="823"/>
                    <a:pt x="361" y="823"/>
                  </a:cubicBezTo>
                  <a:cubicBezTo>
                    <a:pt x="364" y="823"/>
                    <a:pt x="368" y="826"/>
                    <a:pt x="370" y="828"/>
                  </a:cubicBezTo>
                  <a:cubicBezTo>
                    <a:pt x="370" y="829"/>
                    <a:pt x="371" y="830"/>
                    <a:pt x="371" y="831"/>
                  </a:cubicBezTo>
                  <a:cubicBezTo>
                    <a:pt x="372" y="831"/>
                    <a:pt x="373" y="830"/>
                    <a:pt x="375" y="830"/>
                  </a:cubicBezTo>
                  <a:cubicBezTo>
                    <a:pt x="375" y="830"/>
                    <a:pt x="375" y="830"/>
                    <a:pt x="375" y="830"/>
                  </a:cubicBezTo>
                  <a:cubicBezTo>
                    <a:pt x="375" y="830"/>
                    <a:pt x="375" y="830"/>
                    <a:pt x="375" y="830"/>
                  </a:cubicBezTo>
                  <a:cubicBezTo>
                    <a:pt x="377" y="830"/>
                    <a:pt x="379" y="832"/>
                    <a:pt x="380" y="833"/>
                  </a:cubicBezTo>
                  <a:cubicBezTo>
                    <a:pt x="380" y="833"/>
                    <a:pt x="380" y="833"/>
                    <a:pt x="380" y="833"/>
                  </a:cubicBezTo>
                  <a:cubicBezTo>
                    <a:pt x="381" y="833"/>
                    <a:pt x="381" y="834"/>
                    <a:pt x="381" y="834"/>
                  </a:cubicBezTo>
                  <a:cubicBezTo>
                    <a:pt x="381" y="834"/>
                    <a:pt x="381" y="834"/>
                    <a:pt x="381" y="834"/>
                  </a:cubicBezTo>
                  <a:cubicBezTo>
                    <a:pt x="382" y="834"/>
                    <a:pt x="384" y="833"/>
                    <a:pt x="385" y="833"/>
                  </a:cubicBezTo>
                  <a:cubicBezTo>
                    <a:pt x="385" y="833"/>
                    <a:pt x="386" y="833"/>
                    <a:pt x="387" y="834"/>
                  </a:cubicBezTo>
                  <a:cubicBezTo>
                    <a:pt x="387" y="834"/>
                    <a:pt x="387" y="834"/>
                    <a:pt x="387" y="834"/>
                  </a:cubicBezTo>
                  <a:cubicBezTo>
                    <a:pt x="388" y="833"/>
                    <a:pt x="389" y="832"/>
                    <a:pt x="390" y="832"/>
                  </a:cubicBezTo>
                  <a:cubicBezTo>
                    <a:pt x="390" y="832"/>
                    <a:pt x="391" y="832"/>
                    <a:pt x="391" y="832"/>
                  </a:cubicBezTo>
                  <a:cubicBezTo>
                    <a:pt x="393" y="832"/>
                    <a:pt x="394" y="833"/>
                    <a:pt x="395" y="834"/>
                  </a:cubicBezTo>
                  <a:cubicBezTo>
                    <a:pt x="396" y="834"/>
                    <a:pt x="396" y="833"/>
                    <a:pt x="396" y="833"/>
                  </a:cubicBezTo>
                  <a:cubicBezTo>
                    <a:pt x="396" y="833"/>
                    <a:pt x="397" y="833"/>
                    <a:pt x="398" y="833"/>
                  </a:cubicBezTo>
                  <a:cubicBezTo>
                    <a:pt x="399" y="832"/>
                    <a:pt x="401" y="831"/>
                    <a:pt x="402" y="830"/>
                  </a:cubicBezTo>
                  <a:cubicBezTo>
                    <a:pt x="403" y="830"/>
                    <a:pt x="404" y="830"/>
                    <a:pt x="405" y="830"/>
                  </a:cubicBezTo>
                  <a:cubicBezTo>
                    <a:pt x="408" y="830"/>
                    <a:pt x="411" y="831"/>
                    <a:pt x="412" y="832"/>
                  </a:cubicBezTo>
                  <a:cubicBezTo>
                    <a:pt x="414" y="834"/>
                    <a:pt x="415" y="837"/>
                    <a:pt x="415" y="839"/>
                  </a:cubicBezTo>
                  <a:cubicBezTo>
                    <a:pt x="415" y="839"/>
                    <a:pt x="416" y="840"/>
                    <a:pt x="416" y="840"/>
                  </a:cubicBezTo>
                  <a:cubicBezTo>
                    <a:pt x="416" y="841"/>
                    <a:pt x="416" y="841"/>
                    <a:pt x="416" y="841"/>
                  </a:cubicBezTo>
                  <a:cubicBezTo>
                    <a:pt x="416" y="841"/>
                    <a:pt x="416" y="841"/>
                    <a:pt x="416" y="841"/>
                  </a:cubicBezTo>
                  <a:cubicBezTo>
                    <a:pt x="417" y="841"/>
                    <a:pt x="418" y="840"/>
                    <a:pt x="419" y="840"/>
                  </a:cubicBezTo>
                  <a:cubicBezTo>
                    <a:pt x="419" y="839"/>
                    <a:pt x="420" y="839"/>
                    <a:pt x="420" y="839"/>
                  </a:cubicBezTo>
                  <a:cubicBezTo>
                    <a:pt x="421" y="839"/>
                    <a:pt x="421" y="838"/>
                    <a:pt x="421" y="838"/>
                  </a:cubicBezTo>
                  <a:cubicBezTo>
                    <a:pt x="424" y="837"/>
                    <a:pt x="426" y="836"/>
                    <a:pt x="427" y="836"/>
                  </a:cubicBezTo>
                  <a:cubicBezTo>
                    <a:pt x="428" y="835"/>
                    <a:pt x="431" y="835"/>
                    <a:pt x="433" y="835"/>
                  </a:cubicBezTo>
                  <a:cubicBezTo>
                    <a:pt x="434" y="835"/>
                    <a:pt x="434" y="835"/>
                    <a:pt x="435" y="835"/>
                  </a:cubicBezTo>
                  <a:cubicBezTo>
                    <a:pt x="437" y="835"/>
                    <a:pt x="438" y="836"/>
                    <a:pt x="440" y="837"/>
                  </a:cubicBezTo>
                  <a:cubicBezTo>
                    <a:pt x="440" y="837"/>
                    <a:pt x="440" y="837"/>
                    <a:pt x="440" y="837"/>
                  </a:cubicBezTo>
                  <a:cubicBezTo>
                    <a:pt x="441" y="837"/>
                    <a:pt x="443" y="836"/>
                    <a:pt x="444" y="836"/>
                  </a:cubicBezTo>
                  <a:cubicBezTo>
                    <a:pt x="445" y="836"/>
                    <a:pt x="445" y="836"/>
                    <a:pt x="445" y="836"/>
                  </a:cubicBezTo>
                  <a:cubicBezTo>
                    <a:pt x="445" y="836"/>
                    <a:pt x="445" y="836"/>
                    <a:pt x="445" y="836"/>
                  </a:cubicBezTo>
                  <a:cubicBezTo>
                    <a:pt x="446" y="836"/>
                    <a:pt x="448" y="837"/>
                    <a:pt x="449" y="837"/>
                  </a:cubicBezTo>
                  <a:cubicBezTo>
                    <a:pt x="449" y="837"/>
                    <a:pt x="449" y="836"/>
                    <a:pt x="449" y="836"/>
                  </a:cubicBezTo>
                  <a:cubicBezTo>
                    <a:pt x="448" y="833"/>
                    <a:pt x="449" y="830"/>
                    <a:pt x="450" y="828"/>
                  </a:cubicBezTo>
                  <a:cubicBezTo>
                    <a:pt x="451" y="827"/>
                    <a:pt x="453" y="826"/>
                    <a:pt x="454" y="825"/>
                  </a:cubicBezTo>
                  <a:cubicBezTo>
                    <a:pt x="454" y="825"/>
                    <a:pt x="454" y="825"/>
                    <a:pt x="454" y="825"/>
                  </a:cubicBezTo>
                  <a:cubicBezTo>
                    <a:pt x="455" y="824"/>
                    <a:pt x="455" y="823"/>
                    <a:pt x="456" y="823"/>
                  </a:cubicBezTo>
                  <a:cubicBezTo>
                    <a:pt x="456" y="823"/>
                    <a:pt x="456" y="823"/>
                    <a:pt x="456" y="823"/>
                  </a:cubicBezTo>
                  <a:cubicBezTo>
                    <a:pt x="455" y="821"/>
                    <a:pt x="455" y="820"/>
                    <a:pt x="455" y="818"/>
                  </a:cubicBezTo>
                  <a:cubicBezTo>
                    <a:pt x="455" y="816"/>
                    <a:pt x="457" y="813"/>
                    <a:pt x="459" y="811"/>
                  </a:cubicBezTo>
                  <a:cubicBezTo>
                    <a:pt x="460" y="810"/>
                    <a:pt x="462" y="810"/>
                    <a:pt x="465" y="810"/>
                  </a:cubicBezTo>
                  <a:cubicBezTo>
                    <a:pt x="466" y="810"/>
                    <a:pt x="466" y="810"/>
                    <a:pt x="467" y="810"/>
                  </a:cubicBezTo>
                  <a:cubicBezTo>
                    <a:pt x="467" y="809"/>
                    <a:pt x="468" y="808"/>
                    <a:pt x="469" y="807"/>
                  </a:cubicBezTo>
                  <a:cubicBezTo>
                    <a:pt x="470" y="806"/>
                    <a:pt x="471" y="805"/>
                    <a:pt x="473" y="805"/>
                  </a:cubicBezTo>
                  <a:cubicBezTo>
                    <a:pt x="475" y="805"/>
                    <a:pt x="478" y="807"/>
                    <a:pt x="479" y="808"/>
                  </a:cubicBezTo>
                  <a:cubicBezTo>
                    <a:pt x="481" y="809"/>
                    <a:pt x="482" y="810"/>
                    <a:pt x="482" y="812"/>
                  </a:cubicBezTo>
                  <a:cubicBezTo>
                    <a:pt x="483" y="812"/>
                    <a:pt x="485" y="812"/>
                    <a:pt x="486" y="814"/>
                  </a:cubicBezTo>
                  <a:cubicBezTo>
                    <a:pt x="488" y="815"/>
                    <a:pt x="489" y="817"/>
                    <a:pt x="490" y="821"/>
                  </a:cubicBezTo>
                  <a:cubicBezTo>
                    <a:pt x="490" y="822"/>
                    <a:pt x="490" y="824"/>
                    <a:pt x="490" y="825"/>
                  </a:cubicBezTo>
                  <a:cubicBezTo>
                    <a:pt x="490" y="825"/>
                    <a:pt x="490" y="826"/>
                    <a:pt x="490" y="826"/>
                  </a:cubicBezTo>
                  <a:cubicBezTo>
                    <a:pt x="490" y="826"/>
                    <a:pt x="490" y="826"/>
                    <a:pt x="491" y="826"/>
                  </a:cubicBezTo>
                  <a:cubicBezTo>
                    <a:pt x="492" y="827"/>
                    <a:pt x="494" y="828"/>
                    <a:pt x="495" y="831"/>
                  </a:cubicBezTo>
                  <a:cubicBezTo>
                    <a:pt x="496" y="833"/>
                    <a:pt x="496" y="836"/>
                    <a:pt x="496" y="838"/>
                  </a:cubicBezTo>
                  <a:cubicBezTo>
                    <a:pt x="496" y="838"/>
                    <a:pt x="496" y="839"/>
                    <a:pt x="496" y="839"/>
                  </a:cubicBezTo>
                  <a:cubicBezTo>
                    <a:pt x="496" y="840"/>
                    <a:pt x="495" y="840"/>
                    <a:pt x="495" y="841"/>
                  </a:cubicBezTo>
                  <a:cubicBezTo>
                    <a:pt x="496" y="841"/>
                    <a:pt x="496" y="841"/>
                    <a:pt x="496" y="842"/>
                  </a:cubicBezTo>
                  <a:cubicBezTo>
                    <a:pt x="497" y="842"/>
                    <a:pt x="498" y="844"/>
                    <a:pt x="499" y="845"/>
                  </a:cubicBezTo>
                  <a:cubicBezTo>
                    <a:pt x="499" y="846"/>
                    <a:pt x="500" y="846"/>
                    <a:pt x="500" y="846"/>
                  </a:cubicBezTo>
                  <a:cubicBezTo>
                    <a:pt x="500" y="847"/>
                    <a:pt x="500" y="847"/>
                    <a:pt x="500" y="847"/>
                  </a:cubicBezTo>
                  <a:cubicBezTo>
                    <a:pt x="501" y="848"/>
                    <a:pt x="502" y="849"/>
                    <a:pt x="503" y="850"/>
                  </a:cubicBezTo>
                  <a:cubicBezTo>
                    <a:pt x="504" y="851"/>
                    <a:pt x="504" y="853"/>
                    <a:pt x="504" y="855"/>
                  </a:cubicBezTo>
                  <a:cubicBezTo>
                    <a:pt x="505" y="856"/>
                    <a:pt x="505" y="857"/>
                    <a:pt x="505" y="857"/>
                  </a:cubicBezTo>
                  <a:cubicBezTo>
                    <a:pt x="505" y="858"/>
                    <a:pt x="506" y="858"/>
                    <a:pt x="507" y="858"/>
                  </a:cubicBezTo>
                  <a:cubicBezTo>
                    <a:pt x="507" y="858"/>
                    <a:pt x="507" y="858"/>
                    <a:pt x="507" y="858"/>
                  </a:cubicBezTo>
                  <a:cubicBezTo>
                    <a:pt x="509" y="858"/>
                    <a:pt x="509" y="858"/>
                    <a:pt x="509" y="858"/>
                  </a:cubicBezTo>
                  <a:cubicBezTo>
                    <a:pt x="519" y="772"/>
                    <a:pt x="519" y="772"/>
                    <a:pt x="519" y="772"/>
                  </a:cubicBezTo>
                  <a:cubicBezTo>
                    <a:pt x="552" y="776"/>
                    <a:pt x="552" y="776"/>
                    <a:pt x="552" y="776"/>
                  </a:cubicBezTo>
                  <a:cubicBezTo>
                    <a:pt x="552" y="776"/>
                    <a:pt x="562" y="779"/>
                    <a:pt x="566" y="780"/>
                  </a:cubicBezTo>
                  <a:cubicBezTo>
                    <a:pt x="574" y="782"/>
                    <a:pt x="590" y="782"/>
                    <a:pt x="598" y="783"/>
                  </a:cubicBezTo>
                  <a:cubicBezTo>
                    <a:pt x="602" y="783"/>
                    <a:pt x="608" y="783"/>
                    <a:pt x="611" y="783"/>
                  </a:cubicBezTo>
                  <a:cubicBezTo>
                    <a:pt x="615" y="783"/>
                    <a:pt x="622" y="786"/>
                    <a:pt x="626" y="786"/>
                  </a:cubicBezTo>
                  <a:cubicBezTo>
                    <a:pt x="629" y="786"/>
                    <a:pt x="636" y="784"/>
                    <a:pt x="636" y="784"/>
                  </a:cubicBezTo>
                  <a:cubicBezTo>
                    <a:pt x="673" y="789"/>
                    <a:pt x="673" y="789"/>
                    <a:pt x="673" y="789"/>
                  </a:cubicBezTo>
                  <a:cubicBezTo>
                    <a:pt x="753" y="797"/>
                    <a:pt x="753" y="797"/>
                    <a:pt x="753" y="797"/>
                  </a:cubicBezTo>
                  <a:cubicBezTo>
                    <a:pt x="791" y="801"/>
                    <a:pt x="791" y="801"/>
                    <a:pt x="791" y="801"/>
                  </a:cubicBezTo>
                  <a:cubicBezTo>
                    <a:pt x="863" y="808"/>
                    <a:pt x="863" y="808"/>
                    <a:pt x="863" y="808"/>
                  </a:cubicBezTo>
                  <a:cubicBezTo>
                    <a:pt x="955" y="815"/>
                    <a:pt x="955" y="815"/>
                    <a:pt x="955" y="815"/>
                  </a:cubicBezTo>
                  <a:cubicBezTo>
                    <a:pt x="1109" y="828"/>
                    <a:pt x="1109" y="828"/>
                    <a:pt x="1109" y="828"/>
                  </a:cubicBezTo>
                  <a:cubicBezTo>
                    <a:pt x="1260" y="836"/>
                    <a:pt x="1260" y="836"/>
                    <a:pt x="1260" y="836"/>
                  </a:cubicBezTo>
                  <a:cubicBezTo>
                    <a:pt x="1380" y="842"/>
                    <a:pt x="1380" y="842"/>
                    <a:pt x="1380" y="842"/>
                  </a:cubicBezTo>
                  <a:cubicBezTo>
                    <a:pt x="1383" y="842"/>
                    <a:pt x="1383" y="842"/>
                    <a:pt x="1383" y="842"/>
                  </a:cubicBezTo>
                  <a:cubicBezTo>
                    <a:pt x="1390" y="677"/>
                    <a:pt x="1390" y="677"/>
                    <a:pt x="1390" y="677"/>
                  </a:cubicBezTo>
                  <a:cubicBezTo>
                    <a:pt x="1411" y="148"/>
                    <a:pt x="1411" y="148"/>
                    <a:pt x="1411" y="14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 name="Freeform 29">
              <a:extLst>
                <a:ext uri="{FF2B5EF4-FFF2-40B4-BE49-F238E27FC236}">
                  <a16:creationId xmlns:a16="http://schemas.microsoft.com/office/drawing/2014/main" id="{3E77448F-2C04-43FF-82D8-791BAEA1AAB8}"/>
                </a:ext>
              </a:extLst>
            </p:cNvPr>
            <p:cNvSpPr>
              <a:spLocks/>
            </p:cNvSpPr>
            <p:nvPr/>
          </p:nvSpPr>
          <p:spPr bwMode="auto">
            <a:xfrm>
              <a:off x="1512888" y="2957516"/>
              <a:ext cx="631824" cy="800101"/>
            </a:xfrm>
            <a:custGeom>
              <a:avLst/>
              <a:gdLst>
                <a:gd name="T0" fmla="*/ 328 w 398"/>
                <a:gd name="T1" fmla="*/ 124 h 504"/>
                <a:gd name="T2" fmla="*/ 259 w 398"/>
                <a:gd name="T3" fmla="*/ 117 h 504"/>
                <a:gd name="T4" fmla="*/ 270 w 398"/>
                <a:gd name="T5" fmla="*/ 25 h 504"/>
                <a:gd name="T6" fmla="*/ 241 w 398"/>
                <a:gd name="T7" fmla="*/ 23 h 504"/>
                <a:gd name="T8" fmla="*/ 137 w 398"/>
                <a:gd name="T9" fmla="*/ 10 h 504"/>
                <a:gd name="T10" fmla="*/ 69 w 398"/>
                <a:gd name="T11" fmla="*/ 0 h 504"/>
                <a:gd name="T12" fmla="*/ 66 w 398"/>
                <a:gd name="T13" fmla="*/ 18 h 504"/>
                <a:gd name="T14" fmla="*/ 44 w 398"/>
                <a:gd name="T15" fmla="*/ 162 h 504"/>
                <a:gd name="T16" fmla="*/ 21 w 398"/>
                <a:gd name="T17" fmla="*/ 319 h 504"/>
                <a:gd name="T18" fmla="*/ 2 w 398"/>
                <a:gd name="T19" fmla="*/ 443 h 504"/>
                <a:gd name="T20" fmla="*/ 0 w 398"/>
                <a:gd name="T21" fmla="*/ 459 h 504"/>
                <a:gd name="T22" fmla="*/ 78 w 398"/>
                <a:gd name="T23" fmla="*/ 470 h 504"/>
                <a:gd name="T24" fmla="*/ 161 w 398"/>
                <a:gd name="T25" fmla="*/ 480 h 504"/>
                <a:gd name="T26" fmla="*/ 253 w 398"/>
                <a:gd name="T27" fmla="*/ 491 h 504"/>
                <a:gd name="T28" fmla="*/ 348 w 398"/>
                <a:gd name="T29" fmla="*/ 502 h 504"/>
                <a:gd name="T30" fmla="*/ 363 w 398"/>
                <a:gd name="T31" fmla="*/ 504 h 504"/>
                <a:gd name="T32" fmla="*/ 371 w 398"/>
                <a:gd name="T33" fmla="*/ 416 h 504"/>
                <a:gd name="T34" fmla="*/ 373 w 398"/>
                <a:gd name="T35" fmla="*/ 396 h 504"/>
                <a:gd name="T36" fmla="*/ 372 w 398"/>
                <a:gd name="T37" fmla="*/ 382 h 504"/>
                <a:gd name="T38" fmla="*/ 375 w 398"/>
                <a:gd name="T39" fmla="*/ 363 h 504"/>
                <a:gd name="T40" fmla="*/ 380 w 398"/>
                <a:gd name="T41" fmla="*/ 313 h 504"/>
                <a:gd name="T42" fmla="*/ 387 w 398"/>
                <a:gd name="T43" fmla="*/ 244 h 504"/>
                <a:gd name="T44" fmla="*/ 398 w 398"/>
                <a:gd name="T45" fmla="*/ 131 h 504"/>
                <a:gd name="T46" fmla="*/ 328 w 398"/>
                <a:gd name="T47" fmla="*/ 12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8" h="504">
                  <a:moveTo>
                    <a:pt x="328" y="124"/>
                  </a:moveTo>
                  <a:lnTo>
                    <a:pt x="259" y="117"/>
                  </a:lnTo>
                  <a:lnTo>
                    <a:pt x="270" y="25"/>
                  </a:lnTo>
                  <a:lnTo>
                    <a:pt x="241" y="23"/>
                  </a:lnTo>
                  <a:lnTo>
                    <a:pt x="137" y="10"/>
                  </a:lnTo>
                  <a:lnTo>
                    <a:pt x="69" y="0"/>
                  </a:lnTo>
                  <a:lnTo>
                    <a:pt x="66" y="18"/>
                  </a:lnTo>
                  <a:lnTo>
                    <a:pt x="44" y="162"/>
                  </a:lnTo>
                  <a:lnTo>
                    <a:pt x="21" y="319"/>
                  </a:lnTo>
                  <a:lnTo>
                    <a:pt x="2" y="443"/>
                  </a:lnTo>
                  <a:lnTo>
                    <a:pt x="0" y="459"/>
                  </a:lnTo>
                  <a:lnTo>
                    <a:pt x="78" y="470"/>
                  </a:lnTo>
                  <a:lnTo>
                    <a:pt x="161" y="480"/>
                  </a:lnTo>
                  <a:lnTo>
                    <a:pt x="253" y="491"/>
                  </a:lnTo>
                  <a:lnTo>
                    <a:pt x="348" y="502"/>
                  </a:lnTo>
                  <a:lnTo>
                    <a:pt x="363" y="504"/>
                  </a:lnTo>
                  <a:lnTo>
                    <a:pt x="371" y="416"/>
                  </a:lnTo>
                  <a:lnTo>
                    <a:pt x="373" y="396"/>
                  </a:lnTo>
                  <a:lnTo>
                    <a:pt x="372" y="382"/>
                  </a:lnTo>
                  <a:lnTo>
                    <a:pt x="375" y="363"/>
                  </a:lnTo>
                  <a:lnTo>
                    <a:pt x="380" y="313"/>
                  </a:lnTo>
                  <a:lnTo>
                    <a:pt x="387" y="244"/>
                  </a:lnTo>
                  <a:lnTo>
                    <a:pt x="398" y="131"/>
                  </a:lnTo>
                  <a:lnTo>
                    <a:pt x="328" y="124"/>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 name="Freeform 30">
              <a:extLst>
                <a:ext uri="{FF2B5EF4-FFF2-40B4-BE49-F238E27FC236}">
                  <a16:creationId xmlns:a16="http://schemas.microsoft.com/office/drawing/2014/main" id="{97A6B955-E9C3-4A79-A37C-71E81B2ADC3B}"/>
                </a:ext>
              </a:extLst>
            </p:cNvPr>
            <p:cNvSpPr>
              <a:spLocks/>
            </p:cNvSpPr>
            <p:nvPr/>
          </p:nvSpPr>
          <p:spPr bwMode="auto">
            <a:xfrm>
              <a:off x="892176" y="2843216"/>
              <a:ext cx="725486" cy="1119188"/>
            </a:xfrm>
            <a:custGeom>
              <a:avLst/>
              <a:gdLst>
                <a:gd name="T0" fmla="*/ 774 w 861"/>
                <a:gd name="T1" fmla="*/ 122 h 1327"/>
                <a:gd name="T2" fmla="*/ 485 w 861"/>
                <a:gd name="T3" fmla="*/ 73 h 1327"/>
                <a:gd name="T4" fmla="*/ 480 w 861"/>
                <a:gd name="T5" fmla="*/ 72 h 1327"/>
                <a:gd name="T6" fmla="*/ 108 w 861"/>
                <a:gd name="T7" fmla="*/ 0 h 1327"/>
                <a:gd name="T8" fmla="*/ 46 w 861"/>
                <a:gd name="T9" fmla="*/ 295 h 1327"/>
                <a:gd name="T10" fmla="*/ 0 w 861"/>
                <a:gd name="T11" fmla="*/ 508 h 1327"/>
                <a:gd name="T12" fmla="*/ 313 w 861"/>
                <a:gd name="T13" fmla="*/ 936 h 1327"/>
                <a:gd name="T14" fmla="*/ 597 w 861"/>
                <a:gd name="T15" fmla="*/ 1324 h 1327"/>
                <a:gd name="T16" fmla="*/ 599 w 861"/>
                <a:gd name="T17" fmla="*/ 1326 h 1327"/>
                <a:gd name="T18" fmla="*/ 603 w 861"/>
                <a:gd name="T19" fmla="*/ 1323 h 1327"/>
                <a:gd name="T20" fmla="*/ 599 w 861"/>
                <a:gd name="T21" fmla="*/ 1319 h 1327"/>
                <a:gd name="T22" fmla="*/ 601 w 861"/>
                <a:gd name="T23" fmla="*/ 1314 h 1327"/>
                <a:gd name="T24" fmla="*/ 610 w 861"/>
                <a:gd name="T25" fmla="*/ 1313 h 1327"/>
                <a:gd name="T26" fmla="*/ 611 w 861"/>
                <a:gd name="T27" fmla="*/ 1305 h 1327"/>
                <a:gd name="T28" fmla="*/ 611 w 861"/>
                <a:gd name="T29" fmla="*/ 1297 h 1327"/>
                <a:gd name="T30" fmla="*/ 610 w 861"/>
                <a:gd name="T31" fmla="*/ 1284 h 1327"/>
                <a:gd name="T32" fmla="*/ 611 w 861"/>
                <a:gd name="T33" fmla="*/ 1270 h 1327"/>
                <a:gd name="T34" fmla="*/ 605 w 861"/>
                <a:gd name="T35" fmla="*/ 1257 h 1327"/>
                <a:gd name="T36" fmla="*/ 606 w 861"/>
                <a:gd name="T37" fmla="*/ 1243 h 1327"/>
                <a:gd name="T38" fmla="*/ 609 w 861"/>
                <a:gd name="T39" fmla="*/ 1234 h 1327"/>
                <a:gd name="T40" fmla="*/ 610 w 861"/>
                <a:gd name="T41" fmla="*/ 1224 h 1327"/>
                <a:gd name="T42" fmla="*/ 608 w 861"/>
                <a:gd name="T43" fmla="*/ 1217 h 1327"/>
                <a:gd name="T44" fmla="*/ 607 w 861"/>
                <a:gd name="T45" fmla="*/ 1210 h 1327"/>
                <a:gd name="T46" fmla="*/ 610 w 861"/>
                <a:gd name="T47" fmla="*/ 1203 h 1327"/>
                <a:gd name="T48" fmla="*/ 610 w 861"/>
                <a:gd name="T49" fmla="*/ 1191 h 1327"/>
                <a:gd name="T50" fmla="*/ 613 w 861"/>
                <a:gd name="T51" fmla="*/ 1183 h 1327"/>
                <a:gd name="T52" fmla="*/ 611 w 861"/>
                <a:gd name="T53" fmla="*/ 1175 h 1327"/>
                <a:gd name="T54" fmla="*/ 609 w 861"/>
                <a:gd name="T55" fmla="*/ 1168 h 1327"/>
                <a:gd name="T56" fmla="*/ 608 w 861"/>
                <a:gd name="T57" fmla="*/ 1161 h 1327"/>
                <a:gd name="T58" fmla="*/ 612 w 861"/>
                <a:gd name="T59" fmla="*/ 1151 h 1327"/>
                <a:gd name="T60" fmla="*/ 612 w 861"/>
                <a:gd name="T61" fmla="*/ 1141 h 1327"/>
                <a:gd name="T62" fmla="*/ 620 w 861"/>
                <a:gd name="T63" fmla="*/ 1140 h 1327"/>
                <a:gd name="T64" fmla="*/ 628 w 861"/>
                <a:gd name="T65" fmla="*/ 1136 h 1327"/>
                <a:gd name="T66" fmla="*/ 634 w 861"/>
                <a:gd name="T67" fmla="*/ 1135 h 1327"/>
                <a:gd name="T68" fmla="*/ 643 w 861"/>
                <a:gd name="T69" fmla="*/ 1138 h 1327"/>
                <a:gd name="T70" fmla="*/ 647 w 861"/>
                <a:gd name="T71" fmla="*/ 1141 h 1327"/>
                <a:gd name="T72" fmla="*/ 653 w 861"/>
                <a:gd name="T73" fmla="*/ 1142 h 1327"/>
                <a:gd name="T74" fmla="*/ 659 w 861"/>
                <a:gd name="T75" fmla="*/ 1139 h 1327"/>
                <a:gd name="T76" fmla="*/ 667 w 861"/>
                <a:gd name="T77" fmla="*/ 1145 h 1327"/>
                <a:gd name="T78" fmla="*/ 670 w 861"/>
                <a:gd name="T79" fmla="*/ 1152 h 1327"/>
                <a:gd name="T80" fmla="*/ 671 w 861"/>
                <a:gd name="T81" fmla="*/ 1159 h 1327"/>
                <a:gd name="T82" fmla="*/ 678 w 861"/>
                <a:gd name="T83" fmla="*/ 1165 h 1327"/>
                <a:gd name="T84" fmla="*/ 688 w 861"/>
                <a:gd name="T85" fmla="*/ 1165 h 1327"/>
                <a:gd name="T86" fmla="*/ 696 w 861"/>
                <a:gd name="T87" fmla="*/ 1160 h 1327"/>
                <a:gd name="T88" fmla="*/ 698 w 861"/>
                <a:gd name="T89" fmla="*/ 1152 h 1327"/>
                <a:gd name="T90" fmla="*/ 704 w 861"/>
                <a:gd name="T91" fmla="*/ 1147 h 1327"/>
                <a:gd name="T92" fmla="*/ 710 w 861"/>
                <a:gd name="T93" fmla="*/ 1140 h 1327"/>
                <a:gd name="T94" fmla="*/ 731 w 861"/>
                <a:gd name="T95" fmla="*/ 999 h 1327"/>
                <a:gd name="T96" fmla="*/ 771 w 861"/>
                <a:gd name="T97" fmla="*/ 737 h 1327"/>
                <a:gd name="T98" fmla="*/ 856 w 861"/>
                <a:gd name="T99" fmla="*/ 169 h 1327"/>
                <a:gd name="T100" fmla="*/ 832 w 861"/>
                <a:gd name="T101" fmla="*/ 131 h 1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1" h="1327">
                  <a:moveTo>
                    <a:pt x="832" y="131"/>
                  </a:moveTo>
                  <a:cubicBezTo>
                    <a:pt x="774" y="122"/>
                    <a:pt x="774" y="122"/>
                    <a:pt x="774" y="122"/>
                  </a:cubicBezTo>
                  <a:cubicBezTo>
                    <a:pt x="734" y="116"/>
                    <a:pt x="734" y="116"/>
                    <a:pt x="734" y="116"/>
                  </a:cubicBezTo>
                  <a:cubicBezTo>
                    <a:pt x="485" y="73"/>
                    <a:pt x="485" y="73"/>
                    <a:pt x="485" y="73"/>
                  </a:cubicBezTo>
                  <a:cubicBezTo>
                    <a:pt x="485" y="74"/>
                    <a:pt x="485" y="74"/>
                    <a:pt x="485" y="74"/>
                  </a:cubicBezTo>
                  <a:cubicBezTo>
                    <a:pt x="480" y="72"/>
                    <a:pt x="480" y="72"/>
                    <a:pt x="480" y="72"/>
                  </a:cubicBezTo>
                  <a:cubicBezTo>
                    <a:pt x="112" y="1"/>
                    <a:pt x="112" y="1"/>
                    <a:pt x="112" y="1"/>
                  </a:cubicBezTo>
                  <a:cubicBezTo>
                    <a:pt x="108" y="0"/>
                    <a:pt x="108" y="0"/>
                    <a:pt x="108" y="0"/>
                  </a:cubicBezTo>
                  <a:cubicBezTo>
                    <a:pt x="88" y="93"/>
                    <a:pt x="88" y="93"/>
                    <a:pt x="88" y="93"/>
                  </a:cubicBezTo>
                  <a:cubicBezTo>
                    <a:pt x="46" y="295"/>
                    <a:pt x="46" y="295"/>
                    <a:pt x="46" y="295"/>
                  </a:cubicBezTo>
                  <a:cubicBezTo>
                    <a:pt x="4" y="486"/>
                    <a:pt x="4" y="486"/>
                    <a:pt x="4" y="486"/>
                  </a:cubicBezTo>
                  <a:cubicBezTo>
                    <a:pt x="0" y="508"/>
                    <a:pt x="0" y="508"/>
                    <a:pt x="0" y="508"/>
                  </a:cubicBezTo>
                  <a:cubicBezTo>
                    <a:pt x="75" y="611"/>
                    <a:pt x="75" y="611"/>
                    <a:pt x="75" y="611"/>
                  </a:cubicBezTo>
                  <a:cubicBezTo>
                    <a:pt x="313" y="936"/>
                    <a:pt x="313" y="936"/>
                    <a:pt x="313" y="936"/>
                  </a:cubicBezTo>
                  <a:cubicBezTo>
                    <a:pt x="450" y="1124"/>
                    <a:pt x="450" y="1124"/>
                    <a:pt x="450" y="1124"/>
                  </a:cubicBezTo>
                  <a:cubicBezTo>
                    <a:pt x="597" y="1324"/>
                    <a:pt x="597" y="1324"/>
                    <a:pt x="597" y="1324"/>
                  </a:cubicBezTo>
                  <a:cubicBezTo>
                    <a:pt x="598" y="1325"/>
                    <a:pt x="598" y="1326"/>
                    <a:pt x="599" y="1327"/>
                  </a:cubicBezTo>
                  <a:cubicBezTo>
                    <a:pt x="599" y="1326"/>
                    <a:pt x="599" y="1326"/>
                    <a:pt x="599" y="1326"/>
                  </a:cubicBezTo>
                  <a:cubicBezTo>
                    <a:pt x="600" y="1326"/>
                    <a:pt x="602" y="1326"/>
                    <a:pt x="602" y="1325"/>
                  </a:cubicBezTo>
                  <a:cubicBezTo>
                    <a:pt x="603" y="1325"/>
                    <a:pt x="603" y="1323"/>
                    <a:pt x="603" y="1323"/>
                  </a:cubicBezTo>
                  <a:cubicBezTo>
                    <a:pt x="603" y="1322"/>
                    <a:pt x="602" y="1320"/>
                    <a:pt x="602" y="1320"/>
                  </a:cubicBezTo>
                  <a:cubicBezTo>
                    <a:pt x="601" y="1319"/>
                    <a:pt x="600" y="1319"/>
                    <a:pt x="599" y="1319"/>
                  </a:cubicBezTo>
                  <a:cubicBezTo>
                    <a:pt x="599" y="1318"/>
                    <a:pt x="599" y="1317"/>
                    <a:pt x="599" y="1316"/>
                  </a:cubicBezTo>
                  <a:cubicBezTo>
                    <a:pt x="599" y="1315"/>
                    <a:pt x="600" y="1314"/>
                    <a:pt x="601" y="1314"/>
                  </a:cubicBezTo>
                  <a:cubicBezTo>
                    <a:pt x="602" y="1314"/>
                    <a:pt x="604" y="1315"/>
                    <a:pt x="605" y="1315"/>
                  </a:cubicBezTo>
                  <a:cubicBezTo>
                    <a:pt x="606" y="1314"/>
                    <a:pt x="609" y="1314"/>
                    <a:pt x="610" y="1313"/>
                  </a:cubicBezTo>
                  <a:cubicBezTo>
                    <a:pt x="610" y="1313"/>
                    <a:pt x="611" y="1311"/>
                    <a:pt x="611" y="1310"/>
                  </a:cubicBezTo>
                  <a:cubicBezTo>
                    <a:pt x="612" y="1309"/>
                    <a:pt x="611" y="1306"/>
                    <a:pt x="611" y="1305"/>
                  </a:cubicBezTo>
                  <a:cubicBezTo>
                    <a:pt x="611" y="1304"/>
                    <a:pt x="612" y="1303"/>
                    <a:pt x="612" y="1302"/>
                  </a:cubicBezTo>
                  <a:cubicBezTo>
                    <a:pt x="612" y="1301"/>
                    <a:pt x="611" y="1298"/>
                    <a:pt x="611" y="1297"/>
                  </a:cubicBezTo>
                  <a:cubicBezTo>
                    <a:pt x="611" y="1295"/>
                    <a:pt x="612" y="1291"/>
                    <a:pt x="612" y="1289"/>
                  </a:cubicBezTo>
                  <a:cubicBezTo>
                    <a:pt x="612" y="1288"/>
                    <a:pt x="610" y="1286"/>
                    <a:pt x="610" y="1284"/>
                  </a:cubicBezTo>
                  <a:cubicBezTo>
                    <a:pt x="610" y="1283"/>
                    <a:pt x="612" y="1280"/>
                    <a:pt x="612" y="1278"/>
                  </a:cubicBezTo>
                  <a:cubicBezTo>
                    <a:pt x="612" y="1276"/>
                    <a:pt x="611" y="1272"/>
                    <a:pt x="611" y="1270"/>
                  </a:cubicBezTo>
                  <a:cubicBezTo>
                    <a:pt x="610" y="1268"/>
                    <a:pt x="609" y="1265"/>
                    <a:pt x="609" y="1263"/>
                  </a:cubicBezTo>
                  <a:cubicBezTo>
                    <a:pt x="608" y="1261"/>
                    <a:pt x="605" y="1259"/>
                    <a:pt x="605" y="1257"/>
                  </a:cubicBezTo>
                  <a:cubicBezTo>
                    <a:pt x="604" y="1255"/>
                    <a:pt x="604" y="1252"/>
                    <a:pt x="604" y="1250"/>
                  </a:cubicBezTo>
                  <a:cubicBezTo>
                    <a:pt x="604" y="1248"/>
                    <a:pt x="605" y="1245"/>
                    <a:pt x="606" y="1243"/>
                  </a:cubicBezTo>
                  <a:cubicBezTo>
                    <a:pt x="606" y="1243"/>
                    <a:pt x="608" y="1242"/>
                    <a:pt x="608" y="1241"/>
                  </a:cubicBezTo>
                  <a:cubicBezTo>
                    <a:pt x="609" y="1240"/>
                    <a:pt x="608" y="1236"/>
                    <a:pt x="609" y="1234"/>
                  </a:cubicBezTo>
                  <a:cubicBezTo>
                    <a:pt x="609" y="1232"/>
                    <a:pt x="611" y="1230"/>
                    <a:pt x="611" y="1229"/>
                  </a:cubicBezTo>
                  <a:cubicBezTo>
                    <a:pt x="611" y="1228"/>
                    <a:pt x="611" y="1225"/>
                    <a:pt x="610" y="1224"/>
                  </a:cubicBezTo>
                  <a:cubicBezTo>
                    <a:pt x="610" y="1223"/>
                    <a:pt x="607" y="1221"/>
                    <a:pt x="607" y="1220"/>
                  </a:cubicBezTo>
                  <a:cubicBezTo>
                    <a:pt x="606" y="1219"/>
                    <a:pt x="608" y="1218"/>
                    <a:pt x="608" y="1217"/>
                  </a:cubicBezTo>
                  <a:cubicBezTo>
                    <a:pt x="609" y="1216"/>
                    <a:pt x="609" y="1214"/>
                    <a:pt x="609" y="1213"/>
                  </a:cubicBezTo>
                  <a:cubicBezTo>
                    <a:pt x="609" y="1213"/>
                    <a:pt x="607" y="1211"/>
                    <a:pt x="607" y="1210"/>
                  </a:cubicBezTo>
                  <a:cubicBezTo>
                    <a:pt x="607" y="1209"/>
                    <a:pt x="607" y="1207"/>
                    <a:pt x="607" y="1206"/>
                  </a:cubicBezTo>
                  <a:cubicBezTo>
                    <a:pt x="607" y="1205"/>
                    <a:pt x="609" y="1204"/>
                    <a:pt x="610" y="1203"/>
                  </a:cubicBezTo>
                  <a:cubicBezTo>
                    <a:pt x="610" y="1201"/>
                    <a:pt x="609" y="1199"/>
                    <a:pt x="609" y="1197"/>
                  </a:cubicBezTo>
                  <a:cubicBezTo>
                    <a:pt x="609" y="1196"/>
                    <a:pt x="610" y="1193"/>
                    <a:pt x="610" y="1191"/>
                  </a:cubicBezTo>
                  <a:cubicBezTo>
                    <a:pt x="610" y="1190"/>
                    <a:pt x="610" y="1186"/>
                    <a:pt x="611" y="1185"/>
                  </a:cubicBezTo>
                  <a:cubicBezTo>
                    <a:pt x="611" y="1184"/>
                    <a:pt x="613" y="1183"/>
                    <a:pt x="613" y="1183"/>
                  </a:cubicBezTo>
                  <a:cubicBezTo>
                    <a:pt x="614" y="1182"/>
                    <a:pt x="615" y="1180"/>
                    <a:pt x="615" y="1179"/>
                  </a:cubicBezTo>
                  <a:cubicBezTo>
                    <a:pt x="614" y="1178"/>
                    <a:pt x="612" y="1177"/>
                    <a:pt x="611" y="1175"/>
                  </a:cubicBezTo>
                  <a:cubicBezTo>
                    <a:pt x="611" y="1174"/>
                    <a:pt x="612" y="1172"/>
                    <a:pt x="611" y="1170"/>
                  </a:cubicBezTo>
                  <a:cubicBezTo>
                    <a:pt x="611" y="1170"/>
                    <a:pt x="609" y="1169"/>
                    <a:pt x="609" y="1168"/>
                  </a:cubicBezTo>
                  <a:cubicBezTo>
                    <a:pt x="609" y="1167"/>
                    <a:pt x="610" y="1165"/>
                    <a:pt x="610" y="1164"/>
                  </a:cubicBezTo>
                  <a:cubicBezTo>
                    <a:pt x="610" y="1163"/>
                    <a:pt x="608" y="1162"/>
                    <a:pt x="608" y="1161"/>
                  </a:cubicBezTo>
                  <a:cubicBezTo>
                    <a:pt x="608" y="1159"/>
                    <a:pt x="610" y="1157"/>
                    <a:pt x="611" y="1155"/>
                  </a:cubicBezTo>
                  <a:cubicBezTo>
                    <a:pt x="611" y="1154"/>
                    <a:pt x="612" y="1152"/>
                    <a:pt x="612" y="1151"/>
                  </a:cubicBezTo>
                  <a:cubicBezTo>
                    <a:pt x="612" y="1150"/>
                    <a:pt x="610" y="1148"/>
                    <a:pt x="610" y="1146"/>
                  </a:cubicBezTo>
                  <a:cubicBezTo>
                    <a:pt x="610" y="1145"/>
                    <a:pt x="611" y="1142"/>
                    <a:pt x="612" y="1141"/>
                  </a:cubicBezTo>
                  <a:cubicBezTo>
                    <a:pt x="613" y="1140"/>
                    <a:pt x="614" y="1139"/>
                    <a:pt x="615" y="1139"/>
                  </a:cubicBezTo>
                  <a:cubicBezTo>
                    <a:pt x="616" y="1139"/>
                    <a:pt x="619" y="1140"/>
                    <a:pt x="620" y="1140"/>
                  </a:cubicBezTo>
                  <a:cubicBezTo>
                    <a:pt x="621" y="1140"/>
                    <a:pt x="623" y="1139"/>
                    <a:pt x="624" y="1139"/>
                  </a:cubicBezTo>
                  <a:cubicBezTo>
                    <a:pt x="625" y="1139"/>
                    <a:pt x="626" y="1136"/>
                    <a:pt x="628" y="1136"/>
                  </a:cubicBezTo>
                  <a:cubicBezTo>
                    <a:pt x="629" y="1136"/>
                    <a:pt x="630" y="1139"/>
                    <a:pt x="631" y="1139"/>
                  </a:cubicBezTo>
                  <a:cubicBezTo>
                    <a:pt x="632" y="1139"/>
                    <a:pt x="633" y="1136"/>
                    <a:pt x="634" y="1135"/>
                  </a:cubicBezTo>
                  <a:cubicBezTo>
                    <a:pt x="635" y="1135"/>
                    <a:pt x="637" y="1135"/>
                    <a:pt x="639" y="1135"/>
                  </a:cubicBezTo>
                  <a:cubicBezTo>
                    <a:pt x="640" y="1135"/>
                    <a:pt x="641" y="1137"/>
                    <a:pt x="643" y="1138"/>
                  </a:cubicBezTo>
                  <a:cubicBezTo>
                    <a:pt x="643" y="1138"/>
                    <a:pt x="645" y="1137"/>
                    <a:pt x="646" y="1138"/>
                  </a:cubicBezTo>
                  <a:cubicBezTo>
                    <a:pt x="646" y="1138"/>
                    <a:pt x="646" y="1140"/>
                    <a:pt x="647" y="1141"/>
                  </a:cubicBezTo>
                  <a:cubicBezTo>
                    <a:pt x="648" y="1141"/>
                    <a:pt x="650" y="1140"/>
                    <a:pt x="651" y="1140"/>
                  </a:cubicBezTo>
                  <a:cubicBezTo>
                    <a:pt x="652" y="1140"/>
                    <a:pt x="653" y="1142"/>
                    <a:pt x="653" y="1142"/>
                  </a:cubicBezTo>
                  <a:cubicBezTo>
                    <a:pt x="654" y="1143"/>
                    <a:pt x="656" y="1142"/>
                    <a:pt x="656" y="1142"/>
                  </a:cubicBezTo>
                  <a:cubicBezTo>
                    <a:pt x="657" y="1142"/>
                    <a:pt x="658" y="1140"/>
                    <a:pt x="659" y="1139"/>
                  </a:cubicBezTo>
                  <a:cubicBezTo>
                    <a:pt x="660" y="1139"/>
                    <a:pt x="662" y="1139"/>
                    <a:pt x="663" y="1140"/>
                  </a:cubicBezTo>
                  <a:cubicBezTo>
                    <a:pt x="664" y="1141"/>
                    <a:pt x="666" y="1143"/>
                    <a:pt x="667" y="1145"/>
                  </a:cubicBezTo>
                  <a:cubicBezTo>
                    <a:pt x="667" y="1146"/>
                    <a:pt x="668" y="1148"/>
                    <a:pt x="668" y="1149"/>
                  </a:cubicBezTo>
                  <a:cubicBezTo>
                    <a:pt x="669" y="1150"/>
                    <a:pt x="670" y="1151"/>
                    <a:pt x="670" y="1152"/>
                  </a:cubicBezTo>
                  <a:cubicBezTo>
                    <a:pt x="671" y="1153"/>
                    <a:pt x="670" y="1155"/>
                    <a:pt x="670" y="1156"/>
                  </a:cubicBezTo>
                  <a:cubicBezTo>
                    <a:pt x="670" y="1157"/>
                    <a:pt x="671" y="1158"/>
                    <a:pt x="671" y="1159"/>
                  </a:cubicBezTo>
                  <a:cubicBezTo>
                    <a:pt x="672" y="1160"/>
                    <a:pt x="675" y="1160"/>
                    <a:pt x="675" y="1160"/>
                  </a:cubicBezTo>
                  <a:cubicBezTo>
                    <a:pt x="677" y="1161"/>
                    <a:pt x="677" y="1165"/>
                    <a:pt x="678" y="1165"/>
                  </a:cubicBezTo>
                  <a:cubicBezTo>
                    <a:pt x="679" y="1166"/>
                    <a:pt x="681" y="1167"/>
                    <a:pt x="683" y="1167"/>
                  </a:cubicBezTo>
                  <a:cubicBezTo>
                    <a:pt x="684" y="1167"/>
                    <a:pt x="686" y="1165"/>
                    <a:pt x="688" y="1165"/>
                  </a:cubicBezTo>
                  <a:cubicBezTo>
                    <a:pt x="689" y="1165"/>
                    <a:pt x="692" y="1166"/>
                    <a:pt x="693" y="1165"/>
                  </a:cubicBezTo>
                  <a:cubicBezTo>
                    <a:pt x="694" y="1164"/>
                    <a:pt x="695" y="1161"/>
                    <a:pt x="696" y="1160"/>
                  </a:cubicBezTo>
                  <a:cubicBezTo>
                    <a:pt x="696" y="1159"/>
                    <a:pt x="698" y="1157"/>
                    <a:pt x="698" y="1156"/>
                  </a:cubicBezTo>
                  <a:cubicBezTo>
                    <a:pt x="699" y="1155"/>
                    <a:pt x="698" y="1153"/>
                    <a:pt x="698" y="1152"/>
                  </a:cubicBezTo>
                  <a:cubicBezTo>
                    <a:pt x="699" y="1152"/>
                    <a:pt x="701" y="1151"/>
                    <a:pt x="702" y="1150"/>
                  </a:cubicBezTo>
                  <a:cubicBezTo>
                    <a:pt x="703" y="1150"/>
                    <a:pt x="704" y="1148"/>
                    <a:pt x="704" y="1147"/>
                  </a:cubicBezTo>
                  <a:cubicBezTo>
                    <a:pt x="705" y="1146"/>
                    <a:pt x="705" y="1144"/>
                    <a:pt x="706" y="1143"/>
                  </a:cubicBezTo>
                  <a:cubicBezTo>
                    <a:pt x="707" y="1142"/>
                    <a:pt x="710" y="1141"/>
                    <a:pt x="710" y="1140"/>
                  </a:cubicBezTo>
                  <a:cubicBezTo>
                    <a:pt x="711" y="1140"/>
                    <a:pt x="712" y="1137"/>
                    <a:pt x="712" y="1137"/>
                  </a:cubicBezTo>
                  <a:cubicBezTo>
                    <a:pt x="731" y="999"/>
                    <a:pt x="731" y="999"/>
                    <a:pt x="731" y="999"/>
                  </a:cubicBezTo>
                  <a:cubicBezTo>
                    <a:pt x="735" y="970"/>
                    <a:pt x="735" y="970"/>
                    <a:pt x="735" y="970"/>
                  </a:cubicBezTo>
                  <a:cubicBezTo>
                    <a:pt x="771" y="737"/>
                    <a:pt x="771" y="737"/>
                    <a:pt x="771" y="737"/>
                  </a:cubicBezTo>
                  <a:cubicBezTo>
                    <a:pt x="814" y="441"/>
                    <a:pt x="814" y="441"/>
                    <a:pt x="814" y="441"/>
                  </a:cubicBezTo>
                  <a:cubicBezTo>
                    <a:pt x="856" y="169"/>
                    <a:pt x="856" y="169"/>
                    <a:pt x="856" y="169"/>
                  </a:cubicBezTo>
                  <a:cubicBezTo>
                    <a:pt x="861" y="135"/>
                    <a:pt x="861" y="135"/>
                    <a:pt x="861" y="135"/>
                  </a:cubicBezTo>
                  <a:lnTo>
                    <a:pt x="832" y="131"/>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 name="Freeform 31">
              <a:extLst>
                <a:ext uri="{FF2B5EF4-FFF2-40B4-BE49-F238E27FC236}">
                  <a16:creationId xmlns:a16="http://schemas.microsoft.com/office/drawing/2014/main" id="{571DDD21-188E-45FD-9DDF-3ABE5B9F7AFA}"/>
                </a:ext>
              </a:extLst>
            </p:cNvPr>
            <p:cNvSpPr>
              <a:spLocks/>
            </p:cNvSpPr>
            <p:nvPr/>
          </p:nvSpPr>
          <p:spPr bwMode="auto">
            <a:xfrm>
              <a:off x="2730500" y="2027240"/>
              <a:ext cx="765174" cy="455613"/>
            </a:xfrm>
            <a:custGeom>
              <a:avLst/>
              <a:gdLst>
                <a:gd name="T0" fmla="*/ 906 w 907"/>
                <a:gd name="T1" fmla="*/ 506 h 539"/>
                <a:gd name="T2" fmla="*/ 900 w 907"/>
                <a:gd name="T3" fmla="*/ 487 h 539"/>
                <a:gd name="T4" fmla="*/ 899 w 907"/>
                <a:gd name="T5" fmla="*/ 467 h 539"/>
                <a:gd name="T6" fmla="*/ 892 w 907"/>
                <a:gd name="T7" fmla="*/ 458 h 539"/>
                <a:gd name="T8" fmla="*/ 885 w 907"/>
                <a:gd name="T9" fmla="*/ 447 h 539"/>
                <a:gd name="T10" fmla="*/ 881 w 907"/>
                <a:gd name="T11" fmla="*/ 433 h 539"/>
                <a:gd name="T12" fmla="*/ 876 w 907"/>
                <a:gd name="T13" fmla="*/ 415 h 539"/>
                <a:gd name="T14" fmla="*/ 876 w 907"/>
                <a:gd name="T15" fmla="*/ 404 h 539"/>
                <a:gd name="T16" fmla="*/ 875 w 907"/>
                <a:gd name="T17" fmla="*/ 397 h 539"/>
                <a:gd name="T18" fmla="*/ 872 w 907"/>
                <a:gd name="T19" fmla="*/ 382 h 539"/>
                <a:gd name="T20" fmla="*/ 874 w 907"/>
                <a:gd name="T21" fmla="*/ 372 h 539"/>
                <a:gd name="T22" fmla="*/ 872 w 907"/>
                <a:gd name="T23" fmla="*/ 360 h 539"/>
                <a:gd name="T24" fmla="*/ 869 w 907"/>
                <a:gd name="T25" fmla="*/ 354 h 539"/>
                <a:gd name="T26" fmla="*/ 868 w 907"/>
                <a:gd name="T27" fmla="*/ 340 h 539"/>
                <a:gd name="T28" fmla="*/ 866 w 907"/>
                <a:gd name="T29" fmla="*/ 326 h 539"/>
                <a:gd name="T30" fmla="*/ 864 w 907"/>
                <a:gd name="T31" fmla="*/ 316 h 539"/>
                <a:gd name="T32" fmla="*/ 865 w 907"/>
                <a:gd name="T33" fmla="*/ 301 h 539"/>
                <a:gd name="T34" fmla="*/ 862 w 907"/>
                <a:gd name="T35" fmla="*/ 287 h 539"/>
                <a:gd name="T36" fmla="*/ 861 w 907"/>
                <a:gd name="T37" fmla="*/ 277 h 539"/>
                <a:gd name="T38" fmla="*/ 863 w 907"/>
                <a:gd name="T39" fmla="*/ 264 h 539"/>
                <a:gd name="T40" fmla="*/ 861 w 907"/>
                <a:gd name="T41" fmla="*/ 253 h 539"/>
                <a:gd name="T42" fmla="*/ 860 w 907"/>
                <a:gd name="T43" fmla="*/ 242 h 539"/>
                <a:gd name="T44" fmla="*/ 855 w 907"/>
                <a:gd name="T45" fmla="*/ 231 h 539"/>
                <a:gd name="T46" fmla="*/ 851 w 907"/>
                <a:gd name="T47" fmla="*/ 219 h 539"/>
                <a:gd name="T48" fmla="*/ 845 w 907"/>
                <a:gd name="T49" fmla="*/ 210 h 539"/>
                <a:gd name="T50" fmla="*/ 842 w 907"/>
                <a:gd name="T51" fmla="*/ 198 h 539"/>
                <a:gd name="T52" fmla="*/ 839 w 907"/>
                <a:gd name="T53" fmla="*/ 189 h 539"/>
                <a:gd name="T54" fmla="*/ 835 w 907"/>
                <a:gd name="T55" fmla="*/ 181 h 539"/>
                <a:gd name="T56" fmla="*/ 832 w 907"/>
                <a:gd name="T57" fmla="*/ 168 h 539"/>
                <a:gd name="T58" fmla="*/ 828 w 907"/>
                <a:gd name="T59" fmla="*/ 160 h 539"/>
                <a:gd name="T60" fmla="*/ 827 w 907"/>
                <a:gd name="T61" fmla="*/ 154 h 539"/>
                <a:gd name="T62" fmla="*/ 824 w 907"/>
                <a:gd name="T63" fmla="*/ 143 h 539"/>
                <a:gd name="T64" fmla="*/ 825 w 907"/>
                <a:gd name="T65" fmla="*/ 132 h 539"/>
                <a:gd name="T66" fmla="*/ 823 w 907"/>
                <a:gd name="T67" fmla="*/ 117 h 539"/>
                <a:gd name="T68" fmla="*/ 824 w 907"/>
                <a:gd name="T69" fmla="*/ 106 h 539"/>
                <a:gd name="T70" fmla="*/ 820 w 907"/>
                <a:gd name="T71" fmla="*/ 89 h 539"/>
                <a:gd name="T72" fmla="*/ 822 w 907"/>
                <a:gd name="T73" fmla="*/ 76 h 539"/>
                <a:gd name="T74" fmla="*/ 826 w 907"/>
                <a:gd name="T75" fmla="*/ 65 h 539"/>
                <a:gd name="T76" fmla="*/ 824 w 907"/>
                <a:gd name="T77" fmla="*/ 55 h 539"/>
                <a:gd name="T78" fmla="*/ 818 w 907"/>
                <a:gd name="T79" fmla="*/ 39 h 539"/>
                <a:gd name="T80" fmla="*/ 816 w 907"/>
                <a:gd name="T81" fmla="*/ 30 h 539"/>
                <a:gd name="T82" fmla="*/ 809 w 907"/>
                <a:gd name="T83" fmla="*/ 13 h 539"/>
                <a:gd name="T84" fmla="*/ 808 w 907"/>
                <a:gd name="T85" fmla="*/ 3 h 539"/>
                <a:gd name="T86" fmla="*/ 313 w 907"/>
                <a:gd name="T87" fmla="*/ 8 h 539"/>
                <a:gd name="T88" fmla="*/ 0 w 907"/>
                <a:gd name="T89" fmla="*/ 529 h 539"/>
                <a:gd name="T90" fmla="*/ 643 w 907"/>
                <a:gd name="T91" fmla="*/ 539 h 539"/>
                <a:gd name="T92" fmla="*/ 905 w 907"/>
                <a:gd name="T93" fmla="*/ 529 h 539"/>
                <a:gd name="T94" fmla="*/ 906 w 907"/>
                <a:gd name="T95" fmla="*/ 514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07" h="539">
                  <a:moveTo>
                    <a:pt x="906" y="514"/>
                  </a:moveTo>
                  <a:cubicBezTo>
                    <a:pt x="906" y="512"/>
                    <a:pt x="907" y="508"/>
                    <a:pt x="906" y="506"/>
                  </a:cubicBezTo>
                  <a:cubicBezTo>
                    <a:pt x="906" y="503"/>
                    <a:pt x="905" y="499"/>
                    <a:pt x="904" y="497"/>
                  </a:cubicBezTo>
                  <a:cubicBezTo>
                    <a:pt x="903" y="494"/>
                    <a:pt x="901" y="489"/>
                    <a:pt x="900" y="487"/>
                  </a:cubicBezTo>
                  <a:cubicBezTo>
                    <a:pt x="900" y="484"/>
                    <a:pt x="900" y="479"/>
                    <a:pt x="899" y="476"/>
                  </a:cubicBezTo>
                  <a:cubicBezTo>
                    <a:pt x="899" y="474"/>
                    <a:pt x="900" y="469"/>
                    <a:pt x="899" y="467"/>
                  </a:cubicBezTo>
                  <a:cubicBezTo>
                    <a:pt x="899" y="466"/>
                    <a:pt x="897" y="463"/>
                    <a:pt x="896" y="461"/>
                  </a:cubicBezTo>
                  <a:cubicBezTo>
                    <a:pt x="895" y="460"/>
                    <a:pt x="893" y="459"/>
                    <a:pt x="892" y="458"/>
                  </a:cubicBezTo>
                  <a:cubicBezTo>
                    <a:pt x="891" y="457"/>
                    <a:pt x="890" y="453"/>
                    <a:pt x="889" y="452"/>
                  </a:cubicBezTo>
                  <a:cubicBezTo>
                    <a:pt x="888" y="450"/>
                    <a:pt x="886" y="448"/>
                    <a:pt x="885" y="447"/>
                  </a:cubicBezTo>
                  <a:cubicBezTo>
                    <a:pt x="885" y="446"/>
                    <a:pt x="885" y="444"/>
                    <a:pt x="884" y="443"/>
                  </a:cubicBezTo>
                  <a:cubicBezTo>
                    <a:pt x="884" y="440"/>
                    <a:pt x="881" y="436"/>
                    <a:pt x="881" y="433"/>
                  </a:cubicBezTo>
                  <a:cubicBezTo>
                    <a:pt x="880" y="430"/>
                    <a:pt x="882" y="424"/>
                    <a:pt x="881" y="422"/>
                  </a:cubicBezTo>
                  <a:cubicBezTo>
                    <a:pt x="880" y="420"/>
                    <a:pt x="877" y="417"/>
                    <a:pt x="876" y="415"/>
                  </a:cubicBezTo>
                  <a:cubicBezTo>
                    <a:pt x="875" y="414"/>
                    <a:pt x="874" y="411"/>
                    <a:pt x="874" y="409"/>
                  </a:cubicBezTo>
                  <a:cubicBezTo>
                    <a:pt x="874" y="408"/>
                    <a:pt x="876" y="406"/>
                    <a:pt x="876" y="404"/>
                  </a:cubicBezTo>
                  <a:cubicBezTo>
                    <a:pt x="876" y="403"/>
                    <a:pt x="874" y="401"/>
                    <a:pt x="874" y="400"/>
                  </a:cubicBezTo>
                  <a:cubicBezTo>
                    <a:pt x="874" y="399"/>
                    <a:pt x="875" y="398"/>
                    <a:pt x="875" y="397"/>
                  </a:cubicBezTo>
                  <a:cubicBezTo>
                    <a:pt x="875" y="395"/>
                    <a:pt x="875" y="392"/>
                    <a:pt x="875" y="390"/>
                  </a:cubicBezTo>
                  <a:cubicBezTo>
                    <a:pt x="875" y="388"/>
                    <a:pt x="872" y="384"/>
                    <a:pt x="872" y="382"/>
                  </a:cubicBezTo>
                  <a:cubicBezTo>
                    <a:pt x="873" y="380"/>
                    <a:pt x="875" y="379"/>
                    <a:pt x="875" y="378"/>
                  </a:cubicBezTo>
                  <a:cubicBezTo>
                    <a:pt x="875" y="376"/>
                    <a:pt x="874" y="373"/>
                    <a:pt x="874" y="372"/>
                  </a:cubicBezTo>
                  <a:cubicBezTo>
                    <a:pt x="874" y="369"/>
                    <a:pt x="878" y="365"/>
                    <a:pt x="877" y="363"/>
                  </a:cubicBezTo>
                  <a:cubicBezTo>
                    <a:pt x="877" y="362"/>
                    <a:pt x="873" y="362"/>
                    <a:pt x="872" y="360"/>
                  </a:cubicBezTo>
                  <a:cubicBezTo>
                    <a:pt x="872" y="359"/>
                    <a:pt x="872" y="356"/>
                    <a:pt x="871" y="355"/>
                  </a:cubicBezTo>
                  <a:cubicBezTo>
                    <a:pt x="871" y="355"/>
                    <a:pt x="869" y="354"/>
                    <a:pt x="869" y="354"/>
                  </a:cubicBezTo>
                  <a:cubicBezTo>
                    <a:pt x="868" y="352"/>
                    <a:pt x="867" y="349"/>
                    <a:pt x="867" y="348"/>
                  </a:cubicBezTo>
                  <a:cubicBezTo>
                    <a:pt x="867" y="346"/>
                    <a:pt x="868" y="342"/>
                    <a:pt x="868" y="340"/>
                  </a:cubicBezTo>
                  <a:cubicBezTo>
                    <a:pt x="868" y="338"/>
                    <a:pt x="869" y="334"/>
                    <a:pt x="868" y="332"/>
                  </a:cubicBezTo>
                  <a:cubicBezTo>
                    <a:pt x="868" y="330"/>
                    <a:pt x="866" y="327"/>
                    <a:pt x="866" y="326"/>
                  </a:cubicBezTo>
                  <a:cubicBezTo>
                    <a:pt x="866" y="325"/>
                    <a:pt x="867" y="323"/>
                    <a:pt x="867" y="322"/>
                  </a:cubicBezTo>
                  <a:cubicBezTo>
                    <a:pt x="867" y="320"/>
                    <a:pt x="864" y="318"/>
                    <a:pt x="864" y="316"/>
                  </a:cubicBezTo>
                  <a:cubicBezTo>
                    <a:pt x="863" y="314"/>
                    <a:pt x="865" y="310"/>
                    <a:pt x="866" y="308"/>
                  </a:cubicBezTo>
                  <a:cubicBezTo>
                    <a:pt x="866" y="306"/>
                    <a:pt x="864" y="303"/>
                    <a:pt x="865" y="301"/>
                  </a:cubicBezTo>
                  <a:cubicBezTo>
                    <a:pt x="865" y="299"/>
                    <a:pt x="867" y="296"/>
                    <a:pt x="866" y="294"/>
                  </a:cubicBezTo>
                  <a:cubicBezTo>
                    <a:pt x="866" y="292"/>
                    <a:pt x="863" y="289"/>
                    <a:pt x="862" y="287"/>
                  </a:cubicBezTo>
                  <a:cubicBezTo>
                    <a:pt x="862" y="285"/>
                    <a:pt x="864" y="282"/>
                    <a:pt x="864" y="280"/>
                  </a:cubicBezTo>
                  <a:cubicBezTo>
                    <a:pt x="864" y="279"/>
                    <a:pt x="861" y="278"/>
                    <a:pt x="861" y="277"/>
                  </a:cubicBezTo>
                  <a:cubicBezTo>
                    <a:pt x="861" y="275"/>
                    <a:pt x="861" y="272"/>
                    <a:pt x="862" y="270"/>
                  </a:cubicBezTo>
                  <a:cubicBezTo>
                    <a:pt x="862" y="269"/>
                    <a:pt x="863" y="266"/>
                    <a:pt x="863" y="264"/>
                  </a:cubicBezTo>
                  <a:cubicBezTo>
                    <a:pt x="863" y="263"/>
                    <a:pt x="861" y="260"/>
                    <a:pt x="861" y="258"/>
                  </a:cubicBezTo>
                  <a:cubicBezTo>
                    <a:pt x="860" y="257"/>
                    <a:pt x="861" y="254"/>
                    <a:pt x="861" y="253"/>
                  </a:cubicBezTo>
                  <a:cubicBezTo>
                    <a:pt x="861" y="251"/>
                    <a:pt x="862" y="247"/>
                    <a:pt x="862" y="246"/>
                  </a:cubicBezTo>
                  <a:cubicBezTo>
                    <a:pt x="861" y="245"/>
                    <a:pt x="860" y="243"/>
                    <a:pt x="860" y="242"/>
                  </a:cubicBezTo>
                  <a:cubicBezTo>
                    <a:pt x="859" y="241"/>
                    <a:pt x="857" y="240"/>
                    <a:pt x="857" y="239"/>
                  </a:cubicBezTo>
                  <a:cubicBezTo>
                    <a:pt x="856" y="237"/>
                    <a:pt x="856" y="233"/>
                    <a:pt x="855" y="231"/>
                  </a:cubicBezTo>
                  <a:cubicBezTo>
                    <a:pt x="855" y="230"/>
                    <a:pt x="852" y="228"/>
                    <a:pt x="852" y="227"/>
                  </a:cubicBezTo>
                  <a:cubicBezTo>
                    <a:pt x="851" y="225"/>
                    <a:pt x="852" y="221"/>
                    <a:pt x="851" y="219"/>
                  </a:cubicBezTo>
                  <a:cubicBezTo>
                    <a:pt x="851" y="218"/>
                    <a:pt x="848" y="215"/>
                    <a:pt x="847" y="213"/>
                  </a:cubicBezTo>
                  <a:cubicBezTo>
                    <a:pt x="847" y="213"/>
                    <a:pt x="845" y="211"/>
                    <a:pt x="845" y="210"/>
                  </a:cubicBezTo>
                  <a:cubicBezTo>
                    <a:pt x="844" y="209"/>
                    <a:pt x="845" y="206"/>
                    <a:pt x="845" y="204"/>
                  </a:cubicBezTo>
                  <a:cubicBezTo>
                    <a:pt x="845" y="203"/>
                    <a:pt x="843" y="200"/>
                    <a:pt x="842" y="198"/>
                  </a:cubicBezTo>
                  <a:cubicBezTo>
                    <a:pt x="842" y="197"/>
                    <a:pt x="839" y="197"/>
                    <a:pt x="839" y="196"/>
                  </a:cubicBezTo>
                  <a:cubicBezTo>
                    <a:pt x="838" y="194"/>
                    <a:pt x="840" y="191"/>
                    <a:pt x="839" y="189"/>
                  </a:cubicBezTo>
                  <a:cubicBezTo>
                    <a:pt x="839" y="188"/>
                    <a:pt x="836" y="188"/>
                    <a:pt x="836" y="187"/>
                  </a:cubicBezTo>
                  <a:cubicBezTo>
                    <a:pt x="835" y="186"/>
                    <a:pt x="835" y="183"/>
                    <a:pt x="835" y="181"/>
                  </a:cubicBezTo>
                  <a:cubicBezTo>
                    <a:pt x="835" y="179"/>
                    <a:pt x="833" y="175"/>
                    <a:pt x="832" y="173"/>
                  </a:cubicBezTo>
                  <a:cubicBezTo>
                    <a:pt x="832" y="172"/>
                    <a:pt x="832" y="169"/>
                    <a:pt x="832" y="168"/>
                  </a:cubicBezTo>
                  <a:cubicBezTo>
                    <a:pt x="831" y="167"/>
                    <a:pt x="830" y="165"/>
                    <a:pt x="830" y="164"/>
                  </a:cubicBezTo>
                  <a:cubicBezTo>
                    <a:pt x="829" y="163"/>
                    <a:pt x="829" y="161"/>
                    <a:pt x="828" y="160"/>
                  </a:cubicBezTo>
                  <a:cubicBezTo>
                    <a:pt x="828" y="160"/>
                    <a:pt x="827" y="159"/>
                    <a:pt x="827" y="158"/>
                  </a:cubicBezTo>
                  <a:cubicBezTo>
                    <a:pt x="826" y="157"/>
                    <a:pt x="827" y="155"/>
                    <a:pt x="827" y="154"/>
                  </a:cubicBezTo>
                  <a:cubicBezTo>
                    <a:pt x="826" y="153"/>
                    <a:pt x="825" y="152"/>
                    <a:pt x="825" y="151"/>
                  </a:cubicBezTo>
                  <a:cubicBezTo>
                    <a:pt x="824" y="149"/>
                    <a:pt x="824" y="145"/>
                    <a:pt x="824" y="143"/>
                  </a:cubicBezTo>
                  <a:cubicBezTo>
                    <a:pt x="824" y="141"/>
                    <a:pt x="824" y="138"/>
                    <a:pt x="824" y="136"/>
                  </a:cubicBezTo>
                  <a:cubicBezTo>
                    <a:pt x="824" y="135"/>
                    <a:pt x="825" y="133"/>
                    <a:pt x="825" y="132"/>
                  </a:cubicBezTo>
                  <a:cubicBezTo>
                    <a:pt x="826" y="130"/>
                    <a:pt x="827" y="126"/>
                    <a:pt x="827" y="125"/>
                  </a:cubicBezTo>
                  <a:cubicBezTo>
                    <a:pt x="826" y="122"/>
                    <a:pt x="823" y="119"/>
                    <a:pt x="823" y="117"/>
                  </a:cubicBezTo>
                  <a:cubicBezTo>
                    <a:pt x="822" y="115"/>
                    <a:pt x="822" y="112"/>
                    <a:pt x="823" y="111"/>
                  </a:cubicBezTo>
                  <a:cubicBezTo>
                    <a:pt x="823" y="110"/>
                    <a:pt x="824" y="107"/>
                    <a:pt x="824" y="106"/>
                  </a:cubicBezTo>
                  <a:cubicBezTo>
                    <a:pt x="825" y="104"/>
                    <a:pt x="825" y="99"/>
                    <a:pt x="824" y="97"/>
                  </a:cubicBezTo>
                  <a:cubicBezTo>
                    <a:pt x="824" y="95"/>
                    <a:pt x="821" y="91"/>
                    <a:pt x="820" y="89"/>
                  </a:cubicBezTo>
                  <a:cubicBezTo>
                    <a:pt x="819" y="87"/>
                    <a:pt x="818" y="84"/>
                    <a:pt x="819" y="83"/>
                  </a:cubicBezTo>
                  <a:cubicBezTo>
                    <a:pt x="819" y="81"/>
                    <a:pt x="822" y="78"/>
                    <a:pt x="822" y="76"/>
                  </a:cubicBezTo>
                  <a:cubicBezTo>
                    <a:pt x="823" y="74"/>
                    <a:pt x="823" y="71"/>
                    <a:pt x="824" y="69"/>
                  </a:cubicBezTo>
                  <a:cubicBezTo>
                    <a:pt x="824" y="68"/>
                    <a:pt x="826" y="66"/>
                    <a:pt x="826" y="65"/>
                  </a:cubicBezTo>
                  <a:cubicBezTo>
                    <a:pt x="827" y="64"/>
                    <a:pt x="827" y="61"/>
                    <a:pt x="827" y="60"/>
                  </a:cubicBezTo>
                  <a:cubicBezTo>
                    <a:pt x="826" y="59"/>
                    <a:pt x="825" y="56"/>
                    <a:pt x="824" y="55"/>
                  </a:cubicBezTo>
                  <a:cubicBezTo>
                    <a:pt x="823" y="53"/>
                    <a:pt x="820" y="49"/>
                    <a:pt x="819" y="47"/>
                  </a:cubicBezTo>
                  <a:cubicBezTo>
                    <a:pt x="819" y="45"/>
                    <a:pt x="819" y="41"/>
                    <a:pt x="818" y="39"/>
                  </a:cubicBezTo>
                  <a:cubicBezTo>
                    <a:pt x="818" y="38"/>
                    <a:pt x="817" y="36"/>
                    <a:pt x="816" y="35"/>
                  </a:cubicBezTo>
                  <a:cubicBezTo>
                    <a:pt x="816" y="34"/>
                    <a:pt x="816" y="31"/>
                    <a:pt x="816" y="30"/>
                  </a:cubicBezTo>
                  <a:cubicBezTo>
                    <a:pt x="815" y="28"/>
                    <a:pt x="814" y="24"/>
                    <a:pt x="813" y="22"/>
                  </a:cubicBezTo>
                  <a:cubicBezTo>
                    <a:pt x="812" y="20"/>
                    <a:pt x="809" y="16"/>
                    <a:pt x="809" y="13"/>
                  </a:cubicBezTo>
                  <a:cubicBezTo>
                    <a:pt x="809" y="12"/>
                    <a:pt x="809" y="9"/>
                    <a:pt x="809" y="8"/>
                  </a:cubicBezTo>
                  <a:cubicBezTo>
                    <a:pt x="809" y="7"/>
                    <a:pt x="809" y="5"/>
                    <a:pt x="808" y="3"/>
                  </a:cubicBezTo>
                  <a:cubicBezTo>
                    <a:pt x="603" y="9"/>
                    <a:pt x="603" y="9"/>
                    <a:pt x="603" y="9"/>
                  </a:cubicBezTo>
                  <a:cubicBezTo>
                    <a:pt x="313" y="8"/>
                    <a:pt x="313" y="8"/>
                    <a:pt x="313" y="8"/>
                  </a:cubicBezTo>
                  <a:cubicBezTo>
                    <a:pt x="22" y="0"/>
                    <a:pt x="22" y="0"/>
                    <a:pt x="22" y="0"/>
                  </a:cubicBezTo>
                  <a:cubicBezTo>
                    <a:pt x="0" y="529"/>
                    <a:pt x="0" y="529"/>
                    <a:pt x="0" y="529"/>
                  </a:cubicBezTo>
                  <a:cubicBezTo>
                    <a:pt x="244" y="537"/>
                    <a:pt x="244" y="537"/>
                    <a:pt x="244" y="537"/>
                  </a:cubicBezTo>
                  <a:cubicBezTo>
                    <a:pt x="643" y="539"/>
                    <a:pt x="643" y="539"/>
                    <a:pt x="643" y="539"/>
                  </a:cubicBezTo>
                  <a:cubicBezTo>
                    <a:pt x="905" y="534"/>
                    <a:pt x="905" y="534"/>
                    <a:pt x="905" y="534"/>
                  </a:cubicBezTo>
                  <a:cubicBezTo>
                    <a:pt x="905" y="532"/>
                    <a:pt x="905" y="530"/>
                    <a:pt x="905" y="529"/>
                  </a:cubicBezTo>
                  <a:cubicBezTo>
                    <a:pt x="904" y="527"/>
                    <a:pt x="903" y="522"/>
                    <a:pt x="904" y="520"/>
                  </a:cubicBezTo>
                  <a:cubicBezTo>
                    <a:pt x="904" y="519"/>
                    <a:pt x="905" y="516"/>
                    <a:pt x="906" y="51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3" name="Freeform 32">
              <a:extLst>
                <a:ext uri="{FF2B5EF4-FFF2-40B4-BE49-F238E27FC236}">
                  <a16:creationId xmlns:a16="http://schemas.microsoft.com/office/drawing/2014/main" id="{75D8D296-14BD-4D95-A110-982B53338EC6}"/>
                </a:ext>
              </a:extLst>
            </p:cNvPr>
            <p:cNvSpPr>
              <a:spLocks/>
            </p:cNvSpPr>
            <p:nvPr/>
          </p:nvSpPr>
          <p:spPr bwMode="auto">
            <a:xfrm>
              <a:off x="1317625" y="3690941"/>
              <a:ext cx="769936" cy="898526"/>
            </a:xfrm>
            <a:custGeom>
              <a:avLst/>
              <a:gdLst>
                <a:gd name="T0" fmla="*/ 232 w 914"/>
                <a:gd name="T1" fmla="*/ 0 h 1067"/>
                <a:gd name="T2" fmla="*/ 206 w 914"/>
                <a:gd name="T3" fmla="*/ 142 h 1067"/>
                <a:gd name="T4" fmla="*/ 200 w 914"/>
                <a:gd name="T5" fmla="*/ 151 h 1067"/>
                <a:gd name="T6" fmla="*/ 191 w 914"/>
                <a:gd name="T7" fmla="*/ 165 h 1067"/>
                <a:gd name="T8" fmla="*/ 179 w 914"/>
                <a:gd name="T9" fmla="*/ 167 h 1067"/>
                <a:gd name="T10" fmla="*/ 164 w 914"/>
                <a:gd name="T11" fmla="*/ 157 h 1067"/>
                <a:gd name="T12" fmla="*/ 160 w 914"/>
                <a:gd name="T13" fmla="*/ 146 h 1067"/>
                <a:gd name="T14" fmla="*/ 155 w 914"/>
                <a:gd name="T15" fmla="*/ 142 h 1067"/>
                <a:gd name="T16" fmla="*/ 141 w 914"/>
                <a:gd name="T17" fmla="*/ 140 h 1067"/>
                <a:gd name="T18" fmla="*/ 133 w 914"/>
                <a:gd name="T19" fmla="*/ 135 h 1067"/>
                <a:gd name="T20" fmla="*/ 123 w 914"/>
                <a:gd name="T21" fmla="*/ 138 h 1067"/>
                <a:gd name="T22" fmla="*/ 112 w 914"/>
                <a:gd name="T23" fmla="*/ 140 h 1067"/>
                <a:gd name="T24" fmla="*/ 112 w 914"/>
                <a:gd name="T25" fmla="*/ 152 h 1067"/>
                <a:gd name="T26" fmla="*/ 112 w 914"/>
                <a:gd name="T27" fmla="*/ 164 h 1067"/>
                <a:gd name="T28" fmla="*/ 111 w 914"/>
                <a:gd name="T29" fmla="*/ 185 h 1067"/>
                <a:gd name="T30" fmla="*/ 111 w 914"/>
                <a:gd name="T31" fmla="*/ 199 h 1067"/>
                <a:gd name="T32" fmla="*/ 109 w 914"/>
                <a:gd name="T33" fmla="*/ 214 h 1067"/>
                <a:gd name="T34" fmla="*/ 110 w 914"/>
                <a:gd name="T35" fmla="*/ 230 h 1067"/>
                <a:gd name="T36" fmla="*/ 106 w 914"/>
                <a:gd name="T37" fmla="*/ 250 h 1067"/>
                <a:gd name="T38" fmla="*/ 113 w 914"/>
                <a:gd name="T39" fmla="*/ 274 h 1067"/>
                <a:gd name="T40" fmla="*/ 112 w 914"/>
                <a:gd name="T41" fmla="*/ 289 h 1067"/>
                <a:gd name="T42" fmla="*/ 112 w 914"/>
                <a:gd name="T43" fmla="*/ 301 h 1067"/>
                <a:gd name="T44" fmla="*/ 104 w 914"/>
                <a:gd name="T45" fmla="*/ 317 h 1067"/>
                <a:gd name="T46" fmla="*/ 97 w 914"/>
                <a:gd name="T47" fmla="*/ 335 h 1067"/>
                <a:gd name="T48" fmla="*/ 95 w 914"/>
                <a:gd name="T49" fmla="*/ 350 h 1067"/>
                <a:gd name="T50" fmla="*/ 103 w 914"/>
                <a:gd name="T51" fmla="*/ 365 h 1067"/>
                <a:gd name="T52" fmla="*/ 113 w 914"/>
                <a:gd name="T53" fmla="*/ 380 h 1067"/>
                <a:gd name="T54" fmla="*/ 115 w 914"/>
                <a:gd name="T55" fmla="*/ 395 h 1067"/>
                <a:gd name="T56" fmla="*/ 122 w 914"/>
                <a:gd name="T57" fmla="*/ 412 h 1067"/>
                <a:gd name="T58" fmla="*/ 120 w 914"/>
                <a:gd name="T59" fmla="*/ 427 h 1067"/>
                <a:gd name="T60" fmla="*/ 137 w 914"/>
                <a:gd name="T61" fmla="*/ 442 h 1067"/>
                <a:gd name="T62" fmla="*/ 146 w 914"/>
                <a:gd name="T63" fmla="*/ 452 h 1067"/>
                <a:gd name="T64" fmla="*/ 148 w 914"/>
                <a:gd name="T65" fmla="*/ 470 h 1067"/>
                <a:gd name="T66" fmla="*/ 135 w 914"/>
                <a:gd name="T67" fmla="*/ 481 h 1067"/>
                <a:gd name="T68" fmla="*/ 120 w 914"/>
                <a:gd name="T69" fmla="*/ 487 h 1067"/>
                <a:gd name="T70" fmla="*/ 106 w 914"/>
                <a:gd name="T71" fmla="*/ 493 h 1067"/>
                <a:gd name="T72" fmla="*/ 101 w 914"/>
                <a:gd name="T73" fmla="*/ 498 h 1067"/>
                <a:gd name="T74" fmla="*/ 94 w 914"/>
                <a:gd name="T75" fmla="*/ 512 h 1067"/>
                <a:gd name="T76" fmla="*/ 85 w 914"/>
                <a:gd name="T77" fmla="*/ 524 h 1067"/>
                <a:gd name="T78" fmla="*/ 82 w 914"/>
                <a:gd name="T79" fmla="*/ 541 h 1067"/>
                <a:gd name="T80" fmla="*/ 84 w 914"/>
                <a:gd name="T81" fmla="*/ 558 h 1067"/>
                <a:gd name="T82" fmla="*/ 76 w 914"/>
                <a:gd name="T83" fmla="*/ 574 h 1067"/>
                <a:gd name="T84" fmla="*/ 69 w 914"/>
                <a:gd name="T85" fmla="*/ 588 h 1067"/>
                <a:gd name="T86" fmla="*/ 58 w 914"/>
                <a:gd name="T87" fmla="*/ 600 h 1067"/>
                <a:gd name="T88" fmla="*/ 47 w 914"/>
                <a:gd name="T89" fmla="*/ 609 h 1067"/>
                <a:gd name="T90" fmla="*/ 43 w 914"/>
                <a:gd name="T91" fmla="*/ 621 h 1067"/>
                <a:gd name="T92" fmla="*/ 43 w 914"/>
                <a:gd name="T93" fmla="*/ 637 h 1067"/>
                <a:gd name="T94" fmla="*/ 38 w 914"/>
                <a:gd name="T95" fmla="*/ 654 h 1067"/>
                <a:gd name="T96" fmla="*/ 39 w 914"/>
                <a:gd name="T97" fmla="*/ 663 h 1067"/>
                <a:gd name="T98" fmla="*/ 49 w 914"/>
                <a:gd name="T99" fmla="*/ 665 h 1067"/>
                <a:gd name="T100" fmla="*/ 65 w 914"/>
                <a:gd name="T101" fmla="*/ 681 h 1067"/>
                <a:gd name="T102" fmla="*/ 64 w 914"/>
                <a:gd name="T103" fmla="*/ 709 h 1067"/>
                <a:gd name="T104" fmla="*/ 54 w 914"/>
                <a:gd name="T105" fmla="*/ 720 h 1067"/>
                <a:gd name="T106" fmla="*/ 44 w 914"/>
                <a:gd name="T107" fmla="*/ 725 h 1067"/>
                <a:gd name="T108" fmla="*/ 32 w 914"/>
                <a:gd name="T109" fmla="*/ 728 h 1067"/>
                <a:gd name="T110" fmla="*/ 14 w 914"/>
                <a:gd name="T111" fmla="*/ 731 h 1067"/>
                <a:gd name="T112" fmla="*/ 4 w 914"/>
                <a:gd name="T113" fmla="*/ 746 h 1067"/>
                <a:gd name="T114" fmla="*/ 519 w 914"/>
                <a:gd name="T115" fmla="*/ 1036 h 1067"/>
                <a:gd name="T116" fmla="*/ 898 w 914"/>
                <a:gd name="T117" fmla="*/ 252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4" h="1067">
                  <a:moveTo>
                    <a:pt x="886" y="81"/>
                  </a:moveTo>
                  <a:cubicBezTo>
                    <a:pt x="709" y="61"/>
                    <a:pt x="709" y="61"/>
                    <a:pt x="709" y="61"/>
                  </a:cubicBezTo>
                  <a:cubicBezTo>
                    <a:pt x="534" y="40"/>
                    <a:pt x="534" y="40"/>
                    <a:pt x="534" y="40"/>
                  </a:cubicBezTo>
                  <a:cubicBezTo>
                    <a:pt x="379" y="21"/>
                    <a:pt x="379" y="21"/>
                    <a:pt x="379" y="21"/>
                  </a:cubicBezTo>
                  <a:cubicBezTo>
                    <a:pt x="232" y="0"/>
                    <a:pt x="232" y="0"/>
                    <a:pt x="232" y="0"/>
                  </a:cubicBezTo>
                  <a:cubicBezTo>
                    <a:pt x="213" y="133"/>
                    <a:pt x="213" y="133"/>
                    <a:pt x="213" y="133"/>
                  </a:cubicBezTo>
                  <a:cubicBezTo>
                    <a:pt x="213" y="133"/>
                    <a:pt x="213" y="133"/>
                    <a:pt x="213" y="133"/>
                  </a:cubicBezTo>
                  <a:cubicBezTo>
                    <a:pt x="212" y="137"/>
                    <a:pt x="211" y="138"/>
                    <a:pt x="210" y="139"/>
                  </a:cubicBezTo>
                  <a:cubicBezTo>
                    <a:pt x="209" y="140"/>
                    <a:pt x="208" y="141"/>
                    <a:pt x="207" y="141"/>
                  </a:cubicBezTo>
                  <a:cubicBezTo>
                    <a:pt x="206" y="141"/>
                    <a:pt x="206" y="142"/>
                    <a:pt x="206" y="142"/>
                  </a:cubicBezTo>
                  <a:cubicBezTo>
                    <a:pt x="206" y="142"/>
                    <a:pt x="206" y="142"/>
                    <a:pt x="206" y="143"/>
                  </a:cubicBezTo>
                  <a:cubicBezTo>
                    <a:pt x="205" y="143"/>
                    <a:pt x="205" y="144"/>
                    <a:pt x="205" y="145"/>
                  </a:cubicBezTo>
                  <a:cubicBezTo>
                    <a:pt x="205" y="145"/>
                    <a:pt x="205" y="145"/>
                    <a:pt x="204" y="145"/>
                  </a:cubicBezTo>
                  <a:cubicBezTo>
                    <a:pt x="204" y="147"/>
                    <a:pt x="203" y="148"/>
                    <a:pt x="202" y="149"/>
                  </a:cubicBezTo>
                  <a:cubicBezTo>
                    <a:pt x="201" y="150"/>
                    <a:pt x="200" y="150"/>
                    <a:pt x="200" y="151"/>
                  </a:cubicBezTo>
                  <a:cubicBezTo>
                    <a:pt x="200" y="151"/>
                    <a:pt x="199" y="152"/>
                    <a:pt x="199" y="153"/>
                  </a:cubicBezTo>
                  <a:cubicBezTo>
                    <a:pt x="199" y="155"/>
                    <a:pt x="197" y="156"/>
                    <a:pt x="196" y="157"/>
                  </a:cubicBezTo>
                  <a:cubicBezTo>
                    <a:pt x="196" y="157"/>
                    <a:pt x="196" y="157"/>
                    <a:pt x="196" y="158"/>
                  </a:cubicBezTo>
                  <a:cubicBezTo>
                    <a:pt x="196" y="158"/>
                    <a:pt x="196" y="158"/>
                    <a:pt x="195" y="159"/>
                  </a:cubicBezTo>
                  <a:cubicBezTo>
                    <a:pt x="195" y="161"/>
                    <a:pt x="194" y="163"/>
                    <a:pt x="191" y="165"/>
                  </a:cubicBezTo>
                  <a:cubicBezTo>
                    <a:pt x="190" y="165"/>
                    <a:pt x="189" y="165"/>
                    <a:pt x="188" y="165"/>
                  </a:cubicBezTo>
                  <a:cubicBezTo>
                    <a:pt x="187" y="165"/>
                    <a:pt x="186" y="165"/>
                    <a:pt x="185" y="165"/>
                  </a:cubicBezTo>
                  <a:cubicBezTo>
                    <a:pt x="185" y="165"/>
                    <a:pt x="185" y="165"/>
                    <a:pt x="185" y="165"/>
                  </a:cubicBezTo>
                  <a:cubicBezTo>
                    <a:pt x="184" y="165"/>
                    <a:pt x="184" y="165"/>
                    <a:pt x="184" y="165"/>
                  </a:cubicBezTo>
                  <a:cubicBezTo>
                    <a:pt x="182" y="166"/>
                    <a:pt x="181" y="167"/>
                    <a:pt x="179" y="167"/>
                  </a:cubicBezTo>
                  <a:cubicBezTo>
                    <a:pt x="176" y="167"/>
                    <a:pt x="173" y="166"/>
                    <a:pt x="171" y="164"/>
                  </a:cubicBezTo>
                  <a:cubicBezTo>
                    <a:pt x="170" y="163"/>
                    <a:pt x="169" y="162"/>
                    <a:pt x="168" y="160"/>
                  </a:cubicBezTo>
                  <a:cubicBezTo>
                    <a:pt x="168" y="160"/>
                    <a:pt x="168" y="160"/>
                    <a:pt x="168" y="160"/>
                  </a:cubicBezTo>
                  <a:cubicBezTo>
                    <a:pt x="168" y="160"/>
                    <a:pt x="168" y="160"/>
                    <a:pt x="168" y="160"/>
                  </a:cubicBezTo>
                  <a:cubicBezTo>
                    <a:pt x="167" y="159"/>
                    <a:pt x="165" y="159"/>
                    <a:pt x="164" y="157"/>
                  </a:cubicBezTo>
                  <a:cubicBezTo>
                    <a:pt x="162" y="156"/>
                    <a:pt x="161" y="154"/>
                    <a:pt x="161" y="152"/>
                  </a:cubicBezTo>
                  <a:cubicBezTo>
                    <a:pt x="161" y="151"/>
                    <a:pt x="161" y="150"/>
                    <a:pt x="161" y="148"/>
                  </a:cubicBezTo>
                  <a:cubicBezTo>
                    <a:pt x="161" y="148"/>
                    <a:pt x="161" y="148"/>
                    <a:pt x="161" y="148"/>
                  </a:cubicBezTo>
                  <a:cubicBezTo>
                    <a:pt x="161" y="148"/>
                    <a:pt x="161" y="148"/>
                    <a:pt x="161" y="148"/>
                  </a:cubicBezTo>
                  <a:cubicBezTo>
                    <a:pt x="161" y="148"/>
                    <a:pt x="160" y="147"/>
                    <a:pt x="160" y="146"/>
                  </a:cubicBezTo>
                  <a:cubicBezTo>
                    <a:pt x="159" y="146"/>
                    <a:pt x="159" y="145"/>
                    <a:pt x="159" y="144"/>
                  </a:cubicBezTo>
                  <a:cubicBezTo>
                    <a:pt x="159" y="143"/>
                    <a:pt x="158" y="142"/>
                    <a:pt x="158" y="142"/>
                  </a:cubicBezTo>
                  <a:cubicBezTo>
                    <a:pt x="158" y="142"/>
                    <a:pt x="158" y="142"/>
                    <a:pt x="158" y="142"/>
                  </a:cubicBezTo>
                  <a:cubicBezTo>
                    <a:pt x="157" y="141"/>
                    <a:pt x="157" y="140"/>
                    <a:pt x="157" y="140"/>
                  </a:cubicBezTo>
                  <a:cubicBezTo>
                    <a:pt x="156" y="141"/>
                    <a:pt x="156" y="141"/>
                    <a:pt x="155" y="142"/>
                  </a:cubicBezTo>
                  <a:cubicBezTo>
                    <a:pt x="153" y="142"/>
                    <a:pt x="152" y="143"/>
                    <a:pt x="150" y="143"/>
                  </a:cubicBezTo>
                  <a:cubicBezTo>
                    <a:pt x="149" y="143"/>
                    <a:pt x="148" y="142"/>
                    <a:pt x="148" y="142"/>
                  </a:cubicBezTo>
                  <a:cubicBezTo>
                    <a:pt x="147" y="142"/>
                    <a:pt x="146" y="141"/>
                    <a:pt x="145" y="141"/>
                  </a:cubicBezTo>
                  <a:cubicBezTo>
                    <a:pt x="145" y="141"/>
                    <a:pt x="144" y="141"/>
                    <a:pt x="143" y="141"/>
                  </a:cubicBezTo>
                  <a:cubicBezTo>
                    <a:pt x="142" y="141"/>
                    <a:pt x="142" y="141"/>
                    <a:pt x="141" y="140"/>
                  </a:cubicBezTo>
                  <a:cubicBezTo>
                    <a:pt x="139" y="140"/>
                    <a:pt x="139" y="139"/>
                    <a:pt x="138" y="138"/>
                  </a:cubicBezTo>
                  <a:cubicBezTo>
                    <a:pt x="138" y="138"/>
                    <a:pt x="137" y="138"/>
                    <a:pt x="137" y="137"/>
                  </a:cubicBezTo>
                  <a:cubicBezTo>
                    <a:pt x="136" y="137"/>
                    <a:pt x="135" y="136"/>
                    <a:pt x="134" y="135"/>
                  </a:cubicBezTo>
                  <a:cubicBezTo>
                    <a:pt x="133" y="135"/>
                    <a:pt x="133" y="135"/>
                    <a:pt x="133" y="135"/>
                  </a:cubicBezTo>
                  <a:cubicBezTo>
                    <a:pt x="133" y="135"/>
                    <a:pt x="133" y="135"/>
                    <a:pt x="133" y="135"/>
                  </a:cubicBezTo>
                  <a:cubicBezTo>
                    <a:pt x="133" y="135"/>
                    <a:pt x="133" y="135"/>
                    <a:pt x="132" y="135"/>
                  </a:cubicBezTo>
                  <a:cubicBezTo>
                    <a:pt x="132" y="136"/>
                    <a:pt x="130" y="139"/>
                    <a:pt x="127" y="139"/>
                  </a:cubicBezTo>
                  <a:cubicBezTo>
                    <a:pt x="127" y="139"/>
                    <a:pt x="127" y="139"/>
                    <a:pt x="127" y="139"/>
                  </a:cubicBezTo>
                  <a:cubicBezTo>
                    <a:pt x="127" y="139"/>
                    <a:pt x="127" y="139"/>
                    <a:pt x="127" y="139"/>
                  </a:cubicBezTo>
                  <a:cubicBezTo>
                    <a:pt x="125" y="139"/>
                    <a:pt x="124" y="139"/>
                    <a:pt x="123" y="138"/>
                  </a:cubicBezTo>
                  <a:cubicBezTo>
                    <a:pt x="123" y="138"/>
                    <a:pt x="123" y="138"/>
                    <a:pt x="122" y="139"/>
                  </a:cubicBezTo>
                  <a:cubicBezTo>
                    <a:pt x="121" y="139"/>
                    <a:pt x="119" y="140"/>
                    <a:pt x="117" y="140"/>
                  </a:cubicBezTo>
                  <a:cubicBezTo>
                    <a:pt x="117" y="140"/>
                    <a:pt x="116" y="140"/>
                    <a:pt x="116" y="140"/>
                  </a:cubicBezTo>
                  <a:cubicBezTo>
                    <a:pt x="115" y="140"/>
                    <a:pt x="114" y="140"/>
                    <a:pt x="113" y="140"/>
                  </a:cubicBezTo>
                  <a:cubicBezTo>
                    <a:pt x="112" y="140"/>
                    <a:pt x="112" y="140"/>
                    <a:pt x="112" y="140"/>
                  </a:cubicBezTo>
                  <a:cubicBezTo>
                    <a:pt x="112" y="140"/>
                    <a:pt x="112" y="140"/>
                    <a:pt x="112" y="141"/>
                  </a:cubicBezTo>
                  <a:cubicBezTo>
                    <a:pt x="112" y="141"/>
                    <a:pt x="112" y="142"/>
                    <a:pt x="112" y="142"/>
                  </a:cubicBezTo>
                  <a:cubicBezTo>
                    <a:pt x="112" y="143"/>
                    <a:pt x="113" y="145"/>
                    <a:pt x="113" y="147"/>
                  </a:cubicBezTo>
                  <a:cubicBezTo>
                    <a:pt x="113" y="148"/>
                    <a:pt x="112" y="150"/>
                    <a:pt x="112" y="152"/>
                  </a:cubicBezTo>
                  <a:cubicBezTo>
                    <a:pt x="112" y="152"/>
                    <a:pt x="112" y="152"/>
                    <a:pt x="112" y="152"/>
                  </a:cubicBezTo>
                  <a:cubicBezTo>
                    <a:pt x="111" y="153"/>
                    <a:pt x="111" y="154"/>
                    <a:pt x="110" y="155"/>
                  </a:cubicBezTo>
                  <a:cubicBezTo>
                    <a:pt x="110" y="155"/>
                    <a:pt x="110" y="155"/>
                    <a:pt x="110" y="155"/>
                  </a:cubicBezTo>
                  <a:cubicBezTo>
                    <a:pt x="110" y="156"/>
                    <a:pt x="111" y="157"/>
                    <a:pt x="111" y="159"/>
                  </a:cubicBezTo>
                  <a:cubicBezTo>
                    <a:pt x="111" y="160"/>
                    <a:pt x="111" y="161"/>
                    <a:pt x="111" y="162"/>
                  </a:cubicBezTo>
                  <a:cubicBezTo>
                    <a:pt x="111" y="162"/>
                    <a:pt x="112" y="163"/>
                    <a:pt x="112" y="164"/>
                  </a:cubicBezTo>
                  <a:cubicBezTo>
                    <a:pt x="113" y="165"/>
                    <a:pt x="112" y="167"/>
                    <a:pt x="112" y="168"/>
                  </a:cubicBezTo>
                  <a:cubicBezTo>
                    <a:pt x="114" y="169"/>
                    <a:pt x="115" y="171"/>
                    <a:pt x="116" y="173"/>
                  </a:cubicBezTo>
                  <a:cubicBezTo>
                    <a:pt x="116" y="177"/>
                    <a:pt x="114" y="180"/>
                    <a:pt x="114" y="181"/>
                  </a:cubicBezTo>
                  <a:cubicBezTo>
                    <a:pt x="113" y="182"/>
                    <a:pt x="112" y="182"/>
                    <a:pt x="111" y="183"/>
                  </a:cubicBezTo>
                  <a:cubicBezTo>
                    <a:pt x="111" y="184"/>
                    <a:pt x="111" y="184"/>
                    <a:pt x="111" y="185"/>
                  </a:cubicBezTo>
                  <a:cubicBezTo>
                    <a:pt x="111" y="186"/>
                    <a:pt x="111" y="187"/>
                    <a:pt x="111" y="187"/>
                  </a:cubicBezTo>
                  <a:cubicBezTo>
                    <a:pt x="111" y="188"/>
                    <a:pt x="111" y="188"/>
                    <a:pt x="111" y="188"/>
                  </a:cubicBezTo>
                  <a:cubicBezTo>
                    <a:pt x="111" y="189"/>
                    <a:pt x="110" y="192"/>
                    <a:pt x="110" y="192"/>
                  </a:cubicBezTo>
                  <a:cubicBezTo>
                    <a:pt x="110" y="193"/>
                    <a:pt x="110" y="193"/>
                    <a:pt x="110" y="194"/>
                  </a:cubicBezTo>
                  <a:cubicBezTo>
                    <a:pt x="111" y="195"/>
                    <a:pt x="111" y="197"/>
                    <a:pt x="111" y="199"/>
                  </a:cubicBezTo>
                  <a:cubicBezTo>
                    <a:pt x="110" y="201"/>
                    <a:pt x="109" y="202"/>
                    <a:pt x="108" y="203"/>
                  </a:cubicBezTo>
                  <a:cubicBezTo>
                    <a:pt x="108" y="203"/>
                    <a:pt x="108" y="203"/>
                    <a:pt x="108" y="203"/>
                  </a:cubicBezTo>
                  <a:cubicBezTo>
                    <a:pt x="108" y="203"/>
                    <a:pt x="108" y="203"/>
                    <a:pt x="108" y="203"/>
                  </a:cubicBezTo>
                  <a:cubicBezTo>
                    <a:pt x="109" y="204"/>
                    <a:pt x="110" y="206"/>
                    <a:pt x="110" y="208"/>
                  </a:cubicBezTo>
                  <a:cubicBezTo>
                    <a:pt x="111" y="210"/>
                    <a:pt x="110" y="212"/>
                    <a:pt x="109" y="214"/>
                  </a:cubicBezTo>
                  <a:cubicBezTo>
                    <a:pt x="109" y="214"/>
                    <a:pt x="109" y="214"/>
                    <a:pt x="109" y="214"/>
                  </a:cubicBezTo>
                  <a:cubicBezTo>
                    <a:pt x="110" y="215"/>
                    <a:pt x="110" y="216"/>
                    <a:pt x="111" y="217"/>
                  </a:cubicBezTo>
                  <a:cubicBezTo>
                    <a:pt x="112" y="219"/>
                    <a:pt x="113" y="222"/>
                    <a:pt x="112" y="225"/>
                  </a:cubicBezTo>
                  <a:cubicBezTo>
                    <a:pt x="112" y="227"/>
                    <a:pt x="111" y="228"/>
                    <a:pt x="110" y="229"/>
                  </a:cubicBezTo>
                  <a:cubicBezTo>
                    <a:pt x="110" y="230"/>
                    <a:pt x="110" y="230"/>
                    <a:pt x="110" y="230"/>
                  </a:cubicBezTo>
                  <a:cubicBezTo>
                    <a:pt x="110" y="231"/>
                    <a:pt x="110" y="231"/>
                    <a:pt x="110" y="232"/>
                  </a:cubicBezTo>
                  <a:cubicBezTo>
                    <a:pt x="110" y="234"/>
                    <a:pt x="110" y="237"/>
                    <a:pt x="109" y="239"/>
                  </a:cubicBezTo>
                  <a:cubicBezTo>
                    <a:pt x="108" y="240"/>
                    <a:pt x="107" y="241"/>
                    <a:pt x="106" y="242"/>
                  </a:cubicBezTo>
                  <a:cubicBezTo>
                    <a:pt x="106" y="243"/>
                    <a:pt x="105" y="244"/>
                    <a:pt x="105" y="245"/>
                  </a:cubicBezTo>
                  <a:cubicBezTo>
                    <a:pt x="105" y="247"/>
                    <a:pt x="105" y="249"/>
                    <a:pt x="106" y="250"/>
                  </a:cubicBezTo>
                  <a:cubicBezTo>
                    <a:pt x="106" y="251"/>
                    <a:pt x="107" y="252"/>
                    <a:pt x="107" y="252"/>
                  </a:cubicBezTo>
                  <a:cubicBezTo>
                    <a:pt x="108" y="253"/>
                    <a:pt x="109" y="255"/>
                    <a:pt x="109" y="256"/>
                  </a:cubicBezTo>
                  <a:cubicBezTo>
                    <a:pt x="110" y="258"/>
                    <a:pt x="112" y="263"/>
                    <a:pt x="112" y="264"/>
                  </a:cubicBezTo>
                  <a:cubicBezTo>
                    <a:pt x="112" y="265"/>
                    <a:pt x="112" y="265"/>
                    <a:pt x="112" y="265"/>
                  </a:cubicBezTo>
                  <a:cubicBezTo>
                    <a:pt x="113" y="268"/>
                    <a:pt x="114" y="271"/>
                    <a:pt x="113" y="274"/>
                  </a:cubicBezTo>
                  <a:cubicBezTo>
                    <a:pt x="113" y="275"/>
                    <a:pt x="113" y="277"/>
                    <a:pt x="112" y="278"/>
                  </a:cubicBezTo>
                  <a:cubicBezTo>
                    <a:pt x="112" y="279"/>
                    <a:pt x="112" y="279"/>
                    <a:pt x="112" y="279"/>
                  </a:cubicBezTo>
                  <a:cubicBezTo>
                    <a:pt x="112" y="280"/>
                    <a:pt x="112" y="280"/>
                    <a:pt x="112" y="280"/>
                  </a:cubicBezTo>
                  <a:cubicBezTo>
                    <a:pt x="112" y="281"/>
                    <a:pt x="113" y="282"/>
                    <a:pt x="113" y="284"/>
                  </a:cubicBezTo>
                  <a:cubicBezTo>
                    <a:pt x="113" y="285"/>
                    <a:pt x="113" y="287"/>
                    <a:pt x="112" y="289"/>
                  </a:cubicBezTo>
                  <a:cubicBezTo>
                    <a:pt x="112" y="290"/>
                    <a:pt x="112" y="291"/>
                    <a:pt x="112" y="292"/>
                  </a:cubicBezTo>
                  <a:cubicBezTo>
                    <a:pt x="112" y="292"/>
                    <a:pt x="112" y="293"/>
                    <a:pt x="112" y="293"/>
                  </a:cubicBezTo>
                  <a:cubicBezTo>
                    <a:pt x="113" y="294"/>
                    <a:pt x="113" y="296"/>
                    <a:pt x="113" y="297"/>
                  </a:cubicBezTo>
                  <a:cubicBezTo>
                    <a:pt x="113" y="298"/>
                    <a:pt x="113" y="299"/>
                    <a:pt x="112" y="300"/>
                  </a:cubicBezTo>
                  <a:cubicBezTo>
                    <a:pt x="112" y="300"/>
                    <a:pt x="112" y="300"/>
                    <a:pt x="112" y="301"/>
                  </a:cubicBezTo>
                  <a:cubicBezTo>
                    <a:pt x="112" y="301"/>
                    <a:pt x="112" y="301"/>
                    <a:pt x="112" y="302"/>
                  </a:cubicBezTo>
                  <a:cubicBezTo>
                    <a:pt x="112" y="303"/>
                    <a:pt x="113" y="305"/>
                    <a:pt x="112" y="306"/>
                  </a:cubicBezTo>
                  <a:cubicBezTo>
                    <a:pt x="112" y="306"/>
                    <a:pt x="111" y="310"/>
                    <a:pt x="109" y="312"/>
                  </a:cubicBezTo>
                  <a:cubicBezTo>
                    <a:pt x="107" y="313"/>
                    <a:pt x="105" y="314"/>
                    <a:pt x="104" y="314"/>
                  </a:cubicBezTo>
                  <a:cubicBezTo>
                    <a:pt x="104" y="315"/>
                    <a:pt x="104" y="316"/>
                    <a:pt x="104" y="317"/>
                  </a:cubicBezTo>
                  <a:cubicBezTo>
                    <a:pt x="105" y="319"/>
                    <a:pt x="104" y="322"/>
                    <a:pt x="102" y="324"/>
                  </a:cubicBezTo>
                  <a:cubicBezTo>
                    <a:pt x="101" y="325"/>
                    <a:pt x="99" y="326"/>
                    <a:pt x="98" y="326"/>
                  </a:cubicBezTo>
                  <a:cubicBezTo>
                    <a:pt x="98" y="326"/>
                    <a:pt x="98" y="326"/>
                    <a:pt x="98" y="326"/>
                  </a:cubicBezTo>
                  <a:cubicBezTo>
                    <a:pt x="98" y="329"/>
                    <a:pt x="98" y="332"/>
                    <a:pt x="98" y="333"/>
                  </a:cubicBezTo>
                  <a:cubicBezTo>
                    <a:pt x="98" y="333"/>
                    <a:pt x="97" y="334"/>
                    <a:pt x="97" y="335"/>
                  </a:cubicBezTo>
                  <a:cubicBezTo>
                    <a:pt x="98" y="335"/>
                    <a:pt x="98" y="336"/>
                    <a:pt x="99" y="338"/>
                  </a:cubicBezTo>
                  <a:cubicBezTo>
                    <a:pt x="99" y="340"/>
                    <a:pt x="98" y="342"/>
                    <a:pt x="97" y="343"/>
                  </a:cubicBezTo>
                  <a:cubicBezTo>
                    <a:pt x="97" y="344"/>
                    <a:pt x="97" y="344"/>
                    <a:pt x="97" y="344"/>
                  </a:cubicBezTo>
                  <a:cubicBezTo>
                    <a:pt x="97" y="344"/>
                    <a:pt x="97" y="344"/>
                    <a:pt x="97" y="344"/>
                  </a:cubicBezTo>
                  <a:cubicBezTo>
                    <a:pt x="95" y="347"/>
                    <a:pt x="95" y="349"/>
                    <a:pt x="95" y="350"/>
                  </a:cubicBezTo>
                  <a:cubicBezTo>
                    <a:pt x="95" y="350"/>
                    <a:pt x="95" y="351"/>
                    <a:pt x="95" y="351"/>
                  </a:cubicBezTo>
                  <a:cubicBezTo>
                    <a:pt x="95" y="351"/>
                    <a:pt x="95" y="351"/>
                    <a:pt x="95" y="351"/>
                  </a:cubicBezTo>
                  <a:cubicBezTo>
                    <a:pt x="97" y="352"/>
                    <a:pt x="98" y="353"/>
                    <a:pt x="99" y="354"/>
                  </a:cubicBezTo>
                  <a:cubicBezTo>
                    <a:pt x="101" y="356"/>
                    <a:pt x="102" y="360"/>
                    <a:pt x="102" y="361"/>
                  </a:cubicBezTo>
                  <a:cubicBezTo>
                    <a:pt x="102" y="362"/>
                    <a:pt x="103" y="364"/>
                    <a:pt x="103" y="365"/>
                  </a:cubicBezTo>
                  <a:cubicBezTo>
                    <a:pt x="103" y="366"/>
                    <a:pt x="103" y="367"/>
                    <a:pt x="103" y="367"/>
                  </a:cubicBezTo>
                  <a:cubicBezTo>
                    <a:pt x="103" y="368"/>
                    <a:pt x="103" y="369"/>
                    <a:pt x="104" y="370"/>
                  </a:cubicBezTo>
                  <a:cubicBezTo>
                    <a:pt x="104" y="370"/>
                    <a:pt x="105" y="371"/>
                    <a:pt x="105" y="371"/>
                  </a:cubicBezTo>
                  <a:cubicBezTo>
                    <a:pt x="106" y="372"/>
                    <a:pt x="107" y="372"/>
                    <a:pt x="108" y="373"/>
                  </a:cubicBezTo>
                  <a:cubicBezTo>
                    <a:pt x="111" y="377"/>
                    <a:pt x="112" y="379"/>
                    <a:pt x="113" y="380"/>
                  </a:cubicBezTo>
                  <a:cubicBezTo>
                    <a:pt x="113" y="381"/>
                    <a:pt x="114" y="384"/>
                    <a:pt x="114" y="386"/>
                  </a:cubicBezTo>
                  <a:cubicBezTo>
                    <a:pt x="114" y="386"/>
                    <a:pt x="114" y="387"/>
                    <a:pt x="114" y="387"/>
                  </a:cubicBezTo>
                  <a:cubicBezTo>
                    <a:pt x="114" y="388"/>
                    <a:pt x="114" y="389"/>
                    <a:pt x="114" y="390"/>
                  </a:cubicBezTo>
                  <a:cubicBezTo>
                    <a:pt x="114" y="391"/>
                    <a:pt x="115" y="393"/>
                    <a:pt x="115" y="394"/>
                  </a:cubicBezTo>
                  <a:cubicBezTo>
                    <a:pt x="115" y="394"/>
                    <a:pt x="115" y="395"/>
                    <a:pt x="115" y="395"/>
                  </a:cubicBezTo>
                  <a:cubicBezTo>
                    <a:pt x="116" y="397"/>
                    <a:pt x="117" y="399"/>
                    <a:pt x="117" y="401"/>
                  </a:cubicBezTo>
                  <a:cubicBezTo>
                    <a:pt x="117" y="402"/>
                    <a:pt x="117" y="403"/>
                    <a:pt x="116" y="404"/>
                  </a:cubicBezTo>
                  <a:cubicBezTo>
                    <a:pt x="117" y="404"/>
                    <a:pt x="117" y="405"/>
                    <a:pt x="117" y="405"/>
                  </a:cubicBezTo>
                  <a:cubicBezTo>
                    <a:pt x="117" y="405"/>
                    <a:pt x="118" y="406"/>
                    <a:pt x="118" y="406"/>
                  </a:cubicBezTo>
                  <a:cubicBezTo>
                    <a:pt x="120" y="409"/>
                    <a:pt x="122" y="410"/>
                    <a:pt x="122" y="412"/>
                  </a:cubicBezTo>
                  <a:cubicBezTo>
                    <a:pt x="122" y="412"/>
                    <a:pt x="124" y="417"/>
                    <a:pt x="124" y="421"/>
                  </a:cubicBezTo>
                  <a:cubicBezTo>
                    <a:pt x="123" y="423"/>
                    <a:pt x="122" y="424"/>
                    <a:pt x="121" y="425"/>
                  </a:cubicBezTo>
                  <a:cubicBezTo>
                    <a:pt x="120" y="425"/>
                    <a:pt x="120" y="425"/>
                    <a:pt x="120" y="426"/>
                  </a:cubicBezTo>
                  <a:cubicBezTo>
                    <a:pt x="120" y="426"/>
                    <a:pt x="120" y="426"/>
                    <a:pt x="120" y="427"/>
                  </a:cubicBezTo>
                  <a:cubicBezTo>
                    <a:pt x="120" y="427"/>
                    <a:pt x="120" y="427"/>
                    <a:pt x="120" y="427"/>
                  </a:cubicBezTo>
                  <a:cubicBezTo>
                    <a:pt x="122" y="427"/>
                    <a:pt x="123" y="427"/>
                    <a:pt x="124" y="428"/>
                  </a:cubicBezTo>
                  <a:cubicBezTo>
                    <a:pt x="126" y="429"/>
                    <a:pt x="129" y="431"/>
                    <a:pt x="130" y="433"/>
                  </a:cubicBezTo>
                  <a:cubicBezTo>
                    <a:pt x="130" y="434"/>
                    <a:pt x="131" y="435"/>
                    <a:pt x="131" y="436"/>
                  </a:cubicBezTo>
                  <a:cubicBezTo>
                    <a:pt x="131" y="436"/>
                    <a:pt x="132" y="437"/>
                    <a:pt x="133" y="437"/>
                  </a:cubicBezTo>
                  <a:cubicBezTo>
                    <a:pt x="134" y="438"/>
                    <a:pt x="136" y="440"/>
                    <a:pt x="137" y="442"/>
                  </a:cubicBezTo>
                  <a:cubicBezTo>
                    <a:pt x="138" y="443"/>
                    <a:pt x="138" y="444"/>
                    <a:pt x="138" y="445"/>
                  </a:cubicBezTo>
                  <a:cubicBezTo>
                    <a:pt x="138" y="445"/>
                    <a:pt x="138" y="445"/>
                    <a:pt x="138" y="445"/>
                  </a:cubicBezTo>
                  <a:cubicBezTo>
                    <a:pt x="139" y="445"/>
                    <a:pt x="139" y="445"/>
                    <a:pt x="139" y="445"/>
                  </a:cubicBezTo>
                  <a:cubicBezTo>
                    <a:pt x="140" y="446"/>
                    <a:pt x="143" y="446"/>
                    <a:pt x="144" y="448"/>
                  </a:cubicBezTo>
                  <a:cubicBezTo>
                    <a:pt x="146" y="449"/>
                    <a:pt x="146" y="451"/>
                    <a:pt x="146" y="452"/>
                  </a:cubicBezTo>
                  <a:cubicBezTo>
                    <a:pt x="146" y="452"/>
                    <a:pt x="146" y="453"/>
                    <a:pt x="146" y="453"/>
                  </a:cubicBezTo>
                  <a:cubicBezTo>
                    <a:pt x="147" y="453"/>
                    <a:pt x="147" y="453"/>
                    <a:pt x="147" y="453"/>
                  </a:cubicBezTo>
                  <a:cubicBezTo>
                    <a:pt x="148" y="454"/>
                    <a:pt x="149" y="455"/>
                    <a:pt x="149" y="456"/>
                  </a:cubicBezTo>
                  <a:cubicBezTo>
                    <a:pt x="150" y="458"/>
                    <a:pt x="150" y="462"/>
                    <a:pt x="150" y="463"/>
                  </a:cubicBezTo>
                  <a:cubicBezTo>
                    <a:pt x="150" y="467"/>
                    <a:pt x="149" y="469"/>
                    <a:pt x="148" y="470"/>
                  </a:cubicBezTo>
                  <a:cubicBezTo>
                    <a:pt x="147" y="472"/>
                    <a:pt x="145" y="473"/>
                    <a:pt x="144" y="473"/>
                  </a:cubicBezTo>
                  <a:cubicBezTo>
                    <a:pt x="143" y="473"/>
                    <a:pt x="143" y="473"/>
                    <a:pt x="143" y="473"/>
                  </a:cubicBezTo>
                  <a:cubicBezTo>
                    <a:pt x="142" y="474"/>
                    <a:pt x="140" y="475"/>
                    <a:pt x="139" y="476"/>
                  </a:cubicBezTo>
                  <a:cubicBezTo>
                    <a:pt x="138" y="476"/>
                    <a:pt x="138" y="476"/>
                    <a:pt x="138" y="477"/>
                  </a:cubicBezTo>
                  <a:cubicBezTo>
                    <a:pt x="137" y="478"/>
                    <a:pt x="135" y="480"/>
                    <a:pt x="135" y="481"/>
                  </a:cubicBezTo>
                  <a:cubicBezTo>
                    <a:pt x="134" y="481"/>
                    <a:pt x="131" y="484"/>
                    <a:pt x="129" y="484"/>
                  </a:cubicBezTo>
                  <a:cubicBezTo>
                    <a:pt x="127" y="485"/>
                    <a:pt x="126" y="485"/>
                    <a:pt x="124" y="485"/>
                  </a:cubicBezTo>
                  <a:cubicBezTo>
                    <a:pt x="123" y="485"/>
                    <a:pt x="122" y="485"/>
                    <a:pt x="122" y="485"/>
                  </a:cubicBezTo>
                  <a:cubicBezTo>
                    <a:pt x="122" y="485"/>
                    <a:pt x="121" y="486"/>
                    <a:pt x="121" y="486"/>
                  </a:cubicBezTo>
                  <a:cubicBezTo>
                    <a:pt x="120" y="486"/>
                    <a:pt x="120" y="486"/>
                    <a:pt x="120" y="487"/>
                  </a:cubicBezTo>
                  <a:cubicBezTo>
                    <a:pt x="119" y="488"/>
                    <a:pt x="118" y="489"/>
                    <a:pt x="117" y="489"/>
                  </a:cubicBezTo>
                  <a:cubicBezTo>
                    <a:pt x="116" y="490"/>
                    <a:pt x="113" y="492"/>
                    <a:pt x="111" y="492"/>
                  </a:cubicBezTo>
                  <a:cubicBezTo>
                    <a:pt x="109" y="493"/>
                    <a:pt x="108" y="493"/>
                    <a:pt x="107" y="493"/>
                  </a:cubicBezTo>
                  <a:cubicBezTo>
                    <a:pt x="107" y="493"/>
                    <a:pt x="107" y="493"/>
                    <a:pt x="107" y="493"/>
                  </a:cubicBezTo>
                  <a:cubicBezTo>
                    <a:pt x="107" y="493"/>
                    <a:pt x="107" y="493"/>
                    <a:pt x="106" y="493"/>
                  </a:cubicBezTo>
                  <a:cubicBezTo>
                    <a:pt x="106" y="493"/>
                    <a:pt x="106" y="493"/>
                    <a:pt x="106" y="493"/>
                  </a:cubicBezTo>
                  <a:cubicBezTo>
                    <a:pt x="105" y="493"/>
                    <a:pt x="105" y="493"/>
                    <a:pt x="105" y="493"/>
                  </a:cubicBezTo>
                  <a:cubicBezTo>
                    <a:pt x="104" y="493"/>
                    <a:pt x="102" y="494"/>
                    <a:pt x="102" y="494"/>
                  </a:cubicBezTo>
                  <a:cubicBezTo>
                    <a:pt x="101" y="495"/>
                    <a:pt x="101" y="496"/>
                    <a:pt x="101" y="497"/>
                  </a:cubicBezTo>
                  <a:cubicBezTo>
                    <a:pt x="101" y="497"/>
                    <a:pt x="101" y="497"/>
                    <a:pt x="101" y="498"/>
                  </a:cubicBezTo>
                  <a:cubicBezTo>
                    <a:pt x="101" y="499"/>
                    <a:pt x="101" y="501"/>
                    <a:pt x="101" y="503"/>
                  </a:cubicBezTo>
                  <a:cubicBezTo>
                    <a:pt x="100" y="505"/>
                    <a:pt x="98" y="506"/>
                    <a:pt x="97" y="507"/>
                  </a:cubicBezTo>
                  <a:cubicBezTo>
                    <a:pt x="97" y="507"/>
                    <a:pt x="97" y="507"/>
                    <a:pt x="97" y="507"/>
                  </a:cubicBezTo>
                  <a:cubicBezTo>
                    <a:pt x="97" y="507"/>
                    <a:pt x="97" y="508"/>
                    <a:pt x="97" y="508"/>
                  </a:cubicBezTo>
                  <a:cubicBezTo>
                    <a:pt x="96" y="509"/>
                    <a:pt x="95" y="511"/>
                    <a:pt x="94" y="512"/>
                  </a:cubicBezTo>
                  <a:cubicBezTo>
                    <a:pt x="93" y="514"/>
                    <a:pt x="89" y="516"/>
                    <a:pt x="87" y="517"/>
                  </a:cubicBezTo>
                  <a:cubicBezTo>
                    <a:pt x="87" y="517"/>
                    <a:pt x="86" y="517"/>
                    <a:pt x="85" y="518"/>
                  </a:cubicBezTo>
                  <a:cubicBezTo>
                    <a:pt x="86" y="518"/>
                    <a:pt x="86" y="518"/>
                    <a:pt x="86" y="519"/>
                  </a:cubicBezTo>
                  <a:cubicBezTo>
                    <a:pt x="86" y="521"/>
                    <a:pt x="86" y="523"/>
                    <a:pt x="85" y="524"/>
                  </a:cubicBezTo>
                  <a:cubicBezTo>
                    <a:pt x="85" y="524"/>
                    <a:pt x="85" y="524"/>
                    <a:pt x="85" y="524"/>
                  </a:cubicBezTo>
                  <a:cubicBezTo>
                    <a:pt x="86" y="526"/>
                    <a:pt x="87" y="528"/>
                    <a:pt x="86" y="531"/>
                  </a:cubicBezTo>
                  <a:cubicBezTo>
                    <a:pt x="85" y="532"/>
                    <a:pt x="83" y="533"/>
                    <a:pt x="82" y="534"/>
                  </a:cubicBezTo>
                  <a:cubicBezTo>
                    <a:pt x="82" y="534"/>
                    <a:pt x="82" y="535"/>
                    <a:pt x="82" y="536"/>
                  </a:cubicBezTo>
                  <a:cubicBezTo>
                    <a:pt x="82" y="537"/>
                    <a:pt x="82" y="539"/>
                    <a:pt x="82" y="540"/>
                  </a:cubicBezTo>
                  <a:cubicBezTo>
                    <a:pt x="82" y="541"/>
                    <a:pt x="82" y="541"/>
                    <a:pt x="82" y="541"/>
                  </a:cubicBezTo>
                  <a:cubicBezTo>
                    <a:pt x="83" y="543"/>
                    <a:pt x="83" y="544"/>
                    <a:pt x="83" y="546"/>
                  </a:cubicBezTo>
                  <a:cubicBezTo>
                    <a:pt x="83" y="547"/>
                    <a:pt x="83" y="548"/>
                    <a:pt x="83" y="550"/>
                  </a:cubicBezTo>
                  <a:cubicBezTo>
                    <a:pt x="83" y="550"/>
                    <a:pt x="83" y="550"/>
                    <a:pt x="83" y="551"/>
                  </a:cubicBezTo>
                  <a:cubicBezTo>
                    <a:pt x="83" y="551"/>
                    <a:pt x="83" y="551"/>
                    <a:pt x="83" y="551"/>
                  </a:cubicBezTo>
                  <a:cubicBezTo>
                    <a:pt x="84" y="553"/>
                    <a:pt x="85" y="555"/>
                    <a:pt x="84" y="558"/>
                  </a:cubicBezTo>
                  <a:cubicBezTo>
                    <a:pt x="83" y="560"/>
                    <a:pt x="81" y="562"/>
                    <a:pt x="79" y="563"/>
                  </a:cubicBezTo>
                  <a:cubicBezTo>
                    <a:pt x="79" y="564"/>
                    <a:pt x="78" y="564"/>
                    <a:pt x="78" y="564"/>
                  </a:cubicBezTo>
                  <a:cubicBezTo>
                    <a:pt x="78" y="564"/>
                    <a:pt x="78" y="564"/>
                    <a:pt x="78" y="564"/>
                  </a:cubicBezTo>
                  <a:cubicBezTo>
                    <a:pt x="78" y="566"/>
                    <a:pt x="78" y="567"/>
                    <a:pt x="77" y="568"/>
                  </a:cubicBezTo>
                  <a:cubicBezTo>
                    <a:pt x="77" y="570"/>
                    <a:pt x="76" y="572"/>
                    <a:pt x="76" y="574"/>
                  </a:cubicBezTo>
                  <a:cubicBezTo>
                    <a:pt x="75" y="575"/>
                    <a:pt x="75" y="576"/>
                    <a:pt x="74" y="576"/>
                  </a:cubicBezTo>
                  <a:cubicBezTo>
                    <a:pt x="75" y="578"/>
                    <a:pt x="77" y="580"/>
                    <a:pt x="76" y="583"/>
                  </a:cubicBezTo>
                  <a:cubicBezTo>
                    <a:pt x="75" y="586"/>
                    <a:pt x="72" y="587"/>
                    <a:pt x="70" y="588"/>
                  </a:cubicBezTo>
                  <a:cubicBezTo>
                    <a:pt x="70" y="588"/>
                    <a:pt x="70" y="588"/>
                    <a:pt x="69" y="588"/>
                  </a:cubicBezTo>
                  <a:cubicBezTo>
                    <a:pt x="69" y="588"/>
                    <a:pt x="69" y="588"/>
                    <a:pt x="69" y="588"/>
                  </a:cubicBezTo>
                  <a:cubicBezTo>
                    <a:pt x="69" y="589"/>
                    <a:pt x="69" y="589"/>
                    <a:pt x="69" y="589"/>
                  </a:cubicBezTo>
                  <a:cubicBezTo>
                    <a:pt x="68" y="591"/>
                    <a:pt x="67" y="592"/>
                    <a:pt x="66" y="593"/>
                  </a:cubicBezTo>
                  <a:cubicBezTo>
                    <a:pt x="65" y="594"/>
                    <a:pt x="63" y="595"/>
                    <a:pt x="62" y="595"/>
                  </a:cubicBezTo>
                  <a:cubicBezTo>
                    <a:pt x="62" y="595"/>
                    <a:pt x="62" y="595"/>
                    <a:pt x="61" y="595"/>
                  </a:cubicBezTo>
                  <a:cubicBezTo>
                    <a:pt x="61" y="596"/>
                    <a:pt x="60" y="597"/>
                    <a:pt x="58" y="600"/>
                  </a:cubicBezTo>
                  <a:cubicBezTo>
                    <a:pt x="58" y="600"/>
                    <a:pt x="58" y="600"/>
                    <a:pt x="58" y="600"/>
                  </a:cubicBezTo>
                  <a:cubicBezTo>
                    <a:pt x="58" y="600"/>
                    <a:pt x="58" y="600"/>
                    <a:pt x="57" y="601"/>
                  </a:cubicBezTo>
                  <a:cubicBezTo>
                    <a:pt x="57" y="602"/>
                    <a:pt x="56" y="604"/>
                    <a:pt x="55" y="605"/>
                  </a:cubicBezTo>
                  <a:cubicBezTo>
                    <a:pt x="55" y="605"/>
                    <a:pt x="51" y="609"/>
                    <a:pt x="47" y="609"/>
                  </a:cubicBezTo>
                  <a:cubicBezTo>
                    <a:pt x="47" y="609"/>
                    <a:pt x="47" y="609"/>
                    <a:pt x="47" y="609"/>
                  </a:cubicBezTo>
                  <a:cubicBezTo>
                    <a:pt x="46" y="609"/>
                    <a:pt x="45" y="608"/>
                    <a:pt x="45" y="608"/>
                  </a:cubicBezTo>
                  <a:cubicBezTo>
                    <a:pt x="46" y="610"/>
                    <a:pt x="46" y="612"/>
                    <a:pt x="46" y="615"/>
                  </a:cubicBezTo>
                  <a:cubicBezTo>
                    <a:pt x="45" y="617"/>
                    <a:pt x="43" y="619"/>
                    <a:pt x="42" y="620"/>
                  </a:cubicBezTo>
                  <a:cubicBezTo>
                    <a:pt x="42" y="620"/>
                    <a:pt x="42" y="620"/>
                    <a:pt x="42" y="621"/>
                  </a:cubicBezTo>
                  <a:cubicBezTo>
                    <a:pt x="42" y="621"/>
                    <a:pt x="43" y="621"/>
                    <a:pt x="43" y="621"/>
                  </a:cubicBezTo>
                  <a:cubicBezTo>
                    <a:pt x="45" y="623"/>
                    <a:pt x="46" y="627"/>
                    <a:pt x="46" y="628"/>
                  </a:cubicBezTo>
                  <a:cubicBezTo>
                    <a:pt x="46" y="630"/>
                    <a:pt x="45" y="632"/>
                    <a:pt x="45" y="634"/>
                  </a:cubicBezTo>
                  <a:cubicBezTo>
                    <a:pt x="45" y="634"/>
                    <a:pt x="45" y="634"/>
                    <a:pt x="45" y="634"/>
                  </a:cubicBezTo>
                  <a:cubicBezTo>
                    <a:pt x="45" y="635"/>
                    <a:pt x="44" y="635"/>
                    <a:pt x="44" y="636"/>
                  </a:cubicBezTo>
                  <a:cubicBezTo>
                    <a:pt x="44" y="636"/>
                    <a:pt x="43" y="637"/>
                    <a:pt x="43" y="637"/>
                  </a:cubicBezTo>
                  <a:cubicBezTo>
                    <a:pt x="43" y="637"/>
                    <a:pt x="43" y="638"/>
                    <a:pt x="44" y="638"/>
                  </a:cubicBezTo>
                  <a:cubicBezTo>
                    <a:pt x="44" y="639"/>
                    <a:pt x="44" y="641"/>
                    <a:pt x="44" y="642"/>
                  </a:cubicBezTo>
                  <a:cubicBezTo>
                    <a:pt x="44" y="645"/>
                    <a:pt x="42" y="648"/>
                    <a:pt x="41" y="651"/>
                  </a:cubicBezTo>
                  <a:cubicBezTo>
                    <a:pt x="40" y="651"/>
                    <a:pt x="40" y="651"/>
                    <a:pt x="40" y="651"/>
                  </a:cubicBezTo>
                  <a:cubicBezTo>
                    <a:pt x="40" y="652"/>
                    <a:pt x="39" y="653"/>
                    <a:pt x="38" y="654"/>
                  </a:cubicBezTo>
                  <a:cubicBezTo>
                    <a:pt x="38" y="655"/>
                    <a:pt x="37" y="656"/>
                    <a:pt x="37" y="657"/>
                  </a:cubicBezTo>
                  <a:cubicBezTo>
                    <a:pt x="37" y="657"/>
                    <a:pt x="36" y="657"/>
                    <a:pt x="36" y="658"/>
                  </a:cubicBezTo>
                  <a:cubicBezTo>
                    <a:pt x="36" y="658"/>
                    <a:pt x="36" y="658"/>
                    <a:pt x="36" y="658"/>
                  </a:cubicBezTo>
                  <a:cubicBezTo>
                    <a:pt x="37" y="658"/>
                    <a:pt x="38" y="659"/>
                    <a:pt x="38" y="660"/>
                  </a:cubicBezTo>
                  <a:cubicBezTo>
                    <a:pt x="39" y="661"/>
                    <a:pt x="39" y="662"/>
                    <a:pt x="39" y="663"/>
                  </a:cubicBezTo>
                  <a:cubicBezTo>
                    <a:pt x="40" y="663"/>
                    <a:pt x="40" y="663"/>
                    <a:pt x="41" y="663"/>
                  </a:cubicBezTo>
                  <a:cubicBezTo>
                    <a:pt x="41" y="663"/>
                    <a:pt x="41" y="663"/>
                    <a:pt x="41" y="663"/>
                  </a:cubicBezTo>
                  <a:cubicBezTo>
                    <a:pt x="42" y="663"/>
                    <a:pt x="42" y="663"/>
                    <a:pt x="42" y="663"/>
                  </a:cubicBezTo>
                  <a:cubicBezTo>
                    <a:pt x="44" y="663"/>
                    <a:pt x="45" y="665"/>
                    <a:pt x="46" y="666"/>
                  </a:cubicBezTo>
                  <a:cubicBezTo>
                    <a:pt x="47" y="666"/>
                    <a:pt x="48" y="665"/>
                    <a:pt x="49" y="665"/>
                  </a:cubicBezTo>
                  <a:cubicBezTo>
                    <a:pt x="49" y="665"/>
                    <a:pt x="50" y="665"/>
                    <a:pt x="50" y="665"/>
                  </a:cubicBezTo>
                  <a:cubicBezTo>
                    <a:pt x="52" y="665"/>
                    <a:pt x="55" y="666"/>
                    <a:pt x="55" y="666"/>
                  </a:cubicBezTo>
                  <a:cubicBezTo>
                    <a:pt x="59" y="667"/>
                    <a:pt x="61" y="668"/>
                    <a:pt x="62" y="670"/>
                  </a:cubicBezTo>
                  <a:cubicBezTo>
                    <a:pt x="65" y="672"/>
                    <a:pt x="65" y="677"/>
                    <a:pt x="65" y="678"/>
                  </a:cubicBezTo>
                  <a:cubicBezTo>
                    <a:pt x="65" y="679"/>
                    <a:pt x="65" y="680"/>
                    <a:pt x="65" y="681"/>
                  </a:cubicBezTo>
                  <a:cubicBezTo>
                    <a:pt x="66" y="682"/>
                    <a:pt x="68" y="684"/>
                    <a:pt x="68" y="687"/>
                  </a:cubicBezTo>
                  <a:cubicBezTo>
                    <a:pt x="68" y="689"/>
                    <a:pt x="67" y="690"/>
                    <a:pt x="66" y="691"/>
                  </a:cubicBezTo>
                  <a:cubicBezTo>
                    <a:pt x="66" y="692"/>
                    <a:pt x="66" y="692"/>
                    <a:pt x="66" y="693"/>
                  </a:cubicBezTo>
                  <a:cubicBezTo>
                    <a:pt x="67" y="695"/>
                    <a:pt x="67" y="698"/>
                    <a:pt x="67" y="700"/>
                  </a:cubicBezTo>
                  <a:cubicBezTo>
                    <a:pt x="67" y="701"/>
                    <a:pt x="66" y="706"/>
                    <a:pt x="64" y="709"/>
                  </a:cubicBezTo>
                  <a:cubicBezTo>
                    <a:pt x="63" y="711"/>
                    <a:pt x="61" y="712"/>
                    <a:pt x="58" y="713"/>
                  </a:cubicBezTo>
                  <a:cubicBezTo>
                    <a:pt x="57" y="714"/>
                    <a:pt x="57" y="714"/>
                    <a:pt x="57" y="714"/>
                  </a:cubicBezTo>
                  <a:cubicBezTo>
                    <a:pt x="56" y="714"/>
                    <a:pt x="55" y="715"/>
                    <a:pt x="55" y="715"/>
                  </a:cubicBezTo>
                  <a:cubicBezTo>
                    <a:pt x="55" y="715"/>
                    <a:pt x="54" y="715"/>
                    <a:pt x="54" y="715"/>
                  </a:cubicBezTo>
                  <a:cubicBezTo>
                    <a:pt x="55" y="717"/>
                    <a:pt x="55" y="718"/>
                    <a:pt x="54" y="720"/>
                  </a:cubicBezTo>
                  <a:cubicBezTo>
                    <a:pt x="53" y="722"/>
                    <a:pt x="50" y="724"/>
                    <a:pt x="48" y="725"/>
                  </a:cubicBezTo>
                  <a:cubicBezTo>
                    <a:pt x="47" y="725"/>
                    <a:pt x="47" y="726"/>
                    <a:pt x="45" y="726"/>
                  </a:cubicBezTo>
                  <a:cubicBezTo>
                    <a:pt x="45" y="726"/>
                    <a:pt x="44" y="726"/>
                    <a:pt x="44" y="725"/>
                  </a:cubicBezTo>
                  <a:cubicBezTo>
                    <a:pt x="44" y="725"/>
                    <a:pt x="44" y="725"/>
                    <a:pt x="44" y="725"/>
                  </a:cubicBezTo>
                  <a:cubicBezTo>
                    <a:pt x="44" y="725"/>
                    <a:pt x="44" y="725"/>
                    <a:pt x="44" y="725"/>
                  </a:cubicBezTo>
                  <a:cubicBezTo>
                    <a:pt x="43" y="726"/>
                    <a:pt x="42" y="727"/>
                    <a:pt x="40" y="728"/>
                  </a:cubicBezTo>
                  <a:cubicBezTo>
                    <a:pt x="39" y="728"/>
                    <a:pt x="38" y="728"/>
                    <a:pt x="37" y="728"/>
                  </a:cubicBezTo>
                  <a:cubicBezTo>
                    <a:pt x="36" y="728"/>
                    <a:pt x="34" y="728"/>
                    <a:pt x="33" y="728"/>
                  </a:cubicBezTo>
                  <a:cubicBezTo>
                    <a:pt x="33" y="728"/>
                    <a:pt x="33" y="728"/>
                    <a:pt x="32" y="728"/>
                  </a:cubicBezTo>
                  <a:cubicBezTo>
                    <a:pt x="32" y="728"/>
                    <a:pt x="32" y="728"/>
                    <a:pt x="32" y="728"/>
                  </a:cubicBezTo>
                  <a:cubicBezTo>
                    <a:pt x="30" y="727"/>
                    <a:pt x="29" y="727"/>
                    <a:pt x="27" y="727"/>
                  </a:cubicBezTo>
                  <a:cubicBezTo>
                    <a:pt x="26" y="726"/>
                    <a:pt x="25" y="725"/>
                    <a:pt x="25" y="724"/>
                  </a:cubicBezTo>
                  <a:cubicBezTo>
                    <a:pt x="23" y="727"/>
                    <a:pt x="23" y="727"/>
                    <a:pt x="23" y="727"/>
                  </a:cubicBezTo>
                  <a:cubicBezTo>
                    <a:pt x="17" y="727"/>
                    <a:pt x="17" y="727"/>
                    <a:pt x="17" y="727"/>
                  </a:cubicBezTo>
                  <a:cubicBezTo>
                    <a:pt x="17" y="728"/>
                    <a:pt x="15" y="730"/>
                    <a:pt x="14" y="731"/>
                  </a:cubicBezTo>
                  <a:cubicBezTo>
                    <a:pt x="13" y="732"/>
                    <a:pt x="10" y="734"/>
                    <a:pt x="9" y="735"/>
                  </a:cubicBezTo>
                  <a:cubicBezTo>
                    <a:pt x="8" y="736"/>
                    <a:pt x="6" y="736"/>
                    <a:pt x="5" y="736"/>
                  </a:cubicBezTo>
                  <a:cubicBezTo>
                    <a:pt x="5" y="737"/>
                    <a:pt x="4" y="738"/>
                    <a:pt x="4" y="739"/>
                  </a:cubicBezTo>
                  <a:cubicBezTo>
                    <a:pt x="4" y="740"/>
                    <a:pt x="6" y="742"/>
                    <a:pt x="6" y="743"/>
                  </a:cubicBezTo>
                  <a:cubicBezTo>
                    <a:pt x="6" y="744"/>
                    <a:pt x="4" y="745"/>
                    <a:pt x="4" y="746"/>
                  </a:cubicBezTo>
                  <a:cubicBezTo>
                    <a:pt x="3" y="747"/>
                    <a:pt x="4" y="749"/>
                    <a:pt x="3" y="750"/>
                  </a:cubicBezTo>
                  <a:cubicBezTo>
                    <a:pt x="3" y="751"/>
                    <a:pt x="2" y="752"/>
                    <a:pt x="2" y="753"/>
                  </a:cubicBezTo>
                  <a:cubicBezTo>
                    <a:pt x="1" y="754"/>
                    <a:pt x="0" y="759"/>
                    <a:pt x="0" y="759"/>
                  </a:cubicBezTo>
                  <a:cubicBezTo>
                    <a:pt x="204" y="871"/>
                    <a:pt x="204" y="871"/>
                    <a:pt x="204" y="871"/>
                  </a:cubicBezTo>
                  <a:cubicBezTo>
                    <a:pt x="519" y="1036"/>
                    <a:pt x="519" y="1036"/>
                    <a:pt x="519" y="1036"/>
                  </a:cubicBezTo>
                  <a:cubicBezTo>
                    <a:pt x="543" y="1038"/>
                    <a:pt x="543" y="1038"/>
                    <a:pt x="543" y="1038"/>
                  </a:cubicBezTo>
                  <a:cubicBezTo>
                    <a:pt x="610" y="1045"/>
                    <a:pt x="610" y="1045"/>
                    <a:pt x="610" y="1045"/>
                  </a:cubicBezTo>
                  <a:cubicBezTo>
                    <a:pt x="819" y="1067"/>
                    <a:pt x="819" y="1067"/>
                    <a:pt x="819" y="1067"/>
                  </a:cubicBezTo>
                  <a:cubicBezTo>
                    <a:pt x="859" y="662"/>
                    <a:pt x="859" y="662"/>
                    <a:pt x="859" y="662"/>
                  </a:cubicBezTo>
                  <a:cubicBezTo>
                    <a:pt x="898" y="252"/>
                    <a:pt x="898" y="252"/>
                    <a:pt x="898" y="252"/>
                  </a:cubicBezTo>
                  <a:cubicBezTo>
                    <a:pt x="914" y="84"/>
                    <a:pt x="914" y="84"/>
                    <a:pt x="914" y="84"/>
                  </a:cubicBezTo>
                  <a:lnTo>
                    <a:pt x="886" y="81"/>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4" name="Freeform 33">
              <a:extLst>
                <a:ext uri="{FF2B5EF4-FFF2-40B4-BE49-F238E27FC236}">
                  <a16:creationId xmlns:a16="http://schemas.microsoft.com/office/drawing/2014/main" id="{B1E6198B-7055-4058-A5B7-A9336A973BB3}"/>
                </a:ext>
              </a:extLst>
            </p:cNvPr>
            <p:cNvSpPr>
              <a:spLocks/>
            </p:cNvSpPr>
            <p:nvPr/>
          </p:nvSpPr>
          <p:spPr bwMode="auto">
            <a:xfrm>
              <a:off x="2011363" y="3757616"/>
              <a:ext cx="781050" cy="841375"/>
            </a:xfrm>
            <a:custGeom>
              <a:avLst/>
              <a:gdLst>
                <a:gd name="T0" fmla="*/ 910 w 925"/>
                <a:gd name="T1" fmla="*/ 52 h 999"/>
                <a:gd name="T2" fmla="*/ 786 w 925"/>
                <a:gd name="T3" fmla="*/ 47 h 999"/>
                <a:gd name="T4" fmla="*/ 627 w 925"/>
                <a:gd name="T5" fmla="*/ 40 h 999"/>
                <a:gd name="T6" fmla="*/ 445 w 925"/>
                <a:gd name="T7" fmla="*/ 29 h 999"/>
                <a:gd name="T8" fmla="*/ 267 w 925"/>
                <a:gd name="T9" fmla="*/ 15 h 999"/>
                <a:gd name="T10" fmla="*/ 96 w 925"/>
                <a:gd name="T11" fmla="*/ 0 h 999"/>
                <a:gd name="T12" fmla="*/ 96 w 925"/>
                <a:gd name="T13" fmla="*/ 5 h 999"/>
                <a:gd name="T14" fmla="*/ 96 w 925"/>
                <a:gd name="T15" fmla="*/ 5 h 999"/>
                <a:gd name="T16" fmla="*/ 79 w 925"/>
                <a:gd name="T17" fmla="*/ 173 h 999"/>
                <a:gd name="T18" fmla="*/ 40 w 925"/>
                <a:gd name="T19" fmla="*/ 583 h 999"/>
                <a:gd name="T20" fmla="*/ 0 w 925"/>
                <a:gd name="T21" fmla="*/ 989 h 999"/>
                <a:gd name="T22" fmla="*/ 120 w 925"/>
                <a:gd name="T23" fmla="*/ 999 h 999"/>
                <a:gd name="T24" fmla="*/ 127 w 925"/>
                <a:gd name="T25" fmla="*/ 921 h 999"/>
                <a:gd name="T26" fmla="*/ 262 w 925"/>
                <a:gd name="T27" fmla="*/ 932 h 999"/>
                <a:gd name="T28" fmla="*/ 374 w 925"/>
                <a:gd name="T29" fmla="*/ 939 h 999"/>
                <a:gd name="T30" fmla="*/ 373 w 925"/>
                <a:gd name="T31" fmla="*/ 936 h 999"/>
                <a:gd name="T32" fmla="*/ 371 w 925"/>
                <a:gd name="T33" fmla="*/ 935 h 999"/>
                <a:gd name="T34" fmla="*/ 368 w 925"/>
                <a:gd name="T35" fmla="*/ 934 h 999"/>
                <a:gd name="T36" fmla="*/ 367 w 925"/>
                <a:gd name="T37" fmla="*/ 932 h 999"/>
                <a:gd name="T38" fmla="*/ 364 w 925"/>
                <a:gd name="T39" fmla="*/ 932 h 999"/>
                <a:gd name="T40" fmla="*/ 364 w 925"/>
                <a:gd name="T41" fmla="*/ 929 h 999"/>
                <a:gd name="T42" fmla="*/ 361 w 925"/>
                <a:gd name="T43" fmla="*/ 927 h 999"/>
                <a:gd name="T44" fmla="*/ 360 w 925"/>
                <a:gd name="T45" fmla="*/ 924 h 999"/>
                <a:gd name="T46" fmla="*/ 360 w 925"/>
                <a:gd name="T47" fmla="*/ 921 h 999"/>
                <a:gd name="T48" fmla="*/ 358 w 925"/>
                <a:gd name="T49" fmla="*/ 920 h 999"/>
                <a:gd name="T50" fmla="*/ 359 w 925"/>
                <a:gd name="T51" fmla="*/ 918 h 999"/>
                <a:gd name="T52" fmla="*/ 362 w 925"/>
                <a:gd name="T53" fmla="*/ 916 h 999"/>
                <a:gd name="T54" fmla="*/ 363 w 925"/>
                <a:gd name="T55" fmla="*/ 913 h 999"/>
                <a:gd name="T56" fmla="*/ 362 w 925"/>
                <a:gd name="T57" fmla="*/ 911 h 999"/>
                <a:gd name="T58" fmla="*/ 363 w 925"/>
                <a:gd name="T59" fmla="*/ 908 h 999"/>
                <a:gd name="T60" fmla="*/ 361 w 925"/>
                <a:gd name="T61" fmla="*/ 904 h 999"/>
                <a:gd name="T62" fmla="*/ 364 w 925"/>
                <a:gd name="T63" fmla="*/ 902 h 999"/>
                <a:gd name="T64" fmla="*/ 370 w 925"/>
                <a:gd name="T65" fmla="*/ 902 h 999"/>
                <a:gd name="T66" fmla="*/ 888 w 925"/>
                <a:gd name="T67" fmla="*/ 927 h 999"/>
                <a:gd name="T68" fmla="*/ 917 w 925"/>
                <a:gd name="T69" fmla="*/ 139 h 999"/>
                <a:gd name="T70" fmla="*/ 922 w 925"/>
                <a:gd name="T71" fmla="*/ 139 h 999"/>
                <a:gd name="T72" fmla="*/ 925 w 925"/>
                <a:gd name="T73" fmla="*/ 52 h 999"/>
                <a:gd name="T74" fmla="*/ 910 w 925"/>
                <a:gd name="T75" fmla="*/ 52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5" h="999">
                  <a:moveTo>
                    <a:pt x="910" y="52"/>
                  </a:moveTo>
                  <a:cubicBezTo>
                    <a:pt x="786" y="47"/>
                    <a:pt x="786" y="47"/>
                    <a:pt x="786" y="47"/>
                  </a:cubicBezTo>
                  <a:cubicBezTo>
                    <a:pt x="627" y="40"/>
                    <a:pt x="627" y="40"/>
                    <a:pt x="627" y="40"/>
                  </a:cubicBezTo>
                  <a:cubicBezTo>
                    <a:pt x="445" y="29"/>
                    <a:pt x="445" y="29"/>
                    <a:pt x="445" y="29"/>
                  </a:cubicBezTo>
                  <a:cubicBezTo>
                    <a:pt x="267" y="15"/>
                    <a:pt x="267" y="15"/>
                    <a:pt x="267" y="15"/>
                  </a:cubicBezTo>
                  <a:cubicBezTo>
                    <a:pt x="96" y="0"/>
                    <a:pt x="96" y="0"/>
                    <a:pt x="96" y="0"/>
                  </a:cubicBezTo>
                  <a:cubicBezTo>
                    <a:pt x="96" y="5"/>
                    <a:pt x="96" y="5"/>
                    <a:pt x="96" y="5"/>
                  </a:cubicBezTo>
                  <a:cubicBezTo>
                    <a:pt x="96" y="5"/>
                    <a:pt x="96" y="5"/>
                    <a:pt x="96" y="5"/>
                  </a:cubicBezTo>
                  <a:cubicBezTo>
                    <a:pt x="79" y="173"/>
                    <a:pt x="79" y="173"/>
                    <a:pt x="79" y="173"/>
                  </a:cubicBezTo>
                  <a:cubicBezTo>
                    <a:pt x="40" y="583"/>
                    <a:pt x="40" y="583"/>
                    <a:pt x="40" y="583"/>
                  </a:cubicBezTo>
                  <a:cubicBezTo>
                    <a:pt x="0" y="989"/>
                    <a:pt x="0" y="989"/>
                    <a:pt x="0" y="989"/>
                  </a:cubicBezTo>
                  <a:cubicBezTo>
                    <a:pt x="120" y="999"/>
                    <a:pt x="120" y="999"/>
                    <a:pt x="120" y="999"/>
                  </a:cubicBezTo>
                  <a:cubicBezTo>
                    <a:pt x="127" y="921"/>
                    <a:pt x="127" y="921"/>
                    <a:pt x="127" y="921"/>
                  </a:cubicBezTo>
                  <a:cubicBezTo>
                    <a:pt x="262" y="932"/>
                    <a:pt x="262" y="932"/>
                    <a:pt x="262" y="932"/>
                  </a:cubicBezTo>
                  <a:cubicBezTo>
                    <a:pt x="374" y="939"/>
                    <a:pt x="374" y="939"/>
                    <a:pt x="374" y="939"/>
                  </a:cubicBezTo>
                  <a:cubicBezTo>
                    <a:pt x="374" y="938"/>
                    <a:pt x="373" y="937"/>
                    <a:pt x="373" y="936"/>
                  </a:cubicBezTo>
                  <a:cubicBezTo>
                    <a:pt x="372" y="936"/>
                    <a:pt x="372" y="935"/>
                    <a:pt x="371" y="935"/>
                  </a:cubicBezTo>
                  <a:cubicBezTo>
                    <a:pt x="370" y="934"/>
                    <a:pt x="369" y="934"/>
                    <a:pt x="368" y="934"/>
                  </a:cubicBezTo>
                  <a:cubicBezTo>
                    <a:pt x="368" y="934"/>
                    <a:pt x="368" y="932"/>
                    <a:pt x="367" y="932"/>
                  </a:cubicBezTo>
                  <a:cubicBezTo>
                    <a:pt x="367" y="932"/>
                    <a:pt x="365" y="932"/>
                    <a:pt x="364" y="932"/>
                  </a:cubicBezTo>
                  <a:cubicBezTo>
                    <a:pt x="364" y="931"/>
                    <a:pt x="364" y="929"/>
                    <a:pt x="364" y="929"/>
                  </a:cubicBezTo>
                  <a:cubicBezTo>
                    <a:pt x="363" y="928"/>
                    <a:pt x="362" y="928"/>
                    <a:pt x="361" y="927"/>
                  </a:cubicBezTo>
                  <a:cubicBezTo>
                    <a:pt x="361" y="927"/>
                    <a:pt x="360" y="925"/>
                    <a:pt x="360" y="924"/>
                  </a:cubicBezTo>
                  <a:cubicBezTo>
                    <a:pt x="360" y="923"/>
                    <a:pt x="361" y="922"/>
                    <a:pt x="360" y="921"/>
                  </a:cubicBezTo>
                  <a:cubicBezTo>
                    <a:pt x="360" y="920"/>
                    <a:pt x="358" y="920"/>
                    <a:pt x="358" y="920"/>
                  </a:cubicBezTo>
                  <a:cubicBezTo>
                    <a:pt x="357" y="919"/>
                    <a:pt x="358" y="918"/>
                    <a:pt x="359" y="918"/>
                  </a:cubicBezTo>
                  <a:cubicBezTo>
                    <a:pt x="360" y="917"/>
                    <a:pt x="362" y="917"/>
                    <a:pt x="362" y="916"/>
                  </a:cubicBezTo>
                  <a:cubicBezTo>
                    <a:pt x="363" y="916"/>
                    <a:pt x="363" y="914"/>
                    <a:pt x="363" y="913"/>
                  </a:cubicBezTo>
                  <a:cubicBezTo>
                    <a:pt x="363" y="913"/>
                    <a:pt x="362" y="911"/>
                    <a:pt x="362" y="911"/>
                  </a:cubicBezTo>
                  <a:cubicBezTo>
                    <a:pt x="362" y="910"/>
                    <a:pt x="363" y="909"/>
                    <a:pt x="363" y="908"/>
                  </a:cubicBezTo>
                  <a:cubicBezTo>
                    <a:pt x="363" y="907"/>
                    <a:pt x="361" y="905"/>
                    <a:pt x="361" y="904"/>
                  </a:cubicBezTo>
                  <a:cubicBezTo>
                    <a:pt x="362" y="903"/>
                    <a:pt x="363" y="903"/>
                    <a:pt x="364" y="902"/>
                  </a:cubicBezTo>
                  <a:cubicBezTo>
                    <a:pt x="366" y="902"/>
                    <a:pt x="370" y="902"/>
                    <a:pt x="370" y="902"/>
                  </a:cubicBezTo>
                  <a:cubicBezTo>
                    <a:pt x="888" y="927"/>
                    <a:pt x="888" y="927"/>
                    <a:pt x="888" y="927"/>
                  </a:cubicBezTo>
                  <a:cubicBezTo>
                    <a:pt x="917" y="139"/>
                    <a:pt x="917" y="139"/>
                    <a:pt x="917" y="139"/>
                  </a:cubicBezTo>
                  <a:cubicBezTo>
                    <a:pt x="922" y="139"/>
                    <a:pt x="922" y="139"/>
                    <a:pt x="922" y="139"/>
                  </a:cubicBezTo>
                  <a:cubicBezTo>
                    <a:pt x="925" y="52"/>
                    <a:pt x="925" y="52"/>
                    <a:pt x="925" y="52"/>
                  </a:cubicBezTo>
                  <a:lnTo>
                    <a:pt x="910" y="52"/>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5" name="Freeform 34">
              <a:extLst>
                <a:ext uri="{FF2B5EF4-FFF2-40B4-BE49-F238E27FC236}">
                  <a16:creationId xmlns:a16="http://schemas.microsoft.com/office/drawing/2014/main" id="{8D9C543E-AC4C-438C-B367-FD872C691403}"/>
                </a:ext>
              </a:extLst>
            </p:cNvPr>
            <p:cNvSpPr>
              <a:spLocks/>
            </p:cNvSpPr>
            <p:nvPr/>
          </p:nvSpPr>
          <p:spPr bwMode="auto">
            <a:xfrm>
              <a:off x="2093914" y="3165478"/>
              <a:ext cx="822325" cy="639763"/>
            </a:xfrm>
            <a:custGeom>
              <a:avLst/>
              <a:gdLst>
                <a:gd name="T0" fmla="*/ 378 w 518"/>
                <a:gd name="T1" fmla="*/ 23 h 403"/>
                <a:gd name="T2" fmla="*/ 293 w 518"/>
                <a:gd name="T3" fmla="*/ 20 h 403"/>
                <a:gd name="T4" fmla="*/ 110 w 518"/>
                <a:gd name="T5" fmla="*/ 6 h 403"/>
                <a:gd name="T6" fmla="*/ 34 w 518"/>
                <a:gd name="T7" fmla="*/ 0 h 403"/>
                <a:gd name="T8" fmla="*/ 24 w 518"/>
                <a:gd name="T9" fmla="*/ 113 h 403"/>
                <a:gd name="T10" fmla="*/ 16 w 518"/>
                <a:gd name="T11" fmla="*/ 182 h 403"/>
                <a:gd name="T12" fmla="*/ 12 w 518"/>
                <a:gd name="T13" fmla="*/ 232 h 403"/>
                <a:gd name="T14" fmla="*/ 9 w 518"/>
                <a:gd name="T15" fmla="*/ 252 h 403"/>
                <a:gd name="T16" fmla="*/ 9 w 518"/>
                <a:gd name="T17" fmla="*/ 265 h 403"/>
                <a:gd name="T18" fmla="*/ 8 w 518"/>
                <a:gd name="T19" fmla="*/ 285 h 403"/>
                <a:gd name="T20" fmla="*/ 0 w 518"/>
                <a:gd name="T21" fmla="*/ 370 h 403"/>
                <a:gd name="T22" fmla="*/ 91 w 518"/>
                <a:gd name="T23" fmla="*/ 378 h 403"/>
                <a:gd name="T24" fmla="*/ 185 w 518"/>
                <a:gd name="T25" fmla="*/ 385 h 403"/>
                <a:gd name="T26" fmla="*/ 282 w 518"/>
                <a:gd name="T27" fmla="*/ 391 h 403"/>
                <a:gd name="T28" fmla="*/ 366 w 518"/>
                <a:gd name="T29" fmla="*/ 395 h 403"/>
                <a:gd name="T30" fmla="*/ 432 w 518"/>
                <a:gd name="T31" fmla="*/ 397 h 403"/>
                <a:gd name="T32" fmla="*/ 442 w 518"/>
                <a:gd name="T33" fmla="*/ 397 h 403"/>
                <a:gd name="T34" fmla="*/ 442 w 518"/>
                <a:gd name="T35" fmla="*/ 400 h 403"/>
                <a:gd name="T36" fmla="*/ 510 w 518"/>
                <a:gd name="T37" fmla="*/ 403 h 403"/>
                <a:gd name="T38" fmla="*/ 516 w 518"/>
                <a:gd name="T39" fmla="*/ 121 h 403"/>
                <a:gd name="T40" fmla="*/ 518 w 518"/>
                <a:gd name="T41" fmla="*/ 28 h 403"/>
                <a:gd name="T42" fmla="*/ 378 w 518"/>
                <a:gd name="T43" fmla="*/ 2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8" h="403">
                  <a:moveTo>
                    <a:pt x="378" y="23"/>
                  </a:moveTo>
                  <a:lnTo>
                    <a:pt x="293" y="20"/>
                  </a:lnTo>
                  <a:lnTo>
                    <a:pt x="110" y="6"/>
                  </a:lnTo>
                  <a:lnTo>
                    <a:pt x="34" y="0"/>
                  </a:lnTo>
                  <a:lnTo>
                    <a:pt x="24" y="113"/>
                  </a:lnTo>
                  <a:lnTo>
                    <a:pt x="16" y="182"/>
                  </a:lnTo>
                  <a:lnTo>
                    <a:pt x="12" y="232"/>
                  </a:lnTo>
                  <a:lnTo>
                    <a:pt x="9" y="252"/>
                  </a:lnTo>
                  <a:lnTo>
                    <a:pt x="9" y="265"/>
                  </a:lnTo>
                  <a:lnTo>
                    <a:pt x="8" y="285"/>
                  </a:lnTo>
                  <a:lnTo>
                    <a:pt x="0" y="370"/>
                  </a:lnTo>
                  <a:lnTo>
                    <a:pt x="91" y="378"/>
                  </a:lnTo>
                  <a:lnTo>
                    <a:pt x="185" y="385"/>
                  </a:lnTo>
                  <a:lnTo>
                    <a:pt x="282" y="391"/>
                  </a:lnTo>
                  <a:lnTo>
                    <a:pt x="366" y="395"/>
                  </a:lnTo>
                  <a:lnTo>
                    <a:pt x="432" y="397"/>
                  </a:lnTo>
                  <a:lnTo>
                    <a:pt x="442" y="397"/>
                  </a:lnTo>
                  <a:lnTo>
                    <a:pt x="442" y="400"/>
                  </a:lnTo>
                  <a:lnTo>
                    <a:pt x="510" y="403"/>
                  </a:lnTo>
                  <a:lnTo>
                    <a:pt x="516" y="121"/>
                  </a:lnTo>
                  <a:lnTo>
                    <a:pt x="518" y="28"/>
                  </a:lnTo>
                  <a:lnTo>
                    <a:pt x="378" y="23"/>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6" name="Freeform 35">
              <a:extLst>
                <a:ext uri="{FF2B5EF4-FFF2-40B4-BE49-F238E27FC236}">
                  <a16:creationId xmlns:a16="http://schemas.microsoft.com/office/drawing/2014/main" id="{BC183CC3-BA3C-489C-A275-8D25BCFD529F}"/>
                </a:ext>
              </a:extLst>
            </p:cNvPr>
            <p:cNvSpPr>
              <a:spLocks/>
            </p:cNvSpPr>
            <p:nvPr/>
          </p:nvSpPr>
          <p:spPr bwMode="auto">
            <a:xfrm>
              <a:off x="1928813" y="2559052"/>
              <a:ext cx="788987" cy="638176"/>
            </a:xfrm>
            <a:custGeom>
              <a:avLst/>
              <a:gdLst>
                <a:gd name="T0" fmla="*/ 260 w 936"/>
                <a:gd name="T1" fmla="*/ 713 h 757"/>
                <a:gd name="T2" fmla="*/ 403 w 936"/>
                <a:gd name="T3" fmla="*/ 726 h 757"/>
                <a:gd name="T4" fmla="*/ 747 w 936"/>
                <a:gd name="T5" fmla="*/ 751 h 757"/>
                <a:gd name="T6" fmla="*/ 908 w 936"/>
                <a:gd name="T7" fmla="*/ 757 h 757"/>
                <a:gd name="T8" fmla="*/ 923 w 936"/>
                <a:gd name="T9" fmla="*/ 413 h 757"/>
                <a:gd name="T10" fmla="*/ 923 w 936"/>
                <a:gd name="T11" fmla="*/ 413 h 757"/>
                <a:gd name="T12" fmla="*/ 936 w 936"/>
                <a:gd name="T13" fmla="*/ 69 h 757"/>
                <a:gd name="T14" fmla="*/ 816 w 936"/>
                <a:gd name="T15" fmla="*/ 63 h 757"/>
                <a:gd name="T16" fmla="*/ 665 w 936"/>
                <a:gd name="T17" fmla="*/ 55 h 757"/>
                <a:gd name="T18" fmla="*/ 510 w 936"/>
                <a:gd name="T19" fmla="*/ 42 h 757"/>
                <a:gd name="T20" fmla="*/ 419 w 936"/>
                <a:gd name="T21" fmla="*/ 35 h 757"/>
                <a:gd name="T22" fmla="*/ 346 w 936"/>
                <a:gd name="T23" fmla="*/ 28 h 757"/>
                <a:gd name="T24" fmla="*/ 308 w 936"/>
                <a:gd name="T25" fmla="*/ 24 h 757"/>
                <a:gd name="T26" fmla="*/ 228 w 936"/>
                <a:gd name="T27" fmla="*/ 16 h 757"/>
                <a:gd name="T28" fmla="*/ 192 w 936"/>
                <a:gd name="T29" fmla="*/ 11 h 757"/>
                <a:gd name="T30" fmla="*/ 182 w 936"/>
                <a:gd name="T31" fmla="*/ 13 h 757"/>
                <a:gd name="T32" fmla="*/ 182 w 936"/>
                <a:gd name="T33" fmla="*/ 13 h 757"/>
                <a:gd name="T34" fmla="*/ 172 w 936"/>
                <a:gd name="T35" fmla="*/ 11 h 757"/>
                <a:gd name="T36" fmla="*/ 167 w 936"/>
                <a:gd name="T37" fmla="*/ 10 h 757"/>
                <a:gd name="T38" fmla="*/ 161 w 936"/>
                <a:gd name="T39" fmla="*/ 10 h 757"/>
                <a:gd name="T40" fmla="*/ 158 w 936"/>
                <a:gd name="T41" fmla="*/ 10 h 757"/>
                <a:gd name="T42" fmla="*/ 154 w 936"/>
                <a:gd name="T43" fmla="*/ 10 h 757"/>
                <a:gd name="T44" fmla="*/ 152 w 936"/>
                <a:gd name="T45" fmla="*/ 10 h 757"/>
                <a:gd name="T46" fmla="*/ 121 w 936"/>
                <a:gd name="T47" fmla="*/ 7 h 757"/>
                <a:gd name="T48" fmla="*/ 107 w 936"/>
                <a:gd name="T49" fmla="*/ 3 h 757"/>
                <a:gd name="T50" fmla="*/ 79 w 936"/>
                <a:gd name="T51" fmla="*/ 0 h 757"/>
                <a:gd name="T52" fmla="*/ 70 w 936"/>
                <a:gd name="T53" fmla="*/ 84 h 757"/>
                <a:gd name="T54" fmla="*/ 70 w 936"/>
                <a:gd name="T55" fmla="*/ 84 h 757"/>
                <a:gd name="T56" fmla="*/ 20 w 936"/>
                <a:gd name="T57" fmla="*/ 516 h 757"/>
                <a:gd name="T58" fmla="*/ 20 w 936"/>
                <a:gd name="T59" fmla="*/ 516 h 757"/>
                <a:gd name="T60" fmla="*/ 19 w 936"/>
                <a:gd name="T61" fmla="*/ 520 h 757"/>
                <a:gd name="T62" fmla="*/ 19 w 936"/>
                <a:gd name="T63" fmla="*/ 521 h 757"/>
                <a:gd name="T64" fmla="*/ 0 w 936"/>
                <a:gd name="T65" fmla="*/ 687 h 757"/>
                <a:gd name="T66" fmla="*/ 125 w 936"/>
                <a:gd name="T67" fmla="*/ 701 h 757"/>
                <a:gd name="T68" fmla="*/ 260 w 936"/>
                <a:gd name="T69" fmla="*/ 713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36" h="757">
                  <a:moveTo>
                    <a:pt x="260" y="713"/>
                  </a:moveTo>
                  <a:cubicBezTo>
                    <a:pt x="403" y="726"/>
                    <a:pt x="403" y="726"/>
                    <a:pt x="403" y="726"/>
                  </a:cubicBezTo>
                  <a:cubicBezTo>
                    <a:pt x="747" y="751"/>
                    <a:pt x="747" y="751"/>
                    <a:pt x="747" y="751"/>
                  </a:cubicBezTo>
                  <a:cubicBezTo>
                    <a:pt x="908" y="757"/>
                    <a:pt x="908" y="757"/>
                    <a:pt x="908" y="757"/>
                  </a:cubicBezTo>
                  <a:cubicBezTo>
                    <a:pt x="923" y="413"/>
                    <a:pt x="923" y="413"/>
                    <a:pt x="923" y="413"/>
                  </a:cubicBezTo>
                  <a:cubicBezTo>
                    <a:pt x="923" y="413"/>
                    <a:pt x="923" y="413"/>
                    <a:pt x="923" y="413"/>
                  </a:cubicBezTo>
                  <a:cubicBezTo>
                    <a:pt x="936" y="69"/>
                    <a:pt x="936" y="69"/>
                    <a:pt x="936" y="69"/>
                  </a:cubicBezTo>
                  <a:cubicBezTo>
                    <a:pt x="816" y="63"/>
                    <a:pt x="816" y="63"/>
                    <a:pt x="816" y="63"/>
                  </a:cubicBezTo>
                  <a:cubicBezTo>
                    <a:pt x="665" y="55"/>
                    <a:pt x="665" y="55"/>
                    <a:pt x="665" y="55"/>
                  </a:cubicBezTo>
                  <a:cubicBezTo>
                    <a:pt x="510" y="42"/>
                    <a:pt x="510" y="42"/>
                    <a:pt x="510" y="42"/>
                  </a:cubicBezTo>
                  <a:cubicBezTo>
                    <a:pt x="419" y="35"/>
                    <a:pt x="419" y="35"/>
                    <a:pt x="419" y="35"/>
                  </a:cubicBezTo>
                  <a:cubicBezTo>
                    <a:pt x="346" y="28"/>
                    <a:pt x="346" y="28"/>
                    <a:pt x="346" y="28"/>
                  </a:cubicBezTo>
                  <a:cubicBezTo>
                    <a:pt x="308" y="24"/>
                    <a:pt x="308" y="24"/>
                    <a:pt x="308" y="24"/>
                  </a:cubicBezTo>
                  <a:cubicBezTo>
                    <a:pt x="228" y="16"/>
                    <a:pt x="228" y="16"/>
                    <a:pt x="228" y="16"/>
                  </a:cubicBezTo>
                  <a:cubicBezTo>
                    <a:pt x="192" y="11"/>
                    <a:pt x="192" y="11"/>
                    <a:pt x="192" y="11"/>
                  </a:cubicBezTo>
                  <a:cubicBezTo>
                    <a:pt x="189" y="12"/>
                    <a:pt x="185" y="13"/>
                    <a:pt x="182" y="13"/>
                  </a:cubicBezTo>
                  <a:cubicBezTo>
                    <a:pt x="182" y="13"/>
                    <a:pt x="182" y="13"/>
                    <a:pt x="182" y="13"/>
                  </a:cubicBezTo>
                  <a:cubicBezTo>
                    <a:pt x="179" y="13"/>
                    <a:pt x="176" y="12"/>
                    <a:pt x="172" y="11"/>
                  </a:cubicBezTo>
                  <a:cubicBezTo>
                    <a:pt x="170" y="11"/>
                    <a:pt x="168" y="10"/>
                    <a:pt x="167" y="10"/>
                  </a:cubicBezTo>
                  <a:cubicBezTo>
                    <a:pt x="165" y="10"/>
                    <a:pt x="163" y="10"/>
                    <a:pt x="161" y="10"/>
                  </a:cubicBezTo>
                  <a:cubicBezTo>
                    <a:pt x="158" y="10"/>
                    <a:pt x="158" y="10"/>
                    <a:pt x="158" y="10"/>
                  </a:cubicBezTo>
                  <a:cubicBezTo>
                    <a:pt x="157" y="10"/>
                    <a:pt x="155" y="10"/>
                    <a:pt x="154" y="10"/>
                  </a:cubicBezTo>
                  <a:cubicBezTo>
                    <a:pt x="152" y="10"/>
                    <a:pt x="152" y="10"/>
                    <a:pt x="152" y="10"/>
                  </a:cubicBezTo>
                  <a:cubicBezTo>
                    <a:pt x="142" y="9"/>
                    <a:pt x="128" y="9"/>
                    <a:pt x="121" y="7"/>
                  </a:cubicBezTo>
                  <a:cubicBezTo>
                    <a:pt x="117" y="6"/>
                    <a:pt x="109" y="4"/>
                    <a:pt x="107" y="3"/>
                  </a:cubicBezTo>
                  <a:cubicBezTo>
                    <a:pt x="79" y="0"/>
                    <a:pt x="79" y="0"/>
                    <a:pt x="79" y="0"/>
                  </a:cubicBezTo>
                  <a:cubicBezTo>
                    <a:pt x="70" y="84"/>
                    <a:pt x="70" y="84"/>
                    <a:pt x="70" y="84"/>
                  </a:cubicBezTo>
                  <a:cubicBezTo>
                    <a:pt x="70" y="84"/>
                    <a:pt x="70" y="84"/>
                    <a:pt x="70" y="84"/>
                  </a:cubicBezTo>
                  <a:cubicBezTo>
                    <a:pt x="20" y="516"/>
                    <a:pt x="20" y="516"/>
                    <a:pt x="20" y="516"/>
                  </a:cubicBezTo>
                  <a:cubicBezTo>
                    <a:pt x="20" y="516"/>
                    <a:pt x="20" y="516"/>
                    <a:pt x="20" y="516"/>
                  </a:cubicBezTo>
                  <a:cubicBezTo>
                    <a:pt x="19" y="520"/>
                    <a:pt x="19" y="520"/>
                    <a:pt x="19" y="520"/>
                  </a:cubicBezTo>
                  <a:cubicBezTo>
                    <a:pt x="19" y="521"/>
                    <a:pt x="19" y="521"/>
                    <a:pt x="19" y="521"/>
                  </a:cubicBezTo>
                  <a:cubicBezTo>
                    <a:pt x="0" y="687"/>
                    <a:pt x="0" y="687"/>
                    <a:pt x="0" y="687"/>
                  </a:cubicBezTo>
                  <a:cubicBezTo>
                    <a:pt x="125" y="701"/>
                    <a:pt x="125" y="701"/>
                    <a:pt x="125" y="701"/>
                  </a:cubicBezTo>
                  <a:cubicBezTo>
                    <a:pt x="260" y="713"/>
                    <a:pt x="260" y="713"/>
                    <a:pt x="260" y="71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7" name="Freeform 36">
              <a:extLst>
                <a:ext uri="{FF2B5EF4-FFF2-40B4-BE49-F238E27FC236}">
                  <a16:creationId xmlns:a16="http://schemas.microsoft.com/office/drawing/2014/main" id="{B50F9026-917C-4374-BCC3-4913DF13F6C4}"/>
                </a:ext>
              </a:extLst>
            </p:cNvPr>
            <p:cNvSpPr>
              <a:spLocks/>
            </p:cNvSpPr>
            <p:nvPr/>
          </p:nvSpPr>
          <p:spPr bwMode="auto">
            <a:xfrm>
              <a:off x="2711450" y="2478091"/>
              <a:ext cx="812799" cy="509588"/>
            </a:xfrm>
            <a:custGeom>
              <a:avLst/>
              <a:gdLst>
                <a:gd name="T0" fmla="*/ 961 w 964"/>
                <a:gd name="T1" fmla="*/ 593 h 604"/>
                <a:gd name="T2" fmla="*/ 957 w 964"/>
                <a:gd name="T3" fmla="*/ 581 h 604"/>
                <a:gd name="T4" fmla="*/ 952 w 964"/>
                <a:gd name="T5" fmla="*/ 573 h 604"/>
                <a:gd name="T6" fmla="*/ 946 w 964"/>
                <a:gd name="T7" fmla="*/ 567 h 604"/>
                <a:gd name="T8" fmla="*/ 940 w 964"/>
                <a:gd name="T9" fmla="*/ 558 h 604"/>
                <a:gd name="T10" fmla="*/ 944 w 964"/>
                <a:gd name="T11" fmla="*/ 550 h 604"/>
                <a:gd name="T12" fmla="*/ 949 w 964"/>
                <a:gd name="T13" fmla="*/ 540 h 604"/>
                <a:gd name="T14" fmla="*/ 951 w 964"/>
                <a:gd name="T15" fmla="*/ 526 h 604"/>
                <a:gd name="T16" fmla="*/ 956 w 964"/>
                <a:gd name="T17" fmla="*/ 518 h 604"/>
                <a:gd name="T18" fmla="*/ 957 w 964"/>
                <a:gd name="T19" fmla="*/ 510 h 604"/>
                <a:gd name="T20" fmla="*/ 959 w 964"/>
                <a:gd name="T21" fmla="*/ 501 h 604"/>
                <a:gd name="T22" fmla="*/ 963 w 964"/>
                <a:gd name="T23" fmla="*/ 492 h 604"/>
                <a:gd name="T24" fmla="*/ 959 w 964"/>
                <a:gd name="T25" fmla="*/ 481 h 604"/>
                <a:gd name="T26" fmla="*/ 953 w 964"/>
                <a:gd name="T27" fmla="*/ 474 h 604"/>
                <a:gd name="T28" fmla="*/ 945 w 964"/>
                <a:gd name="T29" fmla="*/ 470 h 604"/>
                <a:gd name="T30" fmla="*/ 944 w 964"/>
                <a:gd name="T31" fmla="*/ 461 h 604"/>
                <a:gd name="T32" fmla="*/ 948 w 964"/>
                <a:gd name="T33" fmla="*/ 453 h 604"/>
                <a:gd name="T34" fmla="*/ 945 w 964"/>
                <a:gd name="T35" fmla="*/ 441 h 604"/>
                <a:gd name="T36" fmla="*/ 939 w 964"/>
                <a:gd name="T37" fmla="*/ 434 h 604"/>
                <a:gd name="T38" fmla="*/ 959 w 964"/>
                <a:gd name="T39" fmla="*/ 424 h 604"/>
                <a:gd name="T40" fmla="*/ 937 w 964"/>
                <a:gd name="T41" fmla="*/ 96 h 604"/>
                <a:gd name="T42" fmla="*/ 920 w 964"/>
                <a:gd name="T43" fmla="*/ 92 h 604"/>
                <a:gd name="T44" fmla="*/ 909 w 964"/>
                <a:gd name="T45" fmla="*/ 76 h 604"/>
                <a:gd name="T46" fmla="*/ 897 w 964"/>
                <a:gd name="T47" fmla="*/ 59 h 604"/>
                <a:gd name="T48" fmla="*/ 907 w 964"/>
                <a:gd name="T49" fmla="*/ 41 h 604"/>
                <a:gd name="T50" fmla="*/ 921 w 964"/>
                <a:gd name="T51" fmla="*/ 31 h 604"/>
                <a:gd name="T52" fmla="*/ 930 w 964"/>
                <a:gd name="T53" fmla="*/ 12 h 604"/>
                <a:gd name="T54" fmla="*/ 267 w 964"/>
                <a:gd name="T55" fmla="*/ 8 h 604"/>
                <a:gd name="T56" fmla="*/ 13 w 964"/>
                <a:gd name="T57" fmla="*/ 165 h 604"/>
                <a:gd name="T58" fmla="*/ 485 w 964"/>
                <a:gd name="T59" fmla="*/ 521 h 604"/>
                <a:gd name="T60" fmla="*/ 710 w 964"/>
                <a:gd name="T61" fmla="*/ 530 h 604"/>
                <a:gd name="T62" fmla="*/ 724 w 964"/>
                <a:gd name="T63" fmla="*/ 538 h 604"/>
                <a:gd name="T64" fmla="*/ 737 w 964"/>
                <a:gd name="T65" fmla="*/ 544 h 604"/>
                <a:gd name="T66" fmla="*/ 753 w 964"/>
                <a:gd name="T67" fmla="*/ 550 h 604"/>
                <a:gd name="T68" fmla="*/ 769 w 964"/>
                <a:gd name="T69" fmla="*/ 558 h 604"/>
                <a:gd name="T70" fmla="*/ 780 w 964"/>
                <a:gd name="T71" fmla="*/ 547 h 604"/>
                <a:gd name="T72" fmla="*/ 789 w 964"/>
                <a:gd name="T73" fmla="*/ 540 h 604"/>
                <a:gd name="T74" fmla="*/ 802 w 964"/>
                <a:gd name="T75" fmla="*/ 542 h 604"/>
                <a:gd name="T76" fmla="*/ 817 w 964"/>
                <a:gd name="T77" fmla="*/ 541 h 604"/>
                <a:gd name="T78" fmla="*/ 829 w 964"/>
                <a:gd name="T79" fmla="*/ 540 h 604"/>
                <a:gd name="T80" fmla="*/ 841 w 964"/>
                <a:gd name="T81" fmla="*/ 539 h 604"/>
                <a:gd name="T82" fmla="*/ 851 w 964"/>
                <a:gd name="T83" fmla="*/ 540 h 604"/>
                <a:gd name="T84" fmla="*/ 862 w 964"/>
                <a:gd name="T85" fmla="*/ 540 h 604"/>
                <a:gd name="T86" fmla="*/ 867 w 964"/>
                <a:gd name="T87" fmla="*/ 549 h 604"/>
                <a:gd name="T88" fmla="*/ 876 w 964"/>
                <a:gd name="T89" fmla="*/ 553 h 604"/>
                <a:gd name="T90" fmla="*/ 888 w 964"/>
                <a:gd name="T91" fmla="*/ 554 h 604"/>
                <a:gd name="T92" fmla="*/ 898 w 964"/>
                <a:gd name="T93" fmla="*/ 560 h 604"/>
                <a:gd name="T94" fmla="*/ 906 w 964"/>
                <a:gd name="T95" fmla="*/ 560 h 604"/>
                <a:gd name="T96" fmla="*/ 919 w 964"/>
                <a:gd name="T97" fmla="*/ 566 h 604"/>
                <a:gd name="T98" fmla="*/ 925 w 964"/>
                <a:gd name="T99" fmla="*/ 572 h 604"/>
                <a:gd name="T100" fmla="*/ 935 w 964"/>
                <a:gd name="T101" fmla="*/ 576 h 604"/>
                <a:gd name="T102" fmla="*/ 934 w 964"/>
                <a:gd name="T103" fmla="*/ 587 h 604"/>
                <a:gd name="T104" fmla="*/ 942 w 964"/>
                <a:gd name="T105" fmla="*/ 597 h 604"/>
                <a:gd name="T106" fmla="*/ 950 w 964"/>
                <a:gd name="T107" fmla="*/ 596 h 604"/>
                <a:gd name="T108" fmla="*/ 958 w 964"/>
                <a:gd name="T109" fmla="*/ 602 h 604"/>
                <a:gd name="T110" fmla="*/ 962 w 964"/>
                <a:gd name="T111" fmla="*/ 600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4" h="604">
                  <a:moveTo>
                    <a:pt x="962" y="600"/>
                  </a:moveTo>
                  <a:cubicBezTo>
                    <a:pt x="962" y="600"/>
                    <a:pt x="961" y="598"/>
                    <a:pt x="961" y="597"/>
                  </a:cubicBezTo>
                  <a:cubicBezTo>
                    <a:pt x="961" y="596"/>
                    <a:pt x="962" y="594"/>
                    <a:pt x="961" y="593"/>
                  </a:cubicBezTo>
                  <a:cubicBezTo>
                    <a:pt x="961" y="592"/>
                    <a:pt x="959" y="591"/>
                    <a:pt x="959" y="590"/>
                  </a:cubicBezTo>
                  <a:cubicBezTo>
                    <a:pt x="959" y="588"/>
                    <a:pt x="959" y="586"/>
                    <a:pt x="959" y="585"/>
                  </a:cubicBezTo>
                  <a:cubicBezTo>
                    <a:pt x="959" y="584"/>
                    <a:pt x="958" y="582"/>
                    <a:pt x="957" y="581"/>
                  </a:cubicBezTo>
                  <a:cubicBezTo>
                    <a:pt x="957" y="580"/>
                    <a:pt x="955" y="580"/>
                    <a:pt x="955" y="579"/>
                  </a:cubicBezTo>
                  <a:cubicBezTo>
                    <a:pt x="954" y="578"/>
                    <a:pt x="954" y="576"/>
                    <a:pt x="954" y="575"/>
                  </a:cubicBezTo>
                  <a:cubicBezTo>
                    <a:pt x="954" y="575"/>
                    <a:pt x="953" y="573"/>
                    <a:pt x="952" y="573"/>
                  </a:cubicBezTo>
                  <a:cubicBezTo>
                    <a:pt x="952" y="572"/>
                    <a:pt x="950" y="572"/>
                    <a:pt x="950" y="572"/>
                  </a:cubicBezTo>
                  <a:cubicBezTo>
                    <a:pt x="949" y="571"/>
                    <a:pt x="948" y="570"/>
                    <a:pt x="948" y="569"/>
                  </a:cubicBezTo>
                  <a:cubicBezTo>
                    <a:pt x="948" y="568"/>
                    <a:pt x="947" y="567"/>
                    <a:pt x="946" y="567"/>
                  </a:cubicBezTo>
                  <a:cubicBezTo>
                    <a:pt x="946" y="566"/>
                    <a:pt x="944" y="566"/>
                    <a:pt x="943" y="565"/>
                  </a:cubicBezTo>
                  <a:cubicBezTo>
                    <a:pt x="943" y="565"/>
                    <a:pt x="941" y="564"/>
                    <a:pt x="941" y="564"/>
                  </a:cubicBezTo>
                  <a:cubicBezTo>
                    <a:pt x="940" y="563"/>
                    <a:pt x="940" y="560"/>
                    <a:pt x="940" y="558"/>
                  </a:cubicBezTo>
                  <a:cubicBezTo>
                    <a:pt x="940" y="557"/>
                    <a:pt x="941" y="556"/>
                    <a:pt x="941" y="555"/>
                  </a:cubicBezTo>
                  <a:cubicBezTo>
                    <a:pt x="942" y="554"/>
                    <a:pt x="941" y="552"/>
                    <a:pt x="941" y="551"/>
                  </a:cubicBezTo>
                  <a:cubicBezTo>
                    <a:pt x="942" y="550"/>
                    <a:pt x="944" y="551"/>
                    <a:pt x="944" y="550"/>
                  </a:cubicBezTo>
                  <a:cubicBezTo>
                    <a:pt x="945" y="549"/>
                    <a:pt x="945" y="546"/>
                    <a:pt x="945" y="545"/>
                  </a:cubicBezTo>
                  <a:cubicBezTo>
                    <a:pt x="945" y="544"/>
                    <a:pt x="946" y="543"/>
                    <a:pt x="946" y="542"/>
                  </a:cubicBezTo>
                  <a:cubicBezTo>
                    <a:pt x="947" y="542"/>
                    <a:pt x="948" y="541"/>
                    <a:pt x="949" y="540"/>
                  </a:cubicBezTo>
                  <a:cubicBezTo>
                    <a:pt x="950" y="540"/>
                    <a:pt x="950" y="537"/>
                    <a:pt x="951" y="536"/>
                  </a:cubicBezTo>
                  <a:cubicBezTo>
                    <a:pt x="951" y="535"/>
                    <a:pt x="952" y="534"/>
                    <a:pt x="952" y="533"/>
                  </a:cubicBezTo>
                  <a:cubicBezTo>
                    <a:pt x="952" y="531"/>
                    <a:pt x="950" y="528"/>
                    <a:pt x="951" y="526"/>
                  </a:cubicBezTo>
                  <a:cubicBezTo>
                    <a:pt x="951" y="525"/>
                    <a:pt x="953" y="524"/>
                    <a:pt x="954" y="523"/>
                  </a:cubicBezTo>
                  <a:cubicBezTo>
                    <a:pt x="955" y="523"/>
                    <a:pt x="956" y="522"/>
                    <a:pt x="956" y="521"/>
                  </a:cubicBezTo>
                  <a:cubicBezTo>
                    <a:pt x="957" y="520"/>
                    <a:pt x="956" y="518"/>
                    <a:pt x="956" y="518"/>
                  </a:cubicBezTo>
                  <a:cubicBezTo>
                    <a:pt x="955" y="517"/>
                    <a:pt x="954" y="516"/>
                    <a:pt x="953" y="516"/>
                  </a:cubicBezTo>
                  <a:cubicBezTo>
                    <a:pt x="953" y="515"/>
                    <a:pt x="954" y="513"/>
                    <a:pt x="955" y="513"/>
                  </a:cubicBezTo>
                  <a:cubicBezTo>
                    <a:pt x="955" y="512"/>
                    <a:pt x="957" y="511"/>
                    <a:pt x="957" y="510"/>
                  </a:cubicBezTo>
                  <a:cubicBezTo>
                    <a:pt x="957" y="509"/>
                    <a:pt x="954" y="508"/>
                    <a:pt x="954" y="507"/>
                  </a:cubicBezTo>
                  <a:cubicBezTo>
                    <a:pt x="953" y="506"/>
                    <a:pt x="954" y="504"/>
                    <a:pt x="954" y="503"/>
                  </a:cubicBezTo>
                  <a:cubicBezTo>
                    <a:pt x="955" y="502"/>
                    <a:pt x="958" y="502"/>
                    <a:pt x="959" y="501"/>
                  </a:cubicBezTo>
                  <a:cubicBezTo>
                    <a:pt x="960" y="500"/>
                    <a:pt x="961" y="499"/>
                    <a:pt x="961" y="498"/>
                  </a:cubicBezTo>
                  <a:cubicBezTo>
                    <a:pt x="961" y="497"/>
                    <a:pt x="960" y="495"/>
                    <a:pt x="960" y="495"/>
                  </a:cubicBezTo>
                  <a:cubicBezTo>
                    <a:pt x="960" y="494"/>
                    <a:pt x="963" y="493"/>
                    <a:pt x="963" y="492"/>
                  </a:cubicBezTo>
                  <a:cubicBezTo>
                    <a:pt x="963" y="491"/>
                    <a:pt x="963" y="488"/>
                    <a:pt x="962" y="487"/>
                  </a:cubicBezTo>
                  <a:cubicBezTo>
                    <a:pt x="962" y="486"/>
                    <a:pt x="960" y="486"/>
                    <a:pt x="959" y="485"/>
                  </a:cubicBezTo>
                  <a:cubicBezTo>
                    <a:pt x="959" y="484"/>
                    <a:pt x="959" y="482"/>
                    <a:pt x="959" y="481"/>
                  </a:cubicBezTo>
                  <a:cubicBezTo>
                    <a:pt x="959" y="480"/>
                    <a:pt x="959" y="477"/>
                    <a:pt x="959" y="475"/>
                  </a:cubicBezTo>
                  <a:cubicBezTo>
                    <a:pt x="958" y="474"/>
                    <a:pt x="956" y="473"/>
                    <a:pt x="955" y="473"/>
                  </a:cubicBezTo>
                  <a:cubicBezTo>
                    <a:pt x="954" y="473"/>
                    <a:pt x="953" y="474"/>
                    <a:pt x="953" y="474"/>
                  </a:cubicBezTo>
                  <a:cubicBezTo>
                    <a:pt x="952" y="474"/>
                    <a:pt x="951" y="472"/>
                    <a:pt x="950" y="472"/>
                  </a:cubicBezTo>
                  <a:cubicBezTo>
                    <a:pt x="949" y="472"/>
                    <a:pt x="948" y="474"/>
                    <a:pt x="947" y="473"/>
                  </a:cubicBezTo>
                  <a:cubicBezTo>
                    <a:pt x="946" y="473"/>
                    <a:pt x="945" y="471"/>
                    <a:pt x="945" y="470"/>
                  </a:cubicBezTo>
                  <a:cubicBezTo>
                    <a:pt x="945" y="470"/>
                    <a:pt x="946" y="468"/>
                    <a:pt x="945" y="467"/>
                  </a:cubicBezTo>
                  <a:cubicBezTo>
                    <a:pt x="945" y="467"/>
                    <a:pt x="944" y="466"/>
                    <a:pt x="944" y="465"/>
                  </a:cubicBezTo>
                  <a:cubicBezTo>
                    <a:pt x="943" y="464"/>
                    <a:pt x="943" y="462"/>
                    <a:pt x="944" y="461"/>
                  </a:cubicBezTo>
                  <a:cubicBezTo>
                    <a:pt x="944" y="461"/>
                    <a:pt x="947" y="461"/>
                    <a:pt x="948" y="461"/>
                  </a:cubicBezTo>
                  <a:cubicBezTo>
                    <a:pt x="949" y="460"/>
                    <a:pt x="950" y="459"/>
                    <a:pt x="950" y="458"/>
                  </a:cubicBezTo>
                  <a:cubicBezTo>
                    <a:pt x="950" y="457"/>
                    <a:pt x="948" y="454"/>
                    <a:pt x="948" y="453"/>
                  </a:cubicBezTo>
                  <a:cubicBezTo>
                    <a:pt x="948" y="452"/>
                    <a:pt x="950" y="451"/>
                    <a:pt x="950" y="450"/>
                  </a:cubicBezTo>
                  <a:cubicBezTo>
                    <a:pt x="950" y="449"/>
                    <a:pt x="950" y="446"/>
                    <a:pt x="949" y="445"/>
                  </a:cubicBezTo>
                  <a:cubicBezTo>
                    <a:pt x="949" y="444"/>
                    <a:pt x="946" y="442"/>
                    <a:pt x="945" y="441"/>
                  </a:cubicBezTo>
                  <a:cubicBezTo>
                    <a:pt x="945" y="440"/>
                    <a:pt x="944" y="438"/>
                    <a:pt x="943" y="437"/>
                  </a:cubicBezTo>
                  <a:cubicBezTo>
                    <a:pt x="943" y="437"/>
                    <a:pt x="941" y="436"/>
                    <a:pt x="941" y="436"/>
                  </a:cubicBezTo>
                  <a:cubicBezTo>
                    <a:pt x="940" y="435"/>
                    <a:pt x="939" y="434"/>
                    <a:pt x="939" y="434"/>
                  </a:cubicBezTo>
                  <a:cubicBezTo>
                    <a:pt x="939" y="432"/>
                    <a:pt x="942" y="431"/>
                    <a:pt x="942" y="430"/>
                  </a:cubicBezTo>
                  <a:cubicBezTo>
                    <a:pt x="943" y="429"/>
                    <a:pt x="942" y="424"/>
                    <a:pt x="942" y="424"/>
                  </a:cubicBezTo>
                  <a:cubicBezTo>
                    <a:pt x="959" y="424"/>
                    <a:pt x="959" y="424"/>
                    <a:pt x="959" y="424"/>
                  </a:cubicBezTo>
                  <a:cubicBezTo>
                    <a:pt x="947" y="110"/>
                    <a:pt x="947" y="110"/>
                    <a:pt x="947" y="110"/>
                  </a:cubicBezTo>
                  <a:cubicBezTo>
                    <a:pt x="947" y="110"/>
                    <a:pt x="943" y="103"/>
                    <a:pt x="942" y="101"/>
                  </a:cubicBezTo>
                  <a:cubicBezTo>
                    <a:pt x="941" y="100"/>
                    <a:pt x="938" y="97"/>
                    <a:pt x="937" y="96"/>
                  </a:cubicBezTo>
                  <a:cubicBezTo>
                    <a:pt x="936" y="96"/>
                    <a:pt x="932" y="95"/>
                    <a:pt x="931" y="94"/>
                  </a:cubicBezTo>
                  <a:cubicBezTo>
                    <a:pt x="930" y="93"/>
                    <a:pt x="929" y="92"/>
                    <a:pt x="928" y="92"/>
                  </a:cubicBezTo>
                  <a:cubicBezTo>
                    <a:pt x="926" y="91"/>
                    <a:pt x="922" y="93"/>
                    <a:pt x="920" y="92"/>
                  </a:cubicBezTo>
                  <a:cubicBezTo>
                    <a:pt x="919" y="92"/>
                    <a:pt x="917" y="90"/>
                    <a:pt x="916" y="89"/>
                  </a:cubicBezTo>
                  <a:cubicBezTo>
                    <a:pt x="914" y="88"/>
                    <a:pt x="912" y="84"/>
                    <a:pt x="911" y="82"/>
                  </a:cubicBezTo>
                  <a:cubicBezTo>
                    <a:pt x="910" y="81"/>
                    <a:pt x="909" y="77"/>
                    <a:pt x="909" y="76"/>
                  </a:cubicBezTo>
                  <a:cubicBezTo>
                    <a:pt x="908" y="74"/>
                    <a:pt x="906" y="71"/>
                    <a:pt x="905" y="69"/>
                  </a:cubicBezTo>
                  <a:cubicBezTo>
                    <a:pt x="904" y="68"/>
                    <a:pt x="901" y="65"/>
                    <a:pt x="900" y="64"/>
                  </a:cubicBezTo>
                  <a:cubicBezTo>
                    <a:pt x="899" y="63"/>
                    <a:pt x="897" y="60"/>
                    <a:pt x="897" y="59"/>
                  </a:cubicBezTo>
                  <a:cubicBezTo>
                    <a:pt x="896" y="58"/>
                    <a:pt x="896" y="54"/>
                    <a:pt x="897" y="52"/>
                  </a:cubicBezTo>
                  <a:cubicBezTo>
                    <a:pt x="897" y="50"/>
                    <a:pt x="901" y="48"/>
                    <a:pt x="902" y="47"/>
                  </a:cubicBezTo>
                  <a:cubicBezTo>
                    <a:pt x="903" y="45"/>
                    <a:pt x="906" y="43"/>
                    <a:pt x="907" y="41"/>
                  </a:cubicBezTo>
                  <a:cubicBezTo>
                    <a:pt x="909" y="40"/>
                    <a:pt x="911" y="37"/>
                    <a:pt x="913" y="36"/>
                  </a:cubicBezTo>
                  <a:cubicBezTo>
                    <a:pt x="914" y="36"/>
                    <a:pt x="917" y="36"/>
                    <a:pt x="918" y="35"/>
                  </a:cubicBezTo>
                  <a:cubicBezTo>
                    <a:pt x="919" y="34"/>
                    <a:pt x="920" y="32"/>
                    <a:pt x="921" y="31"/>
                  </a:cubicBezTo>
                  <a:cubicBezTo>
                    <a:pt x="922" y="30"/>
                    <a:pt x="922" y="26"/>
                    <a:pt x="923" y="25"/>
                  </a:cubicBezTo>
                  <a:cubicBezTo>
                    <a:pt x="924" y="23"/>
                    <a:pt x="926" y="21"/>
                    <a:pt x="927" y="20"/>
                  </a:cubicBezTo>
                  <a:cubicBezTo>
                    <a:pt x="928" y="18"/>
                    <a:pt x="930" y="14"/>
                    <a:pt x="930" y="12"/>
                  </a:cubicBezTo>
                  <a:cubicBezTo>
                    <a:pt x="930" y="10"/>
                    <a:pt x="929" y="7"/>
                    <a:pt x="929" y="5"/>
                  </a:cubicBezTo>
                  <a:cubicBezTo>
                    <a:pt x="666" y="10"/>
                    <a:pt x="666" y="10"/>
                    <a:pt x="666" y="10"/>
                  </a:cubicBezTo>
                  <a:cubicBezTo>
                    <a:pt x="267" y="8"/>
                    <a:pt x="267" y="8"/>
                    <a:pt x="267" y="8"/>
                  </a:cubicBezTo>
                  <a:cubicBezTo>
                    <a:pt x="23" y="0"/>
                    <a:pt x="23" y="0"/>
                    <a:pt x="23" y="0"/>
                  </a:cubicBezTo>
                  <a:cubicBezTo>
                    <a:pt x="16" y="165"/>
                    <a:pt x="16" y="165"/>
                    <a:pt x="16" y="165"/>
                  </a:cubicBezTo>
                  <a:cubicBezTo>
                    <a:pt x="13" y="165"/>
                    <a:pt x="13" y="165"/>
                    <a:pt x="13" y="165"/>
                  </a:cubicBezTo>
                  <a:cubicBezTo>
                    <a:pt x="0" y="509"/>
                    <a:pt x="0" y="509"/>
                    <a:pt x="0" y="509"/>
                  </a:cubicBezTo>
                  <a:cubicBezTo>
                    <a:pt x="155" y="515"/>
                    <a:pt x="155" y="515"/>
                    <a:pt x="155" y="515"/>
                  </a:cubicBezTo>
                  <a:cubicBezTo>
                    <a:pt x="485" y="521"/>
                    <a:pt x="485" y="521"/>
                    <a:pt x="485" y="521"/>
                  </a:cubicBezTo>
                  <a:cubicBezTo>
                    <a:pt x="701" y="519"/>
                    <a:pt x="701" y="519"/>
                    <a:pt x="701" y="519"/>
                  </a:cubicBezTo>
                  <a:cubicBezTo>
                    <a:pt x="701" y="519"/>
                    <a:pt x="703" y="525"/>
                    <a:pt x="705" y="527"/>
                  </a:cubicBezTo>
                  <a:cubicBezTo>
                    <a:pt x="706" y="528"/>
                    <a:pt x="709" y="529"/>
                    <a:pt x="710" y="530"/>
                  </a:cubicBezTo>
                  <a:cubicBezTo>
                    <a:pt x="712" y="530"/>
                    <a:pt x="715" y="531"/>
                    <a:pt x="717" y="532"/>
                  </a:cubicBezTo>
                  <a:cubicBezTo>
                    <a:pt x="718" y="533"/>
                    <a:pt x="721" y="534"/>
                    <a:pt x="722" y="536"/>
                  </a:cubicBezTo>
                  <a:cubicBezTo>
                    <a:pt x="723" y="536"/>
                    <a:pt x="724" y="538"/>
                    <a:pt x="724" y="538"/>
                  </a:cubicBezTo>
                  <a:cubicBezTo>
                    <a:pt x="725" y="539"/>
                    <a:pt x="727" y="539"/>
                    <a:pt x="728" y="540"/>
                  </a:cubicBezTo>
                  <a:cubicBezTo>
                    <a:pt x="729" y="540"/>
                    <a:pt x="732" y="540"/>
                    <a:pt x="733" y="541"/>
                  </a:cubicBezTo>
                  <a:cubicBezTo>
                    <a:pt x="734" y="541"/>
                    <a:pt x="736" y="543"/>
                    <a:pt x="737" y="544"/>
                  </a:cubicBezTo>
                  <a:cubicBezTo>
                    <a:pt x="739" y="545"/>
                    <a:pt x="741" y="546"/>
                    <a:pt x="743" y="546"/>
                  </a:cubicBezTo>
                  <a:cubicBezTo>
                    <a:pt x="744" y="547"/>
                    <a:pt x="747" y="546"/>
                    <a:pt x="748" y="546"/>
                  </a:cubicBezTo>
                  <a:cubicBezTo>
                    <a:pt x="750" y="547"/>
                    <a:pt x="752" y="549"/>
                    <a:pt x="753" y="550"/>
                  </a:cubicBezTo>
                  <a:cubicBezTo>
                    <a:pt x="754" y="551"/>
                    <a:pt x="756" y="555"/>
                    <a:pt x="757" y="556"/>
                  </a:cubicBezTo>
                  <a:cubicBezTo>
                    <a:pt x="759" y="557"/>
                    <a:pt x="762" y="560"/>
                    <a:pt x="764" y="560"/>
                  </a:cubicBezTo>
                  <a:cubicBezTo>
                    <a:pt x="765" y="560"/>
                    <a:pt x="767" y="559"/>
                    <a:pt x="769" y="558"/>
                  </a:cubicBezTo>
                  <a:cubicBezTo>
                    <a:pt x="770" y="558"/>
                    <a:pt x="772" y="558"/>
                    <a:pt x="773" y="557"/>
                  </a:cubicBezTo>
                  <a:cubicBezTo>
                    <a:pt x="774" y="556"/>
                    <a:pt x="777" y="554"/>
                    <a:pt x="777" y="553"/>
                  </a:cubicBezTo>
                  <a:cubicBezTo>
                    <a:pt x="778" y="551"/>
                    <a:pt x="779" y="548"/>
                    <a:pt x="780" y="547"/>
                  </a:cubicBezTo>
                  <a:cubicBezTo>
                    <a:pt x="780" y="545"/>
                    <a:pt x="781" y="543"/>
                    <a:pt x="782" y="542"/>
                  </a:cubicBezTo>
                  <a:cubicBezTo>
                    <a:pt x="783" y="541"/>
                    <a:pt x="784" y="539"/>
                    <a:pt x="785" y="539"/>
                  </a:cubicBezTo>
                  <a:cubicBezTo>
                    <a:pt x="786" y="539"/>
                    <a:pt x="788" y="540"/>
                    <a:pt x="789" y="540"/>
                  </a:cubicBezTo>
                  <a:cubicBezTo>
                    <a:pt x="790" y="541"/>
                    <a:pt x="791" y="542"/>
                    <a:pt x="792" y="543"/>
                  </a:cubicBezTo>
                  <a:cubicBezTo>
                    <a:pt x="793" y="543"/>
                    <a:pt x="796" y="542"/>
                    <a:pt x="797" y="542"/>
                  </a:cubicBezTo>
                  <a:cubicBezTo>
                    <a:pt x="798" y="542"/>
                    <a:pt x="800" y="542"/>
                    <a:pt x="802" y="542"/>
                  </a:cubicBezTo>
                  <a:cubicBezTo>
                    <a:pt x="803" y="542"/>
                    <a:pt x="806" y="545"/>
                    <a:pt x="808" y="544"/>
                  </a:cubicBezTo>
                  <a:cubicBezTo>
                    <a:pt x="809" y="544"/>
                    <a:pt x="810" y="542"/>
                    <a:pt x="811" y="542"/>
                  </a:cubicBezTo>
                  <a:cubicBezTo>
                    <a:pt x="813" y="541"/>
                    <a:pt x="816" y="540"/>
                    <a:pt x="817" y="541"/>
                  </a:cubicBezTo>
                  <a:cubicBezTo>
                    <a:pt x="818" y="541"/>
                    <a:pt x="819" y="542"/>
                    <a:pt x="820" y="542"/>
                  </a:cubicBezTo>
                  <a:cubicBezTo>
                    <a:pt x="821" y="543"/>
                    <a:pt x="824" y="544"/>
                    <a:pt x="825" y="543"/>
                  </a:cubicBezTo>
                  <a:cubicBezTo>
                    <a:pt x="826" y="543"/>
                    <a:pt x="827" y="540"/>
                    <a:pt x="829" y="540"/>
                  </a:cubicBezTo>
                  <a:cubicBezTo>
                    <a:pt x="830" y="540"/>
                    <a:pt x="832" y="541"/>
                    <a:pt x="833" y="541"/>
                  </a:cubicBezTo>
                  <a:cubicBezTo>
                    <a:pt x="834" y="541"/>
                    <a:pt x="836" y="542"/>
                    <a:pt x="837" y="542"/>
                  </a:cubicBezTo>
                  <a:cubicBezTo>
                    <a:pt x="838" y="542"/>
                    <a:pt x="840" y="539"/>
                    <a:pt x="841" y="539"/>
                  </a:cubicBezTo>
                  <a:cubicBezTo>
                    <a:pt x="842" y="539"/>
                    <a:pt x="844" y="539"/>
                    <a:pt x="845" y="539"/>
                  </a:cubicBezTo>
                  <a:cubicBezTo>
                    <a:pt x="846" y="539"/>
                    <a:pt x="848" y="543"/>
                    <a:pt x="849" y="542"/>
                  </a:cubicBezTo>
                  <a:cubicBezTo>
                    <a:pt x="850" y="542"/>
                    <a:pt x="850" y="540"/>
                    <a:pt x="851" y="540"/>
                  </a:cubicBezTo>
                  <a:cubicBezTo>
                    <a:pt x="851" y="539"/>
                    <a:pt x="854" y="538"/>
                    <a:pt x="855" y="539"/>
                  </a:cubicBezTo>
                  <a:cubicBezTo>
                    <a:pt x="856" y="539"/>
                    <a:pt x="857" y="542"/>
                    <a:pt x="859" y="542"/>
                  </a:cubicBezTo>
                  <a:cubicBezTo>
                    <a:pt x="860" y="542"/>
                    <a:pt x="861" y="540"/>
                    <a:pt x="862" y="540"/>
                  </a:cubicBezTo>
                  <a:cubicBezTo>
                    <a:pt x="863" y="540"/>
                    <a:pt x="865" y="541"/>
                    <a:pt x="865" y="542"/>
                  </a:cubicBezTo>
                  <a:cubicBezTo>
                    <a:pt x="866" y="543"/>
                    <a:pt x="865" y="545"/>
                    <a:pt x="866" y="546"/>
                  </a:cubicBezTo>
                  <a:cubicBezTo>
                    <a:pt x="866" y="547"/>
                    <a:pt x="867" y="549"/>
                    <a:pt x="867" y="549"/>
                  </a:cubicBezTo>
                  <a:cubicBezTo>
                    <a:pt x="868" y="549"/>
                    <a:pt x="870" y="549"/>
                    <a:pt x="871" y="549"/>
                  </a:cubicBezTo>
                  <a:cubicBezTo>
                    <a:pt x="871" y="549"/>
                    <a:pt x="873" y="549"/>
                    <a:pt x="873" y="550"/>
                  </a:cubicBezTo>
                  <a:cubicBezTo>
                    <a:pt x="874" y="550"/>
                    <a:pt x="875" y="552"/>
                    <a:pt x="876" y="553"/>
                  </a:cubicBezTo>
                  <a:cubicBezTo>
                    <a:pt x="877" y="553"/>
                    <a:pt x="879" y="554"/>
                    <a:pt x="880" y="555"/>
                  </a:cubicBezTo>
                  <a:cubicBezTo>
                    <a:pt x="881" y="555"/>
                    <a:pt x="883" y="554"/>
                    <a:pt x="884" y="554"/>
                  </a:cubicBezTo>
                  <a:cubicBezTo>
                    <a:pt x="885" y="554"/>
                    <a:pt x="887" y="554"/>
                    <a:pt x="888" y="554"/>
                  </a:cubicBezTo>
                  <a:cubicBezTo>
                    <a:pt x="889" y="555"/>
                    <a:pt x="891" y="556"/>
                    <a:pt x="893" y="556"/>
                  </a:cubicBezTo>
                  <a:cubicBezTo>
                    <a:pt x="894" y="556"/>
                    <a:pt x="896" y="556"/>
                    <a:pt x="897" y="556"/>
                  </a:cubicBezTo>
                  <a:cubicBezTo>
                    <a:pt x="898" y="557"/>
                    <a:pt x="898" y="560"/>
                    <a:pt x="898" y="560"/>
                  </a:cubicBezTo>
                  <a:cubicBezTo>
                    <a:pt x="898" y="561"/>
                    <a:pt x="899" y="564"/>
                    <a:pt x="900" y="564"/>
                  </a:cubicBezTo>
                  <a:cubicBezTo>
                    <a:pt x="901" y="564"/>
                    <a:pt x="901" y="562"/>
                    <a:pt x="902" y="561"/>
                  </a:cubicBezTo>
                  <a:cubicBezTo>
                    <a:pt x="903" y="561"/>
                    <a:pt x="905" y="560"/>
                    <a:pt x="906" y="560"/>
                  </a:cubicBezTo>
                  <a:cubicBezTo>
                    <a:pt x="908" y="560"/>
                    <a:pt x="910" y="561"/>
                    <a:pt x="911" y="562"/>
                  </a:cubicBezTo>
                  <a:cubicBezTo>
                    <a:pt x="912" y="563"/>
                    <a:pt x="913" y="564"/>
                    <a:pt x="914" y="565"/>
                  </a:cubicBezTo>
                  <a:cubicBezTo>
                    <a:pt x="915" y="565"/>
                    <a:pt x="918" y="565"/>
                    <a:pt x="919" y="566"/>
                  </a:cubicBezTo>
                  <a:cubicBezTo>
                    <a:pt x="920" y="566"/>
                    <a:pt x="919" y="569"/>
                    <a:pt x="920" y="570"/>
                  </a:cubicBezTo>
                  <a:cubicBezTo>
                    <a:pt x="920" y="570"/>
                    <a:pt x="921" y="572"/>
                    <a:pt x="922" y="572"/>
                  </a:cubicBezTo>
                  <a:cubicBezTo>
                    <a:pt x="923" y="572"/>
                    <a:pt x="924" y="572"/>
                    <a:pt x="925" y="572"/>
                  </a:cubicBezTo>
                  <a:cubicBezTo>
                    <a:pt x="926" y="572"/>
                    <a:pt x="928" y="570"/>
                    <a:pt x="930" y="570"/>
                  </a:cubicBezTo>
                  <a:cubicBezTo>
                    <a:pt x="930" y="570"/>
                    <a:pt x="932" y="571"/>
                    <a:pt x="933" y="572"/>
                  </a:cubicBezTo>
                  <a:cubicBezTo>
                    <a:pt x="934" y="573"/>
                    <a:pt x="935" y="575"/>
                    <a:pt x="935" y="576"/>
                  </a:cubicBezTo>
                  <a:cubicBezTo>
                    <a:pt x="935" y="577"/>
                    <a:pt x="932" y="578"/>
                    <a:pt x="932" y="579"/>
                  </a:cubicBezTo>
                  <a:cubicBezTo>
                    <a:pt x="931" y="580"/>
                    <a:pt x="931" y="582"/>
                    <a:pt x="931" y="583"/>
                  </a:cubicBezTo>
                  <a:cubicBezTo>
                    <a:pt x="932" y="584"/>
                    <a:pt x="933" y="586"/>
                    <a:pt x="934" y="587"/>
                  </a:cubicBezTo>
                  <a:cubicBezTo>
                    <a:pt x="935" y="587"/>
                    <a:pt x="937" y="588"/>
                    <a:pt x="938" y="588"/>
                  </a:cubicBezTo>
                  <a:cubicBezTo>
                    <a:pt x="939" y="589"/>
                    <a:pt x="940" y="590"/>
                    <a:pt x="940" y="591"/>
                  </a:cubicBezTo>
                  <a:cubicBezTo>
                    <a:pt x="941" y="592"/>
                    <a:pt x="941" y="596"/>
                    <a:pt x="942" y="597"/>
                  </a:cubicBezTo>
                  <a:cubicBezTo>
                    <a:pt x="943" y="598"/>
                    <a:pt x="944" y="600"/>
                    <a:pt x="944" y="600"/>
                  </a:cubicBezTo>
                  <a:cubicBezTo>
                    <a:pt x="945" y="600"/>
                    <a:pt x="947" y="599"/>
                    <a:pt x="947" y="599"/>
                  </a:cubicBezTo>
                  <a:cubicBezTo>
                    <a:pt x="948" y="598"/>
                    <a:pt x="950" y="597"/>
                    <a:pt x="950" y="596"/>
                  </a:cubicBezTo>
                  <a:cubicBezTo>
                    <a:pt x="951" y="596"/>
                    <a:pt x="954" y="597"/>
                    <a:pt x="954" y="597"/>
                  </a:cubicBezTo>
                  <a:cubicBezTo>
                    <a:pt x="955" y="597"/>
                    <a:pt x="956" y="598"/>
                    <a:pt x="957" y="599"/>
                  </a:cubicBezTo>
                  <a:cubicBezTo>
                    <a:pt x="957" y="600"/>
                    <a:pt x="957" y="602"/>
                    <a:pt x="958" y="602"/>
                  </a:cubicBezTo>
                  <a:cubicBezTo>
                    <a:pt x="959" y="603"/>
                    <a:pt x="960" y="604"/>
                    <a:pt x="961" y="604"/>
                  </a:cubicBezTo>
                  <a:cubicBezTo>
                    <a:pt x="962" y="604"/>
                    <a:pt x="963" y="603"/>
                    <a:pt x="964" y="603"/>
                  </a:cubicBezTo>
                  <a:cubicBezTo>
                    <a:pt x="963" y="602"/>
                    <a:pt x="962" y="601"/>
                    <a:pt x="962" y="60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8" name="Freeform 37">
              <a:extLst>
                <a:ext uri="{FF2B5EF4-FFF2-40B4-BE49-F238E27FC236}">
                  <a16:creationId xmlns:a16="http://schemas.microsoft.com/office/drawing/2014/main" id="{C4883923-B780-4CBA-80A4-1E0637402461}"/>
                </a:ext>
              </a:extLst>
            </p:cNvPr>
            <p:cNvSpPr>
              <a:spLocks/>
            </p:cNvSpPr>
            <p:nvPr/>
          </p:nvSpPr>
          <p:spPr bwMode="auto">
            <a:xfrm>
              <a:off x="2698750" y="2911478"/>
              <a:ext cx="968374" cy="449264"/>
            </a:xfrm>
            <a:custGeom>
              <a:avLst/>
              <a:gdLst>
                <a:gd name="T0" fmla="*/ 1135 w 1147"/>
                <a:gd name="T1" fmla="*/ 511 h 532"/>
                <a:gd name="T2" fmla="*/ 1131 w 1147"/>
                <a:gd name="T3" fmla="*/ 494 h 532"/>
                <a:gd name="T4" fmla="*/ 1125 w 1147"/>
                <a:gd name="T5" fmla="*/ 480 h 532"/>
                <a:gd name="T6" fmla="*/ 1113 w 1147"/>
                <a:gd name="T7" fmla="*/ 470 h 532"/>
                <a:gd name="T8" fmla="*/ 1101 w 1147"/>
                <a:gd name="T9" fmla="*/ 465 h 532"/>
                <a:gd name="T10" fmla="*/ 1100 w 1147"/>
                <a:gd name="T11" fmla="*/ 451 h 532"/>
                <a:gd name="T12" fmla="*/ 1093 w 1147"/>
                <a:gd name="T13" fmla="*/ 437 h 532"/>
                <a:gd name="T14" fmla="*/ 1098 w 1147"/>
                <a:gd name="T15" fmla="*/ 423 h 532"/>
                <a:gd name="T16" fmla="*/ 1088 w 1147"/>
                <a:gd name="T17" fmla="*/ 428 h 532"/>
                <a:gd name="T18" fmla="*/ 1083 w 1147"/>
                <a:gd name="T19" fmla="*/ 417 h 532"/>
                <a:gd name="T20" fmla="*/ 1072 w 1147"/>
                <a:gd name="T21" fmla="*/ 402 h 532"/>
                <a:gd name="T22" fmla="*/ 1071 w 1147"/>
                <a:gd name="T23" fmla="*/ 386 h 532"/>
                <a:gd name="T24" fmla="*/ 1072 w 1147"/>
                <a:gd name="T25" fmla="*/ 367 h 532"/>
                <a:gd name="T26" fmla="*/ 1070 w 1147"/>
                <a:gd name="T27" fmla="*/ 354 h 532"/>
                <a:gd name="T28" fmla="*/ 1066 w 1147"/>
                <a:gd name="T29" fmla="*/ 337 h 532"/>
                <a:gd name="T30" fmla="*/ 1065 w 1147"/>
                <a:gd name="T31" fmla="*/ 318 h 532"/>
                <a:gd name="T32" fmla="*/ 1058 w 1147"/>
                <a:gd name="T33" fmla="*/ 313 h 532"/>
                <a:gd name="T34" fmla="*/ 1063 w 1147"/>
                <a:gd name="T35" fmla="*/ 297 h 532"/>
                <a:gd name="T36" fmla="*/ 1052 w 1147"/>
                <a:gd name="T37" fmla="*/ 285 h 532"/>
                <a:gd name="T38" fmla="*/ 1053 w 1147"/>
                <a:gd name="T39" fmla="*/ 263 h 532"/>
                <a:gd name="T40" fmla="*/ 1047 w 1147"/>
                <a:gd name="T41" fmla="*/ 256 h 532"/>
                <a:gd name="T42" fmla="*/ 1039 w 1147"/>
                <a:gd name="T43" fmla="*/ 257 h 532"/>
                <a:gd name="T44" fmla="*/ 1033 w 1147"/>
                <a:gd name="T45" fmla="*/ 243 h 532"/>
                <a:gd name="T46" fmla="*/ 1032 w 1147"/>
                <a:gd name="T47" fmla="*/ 231 h 532"/>
                <a:gd name="T48" fmla="*/ 1035 w 1147"/>
                <a:gd name="T49" fmla="*/ 222 h 532"/>
                <a:gd name="T50" fmla="*/ 1034 w 1147"/>
                <a:gd name="T51" fmla="*/ 210 h 532"/>
                <a:gd name="T52" fmla="*/ 1026 w 1147"/>
                <a:gd name="T53" fmla="*/ 197 h 532"/>
                <a:gd name="T54" fmla="*/ 1025 w 1147"/>
                <a:gd name="T55" fmla="*/ 179 h 532"/>
                <a:gd name="T56" fmla="*/ 1011 w 1147"/>
                <a:gd name="T57" fmla="*/ 171 h 532"/>
                <a:gd name="T58" fmla="*/ 1007 w 1147"/>
                <a:gd name="T59" fmla="*/ 155 h 532"/>
                <a:gd name="T60" fmla="*/ 995 w 1147"/>
                <a:gd name="T61" fmla="*/ 140 h 532"/>
                <a:gd name="T62" fmla="*/ 992 w 1147"/>
                <a:gd name="T63" fmla="*/ 124 h 532"/>
                <a:gd name="T64" fmla="*/ 987 w 1147"/>
                <a:gd name="T65" fmla="*/ 106 h 532"/>
                <a:gd name="T66" fmla="*/ 985 w 1147"/>
                <a:gd name="T67" fmla="*/ 85 h 532"/>
                <a:gd name="T68" fmla="*/ 976 w 1147"/>
                <a:gd name="T69" fmla="*/ 95 h 532"/>
                <a:gd name="T70" fmla="*/ 967 w 1147"/>
                <a:gd name="T71" fmla="*/ 88 h 532"/>
                <a:gd name="T72" fmla="*/ 953 w 1147"/>
                <a:gd name="T73" fmla="*/ 86 h 532"/>
                <a:gd name="T74" fmla="*/ 946 w 1147"/>
                <a:gd name="T75" fmla="*/ 77 h 532"/>
                <a:gd name="T76" fmla="*/ 935 w 1147"/>
                <a:gd name="T77" fmla="*/ 63 h 532"/>
                <a:gd name="T78" fmla="*/ 923 w 1147"/>
                <a:gd name="T79" fmla="*/ 52 h 532"/>
                <a:gd name="T80" fmla="*/ 908 w 1147"/>
                <a:gd name="T81" fmla="*/ 49 h 532"/>
                <a:gd name="T82" fmla="*/ 899 w 1147"/>
                <a:gd name="T83" fmla="*/ 45 h 532"/>
                <a:gd name="T84" fmla="*/ 885 w 1147"/>
                <a:gd name="T85" fmla="*/ 40 h 532"/>
                <a:gd name="T86" fmla="*/ 874 w 1147"/>
                <a:gd name="T87" fmla="*/ 33 h 532"/>
                <a:gd name="T88" fmla="*/ 864 w 1147"/>
                <a:gd name="T89" fmla="*/ 34 h 532"/>
                <a:gd name="T90" fmla="*/ 847 w 1147"/>
                <a:gd name="T91" fmla="*/ 32 h 532"/>
                <a:gd name="T92" fmla="*/ 839 w 1147"/>
                <a:gd name="T93" fmla="*/ 35 h 532"/>
                <a:gd name="T94" fmla="*/ 828 w 1147"/>
                <a:gd name="T95" fmla="*/ 32 h 532"/>
                <a:gd name="T96" fmla="*/ 813 w 1147"/>
                <a:gd name="T97" fmla="*/ 33 h 532"/>
                <a:gd name="T98" fmla="*/ 802 w 1147"/>
                <a:gd name="T99" fmla="*/ 31 h 532"/>
                <a:gd name="T100" fmla="*/ 797 w 1147"/>
                <a:gd name="T101" fmla="*/ 41 h 532"/>
                <a:gd name="T102" fmla="*/ 779 w 1147"/>
                <a:gd name="T103" fmla="*/ 51 h 532"/>
                <a:gd name="T104" fmla="*/ 764 w 1147"/>
                <a:gd name="T105" fmla="*/ 39 h 532"/>
                <a:gd name="T106" fmla="*/ 750 w 1147"/>
                <a:gd name="T107" fmla="*/ 35 h 532"/>
                <a:gd name="T108" fmla="*/ 741 w 1147"/>
                <a:gd name="T109" fmla="*/ 30 h 532"/>
                <a:gd name="T110" fmla="*/ 726 w 1147"/>
                <a:gd name="T111" fmla="*/ 22 h 532"/>
                <a:gd name="T112" fmla="*/ 500 w 1147"/>
                <a:gd name="T113" fmla="*/ 12 h 532"/>
                <a:gd name="T114" fmla="*/ 258 w 1147"/>
                <a:gd name="T115" fmla="*/ 528 h 532"/>
                <a:gd name="T116" fmla="*/ 1147 w 1147"/>
                <a:gd name="T117" fmla="*/ 51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7" h="532">
                  <a:moveTo>
                    <a:pt x="1145" y="514"/>
                  </a:moveTo>
                  <a:cubicBezTo>
                    <a:pt x="1145" y="513"/>
                    <a:pt x="1144" y="512"/>
                    <a:pt x="1143" y="512"/>
                  </a:cubicBezTo>
                  <a:cubicBezTo>
                    <a:pt x="1142" y="512"/>
                    <a:pt x="1141" y="513"/>
                    <a:pt x="1140" y="513"/>
                  </a:cubicBezTo>
                  <a:cubicBezTo>
                    <a:pt x="1139" y="513"/>
                    <a:pt x="1138" y="514"/>
                    <a:pt x="1137" y="513"/>
                  </a:cubicBezTo>
                  <a:cubicBezTo>
                    <a:pt x="1136" y="513"/>
                    <a:pt x="1135" y="512"/>
                    <a:pt x="1135" y="511"/>
                  </a:cubicBezTo>
                  <a:cubicBezTo>
                    <a:pt x="1134" y="510"/>
                    <a:pt x="1133" y="508"/>
                    <a:pt x="1133" y="507"/>
                  </a:cubicBezTo>
                  <a:cubicBezTo>
                    <a:pt x="1134" y="506"/>
                    <a:pt x="1136" y="506"/>
                    <a:pt x="1136" y="505"/>
                  </a:cubicBezTo>
                  <a:cubicBezTo>
                    <a:pt x="1137" y="504"/>
                    <a:pt x="1137" y="502"/>
                    <a:pt x="1137" y="501"/>
                  </a:cubicBezTo>
                  <a:cubicBezTo>
                    <a:pt x="1137" y="500"/>
                    <a:pt x="1136" y="497"/>
                    <a:pt x="1135" y="496"/>
                  </a:cubicBezTo>
                  <a:cubicBezTo>
                    <a:pt x="1134" y="495"/>
                    <a:pt x="1132" y="495"/>
                    <a:pt x="1131" y="494"/>
                  </a:cubicBezTo>
                  <a:cubicBezTo>
                    <a:pt x="1130" y="493"/>
                    <a:pt x="1130" y="492"/>
                    <a:pt x="1130" y="491"/>
                  </a:cubicBezTo>
                  <a:cubicBezTo>
                    <a:pt x="1129" y="490"/>
                    <a:pt x="1128" y="489"/>
                    <a:pt x="1127" y="488"/>
                  </a:cubicBezTo>
                  <a:cubicBezTo>
                    <a:pt x="1127" y="488"/>
                    <a:pt x="1125" y="487"/>
                    <a:pt x="1124" y="487"/>
                  </a:cubicBezTo>
                  <a:cubicBezTo>
                    <a:pt x="1124" y="486"/>
                    <a:pt x="1123" y="485"/>
                    <a:pt x="1123" y="484"/>
                  </a:cubicBezTo>
                  <a:cubicBezTo>
                    <a:pt x="1123" y="483"/>
                    <a:pt x="1124" y="481"/>
                    <a:pt x="1125" y="480"/>
                  </a:cubicBezTo>
                  <a:cubicBezTo>
                    <a:pt x="1125" y="479"/>
                    <a:pt x="1124" y="477"/>
                    <a:pt x="1124" y="477"/>
                  </a:cubicBezTo>
                  <a:cubicBezTo>
                    <a:pt x="1124" y="476"/>
                    <a:pt x="1122" y="475"/>
                    <a:pt x="1121" y="474"/>
                  </a:cubicBezTo>
                  <a:cubicBezTo>
                    <a:pt x="1121" y="474"/>
                    <a:pt x="1119" y="475"/>
                    <a:pt x="1118" y="475"/>
                  </a:cubicBezTo>
                  <a:cubicBezTo>
                    <a:pt x="1117" y="475"/>
                    <a:pt x="1115" y="474"/>
                    <a:pt x="1114" y="473"/>
                  </a:cubicBezTo>
                  <a:cubicBezTo>
                    <a:pt x="1114" y="473"/>
                    <a:pt x="1113" y="471"/>
                    <a:pt x="1113" y="470"/>
                  </a:cubicBezTo>
                  <a:cubicBezTo>
                    <a:pt x="1113" y="470"/>
                    <a:pt x="1113" y="468"/>
                    <a:pt x="1113" y="467"/>
                  </a:cubicBezTo>
                  <a:cubicBezTo>
                    <a:pt x="1112" y="466"/>
                    <a:pt x="1111" y="466"/>
                    <a:pt x="1110" y="466"/>
                  </a:cubicBezTo>
                  <a:cubicBezTo>
                    <a:pt x="1109" y="466"/>
                    <a:pt x="1108" y="464"/>
                    <a:pt x="1108" y="464"/>
                  </a:cubicBezTo>
                  <a:cubicBezTo>
                    <a:pt x="1107" y="464"/>
                    <a:pt x="1105" y="465"/>
                    <a:pt x="1104" y="465"/>
                  </a:cubicBezTo>
                  <a:cubicBezTo>
                    <a:pt x="1103" y="465"/>
                    <a:pt x="1102" y="466"/>
                    <a:pt x="1101" y="465"/>
                  </a:cubicBezTo>
                  <a:cubicBezTo>
                    <a:pt x="1100" y="465"/>
                    <a:pt x="1100" y="464"/>
                    <a:pt x="1100" y="463"/>
                  </a:cubicBezTo>
                  <a:cubicBezTo>
                    <a:pt x="1100" y="462"/>
                    <a:pt x="1102" y="461"/>
                    <a:pt x="1102" y="461"/>
                  </a:cubicBezTo>
                  <a:cubicBezTo>
                    <a:pt x="1103" y="460"/>
                    <a:pt x="1104" y="458"/>
                    <a:pt x="1104" y="457"/>
                  </a:cubicBezTo>
                  <a:cubicBezTo>
                    <a:pt x="1104" y="456"/>
                    <a:pt x="1102" y="455"/>
                    <a:pt x="1101" y="454"/>
                  </a:cubicBezTo>
                  <a:cubicBezTo>
                    <a:pt x="1101" y="454"/>
                    <a:pt x="1100" y="452"/>
                    <a:pt x="1100" y="451"/>
                  </a:cubicBezTo>
                  <a:cubicBezTo>
                    <a:pt x="1100" y="450"/>
                    <a:pt x="1099" y="449"/>
                    <a:pt x="1099" y="448"/>
                  </a:cubicBezTo>
                  <a:cubicBezTo>
                    <a:pt x="1098" y="447"/>
                    <a:pt x="1100" y="445"/>
                    <a:pt x="1100" y="444"/>
                  </a:cubicBezTo>
                  <a:cubicBezTo>
                    <a:pt x="1100" y="443"/>
                    <a:pt x="1100" y="441"/>
                    <a:pt x="1099" y="440"/>
                  </a:cubicBezTo>
                  <a:cubicBezTo>
                    <a:pt x="1098" y="440"/>
                    <a:pt x="1096" y="440"/>
                    <a:pt x="1095" y="439"/>
                  </a:cubicBezTo>
                  <a:cubicBezTo>
                    <a:pt x="1094" y="439"/>
                    <a:pt x="1093" y="438"/>
                    <a:pt x="1093" y="437"/>
                  </a:cubicBezTo>
                  <a:cubicBezTo>
                    <a:pt x="1093" y="436"/>
                    <a:pt x="1093" y="435"/>
                    <a:pt x="1094" y="434"/>
                  </a:cubicBezTo>
                  <a:cubicBezTo>
                    <a:pt x="1094" y="433"/>
                    <a:pt x="1095" y="432"/>
                    <a:pt x="1096" y="431"/>
                  </a:cubicBezTo>
                  <a:cubicBezTo>
                    <a:pt x="1096" y="431"/>
                    <a:pt x="1098" y="430"/>
                    <a:pt x="1099" y="429"/>
                  </a:cubicBezTo>
                  <a:cubicBezTo>
                    <a:pt x="1099" y="428"/>
                    <a:pt x="1100" y="426"/>
                    <a:pt x="1100" y="425"/>
                  </a:cubicBezTo>
                  <a:cubicBezTo>
                    <a:pt x="1100" y="425"/>
                    <a:pt x="1098" y="423"/>
                    <a:pt x="1098" y="423"/>
                  </a:cubicBezTo>
                  <a:cubicBezTo>
                    <a:pt x="1097" y="422"/>
                    <a:pt x="1096" y="421"/>
                    <a:pt x="1095" y="421"/>
                  </a:cubicBezTo>
                  <a:cubicBezTo>
                    <a:pt x="1095" y="421"/>
                    <a:pt x="1093" y="422"/>
                    <a:pt x="1093" y="422"/>
                  </a:cubicBezTo>
                  <a:cubicBezTo>
                    <a:pt x="1092" y="423"/>
                    <a:pt x="1093" y="425"/>
                    <a:pt x="1093" y="426"/>
                  </a:cubicBezTo>
                  <a:cubicBezTo>
                    <a:pt x="1092" y="426"/>
                    <a:pt x="1091" y="427"/>
                    <a:pt x="1091" y="427"/>
                  </a:cubicBezTo>
                  <a:cubicBezTo>
                    <a:pt x="1090" y="427"/>
                    <a:pt x="1088" y="428"/>
                    <a:pt x="1088" y="428"/>
                  </a:cubicBezTo>
                  <a:cubicBezTo>
                    <a:pt x="1087" y="428"/>
                    <a:pt x="1085" y="428"/>
                    <a:pt x="1084" y="427"/>
                  </a:cubicBezTo>
                  <a:cubicBezTo>
                    <a:pt x="1084" y="426"/>
                    <a:pt x="1084" y="425"/>
                    <a:pt x="1084" y="424"/>
                  </a:cubicBezTo>
                  <a:cubicBezTo>
                    <a:pt x="1083" y="423"/>
                    <a:pt x="1081" y="421"/>
                    <a:pt x="1082" y="420"/>
                  </a:cubicBezTo>
                  <a:cubicBezTo>
                    <a:pt x="1082" y="419"/>
                    <a:pt x="1083" y="418"/>
                    <a:pt x="1083" y="417"/>
                  </a:cubicBezTo>
                  <a:cubicBezTo>
                    <a:pt x="1083" y="417"/>
                    <a:pt x="1083" y="417"/>
                    <a:pt x="1083" y="417"/>
                  </a:cubicBezTo>
                  <a:cubicBezTo>
                    <a:pt x="1084" y="416"/>
                    <a:pt x="1085" y="414"/>
                    <a:pt x="1085" y="414"/>
                  </a:cubicBezTo>
                  <a:cubicBezTo>
                    <a:pt x="1085" y="412"/>
                    <a:pt x="1083" y="411"/>
                    <a:pt x="1083" y="410"/>
                  </a:cubicBezTo>
                  <a:cubicBezTo>
                    <a:pt x="1082" y="408"/>
                    <a:pt x="1081" y="404"/>
                    <a:pt x="1080" y="403"/>
                  </a:cubicBezTo>
                  <a:cubicBezTo>
                    <a:pt x="1079" y="403"/>
                    <a:pt x="1076" y="404"/>
                    <a:pt x="1075" y="404"/>
                  </a:cubicBezTo>
                  <a:cubicBezTo>
                    <a:pt x="1074" y="404"/>
                    <a:pt x="1073" y="403"/>
                    <a:pt x="1072" y="402"/>
                  </a:cubicBezTo>
                  <a:cubicBezTo>
                    <a:pt x="1072" y="401"/>
                    <a:pt x="1072" y="397"/>
                    <a:pt x="1071" y="396"/>
                  </a:cubicBezTo>
                  <a:cubicBezTo>
                    <a:pt x="1070" y="396"/>
                    <a:pt x="1068" y="396"/>
                    <a:pt x="1067" y="395"/>
                  </a:cubicBezTo>
                  <a:cubicBezTo>
                    <a:pt x="1067" y="395"/>
                    <a:pt x="1066" y="393"/>
                    <a:pt x="1066" y="392"/>
                  </a:cubicBezTo>
                  <a:cubicBezTo>
                    <a:pt x="1066" y="391"/>
                    <a:pt x="1068" y="389"/>
                    <a:pt x="1069" y="388"/>
                  </a:cubicBezTo>
                  <a:cubicBezTo>
                    <a:pt x="1069" y="387"/>
                    <a:pt x="1071" y="386"/>
                    <a:pt x="1071" y="386"/>
                  </a:cubicBezTo>
                  <a:cubicBezTo>
                    <a:pt x="1072" y="385"/>
                    <a:pt x="1073" y="383"/>
                    <a:pt x="1072" y="382"/>
                  </a:cubicBezTo>
                  <a:cubicBezTo>
                    <a:pt x="1072" y="381"/>
                    <a:pt x="1071" y="379"/>
                    <a:pt x="1071" y="378"/>
                  </a:cubicBezTo>
                  <a:cubicBezTo>
                    <a:pt x="1071" y="377"/>
                    <a:pt x="1072" y="375"/>
                    <a:pt x="1071" y="374"/>
                  </a:cubicBezTo>
                  <a:cubicBezTo>
                    <a:pt x="1071" y="373"/>
                    <a:pt x="1070" y="371"/>
                    <a:pt x="1070" y="370"/>
                  </a:cubicBezTo>
                  <a:cubicBezTo>
                    <a:pt x="1070" y="369"/>
                    <a:pt x="1071" y="368"/>
                    <a:pt x="1072" y="367"/>
                  </a:cubicBezTo>
                  <a:cubicBezTo>
                    <a:pt x="1072" y="367"/>
                    <a:pt x="1074" y="367"/>
                    <a:pt x="1074" y="366"/>
                  </a:cubicBezTo>
                  <a:cubicBezTo>
                    <a:pt x="1075" y="366"/>
                    <a:pt x="1075" y="364"/>
                    <a:pt x="1075" y="363"/>
                  </a:cubicBezTo>
                  <a:cubicBezTo>
                    <a:pt x="1075" y="362"/>
                    <a:pt x="1074" y="360"/>
                    <a:pt x="1074" y="359"/>
                  </a:cubicBezTo>
                  <a:cubicBezTo>
                    <a:pt x="1073" y="359"/>
                    <a:pt x="1071" y="358"/>
                    <a:pt x="1071" y="358"/>
                  </a:cubicBezTo>
                  <a:cubicBezTo>
                    <a:pt x="1070" y="357"/>
                    <a:pt x="1070" y="355"/>
                    <a:pt x="1070" y="354"/>
                  </a:cubicBezTo>
                  <a:cubicBezTo>
                    <a:pt x="1070" y="352"/>
                    <a:pt x="1071" y="350"/>
                    <a:pt x="1070" y="348"/>
                  </a:cubicBezTo>
                  <a:cubicBezTo>
                    <a:pt x="1070" y="348"/>
                    <a:pt x="1068" y="347"/>
                    <a:pt x="1068" y="346"/>
                  </a:cubicBezTo>
                  <a:cubicBezTo>
                    <a:pt x="1067" y="345"/>
                    <a:pt x="1066" y="344"/>
                    <a:pt x="1065" y="344"/>
                  </a:cubicBezTo>
                  <a:cubicBezTo>
                    <a:pt x="1065" y="343"/>
                    <a:pt x="1067" y="341"/>
                    <a:pt x="1067" y="340"/>
                  </a:cubicBezTo>
                  <a:cubicBezTo>
                    <a:pt x="1067" y="339"/>
                    <a:pt x="1066" y="338"/>
                    <a:pt x="1066" y="337"/>
                  </a:cubicBezTo>
                  <a:cubicBezTo>
                    <a:pt x="1065" y="337"/>
                    <a:pt x="1064" y="336"/>
                    <a:pt x="1064" y="335"/>
                  </a:cubicBezTo>
                  <a:cubicBezTo>
                    <a:pt x="1064" y="334"/>
                    <a:pt x="1065" y="333"/>
                    <a:pt x="1066" y="331"/>
                  </a:cubicBezTo>
                  <a:cubicBezTo>
                    <a:pt x="1066" y="330"/>
                    <a:pt x="1066" y="326"/>
                    <a:pt x="1066" y="325"/>
                  </a:cubicBezTo>
                  <a:cubicBezTo>
                    <a:pt x="1065" y="323"/>
                    <a:pt x="1063" y="322"/>
                    <a:pt x="1063" y="321"/>
                  </a:cubicBezTo>
                  <a:cubicBezTo>
                    <a:pt x="1063" y="320"/>
                    <a:pt x="1064" y="318"/>
                    <a:pt x="1065" y="318"/>
                  </a:cubicBezTo>
                  <a:cubicBezTo>
                    <a:pt x="1066" y="317"/>
                    <a:pt x="1069" y="318"/>
                    <a:pt x="1070" y="317"/>
                  </a:cubicBezTo>
                  <a:cubicBezTo>
                    <a:pt x="1070" y="316"/>
                    <a:pt x="1069" y="313"/>
                    <a:pt x="1068" y="312"/>
                  </a:cubicBezTo>
                  <a:cubicBezTo>
                    <a:pt x="1067" y="311"/>
                    <a:pt x="1065" y="311"/>
                    <a:pt x="1064" y="311"/>
                  </a:cubicBezTo>
                  <a:cubicBezTo>
                    <a:pt x="1064" y="311"/>
                    <a:pt x="1063" y="313"/>
                    <a:pt x="1062" y="313"/>
                  </a:cubicBezTo>
                  <a:cubicBezTo>
                    <a:pt x="1061" y="314"/>
                    <a:pt x="1059" y="314"/>
                    <a:pt x="1058" y="313"/>
                  </a:cubicBezTo>
                  <a:cubicBezTo>
                    <a:pt x="1057" y="312"/>
                    <a:pt x="1056" y="309"/>
                    <a:pt x="1057" y="308"/>
                  </a:cubicBezTo>
                  <a:cubicBezTo>
                    <a:pt x="1057" y="307"/>
                    <a:pt x="1059" y="306"/>
                    <a:pt x="1059" y="306"/>
                  </a:cubicBezTo>
                  <a:cubicBezTo>
                    <a:pt x="1059" y="304"/>
                    <a:pt x="1057" y="302"/>
                    <a:pt x="1057" y="300"/>
                  </a:cubicBezTo>
                  <a:cubicBezTo>
                    <a:pt x="1057" y="299"/>
                    <a:pt x="1059" y="298"/>
                    <a:pt x="1060" y="298"/>
                  </a:cubicBezTo>
                  <a:cubicBezTo>
                    <a:pt x="1060" y="298"/>
                    <a:pt x="1062" y="297"/>
                    <a:pt x="1063" y="297"/>
                  </a:cubicBezTo>
                  <a:cubicBezTo>
                    <a:pt x="1064" y="296"/>
                    <a:pt x="1064" y="293"/>
                    <a:pt x="1064" y="292"/>
                  </a:cubicBezTo>
                  <a:cubicBezTo>
                    <a:pt x="1063" y="291"/>
                    <a:pt x="1062" y="290"/>
                    <a:pt x="1061" y="290"/>
                  </a:cubicBezTo>
                  <a:cubicBezTo>
                    <a:pt x="1060" y="289"/>
                    <a:pt x="1058" y="291"/>
                    <a:pt x="1057" y="290"/>
                  </a:cubicBezTo>
                  <a:cubicBezTo>
                    <a:pt x="1056" y="290"/>
                    <a:pt x="1054" y="289"/>
                    <a:pt x="1054" y="288"/>
                  </a:cubicBezTo>
                  <a:cubicBezTo>
                    <a:pt x="1053" y="287"/>
                    <a:pt x="1052" y="286"/>
                    <a:pt x="1052" y="285"/>
                  </a:cubicBezTo>
                  <a:cubicBezTo>
                    <a:pt x="1052" y="284"/>
                    <a:pt x="1054" y="283"/>
                    <a:pt x="1055" y="282"/>
                  </a:cubicBezTo>
                  <a:cubicBezTo>
                    <a:pt x="1055" y="281"/>
                    <a:pt x="1055" y="278"/>
                    <a:pt x="1055" y="277"/>
                  </a:cubicBezTo>
                  <a:cubicBezTo>
                    <a:pt x="1055" y="276"/>
                    <a:pt x="1054" y="273"/>
                    <a:pt x="1054" y="271"/>
                  </a:cubicBezTo>
                  <a:cubicBezTo>
                    <a:pt x="1054" y="270"/>
                    <a:pt x="1056" y="268"/>
                    <a:pt x="1056" y="267"/>
                  </a:cubicBezTo>
                  <a:cubicBezTo>
                    <a:pt x="1055" y="266"/>
                    <a:pt x="1054" y="263"/>
                    <a:pt x="1053" y="263"/>
                  </a:cubicBezTo>
                  <a:cubicBezTo>
                    <a:pt x="1052" y="263"/>
                    <a:pt x="1050" y="264"/>
                    <a:pt x="1049" y="264"/>
                  </a:cubicBezTo>
                  <a:cubicBezTo>
                    <a:pt x="1048" y="265"/>
                    <a:pt x="1046" y="265"/>
                    <a:pt x="1045" y="264"/>
                  </a:cubicBezTo>
                  <a:cubicBezTo>
                    <a:pt x="1045" y="264"/>
                    <a:pt x="1044" y="262"/>
                    <a:pt x="1044" y="262"/>
                  </a:cubicBezTo>
                  <a:cubicBezTo>
                    <a:pt x="1044" y="261"/>
                    <a:pt x="1045" y="260"/>
                    <a:pt x="1045" y="259"/>
                  </a:cubicBezTo>
                  <a:cubicBezTo>
                    <a:pt x="1045" y="258"/>
                    <a:pt x="1047" y="257"/>
                    <a:pt x="1047" y="256"/>
                  </a:cubicBezTo>
                  <a:cubicBezTo>
                    <a:pt x="1047" y="255"/>
                    <a:pt x="1047" y="253"/>
                    <a:pt x="1047" y="252"/>
                  </a:cubicBezTo>
                  <a:cubicBezTo>
                    <a:pt x="1046" y="251"/>
                    <a:pt x="1044" y="250"/>
                    <a:pt x="1043" y="250"/>
                  </a:cubicBezTo>
                  <a:cubicBezTo>
                    <a:pt x="1043" y="250"/>
                    <a:pt x="1041" y="250"/>
                    <a:pt x="1041" y="251"/>
                  </a:cubicBezTo>
                  <a:cubicBezTo>
                    <a:pt x="1041" y="252"/>
                    <a:pt x="1041" y="253"/>
                    <a:pt x="1041" y="254"/>
                  </a:cubicBezTo>
                  <a:cubicBezTo>
                    <a:pt x="1040" y="255"/>
                    <a:pt x="1040" y="257"/>
                    <a:pt x="1039" y="257"/>
                  </a:cubicBezTo>
                  <a:cubicBezTo>
                    <a:pt x="1038" y="257"/>
                    <a:pt x="1037" y="256"/>
                    <a:pt x="1036" y="255"/>
                  </a:cubicBezTo>
                  <a:cubicBezTo>
                    <a:pt x="1036" y="255"/>
                    <a:pt x="1035" y="253"/>
                    <a:pt x="1034" y="252"/>
                  </a:cubicBezTo>
                  <a:cubicBezTo>
                    <a:pt x="1034" y="251"/>
                    <a:pt x="1032" y="251"/>
                    <a:pt x="1032" y="250"/>
                  </a:cubicBezTo>
                  <a:cubicBezTo>
                    <a:pt x="1032" y="248"/>
                    <a:pt x="1035" y="247"/>
                    <a:pt x="1035" y="245"/>
                  </a:cubicBezTo>
                  <a:cubicBezTo>
                    <a:pt x="1035" y="244"/>
                    <a:pt x="1034" y="243"/>
                    <a:pt x="1033" y="243"/>
                  </a:cubicBezTo>
                  <a:cubicBezTo>
                    <a:pt x="1032" y="242"/>
                    <a:pt x="1031" y="242"/>
                    <a:pt x="1030" y="242"/>
                  </a:cubicBezTo>
                  <a:cubicBezTo>
                    <a:pt x="1030" y="241"/>
                    <a:pt x="1029" y="239"/>
                    <a:pt x="1029" y="239"/>
                  </a:cubicBezTo>
                  <a:cubicBezTo>
                    <a:pt x="1029" y="238"/>
                    <a:pt x="1030" y="237"/>
                    <a:pt x="1031" y="237"/>
                  </a:cubicBezTo>
                  <a:cubicBezTo>
                    <a:pt x="1031" y="236"/>
                    <a:pt x="1032" y="235"/>
                    <a:pt x="1032" y="234"/>
                  </a:cubicBezTo>
                  <a:cubicBezTo>
                    <a:pt x="1033" y="233"/>
                    <a:pt x="1032" y="231"/>
                    <a:pt x="1032" y="231"/>
                  </a:cubicBezTo>
                  <a:cubicBezTo>
                    <a:pt x="1031" y="230"/>
                    <a:pt x="1029" y="230"/>
                    <a:pt x="1028" y="229"/>
                  </a:cubicBezTo>
                  <a:cubicBezTo>
                    <a:pt x="1028" y="229"/>
                    <a:pt x="1027" y="227"/>
                    <a:pt x="1027" y="227"/>
                  </a:cubicBezTo>
                  <a:cubicBezTo>
                    <a:pt x="1027" y="226"/>
                    <a:pt x="1028" y="225"/>
                    <a:pt x="1028" y="225"/>
                  </a:cubicBezTo>
                  <a:cubicBezTo>
                    <a:pt x="1029" y="224"/>
                    <a:pt x="1031" y="225"/>
                    <a:pt x="1032" y="224"/>
                  </a:cubicBezTo>
                  <a:cubicBezTo>
                    <a:pt x="1033" y="224"/>
                    <a:pt x="1035" y="223"/>
                    <a:pt x="1035" y="222"/>
                  </a:cubicBezTo>
                  <a:cubicBezTo>
                    <a:pt x="1035" y="220"/>
                    <a:pt x="1033" y="219"/>
                    <a:pt x="1032" y="218"/>
                  </a:cubicBezTo>
                  <a:cubicBezTo>
                    <a:pt x="1031" y="218"/>
                    <a:pt x="1029" y="218"/>
                    <a:pt x="1029" y="217"/>
                  </a:cubicBezTo>
                  <a:cubicBezTo>
                    <a:pt x="1029" y="216"/>
                    <a:pt x="1030" y="215"/>
                    <a:pt x="1031" y="214"/>
                  </a:cubicBezTo>
                  <a:cubicBezTo>
                    <a:pt x="1031" y="214"/>
                    <a:pt x="1033" y="214"/>
                    <a:pt x="1034" y="213"/>
                  </a:cubicBezTo>
                  <a:cubicBezTo>
                    <a:pt x="1034" y="212"/>
                    <a:pt x="1034" y="211"/>
                    <a:pt x="1034" y="210"/>
                  </a:cubicBezTo>
                  <a:cubicBezTo>
                    <a:pt x="1034" y="209"/>
                    <a:pt x="1035" y="208"/>
                    <a:pt x="1035" y="207"/>
                  </a:cubicBezTo>
                  <a:cubicBezTo>
                    <a:pt x="1035" y="206"/>
                    <a:pt x="1033" y="205"/>
                    <a:pt x="1032" y="204"/>
                  </a:cubicBezTo>
                  <a:cubicBezTo>
                    <a:pt x="1032" y="203"/>
                    <a:pt x="1029" y="203"/>
                    <a:pt x="1028" y="203"/>
                  </a:cubicBezTo>
                  <a:cubicBezTo>
                    <a:pt x="1028" y="202"/>
                    <a:pt x="1029" y="200"/>
                    <a:pt x="1029" y="199"/>
                  </a:cubicBezTo>
                  <a:cubicBezTo>
                    <a:pt x="1028" y="198"/>
                    <a:pt x="1027" y="197"/>
                    <a:pt x="1026" y="197"/>
                  </a:cubicBezTo>
                  <a:cubicBezTo>
                    <a:pt x="1026" y="196"/>
                    <a:pt x="1023" y="195"/>
                    <a:pt x="1023" y="194"/>
                  </a:cubicBezTo>
                  <a:cubicBezTo>
                    <a:pt x="1022" y="193"/>
                    <a:pt x="1021" y="191"/>
                    <a:pt x="1021" y="190"/>
                  </a:cubicBezTo>
                  <a:cubicBezTo>
                    <a:pt x="1021" y="189"/>
                    <a:pt x="1022" y="187"/>
                    <a:pt x="1023" y="186"/>
                  </a:cubicBezTo>
                  <a:cubicBezTo>
                    <a:pt x="1023" y="185"/>
                    <a:pt x="1026" y="185"/>
                    <a:pt x="1026" y="184"/>
                  </a:cubicBezTo>
                  <a:cubicBezTo>
                    <a:pt x="1027" y="183"/>
                    <a:pt x="1026" y="180"/>
                    <a:pt x="1025" y="179"/>
                  </a:cubicBezTo>
                  <a:cubicBezTo>
                    <a:pt x="1025" y="178"/>
                    <a:pt x="1023" y="175"/>
                    <a:pt x="1022" y="175"/>
                  </a:cubicBezTo>
                  <a:cubicBezTo>
                    <a:pt x="1021" y="174"/>
                    <a:pt x="1019" y="175"/>
                    <a:pt x="1019" y="175"/>
                  </a:cubicBezTo>
                  <a:cubicBezTo>
                    <a:pt x="1018" y="175"/>
                    <a:pt x="1018" y="171"/>
                    <a:pt x="1017" y="171"/>
                  </a:cubicBezTo>
                  <a:cubicBezTo>
                    <a:pt x="1016" y="171"/>
                    <a:pt x="1014" y="173"/>
                    <a:pt x="1013" y="173"/>
                  </a:cubicBezTo>
                  <a:cubicBezTo>
                    <a:pt x="1013" y="173"/>
                    <a:pt x="1011" y="172"/>
                    <a:pt x="1011" y="171"/>
                  </a:cubicBezTo>
                  <a:cubicBezTo>
                    <a:pt x="1011" y="170"/>
                    <a:pt x="1012" y="168"/>
                    <a:pt x="1012" y="168"/>
                  </a:cubicBezTo>
                  <a:cubicBezTo>
                    <a:pt x="1012" y="167"/>
                    <a:pt x="1011" y="166"/>
                    <a:pt x="1011" y="165"/>
                  </a:cubicBezTo>
                  <a:cubicBezTo>
                    <a:pt x="1010" y="165"/>
                    <a:pt x="1008" y="165"/>
                    <a:pt x="1007" y="165"/>
                  </a:cubicBezTo>
                  <a:cubicBezTo>
                    <a:pt x="1006" y="164"/>
                    <a:pt x="1004" y="160"/>
                    <a:pt x="1005" y="159"/>
                  </a:cubicBezTo>
                  <a:cubicBezTo>
                    <a:pt x="1005" y="158"/>
                    <a:pt x="1007" y="156"/>
                    <a:pt x="1007" y="155"/>
                  </a:cubicBezTo>
                  <a:cubicBezTo>
                    <a:pt x="1007" y="154"/>
                    <a:pt x="1006" y="151"/>
                    <a:pt x="1006" y="151"/>
                  </a:cubicBezTo>
                  <a:cubicBezTo>
                    <a:pt x="1005" y="150"/>
                    <a:pt x="1002" y="150"/>
                    <a:pt x="1001" y="150"/>
                  </a:cubicBezTo>
                  <a:cubicBezTo>
                    <a:pt x="1000" y="149"/>
                    <a:pt x="1000" y="147"/>
                    <a:pt x="999" y="146"/>
                  </a:cubicBezTo>
                  <a:cubicBezTo>
                    <a:pt x="998" y="146"/>
                    <a:pt x="997" y="145"/>
                    <a:pt x="996" y="145"/>
                  </a:cubicBezTo>
                  <a:cubicBezTo>
                    <a:pt x="996" y="144"/>
                    <a:pt x="995" y="141"/>
                    <a:pt x="995" y="140"/>
                  </a:cubicBezTo>
                  <a:cubicBezTo>
                    <a:pt x="994" y="139"/>
                    <a:pt x="994" y="137"/>
                    <a:pt x="994" y="136"/>
                  </a:cubicBezTo>
                  <a:cubicBezTo>
                    <a:pt x="995" y="135"/>
                    <a:pt x="998" y="135"/>
                    <a:pt x="998" y="134"/>
                  </a:cubicBezTo>
                  <a:cubicBezTo>
                    <a:pt x="999" y="133"/>
                    <a:pt x="999" y="131"/>
                    <a:pt x="999" y="130"/>
                  </a:cubicBezTo>
                  <a:cubicBezTo>
                    <a:pt x="999" y="129"/>
                    <a:pt x="999" y="127"/>
                    <a:pt x="998" y="126"/>
                  </a:cubicBezTo>
                  <a:cubicBezTo>
                    <a:pt x="997" y="125"/>
                    <a:pt x="993" y="125"/>
                    <a:pt x="992" y="124"/>
                  </a:cubicBezTo>
                  <a:cubicBezTo>
                    <a:pt x="992" y="123"/>
                    <a:pt x="992" y="120"/>
                    <a:pt x="991" y="118"/>
                  </a:cubicBezTo>
                  <a:cubicBezTo>
                    <a:pt x="991" y="117"/>
                    <a:pt x="990" y="116"/>
                    <a:pt x="989" y="115"/>
                  </a:cubicBezTo>
                  <a:cubicBezTo>
                    <a:pt x="989" y="115"/>
                    <a:pt x="987" y="114"/>
                    <a:pt x="986" y="113"/>
                  </a:cubicBezTo>
                  <a:cubicBezTo>
                    <a:pt x="986" y="112"/>
                    <a:pt x="986" y="110"/>
                    <a:pt x="986" y="109"/>
                  </a:cubicBezTo>
                  <a:cubicBezTo>
                    <a:pt x="986" y="108"/>
                    <a:pt x="987" y="107"/>
                    <a:pt x="987" y="106"/>
                  </a:cubicBezTo>
                  <a:cubicBezTo>
                    <a:pt x="987" y="105"/>
                    <a:pt x="986" y="103"/>
                    <a:pt x="986" y="103"/>
                  </a:cubicBezTo>
                  <a:cubicBezTo>
                    <a:pt x="986" y="101"/>
                    <a:pt x="987" y="99"/>
                    <a:pt x="987" y="99"/>
                  </a:cubicBezTo>
                  <a:cubicBezTo>
                    <a:pt x="988" y="97"/>
                    <a:pt x="991" y="95"/>
                    <a:pt x="991" y="94"/>
                  </a:cubicBezTo>
                  <a:cubicBezTo>
                    <a:pt x="992" y="93"/>
                    <a:pt x="991" y="89"/>
                    <a:pt x="990" y="88"/>
                  </a:cubicBezTo>
                  <a:cubicBezTo>
                    <a:pt x="989" y="87"/>
                    <a:pt x="986" y="86"/>
                    <a:pt x="985" y="85"/>
                  </a:cubicBezTo>
                  <a:cubicBezTo>
                    <a:pt x="984" y="85"/>
                    <a:pt x="983" y="85"/>
                    <a:pt x="983" y="85"/>
                  </a:cubicBezTo>
                  <a:cubicBezTo>
                    <a:pt x="983" y="85"/>
                    <a:pt x="983" y="85"/>
                    <a:pt x="983" y="85"/>
                  </a:cubicBezTo>
                  <a:cubicBezTo>
                    <a:pt x="986" y="90"/>
                    <a:pt x="986" y="90"/>
                    <a:pt x="986" y="90"/>
                  </a:cubicBezTo>
                  <a:cubicBezTo>
                    <a:pt x="982" y="93"/>
                    <a:pt x="982" y="93"/>
                    <a:pt x="982" y="93"/>
                  </a:cubicBezTo>
                  <a:cubicBezTo>
                    <a:pt x="981" y="93"/>
                    <a:pt x="979" y="95"/>
                    <a:pt x="976" y="95"/>
                  </a:cubicBezTo>
                  <a:cubicBezTo>
                    <a:pt x="976" y="95"/>
                    <a:pt x="976" y="95"/>
                    <a:pt x="976" y="95"/>
                  </a:cubicBezTo>
                  <a:cubicBezTo>
                    <a:pt x="974" y="95"/>
                    <a:pt x="971" y="94"/>
                    <a:pt x="969" y="92"/>
                  </a:cubicBezTo>
                  <a:cubicBezTo>
                    <a:pt x="968" y="91"/>
                    <a:pt x="968" y="89"/>
                    <a:pt x="967" y="88"/>
                  </a:cubicBezTo>
                  <a:cubicBezTo>
                    <a:pt x="967" y="88"/>
                    <a:pt x="967" y="88"/>
                    <a:pt x="967" y="88"/>
                  </a:cubicBezTo>
                  <a:cubicBezTo>
                    <a:pt x="967" y="88"/>
                    <a:pt x="967" y="88"/>
                    <a:pt x="967" y="88"/>
                  </a:cubicBezTo>
                  <a:cubicBezTo>
                    <a:pt x="966" y="88"/>
                    <a:pt x="966" y="89"/>
                    <a:pt x="965" y="89"/>
                  </a:cubicBezTo>
                  <a:cubicBezTo>
                    <a:pt x="965" y="89"/>
                    <a:pt x="965" y="89"/>
                    <a:pt x="965" y="89"/>
                  </a:cubicBezTo>
                  <a:cubicBezTo>
                    <a:pt x="963" y="90"/>
                    <a:pt x="962" y="91"/>
                    <a:pt x="960" y="91"/>
                  </a:cubicBezTo>
                  <a:cubicBezTo>
                    <a:pt x="959" y="91"/>
                    <a:pt x="959" y="91"/>
                    <a:pt x="958" y="91"/>
                  </a:cubicBezTo>
                  <a:cubicBezTo>
                    <a:pt x="955" y="90"/>
                    <a:pt x="953" y="87"/>
                    <a:pt x="953" y="86"/>
                  </a:cubicBezTo>
                  <a:cubicBezTo>
                    <a:pt x="952" y="85"/>
                    <a:pt x="952" y="83"/>
                    <a:pt x="951" y="81"/>
                  </a:cubicBezTo>
                  <a:cubicBezTo>
                    <a:pt x="951" y="81"/>
                    <a:pt x="951" y="80"/>
                    <a:pt x="951" y="79"/>
                  </a:cubicBezTo>
                  <a:cubicBezTo>
                    <a:pt x="951" y="79"/>
                    <a:pt x="950" y="79"/>
                    <a:pt x="950" y="79"/>
                  </a:cubicBezTo>
                  <a:cubicBezTo>
                    <a:pt x="950" y="79"/>
                    <a:pt x="950" y="79"/>
                    <a:pt x="949" y="78"/>
                  </a:cubicBezTo>
                  <a:cubicBezTo>
                    <a:pt x="948" y="78"/>
                    <a:pt x="947" y="78"/>
                    <a:pt x="946" y="77"/>
                  </a:cubicBezTo>
                  <a:cubicBezTo>
                    <a:pt x="944" y="75"/>
                    <a:pt x="942" y="73"/>
                    <a:pt x="941" y="70"/>
                  </a:cubicBezTo>
                  <a:cubicBezTo>
                    <a:pt x="941" y="68"/>
                    <a:pt x="941" y="65"/>
                    <a:pt x="942" y="63"/>
                  </a:cubicBezTo>
                  <a:cubicBezTo>
                    <a:pt x="942" y="63"/>
                    <a:pt x="941" y="63"/>
                    <a:pt x="941" y="63"/>
                  </a:cubicBezTo>
                  <a:cubicBezTo>
                    <a:pt x="941" y="63"/>
                    <a:pt x="940" y="63"/>
                    <a:pt x="939" y="63"/>
                  </a:cubicBezTo>
                  <a:cubicBezTo>
                    <a:pt x="937" y="63"/>
                    <a:pt x="936" y="63"/>
                    <a:pt x="935" y="63"/>
                  </a:cubicBezTo>
                  <a:cubicBezTo>
                    <a:pt x="932" y="61"/>
                    <a:pt x="931" y="59"/>
                    <a:pt x="930" y="58"/>
                  </a:cubicBezTo>
                  <a:cubicBezTo>
                    <a:pt x="930" y="57"/>
                    <a:pt x="930" y="57"/>
                    <a:pt x="930" y="56"/>
                  </a:cubicBezTo>
                  <a:cubicBezTo>
                    <a:pt x="929" y="56"/>
                    <a:pt x="928" y="56"/>
                    <a:pt x="926" y="55"/>
                  </a:cubicBezTo>
                  <a:cubicBezTo>
                    <a:pt x="925" y="55"/>
                    <a:pt x="924" y="54"/>
                    <a:pt x="923" y="53"/>
                  </a:cubicBezTo>
                  <a:cubicBezTo>
                    <a:pt x="923" y="53"/>
                    <a:pt x="923" y="53"/>
                    <a:pt x="923" y="52"/>
                  </a:cubicBezTo>
                  <a:cubicBezTo>
                    <a:pt x="922" y="52"/>
                    <a:pt x="921" y="51"/>
                    <a:pt x="921" y="51"/>
                  </a:cubicBezTo>
                  <a:cubicBezTo>
                    <a:pt x="921" y="51"/>
                    <a:pt x="921" y="51"/>
                    <a:pt x="921" y="51"/>
                  </a:cubicBezTo>
                  <a:cubicBezTo>
                    <a:pt x="920" y="53"/>
                    <a:pt x="918" y="55"/>
                    <a:pt x="915" y="55"/>
                  </a:cubicBezTo>
                  <a:cubicBezTo>
                    <a:pt x="911" y="55"/>
                    <a:pt x="909" y="51"/>
                    <a:pt x="908" y="49"/>
                  </a:cubicBezTo>
                  <a:cubicBezTo>
                    <a:pt x="908" y="49"/>
                    <a:pt x="908" y="49"/>
                    <a:pt x="908" y="49"/>
                  </a:cubicBezTo>
                  <a:cubicBezTo>
                    <a:pt x="908" y="48"/>
                    <a:pt x="908" y="48"/>
                    <a:pt x="908" y="47"/>
                  </a:cubicBezTo>
                  <a:cubicBezTo>
                    <a:pt x="907" y="47"/>
                    <a:pt x="907" y="47"/>
                    <a:pt x="907" y="47"/>
                  </a:cubicBezTo>
                  <a:cubicBezTo>
                    <a:pt x="905" y="47"/>
                    <a:pt x="904" y="46"/>
                    <a:pt x="903" y="46"/>
                  </a:cubicBezTo>
                  <a:cubicBezTo>
                    <a:pt x="903" y="46"/>
                    <a:pt x="902" y="45"/>
                    <a:pt x="902" y="45"/>
                  </a:cubicBezTo>
                  <a:cubicBezTo>
                    <a:pt x="901" y="45"/>
                    <a:pt x="900" y="45"/>
                    <a:pt x="899" y="45"/>
                  </a:cubicBezTo>
                  <a:cubicBezTo>
                    <a:pt x="899" y="45"/>
                    <a:pt x="899" y="45"/>
                    <a:pt x="899" y="45"/>
                  </a:cubicBezTo>
                  <a:cubicBezTo>
                    <a:pt x="898" y="45"/>
                    <a:pt x="897" y="46"/>
                    <a:pt x="895" y="46"/>
                  </a:cubicBezTo>
                  <a:cubicBezTo>
                    <a:pt x="895" y="46"/>
                    <a:pt x="895" y="46"/>
                    <a:pt x="895" y="46"/>
                  </a:cubicBezTo>
                  <a:cubicBezTo>
                    <a:pt x="892" y="45"/>
                    <a:pt x="889" y="44"/>
                    <a:pt x="888" y="43"/>
                  </a:cubicBezTo>
                  <a:cubicBezTo>
                    <a:pt x="886" y="42"/>
                    <a:pt x="886" y="41"/>
                    <a:pt x="885" y="40"/>
                  </a:cubicBezTo>
                  <a:cubicBezTo>
                    <a:pt x="885" y="40"/>
                    <a:pt x="884" y="40"/>
                    <a:pt x="883" y="40"/>
                  </a:cubicBezTo>
                  <a:cubicBezTo>
                    <a:pt x="882" y="40"/>
                    <a:pt x="881" y="40"/>
                    <a:pt x="880" y="40"/>
                  </a:cubicBezTo>
                  <a:cubicBezTo>
                    <a:pt x="878" y="39"/>
                    <a:pt x="876" y="35"/>
                    <a:pt x="876" y="34"/>
                  </a:cubicBezTo>
                  <a:cubicBezTo>
                    <a:pt x="876" y="34"/>
                    <a:pt x="875" y="33"/>
                    <a:pt x="875" y="33"/>
                  </a:cubicBezTo>
                  <a:cubicBezTo>
                    <a:pt x="875" y="33"/>
                    <a:pt x="874" y="33"/>
                    <a:pt x="874" y="33"/>
                  </a:cubicBezTo>
                  <a:cubicBezTo>
                    <a:pt x="874" y="33"/>
                    <a:pt x="874" y="33"/>
                    <a:pt x="874" y="33"/>
                  </a:cubicBezTo>
                  <a:cubicBezTo>
                    <a:pt x="873" y="33"/>
                    <a:pt x="873" y="33"/>
                    <a:pt x="873" y="33"/>
                  </a:cubicBezTo>
                  <a:cubicBezTo>
                    <a:pt x="871" y="33"/>
                    <a:pt x="870" y="32"/>
                    <a:pt x="869" y="31"/>
                  </a:cubicBezTo>
                  <a:cubicBezTo>
                    <a:pt x="868" y="32"/>
                    <a:pt x="867" y="33"/>
                    <a:pt x="865" y="33"/>
                  </a:cubicBezTo>
                  <a:cubicBezTo>
                    <a:pt x="865" y="33"/>
                    <a:pt x="865" y="34"/>
                    <a:pt x="864" y="34"/>
                  </a:cubicBezTo>
                  <a:cubicBezTo>
                    <a:pt x="861" y="34"/>
                    <a:pt x="859" y="31"/>
                    <a:pt x="858" y="30"/>
                  </a:cubicBezTo>
                  <a:cubicBezTo>
                    <a:pt x="858" y="30"/>
                    <a:pt x="858" y="30"/>
                    <a:pt x="858" y="30"/>
                  </a:cubicBezTo>
                  <a:cubicBezTo>
                    <a:pt x="857" y="31"/>
                    <a:pt x="856" y="33"/>
                    <a:pt x="854" y="33"/>
                  </a:cubicBezTo>
                  <a:cubicBezTo>
                    <a:pt x="853" y="33"/>
                    <a:pt x="853" y="33"/>
                    <a:pt x="852" y="33"/>
                  </a:cubicBezTo>
                  <a:cubicBezTo>
                    <a:pt x="850" y="33"/>
                    <a:pt x="849" y="33"/>
                    <a:pt x="847" y="32"/>
                  </a:cubicBezTo>
                  <a:cubicBezTo>
                    <a:pt x="847" y="32"/>
                    <a:pt x="847" y="32"/>
                    <a:pt x="847" y="32"/>
                  </a:cubicBezTo>
                  <a:cubicBezTo>
                    <a:pt x="846" y="32"/>
                    <a:pt x="846" y="32"/>
                    <a:pt x="846" y="32"/>
                  </a:cubicBezTo>
                  <a:cubicBezTo>
                    <a:pt x="846" y="32"/>
                    <a:pt x="846" y="32"/>
                    <a:pt x="845" y="31"/>
                  </a:cubicBezTo>
                  <a:cubicBezTo>
                    <a:pt x="845" y="33"/>
                    <a:pt x="843" y="34"/>
                    <a:pt x="842" y="34"/>
                  </a:cubicBezTo>
                  <a:cubicBezTo>
                    <a:pt x="841" y="34"/>
                    <a:pt x="840" y="35"/>
                    <a:pt x="839" y="35"/>
                  </a:cubicBezTo>
                  <a:cubicBezTo>
                    <a:pt x="838" y="35"/>
                    <a:pt x="836" y="34"/>
                    <a:pt x="834" y="33"/>
                  </a:cubicBezTo>
                  <a:cubicBezTo>
                    <a:pt x="833" y="33"/>
                    <a:pt x="832" y="32"/>
                    <a:pt x="831" y="32"/>
                  </a:cubicBezTo>
                  <a:cubicBezTo>
                    <a:pt x="831" y="32"/>
                    <a:pt x="831" y="32"/>
                    <a:pt x="831" y="32"/>
                  </a:cubicBezTo>
                  <a:cubicBezTo>
                    <a:pt x="830" y="32"/>
                    <a:pt x="829" y="32"/>
                    <a:pt x="829" y="32"/>
                  </a:cubicBezTo>
                  <a:cubicBezTo>
                    <a:pt x="829" y="32"/>
                    <a:pt x="829" y="32"/>
                    <a:pt x="828" y="32"/>
                  </a:cubicBezTo>
                  <a:cubicBezTo>
                    <a:pt x="827" y="33"/>
                    <a:pt x="826" y="35"/>
                    <a:pt x="824" y="35"/>
                  </a:cubicBezTo>
                  <a:cubicBezTo>
                    <a:pt x="823" y="35"/>
                    <a:pt x="823" y="35"/>
                    <a:pt x="823" y="35"/>
                  </a:cubicBezTo>
                  <a:cubicBezTo>
                    <a:pt x="820" y="35"/>
                    <a:pt x="818" y="35"/>
                    <a:pt x="817" y="34"/>
                  </a:cubicBezTo>
                  <a:cubicBezTo>
                    <a:pt x="816" y="34"/>
                    <a:pt x="816" y="33"/>
                    <a:pt x="815" y="33"/>
                  </a:cubicBezTo>
                  <a:cubicBezTo>
                    <a:pt x="815" y="33"/>
                    <a:pt x="814" y="33"/>
                    <a:pt x="813" y="33"/>
                  </a:cubicBezTo>
                  <a:cubicBezTo>
                    <a:pt x="813" y="33"/>
                    <a:pt x="813" y="33"/>
                    <a:pt x="813" y="33"/>
                  </a:cubicBezTo>
                  <a:cubicBezTo>
                    <a:pt x="812" y="33"/>
                    <a:pt x="812" y="33"/>
                    <a:pt x="811" y="33"/>
                  </a:cubicBezTo>
                  <a:cubicBezTo>
                    <a:pt x="810" y="33"/>
                    <a:pt x="809" y="34"/>
                    <a:pt x="808" y="34"/>
                  </a:cubicBezTo>
                  <a:cubicBezTo>
                    <a:pt x="807" y="34"/>
                    <a:pt x="807" y="34"/>
                    <a:pt x="806" y="34"/>
                  </a:cubicBezTo>
                  <a:cubicBezTo>
                    <a:pt x="804" y="33"/>
                    <a:pt x="803" y="32"/>
                    <a:pt x="802" y="31"/>
                  </a:cubicBezTo>
                  <a:cubicBezTo>
                    <a:pt x="802" y="31"/>
                    <a:pt x="801" y="31"/>
                    <a:pt x="801" y="31"/>
                  </a:cubicBezTo>
                  <a:cubicBezTo>
                    <a:pt x="801" y="32"/>
                    <a:pt x="800" y="33"/>
                    <a:pt x="800" y="33"/>
                  </a:cubicBezTo>
                  <a:cubicBezTo>
                    <a:pt x="800" y="34"/>
                    <a:pt x="800" y="34"/>
                    <a:pt x="800" y="35"/>
                  </a:cubicBezTo>
                  <a:cubicBezTo>
                    <a:pt x="799" y="35"/>
                    <a:pt x="799" y="36"/>
                    <a:pt x="799" y="36"/>
                  </a:cubicBezTo>
                  <a:cubicBezTo>
                    <a:pt x="798" y="39"/>
                    <a:pt x="798" y="40"/>
                    <a:pt x="797" y="41"/>
                  </a:cubicBezTo>
                  <a:cubicBezTo>
                    <a:pt x="796" y="43"/>
                    <a:pt x="793" y="46"/>
                    <a:pt x="791" y="48"/>
                  </a:cubicBezTo>
                  <a:cubicBezTo>
                    <a:pt x="789" y="48"/>
                    <a:pt x="788" y="49"/>
                    <a:pt x="786" y="49"/>
                  </a:cubicBezTo>
                  <a:cubicBezTo>
                    <a:pt x="786" y="49"/>
                    <a:pt x="785" y="49"/>
                    <a:pt x="785" y="49"/>
                  </a:cubicBezTo>
                  <a:cubicBezTo>
                    <a:pt x="785" y="49"/>
                    <a:pt x="785" y="50"/>
                    <a:pt x="784" y="50"/>
                  </a:cubicBezTo>
                  <a:cubicBezTo>
                    <a:pt x="783" y="50"/>
                    <a:pt x="781" y="51"/>
                    <a:pt x="779" y="51"/>
                  </a:cubicBezTo>
                  <a:cubicBezTo>
                    <a:pt x="779" y="51"/>
                    <a:pt x="778" y="51"/>
                    <a:pt x="778" y="51"/>
                  </a:cubicBezTo>
                  <a:cubicBezTo>
                    <a:pt x="775" y="51"/>
                    <a:pt x="772" y="49"/>
                    <a:pt x="769" y="46"/>
                  </a:cubicBezTo>
                  <a:cubicBezTo>
                    <a:pt x="767" y="44"/>
                    <a:pt x="766" y="43"/>
                    <a:pt x="765" y="42"/>
                  </a:cubicBezTo>
                  <a:cubicBezTo>
                    <a:pt x="765" y="41"/>
                    <a:pt x="764" y="40"/>
                    <a:pt x="764" y="40"/>
                  </a:cubicBezTo>
                  <a:cubicBezTo>
                    <a:pt x="764" y="39"/>
                    <a:pt x="764" y="39"/>
                    <a:pt x="764" y="39"/>
                  </a:cubicBezTo>
                  <a:cubicBezTo>
                    <a:pt x="763" y="39"/>
                    <a:pt x="762" y="38"/>
                    <a:pt x="762" y="37"/>
                  </a:cubicBezTo>
                  <a:cubicBezTo>
                    <a:pt x="761" y="37"/>
                    <a:pt x="761" y="37"/>
                    <a:pt x="761" y="37"/>
                  </a:cubicBezTo>
                  <a:cubicBezTo>
                    <a:pt x="760" y="37"/>
                    <a:pt x="759" y="37"/>
                    <a:pt x="758" y="37"/>
                  </a:cubicBezTo>
                  <a:cubicBezTo>
                    <a:pt x="758" y="37"/>
                    <a:pt x="757" y="37"/>
                    <a:pt x="757" y="37"/>
                  </a:cubicBezTo>
                  <a:cubicBezTo>
                    <a:pt x="755" y="37"/>
                    <a:pt x="751" y="35"/>
                    <a:pt x="750" y="35"/>
                  </a:cubicBezTo>
                  <a:cubicBezTo>
                    <a:pt x="749" y="34"/>
                    <a:pt x="748" y="33"/>
                    <a:pt x="747" y="32"/>
                  </a:cubicBezTo>
                  <a:cubicBezTo>
                    <a:pt x="747" y="32"/>
                    <a:pt x="746" y="32"/>
                    <a:pt x="746" y="31"/>
                  </a:cubicBezTo>
                  <a:cubicBezTo>
                    <a:pt x="745" y="31"/>
                    <a:pt x="745" y="31"/>
                    <a:pt x="744" y="31"/>
                  </a:cubicBezTo>
                  <a:cubicBezTo>
                    <a:pt x="743" y="31"/>
                    <a:pt x="743" y="31"/>
                    <a:pt x="742" y="31"/>
                  </a:cubicBezTo>
                  <a:cubicBezTo>
                    <a:pt x="741" y="30"/>
                    <a:pt x="741" y="30"/>
                    <a:pt x="741" y="30"/>
                  </a:cubicBezTo>
                  <a:cubicBezTo>
                    <a:pt x="739" y="30"/>
                    <a:pt x="738" y="29"/>
                    <a:pt x="736" y="29"/>
                  </a:cubicBezTo>
                  <a:cubicBezTo>
                    <a:pt x="735" y="28"/>
                    <a:pt x="734" y="27"/>
                    <a:pt x="734" y="26"/>
                  </a:cubicBezTo>
                  <a:cubicBezTo>
                    <a:pt x="734" y="25"/>
                    <a:pt x="734" y="25"/>
                    <a:pt x="733" y="25"/>
                  </a:cubicBezTo>
                  <a:cubicBezTo>
                    <a:pt x="733" y="25"/>
                    <a:pt x="731" y="24"/>
                    <a:pt x="730" y="23"/>
                  </a:cubicBezTo>
                  <a:cubicBezTo>
                    <a:pt x="729" y="23"/>
                    <a:pt x="728" y="22"/>
                    <a:pt x="726" y="22"/>
                  </a:cubicBezTo>
                  <a:cubicBezTo>
                    <a:pt x="725" y="21"/>
                    <a:pt x="724" y="21"/>
                    <a:pt x="723" y="20"/>
                  </a:cubicBezTo>
                  <a:cubicBezTo>
                    <a:pt x="723" y="20"/>
                    <a:pt x="722" y="20"/>
                    <a:pt x="722" y="20"/>
                  </a:cubicBezTo>
                  <a:cubicBezTo>
                    <a:pt x="720" y="19"/>
                    <a:pt x="718" y="18"/>
                    <a:pt x="716" y="17"/>
                  </a:cubicBezTo>
                  <a:cubicBezTo>
                    <a:pt x="715" y="15"/>
                    <a:pt x="713" y="12"/>
                    <a:pt x="712" y="10"/>
                  </a:cubicBezTo>
                  <a:cubicBezTo>
                    <a:pt x="500" y="12"/>
                    <a:pt x="500" y="12"/>
                    <a:pt x="500" y="12"/>
                  </a:cubicBezTo>
                  <a:cubicBezTo>
                    <a:pt x="170" y="7"/>
                    <a:pt x="170" y="7"/>
                    <a:pt x="170" y="7"/>
                  </a:cubicBezTo>
                  <a:cubicBezTo>
                    <a:pt x="15" y="0"/>
                    <a:pt x="15" y="0"/>
                    <a:pt x="15" y="0"/>
                  </a:cubicBezTo>
                  <a:cubicBezTo>
                    <a:pt x="0" y="339"/>
                    <a:pt x="0" y="339"/>
                    <a:pt x="0" y="339"/>
                  </a:cubicBezTo>
                  <a:cubicBezTo>
                    <a:pt x="262" y="349"/>
                    <a:pt x="262" y="349"/>
                    <a:pt x="262" y="349"/>
                  </a:cubicBezTo>
                  <a:cubicBezTo>
                    <a:pt x="258" y="528"/>
                    <a:pt x="258" y="528"/>
                    <a:pt x="258" y="528"/>
                  </a:cubicBezTo>
                  <a:cubicBezTo>
                    <a:pt x="426" y="532"/>
                    <a:pt x="426" y="532"/>
                    <a:pt x="426" y="532"/>
                  </a:cubicBezTo>
                  <a:cubicBezTo>
                    <a:pt x="575" y="532"/>
                    <a:pt x="575" y="532"/>
                    <a:pt x="575" y="532"/>
                  </a:cubicBezTo>
                  <a:cubicBezTo>
                    <a:pt x="814" y="529"/>
                    <a:pt x="814" y="529"/>
                    <a:pt x="814" y="529"/>
                  </a:cubicBezTo>
                  <a:cubicBezTo>
                    <a:pt x="995" y="524"/>
                    <a:pt x="995" y="524"/>
                    <a:pt x="995" y="524"/>
                  </a:cubicBezTo>
                  <a:cubicBezTo>
                    <a:pt x="1147" y="517"/>
                    <a:pt x="1147" y="517"/>
                    <a:pt x="1147" y="517"/>
                  </a:cubicBezTo>
                  <a:cubicBezTo>
                    <a:pt x="1146" y="516"/>
                    <a:pt x="1146" y="514"/>
                    <a:pt x="1145" y="51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9" name="Freeform 38">
              <a:extLst>
                <a:ext uri="{FF2B5EF4-FFF2-40B4-BE49-F238E27FC236}">
                  <a16:creationId xmlns:a16="http://schemas.microsoft.com/office/drawing/2014/main" id="{8300A938-83C3-433B-8DAE-DF5AA3F06445}"/>
                </a:ext>
              </a:extLst>
            </p:cNvPr>
            <p:cNvSpPr>
              <a:spLocks/>
            </p:cNvSpPr>
            <p:nvPr/>
          </p:nvSpPr>
          <p:spPr bwMode="auto">
            <a:xfrm>
              <a:off x="2906713" y="3352803"/>
              <a:ext cx="863599" cy="452438"/>
            </a:xfrm>
            <a:custGeom>
              <a:avLst/>
              <a:gdLst>
                <a:gd name="T0" fmla="*/ 1005 w 1023"/>
                <a:gd name="T1" fmla="*/ 143 h 538"/>
                <a:gd name="T2" fmla="*/ 1004 w 1023"/>
                <a:gd name="T3" fmla="*/ 138 h 538"/>
                <a:gd name="T4" fmla="*/ 1000 w 1023"/>
                <a:gd name="T5" fmla="*/ 139 h 538"/>
                <a:gd name="T6" fmla="*/ 995 w 1023"/>
                <a:gd name="T7" fmla="*/ 136 h 538"/>
                <a:gd name="T8" fmla="*/ 990 w 1023"/>
                <a:gd name="T9" fmla="*/ 135 h 538"/>
                <a:gd name="T10" fmla="*/ 984 w 1023"/>
                <a:gd name="T11" fmla="*/ 137 h 538"/>
                <a:gd name="T12" fmla="*/ 978 w 1023"/>
                <a:gd name="T13" fmla="*/ 131 h 538"/>
                <a:gd name="T14" fmla="*/ 973 w 1023"/>
                <a:gd name="T15" fmla="*/ 130 h 538"/>
                <a:gd name="T16" fmla="*/ 972 w 1023"/>
                <a:gd name="T17" fmla="*/ 122 h 538"/>
                <a:gd name="T18" fmla="*/ 965 w 1023"/>
                <a:gd name="T19" fmla="*/ 119 h 538"/>
                <a:gd name="T20" fmla="*/ 961 w 1023"/>
                <a:gd name="T21" fmla="*/ 109 h 538"/>
                <a:gd name="T22" fmla="*/ 965 w 1023"/>
                <a:gd name="T23" fmla="*/ 104 h 538"/>
                <a:gd name="T24" fmla="*/ 962 w 1023"/>
                <a:gd name="T25" fmla="*/ 99 h 538"/>
                <a:gd name="T26" fmla="*/ 956 w 1023"/>
                <a:gd name="T27" fmla="*/ 100 h 538"/>
                <a:gd name="T28" fmla="*/ 950 w 1023"/>
                <a:gd name="T29" fmla="*/ 94 h 538"/>
                <a:gd name="T30" fmla="*/ 944 w 1023"/>
                <a:gd name="T31" fmla="*/ 89 h 538"/>
                <a:gd name="T32" fmla="*/ 940 w 1023"/>
                <a:gd name="T33" fmla="*/ 82 h 538"/>
                <a:gd name="T34" fmla="*/ 935 w 1023"/>
                <a:gd name="T35" fmla="*/ 78 h 538"/>
                <a:gd name="T36" fmla="*/ 932 w 1023"/>
                <a:gd name="T37" fmla="*/ 69 h 538"/>
                <a:gd name="T38" fmla="*/ 939 w 1023"/>
                <a:gd name="T39" fmla="*/ 68 h 538"/>
                <a:gd name="T40" fmla="*/ 938 w 1023"/>
                <a:gd name="T41" fmla="*/ 61 h 538"/>
                <a:gd name="T42" fmla="*/ 940 w 1023"/>
                <a:gd name="T43" fmla="*/ 53 h 538"/>
                <a:gd name="T44" fmla="*/ 948 w 1023"/>
                <a:gd name="T45" fmla="*/ 50 h 538"/>
                <a:gd name="T46" fmla="*/ 948 w 1023"/>
                <a:gd name="T47" fmla="*/ 42 h 538"/>
                <a:gd name="T48" fmla="*/ 951 w 1023"/>
                <a:gd name="T49" fmla="*/ 38 h 538"/>
                <a:gd name="T50" fmla="*/ 956 w 1023"/>
                <a:gd name="T51" fmla="*/ 42 h 538"/>
                <a:gd name="T52" fmla="*/ 963 w 1023"/>
                <a:gd name="T53" fmla="*/ 39 h 538"/>
                <a:gd name="T54" fmla="*/ 962 w 1023"/>
                <a:gd name="T55" fmla="*/ 33 h 538"/>
                <a:gd name="T56" fmla="*/ 957 w 1023"/>
                <a:gd name="T57" fmla="*/ 35 h 538"/>
                <a:gd name="T58" fmla="*/ 951 w 1023"/>
                <a:gd name="T59" fmla="*/ 32 h 538"/>
                <a:gd name="T60" fmla="*/ 958 w 1023"/>
                <a:gd name="T61" fmla="*/ 30 h 538"/>
                <a:gd name="T62" fmla="*/ 961 w 1023"/>
                <a:gd name="T63" fmla="*/ 24 h 538"/>
                <a:gd name="T64" fmla="*/ 957 w 1023"/>
                <a:gd name="T65" fmla="*/ 20 h 538"/>
                <a:gd name="T66" fmla="*/ 951 w 1023"/>
                <a:gd name="T67" fmla="*/ 18 h 538"/>
                <a:gd name="T68" fmla="*/ 950 w 1023"/>
                <a:gd name="T69" fmla="*/ 10 h 538"/>
                <a:gd name="T70" fmla="*/ 945 w 1023"/>
                <a:gd name="T71" fmla="*/ 11 h 538"/>
                <a:gd name="T72" fmla="*/ 940 w 1023"/>
                <a:gd name="T73" fmla="*/ 14 h 538"/>
                <a:gd name="T74" fmla="*/ 935 w 1023"/>
                <a:gd name="T75" fmla="*/ 18 h 538"/>
                <a:gd name="T76" fmla="*/ 926 w 1023"/>
                <a:gd name="T77" fmla="*/ 16 h 538"/>
                <a:gd name="T78" fmla="*/ 920 w 1023"/>
                <a:gd name="T79" fmla="*/ 13 h 538"/>
                <a:gd name="T80" fmla="*/ 915 w 1023"/>
                <a:gd name="T81" fmla="*/ 8 h 538"/>
                <a:gd name="T82" fmla="*/ 910 w 1023"/>
                <a:gd name="T83" fmla="*/ 4 h 538"/>
                <a:gd name="T84" fmla="*/ 905 w 1023"/>
                <a:gd name="T85" fmla="*/ 0 h 538"/>
                <a:gd name="T86" fmla="*/ 567 w 1023"/>
                <a:gd name="T87" fmla="*/ 12 h 538"/>
                <a:gd name="T88" fmla="*/ 179 w 1023"/>
                <a:gd name="T89" fmla="*/ 15 h 538"/>
                <a:gd name="T90" fmla="*/ 0 w 1023"/>
                <a:gd name="T91" fmla="*/ 537 h 538"/>
                <a:gd name="T92" fmla="*/ 506 w 1023"/>
                <a:gd name="T93" fmla="*/ 537 h 538"/>
                <a:gd name="T94" fmla="*/ 838 w 1023"/>
                <a:gd name="T95" fmla="*/ 527 h 538"/>
                <a:gd name="T96" fmla="*/ 1003 w 1023"/>
                <a:gd name="T97" fmla="*/ 14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23" h="538">
                  <a:moveTo>
                    <a:pt x="1003" y="145"/>
                  </a:moveTo>
                  <a:cubicBezTo>
                    <a:pt x="1003" y="145"/>
                    <a:pt x="1005" y="143"/>
                    <a:pt x="1005" y="143"/>
                  </a:cubicBezTo>
                  <a:cubicBezTo>
                    <a:pt x="1005" y="142"/>
                    <a:pt x="1005" y="141"/>
                    <a:pt x="1005" y="140"/>
                  </a:cubicBezTo>
                  <a:cubicBezTo>
                    <a:pt x="1005" y="139"/>
                    <a:pt x="1004" y="138"/>
                    <a:pt x="1004" y="138"/>
                  </a:cubicBezTo>
                  <a:cubicBezTo>
                    <a:pt x="1003" y="137"/>
                    <a:pt x="1002" y="138"/>
                    <a:pt x="1002" y="138"/>
                  </a:cubicBezTo>
                  <a:cubicBezTo>
                    <a:pt x="1001" y="138"/>
                    <a:pt x="1001" y="139"/>
                    <a:pt x="1000" y="139"/>
                  </a:cubicBezTo>
                  <a:cubicBezTo>
                    <a:pt x="999" y="139"/>
                    <a:pt x="997" y="140"/>
                    <a:pt x="996" y="139"/>
                  </a:cubicBezTo>
                  <a:cubicBezTo>
                    <a:pt x="995" y="139"/>
                    <a:pt x="996" y="137"/>
                    <a:pt x="995" y="136"/>
                  </a:cubicBezTo>
                  <a:cubicBezTo>
                    <a:pt x="995" y="135"/>
                    <a:pt x="993" y="135"/>
                    <a:pt x="993" y="134"/>
                  </a:cubicBezTo>
                  <a:cubicBezTo>
                    <a:pt x="992" y="134"/>
                    <a:pt x="991" y="135"/>
                    <a:pt x="990" y="135"/>
                  </a:cubicBezTo>
                  <a:cubicBezTo>
                    <a:pt x="989" y="136"/>
                    <a:pt x="989" y="137"/>
                    <a:pt x="988" y="137"/>
                  </a:cubicBezTo>
                  <a:cubicBezTo>
                    <a:pt x="987" y="138"/>
                    <a:pt x="985" y="138"/>
                    <a:pt x="984" y="137"/>
                  </a:cubicBezTo>
                  <a:cubicBezTo>
                    <a:pt x="983" y="137"/>
                    <a:pt x="981" y="136"/>
                    <a:pt x="981" y="135"/>
                  </a:cubicBezTo>
                  <a:cubicBezTo>
                    <a:pt x="980" y="134"/>
                    <a:pt x="979" y="132"/>
                    <a:pt x="978" y="131"/>
                  </a:cubicBezTo>
                  <a:cubicBezTo>
                    <a:pt x="977" y="131"/>
                    <a:pt x="976" y="132"/>
                    <a:pt x="975" y="132"/>
                  </a:cubicBezTo>
                  <a:cubicBezTo>
                    <a:pt x="974" y="131"/>
                    <a:pt x="973" y="131"/>
                    <a:pt x="973" y="130"/>
                  </a:cubicBezTo>
                  <a:cubicBezTo>
                    <a:pt x="973" y="129"/>
                    <a:pt x="974" y="127"/>
                    <a:pt x="974" y="125"/>
                  </a:cubicBezTo>
                  <a:cubicBezTo>
                    <a:pt x="974" y="124"/>
                    <a:pt x="973" y="122"/>
                    <a:pt x="972" y="122"/>
                  </a:cubicBezTo>
                  <a:cubicBezTo>
                    <a:pt x="971" y="121"/>
                    <a:pt x="969" y="120"/>
                    <a:pt x="969" y="119"/>
                  </a:cubicBezTo>
                  <a:cubicBezTo>
                    <a:pt x="968" y="119"/>
                    <a:pt x="966" y="119"/>
                    <a:pt x="965" y="119"/>
                  </a:cubicBezTo>
                  <a:cubicBezTo>
                    <a:pt x="964" y="118"/>
                    <a:pt x="962" y="116"/>
                    <a:pt x="962" y="115"/>
                  </a:cubicBezTo>
                  <a:cubicBezTo>
                    <a:pt x="961" y="114"/>
                    <a:pt x="961" y="111"/>
                    <a:pt x="961" y="109"/>
                  </a:cubicBezTo>
                  <a:cubicBezTo>
                    <a:pt x="961" y="109"/>
                    <a:pt x="961" y="107"/>
                    <a:pt x="961" y="106"/>
                  </a:cubicBezTo>
                  <a:cubicBezTo>
                    <a:pt x="962" y="105"/>
                    <a:pt x="965" y="105"/>
                    <a:pt x="965" y="104"/>
                  </a:cubicBezTo>
                  <a:cubicBezTo>
                    <a:pt x="966" y="103"/>
                    <a:pt x="965" y="101"/>
                    <a:pt x="964" y="100"/>
                  </a:cubicBezTo>
                  <a:cubicBezTo>
                    <a:pt x="963" y="99"/>
                    <a:pt x="962" y="99"/>
                    <a:pt x="962" y="99"/>
                  </a:cubicBezTo>
                  <a:cubicBezTo>
                    <a:pt x="961" y="99"/>
                    <a:pt x="960" y="101"/>
                    <a:pt x="959" y="101"/>
                  </a:cubicBezTo>
                  <a:cubicBezTo>
                    <a:pt x="958" y="101"/>
                    <a:pt x="957" y="101"/>
                    <a:pt x="956" y="100"/>
                  </a:cubicBezTo>
                  <a:cubicBezTo>
                    <a:pt x="955" y="99"/>
                    <a:pt x="955" y="97"/>
                    <a:pt x="954" y="96"/>
                  </a:cubicBezTo>
                  <a:cubicBezTo>
                    <a:pt x="954" y="96"/>
                    <a:pt x="951" y="95"/>
                    <a:pt x="950" y="94"/>
                  </a:cubicBezTo>
                  <a:cubicBezTo>
                    <a:pt x="949" y="93"/>
                    <a:pt x="949" y="90"/>
                    <a:pt x="948" y="89"/>
                  </a:cubicBezTo>
                  <a:cubicBezTo>
                    <a:pt x="947" y="89"/>
                    <a:pt x="945" y="89"/>
                    <a:pt x="944" y="89"/>
                  </a:cubicBezTo>
                  <a:cubicBezTo>
                    <a:pt x="943" y="88"/>
                    <a:pt x="942" y="87"/>
                    <a:pt x="942" y="86"/>
                  </a:cubicBezTo>
                  <a:cubicBezTo>
                    <a:pt x="941" y="85"/>
                    <a:pt x="941" y="83"/>
                    <a:pt x="940" y="82"/>
                  </a:cubicBezTo>
                  <a:cubicBezTo>
                    <a:pt x="939" y="81"/>
                    <a:pt x="938" y="80"/>
                    <a:pt x="938" y="80"/>
                  </a:cubicBezTo>
                  <a:cubicBezTo>
                    <a:pt x="937" y="79"/>
                    <a:pt x="935" y="78"/>
                    <a:pt x="935" y="78"/>
                  </a:cubicBezTo>
                  <a:cubicBezTo>
                    <a:pt x="934" y="77"/>
                    <a:pt x="932" y="75"/>
                    <a:pt x="932" y="74"/>
                  </a:cubicBezTo>
                  <a:cubicBezTo>
                    <a:pt x="932" y="73"/>
                    <a:pt x="931" y="70"/>
                    <a:pt x="932" y="69"/>
                  </a:cubicBezTo>
                  <a:cubicBezTo>
                    <a:pt x="932" y="68"/>
                    <a:pt x="935" y="67"/>
                    <a:pt x="936" y="67"/>
                  </a:cubicBezTo>
                  <a:cubicBezTo>
                    <a:pt x="937" y="67"/>
                    <a:pt x="938" y="68"/>
                    <a:pt x="939" y="68"/>
                  </a:cubicBezTo>
                  <a:cubicBezTo>
                    <a:pt x="940" y="67"/>
                    <a:pt x="941" y="65"/>
                    <a:pt x="941" y="64"/>
                  </a:cubicBezTo>
                  <a:cubicBezTo>
                    <a:pt x="941" y="63"/>
                    <a:pt x="938" y="62"/>
                    <a:pt x="938" y="61"/>
                  </a:cubicBezTo>
                  <a:cubicBezTo>
                    <a:pt x="938" y="60"/>
                    <a:pt x="938" y="58"/>
                    <a:pt x="938" y="57"/>
                  </a:cubicBezTo>
                  <a:cubicBezTo>
                    <a:pt x="939" y="56"/>
                    <a:pt x="939" y="53"/>
                    <a:pt x="940" y="53"/>
                  </a:cubicBezTo>
                  <a:cubicBezTo>
                    <a:pt x="941" y="52"/>
                    <a:pt x="942" y="50"/>
                    <a:pt x="943" y="50"/>
                  </a:cubicBezTo>
                  <a:cubicBezTo>
                    <a:pt x="944" y="50"/>
                    <a:pt x="947" y="51"/>
                    <a:pt x="948" y="50"/>
                  </a:cubicBezTo>
                  <a:cubicBezTo>
                    <a:pt x="949" y="50"/>
                    <a:pt x="949" y="48"/>
                    <a:pt x="949" y="48"/>
                  </a:cubicBezTo>
                  <a:cubicBezTo>
                    <a:pt x="949" y="46"/>
                    <a:pt x="948" y="44"/>
                    <a:pt x="948" y="42"/>
                  </a:cubicBezTo>
                  <a:cubicBezTo>
                    <a:pt x="948" y="41"/>
                    <a:pt x="949" y="39"/>
                    <a:pt x="949" y="38"/>
                  </a:cubicBezTo>
                  <a:cubicBezTo>
                    <a:pt x="950" y="38"/>
                    <a:pt x="951" y="38"/>
                    <a:pt x="951" y="38"/>
                  </a:cubicBezTo>
                  <a:cubicBezTo>
                    <a:pt x="952" y="38"/>
                    <a:pt x="953" y="39"/>
                    <a:pt x="954" y="40"/>
                  </a:cubicBezTo>
                  <a:cubicBezTo>
                    <a:pt x="955" y="40"/>
                    <a:pt x="956" y="42"/>
                    <a:pt x="956" y="42"/>
                  </a:cubicBezTo>
                  <a:cubicBezTo>
                    <a:pt x="957" y="42"/>
                    <a:pt x="959" y="42"/>
                    <a:pt x="960" y="42"/>
                  </a:cubicBezTo>
                  <a:cubicBezTo>
                    <a:pt x="961" y="41"/>
                    <a:pt x="963" y="40"/>
                    <a:pt x="963" y="39"/>
                  </a:cubicBezTo>
                  <a:cubicBezTo>
                    <a:pt x="964" y="38"/>
                    <a:pt x="964" y="37"/>
                    <a:pt x="964" y="36"/>
                  </a:cubicBezTo>
                  <a:cubicBezTo>
                    <a:pt x="964" y="35"/>
                    <a:pt x="963" y="33"/>
                    <a:pt x="962" y="33"/>
                  </a:cubicBezTo>
                  <a:cubicBezTo>
                    <a:pt x="962" y="33"/>
                    <a:pt x="960" y="33"/>
                    <a:pt x="959" y="34"/>
                  </a:cubicBezTo>
                  <a:cubicBezTo>
                    <a:pt x="959" y="34"/>
                    <a:pt x="958" y="35"/>
                    <a:pt x="957" y="35"/>
                  </a:cubicBezTo>
                  <a:cubicBezTo>
                    <a:pt x="956" y="36"/>
                    <a:pt x="955" y="35"/>
                    <a:pt x="954" y="34"/>
                  </a:cubicBezTo>
                  <a:cubicBezTo>
                    <a:pt x="953" y="34"/>
                    <a:pt x="951" y="33"/>
                    <a:pt x="951" y="32"/>
                  </a:cubicBezTo>
                  <a:cubicBezTo>
                    <a:pt x="951" y="31"/>
                    <a:pt x="953" y="30"/>
                    <a:pt x="954" y="30"/>
                  </a:cubicBezTo>
                  <a:cubicBezTo>
                    <a:pt x="955" y="29"/>
                    <a:pt x="957" y="30"/>
                    <a:pt x="958" y="30"/>
                  </a:cubicBezTo>
                  <a:cubicBezTo>
                    <a:pt x="959" y="29"/>
                    <a:pt x="959" y="28"/>
                    <a:pt x="959" y="28"/>
                  </a:cubicBezTo>
                  <a:cubicBezTo>
                    <a:pt x="960" y="27"/>
                    <a:pt x="961" y="25"/>
                    <a:pt x="961" y="24"/>
                  </a:cubicBezTo>
                  <a:cubicBezTo>
                    <a:pt x="961" y="23"/>
                    <a:pt x="960" y="22"/>
                    <a:pt x="960" y="21"/>
                  </a:cubicBezTo>
                  <a:cubicBezTo>
                    <a:pt x="959" y="21"/>
                    <a:pt x="958" y="20"/>
                    <a:pt x="957" y="20"/>
                  </a:cubicBezTo>
                  <a:cubicBezTo>
                    <a:pt x="956" y="20"/>
                    <a:pt x="954" y="21"/>
                    <a:pt x="953" y="21"/>
                  </a:cubicBezTo>
                  <a:cubicBezTo>
                    <a:pt x="953" y="20"/>
                    <a:pt x="951" y="19"/>
                    <a:pt x="951" y="18"/>
                  </a:cubicBezTo>
                  <a:cubicBezTo>
                    <a:pt x="951" y="17"/>
                    <a:pt x="953" y="14"/>
                    <a:pt x="953" y="13"/>
                  </a:cubicBezTo>
                  <a:cubicBezTo>
                    <a:pt x="953" y="12"/>
                    <a:pt x="951" y="10"/>
                    <a:pt x="950" y="10"/>
                  </a:cubicBezTo>
                  <a:cubicBezTo>
                    <a:pt x="950" y="10"/>
                    <a:pt x="948" y="10"/>
                    <a:pt x="947" y="10"/>
                  </a:cubicBezTo>
                  <a:cubicBezTo>
                    <a:pt x="946" y="10"/>
                    <a:pt x="945" y="11"/>
                    <a:pt x="945" y="11"/>
                  </a:cubicBezTo>
                  <a:cubicBezTo>
                    <a:pt x="944" y="12"/>
                    <a:pt x="941" y="11"/>
                    <a:pt x="941" y="11"/>
                  </a:cubicBezTo>
                  <a:cubicBezTo>
                    <a:pt x="940" y="12"/>
                    <a:pt x="941" y="13"/>
                    <a:pt x="940" y="14"/>
                  </a:cubicBezTo>
                  <a:cubicBezTo>
                    <a:pt x="940" y="15"/>
                    <a:pt x="940" y="17"/>
                    <a:pt x="939" y="17"/>
                  </a:cubicBezTo>
                  <a:cubicBezTo>
                    <a:pt x="938" y="18"/>
                    <a:pt x="936" y="18"/>
                    <a:pt x="935" y="18"/>
                  </a:cubicBezTo>
                  <a:cubicBezTo>
                    <a:pt x="934" y="18"/>
                    <a:pt x="932" y="19"/>
                    <a:pt x="931" y="18"/>
                  </a:cubicBezTo>
                  <a:cubicBezTo>
                    <a:pt x="930" y="18"/>
                    <a:pt x="927" y="17"/>
                    <a:pt x="926" y="16"/>
                  </a:cubicBezTo>
                  <a:cubicBezTo>
                    <a:pt x="925" y="15"/>
                    <a:pt x="924" y="12"/>
                    <a:pt x="923" y="12"/>
                  </a:cubicBezTo>
                  <a:cubicBezTo>
                    <a:pt x="922" y="11"/>
                    <a:pt x="921" y="13"/>
                    <a:pt x="920" y="13"/>
                  </a:cubicBezTo>
                  <a:cubicBezTo>
                    <a:pt x="919" y="13"/>
                    <a:pt x="917" y="12"/>
                    <a:pt x="916" y="11"/>
                  </a:cubicBezTo>
                  <a:cubicBezTo>
                    <a:pt x="915" y="11"/>
                    <a:pt x="916" y="8"/>
                    <a:pt x="915" y="8"/>
                  </a:cubicBezTo>
                  <a:cubicBezTo>
                    <a:pt x="915" y="7"/>
                    <a:pt x="914" y="5"/>
                    <a:pt x="913" y="4"/>
                  </a:cubicBezTo>
                  <a:cubicBezTo>
                    <a:pt x="913" y="4"/>
                    <a:pt x="911" y="4"/>
                    <a:pt x="910" y="4"/>
                  </a:cubicBezTo>
                  <a:cubicBezTo>
                    <a:pt x="909" y="3"/>
                    <a:pt x="908" y="2"/>
                    <a:pt x="908" y="1"/>
                  </a:cubicBezTo>
                  <a:cubicBezTo>
                    <a:pt x="907" y="1"/>
                    <a:pt x="906" y="0"/>
                    <a:pt x="905" y="0"/>
                  </a:cubicBezTo>
                  <a:cubicBezTo>
                    <a:pt x="748" y="7"/>
                    <a:pt x="748" y="7"/>
                    <a:pt x="748" y="7"/>
                  </a:cubicBezTo>
                  <a:cubicBezTo>
                    <a:pt x="567" y="12"/>
                    <a:pt x="567" y="12"/>
                    <a:pt x="567" y="12"/>
                  </a:cubicBezTo>
                  <a:cubicBezTo>
                    <a:pt x="328" y="15"/>
                    <a:pt x="328" y="15"/>
                    <a:pt x="328" y="15"/>
                  </a:cubicBezTo>
                  <a:cubicBezTo>
                    <a:pt x="179" y="15"/>
                    <a:pt x="179" y="15"/>
                    <a:pt x="179" y="15"/>
                  </a:cubicBezTo>
                  <a:cubicBezTo>
                    <a:pt x="11" y="12"/>
                    <a:pt x="11" y="12"/>
                    <a:pt x="11" y="12"/>
                  </a:cubicBezTo>
                  <a:cubicBezTo>
                    <a:pt x="0" y="537"/>
                    <a:pt x="0" y="537"/>
                    <a:pt x="0" y="537"/>
                  </a:cubicBezTo>
                  <a:cubicBezTo>
                    <a:pt x="266" y="538"/>
                    <a:pt x="266" y="538"/>
                    <a:pt x="266" y="538"/>
                  </a:cubicBezTo>
                  <a:cubicBezTo>
                    <a:pt x="506" y="537"/>
                    <a:pt x="506" y="537"/>
                    <a:pt x="506" y="537"/>
                  </a:cubicBezTo>
                  <a:cubicBezTo>
                    <a:pt x="673" y="534"/>
                    <a:pt x="673" y="534"/>
                    <a:pt x="673" y="534"/>
                  </a:cubicBezTo>
                  <a:cubicBezTo>
                    <a:pt x="838" y="527"/>
                    <a:pt x="838" y="527"/>
                    <a:pt x="838" y="527"/>
                  </a:cubicBezTo>
                  <a:cubicBezTo>
                    <a:pt x="1023" y="518"/>
                    <a:pt x="1023" y="518"/>
                    <a:pt x="1023" y="518"/>
                  </a:cubicBezTo>
                  <a:lnTo>
                    <a:pt x="1003" y="145"/>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0" name="Freeform 39">
              <a:extLst>
                <a:ext uri="{FF2B5EF4-FFF2-40B4-BE49-F238E27FC236}">
                  <a16:creationId xmlns:a16="http://schemas.microsoft.com/office/drawing/2014/main" id="{2C9FEBE4-393D-458F-8AA9-D08FEEBEE8D1}"/>
                </a:ext>
              </a:extLst>
            </p:cNvPr>
            <p:cNvSpPr>
              <a:spLocks/>
            </p:cNvSpPr>
            <p:nvPr/>
          </p:nvSpPr>
          <p:spPr bwMode="auto">
            <a:xfrm>
              <a:off x="3616325" y="3263903"/>
              <a:ext cx="3175" cy="3175"/>
            </a:xfrm>
            <a:custGeom>
              <a:avLst/>
              <a:gdLst>
                <a:gd name="T0" fmla="*/ 1 w 5"/>
                <a:gd name="T1" fmla="*/ 2 h 4"/>
                <a:gd name="T2" fmla="*/ 1 w 5"/>
                <a:gd name="T3" fmla="*/ 3 h 4"/>
                <a:gd name="T4" fmla="*/ 0 w 5"/>
                <a:gd name="T5" fmla="*/ 3 h 4"/>
                <a:gd name="T6" fmla="*/ 1 w 5"/>
                <a:gd name="T7" fmla="*/ 4 h 4"/>
                <a:gd name="T8" fmla="*/ 1 w 5"/>
                <a:gd name="T9" fmla="*/ 3 h 4"/>
                <a:gd name="T10" fmla="*/ 5 w 5"/>
                <a:gd name="T11" fmla="*/ 0 h 4"/>
                <a:gd name="T12" fmla="*/ 2 w 5"/>
                <a:gd name="T13" fmla="*/ 0 h 4"/>
                <a:gd name="T14" fmla="*/ 1 w 5"/>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1" y="2"/>
                  </a:moveTo>
                  <a:cubicBezTo>
                    <a:pt x="1" y="3"/>
                    <a:pt x="1" y="3"/>
                    <a:pt x="1" y="3"/>
                  </a:cubicBezTo>
                  <a:cubicBezTo>
                    <a:pt x="0" y="3"/>
                    <a:pt x="0" y="3"/>
                    <a:pt x="0" y="3"/>
                  </a:cubicBezTo>
                  <a:cubicBezTo>
                    <a:pt x="0" y="3"/>
                    <a:pt x="1" y="3"/>
                    <a:pt x="1" y="4"/>
                  </a:cubicBezTo>
                  <a:cubicBezTo>
                    <a:pt x="1" y="3"/>
                    <a:pt x="1" y="3"/>
                    <a:pt x="1" y="3"/>
                  </a:cubicBezTo>
                  <a:cubicBezTo>
                    <a:pt x="2" y="1"/>
                    <a:pt x="4" y="0"/>
                    <a:pt x="5" y="0"/>
                  </a:cubicBezTo>
                  <a:cubicBezTo>
                    <a:pt x="4" y="0"/>
                    <a:pt x="3" y="0"/>
                    <a:pt x="2" y="0"/>
                  </a:cubicBezTo>
                  <a:cubicBezTo>
                    <a:pt x="2" y="1"/>
                    <a:pt x="1" y="1"/>
                    <a:pt x="1" y="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1" name="Freeform 40">
              <a:extLst>
                <a:ext uri="{FF2B5EF4-FFF2-40B4-BE49-F238E27FC236}">
                  <a16:creationId xmlns:a16="http://schemas.microsoft.com/office/drawing/2014/main" id="{9D80E92C-B5A0-425B-8E92-263DB2A36534}"/>
                </a:ext>
              </a:extLst>
            </p:cNvPr>
            <p:cNvSpPr>
              <a:spLocks/>
            </p:cNvSpPr>
            <p:nvPr/>
          </p:nvSpPr>
          <p:spPr bwMode="auto">
            <a:xfrm>
              <a:off x="2794000" y="3792541"/>
              <a:ext cx="1019174" cy="495300"/>
            </a:xfrm>
            <a:custGeom>
              <a:avLst/>
              <a:gdLst>
                <a:gd name="T0" fmla="*/ 808 w 1209"/>
                <a:gd name="T1" fmla="*/ 16 h 587"/>
                <a:gd name="T2" fmla="*/ 130 w 1209"/>
                <a:gd name="T3" fmla="*/ 19 h 587"/>
                <a:gd name="T4" fmla="*/ 416 w 1209"/>
                <a:gd name="T5" fmla="*/ 444 h 587"/>
                <a:gd name="T6" fmla="*/ 432 w 1209"/>
                <a:gd name="T7" fmla="*/ 451 h 587"/>
                <a:gd name="T8" fmla="*/ 455 w 1209"/>
                <a:gd name="T9" fmla="*/ 473 h 587"/>
                <a:gd name="T10" fmla="*/ 473 w 1209"/>
                <a:gd name="T11" fmla="*/ 472 h 587"/>
                <a:gd name="T12" fmla="*/ 486 w 1209"/>
                <a:gd name="T13" fmla="*/ 472 h 587"/>
                <a:gd name="T14" fmla="*/ 499 w 1209"/>
                <a:gd name="T15" fmla="*/ 466 h 587"/>
                <a:gd name="T16" fmla="*/ 514 w 1209"/>
                <a:gd name="T17" fmla="*/ 469 h 587"/>
                <a:gd name="T18" fmla="*/ 526 w 1209"/>
                <a:gd name="T19" fmla="*/ 483 h 587"/>
                <a:gd name="T20" fmla="*/ 538 w 1209"/>
                <a:gd name="T21" fmla="*/ 504 h 587"/>
                <a:gd name="T22" fmla="*/ 563 w 1209"/>
                <a:gd name="T23" fmla="*/ 504 h 587"/>
                <a:gd name="T24" fmla="*/ 585 w 1209"/>
                <a:gd name="T25" fmla="*/ 512 h 587"/>
                <a:gd name="T26" fmla="*/ 608 w 1209"/>
                <a:gd name="T27" fmla="*/ 511 h 587"/>
                <a:gd name="T28" fmla="*/ 630 w 1209"/>
                <a:gd name="T29" fmla="*/ 529 h 587"/>
                <a:gd name="T30" fmla="*/ 644 w 1209"/>
                <a:gd name="T31" fmla="*/ 516 h 587"/>
                <a:gd name="T32" fmla="*/ 668 w 1209"/>
                <a:gd name="T33" fmla="*/ 517 h 587"/>
                <a:gd name="T34" fmla="*/ 684 w 1209"/>
                <a:gd name="T35" fmla="*/ 513 h 587"/>
                <a:gd name="T36" fmla="*/ 686 w 1209"/>
                <a:gd name="T37" fmla="*/ 535 h 587"/>
                <a:gd name="T38" fmla="*/ 708 w 1209"/>
                <a:gd name="T39" fmla="*/ 542 h 587"/>
                <a:gd name="T40" fmla="*/ 706 w 1209"/>
                <a:gd name="T41" fmla="*/ 560 h 587"/>
                <a:gd name="T42" fmla="*/ 727 w 1209"/>
                <a:gd name="T43" fmla="*/ 562 h 587"/>
                <a:gd name="T44" fmla="*/ 741 w 1209"/>
                <a:gd name="T45" fmla="*/ 548 h 587"/>
                <a:gd name="T46" fmla="*/ 759 w 1209"/>
                <a:gd name="T47" fmla="*/ 545 h 587"/>
                <a:gd name="T48" fmla="*/ 771 w 1209"/>
                <a:gd name="T49" fmla="*/ 551 h 587"/>
                <a:gd name="T50" fmla="*/ 782 w 1209"/>
                <a:gd name="T51" fmla="*/ 567 h 587"/>
                <a:gd name="T52" fmla="*/ 801 w 1209"/>
                <a:gd name="T53" fmla="*/ 558 h 587"/>
                <a:gd name="T54" fmla="*/ 815 w 1209"/>
                <a:gd name="T55" fmla="*/ 551 h 587"/>
                <a:gd name="T56" fmla="*/ 817 w 1209"/>
                <a:gd name="T57" fmla="*/ 567 h 587"/>
                <a:gd name="T58" fmla="*/ 831 w 1209"/>
                <a:gd name="T59" fmla="*/ 585 h 587"/>
                <a:gd name="T60" fmla="*/ 835 w 1209"/>
                <a:gd name="T61" fmla="*/ 569 h 587"/>
                <a:gd name="T62" fmla="*/ 848 w 1209"/>
                <a:gd name="T63" fmla="*/ 552 h 587"/>
                <a:gd name="T64" fmla="*/ 855 w 1209"/>
                <a:gd name="T65" fmla="*/ 542 h 587"/>
                <a:gd name="T66" fmla="*/ 867 w 1209"/>
                <a:gd name="T67" fmla="*/ 561 h 587"/>
                <a:gd name="T68" fmla="*/ 879 w 1209"/>
                <a:gd name="T69" fmla="*/ 563 h 587"/>
                <a:gd name="T70" fmla="*/ 891 w 1209"/>
                <a:gd name="T71" fmla="*/ 551 h 587"/>
                <a:gd name="T72" fmla="*/ 904 w 1209"/>
                <a:gd name="T73" fmla="*/ 556 h 587"/>
                <a:gd name="T74" fmla="*/ 910 w 1209"/>
                <a:gd name="T75" fmla="*/ 565 h 587"/>
                <a:gd name="T76" fmla="*/ 925 w 1209"/>
                <a:gd name="T77" fmla="*/ 572 h 587"/>
                <a:gd name="T78" fmla="*/ 941 w 1209"/>
                <a:gd name="T79" fmla="*/ 587 h 587"/>
                <a:gd name="T80" fmla="*/ 952 w 1209"/>
                <a:gd name="T81" fmla="*/ 572 h 587"/>
                <a:gd name="T82" fmla="*/ 968 w 1209"/>
                <a:gd name="T83" fmla="*/ 570 h 587"/>
                <a:gd name="T84" fmla="*/ 976 w 1209"/>
                <a:gd name="T85" fmla="*/ 559 h 587"/>
                <a:gd name="T86" fmla="*/ 996 w 1209"/>
                <a:gd name="T87" fmla="*/ 556 h 587"/>
                <a:gd name="T88" fmla="*/ 1012 w 1209"/>
                <a:gd name="T89" fmla="*/ 557 h 587"/>
                <a:gd name="T90" fmla="*/ 1025 w 1209"/>
                <a:gd name="T91" fmla="*/ 555 h 587"/>
                <a:gd name="T92" fmla="*/ 1032 w 1209"/>
                <a:gd name="T93" fmla="*/ 548 h 587"/>
                <a:gd name="T94" fmla="*/ 1044 w 1209"/>
                <a:gd name="T95" fmla="*/ 540 h 587"/>
                <a:gd name="T96" fmla="*/ 1060 w 1209"/>
                <a:gd name="T97" fmla="*/ 547 h 587"/>
                <a:gd name="T98" fmla="*/ 1081 w 1209"/>
                <a:gd name="T99" fmla="*/ 549 h 587"/>
                <a:gd name="T100" fmla="*/ 1095 w 1209"/>
                <a:gd name="T101" fmla="*/ 542 h 587"/>
                <a:gd name="T102" fmla="*/ 1109 w 1209"/>
                <a:gd name="T103" fmla="*/ 536 h 587"/>
                <a:gd name="T104" fmla="*/ 1127 w 1209"/>
                <a:gd name="T105" fmla="*/ 547 h 587"/>
                <a:gd name="T106" fmla="*/ 1145 w 1209"/>
                <a:gd name="T107" fmla="*/ 556 h 587"/>
                <a:gd name="T108" fmla="*/ 1161 w 1209"/>
                <a:gd name="T109" fmla="*/ 565 h 587"/>
                <a:gd name="T110" fmla="*/ 1176 w 1209"/>
                <a:gd name="T111" fmla="*/ 573 h 587"/>
                <a:gd name="T112" fmla="*/ 1190 w 1209"/>
                <a:gd name="T113" fmla="*/ 577 h 587"/>
                <a:gd name="T114" fmla="*/ 1207 w 1209"/>
                <a:gd name="T115" fmla="*/ 587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09" h="587">
                  <a:moveTo>
                    <a:pt x="1200" y="273"/>
                  </a:moveTo>
                  <a:cubicBezTo>
                    <a:pt x="1163" y="83"/>
                    <a:pt x="1163" y="83"/>
                    <a:pt x="1163" y="83"/>
                  </a:cubicBezTo>
                  <a:cubicBezTo>
                    <a:pt x="1163" y="82"/>
                    <a:pt x="1163" y="82"/>
                    <a:pt x="1163" y="82"/>
                  </a:cubicBezTo>
                  <a:cubicBezTo>
                    <a:pt x="1158" y="0"/>
                    <a:pt x="1158" y="0"/>
                    <a:pt x="1158" y="0"/>
                  </a:cubicBezTo>
                  <a:cubicBezTo>
                    <a:pt x="973" y="9"/>
                    <a:pt x="973" y="9"/>
                    <a:pt x="973" y="9"/>
                  </a:cubicBezTo>
                  <a:cubicBezTo>
                    <a:pt x="808" y="16"/>
                    <a:pt x="808" y="16"/>
                    <a:pt x="808" y="16"/>
                  </a:cubicBezTo>
                  <a:cubicBezTo>
                    <a:pt x="641" y="19"/>
                    <a:pt x="641" y="19"/>
                    <a:pt x="641" y="19"/>
                  </a:cubicBezTo>
                  <a:cubicBezTo>
                    <a:pt x="401" y="20"/>
                    <a:pt x="401" y="20"/>
                    <a:pt x="401" y="20"/>
                  </a:cubicBezTo>
                  <a:cubicBezTo>
                    <a:pt x="135" y="19"/>
                    <a:pt x="135" y="19"/>
                    <a:pt x="135" y="19"/>
                  </a:cubicBezTo>
                  <a:cubicBezTo>
                    <a:pt x="135" y="19"/>
                    <a:pt x="135" y="19"/>
                    <a:pt x="135" y="19"/>
                  </a:cubicBezTo>
                  <a:cubicBezTo>
                    <a:pt x="133" y="19"/>
                    <a:pt x="133" y="19"/>
                    <a:pt x="133" y="19"/>
                  </a:cubicBezTo>
                  <a:cubicBezTo>
                    <a:pt x="130" y="19"/>
                    <a:pt x="130" y="19"/>
                    <a:pt x="130" y="19"/>
                  </a:cubicBezTo>
                  <a:cubicBezTo>
                    <a:pt x="130" y="19"/>
                    <a:pt x="130" y="19"/>
                    <a:pt x="130" y="19"/>
                  </a:cubicBezTo>
                  <a:cubicBezTo>
                    <a:pt x="3" y="14"/>
                    <a:pt x="3" y="14"/>
                    <a:pt x="3" y="14"/>
                  </a:cubicBezTo>
                  <a:cubicBezTo>
                    <a:pt x="0" y="96"/>
                    <a:pt x="0" y="96"/>
                    <a:pt x="0" y="96"/>
                  </a:cubicBezTo>
                  <a:cubicBezTo>
                    <a:pt x="413" y="103"/>
                    <a:pt x="413" y="103"/>
                    <a:pt x="413" y="103"/>
                  </a:cubicBezTo>
                  <a:cubicBezTo>
                    <a:pt x="413" y="444"/>
                    <a:pt x="413" y="444"/>
                    <a:pt x="413" y="444"/>
                  </a:cubicBezTo>
                  <a:cubicBezTo>
                    <a:pt x="413" y="444"/>
                    <a:pt x="415" y="444"/>
                    <a:pt x="416" y="444"/>
                  </a:cubicBezTo>
                  <a:cubicBezTo>
                    <a:pt x="417" y="444"/>
                    <a:pt x="418" y="443"/>
                    <a:pt x="419" y="442"/>
                  </a:cubicBezTo>
                  <a:cubicBezTo>
                    <a:pt x="420" y="442"/>
                    <a:pt x="421" y="441"/>
                    <a:pt x="421" y="441"/>
                  </a:cubicBezTo>
                  <a:cubicBezTo>
                    <a:pt x="422" y="441"/>
                    <a:pt x="424" y="442"/>
                    <a:pt x="425" y="443"/>
                  </a:cubicBezTo>
                  <a:cubicBezTo>
                    <a:pt x="426" y="443"/>
                    <a:pt x="427" y="444"/>
                    <a:pt x="428" y="444"/>
                  </a:cubicBezTo>
                  <a:cubicBezTo>
                    <a:pt x="429" y="445"/>
                    <a:pt x="430" y="446"/>
                    <a:pt x="430" y="447"/>
                  </a:cubicBezTo>
                  <a:cubicBezTo>
                    <a:pt x="431" y="448"/>
                    <a:pt x="431" y="450"/>
                    <a:pt x="432" y="451"/>
                  </a:cubicBezTo>
                  <a:cubicBezTo>
                    <a:pt x="433" y="452"/>
                    <a:pt x="435" y="453"/>
                    <a:pt x="436" y="454"/>
                  </a:cubicBezTo>
                  <a:cubicBezTo>
                    <a:pt x="437" y="455"/>
                    <a:pt x="439" y="457"/>
                    <a:pt x="439" y="458"/>
                  </a:cubicBezTo>
                  <a:cubicBezTo>
                    <a:pt x="440" y="459"/>
                    <a:pt x="442" y="461"/>
                    <a:pt x="442" y="462"/>
                  </a:cubicBezTo>
                  <a:cubicBezTo>
                    <a:pt x="443" y="463"/>
                    <a:pt x="445" y="465"/>
                    <a:pt x="446" y="465"/>
                  </a:cubicBezTo>
                  <a:cubicBezTo>
                    <a:pt x="447" y="466"/>
                    <a:pt x="450" y="468"/>
                    <a:pt x="451" y="469"/>
                  </a:cubicBezTo>
                  <a:cubicBezTo>
                    <a:pt x="452" y="470"/>
                    <a:pt x="454" y="472"/>
                    <a:pt x="455" y="473"/>
                  </a:cubicBezTo>
                  <a:cubicBezTo>
                    <a:pt x="455" y="473"/>
                    <a:pt x="456" y="475"/>
                    <a:pt x="457" y="476"/>
                  </a:cubicBezTo>
                  <a:cubicBezTo>
                    <a:pt x="457" y="476"/>
                    <a:pt x="459" y="477"/>
                    <a:pt x="460" y="477"/>
                  </a:cubicBezTo>
                  <a:cubicBezTo>
                    <a:pt x="461" y="477"/>
                    <a:pt x="463" y="476"/>
                    <a:pt x="463" y="476"/>
                  </a:cubicBezTo>
                  <a:cubicBezTo>
                    <a:pt x="465" y="476"/>
                    <a:pt x="467" y="477"/>
                    <a:pt x="468" y="477"/>
                  </a:cubicBezTo>
                  <a:cubicBezTo>
                    <a:pt x="469" y="477"/>
                    <a:pt x="471" y="476"/>
                    <a:pt x="471" y="475"/>
                  </a:cubicBezTo>
                  <a:cubicBezTo>
                    <a:pt x="472" y="475"/>
                    <a:pt x="472" y="473"/>
                    <a:pt x="473" y="472"/>
                  </a:cubicBezTo>
                  <a:cubicBezTo>
                    <a:pt x="473" y="472"/>
                    <a:pt x="473" y="470"/>
                    <a:pt x="474" y="469"/>
                  </a:cubicBezTo>
                  <a:cubicBezTo>
                    <a:pt x="474" y="469"/>
                    <a:pt x="477" y="469"/>
                    <a:pt x="478" y="469"/>
                  </a:cubicBezTo>
                  <a:cubicBezTo>
                    <a:pt x="478" y="469"/>
                    <a:pt x="479" y="471"/>
                    <a:pt x="480" y="471"/>
                  </a:cubicBezTo>
                  <a:cubicBezTo>
                    <a:pt x="480" y="471"/>
                    <a:pt x="481" y="470"/>
                    <a:pt x="482" y="469"/>
                  </a:cubicBezTo>
                  <a:cubicBezTo>
                    <a:pt x="482" y="469"/>
                    <a:pt x="484" y="469"/>
                    <a:pt x="485" y="470"/>
                  </a:cubicBezTo>
                  <a:cubicBezTo>
                    <a:pt x="486" y="470"/>
                    <a:pt x="486" y="472"/>
                    <a:pt x="486" y="472"/>
                  </a:cubicBezTo>
                  <a:cubicBezTo>
                    <a:pt x="487" y="473"/>
                    <a:pt x="489" y="473"/>
                    <a:pt x="489" y="473"/>
                  </a:cubicBezTo>
                  <a:cubicBezTo>
                    <a:pt x="490" y="473"/>
                    <a:pt x="492" y="474"/>
                    <a:pt x="493" y="475"/>
                  </a:cubicBezTo>
                  <a:cubicBezTo>
                    <a:pt x="494" y="475"/>
                    <a:pt x="495" y="476"/>
                    <a:pt x="496" y="476"/>
                  </a:cubicBezTo>
                  <a:cubicBezTo>
                    <a:pt x="497" y="476"/>
                    <a:pt x="499" y="475"/>
                    <a:pt x="499" y="474"/>
                  </a:cubicBezTo>
                  <a:cubicBezTo>
                    <a:pt x="500" y="474"/>
                    <a:pt x="500" y="472"/>
                    <a:pt x="500" y="471"/>
                  </a:cubicBezTo>
                  <a:cubicBezTo>
                    <a:pt x="500" y="470"/>
                    <a:pt x="499" y="468"/>
                    <a:pt x="499" y="466"/>
                  </a:cubicBezTo>
                  <a:cubicBezTo>
                    <a:pt x="499" y="465"/>
                    <a:pt x="500" y="463"/>
                    <a:pt x="500" y="463"/>
                  </a:cubicBezTo>
                  <a:cubicBezTo>
                    <a:pt x="501" y="462"/>
                    <a:pt x="503" y="461"/>
                    <a:pt x="505" y="461"/>
                  </a:cubicBezTo>
                  <a:cubicBezTo>
                    <a:pt x="506" y="461"/>
                    <a:pt x="507" y="463"/>
                    <a:pt x="507" y="464"/>
                  </a:cubicBezTo>
                  <a:cubicBezTo>
                    <a:pt x="508" y="465"/>
                    <a:pt x="508" y="467"/>
                    <a:pt x="509" y="468"/>
                  </a:cubicBezTo>
                  <a:cubicBezTo>
                    <a:pt x="509" y="469"/>
                    <a:pt x="510" y="470"/>
                    <a:pt x="511" y="471"/>
                  </a:cubicBezTo>
                  <a:cubicBezTo>
                    <a:pt x="512" y="471"/>
                    <a:pt x="514" y="469"/>
                    <a:pt x="514" y="469"/>
                  </a:cubicBezTo>
                  <a:cubicBezTo>
                    <a:pt x="515" y="469"/>
                    <a:pt x="516" y="469"/>
                    <a:pt x="517" y="469"/>
                  </a:cubicBezTo>
                  <a:cubicBezTo>
                    <a:pt x="518" y="469"/>
                    <a:pt x="519" y="470"/>
                    <a:pt x="519" y="471"/>
                  </a:cubicBezTo>
                  <a:cubicBezTo>
                    <a:pt x="519" y="472"/>
                    <a:pt x="519" y="474"/>
                    <a:pt x="519" y="475"/>
                  </a:cubicBezTo>
                  <a:cubicBezTo>
                    <a:pt x="520" y="476"/>
                    <a:pt x="521" y="477"/>
                    <a:pt x="521" y="477"/>
                  </a:cubicBezTo>
                  <a:cubicBezTo>
                    <a:pt x="522" y="478"/>
                    <a:pt x="522" y="481"/>
                    <a:pt x="523" y="481"/>
                  </a:cubicBezTo>
                  <a:cubicBezTo>
                    <a:pt x="524" y="482"/>
                    <a:pt x="526" y="482"/>
                    <a:pt x="526" y="483"/>
                  </a:cubicBezTo>
                  <a:cubicBezTo>
                    <a:pt x="527" y="484"/>
                    <a:pt x="526" y="487"/>
                    <a:pt x="526" y="488"/>
                  </a:cubicBezTo>
                  <a:cubicBezTo>
                    <a:pt x="526" y="489"/>
                    <a:pt x="527" y="491"/>
                    <a:pt x="527" y="492"/>
                  </a:cubicBezTo>
                  <a:cubicBezTo>
                    <a:pt x="527" y="493"/>
                    <a:pt x="529" y="494"/>
                    <a:pt x="529" y="495"/>
                  </a:cubicBezTo>
                  <a:cubicBezTo>
                    <a:pt x="530" y="496"/>
                    <a:pt x="528" y="499"/>
                    <a:pt x="529" y="501"/>
                  </a:cubicBezTo>
                  <a:cubicBezTo>
                    <a:pt x="529" y="502"/>
                    <a:pt x="532" y="504"/>
                    <a:pt x="534" y="504"/>
                  </a:cubicBezTo>
                  <a:cubicBezTo>
                    <a:pt x="535" y="504"/>
                    <a:pt x="537" y="503"/>
                    <a:pt x="538" y="504"/>
                  </a:cubicBezTo>
                  <a:cubicBezTo>
                    <a:pt x="539" y="504"/>
                    <a:pt x="539" y="506"/>
                    <a:pt x="540" y="506"/>
                  </a:cubicBezTo>
                  <a:cubicBezTo>
                    <a:pt x="541" y="507"/>
                    <a:pt x="543" y="504"/>
                    <a:pt x="545" y="504"/>
                  </a:cubicBezTo>
                  <a:cubicBezTo>
                    <a:pt x="546" y="504"/>
                    <a:pt x="548" y="507"/>
                    <a:pt x="550" y="507"/>
                  </a:cubicBezTo>
                  <a:cubicBezTo>
                    <a:pt x="551" y="507"/>
                    <a:pt x="554" y="505"/>
                    <a:pt x="555" y="505"/>
                  </a:cubicBezTo>
                  <a:cubicBezTo>
                    <a:pt x="556" y="504"/>
                    <a:pt x="557" y="503"/>
                    <a:pt x="558" y="503"/>
                  </a:cubicBezTo>
                  <a:cubicBezTo>
                    <a:pt x="559" y="503"/>
                    <a:pt x="562" y="504"/>
                    <a:pt x="563" y="504"/>
                  </a:cubicBezTo>
                  <a:cubicBezTo>
                    <a:pt x="565" y="505"/>
                    <a:pt x="567" y="507"/>
                    <a:pt x="568" y="508"/>
                  </a:cubicBezTo>
                  <a:cubicBezTo>
                    <a:pt x="569" y="508"/>
                    <a:pt x="571" y="509"/>
                    <a:pt x="572" y="510"/>
                  </a:cubicBezTo>
                  <a:cubicBezTo>
                    <a:pt x="573" y="510"/>
                    <a:pt x="575" y="511"/>
                    <a:pt x="576" y="512"/>
                  </a:cubicBezTo>
                  <a:cubicBezTo>
                    <a:pt x="576" y="512"/>
                    <a:pt x="577" y="514"/>
                    <a:pt x="578" y="514"/>
                  </a:cubicBezTo>
                  <a:cubicBezTo>
                    <a:pt x="579" y="514"/>
                    <a:pt x="580" y="512"/>
                    <a:pt x="581" y="512"/>
                  </a:cubicBezTo>
                  <a:cubicBezTo>
                    <a:pt x="582" y="511"/>
                    <a:pt x="584" y="512"/>
                    <a:pt x="585" y="512"/>
                  </a:cubicBezTo>
                  <a:cubicBezTo>
                    <a:pt x="587" y="513"/>
                    <a:pt x="589" y="516"/>
                    <a:pt x="590" y="517"/>
                  </a:cubicBezTo>
                  <a:cubicBezTo>
                    <a:pt x="591" y="518"/>
                    <a:pt x="593" y="519"/>
                    <a:pt x="594" y="519"/>
                  </a:cubicBezTo>
                  <a:cubicBezTo>
                    <a:pt x="595" y="519"/>
                    <a:pt x="596" y="518"/>
                    <a:pt x="597" y="518"/>
                  </a:cubicBezTo>
                  <a:cubicBezTo>
                    <a:pt x="599" y="517"/>
                    <a:pt x="602" y="517"/>
                    <a:pt x="603" y="517"/>
                  </a:cubicBezTo>
                  <a:cubicBezTo>
                    <a:pt x="604" y="516"/>
                    <a:pt x="605" y="514"/>
                    <a:pt x="605" y="514"/>
                  </a:cubicBezTo>
                  <a:cubicBezTo>
                    <a:pt x="606" y="513"/>
                    <a:pt x="607" y="512"/>
                    <a:pt x="608" y="511"/>
                  </a:cubicBezTo>
                  <a:cubicBezTo>
                    <a:pt x="609" y="511"/>
                    <a:pt x="611" y="512"/>
                    <a:pt x="612" y="512"/>
                  </a:cubicBezTo>
                  <a:cubicBezTo>
                    <a:pt x="613" y="512"/>
                    <a:pt x="615" y="512"/>
                    <a:pt x="616" y="512"/>
                  </a:cubicBezTo>
                  <a:cubicBezTo>
                    <a:pt x="617" y="512"/>
                    <a:pt x="619" y="514"/>
                    <a:pt x="619" y="515"/>
                  </a:cubicBezTo>
                  <a:cubicBezTo>
                    <a:pt x="620" y="516"/>
                    <a:pt x="622" y="519"/>
                    <a:pt x="622" y="520"/>
                  </a:cubicBezTo>
                  <a:cubicBezTo>
                    <a:pt x="623" y="521"/>
                    <a:pt x="625" y="524"/>
                    <a:pt x="626" y="525"/>
                  </a:cubicBezTo>
                  <a:cubicBezTo>
                    <a:pt x="626" y="526"/>
                    <a:pt x="628" y="529"/>
                    <a:pt x="630" y="529"/>
                  </a:cubicBezTo>
                  <a:cubicBezTo>
                    <a:pt x="631" y="529"/>
                    <a:pt x="633" y="529"/>
                    <a:pt x="634" y="529"/>
                  </a:cubicBezTo>
                  <a:cubicBezTo>
                    <a:pt x="634" y="529"/>
                    <a:pt x="635" y="528"/>
                    <a:pt x="636" y="528"/>
                  </a:cubicBezTo>
                  <a:cubicBezTo>
                    <a:pt x="636" y="527"/>
                    <a:pt x="637" y="525"/>
                    <a:pt x="638" y="525"/>
                  </a:cubicBezTo>
                  <a:cubicBezTo>
                    <a:pt x="639" y="524"/>
                    <a:pt x="642" y="525"/>
                    <a:pt x="643" y="524"/>
                  </a:cubicBezTo>
                  <a:cubicBezTo>
                    <a:pt x="644" y="523"/>
                    <a:pt x="644" y="521"/>
                    <a:pt x="644" y="519"/>
                  </a:cubicBezTo>
                  <a:cubicBezTo>
                    <a:pt x="645" y="518"/>
                    <a:pt x="644" y="517"/>
                    <a:pt x="644" y="516"/>
                  </a:cubicBezTo>
                  <a:cubicBezTo>
                    <a:pt x="645" y="515"/>
                    <a:pt x="646" y="514"/>
                    <a:pt x="647" y="514"/>
                  </a:cubicBezTo>
                  <a:cubicBezTo>
                    <a:pt x="647" y="513"/>
                    <a:pt x="649" y="513"/>
                    <a:pt x="650" y="513"/>
                  </a:cubicBezTo>
                  <a:cubicBezTo>
                    <a:pt x="651" y="513"/>
                    <a:pt x="654" y="513"/>
                    <a:pt x="655" y="514"/>
                  </a:cubicBezTo>
                  <a:cubicBezTo>
                    <a:pt x="656" y="515"/>
                    <a:pt x="657" y="517"/>
                    <a:pt x="658" y="517"/>
                  </a:cubicBezTo>
                  <a:cubicBezTo>
                    <a:pt x="659" y="518"/>
                    <a:pt x="662" y="518"/>
                    <a:pt x="663" y="517"/>
                  </a:cubicBezTo>
                  <a:cubicBezTo>
                    <a:pt x="664" y="517"/>
                    <a:pt x="667" y="516"/>
                    <a:pt x="668" y="517"/>
                  </a:cubicBezTo>
                  <a:cubicBezTo>
                    <a:pt x="669" y="517"/>
                    <a:pt x="670" y="519"/>
                    <a:pt x="671" y="519"/>
                  </a:cubicBezTo>
                  <a:cubicBezTo>
                    <a:pt x="672" y="519"/>
                    <a:pt x="673" y="520"/>
                    <a:pt x="674" y="520"/>
                  </a:cubicBezTo>
                  <a:cubicBezTo>
                    <a:pt x="675" y="520"/>
                    <a:pt x="677" y="520"/>
                    <a:pt x="678" y="519"/>
                  </a:cubicBezTo>
                  <a:cubicBezTo>
                    <a:pt x="679" y="519"/>
                    <a:pt x="680" y="518"/>
                    <a:pt x="680" y="517"/>
                  </a:cubicBezTo>
                  <a:cubicBezTo>
                    <a:pt x="681" y="516"/>
                    <a:pt x="680" y="514"/>
                    <a:pt x="681" y="513"/>
                  </a:cubicBezTo>
                  <a:cubicBezTo>
                    <a:pt x="682" y="513"/>
                    <a:pt x="683" y="513"/>
                    <a:pt x="684" y="513"/>
                  </a:cubicBezTo>
                  <a:cubicBezTo>
                    <a:pt x="685" y="513"/>
                    <a:pt x="687" y="515"/>
                    <a:pt x="687" y="516"/>
                  </a:cubicBezTo>
                  <a:cubicBezTo>
                    <a:pt x="688" y="517"/>
                    <a:pt x="688" y="519"/>
                    <a:pt x="687" y="520"/>
                  </a:cubicBezTo>
                  <a:cubicBezTo>
                    <a:pt x="687" y="521"/>
                    <a:pt x="686" y="522"/>
                    <a:pt x="685" y="523"/>
                  </a:cubicBezTo>
                  <a:cubicBezTo>
                    <a:pt x="685" y="524"/>
                    <a:pt x="684" y="526"/>
                    <a:pt x="684" y="527"/>
                  </a:cubicBezTo>
                  <a:cubicBezTo>
                    <a:pt x="684" y="528"/>
                    <a:pt x="685" y="529"/>
                    <a:pt x="685" y="529"/>
                  </a:cubicBezTo>
                  <a:cubicBezTo>
                    <a:pt x="686" y="531"/>
                    <a:pt x="686" y="534"/>
                    <a:pt x="686" y="535"/>
                  </a:cubicBezTo>
                  <a:cubicBezTo>
                    <a:pt x="687" y="536"/>
                    <a:pt x="689" y="538"/>
                    <a:pt x="690" y="539"/>
                  </a:cubicBezTo>
                  <a:cubicBezTo>
                    <a:pt x="690" y="540"/>
                    <a:pt x="693" y="540"/>
                    <a:pt x="694" y="541"/>
                  </a:cubicBezTo>
                  <a:cubicBezTo>
                    <a:pt x="695" y="541"/>
                    <a:pt x="697" y="541"/>
                    <a:pt x="699" y="541"/>
                  </a:cubicBezTo>
                  <a:cubicBezTo>
                    <a:pt x="699" y="541"/>
                    <a:pt x="701" y="539"/>
                    <a:pt x="701" y="539"/>
                  </a:cubicBezTo>
                  <a:cubicBezTo>
                    <a:pt x="702" y="538"/>
                    <a:pt x="705" y="538"/>
                    <a:pt x="706" y="539"/>
                  </a:cubicBezTo>
                  <a:cubicBezTo>
                    <a:pt x="707" y="539"/>
                    <a:pt x="708" y="541"/>
                    <a:pt x="708" y="542"/>
                  </a:cubicBezTo>
                  <a:cubicBezTo>
                    <a:pt x="709" y="543"/>
                    <a:pt x="709" y="545"/>
                    <a:pt x="708" y="546"/>
                  </a:cubicBezTo>
                  <a:cubicBezTo>
                    <a:pt x="708" y="547"/>
                    <a:pt x="707" y="548"/>
                    <a:pt x="707" y="549"/>
                  </a:cubicBezTo>
                  <a:cubicBezTo>
                    <a:pt x="707" y="550"/>
                    <a:pt x="709" y="550"/>
                    <a:pt x="709" y="551"/>
                  </a:cubicBezTo>
                  <a:cubicBezTo>
                    <a:pt x="709" y="552"/>
                    <a:pt x="708" y="554"/>
                    <a:pt x="708" y="555"/>
                  </a:cubicBezTo>
                  <a:cubicBezTo>
                    <a:pt x="707" y="555"/>
                    <a:pt x="705" y="556"/>
                    <a:pt x="705" y="556"/>
                  </a:cubicBezTo>
                  <a:cubicBezTo>
                    <a:pt x="704" y="557"/>
                    <a:pt x="705" y="559"/>
                    <a:pt x="706" y="560"/>
                  </a:cubicBezTo>
                  <a:cubicBezTo>
                    <a:pt x="706" y="560"/>
                    <a:pt x="708" y="561"/>
                    <a:pt x="709" y="561"/>
                  </a:cubicBezTo>
                  <a:cubicBezTo>
                    <a:pt x="710" y="561"/>
                    <a:pt x="711" y="559"/>
                    <a:pt x="712" y="559"/>
                  </a:cubicBezTo>
                  <a:cubicBezTo>
                    <a:pt x="713" y="559"/>
                    <a:pt x="715" y="560"/>
                    <a:pt x="715" y="561"/>
                  </a:cubicBezTo>
                  <a:cubicBezTo>
                    <a:pt x="716" y="561"/>
                    <a:pt x="718" y="564"/>
                    <a:pt x="719" y="564"/>
                  </a:cubicBezTo>
                  <a:cubicBezTo>
                    <a:pt x="720" y="565"/>
                    <a:pt x="722" y="565"/>
                    <a:pt x="723" y="565"/>
                  </a:cubicBezTo>
                  <a:cubicBezTo>
                    <a:pt x="724" y="565"/>
                    <a:pt x="726" y="563"/>
                    <a:pt x="727" y="562"/>
                  </a:cubicBezTo>
                  <a:cubicBezTo>
                    <a:pt x="728" y="561"/>
                    <a:pt x="729" y="560"/>
                    <a:pt x="730" y="559"/>
                  </a:cubicBezTo>
                  <a:cubicBezTo>
                    <a:pt x="730" y="559"/>
                    <a:pt x="732" y="559"/>
                    <a:pt x="732" y="558"/>
                  </a:cubicBezTo>
                  <a:cubicBezTo>
                    <a:pt x="733" y="558"/>
                    <a:pt x="733" y="556"/>
                    <a:pt x="734" y="555"/>
                  </a:cubicBezTo>
                  <a:cubicBezTo>
                    <a:pt x="734" y="554"/>
                    <a:pt x="735" y="553"/>
                    <a:pt x="736" y="552"/>
                  </a:cubicBezTo>
                  <a:cubicBezTo>
                    <a:pt x="736" y="551"/>
                    <a:pt x="737" y="549"/>
                    <a:pt x="738" y="549"/>
                  </a:cubicBezTo>
                  <a:cubicBezTo>
                    <a:pt x="739" y="549"/>
                    <a:pt x="741" y="549"/>
                    <a:pt x="741" y="548"/>
                  </a:cubicBezTo>
                  <a:cubicBezTo>
                    <a:pt x="742" y="548"/>
                    <a:pt x="743" y="546"/>
                    <a:pt x="744" y="545"/>
                  </a:cubicBezTo>
                  <a:cubicBezTo>
                    <a:pt x="744" y="545"/>
                    <a:pt x="745" y="543"/>
                    <a:pt x="746" y="542"/>
                  </a:cubicBezTo>
                  <a:cubicBezTo>
                    <a:pt x="746" y="541"/>
                    <a:pt x="749" y="540"/>
                    <a:pt x="750" y="540"/>
                  </a:cubicBezTo>
                  <a:cubicBezTo>
                    <a:pt x="750" y="540"/>
                    <a:pt x="752" y="541"/>
                    <a:pt x="752" y="541"/>
                  </a:cubicBezTo>
                  <a:cubicBezTo>
                    <a:pt x="753" y="542"/>
                    <a:pt x="755" y="542"/>
                    <a:pt x="756" y="542"/>
                  </a:cubicBezTo>
                  <a:cubicBezTo>
                    <a:pt x="757" y="543"/>
                    <a:pt x="758" y="544"/>
                    <a:pt x="759" y="545"/>
                  </a:cubicBezTo>
                  <a:cubicBezTo>
                    <a:pt x="759" y="546"/>
                    <a:pt x="760" y="548"/>
                    <a:pt x="760" y="549"/>
                  </a:cubicBezTo>
                  <a:cubicBezTo>
                    <a:pt x="760" y="550"/>
                    <a:pt x="759" y="553"/>
                    <a:pt x="759" y="554"/>
                  </a:cubicBezTo>
                  <a:cubicBezTo>
                    <a:pt x="760" y="555"/>
                    <a:pt x="762" y="555"/>
                    <a:pt x="763" y="556"/>
                  </a:cubicBezTo>
                  <a:cubicBezTo>
                    <a:pt x="764" y="556"/>
                    <a:pt x="765" y="557"/>
                    <a:pt x="766" y="556"/>
                  </a:cubicBezTo>
                  <a:cubicBezTo>
                    <a:pt x="767" y="556"/>
                    <a:pt x="767" y="555"/>
                    <a:pt x="768" y="554"/>
                  </a:cubicBezTo>
                  <a:cubicBezTo>
                    <a:pt x="769" y="554"/>
                    <a:pt x="770" y="552"/>
                    <a:pt x="771" y="551"/>
                  </a:cubicBezTo>
                  <a:cubicBezTo>
                    <a:pt x="773" y="551"/>
                    <a:pt x="776" y="552"/>
                    <a:pt x="777" y="552"/>
                  </a:cubicBezTo>
                  <a:cubicBezTo>
                    <a:pt x="778" y="553"/>
                    <a:pt x="780" y="554"/>
                    <a:pt x="781" y="555"/>
                  </a:cubicBezTo>
                  <a:cubicBezTo>
                    <a:pt x="781" y="555"/>
                    <a:pt x="782" y="558"/>
                    <a:pt x="781" y="559"/>
                  </a:cubicBezTo>
                  <a:cubicBezTo>
                    <a:pt x="781" y="560"/>
                    <a:pt x="780" y="561"/>
                    <a:pt x="780" y="562"/>
                  </a:cubicBezTo>
                  <a:cubicBezTo>
                    <a:pt x="780" y="563"/>
                    <a:pt x="779" y="565"/>
                    <a:pt x="780" y="566"/>
                  </a:cubicBezTo>
                  <a:cubicBezTo>
                    <a:pt x="780" y="566"/>
                    <a:pt x="782" y="567"/>
                    <a:pt x="782" y="567"/>
                  </a:cubicBezTo>
                  <a:cubicBezTo>
                    <a:pt x="783" y="567"/>
                    <a:pt x="783" y="569"/>
                    <a:pt x="784" y="569"/>
                  </a:cubicBezTo>
                  <a:cubicBezTo>
                    <a:pt x="785" y="570"/>
                    <a:pt x="788" y="570"/>
                    <a:pt x="789" y="570"/>
                  </a:cubicBezTo>
                  <a:cubicBezTo>
                    <a:pt x="790" y="570"/>
                    <a:pt x="792" y="569"/>
                    <a:pt x="793" y="568"/>
                  </a:cubicBezTo>
                  <a:cubicBezTo>
                    <a:pt x="794" y="567"/>
                    <a:pt x="795" y="563"/>
                    <a:pt x="795" y="562"/>
                  </a:cubicBezTo>
                  <a:cubicBezTo>
                    <a:pt x="796" y="561"/>
                    <a:pt x="797" y="559"/>
                    <a:pt x="798" y="559"/>
                  </a:cubicBezTo>
                  <a:cubicBezTo>
                    <a:pt x="798" y="558"/>
                    <a:pt x="800" y="558"/>
                    <a:pt x="801" y="558"/>
                  </a:cubicBezTo>
                  <a:cubicBezTo>
                    <a:pt x="802" y="558"/>
                    <a:pt x="804" y="560"/>
                    <a:pt x="805" y="560"/>
                  </a:cubicBezTo>
                  <a:cubicBezTo>
                    <a:pt x="806" y="560"/>
                    <a:pt x="808" y="561"/>
                    <a:pt x="809" y="560"/>
                  </a:cubicBezTo>
                  <a:cubicBezTo>
                    <a:pt x="809" y="559"/>
                    <a:pt x="810" y="557"/>
                    <a:pt x="810" y="556"/>
                  </a:cubicBezTo>
                  <a:cubicBezTo>
                    <a:pt x="810" y="556"/>
                    <a:pt x="809" y="554"/>
                    <a:pt x="810" y="554"/>
                  </a:cubicBezTo>
                  <a:cubicBezTo>
                    <a:pt x="810" y="553"/>
                    <a:pt x="811" y="552"/>
                    <a:pt x="811" y="552"/>
                  </a:cubicBezTo>
                  <a:cubicBezTo>
                    <a:pt x="812" y="551"/>
                    <a:pt x="814" y="551"/>
                    <a:pt x="815" y="551"/>
                  </a:cubicBezTo>
                  <a:cubicBezTo>
                    <a:pt x="816" y="551"/>
                    <a:pt x="818" y="553"/>
                    <a:pt x="819" y="554"/>
                  </a:cubicBezTo>
                  <a:cubicBezTo>
                    <a:pt x="819" y="554"/>
                    <a:pt x="819" y="556"/>
                    <a:pt x="820" y="557"/>
                  </a:cubicBezTo>
                  <a:cubicBezTo>
                    <a:pt x="820" y="557"/>
                    <a:pt x="821" y="559"/>
                    <a:pt x="822" y="560"/>
                  </a:cubicBezTo>
                  <a:cubicBezTo>
                    <a:pt x="822" y="561"/>
                    <a:pt x="822" y="563"/>
                    <a:pt x="822" y="564"/>
                  </a:cubicBezTo>
                  <a:cubicBezTo>
                    <a:pt x="822" y="565"/>
                    <a:pt x="821" y="566"/>
                    <a:pt x="820" y="566"/>
                  </a:cubicBezTo>
                  <a:cubicBezTo>
                    <a:pt x="820" y="567"/>
                    <a:pt x="818" y="566"/>
                    <a:pt x="817" y="567"/>
                  </a:cubicBezTo>
                  <a:cubicBezTo>
                    <a:pt x="816" y="567"/>
                    <a:pt x="816" y="569"/>
                    <a:pt x="816" y="570"/>
                  </a:cubicBezTo>
                  <a:cubicBezTo>
                    <a:pt x="816" y="572"/>
                    <a:pt x="817" y="574"/>
                    <a:pt x="818" y="574"/>
                  </a:cubicBezTo>
                  <a:cubicBezTo>
                    <a:pt x="819" y="575"/>
                    <a:pt x="820" y="577"/>
                    <a:pt x="821" y="578"/>
                  </a:cubicBezTo>
                  <a:cubicBezTo>
                    <a:pt x="821" y="579"/>
                    <a:pt x="822" y="582"/>
                    <a:pt x="823" y="583"/>
                  </a:cubicBezTo>
                  <a:cubicBezTo>
                    <a:pt x="823" y="584"/>
                    <a:pt x="825" y="585"/>
                    <a:pt x="826" y="586"/>
                  </a:cubicBezTo>
                  <a:cubicBezTo>
                    <a:pt x="827" y="586"/>
                    <a:pt x="830" y="586"/>
                    <a:pt x="831" y="585"/>
                  </a:cubicBezTo>
                  <a:cubicBezTo>
                    <a:pt x="832" y="584"/>
                    <a:pt x="834" y="582"/>
                    <a:pt x="834" y="581"/>
                  </a:cubicBezTo>
                  <a:cubicBezTo>
                    <a:pt x="834" y="580"/>
                    <a:pt x="834" y="579"/>
                    <a:pt x="834" y="578"/>
                  </a:cubicBezTo>
                  <a:cubicBezTo>
                    <a:pt x="834" y="577"/>
                    <a:pt x="834" y="576"/>
                    <a:pt x="834" y="575"/>
                  </a:cubicBezTo>
                  <a:cubicBezTo>
                    <a:pt x="834" y="574"/>
                    <a:pt x="832" y="574"/>
                    <a:pt x="832" y="573"/>
                  </a:cubicBezTo>
                  <a:cubicBezTo>
                    <a:pt x="832" y="572"/>
                    <a:pt x="832" y="570"/>
                    <a:pt x="832" y="570"/>
                  </a:cubicBezTo>
                  <a:cubicBezTo>
                    <a:pt x="833" y="569"/>
                    <a:pt x="834" y="570"/>
                    <a:pt x="835" y="569"/>
                  </a:cubicBezTo>
                  <a:cubicBezTo>
                    <a:pt x="836" y="569"/>
                    <a:pt x="838" y="569"/>
                    <a:pt x="839" y="568"/>
                  </a:cubicBezTo>
                  <a:cubicBezTo>
                    <a:pt x="839" y="567"/>
                    <a:pt x="838" y="564"/>
                    <a:pt x="839" y="563"/>
                  </a:cubicBezTo>
                  <a:cubicBezTo>
                    <a:pt x="840" y="562"/>
                    <a:pt x="842" y="563"/>
                    <a:pt x="842" y="562"/>
                  </a:cubicBezTo>
                  <a:cubicBezTo>
                    <a:pt x="843" y="562"/>
                    <a:pt x="845" y="559"/>
                    <a:pt x="845" y="558"/>
                  </a:cubicBezTo>
                  <a:cubicBezTo>
                    <a:pt x="846" y="557"/>
                    <a:pt x="848" y="556"/>
                    <a:pt x="848" y="554"/>
                  </a:cubicBezTo>
                  <a:cubicBezTo>
                    <a:pt x="848" y="554"/>
                    <a:pt x="848" y="552"/>
                    <a:pt x="848" y="552"/>
                  </a:cubicBezTo>
                  <a:cubicBezTo>
                    <a:pt x="848" y="551"/>
                    <a:pt x="847" y="549"/>
                    <a:pt x="847" y="548"/>
                  </a:cubicBezTo>
                  <a:cubicBezTo>
                    <a:pt x="847" y="547"/>
                    <a:pt x="847" y="546"/>
                    <a:pt x="847" y="545"/>
                  </a:cubicBezTo>
                  <a:cubicBezTo>
                    <a:pt x="848" y="545"/>
                    <a:pt x="848" y="544"/>
                    <a:pt x="849" y="544"/>
                  </a:cubicBezTo>
                  <a:cubicBezTo>
                    <a:pt x="850" y="544"/>
                    <a:pt x="850" y="546"/>
                    <a:pt x="851" y="546"/>
                  </a:cubicBezTo>
                  <a:cubicBezTo>
                    <a:pt x="852" y="546"/>
                    <a:pt x="853" y="545"/>
                    <a:pt x="853" y="545"/>
                  </a:cubicBezTo>
                  <a:cubicBezTo>
                    <a:pt x="854" y="544"/>
                    <a:pt x="855" y="542"/>
                    <a:pt x="855" y="542"/>
                  </a:cubicBezTo>
                  <a:cubicBezTo>
                    <a:pt x="856" y="542"/>
                    <a:pt x="858" y="542"/>
                    <a:pt x="859" y="543"/>
                  </a:cubicBezTo>
                  <a:cubicBezTo>
                    <a:pt x="860" y="544"/>
                    <a:pt x="860" y="546"/>
                    <a:pt x="861" y="547"/>
                  </a:cubicBezTo>
                  <a:cubicBezTo>
                    <a:pt x="861" y="548"/>
                    <a:pt x="860" y="551"/>
                    <a:pt x="860" y="552"/>
                  </a:cubicBezTo>
                  <a:cubicBezTo>
                    <a:pt x="861" y="553"/>
                    <a:pt x="862" y="556"/>
                    <a:pt x="862" y="557"/>
                  </a:cubicBezTo>
                  <a:cubicBezTo>
                    <a:pt x="863" y="557"/>
                    <a:pt x="863" y="559"/>
                    <a:pt x="864" y="560"/>
                  </a:cubicBezTo>
                  <a:cubicBezTo>
                    <a:pt x="865" y="560"/>
                    <a:pt x="866" y="561"/>
                    <a:pt x="867" y="561"/>
                  </a:cubicBezTo>
                  <a:cubicBezTo>
                    <a:pt x="867" y="561"/>
                    <a:pt x="868" y="560"/>
                    <a:pt x="869" y="560"/>
                  </a:cubicBezTo>
                  <a:cubicBezTo>
                    <a:pt x="869" y="559"/>
                    <a:pt x="869" y="557"/>
                    <a:pt x="869" y="556"/>
                  </a:cubicBezTo>
                  <a:cubicBezTo>
                    <a:pt x="870" y="556"/>
                    <a:pt x="871" y="556"/>
                    <a:pt x="871" y="556"/>
                  </a:cubicBezTo>
                  <a:cubicBezTo>
                    <a:pt x="872" y="556"/>
                    <a:pt x="874" y="556"/>
                    <a:pt x="875" y="556"/>
                  </a:cubicBezTo>
                  <a:cubicBezTo>
                    <a:pt x="875" y="557"/>
                    <a:pt x="877" y="558"/>
                    <a:pt x="877" y="559"/>
                  </a:cubicBezTo>
                  <a:cubicBezTo>
                    <a:pt x="878" y="560"/>
                    <a:pt x="878" y="562"/>
                    <a:pt x="879" y="563"/>
                  </a:cubicBezTo>
                  <a:cubicBezTo>
                    <a:pt x="879" y="564"/>
                    <a:pt x="880" y="565"/>
                    <a:pt x="881" y="565"/>
                  </a:cubicBezTo>
                  <a:cubicBezTo>
                    <a:pt x="882" y="565"/>
                    <a:pt x="885" y="564"/>
                    <a:pt x="886" y="564"/>
                  </a:cubicBezTo>
                  <a:cubicBezTo>
                    <a:pt x="887" y="563"/>
                    <a:pt x="889" y="562"/>
                    <a:pt x="890" y="561"/>
                  </a:cubicBezTo>
                  <a:cubicBezTo>
                    <a:pt x="890" y="560"/>
                    <a:pt x="890" y="558"/>
                    <a:pt x="891" y="557"/>
                  </a:cubicBezTo>
                  <a:cubicBezTo>
                    <a:pt x="891" y="557"/>
                    <a:pt x="891" y="555"/>
                    <a:pt x="891" y="554"/>
                  </a:cubicBezTo>
                  <a:cubicBezTo>
                    <a:pt x="891" y="553"/>
                    <a:pt x="891" y="552"/>
                    <a:pt x="891" y="551"/>
                  </a:cubicBezTo>
                  <a:cubicBezTo>
                    <a:pt x="891" y="550"/>
                    <a:pt x="892" y="549"/>
                    <a:pt x="893" y="549"/>
                  </a:cubicBezTo>
                  <a:cubicBezTo>
                    <a:pt x="894" y="549"/>
                    <a:pt x="896" y="549"/>
                    <a:pt x="896" y="550"/>
                  </a:cubicBezTo>
                  <a:cubicBezTo>
                    <a:pt x="897" y="550"/>
                    <a:pt x="897" y="552"/>
                    <a:pt x="898" y="552"/>
                  </a:cubicBezTo>
                  <a:cubicBezTo>
                    <a:pt x="899" y="552"/>
                    <a:pt x="900" y="552"/>
                    <a:pt x="901" y="552"/>
                  </a:cubicBezTo>
                  <a:cubicBezTo>
                    <a:pt x="902" y="552"/>
                    <a:pt x="905" y="552"/>
                    <a:pt x="905" y="553"/>
                  </a:cubicBezTo>
                  <a:cubicBezTo>
                    <a:pt x="906" y="554"/>
                    <a:pt x="905" y="555"/>
                    <a:pt x="904" y="556"/>
                  </a:cubicBezTo>
                  <a:cubicBezTo>
                    <a:pt x="904" y="556"/>
                    <a:pt x="903" y="557"/>
                    <a:pt x="902" y="557"/>
                  </a:cubicBezTo>
                  <a:cubicBezTo>
                    <a:pt x="902" y="558"/>
                    <a:pt x="900" y="559"/>
                    <a:pt x="900" y="560"/>
                  </a:cubicBezTo>
                  <a:cubicBezTo>
                    <a:pt x="900" y="560"/>
                    <a:pt x="901" y="562"/>
                    <a:pt x="901" y="562"/>
                  </a:cubicBezTo>
                  <a:cubicBezTo>
                    <a:pt x="902" y="563"/>
                    <a:pt x="904" y="562"/>
                    <a:pt x="905" y="562"/>
                  </a:cubicBezTo>
                  <a:cubicBezTo>
                    <a:pt x="905" y="563"/>
                    <a:pt x="906" y="564"/>
                    <a:pt x="906" y="564"/>
                  </a:cubicBezTo>
                  <a:cubicBezTo>
                    <a:pt x="907" y="565"/>
                    <a:pt x="909" y="565"/>
                    <a:pt x="910" y="565"/>
                  </a:cubicBezTo>
                  <a:cubicBezTo>
                    <a:pt x="911" y="565"/>
                    <a:pt x="913" y="564"/>
                    <a:pt x="914" y="564"/>
                  </a:cubicBezTo>
                  <a:cubicBezTo>
                    <a:pt x="914" y="564"/>
                    <a:pt x="915" y="565"/>
                    <a:pt x="916" y="566"/>
                  </a:cubicBezTo>
                  <a:cubicBezTo>
                    <a:pt x="916" y="567"/>
                    <a:pt x="916" y="569"/>
                    <a:pt x="917" y="570"/>
                  </a:cubicBezTo>
                  <a:cubicBezTo>
                    <a:pt x="917" y="571"/>
                    <a:pt x="918" y="573"/>
                    <a:pt x="919" y="573"/>
                  </a:cubicBezTo>
                  <a:cubicBezTo>
                    <a:pt x="919" y="573"/>
                    <a:pt x="921" y="573"/>
                    <a:pt x="922" y="573"/>
                  </a:cubicBezTo>
                  <a:cubicBezTo>
                    <a:pt x="923" y="573"/>
                    <a:pt x="924" y="572"/>
                    <a:pt x="925" y="572"/>
                  </a:cubicBezTo>
                  <a:cubicBezTo>
                    <a:pt x="926" y="572"/>
                    <a:pt x="928" y="571"/>
                    <a:pt x="929" y="572"/>
                  </a:cubicBezTo>
                  <a:cubicBezTo>
                    <a:pt x="930" y="573"/>
                    <a:pt x="930" y="575"/>
                    <a:pt x="931" y="576"/>
                  </a:cubicBezTo>
                  <a:cubicBezTo>
                    <a:pt x="932" y="576"/>
                    <a:pt x="933" y="578"/>
                    <a:pt x="934" y="579"/>
                  </a:cubicBezTo>
                  <a:cubicBezTo>
                    <a:pt x="935" y="580"/>
                    <a:pt x="936" y="581"/>
                    <a:pt x="937" y="581"/>
                  </a:cubicBezTo>
                  <a:cubicBezTo>
                    <a:pt x="938" y="582"/>
                    <a:pt x="938" y="585"/>
                    <a:pt x="939" y="586"/>
                  </a:cubicBezTo>
                  <a:cubicBezTo>
                    <a:pt x="939" y="586"/>
                    <a:pt x="940" y="587"/>
                    <a:pt x="941" y="587"/>
                  </a:cubicBezTo>
                  <a:cubicBezTo>
                    <a:pt x="942" y="587"/>
                    <a:pt x="944" y="586"/>
                    <a:pt x="945" y="585"/>
                  </a:cubicBezTo>
                  <a:cubicBezTo>
                    <a:pt x="946" y="584"/>
                    <a:pt x="947" y="583"/>
                    <a:pt x="947" y="582"/>
                  </a:cubicBezTo>
                  <a:cubicBezTo>
                    <a:pt x="947" y="581"/>
                    <a:pt x="946" y="579"/>
                    <a:pt x="946" y="578"/>
                  </a:cubicBezTo>
                  <a:cubicBezTo>
                    <a:pt x="946" y="578"/>
                    <a:pt x="947" y="576"/>
                    <a:pt x="947" y="575"/>
                  </a:cubicBezTo>
                  <a:cubicBezTo>
                    <a:pt x="948" y="574"/>
                    <a:pt x="949" y="573"/>
                    <a:pt x="950" y="572"/>
                  </a:cubicBezTo>
                  <a:cubicBezTo>
                    <a:pt x="950" y="572"/>
                    <a:pt x="951" y="572"/>
                    <a:pt x="952" y="572"/>
                  </a:cubicBezTo>
                  <a:cubicBezTo>
                    <a:pt x="953" y="572"/>
                    <a:pt x="954" y="572"/>
                    <a:pt x="954" y="573"/>
                  </a:cubicBezTo>
                  <a:cubicBezTo>
                    <a:pt x="955" y="573"/>
                    <a:pt x="956" y="575"/>
                    <a:pt x="956" y="575"/>
                  </a:cubicBezTo>
                  <a:cubicBezTo>
                    <a:pt x="957" y="576"/>
                    <a:pt x="959" y="575"/>
                    <a:pt x="960" y="575"/>
                  </a:cubicBezTo>
                  <a:cubicBezTo>
                    <a:pt x="961" y="575"/>
                    <a:pt x="963" y="575"/>
                    <a:pt x="963" y="574"/>
                  </a:cubicBezTo>
                  <a:cubicBezTo>
                    <a:pt x="964" y="574"/>
                    <a:pt x="965" y="572"/>
                    <a:pt x="966" y="572"/>
                  </a:cubicBezTo>
                  <a:cubicBezTo>
                    <a:pt x="966" y="571"/>
                    <a:pt x="967" y="570"/>
                    <a:pt x="968" y="570"/>
                  </a:cubicBezTo>
                  <a:cubicBezTo>
                    <a:pt x="968" y="569"/>
                    <a:pt x="968" y="566"/>
                    <a:pt x="967" y="565"/>
                  </a:cubicBezTo>
                  <a:cubicBezTo>
                    <a:pt x="967" y="565"/>
                    <a:pt x="965" y="565"/>
                    <a:pt x="965" y="564"/>
                  </a:cubicBezTo>
                  <a:cubicBezTo>
                    <a:pt x="965" y="563"/>
                    <a:pt x="967" y="563"/>
                    <a:pt x="968" y="562"/>
                  </a:cubicBezTo>
                  <a:cubicBezTo>
                    <a:pt x="968" y="562"/>
                    <a:pt x="969" y="560"/>
                    <a:pt x="969" y="560"/>
                  </a:cubicBezTo>
                  <a:cubicBezTo>
                    <a:pt x="970" y="559"/>
                    <a:pt x="971" y="559"/>
                    <a:pt x="972" y="558"/>
                  </a:cubicBezTo>
                  <a:cubicBezTo>
                    <a:pt x="973" y="558"/>
                    <a:pt x="975" y="559"/>
                    <a:pt x="976" y="559"/>
                  </a:cubicBezTo>
                  <a:cubicBezTo>
                    <a:pt x="976" y="558"/>
                    <a:pt x="977" y="556"/>
                    <a:pt x="978" y="556"/>
                  </a:cubicBezTo>
                  <a:cubicBezTo>
                    <a:pt x="979" y="556"/>
                    <a:pt x="981" y="558"/>
                    <a:pt x="982" y="558"/>
                  </a:cubicBezTo>
                  <a:cubicBezTo>
                    <a:pt x="983" y="558"/>
                    <a:pt x="985" y="558"/>
                    <a:pt x="986" y="558"/>
                  </a:cubicBezTo>
                  <a:cubicBezTo>
                    <a:pt x="987" y="558"/>
                    <a:pt x="989" y="557"/>
                    <a:pt x="990" y="557"/>
                  </a:cubicBezTo>
                  <a:cubicBezTo>
                    <a:pt x="991" y="556"/>
                    <a:pt x="992" y="554"/>
                    <a:pt x="992" y="554"/>
                  </a:cubicBezTo>
                  <a:cubicBezTo>
                    <a:pt x="993" y="554"/>
                    <a:pt x="995" y="556"/>
                    <a:pt x="996" y="556"/>
                  </a:cubicBezTo>
                  <a:cubicBezTo>
                    <a:pt x="997" y="556"/>
                    <a:pt x="998" y="554"/>
                    <a:pt x="999" y="553"/>
                  </a:cubicBezTo>
                  <a:cubicBezTo>
                    <a:pt x="999" y="552"/>
                    <a:pt x="1000" y="551"/>
                    <a:pt x="1001" y="550"/>
                  </a:cubicBezTo>
                  <a:cubicBezTo>
                    <a:pt x="1001" y="550"/>
                    <a:pt x="1003" y="550"/>
                    <a:pt x="1003" y="551"/>
                  </a:cubicBezTo>
                  <a:cubicBezTo>
                    <a:pt x="1004" y="551"/>
                    <a:pt x="1005" y="553"/>
                    <a:pt x="1005" y="553"/>
                  </a:cubicBezTo>
                  <a:cubicBezTo>
                    <a:pt x="1006" y="554"/>
                    <a:pt x="1008" y="554"/>
                    <a:pt x="1008" y="555"/>
                  </a:cubicBezTo>
                  <a:cubicBezTo>
                    <a:pt x="1009" y="555"/>
                    <a:pt x="1011" y="557"/>
                    <a:pt x="1012" y="557"/>
                  </a:cubicBezTo>
                  <a:cubicBezTo>
                    <a:pt x="1013" y="557"/>
                    <a:pt x="1015" y="557"/>
                    <a:pt x="1015" y="557"/>
                  </a:cubicBezTo>
                  <a:cubicBezTo>
                    <a:pt x="1016" y="556"/>
                    <a:pt x="1016" y="555"/>
                    <a:pt x="1016" y="555"/>
                  </a:cubicBezTo>
                  <a:cubicBezTo>
                    <a:pt x="1016" y="554"/>
                    <a:pt x="1017" y="553"/>
                    <a:pt x="1017" y="553"/>
                  </a:cubicBezTo>
                  <a:cubicBezTo>
                    <a:pt x="1018" y="553"/>
                    <a:pt x="1020" y="554"/>
                    <a:pt x="1021" y="554"/>
                  </a:cubicBezTo>
                  <a:cubicBezTo>
                    <a:pt x="1021" y="554"/>
                    <a:pt x="1022" y="556"/>
                    <a:pt x="1023" y="556"/>
                  </a:cubicBezTo>
                  <a:cubicBezTo>
                    <a:pt x="1024" y="556"/>
                    <a:pt x="1025" y="555"/>
                    <a:pt x="1025" y="555"/>
                  </a:cubicBezTo>
                  <a:cubicBezTo>
                    <a:pt x="1026" y="554"/>
                    <a:pt x="1026" y="552"/>
                    <a:pt x="1026" y="552"/>
                  </a:cubicBezTo>
                  <a:cubicBezTo>
                    <a:pt x="1026" y="551"/>
                    <a:pt x="1024" y="551"/>
                    <a:pt x="1023" y="551"/>
                  </a:cubicBezTo>
                  <a:cubicBezTo>
                    <a:pt x="1023" y="550"/>
                    <a:pt x="1023" y="548"/>
                    <a:pt x="1024" y="548"/>
                  </a:cubicBezTo>
                  <a:cubicBezTo>
                    <a:pt x="1024" y="547"/>
                    <a:pt x="1026" y="546"/>
                    <a:pt x="1027" y="546"/>
                  </a:cubicBezTo>
                  <a:cubicBezTo>
                    <a:pt x="1028" y="546"/>
                    <a:pt x="1029" y="547"/>
                    <a:pt x="1030" y="547"/>
                  </a:cubicBezTo>
                  <a:cubicBezTo>
                    <a:pt x="1030" y="548"/>
                    <a:pt x="1031" y="548"/>
                    <a:pt x="1032" y="548"/>
                  </a:cubicBezTo>
                  <a:cubicBezTo>
                    <a:pt x="1033" y="548"/>
                    <a:pt x="1034" y="548"/>
                    <a:pt x="1035" y="547"/>
                  </a:cubicBezTo>
                  <a:cubicBezTo>
                    <a:pt x="1035" y="547"/>
                    <a:pt x="1036" y="546"/>
                    <a:pt x="1036" y="546"/>
                  </a:cubicBezTo>
                  <a:cubicBezTo>
                    <a:pt x="1036" y="545"/>
                    <a:pt x="1037" y="544"/>
                    <a:pt x="1037" y="544"/>
                  </a:cubicBezTo>
                  <a:cubicBezTo>
                    <a:pt x="1038" y="544"/>
                    <a:pt x="1040" y="544"/>
                    <a:pt x="1041" y="544"/>
                  </a:cubicBezTo>
                  <a:cubicBezTo>
                    <a:pt x="1042" y="544"/>
                    <a:pt x="1043" y="544"/>
                    <a:pt x="1043" y="543"/>
                  </a:cubicBezTo>
                  <a:cubicBezTo>
                    <a:pt x="1044" y="543"/>
                    <a:pt x="1044" y="541"/>
                    <a:pt x="1044" y="540"/>
                  </a:cubicBezTo>
                  <a:cubicBezTo>
                    <a:pt x="1045" y="539"/>
                    <a:pt x="1046" y="538"/>
                    <a:pt x="1047" y="538"/>
                  </a:cubicBezTo>
                  <a:cubicBezTo>
                    <a:pt x="1048" y="538"/>
                    <a:pt x="1050" y="539"/>
                    <a:pt x="1051" y="539"/>
                  </a:cubicBezTo>
                  <a:cubicBezTo>
                    <a:pt x="1052" y="540"/>
                    <a:pt x="1054" y="541"/>
                    <a:pt x="1054" y="541"/>
                  </a:cubicBezTo>
                  <a:cubicBezTo>
                    <a:pt x="1054" y="542"/>
                    <a:pt x="1054" y="545"/>
                    <a:pt x="1054" y="546"/>
                  </a:cubicBezTo>
                  <a:cubicBezTo>
                    <a:pt x="1055" y="546"/>
                    <a:pt x="1056" y="548"/>
                    <a:pt x="1057" y="548"/>
                  </a:cubicBezTo>
                  <a:cubicBezTo>
                    <a:pt x="1058" y="548"/>
                    <a:pt x="1059" y="547"/>
                    <a:pt x="1060" y="547"/>
                  </a:cubicBezTo>
                  <a:cubicBezTo>
                    <a:pt x="1061" y="547"/>
                    <a:pt x="1062" y="549"/>
                    <a:pt x="1062" y="549"/>
                  </a:cubicBezTo>
                  <a:cubicBezTo>
                    <a:pt x="1063" y="549"/>
                    <a:pt x="1064" y="548"/>
                    <a:pt x="1064" y="547"/>
                  </a:cubicBezTo>
                  <a:cubicBezTo>
                    <a:pt x="1065" y="547"/>
                    <a:pt x="1066" y="547"/>
                    <a:pt x="1067" y="547"/>
                  </a:cubicBezTo>
                  <a:cubicBezTo>
                    <a:pt x="1067" y="547"/>
                    <a:pt x="1068" y="549"/>
                    <a:pt x="1069" y="549"/>
                  </a:cubicBezTo>
                  <a:cubicBezTo>
                    <a:pt x="1070" y="550"/>
                    <a:pt x="1073" y="550"/>
                    <a:pt x="1075" y="550"/>
                  </a:cubicBezTo>
                  <a:cubicBezTo>
                    <a:pt x="1076" y="550"/>
                    <a:pt x="1079" y="549"/>
                    <a:pt x="1081" y="549"/>
                  </a:cubicBezTo>
                  <a:cubicBezTo>
                    <a:pt x="1082" y="549"/>
                    <a:pt x="1083" y="549"/>
                    <a:pt x="1084" y="549"/>
                  </a:cubicBezTo>
                  <a:cubicBezTo>
                    <a:pt x="1085" y="548"/>
                    <a:pt x="1086" y="547"/>
                    <a:pt x="1086" y="546"/>
                  </a:cubicBezTo>
                  <a:cubicBezTo>
                    <a:pt x="1087" y="546"/>
                    <a:pt x="1088" y="546"/>
                    <a:pt x="1089" y="546"/>
                  </a:cubicBezTo>
                  <a:cubicBezTo>
                    <a:pt x="1090" y="546"/>
                    <a:pt x="1092" y="548"/>
                    <a:pt x="1093" y="548"/>
                  </a:cubicBezTo>
                  <a:cubicBezTo>
                    <a:pt x="1094" y="547"/>
                    <a:pt x="1092" y="544"/>
                    <a:pt x="1093" y="543"/>
                  </a:cubicBezTo>
                  <a:cubicBezTo>
                    <a:pt x="1093" y="542"/>
                    <a:pt x="1095" y="542"/>
                    <a:pt x="1095" y="542"/>
                  </a:cubicBezTo>
                  <a:cubicBezTo>
                    <a:pt x="1096" y="541"/>
                    <a:pt x="1097" y="540"/>
                    <a:pt x="1098" y="539"/>
                  </a:cubicBezTo>
                  <a:cubicBezTo>
                    <a:pt x="1098" y="539"/>
                    <a:pt x="1097" y="537"/>
                    <a:pt x="1098" y="536"/>
                  </a:cubicBezTo>
                  <a:cubicBezTo>
                    <a:pt x="1098" y="535"/>
                    <a:pt x="1098" y="533"/>
                    <a:pt x="1099" y="532"/>
                  </a:cubicBezTo>
                  <a:cubicBezTo>
                    <a:pt x="1100" y="531"/>
                    <a:pt x="1101" y="531"/>
                    <a:pt x="1102" y="531"/>
                  </a:cubicBezTo>
                  <a:cubicBezTo>
                    <a:pt x="1103" y="531"/>
                    <a:pt x="1104" y="532"/>
                    <a:pt x="1105" y="533"/>
                  </a:cubicBezTo>
                  <a:cubicBezTo>
                    <a:pt x="1106" y="533"/>
                    <a:pt x="1108" y="535"/>
                    <a:pt x="1109" y="536"/>
                  </a:cubicBezTo>
                  <a:cubicBezTo>
                    <a:pt x="1110" y="536"/>
                    <a:pt x="1111" y="535"/>
                    <a:pt x="1112" y="536"/>
                  </a:cubicBezTo>
                  <a:cubicBezTo>
                    <a:pt x="1113" y="536"/>
                    <a:pt x="1115" y="536"/>
                    <a:pt x="1116" y="537"/>
                  </a:cubicBezTo>
                  <a:cubicBezTo>
                    <a:pt x="1117" y="537"/>
                    <a:pt x="1119" y="539"/>
                    <a:pt x="1120" y="540"/>
                  </a:cubicBezTo>
                  <a:cubicBezTo>
                    <a:pt x="1120" y="541"/>
                    <a:pt x="1121" y="542"/>
                    <a:pt x="1122" y="542"/>
                  </a:cubicBezTo>
                  <a:cubicBezTo>
                    <a:pt x="1123" y="543"/>
                    <a:pt x="1125" y="542"/>
                    <a:pt x="1126" y="543"/>
                  </a:cubicBezTo>
                  <a:cubicBezTo>
                    <a:pt x="1127" y="543"/>
                    <a:pt x="1126" y="546"/>
                    <a:pt x="1127" y="547"/>
                  </a:cubicBezTo>
                  <a:cubicBezTo>
                    <a:pt x="1128" y="548"/>
                    <a:pt x="1129" y="548"/>
                    <a:pt x="1130" y="548"/>
                  </a:cubicBezTo>
                  <a:cubicBezTo>
                    <a:pt x="1131" y="548"/>
                    <a:pt x="1132" y="547"/>
                    <a:pt x="1133" y="547"/>
                  </a:cubicBezTo>
                  <a:cubicBezTo>
                    <a:pt x="1134" y="547"/>
                    <a:pt x="1137" y="547"/>
                    <a:pt x="1138" y="548"/>
                  </a:cubicBezTo>
                  <a:cubicBezTo>
                    <a:pt x="1139" y="548"/>
                    <a:pt x="1139" y="551"/>
                    <a:pt x="1140" y="552"/>
                  </a:cubicBezTo>
                  <a:cubicBezTo>
                    <a:pt x="1140" y="552"/>
                    <a:pt x="1141" y="553"/>
                    <a:pt x="1142" y="554"/>
                  </a:cubicBezTo>
                  <a:cubicBezTo>
                    <a:pt x="1143" y="555"/>
                    <a:pt x="1144" y="555"/>
                    <a:pt x="1145" y="556"/>
                  </a:cubicBezTo>
                  <a:cubicBezTo>
                    <a:pt x="1146" y="557"/>
                    <a:pt x="1146" y="560"/>
                    <a:pt x="1147" y="561"/>
                  </a:cubicBezTo>
                  <a:cubicBezTo>
                    <a:pt x="1147" y="561"/>
                    <a:pt x="1149" y="561"/>
                    <a:pt x="1150" y="562"/>
                  </a:cubicBezTo>
                  <a:cubicBezTo>
                    <a:pt x="1151" y="563"/>
                    <a:pt x="1151" y="565"/>
                    <a:pt x="1152" y="565"/>
                  </a:cubicBezTo>
                  <a:cubicBezTo>
                    <a:pt x="1153" y="566"/>
                    <a:pt x="1155" y="567"/>
                    <a:pt x="1156" y="568"/>
                  </a:cubicBezTo>
                  <a:cubicBezTo>
                    <a:pt x="1157" y="568"/>
                    <a:pt x="1159" y="568"/>
                    <a:pt x="1160" y="567"/>
                  </a:cubicBezTo>
                  <a:cubicBezTo>
                    <a:pt x="1160" y="567"/>
                    <a:pt x="1160" y="565"/>
                    <a:pt x="1161" y="565"/>
                  </a:cubicBezTo>
                  <a:cubicBezTo>
                    <a:pt x="1162" y="565"/>
                    <a:pt x="1163" y="566"/>
                    <a:pt x="1164" y="566"/>
                  </a:cubicBezTo>
                  <a:cubicBezTo>
                    <a:pt x="1165" y="566"/>
                    <a:pt x="1166" y="564"/>
                    <a:pt x="1167" y="564"/>
                  </a:cubicBezTo>
                  <a:cubicBezTo>
                    <a:pt x="1168" y="565"/>
                    <a:pt x="1169" y="567"/>
                    <a:pt x="1170" y="567"/>
                  </a:cubicBezTo>
                  <a:cubicBezTo>
                    <a:pt x="1171" y="568"/>
                    <a:pt x="1172" y="569"/>
                    <a:pt x="1172" y="569"/>
                  </a:cubicBezTo>
                  <a:cubicBezTo>
                    <a:pt x="1172" y="570"/>
                    <a:pt x="1173" y="572"/>
                    <a:pt x="1173" y="572"/>
                  </a:cubicBezTo>
                  <a:cubicBezTo>
                    <a:pt x="1174" y="573"/>
                    <a:pt x="1175" y="572"/>
                    <a:pt x="1176" y="573"/>
                  </a:cubicBezTo>
                  <a:cubicBezTo>
                    <a:pt x="1176" y="573"/>
                    <a:pt x="1177" y="574"/>
                    <a:pt x="1178" y="575"/>
                  </a:cubicBezTo>
                  <a:cubicBezTo>
                    <a:pt x="1178" y="575"/>
                    <a:pt x="1179" y="576"/>
                    <a:pt x="1180" y="576"/>
                  </a:cubicBezTo>
                  <a:cubicBezTo>
                    <a:pt x="1181" y="576"/>
                    <a:pt x="1181" y="575"/>
                    <a:pt x="1182" y="575"/>
                  </a:cubicBezTo>
                  <a:cubicBezTo>
                    <a:pt x="1183" y="574"/>
                    <a:pt x="1185" y="574"/>
                    <a:pt x="1186" y="575"/>
                  </a:cubicBezTo>
                  <a:cubicBezTo>
                    <a:pt x="1187" y="575"/>
                    <a:pt x="1188" y="578"/>
                    <a:pt x="1189" y="578"/>
                  </a:cubicBezTo>
                  <a:cubicBezTo>
                    <a:pt x="1189" y="578"/>
                    <a:pt x="1190" y="577"/>
                    <a:pt x="1190" y="577"/>
                  </a:cubicBezTo>
                  <a:cubicBezTo>
                    <a:pt x="1191" y="577"/>
                    <a:pt x="1192" y="578"/>
                    <a:pt x="1193" y="578"/>
                  </a:cubicBezTo>
                  <a:cubicBezTo>
                    <a:pt x="1194" y="578"/>
                    <a:pt x="1195" y="577"/>
                    <a:pt x="1196" y="577"/>
                  </a:cubicBezTo>
                  <a:cubicBezTo>
                    <a:pt x="1196" y="577"/>
                    <a:pt x="1197" y="579"/>
                    <a:pt x="1198" y="580"/>
                  </a:cubicBezTo>
                  <a:cubicBezTo>
                    <a:pt x="1199" y="581"/>
                    <a:pt x="1202" y="582"/>
                    <a:pt x="1203" y="583"/>
                  </a:cubicBezTo>
                  <a:cubicBezTo>
                    <a:pt x="1203" y="583"/>
                    <a:pt x="1203" y="585"/>
                    <a:pt x="1204" y="586"/>
                  </a:cubicBezTo>
                  <a:cubicBezTo>
                    <a:pt x="1204" y="586"/>
                    <a:pt x="1206" y="587"/>
                    <a:pt x="1207" y="587"/>
                  </a:cubicBezTo>
                  <a:cubicBezTo>
                    <a:pt x="1208" y="587"/>
                    <a:pt x="1209" y="586"/>
                    <a:pt x="1209" y="585"/>
                  </a:cubicBezTo>
                  <a:lnTo>
                    <a:pt x="1200" y="273"/>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2" name="Freeform 41">
              <a:extLst>
                <a:ext uri="{FF2B5EF4-FFF2-40B4-BE49-F238E27FC236}">
                  <a16:creationId xmlns:a16="http://schemas.microsoft.com/office/drawing/2014/main" id="{73252646-F20F-4316-8FA3-0A2BA97AA736}"/>
                </a:ext>
              </a:extLst>
            </p:cNvPr>
            <p:cNvSpPr>
              <a:spLocks/>
            </p:cNvSpPr>
            <p:nvPr/>
          </p:nvSpPr>
          <p:spPr bwMode="auto">
            <a:xfrm>
              <a:off x="3817938" y="4283078"/>
              <a:ext cx="1587" cy="4763"/>
            </a:xfrm>
            <a:custGeom>
              <a:avLst/>
              <a:gdLst>
                <a:gd name="T0" fmla="*/ 1 w 2"/>
                <a:gd name="T1" fmla="*/ 5 h 5"/>
                <a:gd name="T2" fmla="*/ 1 w 2"/>
                <a:gd name="T3" fmla="*/ 3 h 5"/>
                <a:gd name="T4" fmla="*/ 1 w 2"/>
                <a:gd name="T5" fmla="*/ 1 h 5"/>
                <a:gd name="T6" fmla="*/ 0 w 2"/>
                <a:gd name="T7" fmla="*/ 0 h 5"/>
                <a:gd name="T8" fmla="*/ 1 w 2"/>
                <a:gd name="T9" fmla="*/ 5 h 5"/>
              </a:gdLst>
              <a:ahLst/>
              <a:cxnLst>
                <a:cxn ang="0">
                  <a:pos x="T0" y="T1"/>
                </a:cxn>
                <a:cxn ang="0">
                  <a:pos x="T2" y="T3"/>
                </a:cxn>
                <a:cxn ang="0">
                  <a:pos x="T4" y="T5"/>
                </a:cxn>
                <a:cxn ang="0">
                  <a:pos x="T6" y="T7"/>
                </a:cxn>
                <a:cxn ang="0">
                  <a:pos x="T8" y="T9"/>
                </a:cxn>
              </a:cxnLst>
              <a:rect l="0" t="0" r="r" b="b"/>
              <a:pathLst>
                <a:path w="2" h="5">
                  <a:moveTo>
                    <a:pt x="1" y="5"/>
                  </a:moveTo>
                  <a:cubicBezTo>
                    <a:pt x="1" y="4"/>
                    <a:pt x="1" y="3"/>
                    <a:pt x="1" y="3"/>
                  </a:cubicBezTo>
                  <a:cubicBezTo>
                    <a:pt x="1" y="2"/>
                    <a:pt x="2" y="1"/>
                    <a:pt x="1" y="1"/>
                  </a:cubicBezTo>
                  <a:cubicBezTo>
                    <a:pt x="1" y="0"/>
                    <a:pt x="1" y="0"/>
                    <a:pt x="0" y="0"/>
                  </a:cubicBezTo>
                  <a:lnTo>
                    <a:pt x="1" y="5"/>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3" name="Freeform 42">
              <a:extLst>
                <a:ext uri="{FF2B5EF4-FFF2-40B4-BE49-F238E27FC236}">
                  <a16:creationId xmlns:a16="http://schemas.microsoft.com/office/drawing/2014/main" id="{282F4159-0749-4078-A207-6B2F8EF2C59F}"/>
                </a:ext>
              </a:extLst>
            </p:cNvPr>
            <p:cNvSpPr>
              <a:spLocks/>
            </p:cNvSpPr>
            <p:nvPr/>
          </p:nvSpPr>
          <p:spPr bwMode="auto">
            <a:xfrm>
              <a:off x="2319337" y="3878266"/>
              <a:ext cx="1639886" cy="1566864"/>
            </a:xfrm>
            <a:custGeom>
              <a:avLst/>
              <a:gdLst>
                <a:gd name="T0" fmla="*/ 1919 w 1944"/>
                <a:gd name="T1" fmla="*/ 885 h 1857"/>
                <a:gd name="T2" fmla="*/ 1892 w 1944"/>
                <a:gd name="T3" fmla="*/ 828 h 1857"/>
                <a:gd name="T4" fmla="*/ 1854 w 1944"/>
                <a:gd name="T5" fmla="*/ 762 h 1857"/>
                <a:gd name="T6" fmla="*/ 1783 w 1944"/>
                <a:gd name="T7" fmla="*/ 492 h 1857"/>
                <a:gd name="T8" fmla="*/ 1732 w 1944"/>
                <a:gd name="T9" fmla="*/ 475 h 1857"/>
                <a:gd name="T10" fmla="*/ 1692 w 1944"/>
                <a:gd name="T11" fmla="*/ 452 h 1857"/>
                <a:gd name="T12" fmla="*/ 1628 w 1944"/>
                <a:gd name="T13" fmla="*/ 453 h 1857"/>
                <a:gd name="T14" fmla="*/ 1575 w 1944"/>
                <a:gd name="T15" fmla="*/ 461 h 1857"/>
                <a:gd name="T16" fmla="*/ 1531 w 1944"/>
                <a:gd name="T17" fmla="*/ 475 h 1857"/>
                <a:gd name="T18" fmla="*/ 1472 w 1944"/>
                <a:gd name="T19" fmla="*/ 469 h 1857"/>
                <a:gd name="T20" fmla="*/ 1411 w 1944"/>
                <a:gd name="T21" fmla="*/ 460 h 1857"/>
                <a:gd name="T22" fmla="*/ 1374 w 1944"/>
                <a:gd name="T23" fmla="*/ 463 h 1857"/>
                <a:gd name="T24" fmla="*/ 1323 w 1944"/>
                <a:gd name="T25" fmla="*/ 459 h 1857"/>
                <a:gd name="T26" fmla="*/ 1292 w 1944"/>
                <a:gd name="T27" fmla="*/ 466 h 1857"/>
                <a:gd name="T28" fmla="*/ 1242 w 1944"/>
                <a:gd name="T29" fmla="*/ 430 h 1857"/>
                <a:gd name="T30" fmla="*/ 1190 w 1944"/>
                <a:gd name="T31" fmla="*/ 433 h 1857"/>
                <a:gd name="T32" fmla="*/ 1140 w 1944"/>
                <a:gd name="T33" fmla="*/ 418 h 1857"/>
                <a:gd name="T34" fmla="*/ 1083 w 1944"/>
                <a:gd name="T35" fmla="*/ 388 h 1857"/>
                <a:gd name="T36" fmla="*/ 1030 w 1944"/>
                <a:gd name="T37" fmla="*/ 381 h 1857"/>
                <a:gd name="T38" fmla="*/ 984 w 1944"/>
                <a:gd name="T39" fmla="*/ 346 h 1857"/>
                <a:gd name="T40" fmla="*/ 9 w 1944"/>
                <a:gd name="T41" fmla="*/ 786 h 1857"/>
                <a:gd name="T42" fmla="*/ 67 w 1944"/>
                <a:gd name="T43" fmla="*/ 863 h 1857"/>
                <a:gd name="T44" fmla="*/ 142 w 1944"/>
                <a:gd name="T45" fmla="*/ 932 h 1857"/>
                <a:gd name="T46" fmla="*/ 223 w 1944"/>
                <a:gd name="T47" fmla="*/ 1001 h 1857"/>
                <a:gd name="T48" fmla="*/ 264 w 1944"/>
                <a:gd name="T49" fmla="*/ 1085 h 1857"/>
                <a:gd name="T50" fmla="*/ 289 w 1944"/>
                <a:gd name="T51" fmla="*/ 1185 h 1857"/>
                <a:gd name="T52" fmla="*/ 371 w 1944"/>
                <a:gd name="T53" fmla="*/ 1250 h 1857"/>
                <a:gd name="T54" fmla="*/ 463 w 1944"/>
                <a:gd name="T55" fmla="*/ 1298 h 1857"/>
                <a:gd name="T56" fmla="*/ 526 w 1944"/>
                <a:gd name="T57" fmla="*/ 1274 h 1857"/>
                <a:gd name="T58" fmla="*/ 559 w 1944"/>
                <a:gd name="T59" fmla="*/ 1198 h 1857"/>
                <a:gd name="T60" fmla="*/ 631 w 1944"/>
                <a:gd name="T61" fmla="*/ 1160 h 1857"/>
                <a:gd name="T62" fmla="*/ 712 w 1944"/>
                <a:gd name="T63" fmla="*/ 1178 h 1857"/>
                <a:gd name="T64" fmla="*/ 776 w 1944"/>
                <a:gd name="T65" fmla="*/ 1200 h 1857"/>
                <a:gd name="T66" fmla="*/ 830 w 1944"/>
                <a:gd name="T67" fmla="*/ 1254 h 1857"/>
                <a:gd name="T68" fmla="*/ 876 w 1944"/>
                <a:gd name="T69" fmla="*/ 1328 h 1857"/>
                <a:gd name="T70" fmla="*/ 922 w 1944"/>
                <a:gd name="T71" fmla="*/ 1400 h 1857"/>
                <a:gd name="T72" fmla="*/ 963 w 1944"/>
                <a:gd name="T73" fmla="*/ 1465 h 1857"/>
                <a:gd name="T74" fmla="*/ 1005 w 1944"/>
                <a:gd name="T75" fmla="*/ 1527 h 1857"/>
                <a:gd name="T76" fmla="*/ 1056 w 1944"/>
                <a:gd name="T77" fmla="*/ 1574 h 1857"/>
                <a:gd name="T78" fmla="*/ 1062 w 1944"/>
                <a:gd name="T79" fmla="*/ 1641 h 1857"/>
                <a:gd name="T80" fmla="*/ 1095 w 1944"/>
                <a:gd name="T81" fmla="*/ 1705 h 1857"/>
                <a:gd name="T82" fmla="*/ 1139 w 1944"/>
                <a:gd name="T83" fmla="*/ 1764 h 1857"/>
                <a:gd name="T84" fmla="*/ 1196 w 1944"/>
                <a:gd name="T85" fmla="*/ 1788 h 1857"/>
                <a:gd name="T86" fmla="*/ 1260 w 1944"/>
                <a:gd name="T87" fmla="*/ 1821 h 1857"/>
                <a:gd name="T88" fmla="*/ 1345 w 1944"/>
                <a:gd name="T89" fmla="*/ 1824 h 1857"/>
                <a:gd name="T90" fmla="*/ 1425 w 1944"/>
                <a:gd name="T91" fmla="*/ 1835 h 1857"/>
                <a:gd name="T92" fmla="*/ 1396 w 1944"/>
                <a:gd name="T93" fmla="*/ 1782 h 1857"/>
                <a:gd name="T94" fmla="*/ 1371 w 1944"/>
                <a:gd name="T95" fmla="*/ 1697 h 1857"/>
                <a:gd name="T96" fmla="*/ 1373 w 1944"/>
                <a:gd name="T97" fmla="*/ 1610 h 1857"/>
                <a:gd name="T98" fmla="*/ 1377 w 1944"/>
                <a:gd name="T99" fmla="*/ 1602 h 1857"/>
                <a:gd name="T100" fmla="*/ 1424 w 1944"/>
                <a:gd name="T101" fmla="*/ 1491 h 1857"/>
                <a:gd name="T102" fmla="*/ 1480 w 1944"/>
                <a:gd name="T103" fmla="*/ 1409 h 1857"/>
                <a:gd name="T104" fmla="*/ 1490 w 1944"/>
                <a:gd name="T105" fmla="*/ 1359 h 1857"/>
                <a:gd name="T106" fmla="*/ 1555 w 1944"/>
                <a:gd name="T107" fmla="*/ 1355 h 1857"/>
                <a:gd name="T108" fmla="*/ 1538 w 1944"/>
                <a:gd name="T109" fmla="*/ 1403 h 1857"/>
                <a:gd name="T110" fmla="*/ 1696 w 1944"/>
                <a:gd name="T111" fmla="*/ 1308 h 1857"/>
                <a:gd name="T112" fmla="*/ 1754 w 1944"/>
                <a:gd name="T113" fmla="*/ 1226 h 1857"/>
                <a:gd name="T114" fmla="*/ 1756 w 1944"/>
                <a:gd name="T115" fmla="*/ 1175 h 1857"/>
                <a:gd name="T116" fmla="*/ 1807 w 1944"/>
                <a:gd name="T117" fmla="*/ 1199 h 1857"/>
                <a:gd name="T118" fmla="*/ 1852 w 1944"/>
                <a:gd name="T119" fmla="*/ 1182 h 1857"/>
                <a:gd name="T120" fmla="*/ 1924 w 1944"/>
                <a:gd name="T121" fmla="*/ 1091 h 1857"/>
                <a:gd name="T122" fmla="*/ 1923 w 1944"/>
                <a:gd name="T123" fmla="*/ 997 h 1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4" h="1857">
                  <a:moveTo>
                    <a:pt x="1943" y="943"/>
                  </a:moveTo>
                  <a:cubicBezTo>
                    <a:pt x="1943" y="942"/>
                    <a:pt x="1941" y="940"/>
                    <a:pt x="1940" y="940"/>
                  </a:cubicBezTo>
                  <a:cubicBezTo>
                    <a:pt x="1939" y="939"/>
                    <a:pt x="1938" y="940"/>
                    <a:pt x="1937" y="939"/>
                  </a:cubicBezTo>
                  <a:cubicBezTo>
                    <a:pt x="1936" y="938"/>
                    <a:pt x="1936" y="937"/>
                    <a:pt x="1936" y="936"/>
                  </a:cubicBezTo>
                  <a:cubicBezTo>
                    <a:pt x="1936" y="935"/>
                    <a:pt x="1937" y="934"/>
                    <a:pt x="1937" y="934"/>
                  </a:cubicBezTo>
                  <a:cubicBezTo>
                    <a:pt x="1939" y="932"/>
                    <a:pt x="1942" y="931"/>
                    <a:pt x="1943" y="929"/>
                  </a:cubicBezTo>
                  <a:cubicBezTo>
                    <a:pt x="1943" y="928"/>
                    <a:pt x="1943" y="926"/>
                    <a:pt x="1942" y="925"/>
                  </a:cubicBezTo>
                  <a:cubicBezTo>
                    <a:pt x="1942" y="924"/>
                    <a:pt x="1941" y="922"/>
                    <a:pt x="1940" y="921"/>
                  </a:cubicBezTo>
                  <a:cubicBezTo>
                    <a:pt x="1940" y="921"/>
                    <a:pt x="1938" y="920"/>
                    <a:pt x="1938" y="919"/>
                  </a:cubicBezTo>
                  <a:cubicBezTo>
                    <a:pt x="1938" y="918"/>
                    <a:pt x="1937" y="916"/>
                    <a:pt x="1937" y="915"/>
                  </a:cubicBezTo>
                  <a:cubicBezTo>
                    <a:pt x="1937" y="914"/>
                    <a:pt x="1939" y="913"/>
                    <a:pt x="1939" y="912"/>
                  </a:cubicBezTo>
                  <a:cubicBezTo>
                    <a:pt x="1939" y="911"/>
                    <a:pt x="1938" y="910"/>
                    <a:pt x="1938" y="909"/>
                  </a:cubicBezTo>
                  <a:cubicBezTo>
                    <a:pt x="1938" y="908"/>
                    <a:pt x="1939" y="907"/>
                    <a:pt x="1940" y="906"/>
                  </a:cubicBezTo>
                  <a:cubicBezTo>
                    <a:pt x="1940" y="904"/>
                    <a:pt x="1940" y="901"/>
                    <a:pt x="1938" y="900"/>
                  </a:cubicBezTo>
                  <a:cubicBezTo>
                    <a:pt x="1938" y="899"/>
                    <a:pt x="1937" y="900"/>
                    <a:pt x="1936" y="900"/>
                  </a:cubicBezTo>
                  <a:cubicBezTo>
                    <a:pt x="1936" y="901"/>
                    <a:pt x="1935" y="902"/>
                    <a:pt x="1935" y="903"/>
                  </a:cubicBezTo>
                  <a:cubicBezTo>
                    <a:pt x="1934" y="904"/>
                    <a:pt x="1933" y="905"/>
                    <a:pt x="1933" y="905"/>
                  </a:cubicBezTo>
                  <a:cubicBezTo>
                    <a:pt x="1932" y="906"/>
                    <a:pt x="1930" y="905"/>
                    <a:pt x="1929" y="904"/>
                  </a:cubicBezTo>
                  <a:cubicBezTo>
                    <a:pt x="1929" y="903"/>
                    <a:pt x="1928" y="901"/>
                    <a:pt x="1928" y="900"/>
                  </a:cubicBezTo>
                  <a:cubicBezTo>
                    <a:pt x="1928" y="899"/>
                    <a:pt x="1929" y="896"/>
                    <a:pt x="1928" y="895"/>
                  </a:cubicBezTo>
                  <a:cubicBezTo>
                    <a:pt x="1928" y="894"/>
                    <a:pt x="1926" y="893"/>
                    <a:pt x="1926" y="892"/>
                  </a:cubicBezTo>
                  <a:cubicBezTo>
                    <a:pt x="1926" y="890"/>
                    <a:pt x="1926" y="888"/>
                    <a:pt x="1925" y="887"/>
                  </a:cubicBezTo>
                  <a:cubicBezTo>
                    <a:pt x="1925" y="886"/>
                    <a:pt x="1922" y="888"/>
                    <a:pt x="1921" y="887"/>
                  </a:cubicBezTo>
                  <a:cubicBezTo>
                    <a:pt x="1920" y="887"/>
                    <a:pt x="1919" y="886"/>
                    <a:pt x="1919" y="885"/>
                  </a:cubicBezTo>
                  <a:cubicBezTo>
                    <a:pt x="1918" y="884"/>
                    <a:pt x="1918" y="883"/>
                    <a:pt x="1917" y="883"/>
                  </a:cubicBezTo>
                  <a:cubicBezTo>
                    <a:pt x="1917" y="882"/>
                    <a:pt x="1915" y="882"/>
                    <a:pt x="1915" y="882"/>
                  </a:cubicBezTo>
                  <a:cubicBezTo>
                    <a:pt x="1914" y="881"/>
                    <a:pt x="1915" y="879"/>
                    <a:pt x="1915" y="878"/>
                  </a:cubicBezTo>
                  <a:cubicBezTo>
                    <a:pt x="1915" y="877"/>
                    <a:pt x="1916" y="876"/>
                    <a:pt x="1916" y="876"/>
                  </a:cubicBezTo>
                  <a:cubicBezTo>
                    <a:pt x="1917" y="875"/>
                    <a:pt x="1918" y="873"/>
                    <a:pt x="1917" y="871"/>
                  </a:cubicBezTo>
                  <a:cubicBezTo>
                    <a:pt x="1917" y="871"/>
                    <a:pt x="1916" y="869"/>
                    <a:pt x="1916" y="868"/>
                  </a:cubicBezTo>
                  <a:cubicBezTo>
                    <a:pt x="1916" y="868"/>
                    <a:pt x="1916" y="867"/>
                    <a:pt x="1916" y="866"/>
                  </a:cubicBezTo>
                  <a:cubicBezTo>
                    <a:pt x="1916" y="866"/>
                    <a:pt x="1914" y="864"/>
                    <a:pt x="1913" y="864"/>
                  </a:cubicBezTo>
                  <a:cubicBezTo>
                    <a:pt x="1913" y="863"/>
                    <a:pt x="1911" y="863"/>
                    <a:pt x="1911" y="863"/>
                  </a:cubicBezTo>
                  <a:cubicBezTo>
                    <a:pt x="1910" y="862"/>
                    <a:pt x="1911" y="860"/>
                    <a:pt x="1911" y="859"/>
                  </a:cubicBezTo>
                  <a:cubicBezTo>
                    <a:pt x="1910" y="859"/>
                    <a:pt x="1909" y="857"/>
                    <a:pt x="1909" y="857"/>
                  </a:cubicBezTo>
                  <a:cubicBezTo>
                    <a:pt x="1908" y="857"/>
                    <a:pt x="1906" y="857"/>
                    <a:pt x="1906" y="856"/>
                  </a:cubicBezTo>
                  <a:cubicBezTo>
                    <a:pt x="1905" y="856"/>
                    <a:pt x="1903" y="855"/>
                    <a:pt x="1903" y="854"/>
                  </a:cubicBezTo>
                  <a:cubicBezTo>
                    <a:pt x="1903" y="853"/>
                    <a:pt x="1905" y="852"/>
                    <a:pt x="1906" y="852"/>
                  </a:cubicBezTo>
                  <a:cubicBezTo>
                    <a:pt x="1906" y="851"/>
                    <a:pt x="1906" y="848"/>
                    <a:pt x="1906" y="847"/>
                  </a:cubicBezTo>
                  <a:cubicBezTo>
                    <a:pt x="1906" y="847"/>
                    <a:pt x="1904" y="845"/>
                    <a:pt x="1903" y="844"/>
                  </a:cubicBezTo>
                  <a:cubicBezTo>
                    <a:pt x="1903" y="844"/>
                    <a:pt x="1901" y="844"/>
                    <a:pt x="1901" y="844"/>
                  </a:cubicBezTo>
                  <a:cubicBezTo>
                    <a:pt x="1900" y="844"/>
                    <a:pt x="1898" y="845"/>
                    <a:pt x="1897" y="845"/>
                  </a:cubicBezTo>
                  <a:cubicBezTo>
                    <a:pt x="1896" y="844"/>
                    <a:pt x="1895" y="842"/>
                    <a:pt x="1894" y="841"/>
                  </a:cubicBezTo>
                  <a:cubicBezTo>
                    <a:pt x="1894" y="841"/>
                    <a:pt x="1892" y="840"/>
                    <a:pt x="1891" y="839"/>
                  </a:cubicBezTo>
                  <a:cubicBezTo>
                    <a:pt x="1891" y="838"/>
                    <a:pt x="1891" y="836"/>
                    <a:pt x="1891" y="835"/>
                  </a:cubicBezTo>
                  <a:cubicBezTo>
                    <a:pt x="1890" y="835"/>
                    <a:pt x="1889" y="833"/>
                    <a:pt x="1889" y="833"/>
                  </a:cubicBezTo>
                  <a:cubicBezTo>
                    <a:pt x="1889" y="832"/>
                    <a:pt x="1889" y="830"/>
                    <a:pt x="1890" y="830"/>
                  </a:cubicBezTo>
                  <a:cubicBezTo>
                    <a:pt x="1890" y="829"/>
                    <a:pt x="1892" y="829"/>
                    <a:pt x="1892" y="828"/>
                  </a:cubicBezTo>
                  <a:cubicBezTo>
                    <a:pt x="1893" y="827"/>
                    <a:pt x="1892" y="825"/>
                    <a:pt x="1892" y="824"/>
                  </a:cubicBezTo>
                  <a:cubicBezTo>
                    <a:pt x="1892" y="823"/>
                    <a:pt x="1890" y="822"/>
                    <a:pt x="1890" y="821"/>
                  </a:cubicBezTo>
                  <a:cubicBezTo>
                    <a:pt x="1890" y="821"/>
                    <a:pt x="1890" y="820"/>
                    <a:pt x="1890" y="819"/>
                  </a:cubicBezTo>
                  <a:cubicBezTo>
                    <a:pt x="1891" y="819"/>
                    <a:pt x="1892" y="819"/>
                    <a:pt x="1893" y="818"/>
                  </a:cubicBezTo>
                  <a:cubicBezTo>
                    <a:pt x="1893" y="818"/>
                    <a:pt x="1894" y="816"/>
                    <a:pt x="1894" y="815"/>
                  </a:cubicBezTo>
                  <a:cubicBezTo>
                    <a:pt x="1894" y="814"/>
                    <a:pt x="1892" y="813"/>
                    <a:pt x="1892" y="813"/>
                  </a:cubicBezTo>
                  <a:cubicBezTo>
                    <a:pt x="1892" y="812"/>
                    <a:pt x="1891" y="809"/>
                    <a:pt x="1891" y="808"/>
                  </a:cubicBezTo>
                  <a:cubicBezTo>
                    <a:pt x="1890" y="808"/>
                    <a:pt x="1889" y="807"/>
                    <a:pt x="1888" y="807"/>
                  </a:cubicBezTo>
                  <a:cubicBezTo>
                    <a:pt x="1888" y="806"/>
                    <a:pt x="1889" y="804"/>
                    <a:pt x="1888" y="803"/>
                  </a:cubicBezTo>
                  <a:cubicBezTo>
                    <a:pt x="1888" y="802"/>
                    <a:pt x="1888" y="800"/>
                    <a:pt x="1887" y="799"/>
                  </a:cubicBezTo>
                  <a:cubicBezTo>
                    <a:pt x="1887" y="798"/>
                    <a:pt x="1885" y="797"/>
                    <a:pt x="1885" y="796"/>
                  </a:cubicBezTo>
                  <a:cubicBezTo>
                    <a:pt x="1884" y="796"/>
                    <a:pt x="1882" y="796"/>
                    <a:pt x="1881" y="795"/>
                  </a:cubicBezTo>
                  <a:cubicBezTo>
                    <a:pt x="1880" y="795"/>
                    <a:pt x="1880" y="793"/>
                    <a:pt x="1880" y="793"/>
                  </a:cubicBezTo>
                  <a:cubicBezTo>
                    <a:pt x="1880" y="792"/>
                    <a:pt x="1881" y="790"/>
                    <a:pt x="1880" y="789"/>
                  </a:cubicBezTo>
                  <a:cubicBezTo>
                    <a:pt x="1880" y="789"/>
                    <a:pt x="1879" y="788"/>
                    <a:pt x="1878" y="787"/>
                  </a:cubicBezTo>
                  <a:cubicBezTo>
                    <a:pt x="1878" y="786"/>
                    <a:pt x="1877" y="784"/>
                    <a:pt x="1876" y="783"/>
                  </a:cubicBezTo>
                  <a:cubicBezTo>
                    <a:pt x="1876" y="782"/>
                    <a:pt x="1874" y="782"/>
                    <a:pt x="1874" y="782"/>
                  </a:cubicBezTo>
                  <a:cubicBezTo>
                    <a:pt x="1873" y="781"/>
                    <a:pt x="1872" y="779"/>
                    <a:pt x="1871" y="779"/>
                  </a:cubicBezTo>
                  <a:cubicBezTo>
                    <a:pt x="1870" y="778"/>
                    <a:pt x="1867" y="779"/>
                    <a:pt x="1867" y="778"/>
                  </a:cubicBezTo>
                  <a:cubicBezTo>
                    <a:pt x="1866" y="778"/>
                    <a:pt x="1864" y="776"/>
                    <a:pt x="1864" y="775"/>
                  </a:cubicBezTo>
                  <a:cubicBezTo>
                    <a:pt x="1863" y="773"/>
                    <a:pt x="1862" y="770"/>
                    <a:pt x="1861" y="769"/>
                  </a:cubicBezTo>
                  <a:cubicBezTo>
                    <a:pt x="1860" y="768"/>
                    <a:pt x="1859" y="767"/>
                    <a:pt x="1859" y="766"/>
                  </a:cubicBezTo>
                  <a:cubicBezTo>
                    <a:pt x="1858" y="765"/>
                    <a:pt x="1856" y="765"/>
                    <a:pt x="1855" y="765"/>
                  </a:cubicBezTo>
                  <a:cubicBezTo>
                    <a:pt x="1855" y="764"/>
                    <a:pt x="1854" y="762"/>
                    <a:pt x="1854" y="762"/>
                  </a:cubicBezTo>
                  <a:cubicBezTo>
                    <a:pt x="1843" y="587"/>
                    <a:pt x="1843" y="587"/>
                    <a:pt x="1843" y="587"/>
                  </a:cubicBezTo>
                  <a:cubicBezTo>
                    <a:pt x="1837" y="492"/>
                    <a:pt x="1837" y="492"/>
                    <a:pt x="1837" y="492"/>
                  </a:cubicBezTo>
                  <a:cubicBezTo>
                    <a:pt x="1837" y="492"/>
                    <a:pt x="1834" y="493"/>
                    <a:pt x="1834" y="492"/>
                  </a:cubicBezTo>
                  <a:cubicBezTo>
                    <a:pt x="1833" y="492"/>
                    <a:pt x="1833" y="489"/>
                    <a:pt x="1832" y="489"/>
                  </a:cubicBezTo>
                  <a:cubicBezTo>
                    <a:pt x="1832" y="488"/>
                    <a:pt x="1830" y="488"/>
                    <a:pt x="1830" y="489"/>
                  </a:cubicBezTo>
                  <a:cubicBezTo>
                    <a:pt x="1829" y="489"/>
                    <a:pt x="1828" y="491"/>
                    <a:pt x="1828" y="491"/>
                  </a:cubicBezTo>
                  <a:cubicBezTo>
                    <a:pt x="1827" y="492"/>
                    <a:pt x="1826" y="493"/>
                    <a:pt x="1825" y="493"/>
                  </a:cubicBezTo>
                  <a:cubicBezTo>
                    <a:pt x="1824" y="493"/>
                    <a:pt x="1823" y="492"/>
                    <a:pt x="1823" y="491"/>
                  </a:cubicBezTo>
                  <a:cubicBezTo>
                    <a:pt x="1822" y="490"/>
                    <a:pt x="1821" y="488"/>
                    <a:pt x="1820" y="488"/>
                  </a:cubicBezTo>
                  <a:cubicBezTo>
                    <a:pt x="1820" y="487"/>
                    <a:pt x="1818" y="487"/>
                    <a:pt x="1817" y="487"/>
                  </a:cubicBezTo>
                  <a:cubicBezTo>
                    <a:pt x="1816" y="487"/>
                    <a:pt x="1815" y="488"/>
                    <a:pt x="1814" y="489"/>
                  </a:cubicBezTo>
                  <a:cubicBezTo>
                    <a:pt x="1814" y="490"/>
                    <a:pt x="1814" y="492"/>
                    <a:pt x="1814" y="492"/>
                  </a:cubicBezTo>
                  <a:cubicBezTo>
                    <a:pt x="1813" y="493"/>
                    <a:pt x="1811" y="494"/>
                    <a:pt x="1809" y="494"/>
                  </a:cubicBezTo>
                  <a:cubicBezTo>
                    <a:pt x="1808" y="494"/>
                    <a:pt x="1808" y="492"/>
                    <a:pt x="1807" y="491"/>
                  </a:cubicBezTo>
                  <a:cubicBezTo>
                    <a:pt x="1806" y="491"/>
                    <a:pt x="1804" y="491"/>
                    <a:pt x="1803" y="491"/>
                  </a:cubicBezTo>
                  <a:cubicBezTo>
                    <a:pt x="1802" y="491"/>
                    <a:pt x="1801" y="492"/>
                    <a:pt x="1801" y="492"/>
                  </a:cubicBezTo>
                  <a:cubicBezTo>
                    <a:pt x="1800" y="493"/>
                    <a:pt x="1800" y="494"/>
                    <a:pt x="1799" y="495"/>
                  </a:cubicBezTo>
                  <a:cubicBezTo>
                    <a:pt x="1799" y="495"/>
                    <a:pt x="1797" y="496"/>
                    <a:pt x="1796" y="496"/>
                  </a:cubicBezTo>
                  <a:cubicBezTo>
                    <a:pt x="1795" y="495"/>
                    <a:pt x="1795" y="493"/>
                    <a:pt x="1795" y="493"/>
                  </a:cubicBezTo>
                  <a:cubicBezTo>
                    <a:pt x="1794" y="493"/>
                    <a:pt x="1793" y="495"/>
                    <a:pt x="1792" y="496"/>
                  </a:cubicBezTo>
                  <a:cubicBezTo>
                    <a:pt x="1792" y="496"/>
                    <a:pt x="1790" y="496"/>
                    <a:pt x="1789" y="496"/>
                  </a:cubicBezTo>
                  <a:cubicBezTo>
                    <a:pt x="1788" y="495"/>
                    <a:pt x="1789" y="492"/>
                    <a:pt x="1788" y="492"/>
                  </a:cubicBezTo>
                  <a:cubicBezTo>
                    <a:pt x="1787" y="492"/>
                    <a:pt x="1786" y="494"/>
                    <a:pt x="1786" y="494"/>
                  </a:cubicBezTo>
                  <a:cubicBezTo>
                    <a:pt x="1785" y="494"/>
                    <a:pt x="1783" y="493"/>
                    <a:pt x="1783" y="492"/>
                  </a:cubicBezTo>
                  <a:cubicBezTo>
                    <a:pt x="1782" y="491"/>
                    <a:pt x="1782" y="490"/>
                    <a:pt x="1781" y="490"/>
                  </a:cubicBezTo>
                  <a:cubicBezTo>
                    <a:pt x="1781" y="489"/>
                    <a:pt x="1779" y="489"/>
                    <a:pt x="1778" y="489"/>
                  </a:cubicBezTo>
                  <a:cubicBezTo>
                    <a:pt x="1777" y="488"/>
                    <a:pt x="1777" y="487"/>
                    <a:pt x="1777" y="486"/>
                  </a:cubicBezTo>
                  <a:cubicBezTo>
                    <a:pt x="1777" y="486"/>
                    <a:pt x="1777" y="486"/>
                    <a:pt x="1777" y="486"/>
                  </a:cubicBezTo>
                  <a:cubicBezTo>
                    <a:pt x="1775" y="487"/>
                    <a:pt x="1775" y="487"/>
                    <a:pt x="1775" y="487"/>
                  </a:cubicBezTo>
                  <a:cubicBezTo>
                    <a:pt x="1774" y="489"/>
                    <a:pt x="1773" y="491"/>
                    <a:pt x="1770" y="491"/>
                  </a:cubicBezTo>
                  <a:cubicBezTo>
                    <a:pt x="1770" y="491"/>
                    <a:pt x="1769" y="491"/>
                    <a:pt x="1769" y="491"/>
                  </a:cubicBezTo>
                  <a:cubicBezTo>
                    <a:pt x="1769" y="491"/>
                    <a:pt x="1769" y="491"/>
                    <a:pt x="1769" y="491"/>
                  </a:cubicBezTo>
                  <a:cubicBezTo>
                    <a:pt x="1766" y="491"/>
                    <a:pt x="1763" y="489"/>
                    <a:pt x="1762" y="488"/>
                  </a:cubicBezTo>
                  <a:cubicBezTo>
                    <a:pt x="1761" y="487"/>
                    <a:pt x="1761" y="486"/>
                    <a:pt x="1760" y="485"/>
                  </a:cubicBezTo>
                  <a:cubicBezTo>
                    <a:pt x="1760" y="485"/>
                    <a:pt x="1760" y="485"/>
                    <a:pt x="1760" y="485"/>
                  </a:cubicBezTo>
                  <a:cubicBezTo>
                    <a:pt x="1759" y="484"/>
                    <a:pt x="1757" y="484"/>
                    <a:pt x="1756" y="483"/>
                  </a:cubicBezTo>
                  <a:cubicBezTo>
                    <a:pt x="1756" y="483"/>
                    <a:pt x="1756" y="483"/>
                    <a:pt x="1756" y="482"/>
                  </a:cubicBezTo>
                  <a:cubicBezTo>
                    <a:pt x="1756" y="483"/>
                    <a:pt x="1755" y="483"/>
                    <a:pt x="1755" y="483"/>
                  </a:cubicBezTo>
                  <a:cubicBezTo>
                    <a:pt x="1754" y="483"/>
                    <a:pt x="1754" y="482"/>
                    <a:pt x="1753" y="482"/>
                  </a:cubicBezTo>
                  <a:cubicBezTo>
                    <a:pt x="1752" y="482"/>
                    <a:pt x="1752" y="482"/>
                    <a:pt x="1751" y="482"/>
                  </a:cubicBezTo>
                  <a:cubicBezTo>
                    <a:pt x="1748" y="482"/>
                    <a:pt x="1747" y="481"/>
                    <a:pt x="1746" y="479"/>
                  </a:cubicBezTo>
                  <a:cubicBezTo>
                    <a:pt x="1745" y="480"/>
                    <a:pt x="1744" y="480"/>
                    <a:pt x="1743" y="480"/>
                  </a:cubicBezTo>
                  <a:cubicBezTo>
                    <a:pt x="1743" y="481"/>
                    <a:pt x="1743" y="481"/>
                    <a:pt x="1743" y="481"/>
                  </a:cubicBezTo>
                  <a:cubicBezTo>
                    <a:pt x="1742" y="481"/>
                    <a:pt x="1742" y="481"/>
                    <a:pt x="1742" y="481"/>
                  </a:cubicBezTo>
                  <a:cubicBezTo>
                    <a:pt x="1740" y="481"/>
                    <a:pt x="1738" y="479"/>
                    <a:pt x="1737" y="478"/>
                  </a:cubicBezTo>
                  <a:cubicBezTo>
                    <a:pt x="1736" y="478"/>
                    <a:pt x="1736" y="478"/>
                    <a:pt x="1736" y="478"/>
                  </a:cubicBezTo>
                  <a:cubicBezTo>
                    <a:pt x="1736" y="477"/>
                    <a:pt x="1736" y="477"/>
                    <a:pt x="1735" y="476"/>
                  </a:cubicBezTo>
                  <a:cubicBezTo>
                    <a:pt x="1734" y="476"/>
                    <a:pt x="1733" y="476"/>
                    <a:pt x="1732" y="475"/>
                  </a:cubicBezTo>
                  <a:cubicBezTo>
                    <a:pt x="1731" y="474"/>
                    <a:pt x="1730" y="472"/>
                    <a:pt x="1730" y="471"/>
                  </a:cubicBezTo>
                  <a:cubicBezTo>
                    <a:pt x="1730" y="471"/>
                    <a:pt x="1730" y="471"/>
                    <a:pt x="1730" y="471"/>
                  </a:cubicBezTo>
                  <a:cubicBezTo>
                    <a:pt x="1730" y="471"/>
                    <a:pt x="1729" y="471"/>
                    <a:pt x="1729" y="471"/>
                  </a:cubicBezTo>
                  <a:cubicBezTo>
                    <a:pt x="1729" y="470"/>
                    <a:pt x="1729" y="470"/>
                    <a:pt x="1728" y="470"/>
                  </a:cubicBezTo>
                  <a:cubicBezTo>
                    <a:pt x="1728" y="470"/>
                    <a:pt x="1728" y="470"/>
                    <a:pt x="1728" y="469"/>
                  </a:cubicBezTo>
                  <a:cubicBezTo>
                    <a:pt x="1727" y="470"/>
                    <a:pt x="1727" y="470"/>
                    <a:pt x="1726" y="470"/>
                  </a:cubicBezTo>
                  <a:cubicBezTo>
                    <a:pt x="1726" y="470"/>
                    <a:pt x="1726" y="470"/>
                    <a:pt x="1726" y="470"/>
                  </a:cubicBezTo>
                  <a:cubicBezTo>
                    <a:pt x="1726" y="470"/>
                    <a:pt x="1726" y="470"/>
                    <a:pt x="1726" y="470"/>
                  </a:cubicBezTo>
                  <a:cubicBezTo>
                    <a:pt x="1725" y="470"/>
                    <a:pt x="1725" y="470"/>
                    <a:pt x="1725" y="470"/>
                  </a:cubicBezTo>
                  <a:cubicBezTo>
                    <a:pt x="1724" y="471"/>
                    <a:pt x="1722" y="472"/>
                    <a:pt x="1719" y="472"/>
                  </a:cubicBezTo>
                  <a:cubicBezTo>
                    <a:pt x="1719" y="472"/>
                    <a:pt x="1718" y="472"/>
                    <a:pt x="1717" y="472"/>
                  </a:cubicBezTo>
                  <a:cubicBezTo>
                    <a:pt x="1714" y="471"/>
                    <a:pt x="1711" y="469"/>
                    <a:pt x="1710" y="468"/>
                  </a:cubicBezTo>
                  <a:cubicBezTo>
                    <a:pt x="1709" y="467"/>
                    <a:pt x="1709" y="466"/>
                    <a:pt x="1708" y="465"/>
                  </a:cubicBezTo>
                  <a:cubicBezTo>
                    <a:pt x="1707" y="465"/>
                    <a:pt x="1706" y="464"/>
                    <a:pt x="1705" y="463"/>
                  </a:cubicBezTo>
                  <a:cubicBezTo>
                    <a:pt x="1703" y="462"/>
                    <a:pt x="1703" y="460"/>
                    <a:pt x="1703" y="459"/>
                  </a:cubicBezTo>
                  <a:cubicBezTo>
                    <a:pt x="1703" y="458"/>
                    <a:pt x="1703" y="458"/>
                    <a:pt x="1702" y="458"/>
                  </a:cubicBezTo>
                  <a:cubicBezTo>
                    <a:pt x="1702" y="458"/>
                    <a:pt x="1702" y="458"/>
                    <a:pt x="1702" y="458"/>
                  </a:cubicBezTo>
                  <a:cubicBezTo>
                    <a:pt x="1702" y="458"/>
                    <a:pt x="1701" y="457"/>
                    <a:pt x="1700" y="457"/>
                  </a:cubicBezTo>
                  <a:cubicBezTo>
                    <a:pt x="1700" y="456"/>
                    <a:pt x="1698" y="454"/>
                    <a:pt x="1698" y="454"/>
                  </a:cubicBezTo>
                  <a:cubicBezTo>
                    <a:pt x="1697" y="453"/>
                    <a:pt x="1697" y="452"/>
                    <a:pt x="1697" y="451"/>
                  </a:cubicBezTo>
                  <a:cubicBezTo>
                    <a:pt x="1696" y="451"/>
                    <a:pt x="1696" y="451"/>
                    <a:pt x="1696" y="451"/>
                  </a:cubicBezTo>
                  <a:cubicBezTo>
                    <a:pt x="1696" y="451"/>
                    <a:pt x="1696" y="451"/>
                    <a:pt x="1696" y="452"/>
                  </a:cubicBezTo>
                  <a:cubicBezTo>
                    <a:pt x="1695" y="452"/>
                    <a:pt x="1694" y="452"/>
                    <a:pt x="1692" y="452"/>
                  </a:cubicBezTo>
                  <a:cubicBezTo>
                    <a:pt x="1692" y="452"/>
                    <a:pt x="1692" y="452"/>
                    <a:pt x="1692" y="452"/>
                  </a:cubicBezTo>
                  <a:cubicBezTo>
                    <a:pt x="1690" y="452"/>
                    <a:pt x="1687" y="451"/>
                    <a:pt x="1686" y="450"/>
                  </a:cubicBezTo>
                  <a:cubicBezTo>
                    <a:pt x="1685" y="449"/>
                    <a:pt x="1684" y="448"/>
                    <a:pt x="1684" y="447"/>
                  </a:cubicBezTo>
                  <a:cubicBezTo>
                    <a:pt x="1683" y="447"/>
                    <a:pt x="1682" y="446"/>
                    <a:pt x="1682" y="446"/>
                  </a:cubicBezTo>
                  <a:cubicBezTo>
                    <a:pt x="1680" y="445"/>
                    <a:pt x="1679" y="444"/>
                    <a:pt x="1678" y="443"/>
                  </a:cubicBezTo>
                  <a:cubicBezTo>
                    <a:pt x="1678" y="443"/>
                    <a:pt x="1678" y="443"/>
                    <a:pt x="1678" y="443"/>
                  </a:cubicBezTo>
                  <a:cubicBezTo>
                    <a:pt x="1676" y="441"/>
                    <a:pt x="1675" y="440"/>
                    <a:pt x="1675" y="440"/>
                  </a:cubicBezTo>
                  <a:cubicBezTo>
                    <a:pt x="1675" y="440"/>
                    <a:pt x="1674" y="440"/>
                    <a:pt x="1673" y="440"/>
                  </a:cubicBezTo>
                  <a:cubicBezTo>
                    <a:pt x="1673" y="440"/>
                    <a:pt x="1673" y="440"/>
                    <a:pt x="1673" y="440"/>
                  </a:cubicBezTo>
                  <a:cubicBezTo>
                    <a:pt x="1673" y="440"/>
                    <a:pt x="1672" y="440"/>
                    <a:pt x="1672" y="440"/>
                  </a:cubicBezTo>
                  <a:cubicBezTo>
                    <a:pt x="1671" y="440"/>
                    <a:pt x="1670" y="440"/>
                    <a:pt x="1669" y="439"/>
                  </a:cubicBezTo>
                  <a:cubicBezTo>
                    <a:pt x="1668" y="439"/>
                    <a:pt x="1666" y="438"/>
                    <a:pt x="1665" y="437"/>
                  </a:cubicBezTo>
                  <a:cubicBezTo>
                    <a:pt x="1665" y="437"/>
                    <a:pt x="1665" y="437"/>
                    <a:pt x="1665" y="437"/>
                  </a:cubicBezTo>
                  <a:cubicBezTo>
                    <a:pt x="1665" y="438"/>
                    <a:pt x="1665" y="439"/>
                    <a:pt x="1665" y="440"/>
                  </a:cubicBezTo>
                  <a:cubicBezTo>
                    <a:pt x="1664" y="443"/>
                    <a:pt x="1661" y="445"/>
                    <a:pt x="1660" y="445"/>
                  </a:cubicBezTo>
                  <a:cubicBezTo>
                    <a:pt x="1660" y="447"/>
                    <a:pt x="1660" y="449"/>
                    <a:pt x="1658" y="451"/>
                  </a:cubicBezTo>
                  <a:cubicBezTo>
                    <a:pt x="1657" y="452"/>
                    <a:pt x="1656" y="452"/>
                    <a:pt x="1654" y="452"/>
                  </a:cubicBezTo>
                  <a:cubicBezTo>
                    <a:pt x="1653" y="452"/>
                    <a:pt x="1652" y="451"/>
                    <a:pt x="1651" y="451"/>
                  </a:cubicBezTo>
                  <a:cubicBezTo>
                    <a:pt x="1650" y="451"/>
                    <a:pt x="1650" y="452"/>
                    <a:pt x="1649" y="452"/>
                  </a:cubicBezTo>
                  <a:cubicBezTo>
                    <a:pt x="1647" y="453"/>
                    <a:pt x="1645" y="453"/>
                    <a:pt x="1644" y="453"/>
                  </a:cubicBezTo>
                  <a:cubicBezTo>
                    <a:pt x="1644" y="453"/>
                    <a:pt x="1644" y="453"/>
                    <a:pt x="1643" y="453"/>
                  </a:cubicBezTo>
                  <a:cubicBezTo>
                    <a:pt x="1643" y="453"/>
                    <a:pt x="1642" y="453"/>
                    <a:pt x="1642" y="454"/>
                  </a:cubicBezTo>
                  <a:cubicBezTo>
                    <a:pt x="1640" y="454"/>
                    <a:pt x="1638" y="454"/>
                    <a:pt x="1637" y="454"/>
                  </a:cubicBezTo>
                  <a:cubicBezTo>
                    <a:pt x="1637" y="454"/>
                    <a:pt x="1637" y="454"/>
                    <a:pt x="1637" y="454"/>
                  </a:cubicBezTo>
                  <a:cubicBezTo>
                    <a:pt x="1635" y="454"/>
                    <a:pt x="1631" y="454"/>
                    <a:pt x="1628" y="453"/>
                  </a:cubicBezTo>
                  <a:cubicBezTo>
                    <a:pt x="1628" y="452"/>
                    <a:pt x="1628" y="452"/>
                    <a:pt x="1628" y="452"/>
                  </a:cubicBezTo>
                  <a:cubicBezTo>
                    <a:pt x="1627" y="453"/>
                    <a:pt x="1626" y="453"/>
                    <a:pt x="1624" y="453"/>
                  </a:cubicBezTo>
                  <a:cubicBezTo>
                    <a:pt x="1623" y="453"/>
                    <a:pt x="1622" y="453"/>
                    <a:pt x="1621" y="452"/>
                  </a:cubicBezTo>
                  <a:cubicBezTo>
                    <a:pt x="1620" y="452"/>
                    <a:pt x="1620" y="452"/>
                    <a:pt x="1619" y="452"/>
                  </a:cubicBezTo>
                  <a:cubicBezTo>
                    <a:pt x="1619" y="452"/>
                    <a:pt x="1619" y="452"/>
                    <a:pt x="1618" y="452"/>
                  </a:cubicBezTo>
                  <a:cubicBezTo>
                    <a:pt x="1615" y="452"/>
                    <a:pt x="1613" y="449"/>
                    <a:pt x="1612" y="447"/>
                  </a:cubicBezTo>
                  <a:cubicBezTo>
                    <a:pt x="1611" y="446"/>
                    <a:pt x="1611" y="444"/>
                    <a:pt x="1611" y="443"/>
                  </a:cubicBezTo>
                  <a:cubicBezTo>
                    <a:pt x="1611" y="443"/>
                    <a:pt x="1611" y="443"/>
                    <a:pt x="1611" y="443"/>
                  </a:cubicBezTo>
                  <a:cubicBezTo>
                    <a:pt x="1610" y="444"/>
                    <a:pt x="1610" y="445"/>
                    <a:pt x="1609" y="446"/>
                  </a:cubicBezTo>
                  <a:cubicBezTo>
                    <a:pt x="1607" y="448"/>
                    <a:pt x="1604" y="448"/>
                    <a:pt x="1604" y="448"/>
                  </a:cubicBezTo>
                  <a:cubicBezTo>
                    <a:pt x="1603" y="448"/>
                    <a:pt x="1603" y="448"/>
                    <a:pt x="1603" y="448"/>
                  </a:cubicBezTo>
                  <a:cubicBezTo>
                    <a:pt x="1602" y="448"/>
                    <a:pt x="1602" y="448"/>
                    <a:pt x="1602" y="448"/>
                  </a:cubicBezTo>
                  <a:cubicBezTo>
                    <a:pt x="1601" y="449"/>
                    <a:pt x="1601" y="450"/>
                    <a:pt x="1600" y="450"/>
                  </a:cubicBezTo>
                  <a:cubicBezTo>
                    <a:pt x="1598" y="452"/>
                    <a:pt x="1596" y="453"/>
                    <a:pt x="1594" y="453"/>
                  </a:cubicBezTo>
                  <a:cubicBezTo>
                    <a:pt x="1594" y="453"/>
                    <a:pt x="1594" y="453"/>
                    <a:pt x="1594" y="453"/>
                  </a:cubicBezTo>
                  <a:cubicBezTo>
                    <a:pt x="1594" y="453"/>
                    <a:pt x="1594" y="453"/>
                    <a:pt x="1594" y="453"/>
                  </a:cubicBezTo>
                  <a:cubicBezTo>
                    <a:pt x="1593" y="453"/>
                    <a:pt x="1593" y="453"/>
                    <a:pt x="1593" y="452"/>
                  </a:cubicBezTo>
                  <a:cubicBezTo>
                    <a:pt x="1593" y="454"/>
                    <a:pt x="1592" y="456"/>
                    <a:pt x="1592" y="457"/>
                  </a:cubicBezTo>
                  <a:cubicBezTo>
                    <a:pt x="1590" y="458"/>
                    <a:pt x="1588" y="460"/>
                    <a:pt x="1585" y="460"/>
                  </a:cubicBezTo>
                  <a:cubicBezTo>
                    <a:pt x="1585" y="460"/>
                    <a:pt x="1585" y="460"/>
                    <a:pt x="1585" y="460"/>
                  </a:cubicBezTo>
                  <a:cubicBezTo>
                    <a:pt x="1585" y="460"/>
                    <a:pt x="1585" y="460"/>
                    <a:pt x="1585" y="460"/>
                  </a:cubicBezTo>
                  <a:cubicBezTo>
                    <a:pt x="1583" y="460"/>
                    <a:pt x="1582" y="459"/>
                    <a:pt x="1581" y="459"/>
                  </a:cubicBezTo>
                  <a:cubicBezTo>
                    <a:pt x="1581" y="459"/>
                    <a:pt x="1581" y="459"/>
                    <a:pt x="1580" y="460"/>
                  </a:cubicBezTo>
                  <a:cubicBezTo>
                    <a:pt x="1579" y="461"/>
                    <a:pt x="1577" y="461"/>
                    <a:pt x="1575" y="461"/>
                  </a:cubicBezTo>
                  <a:cubicBezTo>
                    <a:pt x="1574" y="461"/>
                    <a:pt x="1574" y="461"/>
                    <a:pt x="1573" y="461"/>
                  </a:cubicBezTo>
                  <a:cubicBezTo>
                    <a:pt x="1572" y="461"/>
                    <a:pt x="1570" y="460"/>
                    <a:pt x="1569" y="459"/>
                  </a:cubicBezTo>
                  <a:cubicBezTo>
                    <a:pt x="1568" y="458"/>
                    <a:pt x="1568" y="458"/>
                    <a:pt x="1568" y="458"/>
                  </a:cubicBezTo>
                  <a:cubicBezTo>
                    <a:pt x="1568" y="458"/>
                    <a:pt x="1567" y="458"/>
                    <a:pt x="1567" y="458"/>
                  </a:cubicBezTo>
                  <a:cubicBezTo>
                    <a:pt x="1566" y="457"/>
                    <a:pt x="1565" y="457"/>
                    <a:pt x="1564" y="456"/>
                  </a:cubicBezTo>
                  <a:cubicBezTo>
                    <a:pt x="1564" y="456"/>
                    <a:pt x="1564" y="456"/>
                    <a:pt x="1564" y="456"/>
                  </a:cubicBezTo>
                  <a:cubicBezTo>
                    <a:pt x="1563" y="457"/>
                    <a:pt x="1561" y="460"/>
                    <a:pt x="1558" y="460"/>
                  </a:cubicBezTo>
                  <a:cubicBezTo>
                    <a:pt x="1558" y="460"/>
                    <a:pt x="1558" y="460"/>
                    <a:pt x="1558" y="460"/>
                  </a:cubicBezTo>
                  <a:cubicBezTo>
                    <a:pt x="1558" y="460"/>
                    <a:pt x="1558" y="460"/>
                    <a:pt x="1558" y="460"/>
                  </a:cubicBezTo>
                  <a:cubicBezTo>
                    <a:pt x="1557" y="460"/>
                    <a:pt x="1556" y="460"/>
                    <a:pt x="1556" y="460"/>
                  </a:cubicBezTo>
                  <a:cubicBezTo>
                    <a:pt x="1555" y="460"/>
                    <a:pt x="1555" y="460"/>
                    <a:pt x="1555" y="460"/>
                  </a:cubicBezTo>
                  <a:cubicBezTo>
                    <a:pt x="1553" y="461"/>
                    <a:pt x="1551" y="461"/>
                    <a:pt x="1549" y="462"/>
                  </a:cubicBezTo>
                  <a:cubicBezTo>
                    <a:pt x="1549" y="462"/>
                    <a:pt x="1549" y="462"/>
                    <a:pt x="1549" y="462"/>
                  </a:cubicBezTo>
                  <a:cubicBezTo>
                    <a:pt x="1548" y="462"/>
                    <a:pt x="1547" y="462"/>
                    <a:pt x="1545" y="462"/>
                  </a:cubicBezTo>
                  <a:cubicBezTo>
                    <a:pt x="1545" y="462"/>
                    <a:pt x="1544" y="462"/>
                    <a:pt x="1544" y="462"/>
                  </a:cubicBezTo>
                  <a:cubicBezTo>
                    <a:pt x="1543" y="462"/>
                    <a:pt x="1542" y="462"/>
                    <a:pt x="1541" y="461"/>
                  </a:cubicBezTo>
                  <a:cubicBezTo>
                    <a:pt x="1541" y="462"/>
                    <a:pt x="1540" y="462"/>
                    <a:pt x="1539" y="462"/>
                  </a:cubicBezTo>
                  <a:cubicBezTo>
                    <a:pt x="1539" y="463"/>
                    <a:pt x="1538" y="463"/>
                    <a:pt x="1537" y="463"/>
                  </a:cubicBezTo>
                  <a:cubicBezTo>
                    <a:pt x="1536" y="463"/>
                    <a:pt x="1536" y="463"/>
                    <a:pt x="1535" y="463"/>
                  </a:cubicBezTo>
                  <a:cubicBezTo>
                    <a:pt x="1535" y="463"/>
                    <a:pt x="1535" y="463"/>
                    <a:pt x="1534" y="464"/>
                  </a:cubicBezTo>
                  <a:cubicBezTo>
                    <a:pt x="1535" y="466"/>
                    <a:pt x="1535" y="468"/>
                    <a:pt x="1535" y="470"/>
                  </a:cubicBezTo>
                  <a:cubicBezTo>
                    <a:pt x="1534" y="472"/>
                    <a:pt x="1532" y="473"/>
                    <a:pt x="1531" y="474"/>
                  </a:cubicBezTo>
                  <a:cubicBezTo>
                    <a:pt x="1531" y="474"/>
                    <a:pt x="1531" y="474"/>
                    <a:pt x="1531" y="474"/>
                  </a:cubicBezTo>
                  <a:cubicBezTo>
                    <a:pt x="1531" y="474"/>
                    <a:pt x="1531" y="474"/>
                    <a:pt x="1531" y="475"/>
                  </a:cubicBezTo>
                  <a:cubicBezTo>
                    <a:pt x="1530" y="476"/>
                    <a:pt x="1529" y="477"/>
                    <a:pt x="1528" y="478"/>
                  </a:cubicBezTo>
                  <a:cubicBezTo>
                    <a:pt x="1526" y="479"/>
                    <a:pt x="1524" y="479"/>
                    <a:pt x="1523" y="479"/>
                  </a:cubicBezTo>
                  <a:cubicBezTo>
                    <a:pt x="1522" y="479"/>
                    <a:pt x="1521" y="480"/>
                    <a:pt x="1520" y="480"/>
                  </a:cubicBezTo>
                  <a:cubicBezTo>
                    <a:pt x="1518" y="480"/>
                    <a:pt x="1517" y="479"/>
                    <a:pt x="1516" y="479"/>
                  </a:cubicBezTo>
                  <a:cubicBezTo>
                    <a:pt x="1515" y="478"/>
                    <a:pt x="1514" y="478"/>
                    <a:pt x="1514" y="477"/>
                  </a:cubicBezTo>
                  <a:cubicBezTo>
                    <a:pt x="1514" y="477"/>
                    <a:pt x="1514" y="477"/>
                    <a:pt x="1514" y="478"/>
                  </a:cubicBezTo>
                  <a:cubicBezTo>
                    <a:pt x="1514" y="478"/>
                    <a:pt x="1514" y="478"/>
                    <a:pt x="1514" y="478"/>
                  </a:cubicBezTo>
                  <a:cubicBezTo>
                    <a:pt x="1514" y="479"/>
                    <a:pt x="1514" y="481"/>
                    <a:pt x="1514" y="483"/>
                  </a:cubicBezTo>
                  <a:cubicBezTo>
                    <a:pt x="1513" y="485"/>
                    <a:pt x="1511" y="487"/>
                    <a:pt x="1511" y="488"/>
                  </a:cubicBezTo>
                  <a:cubicBezTo>
                    <a:pt x="1509" y="489"/>
                    <a:pt x="1506" y="491"/>
                    <a:pt x="1503" y="491"/>
                  </a:cubicBezTo>
                  <a:cubicBezTo>
                    <a:pt x="1500" y="491"/>
                    <a:pt x="1498" y="489"/>
                    <a:pt x="1497" y="488"/>
                  </a:cubicBezTo>
                  <a:cubicBezTo>
                    <a:pt x="1496" y="487"/>
                    <a:pt x="1495" y="485"/>
                    <a:pt x="1495" y="484"/>
                  </a:cubicBezTo>
                  <a:cubicBezTo>
                    <a:pt x="1495" y="484"/>
                    <a:pt x="1495" y="483"/>
                    <a:pt x="1495" y="483"/>
                  </a:cubicBezTo>
                  <a:cubicBezTo>
                    <a:pt x="1494" y="483"/>
                    <a:pt x="1494" y="483"/>
                    <a:pt x="1494" y="483"/>
                  </a:cubicBezTo>
                  <a:cubicBezTo>
                    <a:pt x="1494" y="482"/>
                    <a:pt x="1493" y="482"/>
                    <a:pt x="1493" y="482"/>
                  </a:cubicBezTo>
                  <a:cubicBezTo>
                    <a:pt x="1491" y="480"/>
                    <a:pt x="1489" y="478"/>
                    <a:pt x="1489" y="477"/>
                  </a:cubicBezTo>
                  <a:cubicBezTo>
                    <a:pt x="1488" y="477"/>
                    <a:pt x="1488" y="476"/>
                    <a:pt x="1488" y="476"/>
                  </a:cubicBezTo>
                  <a:cubicBezTo>
                    <a:pt x="1488" y="476"/>
                    <a:pt x="1488" y="476"/>
                    <a:pt x="1488" y="476"/>
                  </a:cubicBezTo>
                  <a:cubicBezTo>
                    <a:pt x="1487" y="476"/>
                    <a:pt x="1486" y="477"/>
                    <a:pt x="1485" y="477"/>
                  </a:cubicBezTo>
                  <a:cubicBezTo>
                    <a:pt x="1484" y="477"/>
                    <a:pt x="1483" y="477"/>
                    <a:pt x="1483" y="477"/>
                  </a:cubicBezTo>
                  <a:cubicBezTo>
                    <a:pt x="1481" y="477"/>
                    <a:pt x="1479" y="477"/>
                    <a:pt x="1478" y="476"/>
                  </a:cubicBezTo>
                  <a:cubicBezTo>
                    <a:pt x="1477" y="475"/>
                    <a:pt x="1475" y="474"/>
                    <a:pt x="1474" y="471"/>
                  </a:cubicBezTo>
                  <a:cubicBezTo>
                    <a:pt x="1474" y="470"/>
                    <a:pt x="1474" y="470"/>
                    <a:pt x="1473" y="469"/>
                  </a:cubicBezTo>
                  <a:cubicBezTo>
                    <a:pt x="1473" y="469"/>
                    <a:pt x="1472" y="469"/>
                    <a:pt x="1472" y="469"/>
                  </a:cubicBezTo>
                  <a:cubicBezTo>
                    <a:pt x="1470" y="469"/>
                    <a:pt x="1467" y="469"/>
                    <a:pt x="1466" y="468"/>
                  </a:cubicBezTo>
                  <a:cubicBezTo>
                    <a:pt x="1465" y="467"/>
                    <a:pt x="1465" y="467"/>
                    <a:pt x="1464" y="467"/>
                  </a:cubicBezTo>
                  <a:cubicBezTo>
                    <a:pt x="1464" y="467"/>
                    <a:pt x="1464" y="467"/>
                    <a:pt x="1464" y="467"/>
                  </a:cubicBezTo>
                  <a:cubicBezTo>
                    <a:pt x="1462" y="467"/>
                    <a:pt x="1461" y="466"/>
                    <a:pt x="1460" y="465"/>
                  </a:cubicBezTo>
                  <a:cubicBezTo>
                    <a:pt x="1459" y="464"/>
                    <a:pt x="1458" y="463"/>
                    <a:pt x="1457" y="461"/>
                  </a:cubicBezTo>
                  <a:cubicBezTo>
                    <a:pt x="1457" y="461"/>
                    <a:pt x="1457" y="462"/>
                    <a:pt x="1456" y="463"/>
                  </a:cubicBezTo>
                  <a:cubicBezTo>
                    <a:pt x="1455" y="466"/>
                    <a:pt x="1451" y="468"/>
                    <a:pt x="1450" y="468"/>
                  </a:cubicBezTo>
                  <a:cubicBezTo>
                    <a:pt x="1449" y="468"/>
                    <a:pt x="1446" y="469"/>
                    <a:pt x="1444" y="469"/>
                  </a:cubicBezTo>
                  <a:cubicBezTo>
                    <a:pt x="1443" y="469"/>
                    <a:pt x="1443" y="469"/>
                    <a:pt x="1442" y="469"/>
                  </a:cubicBezTo>
                  <a:cubicBezTo>
                    <a:pt x="1439" y="468"/>
                    <a:pt x="1437" y="465"/>
                    <a:pt x="1437" y="465"/>
                  </a:cubicBezTo>
                  <a:cubicBezTo>
                    <a:pt x="1436" y="464"/>
                    <a:pt x="1435" y="462"/>
                    <a:pt x="1435" y="461"/>
                  </a:cubicBezTo>
                  <a:cubicBezTo>
                    <a:pt x="1435" y="461"/>
                    <a:pt x="1435" y="461"/>
                    <a:pt x="1435" y="461"/>
                  </a:cubicBezTo>
                  <a:cubicBezTo>
                    <a:pt x="1434" y="463"/>
                    <a:pt x="1432" y="465"/>
                    <a:pt x="1429" y="465"/>
                  </a:cubicBezTo>
                  <a:cubicBezTo>
                    <a:pt x="1429" y="465"/>
                    <a:pt x="1429" y="465"/>
                    <a:pt x="1429" y="465"/>
                  </a:cubicBezTo>
                  <a:cubicBezTo>
                    <a:pt x="1426" y="465"/>
                    <a:pt x="1423" y="463"/>
                    <a:pt x="1423" y="462"/>
                  </a:cubicBezTo>
                  <a:cubicBezTo>
                    <a:pt x="1421" y="461"/>
                    <a:pt x="1421" y="460"/>
                    <a:pt x="1420" y="458"/>
                  </a:cubicBezTo>
                  <a:cubicBezTo>
                    <a:pt x="1419" y="458"/>
                    <a:pt x="1419" y="458"/>
                    <a:pt x="1419" y="458"/>
                  </a:cubicBezTo>
                  <a:cubicBezTo>
                    <a:pt x="1418" y="456"/>
                    <a:pt x="1418" y="454"/>
                    <a:pt x="1417" y="452"/>
                  </a:cubicBezTo>
                  <a:cubicBezTo>
                    <a:pt x="1417" y="451"/>
                    <a:pt x="1417" y="450"/>
                    <a:pt x="1417" y="448"/>
                  </a:cubicBezTo>
                  <a:cubicBezTo>
                    <a:pt x="1417" y="449"/>
                    <a:pt x="1416" y="449"/>
                    <a:pt x="1415" y="449"/>
                  </a:cubicBezTo>
                  <a:cubicBezTo>
                    <a:pt x="1415" y="449"/>
                    <a:pt x="1415" y="450"/>
                    <a:pt x="1415" y="450"/>
                  </a:cubicBezTo>
                  <a:cubicBezTo>
                    <a:pt x="1416" y="451"/>
                    <a:pt x="1416" y="454"/>
                    <a:pt x="1415" y="455"/>
                  </a:cubicBezTo>
                  <a:cubicBezTo>
                    <a:pt x="1414" y="457"/>
                    <a:pt x="1413" y="458"/>
                    <a:pt x="1412" y="459"/>
                  </a:cubicBezTo>
                  <a:cubicBezTo>
                    <a:pt x="1412" y="460"/>
                    <a:pt x="1412" y="460"/>
                    <a:pt x="1411" y="460"/>
                  </a:cubicBezTo>
                  <a:cubicBezTo>
                    <a:pt x="1411" y="461"/>
                    <a:pt x="1411" y="461"/>
                    <a:pt x="1411" y="461"/>
                  </a:cubicBezTo>
                  <a:cubicBezTo>
                    <a:pt x="1410" y="463"/>
                    <a:pt x="1409" y="465"/>
                    <a:pt x="1407" y="466"/>
                  </a:cubicBezTo>
                  <a:cubicBezTo>
                    <a:pt x="1407" y="466"/>
                    <a:pt x="1406" y="466"/>
                    <a:pt x="1406" y="466"/>
                  </a:cubicBezTo>
                  <a:cubicBezTo>
                    <a:pt x="1406" y="467"/>
                    <a:pt x="1406" y="469"/>
                    <a:pt x="1405" y="470"/>
                  </a:cubicBezTo>
                  <a:cubicBezTo>
                    <a:pt x="1404" y="471"/>
                    <a:pt x="1402" y="472"/>
                    <a:pt x="1401" y="473"/>
                  </a:cubicBezTo>
                  <a:cubicBezTo>
                    <a:pt x="1401" y="474"/>
                    <a:pt x="1401" y="475"/>
                    <a:pt x="1401" y="476"/>
                  </a:cubicBezTo>
                  <a:cubicBezTo>
                    <a:pt x="1401" y="476"/>
                    <a:pt x="1401" y="476"/>
                    <a:pt x="1401" y="477"/>
                  </a:cubicBezTo>
                  <a:cubicBezTo>
                    <a:pt x="1401" y="477"/>
                    <a:pt x="1401" y="477"/>
                    <a:pt x="1401" y="477"/>
                  </a:cubicBezTo>
                  <a:cubicBezTo>
                    <a:pt x="1401" y="478"/>
                    <a:pt x="1402" y="480"/>
                    <a:pt x="1401" y="481"/>
                  </a:cubicBezTo>
                  <a:cubicBezTo>
                    <a:pt x="1400" y="484"/>
                    <a:pt x="1398" y="487"/>
                    <a:pt x="1395" y="489"/>
                  </a:cubicBezTo>
                  <a:cubicBezTo>
                    <a:pt x="1393" y="490"/>
                    <a:pt x="1391" y="490"/>
                    <a:pt x="1389" y="490"/>
                  </a:cubicBezTo>
                  <a:cubicBezTo>
                    <a:pt x="1389" y="490"/>
                    <a:pt x="1388" y="490"/>
                    <a:pt x="1387" y="490"/>
                  </a:cubicBezTo>
                  <a:cubicBezTo>
                    <a:pt x="1385" y="489"/>
                    <a:pt x="1382" y="487"/>
                    <a:pt x="1381" y="486"/>
                  </a:cubicBezTo>
                  <a:cubicBezTo>
                    <a:pt x="1380" y="484"/>
                    <a:pt x="1379" y="483"/>
                    <a:pt x="1379" y="481"/>
                  </a:cubicBezTo>
                  <a:cubicBezTo>
                    <a:pt x="1378" y="480"/>
                    <a:pt x="1378" y="480"/>
                    <a:pt x="1378" y="480"/>
                  </a:cubicBezTo>
                  <a:cubicBezTo>
                    <a:pt x="1378" y="479"/>
                    <a:pt x="1377" y="479"/>
                    <a:pt x="1377" y="478"/>
                  </a:cubicBezTo>
                  <a:cubicBezTo>
                    <a:pt x="1377" y="478"/>
                    <a:pt x="1376" y="477"/>
                    <a:pt x="1376" y="476"/>
                  </a:cubicBezTo>
                  <a:cubicBezTo>
                    <a:pt x="1374" y="474"/>
                    <a:pt x="1373" y="472"/>
                    <a:pt x="1373" y="470"/>
                  </a:cubicBezTo>
                  <a:cubicBezTo>
                    <a:pt x="1373" y="470"/>
                    <a:pt x="1373" y="465"/>
                    <a:pt x="1376" y="462"/>
                  </a:cubicBezTo>
                  <a:cubicBezTo>
                    <a:pt x="1377" y="461"/>
                    <a:pt x="1378" y="460"/>
                    <a:pt x="1379" y="460"/>
                  </a:cubicBezTo>
                  <a:cubicBezTo>
                    <a:pt x="1379" y="460"/>
                    <a:pt x="1379" y="460"/>
                    <a:pt x="1379" y="460"/>
                  </a:cubicBezTo>
                  <a:cubicBezTo>
                    <a:pt x="1378" y="460"/>
                    <a:pt x="1378" y="459"/>
                    <a:pt x="1377" y="458"/>
                  </a:cubicBezTo>
                  <a:cubicBezTo>
                    <a:pt x="1377" y="458"/>
                    <a:pt x="1377" y="458"/>
                    <a:pt x="1377" y="457"/>
                  </a:cubicBezTo>
                  <a:cubicBezTo>
                    <a:pt x="1376" y="460"/>
                    <a:pt x="1375" y="462"/>
                    <a:pt x="1374" y="463"/>
                  </a:cubicBezTo>
                  <a:cubicBezTo>
                    <a:pt x="1372" y="464"/>
                    <a:pt x="1371" y="464"/>
                    <a:pt x="1369" y="464"/>
                  </a:cubicBezTo>
                  <a:cubicBezTo>
                    <a:pt x="1367" y="464"/>
                    <a:pt x="1366" y="464"/>
                    <a:pt x="1365" y="464"/>
                  </a:cubicBezTo>
                  <a:cubicBezTo>
                    <a:pt x="1364" y="464"/>
                    <a:pt x="1363" y="463"/>
                    <a:pt x="1362" y="462"/>
                  </a:cubicBezTo>
                  <a:cubicBezTo>
                    <a:pt x="1362" y="463"/>
                    <a:pt x="1362" y="463"/>
                    <a:pt x="1362" y="463"/>
                  </a:cubicBezTo>
                  <a:cubicBezTo>
                    <a:pt x="1362" y="464"/>
                    <a:pt x="1362" y="464"/>
                    <a:pt x="1361" y="465"/>
                  </a:cubicBezTo>
                  <a:cubicBezTo>
                    <a:pt x="1361" y="467"/>
                    <a:pt x="1360" y="469"/>
                    <a:pt x="1359" y="470"/>
                  </a:cubicBezTo>
                  <a:cubicBezTo>
                    <a:pt x="1357" y="472"/>
                    <a:pt x="1354" y="474"/>
                    <a:pt x="1352" y="474"/>
                  </a:cubicBezTo>
                  <a:cubicBezTo>
                    <a:pt x="1352" y="474"/>
                    <a:pt x="1351" y="474"/>
                    <a:pt x="1350" y="474"/>
                  </a:cubicBezTo>
                  <a:cubicBezTo>
                    <a:pt x="1349" y="474"/>
                    <a:pt x="1346" y="474"/>
                    <a:pt x="1343" y="472"/>
                  </a:cubicBezTo>
                  <a:cubicBezTo>
                    <a:pt x="1342" y="472"/>
                    <a:pt x="1341" y="471"/>
                    <a:pt x="1341" y="470"/>
                  </a:cubicBezTo>
                  <a:cubicBezTo>
                    <a:pt x="1340" y="470"/>
                    <a:pt x="1338" y="469"/>
                    <a:pt x="1337" y="467"/>
                  </a:cubicBezTo>
                  <a:cubicBezTo>
                    <a:pt x="1336" y="465"/>
                    <a:pt x="1336" y="463"/>
                    <a:pt x="1337" y="460"/>
                  </a:cubicBezTo>
                  <a:cubicBezTo>
                    <a:pt x="1337" y="459"/>
                    <a:pt x="1338" y="458"/>
                    <a:pt x="1338" y="457"/>
                  </a:cubicBezTo>
                  <a:cubicBezTo>
                    <a:pt x="1338" y="457"/>
                    <a:pt x="1338" y="457"/>
                    <a:pt x="1338" y="457"/>
                  </a:cubicBezTo>
                  <a:cubicBezTo>
                    <a:pt x="1338" y="457"/>
                    <a:pt x="1338" y="457"/>
                    <a:pt x="1338" y="456"/>
                  </a:cubicBezTo>
                  <a:cubicBezTo>
                    <a:pt x="1338" y="456"/>
                    <a:pt x="1338" y="456"/>
                    <a:pt x="1337" y="456"/>
                  </a:cubicBezTo>
                  <a:cubicBezTo>
                    <a:pt x="1337" y="456"/>
                    <a:pt x="1336" y="455"/>
                    <a:pt x="1335" y="455"/>
                  </a:cubicBezTo>
                  <a:cubicBezTo>
                    <a:pt x="1335" y="455"/>
                    <a:pt x="1335" y="456"/>
                    <a:pt x="1334" y="456"/>
                  </a:cubicBezTo>
                  <a:cubicBezTo>
                    <a:pt x="1334" y="456"/>
                    <a:pt x="1334" y="457"/>
                    <a:pt x="1334" y="457"/>
                  </a:cubicBezTo>
                  <a:cubicBezTo>
                    <a:pt x="1333" y="457"/>
                    <a:pt x="1333" y="457"/>
                    <a:pt x="1333" y="457"/>
                  </a:cubicBezTo>
                  <a:cubicBezTo>
                    <a:pt x="1333" y="458"/>
                    <a:pt x="1331" y="460"/>
                    <a:pt x="1329" y="460"/>
                  </a:cubicBezTo>
                  <a:cubicBezTo>
                    <a:pt x="1329" y="461"/>
                    <a:pt x="1328" y="461"/>
                    <a:pt x="1328" y="461"/>
                  </a:cubicBezTo>
                  <a:cubicBezTo>
                    <a:pt x="1326" y="461"/>
                    <a:pt x="1324" y="460"/>
                    <a:pt x="1323" y="459"/>
                  </a:cubicBezTo>
                  <a:cubicBezTo>
                    <a:pt x="1323" y="459"/>
                    <a:pt x="1323" y="459"/>
                    <a:pt x="1323" y="459"/>
                  </a:cubicBezTo>
                  <a:cubicBezTo>
                    <a:pt x="1323" y="459"/>
                    <a:pt x="1323" y="459"/>
                    <a:pt x="1323" y="459"/>
                  </a:cubicBezTo>
                  <a:cubicBezTo>
                    <a:pt x="1321" y="458"/>
                    <a:pt x="1318" y="457"/>
                    <a:pt x="1317" y="455"/>
                  </a:cubicBezTo>
                  <a:cubicBezTo>
                    <a:pt x="1316" y="453"/>
                    <a:pt x="1316" y="450"/>
                    <a:pt x="1317" y="449"/>
                  </a:cubicBezTo>
                  <a:cubicBezTo>
                    <a:pt x="1317" y="449"/>
                    <a:pt x="1317" y="448"/>
                    <a:pt x="1317" y="448"/>
                  </a:cubicBezTo>
                  <a:cubicBezTo>
                    <a:pt x="1317" y="448"/>
                    <a:pt x="1317" y="447"/>
                    <a:pt x="1316" y="447"/>
                  </a:cubicBezTo>
                  <a:cubicBezTo>
                    <a:pt x="1316" y="446"/>
                    <a:pt x="1316" y="446"/>
                    <a:pt x="1316" y="446"/>
                  </a:cubicBezTo>
                  <a:cubicBezTo>
                    <a:pt x="1316" y="446"/>
                    <a:pt x="1315" y="446"/>
                    <a:pt x="1315" y="446"/>
                  </a:cubicBezTo>
                  <a:cubicBezTo>
                    <a:pt x="1314" y="446"/>
                    <a:pt x="1313" y="445"/>
                    <a:pt x="1312" y="445"/>
                  </a:cubicBezTo>
                  <a:cubicBezTo>
                    <a:pt x="1312" y="445"/>
                    <a:pt x="1312" y="445"/>
                    <a:pt x="1311" y="445"/>
                  </a:cubicBezTo>
                  <a:cubicBezTo>
                    <a:pt x="1311" y="445"/>
                    <a:pt x="1311" y="445"/>
                    <a:pt x="1311" y="445"/>
                  </a:cubicBezTo>
                  <a:cubicBezTo>
                    <a:pt x="1311" y="446"/>
                    <a:pt x="1310" y="447"/>
                    <a:pt x="1310" y="447"/>
                  </a:cubicBezTo>
                  <a:cubicBezTo>
                    <a:pt x="1310" y="447"/>
                    <a:pt x="1310" y="447"/>
                    <a:pt x="1310" y="447"/>
                  </a:cubicBezTo>
                  <a:cubicBezTo>
                    <a:pt x="1309" y="449"/>
                    <a:pt x="1307" y="451"/>
                    <a:pt x="1306" y="452"/>
                  </a:cubicBezTo>
                  <a:cubicBezTo>
                    <a:pt x="1305" y="453"/>
                    <a:pt x="1304" y="453"/>
                    <a:pt x="1303" y="453"/>
                  </a:cubicBezTo>
                  <a:cubicBezTo>
                    <a:pt x="1302" y="453"/>
                    <a:pt x="1302" y="453"/>
                    <a:pt x="1302" y="454"/>
                  </a:cubicBezTo>
                  <a:cubicBezTo>
                    <a:pt x="1302" y="454"/>
                    <a:pt x="1302" y="454"/>
                    <a:pt x="1302" y="454"/>
                  </a:cubicBezTo>
                  <a:cubicBezTo>
                    <a:pt x="1301" y="454"/>
                    <a:pt x="1301" y="456"/>
                    <a:pt x="1300" y="457"/>
                  </a:cubicBezTo>
                  <a:cubicBezTo>
                    <a:pt x="1300" y="457"/>
                    <a:pt x="1300" y="457"/>
                    <a:pt x="1300" y="457"/>
                  </a:cubicBezTo>
                  <a:cubicBezTo>
                    <a:pt x="1300" y="458"/>
                    <a:pt x="1299" y="460"/>
                    <a:pt x="1298" y="461"/>
                  </a:cubicBezTo>
                  <a:cubicBezTo>
                    <a:pt x="1297" y="462"/>
                    <a:pt x="1295" y="462"/>
                    <a:pt x="1295" y="463"/>
                  </a:cubicBezTo>
                  <a:cubicBezTo>
                    <a:pt x="1295" y="463"/>
                    <a:pt x="1294" y="463"/>
                    <a:pt x="1294" y="463"/>
                  </a:cubicBezTo>
                  <a:cubicBezTo>
                    <a:pt x="1294" y="463"/>
                    <a:pt x="1294" y="463"/>
                    <a:pt x="1294" y="464"/>
                  </a:cubicBezTo>
                  <a:cubicBezTo>
                    <a:pt x="1293" y="464"/>
                    <a:pt x="1293" y="465"/>
                    <a:pt x="1292" y="465"/>
                  </a:cubicBezTo>
                  <a:cubicBezTo>
                    <a:pt x="1292" y="465"/>
                    <a:pt x="1292" y="465"/>
                    <a:pt x="1292" y="466"/>
                  </a:cubicBezTo>
                  <a:cubicBezTo>
                    <a:pt x="1290" y="467"/>
                    <a:pt x="1289" y="468"/>
                    <a:pt x="1286" y="469"/>
                  </a:cubicBezTo>
                  <a:cubicBezTo>
                    <a:pt x="1286" y="469"/>
                    <a:pt x="1285" y="469"/>
                    <a:pt x="1284" y="469"/>
                  </a:cubicBezTo>
                  <a:cubicBezTo>
                    <a:pt x="1283" y="469"/>
                    <a:pt x="1280" y="469"/>
                    <a:pt x="1278" y="468"/>
                  </a:cubicBezTo>
                  <a:cubicBezTo>
                    <a:pt x="1277" y="467"/>
                    <a:pt x="1276" y="466"/>
                    <a:pt x="1275" y="464"/>
                  </a:cubicBezTo>
                  <a:cubicBezTo>
                    <a:pt x="1275" y="464"/>
                    <a:pt x="1274" y="464"/>
                    <a:pt x="1274" y="464"/>
                  </a:cubicBezTo>
                  <a:cubicBezTo>
                    <a:pt x="1273" y="464"/>
                    <a:pt x="1272" y="465"/>
                    <a:pt x="1271" y="465"/>
                  </a:cubicBezTo>
                  <a:cubicBezTo>
                    <a:pt x="1271" y="465"/>
                    <a:pt x="1271" y="465"/>
                    <a:pt x="1271" y="465"/>
                  </a:cubicBezTo>
                  <a:cubicBezTo>
                    <a:pt x="1271" y="465"/>
                    <a:pt x="1271" y="465"/>
                    <a:pt x="1271" y="465"/>
                  </a:cubicBezTo>
                  <a:cubicBezTo>
                    <a:pt x="1269" y="465"/>
                    <a:pt x="1266" y="464"/>
                    <a:pt x="1264" y="462"/>
                  </a:cubicBezTo>
                  <a:cubicBezTo>
                    <a:pt x="1263" y="461"/>
                    <a:pt x="1260" y="457"/>
                    <a:pt x="1262" y="454"/>
                  </a:cubicBezTo>
                  <a:cubicBezTo>
                    <a:pt x="1262" y="452"/>
                    <a:pt x="1263" y="451"/>
                    <a:pt x="1264" y="451"/>
                  </a:cubicBezTo>
                  <a:cubicBezTo>
                    <a:pt x="1264" y="450"/>
                    <a:pt x="1264" y="450"/>
                    <a:pt x="1264" y="449"/>
                  </a:cubicBezTo>
                  <a:cubicBezTo>
                    <a:pt x="1263" y="447"/>
                    <a:pt x="1265" y="445"/>
                    <a:pt x="1265" y="443"/>
                  </a:cubicBezTo>
                  <a:cubicBezTo>
                    <a:pt x="1265" y="443"/>
                    <a:pt x="1265" y="443"/>
                    <a:pt x="1265" y="443"/>
                  </a:cubicBezTo>
                  <a:cubicBezTo>
                    <a:pt x="1265" y="443"/>
                    <a:pt x="1266" y="443"/>
                    <a:pt x="1266" y="443"/>
                  </a:cubicBezTo>
                  <a:cubicBezTo>
                    <a:pt x="1265" y="443"/>
                    <a:pt x="1265" y="443"/>
                    <a:pt x="1265" y="443"/>
                  </a:cubicBezTo>
                  <a:cubicBezTo>
                    <a:pt x="1265" y="443"/>
                    <a:pt x="1265" y="443"/>
                    <a:pt x="1265" y="443"/>
                  </a:cubicBezTo>
                  <a:cubicBezTo>
                    <a:pt x="1265" y="443"/>
                    <a:pt x="1264" y="444"/>
                    <a:pt x="1262" y="445"/>
                  </a:cubicBezTo>
                  <a:cubicBezTo>
                    <a:pt x="1261" y="445"/>
                    <a:pt x="1260" y="445"/>
                    <a:pt x="1259" y="445"/>
                  </a:cubicBezTo>
                  <a:cubicBezTo>
                    <a:pt x="1257" y="445"/>
                    <a:pt x="1256" y="445"/>
                    <a:pt x="1255" y="445"/>
                  </a:cubicBezTo>
                  <a:cubicBezTo>
                    <a:pt x="1254" y="445"/>
                    <a:pt x="1251" y="444"/>
                    <a:pt x="1249" y="442"/>
                  </a:cubicBezTo>
                  <a:cubicBezTo>
                    <a:pt x="1247" y="441"/>
                    <a:pt x="1245" y="439"/>
                    <a:pt x="1244" y="436"/>
                  </a:cubicBezTo>
                  <a:cubicBezTo>
                    <a:pt x="1243" y="435"/>
                    <a:pt x="1243" y="433"/>
                    <a:pt x="1243" y="431"/>
                  </a:cubicBezTo>
                  <a:cubicBezTo>
                    <a:pt x="1242" y="431"/>
                    <a:pt x="1242" y="431"/>
                    <a:pt x="1242" y="430"/>
                  </a:cubicBezTo>
                  <a:cubicBezTo>
                    <a:pt x="1242" y="430"/>
                    <a:pt x="1242" y="430"/>
                    <a:pt x="1242" y="430"/>
                  </a:cubicBezTo>
                  <a:cubicBezTo>
                    <a:pt x="1242" y="429"/>
                    <a:pt x="1241" y="428"/>
                    <a:pt x="1241" y="426"/>
                  </a:cubicBezTo>
                  <a:cubicBezTo>
                    <a:pt x="1241" y="425"/>
                    <a:pt x="1241" y="424"/>
                    <a:pt x="1241" y="423"/>
                  </a:cubicBezTo>
                  <a:cubicBezTo>
                    <a:pt x="1240" y="424"/>
                    <a:pt x="1237" y="424"/>
                    <a:pt x="1237" y="424"/>
                  </a:cubicBezTo>
                  <a:cubicBezTo>
                    <a:pt x="1236" y="424"/>
                    <a:pt x="1236" y="424"/>
                    <a:pt x="1236" y="424"/>
                  </a:cubicBezTo>
                  <a:cubicBezTo>
                    <a:pt x="1234" y="424"/>
                    <a:pt x="1232" y="423"/>
                    <a:pt x="1230" y="422"/>
                  </a:cubicBezTo>
                  <a:cubicBezTo>
                    <a:pt x="1230" y="422"/>
                    <a:pt x="1229" y="421"/>
                    <a:pt x="1229" y="421"/>
                  </a:cubicBezTo>
                  <a:cubicBezTo>
                    <a:pt x="1228" y="421"/>
                    <a:pt x="1228" y="421"/>
                    <a:pt x="1228" y="421"/>
                  </a:cubicBezTo>
                  <a:cubicBezTo>
                    <a:pt x="1227" y="421"/>
                    <a:pt x="1226" y="422"/>
                    <a:pt x="1225" y="422"/>
                  </a:cubicBezTo>
                  <a:cubicBezTo>
                    <a:pt x="1225" y="422"/>
                    <a:pt x="1225" y="422"/>
                    <a:pt x="1225" y="422"/>
                  </a:cubicBezTo>
                  <a:cubicBezTo>
                    <a:pt x="1224" y="422"/>
                    <a:pt x="1223" y="422"/>
                    <a:pt x="1221" y="422"/>
                  </a:cubicBezTo>
                  <a:cubicBezTo>
                    <a:pt x="1220" y="422"/>
                    <a:pt x="1219" y="422"/>
                    <a:pt x="1217" y="421"/>
                  </a:cubicBezTo>
                  <a:cubicBezTo>
                    <a:pt x="1216" y="420"/>
                    <a:pt x="1214" y="419"/>
                    <a:pt x="1214" y="418"/>
                  </a:cubicBezTo>
                  <a:cubicBezTo>
                    <a:pt x="1214" y="417"/>
                    <a:pt x="1214" y="417"/>
                    <a:pt x="1214" y="417"/>
                  </a:cubicBezTo>
                  <a:cubicBezTo>
                    <a:pt x="1213" y="417"/>
                    <a:pt x="1213" y="417"/>
                    <a:pt x="1212" y="417"/>
                  </a:cubicBezTo>
                  <a:cubicBezTo>
                    <a:pt x="1212" y="417"/>
                    <a:pt x="1212" y="417"/>
                    <a:pt x="1212" y="417"/>
                  </a:cubicBezTo>
                  <a:cubicBezTo>
                    <a:pt x="1212" y="418"/>
                    <a:pt x="1212" y="419"/>
                    <a:pt x="1211" y="419"/>
                  </a:cubicBezTo>
                  <a:cubicBezTo>
                    <a:pt x="1211" y="422"/>
                    <a:pt x="1210" y="425"/>
                    <a:pt x="1208" y="427"/>
                  </a:cubicBezTo>
                  <a:cubicBezTo>
                    <a:pt x="1206" y="429"/>
                    <a:pt x="1204" y="429"/>
                    <a:pt x="1203" y="429"/>
                  </a:cubicBezTo>
                  <a:cubicBezTo>
                    <a:pt x="1203" y="429"/>
                    <a:pt x="1203" y="429"/>
                    <a:pt x="1203" y="429"/>
                  </a:cubicBezTo>
                  <a:cubicBezTo>
                    <a:pt x="1202" y="430"/>
                    <a:pt x="1202" y="430"/>
                    <a:pt x="1201" y="431"/>
                  </a:cubicBezTo>
                  <a:cubicBezTo>
                    <a:pt x="1199" y="432"/>
                    <a:pt x="1198" y="433"/>
                    <a:pt x="1197" y="433"/>
                  </a:cubicBezTo>
                  <a:cubicBezTo>
                    <a:pt x="1196" y="433"/>
                    <a:pt x="1195" y="434"/>
                    <a:pt x="1194" y="434"/>
                  </a:cubicBezTo>
                  <a:cubicBezTo>
                    <a:pt x="1192" y="434"/>
                    <a:pt x="1191" y="433"/>
                    <a:pt x="1190" y="433"/>
                  </a:cubicBezTo>
                  <a:cubicBezTo>
                    <a:pt x="1188" y="432"/>
                    <a:pt x="1186" y="430"/>
                    <a:pt x="1184" y="427"/>
                  </a:cubicBezTo>
                  <a:cubicBezTo>
                    <a:pt x="1183" y="426"/>
                    <a:pt x="1181" y="424"/>
                    <a:pt x="1180" y="422"/>
                  </a:cubicBezTo>
                  <a:cubicBezTo>
                    <a:pt x="1180" y="422"/>
                    <a:pt x="1180" y="422"/>
                    <a:pt x="1180" y="422"/>
                  </a:cubicBezTo>
                  <a:cubicBezTo>
                    <a:pt x="1179" y="421"/>
                    <a:pt x="1179" y="420"/>
                    <a:pt x="1179" y="419"/>
                  </a:cubicBezTo>
                  <a:cubicBezTo>
                    <a:pt x="1178" y="418"/>
                    <a:pt x="1178" y="417"/>
                    <a:pt x="1177" y="417"/>
                  </a:cubicBezTo>
                  <a:cubicBezTo>
                    <a:pt x="1177" y="417"/>
                    <a:pt x="1177" y="416"/>
                    <a:pt x="1177" y="416"/>
                  </a:cubicBezTo>
                  <a:cubicBezTo>
                    <a:pt x="1177" y="416"/>
                    <a:pt x="1177" y="416"/>
                    <a:pt x="1177" y="416"/>
                  </a:cubicBezTo>
                  <a:cubicBezTo>
                    <a:pt x="1176" y="416"/>
                    <a:pt x="1175" y="416"/>
                    <a:pt x="1174" y="416"/>
                  </a:cubicBezTo>
                  <a:cubicBezTo>
                    <a:pt x="1174" y="416"/>
                    <a:pt x="1174" y="416"/>
                    <a:pt x="1174" y="416"/>
                  </a:cubicBezTo>
                  <a:cubicBezTo>
                    <a:pt x="1173" y="416"/>
                    <a:pt x="1172" y="416"/>
                    <a:pt x="1171" y="416"/>
                  </a:cubicBezTo>
                  <a:cubicBezTo>
                    <a:pt x="1171" y="416"/>
                    <a:pt x="1171" y="416"/>
                    <a:pt x="1171" y="416"/>
                  </a:cubicBezTo>
                  <a:cubicBezTo>
                    <a:pt x="1171" y="416"/>
                    <a:pt x="1171" y="416"/>
                    <a:pt x="1171" y="416"/>
                  </a:cubicBezTo>
                  <a:cubicBezTo>
                    <a:pt x="1170" y="417"/>
                    <a:pt x="1170" y="419"/>
                    <a:pt x="1168" y="420"/>
                  </a:cubicBezTo>
                  <a:cubicBezTo>
                    <a:pt x="1166" y="421"/>
                    <a:pt x="1164" y="421"/>
                    <a:pt x="1162" y="421"/>
                  </a:cubicBezTo>
                  <a:cubicBezTo>
                    <a:pt x="1162" y="421"/>
                    <a:pt x="1161" y="421"/>
                    <a:pt x="1161" y="421"/>
                  </a:cubicBezTo>
                  <a:cubicBezTo>
                    <a:pt x="1161" y="421"/>
                    <a:pt x="1161" y="422"/>
                    <a:pt x="1161" y="422"/>
                  </a:cubicBezTo>
                  <a:cubicBezTo>
                    <a:pt x="1160" y="422"/>
                    <a:pt x="1158" y="424"/>
                    <a:pt x="1156" y="424"/>
                  </a:cubicBezTo>
                  <a:cubicBezTo>
                    <a:pt x="1153" y="424"/>
                    <a:pt x="1151" y="422"/>
                    <a:pt x="1149" y="421"/>
                  </a:cubicBezTo>
                  <a:cubicBezTo>
                    <a:pt x="1149" y="420"/>
                    <a:pt x="1149" y="420"/>
                    <a:pt x="1149" y="420"/>
                  </a:cubicBezTo>
                  <a:cubicBezTo>
                    <a:pt x="1148" y="420"/>
                    <a:pt x="1147" y="419"/>
                    <a:pt x="1146" y="418"/>
                  </a:cubicBezTo>
                  <a:cubicBezTo>
                    <a:pt x="1146" y="417"/>
                    <a:pt x="1145" y="416"/>
                    <a:pt x="1145" y="416"/>
                  </a:cubicBezTo>
                  <a:cubicBezTo>
                    <a:pt x="1145" y="416"/>
                    <a:pt x="1145" y="416"/>
                    <a:pt x="1144" y="416"/>
                  </a:cubicBezTo>
                  <a:cubicBezTo>
                    <a:pt x="1143" y="417"/>
                    <a:pt x="1142" y="418"/>
                    <a:pt x="1140" y="418"/>
                  </a:cubicBezTo>
                  <a:cubicBezTo>
                    <a:pt x="1140" y="418"/>
                    <a:pt x="1140" y="418"/>
                    <a:pt x="1140" y="418"/>
                  </a:cubicBezTo>
                  <a:cubicBezTo>
                    <a:pt x="1137" y="418"/>
                    <a:pt x="1135" y="416"/>
                    <a:pt x="1135" y="415"/>
                  </a:cubicBezTo>
                  <a:cubicBezTo>
                    <a:pt x="1135" y="415"/>
                    <a:pt x="1135" y="415"/>
                    <a:pt x="1135" y="415"/>
                  </a:cubicBezTo>
                  <a:cubicBezTo>
                    <a:pt x="1134" y="415"/>
                    <a:pt x="1132" y="414"/>
                    <a:pt x="1132" y="413"/>
                  </a:cubicBezTo>
                  <a:cubicBezTo>
                    <a:pt x="1131" y="413"/>
                    <a:pt x="1131" y="413"/>
                    <a:pt x="1130" y="413"/>
                  </a:cubicBezTo>
                  <a:cubicBezTo>
                    <a:pt x="1129" y="412"/>
                    <a:pt x="1128" y="412"/>
                    <a:pt x="1128" y="411"/>
                  </a:cubicBezTo>
                  <a:cubicBezTo>
                    <a:pt x="1127" y="411"/>
                    <a:pt x="1126" y="410"/>
                    <a:pt x="1125" y="409"/>
                  </a:cubicBezTo>
                  <a:cubicBezTo>
                    <a:pt x="1124" y="409"/>
                    <a:pt x="1123" y="408"/>
                    <a:pt x="1123" y="408"/>
                  </a:cubicBezTo>
                  <a:cubicBezTo>
                    <a:pt x="1123" y="408"/>
                    <a:pt x="1122" y="407"/>
                    <a:pt x="1121" y="407"/>
                  </a:cubicBezTo>
                  <a:cubicBezTo>
                    <a:pt x="1121" y="407"/>
                    <a:pt x="1120" y="408"/>
                    <a:pt x="1120" y="408"/>
                  </a:cubicBezTo>
                  <a:cubicBezTo>
                    <a:pt x="1119" y="408"/>
                    <a:pt x="1119" y="408"/>
                    <a:pt x="1119" y="409"/>
                  </a:cubicBezTo>
                  <a:cubicBezTo>
                    <a:pt x="1116" y="410"/>
                    <a:pt x="1114" y="411"/>
                    <a:pt x="1112" y="411"/>
                  </a:cubicBezTo>
                  <a:cubicBezTo>
                    <a:pt x="1112" y="411"/>
                    <a:pt x="1112" y="411"/>
                    <a:pt x="1112" y="411"/>
                  </a:cubicBezTo>
                  <a:cubicBezTo>
                    <a:pt x="1111" y="411"/>
                    <a:pt x="1111" y="411"/>
                    <a:pt x="1111" y="411"/>
                  </a:cubicBezTo>
                  <a:cubicBezTo>
                    <a:pt x="1109" y="411"/>
                    <a:pt x="1108" y="410"/>
                    <a:pt x="1107" y="409"/>
                  </a:cubicBezTo>
                  <a:cubicBezTo>
                    <a:pt x="1105" y="410"/>
                    <a:pt x="1104" y="411"/>
                    <a:pt x="1102" y="411"/>
                  </a:cubicBezTo>
                  <a:cubicBezTo>
                    <a:pt x="1102" y="411"/>
                    <a:pt x="1101" y="411"/>
                    <a:pt x="1101" y="410"/>
                  </a:cubicBezTo>
                  <a:cubicBezTo>
                    <a:pt x="1099" y="410"/>
                    <a:pt x="1098" y="409"/>
                    <a:pt x="1097" y="408"/>
                  </a:cubicBezTo>
                  <a:cubicBezTo>
                    <a:pt x="1097" y="408"/>
                    <a:pt x="1096" y="408"/>
                    <a:pt x="1096" y="408"/>
                  </a:cubicBezTo>
                  <a:cubicBezTo>
                    <a:pt x="1095" y="408"/>
                    <a:pt x="1095" y="408"/>
                    <a:pt x="1094" y="408"/>
                  </a:cubicBezTo>
                  <a:cubicBezTo>
                    <a:pt x="1092" y="408"/>
                    <a:pt x="1088" y="405"/>
                    <a:pt x="1086" y="402"/>
                  </a:cubicBezTo>
                  <a:cubicBezTo>
                    <a:pt x="1085" y="399"/>
                    <a:pt x="1085" y="397"/>
                    <a:pt x="1086" y="395"/>
                  </a:cubicBezTo>
                  <a:cubicBezTo>
                    <a:pt x="1086" y="395"/>
                    <a:pt x="1086" y="395"/>
                    <a:pt x="1086" y="395"/>
                  </a:cubicBezTo>
                  <a:cubicBezTo>
                    <a:pt x="1085" y="395"/>
                    <a:pt x="1085" y="394"/>
                    <a:pt x="1084" y="393"/>
                  </a:cubicBezTo>
                  <a:cubicBezTo>
                    <a:pt x="1083" y="391"/>
                    <a:pt x="1083" y="388"/>
                    <a:pt x="1083" y="388"/>
                  </a:cubicBezTo>
                  <a:cubicBezTo>
                    <a:pt x="1083" y="387"/>
                    <a:pt x="1083" y="386"/>
                    <a:pt x="1083" y="385"/>
                  </a:cubicBezTo>
                  <a:cubicBezTo>
                    <a:pt x="1082" y="385"/>
                    <a:pt x="1082" y="385"/>
                    <a:pt x="1081" y="384"/>
                  </a:cubicBezTo>
                  <a:cubicBezTo>
                    <a:pt x="1080" y="382"/>
                    <a:pt x="1079" y="381"/>
                    <a:pt x="1079" y="379"/>
                  </a:cubicBezTo>
                  <a:cubicBezTo>
                    <a:pt x="1079" y="379"/>
                    <a:pt x="1079" y="379"/>
                    <a:pt x="1079" y="379"/>
                  </a:cubicBezTo>
                  <a:cubicBezTo>
                    <a:pt x="1078" y="379"/>
                    <a:pt x="1077" y="378"/>
                    <a:pt x="1077" y="377"/>
                  </a:cubicBezTo>
                  <a:cubicBezTo>
                    <a:pt x="1076" y="376"/>
                    <a:pt x="1076" y="375"/>
                    <a:pt x="1076" y="374"/>
                  </a:cubicBezTo>
                  <a:cubicBezTo>
                    <a:pt x="1075" y="374"/>
                    <a:pt x="1074" y="375"/>
                    <a:pt x="1073" y="375"/>
                  </a:cubicBezTo>
                  <a:cubicBezTo>
                    <a:pt x="1073" y="375"/>
                    <a:pt x="1073" y="375"/>
                    <a:pt x="1073" y="375"/>
                  </a:cubicBezTo>
                  <a:cubicBezTo>
                    <a:pt x="1071" y="374"/>
                    <a:pt x="1069" y="373"/>
                    <a:pt x="1067" y="371"/>
                  </a:cubicBezTo>
                  <a:cubicBezTo>
                    <a:pt x="1067" y="372"/>
                    <a:pt x="1067" y="375"/>
                    <a:pt x="1065" y="377"/>
                  </a:cubicBezTo>
                  <a:cubicBezTo>
                    <a:pt x="1063" y="379"/>
                    <a:pt x="1060" y="380"/>
                    <a:pt x="1058" y="380"/>
                  </a:cubicBezTo>
                  <a:cubicBezTo>
                    <a:pt x="1058" y="380"/>
                    <a:pt x="1058" y="380"/>
                    <a:pt x="1058" y="380"/>
                  </a:cubicBezTo>
                  <a:cubicBezTo>
                    <a:pt x="1056" y="380"/>
                    <a:pt x="1054" y="379"/>
                    <a:pt x="1053" y="378"/>
                  </a:cubicBezTo>
                  <a:cubicBezTo>
                    <a:pt x="1053" y="378"/>
                    <a:pt x="1053" y="378"/>
                    <a:pt x="1053" y="378"/>
                  </a:cubicBezTo>
                  <a:cubicBezTo>
                    <a:pt x="1052" y="378"/>
                    <a:pt x="1052" y="378"/>
                    <a:pt x="1051" y="377"/>
                  </a:cubicBezTo>
                  <a:cubicBezTo>
                    <a:pt x="1051" y="377"/>
                    <a:pt x="1050" y="377"/>
                    <a:pt x="1050" y="377"/>
                  </a:cubicBezTo>
                  <a:cubicBezTo>
                    <a:pt x="1050" y="377"/>
                    <a:pt x="1050" y="377"/>
                    <a:pt x="1050" y="377"/>
                  </a:cubicBezTo>
                  <a:cubicBezTo>
                    <a:pt x="1049" y="377"/>
                    <a:pt x="1047" y="376"/>
                    <a:pt x="1046" y="375"/>
                  </a:cubicBezTo>
                  <a:cubicBezTo>
                    <a:pt x="1045" y="375"/>
                    <a:pt x="1045" y="375"/>
                    <a:pt x="1044" y="374"/>
                  </a:cubicBezTo>
                  <a:cubicBezTo>
                    <a:pt x="1044" y="375"/>
                    <a:pt x="1043" y="375"/>
                    <a:pt x="1042" y="375"/>
                  </a:cubicBezTo>
                  <a:cubicBezTo>
                    <a:pt x="1041" y="375"/>
                    <a:pt x="1040" y="375"/>
                    <a:pt x="1039" y="374"/>
                  </a:cubicBezTo>
                  <a:cubicBezTo>
                    <a:pt x="1039" y="375"/>
                    <a:pt x="1038" y="377"/>
                    <a:pt x="1037" y="378"/>
                  </a:cubicBezTo>
                  <a:cubicBezTo>
                    <a:pt x="1035" y="379"/>
                    <a:pt x="1032" y="381"/>
                    <a:pt x="1031" y="381"/>
                  </a:cubicBezTo>
                  <a:cubicBezTo>
                    <a:pt x="1030" y="381"/>
                    <a:pt x="1030" y="381"/>
                    <a:pt x="1030" y="381"/>
                  </a:cubicBezTo>
                  <a:cubicBezTo>
                    <a:pt x="1029" y="381"/>
                    <a:pt x="1027" y="381"/>
                    <a:pt x="1026" y="380"/>
                  </a:cubicBezTo>
                  <a:cubicBezTo>
                    <a:pt x="1026" y="380"/>
                    <a:pt x="1026" y="380"/>
                    <a:pt x="1026" y="380"/>
                  </a:cubicBezTo>
                  <a:cubicBezTo>
                    <a:pt x="1025" y="380"/>
                    <a:pt x="1025" y="380"/>
                    <a:pt x="1025" y="380"/>
                  </a:cubicBezTo>
                  <a:cubicBezTo>
                    <a:pt x="1024" y="380"/>
                    <a:pt x="1023" y="381"/>
                    <a:pt x="1022" y="381"/>
                  </a:cubicBezTo>
                  <a:cubicBezTo>
                    <a:pt x="1022" y="381"/>
                    <a:pt x="1022" y="381"/>
                    <a:pt x="1022" y="381"/>
                  </a:cubicBezTo>
                  <a:cubicBezTo>
                    <a:pt x="1018" y="381"/>
                    <a:pt x="1016" y="380"/>
                    <a:pt x="1016" y="379"/>
                  </a:cubicBezTo>
                  <a:cubicBezTo>
                    <a:pt x="1014" y="378"/>
                    <a:pt x="1013" y="377"/>
                    <a:pt x="1013" y="375"/>
                  </a:cubicBezTo>
                  <a:cubicBezTo>
                    <a:pt x="1013" y="375"/>
                    <a:pt x="1013" y="375"/>
                    <a:pt x="1013" y="375"/>
                  </a:cubicBezTo>
                  <a:cubicBezTo>
                    <a:pt x="1012" y="374"/>
                    <a:pt x="1011" y="373"/>
                    <a:pt x="1010" y="372"/>
                  </a:cubicBezTo>
                  <a:cubicBezTo>
                    <a:pt x="1009" y="372"/>
                    <a:pt x="1008" y="371"/>
                    <a:pt x="1007" y="370"/>
                  </a:cubicBezTo>
                  <a:cubicBezTo>
                    <a:pt x="1006" y="370"/>
                    <a:pt x="1006" y="369"/>
                    <a:pt x="1005" y="368"/>
                  </a:cubicBezTo>
                  <a:cubicBezTo>
                    <a:pt x="1005" y="368"/>
                    <a:pt x="1005" y="368"/>
                    <a:pt x="1005" y="368"/>
                  </a:cubicBezTo>
                  <a:cubicBezTo>
                    <a:pt x="1003" y="367"/>
                    <a:pt x="1002" y="366"/>
                    <a:pt x="1001" y="365"/>
                  </a:cubicBezTo>
                  <a:cubicBezTo>
                    <a:pt x="1000" y="364"/>
                    <a:pt x="999" y="363"/>
                    <a:pt x="998" y="362"/>
                  </a:cubicBezTo>
                  <a:cubicBezTo>
                    <a:pt x="998" y="361"/>
                    <a:pt x="998" y="360"/>
                    <a:pt x="997" y="360"/>
                  </a:cubicBezTo>
                  <a:cubicBezTo>
                    <a:pt x="997" y="360"/>
                    <a:pt x="997" y="359"/>
                    <a:pt x="995" y="357"/>
                  </a:cubicBezTo>
                  <a:cubicBezTo>
                    <a:pt x="994" y="357"/>
                    <a:pt x="994" y="357"/>
                    <a:pt x="993" y="356"/>
                  </a:cubicBezTo>
                  <a:cubicBezTo>
                    <a:pt x="992" y="355"/>
                    <a:pt x="991" y="354"/>
                    <a:pt x="990" y="353"/>
                  </a:cubicBezTo>
                  <a:cubicBezTo>
                    <a:pt x="989" y="352"/>
                    <a:pt x="989" y="351"/>
                    <a:pt x="988" y="350"/>
                  </a:cubicBezTo>
                  <a:cubicBezTo>
                    <a:pt x="988" y="349"/>
                    <a:pt x="988" y="349"/>
                    <a:pt x="988" y="349"/>
                  </a:cubicBezTo>
                  <a:cubicBezTo>
                    <a:pt x="987" y="348"/>
                    <a:pt x="987" y="347"/>
                    <a:pt x="987" y="347"/>
                  </a:cubicBezTo>
                  <a:cubicBezTo>
                    <a:pt x="986" y="347"/>
                    <a:pt x="985" y="347"/>
                    <a:pt x="985" y="346"/>
                  </a:cubicBezTo>
                  <a:cubicBezTo>
                    <a:pt x="985" y="346"/>
                    <a:pt x="985" y="346"/>
                    <a:pt x="985" y="346"/>
                  </a:cubicBezTo>
                  <a:cubicBezTo>
                    <a:pt x="984" y="346"/>
                    <a:pt x="984" y="346"/>
                    <a:pt x="984" y="346"/>
                  </a:cubicBezTo>
                  <a:cubicBezTo>
                    <a:pt x="984" y="346"/>
                    <a:pt x="984" y="346"/>
                    <a:pt x="984" y="346"/>
                  </a:cubicBezTo>
                  <a:cubicBezTo>
                    <a:pt x="983" y="347"/>
                    <a:pt x="981" y="347"/>
                    <a:pt x="979" y="348"/>
                  </a:cubicBezTo>
                  <a:cubicBezTo>
                    <a:pt x="979" y="348"/>
                    <a:pt x="978" y="348"/>
                    <a:pt x="975" y="348"/>
                  </a:cubicBezTo>
                  <a:cubicBezTo>
                    <a:pt x="975" y="348"/>
                    <a:pt x="974" y="348"/>
                    <a:pt x="974" y="348"/>
                  </a:cubicBezTo>
                  <a:cubicBezTo>
                    <a:pt x="969" y="348"/>
                    <a:pt x="969" y="348"/>
                    <a:pt x="969" y="348"/>
                  </a:cubicBezTo>
                  <a:cubicBezTo>
                    <a:pt x="969" y="7"/>
                    <a:pt x="969" y="7"/>
                    <a:pt x="969" y="7"/>
                  </a:cubicBezTo>
                  <a:cubicBezTo>
                    <a:pt x="562" y="0"/>
                    <a:pt x="562" y="0"/>
                    <a:pt x="562" y="0"/>
                  </a:cubicBezTo>
                  <a:cubicBezTo>
                    <a:pt x="562" y="0"/>
                    <a:pt x="562" y="0"/>
                    <a:pt x="562" y="0"/>
                  </a:cubicBezTo>
                  <a:cubicBezTo>
                    <a:pt x="560" y="0"/>
                    <a:pt x="560" y="0"/>
                    <a:pt x="560" y="0"/>
                  </a:cubicBezTo>
                  <a:cubicBezTo>
                    <a:pt x="557" y="0"/>
                    <a:pt x="557" y="0"/>
                    <a:pt x="557" y="0"/>
                  </a:cubicBezTo>
                  <a:cubicBezTo>
                    <a:pt x="528" y="789"/>
                    <a:pt x="528" y="789"/>
                    <a:pt x="528" y="789"/>
                  </a:cubicBezTo>
                  <a:cubicBezTo>
                    <a:pt x="5" y="763"/>
                    <a:pt x="5" y="763"/>
                    <a:pt x="5" y="763"/>
                  </a:cubicBezTo>
                  <a:cubicBezTo>
                    <a:pt x="4" y="763"/>
                    <a:pt x="4" y="763"/>
                    <a:pt x="3" y="763"/>
                  </a:cubicBezTo>
                  <a:cubicBezTo>
                    <a:pt x="3" y="763"/>
                    <a:pt x="3" y="764"/>
                    <a:pt x="3" y="764"/>
                  </a:cubicBezTo>
                  <a:cubicBezTo>
                    <a:pt x="3" y="765"/>
                    <a:pt x="3" y="766"/>
                    <a:pt x="2" y="767"/>
                  </a:cubicBezTo>
                  <a:cubicBezTo>
                    <a:pt x="3" y="767"/>
                    <a:pt x="3" y="768"/>
                    <a:pt x="3" y="769"/>
                  </a:cubicBezTo>
                  <a:cubicBezTo>
                    <a:pt x="3" y="770"/>
                    <a:pt x="3" y="773"/>
                    <a:pt x="1" y="775"/>
                  </a:cubicBezTo>
                  <a:cubicBezTo>
                    <a:pt x="1" y="776"/>
                    <a:pt x="1" y="776"/>
                    <a:pt x="1" y="776"/>
                  </a:cubicBezTo>
                  <a:cubicBezTo>
                    <a:pt x="1" y="777"/>
                    <a:pt x="1" y="779"/>
                    <a:pt x="0" y="780"/>
                  </a:cubicBezTo>
                  <a:cubicBezTo>
                    <a:pt x="1" y="780"/>
                    <a:pt x="2" y="781"/>
                    <a:pt x="3" y="782"/>
                  </a:cubicBezTo>
                  <a:cubicBezTo>
                    <a:pt x="3" y="782"/>
                    <a:pt x="3" y="783"/>
                    <a:pt x="4" y="783"/>
                  </a:cubicBezTo>
                  <a:cubicBezTo>
                    <a:pt x="4" y="783"/>
                    <a:pt x="5" y="784"/>
                    <a:pt x="5" y="784"/>
                  </a:cubicBezTo>
                  <a:cubicBezTo>
                    <a:pt x="6" y="784"/>
                    <a:pt x="6" y="785"/>
                    <a:pt x="7" y="786"/>
                  </a:cubicBezTo>
                  <a:cubicBezTo>
                    <a:pt x="7" y="786"/>
                    <a:pt x="8" y="786"/>
                    <a:pt x="9" y="786"/>
                  </a:cubicBezTo>
                  <a:cubicBezTo>
                    <a:pt x="10" y="787"/>
                    <a:pt x="11" y="789"/>
                    <a:pt x="12" y="789"/>
                  </a:cubicBezTo>
                  <a:cubicBezTo>
                    <a:pt x="12" y="790"/>
                    <a:pt x="13" y="791"/>
                    <a:pt x="13" y="792"/>
                  </a:cubicBezTo>
                  <a:cubicBezTo>
                    <a:pt x="14" y="792"/>
                    <a:pt x="14" y="792"/>
                    <a:pt x="14" y="793"/>
                  </a:cubicBezTo>
                  <a:cubicBezTo>
                    <a:pt x="18" y="801"/>
                    <a:pt x="18" y="801"/>
                    <a:pt x="18" y="801"/>
                  </a:cubicBezTo>
                  <a:cubicBezTo>
                    <a:pt x="19" y="800"/>
                    <a:pt x="19" y="800"/>
                    <a:pt x="19" y="800"/>
                  </a:cubicBezTo>
                  <a:cubicBezTo>
                    <a:pt x="20" y="800"/>
                    <a:pt x="22" y="800"/>
                    <a:pt x="22" y="800"/>
                  </a:cubicBezTo>
                  <a:cubicBezTo>
                    <a:pt x="23" y="801"/>
                    <a:pt x="25" y="803"/>
                    <a:pt x="26" y="803"/>
                  </a:cubicBezTo>
                  <a:cubicBezTo>
                    <a:pt x="27" y="804"/>
                    <a:pt x="30" y="804"/>
                    <a:pt x="31" y="805"/>
                  </a:cubicBezTo>
                  <a:cubicBezTo>
                    <a:pt x="32" y="806"/>
                    <a:pt x="32" y="808"/>
                    <a:pt x="32" y="810"/>
                  </a:cubicBezTo>
                  <a:cubicBezTo>
                    <a:pt x="33" y="811"/>
                    <a:pt x="35" y="813"/>
                    <a:pt x="36" y="814"/>
                  </a:cubicBezTo>
                  <a:cubicBezTo>
                    <a:pt x="36" y="815"/>
                    <a:pt x="36" y="817"/>
                    <a:pt x="37" y="818"/>
                  </a:cubicBezTo>
                  <a:cubicBezTo>
                    <a:pt x="37" y="819"/>
                    <a:pt x="38" y="821"/>
                    <a:pt x="38" y="823"/>
                  </a:cubicBezTo>
                  <a:cubicBezTo>
                    <a:pt x="39" y="824"/>
                    <a:pt x="41" y="827"/>
                    <a:pt x="42" y="828"/>
                  </a:cubicBezTo>
                  <a:cubicBezTo>
                    <a:pt x="42" y="829"/>
                    <a:pt x="42" y="831"/>
                    <a:pt x="43" y="833"/>
                  </a:cubicBezTo>
                  <a:cubicBezTo>
                    <a:pt x="43" y="834"/>
                    <a:pt x="43" y="836"/>
                    <a:pt x="44" y="837"/>
                  </a:cubicBezTo>
                  <a:cubicBezTo>
                    <a:pt x="45" y="838"/>
                    <a:pt x="48" y="838"/>
                    <a:pt x="48" y="839"/>
                  </a:cubicBezTo>
                  <a:cubicBezTo>
                    <a:pt x="49" y="840"/>
                    <a:pt x="49" y="842"/>
                    <a:pt x="49" y="843"/>
                  </a:cubicBezTo>
                  <a:cubicBezTo>
                    <a:pt x="50" y="844"/>
                    <a:pt x="51" y="847"/>
                    <a:pt x="52" y="848"/>
                  </a:cubicBezTo>
                  <a:cubicBezTo>
                    <a:pt x="52" y="849"/>
                    <a:pt x="51" y="851"/>
                    <a:pt x="52" y="852"/>
                  </a:cubicBezTo>
                  <a:cubicBezTo>
                    <a:pt x="52" y="853"/>
                    <a:pt x="54" y="855"/>
                    <a:pt x="55" y="856"/>
                  </a:cubicBezTo>
                  <a:cubicBezTo>
                    <a:pt x="56" y="857"/>
                    <a:pt x="59" y="856"/>
                    <a:pt x="60" y="857"/>
                  </a:cubicBezTo>
                  <a:cubicBezTo>
                    <a:pt x="60" y="857"/>
                    <a:pt x="61" y="859"/>
                    <a:pt x="61" y="860"/>
                  </a:cubicBezTo>
                  <a:cubicBezTo>
                    <a:pt x="62" y="861"/>
                    <a:pt x="63" y="862"/>
                    <a:pt x="64" y="863"/>
                  </a:cubicBezTo>
                  <a:cubicBezTo>
                    <a:pt x="65" y="863"/>
                    <a:pt x="67" y="863"/>
                    <a:pt x="67" y="863"/>
                  </a:cubicBezTo>
                  <a:cubicBezTo>
                    <a:pt x="68" y="863"/>
                    <a:pt x="69" y="865"/>
                    <a:pt x="70" y="866"/>
                  </a:cubicBezTo>
                  <a:cubicBezTo>
                    <a:pt x="71" y="866"/>
                    <a:pt x="73" y="868"/>
                    <a:pt x="74" y="869"/>
                  </a:cubicBezTo>
                  <a:cubicBezTo>
                    <a:pt x="75" y="869"/>
                    <a:pt x="78" y="868"/>
                    <a:pt x="79" y="868"/>
                  </a:cubicBezTo>
                  <a:cubicBezTo>
                    <a:pt x="80" y="869"/>
                    <a:pt x="82" y="869"/>
                    <a:pt x="83" y="870"/>
                  </a:cubicBezTo>
                  <a:cubicBezTo>
                    <a:pt x="84" y="871"/>
                    <a:pt x="85" y="874"/>
                    <a:pt x="86" y="874"/>
                  </a:cubicBezTo>
                  <a:cubicBezTo>
                    <a:pt x="87" y="875"/>
                    <a:pt x="89" y="874"/>
                    <a:pt x="90" y="875"/>
                  </a:cubicBezTo>
                  <a:cubicBezTo>
                    <a:pt x="91" y="875"/>
                    <a:pt x="92" y="877"/>
                    <a:pt x="92" y="878"/>
                  </a:cubicBezTo>
                  <a:cubicBezTo>
                    <a:pt x="92" y="879"/>
                    <a:pt x="92" y="882"/>
                    <a:pt x="92" y="882"/>
                  </a:cubicBezTo>
                  <a:cubicBezTo>
                    <a:pt x="93" y="883"/>
                    <a:pt x="95" y="884"/>
                    <a:pt x="96" y="885"/>
                  </a:cubicBezTo>
                  <a:cubicBezTo>
                    <a:pt x="97" y="886"/>
                    <a:pt x="98" y="887"/>
                    <a:pt x="98" y="888"/>
                  </a:cubicBezTo>
                  <a:cubicBezTo>
                    <a:pt x="100" y="888"/>
                    <a:pt x="103" y="888"/>
                    <a:pt x="103" y="889"/>
                  </a:cubicBezTo>
                  <a:cubicBezTo>
                    <a:pt x="105" y="890"/>
                    <a:pt x="105" y="893"/>
                    <a:pt x="106" y="894"/>
                  </a:cubicBezTo>
                  <a:cubicBezTo>
                    <a:pt x="106" y="896"/>
                    <a:pt x="107" y="899"/>
                    <a:pt x="108" y="900"/>
                  </a:cubicBezTo>
                  <a:cubicBezTo>
                    <a:pt x="109" y="901"/>
                    <a:pt x="112" y="903"/>
                    <a:pt x="112" y="904"/>
                  </a:cubicBezTo>
                  <a:cubicBezTo>
                    <a:pt x="113" y="906"/>
                    <a:pt x="113" y="909"/>
                    <a:pt x="114" y="910"/>
                  </a:cubicBezTo>
                  <a:cubicBezTo>
                    <a:pt x="115" y="911"/>
                    <a:pt x="117" y="912"/>
                    <a:pt x="118" y="912"/>
                  </a:cubicBezTo>
                  <a:cubicBezTo>
                    <a:pt x="118" y="912"/>
                    <a:pt x="120" y="913"/>
                    <a:pt x="121" y="913"/>
                  </a:cubicBezTo>
                  <a:cubicBezTo>
                    <a:pt x="121" y="914"/>
                    <a:pt x="122" y="916"/>
                    <a:pt x="123" y="916"/>
                  </a:cubicBezTo>
                  <a:cubicBezTo>
                    <a:pt x="124" y="917"/>
                    <a:pt x="127" y="918"/>
                    <a:pt x="128" y="919"/>
                  </a:cubicBezTo>
                  <a:cubicBezTo>
                    <a:pt x="129" y="919"/>
                    <a:pt x="130" y="920"/>
                    <a:pt x="131" y="920"/>
                  </a:cubicBezTo>
                  <a:cubicBezTo>
                    <a:pt x="132" y="921"/>
                    <a:pt x="132" y="923"/>
                    <a:pt x="133" y="923"/>
                  </a:cubicBezTo>
                  <a:cubicBezTo>
                    <a:pt x="134" y="924"/>
                    <a:pt x="136" y="924"/>
                    <a:pt x="137" y="925"/>
                  </a:cubicBezTo>
                  <a:cubicBezTo>
                    <a:pt x="138" y="926"/>
                    <a:pt x="140" y="928"/>
                    <a:pt x="140" y="929"/>
                  </a:cubicBezTo>
                  <a:cubicBezTo>
                    <a:pt x="141" y="930"/>
                    <a:pt x="141" y="932"/>
                    <a:pt x="142" y="932"/>
                  </a:cubicBezTo>
                  <a:cubicBezTo>
                    <a:pt x="142" y="934"/>
                    <a:pt x="141" y="936"/>
                    <a:pt x="141" y="938"/>
                  </a:cubicBezTo>
                  <a:cubicBezTo>
                    <a:pt x="142" y="939"/>
                    <a:pt x="143" y="942"/>
                    <a:pt x="145" y="943"/>
                  </a:cubicBezTo>
                  <a:cubicBezTo>
                    <a:pt x="146" y="943"/>
                    <a:pt x="149" y="944"/>
                    <a:pt x="150" y="944"/>
                  </a:cubicBezTo>
                  <a:cubicBezTo>
                    <a:pt x="151" y="945"/>
                    <a:pt x="153" y="948"/>
                    <a:pt x="154" y="949"/>
                  </a:cubicBezTo>
                  <a:cubicBezTo>
                    <a:pt x="154" y="951"/>
                    <a:pt x="156" y="953"/>
                    <a:pt x="157" y="954"/>
                  </a:cubicBezTo>
                  <a:cubicBezTo>
                    <a:pt x="158" y="955"/>
                    <a:pt x="160" y="958"/>
                    <a:pt x="162" y="959"/>
                  </a:cubicBezTo>
                  <a:cubicBezTo>
                    <a:pt x="163" y="959"/>
                    <a:pt x="166" y="960"/>
                    <a:pt x="167" y="961"/>
                  </a:cubicBezTo>
                  <a:cubicBezTo>
                    <a:pt x="168" y="962"/>
                    <a:pt x="169" y="964"/>
                    <a:pt x="169" y="965"/>
                  </a:cubicBezTo>
                  <a:cubicBezTo>
                    <a:pt x="169" y="966"/>
                    <a:pt x="168" y="968"/>
                    <a:pt x="169" y="969"/>
                  </a:cubicBezTo>
                  <a:cubicBezTo>
                    <a:pt x="170" y="970"/>
                    <a:pt x="173" y="969"/>
                    <a:pt x="174" y="970"/>
                  </a:cubicBezTo>
                  <a:cubicBezTo>
                    <a:pt x="175" y="970"/>
                    <a:pt x="176" y="972"/>
                    <a:pt x="177" y="973"/>
                  </a:cubicBezTo>
                  <a:cubicBezTo>
                    <a:pt x="177" y="973"/>
                    <a:pt x="178" y="975"/>
                    <a:pt x="178" y="975"/>
                  </a:cubicBezTo>
                  <a:cubicBezTo>
                    <a:pt x="179" y="976"/>
                    <a:pt x="182" y="974"/>
                    <a:pt x="183" y="975"/>
                  </a:cubicBezTo>
                  <a:cubicBezTo>
                    <a:pt x="184" y="975"/>
                    <a:pt x="185" y="978"/>
                    <a:pt x="186" y="978"/>
                  </a:cubicBezTo>
                  <a:cubicBezTo>
                    <a:pt x="186" y="979"/>
                    <a:pt x="187" y="980"/>
                    <a:pt x="188" y="980"/>
                  </a:cubicBezTo>
                  <a:cubicBezTo>
                    <a:pt x="189" y="980"/>
                    <a:pt x="191" y="978"/>
                    <a:pt x="192" y="979"/>
                  </a:cubicBezTo>
                  <a:cubicBezTo>
                    <a:pt x="192" y="979"/>
                    <a:pt x="193" y="981"/>
                    <a:pt x="194" y="981"/>
                  </a:cubicBezTo>
                  <a:cubicBezTo>
                    <a:pt x="195" y="982"/>
                    <a:pt x="197" y="983"/>
                    <a:pt x="198" y="983"/>
                  </a:cubicBezTo>
                  <a:cubicBezTo>
                    <a:pt x="199" y="984"/>
                    <a:pt x="201" y="987"/>
                    <a:pt x="202" y="988"/>
                  </a:cubicBezTo>
                  <a:cubicBezTo>
                    <a:pt x="204" y="989"/>
                    <a:pt x="207" y="988"/>
                    <a:pt x="209" y="989"/>
                  </a:cubicBezTo>
                  <a:cubicBezTo>
                    <a:pt x="210" y="990"/>
                    <a:pt x="210" y="993"/>
                    <a:pt x="211" y="995"/>
                  </a:cubicBezTo>
                  <a:cubicBezTo>
                    <a:pt x="211" y="996"/>
                    <a:pt x="213" y="997"/>
                    <a:pt x="214" y="998"/>
                  </a:cubicBezTo>
                  <a:cubicBezTo>
                    <a:pt x="215" y="999"/>
                    <a:pt x="217" y="1000"/>
                    <a:pt x="218" y="1000"/>
                  </a:cubicBezTo>
                  <a:cubicBezTo>
                    <a:pt x="219" y="1001"/>
                    <a:pt x="222" y="1000"/>
                    <a:pt x="223" y="1001"/>
                  </a:cubicBezTo>
                  <a:cubicBezTo>
                    <a:pt x="224" y="1001"/>
                    <a:pt x="226" y="1003"/>
                    <a:pt x="226" y="1004"/>
                  </a:cubicBezTo>
                  <a:cubicBezTo>
                    <a:pt x="227" y="1005"/>
                    <a:pt x="227" y="1007"/>
                    <a:pt x="227" y="1008"/>
                  </a:cubicBezTo>
                  <a:cubicBezTo>
                    <a:pt x="227" y="1008"/>
                    <a:pt x="226" y="1010"/>
                    <a:pt x="227" y="1011"/>
                  </a:cubicBezTo>
                  <a:cubicBezTo>
                    <a:pt x="227" y="1012"/>
                    <a:pt x="228" y="1014"/>
                    <a:pt x="229" y="1015"/>
                  </a:cubicBezTo>
                  <a:cubicBezTo>
                    <a:pt x="230" y="1016"/>
                    <a:pt x="232" y="1016"/>
                    <a:pt x="233" y="1016"/>
                  </a:cubicBezTo>
                  <a:cubicBezTo>
                    <a:pt x="233" y="1016"/>
                    <a:pt x="235" y="1016"/>
                    <a:pt x="235" y="1016"/>
                  </a:cubicBezTo>
                  <a:cubicBezTo>
                    <a:pt x="236" y="1016"/>
                    <a:pt x="237" y="1019"/>
                    <a:pt x="238" y="1020"/>
                  </a:cubicBezTo>
                  <a:cubicBezTo>
                    <a:pt x="238" y="1021"/>
                    <a:pt x="240" y="1023"/>
                    <a:pt x="240" y="1025"/>
                  </a:cubicBezTo>
                  <a:cubicBezTo>
                    <a:pt x="240" y="1026"/>
                    <a:pt x="240" y="1030"/>
                    <a:pt x="241" y="1032"/>
                  </a:cubicBezTo>
                  <a:cubicBezTo>
                    <a:pt x="241" y="1034"/>
                    <a:pt x="243" y="1037"/>
                    <a:pt x="244" y="1038"/>
                  </a:cubicBezTo>
                  <a:cubicBezTo>
                    <a:pt x="244" y="1039"/>
                    <a:pt x="243" y="1041"/>
                    <a:pt x="243" y="1042"/>
                  </a:cubicBezTo>
                  <a:cubicBezTo>
                    <a:pt x="243" y="1044"/>
                    <a:pt x="244" y="1046"/>
                    <a:pt x="244" y="1047"/>
                  </a:cubicBezTo>
                  <a:cubicBezTo>
                    <a:pt x="244" y="1048"/>
                    <a:pt x="243" y="1051"/>
                    <a:pt x="243" y="1052"/>
                  </a:cubicBezTo>
                  <a:cubicBezTo>
                    <a:pt x="243" y="1053"/>
                    <a:pt x="244" y="1054"/>
                    <a:pt x="245" y="1055"/>
                  </a:cubicBezTo>
                  <a:cubicBezTo>
                    <a:pt x="246" y="1056"/>
                    <a:pt x="248" y="1056"/>
                    <a:pt x="249" y="1056"/>
                  </a:cubicBezTo>
                  <a:cubicBezTo>
                    <a:pt x="249" y="1057"/>
                    <a:pt x="250" y="1058"/>
                    <a:pt x="251" y="1059"/>
                  </a:cubicBezTo>
                  <a:cubicBezTo>
                    <a:pt x="251" y="1060"/>
                    <a:pt x="250" y="1062"/>
                    <a:pt x="251" y="1063"/>
                  </a:cubicBezTo>
                  <a:cubicBezTo>
                    <a:pt x="251" y="1064"/>
                    <a:pt x="253" y="1064"/>
                    <a:pt x="254" y="1065"/>
                  </a:cubicBezTo>
                  <a:cubicBezTo>
                    <a:pt x="254" y="1066"/>
                    <a:pt x="256" y="1067"/>
                    <a:pt x="257" y="1068"/>
                  </a:cubicBezTo>
                  <a:cubicBezTo>
                    <a:pt x="257" y="1069"/>
                    <a:pt x="259" y="1071"/>
                    <a:pt x="259" y="1072"/>
                  </a:cubicBezTo>
                  <a:cubicBezTo>
                    <a:pt x="259" y="1073"/>
                    <a:pt x="257" y="1076"/>
                    <a:pt x="258" y="1077"/>
                  </a:cubicBezTo>
                  <a:cubicBezTo>
                    <a:pt x="258" y="1077"/>
                    <a:pt x="261" y="1077"/>
                    <a:pt x="262" y="1078"/>
                  </a:cubicBezTo>
                  <a:cubicBezTo>
                    <a:pt x="262" y="1078"/>
                    <a:pt x="263" y="1080"/>
                    <a:pt x="264" y="1081"/>
                  </a:cubicBezTo>
                  <a:cubicBezTo>
                    <a:pt x="264" y="1082"/>
                    <a:pt x="264" y="1084"/>
                    <a:pt x="264" y="1085"/>
                  </a:cubicBezTo>
                  <a:cubicBezTo>
                    <a:pt x="265" y="1087"/>
                    <a:pt x="267" y="1088"/>
                    <a:pt x="268" y="1090"/>
                  </a:cubicBezTo>
                  <a:cubicBezTo>
                    <a:pt x="268" y="1091"/>
                    <a:pt x="268" y="1093"/>
                    <a:pt x="268" y="1094"/>
                  </a:cubicBezTo>
                  <a:cubicBezTo>
                    <a:pt x="268" y="1095"/>
                    <a:pt x="267" y="1096"/>
                    <a:pt x="266" y="1097"/>
                  </a:cubicBezTo>
                  <a:cubicBezTo>
                    <a:pt x="266" y="1097"/>
                    <a:pt x="265" y="1099"/>
                    <a:pt x="265" y="1100"/>
                  </a:cubicBezTo>
                  <a:cubicBezTo>
                    <a:pt x="265" y="1102"/>
                    <a:pt x="268" y="1104"/>
                    <a:pt x="268" y="1106"/>
                  </a:cubicBezTo>
                  <a:cubicBezTo>
                    <a:pt x="268" y="1107"/>
                    <a:pt x="268" y="1108"/>
                    <a:pt x="267" y="1109"/>
                  </a:cubicBezTo>
                  <a:cubicBezTo>
                    <a:pt x="267" y="1110"/>
                    <a:pt x="265" y="1110"/>
                    <a:pt x="265" y="1111"/>
                  </a:cubicBezTo>
                  <a:cubicBezTo>
                    <a:pt x="264" y="1111"/>
                    <a:pt x="264" y="1113"/>
                    <a:pt x="263" y="1113"/>
                  </a:cubicBezTo>
                  <a:cubicBezTo>
                    <a:pt x="263" y="1115"/>
                    <a:pt x="263" y="1117"/>
                    <a:pt x="264" y="1119"/>
                  </a:cubicBezTo>
                  <a:cubicBezTo>
                    <a:pt x="264" y="1120"/>
                    <a:pt x="266" y="1121"/>
                    <a:pt x="266" y="1122"/>
                  </a:cubicBezTo>
                  <a:cubicBezTo>
                    <a:pt x="267" y="1123"/>
                    <a:pt x="267" y="1124"/>
                    <a:pt x="267" y="1124"/>
                  </a:cubicBezTo>
                  <a:cubicBezTo>
                    <a:pt x="268" y="1126"/>
                    <a:pt x="266" y="1128"/>
                    <a:pt x="266" y="1129"/>
                  </a:cubicBezTo>
                  <a:cubicBezTo>
                    <a:pt x="265" y="1130"/>
                    <a:pt x="267" y="1132"/>
                    <a:pt x="267" y="1134"/>
                  </a:cubicBezTo>
                  <a:cubicBezTo>
                    <a:pt x="268" y="1135"/>
                    <a:pt x="268" y="1138"/>
                    <a:pt x="269" y="1139"/>
                  </a:cubicBezTo>
                  <a:cubicBezTo>
                    <a:pt x="269" y="1140"/>
                    <a:pt x="269" y="1142"/>
                    <a:pt x="269" y="1143"/>
                  </a:cubicBezTo>
                  <a:cubicBezTo>
                    <a:pt x="270" y="1144"/>
                    <a:pt x="271" y="1144"/>
                    <a:pt x="272" y="1145"/>
                  </a:cubicBezTo>
                  <a:cubicBezTo>
                    <a:pt x="272" y="1146"/>
                    <a:pt x="273" y="1148"/>
                    <a:pt x="274" y="1149"/>
                  </a:cubicBezTo>
                  <a:cubicBezTo>
                    <a:pt x="274" y="1150"/>
                    <a:pt x="274" y="1151"/>
                    <a:pt x="275" y="1152"/>
                  </a:cubicBezTo>
                  <a:cubicBezTo>
                    <a:pt x="276" y="1154"/>
                    <a:pt x="279" y="1155"/>
                    <a:pt x="280" y="1157"/>
                  </a:cubicBezTo>
                  <a:cubicBezTo>
                    <a:pt x="281" y="1158"/>
                    <a:pt x="283" y="1163"/>
                    <a:pt x="283" y="1165"/>
                  </a:cubicBezTo>
                  <a:cubicBezTo>
                    <a:pt x="284" y="1166"/>
                    <a:pt x="283" y="1170"/>
                    <a:pt x="283" y="1172"/>
                  </a:cubicBezTo>
                  <a:cubicBezTo>
                    <a:pt x="284" y="1173"/>
                    <a:pt x="285" y="1175"/>
                    <a:pt x="286" y="1176"/>
                  </a:cubicBezTo>
                  <a:cubicBezTo>
                    <a:pt x="286" y="1177"/>
                    <a:pt x="286" y="1179"/>
                    <a:pt x="287" y="1180"/>
                  </a:cubicBezTo>
                  <a:cubicBezTo>
                    <a:pt x="287" y="1181"/>
                    <a:pt x="288" y="1184"/>
                    <a:pt x="289" y="1185"/>
                  </a:cubicBezTo>
                  <a:cubicBezTo>
                    <a:pt x="290" y="1186"/>
                    <a:pt x="293" y="1188"/>
                    <a:pt x="295" y="1189"/>
                  </a:cubicBezTo>
                  <a:cubicBezTo>
                    <a:pt x="296" y="1190"/>
                    <a:pt x="297" y="1193"/>
                    <a:pt x="299" y="1195"/>
                  </a:cubicBezTo>
                  <a:cubicBezTo>
                    <a:pt x="300" y="1196"/>
                    <a:pt x="303" y="1196"/>
                    <a:pt x="304" y="1197"/>
                  </a:cubicBezTo>
                  <a:cubicBezTo>
                    <a:pt x="305" y="1198"/>
                    <a:pt x="307" y="1200"/>
                    <a:pt x="307" y="1201"/>
                  </a:cubicBezTo>
                  <a:cubicBezTo>
                    <a:pt x="308" y="1202"/>
                    <a:pt x="309" y="1204"/>
                    <a:pt x="310" y="1205"/>
                  </a:cubicBezTo>
                  <a:cubicBezTo>
                    <a:pt x="310" y="1206"/>
                    <a:pt x="312" y="1206"/>
                    <a:pt x="313" y="1206"/>
                  </a:cubicBezTo>
                  <a:cubicBezTo>
                    <a:pt x="314" y="1207"/>
                    <a:pt x="316" y="1208"/>
                    <a:pt x="316" y="1209"/>
                  </a:cubicBezTo>
                  <a:cubicBezTo>
                    <a:pt x="317" y="1209"/>
                    <a:pt x="319" y="1208"/>
                    <a:pt x="320" y="1208"/>
                  </a:cubicBezTo>
                  <a:cubicBezTo>
                    <a:pt x="322" y="1208"/>
                    <a:pt x="324" y="1209"/>
                    <a:pt x="325" y="1209"/>
                  </a:cubicBezTo>
                  <a:cubicBezTo>
                    <a:pt x="326" y="1210"/>
                    <a:pt x="329" y="1212"/>
                    <a:pt x="330" y="1213"/>
                  </a:cubicBezTo>
                  <a:cubicBezTo>
                    <a:pt x="331" y="1214"/>
                    <a:pt x="332" y="1216"/>
                    <a:pt x="333" y="1218"/>
                  </a:cubicBezTo>
                  <a:cubicBezTo>
                    <a:pt x="333" y="1219"/>
                    <a:pt x="333" y="1221"/>
                    <a:pt x="334" y="1222"/>
                  </a:cubicBezTo>
                  <a:cubicBezTo>
                    <a:pt x="335" y="1223"/>
                    <a:pt x="337" y="1223"/>
                    <a:pt x="337" y="1224"/>
                  </a:cubicBezTo>
                  <a:cubicBezTo>
                    <a:pt x="338" y="1224"/>
                    <a:pt x="338" y="1225"/>
                    <a:pt x="339" y="1226"/>
                  </a:cubicBezTo>
                  <a:cubicBezTo>
                    <a:pt x="339" y="1227"/>
                    <a:pt x="339" y="1229"/>
                    <a:pt x="339" y="1229"/>
                  </a:cubicBezTo>
                  <a:cubicBezTo>
                    <a:pt x="339" y="1230"/>
                    <a:pt x="340" y="1230"/>
                    <a:pt x="341" y="1231"/>
                  </a:cubicBezTo>
                  <a:cubicBezTo>
                    <a:pt x="342" y="1232"/>
                    <a:pt x="343" y="1234"/>
                    <a:pt x="344" y="1234"/>
                  </a:cubicBezTo>
                  <a:cubicBezTo>
                    <a:pt x="345" y="1235"/>
                    <a:pt x="347" y="1234"/>
                    <a:pt x="348" y="1235"/>
                  </a:cubicBezTo>
                  <a:cubicBezTo>
                    <a:pt x="349" y="1235"/>
                    <a:pt x="350" y="1238"/>
                    <a:pt x="351" y="1238"/>
                  </a:cubicBezTo>
                  <a:cubicBezTo>
                    <a:pt x="351" y="1239"/>
                    <a:pt x="352" y="1241"/>
                    <a:pt x="353" y="1241"/>
                  </a:cubicBezTo>
                  <a:cubicBezTo>
                    <a:pt x="354" y="1242"/>
                    <a:pt x="356" y="1242"/>
                    <a:pt x="357" y="1243"/>
                  </a:cubicBezTo>
                  <a:cubicBezTo>
                    <a:pt x="358" y="1244"/>
                    <a:pt x="361" y="1246"/>
                    <a:pt x="362" y="1247"/>
                  </a:cubicBezTo>
                  <a:cubicBezTo>
                    <a:pt x="363" y="1248"/>
                    <a:pt x="365" y="1249"/>
                    <a:pt x="366" y="1250"/>
                  </a:cubicBezTo>
                  <a:cubicBezTo>
                    <a:pt x="368" y="1250"/>
                    <a:pt x="370" y="1250"/>
                    <a:pt x="371" y="1250"/>
                  </a:cubicBezTo>
                  <a:cubicBezTo>
                    <a:pt x="372" y="1250"/>
                    <a:pt x="375" y="1250"/>
                    <a:pt x="376" y="1251"/>
                  </a:cubicBezTo>
                  <a:cubicBezTo>
                    <a:pt x="378" y="1251"/>
                    <a:pt x="380" y="1252"/>
                    <a:pt x="381" y="1252"/>
                  </a:cubicBezTo>
                  <a:cubicBezTo>
                    <a:pt x="382" y="1253"/>
                    <a:pt x="385" y="1254"/>
                    <a:pt x="386" y="1254"/>
                  </a:cubicBezTo>
                  <a:cubicBezTo>
                    <a:pt x="387" y="1255"/>
                    <a:pt x="391" y="1254"/>
                    <a:pt x="392" y="1255"/>
                  </a:cubicBezTo>
                  <a:cubicBezTo>
                    <a:pt x="394" y="1255"/>
                    <a:pt x="396" y="1257"/>
                    <a:pt x="396" y="1258"/>
                  </a:cubicBezTo>
                  <a:cubicBezTo>
                    <a:pt x="397" y="1258"/>
                    <a:pt x="398" y="1260"/>
                    <a:pt x="398" y="1261"/>
                  </a:cubicBezTo>
                  <a:cubicBezTo>
                    <a:pt x="399" y="1262"/>
                    <a:pt x="400" y="1265"/>
                    <a:pt x="401" y="1266"/>
                  </a:cubicBezTo>
                  <a:cubicBezTo>
                    <a:pt x="402" y="1267"/>
                    <a:pt x="404" y="1268"/>
                    <a:pt x="406" y="1269"/>
                  </a:cubicBezTo>
                  <a:cubicBezTo>
                    <a:pt x="407" y="1270"/>
                    <a:pt x="409" y="1271"/>
                    <a:pt x="410" y="1272"/>
                  </a:cubicBezTo>
                  <a:cubicBezTo>
                    <a:pt x="411" y="1272"/>
                    <a:pt x="414" y="1272"/>
                    <a:pt x="415" y="1273"/>
                  </a:cubicBezTo>
                  <a:cubicBezTo>
                    <a:pt x="416" y="1273"/>
                    <a:pt x="416" y="1275"/>
                    <a:pt x="417" y="1276"/>
                  </a:cubicBezTo>
                  <a:cubicBezTo>
                    <a:pt x="419" y="1276"/>
                    <a:pt x="421" y="1275"/>
                    <a:pt x="422" y="1276"/>
                  </a:cubicBezTo>
                  <a:cubicBezTo>
                    <a:pt x="423" y="1276"/>
                    <a:pt x="425" y="1278"/>
                    <a:pt x="426" y="1278"/>
                  </a:cubicBezTo>
                  <a:cubicBezTo>
                    <a:pt x="427" y="1279"/>
                    <a:pt x="429" y="1277"/>
                    <a:pt x="430" y="1277"/>
                  </a:cubicBezTo>
                  <a:cubicBezTo>
                    <a:pt x="431" y="1277"/>
                    <a:pt x="433" y="1278"/>
                    <a:pt x="434" y="1279"/>
                  </a:cubicBezTo>
                  <a:cubicBezTo>
                    <a:pt x="435" y="1279"/>
                    <a:pt x="436" y="1281"/>
                    <a:pt x="436" y="1282"/>
                  </a:cubicBezTo>
                  <a:cubicBezTo>
                    <a:pt x="438" y="1283"/>
                    <a:pt x="441" y="1285"/>
                    <a:pt x="442" y="1286"/>
                  </a:cubicBezTo>
                  <a:cubicBezTo>
                    <a:pt x="442" y="1287"/>
                    <a:pt x="443" y="1290"/>
                    <a:pt x="444" y="1291"/>
                  </a:cubicBezTo>
                  <a:cubicBezTo>
                    <a:pt x="445" y="1292"/>
                    <a:pt x="447" y="1293"/>
                    <a:pt x="448" y="1294"/>
                  </a:cubicBezTo>
                  <a:cubicBezTo>
                    <a:pt x="448" y="1294"/>
                    <a:pt x="449" y="1295"/>
                    <a:pt x="450" y="1296"/>
                  </a:cubicBezTo>
                  <a:cubicBezTo>
                    <a:pt x="450" y="1297"/>
                    <a:pt x="451" y="1298"/>
                    <a:pt x="451" y="1299"/>
                  </a:cubicBezTo>
                  <a:cubicBezTo>
                    <a:pt x="453" y="1299"/>
                    <a:pt x="455" y="1299"/>
                    <a:pt x="457" y="1300"/>
                  </a:cubicBezTo>
                  <a:cubicBezTo>
                    <a:pt x="458" y="1300"/>
                    <a:pt x="459" y="1301"/>
                    <a:pt x="460" y="1301"/>
                  </a:cubicBezTo>
                  <a:cubicBezTo>
                    <a:pt x="461" y="1301"/>
                    <a:pt x="462" y="1298"/>
                    <a:pt x="463" y="1298"/>
                  </a:cubicBezTo>
                  <a:cubicBezTo>
                    <a:pt x="464" y="1298"/>
                    <a:pt x="466" y="1300"/>
                    <a:pt x="466" y="1300"/>
                  </a:cubicBezTo>
                  <a:cubicBezTo>
                    <a:pt x="467" y="1301"/>
                    <a:pt x="466" y="1303"/>
                    <a:pt x="467" y="1303"/>
                  </a:cubicBezTo>
                  <a:cubicBezTo>
                    <a:pt x="467" y="1304"/>
                    <a:pt x="469" y="1304"/>
                    <a:pt x="470" y="1305"/>
                  </a:cubicBezTo>
                  <a:cubicBezTo>
                    <a:pt x="470" y="1305"/>
                    <a:pt x="471" y="1307"/>
                    <a:pt x="472" y="1307"/>
                  </a:cubicBezTo>
                  <a:cubicBezTo>
                    <a:pt x="473" y="1308"/>
                    <a:pt x="475" y="1308"/>
                    <a:pt x="476" y="1308"/>
                  </a:cubicBezTo>
                  <a:cubicBezTo>
                    <a:pt x="477" y="1308"/>
                    <a:pt x="479" y="1308"/>
                    <a:pt x="481" y="1307"/>
                  </a:cubicBezTo>
                  <a:cubicBezTo>
                    <a:pt x="482" y="1307"/>
                    <a:pt x="485" y="1307"/>
                    <a:pt x="486" y="1308"/>
                  </a:cubicBezTo>
                  <a:cubicBezTo>
                    <a:pt x="487" y="1308"/>
                    <a:pt x="488" y="1309"/>
                    <a:pt x="489" y="1309"/>
                  </a:cubicBezTo>
                  <a:cubicBezTo>
                    <a:pt x="490" y="1310"/>
                    <a:pt x="492" y="1311"/>
                    <a:pt x="493" y="1311"/>
                  </a:cubicBezTo>
                  <a:cubicBezTo>
                    <a:pt x="494" y="1311"/>
                    <a:pt x="496" y="1310"/>
                    <a:pt x="496" y="1309"/>
                  </a:cubicBezTo>
                  <a:cubicBezTo>
                    <a:pt x="497" y="1308"/>
                    <a:pt x="497" y="1306"/>
                    <a:pt x="498" y="1305"/>
                  </a:cubicBezTo>
                  <a:cubicBezTo>
                    <a:pt x="498" y="1304"/>
                    <a:pt x="500" y="1303"/>
                    <a:pt x="500" y="1303"/>
                  </a:cubicBezTo>
                  <a:cubicBezTo>
                    <a:pt x="500" y="1302"/>
                    <a:pt x="501" y="1300"/>
                    <a:pt x="501" y="1299"/>
                  </a:cubicBezTo>
                  <a:cubicBezTo>
                    <a:pt x="501" y="1298"/>
                    <a:pt x="501" y="1296"/>
                    <a:pt x="502" y="1296"/>
                  </a:cubicBezTo>
                  <a:cubicBezTo>
                    <a:pt x="502" y="1295"/>
                    <a:pt x="503" y="1295"/>
                    <a:pt x="504" y="1294"/>
                  </a:cubicBezTo>
                  <a:cubicBezTo>
                    <a:pt x="504" y="1294"/>
                    <a:pt x="505" y="1292"/>
                    <a:pt x="506" y="1291"/>
                  </a:cubicBezTo>
                  <a:cubicBezTo>
                    <a:pt x="506" y="1291"/>
                    <a:pt x="508" y="1291"/>
                    <a:pt x="508" y="1291"/>
                  </a:cubicBezTo>
                  <a:cubicBezTo>
                    <a:pt x="509" y="1290"/>
                    <a:pt x="511" y="1290"/>
                    <a:pt x="512" y="1289"/>
                  </a:cubicBezTo>
                  <a:cubicBezTo>
                    <a:pt x="512" y="1288"/>
                    <a:pt x="513" y="1286"/>
                    <a:pt x="513" y="1285"/>
                  </a:cubicBezTo>
                  <a:cubicBezTo>
                    <a:pt x="514" y="1284"/>
                    <a:pt x="516" y="1283"/>
                    <a:pt x="516" y="1282"/>
                  </a:cubicBezTo>
                  <a:cubicBezTo>
                    <a:pt x="517" y="1281"/>
                    <a:pt x="516" y="1278"/>
                    <a:pt x="517" y="1277"/>
                  </a:cubicBezTo>
                  <a:cubicBezTo>
                    <a:pt x="517" y="1276"/>
                    <a:pt x="518" y="1275"/>
                    <a:pt x="519" y="1275"/>
                  </a:cubicBezTo>
                  <a:cubicBezTo>
                    <a:pt x="520" y="1275"/>
                    <a:pt x="522" y="1276"/>
                    <a:pt x="523" y="1276"/>
                  </a:cubicBezTo>
                  <a:cubicBezTo>
                    <a:pt x="524" y="1276"/>
                    <a:pt x="525" y="1274"/>
                    <a:pt x="526" y="1274"/>
                  </a:cubicBezTo>
                  <a:cubicBezTo>
                    <a:pt x="527" y="1274"/>
                    <a:pt x="528" y="1274"/>
                    <a:pt x="528" y="1274"/>
                  </a:cubicBezTo>
                  <a:cubicBezTo>
                    <a:pt x="529" y="1273"/>
                    <a:pt x="529" y="1271"/>
                    <a:pt x="530" y="1271"/>
                  </a:cubicBezTo>
                  <a:cubicBezTo>
                    <a:pt x="531" y="1270"/>
                    <a:pt x="532" y="1271"/>
                    <a:pt x="533" y="1271"/>
                  </a:cubicBezTo>
                  <a:cubicBezTo>
                    <a:pt x="534" y="1271"/>
                    <a:pt x="535" y="1270"/>
                    <a:pt x="536" y="1270"/>
                  </a:cubicBezTo>
                  <a:cubicBezTo>
                    <a:pt x="536" y="1269"/>
                    <a:pt x="537" y="1267"/>
                    <a:pt x="537" y="1266"/>
                  </a:cubicBezTo>
                  <a:cubicBezTo>
                    <a:pt x="537" y="1266"/>
                    <a:pt x="535" y="1265"/>
                    <a:pt x="535" y="1265"/>
                  </a:cubicBezTo>
                  <a:cubicBezTo>
                    <a:pt x="534" y="1264"/>
                    <a:pt x="532" y="1264"/>
                    <a:pt x="532" y="1263"/>
                  </a:cubicBezTo>
                  <a:cubicBezTo>
                    <a:pt x="531" y="1263"/>
                    <a:pt x="530" y="1261"/>
                    <a:pt x="531" y="1260"/>
                  </a:cubicBezTo>
                  <a:cubicBezTo>
                    <a:pt x="531" y="1259"/>
                    <a:pt x="533" y="1258"/>
                    <a:pt x="534" y="1257"/>
                  </a:cubicBezTo>
                  <a:cubicBezTo>
                    <a:pt x="534" y="1256"/>
                    <a:pt x="535" y="1254"/>
                    <a:pt x="535" y="1253"/>
                  </a:cubicBezTo>
                  <a:cubicBezTo>
                    <a:pt x="536" y="1252"/>
                    <a:pt x="535" y="1249"/>
                    <a:pt x="536" y="1248"/>
                  </a:cubicBezTo>
                  <a:cubicBezTo>
                    <a:pt x="537" y="1247"/>
                    <a:pt x="539" y="1247"/>
                    <a:pt x="540" y="1247"/>
                  </a:cubicBezTo>
                  <a:cubicBezTo>
                    <a:pt x="541" y="1246"/>
                    <a:pt x="543" y="1244"/>
                    <a:pt x="543" y="1242"/>
                  </a:cubicBezTo>
                  <a:cubicBezTo>
                    <a:pt x="544" y="1241"/>
                    <a:pt x="545" y="1239"/>
                    <a:pt x="545" y="1238"/>
                  </a:cubicBezTo>
                  <a:cubicBezTo>
                    <a:pt x="545" y="1237"/>
                    <a:pt x="544" y="1234"/>
                    <a:pt x="544" y="1233"/>
                  </a:cubicBezTo>
                  <a:cubicBezTo>
                    <a:pt x="544" y="1231"/>
                    <a:pt x="546" y="1227"/>
                    <a:pt x="547" y="1225"/>
                  </a:cubicBezTo>
                  <a:cubicBezTo>
                    <a:pt x="547" y="1224"/>
                    <a:pt x="548" y="1222"/>
                    <a:pt x="548" y="1221"/>
                  </a:cubicBezTo>
                  <a:cubicBezTo>
                    <a:pt x="548" y="1220"/>
                    <a:pt x="548" y="1218"/>
                    <a:pt x="549" y="1217"/>
                  </a:cubicBezTo>
                  <a:cubicBezTo>
                    <a:pt x="549" y="1216"/>
                    <a:pt x="551" y="1215"/>
                    <a:pt x="551" y="1215"/>
                  </a:cubicBezTo>
                  <a:cubicBezTo>
                    <a:pt x="552" y="1214"/>
                    <a:pt x="553" y="1213"/>
                    <a:pt x="553" y="1212"/>
                  </a:cubicBezTo>
                  <a:cubicBezTo>
                    <a:pt x="554" y="1211"/>
                    <a:pt x="554" y="1210"/>
                    <a:pt x="554" y="1209"/>
                  </a:cubicBezTo>
                  <a:cubicBezTo>
                    <a:pt x="554" y="1208"/>
                    <a:pt x="555" y="1207"/>
                    <a:pt x="555" y="1206"/>
                  </a:cubicBezTo>
                  <a:cubicBezTo>
                    <a:pt x="556" y="1205"/>
                    <a:pt x="559" y="1205"/>
                    <a:pt x="560" y="1204"/>
                  </a:cubicBezTo>
                  <a:cubicBezTo>
                    <a:pt x="560" y="1203"/>
                    <a:pt x="558" y="1199"/>
                    <a:pt x="559" y="1198"/>
                  </a:cubicBezTo>
                  <a:cubicBezTo>
                    <a:pt x="559" y="1197"/>
                    <a:pt x="561" y="1196"/>
                    <a:pt x="562" y="1196"/>
                  </a:cubicBezTo>
                  <a:cubicBezTo>
                    <a:pt x="563" y="1195"/>
                    <a:pt x="564" y="1193"/>
                    <a:pt x="565" y="1193"/>
                  </a:cubicBezTo>
                  <a:cubicBezTo>
                    <a:pt x="565" y="1191"/>
                    <a:pt x="565" y="1189"/>
                    <a:pt x="565" y="1187"/>
                  </a:cubicBezTo>
                  <a:cubicBezTo>
                    <a:pt x="565" y="1186"/>
                    <a:pt x="566" y="1184"/>
                    <a:pt x="567" y="1183"/>
                  </a:cubicBezTo>
                  <a:cubicBezTo>
                    <a:pt x="568" y="1182"/>
                    <a:pt x="569" y="1180"/>
                    <a:pt x="570" y="1180"/>
                  </a:cubicBezTo>
                  <a:cubicBezTo>
                    <a:pt x="572" y="1180"/>
                    <a:pt x="574" y="1182"/>
                    <a:pt x="575" y="1182"/>
                  </a:cubicBezTo>
                  <a:cubicBezTo>
                    <a:pt x="575" y="1182"/>
                    <a:pt x="577" y="1181"/>
                    <a:pt x="577" y="1181"/>
                  </a:cubicBezTo>
                  <a:cubicBezTo>
                    <a:pt x="578" y="1180"/>
                    <a:pt x="578" y="1179"/>
                    <a:pt x="579" y="1179"/>
                  </a:cubicBezTo>
                  <a:cubicBezTo>
                    <a:pt x="580" y="1178"/>
                    <a:pt x="582" y="1178"/>
                    <a:pt x="583" y="1178"/>
                  </a:cubicBezTo>
                  <a:cubicBezTo>
                    <a:pt x="583" y="1177"/>
                    <a:pt x="585" y="1176"/>
                    <a:pt x="586" y="1176"/>
                  </a:cubicBezTo>
                  <a:cubicBezTo>
                    <a:pt x="587" y="1176"/>
                    <a:pt x="588" y="1178"/>
                    <a:pt x="589" y="1178"/>
                  </a:cubicBezTo>
                  <a:cubicBezTo>
                    <a:pt x="590" y="1179"/>
                    <a:pt x="592" y="1178"/>
                    <a:pt x="592" y="1177"/>
                  </a:cubicBezTo>
                  <a:cubicBezTo>
                    <a:pt x="593" y="1176"/>
                    <a:pt x="594" y="1174"/>
                    <a:pt x="595" y="1173"/>
                  </a:cubicBezTo>
                  <a:cubicBezTo>
                    <a:pt x="596" y="1173"/>
                    <a:pt x="598" y="1173"/>
                    <a:pt x="599" y="1173"/>
                  </a:cubicBezTo>
                  <a:cubicBezTo>
                    <a:pt x="599" y="1173"/>
                    <a:pt x="600" y="1173"/>
                    <a:pt x="601" y="1173"/>
                  </a:cubicBezTo>
                  <a:cubicBezTo>
                    <a:pt x="602" y="1174"/>
                    <a:pt x="605" y="1174"/>
                    <a:pt x="606" y="1174"/>
                  </a:cubicBezTo>
                  <a:cubicBezTo>
                    <a:pt x="607" y="1175"/>
                    <a:pt x="608" y="1177"/>
                    <a:pt x="609" y="1177"/>
                  </a:cubicBezTo>
                  <a:cubicBezTo>
                    <a:pt x="610" y="1177"/>
                    <a:pt x="612" y="1176"/>
                    <a:pt x="613" y="1175"/>
                  </a:cubicBezTo>
                  <a:cubicBezTo>
                    <a:pt x="614" y="1174"/>
                    <a:pt x="615" y="1172"/>
                    <a:pt x="615" y="1170"/>
                  </a:cubicBezTo>
                  <a:cubicBezTo>
                    <a:pt x="615" y="1169"/>
                    <a:pt x="615" y="1167"/>
                    <a:pt x="616" y="1165"/>
                  </a:cubicBezTo>
                  <a:cubicBezTo>
                    <a:pt x="616" y="1164"/>
                    <a:pt x="617" y="1162"/>
                    <a:pt x="618" y="1161"/>
                  </a:cubicBezTo>
                  <a:cubicBezTo>
                    <a:pt x="619" y="1160"/>
                    <a:pt x="621" y="1157"/>
                    <a:pt x="623" y="1157"/>
                  </a:cubicBezTo>
                  <a:cubicBezTo>
                    <a:pt x="624" y="1157"/>
                    <a:pt x="627" y="1156"/>
                    <a:pt x="628" y="1157"/>
                  </a:cubicBezTo>
                  <a:cubicBezTo>
                    <a:pt x="629" y="1157"/>
                    <a:pt x="630" y="1159"/>
                    <a:pt x="631" y="1160"/>
                  </a:cubicBezTo>
                  <a:cubicBezTo>
                    <a:pt x="632" y="1161"/>
                    <a:pt x="633" y="1162"/>
                    <a:pt x="634" y="1162"/>
                  </a:cubicBezTo>
                  <a:cubicBezTo>
                    <a:pt x="636" y="1163"/>
                    <a:pt x="640" y="1165"/>
                    <a:pt x="642" y="1165"/>
                  </a:cubicBezTo>
                  <a:cubicBezTo>
                    <a:pt x="642" y="1165"/>
                    <a:pt x="644" y="1163"/>
                    <a:pt x="644" y="1163"/>
                  </a:cubicBezTo>
                  <a:cubicBezTo>
                    <a:pt x="646" y="1163"/>
                    <a:pt x="647" y="1166"/>
                    <a:pt x="647" y="1167"/>
                  </a:cubicBezTo>
                  <a:cubicBezTo>
                    <a:pt x="648" y="1167"/>
                    <a:pt x="648" y="1169"/>
                    <a:pt x="648" y="1169"/>
                  </a:cubicBezTo>
                  <a:cubicBezTo>
                    <a:pt x="649" y="1170"/>
                    <a:pt x="651" y="1171"/>
                    <a:pt x="652" y="1172"/>
                  </a:cubicBezTo>
                  <a:cubicBezTo>
                    <a:pt x="654" y="1172"/>
                    <a:pt x="657" y="1171"/>
                    <a:pt x="659" y="1171"/>
                  </a:cubicBezTo>
                  <a:cubicBezTo>
                    <a:pt x="659" y="1172"/>
                    <a:pt x="660" y="1173"/>
                    <a:pt x="661" y="1173"/>
                  </a:cubicBezTo>
                  <a:cubicBezTo>
                    <a:pt x="662" y="1174"/>
                    <a:pt x="664" y="1173"/>
                    <a:pt x="664" y="1173"/>
                  </a:cubicBezTo>
                  <a:cubicBezTo>
                    <a:pt x="666" y="1173"/>
                    <a:pt x="668" y="1171"/>
                    <a:pt x="669" y="1171"/>
                  </a:cubicBezTo>
                  <a:cubicBezTo>
                    <a:pt x="670" y="1171"/>
                    <a:pt x="671" y="1171"/>
                    <a:pt x="672" y="1171"/>
                  </a:cubicBezTo>
                  <a:cubicBezTo>
                    <a:pt x="673" y="1171"/>
                    <a:pt x="675" y="1170"/>
                    <a:pt x="676" y="1170"/>
                  </a:cubicBezTo>
                  <a:cubicBezTo>
                    <a:pt x="677" y="1171"/>
                    <a:pt x="680" y="1172"/>
                    <a:pt x="681" y="1172"/>
                  </a:cubicBezTo>
                  <a:cubicBezTo>
                    <a:pt x="681" y="1173"/>
                    <a:pt x="682" y="1175"/>
                    <a:pt x="683" y="1175"/>
                  </a:cubicBezTo>
                  <a:cubicBezTo>
                    <a:pt x="684" y="1175"/>
                    <a:pt x="685" y="1172"/>
                    <a:pt x="687" y="1172"/>
                  </a:cubicBezTo>
                  <a:cubicBezTo>
                    <a:pt x="687" y="1172"/>
                    <a:pt x="688" y="1173"/>
                    <a:pt x="689" y="1173"/>
                  </a:cubicBezTo>
                  <a:cubicBezTo>
                    <a:pt x="690" y="1173"/>
                    <a:pt x="691" y="1172"/>
                    <a:pt x="692" y="1172"/>
                  </a:cubicBezTo>
                  <a:cubicBezTo>
                    <a:pt x="693" y="1172"/>
                    <a:pt x="694" y="1172"/>
                    <a:pt x="695" y="1172"/>
                  </a:cubicBezTo>
                  <a:cubicBezTo>
                    <a:pt x="695" y="1172"/>
                    <a:pt x="696" y="1173"/>
                    <a:pt x="696" y="1173"/>
                  </a:cubicBezTo>
                  <a:cubicBezTo>
                    <a:pt x="697" y="1174"/>
                    <a:pt x="699" y="1173"/>
                    <a:pt x="700" y="1173"/>
                  </a:cubicBezTo>
                  <a:cubicBezTo>
                    <a:pt x="701" y="1174"/>
                    <a:pt x="702" y="1175"/>
                    <a:pt x="704" y="1175"/>
                  </a:cubicBezTo>
                  <a:cubicBezTo>
                    <a:pt x="704" y="1175"/>
                    <a:pt x="705" y="1174"/>
                    <a:pt x="706" y="1174"/>
                  </a:cubicBezTo>
                  <a:cubicBezTo>
                    <a:pt x="707" y="1174"/>
                    <a:pt x="709" y="1175"/>
                    <a:pt x="709" y="1175"/>
                  </a:cubicBezTo>
                  <a:cubicBezTo>
                    <a:pt x="710" y="1176"/>
                    <a:pt x="711" y="1178"/>
                    <a:pt x="712" y="1178"/>
                  </a:cubicBezTo>
                  <a:cubicBezTo>
                    <a:pt x="714" y="1179"/>
                    <a:pt x="717" y="1179"/>
                    <a:pt x="718" y="1179"/>
                  </a:cubicBezTo>
                  <a:cubicBezTo>
                    <a:pt x="719" y="1179"/>
                    <a:pt x="721" y="1178"/>
                    <a:pt x="722" y="1178"/>
                  </a:cubicBezTo>
                  <a:cubicBezTo>
                    <a:pt x="723" y="1179"/>
                    <a:pt x="725" y="1180"/>
                    <a:pt x="726" y="1180"/>
                  </a:cubicBezTo>
                  <a:cubicBezTo>
                    <a:pt x="727" y="1180"/>
                    <a:pt x="729" y="1178"/>
                    <a:pt x="730" y="1177"/>
                  </a:cubicBezTo>
                  <a:cubicBezTo>
                    <a:pt x="731" y="1177"/>
                    <a:pt x="734" y="1177"/>
                    <a:pt x="735" y="1177"/>
                  </a:cubicBezTo>
                  <a:cubicBezTo>
                    <a:pt x="736" y="1177"/>
                    <a:pt x="738" y="1175"/>
                    <a:pt x="738" y="1175"/>
                  </a:cubicBezTo>
                  <a:cubicBezTo>
                    <a:pt x="739" y="1174"/>
                    <a:pt x="740" y="1173"/>
                    <a:pt x="741" y="1173"/>
                  </a:cubicBezTo>
                  <a:cubicBezTo>
                    <a:pt x="742" y="1173"/>
                    <a:pt x="742" y="1175"/>
                    <a:pt x="742" y="1176"/>
                  </a:cubicBezTo>
                  <a:cubicBezTo>
                    <a:pt x="742" y="1177"/>
                    <a:pt x="742" y="1179"/>
                    <a:pt x="742" y="1179"/>
                  </a:cubicBezTo>
                  <a:cubicBezTo>
                    <a:pt x="743" y="1180"/>
                    <a:pt x="745" y="1180"/>
                    <a:pt x="746" y="1180"/>
                  </a:cubicBezTo>
                  <a:cubicBezTo>
                    <a:pt x="746" y="1180"/>
                    <a:pt x="748" y="1179"/>
                    <a:pt x="748" y="1179"/>
                  </a:cubicBezTo>
                  <a:cubicBezTo>
                    <a:pt x="749" y="1178"/>
                    <a:pt x="750" y="1177"/>
                    <a:pt x="751" y="1176"/>
                  </a:cubicBezTo>
                  <a:cubicBezTo>
                    <a:pt x="751" y="1176"/>
                    <a:pt x="752" y="1176"/>
                    <a:pt x="753" y="1176"/>
                  </a:cubicBezTo>
                  <a:cubicBezTo>
                    <a:pt x="753" y="1177"/>
                    <a:pt x="754" y="1178"/>
                    <a:pt x="754" y="1179"/>
                  </a:cubicBezTo>
                  <a:cubicBezTo>
                    <a:pt x="754" y="1179"/>
                    <a:pt x="754" y="1180"/>
                    <a:pt x="755" y="1180"/>
                  </a:cubicBezTo>
                  <a:cubicBezTo>
                    <a:pt x="756" y="1181"/>
                    <a:pt x="758" y="1181"/>
                    <a:pt x="759" y="1181"/>
                  </a:cubicBezTo>
                  <a:cubicBezTo>
                    <a:pt x="760" y="1181"/>
                    <a:pt x="762" y="1183"/>
                    <a:pt x="762" y="1184"/>
                  </a:cubicBezTo>
                  <a:cubicBezTo>
                    <a:pt x="762" y="1185"/>
                    <a:pt x="762" y="1186"/>
                    <a:pt x="762" y="1186"/>
                  </a:cubicBezTo>
                  <a:cubicBezTo>
                    <a:pt x="763" y="1187"/>
                    <a:pt x="764" y="1189"/>
                    <a:pt x="764" y="1190"/>
                  </a:cubicBezTo>
                  <a:cubicBezTo>
                    <a:pt x="765" y="1190"/>
                    <a:pt x="766" y="1192"/>
                    <a:pt x="766" y="1192"/>
                  </a:cubicBezTo>
                  <a:cubicBezTo>
                    <a:pt x="767" y="1194"/>
                    <a:pt x="766" y="1196"/>
                    <a:pt x="767" y="1197"/>
                  </a:cubicBezTo>
                  <a:cubicBezTo>
                    <a:pt x="768" y="1198"/>
                    <a:pt x="770" y="1199"/>
                    <a:pt x="771" y="1199"/>
                  </a:cubicBezTo>
                  <a:cubicBezTo>
                    <a:pt x="772" y="1199"/>
                    <a:pt x="773" y="1198"/>
                    <a:pt x="774" y="1198"/>
                  </a:cubicBezTo>
                  <a:cubicBezTo>
                    <a:pt x="775" y="1198"/>
                    <a:pt x="776" y="1199"/>
                    <a:pt x="776" y="1200"/>
                  </a:cubicBezTo>
                  <a:cubicBezTo>
                    <a:pt x="776" y="1201"/>
                    <a:pt x="777" y="1203"/>
                    <a:pt x="777" y="1204"/>
                  </a:cubicBezTo>
                  <a:cubicBezTo>
                    <a:pt x="777" y="1205"/>
                    <a:pt x="774" y="1206"/>
                    <a:pt x="774" y="1207"/>
                  </a:cubicBezTo>
                  <a:cubicBezTo>
                    <a:pt x="774" y="1208"/>
                    <a:pt x="775" y="1211"/>
                    <a:pt x="776" y="1211"/>
                  </a:cubicBezTo>
                  <a:cubicBezTo>
                    <a:pt x="777" y="1211"/>
                    <a:pt x="778" y="1211"/>
                    <a:pt x="779" y="1211"/>
                  </a:cubicBezTo>
                  <a:cubicBezTo>
                    <a:pt x="780" y="1210"/>
                    <a:pt x="781" y="1208"/>
                    <a:pt x="781" y="1208"/>
                  </a:cubicBezTo>
                  <a:cubicBezTo>
                    <a:pt x="782" y="1207"/>
                    <a:pt x="785" y="1208"/>
                    <a:pt x="786" y="1209"/>
                  </a:cubicBezTo>
                  <a:cubicBezTo>
                    <a:pt x="786" y="1209"/>
                    <a:pt x="786" y="1211"/>
                    <a:pt x="786" y="1212"/>
                  </a:cubicBezTo>
                  <a:cubicBezTo>
                    <a:pt x="786" y="1213"/>
                    <a:pt x="787" y="1215"/>
                    <a:pt x="786" y="1216"/>
                  </a:cubicBezTo>
                  <a:cubicBezTo>
                    <a:pt x="786" y="1216"/>
                    <a:pt x="784" y="1217"/>
                    <a:pt x="784" y="1217"/>
                  </a:cubicBezTo>
                  <a:cubicBezTo>
                    <a:pt x="783" y="1218"/>
                    <a:pt x="783" y="1220"/>
                    <a:pt x="784" y="1220"/>
                  </a:cubicBezTo>
                  <a:cubicBezTo>
                    <a:pt x="784" y="1221"/>
                    <a:pt x="786" y="1223"/>
                    <a:pt x="787" y="1223"/>
                  </a:cubicBezTo>
                  <a:cubicBezTo>
                    <a:pt x="788" y="1224"/>
                    <a:pt x="790" y="1223"/>
                    <a:pt x="791" y="1223"/>
                  </a:cubicBezTo>
                  <a:cubicBezTo>
                    <a:pt x="793" y="1223"/>
                    <a:pt x="796" y="1223"/>
                    <a:pt x="797" y="1224"/>
                  </a:cubicBezTo>
                  <a:cubicBezTo>
                    <a:pt x="797" y="1225"/>
                    <a:pt x="797" y="1227"/>
                    <a:pt x="798" y="1228"/>
                  </a:cubicBezTo>
                  <a:cubicBezTo>
                    <a:pt x="799" y="1229"/>
                    <a:pt x="800" y="1230"/>
                    <a:pt x="801" y="1230"/>
                  </a:cubicBezTo>
                  <a:cubicBezTo>
                    <a:pt x="802" y="1231"/>
                    <a:pt x="805" y="1230"/>
                    <a:pt x="806" y="1231"/>
                  </a:cubicBezTo>
                  <a:cubicBezTo>
                    <a:pt x="807" y="1231"/>
                    <a:pt x="809" y="1231"/>
                    <a:pt x="810" y="1231"/>
                  </a:cubicBezTo>
                  <a:cubicBezTo>
                    <a:pt x="811" y="1232"/>
                    <a:pt x="814" y="1234"/>
                    <a:pt x="815" y="1235"/>
                  </a:cubicBezTo>
                  <a:cubicBezTo>
                    <a:pt x="816" y="1236"/>
                    <a:pt x="815" y="1239"/>
                    <a:pt x="816" y="1240"/>
                  </a:cubicBezTo>
                  <a:cubicBezTo>
                    <a:pt x="816" y="1241"/>
                    <a:pt x="817" y="1245"/>
                    <a:pt x="818" y="1246"/>
                  </a:cubicBezTo>
                  <a:cubicBezTo>
                    <a:pt x="818" y="1247"/>
                    <a:pt x="821" y="1248"/>
                    <a:pt x="822" y="1249"/>
                  </a:cubicBezTo>
                  <a:cubicBezTo>
                    <a:pt x="823" y="1249"/>
                    <a:pt x="824" y="1250"/>
                    <a:pt x="825" y="1250"/>
                  </a:cubicBezTo>
                  <a:cubicBezTo>
                    <a:pt x="826" y="1250"/>
                    <a:pt x="827" y="1252"/>
                    <a:pt x="827" y="1252"/>
                  </a:cubicBezTo>
                  <a:cubicBezTo>
                    <a:pt x="828" y="1253"/>
                    <a:pt x="830" y="1253"/>
                    <a:pt x="830" y="1254"/>
                  </a:cubicBezTo>
                  <a:cubicBezTo>
                    <a:pt x="831" y="1254"/>
                    <a:pt x="832" y="1255"/>
                    <a:pt x="833" y="1256"/>
                  </a:cubicBezTo>
                  <a:cubicBezTo>
                    <a:pt x="834" y="1256"/>
                    <a:pt x="834" y="1258"/>
                    <a:pt x="835" y="1258"/>
                  </a:cubicBezTo>
                  <a:cubicBezTo>
                    <a:pt x="836" y="1259"/>
                    <a:pt x="839" y="1259"/>
                    <a:pt x="840" y="1260"/>
                  </a:cubicBezTo>
                  <a:cubicBezTo>
                    <a:pt x="840" y="1261"/>
                    <a:pt x="840" y="1262"/>
                    <a:pt x="840" y="1263"/>
                  </a:cubicBezTo>
                  <a:cubicBezTo>
                    <a:pt x="841" y="1264"/>
                    <a:pt x="842" y="1265"/>
                    <a:pt x="842" y="1266"/>
                  </a:cubicBezTo>
                  <a:cubicBezTo>
                    <a:pt x="843" y="1267"/>
                    <a:pt x="846" y="1267"/>
                    <a:pt x="848" y="1268"/>
                  </a:cubicBezTo>
                  <a:cubicBezTo>
                    <a:pt x="849" y="1268"/>
                    <a:pt x="852" y="1269"/>
                    <a:pt x="853" y="1270"/>
                  </a:cubicBezTo>
                  <a:cubicBezTo>
                    <a:pt x="854" y="1271"/>
                    <a:pt x="856" y="1274"/>
                    <a:pt x="856" y="1276"/>
                  </a:cubicBezTo>
                  <a:cubicBezTo>
                    <a:pt x="857" y="1276"/>
                    <a:pt x="858" y="1278"/>
                    <a:pt x="858" y="1279"/>
                  </a:cubicBezTo>
                  <a:cubicBezTo>
                    <a:pt x="858" y="1280"/>
                    <a:pt x="857" y="1282"/>
                    <a:pt x="857" y="1284"/>
                  </a:cubicBezTo>
                  <a:cubicBezTo>
                    <a:pt x="857" y="1285"/>
                    <a:pt x="858" y="1286"/>
                    <a:pt x="859" y="1287"/>
                  </a:cubicBezTo>
                  <a:cubicBezTo>
                    <a:pt x="859" y="1287"/>
                    <a:pt x="861" y="1286"/>
                    <a:pt x="861" y="1287"/>
                  </a:cubicBezTo>
                  <a:cubicBezTo>
                    <a:pt x="862" y="1287"/>
                    <a:pt x="862" y="1290"/>
                    <a:pt x="863" y="1291"/>
                  </a:cubicBezTo>
                  <a:cubicBezTo>
                    <a:pt x="864" y="1291"/>
                    <a:pt x="865" y="1292"/>
                    <a:pt x="866" y="1292"/>
                  </a:cubicBezTo>
                  <a:cubicBezTo>
                    <a:pt x="867" y="1293"/>
                    <a:pt x="870" y="1294"/>
                    <a:pt x="871" y="1294"/>
                  </a:cubicBezTo>
                  <a:cubicBezTo>
                    <a:pt x="872" y="1295"/>
                    <a:pt x="873" y="1297"/>
                    <a:pt x="873" y="1298"/>
                  </a:cubicBezTo>
                  <a:cubicBezTo>
                    <a:pt x="873" y="1299"/>
                    <a:pt x="874" y="1301"/>
                    <a:pt x="874" y="1301"/>
                  </a:cubicBezTo>
                  <a:cubicBezTo>
                    <a:pt x="874" y="1302"/>
                    <a:pt x="873" y="1304"/>
                    <a:pt x="873" y="1305"/>
                  </a:cubicBezTo>
                  <a:cubicBezTo>
                    <a:pt x="873" y="1306"/>
                    <a:pt x="874" y="1309"/>
                    <a:pt x="874" y="1310"/>
                  </a:cubicBezTo>
                  <a:cubicBezTo>
                    <a:pt x="875" y="1311"/>
                    <a:pt x="875" y="1313"/>
                    <a:pt x="876" y="1314"/>
                  </a:cubicBezTo>
                  <a:cubicBezTo>
                    <a:pt x="876" y="1315"/>
                    <a:pt x="876" y="1318"/>
                    <a:pt x="876" y="1319"/>
                  </a:cubicBezTo>
                  <a:cubicBezTo>
                    <a:pt x="876" y="1320"/>
                    <a:pt x="875" y="1322"/>
                    <a:pt x="875" y="1322"/>
                  </a:cubicBezTo>
                  <a:cubicBezTo>
                    <a:pt x="875" y="1323"/>
                    <a:pt x="876" y="1325"/>
                    <a:pt x="876" y="1325"/>
                  </a:cubicBezTo>
                  <a:cubicBezTo>
                    <a:pt x="876" y="1326"/>
                    <a:pt x="876" y="1328"/>
                    <a:pt x="876" y="1328"/>
                  </a:cubicBezTo>
                  <a:cubicBezTo>
                    <a:pt x="877" y="1329"/>
                    <a:pt x="880" y="1330"/>
                    <a:pt x="881" y="1330"/>
                  </a:cubicBezTo>
                  <a:cubicBezTo>
                    <a:pt x="881" y="1331"/>
                    <a:pt x="882" y="1332"/>
                    <a:pt x="882" y="1332"/>
                  </a:cubicBezTo>
                  <a:cubicBezTo>
                    <a:pt x="883" y="1334"/>
                    <a:pt x="883" y="1337"/>
                    <a:pt x="884" y="1338"/>
                  </a:cubicBezTo>
                  <a:cubicBezTo>
                    <a:pt x="884" y="1339"/>
                    <a:pt x="886" y="1339"/>
                    <a:pt x="887" y="1340"/>
                  </a:cubicBezTo>
                  <a:cubicBezTo>
                    <a:pt x="887" y="1341"/>
                    <a:pt x="886" y="1342"/>
                    <a:pt x="886" y="1343"/>
                  </a:cubicBezTo>
                  <a:cubicBezTo>
                    <a:pt x="887" y="1344"/>
                    <a:pt x="889" y="1344"/>
                    <a:pt x="890" y="1345"/>
                  </a:cubicBezTo>
                  <a:cubicBezTo>
                    <a:pt x="891" y="1346"/>
                    <a:pt x="893" y="1347"/>
                    <a:pt x="893" y="1348"/>
                  </a:cubicBezTo>
                  <a:cubicBezTo>
                    <a:pt x="893" y="1349"/>
                    <a:pt x="893" y="1351"/>
                    <a:pt x="893" y="1352"/>
                  </a:cubicBezTo>
                  <a:cubicBezTo>
                    <a:pt x="893" y="1353"/>
                    <a:pt x="893" y="1355"/>
                    <a:pt x="894" y="1356"/>
                  </a:cubicBezTo>
                  <a:cubicBezTo>
                    <a:pt x="894" y="1356"/>
                    <a:pt x="896" y="1357"/>
                    <a:pt x="896" y="1358"/>
                  </a:cubicBezTo>
                  <a:cubicBezTo>
                    <a:pt x="897" y="1359"/>
                    <a:pt x="897" y="1360"/>
                    <a:pt x="897" y="1361"/>
                  </a:cubicBezTo>
                  <a:cubicBezTo>
                    <a:pt x="897" y="1362"/>
                    <a:pt x="895" y="1364"/>
                    <a:pt x="895" y="1365"/>
                  </a:cubicBezTo>
                  <a:cubicBezTo>
                    <a:pt x="895" y="1367"/>
                    <a:pt x="896" y="1371"/>
                    <a:pt x="898" y="1372"/>
                  </a:cubicBezTo>
                  <a:cubicBezTo>
                    <a:pt x="898" y="1373"/>
                    <a:pt x="900" y="1374"/>
                    <a:pt x="901" y="1374"/>
                  </a:cubicBezTo>
                  <a:cubicBezTo>
                    <a:pt x="902" y="1375"/>
                    <a:pt x="905" y="1375"/>
                    <a:pt x="906" y="1376"/>
                  </a:cubicBezTo>
                  <a:cubicBezTo>
                    <a:pt x="907" y="1376"/>
                    <a:pt x="906" y="1378"/>
                    <a:pt x="906" y="1379"/>
                  </a:cubicBezTo>
                  <a:cubicBezTo>
                    <a:pt x="907" y="1380"/>
                    <a:pt x="907" y="1382"/>
                    <a:pt x="908" y="1383"/>
                  </a:cubicBezTo>
                  <a:cubicBezTo>
                    <a:pt x="908" y="1383"/>
                    <a:pt x="910" y="1384"/>
                    <a:pt x="911" y="1384"/>
                  </a:cubicBezTo>
                  <a:cubicBezTo>
                    <a:pt x="911" y="1385"/>
                    <a:pt x="913" y="1386"/>
                    <a:pt x="913" y="1386"/>
                  </a:cubicBezTo>
                  <a:cubicBezTo>
                    <a:pt x="913" y="1387"/>
                    <a:pt x="912" y="1389"/>
                    <a:pt x="912" y="1391"/>
                  </a:cubicBezTo>
                  <a:cubicBezTo>
                    <a:pt x="912" y="1391"/>
                    <a:pt x="912" y="1393"/>
                    <a:pt x="913" y="1394"/>
                  </a:cubicBezTo>
                  <a:cubicBezTo>
                    <a:pt x="913" y="1395"/>
                    <a:pt x="914" y="1397"/>
                    <a:pt x="915" y="1398"/>
                  </a:cubicBezTo>
                  <a:cubicBezTo>
                    <a:pt x="916" y="1398"/>
                    <a:pt x="918" y="1399"/>
                    <a:pt x="919" y="1399"/>
                  </a:cubicBezTo>
                  <a:cubicBezTo>
                    <a:pt x="920" y="1399"/>
                    <a:pt x="921" y="1399"/>
                    <a:pt x="922" y="1400"/>
                  </a:cubicBezTo>
                  <a:cubicBezTo>
                    <a:pt x="922" y="1400"/>
                    <a:pt x="922" y="1401"/>
                    <a:pt x="922" y="1402"/>
                  </a:cubicBezTo>
                  <a:cubicBezTo>
                    <a:pt x="922" y="1403"/>
                    <a:pt x="919" y="1404"/>
                    <a:pt x="918" y="1405"/>
                  </a:cubicBezTo>
                  <a:cubicBezTo>
                    <a:pt x="918" y="1406"/>
                    <a:pt x="919" y="1408"/>
                    <a:pt x="920" y="1409"/>
                  </a:cubicBezTo>
                  <a:cubicBezTo>
                    <a:pt x="920" y="1409"/>
                    <a:pt x="923" y="1409"/>
                    <a:pt x="924" y="1410"/>
                  </a:cubicBezTo>
                  <a:cubicBezTo>
                    <a:pt x="924" y="1410"/>
                    <a:pt x="924" y="1412"/>
                    <a:pt x="924" y="1413"/>
                  </a:cubicBezTo>
                  <a:cubicBezTo>
                    <a:pt x="923" y="1413"/>
                    <a:pt x="922" y="1414"/>
                    <a:pt x="921" y="1415"/>
                  </a:cubicBezTo>
                  <a:cubicBezTo>
                    <a:pt x="921" y="1416"/>
                    <a:pt x="921" y="1418"/>
                    <a:pt x="921" y="1419"/>
                  </a:cubicBezTo>
                  <a:cubicBezTo>
                    <a:pt x="921" y="1420"/>
                    <a:pt x="923" y="1421"/>
                    <a:pt x="924" y="1422"/>
                  </a:cubicBezTo>
                  <a:cubicBezTo>
                    <a:pt x="924" y="1423"/>
                    <a:pt x="925" y="1425"/>
                    <a:pt x="926" y="1426"/>
                  </a:cubicBezTo>
                  <a:cubicBezTo>
                    <a:pt x="926" y="1427"/>
                    <a:pt x="927" y="1428"/>
                    <a:pt x="928" y="1429"/>
                  </a:cubicBezTo>
                  <a:cubicBezTo>
                    <a:pt x="928" y="1430"/>
                    <a:pt x="929" y="1431"/>
                    <a:pt x="929" y="1432"/>
                  </a:cubicBezTo>
                  <a:cubicBezTo>
                    <a:pt x="930" y="1434"/>
                    <a:pt x="929" y="1437"/>
                    <a:pt x="929" y="1438"/>
                  </a:cubicBezTo>
                  <a:cubicBezTo>
                    <a:pt x="929" y="1440"/>
                    <a:pt x="931" y="1441"/>
                    <a:pt x="932" y="1442"/>
                  </a:cubicBezTo>
                  <a:cubicBezTo>
                    <a:pt x="933" y="1443"/>
                    <a:pt x="933" y="1445"/>
                    <a:pt x="934" y="1446"/>
                  </a:cubicBezTo>
                  <a:cubicBezTo>
                    <a:pt x="936" y="1446"/>
                    <a:pt x="939" y="1445"/>
                    <a:pt x="940" y="1445"/>
                  </a:cubicBezTo>
                  <a:cubicBezTo>
                    <a:pt x="940" y="1446"/>
                    <a:pt x="941" y="1447"/>
                    <a:pt x="942" y="1448"/>
                  </a:cubicBezTo>
                  <a:cubicBezTo>
                    <a:pt x="942" y="1449"/>
                    <a:pt x="941" y="1451"/>
                    <a:pt x="941" y="1452"/>
                  </a:cubicBezTo>
                  <a:cubicBezTo>
                    <a:pt x="941" y="1453"/>
                    <a:pt x="942" y="1454"/>
                    <a:pt x="943" y="1455"/>
                  </a:cubicBezTo>
                  <a:cubicBezTo>
                    <a:pt x="943" y="1455"/>
                    <a:pt x="944" y="1454"/>
                    <a:pt x="945" y="1454"/>
                  </a:cubicBezTo>
                  <a:cubicBezTo>
                    <a:pt x="946" y="1454"/>
                    <a:pt x="948" y="1457"/>
                    <a:pt x="949" y="1458"/>
                  </a:cubicBezTo>
                  <a:cubicBezTo>
                    <a:pt x="950" y="1458"/>
                    <a:pt x="952" y="1458"/>
                    <a:pt x="953" y="1458"/>
                  </a:cubicBezTo>
                  <a:cubicBezTo>
                    <a:pt x="954" y="1459"/>
                    <a:pt x="956" y="1460"/>
                    <a:pt x="957" y="1460"/>
                  </a:cubicBezTo>
                  <a:cubicBezTo>
                    <a:pt x="958" y="1461"/>
                    <a:pt x="960" y="1462"/>
                    <a:pt x="961" y="1462"/>
                  </a:cubicBezTo>
                  <a:cubicBezTo>
                    <a:pt x="962" y="1463"/>
                    <a:pt x="963" y="1464"/>
                    <a:pt x="963" y="1465"/>
                  </a:cubicBezTo>
                  <a:cubicBezTo>
                    <a:pt x="964" y="1466"/>
                    <a:pt x="964" y="1469"/>
                    <a:pt x="965" y="1470"/>
                  </a:cubicBezTo>
                  <a:cubicBezTo>
                    <a:pt x="965" y="1471"/>
                    <a:pt x="966" y="1473"/>
                    <a:pt x="967" y="1473"/>
                  </a:cubicBezTo>
                  <a:cubicBezTo>
                    <a:pt x="968" y="1474"/>
                    <a:pt x="970" y="1474"/>
                    <a:pt x="971" y="1474"/>
                  </a:cubicBezTo>
                  <a:cubicBezTo>
                    <a:pt x="972" y="1475"/>
                    <a:pt x="972" y="1476"/>
                    <a:pt x="973" y="1477"/>
                  </a:cubicBezTo>
                  <a:cubicBezTo>
                    <a:pt x="973" y="1478"/>
                    <a:pt x="973" y="1480"/>
                    <a:pt x="973" y="1481"/>
                  </a:cubicBezTo>
                  <a:cubicBezTo>
                    <a:pt x="974" y="1482"/>
                    <a:pt x="974" y="1485"/>
                    <a:pt x="975" y="1486"/>
                  </a:cubicBezTo>
                  <a:cubicBezTo>
                    <a:pt x="976" y="1486"/>
                    <a:pt x="977" y="1488"/>
                    <a:pt x="977" y="1489"/>
                  </a:cubicBezTo>
                  <a:cubicBezTo>
                    <a:pt x="978" y="1489"/>
                    <a:pt x="980" y="1489"/>
                    <a:pt x="981" y="1489"/>
                  </a:cubicBezTo>
                  <a:cubicBezTo>
                    <a:pt x="982" y="1489"/>
                    <a:pt x="983" y="1490"/>
                    <a:pt x="984" y="1490"/>
                  </a:cubicBezTo>
                  <a:cubicBezTo>
                    <a:pt x="985" y="1491"/>
                    <a:pt x="986" y="1494"/>
                    <a:pt x="986" y="1495"/>
                  </a:cubicBezTo>
                  <a:cubicBezTo>
                    <a:pt x="986" y="1496"/>
                    <a:pt x="985" y="1498"/>
                    <a:pt x="986" y="1499"/>
                  </a:cubicBezTo>
                  <a:cubicBezTo>
                    <a:pt x="986" y="1500"/>
                    <a:pt x="987" y="1501"/>
                    <a:pt x="988" y="1502"/>
                  </a:cubicBezTo>
                  <a:cubicBezTo>
                    <a:pt x="989" y="1502"/>
                    <a:pt x="990" y="1502"/>
                    <a:pt x="991" y="1503"/>
                  </a:cubicBezTo>
                  <a:cubicBezTo>
                    <a:pt x="991" y="1504"/>
                    <a:pt x="992" y="1506"/>
                    <a:pt x="992" y="1507"/>
                  </a:cubicBezTo>
                  <a:cubicBezTo>
                    <a:pt x="992" y="1507"/>
                    <a:pt x="991" y="1508"/>
                    <a:pt x="990" y="1508"/>
                  </a:cubicBezTo>
                  <a:cubicBezTo>
                    <a:pt x="990" y="1509"/>
                    <a:pt x="990" y="1511"/>
                    <a:pt x="991" y="1512"/>
                  </a:cubicBezTo>
                  <a:cubicBezTo>
                    <a:pt x="991" y="1512"/>
                    <a:pt x="993" y="1512"/>
                    <a:pt x="994" y="1513"/>
                  </a:cubicBezTo>
                  <a:cubicBezTo>
                    <a:pt x="994" y="1514"/>
                    <a:pt x="995" y="1516"/>
                    <a:pt x="995" y="1517"/>
                  </a:cubicBezTo>
                  <a:cubicBezTo>
                    <a:pt x="995" y="1518"/>
                    <a:pt x="993" y="1519"/>
                    <a:pt x="993" y="1520"/>
                  </a:cubicBezTo>
                  <a:cubicBezTo>
                    <a:pt x="994" y="1521"/>
                    <a:pt x="995" y="1523"/>
                    <a:pt x="996" y="1523"/>
                  </a:cubicBezTo>
                  <a:cubicBezTo>
                    <a:pt x="997" y="1524"/>
                    <a:pt x="998" y="1524"/>
                    <a:pt x="999" y="1524"/>
                  </a:cubicBezTo>
                  <a:cubicBezTo>
                    <a:pt x="999" y="1525"/>
                    <a:pt x="999" y="1527"/>
                    <a:pt x="1000" y="1528"/>
                  </a:cubicBezTo>
                  <a:cubicBezTo>
                    <a:pt x="1000" y="1528"/>
                    <a:pt x="1002" y="1529"/>
                    <a:pt x="1003" y="1528"/>
                  </a:cubicBezTo>
                  <a:cubicBezTo>
                    <a:pt x="1003" y="1528"/>
                    <a:pt x="1004" y="1527"/>
                    <a:pt x="1005" y="1527"/>
                  </a:cubicBezTo>
                  <a:cubicBezTo>
                    <a:pt x="1006" y="1528"/>
                    <a:pt x="1006" y="1530"/>
                    <a:pt x="1007" y="1531"/>
                  </a:cubicBezTo>
                  <a:cubicBezTo>
                    <a:pt x="1007" y="1532"/>
                    <a:pt x="1007" y="1534"/>
                    <a:pt x="1007" y="1534"/>
                  </a:cubicBezTo>
                  <a:cubicBezTo>
                    <a:pt x="1008" y="1535"/>
                    <a:pt x="1011" y="1534"/>
                    <a:pt x="1012" y="1535"/>
                  </a:cubicBezTo>
                  <a:cubicBezTo>
                    <a:pt x="1012" y="1536"/>
                    <a:pt x="1013" y="1538"/>
                    <a:pt x="1013" y="1539"/>
                  </a:cubicBezTo>
                  <a:cubicBezTo>
                    <a:pt x="1014" y="1540"/>
                    <a:pt x="1017" y="1542"/>
                    <a:pt x="1017" y="1543"/>
                  </a:cubicBezTo>
                  <a:cubicBezTo>
                    <a:pt x="1018" y="1544"/>
                    <a:pt x="1019" y="1546"/>
                    <a:pt x="1020" y="1547"/>
                  </a:cubicBezTo>
                  <a:cubicBezTo>
                    <a:pt x="1020" y="1547"/>
                    <a:pt x="1021" y="1547"/>
                    <a:pt x="1022" y="1547"/>
                  </a:cubicBezTo>
                  <a:cubicBezTo>
                    <a:pt x="1023" y="1546"/>
                    <a:pt x="1024" y="1545"/>
                    <a:pt x="1024" y="1545"/>
                  </a:cubicBezTo>
                  <a:cubicBezTo>
                    <a:pt x="1025" y="1545"/>
                    <a:pt x="1027" y="1547"/>
                    <a:pt x="1027" y="1547"/>
                  </a:cubicBezTo>
                  <a:cubicBezTo>
                    <a:pt x="1028" y="1548"/>
                    <a:pt x="1027" y="1550"/>
                    <a:pt x="1027" y="1550"/>
                  </a:cubicBezTo>
                  <a:cubicBezTo>
                    <a:pt x="1028" y="1551"/>
                    <a:pt x="1030" y="1553"/>
                    <a:pt x="1031" y="1553"/>
                  </a:cubicBezTo>
                  <a:cubicBezTo>
                    <a:pt x="1032" y="1553"/>
                    <a:pt x="1034" y="1551"/>
                    <a:pt x="1035" y="1550"/>
                  </a:cubicBezTo>
                  <a:cubicBezTo>
                    <a:pt x="1035" y="1550"/>
                    <a:pt x="1036" y="1549"/>
                    <a:pt x="1037" y="1550"/>
                  </a:cubicBezTo>
                  <a:cubicBezTo>
                    <a:pt x="1038" y="1550"/>
                    <a:pt x="1038" y="1551"/>
                    <a:pt x="1039" y="1552"/>
                  </a:cubicBezTo>
                  <a:cubicBezTo>
                    <a:pt x="1039" y="1553"/>
                    <a:pt x="1039" y="1555"/>
                    <a:pt x="1040" y="1556"/>
                  </a:cubicBezTo>
                  <a:cubicBezTo>
                    <a:pt x="1041" y="1556"/>
                    <a:pt x="1042" y="1554"/>
                    <a:pt x="1043" y="1554"/>
                  </a:cubicBezTo>
                  <a:cubicBezTo>
                    <a:pt x="1044" y="1554"/>
                    <a:pt x="1047" y="1556"/>
                    <a:pt x="1048" y="1557"/>
                  </a:cubicBezTo>
                  <a:cubicBezTo>
                    <a:pt x="1048" y="1557"/>
                    <a:pt x="1048" y="1560"/>
                    <a:pt x="1049" y="1561"/>
                  </a:cubicBezTo>
                  <a:cubicBezTo>
                    <a:pt x="1049" y="1561"/>
                    <a:pt x="1051" y="1562"/>
                    <a:pt x="1051" y="1562"/>
                  </a:cubicBezTo>
                  <a:cubicBezTo>
                    <a:pt x="1051" y="1563"/>
                    <a:pt x="1051" y="1565"/>
                    <a:pt x="1050" y="1565"/>
                  </a:cubicBezTo>
                  <a:cubicBezTo>
                    <a:pt x="1050" y="1566"/>
                    <a:pt x="1049" y="1567"/>
                    <a:pt x="1049" y="1568"/>
                  </a:cubicBezTo>
                  <a:cubicBezTo>
                    <a:pt x="1049" y="1569"/>
                    <a:pt x="1048" y="1571"/>
                    <a:pt x="1049" y="1571"/>
                  </a:cubicBezTo>
                  <a:cubicBezTo>
                    <a:pt x="1049" y="1572"/>
                    <a:pt x="1051" y="1573"/>
                    <a:pt x="1052" y="1574"/>
                  </a:cubicBezTo>
                  <a:cubicBezTo>
                    <a:pt x="1053" y="1574"/>
                    <a:pt x="1056" y="1573"/>
                    <a:pt x="1056" y="1574"/>
                  </a:cubicBezTo>
                  <a:cubicBezTo>
                    <a:pt x="1057" y="1575"/>
                    <a:pt x="1057" y="1576"/>
                    <a:pt x="1057" y="1577"/>
                  </a:cubicBezTo>
                  <a:cubicBezTo>
                    <a:pt x="1057" y="1578"/>
                    <a:pt x="1055" y="1579"/>
                    <a:pt x="1054" y="1580"/>
                  </a:cubicBezTo>
                  <a:cubicBezTo>
                    <a:pt x="1054" y="1581"/>
                    <a:pt x="1053" y="1582"/>
                    <a:pt x="1054" y="1583"/>
                  </a:cubicBezTo>
                  <a:cubicBezTo>
                    <a:pt x="1054" y="1584"/>
                    <a:pt x="1054" y="1585"/>
                    <a:pt x="1054" y="1586"/>
                  </a:cubicBezTo>
                  <a:cubicBezTo>
                    <a:pt x="1055" y="1587"/>
                    <a:pt x="1056" y="1590"/>
                    <a:pt x="1056" y="1591"/>
                  </a:cubicBezTo>
                  <a:cubicBezTo>
                    <a:pt x="1056" y="1592"/>
                    <a:pt x="1055" y="1594"/>
                    <a:pt x="1055" y="1595"/>
                  </a:cubicBezTo>
                  <a:cubicBezTo>
                    <a:pt x="1054" y="1595"/>
                    <a:pt x="1053" y="1596"/>
                    <a:pt x="1053" y="1597"/>
                  </a:cubicBezTo>
                  <a:cubicBezTo>
                    <a:pt x="1053" y="1598"/>
                    <a:pt x="1053" y="1600"/>
                    <a:pt x="1052" y="1601"/>
                  </a:cubicBezTo>
                  <a:cubicBezTo>
                    <a:pt x="1052" y="1602"/>
                    <a:pt x="1049" y="1603"/>
                    <a:pt x="1049" y="1604"/>
                  </a:cubicBezTo>
                  <a:cubicBezTo>
                    <a:pt x="1048" y="1604"/>
                    <a:pt x="1047" y="1606"/>
                    <a:pt x="1047" y="1607"/>
                  </a:cubicBezTo>
                  <a:cubicBezTo>
                    <a:pt x="1048" y="1608"/>
                    <a:pt x="1050" y="1608"/>
                    <a:pt x="1051" y="1608"/>
                  </a:cubicBezTo>
                  <a:cubicBezTo>
                    <a:pt x="1052" y="1609"/>
                    <a:pt x="1053" y="1608"/>
                    <a:pt x="1054" y="1609"/>
                  </a:cubicBezTo>
                  <a:cubicBezTo>
                    <a:pt x="1055" y="1609"/>
                    <a:pt x="1055" y="1610"/>
                    <a:pt x="1055" y="1611"/>
                  </a:cubicBezTo>
                  <a:cubicBezTo>
                    <a:pt x="1055" y="1612"/>
                    <a:pt x="1054" y="1613"/>
                    <a:pt x="1054" y="1614"/>
                  </a:cubicBezTo>
                  <a:cubicBezTo>
                    <a:pt x="1054" y="1615"/>
                    <a:pt x="1055" y="1617"/>
                    <a:pt x="1055" y="1617"/>
                  </a:cubicBezTo>
                  <a:cubicBezTo>
                    <a:pt x="1056" y="1617"/>
                    <a:pt x="1057" y="1614"/>
                    <a:pt x="1058" y="1614"/>
                  </a:cubicBezTo>
                  <a:cubicBezTo>
                    <a:pt x="1059" y="1614"/>
                    <a:pt x="1060" y="1616"/>
                    <a:pt x="1061" y="1616"/>
                  </a:cubicBezTo>
                  <a:cubicBezTo>
                    <a:pt x="1062" y="1617"/>
                    <a:pt x="1062" y="1619"/>
                    <a:pt x="1062" y="1619"/>
                  </a:cubicBezTo>
                  <a:cubicBezTo>
                    <a:pt x="1062" y="1621"/>
                    <a:pt x="1062" y="1623"/>
                    <a:pt x="1062" y="1624"/>
                  </a:cubicBezTo>
                  <a:cubicBezTo>
                    <a:pt x="1062" y="1625"/>
                    <a:pt x="1064" y="1626"/>
                    <a:pt x="1064" y="1627"/>
                  </a:cubicBezTo>
                  <a:cubicBezTo>
                    <a:pt x="1065" y="1628"/>
                    <a:pt x="1065" y="1632"/>
                    <a:pt x="1064" y="1633"/>
                  </a:cubicBezTo>
                  <a:cubicBezTo>
                    <a:pt x="1064" y="1634"/>
                    <a:pt x="1063" y="1634"/>
                    <a:pt x="1063" y="1635"/>
                  </a:cubicBezTo>
                  <a:cubicBezTo>
                    <a:pt x="1063" y="1636"/>
                    <a:pt x="1064" y="1637"/>
                    <a:pt x="1064" y="1638"/>
                  </a:cubicBezTo>
                  <a:cubicBezTo>
                    <a:pt x="1064" y="1639"/>
                    <a:pt x="1063" y="1640"/>
                    <a:pt x="1062" y="1641"/>
                  </a:cubicBezTo>
                  <a:cubicBezTo>
                    <a:pt x="1062" y="1642"/>
                    <a:pt x="1063" y="1643"/>
                    <a:pt x="1063" y="1644"/>
                  </a:cubicBezTo>
                  <a:cubicBezTo>
                    <a:pt x="1063" y="1645"/>
                    <a:pt x="1062" y="1646"/>
                    <a:pt x="1062" y="1647"/>
                  </a:cubicBezTo>
                  <a:cubicBezTo>
                    <a:pt x="1062" y="1647"/>
                    <a:pt x="1061" y="1649"/>
                    <a:pt x="1061" y="1649"/>
                  </a:cubicBezTo>
                  <a:cubicBezTo>
                    <a:pt x="1061" y="1650"/>
                    <a:pt x="1061" y="1652"/>
                    <a:pt x="1061" y="1653"/>
                  </a:cubicBezTo>
                  <a:cubicBezTo>
                    <a:pt x="1061" y="1654"/>
                    <a:pt x="1062" y="1657"/>
                    <a:pt x="1062" y="1658"/>
                  </a:cubicBezTo>
                  <a:cubicBezTo>
                    <a:pt x="1063" y="1658"/>
                    <a:pt x="1064" y="1658"/>
                    <a:pt x="1065" y="1658"/>
                  </a:cubicBezTo>
                  <a:cubicBezTo>
                    <a:pt x="1066" y="1659"/>
                    <a:pt x="1067" y="1659"/>
                    <a:pt x="1068" y="1660"/>
                  </a:cubicBezTo>
                  <a:cubicBezTo>
                    <a:pt x="1068" y="1661"/>
                    <a:pt x="1068" y="1663"/>
                    <a:pt x="1069" y="1664"/>
                  </a:cubicBezTo>
                  <a:cubicBezTo>
                    <a:pt x="1070" y="1664"/>
                    <a:pt x="1071" y="1663"/>
                    <a:pt x="1072" y="1664"/>
                  </a:cubicBezTo>
                  <a:cubicBezTo>
                    <a:pt x="1073" y="1665"/>
                    <a:pt x="1071" y="1667"/>
                    <a:pt x="1071" y="1668"/>
                  </a:cubicBezTo>
                  <a:cubicBezTo>
                    <a:pt x="1071" y="1669"/>
                    <a:pt x="1071" y="1671"/>
                    <a:pt x="1072" y="1672"/>
                  </a:cubicBezTo>
                  <a:cubicBezTo>
                    <a:pt x="1073" y="1673"/>
                    <a:pt x="1075" y="1673"/>
                    <a:pt x="1077" y="1673"/>
                  </a:cubicBezTo>
                  <a:cubicBezTo>
                    <a:pt x="1077" y="1673"/>
                    <a:pt x="1079" y="1672"/>
                    <a:pt x="1080" y="1673"/>
                  </a:cubicBezTo>
                  <a:cubicBezTo>
                    <a:pt x="1081" y="1673"/>
                    <a:pt x="1081" y="1674"/>
                    <a:pt x="1081" y="1675"/>
                  </a:cubicBezTo>
                  <a:cubicBezTo>
                    <a:pt x="1081" y="1676"/>
                    <a:pt x="1079" y="1678"/>
                    <a:pt x="1079" y="1679"/>
                  </a:cubicBezTo>
                  <a:cubicBezTo>
                    <a:pt x="1079" y="1680"/>
                    <a:pt x="1079" y="1682"/>
                    <a:pt x="1080" y="1682"/>
                  </a:cubicBezTo>
                  <a:cubicBezTo>
                    <a:pt x="1081" y="1683"/>
                    <a:pt x="1083" y="1683"/>
                    <a:pt x="1084" y="1684"/>
                  </a:cubicBezTo>
                  <a:cubicBezTo>
                    <a:pt x="1085" y="1684"/>
                    <a:pt x="1087" y="1684"/>
                    <a:pt x="1087" y="1684"/>
                  </a:cubicBezTo>
                  <a:cubicBezTo>
                    <a:pt x="1088" y="1685"/>
                    <a:pt x="1090" y="1687"/>
                    <a:pt x="1091" y="1688"/>
                  </a:cubicBezTo>
                  <a:cubicBezTo>
                    <a:pt x="1091" y="1689"/>
                    <a:pt x="1091" y="1691"/>
                    <a:pt x="1091" y="1692"/>
                  </a:cubicBezTo>
                  <a:cubicBezTo>
                    <a:pt x="1091" y="1693"/>
                    <a:pt x="1094" y="1695"/>
                    <a:pt x="1095" y="1696"/>
                  </a:cubicBezTo>
                  <a:cubicBezTo>
                    <a:pt x="1095" y="1697"/>
                    <a:pt x="1095" y="1698"/>
                    <a:pt x="1095" y="1699"/>
                  </a:cubicBezTo>
                  <a:cubicBezTo>
                    <a:pt x="1095" y="1700"/>
                    <a:pt x="1094" y="1702"/>
                    <a:pt x="1094" y="1703"/>
                  </a:cubicBezTo>
                  <a:cubicBezTo>
                    <a:pt x="1094" y="1704"/>
                    <a:pt x="1095" y="1705"/>
                    <a:pt x="1095" y="1705"/>
                  </a:cubicBezTo>
                  <a:cubicBezTo>
                    <a:pt x="1096" y="1706"/>
                    <a:pt x="1098" y="1706"/>
                    <a:pt x="1098" y="1707"/>
                  </a:cubicBezTo>
                  <a:cubicBezTo>
                    <a:pt x="1099" y="1707"/>
                    <a:pt x="1099" y="1710"/>
                    <a:pt x="1099" y="1711"/>
                  </a:cubicBezTo>
                  <a:cubicBezTo>
                    <a:pt x="1099" y="1712"/>
                    <a:pt x="1098" y="1713"/>
                    <a:pt x="1098" y="1714"/>
                  </a:cubicBezTo>
                  <a:cubicBezTo>
                    <a:pt x="1099" y="1715"/>
                    <a:pt x="1100" y="1717"/>
                    <a:pt x="1101" y="1718"/>
                  </a:cubicBezTo>
                  <a:cubicBezTo>
                    <a:pt x="1101" y="1719"/>
                    <a:pt x="1101" y="1721"/>
                    <a:pt x="1102" y="1722"/>
                  </a:cubicBezTo>
                  <a:cubicBezTo>
                    <a:pt x="1102" y="1723"/>
                    <a:pt x="1104" y="1724"/>
                    <a:pt x="1105" y="1725"/>
                  </a:cubicBezTo>
                  <a:cubicBezTo>
                    <a:pt x="1105" y="1726"/>
                    <a:pt x="1105" y="1728"/>
                    <a:pt x="1105" y="1729"/>
                  </a:cubicBezTo>
                  <a:cubicBezTo>
                    <a:pt x="1105" y="1730"/>
                    <a:pt x="1104" y="1732"/>
                    <a:pt x="1104" y="1733"/>
                  </a:cubicBezTo>
                  <a:cubicBezTo>
                    <a:pt x="1104" y="1735"/>
                    <a:pt x="1105" y="1738"/>
                    <a:pt x="1106" y="1739"/>
                  </a:cubicBezTo>
                  <a:cubicBezTo>
                    <a:pt x="1106" y="1740"/>
                    <a:pt x="1107" y="1741"/>
                    <a:pt x="1108" y="1741"/>
                  </a:cubicBezTo>
                  <a:cubicBezTo>
                    <a:pt x="1109" y="1742"/>
                    <a:pt x="1111" y="1742"/>
                    <a:pt x="1112" y="1742"/>
                  </a:cubicBezTo>
                  <a:cubicBezTo>
                    <a:pt x="1113" y="1743"/>
                    <a:pt x="1114" y="1744"/>
                    <a:pt x="1115" y="1745"/>
                  </a:cubicBezTo>
                  <a:cubicBezTo>
                    <a:pt x="1116" y="1746"/>
                    <a:pt x="1118" y="1748"/>
                    <a:pt x="1119" y="1750"/>
                  </a:cubicBezTo>
                  <a:cubicBezTo>
                    <a:pt x="1119" y="1751"/>
                    <a:pt x="1118" y="1753"/>
                    <a:pt x="1117" y="1754"/>
                  </a:cubicBezTo>
                  <a:cubicBezTo>
                    <a:pt x="1116" y="1755"/>
                    <a:pt x="1115" y="1756"/>
                    <a:pt x="1114" y="1757"/>
                  </a:cubicBezTo>
                  <a:cubicBezTo>
                    <a:pt x="1114" y="1758"/>
                    <a:pt x="1115" y="1760"/>
                    <a:pt x="1115" y="1761"/>
                  </a:cubicBezTo>
                  <a:cubicBezTo>
                    <a:pt x="1116" y="1761"/>
                    <a:pt x="1118" y="1761"/>
                    <a:pt x="1118" y="1762"/>
                  </a:cubicBezTo>
                  <a:cubicBezTo>
                    <a:pt x="1119" y="1763"/>
                    <a:pt x="1120" y="1765"/>
                    <a:pt x="1121" y="1765"/>
                  </a:cubicBezTo>
                  <a:cubicBezTo>
                    <a:pt x="1121" y="1765"/>
                    <a:pt x="1123" y="1765"/>
                    <a:pt x="1124" y="1764"/>
                  </a:cubicBezTo>
                  <a:cubicBezTo>
                    <a:pt x="1125" y="1764"/>
                    <a:pt x="1125" y="1762"/>
                    <a:pt x="1126" y="1761"/>
                  </a:cubicBezTo>
                  <a:cubicBezTo>
                    <a:pt x="1127" y="1761"/>
                    <a:pt x="1129" y="1762"/>
                    <a:pt x="1130" y="1762"/>
                  </a:cubicBezTo>
                  <a:cubicBezTo>
                    <a:pt x="1130" y="1762"/>
                    <a:pt x="1131" y="1764"/>
                    <a:pt x="1132" y="1764"/>
                  </a:cubicBezTo>
                  <a:cubicBezTo>
                    <a:pt x="1132" y="1765"/>
                    <a:pt x="1134" y="1765"/>
                    <a:pt x="1135" y="1765"/>
                  </a:cubicBezTo>
                  <a:cubicBezTo>
                    <a:pt x="1136" y="1765"/>
                    <a:pt x="1138" y="1764"/>
                    <a:pt x="1139" y="1764"/>
                  </a:cubicBezTo>
                  <a:cubicBezTo>
                    <a:pt x="1139" y="1764"/>
                    <a:pt x="1140" y="1765"/>
                    <a:pt x="1140" y="1765"/>
                  </a:cubicBezTo>
                  <a:cubicBezTo>
                    <a:pt x="1140" y="1766"/>
                    <a:pt x="1141" y="1768"/>
                    <a:pt x="1141" y="1768"/>
                  </a:cubicBezTo>
                  <a:cubicBezTo>
                    <a:pt x="1142" y="1768"/>
                    <a:pt x="1144" y="1766"/>
                    <a:pt x="1145" y="1767"/>
                  </a:cubicBezTo>
                  <a:cubicBezTo>
                    <a:pt x="1146" y="1767"/>
                    <a:pt x="1147" y="1768"/>
                    <a:pt x="1147" y="1769"/>
                  </a:cubicBezTo>
                  <a:cubicBezTo>
                    <a:pt x="1148" y="1769"/>
                    <a:pt x="1149" y="1770"/>
                    <a:pt x="1150" y="1770"/>
                  </a:cubicBezTo>
                  <a:cubicBezTo>
                    <a:pt x="1151" y="1770"/>
                    <a:pt x="1153" y="1769"/>
                    <a:pt x="1154" y="1769"/>
                  </a:cubicBezTo>
                  <a:cubicBezTo>
                    <a:pt x="1155" y="1769"/>
                    <a:pt x="1156" y="1770"/>
                    <a:pt x="1157" y="1770"/>
                  </a:cubicBezTo>
                  <a:cubicBezTo>
                    <a:pt x="1158" y="1770"/>
                    <a:pt x="1159" y="1768"/>
                    <a:pt x="1160" y="1768"/>
                  </a:cubicBezTo>
                  <a:cubicBezTo>
                    <a:pt x="1161" y="1768"/>
                    <a:pt x="1164" y="1768"/>
                    <a:pt x="1165" y="1769"/>
                  </a:cubicBezTo>
                  <a:cubicBezTo>
                    <a:pt x="1165" y="1769"/>
                    <a:pt x="1165" y="1771"/>
                    <a:pt x="1165" y="1772"/>
                  </a:cubicBezTo>
                  <a:cubicBezTo>
                    <a:pt x="1165" y="1773"/>
                    <a:pt x="1166" y="1775"/>
                    <a:pt x="1167" y="1775"/>
                  </a:cubicBezTo>
                  <a:cubicBezTo>
                    <a:pt x="1168" y="1776"/>
                    <a:pt x="1170" y="1775"/>
                    <a:pt x="1171" y="1776"/>
                  </a:cubicBezTo>
                  <a:cubicBezTo>
                    <a:pt x="1172" y="1776"/>
                    <a:pt x="1172" y="1777"/>
                    <a:pt x="1172" y="1778"/>
                  </a:cubicBezTo>
                  <a:cubicBezTo>
                    <a:pt x="1173" y="1778"/>
                    <a:pt x="1172" y="1780"/>
                    <a:pt x="1173" y="1781"/>
                  </a:cubicBezTo>
                  <a:cubicBezTo>
                    <a:pt x="1173" y="1781"/>
                    <a:pt x="1175" y="1780"/>
                    <a:pt x="1176" y="1780"/>
                  </a:cubicBezTo>
                  <a:cubicBezTo>
                    <a:pt x="1177" y="1781"/>
                    <a:pt x="1177" y="1782"/>
                    <a:pt x="1177" y="1782"/>
                  </a:cubicBezTo>
                  <a:cubicBezTo>
                    <a:pt x="1178" y="1783"/>
                    <a:pt x="1178" y="1785"/>
                    <a:pt x="1179" y="1785"/>
                  </a:cubicBezTo>
                  <a:cubicBezTo>
                    <a:pt x="1179" y="1786"/>
                    <a:pt x="1181" y="1785"/>
                    <a:pt x="1182" y="1785"/>
                  </a:cubicBezTo>
                  <a:cubicBezTo>
                    <a:pt x="1182" y="1786"/>
                    <a:pt x="1184" y="1786"/>
                    <a:pt x="1185" y="1787"/>
                  </a:cubicBezTo>
                  <a:cubicBezTo>
                    <a:pt x="1185" y="1788"/>
                    <a:pt x="1184" y="1790"/>
                    <a:pt x="1185" y="1791"/>
                  </a:cubicBezTo>
                  <a:cubicBezTo>
                    <a:pt x="1185" y="1792"/>
                    <a:pt x="1187" y="1791"/>
                    <a:pt x="1187" y="1791"/>
                  </a:cubicBezTo>
                  <a:cubicBezTo>
                    <a:pt x="1188" y="1791"/>
                    <a:pt x="1189" y="1790"/>
                    <a:pt x="1190" y="1790"/>
                  </a:cubicBezTo>
                  <a:cubicBezTo>
                    <a:pt x="1191" y="1789"/>
                    <a:pt x="1191" y="1788"/>
                    <a:pt x="1192" y="1788"/>
                  </a:cubicBezTo>
                  <a:cubicBezTo>
                    <a:pt x="1193" y="1787"/>
                    <a:pt x="1195" y="1787"/>
                    <a:pt x="1196" y="1788"/>
                  </a:cubicBezTo>
                  <a:cubicBezTo>
                    <a:pt x="1197" y="1788"/>
                    <a:pt x="1199" y="1789"/>
                    <a:pt x="1200" y="1789"/>
                  </a:cubicBezTo>
                  <a:cubicBezTo>
                    <a:pt x="1201" y="1790"/>
                    <a:pt x="1202" y="1792"/>
                    <a:pt x="1203" y="1792"/>
                  </a:cubicBezTo>
                  <a:cubicBezTo>
                    <a:pt x="1203" y="1793"/>
                    <a:pt x="1205" y="1792"/>
                    <a:pt x="1206" y="1792"/>
                  </a:cubicBezTo>
                  <a:cubicBezTo>
                    <a:pt x="1207" y="1792"/>
                    <a:pt x="1209" y="1793"/>
                    <a:pt x="1210" y="1794"/>
                  </a:cubicBezTo>
                  <a:cubicBezTo>
                    <a:pt x="1211" y="1794"/>
                    <a:pt x="1213" y="1794"/>
                    <a:pt x="1214" y="1794"/>
                  </a:cubicBezTo>
                  <a:cubicBezTo>
                    <a:pt x="1215" y="1794"/>
                    <a:pt x="1217" y="1793"/>
                    <a:pt x="1218" y="1793"/>
                  </a:cubicBezTo>
                  <a:cubicBezTo>
                    <a:pt x="1218" y="1793"/>
                    <a:pt x="1219" y="1793"/>
                    <a:pt x="1220" y="1793"/>
                  </a:cubicBezTo>
                  <a:cubicBezTo>
                    <a:pt x="1220" y="1793"/>
                    <a:pt x="1220" y="1795"/>
                    <a:pt x="1221" y="1796"/>
                  </a:cubicBezTo>
                  <a:cubicBezTo>
                    <a:pt x="1221" y="1797"/>
                    <a:pt x="1223" y="1798"/>
                    <a:pt x="1224" y="1799"/>
                  </a:cubicBezTo>
                  <a:cubicBezTo>
                    <a:pt x="1225" y="1799"/>
                    <a:pt x="1227" y="1800"/>
                    <a:pt x="1228" y="1801"/>
                  </a:cubicBezTo>
                  <a:cubicBezTo>
                    <a:pt x="1229" y="1802"/>
                    <a:pt x="1230" y="1804"/>
                    <a:pt x="1232" y="1805"/>
                  </a:cubicBezTo>
                  <a:cubicBezTo>
                    <a:pt x="1232" y="1805"/>
                    <a:pt x="1233" y="1805"/>
                    <a:pt x="1234" y="1805"/>
                  </a:cubicBezTo>
                  <a:cubicBezTo>
                    <a:pt x="1235" y="1805"/>
                    <a:pt x="1235" y="1803"/>
                    <a:pt x="1236" y="1803"/>
                  </a:cubicBezTo>
                  <a:cubicBezTo>
                    <a:pt x="1237" y="1803"/>
                    <a:pt x="1238" y="1804"/>
                    <a:pt x="1238" y="1804"/>
                  </a:cubicBezTo>
                  <a:cubicBezTo>
                    <a:pt x="1239" y="1805"/>
                    <a:pt x="1238" y="1807"/>
                    <a:pt x="1238" y="1808"/>
                  </a:cubicBezTo>
                  <a:cubicBezTo>
                    <a:pt x="1239" y="1809"/>
                    <a:pt x="1240" y="1810"/>
                    <a:pt x="1241" y="1811"/>
                  </a:cubicBezTo>
                  <a:cubicBezTo>
                    <a:pt x="1242" y="1811"/>
                    <a:pt x="1244" y="1812"/>
                    <a:pt x="1245" y="1812"/>
                  </a:cubicBezTo>
                  <a:cubicBezTo>
                    <a:pt x="1245" y="1812"/>
                    <a:pt x="1247" y="1810"/>
                    <a:pt x="1248" y="1811"/>
                  </a:cubicBezTo>
                  <a:cubicBezTo>
                    <a:pt x="1248" y="1811"/>
                    <a:pt x="1249" y="1811"/>
                    <a:pt x="1249" y="1812"/>
                  </a:cubicBezTo>
                  <a:cubicBezTo>
                    <a:pt x="1250" y="1812"/>
                    <a:pt x="1249" y="1814"/>
                    <a:pt x="1249" y="1815"/>
                  </a:cubicBezTo>
                  <a:cubicBezTo>
                    <a:pt x="1249" y="1816"/>
                    <a:pt x="1251" y="1818"/>
                    <a:pt x="1251" y="1818"/>
                  </a:cubicBezTo>
                  <a:cubicBezTo>
                    <a:pt x="1253" y="1819"/>
                    <a:pt x="1255" y="1817"/>
                    <a:pt x="1256" y="1817"/>
                  </a:cubicBezTo>
                  <a:cubicBezTo>
                    <a:pt x="1257" y="1817"/>
                    <a:pt x="1258" y="1818"/>
                    <a:pt x="1258" y="1819"/>
                  </a:cubicBezTo>
                  <a:cubicBezTo>
                    <a:pt x="1259" y="1819"/>
                    <a:pt x="1260" y="1821"/>
                    <a:pt x="1260" y="1821"/>
                  </a:cubicBezTo>
                  <a:cubicBezTo>
                    <a:pt x="1261" y="1821"/>
                    <a:pt x="1262" y="1819"/>
                    <a:pt x="1263" y="1819"/>
                  </a:cubicBezTo>
                  <a:cubicBezTo>
                    <a:pt x="1263" y="1819"/>
                    <a:pt x="1264" y="1818"/>
                    <a:pt x="1265" y="1818"/>
                  </a:cubicBezTo>
                  <a:cubicBezTo>
                    <a:pt x="1266" y="1818"/>
                    <a:pt x="1266" y="1821"/>
                    <a:pt x="1267" y="1821"/>
                  </a:cubicBezTo>
                  <a:cubicBezTo>
                    <a:pt x="1268" y="1821"/>
                    <a:pt x="1270" y="1821"/>
                    <a:pt x="1271" y="1820"/>
                  </a:cubicBezTo>
                  <a:cubicBezTo>
                    <a:pt x="1272" y="1820"/>
                    <a:pt x="1273" y="1818"/>
                    <a:pt x="1274" y="1818"/>
                  </a:cubicBezTo>
                  <a:cubicBezTo>
                    <a:pt x="1275" y="1818"/>
                    <a:pt x="1277" y="1818"/>
                    <a:pt x="1278" y="1819"/>
                  </a:cubicBezTo>
                  <a:cubicBezTo>
                    <a:pt x="1278" y="1819"/>
                    <a:pt x="1279" y="1820"/>
                    <a:pt x="1280" y="1820"/>
                  </a:cubicBezTo>
                  <a:cubicBezTo>
                    <a:pt x="1281" y="1821"/>
                    <a:pt x="1283" y="1822"/>
                    <a:pt x="1284" y="1822"/>
                  </a:cubicBezTo>
                  <a:cubicBezTo>
                    <a:pt x="1285" y="1822"/>
                    <a:pt x="1286" y="1819"/>
                    <a:pt x="1287" y="1819"/>
                  </a:cubicBezTo>
                  <a:cubicBezTo>
                    <a:pt x="1287" y="1819"/>
                    <a:pt x="1289" y="1819"/>
                    <a:pt x="1290" y="1819"/>
                  </a:cubicBezTo>
                  <a:cubicBezTo>
                    <a:pt x="1291" y="1819"/>
                    <a:pt x="1294" y="1820"/>
                    <a:pt x="1295" y="1820"/>
                  </a:cubicBezTo>
                  <a:cubicBezTo>
                    <a:pt x="1296" y="1820"/>
                    <a:pt x="1298" y="1821"/>
                    <a:pt x="1299" y="1821"/>
                  </a:cubicBezTo>
                  <a:cubicBezTo>
                    <a:pt x="1299" y="1820"/>
                    <a:pt x="1300" y="1818"/>
                    <a:pt x="1301" y="1818"/>
                  </a:cubicBezTo>
                  <a:cubicBezTo>
                    <a:pt x="1302" y="1818"/>
                    <a:pt x="1304" y="1821"/>
                    <a:pt x="1306" y="1820"/>
                  </a:cubicBezTo>
                  <a:cubicBezTo>
                    <a:pt x="1306" y="1820"/>
                    <a:pt x="1307" y="1819"/>
                    <a:pt x="1308" y="1818"/>
                  </a:cubicBezTo>
                  <a:cubicBezTo>
                    <a:pt x="1308" y="1818"/>
                    <a:pt x="1310" y="1818"/>
                    <a:pt x="1311" y="1819"/>
                  </a:cubicBezTo>
                  <a:cubicBezTo>
                    <a:pt x="1312" y="1819"/>
                    <a:pt x="1313" y="1821"/>
                    <a:pt x="1314" y="1821"/>
                  </a:cubicBezTo>
                  <a:cubicBezTo>
                    <a:pt x="1315" y="1822"/>
                    <a:pt x="1318" y="1821"/>
                    <a:pt x="1319" y="1820"/>
                  </a:cubicBezTo>
                  <a:cubicBezTo>
                    <a:pt x="1320" y="1820"/>
                    <a:pt x="1322" y="1818"/>
                    <a:pt x="1323" y="1818"/>
                  </a:cubicBezTo>
                  <a:cubicBezTo>
                    <a:pt x="1323" y="1819"/>
                    <a:pt x="1324" y="1819"/>
                    <a:pt x="1324" y="1820"/>
                  </a:cubicBezTo>
                  <a:cubicBezTo>
                    <a:pt x="1325" y="1820"/>
                    <a:pt x="1325" y="1822"/>
                    <a:pt x="1326" y="1823"/>
                  </a:cubicBezTo>
                  <a:cubicBezTo>
                    <a:pt x="1327" y="1824"/>
                    <a:pt x="1330" y="1824"/>
                    <a:pt x="1331" y="1824"/>
                  </a:cubicBezTo>
                  <a:cubicBezTo>
                    <a:pt x="1333" y="1824"/>
                    <a:pt x="1335" y="1824"/>
                    <a:pt x="1337" y="1824"/>
                  </a:cubicBezTo>
                  <a:cubicBezTo>
                    <a:pt x="1339" y="1824"/>
                    <a:pt x="1343" y="1824"/>
                    <a:pt x="1345" y="1824"/>
                  </a:cubicBezTo>
                  <a:cubicBezTo>
                    <a:pt x="1346" y="1825"/>
                    <a:pt x="1348" y="1826"/>
                    <a:pt x="1349" y="1827"/>
                  </a:cubicBezTo>
                  <a:cubicBezTo>
                    <a:pt x="1350" y="1828"/>
                    <a:pt x="1352" y="1830"/>
                    <a:pt x="1353" y="1832"/>
                  </a:cubicBezTo>
                  <a:cubicBezTo>
                    <a:pt x="1354" y="1833"/>
                    <a:pt x="1356" y="1837"/>
                    <a:pt x="1357" y="1839"/>
                  </a:cubicBezTo>
                  <a:cubicBezTo>
                    <a:pt x="1359" y="1840"/>
                    <a:pt x="1362" y="1840"/>
                    <a:pt x="1364" y="1840"/>
                  </a:cubicBezTo>
                  <a:cubicBezTo>
                    <a:pt x="1365" y="1841"/>
                    <a:pt x="1366" y="1842"/>
                    <a:pt x="1367" y="1843"/>
                  </a:cubicBezTo>
                  <a:cubicBezTo>
                    <a:pt x="1367" y="1844"/>
                    <a:pt x="1367" y="1846"/>
                    <a:pt x="1367" y="1846"/>
                  </a:cubicBezTo>
                  <a:cubicBezTo>
                    <a:pt x="1368" y="1847"/>
                    <a:pt x="1371" y="1849"/>
                    <a:pt x="1372" y="1849"/>
                  </a:cubicBezTo>
                  <a:cubicBezTo>
                    <a:pt x="1373" y="1849"/>
                    <a:pt x="1375" y="1849"/>
                    <a:pt x="1377" y="1849"/>
                  </a:cubicBezTo>
                  <a:cubicBezTo>
                    <a:pt x="1377" y="1849"/>
                    <a:pt x="1379" y="1849"/>
                    <a:pt x="1380" y="1850"/>
                  </a:cubicBezTo>
                  <a:cubicBezTo>
                    <a:pt x="1381" y="1850"/>
                    <a:pt x="1380" y="1852"/>
                    <a:pt x="1380" y="1853"/>
                  </a:cubicBezTo>
                  <a:cubicBezTo>
                    <a:pt x="1381" y="1854"/>
                    <a:pt x="1384" y="1856"/>
                    <a:pt x="1385" y="1857"/>
                  </a:cubicBezTo>
                  <a:cubicBezTo>
                    <a:pt x="1386" y="1857"/>
                    <a:pt x="1389" y="1857"/>
                    <a:pt x="1390" y="1856"/>
                  </a:cubicBezTo>
                  <a:cubicBezTo>
                    <a:pt x="1391" y="1856"/>
                    <a:pt x="1393" y="1854"/>
                    <a:pt x="1393" y="1853"/>
                  </a:cubicBezTo>
                  <a:cubicBezTo>
                    <a:pt x="1394" y="1852"/>
                    <a:pt x="1394" y="1849"/>
                    <a:pt x="1394" y="1848"/>
                  </a:cubicBezTo>
                  <a:cubicBezTo>
                    <a:pt x="1394" y="1847"/>
                    <a:pt x="1392" y="1846"/>
                    <a:pt x="1392" y="1845"/>
                  </a:cubicBezTo>
                  <a:cubicBezTo>
                    <a:pt x="1392" y="1844"/>
                    <a:pt x="1393" y="1842"/>
                    <a:pt x="1394" y="1841"/>
                  </a:cubicBezTo>
                  <a:cubicBezTo>
                    <a:pt x="1395" y="1841"/>
                    <a:pt x="1397" y="1841"/>
                    <a:pt x="1398" y="1841"/>
                  </a:cubicBezTo>
                  <a:cubicBezTo>
                    <a:pt x="1399" y="1840"/>
                    <a:pt x="1400" y="1839"/>
                    <a:pt x="1401" y="1838"/>
                  </a:cubicBezTo>
                  <a:cubicBezTo>
                    <a:pt x="1402" y="1838"/>
                    <a:pt x="1403" y="1838"/>
                    <a:pt x="1404" y="1838"/>
                  </a:cubicBezTo>
                  <a:cubicBezTo>
                    <a:pt x="1405" y="1837"/>
                    <a:pt x="1406" y="1835"/>
                    <a:pt x="1407" y="1835"/>
                  </a:cubicBezTo>
                  <a:cubicBezTo>
                    <a:pt x="1408" y="1835"/>
                    <a:pt x="1410" y="1835"/>
                    <a:pt x="1411" y="1835"/>
                  </a:cubicBezTo>
                  <a:cubicBezTo>
                    <a:pt x="1412" y="1835"/>
                    <a:pt x="1413" y="1836"/>
                    <a:pt x="1414" y="1836"/>
                  </a:cubicBezTo>
                  <a:cubicBezTo>
                    <a:pt x="1415" y="1836"/>
                    <a:pt x="1417" y="1834"/>
                    <a:pt x="1418" y="1834"/>
                  </a:cubicBezTo>
                  <a:cubicBezTo>
                    <a:pt x="1420" y="1834"/>
                    <a:pt x="1423" y="1835"/>
                    <a:pt x="1425" y="1835"/>
                  </a:cubicBezTo>
                  <a:cubicBezTo>
                    <a:pt x="1426" y="1835"/>
                    <a:pt x="1427" y="1835"/>
                    <a:pt x="1428" y="1835"/>
                  </a:cubicBezTo>
                  <a:cubicBezTo>
                    <a:pt x="1429" y="1834"/>
                    <a:pt x="1429" y="1832"/>
                    <a:pt x="1429" y="1831"/>
                  </a:cubicBezTo>
                  <a:cubicBezTo>
                    <a:pt x="1430" y="1830"/>
                    <a:pt x="1429" y="1828"/>
                    <a:pt x="1428" y="1827"/>
                  </a:cubicBezTo>
                  <a:cubicBezTo>
                    <a:pt x="1428" y="1826"/>
                    <a:pt x="1425" y="1826"/>
                    <a:pt x="1424" y="1826"/>
                  </a:cubicBezTo>
                  <a:cubicBezTo>
                    <a:pt x="1423" y="1826"/>
                    <a:pt x="1422" y="1828"/>
                    <a:pt x="1421" y="1828"/>
                  </a:cubicBezTo>
                  <a:cubicBezTo>
                    <a:pt x="1420" y="1829"/>
                    <a:pt x="1418" y="1829"/>
                    <a:pt x="1417" y="1829"/>
                  </a:cubicBezTo>
                  <a:cubicBezTo>
                    <a:pt x="1416" y="1828"/>
                    <a:pt x="1415" y="1826"/>
                    <a:pt x="1416" y="1825"/>
                  </a:cubicBezTo>
                  <a:cubicBezTo>
                    <a:pt x="1416" y="1824"/>
                    <a:pt x="1417" y="1823"/>
                    <a:pt x="1418" y="1822"/>
                  </a:cubicBezTo>
                  <a:cubicBezTo>
                    <a:pt x="1418" y="1822"/>
                    <a:pt x="1420" y="1820"/>
                    <a:pt x="1420" y="1820"/>
                  </a:cubicBezTo>
                  <a:cubicBezTo>
                    <a:pt x="1420" y="1818"/>
                    <a:pt x="1420" y="1815"/>
                    <a:pt x="1419" y="1814"/>
                  </a:cubicBezTo>
                  <a:cubicBezTo>
                    <a:pt x="1418" y="1813"/>
                    <a:pt x="1416" y="1813"/>
                    <a:pt x="1415" y="1813"/>
                  </a:cubicBezTo>
                  <a:cubicBezTo>
                    <a:pt x="1415" y="1813"/>
                    <a:pt x="1413" y="1814"/>
                    <a:pt x="1413" y="1814"/>
                  </a:cubicBezTo>
                  <a:cubicBezTo>
                    <a:pt x="1412" y="1814"/>
                    <a:pt x="1410" y="1814"/>
                    <a:pt x="1409" y="1813"/>
                  </a:cubicBezTo>
                  <a:cubicBezTo>
                    <a:pt x="1408" y="1813"/>
                    <a:pt x="1406" y="1812"/>
                    <a:pt x="1405" y="1811"/>
                  </a:cubicBezTo>
                  <a:cubicBezTo>
                    <a:pt x="1404" y="1810"/>
                    <a:pt x="1404" y="1807"/>
                    <a:pt x="1404" y="1806"/>
                  </a:cubicBezTo>
                  <a:cubicBezTo>
                    <a:pt x="1404" y="1805"/>
                    <a:pt x="1403" y="1804"/>
                    <a:pt x="1403" y="1803"/>
                  </a:cubicBezTo>
                  <a:cubicBezTo>
                    <a:pt x="1402" y="1802"/>
                    <a:pt x="1401" y="1801"/>
                    <a:pt x="1401" y="1800"/>
                  </a:cubicBezTo>
                  <a:cubicBezTo>
                    <a:pt x="1401" y="1800"/>
                    <a:pt x="1403" y="1798"/>
                    <a:pt x="1403" y="1798"/>
                  </a:cubicBezTo>
                  <a:cubicBezTo>
                    <a:pt x="1403" y="1797"/>
                    <a:pt x="1403" y="1795"/>
                    <a:pt x="1403" y="1794"/>
                  </a:cubicBezTo>
                  <a:cubicBezTo>
                    <a:pt x="1402" y="1793"/>
                    <a:pt x="1401" y="1792"/>
                    <a:pt x="1401" y="1792"/>
                  </a:cubicBezTo>
                  <a:cubicBezTo>
                    <a:pt x="1400" y="1791"/>
                    <a:pt x="1399" y="1789"/>
                    <a:pt x="1399" y="1788"/>
                  </a:cubicBezTo>
                  <a:cubicBezTo>
                    <a:pt x="1399" y="1787"/>
                    <a:pt x="1401" y="1786"/>
                    <a:pt x="1401" y="1785"/>
                  </a:cubicBezTo>
                  <a:cubicBezTo>
                    <a:pt x="1401" y="1784"/>
                    <a:pt x="1401" y="1781"/>
                    <a:pt x="1400" y="1781"/>
                  </a:cubicBezTo>
                  <a:cubicBezTo>
                    <a:pt x="1399" y="1780"/>
                    <a:pt x="1397" y="1782"/>
                    <a:pt x="1396" y="1782"/>
                  </a:cubicBezTo>
                  <a:cubicBezTo>
                    <a:pt x="1395" y="1782"/>
                    <a:pt x="1395" y="1779"/>
                    <a:pt x="1394" y="1778"/>
                  </a:cubicBezTo>
                  <a:cubicBezTo>
                    <a:pt x="1394" y="1777"/>
                    <a:pt x="1394" y="1774"/>
                    <a:pt x="1395" y="1773"/>
                  </a:cubicBezTo>
                  <a:cubicBezTo>
                    <a:pt x="1395" y="1772"/>
                    <a:pt x="1398" y="1771"/>
                    <a:pt x="1398" y="1769"/>
                  </a:cubicBezTo>
                  <a:cubicBezTo>
                    <a:pt x="1398" y="1768"/>
                    <a:pt x="1397" y="1767"/>
                    <a:pt x="1396" y="1766"/>
                  </a:cubicBezTo>
                  <a:cubicBezTo>
                    <a:pt x="1396" y="1766"/>
                    <a:pt x="1394" y="1766"/>
                    <a:pt x="1393" y="1767"/>
                  </a:cubicBezTo>
                  <a:cubicBezTo>
                    <a:pt x="1392" y="1768"/>
                    <a:pt x="1392" y="1769"/>
                    <a:pt x="1392" y="1770"/>
                  </a:cubicBezTo>
                  <a:cubicBezTo>
                    <a:pt x="1391" y="1771"/>
                    <a:pt x="1390" y="1772"/>
                    <a:pt x="1389" y="1772"/>
                  </a:cubicBezTo>
                  <a:cubicBezTo>
                    <a:pt x="1388" y="1772"/>
                    <a:pt x="1387" y="1770"/>
                    <a:pt x="1387" y="1769"/>
                  </a:cubicBezTo>
                  <a:cubicBezTo>
                    <a:pt x="1387" y="1768"/>
                    <a:pt x="1388" y="1766"/>
                    <a:pt x="1388" y="1765"/>
                  </a:cubicBezTo>
                  <a:cubicBezTo>
                    <a:pt x="1389" y="1764"/>
                    <a:pt x="1390" y="1761"/>
                    <a:pt x="1390" y="1760"/>
                  </a:cubicBezTo>
                  <a:cubicBezTo>
                    <a:pt x="1390" y="1759"/>
                    <a:pt x="1389" y="1757"/>
                    <a:pt x="1388" y="1757"/>
                  </a:cubicBezTo>
                  <a:cubicBezTo>
                    <a:pt x="1387" y="1756"/>
                    <a:pt x="1386" y="1759"/>
                    <a:pt x="1385" y="1758"/>
                  </a:cubicBezTo>
                  <a:cubicBezTo>
                    <a:pt x="1384" y="1758"/>
                    <a:pt x="1383" y="1757"/>
                    <a:pt x="1383" y="1756"/>
                  </a:cubicBezTo>
                  <a:cubicBezTo>
                    <a:pt x="1383" y="1755"/>
                    <a:pt x="1384" y="1753"/>
                    <a:pt x="1384" y="1752"/>
                  </a:cubicBezTo>
                  <a:cubicBezTo>
                    <a:pt x="1383" y="1751"/>
                    <a:pt x="1381" y="1751"/>
                    <a:pt x="1380" y="1750"/>
                  </a:cubicBezTo>
                  <a:cubicBezTo>
                    <a:pt x="1380" y="1749"/>
                    <a:pt x="1380" y="1747"/>
                    <a:pt x="1380" y="1746"/>
                  </a:cubicBezTo>
                  <a:cubicBezTo>
                    <a:pt x="1380" y="1745"/>
                    <a:pt x="1381" y="1743"/>
                    <a:pt x="1382" y="1742"/>
                  </a:cubicBezTo>
                  <a:cubicBezTo>
                    <a:pt x="1382" y="1741"/>
                    <a:pt x="1382" y="1738"/>
                    <a:pt x="1382" y="1737"/>
                  </a:cubicBezTo>
                  <a:cubicBezTo>
                    <a:pt x="1382" y="1735"/>
                    <a:pt x="1382" y="1733"/>
                    <a:pt x="1381" y="1732"/>
                  </a:cubicBezTo>
                  <a:cubicBezTo>
                    <a:pt x="1381" y="1730"/>
                    <a:pt x="1377" y="1727"/>
                    <a:pt x="1377" y="1725"/>
                  </a:cubicBezTo>
                  <a:cubicBezTo>
                    <a:pt x="1376" y="1723"/>
                    <a:pt x="1377" y="1719"/>
                    <a:pt x="1377" y="1717"/>
                  </a:cubicBezTo>
                  <a:cubicBezTo>
                    <a:pt x="1377" y="1715"/>
                    <a:pt x="1376" y="1713"/>
                    <a:pt x="1376" y="1711"/>
                  </a:cubicBezTo>
                  <a:cubicBezTo>
                    <a:pt x="1375" y="1710"/>
                    <a:pt x="1374" y="1706"/>
                    <a:pt x="1373" y="1704"/>
                  </a:cubicBezTo>
                  <a:cubicBezTo>
                    <a:pt x="1373" y="1703"/>
                    <a:pt x="1371" y="1699"/>
                    <a:pt x="1371" y="1697"/>
                  </a:cubicBezTo>
                  <a:cubicBezTo>
                    <a:pt x="1370" y="1696"/>
                    <a:pt x="1367" y="1692"/>
                    <a:pt x="1366" y="1690"/>
                  </a:cubicBezTo>
                  <a:cubicBezTo>
                    <a:pt x="1365" y="1690"/>
                    <a:pt x="1363" y="1688"/>
                    <a:pt x="1362" y="1687"/>
                  </a:cubicBezTo>
                  <a:cubicBezTo>
                    <a:pt x="1361" y="1687"/>
                    <a:pt x="1359" y="1686"/>
                    <a:pt x="1359" y="1685"/>
                  </a:cubicBezTo>
                  <a:cubicBezTo>
                    <a:pt x="1358" y="1684"/>
                    <a:pt x="1360" y="1681"/>
                    <a:pt x="1360" y="1680"/>
                  </a:cubicBezTo>
                  <a:cubicBezTo>
                    <a:pt x="1360" y="1678"/>
                    <a:pt x="1361" y="1674"/>
                    <a:pt x="1361" y="1672"/>
                  </a:cubicBezTo>
                  <a:cubicBezTo>
                    <a:pt x="1360" y="1670"/>
                    <a:pt x="1359" y="1667"/>
                    <a:pt x="1358" y="1666"/>
                  </a:cubicBezTo>
                  <a:cubicBezTo>
                    <a:pt x="1358" y="1665"/>
                    <a:pt x="1358" y="1663"/>
                    <a:pt x="1359" y="1662"/>
                  </a:cubicBezTo>
                  <a:cubicBezTo>
                    <a:pt x="1359" y="1661"/>
                    <a:pt x="1359" y="1658"/>
                    <a:pt x="1360" y="1657"/>
                  </a:cubicBezTo>
                  <a:cubicBezTo>
                    <a:pt x="1361" y="1656"/>
                    <a:pt x="1363" y="1655"/>
                    <a:pt x="1365" y="1655"/>
                  </a:cubicBezTo>
                  <a:cubicBezTo>
                    <a:pt x="1366" y="1655"/>
                    <a:pt x="1368" y="1657"/>
                    <a:pt x="1370" y="1656"/>
                  </a:cubicBezTo>
                  <a:cubicBezTo>
                    <a:pt x="1370" y="1656"/>
                    <a:pt x="1371" y="1654"/>
                    <a:pt x="1371" y="1654"/>
                  </a:cubicBezTo>
                  <a:cubicBezTo>
                    <a:pt x="1372" y="1653"/>
                    <a:pt x="1371" y="1651"/>
                    <a:pt x="1370" y="1650"/>
                  </a:cubicBezTo>
                  <a:cubicBezTo>
                    <a:pt x="1370" y="1650"/>
                    <a:pt x="1370" y="1649"/>
                    <a:pt x="1369" y="1649"/>
                  </a:cubicBezTo>
                  <a:cubicBezTo>
                    <a:pt x="1369" y="1648"/>
                    <a:pt x="1368" y="1647"/>
                    <a:pt x="1368" y="1647"/>
                  </a:cubicBezTo>
                  <a:cubicBezTo>
                    <a:pt x="1368" y="1646"/>
                    <a:pt x="1370" y="1646"/>
                    <a:pt x="1370" y="1645"/>
                  </a:cubicBezTo>
                  <a:cubicBezTo>
                    <a:pt x="1370" y="1644"/>
                    <a:pt x="1368" y="1643"/>
                    <a:pt x="1367" y="1642"/>
                  </a:cubicBezTo>
                  <a:cubicBezTo>
                    <a:pt x="1367" y="1642"/>
                    <a:pt x="1367" y="1640"/>
                    <a:pt x="1368" y="1639"/>
                  </a:cubicBezTo>
                  <a:cubicBezTo>
                    <a:pt x="1368" y="1639"/>
                    <a:pt x="1371" y="1639"/>
                    <a:pt x="1372" y="1639"/>
                  </a:cubicBezTo>
                  <a:cubicBezTo>
                    <a:pt x="1373" y="1638"/>
                    <a:pt x="1375" y="1636"/>
                    <a:pt x="1376" y="1635"/>
                  </a:cubicBezTo>
                  <a:cubicBezTo>
                    <a:pt x="1376" y="1633"/>
                    <a:pt x="1376" y="1630"/>
                    <a:pt x="1377" y="1628"/>
                  </a:cubicBezTo>
                  <a:cubicBezTo>
                    <a:pt x="1377" y="1626"/>
                    <a:pt x="1376" y="1622"/>
                    <a:pt x="1376" y="1621"/>
                  </a:cubicBezTo>
                  <a:cubicBezTo>
                    <a:pt x="1376" y="1619"/>
                    <a:pt x="1378" y="1616"/>
                    <a:pt x="1378" y="1614"/>
                  </a:cubicBezTo>
                  <a:cubicBezTo>
                    <a:pt x="1378" y="1613"/>
                    <a:pt x="1379" y="1611"/>
                    <a:pt x="1379" y="1610"/>
                  </a:cubicBezTo>
                  <a:cubicBezTo>
                    <a:pt x="1378" y="1609"/>
                    <a:pt x="1375" y="1610"/>
                    <a:pt x="1373" y="1610"/>
                  </a:cubicBezTo>
                  <a:cubicBezTo>
                    <a:pt x="1372" y="1611"/>
                    <a:pt x="1370" y="1612"/>
                    <a:pt x="1369" y="1613"/>
                  </a:cubicBezTo>
                  <a:cubicBezTo>
                    <a:pt x="1368" y="1614"/>
                    <a:pt x="1367" y="1615"/>
                    <a:pt x="1367" y="1616"/>
                  </a:cubicBezTo>
                  <a:cubicBezTo>
                    <a:pt x="1366" y="1617"/>
                    <a:pt x="1363" y="1617"/>
                    <a:pt x="1362" y="1617"/>
                  </a:cubicBezTo>
                  <a:cubicBezTo>
                    <a:pt x="1360" y="1617"/>
                    <a:pt x="1358" y="1615"/>
                    <a:pt x="1357" y="1615"/>
                  </a:cubicBezTo>
                  <a:cubicBezTo>
                    <a:pt x="1355" y="1615"/>
                    <a:pt x="1353" y="1616"/>
                    <a:pt x="1351" y="1616"/>
                  </a:cubicBezTo>
                  <a:cubicBezTo>
                    <a:pt x="1350" y="1616"/>
                    <a:pt x="1348" y="1616"/>
                    <a:pt x="1347" y="1615"/>
                  </a:cubicBezTo>
                  <a:cubicBezTo>
                    <a:pt x="1346" y="1614"/>
                    <a:pt x="1344" y="1612"/>
                    <a:pt x="1344" y="1611"/>
                  </a:cubicBezTo>
                  <a:cubicBezTo>
                    <a:pt x="1344" y="1610"/>
                    <a:pt x="1345" y="1607"/>
                    <a:pt x="1346" y="1606"/>
                  </a:cubicBezTo>
                  <a:cubicBezTo>
                    <a:pt x="1346" y="1606"/>
                    <a:pt x="1348" y="1606"/>
                    <a:pt x="1349" y="1606"/>
                  </a:cubicBezTo>
                  <a:cubicBezTo>
                    <a:pt x="1351" y="1605"/>
                    <a:pt x="1353" y="1603"/>
                    <a:pt x="1354" y="1602"/>
                  </a:cubicBezTo>
                  <a:cubicBezTo>
                    <a:pt x="1355" y="1602"/>
                    <a:pt x="1357" y="1600"/>
                    <a:pt x="1358" y="1599"/>
                  </a:cubicBezTo>
                  <a:cubicBezTo>
                    <a:pt x="1359" y="1598"/>
                    <a:pt x="1361" y="1597"/>
                    <a:pt x="1362" y="1597"/>
                  </a:cubicBezTo>
                  <a:cubicBezTo>
                    <a:pt x="1363" y="1596"/>
                    <a:pt x="1363" y="1594"/>
                    <a:pt x="1364" y="1593"/>
                  </a:cubicBezTo>
                  <a:cubicBezTo>
                    <a:pt x="1364" y="1593"/>
                    <a:pt x="1367" y="1593"/>
                    <a:pt x="1367" y="1593"/>
                  </a:cubicBezTo>
                  <a:cubicBezTo>
                    <a:pt x="1368" y="1594"/>
                    <a:pt x="1368" y="1596"/>
                    <a:pt x="1368" y="1596"/>
                  </a:cubicBezTo>
                  <a:cubicBezTo>
                    <a:pt x="1368" y="1597"/>
                    <a:pt x="1367" y="1599"/>
                    <a:pt x="1367" y="1599"/>
                  </a:cubicBezTo>
                  <a:cubicBezTo>
                    <a:pt x="1367" y="1600"/>
                    <a:pt x="1365" y="1600"/>
                    <a:pt x="1365" y="1601"/>
                  </a:cubicBezTo>
                  <a:cubicBezTo>
                    <a:pt x="1364" y="1602"/>
                    <a:pt x="1361" y="1603"/>
                    <a:pt x="1360" y="1604"/>
                  </a:cubicBezTo>
                  <a:cubicBezTo>
                    <a:pt x="1360" y="1605"/>
                    <a:pt x="1358" y="1605"/>
                    <a:pt x="1358" y="1606"/>
                  </a:cubicBezTo>
                  <a:cubicBezTo>
                    <a:pt x="1358" y="1607"/>
                    <a:pt x="1359" y="1607"/>
                    <a:pt x="1360" y="1607"/>
                  </a:cubicBezTo>
                  <a:cubicBezTo>
                    <a:pt x="1361" y="1608"/>
                    <a:pt x="1363" y="1608"/>
                    <a:pt x="1363" y="1608"/>
                  </a:cubicBezTo>
                  <a:cubicBezTo>
                    <a:pt x="1365" y="1607"/>
                    <a:pt x="1367" y="1607"/>
                    <a:pt x="1368" y="1607"/>
                  </a:cubicBezTo>
                  <a:cubicBezTo>
                    <a:pt x="1369" y="1606"/>
                    <a:pt x="1370" y="1603"/>
                    <a:pt x="1371" y="1603"/>
                  </a:cubicBezTo>
                  <a:cubicBezTo>
                    <a:pt x="1372" y="1602"/>
                    <a:pt x="1375" y="1602"/>
                    <a:pt x="1377" y="1602"/>
                  </a:cubicBezTo>
                  <a:cubicBezTo>
                    <a:pt x="1377" y="1601"/>
                    <a:pt x="1379" y="1600"/>
                    <a:pt x="1379" y="1599"/>
                  </a:cubicBezTo>
                  <a:cubicBezTo>
                    <a:pt x="1380" y="1598"/>
                    <a:pt x="1381" y="1595"/>
                    <a:pt x="1382" y="1594"/>
                  </a:cubicBezTo>
                  <a:cubicBezTo>
                    <a:pt x="1383" y="1592"/>
                    <a:pt x="1384" y="1588"/>
                    <a:pt x="1384" y="1585"/>
                  </a:cubicBezTo>
                  <a:cubicBezTo>
                    <a:pt x="1385" y="1582"/>
                    <a:pt x="1386" y="1577"/>
                    <a:pt x="1386" y="1574"/>
                  </a:cubicBezTo>
                  <a:cubicBezTo>
                    <a:pt x="1387" y="1571"/>
                    <a:pt x="1389" y="1567"/>
                    <a:pt x="1390" y="1565"/>
                  </a:cubicBezTo>
                  <a:cubicBezTo>
                    <a:pt x="1391" y="1561"/>
                    <a:pt x="1393" y="1555"/>
                    <a:pt x="1395" y="1551"/>
                  </a:cubicBezTo>
                  <a:cubicBezTo>
                    <a:pt x="1396" y="1549"/>
                    <a:pt x="1398" y="1545"/>
                    <a:pt x="1399" y="1542"/>
                  </a:cubicBezTo>
                  <a:cubicBezTo>
                    <a:pt x="1400" y="1541"/>
                    <a:pt x="1402" y="1538"/>
                    <a:pt x="1402" y="1536"/>
                  </a:cubicBezTo>
                  <a:cubicBezTo>
                    <a:pt x="1402" y="1535"/>
                    <a:pt x="1400" y="1534"/>
                    <a:pt x="1399" y="1533"/>
                  </a:cubicBezTo>
                  <a:cubicBezTo>
                    <a:pt x="1398" y="1533"/>
                    <a:pt x="1395" y="1534"/>
                    <a:pt x="1393" y="1533"/>
                  </a:cubicBezTo>
                  <a:cubicBezTo>
                    <a:pt x="1392" y="1533"/>
                    <a:pt x="1389" y="1530"/>
                    <a:pt x="1387" y="1529"/>
                  </a:cubicBezTo>
                  <a:cubicBezTo>
                    <a:pt x="1386" y="1528"/>
                    <a:pt x="1382" y="1525"/>
                    <a:pt x="1381" y="1523"/>
                  </a:cubicBezTo>
                  <a:cubicBezTo>
                    <a:pt x="1380" y="1522"/>
                    <a:pt x="1379" y="1519"/>
                    <a:pt x="1379" y="1517"/>
                  </a:cubicBezTo>
                  <a:cubicBezTo>
                    <a:pt x="1380" y="1515"/>
                    <a:pt x="1382" y="1511"/>
                    <a:pt x="1384" y="1510"/>
                  </a:cubicBezTo>
                  <a:cubicBezTo>
                    <a:pt x="1385" y="1508"/>
                    <a:pt x="1388" y="1505"/>
                    <a:pt x="1390" y="1505"/>
                  </a:cubicBezTo>
                  <a:cubicBezTo>
                    <a:pt x="1391" y="1504"/>
                    <a:pt x="1394" y="1504"/>
                    <a:pt x="1395" y="1504"/>
                  </a:cubicBezTo>
                  <a:cubicBezTo>
                    <a:pt x="1397" y="1504"/>
                    <a:pt x="1400" y="1502"/>
                    <a:pt x="1401" y="1503"/>
                  </a:cubicBezTo>
                  <a:cubicBezTo>
                    <a:pt x="1402" y="1503"/>
                    <a:pt x="1403" y="1505"/>
                    <a:pt x="1404" y="1506"/>
                  </a:cubicBezTo>
                  <a:cubicBezTo>
                    <a:pt x="1404" y="1507"/>
                    <a:pt x="1404" y="1510"/>
                    <a:pt x="1405" y="1511"/>
                  </a:cubicBezTo>
                  <a:cubicBezTo>
                    <a:pt x="1406" y="1512"/>
                    <a:pt x="1409" y="1514"/>
                    <a:pt x="1410" y="1514"/>
                  </a:cubicBezTo>
                  <a:cubicBezTo>
                    <a:pt x="1412" y="1513"/>
                    <a:pt x="1414" y="1510"/>
                    <a:pt x="1415" y="1508"/>
                  </a:cubicBezTo>
                  <a:cubicBezTo>
                    <a:pt x="1415" y="1507"/>
                    <a:pt x="1415" y="1504"/>
                    <a:pt x="1416" y="1503"/>
                  </a:cubicBezTo>
                  <a:cubicBezTo>
                    <a:pt x="1416" y="1502"/>
                    <a:pt x="1418" y="1500"/>
                    <a:pt x="1419" y="1499"/>
                  </a:cubicBezTo>
                  <a:cubicBezTo>
                    <a:pt x="1420" y="1497"/>
                    <a:pt x="1422" y="1493"/>
                    <a:pt x="1424" y="1491"/>
                  </a:cubicBezTo>
                  <a:cubicBezTo>
                    <a:pt x="1426" y="1488"/>
                    <a:pt x="1429" y="1483"/>
                    <a:pt x="1431" y="1480"/>
                  </a:cubicBezTo>
                  <a:cubicBezTo>
                    <a:pt x="1432" y="1479"/>
                    <a:pt x="1434" y="1477"/>
                    <a:pt x="1434" y="1476"/>
                  </a:cubicBezTo>
                  <a:cubicBezTo>
                    <a:pt x="1435" y="1475"/>
                    <a:pt x="1435" y="1473"/>
                    <a:pt x="1435" y="1471"/>
                  </a:cubicBezTo>
                  <a:cubicBezTo>
                    <a:pt x="1435" y="1471"/>
                    <a:pt x="1434" y="1469"/>
                    <a:pt x="1434" y="1468"/>
                  </a:cubicBezTo>
                  <a:cubicBezTo>
                    <a:pt x="1434" y="1467"/>
                    <a:pt x="1436" y="1465"/>
                    <a:pt x="1436" y="1464"/>
                  </a:cubicBezTo>
                  <a:cubicBezTo>
                    <a:pt x="1436" y="1463"/>
                    <a:pt x="1434" y="1461"/>
                    <a:pt x="1434" y="1460"/>
                  </a:cubicBezTo>
                  <a:cubicBezTo>
                    <a:pt x="1434" y="1459"/>
                    <a:pt x="1436" y="1457"/>
                    <a:pt x="1437" y="1457"/>
                  </a:cubicBezTo>
                  <a:cubicBezTo>
                    <a:pt x="1438" y="1457"/>
                    <a:pt x="1440" y="1457"/>
                    <a:pt x="1441" y="1458"/>
                  </a:cubicBezTo>
                  <a:cubicBezTo>
                    <a:pt x="1441" y="1458"/>
                    <a:pt x="1442" y="1460"/>
                    <a:pt x="1443" y="1460"/>
                  </a:cubicBezTo>
                  <a:cubicBezTo>
                    <a:pt x="1444" y="1460"/>
                    <a:pt x="1447" y="1460"/>
                    <a:pt x="1448" y="1459"/>
                  </a:cubicBezTo>
                  <a:cubicBezTo>
                    <a:pt x="1449" y="1459"/>
                    <a:pt x="1451" y="1458"/>
                    <a:pt x="1452" y="1457"/>
                  </a:cubicBezTo>
                  <a:cubicBezTo>
                    <a:pt x="1453" y="1456"/>
                    <a:pt x="1454" y="1452"/>
                    <a:pt x="1456" y="1451"/>
                  </a:cubicBezTo>
                  <a:cubicBezTo>
                    <a:pt x="1457" y="1450"/>
                    <a:pt x="1461" y="1448"/>
                    <a:pt x="1462" y="1447"/>
                  </a:cubicBezTo>
                  <a:cubicBezTo>
                    <a:pt x="1464" y="1446"/>
                    <a:pt x="1467" y="1445"/>
                    <a:pt x="1468" y="1444"/>
                  </a:cubicBezTo>
                  <a:cubicBezTo>
                    <a:pt x="1469" y="1443"/>
                    <a:pt x="1470" y="1441"/>
                    <a:pt x="1470" y="1440"/>
                  </a:cubicBezTo>
                  <a:cubicBezTo>
                    <a:pt x="1471" y="1439"/>
                    <a:pt x="1473" y="1437"/>
                    <a:pt x="1472" y="1435"/>
                  </a:cubicBezTo>
                  <a:cubicBezTo>
                    <a:pt x="1472" y="1434"/>
                    <a:pt x="1469" y="1433"/>
                    <a:pt x="1469" y="1432"/>
                  </a:cubicBezTo>
                  <a:cubicBezTo>
                    <a:pt x="1468" y="1431"/>
                    <a:pt x="1467" y="1430"/>
                    <a:pt x="1467" y="1429"/>
                  </a:cubicBezTo>
                  <a:cubicBezTo>
                    <a:pt x="1468" y="1428"/>
                    <a:pt x="1469" y="1427"/>
                    <a:pt x="1470" y="1426"/>
                  </a:cubicBezTo>
                  <a:cubicBezTo>
                    <a:pt x="1470" y="1425"/>
                    <a:pt x="1471" y="1422"/>
                    <a:pt x="1470" y="1421"/>
                  </a:cubicBezTo>
                  <a:cubicBezTo>
                    <a:pt x="1470" y="1420"/>
                    <a:pt x="1469" y="1419"/>
                    <a:pt x="1469" y="1418"/>
                  </a:cubicBezTo>
                  <a:cubicBezTo>
                    <a:pt x="1469" y="1416"/>
                    <a:pt x="1469" y="1414"/>
                    <a:pt x="1470" y="1412"/>
                  </a:cubicBezTo>
                  <a:cubicBezTo>
                    <a:pt x="1470" y="1411"/>
                    <a:pt x="1472" y="1410"/>
                    <a:pt x="1473" y="1410"/>
                  </a:cubicBezTo>
                  <a:cubicBezTo>
                    <a:pt x="1475" y="1409"/>
                    <a:pt x="1478" y="1409"/>
                    <a:pt x="1480" y="1409"/>
                  </a:cubicBezTo>
                  <a:cubicBezTo>
                    <a:pt x="1480" y="1409"/>
                    <a:pt x="1481" y="1409"/>
                    <a:pt x="1482" y="1409"/>
                  </a:cubicBezTo>
                  <a:cubicBezTo>
                    <a:pt x="1482" y="1409"/>
                    <a:pt x="1483" y="1411"/>
                    <a:pt x="1484" y="1411"/>
                  </a:cubicBezTo>
                  <a:cubicBezTo>
                    <a:pt x="1484" y="1412"/>
                    <a:pt x="1484" y="1414"/>
                    <a:pt x="1484" y="1415"/>
                  </a:cubicBezTo>
                  <a:cubicBezTo>
                    <a:pt x="1484" y="1416"/>
                    <a:pt x="1483" y="1418"/>
                    <a:pt x="1484" y="1419"/>
                  </a:cubicBezTo>
                  <a:cubicBezTo>
                    <a:pt x="1485" y="1420"/>
                    <a:pt x="1487" y="1421"/>
                    <a:pt x="1488" y="1421"/>
                  </a:cubicBezTo>
                  <a:cubicBezTo>
                    <a:pt x="1490" y="1421"/>
                    <a:pt x="1493" y="1419"/>
                    <a:pt x="1495" y="1418"/>
                  </a:cubicBezTo>
                  <a:cubicBezTo>
                    <a:pt x="1496" y="1418"/>
                    <a:pt x="1499" y="1418"/>
                    <a:pt x="1500" y="1418"/>
                  </a:cubicBezTo>
                  <a:cubicBezTo>
                    <a:pt x="1502" y="1417"/>
                    <a:pt x="1503" y="1415"/>
                    <a:pt x="1504" y="1414"/>
                  </a:cubicBezTo>
                  <a:cubicBezTo>
                    <a:pt x="1505" y="1413"/>
                    <a:pt x="1508" y="1412"/>
                    <a:pt x="1509" y="1411"/>
                  </a:cubicBezTo>
                  <a:cubicBezTo>
                    <a:pt x="1511" y="1410"/>
                    <a:pt x="1516" y="1408"/>
                    <a:pt x="1518" y="1407"/>
                  </a:cubicBezTo>
                  <a:cubicBezTo>
                    <a:pt x="1520" y="1406"/>
                    <a:pt x="1523" y="1405"/>
                    <a:pt x="1524" y="1404"/>
                  </a:cubicBezTo>
                  <a:cubicBezTo>
                    <a:pt x="1526" y="1403"/>
                    <a:pt x="1528" y="1402"/>
                    <a:pt x="1529" y="1401"/>
                  </a:cubicBezTo>
                  <a:cubicBezTo>
                    <a:pt x="1529" y="1401"/>
                    <a:pt x="1529" y="1399"/>
                    <a:pt x="1529" y="1399"/>
                  </a:cubicBezTo>
                  <a:cubicBezTo>
                    <a:pt x="1528" y="1397"/>
                    <a:pt x="1526" y="1395"/>
                    <a:pt x="1525" y="1394"/>
                  </a:cubicBezTo>
                  <a:cubicBezTo>
                    <a:pt x="1523" y="1393"/>
                    <a:pt x="1520" y="1391"/>
                    <a:pt x="1519" y="1390"/>
                  </a:cubicBezTo>
                  <a:cubicBezTo>
                    <a:pt x="1517" y="1389"/>
                    <a:pt x="1514" y="1387"/>
                    <a:pt x="1512" y="1386"/>
                  </a:cubicBezTo>
                  <a:cubicBezTo>
                    <a:pt x="1511" y="1385"/>
                    <a:pt x="1509" y="1383"/>
                    <a:pt x="1507" y="1382"/>
                  </a:cubicBezTo>
                  <a:cubicBezTo>
                    <a:pt x="1507" y="1381"/>
                    <a:pt x="1505" y="1379"/>
                    <a:pt x="1504" y="1378"/>
                  </a:cubicBezTo>
                  <a:cubicBezTo>
                    <a:pt x="1503" y="1378"/>
                    <a:pt x="1501" y="1378"/>
                    <a:pt x="1499" y="1378"/>
                  </a:cubicBezTo>
                  <a:cubicBezTo>
                    <a:pt x="1499" y="1377"/>
                    <a:pt x="1497" y="1376"/>
                    <a:pt x="1497" y="1375"/>
                  </a:cubicBezTo>
                  <a:cubicBezTo>
                    <a:pt x="1496" y="1375"/>
                    <a:pt x="1495" y="1373"/>
                    <a:pt x="1495" y="1372"/>
                  </a:cubicBezTo>
                  <a:cubicBezTo>
                    <a:pt x="1495" y="1371"/>
                    <a:pt x="1496" y="1369"/>
                    <a:pt x="1496" y="1368"/>
                  </a:cubicBezTo>
                  <a:cubicBezTo>
                    <a:pt x="1495" y="1366"/>
                    <a:pt x="1492" y="1365"/>
                    <a:pt x="1491" y="1364"/>
                  </a:cubicBezTo>
                  <a:cubicBezTo>
                    <a:pt x="1491" y="1363"/>
                    <a:pt x="1490" y="1360"/>
                    <a:pt x="1490" y="1359"/>
                  </a:cubicBezTo>
                  <a:cubicBezTo>
                    <a:pt x="1490" y="1358"/>
                    <a:pt x="1491" y="1357"/>
                    <a:pt x="1491" y="1356"/>
                  </a:cubicBezTo>
                  <a:cubicBezTo>
                    <a:pt x="1492" y="1355"/>
                    <a:pt x="1494" y="1355"/>
                    <a:pt x="1495" y="1355"/>
                  </a:cubicBezTo>
                  <a:cubicBezTo>
                    <a:pt x="1496" y="1354"/>
                    <a:pt x="1498" y="1353"/>
                    <a:pt x="1499" y="1353"/>
                  </a:cubicBezTo>
                  <a:cubicBezTo>
                    <a:pt x="1500" y="1353"/>
                    <a:pt x="1501" y="1355"/>
                    <a:pt x="1502" y="1356"/>
                  </a:cubicBezTo>
                  <a:cubicBezTo>
                    <a:pt x="1502" y="1357"/>
                    <a:pt x="1504" y="1357"/>
                    <a:pt x="1504" y="1357"/>
                  </a:cubicBezTo>
                  <a:cubicBezTo>
                    <a:pt x="1504" y="1358"/>
                    <a:pt x="1504" y="1359"/>
                    <a:pt x="1503" y="1360"/>
                  </a:cubicBezTo>
                  <a:cubicBezTo>
                    <a:pt x="1503" y="1360"/>
                    <a:pt x="1502" y="1361"/>
                    <a:pt x="1502" y="1361"/>
                  </a:cubicBezTo>
                  <a:cubicBezTo>
                    <a:pt x="1502" y="1362"/>
                    <a:pt x="1502" y="1364"/>
                    <a:pt x="1502" y="1365"/>
                  </a:cubicBezTo>
                  <a:cubicBezTo>
                    <a:pt x="1503" y="1366"/>
                    <a:pt x="1505" y="1366"/>
                    <a:pt x="1506" y="1367"/>
                  </a:cubicBezTo>
                  <a:cubicBezTo>
                    <a:pt x="1508" y="1367"/>
                    <a:pt x="1512" y="1365"/>
                    <a:pt x="1514" y="1366"/>
                  </a:cubicBezTo>
                  <a:cubicBezTo>
                    <a:pt x="1514" y="1367"/>
                    <a:pt x="1513" y="1369"/>
                    <a:pt x="1513" y="1369"/>
                  </a:cubicBezTo>
                  <a:cubicBezTo>
                    <a:pt x="1513" y="1370"/>
                    <a:pt x="1514" y="1371"/>
                    <a:pt x="1514" y="1372"/>
                  </a:cubicBezTo>
                  <a:cubicBezTo>
                    <a:pt x="1515" y="1372"/>
                    <a:pt x="1516" y="1373"/>
                    <a:pt x="1516" y="1373"/>
                  </a:cubicBezTo>
                  <a:cubicBezTo>
                    <a:pt x="1517" y="1374"/>
                    <a:pt x="1516" y="1376"/>
                    <a:pt x="1516" y="1377"/>
                  </a:cubicBezTo>
                  <a:cubicBezTo>
                    <a:pt x="1516" y="1377"/>
                    <a:pt x="1515" y="1379"/>
                    <a:pt x="1516" y="1380"/>
                  </a:cubicBezTo>
                  <a:cubicBezTo>
                    <a:pt x="1516" y="1380"/>
                    <a:pt x="1518" y="1379"/>
                    <a:pt x="1519" y="1378"/>
                  </a:cubicBezTo>
                  <a:cubicBezTo>
                    <a:pt x="1520" y="1378"/>
                    <a:pt x="1524" y="1376"/>
                    <a:pt x="1525" y="1375"/>
                  </a:cubicBezTo>
                  <a:cubicBezTo>
                    <a:pt x="1527" y="1374"/>
                    <a:pt x="1530" y="1370"/>
                    <a:pt x="1532" y="1368"/>
                  </a:cubicBezTo>
                  <a:cubicBezTo>
                    <a:pt x="1534" y="1368"/>
                    <a:pt x="1537" y="1368"/>
                    <a:pt x="1538" y="1367"/>
                  </a:cubicBezTo>
                  <a:cubicBezTo>
                    <a:pt x="1539" y="1367"/>
                    <a:pt x="1541" y="1365"/>
                    <a:pt x="1542" y="1364"/>
                  </a:cubicBezTo>
                  <a:cubicBezTo>
                    <a:pt x="1543" y="1364"/>
                    <a:pt x="1543" y="1361"/>
                    <a:pt x="1544" y="1360"/>
                  </a:cubicBezTo>
                  <a:cubicBezTo>
                    <a:pt x="1545" y="1359"/>
                    <a:pt x="1546" y="1358"/>
                    <a:pt x="1547" y="1357"/>
                  </a:cubicBezTo>
                  <a:cubicBezTo>
                    <a:pt x="1548" y="1357"/>
                    <a:pt x="1550" y="1357"/>
                    <a:pt x="1551" y="1356"/>
                  </a:cubicBezTo>
                  <a:cubicBezTo>
                    <a:pt x="1552" y="1356"/>
                    <a:pt x="1554" y="1356"/>
                    <a:pt x="1555" y="1355"/>
                  </a:cubicBezTo>
                  <a:cubicBezTo>
                    <a:pt x="1556" y="1355"/>
                    <a:pt x="1559" y="1355"/>
                    <a:pt x="1559" y="1356"/>
                  </a:cubicBezTo>
                  <a:cubicBezTo>
                    <a:pt x="1560" y="1356"/>
                    <a:pt x="1559" y="1359"/>
                    <a:pt x="1559" y="1360"/>
                  </a:cubicBezTo>
                  <a:cubicBezTo>
                    <a:pt x="1558" y="1360"/>
                    <a:pt x="1557" y="1361"/>
                    <a:pt x="1556" y="1362"/>
                  </a:cubicBezTo>
                  <a:cubicBezTo>
                    <a:pt x="1556" y="1363"/>
                    <a:pt x="1555" y="1364"/>
                    <a:pt x="1555" y="1365"/>
                  </a:cubicBezTo>
                  <a:cubicBezTo>
                    <a:pt x="1555" y="1365"/>
                    <a:pt x="1557" y="1366"/>
                    <a:pt x="1557" y="1367"/>
                  </a:cubicBezTo>
                  <a:cubicBezTo>
                    <a:pt x="1557" y="1368"/>
                    <a:pt x="1557" y="1369"/>
                    <a:pt x="1557" y="1370"/>
                  </a:cubicBezTo>
                  <a:cubicBezTo>
                    <a:pt x="1557" y="1370"/>
                    <a:pt x="1555" y="1370"/>
                    <a:pt x="1555" y="1370"/>
                  </a:cubicBezTo>
                  <a:cubicBezTo>
                    <a:pt x="1554" y="1371"/>
                    <a:pt x="1554" y="1373"/>
                    <a:pt x="1554" y="1373"/>
                  </a:cubicBezTo>
                  <a:cubicBezTo>
                    <a:pt x="1554" y="1374"/>
                    <a:pt x="1555" y="1376"/>
                    <a:pt x="1556" y="1376"/>
                  </a:cubicBezTo>
                  <a:cubicBezTo>
                    <a:pt x="1557" y="1377"/>
                    <a:pt x="1558" y="1376"/>
                    <a:pt x="1559" y="1376"/>
                  </a:cubicBezTo>
                  <a:cubicBezTo>
                    <a:pt x="1561" y="1375"/>
                    <a:pt x="1564" y="1371"/>
                    <a:pt x="1567" y="1370"/>
                  </a:cubicBezTo>
                  <a:cubicBezTo>
                    <a:pt x="1568" y="1369"/>
                    <a:pt x="1572" y="1368"/>
                    <a:pt x="1574" y="1368"/>
                  </a:cubicBezTo>
                  <a:cubicBezTo>
                    <a:pt x="1576" y="1367"/>
                    <a:pt x="1578" y="1366"/>
                    <a:pt x="1579" y="1365"/>
                  </a:cubicBezTo>
                  <a:cubicBezTo>
                    <a:pt x="1580" y="1364"/>
                    <a:pt x="1582" y="1363"/>
                    <a:pt x="1583" y="1362"/>
                  </a:cubicBezTo>
                  <a:cubicBezTo>
                    <a:pt x="1584" y="1362"/>
                    <a:pt x="1586" y="1361"/>
                    <a:pt x="1587" y="1361"/>
                  </a:cubicBezTo>
                  <a:cubicBezTo>
                    <a:pt x="1588" y="1361"/>
                    <a:pt x="1590" y="1361"/>
                    <a:pt x="1591" y="1362"/>
                  </a:cubicBezTo>
                  <a:cubicBezTo>
                    <a:pt x="1592" y="1362"/>
                    <a:pt x="1592" y="1364"/>
                    <a:pt x="1592" y="1365"/>
                  </a:cubicBezTo>
                  <a:cubicBezTo>
                    <a:pt x="1592" y="1366"/>
                    <a:pt x="1592" y="1368"/>
                    <a:pt x="1592" y="1369"/>
                  </a:cubicBezTo>
                  <a:cubicBezTo>
                    <a:pt x="1591" y="1370"/>
                    <a:pt x="1589" y="1370"/>
                    <a:pt x="1588" y="1370"/>
                  </a:cubicBezTo>
                  <a:cubicBezTo>
                    <a:pt x="1586" y="1371"/>
                    <a:pt x="1582" y="1373"/>
                    <a:pt x="1581" y="1374"/>
                  </a:cubicBezTo>
                  <a:cubicBezTo>
                    <a:pt x="1578" y="1375"/>
                    <a:pt x="1574" y="1377"/>
                    <a:pt x="1572" y="1378"/>
                  </a:cubicBezTo>
                  <a:cubicBezTo>
                    <a:pt x="1568" y="1381"/>
                    <a:pt x="1560" y="1385"/>
                    <a:pt x="1556" y="1388"/>
                  </a:cubicBezTo>
                  <a:cubicBezTo>
                    <a:pt x="1553" y="1389"/>
                    <a:pt x="1548" y="1393"/>
                    <a:pt x="1545" y="1395"/>
                  </a:cubicBezTo>
                  <a:cubicBezTo>
                    <a:pt x="1543" y="1397"/>
                    <a:pt x="1540" y="1401"/>
                    <a:pt x="1538" y="1403"/>
                  </a:cubicBezTo>
                  <a:cubicBezTo>
                    <a:pt x="1537" y="1403"/>
                    <a:pt x="1535" y="1405"/>
                    <a:pt x="1534" y="1406"/>
                  </a:cubicBezTo>
                  <a:cubicBezTo>
                    <a:pt x="1534" y="1407"/>
                    <a:pt x="1532" y="1408"/>
                    <a:pt x="1533" y="1409"/>
                  </a:cubicBezTo>
                  <a:cubicBezTo>
                    <a:pt x="1533" y="1409"/>
                    <a:pt x="1533" y="1410"/>
                    <a:pt x="1534" y="1410"/>
                  </a:cubicBezTo>
                  <a:cubicBezTo>
                    <a:pt x="1534" y="1410"/>
                    <a:pt x="1535" y="1410"/>
                    <a:pt x="1535" y="1410"/>
                  </a:cubicBezTo>
                  <a:cubicBezTo>
                    <a:pt x="1536" y="1410"/>
                    <a:pt x="1538" y="1409"/>
                    <a:pt x="1538" y="1409"/>
                  </a:cubicBezTo>
                  <a:cubicBezTo>
                    <a:pt x="1540" y="1408"/>
                    <a:pt x="1542" y="1406"/>
                    <a:pt x="1543" y="1405"/>
                  </a:cubicBezTo>
                  <a:cubicBezTo>
                    <a:pt x="1545" y="1403"/>
                    <a:pt x="1547" y="1401"/>
                    <a:pt x="1549" y="1399"/>
                  </a:cubicBezTo>
                  <a:cubicBezTo>
                    <a:pt x="1550" y="1399"/>
                    <a:pt x="1552" y="1397"/>
                    <a:pt x="1553" y="1397"/>
                  </a:cubicBezTo>
                  <a:cubicBezTo>
                    <a:pt x="1556" y="1395"/>
                    <a:pt x="1561" y="1391"/>
                    <a:pt x="1564" y="1389"/>
                  </a:cubicBezTo>
                  <a:cubicBezTo>
                    <a:pt x="1566" y="1388"/>
                    <a:pt x="1570" y="1385"/>
                    <a:pt x="1573" y="1384"/>
                  </a:cubicBezTo>
                  <a:cubicBezTo>
                    <a:pt x="1575" y="1383"/>
                    <a:pt x="1579" y="1381"/>
                    <a:pt x="1581" y="1380"/>
                  </a:cubicBezTo>
                  <a:cubicBezTo>
                    <a:pt x="1583" y="1379"/>
                    <a:pt x="1587" y="1377"/>
                    <a:pt x="1589" y="1376"/>
                  </a:cubicBezTo>
                  <a:cubicBezTo>
                    <a:pt x="1592" y="1374"/>
                    <a:pt x="1599" y="1370"/>
                    <a:pt x="1602" y="1369"/>
                  </a:cubicBezTo>
                  <a:cubicBezTo>
                    <a:pt x="1606" y="1367"/>
                    <a:pt x="1613" y="1364"/>
                    <a:pt x="1617" y="1362"/>
                  </a:cubicBezTo>
                  <a:cubicBezTo>
                    <a:pt x="1621" y="1359"/>
                    <a:pt x="1628" y="1354"/>
                    <a:pt x="1631" y="1351"/>
                  </a:cubicBezTo>
                  <a:cubicBezTo>
                    <a:pt x="1634" y="1350"/>
                    <a:pt x="1640" y="1347"/>
                    <a:pt x="1643" y="1345"/>
                  </a:cubicBezTo>
                  <a:cubicBezTo>
                    <a:pt x="1647" y="1343"/>
                    <a:pt x="1654" y="1337"/>
                    <a:pt x="1658" y="1335"/>
                  </a:cubicBezTo>
                  <a:cubicBezTo>
                    <a:pt x="1660" y="1333"/>
                    <a:pt x="1664" y="1331"/>
                    <a:pt x="1666" y="1329"/>
                  </a:cubicBezTo>
                  <a:cubicBezTo>
                    <a:pt x="1668" y="1328"/>
                    <a:pt x="1671" y="1325"/>
                    <a:pt x="1673" y="1324"/>
                  </a:cubicBezTo>
                  <a:cubicBezTo>
                    <a:pt x="1674" y="1324"/>
                    <a:pt x="1676" y="1324"/>
                    <a:pt x="1677" y="1323"/>
                  </a:cubicBezTo>
                  <a:cubicBezTo>
                    <a:pt x="1679" y="1323"/>
                    <a:pt x="1681" y="1323"/>
                    <a:pt x="1682" y="1322"/>
                  </a:cubicBezTo>
                  <a:cubicBezTo>
                    <a:pt x="1683" y="1321"/>
                    <a:pt x="1684" y="1320"/>
                    <a:pt x="1685" y="1319"/>
                  </a:cubicBezTo>
                  <a:cubicBezTo>
                    <a:pt x="1686" y="1318"/>
                    <a:pt x="1688" y="1316"/>
                    <a:pt x="1689" y="1314"/>
                  </a:cubicBezTo>
                  <a:cubicBezTo>
                    <a:pt x="1691" y="1313"/>
                    <a:pt x="1694" y="1310"/>
                    <a:pt x="1696" y="1308"/>
                  </a:cubicBezTo>
                  <a:cubicBezTo>
                    <a:pt x="1699" y="1306"/>
                    <a:pt x="1705" y="1300"/>
                    <a:pt x="1708" y="1297"/>
                  </a:cubicBezTo>
                  <a:cubicBezTo>
                    <a:pt x="1710" y="1295"/>
                    <a:pt x="1716" y="1291"/>
                    <a:pt x="1718" y="1289"/>
                  </a:cubicBezTo>
                  <a:cubicBezTo>
                    <a:pt x="1720" y="1286"/>
                    <a:pt x="1723" y="1282"/>
                    <a:pt x="1725" y="1280"/>
                  </a:cubicBezTo>
                  <a:cubicBezTo>
                    <a:pt x="1727" y="1278"/>
                    <a:pt x="1730" y="1274"/>
                    <a:pt x="1732" y="1272"/>
                  </a:cubicBezTo>
                  <a:cubicBezTo>
                    <a:pt x="1735" y="1270"/>
                    <a:pt x="1740" y="1267"/>
                    <a:pt x="1742" y="1265"/>
                  </a:cubicBezTo>
                  <a:cubicBezTo>
                    <a:pt x="1744" y="1263"/>
                    <a:pt x="1749" y="1260"/>
                    <a:pt x="1751" y="1258"/>
                  </a:cubicBezTo>
                  <a:cubicBezTo>
                    <a:pt x="1753" y="1256"/>
                    <a:pt x="1758" y="1253"/>
                    <a:pt x="1760" y="1251"/>
                  </a:cubicBezTo>
                  <a:cubicBezTo>
                    <a:pt x="1762" y="1250"/>
                    <a:pt x="1765" y="1247"/>
                    <a:pt x="1767" y="1246"/>
                  </a:cubicBezTo>
                  <a:cubicBezTo>
                    <a:pt x="1769" y="1245"/>
                    <a:pt x="1772" y="1242"/>
                    <a:pt x="1773" y="1241"/>
                  </a:cubicBezTo>
                  <a:cubicBezTo>
                    <a:pt x="1774" y="1240"/>
                    <a:pt x="1778" y="1239"/>
                    <a:pt x="1778" y="1238"/>
                  </a:cubicBezTo>
                  <a:cubicBezTo>
                    <a:pt x="1779" y="1237"/>
                    <a:pt x="1780" y="1235"/>
                    <a:pt x="1779" y="1234"/>
                  </a:cubicBezTo>
                  <a:cubicBezTo>
                    <a:pt x="1779" y="1233"/>
                    <a:pt x="1777" y="1233"/>
                    <a:pt x="1776" y="1233"/>
                  </a:cubicBezTo>
                  <a:cubicBezTo>
                    <a:pt x="1775" y="1233"/>
                    <a:pt x="1772" y="1234"/>
                    <a:pt x="1771" y="1234"/>
                  </a:cubicBezTo>
                  <a:cubicBezTo>
                    <a:pt x="1770" y="1234"/>
                    <a:pt x="1768" y="1233"/>
                    <a:pt x="1767" y="1232"/>
                  </a:cubicBezTo>
                  <a:cubicBezTo>
                    <a:pt x="1767" y="1231"/>
                    <a:pt x="1766" y="1230"/>
                    <a:pt x="1765" y="1230"/>
                  </a:cubicBezTo>
                  <a:cubicBezTo>
                    <a:pt x="1764" y="1230"/>
                    <a:pt x="1763" y="1232"/>
                    <a:pt x="1763" y="1233"/>
                  </a:cubicBezTo>
                  <a:cubicBezTo>
                    <a:pt x="1763" y="1234"/>
                    <a:pt x="1764" y="1236"/>
                    <a:pt x="1764" y="1237"/>
                  </a:cubicBezTo>
                  <a:cubicBezTo>
                    <a:pt x="1764" y="1238"/>
                    <a:pt x="1764" y="1240"/>
                    <a:pt x="1763" y="1241"/>
                  </a:cubicBezTo>
                  <a:cubicBezTo>
                    <a:pt x="1762" y="1241"/>
                    <a:pt x="1761" y="1241"/>
                    <a:pt x="1760" y="1241"/>
                  </a:cubicBezTo>
                  <a:cubicBezTo>
                    <a:pt x="1759" y="1241"/>
                    <a:pt x="1758" y="1242"/>
                    <a:pt x="1757" y="1242"/>
                  </a:cubicBezTo>
                  <a:cubicBezTo>
                    <a:pt x="1756" y="1242"/>
                    <a:pt x="1755" y="1241"/>
                    <a:pt x="1754" y="1241"/>
                  </a:cubicBezTo>
                  <a:cubicBezTo>
                    <a:pt x="1754" y="1240"/>
                    <a:pt x="1753" y="1237"/>
                    <a:pt x="1753" y="1236"/>
                  </a:cubicBezTo>
                  <a:cubicBezTo>
                    <a:pt x="1753" y="1235"/>
                    <a:pt x="1754" y="1233"/>
                    <a:pt x="1754" y="1232"/>
                  </a:cubicBezTo>
                  <a:cubicBezTo>
                    <a:pt x="1754" y="1230"/>
                    <a:pt x="1754" y="1228"/>
                    <a:pt x="1754" y="1226"/>
                  </a:cubicBezTo>
                  <a:cubicBezTo>
                    <a:pt x="1754" y="1225"/>
                    <a:pt x="1754" y="1221"/>
                    <a:pt x="1753" y="1219"/>
                  </a:cubicBezTo>
                  <a:cubicBezTo>
                    <a:pt x="1753" y="1219"/>
                    <a:pt x="1751" y="1218"/>
                    <a:pt x="1750" y="1217"/>
                  </a:cubicBezTo>
                  <a:cubicBezTo>
                    <a:pt x="1749" y="1217"/>
                    <a:pt x="1748" y="1215"/>
                    <a:pt x="1747" y="1214"/>
                  </a:cubicBezTo>
                  <a:cubicBezTo>
                    <a:pt x="1747" y="1214"/>
                    <a:pt x="1749" y="1212"/>
                    <a:pt x="1749" y="1211"/>
                  </a:cubicBezTo>
                  <a:cubicBezTo>
                    <a:pt x="1749" y="1210"/>
                    <a:pt x="1750" y="1208"/>
                    <a:pt x="1749" y="1207"/>
                  </a:cubicBezTo>
                  <a:cubicBezTo>
                    <a:pt x="1749" y="1206"/>
                    <a:pt x="1745" y="1206"/>
                    <a:pt x="1743" y="1206"/>
                  </a:cubicBezTo>
                  <a:cubicBezTo>
                    <a:pt x="1742" y="1206"/>
                    <a:pt x="1739" y="1206"/>
                    <a:pt x="1738" y="1205"/>
                  </a:cubicBezTo>
                  <a:cubicBezTo>
                    <a:pt x="1737" y="1205"/>
                    <a:pt x="1736" y="1203"/>
                    <a:pt x="1735" y="1202"/>
                  </a:cubicBezTo>
                  <a:cubicBezTo>
                    <a:pt x="1734" y="1201"/>
                    <a:pt x="1733" y="1200"/>
                    <a:pt x="1733" y="1199"/>
                  </a:cubicBezTo>
                  <a:cubicBezTo>
                    <a:pt x="1733" y="1198"/>
                    <a:pt x="1734" y="1196"/>
                    <a:pt x="1734" y="1195"/>
                  </a:cubicBezTo>
                  <a:cubicBezTo>
                    <a:pt x="1735" y="1194"/>
                    <a:pt x="1737" y="1193"/>
                    <a:pt x="1737" y="1192"/>
                  </a:cubicBezTo>
                  <a:cubicBezTo>
                    <a:pt x="1738" y="1191"/>
                    <a:pt x="1738" y="1188"/>
                    <a:pt x="1737" y="1187"/>
                  </a:cubicBezTo>
                  <a:cubicBezTo>
                    <a:pt x="1737" y="1186"/>
                    <a:pt x="1735" y="1186"/>
                    <a:pt x="1734" y="1185"/>
                  </a:cubicBezTo>
                  <a:cubicBezTo>
                    <a:pt x="1733" y="1185"/>
                    <a:pt x="1733" y="1183"/>
                    <a:pt x="1733" y="1183"/>
                  </a:cubicBezTo>
                  <a:cubicBezTo>
                    <a:pt x="1733" y="1182"/>
                    <a:pt x="1735" y="1180"/>
                    <a:pt x="1736" y="1179"/>
                  </a:cubicBezTo>
                  <a:cubicBezTo>
                    <a:pt x="1737" y="1178"/>
                    <a:pt x="1738" y="1174"/>
                    <a:pt x="1739" y="1173"/>
                  </a:cubicBezTo>
                  <a:cubicBezTo>
                    <a:pt x="1739" y="1172"/>
                    <a:pt x="1740" y="1171"/>
                    <a:pt x="1741" y="1171"/>
                  </a:cubicBezTo>
                  <a:cubicBezTo>
                    <a:pt x="1742" y="1170"/>
                    <a:pt x="1744" y="1171"/>
                    <a:pt x="1745" y="1171"/>
                  </a:cubicBezTo>
                  <a:cubicBezTo>
                    <a:pt x="1745" y="1172"/>
                    <a:pt x="1746" y="1173"/>
                    <a:pt x="1746" y="1173"/>
                  </a:cubicBezTo>
                  <a:cubicBezTo>
                    <a:pt x="1746" y="1174"/>
                    <a:pt x="1744" y="1175"/>
                    <a:pt x="1744" y="1176"/>
                  </a:cubicBezTo>
                  <a:cubicBezTo>
                    <a:pt x="1744" y="1176"/>
                    <a:pt x="1744" y="1178"/>
                    <a:pt x="1745" y="1179"/>
                  </a:cubicBezTo>
                  <a:cubicBezTo>
                    <a:pt x="1745" y="1180"/>
                    <a:pt x="1747" y="1181"/>
                    <a:pt x="1748" y="1181"/>
                  </a:cubicBezTo>
                  <a:cubicBezTo>
                    <a:pt x="1749" y="1181"/>
                    <a:pt x="1751" y="1179"/>
                    <a:pt x="1752" y="1179"/>
                  </a:cubicBezTo>
                  <a:cubicBezTo>
                    <a:pt x="1753" y="1178"/>
                    <a:pt x="1755" y="1176"/>
                    <a:pt x="1756" y="1175"/>
                  </a:cubicBezTo>
                  <a:cubicBezTo>
                    <a:pt x="1756" y="1174"/>
                    <a:pt x="1755" y="1170"/>
                    <a:pt x="1756" y="1169"/>
                  </a:cubicBezTo>
                  <a:cubicBezTo>
                    <a:pt x="1756" y="1168"/>
                    <a:pt x="1758" y="1166"/>
                    <a:pt x="1759" y="1165"/>
                  </a:cubicBezTo>
                  <a:cubicBezTo>
                    <a:pt x="1761" y="1163"/>
                    <a:pt x="1763" y="1160"/>
                    <a:pt x="1765" y="1159"/>
                  </a:cubicBezTo>
                  <a:cubicBezTo>
                    <a:pt x="1766" y="1159"/>
                    <a:pt x="1768" y="1158"/>
                    <a:pt x="1769" y="1158"/>
                  </a:cubicBezTo>
                  <a:cubicBezTo>
                    <a:pt x="1770" y="1157"/>
                    <a:pt x="1771" y="1155"/>
                    <a:pt x="1772" y="1155"/>
                  </a:cubicBezTo>
                  <a:cubicBezTo>
                    <a:pt x="1773" y="1155"/>
                    <a:pt x="1774" y="1157"/>
                    <a:pt x="1775" y="1158"/>
                  </a:cubicBezTo>
                  <a:cubicBezTo>
                    <a:pt x="1777" y="1160"/>
                    <a:pt x="1780" y="1164"/>
                    <a:pt x="1780" y="1167"/>
                  </a:cubicBezTo>
                  <a:cubicBezTo>
                    <a:pt x="1780" y="1168"/>
                    <a:pt x="1779" y="1171"/>
                    <a:pt x="1779" y="1173"/>
                  </a:cubicBezTo>
                  <a:cubicBezTo>
                    <a:pt x="1779" y="1175"/>
                    <a:pt x="1780" y="1179"/>
                    <a:pt x="1780" y="1181"/>
                  </a:cubicBezTo>
                  <a:cubicBezTo>
                    <a:pt x="1780" y="1182"/>
                    <a:pt x="1778" y="1184"/>
                    <a:pt x="1778" y="1186"/>
                  </a:cubicBezTo>
                  <a:cubicBezTo>
                    <a:pt x="1777" y="1187"/>
                    <a:pt x="1775" y="1189"/>
                    <a:pt x="1774" y="1191"/>
                  </a:cubicBezTo>
                  <a:cubicBezTo>
                    <a:pt x="1773" y="1192"/>
                    <a:pt x="1770" y="1193"/>
                    <a:pt x="1769" y="1195"/>
                  </a:cubicBezTo>
                  <a:cubicBezTo>
                    <a:pt x="1768" y="1195"/>
                    <a:pt x="1768" y="1198"/>
                    <a:pt x="1768" y="1199"/>
                  </a:cubicBezTo>
                  <a:cubicBezTo>
                    <a:pt x="1769" y="1200"/>
                    <a:pt x="1772" y="1201"/>
                    <a:pt x="1774" y="1201"/>
                  </a:cubicBezTo>
                  <a:cubicBezTo>
                    <a:pt x="1776" y="1201"/>
                    <a:pt x="1780" y="1199"/>
                    <a:pt x="1782" y="1198"/>
                  </a:cubicBezTo>
                  <a:cubicBezTo>
                    <a:pt x="1784" y="1198"/>
                    <a:pt x="1788" y="1198"/>
                    <a:pt x="1790" y="1197"/>
                  </a:cubicBezTo>
                  <a:cubicBezTo>
                    <a:pt x="1791" y="1197"/>
                    <a:pt x="1793" y="1195"/>
                    <a:pt x="1794" y="1195"/>
                  </a:cubicBezTo>
                  <a:cubicBezTo>
                    <a:pt x="1796" y="1194"/>
                    <a:pt x="1798" y="1192"/>
                    <a:pt x="1800" y="1191"/>
                  </a:cubicBezTo>
                  <a:cubicBezTo>
                    <a:pt x="1801" y="1191"/>
                    <a:pt x="1802" y="1191"/>
                    <a:pt x="1803" y="1191"/>
                  </a:cubicBezTo>
                  <a:cubicBezTo>
                    <a:pt x="1804" y="1191"/>
                    <a:pt x="1805" y="1192"/>
                    <a:pt x="1806" y="1192"/>
                  </a:cubicBezTo>
                  <a:cubicBezTo>
                    <a:pt x="1806" y="1193"/>
                    <a:pt x="1807" y="1194"/>
                    <a:pt x="1808" y="1194"/>
                  </a:cubicBezTo>
                  <a:cubicBezTo>
                    <a:pt x="1809" y="1194"/>
                    <a:pt x="1812" y="1194"/>
                    <a:pt x="1812" y="1195"/>
                  </a:cubicBezTo>
                  <a:cubicBezTo>
                    <a:pt x="1813" y="1196"/>
                    <a:pt x="1812" y="1198"/>
                    <a:pt x="1811" y="1198"/>
                  </a:cubicBezTo>
                  <a:cubicBezTo>
                    <a:pt x="1810" y="1199"/>
                    <a:pt x="1808" y="1199"/>
                    <a:pt x="1807" y="1199"/>
                  </a:cubicBezTo>
                  <a:cubicBezTo>
                    <a:pt x="1806" y="1199"/>
                    <a:pt x="1803" y="1198"/>
                    <a:pt x="1802" y="1198"/>
                  </a:cubicBezTo>
                  <a:cubicBezTo>
                    <a:pt x="1801" y="1198"/>
                    <a:pt x="1799" y="1199"/>
                    <a:pt x="1799" y="1200"/>
                  </a:cubicBezTo>
                  <a:cubicBezTo>
                    <a:pt x="1798" y="1200"/>
                    <a:pt x="1797" y="1203"/>
                    <a:pt x="1797" y="1203"/>
                  </a:cubicBezTo>
                  <a:cubicBezTo>
                    <a:pt x="1796" y="1204"/>
                    <a:pt x="1795" y="1206"/>
                    <a:pt x="1795" y="1207"/>
                  </a:cubicBezTo>
                  <a:cubicBezTo>
                    <a:pt x="1794" y="1207"/>
                    <a:pt x="1792" y="1208"/>
                    <a:pt x="1791" y="1208"/>
                  </a:cubicBezTo>
                  <a:cubicBezTo>
                    <a:pt x="1789" y="1208"/>
                    <a:pt x="1787" y="1208"/>
                    <a:pt x="1786" y="1209"/>
                  </a:cubicBezTo>
                  <a:cubicBezTo>
                    <a:pt x="1785" y="1209"/>
                    <a:pt x="1784" y="1211"/>
                    <a:pt x="1783" y="1212"/>
                  </a:cubicBezTo>
                  <a:cubicBezTo>
                    <a:pt x="1782" y="1213"/>
                    <a:pt x="1780" y="1216"/>
                    <a:pt x="1778" y="1217"/>
                  </a:cubicBezTo>
                  <a:cubicBezTo>
                    <a:pt x="1778" y="1218"/>
                    <a:pt x="1776" y="1219"/>
                    <a:pt x="1775" y="1220"/>
                  </a:cubicBezTo>
                  <a:cubicBezTo>
                    <a:pt x="1774" y="1221"/>
                    <a:pt x="1773" y="1222"/>
                    <a:pt x="1772" y="1223"/>
                  </a:cubicBezTo>
                  <a:cubicBezTo>
                    <a:pt x="1771" y="1224"/>
                    <a:pt x="1770" y="1225"/>
                    <a:pt x="1770" y="1226"/>
                  </a:cubicBezTo>
                  <a:cubicBezTo>
                    <a:pt x="1770" y="1226"/>
                    <a:pt x="1770" y="1228"/>
                    <a:pt x="1770" y="1228"/>
                  </a:cubicBezTo>
                  <a:cubicBezTo>
                    <a:pt x="1771" y="1229"/>
                    <a:pt x="1772" y="1229"/>
                    <a:pt x="1773" y="1229"/>
                  </a:cubicBezTo>
                  <a:cubicBezTo>
                    <a:pt x="1774" y="1230"/>
                    <a:pt x="1776" y="1230"/>
                    <a:pt x="1776" y="1229"/>
                  </a:cubicBezTo>
                  <a:cubicBezTo>
                    <a:pt x="1777" y="1229"/>
                    <a:pt x="1778" y="1228"/>
                    <a:pt x="1779" y="1227"/>
                  </a:cubicBezTo>
                  <a:cubicBezTo>
                    <a:pt x="1780" y="1226"/>
                    <a:pt x="1780" y="1224"/>
                    <a:pt x="1781" y="1223"/>
                  </a:cubicBezTo>
                  <a:cubicBezTo>
                    <a:pt x="1782" y="1222"/>
                    <a:pt x="1784" y="1221"/>
                    <a:pt x="1785" y="1220"/>
                  </a:cubicBezTo>
                  <a:cubicBezTo>
                    <a:pt x="1786" y="1219"/>
                    <a:pt x="1789" y="1217"/>
                    <a:pt x="1790" y="1216"/>
                  </a:cubicBezTo>
                  <a:cubicBezTo>
                    <a:pt x="1792" y="1214"/>
                    <a:pt x="1795" y="1212"/>
                    <a:pt x="1797" y="1210"/>
                  </a:cubicBezTo>
                  <a:cubicBezTo>
                    <a:pt x="1799" y="1209"/>
                    <a:pt x="1803" y="1207"/>
                    <a:pt x="1805" y="1206"/>
                  </a:cubicBezTo>
                  <a:cubicBezTo>
                    <a:pt x="1807" y="1204"/>
                    <a:pt x="1813" y="1202"/>
                    <a:pt x="1816" y="1200"/>
                  </a:cubicBezTo>
                  <a:cubicBezTo>
                    <a:pt x="1819" y="1199"/>
                    <a:pt x="1824" y="1196"/>
                    <a:pt x="1826" y="1195"/>
                  </a:cubicBezTo>
                  <a:cubicBezTo>
                    <a:pt x="1829" y="1193"/>
                    <a:pt x="1836" y="1191"/>
                    <a:pt x="1839" y="1189"/>
                  </a:cubicBezTo>
                  <a:cubicBezTo>
                    <a:pt x="1842" y="1188"/>
                    <a:pt x="1849" y="1184"/>
                    <a:pt x="1852" y="1182"/>
                  </a:cubicBezTo>
                  <a:cubicBezTo>
                    <a:pt x="1856" y="1180"/>
                    <a:pt x="1864" y="1176"/>
                    <a:pt x="1868" y="1174"/>
                  </a:cubicBezTo>
                  <a:cubicBezTo>
                    <a:pt x="1870" y="1173"/>
                    <a:pt x="1875" y="1170"/>
                    <a:pt x="1878" y="1169"/>
                  </a:cubicBezTo>
                  <a:cubicBezTo>
                    <a:pt x="1880" y="1168"/>
                    <a:pt x="1885" y="1167"/>
                    <a:pt x="1887" y="1167"/>
                  </a:cubicBezTo>
                  <a:cubicBezTo>
                    <a:pt x="1889" y="1166"/>
                    <a:pt x="1894" y="1167"/>
                    <a:pt x="1896" y="1167"/>
                  </a:cubicBezTo>
                  <a:cubicBezTo>
                    <a:pt x="1897" y="1167"/>
                    <a:pt x="1900" y="1168"/>
                    <a:pt x="1902" y="1167"/>
                  </a:cubicBezTo>
                  <a:cubicBezTo>
                    <a:pt x="1904" y="1167"/>
                    <a:pt x="1907" y="1165"/>
                    <a:pt x="1908" y="1165"/>
                  </a:cubicBezTo>
                  <a:cubicBezTo>
                    <a:pt x="1909" y="1164"/>
                    <a:pt x="1910" y="1164"/>
                    <a:pt x="1911" y="1163"/>
                  </a:cubicBezTo>
                  <a:cubicBezTo>
                    <a:pt x="1910" y="1161"/>
                    <a:pt x="1909" y="1160"/>
                    <a:pt x="1908" y="1159"/>
                  </a:cubicBezTo>
                  <a:cubicBezTo>
                    <a:pt x="1907" y="1157"/>
                    <a:pt x="1904" y="1155"/>
                    <a:pt x="1903" y="1154"/>
                  </a:cubicBezTo>
                  <a:cubicBezTo>
                    <a:pt x="1902" y="1153"/>
                    <a:pt x="1901" y="1151"/>
                    <a:pt x="1900" y="1150"/>
                  </a:cubicBezTo>
                  <a:cubicBezTo>
                    <a:pt x="1899" y="1150"/>
                    <a:pt x="1896" y="1150"/>
                    <a:pt x="1895" y="1149"/>
                  </a:cubicBezTo>
                  <a:cubicBezTo>
                    <a:pt x="1895" y="1147"/>
                    <a:pt x="1895" y="1144"/>
                    <a:pt x="1896" y="1143"/>
                  </a:cubicBezTo>
                  <a:cubicBezTo>
                    <a:pt x="1896" y="1142"/>
                    <a:pt x="1899" y="1141"/>
                    <a:pt x="1900" y="1140"/>
                  </a:cubicBezTo>
                  <a:cubicBezTo>
                    <a:pt x="1901" y="1139"/>
                    <a:pt x="1903" y="1137"/>
                    <a:pt x="1904" y="1136"/>
                  </a:cubicBezTo>
                  <a:cubicBezTo>
                    <a:pt x="1905" y="1134"/>
                    <a:pt x="1909" y="1132"/>
                    <a:pt x="1910" y="1130"/>
                  </a:cubicBezTo>
                  <a:cubicBezTo>
                    <a:pt x="1911" y="1129"/>
                    <a:pt x="1911" y="1125"/>
                    <a:pt x="1912" y="1124"/>
                  </a:cubicBezTo>
                  <a:cubicBezTo>
                    <a:pt x="1912" y="1122"/>
                    <a:pt x="1912" y="1118"/>
                    <a:pt x="1912" y="1117"/>
                  </a:cubicBezTo>
                  <a:cubicBezTo>
                    <a:pt x="1913" y="1115"/>
                    <a:pt x="1915" y="1112"/>
                    <a:pt x="1916" y="1110"/>
                  </a:cubicBezTo>
                  <a:cubicBezTo>
                    <a:pt x="1916" y="1109"/>
                    <a:pt x="1918" y="1108"/>
                    <a:pt x="1919" y="1107"/>
                  </a:cubicBezTo>
                  <a:cubicBezTo>
                    <a:pt x="1920" y="1106"/>
                    <a:pt x="1922" y="1103"/>
                    <a:pt x="1923" y="1102"/>
                  </a:cubicBezTo>
                  <a:cubicBezTo>
                    <a:pt x="1923" y="1101"/>
                    <a:pt x="1925" y="1100"/>
                    <a:pt x="1925" y="1099"/>
                  </a:cubicBezTo>
                  <a:cubicBezTo>
                    <a:pt x="1926" y="1099"/>
                    <a:pt x="1926" y="1097"/>
                    <a:pt x="1925" y="1097"/>
                  </a:cubicBezTo>
                  <a:cubicBezTo>
                    <a:pt x="1925" y="1096"/>
                    <a:pt x="1923" y="1095"/>
                    <a:pt x="1923" y="1095"/>
                  </a:cubicBezTo>
                  <a:cubicBezTo>
                    <a:pt x="1923" y="1094"/>
                    <a:pt x="1923" y="1092"/>
                    <a:pt x="1924" y="1091"/>
                  </a:cubicBezTo>
                  <a:cubicBezTo>
                    <a:pt x="1924" y="1091"/>
                    <a:pt x="1926" y="1090"/>
                    <a:pt x="1927" y="1089"/>
                  </a:cubicBezTo>
                  <a:cubicBezTo>
                    <a:pt x="1928" y="1088"/>
                    <a:pt x="1928" y="1084"/>
                    <a:pt x="1927" y="1083"/>
                  </a:cubicBezTo>
                  <a:cubicBezTo>
                    <a:pt x="1927" y="1081"/>
                    <a:pt x="1925" y="1079"/>
                    <a:pt x="1924" y="1078"/>
                  </a:cubicBezTo>
                  <a:cubicBezTo>
                    <a:pt x="1923" y="1077"/>
                    <a:pt x="1922" y="1075"/>
                    <a:pt x="1922" y="1074"/>
                  </a:cubicBezTo>
                  <a:cubicBezTo>
                    <a:pt x="1921" y="1073"/>
                    <a:pt x="1924" y="1070"/>
                    <a:pt x="1924" y="1068"/>
                  </a:cubicBezTo>
                  <a:cubicBezTo>
                    <a:pt x="1924" y="1067"/>
                    <a:pt x="1923" y="1064"/>
                    <a:pt x="1923" y="1063"/>
                  </a:cubicBezTo>
                  <a:cubicBezTo>
                    <a:pt x="1922" y="1062"/>
                    <a:pt x="1921" y="1060"/>
                    <a:pt x="1921" y="1059"/>
                  </a:cubicBezTo>
                  <a:cubicBezTo>
                    <a:pt x="1920" y="1058"/>
                    <a:pt x="1918" y="1056"/>
                    <a:pt x="1917" y="1055"/>
                  </a:cubicBezTo>
                  <a:cubicBezTo>
                    <a:pt x="1916" y="1054"/>
                    <a:pt x="1914" y="1053"/>
                    <a:pt x="1914" y="1052"/>
                  </a:cubicBezTo>
                  <a:cubicBezTo>
                    <a:pt x="1914" y="1051"/>
                    <a:pt x="1915" y="1049"/>
                    <a:pt x="1915" y="1047"/>
                  </a:cubicBezTo>
                  <a:cubicBezTo>
                    <a:pt x="1915" y="1046"/>
                    <a:pt x="1914" y="1044"/>
                    <a:pt x="1915" y="1043"/>
                  </a:cubicBezTo>
                  <a:cubicBezTo>
                    <a:pt x="1915" y="1041"/>
                    <a:pt x="1918" y="1038"/>
                    <a:pt x="1919" y="1037"/>
                  </a:cubicBezTo>
                  <a:cubicBezTo>
                    <a:pt x="1920" y="1036"/>
                    <a:pt x="1923" y="1035"/>
                    <a:pt x="1923" y="1035"/>
                  </a:cubicBezTo>
                  <a:cubicBezTo>
                    <a:pt x="1923" y="1034"/>
                    <a:pt x="1923" y="1032"/>
                    <a:pt x="1923" y="1032"/>
                  </a:cubicBezTo>
                  <a:cubicBezTo>
                    <a:pt x="1923" y="1031"/>
                    <a:pt x="1922" y="1030"/>
                    <a:pt x="1922" y="1029"/>
                  </a:cubicBezTo>
                  <a:cubicBezTo>
                    <a:pt x="1921" y="1028"/>
                    <a:pt x="1920" y="1026"/>
                    <a:pt x="1919" y="1025"/>
                  </a:cubicBezTo>
                  <a:cubicBezTo>
                    <a:pt x="1919" y="1024"/>
                    <a:pt x="1920" y="1021"/>
                    <a:pt x="1919" y="1019"/>
                  </a:cubicBezTo>
                  <a:cubicBezTo>
                    <a:pt x="1919" y="1018"/>
                    <a:pt x="1917" y="1018"/>
                    <a:pt x="1917" y="1017"/>
                  </a:cubicBezTo>
                  <a:cubicBezTo>
                    <a:pt x="1916" y="1016"/>
                    <a:pt x="1916" y="1014"/>
                    <a:pt x="1917" y="1013"/>
                  </a:cubicBezTo>
                  <a:cubicBezTo>
                    <a:pt x="1917" y="1012"/>
                    <a:pt x="1917" y="1009"/>
                    <a:pt x="1918" y="1008"/>
                  </a:cubicBezTo>
                  <a:cubicBezTo>
                    <a:pt x="1918" y="1007"/>
                    <a:pt x="1920" y="1007"/>
                    <a:pt x="1920" y="1006"/>
                  </a:cubicBezTo>
                  <a:cubicBezTo>
                    <a:pt x="1921" y="1006"/>
                    <a:pt x="1923" y="1005"/>
                    <a:pt x="1923" y="1004"/>
                  </a:cubicBezTo>
                  <a:cubicBezTo>
                    <a:pt x="1924" y="1003"/>
                    <a:pt x="1923" y="1001"/>
                    <a:pt x="1923" y="1000"/>
                  </a:cubicBezTo>
                  <a:cubicBezTo>
                    <a:pt x="1923" y="1000"/>
                    <a:pt x="1923" y="998"/>
                    <a:pt x="1923" y="997"/>
                  </a:cubicBezTo>
                  <a:cubicBezTo>
                    <a:pt x="1923" y="996"/>
                    <a:pt x="1924" y="994"/>
                    <a:pt x="1925" y="993"/>
                  </a:cubicBezTo>
                  <a:cubicBezTo>
                    <a:pt x="1926" y="993"/>
                    <a:pt x="1928" y="992"/>
                    <a:pt x="1929" y="992"/>
                  </a:cubicBezTo>
                  <a:cubicBezTo>
                    <a:pt x="1930" y="991"/>
                    <a:pt x="1931" y="990"/>
                    <a:pt x="1932" y="989"/>
                  </a:cubicBezTo>
                  <a:cubicBezTo>
                    <a:pt x="1932" y="988"/>
                    <a:pt x="1932" y="986"/>
                    <a:pt x="1932" y="985"/>
                  </a:cubicBezTo>
                  <a:cubicBezTo>
                    <a:pt x="1932" y="984"/>
                    <a:pt x="1932" y="983"/>
                    <a:pt x="1932" y="982"/>
                  </a:cubicBezTo>
                  <a:cubicBezTo>
                    <a:pt x="1932" y="981"/>
                    <a:pt x="1931" y="980"/>
                    <a:pt x="1931" y="979"/>
                  </a:cubicBezTo>
                  <a:cubicBezTo>
                    <a:pt x="1931" y="978"/>
                    <a:pt x="1933" y="977"/>
                    <a:pt x="1933" y="976"/>
                  </a:cubicBezTo>
                  <a:cubicBezTo>
                    <a:pt x="1934" y="976"/>
                    <a:pt x="1935" y="975"/>
                    <a:pt x="1935" y="974"/>
                  </a:cubicBezTo>
                  <a:cubicBezTo>
                    <a:pt x="1935" y="973"/>
                    <a:pt x="1935" y="971"/>
                    <a:pt x="1935" y="970"/>
                  </a:cubicBezTo>
                  <a:cubicBezTo>
                    <a:pt x="1935" y="969"/>
                    <a:pt x="1937" y="968"/>
                    <a:pt x="1938" y="968"/>
                  </a:cubicBezTo>
                  <a:cubicBezTo>
                    <a:pt x="1938" y="967"/>
                    <a:pt x="1939" y="965"/>
                    <a:pt x="1939" y="964"/>
                  </a:cubicBezTo>
                  <a:cubicBezTo>
                    <a:pt x="1939" y="963"/>
                    <a:pt x="1939" y="961"/>
                    <a:pt x="1939" y="960"/>
                  </a:cubicBezTo>
                  <a:cubicBezTo>
                    <a:pt x="1939" y="959"/>
                    <a:pt x="1938" y="957"/>
                    <a:pt x="1938" y="956"/>
                  </a:cubicBezTo>
                  <a:cubicBezTo>
                    <a:pt x="1937" y="954"/>
                    <a:pt x="1937" y="952"/>
                    <a:pt x="1938" y="951"/>
                  </a:cubicBezTo>
                  <a:cubicBezTo>
                    <a:pt x="1938" y="950"/>
                    <a:pt x="1939" y="949"/>
                    <a:pt x="1940" y="948"/>
                  </a:cubicBezTo>
                  <a:cubicBezTo>
                    <a:pt x="1941" y="948"/>
                    <a:pt x="1943" y="948"/>
                    <a:pt x="1943" y="947"/>
                  </a:cubicBezTo>
                  <a:cubicBezTo>
                    <a:pt x="1944" y="946"/>
                    <a:pt x="1944" y="944"/>
                    <a:pt x="1943" y="94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4" name="Freeform 43">
              <a:extLst>
                <a:ext uri="{FF2B5EF4-FFF2-40B4-BE49-F238E27FC236}">
                  <a16:creationId xmlns:a16="http://schemas.microsoft.com/office/drawing/2014/main" id="{40E95A22-BCDD-4683-B103-4E4CB0876CCB}"/>
                </a:ext>
              </a:extLst>
            </p:cNvPr>
            <p:cNvSpPr>
              <a:spLocks/>
            </p:cNvSpPr>
            <p:nvPr/>
          </p:nvSpPr>
          <p:spPr bwMode="auto">
            <a:xfrm>
              <a:off x="3878261" y="4346578"/>
              <a:ext cx="679449" cy="577850"/>
            </a:xfrm>
            <a:custGeom>
              <a:avLst/>
              <a:gdLst>
                <a:gd name="T0" fmla="*/ 769 w 805"/>
                <a:gd name="T1" fmla="*/ 607 h 685"/>
                <a:gd name="T2" fmla="*/ 718 w 805"/>
                <a:gd name="T3" fmla="*/ 594 h 685"/>
                <a:gd name="T4" fmla="*/ 698 w 805"/>
                <a:gd name="T5" fmla="*/ 564 h 685"/>
                <a:gd name="T6" fmla="*/ 703 w 805"/>
                <a:gd name="T7" fmla="*/ 551 h 685"/>
                <a:gd name="T8" fmla="*/ 730 w 805"/>
                <a:gd name="T9" fmla="*/ 545 h 685"/>
                <a:gd name="T10" fmla="*/ 744 w 805"/>
                <a:gd name="T11" fmla="*/ 530 h 685"/>
                <a:gd name="T12" fmla="*/ 742 w 805"/>
                <a:gd name="T13" fmla="*/ 511 h 685"/>
                <a:gd name="T14" fmla="*/ 733 w 805"/>
                <a:gd name="T15" fmla="*/ 509 h 685"/>
                <a:gd name="T16" fmla="*/ 711 w 805"/>
                <a:gd name="T17" fmla="*/ 492 h 685"/>
                <a:gd name="T18" fmla="*/ 681 w 805"/>
                <a:gd name="T19" fmla="*/ 511 h 685"/>
                <a:gd name="T20" fmla="*/ 674 w 805"/>
                <a:gd name="T21" fmla="*/ 497 h 685"/>
                <a:gd name="T22" fmla="*/ 700 w 805"/>
                <a:gd name="T23" fmla="*/ 466 h 685"/>
                <a:gd name="T24" fmla="*/ 673 w 805"/>
                <a:gd name="T25" fmla="*/ 419 h 685"/>
                <a:gd name="T26" fmla="*/ 655 w 805"/>
                <a:gd name="T27" fmla="*/ 360 h 685"/>
                <a:gd name="T28" fmla="*/ 386 w 805"/>
                <a:gd name="T29" fmla="*/ 345 h 685"/>
                <a:gd name="T30" fmla="*/ 389 w 805"/>
                <a:gd name="T31" fmla="*/ 307 h 685"/>
                <a:gd name="T32" fmla="*/ 392 w 805"/>
                <a:gd name="T33" fmla="*/ 290 h 685"/>
                <a:gd name="T34" fmla="*/ 394 w 805"/>
                <a:gd name="T35" fmla="*/ 251 h 685"/>
                <a:gd name="T36" fmla="*/ 405 w 805"/>
                <a:gd name="T37" fmla="*/ 223 h 685"/>
                <a:gd name="T38" fmla="*/ 421 w 805"/>
                <a:gd name="T39" fmla="*/ 197 h 685"/>
                <a:gd name="T40" fmla="*/ 431 w 805"/>
                <a:gd name="T41" fmla="*/ 161 h 685"/>
                <a:gd name="T42" fmla="*/ 445 w 805"/>
                <a:gd name="T43" fmla="*/ 151 h 685"/>
                <a:gd name="T44" fmla="*/ 450 w 805"/>
                <a:gd name="T45" fmla="*/ 136 h 685"/>
                <a:gd name="T46" fmla="*/ 451 w 805"/>
                <a:gd name="T47" fmla="*/ 102 h 685"/>
                <a:gd name="T48" fmla="*/ 438 w 805"/>
                <a:gd name="T49" fmla="*/ 88 h 685"/>
                <a:gd name="T50" fmla="*/ 435 w 805"/>
                <a:gd name="T51" fmla="*/ 67 h 685"/>
                <a:gd name="T52" fmla="*/ 422 w 805"/>
                <a:gd name="T53" fmla="*/ 25 h 685"/>
                <a:gd name="T54" fmla="*/ 413 w 805"/>
                <a:gd name="T55" fmla="*/ 2 h 685"/>
                <a:gd name="T56" fmla="*/ 25 w 805"/>
                <a:gd name="T57" fmla="*/ 218 h 685"/>
                <a:gd name="T58" fmla="*/ 48 w 805"/>
                <a:gd name="T59" fmla="*/ 254 h 685"/>
                <a:gd name="T60" fmla="*/ 54 w 805"/>
                <a:gd name="T61" fmla="*/ 283 h 685"/>
                <a:gd name="T62" fmla="*/ 72 w 805"/>
                <a:gd name="T63" fmla="*/ 323 h 685"/>
                <a:gd name="T64" fmla="*/ 96 w 805"/>
                <a:gd name="T65" fmla="*/ 353 h 685"/>
                <a:gd name="T66" fmla="*/ 94 w 805"/>
                <a:gd name="T67" fmla="*/ 415 h 685"/>
                <a:gd name="T68" fmla="*/ 80 w 805"/>
                <a:gd name="T69" fmla="*/ 444 h 685"/>
                <a:gd name="T70" fmla="*/ 80 w 805"/>
                <a:gd name="T71" fmla="*/ 474 h 685"/>
                <a:gd name="T72" fmla="*/ 79 w 805"/>
                <a:gd name="T73" fmla="*/ 518 h 685"/>
                <a:gd name="T74" fmla="*/ 72 w 805"/>
                <a:gd name="T75" fmla="*/ 557 h 685"/>
                <a:gd name="T76" fmla="*/ 64 w 805"/>
                <a:gd name="T77" fmla="*/ 600 h 685"/>
                <a:gd name="T78" fmla="*/ 234 w 805"/>
                <a:gd name="T79" fmla="*/ 612 h 685"/>
                <a:gd name="T80" fmla="*/ 347 w 805"/>
                <a:gd name="T81" fmla="*/ 613 h 685"/>
                <a:gd name="T82" fmla="*/ 376 w 805"/>
                <a:gd name="T83" fmla="*/ 604 h 685"/>
                <a:gd name="T84" fmla="*/ 320 w 805"/>
                <a:gd name="T85" fmla="*/ 591 h 685"/>
                <a:gd name="T86" fmla="*/ 357 w 805"/>
                <a:gd name="T87" fmla="*/ 575 h 685"/>
                <a:gd name="T88" fmla="*/ 396 w 805"/>
                <a:gd name="T89" fmla="*/ 588 h 685"/>
                <a:gd name="T90" fmla="*/ 429 w 805"/>
                <a:gd name="T91" fmla="*/ 607 h 685"/>
                <a:gd name="T92" fmla="*/ 467 w 805"/>
                <a:gd name="T93" fmla="*/ 632 h 685"/>
                <a:gd name="T94" fmla="*/ 473 w 805"/>
                <a:gd name="T95" fmla="*/ 659 h 685"/>
                <a:gd name="T96" fmla="*/ 535 w 805"/>
                <a:gd name="T97" fmla="*/ 684 h 685"/>
                <a:gd name="T98" fmla="*/ 532 w 805"/>
                <a:gd name="T99" fmla="*/ 676 h 685"/>
                <a:gd name="T100" fmla="*/ 568 w 805"/>
                <a:gd name="T101" fmla="*/ 647 h 685"/>
                <a:gd name="T102" fmla="*/ 577 w 805"/>
                <a:gd name="T103" fmla="*/ 646 h 685"/>
                <a:gd name="T104" fmla="*/ 609 w 805"/>
                <a:gd name="T105" fmla="*/ 648 h 685"/>
                <a:gd name="T106" fmla="*/ 610 w 805"/>
                <a:gd name="T107" fmla="*/ 672 h 685"/>
                <a:gd name="T108" fmla="*/ 648 w 805"/>
                <a:gd name="T109" fmla="*/ 637 h 685"/>
                <a:gd name="T110" fmla="*/ 643 w 805"/>
                <a:gd name="T111" fmla="*/ 609 h 685"/>
                <a:gd name="T112" fmla="*/ 674 w 805"/>
                <a:gd name="T113" fmla="*/ 604 h 685"/>
                <a:gd name="T114" fmla="*/ 728 w 805"/>
                <a:gd name="T115" fmla="*/ 631 h 685"/>
                <a:gd name="T116" fmla="*/ 749 w 805"/>
                <a:gd name="T117" fmla="*/ 680 h 685"/>
                <a:gd name="T118" fmla="*/ 783 w 805"/>
                <a:gd name="T119" fmla="*/ 662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5" h="685">
                  <a:moveTo>
                    <a:pt x="805" y="629"/>
                  </a:moveTo>
                  <a:cubicBezTo>
                    <a:pt x="804" y="628"/>
                    <a:pt x="802" y="626"/>
                    <a:pt x="801" y="625"/>
                  </a:cubicBezTo>
                  <a:cubicBezTo>
                    <a:pt x="801" y="624"/>
                    <a:pt x="799" y="622"/>
                    <a:pt x="799" y="622"/>
                  </a:cubicBezTo>
                  <a:cubicBezTo>
                    <a:pt x="797" y="622"/>
                    <a:pt x="795" y="624"/>
                    <a:pt x="794" y="624"/>
                  </a:cubicBezTo>
                  <a:cubicBezTo>
                    <a:pt x="793" y="625"/>
                    <a:pt x="793" y="627"/>
                    <a:pt x="792" y="628"/>
                  </a:cubicBezTo>
                  <a:cubicBezTo>
                    <a:pt x="791" y="628"/>
                    <a:pt x="789" y="629"/>
                    <a:pt x="788" y="628"/>
                  </a:cubicBezTo>
                  <a:cubicBezTo>
                    <a:pt x="787" y="628"/>
                    <a:pt x="786" y="626"/>
                    <a:pt x="786" y="625"/>
                  </a:cubicBezTo>
                  <a:cubicBezTo>
                    <a:pt x="786" y="624"/>
                    <a:pt x="787" y="623"/>
                    <a:pt x="787" y="622"/>
                  </a:cubicBezTo>
                  <a:cubicBezTo>
                    <a:pt x="787" y="621"/>
                    <a:pt x="787" y="619"/>
                    <a:pt x="786" y="618"/>
                  </a:cubicBezTo>
                  <a:cubicBezTo>
                    <a:pt x="785" y="618"/>
                    <a:pt x="782" y="618"/>
                    <a:pt x="781" y="617"/>
                  </a:cubicBezTo>
                  <a:cubicBezTo>
                    <a:pt x="780" y="616"/>
                    <a:pt x="778" y="614"/>
                    <a:pt x="778" y="613"/>
                  </a:cubicBezTo>
                  <a:cubicBezTo>
                    <a:pt x="777" y="611"/>
                    <a:pt x="776" y="608"/>
                    <a:pt x="775" y="607"/>
                  </a:cubicBezTo>
                  <a:cubicBezTo>
                    <a:pt x="774" y="606"/>
                    <a:pt x="773" y="605"/>
                    <a:pt x="772" y="605"/>
                  </a:cubicBezTo>
                  <a:cubicBezTo>
                    <a:pt x="771" y="605"/>
                    <a:pt x="770" y="606"/>
                    <a:pt x="769" y="607"/>
                  </a:cubicBezTo>
                  <a:cubicBezTo>
                    <a:pt x="768" y="608"/>
                    <a:pt x="768" y="611"/>
                    <a:pt x="766" y="611"/>
                  </a:cubicBezTo>
                  <a:cubicBezTo>
                    <a:pt x="765" y="611"/>
                    <a:pt x="762" y="608"/>
                    <a:pt x="761" y="607"/>
                  </a:cubicBezTo>
                  <a:cubicBezTo>
                    <a:pt x="760" y="606"/>
                    <a:pt x="757" y="604"/>
                    <a:pt x="755" y="604"/>
                  </a:cubicBezTo>
                  <a:cubicBezTo>
                    <a:pt x="754" y="604"/>
                    <a:pt x="753" y="607"/>
                    <a:pt x="752" y="607"/>
                  </a:cubicBezTo>
                  <a:cubicBezTo>
                    <a:pt x="751" y="607"/>
                    <a:pt x="748" y="607"/>
                    <a:pt x="748" y="606"/>
                  </a:cubicBezTo>
                  <a:cubicBezTo>
                    <a:pt x="747" y="605"/>
                    <a:pt x="749" y="603"/>
                    <a:pt x="748" y="602"/>
                  </a:cubicBezTo>
                  <a:cubicBezTo>
                    <a:pt x="748" y="601"/>
                    <a:pt x="746" y="600"/>
                    <a:pt x="745" y="600"/>
                  </a:cubicBezTo>
                  <a:cubicBezTo>
                    <a:pt x="743" y="600"/>
                    <a:pt x="739" y="600"/>
                    <a:pt x="737" y="600"/>
                  </a:cubicBezTo>
                  <a:cubicBezTo>
                    <a:pt x="736" y="600"/>
                    <a:pt x="733" y="603"/>
                    <a:pt x="732" y="603"/>
                  </a:cubicBezTo>
                  <a:cubicBezTo>
                    <a:pt x="731" y="602"/>
                    <a:pt x="730" y="599"/>
                    <a:pt x="729" y="599"/>
                  </a:cubicBezTo>
                  <a:cubicBezTo>
                    <a:pt x="728" y="599"/>
                    <a:pt x="728" y="601"/>
                    <a:pt x="727" y="602"/>
                  </a:cubicBezTo>
                  <a:cubicBezTo>
                    <a:pt x="726" y="602"/>
                    <a:pt x="725" y="603"/>
                    <a:pt x="724" y="603"/>
                  </a:cubicBezTo>
                  <a:cubicBezTo>
                    <a:pt x="723" y="603"/>
                    <a:pt x="721" y="601"/>
                    <a:pt x="721" y="600"/>
                  </a:cubicBezTo>
                  <a:cubicBezTo>
                    <a:pt x="720" y="599"/>
                    <a:pt x="718" y="594"/>
                    <a:pt x="718" y="594"/>
                  </a:cubicBezTo>
                  <a:cubicBezTo>
                    <a:pt x="718" y="594"/>
                    <a:pt x="717" y="590"/>
                    <a:pt x="716" y="590"/>
                  </a:cubicBezTo>
                  <a:cubicBezTo>
                    <a:pt x="716" y="590"/>
                    <a:pt x="714" y="591"/>
                    <a:pt x="714" y="592"/>
                  </a:cubicBezTo>
                  <a:cubicBezTo>
                    <a:pt x="713" y="593"/>
                    <a:pt x="713" y="597"/>
                    <a:pt x="711" y="597"/>
                  </a:cubicBezTo>
                  <a:cubicBezTo>
                    <a:pt x="710" y="597"/>
                    <a:pt x="709" y="594"/>
                    <a:pt x="709" y="594"/>
                  </a:cubicBezTo>
                  <a:cubicBezTo>
                    <a:pt x="708" y="592"/>
                    <a:pt x="705" y="590"/>
                    <a:pt x="704" y="589"/>
                  </a:cubicBezTo>
                  <a:cubicBezTo>
                    <a:pt x="703" y="588"/>
                    <a:pt x="702" y="587"/>
                    <a:pt x="701" y="587"/>
                  </a:cubicBezTo>
                  <a:cubicBezTo>
                    <a:pt x="699" y="587"/>
                    <a:pt x="697" y="588"/>
                    <a:pt x="695" y="587"/>
                  </a:cubicBezTo>
                  <a:cubicBezTo>
                    <a:pt x="694" y="587"/>
                    <a:pt x="691" y="585"/>
                    <a:pt x="691" y="584"/>
                  </a:cubicBezTo>
                  <a:cubicBezTo>
                    <a:pt x="691" y="583"/>
                    <a:pt x="693" y="582"/>
                    <a:pt x="694" y="581"/>
                  </a:cubicBezTo>
                  <a:cubicBezTo>
                    <a:pt x="694" y="579"/>
                    <a:pt x="692" y="577"/>
                    <a:pt x="693" y="575"/>
                  </a:cubicBezTo>
                  <a:cubicBezTo>
                    <a:pt x="693" y="574"/>
                    <a:pt x="695" y="573"/>
                    <a:pt x="695" y="572"/>
                  </a:cubicBezTo>
                  <a:cubicBezTo>
                    <a:pt x="695" y="571"/>
                    <a:pt x="693" y="570"/>
                    <a:pt x="692" y="569"/>
                  </a:cubicBezTo>
                  <a:cubicBezTo>
                    <a:pt x="692" y="568"/>
                    <a:pt x="693" y="565"/>
                    <a:pt x="694" y="565"/>
                  </a:cubicBezTo>
                  <a:cubicBezTo>
                    <a:pt x="695" y="564"/>
                    <a:pt x="698" y="565"/>
                    <a:pt x="698" y="564"/>
                  </a:cubicBezTo>
                  <a:cubicBezTo>
                    <a:pt x="699" y="563"/>
                    <a:pt x="697" y="561"/>
                    <a:pt x="696" y="560"/>
                  </a:cubicBezTo>
                  <a:cubicBezTo>
                    <a:pt x="696" y="559"/>
                    <a:pt x="695" y="557"/>
                    <a:pt x="696" y="556"/>
                  </a:cubicBezTo>
                  <a:cubicBezTo>
                    <a:pt x="696" y="556"/>
                    <a:pt x="698" y="556"/>
                    <a:pt x="699" y="556"/>
                  </a:cubicBezTo>
                  <a:cubicBezTo>
                    <a:pt x="700" y="556"/>
                    <a:pt x="702" y="558"/>
                    <a:pt x="703" y="558"/>
                  </a:cubicBezTo>
                  <a:cubicBezTo>
                    <a:pt x="704" y="558"/>
                    <a:pt x="706" y="559"/>
                    <a:pt x="708" y="559"/>
                  </a:cubicBezTo>
                  <a:cubicBezTo>
                    <a:pt x="709" y="559"/>
                    <a:pt x="711" y="559"/>
                    <a:pt x="712" y="559"/>
                  </a:cubicBezTo>
                  <a:cubicBezTo>
                    <a:pt x="714" y="559"/>
                    <a:pt x="716" y="560"/>
                    <a:pt x="717" y="561"/>
                  </a:cubicBezTo>
                  <a:cubicBezTo>
                    <a:pt x="718" y="561"/>
                    <a:pt x="720" y="563"/>
                    <a:pt x="721" y="564"/>
                  </a:cubicBezTo>
                  <a:cubicBezTo>
                    <a:pt x="722" y="564"/>
                    <a:pt x="724" y="565"/>
                    <a:pt x="725" y="564"/>
                  </a:cubicBezTo>
                  <a:cubicBezTo>
                    <a:pt x="726" y="563"/>
                    <a:pt x="724" y="560"/>
                    <a:pt x="723" y="559"/>
                  </a:cubicBezTo>
                  <a:cubicBezTo>
                    <a:pt x="722" y="558"/>
                    <a:pt x="720" y="558"/>
                    <a:pt x="719" y="557"/>
                  </a:cubicBezTo>
                  <a:cubicBezTo>
                    <a:pt x="718" y="556"/>
                    <a:pt x="717" y="555"/>
                    <a:pt x="716" y="555"/>
                  </a:cubicBezTo>
                  <a:cubicBezTo>
                    <a:pt x="714" y="554"/>
                    <a:pt x="712" y="555"/>
                    <a:pt x="710" y="555"/>
                  </a:cubicBezTo>
                  <a:cubicBezTo>
                    <a:pt x="708" y="554"/>
                    <a:pt x="705" y="553"/>
                    <a:pt x="703" y="551"/>
                  </a:cubicBezTo>
                  <a:cubicBezTo>
                    <a:pt x="702" y="551"/>
                    <a:pt x="702" y="549"/>
                    <a:pt x="701" y="549"/>
                  </a:cubicBezTo>
                  <a:cubicBezTo>
                    <a:pt x="700" y="548"/>
                    <a:pt x="699" y="549"/>
                    <a:pt x="698" y="549"/>
                  </a:cubicBezTo>
                  <a:cubicBezTo>
                    <a:pt x="697" y="549"/>
                    <a:pt x="695" y="548"/>
                    <a:pt x="695" y="547"/>
                  </a:cubicBezTo>
                  <a:cubicBezTo>
                    <a:pt x="695" y="546"/>
                    <a:pt x="695" y="543"/>
                    <a:pt x="696" y="542"/>
                  </a:cubicBezTo>
                  <a:cubicBezTo>
                    <a:pt x="697" y="541"/>
                    <a:pt x="701" y="542"/>
                    <a:pt x="702" y="542"/>
                  </a:cubicBezTo>
                  <a:cubicBezTo>
                    <a:pt x="703" y="542"/>
                    <a:pt x="704" y="543"/>
                    <a:pt x="705" y="543"/>
                  </a:cubicBezTo>
                  <a:cubicBezTo>
                    <a:pt x="706" y="544"/>
                    <a:pt x="708" y="544"/>
                    <a:pt x="709" y="544"/>
                  </a:cubicBezTo>
                  <a:cubicBezTo>
                    <a:pt x="710" y="544"/>
                    <a:pt x="711" y="542"/>
                    <a:pt x="712" y="542"/>
                  </a:cubicBezTo>
                  <a:cubicBezTo>
                    <a:pt x="713" y="542"/>
                    <a:pt x="715" y="543"/>
                    <a:pt x="715" y="543"/>
                  </a:cubicBezTo>
                  <a:cubicBezTo>
                    <a:pt x="716" y="543"/>
                    <a:pt x="718" y="545"/>
                    <a:pt x="719" y="545"/>
                  </a:cubicBezTo>
                  <a:cubicBezTo>
                    <a:pt x="719" y="545"/>
                    <a:pt x="721" y="545"/>
                    <a:pt x="722" y="545"/>
                  </a:cubicBezTo>
                  <a:cubicBezTo>
                    <a:pt x="723" y="546"/>
                    <a:pt x="724" y="548"/>
                    <a:pt x="725" y="548"/>
                  </a:cubicBezTo>
                  <a:cubicBezTo>
                    <a:pt x="725" y="548"/>
                    <a:pt x="728" y="549"/>
                    <a:pt x="729" y="548"/>
                  </a:cubicBezTo>
                  <a:cubicBezTo>
                    <a:pt x="729" y="548"/>
                    <a:pt x="730" y="546"/>
                    <a:pt x="730" y="545"/>
                  </a:cubicBezTo>
                  <a:cubicBezTo>
                    <a:pt x="730" y="544"/>
                    <a:pt x="728" y="543"/>
                    <a:pt x="729" y="542"/>
                  </a:cubicBezTo>
                  <a:cubicBezTo>
                    <a:pt x="729" y="541"/>
                    <a:pt x="730" y="539"/>
                    <a:pt x="731" y="538"/>
                  </a:cubicBezTo>
                  <a:cubicBezTo>
                    <a:pt x="731" y="537"/>
                    <a:pt x="732" y="534"/>
                    <a:pt x="733" y="533"/>
                  </a:cubicBezTo>
                  <a:cubicBezTo>
                    <a:pt x="734" y="533"/>
                    <a:pt x="736" y="533"/>
                    <a:pt x="737" y="533"/>
                  </a:cubicBezTo>
                  <a:cubicBezTo>
                    <a:pt x="737" y="533"/>
                    <a:pt x="739" y="534"/>
                    <a:pt x="739" y="534"/>
                  </a:cubicBezTo>
                  <a:cubicBezTo>
                    <a:pt x="740" y="534"/>
                    <a:pt x="742" y="534"/>
                    <a:pt x="743" y="535"/>
                  </a:cubicBezTo>
                  <a:cubicBezTo>
                    <a:pt x="745" y="535"/>
                    <a:pt x="746" y="537"/>
                    <a:pt x="748" y="537"/>
                  </a:cubicBezTo>
                  <a:cubicBezTo>
                    <a:pt x="749" y="538"/>
                    <a:pt x="751" y="537"/>
                    <a:pt x="752" y="536"/>
                  </a:cubicBezTo>
                  <a:cubicBezTo>
                    <a:pt x="752" y="535"/>
                    <a:pt x="752" y="533"/>
                    <a:pt x="752" y="533"/>
                  </a:cubicBezTo>
                  <a:cubicBezTo>
                    <a:pt x="751" y="532"/>
                    <a:pt x="750" y="531"/>
                    <a:pt x="750" y="530"/>
                  </a:cubicBezTo>
                  <a:cubicBezTo>
                    <a:pt x="750" y="530"/>
                    <a:pt x="752" y="528"/>
                    <a:pt x="751" y="528"/>
                  </a:cubicBezTo>
                  <a:cubicBezTo>
                    <a:pt x="751" y="527"/>
                    <a:pt x="749" y="526"/>
                    <a:pt x="748" y="526"/>
                  </a:cubicBezTo>
                  <a:cubicBezTo>
                    <a:pt x="747" y="526"/>
                    <a:pt x="746" y="527"/>
                    <a:pt x="746" y="528"/>
                  </a:cubicBezTo>
                  <a:cubicBezTo>
                    <a:pt x="745" y="528"/>
                    <a:pt x="745" y="530"/>
                    <a:pt x="744" y="530"/>
                  </a:cubicBezTo>
                  <a:cubicBezTo>
                    <a:pt x="743" y="530"/>
                    <a:pt x="741" y="530"/>
                    <a:pt x="741" y="529"/>
                  </a:cubicBezTo>
                  <a:cubicBezTo>
                    <a:pt x="740" y="528"/>
                    <a:pt x="740" y="525"/>
                    <a:pt x="739" y="525"/>
                  </a:cubicBezTo>
                  <a:cubicBezTo>
                    <a:pt x="738" y="524"/>
                    <a:pt x="736" y="526"/>
                    <a:pt x="735" y="525"/>
                  </a:cubicBezTo>
                  <a:cubicBezTo>
                    <a:pt x="735" y="525"/>
                    <a:pt x="734" y="524"/>
                    <a:pt x="734" y="523"/>
                  </a:cubicBezTo>
                  <a:cubicBezTo>
                    <a:pt x="734" y="522"/>
                    <a:pt x="737" y="520"/>
                    <a:pt x="738" y="520"/>
                  </a:cubicBezTo>
                  <a:cubicBezTo>
                    <a:pt x="739" y="520"/>
                    <a:pt x="740" y="520"/>
                    <a:pt x="741" y="520"/>
                  </a:cubicBezTo>
                  <a:cubicBezTo>
                    <a:pt x="743" y="520"/>
                    <a:pt x="745" y="519"/>
                    <a:pt x="747" y="519"/>
                  </a:cubicBezTo>
                  <a:cubicBezTo>
                    <a:pt x="749" y="518"/>
                    <a:pt x="753" y="518"/>
                    <a:pt x="754" y="517"/>
                  </a:cubicBezTo>
                  <a:cubicBezTo>
                    <a:pt x="755" y="516"/>
                    <a:pt x="756" y="513"/>
                    <a:pt x="756" y="512"/>
                  </a:cubicBezTo>
                  <a:cubicBezTo>
                    <a:pt x="755" y="511"/>
                    <a:pt x="753" y="511"/>
                    <a:pt x="753" y="511"/>
                  </a:cubicBezTo>
                  <a:cubicBezTo>
                    <a:pt x="752" y="511"/>
                    <a:pt x="750" y="512"/>
                    <a:pt x="749" y="512"/>
                  </a:cubicBezTo>
                  <a:cubicBezTo>
                    <a:pt x="748" y="513"/>
                    <a:pt x="747" y="514"/>
                    <a:pt x="746" y="514"/>
                  </a:cubicBezTo>
                  <a:cubicBezTo>
                    <a:pt x="745" y="514"/>
                    <a:pt x="743" y="515"/>
                    <a:pt x="742" y="514"/>
                  </a:cubicBezTo>
                  <a:cubicBezTo>
                    <a:pt x="742" y="514"/>
                    <a:pt x="741" y="512"/>
                    <a:pt x="742" y="511"/>
                  </a:cubicBezTo>
                  <a:cubicBezTo>
                    <a:pt x="742" y="510"/>
                    <a:pt x="744" y="509"/>
                    <a:pt x="745" y="509"/>
                  </a:cubicBezTo>
                  <a:cubicBezTo>
                    <a:pt x="746" y="508"/>
                    <a:pt x="746" y="506"/>
                    <a:pt x="747" y="505"/>
                  </a:cubicBezTo>
                  <a:cubicBezTo>
                    <a:pt x="749" y="505"/>
                    <a:pt x="752" y="505"/>
                    <a:pt x="753" y="505"/>
                  </a:cubicBezTo>
                  <a:cubicBezTo>
                    <a:pt x="754" y="505"/>
                    <a:pt x="756" y="504"/>
                    <a:pt x="756" y="503"/>
                  </a:cubicBezTo>
                  <a:cubicBezTo>
                    <a:pt x="757" y="502"/>
                    <a:pt x="757" y="499"/>
                    <a:pt x="756" y="498"/>
                  </a:cubicBezTo>
                  <a:cubicBezTo>
                    <a:pt x="755" y="497"/>
                    <a:pt x="753" y="497"/>
                    <a:pt x="752" y="496"/>
                  </a:cubicBezTo>
                  <a:cubicBezTo>
                    <a:pt x="752" y="496"/>
                    <a:pt x="752" y="494"/>
                    <a:pt x="751" y="493"/>
                  </a:cubicBezTo>
                  <a:cubicBezTo>
                    <a:pt x="750" y="493"/>
                    <a:pt x="749" y="493"/>
                    <a:pt x="749" y="493"/>
                  </a:cubicBezTo>
                  <a:cubicBezTo>
                    <a:pt x="748" y="494"/>
                    <a:pt x="747" y="495"/>
                    <a:pt x="747" y="496"/>
                  </a:cubicBezTo>
                  <a:cubicBezTo>
                    <a:pt x="746" y="497"/>
                    <a:pt x="745" y="499"/>
                    <a:pt x="745" y="500"/>
                  </a:cubicBezTo>
                  <a:cubicBezTo>
                    <a:pt x="744" y="501"/>
                    <a:pt x="743" y="502"/>
                    <a:pt x="742" y="503"/>
                  </a:cubicBezTo>
                  <a:cubicBezTo>
                    <a:pt x="742" y="503"/>
                    <a:pt x="741" y="505"/>
                    <a:pt x="741" y="506"/>
                  </a:cubicBezTo>
                  <a:cubicBezTo>
                    <a:pt x="740" y="507"/>
                    <a:pt x="738" y="509"/>
                    <a:pt x="737" y="509"/>
                  </a:cubicBezTo>
                  <a:cubicBezTo>
                    <a:pt x="736" y="510"/>
                    <a:pt x="734" y="509"/>
                    <a:pt x="733" y="509"/>
                  </a:cubicBezTo>
                  <a:cubicBezTo>
                    <a:pt x="732" y="508"/>
                    <a:pt x="733" y="505"/>
                    <a:pt x="732" y="504"/>
                  </a:cubicBezTo>
                  <a:cubicBezTo>
                    <a:pt x="732" y="503"/>
                    <a:pt x="730" y="502"/>
                    <a:pt x="729" y="501"/>
                  </a:cubicBezTo>
                  <a:cubicBezTo>
                    <a:pt x="728" y="501"/>
                    <a:pt x="726" y="500"/>
                    <a:pt x="726" y="500"/>
                  </a:cubicBezTo>
                  <a:cubicBezTo>
                    <a:pt x="725" y="500"/>
                    <a:pt x="723" y="498"/>
                    <a:pt x="723" y="496"/>
                  </a:cubicBezTo>
                  <a:cubicBezTo>
                    <a:pt x="723" y="495"/>
                    <a:pt x="725" y="492"/>
                    <a:pt x="727" y="491"/>
                  </a:cubicBezTo>
                  <a:cubicBezTo>
                    <a:pt x="728" y="490"/>
                    <a:pt x="731" y="491"/>
                    <a:pt x="732" y="490"/>
                  </a:cubicBezTo>
                  <a:cubicBezTo>
                    <a:pt x="733" y="489"/>
                    <a:pt x="732" y="487"/>
                    <a:pt x="732" y="486"/>
                  </a:cubicBezTo>
                  <a:cubicBezTo>
                    <a:pt x="732" y="485"/>
                    <a:pt x="730" y="484"/>
                    <a:pt x="730" y="484"/>
                  </a:cubicBezTo>
                  <a:cubicBezTo>
                    <a:pt x="729" y="484"/>
                    <a:pt x="727" y="486"/>
                    <a:pt x="726" y="486"/>
                  </a:cubicBezTo>
                  <a:cubicBezTo>
                    <a:pt x="725" y="486"/>
                    <a:pt x="723" y="486"/>
                    <a:pt x="722" y="486"/>
                  </a:cubicBezTo>
                  <a:cubicBezTo>
                    <a:pt x="720" y="485"/>
                    <a:pt x="717" y="483"/>
                    <a:pt x="715" y="483"/>
                  </a:cubicBezTo>
                  <a:cubicBezTo>
                    <a:pt x="714" y="483"/>
                    <a:pt x="713" y="484"/>
                    <a:pt x="712" y="484"/>
                  </a:cubicBezTo>
                  <a:cubicBezTo>
                    <a:pt x="712" y="485"/>
                    <a:pt x="713" y="487"/>
                    <a:pt x="713" y="488"/>
                  </a:cubicBezTo>
                  <a:cubicBezTo>
                    <a:pt x="713" y="489"/>
                    <a:pt x="712" y="491"/>
                    <a:pt x="711" y="492"/>
                  </a:cubicBezTo>
                  <a:cubicBezTo>
                    <a:pt x="710" y="492"/>
                    <a:pt x="708" y="493"/>
                    <a:pt x="707" y="494"/>
                  </a:cubicBezTo>
                  <a:cubicBezTo>
                    <a:pt x="706" y="494"/>
                    <a:pt x="703" y="496"/>
                    <a:pt x="702" y="497"/>
                  </a:cubicBezTo>
                  <a:cubicBezTo>
                    <a:pt x="702" y="498"/>
                    <a:pt x="701" y="499"/>
                    <a:pt x="701" y="500"/>
                  </a:cubicBezTo>
                  <a:cubicBezTo>
                    <a:pt x="701" y="501"/>
                    <a:pt x="702" y="503"/>
                    <a:pt x="702" y="504"/>
                  </a:cubicBezTo>
                  <a:cubicBezTo>
                    <a:pt x="702" y="505"/>
                    <a:pt x="701" y="508"/>
                    <a:pt x="701" y="510"/>
                  </a:cubicBezTo>
                  <a:cubicBezTo>
                    <a:pt x="701" y="511"/>
                    <a:pt x="702" y="514"/>
                    <a:pt x="702" y="516"/>
                  </a:cubicBezTo>
                  <a:cubicBezTo>
                    <a:pt x="701" y="517"/>
                    <a:pt x="700" y="519"/>
                    <a:pt x="699" y="520"/>
                  </a:cubicBezTo>
                  <a:cubicBezTo>
                    <a:pt x="698" y="520"/>
                    <a:pt x="696" y="522"/>
                    <a:pt x="695" y="522"/>
                  </a:cubicBezTo>
                  <a:cubicBezTo>
                    <a:pt x="693" y="522"/>
                    <a:pt x="691" y="523"/>
                    <a:pt x="689" y="523"/>
                  </a:cubicBezTo>
                  <a:cubicBezTo>
                    <a:pt x="688" y="523"/>
                    <a:pt x="686" y="522"/>
                    <a:pt x="685" y="522"/>
                  </a:cubicBezTo>
                  <a:cubicBezTo>
                    <a:pt x="684" y="521"/>
                    <a:pt x="682" y="519"/>
                    <a:pt x="681" y="518"/>
                  </a:cubicBezTo>
                  <a:cubicBezTo>
                    <a:pt x="680" y="518"/>
                    <a:pt x="678" y="517"/>
                    <a:pt x="678" y="516"/>
                  </a:cubicBezTo>
                  <a:cubicBezTo>
                    <a:pt x="677" y="515"/>
                    <a:pt x="678" y="513"/>
                    <a:pt x="678" y="512"/>
                  </a:cubicBezTo>
                  <a:cubicBezTo>
                    <a:pt x="679" y="511"/>
                    <a:pt x="681" y="511"/>
                    <a:pt x="681" y="511"/>
                  </a:cubicBezTo>
                  <a:cubicBezTo>
                    <a:pt x="682" y="510"/>
                    <a:pt x="682" y="509"/>
                    <a:pt x="682" y="508"/>
                  </a:cubicBezTo>
                  <a:cubicBezTo>
                    <a:pt x="681" y="508"/>
                    <a:pt x="681" y="506"/>
                    <a:pt x="680" y="506"/>
                  </a:cubicBezTo>
                  <a:cubicBezTo>
                    <a:pt x="679" y="506"/>
                    <a:pt x="678" y="506"/>
                    <a:pt x="677" y="506"/>
                  </a:cubicBezTo>
                  <a:cubicBezTo>
                    <a:pt x="676" y="507"/>
                    <a:pt x="676" y="508"/>
                    <a:pt x="675" y="509"/>
                  </a:cubicBezTo>
                  <a:cubicBezTo>
                    <a:pt x="674" y="510"/>
                    <a:pt x="673" y="511"/>
                    <a:pt x="671" y="512"/>
                  </a:cubicBezTo>
                  <a:cubicBezTo>
                    <a:pt x="671" y="513"/>
                    <a:pt x="668" y="513"/>
                    <a:pt x="667" y="513"/>
                  </a:cubicBezTo>
                  <a:cubicBezTo>
                    <a:pt x="666" y="513"/>
                    <a:pt x="665" y="513"/>
                    <a:pt x="664" y="512"/>
                  </a:cubicBezTo>
                  <a:cubicBezTo>
                    <a:pt x="662" y="511"/>
                    <a:pt x="659" y="508"/>
                    <a:pt x="658" y="506"/>
                  </a:cubicBezTo>
                  <a:cubicBezTo>
                    <a:pt x="658" y="505"/>
                    <a:pt x="658" y="502"/>
                    <a:pt x="659" y="501"/>
                  </a:cubicBezTo>
                  <a:cubicBezTo>
                    <a:pt x="659" y="499"/>
                    <a:pt x="661" y="497"/>
                    <a:pt x="662" y="496"/>
                  </a:cubicBezTo>
                  <a:cubicBezTo>
                    <a:pt x="663" y="496"/>
                    <a:pt x="665" y="494"/>
                    <a:pt x="666" y="494"/>
                  </a:cubicBezTo>
                  <a:cubicBezTo>
                    <a:pt x="667" y="493"/>
                    <a:pt x="669" y="493"/>
                    <a:pt x="670" y="494"/>
                  </a:cubicBezTo>
                  <a:cubicBezTo>
                    <a:pt x="671" y="494"/>
                    <a:pt x="673" y="494"/>
                    <a:pt x="673" y="494"/>
                  </a:cubicBezTo>
                  <a:cubicBezTo>
                    <a:pt x="674" y="495"/>
                    <a:pt x="674" y="496"/>
                    <a:pt x="674" y="497"/>
                  </a:cubicBezTo>
                  <a:cubicBezTo>
                    <a:pt x="675" y="498"/>
                    <a:pt x="677" y="498"/>
                    <a:pt x="678" y="498"/>
                  </a:cubicBezTo>
                  <a:cubicBezTo>
                    <a:pt x="678" y="498"/>
                    <a:pt x="680" y="497"/>
                    <a:pt x="680" y="496"/>
                  </a:cubicBezTo>
                  <a:cubicBezTo>
                    <a:pt x="680" y="496"/>
                    <a:pt x="680" y="494"/>
                    <a:pt x="680" y="494"/>
                  </a:cubicBezTo>
                  <a:cubicBezTo>
                    <a:pt x="679" y="493"/>
                    <a:pt x="678" y="492"/>
                    <a:pt x="677" y="492"/>
                  </a:cubicBezTo>
                  <a:cubicBezTo>
                    <a:pt x="677" y="491"/>
                    <a:pt x="677" y="490"/>
                    <a:pt x="678" y="489"/>
                  </a:cubicBezTo>
                  <a:cubicBezTo>
                    <a:pt x="678" y="489"/>
                    <a:pt x="680" y="489"/>
                    <a:pt x="680" y="488"/>
                  </a:cubicBezTo>
                  <a:cubicBezTo>
                    <a:pt x="681" y="488"/>
                    <a:pt x="682" y="487"/>
                    <a:pt x="683" y="486"/>
                  </a:cubicBezTo>
                  <a:cubicBezTo>
                    <a:pt x="683" y="485"/>
                    <a:pt x="683" y="482"/>
                    <a:pt x="683" y="481"/>
                  </a:cubicBezTo>
                  <a:cubicBezTo>
                    <a:pt x="684" y="480"/>
                    <a:pt x="685" y="480"/>
                    <a:pt x="686" y="479"/>
                  </a:cubicBezTo>
                  <a:cubicBezTo>
                    <a:pt x="687" y="478"/>
                    <a:pt x="687" y="476"/>
                    <a:pt x="688" y="475"/>
                  </a:cubicBezTo>
                  <a:cubicBezTo>
                    <a:pt x="689" y="474"/>
                    <a:pt x="690" y="472"/>
                    <a:pt x="691" y="472"/>
                  </a:cubicBezTo>
                  <a:cubicBezTo>
                    <a:pt x="692" y="471"/>
                    <a:pt x="695" y="472"/>
                    <a:pt x="696" y="472"/>
                  </a:cubicBezTo>
                  <a:cubicBezTo>
                    <a:pt x="697" y="472"/>
                    <a:pt x="699" y="471"/>
                    <a:pt x="699" y="470"/>
                  </a:cubicBezTo>
                  <a:cubicBezTo>
                    <a:pt x="700" y="469"/>
                    <a:pt x="700" y="468"/>
                    <a:pt x="700" y="466"/>
                  </a:cubicBezTo>
                  <a:cubicBezTo>
                    <a:pt x="699" y="466"/>
                    <a:pt x="697" y="467"/>
                    <a:pt x="697" y="466"/>
                  </a:cubicBezTo>
                  <a:cubicBezTo>
                    <a:pt x="696" y="466"/>
                    <a:pt x="696" y="464"/>
                    <a:pt x="695" y="463"/>
                  </a:cubicBezTo>
                  <a:cubicBezTo>
                    <a:pt x="694" y="462"/>
                    <a:pt x="692" y="462"/>
                    <a:pt x="691" y="461"/>
                  </a:cubicBezTo>
                  <a:cubicBezTo>
                    <a:pt x="691" y="461"/>
                    <a:pt x="691" y="458"/>
                    <a:pt x="691" y="457"/>
                  </a:cubicBezTo>
                  <a:cubicBezTo>
                    <a:pt x="691" y="457"/>
                    <a:pt x="689" y="456"/>
                    <a:pt x="689" y="455"/>
                  </a:cubicBezTo>
                  <a:cubicBezTo>
                    <a:pt x="688" y="454"/>
                    <a:pt x="688" y="453"/>
                    <a:pt x="687" y="452"/>
                  </a:cubicBezTo>
                  <a:cubicBezTo>
                    <a:pt x="687" y="451"/>
                    <a:pt x="686" y="449"/>
                    <a:pt x="686" y="448"/>
                  </a:cubicBezTo>
                  <a:cubicBezTo>
                    <a:pt x="686" y="447"/>
                    <a:pt x="687" y="446"/>
                    <a:pt x="688" y="445"/>
                  </a:cubicBezTo>
                  <a:cubicBezTo>
                    <a:pt x="688" y="444"/>
                    <a:pt x="688" y="441"/>
                    <a:pt x="687" y="440"/>
                  </a:cubicBezTo>
                  <a:cubicBezTo>
                    <a:pt x="686" y="440"/>
                    <a:pt x="685" y="439"/>
                    <a:pt x="684" y="439"/>
                  </a:cubicBezTo>
                  <a:cubicBezTo>
                    <a:pt x="683" y="438"/>
                    <a:pt x="681" y="436"/>
                    <a:pt x="680" y="435"/>
                  </a:cubicBezTo>
                  <a:cubicBezTo>
                    <a:pt x="680" y="435"/>
                    <a:pt x="678" y="434"/>
                    <a:pt x="677" y="433"/>
                  </a:cubicBezTo>
                  <a:cubicBezTo>
                    <a:pt x="677" y="431"/>
                    <a:pt x="677" y="427"/>
                    <a:pt x="676" y="426"/>
                  </a:cubicBezTo>
                  <a:cubicBezTo>
                    <a:pt x="676" y="424"/>
                    <a:pt x="674" y="420"/>
                    <a:pt x="673" y="419"/>
                  </a:cubicBezTo>
                  <a:cubicBezTo>
                    <a:pt x="672" y="418"/>
                    <a:pt x="670" y="416"/>
                    <a:pt x="669" y="415"/>
                  </a:cubicBezTo>
                  <a:cubicBezTo>
                    <a:pt x="668" y="414"/>
                    <a:pt x="666" y="414"/>
                    <a:pt x="665" y="413"/>
                  </a:cubicBezTo>
                  <a:cubicBezTo>
                    <a:pt x="664" y="413"/>
                    <a:pt x="662" y="411"/>
                    <a:pt x="661" y="410"/>
                  </a:cubicBezTo>
                  <a:cubicBezTo>
                    <a:pt x="660" y="409"/>
                    <a:pt x="657" y="406"/>
                    <a:pt x="656" y="404"/>
                  </a:cubicBezTo>
                  <a:cubicBezTo>
                    <a:pt x="655" y="403"/>
                    <a:pt x="654" y="400"/>
                    <a:pt x="654" y="399"/>
                  </a:cubicBezTo>
                  <a:cubicBezTo>
                    <a:pt x="653" y="397"/>
                    <a:pt x="653" y="394"/>
                    <a:pt x="653" y="392"/>
                  </a:cubicBezTo>
                  <a:cubicBezTo>
                    <a:pt x="652" y="391"/>
                    <a:pt x="649" y="390"/>
                    <a:pt x="649" y="389"/>
                  </a:cubicBezTo>
                  <a:cubicBezTo>
                    <a:pt x="648" y="387"/>
                    <a:pt x="649" y="384"/>
                    <a:pt x="649" y="383"/>
                  </a:cubicBezTo>
                  <a:cubicBezTo>
                    <a:pt x="648" y="382"/>
                    <a:pt x="647" y="381"/>
                    <a:pt x="648" y="380"/>
                  </a:cubicBezTo>
                  <a:cubicBezTo>
                    <a:pt x="648" y="378"/>
                    <a:pt x="650" y="376"/>
                    <a:pt x="650" y="375"/>
                  </a:cubicBezTo>
                  <a:cubicBezTo>
                    <a:pt x="650" y="373"/>
                    <a:pt x="649" y="370"/>
                    <a:pt x="649" y="369"/>
                  </a:cubicBezTo>
                  <a:cubicBezTo>
                    <a:pt x="649" y="368"/>
                    <a:pt x="649" y="366"/>
                    <a:pt x="650" y="365"/>
                  </a:cubicBezTo>
                  <a:cubicBezTo>
                    <a:pt x="651" y="364"/>
                    <a:pt x="652" y="363"/>
                    <a:pt x="653" y="362"/>
                  </a:cubicBezTo>
                  <a:cubicBezTo>
                    <a:pt x="653" y="362"/>
                    <a:pt x="654" y="361"/>
                    <a:pt x="655" y="360"/>
                  </a:cubicBezTo>
                  <a:cubicBezTo>
                    <a:pt x="655" y="359"/>
                    <a:pt x="653" y="357"/>
                    <a:pt x="653" y="356"/>
                  </a:cubicBezTo>
                  <a:cubicBezTo>
                    <a:pt x="653" y="355"/>
                    <a:pt x="655" y="353"/>
                    <a:pt x="655" y="352"/>
                  </a:cubicBezTo>
                  <a:cubicBezTo>
                    <a:pt x="655" y="351"/>
                    <a:pt x="655" y="347"/>
                    <a:pt x="655" y="346"/>
                  </a:cubicBezTo>
                  <a:cubicBezTo>
                    <a:pt x="656" y="345"/>
                    <a:pt x="658" y="343"/>
                    <a:pt x="658" y="342"/>
                  </a:cubicBezTo>
                  <a:cubicBezTo>
                    <a:pt x="658" y="341"/>
                    <a:pt x="657" y="338"/>
                    <a:pt x="657" y="336"/>
                  </a:cubicBezTo>
                  <a:cubicBezTo>
                    <a:pt x="657" y="336"/>
                    <a:pt x="658" y="335"/>
                    <a:pt x="659" y="334"/>
                  </a:cubicBezTo>
                  <a:cubicBezTo>
                    <a:pt x="659" y="333"/>
                    <a:pt x="660" y="331"/>
                    <a:pt x="660" y="330"/>
                  </a:cubicBezTo>
                  <a:cubicBezTo>
                    <a:pt x="660" y="329"/>
                    <a:pt x="658" y="327"/>
                    <a:pt x="658" y="327"/>
                  </a:cubicBezTo>
                  <a:cubicBezTo>
                    <a:pt x="538" y="340"/>
                    <a:pt x="538" y="340"/>
                    <a:pt x="538" y="340"/>
                  </a:cubicBezTo>
                  <a:cubicBezTo>
                    <a:pt x="451" y="348"/>
                    <a:pt x="451" y="348"/>
                    <a:pt x="451" y="348"/>
                  </a:cubicBezTo>
                  <a:cubicBezTo>
                    <a:pt x="377" y="356"/>
                    <a:pt x="377" y="356"/>
                    <a:pt x="377" y="356"/>
                  </a:cubicBezTo>
                  <a:cubicBezTo>
                    <a:pt x="377" y="356"/>
                    <a:pt x="380" y="353"/>
                    <a:pt x="381" y="352"/>
                  </a:cubicBezTo>
                  <a:cubicBezTo>
                    <a:pt x="382" y="352"/>
                    <a:pt x="384" y="351"/>
                    <a:pt x="385" y="350"/>
                  </a:cubicBezTo>
                  <a:cubicBezTo>
                    <a:pt x="386" y="349"/>
                    <a:pt x="386" y="346"/>
                    <a:pt x="386" y="345"/>
                  </a:cubicBezTo>
                  <a:cubicBezTo>
                    <a:pt x="386" y="344"/>
                    <a:pt x="385" y="341"/>
                    <a:pt x="384" y="340"/>
                  </a:cubicBezTo>
                  <a:cubicBezTo>
                    <a:pt x="383" y="339"/>
                    <a:pt x="380" y="339"/>
                    <a:pt x="379" y="338"/>
                  </a:cubicBezTo>
                  <a:cubicBezTo>
                    <a:pt x="378" y="337"/>
                    <a:pt x="376" y="336"/>
                    <a:pt x="375" y="334"/>
                  </a:cubicBezTo>
                  <a:cubicBezTo>
                    <a:pt x="375" y="333"/>
                    <a:pt x="375" y="331"/>
                    <a:pt x="376" y="331"/>
                  </a:cubicBezTo>
                  <a:cubicBezTo>
                    <a:pt x="376" y="330"/>
                    <a:pt x="378" y="329"/>
                    <a:pt x="378" y="328"/>
                  </a:cubicBezTo>
                  <a:cubicBezTo>
                    <a:pt x="379" y="327"/>
                    <a:pt x="380" y="324"/>
                    <a:pt x="380" y="323"/>
                  </a:cubicBezTo>
                  <a:cubicBezTo>
                    <a:pt x="380" y="322"/>
                    <a:pt x="378" y="319"/>
                    <a:pt x="377" y="318"/>
                  </a:cubicBezTo>
                  <a:cubicBezTo>
                    <a:pt x="376" y="317"/>
                    <a:pt x="373" y="317"/>
                    <a:pt x="371" y="316"/>
                  </a:cubicBezTo>
                  <a:cubicBezTo>
                    <a:pt x="371" y="316"/>
                    <a:pt x="369" y="314"/>
                    <a:pt x="369" y="313"/>
                  </a:cubicBezTo>
                  <a:cubicBezTo>
                    <a:pt x="368" y="312"/>
                    <a:pt x="369" y="310"/>
                    <a:pt x="369" y="309"/>
                  </a:cubicBezTo>
                  <a:cubicBezTo>
                    <a:pt x="370" y="308"/>
                    <a:pt x="373" y="307"/>
                    <a:pt x="374" y="308"/>
                  </a:cubicBezTo>
                  <a:cubicBezTo>
                    <a:pt x="375" y="308"/>
                    <a:pt x="377" y="310"/>
                    <a:pt x="379" y="310"/>
                  </a:cubicBezTo>
                  <a:cubicBezTo>
                    <a:pt x="379" y="310"/>
                    <a:pt x="381" y="310"/>
                    <a:pt x="382" y="310"/>
                  </a:cubicBezTo>
                  <a:cubicBezTo>
                    <a:pt x="384" y="309"/>
                    <a:pt x="388" y="309"/>
                    <a:pt x="389" y="307"/>
                  </a:cubicBezTo>
                  <a:cubicBezTo>
                    <a:pt x="390" y="306"/>
                    <a:pt x="390" y="303"/>
                    <a:pt x="390" y="302"/>
                  </a:cubicBezTo>
                  <a:cubicBezTo>
                    <a:pt x="390" y="301"/>
                    <a:pt x="389" y="298"/>
                    <a:pt x="388" y="297"/>
                  </a:cubicBezTo>
                  <a:cubicBezTo>
                    <a:pt x="387" y="296"/>
                    <a:pt x="384" y="295"/>
                    <a:pt x="383" y="294"/>
                  </a:cubicBezTo>
                  <a:cubicBezTo>
                    <a:pt x="382" y="293"/>
                    <a:pt x="383" y="291"/>
                    <a:pt x="382" y="291"/>
                  </a:cubicBezTo>
                  <a:cubicBezTo>
                    <a:pt x="382" y="290"/>
                    <a:pt x="380" y="289"/>
                    <a:pt x="379" y="288"/>
                  </a:cubicBezTo>
                  <a:cubicBezTo>
                    <a:pt x="379" y="288"/>
                    <a:pt x="378" y="286"/>
                    <a:pt x="378" y="285"/>
                  </a:cubicBezTo>
                  <a:cubicBezTo>
                    <a:pt x="378" y="284"/>
                    <a:pt x="378" y="281"/>
                    <a:pt x="379" y="280"/>
                  </a:cubicBezTo>
                  <a:cubicBezTo>
                    <a:pt x="380" y="279"/>
                    <a:pt x="381" y="278"/>
                    <a:pt x="382" y="278"/>
                  </a:cubicBezTo>
                  <a:cubicBezTo>
                    <a:pt x="383" y="279"/>
                    <a:pt x="383" y="280"/>
                    <a:pt x="384" y="280"/>
                  </a:cubicBezTo>
                  <a:cubicBezTo>
                    <a:pt x="384" y="281"/>
                    <a:pt x="384" y="283"/>
                    <a:pt x="384" y="284"/>
                  </a:cubicBezTo>
                  <a:cubicBezTo>
                    <a:pt x="384" y="285"/>
                    <a:pt x="383" y="286"/>
                    <a:pt x="383" y="287"/>
                  </a:cubicBezTo>
                  <a:cubicBezTo>
                    <a:pt x="384" y="287"/>
                    <a:pt x="385" y="287"/>
                    <a:pt x="385" y="288"/>
                  </a:cubicBezTo>
                  <a:cubicBezTo>
                    <a:pt x="386" y="288"/>
                    <a:pt x="387" y="290"/>
                    <a:pt x="388" y="290"/>
                  </a:cubicBezTo>
                  <a:cubicBezTo>
                    <a:pt x="389" y="291"/>
                    <a:pt x="391" y="290"/>
                    <a:pt x="392" y="290"/>
                  </a:cubicBezTo>
                  <a:cubicBezTo>
                    <a:pt x="393" y="289"/>
                    <a:pt x="395" y="288"/>
                    <a:pt x="395" y="287"/>
                  </a:cubicBezTo>
                  <a:cubicBezTo>
                    <a:pt x="396" y="286"/>
                    <a:pt x="394" y="283"/>
                    <a:pt x="394" y="282"/>
                  </a:cubicBezTo>
                  <a:cubicBezTo>
                    <a:pt x="393" y="282"/>
                    <a:pt x="391" y="281"/>
                    <a:pt x="391" y="280"/>
                  </a:cubicBezTo>
                  <a:cubicBezTo>
                    <a:pt x="390" y="279"/>
                    <a:pt x="387" y="277"/>
                    <a:pt x="387" y="277"/>
                  </a:cubicBezTo>
                  <a:cubicBezTo>
                    <a:pt x="387" y="276"/>
                    <a:pt x="386" y="274"/>
                    <a:pt x="385" y="272"/>
                  </a:cubicBezTo>
                  <a:cubicBezTo>
                    <a:pt x="385" y="271"/>
                    <a:pt x="385" y="268"/>
                    <a:pt x="385" y="266"/>
                  </a:cubicBezTo>
                  <a:cubicBezTo>
                    <a:pt x="385" y="265"/>
                    <a:pt x="384" y="262"/>
                    <a:pt x="385" y="261"/>
                  </a:cubicBezTo>
                  <a:cubicBezTo>
                    <a:pt x="386" y="261"/>
                    <a:pt x="389" y="262"/>
                    <a:pt x="390" y="262"/>
                  </a:cubicBezTo>
                  <a:cubicBezTo>
                    <a:pt x="391" y="262"/>
                    <a:pt x="392" y="261"/>
                    <a:pt x="393" y="261"/>
                  </a:cubicBezTo>
                  <a:cubicBezTo>
                    <a:pt x="394" y="260"/>
                    <a:pt x="396" y="258"/>
                    <a:pt x="397" y="258"/>
                  </a:cubicBezTo>
                  <a:cubicBezTo>
                    <a:pt x="398" y="256"/>
                    <a:pt x="401" y="254"/>
                    <a:pt x="401" y="252"/>
                  </a:cubicBezTo>
                  <a:cubicBezTo>
                    <a:pt x="402" y="251"/>
                    <a:pt x="401" y="249"/>
                    <a:pt x="400" y="248"/>
                  </a:cubicBezTo>
                  <a:cubicBezTo>
                    <a:pt x="399" y="248"/>
                    <a:pt x="398" y="248"/>
                    <a:pt x="397" y="248"/>
                  </a:cubicBezTo>
                  <a:cubicBezTo>
                    <a:pt x="396" y="249"/>
                    <a:pt x="395" y="250"/>
                    <a:pt x="394" y="251"/>
                  </a:cubicBezTo>
                  <a:cubicBezTo>
                    <a:pt x="393" y="251"/>
                    <a:pt x="391" y="252"/>
                    <a:pt x="390" y="252"/>
                  </a:cubicBezTo>
                  <a:cubicBezTo>
                    <a:pt x="389" y="252"/>
                    <a:pt x="387" y="251"/>
                    <a:pt x="386" y="250"/>
                  </a:cubicBezTo>
                  <a:cubicBezTo>
                    <a:pt x="385" y="249"/>
                    <a:pt x="383" y="248"/>
                    <a:pt x="383" y="247"/>
                  </a:cubicBezTo>
                  <a:cubicBezTo>
                    <a:pt x="383" y="246"/>
                    <a:pt x="383" y="243"/>
                    <a:pt x="384" y="242"/>
                  </a:cubicBezTo>
                  <a:cubicBezTo>
                    <a:pt x="384" y="242"/>
                    <a:pt x="385" y="241"/>
                    <a:pt x="386" y="241"/>
                  </a:cubicBezTo>
                  <a:cubicBezTo>
                    <a:pt x="387" y="241"/>
                    <a:pt x="388" y="242"/>
                    <a:pt x="389" y="242"/>
                  </a:cubicBezTo>
                  <a:cubicBezTo>
                    <a:pt x="390" y="243"/>
                    <a:pt x="392" y="245"/>
                    <a:pt x="393" y="246"/>
                  </a:cubicBezTo>
                  <a:cubicBezTo>
                    <a:pt x="393" y="246"/>
                    <a:pt x="395" y="246"/>
                    <a:pt x="395" y="246"/>
                  </a:cubicBezTo>
                  <a:cubicBezTo>
                    <a:pt x="396" y="246"/>
                    <a:pt x="398" y="245"/>
                    <a:pt x="399" y="245"/>
                  </a:cubicBezTo>
                  <a:cubicBezTo>
                    <a:pt x="400" y="244"/>
                    <a:pt x="401" y="242"/>
                    <a:pt x="401" y="241"/>
                  </a:cubicBezTo>
                  <a:cubicBezTo>
                    <a:pt x="402" y="239"/>
                    <a:pt x="401" y="235"/>
                    <a:pt x="400" y="233"/>
                  </a:cubicBezTo>
                  <a:cubicBezTo>
                    <a:pt x="400" y="232"/>
                    <a:pt x="399" y="230"/>
                    <a:pt x="399" y="229"/>
                  </a:cubicBezTo>
                  <a:cubicBezTo>
                    <a:pt x="399" y="228"/>
                    <a:pt x="401" y="226"/>
                    <a:pt x="402" y="225"/>
                  </a:cubicBezTo>
                  <a:cubicBezTo>
                    <a:pt x="402" y="224"/>
                    <a:pt x="404" y="224"/>
                    <a:pt x="405" y="223"/>
                  </a:cubicBezTo>
                  <a:cubicBezTo>
                    <a:pt x="406" y="223"/>
                    <a:pt x="407" y="221"/>
                    <a:pt x="407" y="220"/>
                  </a:cubicBezTo>
                  <a:cubicBezTo>
                    <a:pt x="406" y="219"/>
                    <a:pt x="404" y="218"/>
                    <a:pt x="404" y="217"/>
                  </a:cubicBezTo>
                  <a:cubicBezTo>
                    <a:pt x="404" y="216"/>
                    <a:pt x="404" y="213"/>
                    <a:pt x="404" y="212"/>
                  </a:cubicBezTo>
                  <a:cubicBezTo>
                    <a:pt x="405" y="210"/>
                    <a:pt x="404" y="206"/>
                    <a:pt x="405" y="205"/>
                  </a:cubicBezTo>
                  <a:cubicBezTo>
                    <a:pt x="406" y="204"/>
                    <a:pt x="408" y="203"/>
                    <a:pt x="409" y="203"/>
                  </a:cubicBezTo>
                  <a:cubicBezTo>
                    <a:pt x="410" y="202"/>
                    <a:pt x="411" y="202"/>
                    <a:pt x="412" y="203"/>
                  </a:cubicBezTo>
                  <a:cubicBezTo>
                    <a:pt x="412" y="203"/>
                    <a:pt x="413" y="205"/>
                    <a:pt x="413" y="206"/>
                  </a:cubicBezTo>
                  <a:cubicBezTo>
                    <a:pt x="414" y="207"/>
                    <a:pt x="416" y="210"/>
                    <a:pt x="417" y="210"/>
                  </a:cubicBezTo>
                  <a:cubicBezTo>
                    <a:pt x="418" y="210"/>
                    <a:pt x="419" y="210"/>
                    <a:pt x="420" y="209"/>
                  </a:cubicBezTo>
                  <a:cubicBezTo>
                    <a:pt x="420" y="208"/>
                    <a:pt x="421" y="206"/>
                    <a:pt x="420" y="205"/>
                  </a:cubicBezTo>
                  <a:cubicBezTo>
                    <a:pt x="420" y="204"/>
                    <a:pt x="418" y="204"/>
                    <a:pt x="417" y="203"/>
                  </a:cubicBezTo>
                  <a:cubicBezTo>
                    <a:pt x="417" y="202"/>
                    <a:pt x="416" y="201"/>
                    <a:pt x="416" y="200"/>
                  </a:cubicBezTo>
                  <a:cubicBezTo>
                    <a:pt x="416" y="200"/>
                    <a:pt x="418" y="199"/>
                    <a:pt x="418" y="199"/>
                  </a:cubicBezTo>
                  <a:cubicBezTo>
                    <a:pt x="419" y="199"/>
                    <a:pt x="420" y="198"/>
                    <a:pt x="421" y="197"/>
                  </a:cubicBezTo>
                  <a:cubicBezTo>
                    <a:pt x="421" y="197"/>
                    <a:pt x="423" y="195"/>
                    <a:pt x="423" y="194"/>
                  </a:cubicBezTo>
                  <a:cubicBezTo>
                    <a:pt x="424" y="193"/>
                    <a:pt x="425" y="193"/>
                    <a:pt x="426" y="192"/>
                  </a:cubicBezTo>
                  <a:cubicBezTo>
                    <a:pt x="426" y="192"/>
                    <a:pt x="428" y="191"/>
                    <a:pt x="428" y="190"/>
                  </a:cubicBezTo>
                  <a:cubicBezTo>
                    <a:pt x="429" y="189"/>
                    <a:pt x="427" y="186"/>
                    <a:pt x="426" y="185"/>
                  </a:cubicBezTo>
                  <a:cubicBezTo>
                    <a:pt x="426" y="184"/>
                    <a:pt x="427" y="181"/>
                    <a:pt x="427" y="180"/>
                  </a:cubicBezTo>
                  <a:cubicBezTo>
                    <a:pt x="428" y="179"/>
                    <a:pt x="430" y="178"/>
                    <a:pt x="431" y="177"/>
                  </a:cubicBezTo>
                  <a:cubicBezTo>
                    <a:pt x="432" y="177"/>
                    <a:pt x="435" y="178"/>
                    <a:pt x="436" y="178"/>
                  </a:cubicBezTo>
                  <a:cubicBezTo>
                    <a:pt x="437" y="177"/>
                    <a:pt x="439" y="175"/>
                    <a:pt x="440" y="174"/>
                  </a:cubicBezTo>
                  <a:cubicBezTo>
                    <a:pt x="441" y="173"/>
                    <a:pt x="441" y="172"/>
                    <a:pt x="441" y="171"/>
                  </a:cubicBezTo>
                  <a:cubicBezTo>
                    <a:pt x="441" y="170"/>
                    <a:pt x="440" y="169"/>
                    <a:pt x="439" y="168"/>
                  </a:cubicBezTo>
                  <a:cubicBezTo>
                    <a:pt x="438" y="168"/>
                    <a:pt x="435" y="169"/>
                    <a:pt x="434" y="169"/>
                  </a:cubicBezTo>
                  <a:cubicBezTo>
                    <a:pt x="433" y="168"/>
                    <a:pt x="430" y="168"/>
                    <a:pt x="429" y="167"/>
                  </a:cubicBezTo>
                  <a:cubicBezTo>
                    <a:pt x="429" y="166"/>
                    <a:pt x="428" y="164"/>
                    <a:pt x="428" y="163"/>
                  </a:cubicBezTo>
                  <a:cubicBezTo>
                    <a:pt x="428" y="162"/>
                    <a:pt x="430" y="161"/>
                    <a:pt x="431" y="161"/>
                  </a:cubicBezTo>
                  <a:cubicBezTo>
                    <a:pt x="432" y="160"/>
                    <a:pt x="434" y="160"/>
                    <a:pt x="434" y="161"/>
                  </a:cubicBezTo>
                  <a:cubicBezTo>
                    <a:pt x="435" y="161"/>
                    <a:pt x="436" y="163"/>
                    <a:pt x="436" y="163"/>
                  </a:cubicBezTo>
                  <a:cubicBezTo>
                    <a:pt x="437" y="164"/>
                    <a:pt x="437" y="165"/>
                    <a:pt x="438" y="165"/>
                  </a:cubicBezTo>
                  <a:cubicBezTo>
                    <a:pt x="439" y="165"/>
                    <a:pt x="440" y="164"/>
                    <a:pt x="441" y="163"/>
                  </a:cubicBezTo>
                  <a:cubicBezTo>
                    <a:pt x="441" y="162"/>
                    <a:pt x="441" y="160"/>
                    <a:pt x="441" y="159"/>
                  </a:cubicBezTo>
                  <a:cubicBezTo>
                    <a:pt x="442" y="159"/>
                    <a:pt x="443" y="158"/>
                    <a:pt x="444" y="158"/>
                  </a:cubicBezTo>
                  <a:cubicBezTo>
                    <a:pt x="445" y="157"/>
                    <a:pt x="447" y="155"/>
                    <a:pt x="448" y="154"/>
                  </a:cubicBezTo>
                  <a:cubicBezTo>
                    <a:pt x="449" y="153"/>
                    <a:pt x="450" y="152"/>
                    <a:pt x="450" y="151"/>
                  </a:cubicBezTo>
                  <a:cubicBezTo>
                    <a:pt x="451" y="150"/>
                    <a:pt x="451" y="147"/>
                    <a:pt x="450" y="146"/>
                  </a:cubicBezTo>
                  <a:cubicBezTo>
                    <a:pt x="450" y="145"/>
                    <a:pt x="448" y="144"/>
                    <a:pt x="448" y="144"/>
                  </a:cubicBezTo>
                  <a:cubicBezTo>
                    <a:pt x="447" y="143"/>
                    <a:pt x="445" y="142"/>
                    <a:pt x="444" y="142"/>
                  </a:cubicBezTo>
                  <a:cubicBezTo>
                    <a:pt x="443" y="143"/>
                    <a:pt x="444" y="144"/>
                    <a:pt x="444" y="145"/>
                  </a:cubicBezTo>
                  <a:cubicBezTo>
                    <a:pt x="444" y="146"/>
                    <a:pt x="444" y="147"/>
                    <a:pt x="444" y="148"/>
                  </a:cubicBezTo>
                  <a:cubicBezTo>
                    <a:pt x="444" y="149"/>
                    <a:pt x="445" y="151"/>
                    <a:pt x="445" y="151"/>
                  </a:cubicBezTo>
                  <a:cubicBezTo>
                    <a:pt x="444" y="152"/>
                    <a:pt x="443" y="152"/>
                    <a:pt x="442" y="152"/>
                  </a:cubicBezTo>
                  <a:cubicBezTo>
                    <a:pt x="441" y="152"/>
                    <a:pt x="439" y="150"/>
                    <a:pt x="438" y="151"/>
                  </a:cubicBezTo>
                  <a:cubicBezTo>
                    <a:pt x="437" y="151"/>
                    <a:pt x="435" y="152"/>
                    <a:pt x="434" y="152"/>
                  </a:cubicBezTo>
                  <a:cubicBezTo>
                    <a:pt x="433" y="153"/>
                    <a:pt x="431" y="153"/>
                    <a:pt x="430" y="153"/>
                  </a:cubicBezTo>
                  <a:cubicBezTo>
                    <a:pt x="429" y="153"/>
                    <a:pt x="426" y="152"/>
                    <a:pt x="426" y="151"/>
                  </a:cubicBezTo>
                  <a:cubicBezTo>
                    <a:pt x="425" y="150"/>
                    <a:pt x="424" y="147"/>
                    <a:pt x="425" y="146"/>
                  </a:cubicBezTo>
                  <a:cubicBezTo>
                    <a:pt x="425" y="144"/>
                    <a:pt x="426" y="140"/>
                    <a:pt x="428" y="139"/>
                  </a:cubicBezTo>
                  <a:cubicBezTo>
                    <a:pt x="429" y="139"/>
                    <a:pt x="431" y="139"/>
                    <a:pt x="432" y="139"/>
                  </a:cubicBezTo>
                  <a:cubicBezTo>
                    <a:pt x="434" y="138"/>
                    <a:pt x="435" y="136"/>
                    <a:pt x="436" y="136"/>
                  </a:cubicBezTo>
                  <a:cubicBezTo>
                    <a:pt x="437" y="135"/>
                    <a:pt x="439" y="136"/>
                    <a:pt x="440" y="136"/>
                  </a:cubicBezTo>
                  <a:cubicBezTo>
                    <a:pt x="441" y="135"/>
                    <a:pt x="441" y="132"/>
                    <a:pt x="442" y="132"/>
                  </a:cubicBezTo>
                  <a:cubicBezTo>
                    <a:pt x="443" y="131"/>
                    <a:pt x="445" y="131"/>
                    <a:pt x="446" y="131"/>
                  </a:cubicBezTo>
                  <a:cubicBezTo>
                    <a:pt x="446" y="132"/>
                    <a:pt x="446" y="134"/>
                    <a:pt x="446" y="134"/>
                  </a:cubicBezTo>
                  <a:cubicBezTo>
                    <a:pt x="447" y="135"/>
                    <a:pt x="449" y="136"/>
                    <a:pt x="450" y="136"/>
                  </a:cubicBezTo>
                  <a:cubicBezTo>
                    <a:pt x="451" y="135"/>
                    <a:pt x="452" y="133"/>
                    <a:pt x="453" y="132"/>
                  </a:cubicBezTo>
                  <a:cubicBezTo>
                    <a:pt x="453" y="131"/>
                    <a:pt x="454" y="129"/>
                    <a:pt x="453" y="128"/>
                  </a:cubicBezTo>
                  <a:cubicBezTo>
                    <a:pt x="453" y="127"/>
                    <a:pt x="452" y="126"/>
                    <a:pt x="451" y="125"/>
                  </a:cubicBezTo>
                  <a:cubicBezTo>
                    <a:pt x="451" y="124"/>
                    <a:pt x="451" y="122"/>
                    <a:pt x="452" y="121"/>
                  </a:cubicBezTo>
                  <a:cubicBezTo>
                    <a:pt x="453" y="121"/>
                    <a:pt x="455" y="123"/>
                    <a:pt x="456" y="123"/>
                  </a:cubicBezTo>
                  <a:cubicBezTo>
                    <a:pt x="457" y="123"/>
                    <a:pt x="459" y="122"/>
                    <a:pt x="459" y="121"/>
                  </a:cubicBezTo>
                  <a:cubicBezTo>
                    <a:pt x="460" y="120"/>
                    <a:pt x="462" y="118"/>
                    <a:pt x="463" y="117"/>
                  </a:cubicBezTo>
                  <a:cubicBezTo>
                    <a:pt x="463" y="116"/>
                    <a:pt x="463" y="113"/>
                    <a:pt x="462" y="112"/>
                  </a:cubicBezTo>
                  <a:cubicBezTo>
                    <a:pt x="461" y="111"/>
                    <a:pt x="458" y="111"/>
                    <a:pt x="457" y="111"/>
                  </a:cubicBezTo>
                  <a:cubicBezTo>
                    <a:pt x="456" y="111"/>
                    <a:pt x="453" y="113"/>
                    <a:pt x="452" y="113"/>
                  </a:cubicBezTo>
                  <a:cubicBezTo>
                    <a:pt x="451" y="113"/>
                    <a:pt x="448" y="113"/>
                    <a:pt x="447" y="112"/>
                  </a:cubicBezTo>
                  <a:cubicBezTo>
                    <a:pt x="447" y="111"/>
                    <a:pt x="446" y="109"/>
                    <a:pt x="446" y="108"/>
                  </a:cubicBezTo>
                  <a:cubicBezTo>
                    <a:pt x="446" y="107"/>
                    <a:pt x="446" y="104"/>
                    <a:pt x="447" y="103"/>
                  </a:cubicBezTo>
                  <a:cubicBezTo>
                    <a:pt x="448" y="102"/>
                    <a:pt x="451" y="103"/>
                    <a:pt x="451" y="102"/>
                  </a:cubicBezTo>
                  <a:cubicBezTo>
                    <a:pt x="452" y="101"/>
                    <a:pt x="452" y="98"/>
                    <a:pt x="451" y="97"/>
                  </a:cubicBezTo>
                  <a:cubicBezTo>
                    <a:pt x="451" y="96"/>
                    <a:pt x="450" y="94"/>
                    <a:pt x="449" y="94"/>
                  </a:cubicBezTo>
                  <a:cubicBezTo>
                    <a:pt x="448" y="94"/>
                    <a:pt x="447" y="94"/>
                    <a:pt x="446" y="94"/>
                  </a:cubicBezTo>
                  <a:cubicBezTo>
                    <a:pt x="445" y="95"/>
                    <a:pt x="444" y="98"/>
                    <a:pt x="443" y="99"/>
                  </a:cubicBezTo>
                  <a:cubicBezTo>
                    <a:pt x="442" y="99"/>
                    <a:pt x="440" y="99"/>
                    <a:pt x="439" y="98"/>
                  </a:cubicBezTo>
                  <a:cubicBezTo>
                    <a:pt x="438" y="98"/>
                    <a:pt x="437" y="96"/>
                    <a:pt x="436" y="95"/>
                  </a:cubicBezTo>
                  <a:cubicBezTo>
                    <a:pt x="435" y="95"/>
                    <a:pt x="432" y="95"/>
                    <a:pt x="432" y="94"/>
                  </a:cubicBezTo>
                  <a:cubicBezTo>
                    <a:pt x="431" y="94"/>
                    <a:pt x="430" y="92"/>
                    <a:pt x="429" y="91"/>
                  </a:cubicBezTo>
                  <a:cubicBezTo>
                    <a:pt x="429" y="90"/>
                    <a:pt x="428" y="87"/>
                    <a:pt x="428" y="86"/>
                  </a:cubicBezTo>
                  <a:cubicBezTo>
                    <a:pt x="428" y="86"/>
                    <a:pt x="429" y="84"/>
                    <a:pt x="429" y="83"/>
                  </a:cubicBezTo>
                  <a:cubicBezTo>
                    <a:pt x="430" y="82"/>
                    <a:pt x="430" y="80"/>
                    <a:pt x="430" y="80"/>
                  </a:cubicBezTo>
                  <a:cubicBezTo>
                    <a:pt x="431" y="79"/>
                    <a:pt x="433" y="81"/>
                    <a:pt x="433" y="81"/>
                  </a:cubicBezTo>
                  <a:cubicBezTo>
                    <a:pt x="434" y="82"/>
                    <a:pt x="435" y="84"/>
                    <a:pt x="436" y="85"/>
                  </a:cubicBezTo>
                  <a:cubicBezTo>
                    <a:pt x="437" y="86"/>
                    <a:pt x="438" y="88"/>
                    <a:pt x="438" y="88"/>
                  </a:cubicBezTo>
                  <a:cubicBezTo>
                    <a:pt x="439" y="89"/>
                    <a:pt x="442" y="89"/>
                    <a:pt x="443" y="89"/>
                  </a:cubicBezTo>
                  <a:cubicBezTo>
                    <a:pt x="444" y="89"/>
                    <a:pt x="445" y="89"/>
                    <a:pt x="446" y="89"/>
                  </a:cubicBezTo>
                  <a:cubicBezTo>
                    <a:pt x="446" y="88"/>
                    <a:pt x="447" y="86"/>
                    <a:pt x="446" y="85"/>
                  </a:cubicBezTo>
                  <a:cubicBezTo>
                    <a:pt x="446" y="85"/>
                    <a:pt x="445" y="83"/>
                    <a:pt x="445" y="83"/>
                  </a:cubicBezTo>
                  <a:cubicBezTo>
                    <a:pt x="443" y="82"/>
                    <a:pt x="440" y="82"/>
                    <a:pt x="439" y="82"/>
                  </a:cubicBezTo>
                  <a:cubicBezTo>
                    <a:pt x="438" y="81"/>
                    <a:pt x="436" y="80"/>
                    <a:pt x="435" y="80"/>
                  </a:cubicBezTo>
                  <a:cubicBezTo>
                    <a:pt x="435" y="79"/>
                    <a:pt x="433" y="78"/>
                    <a:pt x="433" y="77"/>
                  </a:cubicBezTo>
                  <a:cubicBezTo>
                    <a:pt x="433" y="76"/>
                    <a:pt x="434" y="75"/>
                    <a:pt x="434" y="75"/>
                  </a:cubicBezTo>
                  <a:cubicBezTo>
                    <a:pt x="435" y="74"/>
                    <a:pt x="438" y="74"/>
                    <a:pt x="439" y="73"/>
                  </a:cubicBezTo>
                  <a:cubicBezTo>
                    <a:pt x="441" y="72"/>
                    <a:pt x="443" y="70"/>
                    <a:pt x="444" y="68"/>
                  </a:cubicBezTo>
                  <a:cubicBezTo>
                    <a:pt x="444" y="67"/>
                    <a:pt x="444" y="64"/>
                    <a:pt x="443" y="62"/>
                  </a:cubicBezTo>
                  <a:cubicBezTo>
                    <a:pt x="442" y="62"/>
                    <a:pt x="440" y="60"/>
                    <a:pt x="439" y="60"/>
                  </a:cubicBezTo>
                  <a:cubicBezTo>
                    <a:pt x="438" y="60"/>
                    <a:pt x="437" y="62"/>
                    <a:pt x="437" y="63"/>
                  </a:cubicBezTo>
                  <a:cubicBezTo>
                    <a:pt x="436" y="64"/>
                    <a:pt x="436" y="66"/>
                    <a:pt x="435" y="67"/>
                  </a:cubicBezTo>
                  <a:cubicBezTo>
                    <a:pt x="434" y="68"/>
                    <a:pt x="433" y="69"/>
                    <a:pt x="432" y="70"/>
                  </a:cubicBezTo>
                  <a:cubicBezTo>
                    <a:pt x="430" y="71"/>
                    <a:pt x="428" y="72"/>
                    <a:pt x="426" y="72"/>
                  </a:cubicBezTo>
                  <a:cubicBezTo>
                    <a:pt x="425" y="72"/>
                    <a:pt x="423" y="71"/>
                    <a:pt x="423" y="70"/>
                  </a:cubicBezTo>
                  <a:cubicBezTo>
                    <a:pt x="422" y="69"/>
                    <a:pt x="421" y="66"/>
                    <a:pt x="421" y="65"/>
                  </a:cubicBezTo>
                  <a:cubicBezTo>
                    <a:pt x="421" y="63"/>
                    <a:pt x="423" y="60"/>
                    <a:pt x="424" y="59"/>
                  </a:cubicBezTo>
                  <a:cubicBezTo>
                    <a:pt x="426" y="57"/>
                    <a:pt x="429" y="56"/>
                    <a:pt x="430" y="55"/>
                  </a:cubicBezTo>
                  <a:cubicBezTo>
                    <a:pt x="431" y="54"/>
                    <a:pt x="434" y="51"/>
                    <a:pt x="434" y="50"/>
                  </a:cubicBezTo>
                  <a:cubicBezTo>
                    <a:pt x="434" y="49"/>
                    <a:pt x="433" y="46"/>
                    <a:pt x="432" y="46"/>
                  </a:cubicBezTo>
                  <a:cubicBezTo>
                    <a:pt x="431" y="45"/>
                    <a:pt x="427" y="45"/>
                    <a:pt x="425" y="45"/>
                  </a:cubicBezTo>
                  <a:cubicBezTo>
                    <a:pt x="424" y="45"/>
                    <a:pt x="422" y="46"/>
                    <a:pt x="421" y="45"/>
                  </a:cubicBezTo>
                  <a:cubicBezTo>
                    <a:pt x="420" y="45"/>
                    <a:pt x="418" y="43"/>
                    <a:pt x="418" y="42"/>
                  </a:cubicBezTo>
                  <a:cubicBezTo>
                    <a:pt x="417" y="40"/>
                    <a:pt x="417" y="37"/>
                    <a:pt x="417" y="36"/>
                  </a:cubicBezTo>
                  <a:cubicBezTo>
                    <a:pt x="417" y="34"/>
                    <a:pt x="417" y="30"/>
                    <a:pt x="418" y="28"/>
                  </a:cubicBezTo>
                  <a:cubicBezTo>
                    <a:pt x="419" y="27"/>
                    <a:pt x="421" y="26"/>
                    <a:pt x="422" y="25"/>
                  </a:cubicBezTo>
                  <a:cubicBezTo>
                    <a:pt x="423" y="24"/>
                    <a:pt x="426" y="23"/>
                    <a:pt x="427" y="22"/>
                  </a:cubicBezTo>
                  <a:cubicBezTo>
                    <a:pt x="428" y="21"/>
                    <a:pt x="430" y="17"/>
                    <a:pt x="430" y="16"/>
                  </a:cubicBezTo>
                  <a:cubicBezTo>
                    <a:pt x="430" y="14"/>
                    <a:pt x="427" y="10"/>
                    <a:pt x="426" y="9"/>
                  </a:cubicBezTo>
                  <a:cubicBezTo>
                    <a:pt x="426" y="7"/>
                    <a:pt x="426" y="5"/>
                    <a:pt x="425" y="4"/>
                  </a:cubicBezTo>
                  <a:cubicBezTo>
                    <a:pt x="424" y="3"/>
                    <a:pt x="422" y="2"/>
                    <a:pt x="421" y="2"/>
                  </a:cubicBezTo>
                  <a:cubicBezTo>
                    <a:pt x="420" y="2"/>
                    <a:pt x="419" y="3"/>
                    <a:pt x="419" y="4"/>
                  </a:cubicBezTo>
                  <a:cubicBezTo>
                    <a:pt x="418" y="4"/>
                    <a:pt x="418" y="6"/>
                    <a:pt x="418" y="7"/>
                  </a:cubicBezTo>
                  <a:cubicBezTo>
                    <a:pt x="418" y="8"/>
                    <a:pt x="420" y="10"/>
                    <a:pt x="420" y="12"/>
                  </a:cubicBezTo>
                  <a:cubicBezTo>
                    <a:pt x="420" y="13"/>
                    <a:pt x="419" y="16"/>
                    <a:pt x="418" y="17"/>
                  </a:cubicBezTo>
                  <a:cubicBezTo>
                    <a:pt x="418" y="18"/>
                    <a:pt x="415" y="19"/>
                    <a:pt x="414" y="19"/>
                  </a:cubicBezTo>
                  <a:cubicBezTo>
                    <a:pt x="413" y="19"/>
                    <a:pt x="410" y="18"/>
                    <a:pt x="409" y="17"/>
                  </a:cubicBezTo>
                  <a:cubicBezTo>
                    <a:pt x="409" y="16"/>
                    <a:pt x="408" y="13"/>
                    <a:pt x="408" y="12"/>
                  </a:cubicBezTo>
                  <a:cubicBezTo>
                    <a:pt x="407" y="11"/>
                    <a:pt x="408" y="8"/>
                    <a:pt x="409" y="7"/>
                  </a:cubicBezTo>
                  <a:cubicBezTo>
                    <a:pt x="410" y="5"/>
                    <a:pt x="413" y="4"/>
                    <a:pt x="413" y="2"/>
                  </a:cubicBezTo>
                  <a:cubicBezTo>
                    <a:pt x="414" y="2"/>
                    <a:pt x="414" y="1"/>
                    <a:pt x="414" y="0"/>
                  </a:cubicBezTo>
                  <a:cubicBezTo>
                    <a:pt x="369" y="4"/>
                    <a:pt x="369" y="4"/>
                    <a:pt x="369" y="4"/>
                  </a:cubicBezTo>
                  <a:cubicBezTo>
                    <a:pt x="147" y="19"/>
                    <a:pt x="147" y="19"/>
                    <a:pt x="147" y="19"/>
                  </a:cubicBezTo>
                  <a:cubicBezTo>
                    <a:pt x="0" y="30"/>
                    <a:pt x="0" y="30"/>
                    <a:pt x="0" y="30"/>
                  </a:cubicBezTo>
                  <a:cubicBezTo>
                    <a:pt x="11" y="204"/>
                    <a:pt x="11" y="204"/>
                    <a:pt x="11" y="204"/>
                  </a:cubicBezTo>
                  <a:cubicBezTo>
                    <a:pt x="12" y="205"/>
                    <a:pt x="13" y="205"/>
                    <a:pt x="14" y="206"/>
                  </a:cubicBezTo>
                  <a:cubicBezTo>
                    <a:pt x="15" y="207"/>
                    <a:pt x="16" y="209"/>
                    <a:pt x="17" y="210"/>
                  </a:cubicBezTo>
                  <a:cubicBezTo>
                    <a:pt x="17" y="210"/>
                    <a:pt x="17" y="210"/>
                    <a:pt x="17" y="210"/>
                  </a:cubicBezTo>
                  <a:cubicBezTo>
                    <a:pt x="18" y="211"/>
                    <a:pt x="18" y="212"/>
                    <a:pt x="19" y="213"/>
                  </a:cubicBezTo>
                  <a:cubicBezTo>
                    <a:pt x="19" y="214"/>
                    <a:pt x="20" y="215"/>
                    <a:pt x="20" y="216"/>
                  </a:cubicBezTo>
                  <a:cubicBezTo>
                    <a:pt x="20" y="216"/>
                    <a:pt x="20" y="216"/>
                    <a:pt x="21" y="217"/>
                  </a:cubicBezTo>
                  <a:cubicBezTo>
                    <a:pt x="21" y="217"/>
                    <a:pt x="21" y="217"/>
                    <a:pt x="21" y="217"/>
                  </a:cubicBezTo>
                  <a:cubicBezTo>
                    <a:pt x="21" y="217"/>
                    <a:pt x="21" y="217"/>
                    <a:pt x="21" y="217"/>
                  </a:cubicBezTo>
                  <a:cubicBezTo>
                    <a:pt x="22" y="218"/>
                    <a:pt x="24" y="218"/>
                    <a:pt x="25" y="218"/>
                  </a:cubicBezTo>
                  <a:cubicBezTo>
                    <a:pt x="27" y="219"/>
                    <a:pt x="27" y="220"/>
                    <a:pt x="28" y="221"/>
                  </a:cubicBezTo>
                  <a:cubicBezTo>
                    <a:pt x="28" y="221"/>
                    <a:pt x="28" y="221"/>
                    <a:pt x="28" y="221"/>
                  </a:cubicBezTo>
                  <a:cubicBezTo>
                    <a:pt x="29" y="222"/>
                    <a:pt x="31" y="222"/>
                    <a:pt x="32" y="223"/>
                  </a:cubicBezTo>
                  <a:cubicBezTo>
                    <a:pt x="33" y="225"/>
                    <a:pt x="34" y="226"/>
                    <a:pt x="34" y="228"/>
                  </a:cubicBezTo>
                  <a:cubicBezTo>
                    <a:pt x="34" y="228"/>
                    <a:pt x="34" y="228"/>
                    <a:pt x="35" y="228"/>
                  </a:cubicBezTo>
                  <a:cubicBezTo>
                    <a:pt x="35" y="228"/>
                    <a:pt x="35" y="228"/>
                    <a:pt x="35" y="228"/>
                  </a:cubicBezTo>
                  <a:cubicBezTo>
                    <a:pt x="36" y="229"/>
                    <a:pt x="37" y="230"/>
                    <a:pt x="37" y="232"/>
                  </a:cubicBezTo>
                  <a:cubicBezTo>
                    <a:pt x="38" y="233"/>
                    <a:pt x="38" y="234"/>
                    <a:pt x="37" y="235"/>
                  </a:cubicBezTo>
                  <a:cubicBezTo>
                    <a:pt x="38" y="235"/>
                    <a:pt x="39" y="235"/>
                    <a:pt x="39" y="236"/>
                  </a:cubicBezTo>
                  <a:cubicBezTo>
                    <a:pt x="41" y="237"/>
                    <a:pt x="43" y="239"/>
                    <a:pt x="44" y="240"/>
                  </a:cubicBezTo>
                  <a:cubicBezTo>
                    <a:pt x="45" y="242"/>
                    <a:pt x="45" y="245"/>
                    <a:pt x="45" y="246"/>
                  </a:cubicBezTo>
                  <a:cubicBezTo>
                    <a:pt x="46" y="247"/>
                    <a:pt x="46" y="247"/>
                    <a:pt x="46" y="248"/>
                  </a:cubicBezTo>
                  <a:cubicBezTo>
                    <a:pt x="46" y="248"/>
                    <a:pt x="46" y="249"/>
                    <a:pt x="47" y="249"/>
                  </a:cubicBezTo>
                  <a:cubicBezTo>
                    <a:pt x="48" y="251"/>
                    <a:pt x="48" y="252"/>
                    <a:pt x="48" y="254"/>
                  </a:cubicBezTo>
                  <a:cubicBezTo>
                    <a:pt x="49" y="254"/>
                    <a:pt x="49" y="254"/>
                    <a:pt x="49" y="254"/>
                  </a:cubicBezTo>
                  <a:cubicBezTo>
                    <a:pt x="49" y="255"/>
                    <a:pt x="51" y="256"/>
                    <a:pt x="51" y="258"/>
                  </a:cubicBezTo>
                  <a:cubicBezTo>
                    <a:pt x="51" y="261"/>
                    <a:pt x="50" y="264"/>
                    <a:pt x="49" y="266"/>
                  </a:cubicBezTo>
                  <a:cubicBezTo>
                    <a:pt x="49" y="266"/>
                    <a:pt x="49" y="266"/>
                    <a:pt x="49" y="266"/>
                  </a:cubicBezTo>
                  <a:cubicBezTo>
                    <a:pt x="49" y="267"/>
                    <a:pt x="50" y="271"/>
                    <a:pt x="49" y="274"/>
                  </a:cubicBezTo>
                  <a:cubicBezTo>
                    <a:pt x="49" y="275"/>
                    <a:pt x="48" y="276"/>
                    <a:pt x="47" y="276"/>
                  </a:cubicBezTo>
                  <a:cubicBezTo>
                    <a:pt x="47" y="277"/>
                    <a:pt x="47" y="277"/>
                    <a:pt x="47" y="277"/>
                  </a:cubicBezTo>
                  <a:cubicBezTo>
                    <a:pt x="48" y="278"/>
                    <a:pt x="48" y="279"/>
                    <a:pt x="48" y="280"/>
                  </a:cubicBezTo>
                  <a:cubicBezTo>
                    <a:pt x="48" y="280"/>
                    <a:pt x="48" y="280"/>
                    <a:pt x="48" y="280"/>
                  </a:cubicBezTo>
                  <a:cubicBezTo>
                    <a:pt x="49" y="281"/>
                    <a:pt x="49" y="281"/>
                    <a:pt x="50" y="282"/>
                  </a:cubicBezTo>
                  <a:cubicBezTo>
                    <a:pt x="50" y="282"/>
                    <a:pt x="51" y="283"/>
                    <a:pt x="51" y="283"/>
                  </a:cubicBezTo>
                  <a:cubicBezTo>
                    <a:pt x="51" y="283"/>
                    <a:pt x="52" y="283"/>
                    <a:pt x="52" y="283"/>
                  </a:cubicBezTo>
                  <a:cubicBezTo>
                    <a:pt x="53" y="283"/>
                    <a:pt x="53" y="283"/>
                    <a:pt x="53" y="283"/>
                  </a:cubicBezTo>
                  <a:cubicBezTo>
                    <a:pt x="53" y="283"/>
                    <a:pt x="54" y="283"/>
                    <a:pt x="54" y="283"/>
                  </a:cubicBezTo>
                  <a:cubicBezTo>
                    <a:pt x="55" y="283"/>
                    <a:pt x="56" y="283"/>
                    <a:pt x="57" y="284"/>
                  </a:cubicBezTo>
                  <a:cubicBezTo>
                    <a:pt x="60" y="285"/>
                    <a:pt x="62" y="288"/>
                    <a:pt x="63" y="289"/>
                  </a:cubicBezTo>
                  <a:cubicBezTo>
                    <a:pt x="63" y="289"/>
                    <a:pt x="63" y="289"/>
                    <a:pt x="63" y="289"/>
                  </a:cubicBezTo>
                  <a:cubicBezTo>
                    <a:pt x="63" y="289"/>
                    <a:pt x="63" y="289"/>
                    <a:pt x="63" y="289"/>
                  </a:cubicBezTo>
                  <a:cubicBezTo>
                    <a:pt x="64" y="291"/>
                    <a:pt x="63" y="294"/>
                    <a:pt x="63" y="296"/>
                  </a:cubicBezTo>
                  <a:cubicBezTo>
                    <a:pt x="63" y="296"/>
                    <a:pt x="63" y="297"/>
                    <a:pt x="64" y="297"/>
                  </a:cubicBezTo>
                  <a:cubicBezTo>
                    <a:pt x="65" y="298"/>
                    <a:pt x="67" y="300"/>
                    <a:pt x="67" y="302"/>
                  </a:cubicBezTo>
                  <a:cubicBezTo>
                    <a:pt x="68" y="302"/>
                    <a:pt x="68" y="303"/>
                    <a:pt x="68" y="303"/>
                  </a:cubicBezTo>
                  <a:cubicBezTo>
                    <a:pt x="68" y="303"/>
                    <a:pt x="68" y="303"/>
                    <a:pt x="68" y="303"/>
                  </a:cubicBezTo>
                  <a:cubicBezTo>
                    <a:pt x="69" y="304"/>
                    <a:pt x="72" y="306"/>
                    <a:pt x="73" y="309"/>
                  </a:cubicBezTo>
                  <a:cubicBezTo>
                    <a:pt x="73" y="310"/>
                    <a:pt x="73" y="311"/>
                    <a:pt x="73" y="311"/>
                  </a:cubicBezTo>
                  <a:cubicBezTo>
                    <a:pt x="74" y="312"/>
                    <a:pt x="74" y="313"/>
                    <a:pt x="75" y="315"/>
                  </a:cubicBezTo>
                  <a:cubicBezTo>
                    <a:pt x="75" y="317"/>
                    <a:pt x="74" y="321"/>
                    <a:pt x="73" y="322"/>
                  </a:cubicBezTo>
                  <a:cubicBezTo>
                    <a:pt x="73" y="322"/>
                    <a:pt x="73" y="323"/>
                    <a:pt x="72" y="323"/>
                  </a:cubicBezTo>
                  <a:cubicBezTo>
                    <a:pt x="73" y="324"/>
                    <a:pt x="74" y="324"/>
                    <a:pt x="74" y="325"/>
                  </a:cubicBezTo>
                  <a:cubicBezTo>
                    <a:pt x="75" y="325"/>
                    <a:pt x="75" y="325"/>
                    <a:pt x="75" y="326"/>
                  </a:cubicBezTo>
                  <a:cubicBezTo>
                    <a:pt x="75" y="326"/>
                    <a:pt x="75" y="326"/>
                    <a:pt x="75" y="326"/>
                  </a:cubicBezTo>
                  <a:cubicBezTo>
                    <a:pt x="76" y="326"/>
                    <a:pt x="76" y="326"/>
                    <a:pt x="77" y="326"/>
                  </a:cubicBezTo>
                  <a:cubicBezTo>
                    <a:pt x="79" y="326"/>
                    <a:pt x="80" y="326"/>
                    <a:pt x="81" y="327"/>
                  </a:cubicBezTo>
                  <a:cubicBezTo>
                    <a:pt x="83" y="329"/>
                    <a:pt x="83" y="332"/>
                    <a:pt x="83" y="334"/>
                  </a:cubicBezTo>
                  <a:cubicBezTo>
                    <a:pt x="83" y="334"/>
                    <a:pt x="83" y="334"/>
                    <a:pt x="83" y="334"/>
                  </a:cubicBezTo>
                  <a:cubicBezTo>
                    <a:pt x="83" y="334"/>
                    <a:pt x="83" y="334"/>
                    <a:pt x="83" y="334"/>
                  </a:cubicBezTo>
                  <a:cubicBezTo>
                    <a:pt x="84" y="335"/>
                    <a:pt x="85" y="336"/>
                    <a:pt x="85" y="338"/>
                  </a:cubicBezTo>
                  <a:cubicBezTo>
                    <a:pt x="85" y="338"/>
                    <a:pt x="85" y="339"/>
                    <a:pt x="86" y="340"/>
                  </a:cubicBezTo>
                  <a:cubicBezTo>
                    <a:pt x="87" y="339"/>
                    <a:pt x="88" y="338"/>
                    <a:pt x="90" y="338"/>
                  </a:cubicBezTo>
                  <a:cubicBezTo>
                    <a:pt x="91" y="338"/>
                    <a:pt x="92" y="339"/>
                    <a:pt x="93" y="339"/>
                  </a:cubicBezTo>
                  <a:cubicBezTo>
                    <a:pt x="98" y="343"/>
                    <a:pt x="97" y="350"/>
                    <a:pt x="97" y="350"/>
                  </a:cubicBezTo>
                  <a:cubicBezTo>
                    <a:pt x="97" y="351"/>
                    <a:pt x="96" y="352"/>
                    <a:pt x="96" y="353"/>
                  </a:cubicBezTo>
                  <a:cubicBezTo>
                    <a:pt x="96" y="354"/>
                    <a:pt x="97" y="355"/>
                    <a:pt x="97" y="356"/>
                  </a:cubicBezTo>
                  <a:cubicBezTo>
                    <a:pt x="97" y="358"/>
                    <a:pt x="96" y="360"/>
                    <a:pt x="95" y="361"/>
                  </a:cubicBezTo>
                  <a:cubicBezTo>
                    <a:pt x="95" y="361"/>
                    <a:pt x="96" y="362"/>
                    <a:pt x="96" y="362"/>
                  </a:cubicBezTo>
                  <a:cubicBezTo>
                    <a:pt x="96" y="362"/>
                    <a:pt x="99" y="365"/>
                    <a:pt x="99" y="368"/>
                  </a:cubicBezTo>
                  <a:cubicBezTo>
                    <a:pt x="100" y="369"/>
                    <a:pt x="101" y="372"/>
                    <a:pt x="99" y="375"/>
                  </a:cubicBezTo>
                  <a:cubicBezTo>
                    <a:pt x="98" y="377"/>
                    <a:pt x="97" y="379"/>
                    <a:pt x="95" y="380"/>
                  </a:cubicBezTo>
                  <a:cubicBezTo>
                    <a:pt x="97" y="381"/>
                    <a:pt x="99" y="383"/>
                    <a:pt x="100" y="385"/>
                  </a:cubicBezTo>
                  <a:cubicBezTo>
                    <a:pt x="101" y="387"/>
                    <a:pt x="102" y="391"/>
                    <a:pt x="99" y="394"/>
                  </a:cubicBezTo>
                  <a:cubicBezTo>
                    <a:pt x="98" y="396"/>
                    <a:pt x="96" y="397"/>
                    <a:pt x="94" y="397"/>
                  </a:cubicBezTo>
                  <a:cubicBezTo>
                    <a:pt x="94" y="397"/>
                    <a:pt x="95" y="398"/>
                    <a:pt x="95" y="399"/>
                  </a:cubicBezTo>
                  <a:cubicBezTo>
                    <a:pt x="95" y="399"/>
                    <a:pt x="95" y="400"/>
                    <a:pt x="95" y="400"/>
                  </a:cubicBezTo>
                  <a:cubicBezTo>
                    <a:pt x="96" y="401"/>
                    <a:pt x="96" y="402"/>
                    <a:pt x="96" y="403"/>
                  </a:cubicBezTo>
                  <a:cubicBezTo>
                    <a:pt x="96" y="405"/>
                    <a:pt x="96" y="407"/>
                    <a:pt x="96" y="409"/>
                  </a:cubicBezTo>
                  <a:cubicBezTo>
                    <a:pt x="96" y="411"/>
                    <a:pt x="95" y="413"/>
                    <a:pt x="94" y="415"/>
                  </a:cubicBezTo>
                  <a:cubicBezTo>
                    <a:pt x="93" y="415"/>
                    <a:pt x="93" y="416"/>
                    <a:pt x="92" y="416"/>
                  </a:cubicBezTo>
                  <a:cubicBezTo>
                    <a:pt x="92" y="417"/>
                    <a:pt x="92" y="419"/>
                    <a:pt x="92" y="420"/>
                  </a:cubicBezTo>
                  <a:cubicBezTo>
                    <a:pt x="91" y="421"/>
                    <a:pt x="90" y="422"/>
                    <a:pt x="89" y="423"/>
                  </a:cubicBezTo>
                  <a:cubicBezTo>
                    <a:pt x="89" y="423"/>
                    <a:pt x="89" y="423"/>
                    <a:pt x="89" y="423"/>
                  </a:cubicBezTo>
                  <a:cubicBezTo>
                    <a:pt x="89" y="424"/>
                    <a:pt x="89" y="424"/>
                    <a:pt x="89" y="424"/>
                  </a:cubicBezTo>
                  <a:cubicBezTo>
                    <a:pt x="89" y="424"/>
                    <a:pt x="89" y="424"/>
                    <a:pt x="89" y="425"/>
                  </a:cubicBezTo>
                  <a:cubicBezTo>
                    <a:pt x="89" y="426"/>
                    <a:pt x="90" y="428"/>
                    <a:pt x="90" y="429"/>
                  </a:cubicBezTo>
                  <a:cubicBezTo>
                    <a:pt x="90" y="430"/>
                    <a:pt x="89" y="433"/>
                    <a:pt x="88" y="435"/>
                  </a:cubicBezTo>
                  <a:cubicBezTo>
                    <a:pt x="87" y="437"/>
                    <a:pt x="85" y="439"/>
                    <a:pt x="84" y="440"/>
                  </a:cubicBezTo>
                  <a:cubicBezTo>
                    <a:pt x="83" y="441"/>
                    <a:pt x="82" y="441"/>
                    <a:pt x="81" y="441"/>
                  </a:cubicBezTo>
                  <a:cubicBezTo>
                    <a:pt x="81" y="442"/>
                    <a:pt x="81" y="442"/>
                    <a:pt x="80" y="442"/>
                  </a:cubicBezTo>
                  <a:cubicBezTo>
                    <a:pt x="80" y="442"/>
                    <a:pt x="80" y="442"/>
                    <a:pt x="80" y="442"/>
                  </a:cubicBezTo>
                  <a:cubicBezTo>
                    <a:pt x="80" y="442"/>
                    <a:pt x="80" y="443"/>
                    <a:pt x="80" y="443"/>
                  </a:cubicBezTo>
                  <a:cubicBezTo>
                    <a:pt x="80" y="443"/>
                    <a:pt x="80" y="444"/>
                    <a:pt x="80" y="444"/>
                  </a:cubicBezTo>
                  <a:cubicBezTo>
                    <a:pt x="80" y="444"/>
                    <a:pt x="80" y="444"/>
                    <a:pt x="80" y="445"/>
                  </a:cubicBezTo>
                  <a:cubicBezTo>
                    <a:pt x="81" y="446"/>
                    <a:pt x="81" y="448"/>
                    <a:pt x="80" y="451"/>
                  </a:cubicBezTo>
                  <a:cubicBezTo>
                    <a:pt x="79" y="453"/>
                    <a:pt x="77" y="454"/>
                    <a:pt x="75" y="455"/>
                  </a:cubicBezTo>
                  <a:cubicBezTo>
                    <a:pt x="75" y="455"/>
                    <a:pt x="75" y="455"/>
                    <a:pt x="75" y="455"/>
                  </a:cubicBezTo>
                  <a:cubicBezTo>
                    <a:pt x="75" y="455"/>
                    <a:pt x="74" y="455"/>
                    <a:pt x="74" y="455"/>
                  </a:cubicBezTo>
                  <a:cubicBezTo>
                    <a:pt x="74" y="456"/>
                    <a:pt x="74" y="456"/>
                    <a:pt x="74" y="457"/>
                  </a:cubicBezTo>
                  <a:cubicBezTo>
                    <a:pt x="74" y="458"/>
                    <a:pt x="74" y="458"/>
                    <a:pt x="74" y="458"/>
                  </a:cubicBezTo>
                  <a:cubicBezTo>
                    <a:pt x="74" y="459"/>
                    <a:pt x="75" y="460"/>
                    <a:pt x="76" y="461"/>
                  </a:cubicBezTo>
                  <a:cubicBezTo>
                    <a:pt x="77" y="463"/>
                    <a:pt x="77" y="465"/>
                    <a:pt x="77" y="467"/>
                  </a:cubicBezTo>
                  <a:cubicBezTo>
                    <a:pt x="77" y="467"/>
                    <a:pt x="77" y="468"/>
                    <a:pt x="76" y="468"/>
                  </a:cubicBezTo>
                  <a:cubicBezTo>
                    <a:pt x="77" y="468"/>
                    <a:pt x="77" y="469"/>
                    <a:pt x="77" y="469"/>
                  </a:cubicBezTo>
                  <a:cubicBezTo>
                    <a:pt x="78" y="470"/>
                    <a:pt x="78" y="470"/>
                    <a:pt x="78" y="470"/>
                  </a:cubicBezTo>
                  <a:cubicBezTo>
                    <a:pt x="78" y="471"/>
                    <a:pt x="78" y="471"/>
                    <a:pt x="78" y="471"/>
                  </a:cubicBezTo>
                  <a:cubicBezTo>
                    <a:pt x="79" y="472"/>
                    <a:pt x="80" y="473"/>
                    <a:pt x="80" y="474"/>
                  </a:cubicBezTo>
                  <a:cubicBezTo>
                    <a:pt x="80" y="476"/>
                    <a:pt x="81" y="479"/>
                    <a:pt x="80" y="481"/>
                  </a:cubicBezTo>
                  <a:cubicBezTo>
                    <a:pt x="78" y="483"/>
                    <a:pt x="77" y="484"/>
                    <a:pt x="75" y="485"/>
                  </a:cubicBezTo>
                  <a:cubicBezTo>
                    <a:pt x="75" y="485"/>
                    <a:pt x="75" y="485"/>
                    <a:pt x="75" y="485"/>
                  </a:cubicBezTo>
                  <a:cubicBezTo>
                    <a:pt x="74" y="486"/>
                    <a:pt x="72" y="487"/>
                    <a:pt x="72" y="488"/>
                  </a:cubicBezTo>
                  <a:cubicBezTo>
                    <a:pt x="72" y="489"/>
                    <a:pt x="72" y="489"/>
                    <a:pt x="72" y="489"/>
                  </a:cubicBezTo>
                  <a:cubicBezTo>
                    <a:pt x="72" y="490"/>
                    <a:pt x="72" y="491"/>
                    <a:pt x="72" y="492"/>
                  </a:cubicBezTo>
                  <a:cubicBezTo>
                    <a:pt x="72" y="493"/>
                    <a:pt x="72" y="494"/>
                    <a:pt x="72" y="494"/>
                  </a:cubicBezTo>
                  <a:cubicBezTo>
                    <a:pt x="72" y="495"/>
                    <a:pt x="72" y="495"/>
                    <a:pt x="73" y="495"/>
                  </a:cubicBezTo>
                  <a:cubicBezTo>
                    <a:pt x="73" y="496"/>
                    <a:pt x="73" y="496"/>
                    <a:pt x="73" y="496"/>
                  </a:cubicBezTo>
                  <a:cubicBezTo>
                    <a:pt x="75" y="497"/>
                    <a:pt x="76" y="498"/>
                    <a:pt x="77" y="500"/>
                  </a:cubicBezTo>
                  <a:cubicBezTo>
                    <a:pt x="78" y="501"/>
                    <a:pt x="79" y="503"/>
                    <a:pt x="79" y="505"/>
                  </a:cubicBezTo>
                  <a:cubicBezTo>
                    <a:pt x="79" y="505"/>
                    <a:pt x="80" y="505"/>
                    <a:pt x="80" y="506"/>
                  </a:cubicBezTo>
                  <a:cubicBezTo>
                    <a:pt x="81" y="508"/>
                    <a:pt x="82" y="510"/>
                    <a:pt x="81" y="512"/>
                  </a:cubicBezTo>
                  <a:cubicBezTo>
                    <a:pt x="81" y="514"/>
                    <a:pt x="80" y="516"/>
                    <a:pt x="79" y="518"/>
                  </a:cubicBezTo>
                  <a:cubicBezTo>
                    <a:pt x="79" y="518"/>
                    <a:pt x="79" y="518"/>
                    <a:pt x="79" y="518"/>
                  </a:cubicBezTo>
                  <a:cubicBezTo>
                    <a:pt x="80" y="518"/>
                    <a:pt x="80" y="519"/>
                    <a:pt x="80" y="519"/>
                  </a:cubicBezTo>
                  <a:cubicBezTo>
                    <a:pt x="80" y="519"/>
                    <a:pt x="81" y="519"/>
                    <a:pt x="81" y="520"/>
                  </a:cubicBezTo>
                  <a:cubicBezTo>
                    <a:pt x="82" y="521"/>
                    <a:pt x="84" y="523"/>
                    <a:pt x="84" y="525"/>
                  </a:cubicBezTo>
                  <a:cubicBezTo>
                    <a:pt x="85" y="528"/>
                    <a:pt x="85" y="533"/>
                    <a:pt x="83" y="536"/>
                  </a:cubicBezTo>
                  <a:cubicBezTo>
                    <a:pt x="83" y="537"/>
                    <a:pt x="82" y="537"/>
                    <a:pt x="82" y="538"/>
                  </a:cubicBezTo>
                  <a:cubicBezTo>
                    <a:pt x="82" y="538"/>
                    <a:pt x="82" y="538"/>
                    <a:pt x="82" y="539"/>
                  </a:cubicBezTo>
                  <a:cubicBezTo>
                    <a:pt x="83" y="541"/>
                    <a:pt x="83" y="544"/>
                    <a:pt x="82" y="545"/>
                  </a:cubicBezTo>
                  <a:cubicBezTo>
                    <a:pt x="81" y="547"/>
                    <a:pt x="80" y="548"/>
                    <a:pt x="79" y="549"/>
                  </a:cubicBezTo>
                  <a:cubicBezTo>
                    <a:pt x="79" y="549"/>
                    <a:pt x="78" y="549"/>
                    <a:pt x="78" y="550"/>
                  </a:cubicBezTo>
                  <a:cubicBezTo>
                    <a:pt x="78" y="550"/>
                    <a:pt x="77" y="551"/>
                    <a:pt x="77" y="552"/>
                  </a:cubicBezTo>
                  <a:cubicBezTo>
                    <a:pt x="76" y="552"/>
                    <a:pt x="76" y="553"/>
                    <a:pt x="75" y="554"/>
                  </a:cubicBezTo>
                  <a:cubicBezTo>
                    <a:pt x="75" y="554"/>
                    <a:pt x="74" y="555"/>
                    <a:pt x="73" y="556"/>
                  </a:cubicBezTo>
                  <a:cubicBezTo>
                    <a:pt x="73" y="556"/>
                    <a:pt x="72" y="557"/>
                    <a:pt x="72" y="557"/>
                  </a:cubicBezTo>
                  <a:cubicBezTo>
                    <a:pt x="71" y="559"/>
                    <a:pt x="69" y="561"/>
                    <a:pt x="69" y="562"/>
                  </a:cubicBezTo>
                  <a:cubicBezTo>
                    <a:pt x="69" y="563"/>
                    <a:pt x="69" y="564"/>
                    <a:pt x="69" y="565"/>
                  </a:cubicBezTo>
                  <a:cubicBezTo>
                    <a:pt x="69" y="566"/>
                    <a:pt x="69" y="567"/>
                    <a:pt x="69" y="569"/>
                  </a:cubicBezTo>
                  <a:cubicBezTo>
                    <a:pt x="68" y="574"/>
                    <a:pt x="67" y="576"/>
                    <a:pt x="66" y="577"/>
                  </a:cubicBezTo>
                  <a:cubicBezTo>
                    <a:pt x="65" y="579"/>
                    <a:pt x="63" y="580"/>
                    <a:pt x="61" y="582"/>
                  </a:cubicBezTo>
                  <a:cubicBezTo>
                    <a:pt x="60" y="582"/>
                    <a:pt x="60" y="583"/>
                    <a:pt x="59" y="583"/>
                  </a:cubicBezTo>
                  <a:cubicBezTo>
                    <a:pt x="59" y="584"/>
                    <a:pt x="59" y="584"/>
                    <a:pt x="58" y="585"/>
                  </a:cubicBezTo>
                  <a:cubicBezTo>
                    <a:pt x="57" y="586"/>
                    <a:pt x="56" y="587"/>
                    <a:pt x="56" y="588"/>
                  </a:cubicBezTo>
                  <a:cubicBezTo>
                    <a:pt x="55" y="588"/>
                    <a:pt x="54" y="589"/>
                    <a:pt x="53" y="589"/>
                  </a:cubicBezTo>
                  <a:cubicBezTo>
                    <a:pt x="54" y="589"/>
                    <a:pt x="54" y="590"/>
                    <a:pt x="55" y="590"/>
                  </a:cubicBezTo>
                  <a:cubicBezTo>
                    <a:pt x="56" y="591"/>
                    <a:pt x="57" y="592"/>
                    <a:pt x="58" y="593"/>
                  </a:cubicBezTo>
                  <a:cubicBezTo>
                    <a:pt x="58" y="594"/>
                    <a:pt x="58" y="594"/>
                    <a:pt x="58" y="594"/>
                  </a:cubicBezTo>
                  <a:cubicBezTo>
                    <a:pt x="59" y="594"/>
                    <a:pt x="59" y="595"/>
                    <a:pt x="60" y="596"/>
                  </a:cubicBezTo>
                  <a:cubicBezTo>
                    <a:pt x="62" y="597"/>
                    <a:pt x="63" y="598"/>
                    <a:pt x="64" y="600"/>
                  </a:cubicBezTo>
                  <a:cubicBezTo>
                    <a:pt x="65" y="600"/>
                    <a:pt x="65" y="601"/>
                    <a:pt x="67" y="603"/>
                  </a:cubicBezTo>
                  <a:cubicBezTo>
                    <a:pt x="69" y="602"/>
                    <a:pt x="71" y="600"/>
                    <a:pt x="73" y="599"/>
                  </a:cubicBezTo>
                  <a:cubicBezTo>
                    <a:pt x="77" y="597"/>
                    <a:pt x="86" y="596"/>
                    <a:pt x="91" y="595"/>
                  </a:cubicBezTo>
                  <a:cubicBezTo>
                    <a:pt x="95" y="594"/>
                    <a:pt x="103" y="592"/>
                    <a:pt x="107" y="592"/>
                  </a:cubicBezTo>
                  <a:cubicBezTo>
                    <a:pt x="111" y="591"/>
                    <a:pt x="119" y="591"/>
                    <a:pt x="123" y="590"/>
                  </a:cubicBezTo>
                  <a:cubicBezTo>
                    <a:pt x="126" y="590"/>
                    <a:pt x="133" y="591"/>
                    <a:pt x="136" y="590"/>
                  </a:cubicBezTo>
                  <a:cubicBezTo>
                    <a:pt x="138" y="590"/>
                    <a:pt x="142" y="588"/>
                    <a:pt x="143" y="588"/>
                  </a:cubicBezTo>
                  <a:cubicBezTo>
                    <a:pt x="147" y="587"/>
                    <a:pt x="154" y="587"/>
                    <a:pt x="157" y="587"/>
                  </a:cubicBezTo>
                  <a:cubicBezTo>
                    <a:pt x="160" y="587"/>
                    <a:pt x="165" y="587"/>
                    <a:pt x="167" y="587"/>
                  </a:cubicBezTo>
                  <a:cubicBezTo>
                    <a:pt x="169" y="588"/>
                    <a:pt x="173" y="589"/>
                    <a:pt x="175" y="589"/>
                  </a:cubicBezTo>
                  <a:cubicBezTo>
                    <a:pt x="177" y="590"/>
                    <a:pt x="182" y="592"/>
                    <a:pt x="185" y="593"/>
                  </a:cubicBezTo>
                  <a:cubicBezTo>
                    <a:pt x="191" y="594"/>
                    <a:pt x="202" y="598"/>
                    <a:pt x="207" y="600"/>
                  </a:cubicBezTo>
                  <a:cubicBezTo>
                    <a:pt x="211" y="602"/>
                    <a:pt x="219" y="606"/>
                    <a:pt x="223" y="607"/>
                  </a:cubicBezTo>
                  <a:cubicBezTo>
                    <a:pt x="226" y="608"/>
                    <a:pt x="231" y="611"/>
                    <a:pt x="234" y="612"/>
                  </a:cubicBezTo>
                  <a:cubicBezTo>
                    <a:pt x="238" y="613"/>
                    <a:pt x="246" y="615"/>
                    <a:pt x="250" y="615"/>
                  </a:cubicBezTo>
                  <a:cubicBezTo>
                    <a:pt x="253" y="616"/>
                    <a:pt x="259" y="615"/>
                    <a:pt x="262" y="615"/>
                  </a:cubicBezTo>
                  <a:cubicBezTo>
                    <a:pt x="265" y="616"/>
                    <a:pt x="272" y="616"/>
                    <a:pt x="275" y="616"/>
                  </a:cubicBezTo>
                  <a:cubicBezTo>
                    <a:pt x="278" y="616"/>
                    <a:pt x="283" y="616"/>
                    <a:pt x="286" y="617"/>
                  </a:cubicBezTo>
                  <a:cubicBezTo>
                    <a:pt x="288" y="617"/>
                    <a:pt x="293" y="619"/>
                    <a:pt x="295" y="619"/>
                  </a:cubicBezTo>
                  <a:cubicBezTo>
                    <a:pt x="297" y="619"/>
                    <a:pt x="301" y="618"/>
                    <a:pt x="303" y="617"/>
                  </a:cubicBezTo>
                  <a:cubicBezTo>
                    <a:pt x="305" y="617"/>
                    <a:pt x="307" y="615"/>
                    <a:pt x="308" y="614"/>
                  </a:cubicBezTo>
                  <a:cubicBezTo>
                    <a:pt x="310" y="613"/>
                    <a:pt x="313" y="611"/>
                    <a:pt x="314" y="610"/>
                  </a:cubicBezTo>
                  <a:cubicBezTo>
                    <a:pt x="316" y="609"/>
                    <a:pt x="318" y="608"/>
                    <a:pt x="320" y="607"/>
                  </a:cubicBezTo>
                  <a:cubicBezTo>
                    <a:pt x="321" y="607"/>
                    <a:pt x="324" y="606"/>
                    <a:pt x="326" y="606"/>
                  </a:cubicBezTo>
                  <a:cubicBezTo>
                    <a:pt x="327" y="606"/>
                    <a:pt x="331" y="607"/>
                    <a:pt x="333" y="607"/>
                  </a:cubicBezTo>
                  <a:cubicBezTo>
                    <a:pt x="334" y="607"/>
                    <a:pt x="337" y="607"/>
                    <a:pt x="338" y="607"/>
                  </a:cubicBezTo>
                  <a:cubicBezTo>
                    <a:pt x="340" y="608"/>
                    <a:pt x="342" y="610"/>
                    <a:pt x="343" y="611"/>
                  </a:cubicBezTo>
                  <a:cubicBezTo>
                    <a:pt x="344" y="611"/>
                    <a:pt x="346" y="613"/>
                    <a:pt x="347" y="613"/>
                  </a:cubicBezTo>
                  <a:cubicBezTo>
                    <a:pt x="348" y="613"/>
                    <a:pt x="350" y="613"/>
                    <a:pt x="351" y="614"/>
                  </a:cubicBezTo>
                  <a:cubicBezTo>
                    <a:pt x="353" y="615"/>
                    <a:pt x="357" y="617"/>
                    <a:pt x="359" y="618"/>
                  </a:cubicBezTo>
                  <a:cubicBezTo>
                    <a:pt x="360" y="618"/>
                    <a:pt x="362" y="618"/>
                    <a:pt x="363" y="618"/>
                  </a:cubicBezTo>
                  <a:cubicBezTo>
                    <a:pt x="364" y="619"/>
                    <a:pt x="365" y="620"/>
                    <a:pt x="366" y="621"/>
                  </a:cubicBezTo>
                  <a:cubicBezTo>
                    <a:pt x="367" y="622"/>
                    <a:pt x="369" y="623"/>
                    <a:pt x="370" y="623"/>
                  </a:cubicBezTo>
                  <a:cubicBezTo>
                    <a:pt x="371" y="623"/>
                    <a:pt x="372" y="621"/>
                    <a:pt x="373" y="621"/>
                  </a:cubicBezTo>
                  <a:cubicBezTo>
                    <a:pt x="374" y="620"/>
                    <a:pt x="376" y="620"/>
                    <a:pt x="377" y="619"/>
                  </a:cubicBezTo>
                  <a:cubicBezTo>
                    <a:pt x="378" y="619"/>
                    <a:pt x="377" y="616"/>
                    <a:pt x="378" y="615"/>
                  </a:cubicBezTo>
                  <a:cubicBezTo>
                    <a:pt x="378" y="614"/>
                    <a:pt x="380" y="613"/>
                    <a:pt x="380" y="612"/>
                  </a:cubicBezTo>
                  <a:cubicBezTo>
                    <a:pt x="381" y="612"/>
                    <a:pt x="384" y="611"/>
                    <a:pt x="385" y="610"/>
                  </a:cubicBezTo>
                  <a:cubicBezTo>
                    <a:pt x="385" y="610"/>
                    <a:pt x="386" y="608"/>
                    <a:pt x="386" y="608"/>
                  </a:cubicBezTo>
                  <a:cubicBezTo>
                    <a:pt x="386" y="607"/>
                    <a:pt x="386" y="606"/>
                    <a:pt x="386" y="605"/>
                  </a:cubicBezTo>
                  <a:cubicBezTo>
                    <a:pt x="385" y="604"/>
                    <a:pt x="382" y="604"/>
                    <a:pt x="381" y="604"/>
                  </a:cubicBezTo>
                  <a:cubicBezTo>
                    <a:pt x="380" y="604"/>
                    <a:pt x="377" y="605"/>
                    <a:pt x="376" y="604"/>
                  </a:cubicBezTo>
                  <a:cubicBezTo>
                    <a:pt x="375" y="604"/>
                    <a:pt x="374" y="602"/>
                    <a:pt x="373" y="601"/>
                  </a:cubicBezTo>
                  <a:cubicBezTo>
                    <a:pt x="372" y="601"/>
                    <a:pt x="369" y="600"/>
                    <a:pt x="368" y="600"/>
                  </a:cubicBezTo>
                  <a:cubicBezTo>
                    <a:pt x="367" y="599"/>
                    <a:pt x="366" y="597"/>
                    <a:pt x="366" y="596"/>
                  </a:cubicBezTo>
                  <a:cubicBezTo>
                    <a:pt x="364" y="596"/>
                    <a:pt x="361" y="596"/>
                    <a:pt x="359" y="596"/>
                  </a:cubicBezTo>
                  <a:cubicBezTo>
                    <a:pt x="358" y="596"/>
                    <a:pt x="355" y="596"/>
                    <a:pt x="354" y="596"/>
                  </a:cubicBezTo>
                  <a:cubicBezTo>
                    <a:pt x="353" y="597"/>
                    <a:pt x="352" y="599"/>
                    <a:pt x="351" y="600"/>
                  </a:cubicBezTo>
                  <a:cubicBezTo>
                    <a:pt x="351" y="601"/>
                    <a:pt x="348" y="601"/>
                    <a:pt x="347" y="601"/>
                  </a:cubicBezTo>
                  <a:cubicBezTo>
                    <a:pt x="346" y="602"/>
                    <a:pt x="343" y="602"/>
                    <a:pt x="342" y="601"/>
                  </a:cubicBezTo>
                  <a:cubicBezTo>
                    <a:pt x="341" y="601"/>
                    <a:pt x="339" y="599"/>
                    <a:pt x="338" y="599"/>
                  </a:cubicBezTo>
                  <a:cubicBezTo>
                    <a:pt x="337" y="599"/>
                    <a:pt x="335" y="599"/>
                    <a:pt x="334" y="599"/>
                  </a:cubicBezTo>
                  <a:cubicBezTo>
                    <a:pt x="333" y="599"/>
                    <a:pt x="331" y="600"/>
                    <a:pt x="330" y="600"/>
                  </a:cubicBezTo>
                  <a:cubicBezTo>
                    <a:pt x="329" y="600"/>
                    <a:pt x="326" y="601"/>
                    <a:pt x="325" y="601"/>
                  </a:cubicBezTo>
                  <a:cubicBezTo>
                    <a:pt x="323" y="600"/>
                    <a:pt x="322" y="597"/>
                    <a:pt x="321" y="595"/>
                  </a:cubicBezTo>
                  <a:cubicBezTo>
                    <a:pt x="321" y="594"/>
                    <a:pt x="321" y="592"/>
                    <a:pt x="320" y="591"/>
                  </a:cubicBezTo>
                  <a:cubicBezTo>
                    <a:pt x="320" y="590"/>
                    <a:pt x="318" y="588"/>
                    <a:pt x="318" y="587"/>
                  </a:cubicBezTo>
                  <a:cubicBezTo>
                    <a:pt x="317" y="586"/>
                    <a:pt x="319" y="583"/>
                    <a:pt x="320" y="582"/>
                  </a:cubicBezTo>
                  <a:cubicBezTo>
                    <a:pt x="320" y="581"/>
                    <a:pt x="322" y="580"/>
                    <a:pt x="323" y="579"/>
                  </a:cubicBezTo>
                  <a:cubicBezTo>
                    <a:pt x="325" y="578"/>
                    <a:pt x="327" y="576"/>
                    <a:pt x="328" y="575"/>
                  </a:cubicBezTo>
                  <a:cubicBezTo>
                    <a:pt x="330" y="574"/>
                    <a:pt x="333" y="572"/>
                    <a:pt x="334" y="572"/>
                  </a:cubicBezTo>
                  <a:cubicBezTo>
                    <a:pt x="336" y="571"/>
                    <a:pt x="340" y="570"/>
                    <a:pt x="341" y="569"/>
                  </a:cubicBezTo>
                  <a:cubicBezTo>
                    <a:pt x="342" y="568"/>
                    <a:pt x="344" y="566"/>
                    <a:pt x="345" y="565"/>
                  </a:cubicBezTo>
                  <a:cubicBezTo>
                    <a:pt x="346" y="565"/>
                    <a:pt x="350" y="566"/>
                    <a:pt x="351" y="565"/>
                  </a:cubicBezTo>
                  <a:cubicBezTo>
                    <a:pt x="352" y="565"/>
                    <a:pt x="352" y="562"/>
                    <a:pt x="353" y="562"/>
                  </a:cubicBezTo>
                  <a:cubicBezTo>
                    <a:pt x="354" y="561"/>
                    <a:pt x="356" y="562"/>
                    <a:pt x="357" y="562"/>
                  </a:cubicBezTo>
                  <a:cubicBezTo>
                    <a:pt x="358" y="562"/>
                    <a:pt x="360" y="564"/>
                    <a:pt x="360" y="565"/>
                  </a:cubicBezTo>
                  <a:cubicBezTo>
                    <a:pt x="361" y="566"/>
                    <a:pt x="361" y="568"/>
                    <a:pt x="360" y="569"/>
                  </a:cubicBezTo>
                  <a:cubicBezTo>
                    <a:pt x="360" y="570"/>
                    <a:pt x="359" y="571"/>
                    <a:pt x="358" y="571"/>
                  </a:cubicBezTo>
                  <a:cubicBezTo>
                    <a:pt x="358" y="572"/>
                    <a:pt x="357" y="574"/>
                    <a:pt x="357" y="575"/>
                  </a:cubicBezTo>
                  <a:cubicBezTo>
                    <a:pt x="357" y="576"/>
                    <a:pt x="357" y="579"/>
                    <a:pt x="358" y="580"/>
                  </a:cubicBezTo>
                  <a:cubicBezTo>
                    <a:pt x="358" y="581"/>
                    <a:pt x="359" y="583"/>
                    <a:pt x="360" y="583"/>
                  </a:cubicBezTo>
                  <a:cubicBezTo>
                    <a:pt x="361" y="584"/>
                    <a:pt x="363" y="583"/>
                    <a:pt x="364" y="582"/>
                  </a:cubicBezTo>
                  <a:cubicBezTo>
                    <a:pt x="365" y="582"/>
                    <a:pt x="366" y="579"/>
                    <a:pt x="368" y="578"/>
                  </a:cubicBezTo>
                  <a:cubicBezTo>
                    <a:pt x="369" y="577"/>
                    <a:pt x="371" y="577"/>
                    <a:pt x="372" y="576"/>
                  </a:cubicBezTo>
                  <a:cubicBezTo>
                    <a:pt x="372" y="576"/>
                    <a:pt x="373" y="574"/>
                    <a:pt x="374" y="574"/>
                  </a:cubicBezTo>
                  <a:cubicBezTo>
                    <a:pt x="375" y="574"/>
                    <a:pt x="376" y="574"/>
                    <a:pt x="377" y="574"/>
                  </a:cubicBezTo>
                  <a:cubicBezTo>
                    <a:pt x="378" y="574"/>
                    <a:pt x="381" y="574"/>
                    <a:pt x="382" y="574"/>
                  </a:cubicBezTo>
                  <a:cubicBezTo>
                    <a:pt x="382" y="574"/>
                    <a:pt x="384" y="574"/>
                    <a:pt x="385" y="574"/>
                  </a:cubicBezTo>
                  <a:cubicBezTo>
                    <a:pt x="387" y="573"/>
                    <a:pt x="390" y="573"/>
                    <a:pt x="392" y="573"/>
                  </a:cubicBezTo>
                  <a:cubicBezTo>
                    <a:pt x="393" y="573"/>
                    <a:pt x="396" y="573"/>
                    <a:pt x="397" y="574"/>
                  </a:cubicBezTo>
                  <a:cubicBezTo>
                    <a:pt x="398" y="575"/>
                    <a:pt x="398" y="577"/>
                    <a:pt x="398" y="578"/>
                  </a:cubicBezTo>
                  <a:cubicBezTo>
                    <a:pt x="399" y="580"/>
                    <a:pt x="398" y="583"/>
                    <a:pt x="397" y="584"/>
                  </a:cubicBezTo>
                  <a:cubicBezTo>
                    <a:pt x="397" y="585"/>
                    <a:pt x="397" y="588"/>
                    <a:pt x="396" y="588"/>
                  </a:cubicBezTo>
                  <a:cubicBezTo>
                    <a:pt x="396" y="589"/>
                    <a:pt x="394" y="589"/>
                    <a:pt x="393" y="590"/>
                  </a:cubicBezTo>
                  <a:cubicBezTo>
                    <a:pt x="393" y="591"/>
                    <a:pt x="393" y="593"/>
                    <a:pt x="394" y="594"/>
                  </a:cubicBezTo>
                  <a:cubicBezTo>
                    <a:pt x="395" y="595"/>
                    <a:pt x="398" y="595"/>
                    <a:pt x="399" y="594"/>
                  </a:cubicBezTo>
                  <a:cubicBezTo>
                    <a:pt x="400" y="594"/>
                    <a:pt x="402" y="592"/>
                    <a:pt x="403" y="592"/>
                  </a:cubicBezTo>
                  <a:cubicBezTo>
                    <a:pt x="404" y="591"/>
                    <a:pt x="406" y="591"/>
                    <a:pt x="407" y="591"/>
                  </a:cubicBezTo>
                  <a:cubicBezTo>
                    <a:pt x="407" y="591"/>
                    <a:pt x="409" y="592"/>
                    <a:pt x="409" y="592"/>
                  </a:cubicBezTo>
                  <a:cubicBezTo>
                    <a:pt x="410" y="594"/>
                    <a:pt x="411" y="597"/>
                    <a:pt x="411" y="598"/>
                  </a:cubicBezTo>
                  <a:cubicBezTo>
                    <a:pt x="412" y="600"/>
                    <a:pt x="412" y="603"/>
                    <a:pt x="412" y="605"/>
                  </a:cubicBezTo>
                  <a:cubicBezTo>
                    <a:pt x="413" y="606"/>
                    <a:pt x="414" y="608"/>
                    <a:pt x="415" y="608"/>
                  </a:cubicBezTo>
                  <a:cubicBezTo>
                    <a:pt x="415" y="609"/>
                    <a:pt x="418" y="609"/>
                    <a:pt x="419" y="608"/>
                  </a:cubicBezTo>
                  <a:cubicBezTo>
                    <a:pt x="419" y="608"/>
                    <a:pt x="420" y="607"/>
                    <a:pt x="421" y="606"/>
                  </a:cubicBezTo>
                  <a:cubicBezTo>
                    <a:pt x="422" y="606"/>
                    <a:pt x="423" y="605"/>
                    <a:pt x="423" y="605"/>
                  </a:cubicBezTo>
                  <a:cubicBezTo>
                    <a:pt x="424" y="604"/>
                    <a:pt x="425" y="605"/>
                    <a:pt x="426" y="605"/>
                  </a:cubicBezTo>
                  <a:cubicBezTo>
                    <a:pt x="427" y="605"/>
                    <a:pt x="428" y="607"/>
                    <a:pt x="429" y="607"/>
                  </a:cubicBezTo>
                  <a:cubicBezTo>
                    <a:pt x="430" y="608"/>
                    <a:pt x="431" y="611"/>
                    <a:pt x="433" y="611"/>
                  </a:cubicBezTo>
                  <a:cubicBezTo>
                    <a:pt x="434" y="612"/>
                    <a:pt x="436" y="611"/>
                    <a:pt x="437" y="611"/>
                  </a:cubicBezTo>
                  <a:cubicBezTo>
                    <a:pt x="437" y="610"/>
                    <a:pt x="438" y="609"/>
                    <a:pt x="438" y="609"/>
                  </a:cubicBezTo>
                  <a:cubicBezTo>
                    <a:pt x="439" y="609"/>
                    <a:pt x="441" y="609"/>
                    <a:pt x="442" y="609"/>
                  </a:cubicBezTo>
                  <a:cubicBezTo>
                    <a:pt x="442" y="610"/>
                    <a:pt x="443" y="612"/>
                    <a:pt x="443" y="613"/>
                  </a:cubicBezTo>
                  <a:cubicBezTo>
                    <a:pt x="444" y="613"/>
                    <a:pt x="445" y="614"/>
                    <a:pt x="446" y="614"/>
                  </a:cubicBezTo>
                  <a:cubicBezTo>
                    <a:pt x="447" y="614"/>
                    <a:pt x="450" y="614"/>
                    <a:pt x="451" y="614"/>
                  </a:cubicBezTo>
                  <a:cubicBezTo>
                    <a:pt x="451" y="614"/>
                    <a:pt x="453" y="615"/>
                    <a:pt x="453" y="615"/>
                  </a:cubicBezTo>
                  <a:cubicBezTo>
                    <a:pt x="454" y="615"/>
                    <a:pt x="454" y="617"/>
                    <a:pt x="455" y="618"/>
                  </a:cubicBezTo>
                  <a:cubicBezTo>
                    <a:pt x="455" y="619"/>
                    <a:pt x="456" y="620"/>
                    <a:pt x="457" y="620"/>
                  </a:cubicBezTo>
                  <a:cubicBezTo>
                    <a:pt x="458" y="621"/>
                    <a:pt x="460" y="620"/>
                    <a:pt x="461" y="620"/>
                  </a:cubicBezTo>
                  <a:cubicBezTo>
                    <a:pt x="462" y="621"/>
                    <a:pt x="462" y="623"/>
                    <a:pt x="463" y="624"/>
                  </a:cubicBezTo>
                  <a:cubicBezTo>
                    <a:pt x="463" y="625"/>
                    <a:pt x="466" y="626"/>
                    <a:pt x="466" y="628"/>
                  </a:cubicBezTo>
                  <a:cubicBezTo>
                    <a:pt x="467" y="629"/>
                    <a:pt x="467" y="631"/>
                    <a:pt x="467" y="632"/>
                  </a:cubicBezTo>
                  <a:cubicBezTo>
                    <a:pt x="467" y="632"/>
                    <a:pt x="467" y="634"/>
                    <a:pt x="466" y="634"/>
                  </a:cubicBezTo>
                  <a:cubicBezTo>
                    <a:pt x="466" y="634"/>
                    <a:pt x="464" y="635"/>
                    <a:pt x="463" y="635"/>
                  </a:cubicBezTo>
                  <a:cubicBezTo>
                    <a:pt x="462" y="634"/>
                    <a:pt x="461" y="632"/>
                    <a:pt x="460" y="632"/>
                  </a:cubicBezTo>
                  <a:cubicBezTo>
                    <a:pt x="459" y="632"/>
                    <a:pt x="457" y="633"/>
                    <a:pt x="457" y="633"/>
                  </a:cubicBezTo>
                  <a:cubicBezTo>
                    <a:pt x="456" y="634"/>
                    <a:pt x="455" y="635"/>
                    <a:pt x="455" y="636"/>
                  </a:cubicBezTo>
                  <a:cubicBezTo>
                    <a:pt x="455" y="637"/>
                    <a:pt x="456" y="641"/>
                    <a:pt x="455" y="642"/>
                  </a:cubicBezTo>
                  <a:cubicBezTo>
                    <a:pt x="454" y="643"/>
                    <a:pt x="453" y="643"/>
                    <a:pt x="452" y="643"/>
                  </a:cubicBezTo>
                  <a:cubicBezTo>
                    <a:pt x="451" y="644"/>
                    <a:pt x="448" y="643"/>
                    <a:pt x="447" y="644"/>
                  </a:cubicBezTo>
                  <a:cubicBezTo>
                    <a:pt x="446" y="645"/>
                    <a:pt x="447" y="647"/>
                    <a:pt x="447" y="648"/>
                  </a:cubicBezTo>
                  <a:cubicBezTo>
                    <a:pt x="448" y="649"/>
                    <a:pt x="452" y="652"/>
                    <a:pt x="453" y="652"/>
                  </a:cubicBezTo>
                  <a:cubicBezTo>
                    <a:pt x="454" y="653"/>
                    <a:pt x="456" y="654"/>
                    <a:pt x="457" y="654"/>
                  </a:cubicBezTo>
                  <a:cubicBezTo>
                    <a:pt x="459" y="654"/>
                    <a:pt x="461" y="655"/>
                    <a:pt x="463" y="656"/>
                  </a:cubicBezTo>
                  <a:cubicBezTo>
                    <a:pt x="464" y="656"/>
                    <a:pt x="466" y="658"/>
                    <a:pt x="467" y="659"/>
                  </a:cubicBezTo>
                  <a:cubicBezTo>
                    <a:pt x="468" y="659"/>
                    <a:pt x="471" y="659"/>
                    <a:pt x="473" y="659"/>
                  </a:cubicBezTo>
                  <a:cubicBezTo>
                    <a:pt x="475" y="659"/>
                    <a:pt x="479" y="659"/>
                    <a:pt x="480" y="660"/>
                  </a:cubicBezTo>
                  <a:cubicBezTo>
                    <a:pt x="482" y="660"/>
                    <a:pt x="483" y="662"/>
                    <a:pt x="485" y="663"/>
                  </a:cubicBezTo>
                  <a:cubicBezTo>
                    <a:pt x="486" y="663"/>
                    <a:pt x="490" y="663"/>
                    <a:pt x="491" y="663"/>
                  </a:cubicBezTo>
                  <a:cubicBezTo>
                    <a:pt x="492" y="663"/>
                    <a:pt x="494" y="663"/>
                    <a:pt x="495" y="663"/>
                  </a:cubicBezTo>
                  <a:cubicBezTo>
                    <a:pt x="496" y="663"/>
                    <a:pt x="498" y="664"/>
                    <a:pt x="499" y="664"/>
                  </a:cubicBezTo>
                  <a:cubicBezTo>
                    <a:pt x="500" y="664"/>
                    <a:pt x="502" y="664"/>
                    <a:pt x="503" y="663"/>
                  </a:cubicBezTo>
                  <a:cubicBezTo>
                    <a:pt x="504" y="663"/>
                    <a:pt x="505" y="662"/>
                    <a:pt x="506" y="662"/>
                  </a:cubicBezTo>
                  <a:cubicBezTo>
                    <a:pt x="507" y="662"/>
                    <a:pt x="508" y="663"/>
                    <a:pt x="509" y="663"/>
                  </a:cubicBezTo>
                  <a:cubicBezTo>
                    <a:pt x="510" y="665"/>
                    <a:pt x="513" y="667"/>
                    <a:pt x="514" y="668"/>
                  </a:cubicBezTo>
                  <a:cubicBezTo>
                    <a:pt x="516" y="669"/>
                    <a:pt x="519" y="671"/>
                    <a:pt x="520" y="673"/>
                  </a:cubicBezTo>
                  <a:cubicBezTo>
                    <a:pt x="521" y="674"/>
                    <a:pt x="524" y="676"/>
                    <a:pt x="525" y="677"/>
                  </a:cubicBezTo>
                  <a:cubicBezTo>
                    <a:pt x="525" y="679"/>
                    <a:pt x="525" y="682"/>
                    <a:pt x="525" y="683"/>
                  </a:cubicBezTo>
                  <a:cubicBezTo>
                    <a:pt x="526" y="683"/>
                    <a:pt x="528" y="684"/>
                    <a:pt x="529" y="684"/>
                  </a:cubicBezTo>
                  <a:cubicBezTo>
                    <a:pt x="531" y="685"/>
                    <a:pt x="533" y="684"/>
                    <a:pt x="535" y="684"/>
                  </a:cubicBezTo>
                  <a:cubicBezTo>
                    <a:pt x="536" y="684"/>
                    <a:pt x="540" y="684"/>
                    <a:pt x="541" y="684"/>
                  </a:cubicBezTo>
                  <a:cubicBezTo>
                    <a:pt x="543" y="683"/>
                    <a:pt x="545" y="682"/>
                    <a:pt x="547" y="681"/>
                  </a:cubicBezTo>
                  <a:cubicBezTo>
                    <a:pt x="548" y="681"/>
                    <a:pt x="551" y="680"/>
                    <a:pt x="552" y="679"/>
                  </a:cubicBezTo>
                  <a:cubicBezTo>
                    <a:pt x="553" y="679"/>
                    <a:pt x="556" y="679"/>
                    <a:pt x="557" y="678"/>
                  </a:cubicBezTo>
                  <a:cubicBezTo>
                    <a:pt x="557" y="678"/>
                    <a:pt x="559" y="677"/>
                    <a:pt x="559" y="677"/>
                  </a:cubicBezTo>
                  <a:cubicBezTo>
                    <a:pt x="559" y="676"/>
                    <a:pt x="558" y="675"/>
                    <a:pt x="557" y="674"/>
                  </a:cubicBezTo>
                  <a:cubicBezTo>
                    <a:pt x="556" y="674"/>
                    <a:pt x="554" y="674"/>
                    <a:pt x="553" y="675"/>
                  </a:cubicBezTo>
                  <a:cubicBezTo>
                    <a:pt x="552" y="675"/>
                    <a:pt x="551" y="676"/>
                    <a:pt x="551" y="676"/>
                  </a:cubicBezTo>
                  <a:cubicBezTo>
                    <a:pt x="550" y="677"/>
                    <a:pt x="548" y="677"/>
                    <a:pt x="547" y="677"/>
                  </a:cubicBezTo>
                  <a:cubicBezTo>
                    <a:pt x="546" y="677"/>
                    <a:pt x="544" y="676"/>
                    <a:pt x="543" y="677"/>
                  </a:cubicBezTo>
                  <a:cubicBezTo>
                    <a:pt x="543" y="677"/>
                    <a:pt x="542" y="678"/>
                    <a:pt x="541" y="679"/>
                  </a:cubicBezTo>
                  <a:cubicBezTo>
                    <a:pt x="540" y="679"/>
                    <a:pt x="539" y="680"/>
                    <a:pt x="538" y="681"/>
                  </a:cubicBezTo>
                  <a:cubicBezTo>
                    <a:pt x="537" y="681"/>
                    <a:pt x="534" y="680"/>
                    <a:pt x="533" y="680"/>
                  </a:cubicBezTo>
                  <a:cubicBezTo>
                    <a:pt x="533" y="679"/>
                    <a:pt x="532" y="677"/>
                    <a:pt x="532" y="676"/>
                  </a:cubicBezTo>
                  <a:cubicBezTo>
                    <a:pt x="533" y="675"/>
                    <a:pt x="535" y="674"/>
                    <a:pt x="536" y="674"/>
                  </a:cubicBezTo>
                  <a:cubicBezTo>
                    <a:pt x="537" y="673"/>
                    <a:pt x="538" y="671"/>
                    <a:pt x="539" y="670"/>
                  </a:cubicBezTo>
                  <a:cubicBezTo>
                    <a:pt x="539" y="669"/>
                    <a:pt x="541" y="669"/>
                    <a:pt x="541" y="669"/>
                  </a:cubicBezTo>
                  <a:cubicBezTo>
                    <a:pt x="542" y="668"/>
                    <a:pt x="545" y="669"/>
                    <a:pt x="546" y="669"/>
                  </a:cubicBezTo>
                  <a:cubicBezTo>
                    <a:pt x="547" y="669"/>
                    <a:pt x="550" y="668"/>
                    <a:pt x="551" y="668"/>
                  </a:cubicBezTo>
                  <a:cubicBezTo>
                    <a:pt x="552" y="667"/>
                    <a:pt x="555" y="666"/>
                    <a:pt x="556" y="664"/>
                  </a:cubicBezTo>
                  <a:cubicBezTo>
                    <a:pt x="556" y="663"/>
                    <a:pt x="556" y="660"/>
                    <a:pt x="555" y="658"/>
                  </a:cubicBezTo>
                  <a:cubicBezTo>
                    <a:pt x="555" y="658"/>
                    <a:pt x="554" y="656"/>
                    <a:pt x="554" y="656"/>
                  </a:cubicBezTo>
                  <a:cubicBezTo>
                    <a:pt x="554" y="655"/>
                    <a:pt x="555" y="653"/>
                    <a:pt x="556" y="652"/>
                  </a:cubicBezTo>
                  <a:cubicBezTo>
                    <a:pt x="556" y="652"/>
                    <a:pt x="557" y="652"/>
                    <a:pt x="558" y="652"/>
                  </a:cubicBezTo>
                  <a:cubicBezTo>
                    <a:pt x="559" y="652"/>
                    <a:pt x="560" y="651"/>
                    <a:pt x="561" y="651"/>
                  </a:cubicBezTo>
                  <a:cubicBezTo>
                    <a:pt x="562" y="651"/>
                    <a:pt x="564" y="652"/>
                    <a:pt x="565" y="652"/>
                  </a:cubicBezTo>
                  <a:cubicBezTo>
                    <a:pt x="566" y="651"/>
                    <a:pt x="566" y="649"/>
                    <a:pt x="566" y="649"/>
                  </a:cubicBezTo>
                  <a:cubicBezTo>
                    <a:pt x="566" y="648"/>
                    <a:pt x="568" y="648"/>
                    <a:pt x="568" y="647"/>
                  </a:cubicBezTo>
                  <a:cubicBezTo>
                    <a:pt x="568" y="646"/>
                    <a:pt x="567" y="645"/>
                    <a:pt x="567" y="645"/>
                  </a:cubicBezTo>
                  <a:cubicBezTo>
                    <a:pt x="566" y="644"/>
                    <a:pt x="564" y="644"/>
                    <a:pt x="563" y="644"/>
                  </a:cubicBezTo>
                  <a:cubicBezTo>
                    <a:pt x="563" y="644"/>
                    <a:pt x="562" y="644"/>
                    <a:pt x="561" y="644"/>
                  </a:cubicBezTo>
                  <a:cubicBezTo>
                    <a:pt x="561" y="644"/>
                    <a:pt x="560" y="643"/>
                    <a:pt x="560" y="642"/>
                  </a:cubicBezTo>
                  <a:cubicBezTo>
                    <a:pt x="560" y="641"/>
                    <a:pt x="561" y="640"/>
                    <a:pt x="561" y="639"/>
                  </a:cubicBezTo>
                  <a:cubicBezTo>
                    <a:pt x="562" y="638"/>
                    <a:pt x="564" y="638"/>
                    <a:pt x="565" y="638"/>
                  </a:cubicBezTo>
                  <a:cubicBezTo>
                    <a:pt x="566" y="638"/>
                    <a:pt x="568" y="639"/>
                    <a:pt x="568" y="639"/>
                  </a:cubicBezTo>
                  <a:cubicBezTo>
                    <a:pt x="569" y="639"/>
                    <a:pt x="569" y="637"/>
                    <a:pt x="570" y="637"/>
                  </a:cubicBezTo>
                  <a:cubicBezTo>
                    <a:pt x="571" y="636"/>
                    <a:pt x="573" y="636"/>
                    <a:pt x="574" y="636"/>
                  </a:cubicBezTo>
                  <a:cubicBezTo>
                    <a:pt x="574" y="636"/>
                    <a:pt x="576" y="637"/>
                    <a:pt x="577" y="637"/>
                  </a:cubicBezTo>
                  <a:cubicBezTo>
                    <a:pt x="578" y="637"/>
                    <a:pt x="580" y="637"/>
                    <a:pt x="581" y="638"/>
                  </a:cubicBezTo>
                  <a:cubicBezTo>
                    <a:pt x="581" y="638"/>
                    <a:pt x="581" y="640"/>
                    <a:pt x="581" y="641"/>
                  </a:cubicBezTo>
                  <a:cubicBezTo>
                    <a:pt x="581" y="641"/>
                    <a:pt x="580" y="643"/>
                    <a:pt x="580" y="644"/>
                  </a:cubicBezTo>
                  <a:cubicBezTo>
                    <a:pt x="579" y="645"/>
                    <a:pt x="577" y="645"/>
                    <a:pt x="577" y="646"/>
                  </a:cubicBezTo>
                  <a:cubicBezTo>
                    <a:pt x="577" y="647"/>
                    <a:pt x="577" y="650"/>
                    <a:pt x="578" y="650"/>
                  </a:cubicBezTo>
                  <a:cubicBezTo>
                    <a:pt x="578" y="651"/>
                    <a:pt x="580" y="653"/>
                    <a:pt x="581" y="653"/>
                  </a:cubicBezTo>
                  <a:cubicBezTo>
                    <a:pt x="582" y="653"/>
                    <a:pt x="585" y="653"/>
                    <a:pt x="586" y="653"/>
                  </a:cubicBezTo>
                  <a:cubicBezTo>
                    <a:pt x="587" y="653"/>
                    <a:pt x="589" y="652"/>
                    <a:pt x="590" y="651"/>
                  </a:cubicBezTo>
                  <a:cubicBezTo>
                    <a:pt x="591" y="650"/>
                    <a:pt x="592" y="648"/>
                    <a:pt x="592" y="647"/>
                  </a:cubicBezTo>
                  <a:cubicBezTo>
                    <a:pt x="593" y="645"/>
                    <a:pt x="591" y="642"/>
                    <a:pt x="592" y="640"/>
                  </a:cubicBezTo>
                  <a:cubicBezTo>
                    <a:pt x="593" y="639"/>
                    <a:pt x="594" y="638"/>
                    <a:pt x="595" y="638"/>
                  </a:cubicBezTo>
                  <a:cubicBezTo>
                    <a:pt x="596" y="637"/>
                    <a:pt x="598" y="635"/>
                    <a:pt x="599" y="635"/>
                  </a:cubicBezTo>
                  <a:cubicBezTo>
                    <a:pt x="600" y="635"/>
                    <a:pt x="602" y="635"/>
                    <a:pt x="602" y="636"/>
                  </a:cubicBezTo>
                  <a:cubicBezTo>
                    <a:pt x="603" y="636"/>
                    <a:pt x="603" y="639"/>
                    <a:pt x="603" y="640"/>
                  </a:cubicBezTo>
                  <a:cubicBezTo>
                    <a:pt x="603" y="640"/>
                    <a:pt x="604" y="642"/>
                    <a:pt x="605" y="642"/>
                  </a:cubicBezTo>
                  <a:cubicBezTo>
                    <a:pt x="606" y="643"/>
                    <a:pt x="608" y="642"/>
                    <a:pt x="609" y="643"/>
                  </a:cubicBezTo>
                  <a:cubicBezTo>
                    <a:pt x="609" y="643"/>
                    <a:pt x="609" y="645"/>
                    <a:pt x="610" y="645"/>
                  </a:cubicBezTo>
                  <a:cubicBezTo>
                    <a:pt x="610" y="646"/>
                    <a:pt x="609" y="648"/>
                    <a:pt x="609" y="648"/>
                  </a:cubicBezTo>
                  <a:cubicBezTo>
                    <a:pt x="609" y="649"/>
                    <a:pt x="607" y="649"/>
                    <a:pt x="607" y="649"/>
                  </a:cubicBezTo>
                  <a:cubicBezTo>
                    <a:pt x="607" y="650"/>
                    <a:pt x="607" y="652"/>
                    <a:pt x="607" y="653"/>
                  </a:cubicBezTo>
                  <a:cubicBezTo>
                    <a:pt x="607" y="654"/>
                    <a:pt x="608" y="655"/>
                    <a:pt x="608" y="656"/>
                  </a:cubicBezTo>
                  <a:cubicBezTo>
                    <a:pt x="609" y="657"/>
                    <a:pt x="610" y="658"/>
                    <a:pt x="611" y="658"/>
                  </a:cubicBezTo>
                  <a:cubicBezTo>
                    <a:pt x="612" y="659"/>
                    <a:pt x="614" y="657"/>
                    <a:pt x="615" y="657"/>
                  </a:cubicBezTo>
                  <a:cubicBezTo>
                    <a:pt x="616" y="658"/>
                    <a:pt x="617" y="659"/>
                    <a:pt x="617" y="660"/>
                  </a:cubicBezTo>
                  <a:cubicBezTo>
                    <a:pt x="618" y="661"/>
                    <a:pt x="616" y="663"/>
                    <a:pt x="616" y="663"/>
                  </a:cubicBezTo>
                  <a:cubicBezTo>
                    <a:pt x="615" y="664"/>
                    <a:pt x="613" y="666"/>
                    <a:pt x="612" y="666"/>
                  </a:cubicBezTo>
                  <a:cubicBezTo>
                    <a:pt x="610" y="667"/>
                    <a:pt x="608" y="667"/>
                    <a:pt x="606" y="668"/>
                  </a:cubicBezTo>
                  <a:cubicBezTo>
                    <a:pt x="605" y="668"/>
                    <a:pt x="603" y="669"/>
                    <a:pt x="603" y="669"/>
                  </a:cubicBezTo>
                  <a:cubicBezTo>
                    <a:pt x="602" y="670"/>
                    <a:pt x="601" y="671"/>
                    <a:pt x="600" y="672"/>
                  </a:cubicBezTo>
                  <a:cubicBezTo>
                    <a:pt x="600" y="672"/>
                    <a:pt x="600" y="674"/>
                    <a:pt x="601" y="675"/>
                  </a:cubicBezTo>
                  <a:cubicBezTo>
                    <a:pt x="601" y="676"/>
                    <a:pt x="603" y="675"/>
                    <a:pt x="604" y="675"/>
                  </a:cubicBezTo>
                  <a:cubicBezTo>
                    <a:pt x="605" y="675"/>
                    <a:pt x="608" y="673"/>
                    <a:pt x="610" y="672"/>
                  </a:cubicBezTo>
                  <a:cubicBezTo>
                    <a:pt x="611" y="671"/>
                    <a:pt x="614" y="669"/>
                    <a:pt x="615" y="668"/>
                  </a:cubicBezTo>
                  <a:cubicBezTo>
                    <a:pt x="616" y="668"/>
                    <a:pt x="619" y="667"/>
                    <a:pt x="621" y="666"/>
                  </a:cubicBezTo>
                  <a:cubicBezTo>
                    <a:pt x="623" y="666"/>
                    <a:pt x="626" y="664"/>
                    <a:pt x="628" y="662"/>
                  </a:cubicBezTo>
                  <a:cubicBezTo>
                    <a:pt x="629" y="661"/>
                    <a:pt x="632" y="660"/>
                    <a:pt x="633" y="659"/>
                  </a:cubicBezTo>
                  <a:cubicBezTo>
                    <a:pt x="634" y="657"/>
                    <a:pt x="637" y="654"/>
                    <a:pt x="638" y="653"/>
                  </a:cubicBezTo>
                  <a:cubicBezTo>
                    <a:pt x="640" y="652"/>
                    <a:pt x="642" y="649"/>
                    <a:pt x="643" y="648"/>
                  </a:cubicBezTo>
                  <a:cubicBezTo>
                    <a:pt x="644" y="647"/>
                    <a:pt x="647" y="644"/>
                    <a:pt x="649" y="642"/>
                  </a:cubicBezTo>
                  <a:cubicBezTo>
                    <a:pt x="650" y="641"/>
                    <a:pt x="652" y="640"/>
                    <a:pt x="653" y="639"/>
                  </a:cubicBezTo>
                  <a:cubicBezTo>
                    <a:pt x="654" y="638"/>
                    <a:pt x="656" y="636"/>
                    <a:pt x="657" y="635"/>
                  </a:cubicBezTo>
                  <a:cubicBezTo>
                    <a:pt x="658" y="635"/>
                    <a:pt x="659" y="633"/>
                    <a:pt x="659" y="632"/>
                  </a:cubicBezTo>
                  <a:cubicBezTo>
                    <a:pt x="659" y="632"/>
                    <a:pt x="658" y="631"/>
                    <a:pt x="657" y="631"/>
                  </a:cubicBezTo>
                  <a:cubicBezTo>
                    <a:pt x="656" y="630"/>
                    <a:pt x="655" y="631"/>
                    <a:pt x="654" y="632"/>
                  </a:cubicBezTo>
                  <a:cubicBezTo>
                    <a:pt x="654" y="632"/>
                    <a:pt x="652" y="634"/>
                    <a:pt x="651" y="634"/>
                  </a:cubicBezTo>
                  <a:cubicBezTo>
                    <a:pt x="650" y="635"/>
                    <a:pt x="648" y="636"/>
                    <a:pt x="648" y="637"/>
                  </a:cubicBezTo>
                  <a:cubicBezTo>
                    <a:pt x="647" y="637"/>
                    <a:pt x="646" y="640"/>
                    <a:pt x="645" y="640"/>
                  </a:cubicBezTo>
                  <a:cubicBezTo>
                    <a:pt x="644" y="641"/>
                    <a:pt x="643" y="642"/>
                    <a:pt x="642" y="642"/>
                  </a:cubicBezTo>
                  <a:cubicBezTo>
                    <a:pt x="641" y="642"/>
                    <a:pt x="640" y="640"/>
                    <a:pt x="640" y="639"/>
                  </a:cubicBezTo>
                  <a:cubicBezTo>
                    <a:pt x="639" y="639"/>
                    <a:pt x="637" y="638"/>
                    <a:pt x="637" y="638"/>
                  </a:cubicBezTo>
                  <a:cubicBezTo>
                    <a:pt x="637" y="637"/>
                    <a:pt x="636" y="635"/>
                    <a:pt x="637" y="634"/>
                  </a:cubicBezTo>
                  <a:cubicBezTo>
                    <a:pt x="637" y="634"/>
                    <a:pt x="639" y="634"/>
                    <a:pt x="640" y="634"/>
                  </a:cubicBezTo>
                  <a:cubicBezTo>
                    <a:pt x="641" y="633"/>
                    <a:pt x="641" y="631"/>
                    <a:pt x="641" y="631"/>
                  </a:cubicBezTo>
                  <a:cubicBezTo>
                    <a:pt x="642" y="630"/>
                    <a:pt x="644" y="630"/>
                    <a:pt x="644" y="630"/>
                  </a:cubicBezTo>
                  <a:cubicBezTo>
                    <a:pt x="645" y="629"/>
                    <a:pt x="646" y="629"/>
                    <a:pt x="647" y="629"/>
                  </a:cubicBezTo>
                  <a:cubicBezTo>
                    <a:pt x="647" y="628"/>
                    <a:pt x="649" y="626"/>
                    <a:pt x="648" y="626"/>
                  </a:cubicBezTo>
                  <a:cubicBezTo>
                    <a:pt x="648" y="625"/>
                    <a:pt x="645" y="625"/>
                    <a:pt x="645" y="624"/>
                  </a:cubicBezTo>
                  <a:cubicBezTo>
                    <a:pt x="644" y="623"/>
                    <a:pt x="643" y="621"/>
                    <a:pt x="643" y="619"/>
                  </a:cubicBezTo>
                  <a:cubicBezTo>
                    <a:pt x="643" y="618"/>
                    <a:pt x="644" y="616"/>
                    <a:pt x="644" y="615"/>
                  </a:cubicBezTo>
                  <a:cubicBezTo>
                    <a:pt x="644" y="614"/>
                    <a:pt x="644" y="611"/>
                    <a:pt x="643" y="609"/>
                  </a:cubicBezTo>
                  <a:cubicBezTo>
                    <a:pt x="643" y="608"/>
                    <a:pt x="642" y="606"/>
                    <a:pt x="642" y="604"/>
                  </a:cubicBezTo>
                  <a:cubicBezTo>
                    <a:pt x="642" y="603"/>
                    <a:pt x="642" y="600"/>
                    <a:pt x="643" y="599"/>
                  </a:cubicBezTo>
                  <a:cubicBezTo>
                    <a:pt x="644" y="599"/>
                    <a:pt x="647" y="599"/>
                    <a:pt x="648" y="599"/>
                  </a:cubicBezTo>
                  <a:cubicBezTo>
                    <a:pt x="649" y="599"/>
                    <a:pt x="651" y="599"/>
                    <a:pt x="652" y="600"/>
                  </a:cubicBezTo>
                  <a:cubicBezTo>
                    <a:pt x="652" y="601"/>
                    <a:pt x="653" y="603"/>
                    <a:pt x="653" y="603"/>
                  </a:cubicBezTo>
                  <a:cubicBezTo>
                    <a:pt x="654" y="603"/>
                    <a:pt x="656" y="604"/>
                    <a:pt x="657" y="603"/>
                  </a:cubicBezTo>
                  <a:cubicBezTo>
                    <a:pt x="658" y="603"/>
                    <a:pt x="660" y="600"/>
                    <a:pt x="661" y="599"/>
                  </a:cubicBezTo>
                  <a:cubicBezTo>
                    <a:pt x="662" y="598"/>
                    <a:pt x="663" y="596"/>
                    <a:pt x="663" y="596"/>
                  </a:cubicBezTo>
                  <a:cubicBezTo>
                    <a:pt x="664" y="595"/>
                    <a:pt x="666" y="594"/>
                    <a:pt x="667" y="594"/>
                  </a:cubicBezTo>
                  <a:cubicBezTo>
                    <a:pt x="667" y="593"/>
                    <a:pt x="669" y="593"/>
                    <a:pt x="670" y="593"/>
                  </a:cubicBezTo>
                  <a:cubicBezTo>
                    <a:pt x="671" y="594"/>
                    <a:pt x="672" y="595"/>
                    <a:pt x="672" y="596"/>
                  </a:cubicBezTo>
                  <a:cubicBezTo>
                    <a:pt x="672" y="596"/>
                    <a:pt x="671" y="597"/>
                    <a:pt x="671" y="598"/>
                  </a:cubicBezTo>
                  <a:cubicBezTo>
                    <a:pt x="670" y="599"/>
                    <a:pt x="670" y="601"/>
                    <a:pt x="671" y="602"/>
                  </a:cubicBezTo>
                  <a:cubicBezTo>
                    <a:pt x="671" y="602"/>
                    <a:pt x="673" y="603"/>
                    <a:pt x="674" y="604"/>
                  </a:cubicBezTo>
                  <a:cubicBezTo>
                    <a:pt x="675" y="604"/>
                    <a:pt x="675" y="606"/>
                    <a:pt x="675" y="606"/>
                  </a:cubicBezTo>
                  <a:cubicBezTo>
                    <a:pt x="675" y="607"/>
                    <a:pt x="674" y="610"/>
                    <a:pt x="673" y="611"/>
                  </a:cubicBezTo>
                  <a:cubicBezTo>
                    <a:pt x="673" y="612"/>
                    <a:pt x="672" y="613"/>
                    <a:pt x="671" y="614"/>
                  </a:cubicBezTo>
                  <a:cubicBezTo>
                    <a:pt x="671" y="615"/>
                    <a:pt x="671" y="617"/>
                    <a:pt x="671" y="618"/>
                  </a:cubicBezTo>
                  <a:cubicBezTo>
                    <a:pt x="672" y="618"/>
                    <a:pt x="672" y="620"/>
                    <a:pt x="673" y="621"/>
                  </a:cubicBezTo>
                  <a:cubicBezTo>
                    <a:pt x="674" y="622"/>
                    <a:pt x="676" y="622"/>
                    <a:pt x="678" y="622"/>
                  </a:cubicBezTo>
                  <a:cubicBezTo>
                    <a:pt x="679" y="622"/>
                    <a:pt x="682" y="621"/>
                    <a:pt x="683" y="621"/>
                  </a:cubicBezTo>
                  <a:cubicBezTo>
                    <a:pt x="684" y="621"/>
                    <a:pt x="685" y="622"/>
                    <a:pt x="686" y="622"/>
                  </a:cubicBezTo>
                  <a:cubicBezTo>
                    <a:pt x="688" y="622"/>
                    <a:pt x="692" y="621"/>
                    <a:pt x="694" y="621"/>
                  </a:cubicBezTo>
                  <a:cubicBezTo>
                    <a:pt x="696" y="622"/>
                    <a:pt x="700" y="622"/>
                    <a:pt x="702" y="623"/>
                  </a:cubicBezTo>
                  <a:cubicBezTo>
                    <a:pt x="703" y="623"/>
                    <a:pt x="706" y="626"/>
                    <a:pt x="708" y="627"/>
                  </a:cubicBezTo>
                  <a:cubicBezTo>
                    <a:pt x="709" y="628"/>
                    <a:pt x="712" y="629"/>
                    <a:pt x="713" y="630"/>
                  </a:cubicBezTo>
                  <a:cubicBezTo>
                    <a:pt x="715" y="630"/>
                    <a:pt x="718" y="630"/>
                    <a:pt x="720" y="630"/>
                  </a:cubicBezTo>
                  <a:cubicBezTo>
                    <a:pt x="722" y="630"/>
                    <a:pt x="726" y="630"/>
                    <a:pt x="728" y="631"/>
                  </a:cubicBezTo>
                  <a:cubicBezTo>
                    <a:pt x="730" y="631"/>
                    <a:pt x="734" y="635"/>
                    <a:pt x="736" y="636"/>
                  </a:cubicBezTo>
                  <a:cubicBezTo>
                    <a:pt x="737" y="638"/>
                    <a:pt x="741" y="641"/>
                    <a:pt x="742" y="644"/>
                  </a:cubicBezTo>
                  <a:cubicBezTo>
                    <a:pt x="743" y="645"/>
                    <a:pt x="743" y="648"/>
                    <a:pt x="744" y="649"/>
                  </a:cubicBezTo>
                  <a:cubicBezTo>
                    <a:pt x="744" y="650"/>
                    <a:pt x="745" y="652"/>
                    <a:pt x="746" y="653"/>
                  </a:cubicBezTo>
                  <a:cubicBezTo>
                    <a:pt x="746" y="653"/>
                    <a:pt x="748" y="654"/>
                    <a:pt x="749" y="654"/>
                  </a:cubicBezTo>
                  <a:cubicBezTo>
                    <a:pt x="750" y="655"/>
                    <a:pt x="754" y="656"/>
                    <a:pt x="755" y="657"/>
                  </a:cubicBezTo>
                  <a:cubicBezTo>
                    <a:pt x="755" y="658"/>
                    <a:pt x="756" y="660"/>
                    <a:pt x="755" y="661"/>
                  </a:cubicBezTo>
                  <a:cubicBezTo>
                    <a:pt x="755" y="662"/>
                    <a:pt x="753" y="664"/>
                    <a:pt x="753" y="664"/>
                  </a:cubicBezTo>
                  <a:cubicBezTo>
                    <a:pt x="752" y="666"/>
                    <a:pt x="750" y="669"/>
                    <a:pt x="749" y="670"/>
                  </a:cubicBezTo>
                  <a:cubicBezTo>
                    <a:pt x="748" y="671"/>
                    <a:pt x="747" y="672"/>
                    <a:pt x="746" y="672"/>
                  </a:cubicBezTo>
                  <a:cubicBezTo>
                    <a:pt x="746" y="673"/>
                    <a:pt x="745" y="674"/>
                    <a:pt x="745" y="674"/>
                  </a:cubicBezTo>
                  <a:cubicBezTo>
                    <a:pt x="745" y="676"/>
                    <a:pt x="744" y="678"/>
                    <a:pt x="745" y="679"/>
                  </a:cubicBezTo>
                  <a:cubicBezTo>
                    <a:pt x="745" y="680"/>
                    <a:pt x="746" y="683"/>
                    <a:pt x="747" y="683"/>
                  </a:cubicBezTo>
                  <a:cubicBezTo>
                    <a:pt x="748" y="683"/>
                    <a:pt x="749" y="680"/>
                    <a:pt x="749" y="680"/>
                  </a:cubicBezTo>
                  <a:cubicBezTo>
                    <a:pt x="750" y="678"/>
                    <a:pt x="752" y="676"/>
                    <a:pt x="753" y="675"/>
                  </a:cubicBezTo>
                  <a:cubicBezTo>
                    <a:pt x="753" y="674"/>
                    <a:pt x="755" y="672"/>
                    <a:pt x="755" y="670"/>
                  </a:cubicBezTo>
                  <a:cubicBezTo>
                    <a:pt x="756" y="669"/>
                    <a:pt x="757" y="666"/>
                    <a:pt x="758" y="665"/>
                  </a:cubicBezTo>
                  <a:cubicBezTo>
                    <a:pt x="758" y="665"/>
                    <a:pt x="760" y="664"/>
                    <a:pt x="760" y="663"/>
                  </a:cubicBezTo>
                  <a:cubicBezTo>
                    <a:pt x="761" y="662"/>
                    <a:pt x="761" y="659"/>
                    <a:pt x="762" y="659"/>
                  </a:cubicBezTo>
                  <a:cubicBezTo>
                    <a:pt x="763" y="658"/>
                    <a:pt x="765" y="658"/>
                    <a:pt x="766" y="657"/>
                  </a:cubicBezTo>
                  <a:cubicBezTo>
                    <a:pt x="766" y="656"/>
                    <a:pt x="766" y="654"/>
                    <a:pt x="766" y="653"/>
                  </a:cubicBezTo>
                  <a:cubicBezTo>
                    <a:pt x="767" y="652"/>
                    <a:pt x="768" y="651"/>
                    <a:pt x="769" y="650"/>
                  </a:cubicBezTo>
                  <a:cubicBezTo>
                    <a:pt x="770" y="650"/>
                    <a:pt x="771" y="651"/>
                    <a:pt x="771" y="651"/>
                  </a:cubicBezTo>
                  <a:cubicBezTo>
                    <a:pt x="772" y="652"/>
                    <a:pt x="772" y="654"/>
                    <a:pt x="772" y="655"/>
                  </a:cubicBezTo>
                  <a:cubicBezTo>
                    <a:pt x="773" y="656"/>
                    <a:pt x="774" y="658"/>
                    <a:pt x="775" y="659"/>
                  </a:cubicBezTo>
                  <a:cubicBezTo>
                    <a:pt x="776" y="659"/>
                    <a:pt x="778" y="661"/>
                    <a:pt x="779" y="662"/>
                  </a:cubicBezTo>
                  <a:cubicBezTo>
                    <a:pt x="780" y="663"/>
                    <a:pt x="779" y="666"/>
                    <a:pt x="781" y="666"/>
                  </a:cubicBezTo>
                  <a:cubicBezTo>
                    <a:pt x="782" y="666"/>
                    <a:pt x="783" y="663"/>
                    <a:pt x="783" y="662"/>
                  </a:cubicBezTo>
                  <a:cubicBezTo>
                    <a:pt x="784" y="661"/>
                    <a:pt x="785" y="658"/>
                    <a:pt x="786" y="657"/>
                  </a:cubicBezTo>
                  <a:cubicBezTo>
                    <a:pt x="786" y="655"/>
                    <a:pt x="786" y="652"/>
                    <a:pt x="787" y="651"/>
                  </a:cubicBezTo>
                  <a:cubicBezTo>
                    <a:pt x="788" y="651"/>
                    <a:pt x="792" y="653"/>
                    <a:pt x="793" y="652"/>
                  </a:cubicBezTo>
                  <a:cubicBezTo>
                    <a:pt x="795" y="652"/>
                    <a:pt x="798" y="650"/>
                    <a:pt x="798" y="649"/>
                  </a:cubicBezTo>
                  <a:cubicBezTo>
                    <a:pt x="799" y="648"/>
                    <a:pt x="798" y="646"/>
                    <a:pt x="799" y="645"/>
                  </a:cubicBezTo>
                  <a:cubicBezTo>
                    <a:pt x="799" y="644"/>
                    <a:pt x="800" y="643"/>
                    <a:pt x="800" y="642"/>
                  </a:cubicBezTo>
                  <a:cubicBezTo>
                    <a:pt x="801" y="641"/>
                    <a:pt x="801" y="639"/>
                    <a:pt x="800" y="638"/>
                  </a:cubicBezTo>
                  <a:cubicBezTo>
                    <a:pt x="800" y="637"/>
                    <a:pt x="798" y="637"/>
                    <a:pt x="798" y="636"/>
                  </a:cubicBezTo>
                  <a:cubicBezTo>
                    <a:pt x="797" y="635"/>
                    <a:pt x="798" y="633"/>
                    <a:pt x="798" y="633"/>
                  </a:cubicBezTo>
                  <a:cubicBezTo>
                    <a:pt x="799" y="632"/>
                    <a:pt x="803" y="634"/>
                    <a:pt x="804" y="633"/>
                  </a:cubicBezTo>
                  <a:cubicBezTo>
                    <a:pt x="805" y="632"/>
                    <a:pt x="805" y="630"/>
                    <a:pt x="805" y="629"/>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5" name="Freeform 44">
              <a:extLst>
                <a:ext uri="{FF2B5EF4-FFF2-40B4-BE49-F238E27FC236}">
                  <a16:creationId xmlns:a16="http://schemas.microsoft.com/office/drawing/2014/main" id="{C6221D4F-2B6F-4E8A-906A-3AB1A26A8F7E}"/>
                </a:ext>
              </a:extLst>
            </p:cNvPr>
            <p:cNvSpPr>
              <a:spLocks/>
            </p:cNvSpPr>
            <p:nvPr/>
          </p:nvSpPr>
          <p:spPr bwMode="auto">
            <a:xfrm>
              <a:off x="4237036" y="4397378"/>
              <a:ext cx="6350" cy="6350"/>
            </a:xfrm>
            <a:custGeom>
              <a:avLst/>
              <a:gdLst>
                <a:gd name="T0" fmla="*/ 7 w 7"/>
                <a:gd name="T1" fmla="*/ 0 h 8"/>
                <a:gd name="T2" fmla="*/ 4 w 7"/>
                <a:gd name="T3" fmla="*/ 2 h 8"/>
                <a:gd name="T4" fmla="*/ 2 w 7"/>
                <a:gd name="T5" fmla="*/ 3 h 8"/>
                <a:gd name="T6" fmla="*/ 0 w 7"/>
                <a:gd name="T7" fmla="*/ 6 h 8"/>
                <a:gd name="T8" fmla="*/ 1 w 7"/>
                <a:gd name="T9" fmla="*/ 8 h 8"/>
                <a:gd name="T10" fmla="*/ 1 w 7"/>
                <a:gd name="T11" fmla="*/ 8 h 8"/>
                <a:gd name="T12" fmla="*/ 3 w 7"/>
                <a:gd name="T13" fmla="*/ 6 h 8"/>
                <a:gd name="T14" fmla="*/ 5 w 7"/>
                <a:gd name="T15" fmla="*/ 5 h 8"/>
                <a:gd name="T16" fmla="*/ 5 w 7"/>
                <a:gd name="T17" fmla="*/ 4 h 8"/>
                <a:gd name="T18" fmla="*/ 6 w 7"/>
                <a:gd name="T19" fmla="*/ 1 h 8"/>
                <a:gd name="T20" fmla="*/ 7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7" y="0"/>
                  </a:moveTo>
                  <a:cubicBezTo>
                    <a:pt x="6" y="1"/>
                    <a:pt x="5" y="1"/>
                    <a:pt x="4" y="2"/>
                  </a:cubicBezTo>
                  <a:cubicBezTo>
                    <a:pt x="4" y="2"/>
                    <a:pt x="3" y="3"/>
                    <a:pt x="2" y="3"/>
                  </a:cubicBezTo>
                  <a:cubicBezTo>
                    <a:pt x="2" y="4"/>
                    <a:pt x="1" y="5"/>
                    <a:pt x="0" y="6"/>
                  </a:cubicBezTo>
                  <a:cubicBezTo>
                    <a:pt x="0" y="7"/>
                    <a:pt x="0" y="7"/>
                    <a:pt x="1" y="8"/>
                  </a:cubicBezTo>
                  <a:cubicBezTo>
                    <a:pt x="1" y="8"/>
                    <a:pt x="1" y="8"/>
                    <a:pt x="1" y="8"/>
                  </a:cubicBezTo>
                  <a:cubicBezTo>
                    <a:pt x="1" y="7"/>
                    <a:pt x="2" y="7"/>
                    <a:pt x="3" y="6"/>
                  </a:cubicBezTo>
                  <a:cubicBezTo>
                    <a:pt x="4" y="6"/>
                    <a:pt x="4" y="5"/>
                    <a:pt x="5" y="5"/>
                  </a:cubicBezTo>
                  <a:cubicBezTo>
                    <a:pt x="5" y="5"/>
                    <a:pt x="5" y="5"/>
                    <a:pt x="5" y="4"/>
                  </a:cubicBezTo>
                  <a:cubicBezTo>
                    <a:pt x="5" y="3"/>
                    <a:pt x="6" y="2"/>
                    <a:pt x="6" y="1"/>
                  </a:cubicBezTo>
                  <a:cubicBezTo>
                    <a:pt x="7" y="1"/>
                    <a:pt x="7" y="0"/>
                    <a:pt x="7"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6" name="Freeform 45">
              <a:extLst>
                <a:ext uri="{FF2B5EF4-FFF2-40B4-BE49-F238E27FC236}">
                  <a16:creationId xmlns:a16="http://schemas.microsoft.com/office/drawing/2014/main" id="{4498C3B4-1172-49A9-96F7-3A3609CE3CF4}"/>
                </a:ext>
              </a:extLst>
            </p:cNvPr>
            <p:cNvSpPr>
              <a:spLocks/>
            </p:cNvSpPr>
            <p:nvPr/>
          </p:nvSpPr>
          <p:spPr bwMode="auto">
            <a:xfrm>
              <a:off x="4225923" y="4356103"/>
              <a:ext cx="1587" cy="3175"/>
            </a:xfrm>
            <a:custGeom>
              <a:avLst/>
              <a:gdLst>
                <a:gd name="T0" fmla="*/ 0 w 2"/>
                <a:gd name="T1" fmla="*/ 0 h 4"/>
                <a:gd name="T2" fmla="*/ 0 w 2"/>
                <a:gd name="T3" fmla="*/ 2 h 4"/>
                <a:gd name="T4" fmla="*/ 0 w 2"/>
                <a:gd name="T5" fmla="*/ 3 h 4"/>
                <a:gd name="T6" fmla="*/ 2 w 2"/>
                <a:gd name="T7" fmla="*/ 4 h 4"/>
                <a:gd name="T8" fmla="*/ 2 w 2"/>
                <a:gd name="T9" fmla="*/ 4 h 4"/>
                <a:gd name="T10" fmla="*/ 2 w 2"/>
                <a:gd name="T11" fmla="*/ 3 h 4"/>
                <a:gd name="T12" fmla="*/ 2 w 2"/>
                <a:gd name="T13" fmla="*/ 2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cubicBezTo>
                    <a:pt x="0" y="1"/>
                    <a:pt x="0" y="1"/>
                    <a:pt x="0" y="2"/>
                  </a:cubicBezTo>
                  <a:cubicBezTo>
                    <a:pt x="0" y="2"/>
                    <a:pt x="0" y="3"/>
                    <a:pt x="0" y="3"/>
                  </a:cubicBezTo>
                  <a:cubicBezTo>
                    <a:pt x="1" y="3"/>
                    <a:pt x="1" y="4"/>
                    <a:pt x="2" y="4"/>
                  </a:cubicBezTo>
                  <a:cubicBezTo>
                    <a:pt x="2" y="4"/>
                    <a:pt x="2" y="4"/>
                    <a:pt x="2" y="4"/>
                  </a:cubicBezTo>
                  <a:cubicBezTo>
                    <a:pt x="2" y="3"/>
                    <a:pt x="2" y="3"/>
                    <a:pt x="2" y="3"/>
                  </a:cubicBezTo>
                  <a:cubicBezTo>
                    <a:pt x="2" y="3"/>
                    <a:pt x="2" y="2"/>
                    <a:pt x="2" y="2"/>
                  </a:cubicBezTo>
                  <a:cubicBezTo>
                    <a:pt x="1" y="2"/>
                    <a:pt x="1" y="1"/>
                    <a:pt x="0"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7" name="Freeform 46">
              <a:extLst>
                <a:ext uri="{FF2B5EF4-FFF2-40B4-BE49-F238E27FC236}">
                  <a16:creationId xmlns:a16="http://schemas.microsoft.com/office/drawing/2014/main" id="{3F9838FA-969D-44D1-8B6E-8D781EC95FCB}"/>
                </a:ext>
              </a:extLst>
            </p:cNvPr>
            <p:cNvSpPr>
              <a:spLocks/>
            </p:cNvSpPr>
            <p:nvPr/>
          </p:nvSpPr>
          <p:spPr bwMode="auto">
            <a:xfrm>
              <a:off x="3625849" y="3228978"/>
              <a:ext cx="788987" cy="663575"/>
            </a:xfrm>
            <a:custGeom>
              <a:avLst/>
              <a:gdLst>
                <a:gd name="T0" fmla="*/ 932 w 936"/>
                <a:gd name="T1" fmla="*/ 619 h 785"/>
                <a:gd name="T2" fmla="*/ 921 w 936"/>
                <a:gd name="T3" fmla="*/ 605 h 785"/>
                <a:gd name="T4" fmla="*/ 906 w 936"/>
                <a:gd name="T5" fmla="*/ 588 h 785"/>
                <a:gd name="T6" fmla="*/ 905 w 936"/>
                <a:gd name="T7" fmla="*/ 602 h 785"/>
                <a:gd name="T8" fmla="*/ 887 w 936"/>
                <a:gd name="T9" fmla="*/ 581 h 785"/>
                <a:gd name="T10" fmla="*/ 871 w 936"/>
                <a:gd name="T11" fmla="*/ 556 h 785"/>
                <a:gd name="T12" fmla="*/ 879 w 936"/>
                <a:gd name="T13" fmla="*/ 527 h 785"/>
                <a:gd name="T14" fmla="*/ 869 w 936"/>
                <a:gd name="T15" fmla="*/ 498 h 785"/>
                <a:gd name="T16" fmla="*/ 851 w 936"/>
                <a:gd name="T17" fmla="*/ 476 h 785"/>
                <a:gd name="T18" fmla="*/ 830 w 936"/>
                <a:gd name="T19" fmla="*/ 460 h 785"/>
                <a:gd name="T20" fmla="*/ 810 w 936"/>
                <a:gd name="T21" fmla="*/ 452 h 785"/>
                <a:gd name="T22" fmla="*/ 802 w 936"/>
                <a:gd name="T23" fmla="*/ 444 h 785"/>
                <a:gd name="T24" fmla="*/ 778 w 936"/>
                <a:gd name="T25" fmla="*/ 434 h 785"/>
                <a:gd name="T26" fmla="*/ 752 w 936"/>
                <a:gd name="T27" fmla="*/ 413 h 785"/>
                <a:gd name="T28" fmla="*/ 734 w 936"/>
                <a:gd name="T29" fmla="*/ 379 h 785"/>
                <a:gd name="T30" fmla="*/ 750 w 936"/>
                <a:gd name="T31" fmla="*/ 336 h 785"/>
                <a:gd name="T32" fmla="*/ 753 w 936"/>
                <a:gd name="T33" fmla="*/ 303 h 785"/>
                <a:gd name="T34" fmla="*/ 737 w 936"/>
                <a:gd name="T35" fmla="*/ 277 h 785"/>
                <a:gd name="T36" fmla="*/ 704 w 936"/>
                <a:gd name="T37" fmla="*/ 287 h 785"/>
                <a:gd name="T38" fmla="*/ 679 w 936"/>
                <a:gd name="T39" fmla="*/ 268 h 785"/>
                <a:gd name="T40" fmla="*/ 671 w 936"/>
                <a:gd name="T41" fmla="*/ 239 h 785"/>
                <a:gd name="T42" fmla="*/ 630 w 936"/>
                <a:gd name="T43" fmla="*/ 200 h 785"/>
                <a:gd name="T44" fmla="*/ 604 w 936"/>
                <a:gd name="T45" fmla="*/ 173 h 785"/>
                <a:gd name="T46" fmla="*/ 576 w 936"/>
                <a:gd name="T47" fmla="*/ 145 h 785"/>
                <a:gd name="T48" fmla="*/ 566 w 936"/>
                <a:gd name="T49" fmla="*/ 119 h 785"/>
                <a:gd name="T50" fmla="*/ 550 w 936"/>
                <a:gd name="T51" fmla="*/ 79 h 785"/>
                <a:gd name="T52" fmla="*/ 548 w 936"/>
                <a:gd name="T53" fmla="*/ 35 h 785"/>
                <a:gd name="T54" fmla="*/ 532 w 936"/>
                <a:gd name="T55" fmla="*/ 19 h 785"/>
                <a:gd name="T56" fmla="*/ 457 w 936"/>
                <a:gd name="T57" fmla="*/ 7 h 785"/>
                <a:gd name="T58" fmla="*/ 3 w 936"/>
                <a:gd name="T59" fmla="*/ 42 h 785"/>
                <a:gd name="T60" fmla="*/ 6 w 936"/>
                <a:gd name="T61" fmla="*/ 70 h 785"/>
                <a:gd name="T62" fmla="*/ 11 w 936"/>
                <a:gd name="T63" fmla="*/ 80 h 785"/>
                <a:gd name="T64" fmla="*/ 23 w 936"/>
                <a:gd name="T65" fmla="*/ 92 h 785"/>
                <a:gd name="T66" fmla="*/ 37 w 936"/>
                <a:gd name="T67" fmla="*/ 113 h 785"/>
                <a:gd name="T68" fmla="*/ 51 w 936"/>
                <a:gd name="T69" fmla="*/ 133 h 785"/>
                <a:gd name="T70" fmla="*/ 61 w 936"/>
                <a:gd name="T71" fmla="*/ 144 h 785"/>
                <a:gd name="T72" fmla="*/ 79 w 936"/>
                <a:gd name="T73" fmla="*/ 157 h 785"/>
                <a:gd name="T74" fmla="*/ 91 w 936"/>
                <a:gd name="T75" fmla="*/ 151 h 785"/>
                <a:gd name="T76" fmla="*/ 112 w 936"/>
                <a:gd name="T77" fmla="*/ 163 h 785"/>
                <a:gd name="T78" fmla="*/ 103 w 936"/>
                <a:gd name="T79" fmla="*/ 192 h 785"/>
                <a:gd name="T80" fmla="*/ 92 w 936"/>
                <a:gd name="T81" fmla="*/ 203 h 785"/>
                <a:gd name="T82" fmla="*/ 88 w 936"/>
                <a:gd name="T83" fmla="*/ 219 h 785"/>
                <a:gd name="T84" fmla="*/ 100 w 936"/>
                <a:gd name="T85" fmla="*/ 230 h 785"/>
                <a:gd name="T86" fmla="*/ 117 w 936"/>
                <a:gd name="T87" fmla="*/ 241 h 785"/>
                <a:gd name="T88" fmla="*/ 125 w 936"/>
                <a:gd name="T89" fmla="*/ 263 h 785"/>
                <a:gd name="T90" fmla="*/ 135 w 936"/>
                <a:gd name="T91" fmla="*/ 278 h 785"/>
                <a:gd name="T92" fmla="*/ 149 w 936"/>
                <a:gd name="T93" fmla="*/ 278 h 785"/>
                <a:gd name="T94" fmla="*/ 182 w 936"/>
                <a:gd name="T95" fmla="*/ 745 h 785"/>
                <a:gd name="T96" fmla="*/ 794 w 936"/>
                <a:gd name="T97" fmla="*/ 695 h 785"/>
                <a:gd name="T98" fmla="*/ 817 w 936"/>
                <a:gd name="T99" fmla="*/ 723 h 785"/>
                <a:gd name="T100" fmla="*/ 811 w 936"/>
                <a:gd name="T101" fmla="*/ 745 h 785"/>
                <a:gd name="T102" fmla="*/ 797 w 936"/>
                <a:gd name="T103" fmla="*/ 759 h 785"/>
                <a:gd name="T104" fmla="*/ 785 w 936"/>
                <a:gd name="T105" fmla="*/ 778 h 785"/>
                <a:gd name="T106" fmla="*/ 873 w 936"/>
                <a:gd name="T107" fmla="*/ 764 h 785"/>
                <a:gd name="T108" fmla="*/ 863 w 936"/>
                <a:gd name="T109" fmla="*/ 738 h 785"/>
                <a:gd name="T110" fmla="*/ 882 w 936"/>
                <a:gd name="T111" fmla="*/ 728 h 785"/>
                <a:gd name="T112" fmla="*/ 888 w 936"/>
                <a:gd name="T113" fmla="*/ 712 h 785"/>
                <a:gd name="T114" fmla="*/ 876 w 936"/>
                <a:gd name="T115" fmla="*/ 686 h 785"/>
                <a:gd name="T116" fmla="*/ 891 w 936"/>
                <a:gd name="T117" fmla="*/ 686 h 785"/>
                <a:gd name="T118" fmla="*/ 899 w 936"/>
                <a:gd name="T119" fmla="*/ 691 h 785"/>
                <a:gd name="T120" fmla="*/ 912 w 936"/>
                <a:gd name="T121" fmla="*/ 667 h 785"/>
                <a:gd name="T122" fmla="*/ 928 w 936"/>
                <a:gd name="T123" fmla="*/ 652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6" h="785">
                  <a:moveTo>
                    <a:pt x="936" y="638"/>
                  </a:moveTo>
                  <a:cubicBezTo>
                    <a:pt x="935" y="637"/>
                    <a:pt x="932" y="634"/>
                    <a:pt x="930" y="633"/>
                  </a:cubicBezTo>
                  <a:cubicBezTo>
                    <a:pt x="930" y="633"/>
                    <a:pt x="927" y="634"/>
                    <a:pt x="926" y="634"/>
                  </a:cubicBezTo>
                  <a:cubicBezTo>
                    <a:pt x="925" y="633"/>
                    <a:pt x="924" y="630"/>
                    <a:pt x="924" y="629"/>
                  </a:cubicBezTo>
                  <a:cubicBezTo>
                    <a:pt x="924" y="628"/>
                    <a:pt x="926" y="625"/>
                    <a:pt x="926" y="624"/>
                  </a:cubicBezTo>
                  <a:cubicBezTo>
                    <a:pt x="927" y="624"/>
                    <a:pt x="929" y="623"/>
                    <a:pt x="929" y="623"/>
                  </a:cubicBezTo>
                  <a:cubicBezTo>
                    <a:pt x="930" y="622"/>
                    <a:pt x="931" y="620"/>
                    <a:pt x="932" y="619"/>
                  </a:cubicBezTo>
                  <a:cubicBezTo>
                    <a:pt x="932" y="618"/>
                    <a:pt x="933" y="615"/>
                    <a:pt x="933" y="614"/>
                  </a:cubicBezTo>
                  <a:cubicBezTo>
                    <a:pt x="933" y="612"/>
                    <a:pt x="934" y="608"/>
                    <a:pt x="934" y="607"/>
                  </a:cubicBezTo>
                  <a:cubicBezTo>
                    <a:pt x="933" y="605"/>
                    <a:pt x="932" y="603"/>
                    <a:pt x="931" y="602"/>
                  </a:cubicBezTo>
                  <a:cubicBezTo>
                    <a:pt x="931" y="601"/>
                    <a:pt x="929" y="600"/>
                    <a:pt x="928" y="600"/>
                  </a:cubicBezTo>
                  <a:cubicBezTo>
                    <a:pt x="927" y="600"/>
                    <a:pt x="926" y="601"/>
                    <a:pt x="925" y="601"/>
                  </a:cubicBezTo>
                  <a:cubicBezTo>
                    <a:pt x="925" y="602"/>
                    <a:pt x="925" y="603"/>
                    <a:pt x="925" y="604"/>
                  </a:cubicBezTo>
                  <a:cubicBezTo>
                    <a:pt x="924" y="604"/>
                    <a:pt x="922" y="605"/>
                    <a:pt x="921" y="605"/>
                  </a:cubicBezTo>
                  <a:cubicBezTo>
                    <a:pt x="920" y="605"/>
                    <a:pt x="920" y="602"/>
                    <a:pt x="919" y="602"/>
                  </a:cubicBezTo>
                  <a:cubicBezTo>
                    <a:pt x="919" y="601"/>
                    <a:pt x="919" y="599"/>
                    <a:pt x="919" y="598"/>
                  </a:cubicBezTo>
                  <a:cubicBezTo>
                    <a:pt x="919" y="597"/>
                    <a:pt x="918" y="597"/>
                    <a:pt x="918" y="596"/>
                  </a:cubicBezTo>
                  <a:cubicBezTo>
                    <a:pt x="917" y="595"/>
                    <a:pt x="917" y="594"/>
                    <a:pt x="916" y="594"/>
                  </a:cubicBezTo>
                  <a:cubicBezTo>
                    <a:pt x="915" y="593"/>
                    <a:pt x="914" y="592"/>
                    <a:pt x="913" y="592"/>
                  </a:cubicBezTo>
                  <a:cubicBezTo>
                    <a:pt x="913" y="591"/>
                    <a:pt x="912" y="589"/>
                    <a:pt x="911" y="589"/>
                  </a:cubicBezTo>
                  <a:cubicBezTo>
                    <a:pt x="910" y="588"/>
                    <a:pt x="908" y="588"/>
                    <a:pt x="906" y="588"/>
                  </a:cubicBezTo>
                  <a:cubicBezTo>
                    <a:pt x="906" y="588"/>
                    <a:pt x="904" y="588"/>
                    <a:pt x="903" y="588"/>
                  </a:cubicBezTo>
                  <a:cubicBezTo>
                    <a:pt x="903" y="589"/>
                    <a:pt x="902" y="591"/>
                    <a:pt x="902" y="591"/>
                  </a:cubicBezTo>
                  <a:cubicBezTo>
                    <a:pt x="903" y="592"/>
                    <a:pt x="905" y="592"/>
                    <a:pt x="906" y="592"/>
                  </a:cubicBezTo>
                  <a:cubicBezTo>
                    <a:pt x="907" y="593"/>
                    <a:pt x="909" y="593"/>
                    <a:pt x="909" y="593"/>
                  </a:cubicBezTo>
                  <a:cubicBezTo>
                    <a:pt x="910" y="594"/>
                    <a:pt x="910" y="596"/>
                    <a:pt x="910" y="597"/>
                  </a:cubicBezTo>
                  <a:cubicBezTo>
                    <a:pt x="910" y="598"/>
                    <a:pt x="910" y="600"/>
                    <a:pt x="909" y="601"/>
                  </a:cubicBezTo>
                  <a:cubicBezTo>
                    <a:pt x="908" y="601"/>
                    <a:pt x="906" y="602"/>
                    <a:pt x="905" y="602"/>
                  </a:cubicBezTo>
                  <a:cubicBezTo>
                    <a:pt x="904" y="601"/>
                    <a:pt x="903" y="598"/>
                    <a:pt x="902" y="598"/>
                  </a:cubicBezTo>
                  <a:cubicBezTo>
                    <a:pt x="901" y="597"/>
                    <a:pt x="899" y="596"/>
                    <a:pt x="898" y="596"/>
                  </a:cubicBezTo>
                  <a:cubicBezTo>
                    <a:pt x="897" y="596"/>
                    <a:pt x="894" y="596"/>
                    <a:pt x="893" y="595"/>
                  </a:cubicBezTo>
                  <a:cubicBezTo>
                    <a:pt x="892" y="595"/>
                    <a:pt x="891" y="592"/>
                    <a:pt x="891" y="591"/>
                  </a:cubicBezTo>
                  <a:cubicBezTo>
                    <a:pt x="891" y="590"/>
                    <a:pt x="892" y="588"/>
                    <a:pt x="892" y="587"/>
                  </a:cubicBezTo>
                  <a:cubicBezTo>
                    <a:pt x="892" y="586"/>
                    <a:pt x="891" y="584"/>
                    <a:pt x="890" y="583"/>
                  </a:cubicBezTo>
                  <a:cubicBezTo>
                    <a:pt x="889" y="583"/>
                    <a:pt x="887" y="582"/>
                    <a:pt x="887" y="581"/>
                  </a:cubicBezTo>
                  <a:cubicBezTo>
                    <a:pt x="885" y="580"/>
                    <a:pt x="884" y="576"/>
                    <a:pt x="882" y="574"/>
                  </a:cubicBezTo>
                  <a:cubicBezTo>
                    <a:pt x="882" y="573"/>
                    <a:pt x="880" y="571"/>
                    <a:pt x="879" y="569"/>
                  </a:cubicBezTo>
                  <a:cubicBezTo>
                    <a:pt x="878" y="568"/>
                    <a:pt x="878" y="566"/>
                    <a:pt x="878" y="565"/>
                  </a:cubicBezTo>
                  <a:cubicBezTo>
                    <a:pt x="878" y="564"/>
                    <a:pt x="878" y="561"/>
                    <a:pt x="878" y="560"/>
                  </a:cubicBezTo>
                  <a:cubicBezTo>
                    <a:pt x="878" y="560"/>
                    <a:pt x="876" y="559"/>
                    <a:pt x="876" y="558"/>
                  </a:cubicBezTo>
                  <a:cubicBezTo>
                    <a:pt x="875" y="558"/>
                    <a:pt x="873" y="559"/>
                    <a:pt x="873" y="559"/>
                  </a:cubicBezTo>
                  <a:cubicBezTo>
                    <a:pt x="872" y="558"/>
                    <a:pt x="872" y="557"/>
                    <a:pt x="871" y="556"/>
                  </a:cubicBezTo>
                  <a:cubicBezTo>
                    <a:pt x="871" y="556"/>
                    <a:pt x="870" y="554"/>
                    <a:pt x="869" y="553"/>
                  </a:cubicBezTo>
                  <a:cubicBezTo>
                    <a:pt x="869" y="552"/>
                    <a:pt x="869" y="549"/>
                    <a:pt x="870" y="548"/>
                  </a:cubicBezTo>
                  <a:cubicBezTo>
                    <a:pt x="870" y="547"/>
                    <a:pt x="872" y="544"/>
                    <a:pt x="873" y="544"/>
                  </a:cubicBezTo>
                  <a:cubicBezTo>
                    <a:pt x="874" y="543"/>
                    <a:pt x="877" y="544"/>
                    <a:pt x="878" y="543"/>
                  </a:cubicBezTo>
                  <a:cubicBezTo>
                    <a:pt x="879" y="543"/>
                    <a:pt x="879" y="541"/>
                    <a:pt x="880" y="541"/>
                  </a:cubicBezTo>
                  <a:cubicBezTo>
                    <a:pt x="880" y="540"/>
                    <a:pt x="881" y="538"/>
                    <a:pt x="882" y="537"/>
                  </a:cubicBezTo>
                  <a:cubicBezTo>
                    <a:pt x="882" y="534"/>
                    <a:pt x="880" y="530"/>
                    <a:pt x="879" y="527"/>
                  </a:cubicBezTo>
                  <a:cubicBezTo>
                    <a:pt x="878" y="526"/>
                    <a:pt x="874" y="523"/>
                    <a:pt x="873" y="522"/>
                  </a:cubicBezTo>
                  <a:cubicBezTo>
                    <a:pt x="872" y="520"/>
                    <a:pt x="869" y="517"/>
                    <a:pt x="868" y="516"/>
                  </a:cubicBezTo>
                  <a:cubicBezTo>
                    <a:pt x="867" y="514"/>
                    <a:pt x="864" y="510"/>
                    <a:pt x="863" y="508"/>
                  </a:cubicBezTo>
                  <a:cubicBezTo>
                    <a:pt x="863" y="507"/>
                    <a:pt x="862" y="504"/>
                    <a:pt x="862" y="503"/>
                  </a:cubicBezTo>
                  <a:cubicBezTo>
                    <a:pt x="863" y="502"/>
                    <a:pt x="864" y="501"/>
                    <a:pt x="864" y="501"/>
                  </a:cubicBezTo>
                  <a:cubicBezTo>
                    <a:pt x="865" y="501"/>
                    <a:pt x="867" y="502"/>
                    <a:pt x="868" y="502"/>
                  </a:cubicBezTo>
                  <a:cubicBezTo>
                    <a:pt x="869" y="502"/>
                    <a:pt x="869" y="499"/>
                    <a:pt x="869" y="498"/>
                  </a:cubicBezTo>
                  <a:cubicBezTo>
                    <a:pt x="869" y="497"/>
                    <a:pt x="867" y="495"/>
                    <a:pt x="867" y="494"/>
                  </a:cubicBezTo>
                  <a:cubicBezTo>
                    <a:pt x="866" y="493"/>
                    <a:pt x="864" y="493"/>
                    <a:pt x="864" y="492"/>
                  </a:cubicBezTo>
                  <a:cubicBezTo>
                    <a:pt x="863" y="491"/>
                    <a:pt x="862" y="488"/>
                    <a:pt x="862" y="488"/>
                  </a:cubicBezTo>
                  <a:cubicBezTo>
                    <a:pt x="862" y="488"/>
                    <a:pt x="862" y="485"/>
                    <a:pt x="862" y="484"/>
                  </a:cubicBezTo>
                  <a:cubicBezTo>
                    <a:pt x="861" y="482"/>
                    <a:pt x="859" y="481"/>
                    <a:pt x="857" y="480"/>
                  </a:cubicBezTo>
                  <a:cubicBezTo>
                    <a:pt x="857" y="480"/>
                    <a:pt x="854" y="480"/>
                    <a:pt x="854" y="480"/>
                  </a:cubicBezTo>
                  <a:cubicBezTo>
                    <a:pt x="853" y="479"/>
                    <a:pt x="852" y="477"/>
                    <a:pt x="851" y="476"/>
                  </a:cubicBezTo>
                  <a:cubicBezTo>
                    <a:pt x="850" y="476"/>
                    <a:pt x="848" y="475"/>
                    <a:pt x="847" y="475"/>
                  </a:cubicBezTo>
                  <a:cubicBezTo>
                    <a:pt x="846" y="475"/>
                    <a:pt x="843" y="476"/>
                    <a:pt x="842" y="475"/>
                  </a:cubicBezTo>
                  <a:cubicBezTo>
                    <a:pt x="841" y="475"/>
                    <a:pt x="841" y="473"/>
                    <a:pt x="840" y="472"/>
                  </a:cubicBezTo>
                  <a:cubicBezTo>
                    <a:pt x="840" y="471"/>
                    <a:pt x="840" y="468"/>
                    <a:pt x="839" y="467"/>
                  </a:cubicBezTo>
                  <a:cubicBezTo>
                    <a:pt x="839" y="466"/>
                    <a:pt x="838" y="465"/>
                    <a:pt x="837" y="465"/>
                  </a:cubicBezTo>
                  <a:cubicBezTo>
                    <a:pt x="836" y="464"/>
                    <a:pt x="833" y="464"/>
                    <a:pt x="832" y="463"/>
                  </a:cubicBezTo>
                  <a:cubicBezTo>
                    <a:pt x="832" y="463"/>
                    <a:pt x="831" y="460"/>
                    <a:pt x="830" y="460"/>
                  </a:cubicBezTo>
                  <a:cubicBezTo>
                    <a:pt x="829" y="459"/>
                    <a:pt x="827" y="458"/>
                    <a:pt x="826" y="458"/>
                  </a:cubicBezTo>
                  <a:cubicBezTo>
                    <a:pt x="825" y="458"/>
                    <a:pt x="824" y="459"/>
                    <a:pt x="823" y="459"/>
                  </a:cubicBezTo>
                  <a:cubicBezTo>
                    <a:pt x="822" y="459"/>
                    <a:pt x="821" y="458"/>
                    <a:pt x="821" y="458"/>
                  </a:cubicBezTo>
                  <a:cubicBezTo>
                    <a:pt x="820" y="457"/>
                    <a:pt x="821" y="454"/>
                    <a:pt x="820" y="453"/>
                  </a:cubicBezTo>
                  <a:cubicBezTo>
                    <a:pt x="820" y="452"/>
                    <a:pt x="818" y="452"/>
                    <a:pt x="817" y="451"/>
                  </a:cubicBezTo>
                  <a:cubicBezTo>
                    <a:pt x="816" y="451"/>
                    <a:pt x="813" y="449"/>
                    <a:pt x="812" y="449"/>
                  </a:cubicBezTo>
                  <a:cubicBezTo>
                    <a:pt x="811" y="449"/>
                    <a:pt x="811" y="451"/>
                    <a:pt x="810" y="452"/>
                  </a:cubicBezTo>
                  <a:cubicBezTo>
                    <a:pt x="810" y="453"/>
                    <a:pt x="810" y="455"/>
                    <a:pt x="809" y="455"/>
                  </a:cubicBezTo>
                  <a:cubicBezTo>
                    <a:pt x="808" y="456"/>
                    <a:pt x="806" y="458"/>
                    <a:pt x="804" y="458"/>
                  </a:cubicBezTo>
                  <a:cubicBezTo>
                    <a:pt x="803" y="459"/>
                    <a:pt x="800" y="457"/>
                    <a:pt x="799" y="456"/>
                  </a:cubicBezTo>
                  <a:cubicBezTo>
                    <a:pt x="798" y="455"/>
                    <a:pt x="796" y="453"/>
                    <a:pt x="796" y="452"/>
                  </a:cubicBezTo>
                  <a:cubicBezTo>
                    <a:pt x="796" y="451"/>
                    <a:pt x="795" y="448"/>
                    <a:pt x="796" y="448"/>
                  </a:cubicBezTo>
                  <a:cubicBezTo>
                    <a:pt x="796" y="447"/>
                    <a:pt x="799" y="447"/>
                    <a:pt x="799" y="447"/>
                  </a:cubicBezTo>
                  <a:cubicBezTo>
                    <a:pt x="799" y="446"/>
                    <a:pt x="802" y="445"/>
                    <a:pt x="802" y="444"/>
                  </a:cubicBezTo>
                  <a:cubicBezTo>
                    <a:pt x="802" y="443"/>
                    <a:pt x="800" y="441"/>
                    <a:pt x="799" y="440"/>
                  </a:cubicBezTo>
                  <a:cubicBezTo>
                    <a:pt x="798" y="440"/>
                    <a:pt x="796" y="440"/>
                    <a:pt x="795" y="440"/>
                  </a:cubicBezTo>
                  <a:cubicBezTo>
                    <a:pt x="794" y="441"/>
                    <a:pt x="793" y="443"/>
                    <a:pt x="793" y="443"/>
                  </a:cubicBezTo>
                  <a:cubicBezTo>
                    <a:pt x="792" y="443"/>
                    <a:pt x="790" y="441"/>
                    <a:pt x="789" y="441"/>
                  </a:cubicBezTo>
                  <a:cubicBezTo>
                    <a:pt x="788" y="440"/>
                    <a:pt x="786" y="438"/>
                    <a:pt x="785" y="437"/>
                  </a:cubicBezTo>
                  <a:cubicBezTo>
                    <a:pt x="784" y="436"/>
                    <a:pt x="782" y="433"/>
                    <a:pt x="781" y="433"/>
                  </a:cubicBezTo>
                  <a:cubicBezTo>
                    <a:pt x="780" y="433"/>
                    <a:pt x="779" y="434"/>
                    <a:pt x="778" y="434"/>
                  </a:cubicBezTo>
                  <a:cubicBezTo>
                    <a:pt x="777" y="434"/>
                    <a:pt x="774" y="434"/>
                    <a:pt x="774" y="433"/>
                  </a:cubicBezTo>
                  <a:cubicBezTo>
                    <a:pt x="773" y="432"/>
                    <a:pt x="774" y="429"/>
                    <a:pt x="773" y="428"/>
                  </a:cubicBezTo>
                  <a:cubicBezTo>
                    <a:pt x="773" y="428"/>
                    <a:pt x="771" y="426"/>
                    <a:pt x="770" y="426"/>
                  </a:cubicBezTo>
                  <a:cubicBezTo>
                    <a:pt x="769" y="426"/>
                    <a:pt x="766" y="427"/>
                    <a:pt x="765" y="427"/>
                  </a:cubicBezTo>
                  <a:cubicBezTo>
                    <a:pt x="764" y="427"/>
                    <a:pt x="760" y="426"/>
                    <a:pt x="759" y="424"/>
                  </a:cubicBezTo>
                  <a:cubicBezTo>
                    <a:pt x="758" y="424"/>
                    <a:pt x="757" y="421"/>
                    <a:pt x="756" y="419"/>
                  </a:cubicBezTo>
                  <a:cubicBezTo>
                    <a:pt x="755" y="418"/>
                    <a:pt x="754" y="415"/>
                    <a:pt x="752" y="413"/>
                  </a:cubicBezTo>
                  <a:cubicBezTo>
                    <a:pt x="751" y="412"/>
                    <a:pt x="749" y="410"/>
                    <a:pt x="748" y="409"/>
                  </a:cubicBezTo>
                  <a:cubicBezTo>
                    <a:pt x="747" y="408"/>
                    <a:pt x="745" y="409"/>
                    <a:pt x="744" y="408"/>
                  </a:cubicBezTo>
                  <a:cubicBezTo>
                    <a:pt x="743" y="408"/>
                    <a:pt x="741" y="406"/>
                    <a:pt x="740" y="406"/>
                  </a:cubicBezTo>
                  <a:cubicBezTo>
                    <a:pt x="739" y="404"/>
                    <a:pt x="737" y="401"/>
                    <a:pt x="736" y="399"/>
                  </a:cubicBezTo>
                  <a:cubicBezTo>
                    <a:pt x="735" y="398"/>
                    <a:pt x="735" y="395"/>
                    <a:pt x="735" y="393"/>
                  </a:cubicBezTo>
                  <a:cubicBezTo>
                    <a:pt x="735" y="392"/>
                    <a:pt x="733" y="389"/>
                    <a:pt x="733" y="388"/>
                  </a:cubicBezTo>
                  <a:cubicBezTo>
                    <a:pt x="733" y="386"/>
                    <a:pt x="733" y="381"/>
                    <a:pt x="734" y="379"/>
                  </a:cubicBezTo>
                  <a:cubicBezTo>
                    <a:pt x="734" y="377"/>
                    <a:pt x="736" y="374"/>
                    <a:pt x="737" y="373"/>
                  </a:cubicBezTo>
                  <a:cubicBezTo>
                    <a:pt x="738" y="371"/>
                    <a:pt x="740" y="368"/>
                    <a:pt x="741" y="367"/>
                  </a:cubicBezTo>
                  <a:cubicBezTo>
                    <a:pt x="742" y="365"/>
                    <a:pt x="744" y="363"/>
                    <a:pt x="744" y="361"/>
                  </a:cubicBezTo>
                  <a:cubicBezTo>
                    <a:pt x="744" y="360"/>
                    <a:pt x="744" y="356"/>
                    <a:pt x="744" y="355"/>
                  </a:cubicBezTo>
                  <a:cubicBezTo>
                    <a:pt x="744" y="353"/>
                    <a:pt x="744" y="348"/>
                    <a:pt x="744" y="346"/>
                  </a:cubicBezTo>
                  <a:cubicBezTo>
                    <a:pt x="745" y="345"/>
                    <a:pt x="746" y="341"/>
                    <a:pt x="747" y="340"/>
                  </a:cubicBezTo>
                  <a:cubicBezTo>
                    <a:pt x="747" y="339"/>
                    <a:pt x="749" y="337"/>
                    <a:pt x="750" y="336"/>
                  </a:cubicBezTo>
                  <a:cubicBezTo>
                    <a:pt x="751" y="335"/>
                    <a:pt x="752" y="333"/>
                    <a:pt x="753" y="332"/>
                  </a:cubicBezTo>
                  <a:cubicBezTo>
                    <a:pt x="754" y="331"/>
                    <a:pt x="755" y="328"/>
                    <a:pt x="755" y="326"/>
                  </a:cubicBezTo>
                  <a:cubicBezTo>
                    <a:pt x="755" y="325"/>
                    <a:pt x="754" y="322"/>
                    <a:pt x="753" y="321"/>
                  </a:cubicBezTo>
                  <a:cubicBezTo>
                    <a:pt x="753" y="320"/>
                    <a:pt x="751" y="318"/>
                    <a:pt x="751" y="317"/>
                  </a:cubicBezTo>
                  <a:cubicBezTo>
                    <a:pt x="750" y="316"/>
                    <a:pt x="749" y="314"/>
                    <a:pt x="749" y="314"/>
                  </a:cubicBezTo>
                  <a:cubicBezTo>
                    <a:pt x="749" y="312"/>
                    <a:pt x="750" y="310"/>
                    <a:pt x="750" y="309"/>
                  </a:cubicBezTo>
                  <a:cubicBezTo>
                    <a:pt x="751" y="307"/>
                    <a:pt x="752" y="304"/>
                    <a:pt x="753" y="303"/>
                  </a:cubicBezTo>
                  <a:cubicBezTo>
                    <a:pt x="754" y="302"/>
                    <a:pt x="756" y="300"/>
                    <a:pt x="757" y="299"/>
                  </a:cubicBezTo>
                  <a:cubicBezTo>
                    <a:pt x="758" y="298"/>
                    <a:pt x="760" y="296"/>
                    <a:pt x="761" y="295"/>
                  </a:cubicBezTo>
                  <a:cubicBezTo>
                    <a:pt x="761" y="293"/>
                    <a:pt x="760" y="289"/>
                    <a:pt x="759" y="288"/>
                  </a:cubicBezTo>
                  <a:cubicBezTo>
                    <a:pt x="758" y="287"/>
                    <a:pt x="755" y="286"/>
                    <a:pt x="754" y="285"/>
                  </a:cubicBezTo>
                  <a:cubicBezTo>
                    <a:pt x="753" y="285"/>
                    <a:pt x="749" y="284"/>
                    <a:pt x="748" y="284"/>
                  </a:cubicBezTo>
                  <a:cubicBezTo>
                    <a:pt x="746" y="283"/>
                    <a:pt x="744" y="280"/>
                    <a:pt x="742" y="279"/>
                  </a:cubicBezTo>
                  <a:cubicBezTo>
                    <a:pt x="741" y="278"/>
                    <a:pt x="738" y="277"/>
                    <a:pt x="737" y="277"/>
                  </a:cubicBezTo>
                  <a:cubicBezTo>
                    <a:pt x="736" y="277"/>
                    <a:pt x="733" y="278"/>
                    <a:pt x="732" y="278"/>
                  </a:cubicBezTo>
                  <a:cubicBezTo>
                    <a:pt x="731" y="278"/>
                    <a:pt x="728" y="277"/>
                    <a:pt x="727" y="277"/>
                  </a:cubicBezTo>
                  <a:cubicBezTo>
                    <a:pt x="725" y="276"/>
                    <a:pt x="722" y="274"/>
                    <a:pt x="720" y="273"/>
                  </a:cubicBezTo>
                  <a:cubicBezTo>
                    <a:pt x="718" y="273"/>
                    <a:pt x="714" y="272"/>
                    <a:pt x="712" y="273"/>
                  </a:cubicBezTo>
                  <a:cubicBezTo>
                    <a:pt x="711" y="273"/>
                    <a:pt x="709" y="274"/>
                    <a:pt x="708" y="275"/>
                  </a:cubicBezTo>
                  <a:cubicBezTo>
                    <a:pt x="707" y="276"/>
                    <a:pt x="707" y="280"/>
                    <a:pt x="707" y="281"/>
                  </a:cubicBezTo>
                  <a:cubicBezTo>
                    <a:pt x="706" y="283"/>
                    <a:pt x="705" y="286"/>
                    <a:pt x="704" y="287"/>
                  </a:cubicBezTo>
                  <a:cubicBezTo>
                    <a:pt x="703" y="288"/>
                    <a:pt x="702" y="290"/>
                    <a:pt x="701" y="291"/>
                  </a:cubicBezTo>
                  <a:cubicBezTo>
                    <a:pt x="700" y="291"/>
                    <a:pt x="697" y="292"/>
                    <a:pt x="695" y="292"/>
                  </a:cubicBezTo>
                  <a:cubicBezTo>
                    <a:pt x="694" y="291"/>
                    <a:pt x="691" y="291"/>
                    <a:pt x="690" y="290"/>
                  </a:cubicBezTo>
                  <a:cubicBezTo>
                    <a:pt x="689" y="289"/>
                    <a:pt x="687" y="286"/>
                    <a:pt x="686" y="285"/>
                  </a:cubicBezTo>
                  <a:cubicBezTo>
                    <a:pt x="685" y="283"/>
                    <a:pt x="683" y="280"/>
                    <a:pt x="683" y="279"/>
                  </a:cubicBezTo>
                  <a:cubicBezTo>
                    <a:pt x="682" y="278"/>
                    <a:pt x="682" y="275"/>
                    <a:pt x="681" y="273"/>
                  </a:cubicBezTo>
                  <a:cubicBezTo>
                    <a:pt x="681" y="272"/>
                    <a:pt x="679" y="270"/>
                    <a:pt x="679" y="268"/>
                  </a:cubicBezTo>
                  <a:cubicBezTo>
                    <a:pt x="678" y="267"/>
                    <a:pt x="676" y="265"/>
                    <a:pt x="676" y="264"/>
                  </a:cubicBezTo>
                  <a:cubicBezTo>
                    <a:pt x="675" y="263"/>
                    <a:pt x="675" y="262"/>
                    <a:pt x="675" y="261"/>
                  </a:cubicBezTo>
                  <a:cubicBezTo>
                    <a:pt x="675" y="260"/>
                    <a:pt x="676" y="257"/>
                    <a:pt x="677" y="256"/>
                  </a:cubicBezTo>
                  <a:cubicBezTo>
                    <a:pt x="677" y="256"/>
                    <a:pt x="679" y="254"/>
                    <a:pt x="679" y="253"/>
                  </a:cubicBezTo>
                  <a:cubicBezTo>
                    <a:pt x="679" y="252"/>
                    <a:pt x="679" y="250"/>
                    <a:pt x="679" y="250"/>
                  </a:cubicBezTo>
                  <a:cubicBezTo>
                    <a:pt x="678" y="248"/>
                    <a:pt x="676" y="247"/>
                    <a:pt x="675" y="246"/>
                  </a:cubicBezTo>
                  <a:cubicBezTo>
                    <a:pt x="674" y="244"/>
                    <a:pt x="672" y="241"/>
                    <a:pt x="671" y="239"/>
                  </a:cubicBezTo>
                  <a:cubicBezTo>
                    <a:pt x="671" y="237"/>
                    <a:pt x="670" y="234"/>
                    <a:pt x="669" y="232"/>
                  </a:cubicBezTo>
                  <a:cubicBezTo>
                    <a:pt x="669" y="231"/>
                    <a:pt x="669" y="227"/>
                    <a:pt x="668" y="226"/>
                  </a:cubicBezTo>
                  <a:cubicBezTo>
                    <a:pt x="667" y="224"/>
                    <a:pt x="665" y="223"/>
                    <a:pt x="664" y="222"/>
                  </a:cubicBezTo>
                  <a:cubicBezTo>
                    <a:pt x="661" y="220"/>
                    <a:pt x="657" y="216"/>
                    <a:pt x="655" y="214"/>
                  </a:cubicBezTo>
                  <a:cubicBezTo>
                    <a:pt x="653" y="212"/>
                    <a:pt x="649" y="209"/>
                    <a:pt x="647" y="208"/>
                  </a:cubicBezTo>
                  <a:cubicBezTo>
                    <a:pt x="645" y="207"/>
                    <a:pt x="641" y="204"/>
                    <a:pt x="639" y="203"/>
                  </a:cubicBezTo>
                  <a:cubicBezTo>
                    <a:pt x="636" y="202"/>
                    <a:pt x="632" y="201"/>
                    <a:pt x="630" y="200"/>
                  </a:cubicBezTo>
                  <a:cubicBezTo>
                    <a:pt x="628" y="199"/>
                    <a:pt x="625" y="197"/>
                    <a:pt x="624" y="196"/>
                  </a:cubicBezTo>
                  <a:cubicBezTo>
                    <a:pt x="622" y="195"/>
                    <a:pt x="621" y="191"/>
                    <a:pt x="620" y="190"/>
                  </a:cubicBezTo>
                  <a:cubicBezTo>
                    <a:pt x="619" y="188"/>
                    <a:pt x="618" y="185"/>
                    <a:pt x="617" y="183"/>
                  </a:cubicBezTo>
                  <a:cubicBezTo>
                    <a:pt x="616" y="182"/>
                    <a:pt x="615" y="181"/>
                    <a:pt x="614" y="181"/>
                  </a:cubicBezTo>
                  <a:cubicBezTo>
                    <a:pt x="612" y="181"/>
                    <a:pt x="609" y="182"/>
                    <a:pt x="608" y="181"/>
                  </a:cubicBezTo>
                  <a:cubicBezTo>
                    <a:pt x="607" y="181"/>
                    <a:pt x="606" y="179"/>
                    <a:pt x="605" y="178"/>
                  </a:cubicBezTo>
                  <a:cubicBezTo>
                    <a:pt x="605" y="177"/>
                    <a:pt x="605" y="174"/>
                    <a:pt x="604" y="173"/>
                  </a:cubicBezTo>
                  <a:cubicBezTo>
                    <a:pt x="603" y="172"/>
                    <a:pt x="602" y="170"/>
                    <a:pt x="601" y="170"/>
                  </a:cubicBezTo>
                  <a:cubicBezTo>
                    <a:pt x="599" y="169"/>
                    <a:pt x="597" y="167"/>
                    <a:pt x="595" y="166"/>
                  </a:cubicBezTo>
                  <a:cubicBezTo>
                    <a:pt x="594" y="165"/>
                    <a:pt x="592" y="162"/>
                    <a:pt x="590" y="161"/>
                  </a:cubicBezTo>
                  <a:cubicBezTo>
                    <a:pt x="589" y="160"/>
                    <a:pt x="586" y="158"/>
                    <a:pt x="585" y="157"/>
                  </a:cubicBezTo>
                  <a:cubicBezTo>
                    <a:pt x="584" y="157"/>
                    <a:pt x="581" y="155"/>
                    <a:pt x="579" y="154"/>
                  </a:cubicBezTo>
                  <a:cubicBezTo>
                    <a:pt x="578" y="154"/>
                    <a:pt x="576" y="152"/>
                    <a:pt x="576" y="151"/>
                  </a:cubicBezTo>
                  <a:cubicBezTo>
                    <a:pt x="575" y="149"/>
                    <a:pt x="575" y="147"/>
                    <a:pt x="576" y="145"/>
                  </a:cubicBezTo>
                  <a:cubicBezTo>
                    <a:pt x="576" y="144"/>
                    <a:pt x="577" y="141"/>
                    <a:pt x="576" y="140"/>
                  </a:cubicBezTo>
                  <a:cubicBezTo>
                    <a:pt x="576" y="139"/>
                    <a:pt x="574" y="137"/>
                    <a:pt x="574" y="137"/>
                  </a:cubicBezTo>
                  <a:cubicBezTo>
                    <a:pt x="572" y="136"/>
                    <a:pt x="570" y="135"/>
                    <a:pt x="568" y="135"/>
                  </a:cubicBezTo>
                  <a:cubicBezTo>
                    <a:pt x="567" y="134"/>
                    <a:pt x="564" y="131"/>
                    <a:pt x="563" y="129"/>
                  </a:cubicBezTo>
                  <a:cubicBezTo>
                    <a:pt x="563" y="128"/>
                    <a:pt x="562" y="126"/>
                    <a:pt x="562" y="124"/>
                  </a:cubicBezTo>
                  <a:cubicBezTo>
                    <a:pt x="562" y="123"/>
                    <a:pt x="564" y="122"/>
                    <a:pt x="565" y="121"/>
                  </a:cubicBezTo>
                  <a:cubicBezTo>
                    <a:pt x="565" y="121"/>
                    <a:pt x="566" y="119"/>
                    <a:pt x="566" y="119"/>
                  </a:cubicBezTo>
                  <a:cubicBezTo>
                    <a:pt x="567" y="117"/>
                    <a:pt x="567" y="115"/>
                    <a:pt x="566" y="113"/>
                  </a:cubicBezTo>
                  <a:cubicBezTo>
                    <a:pt x="566" y="112"/>
                    <a:pt x="563" y="111"/>
                    <a:pt x="562" y="110"/>
                  </a:cubicBezTo>
                  <a:cubicBezTo>
                    <a:pt x="561" y="109"/>
                    <a:pt x="559" y="106"/>
                    <a:pt x="558" y="105"/>
                  </a:cubicBezTo>
                  <a:cubicBezTo>
                    <a:pt x="557" y="104"/>
                    <a:pt x="556" y="102"/>
                    <a:pt x="556" y="100"/>
                  </a:cubicBezTo>
                  <a:cubicBezTo>
                    <a:pt x="555" y="99"/>
                    <a:pt x="556" y="97"/>
                    <a:pt x="556" y="96"/>
                  </a:cubicBezTo>
                  <a:cubicBezTo>
                    <a:pt x="555" y="94"/>
                    <a:pt x="554" y="91"/>
                    <a:pt x="553" y="89"/>
                  </a:cubicBezTo>
                  <a:cubicBezTo>
                    <a:pt x="552" y="87"/>
                    <a:pt x="550" y="81"/>
                    <a:pt x="550" y="79"/>
                  </a:cubicBezTo>
                  <a:cubicBezTo>
                    <a:pt x="550" y="76"/>
                    <a:pt x="550" y="69"/>
                    <a:pt x="550" y="66"/>
                  </a:cubicBezTo>
                  <a:cubicBezTo>
                    <a:pt x="550" y="63"/>
                    <a:pt x="551" y="57"/>
                    <a:pt x="551" y="55"/>
                  </a:cubicBezTo>
                  <a:cubicBezTo>
                    <a:pt x="552" y="52"/>
                    <a:pt x="553" y="48"/>
                    <a:pt x="554" y="45"/>
                  </a:cubicBezTo>
                  <a:cubicBezTo>
                    <a:pt x="555" y="44"/>
                    <a:pt x="556" y="41"/>
                    <a:pt x="558" y="40"/>
                  </a:cubicBezTo>
                  <a:cubicBezTo>
                    <a:pt x="556" y="39"/>
                    <a:pt x="554" y="38"/>
                    <a:pt x="553" y="38"/>
                  </a:cubicBezTo>
                  <a:cubicBezTo>
                    <a:pt x="552" y="38"/>
                    <a:pt x="551" y="38"/>
                    <a:pt x="550" y="38"/>
                  </a:cubicBezTo>
                  <a:cubicBezTo>
                    <a:pt x="549" y="37"/>
                    <a:pt x="549" y="35"/>
                    <a:pt x="548" y="35"/>
                  </a:cubicBezTo>
                  <a:cubicBezTo>
                    <a:pt x="548" y="34"/>
                    <a:pt x="545" y="34"/>
                    <a:pt x="544" y="33"/>
                  </a:cubicBezTo>
                  <a:cubicBezTo>
                    <a:pt x="543" y="32"/>
                    <a:pt x="545" y="30"/>
                    <a:pt x="544" y="29"/>
                  </a:cubicBezTo>
                  <a:cubicBezTo>
                    <a:pt x="544" y="28"/>
                    <a:pt x="543" y="26"/>
                    <a:pt x="543" y="25"/>
                  </a:cubicBezTo>
                  <a:cubicBezTo>
                    <a:pt x="542" y="25"/>
                    <a:pt x="540" y="25"/>
                    <a:pt x="539" y="25"/>
                  </a:cubicBezTo>
                  <a:cubicBezTo>
                    <a:pt x="538" y="25"/>
                    <a:pt x="536" y="25"/>
                    <a:pt x="536" y="24"/>
                  </a:cubicBezTo>
                  <a:cubicBezTo>
                    <a:pt x="535" y="23"/>
                    <a:pt x="536" y="20"/>
                    <a:pt x="535" y="19"/>
                  </a:cubicBezTo>
                  <a:cubicBezTo>
                    <a:pt x="535" y="18"/>
                    <a:pt x="532" y="19"/>
                    <a:pt x="532" y="19"/>
                  </a:cubicBezTo>
                  <a:cubicBezTo>
                    <a:pt x="531" y="18"/>
                    <a:pt x="530" y="15"/>
                    <a:pt x="530" y="14"/>
                  </a:cubicBezTo>
                  <a:cubicBezTo>
                    <a:pt x="530" y="13"/>
                    <a:pt x="529" y="11"/>
                    <a:pt x="528" y="11"/>
                  </a:cubicBezTo>
                  <a:cubicBezTo>
                    <a:pt x="527" y="10"/>
                    <a:pt x="525" y="11"/>
                    <a:pt x="523" y="10"/>
                  </a:cubicBezTo>
                  <a:cubicBezTo>
                    <a:pt x="522" y="10"/>
                    <a:pt x="521" y="9"/>
                    <a:pt x="520" y="8"/>
                  </a:cubicBezTo>
                  <a:cubicBezTo>
                    <a:pt x="519" y="7"/>
                    <a:pt x="520" y="3"/>
                    <a:pt x="519" y="2"/>
                  </a:cubicBezTo>
                  <a:cubicBezTo>
                    <a:pt x="518" y="1"/>
                    <a:pt x="515" y="0"/>
                    <a:pt x="515" y="0"/>
                  </a:cubicBezTo>
                  <a:cubicBezTo>
                    <a:pt x="515" y="0"/>
                    <a:pt x="471" y="6"/>
                    <a:pt x="457" y="7"/>
                  </a:cubicBezTo>
                  <a:cubicBezTo>
                    <a:pt x="426" y="11"/>
                    <a:pt x="366" y="17"/>
                    <a:pt x="336" y="20"/>
                  </a:cubicBezTo>
                  <a:cubicBezTo>
                    <a:pt x="306" y="23"/>
                    <a:pt x="245" y="27"/>
                    <a:pt x="214" y="30"/>
                  </a:cubicBezTo>
                  <a:cubicBezTo>
                    <a:pt x="200" y="31"/>
                    <a:pt x="171" y="34"/>
                    <a:pt x="156" y="35"/>
                  </a:cubicBezTo>
                  <a:cubicBezTo>
                    <a:pt x="141" y="35"/>
                    <a:pt x="112" y="36"/>
                    <a:pt x="97" y="37"/>
                  </a:cubicBezTo>
                  <a:cubicBezTo>
                    <a:pt x="77" y="37"/>
                    <a:pt x="27" y="39"/>
                    <a:pt x="0" y="39"/>
                  </a:cubicBezTo>
                  <a:cubicBezTo>
                    <a:pt x="1" y="40"/>
                    <a:pt x="2" y="41"/>
                    <a:pt x="3" y="42"/>
                  </a:cubicBezTo>
                  <a:cubicBezTo>
                    <a:pt x="3" y="42"/>
                    <a:pt x="3" y="42"/>
                    <a:pt x="3" y="42"/>
                  </a:cubicBezTo>
                  <a:cubicBezTo>
                    <a:pt x="5" y="43"/>
                    <a:pt x="6" y="45"/>
                    <a:pt x="7" y="47"/>
                  </a:cubicBezTo>
                  <a:cubicBezTo>
                    <a:pt x="7" y="50"/>
                    <a:pt x="6" y="54"/>
                    <a:pt x="5" y="55"/>
                  </a:cubicBezTo>
                  <a:cubicBezTo>
                    <a:pt x="4" y="57"/>
                    <a:pt x="2" y="57"/>
                    <a:pt x="1" y="58"/>
                  </a:cubicBezTo>
                  <a:cubicBezTo>
                    <a:pt x="1" y="58"/>
                    <a:pt x="1" y="58"/>
                    <a:pt x="1" y="58"/>
                  </a:cubicBezTo>
                  <a:cubicBezTo>
                    <a:pt x="2" y="58"/>
                    <a:pt x="4" y="59"/>
                    <a:pt x="5" y="60"/>
                  </a:cubicBezTo>
                  <a:cubicBezTo>
                    <a:pt x="7" y="62"/>
                    <a:pt x="7" y="65"/>
                    <a:pt x="7" y="67"/>
                  </a:cubicBezTo>
                  <a:cubicBezTo>
                    <a:pt x="7" y="68"/>
                    <a:pt x="6" y="69"/>
                    <a:pt x="6" y="70"/>
                  </a:cubicBezTo>
                  <a:cubicBezTo>
                    <a:pt x="6" y="70"/>
                    <a:pt x="6" y="70"/>
                    <a:pt x="6" y="70"/>
                  </a:cubicBezTo>
                  <a:cubicBezTo>
                    <a:pt x="6" y="70"/>
                    <a:pt x="6" y="70"/>
                    <a:pt x="6" y="70"/>
                  </a:cubicBezTo>
                  <a:cubicBezTo>
                    <a:pt x="6" y="71"/>
                    <a:pt x="6" y="71"/>
                    <a:pt x="7" y="72"/>
                  </a:cubicBezTo>
                  <a:cubicBezTo>
                    <a:pt x="7" y="73"/>
                    <a:pt x="7" y="73"/>
                    <a:pt x="7" y="74"/>
                  </a:cubicBezTo>
                  <a:cubicBezTo>
                    <a:pt x="7" y="74"/>
                    <a:pt x="7" y="74"/>
                    <a:pt x="7" y="75"/>
                  </a:cubicBezTo>
                  <a:cubicBezTo>
                    <a:pt x="8" y="75"/>
                    <a:pt x="8" y="75"/>
                    <a:pt x="8" y="75"/>
                  </a:cubicBezTo>
                  <a:cubicBezTo>
                    <a:pt x="9" y="76"/>
                    <a:pt x="11" y="77"/>
                    <a:pt x="11" y="80"/>
                  </a:cubicBezTo>
                  <a:cubicBezTo>
                    <a:pt x="11" y="81"/>
                    <a:pt x="11" y="82"/>
                    <a:pt x="11" y="82"/>
                  </a:cubicBezTo>
                  <a:cubicBezTo>
                    <a:pt x="12" y="83"/>
                    <a:pt x="13" y="84"/>
                    <a:pt x="14" y="84"/>
                  </a:cubicBezTo>
                  <a:cubicBezTo>
                    <a:pt x="16" y="84"/>
                    <a:pt x="18" y="85"/>
                    <a:pt x="19" y="87"/>
                  </a:cubicBezTo>
                  <a:cubicBezTo>
                    <a:pt x="21" y="89"/>
                    <a:pt x="20" y="91"/>
                    <a:pt x="20" y="92"/>
                  </a:cubicBezTo>
                  <a:cubicBezTo>
                    <a:pt x="20" y="93"/>
                    <a:pt x="20" y="93"/>
                    <a:pt x="20" y="93"/>
                  </a:cubicBezTo>
                  <a:cubicBezTo>
                    <a:pt x="20" y="93"/>
                    <a:pt x="20" y="93"/>
                    <a:pt x="20" y="93"/>
                  </a:cubicBezTo>
                  <a:cubicBezTo>
                    <a:pt x="21" y="92"/>
                    <a:pt x="22" y="92"/>
                    <a:pt x="23" y="92"/>
                  </a:cubicBezTo>
                  <a:cubicBezTo>
                    <a:pt x="24" y="92"/>
                    <a:pt x="24" y="92"/>
                    <a:pt x="25" y="92"/>
                  </a:cubicBezTo>
                  <a:cubicBezTo>
                    <a:pt x="27" y="93"/>
                    <a:pt x="29" y="95"/>
                    <a:pt x="30" y="97"/>
                  </a:cubicBezTo>
                  <a:cubicBezTo>
                    <a:pt x="32" y="99"/>
                    <a:pt x="32" y="103"/>
                    <a:pt x="32" y="104"/>
                  </a:cubicBezTo>
                  <a:cubicBezTo>
                    <a:pt x="32" y="105"/>
                    <a:pt x="31" y="106"/>
                    <a:pt x="31" y="106"/>
                  </a:cubicBezTo>
                  <a:cubicBezTo>
                    <a:pt x="31" y="107"/>
                    <a:pt x="32" y="107"/>
                    <a:pt x="33" y="108"/>
                  </a:cubicBezTo>
                  <a:cubicBezTo>
                    <a:pt x="34" y="109"/>
                    <a:pt x="35" y="110"/>
                    <a:pt x="36" y="111"/>
                  </a:cubicBezTo>
                  <a:cubicBezTo>
                    <a:pt x="36" y="112"/>
                    <a:pt x="37" y="113"/>
                    <a:pt x="37" y="113"/>
                  </a:cubicBezTo>
                  <a:cubicBezTo>
                    <a:pt x="38" y="114"/>
                    <a:pt x="39" y="114"/>
                    <a:pt x="41" y="115"/>
                  </a:cubicBezTo>
                  <a:cubicBezTo>
                    <a:pt x="42" y="117"/>
                    <a:pt x="44" y="121"/>
                    <a:pt x="44" y="123"/>
                  </a:cubicBezTo>
                  <a:cubicBezTo>
                    <a:pt x="45" y="126"/>
                    <a:pt x="44" y="128"/>
                    <a:pt x="43" y="130"/>
                  </a:cubicBezTo>
                  <a:cubicBezTo>
                    <a:pt x="43" y="130"/>
                    <a:pt x="44" y="130"/>
                    <a:pt x="45" y="130"/>
                  </a:cubicBezTo>
                  <a:cubicBezTo>
                    <a:pt x="45" y="130"/>
                    <a:pt x="45" y="130"/>
                    <a:pt x="46" y="130"/>
                  </a:cubicBezTo>
                  <a:cubicBezTo>
                    <a:pt x="46" y="130"/>
                    <a:pt x="46" y="130"/>
                    <a:pt x="46" y="130"/>
                  </a:cubicBezTo>
                  <a:cubicBezTo>
                    <a:pt x="48" y="131"/>
                    <a:pt x="50" y="133"/>
                    <a:pt x="51" y="133"/>
                  </a:cubicBezTo>
                  <a:cubicBezTo>
                    <a:pt x="52" y="134"/>
                    <a:pt x="52" y="136"/>
                    <a:pt x="53" y="137"/>
                  </a:cubicBezTo>
                  <a:cubicBezTo>
                    <a:pt x="53" y="137"/>
                    <a:pt x="53" y="137"/>
                    <a:pt x="53" y="138"/>
                  </a:cubicBezTo>
                  <a:cubicBezTo>
                    <a:pt x="55" y="140"/>
                    <a:pt x="55" y="140"/>
                    <a:pt x="55" y="140"/>
                  </a:cubicBezTo>
                  <a:cubicBezTo>
                    <a:pt x="55" y="140"/>
                    <a:pt x="55" y="140"/>
                    <a:pt x="55" y="140"/>
                  </a:cubicBezTo>
                  <a:cubicBezTo>
                    <a:pt x="57" y="140"/>
                    <a:pt x="57" y="140"/>
                    <a:pt x="57" y="140"/>
                  </a:cubicBezTo>
                  <a:cubicBezTo>
                    <a:pt x="58" y="141"/>
                    <a:pt x="59" y="142"/>
                    <a:pt x="60" y="142"/>
                  </a:cubicBezTo>
                  <a:cubicBezTo>
                    <a:pt x="60" y="143"/>
                    <a:pt x="61" y="143"/>
                    <a:pt x="61" y="144"/>
                  </a:cubicBezTo>
                  <a:cubicBezTo>
                    <a:pt x="62" y="144"/>
                    <a:pt x="64" y="144"/>
                    <a:pt x="65" y="145"/>
                  </a:cubicBezTo>
                  <a:cubicBezTo>
                    <a:pt x="67" y="147"/>
                    <a:pt x="69" y="150"/>
                    <a:pt x="69" y="151"/>
                  </a:cubicBezTo>
                  <a:cubicBezTo>
                    <a:pt x="69" y="151"/>
                    <a:pt x="69" y="151"/>
                    <a:pt x="70" y="152"/>
                  </a:cubicBezTo>
                  <a:cubicBezTo>
                    <a:pt x="70" y="152"/>
                    <a:pt x="71" y="151"/>
                    <a:pt x="72" y="151"/>
                  </a:cubicBezTo>
                  <a:cubicBezTo>
                    <a:pt x="73" y="151"/>
                    <a:pt x="73" y="151"/>
                    <a:pt x="74" y="152"/>
                  </a:cubicBezTo>
                  <a:cubicBezTo>
                    <a:pt x="77" y="153"/>
                    <a:pt x="78" y="155"/>
                    <a:pt x="79" y="157"/>
                  </a:cubicBezTo>
                  <a:cubicBezTo>
                    <a:pt x="79" y="157"/>
                    <a:pt x="79" y="157"/>
                    <a:pt x="79" y="157"/>
                  </a:cubicBezTo>
                  <a:cubicBezTo>
                    <a:pt x="79" y="158"/>
                    <a:pt x="81" y="158"/>
                    <a:pt x="81" y="158"/>
                  </a:cubicBezTo>
                  <a:cubicBezTo>
                    <a:pt x="81" y="158"/>
                    <a:pt x="81" y="158"/>
                    <a:pt x="81" y="158"/>
                  </a:cubicBezTo>
                  <a:cubicBezTo>
                    <a:pt x="82" y="158"/>
                    <a:pt x="83" y="158"/>
                    <a:pt x="84" y="158"/>
                  </a:cubicBezTo>
                  <a:cubicBezTo>
                    <a:pt x="84" y="158"/>
                    <a:pt x="84" y="158"/>
                    <a:pt x="84" y="158"/>
                  </a:cubicBezTo>
                  <a:cubicBezTo>
                    <a:pt x="84" y="158"/>
                    <a:pt x="84" y="158"/>
                    <a:pt x="84" y="158"/>
                  </a:cubicBezTo>
                  <a:cubicBezTo>
                    <a:pt x="84" y="157"/>
                    <a:pt x="84" y="154"/>
                    <a:pt x="86" y="153"/>
                  </a:cubicBezTo>
                  <a:cubicBezTo>
                    <a:pt x="87" y="152"/>
                    <a:pt x="88" y="151"/>
                    <a:pt x="91" y="151"/>
                  </a:cubicBezTo>
                  <a:cubicBezTo>
                    <a:pt x="91" y="151"/>
                    <a:pt x="92" y="151"/>
                    <a:pt x="92" y="151"/>
                  </a:cubicBezTo>
                  <a:cubicBezTo>
                    <a:pt x="93" y="151"/>
                    <a:pt x="94" y="150"/>
                    <a:pt x="94" y="150"/>
                  </a:cubicBezTo>
                  <a:cubicBezTo>
                    <a:pt x="96" y="150"/>
                    <a:pt x="97" y="150"/>
                    <a:pt x="98" y="150"/>
                  </a:cubicBezTo>
                  <a:cubicBezTo>
                    <a:pt x="99" y="150"/>
                    <a:pt x="100" y="150"/>
                    <a:pt x="101" y="150"/>
                  </a:cubicBezTo>
                  <a:cubicBezTo>
                    <a:pt x="103" y="151"/>
                    <a:pt x="107" y="154"/>
                    <a:pt x="107" y="157"/>
                  </a:cubicBezTo>
                  <a:cubicBezTo>
                    <a:pt x="107" y="158"/>
                    <a:pt x="107" y="159"/>
                    <a:pt x="107" y="160"/>
                  </a:cubicBezTo>
                  <a:cubicBezTo>
                    <a:pt x="108" y="160"/>
                    <a:pt x="111" y="161"/>
                    <a:pt x="112" y="163"/>
                  </a:cubicBezTo>
                  <a:cubicBezTo>
                    <a:pt x="114" y="164"/>
                    <a:pt x="115" y="167"/>
                    <a:pt x="115" y="169"/>
                  </a:cubicBezTo>
                  <a:cubicBezTo>
                    <a:pt x="115" y="171"/>
                    <a:pt x="114" y="172"/>
                    <a:pt x="114" y="174"/>
                  </a:cubicBezTo>
                  <a:cubicBezTo>
                    <a:pt x="117" y="175"/>
                    <a:pt x="118" y="180"/>
                    <a:pt x="118" y="180"/>
                  </a:cubicBezTo>
                  <a:cubicBezTo>
                    <a:pt x="118" y="182"/>
                    <a:pt x="118" y="185"/>
                    <a:pt x="117" y="186"/>
                  </a:cubicBezTo>
                  <a:cubicBezTo>
                    <a:pt x="116" y="188"/>
                    <a:pt x="114" y="191"/>
                    <a:pt x="111" y="192"/>
                  </a:cubicBezTo>
                  <a:cubicBezTo>
                    <a:pt x="110" y="192"/>
                    <a:pt x="109" y="192"/>
                    <a:pt x="107" y="192"/>
                  </a:cubicBezTo>
                  <a:cubicBezTo>
                    <a:pt x="106" y="192"/>
                    <a:pt x="105" y="192"/>
                    <a:pt x="103" y="192"/>
                  </a:cubicBezTo>
                  <a:cubicBezTo>
                    <a:pt x="103" y="192"/>
                    <a:pt x="103" y="193"/>
                    <a:pt x="103" y="193"/>
                  </a:cubicBezTo>
                  <a:cubicBezTo>
                    <a:pt x="103" y="194"/>
                    <a:pt x="102" y="198"/>
                    <a:pt x="100" y="199"/>
                  </a:cubicBezTo>
                  <a:cubicBezTo>
                    <a:pt x="99" y="200"/>
                    <a:pt x="98" y="200"/>
                    <a:pt x="96" y="200"/>
                  </a:cubicBezTo>
                  <a:cubicBezTo>
                    <a:pt x="95" y="200"/>
                    <a:pt x="94" y="200"/>
                    <a:pt x="94" y="200"/>
                  </a:cubicBezTo>
                  <a:cubicBezTo>
                    <a:pt x="94" y="200"/>
                    <a:pt x="94" y="200"/>
                    <a:pt x="94" y="200"/>
                  </a:cubicBezTo>
                  <a:cubicBezTo>
                    <a:pt x="94" y="200"/>
                    <a:pt x="93" y="200"/>
                    <a:pt x="93" y="201"/>
                  </a:cubicBezTo>
                  <a:cubicBezTo>
                    <a:pt x="93" y="201"/>
                    <a:pt x="93" y="202"/>
                    <a:pt x="92" y="203"/>
                  </a:cubicBezTo>
                  <a:cubicBezTo>
                    <a:pt x="92" y="203"/>
                    <a:pt x="92" y="203"/>
                    <a:pt x="92" y="204"/>
                  </a:cubicBezTo>
                  <a:cubicBezTo>
                    <a:pt x="93" y="205"/>
                    <a:pt x="95" y="206"/>
                    <a:pt x="95" y="208"/>
                  </a:cubicBezTo>
                  <a:cubicBezTo>
                    <a:pt x="96" y="211"/>
                    <a:pt x="93" y="216"/>
                    <a:pt x="90" y="217"/>
                  </a:cubicBezTo>
                  <a:cubicBezTo>
                    <a:pt x="90" y="218"/>
                    <a:pt x="89" y="218"/>
                    <a:pt x="88" y="218"/>
                  </a:cubicBezTo>
                  <a:cubicBezTo>
                    <a:pt x="87" y="218"/>
                    <a:pt x="87" y="218"/>
                    <a:pt x="86" y="218"/>
                  </a:cubicBezTo>
                  <a:cubicBezTo>
                    <a:pt x="86" y="218"/>
                    <a:pt x="87" y="219"/>
                    <a:pt x="87" y="219"/>
                  </a:cubicBezTo>
                  <a:cubicBezTo>
                    <a:pt x="87" y="219"/>
                    <a:pt x="87" y="219"/>
                    <a:pt x="88" y="219"/>
                  </a:cubicBezTo>
                  <a:cubicBezTo>
                    <a:pt x="88" y="220"/>
                    <a:pt x="89" y="220"/>
                    <a:pt x="90" y="221"/>
                  </a:cubicBezTo>
                  <a:cubicBezTo>
                    <a:pt x="91" y="221"/>
                    <a:pt x="92" y="223"/>
                    <a:pt x="93" y="224"/>
                  </a:cubicBezTo>
                  <a:cubicBezTo>
                    <a:pt x="94" y="225"/>
                    <a:pt x="94" y="226"/>
                    <a:pt x="95" y="227"/>
                  </a:cubicBezTo>
                  <a:cubicBezTo>
                    <a:pt x="95" y="228"/>
                    <a:pt x="95" y="228"/>
                    <a:pt x="95" y="229"/>
                  </a:cubicBezTo>
                  <a:cubicBezTo>
                    <a:pt x="95" y="229"/>
                    <a:pt x="95" y="229"/>
                    <a:pt x="95" y="229"/>
                  </a:cubicBezTo>
                  <a:cubicBezTo>
                    <a:pt x="95" y="229"/>
                    <a:pt x="95" y="229"/>
                    <a:pt x="96" y="229"/>
                  </a:cubicBezTo>
                  <a:cubicBezTo>
                    <a:pt x="97" y="229"/>
                    <a:pt x="98" y="229"/>
                    <a:pt x="100" y="230"/>
                  </a:cubicBezTo>
                  <a:cubicBezTo>
                    <a:pt x="102" y="231"/>
                    <a:pt x="103" y="233"/>
                    <a:pt x="103" y="235"/>
                  </a:cubicBezTo>
                  <a:cubicBezTo>
                    <a:pt x="103" y="235"/>
                    <a:pt x="103" y="235"/>
                    <a:pt x="103" y="236"/>
                  </a:cubicBezTo>
                  <a:cubicBezTo>
                    <a:pt x="104" y="236"/>
                    <a:pt x="106" y="236"/>
                    <a:pt x="107" y="238"/>
                  </a:cubicBezTo>
                  <a:cubicBezTo>
                    <a:pt x="107" y="238"/>
                    <a:pt x="108" y="239"/>
                    <a:pt x="108" y="239"/>
                  </a:cubicBezTo>
                  <a:cubicBezTo>
                    <a:pt x="109" y="239"/>
                    <a:pt x="109" y="239"/>
                    <a:pt x="110" y="239"/>
                  </a:cubicBezTo>
                  <a:cubicBezTo>
                    <a:pt x="110" y="239"/>
                    <a:pt x="110" y="239"/>
                    <a:pt x="111" y="239"/>
                  </a:cubicBezTo>
                  <a:cubicBezTo>
                    <a:pt x="113" y="239"/>
                    <a:pt x="115" y="240"/>
                    <a:pt x="117" y="241"/>
                  </a:cubicBezTo>
                  <a:cubicBezTo>
                    <a:pt x="118" y="243"/>
                    <a:pt x="121" y="247"/>
                    <a:pt x="119" y="251"/>
                  </a:cubicBezTo>
                  <a:cubicBezTo>
                    <a:pt x="118" y="253"/>
                    <a:pt x="117" y="254"/>
                    <a:pt x="115" y="255"/>
                  </a:cubicBezTo>
                  <a:cubicBezTo>
                    <a:pt x="115" y="256"/>
                    <a:pt x="115" y="257"/>
                    <a:pt x="116" y="258"/>
                  </a:cubicBezTo>
                  <a:cubicBezTo>
                    <a:pt x="116" y="258"/>
                    <a:pt x="116" y="259"/>
                    <a:pt x="116" y="259"/>
                  </a:cubicBezTo>
                  <a:cubicBezTo>
                    <a:pt x="116" y="259"/>
                    <a:pt x="116" y="259"/>
                    <a:pt x="117" y="259"/>
                  </a:cubicBezTo>
                  <a:cubicBezTo>
                    <a:pt x="117" y="259"/>
                    <a:pt x="118" y="259"/>
                    <a:pt x="120" y="260"/>
                  </a:cubicBezTo>
                  <a:cubicBezTo>
                    <a:pt x="121" y="260"/>
                    <a:pt x="123" y="262"/>
                    <a:pt x="125" y="263"/>
                  </a:cubicBezTo>
                  <a:cubicBezTo>
                    <a:pt x="126" y="265"/>
                    <a:pt x="127" y="268"/>
                    <a:pt x="128" y="270"/>
                  </a:cubicBezTo>
                  <a:cubicBezTo>
                    <a:pt x="128" y="270"/>
                    <a:pt x="128" y="271"/>
                    <a:pt x="128" y="271"/>
                  </a:cubicBezTo>
                  <a:cubicBezTo>
                    <a:pt x="128" y="271"/>
                    <a:pt x="129" y="271"/>
                    <a:pt x="129" y="272"/>
                  </a:cubicBezTo>
                  <a:cubicBezTo>
                    <a:pt x="131" y="273"/>
                    <a:pt x="133" y="275"/>
                    <a:pt x="133" y="276"/>
                  </a:cubicBezTo>
                  <a:cubicBezTo>
                    <a:pt x="133" y="276"/>
                    <a:pt x="133" y="276"/>
                    <a:pt x="134" y="277"/>
                  </a:cubicBezTo>
                  <a:cubicBezTo>
                    <a:pt x="134" y="277"/>
                    <a:pt x="134" y="277"/>
                    <a:pt x="135" y="278"/>
                  </a:cubicBezTo>
                  <a:cubicBezTo>
                    <a:pt x="135" y="278"/>
                    <a:pt x="135" y="278"/>
                    <a:pt x="135" y="278"/>
                  </a:cubicBezTo>
                  <a:cubicBezTo>
                    <a:pt x="135" y="277"/>
                    <a:pt x="136" y="276"/>
                    <a:pt x="136" y="276"/>
                  </a:cubicBezTo>
                  <a:cubicBezTo>
                    <a:pt x="137" y="276"/>
                    <a:pt x="139" y="274"/>
                    <a:pt x="142" y="274"/>
                  </a:cubicBezTo>
                  <a:cubicBezTo>
                    <a:pt x="142" y="274"/>
                    <a:pt x="142" y="274"/>
                    <a:pt x="142" y="274"/>
                  </a:cubicBezTo>
                  <a:cubicBezTo>
                    <a:pt x="142" y="274"/>
                    <a:pt x="142" y="274"/>
                    <a:pt x="142" y="274"/>
                  </a:cubicBezTo>
                  <a:cubicBezTo>
                    <a:pt x="145" y="275"/>
                    <a:pt x="147" y="276"/>
                    <a:pt x="148" y="278"/>
                  </a:cubicBezTo>
                  <a:cubicBezTo>
                    <a:pt x="148" y="278"/>
                    <a:pt x="148" y="278"/>
                    <a:pt x="149" y="278"/>
                  </a:cubicBezTo>
                  <a:cubicBezTo>
                    <a:pt x="149" y="278"/>
                    <a:pt x="149" y="278"/>
                    <a:pt x="149" y="278"/>
                  </a:cubicBezTo>
                  <a:cubicBezTo>
                    <a:pt x="150" y="277"/>
                    <a:pt x="151" y="277"/>
                    <a:pt x="152" y="277"/>
                  </a:cubicBezTo>
                  <a:cubicBezTo>
                    <a:pt x="153" y="277"/>
                    <a:pt x="154" y="278"/>
                    <a:pt x="155" y="278"/>
                  </a:cubicBezTo>
                  <a:cubicBezTo>
                    <a:pt x="157" y="279"/>
                    <a:pt x="159" y="282"/>
                    <a:pt x="159" y="284"/>
                  </a:cubicBezTo>
                  <a:cubicBezTo>
                    <a:pt x="160" y="286"/>
                    <a:pt x="159" y="288"/>
                    <a:pt x="159" y="290"/>
                  </a:cubicBezTo>
                  <a:cubicBezTo>
                    <a:pt x="158" y="290"/>
                    <a:pt x="158" y="291"/>
                    <a:pt x="157" y="292"/>
                  </a:cubicBezTo>
                  <a:cubicBezTo>
                    <a:pt x="177" y="664"/>
                    <a:pt x="177" y="664"/>
                    <a:pt x="177" y="664"/>
                  </a:cubicBezTo>
                  <a:cubicBezTo>
                    <a:pt x="182" y="745"/>
                    <a:pt x="182" y="745"/>
                    <a:pt x="182" y="745"/>
                  </a:cubicBezTo>
                  <a:cubicBezTo>
                    <a:pt x="357" y="733"/>
                    <a:pt x="357" y="733"/>
                    <a:pt x="357" y="733"/>
                  </a:cubicBezTo>
                  <a:cubicBezTo>
                    <a:pt x="433" y="727"/>
                    <a:pt x="433" y="727"/>
                    <a:pt x="433" y="727"/>
                  </a:cubicBezTo>
                  <a:cubicBezTo>
                    <a:pt x="523" y="720"/>
                    <a:pt x="523" y="720"/>
                    <a:pt x="523" y="720"/>
                  </a:cubicBezTo>
                  <a:cubicBezTo>
                    <a:pt x="585" y="716"/>
                    <a:pt x="585" y="716"/>
                    <a:pt x="585" y="716"/>
                  </a:cubicBezTo>
                  <a:cubicBezTo>
                    <a:pt x="785" y="696"/>
                    <a:pt x="785" y="696"/>
                    <a:pt x="785" y="696"/>
                  </a:cubicBezTo>
                  <a:cubicBezTo>
                    <a:pt x="786" y="695"/>
                    <a:pt x="790" y="695"/>
                    <a:pt x="792" y="695"/>
                  </a:cubicBezTo>
                  <a:cubicBezTo>
                    <a:pt x="793" y="695"/>
                    <a:pt x="794" y="695"/>
                    <a:pt x="794" y="695"/>
                  </a:cubicBezTo>
                  <a:cubicBezTo>
                    <a:pt x="797" y="696"/>
                    <a:pt x="801" y="698"/>
                    <a:pt x="802" y="701"/>
                  </a:cubicBezTo>
                  <a:cubicBezTo>
                    <a:pt x="803" y="703"/>
                    <a:pt x="803" y="705"/>
                    <a:pt x="803" y="707"/>
                  </a:cubicBezTo>
                  <a:cubicBezTo>
                    <a:pt x="803" y="707"/>
                    <a:pt x="803" y="707"/>
                    <a:pt x="803" y="707"/>
                  </a:cubicBezTo>
                  <a:cubicBezTo>
                    <a:pt x="804" y="708"/>
                    <a:pt x="804" y="709"/>
                    <a:pt x="805" y="709"/>
                  </a:cubicBezTo>
                  <a:cubicBezTo>
                    <a:pt x="806" y="710"/>
                    <a:pt x="808" y="711"/>
                    <a:pt x="808" y="712"/>
                  </a:cubicBezTo>
                  <a:cubicBezTo>
                    <a:pt x="810" y="712"/>
                    <a:pt x="812" y="712"/>
                    <a:pt x="814" y="713"/>
                  </a:cubicBezTo>
                  <a:cubicBezTo>
                    <a:pt x="816" y="716"/>
                    <a:pt x="817" y="720"/>
                    <a:pt x="817" y="723"/>
                  </a:cubicBezTo>
                  <a:cubicBezTo>
                    <a:pt x="816" y="724"/>
                    <a:pt x="815" y="726"/>
                    <a:pt x="814" y="727"/>
                  </a:cubicBezTo>
                  <a:cubicBezTo>
                    <a:pt x="815" y="727"/>
                    <a:pt x="816" y="729"/>
                    <a:pt x="817" y="730"/>
                  </a:cubicBezTo>
                  <a:cubicBezTo>
                    <a:pt x="817" y="730"/>
                    <a:pt x="819" y="736"/>
                    <a:pt x="817" y="740"/>
                  </a:cubicBezTo>
                  <a:cubicBezTo>
                    <a:pt x="816" y="742"/>
                    <a:pt x="814" y="743"/>
                    <a:pt x="813" y="743"/>
                  </a:cubicBezTo>
                  <a:cubicBezTo>
                    <a:pt x="812" y="743"/>
                    <a:pt x="812" y="743"/>
                    <a:pt x="812" y="743"/>
                  </a:cubicBezTo>
                  <a:cubicBezTo>
                    <a:pt x="812" y="744"/>
                    <a:pt x="811" y="744"/>
                    <a:pt x="811" y="744"/>
                  </a:cubicBezTo>
                  <a:cubicBezTo>
                    <a:pt x="811" y="744"/>
                    <a:pt x="811" y="745"/>
                    <a:pt x="811" y="745"/>
                  </a:cubicBezTo>
                  <a:cubicBezTo>
                    <a:pt x="810" y="745"/>
                    <a:pt x="810" y="746"/>
                    <a:pt x="810" y="746"/>
                  </a:cubicBezTo>
                  <a:cubicBezTo>
                    <a:pt x="810" y="748"/>
                    <a:pt x="809" y="750"/>
                    <a:pt x="808" y="751"/>
                  </a:cubicBezTo>
                  <a:cubicBezTo>
                    <a:pt x="806" y="753"/>
                    <a:pt x="804" y="754"/>
                    <a:pt x="802" y="755"/>
                  </a:cubicBezTo>
                  <a:cubicBezTo>
                    <a:pt x="802" y="755"/>
                    <a:pt x="801" y="755"/>
                    <a:pt x="800" y="756"/>
                  </a:cubicBezTo>
                  <a:cubicBezTo>
                    <a:pt x="800" y="756"/>
                    <a:pt x="799" y="757"/>
                    <a:pt x="799" y="757"/>
                  </a:cubicBezTo>
                  <a:cubicBezTo>
                    <a:pt x="799" y="758"/>
                    <a:pt x="798" y="758"/>
                    <a:pt x="798" y="758"/>
                  </a:cubicBezTo>
                  <a:cubicBezTo>
                    <a:pt x="798" y="758"/>
                    <a:pt x="798" y="759"/>
                    <a:pt x="797" y="759"/>
                  </a:cubicBezTo>
                  <a:cubicBezTo>
                    <a:pt x="797" y="760"/>
                    <a:pt x="797" y="761"/>
                    <a:pt x="797" y="762"/>
                  </a:cubicBezTo>
                  <a:cubicBezTo>
                    <a:pt x="797" y="764"/>
                    <a:pt x="795" y="767"/>
                    <a:pt x="795" y="767"/>
                  </a:cubicBezTo>
                  <a:cubicBezTo>
                    <a:pt x="794" y="769"/>
                    <a:pt x="792" y="770"/>
                    <a:pt x="791" y="771"/>
                  </a:cubicBezTo>
                  <a:cubicBezTo>
                    <a:pt x="790" y="772"/>
                    <a:pt x="790" y="772"/>
                    <a:pt x="790" y="772"/>
                  </a:cubicBezTo>
                  <a:cubicBezTo>
                    <a:pt x="789" y="773"/>
                    <a:pt x="789" y="773"/>
                    <a:pt x="788" y="774"/>
                  </a:cubicBezTo>
                  <a:cubicBezTo>
                    <a:pt x="787" y="774"/>
                    <a:pt x="786" y="775"/>
                    <a:pt x="786" y="775"/>
                  </a:cubicBezTo>
                  <a:cubicBezTo>
                    <a:pt x="786" y="775"/>
                    <a:pt x="785" y="776"/>
                    <a:pt x="785" y="778"/>
                  </a:cubicBezTo>
                  <a:cubicBezTo>
                    <a:pt x="785" y="779"/>
                    <a:pt x="785" y="779"/>
                    <a:pt x="785" y="780"/>
                  </a:cubicBezTo>
                  <a:cubicBezTo>
                    <a:pt x="784" y="781"/>
                    <a:pt x="784" y="783"/>
                    <a:pt x="784" y="784"/>
                  </a:cubicBezTo>
                  <a:cubicBezTo>
                    <a:pt x="784" y="784"/>
                    <a:pt x="784" y="785"/>
                    <a:pt x="783" y="785"/>
                  </a:cubicBezTo>
                  <a:cubicBezTo>
                    <a:pt x="871" y="775"/>
                    <a:pt x="871" y="775"/>
                    <a:pt x="871" y="775"/>
                  </a:cubicBezTo>
                  <a:cubicBezTo>
                    <a:pt x="871" y="774"/>
                    <a:pt x="871" y="772"/>
                    <a:pt x="871" y="771"/>
                  </a:cubicBezTo>
                  <a:cubicBezTo>
                    <a:pt x="871" y="770"/>
                    <a:pt x="870" y="767"/>
                    <a:pt x="871" y="766"/>
                  </a:cubicBezTo>
                  <a:cubicBezTo>
                    <a:pt x="871" y="765"/>
                    <a:pt x="872" y="764"/>
                    <a:pt x="873" y="764"/>
                  </a:cubicBezTo>
                  <a:cubicBezTo>
                    <a:pt x="875" y="762"/>
                    <a:pt x="879" y="761"/>
                    <a:pt x="880" y="760"/>
                  </a:cubicBezTo>
                  <a:cubicBezTo>
                    <a:pt x="881" y="758"/>
                    <a:pt x="882" y="756"/>
                    <a:pt x="882" y="754"/>
                  </a:cubicBezTo>
                  <a:cubicBezTo>
                    <a:pt x="882" y="753"/>
                    <a:pt x="880" y="750"/>
                    <a:pt x="878" y="749"/>
                  </a:cubicBezTo>
                  <a:cubicBezTo>
                    <a:pt x="877" y="748"/>
                    <a:pt x="875" y="747"/>
                    <a:pt x="874" y="747"/>
                  </a:cubicBezTo>
                  <a:cubicBezTo>
                    <a:pt x="872" y="746"/>
                    <a:pt x="868" y="746"/>
                    <a:pt x="867" y="745"/>
                  </a:cubicBezTo>
                  <a:cubicBezTo>
                    <a:pt x="866" y="744"/>
                    <a:pt x="863" y="743"/>
                    <a:pt x="862" y="741"/>
                  </a:cubicBezTo>
                  <a:cubicBezTo>
                    <a:pt x="862" y="740"/>
                    <a:pt x="862" y="738"/>
                    <a:pt x="863" y="738"/>
                  </a:cubicBezTo>
                  <a:cubicBezTo>
                    <a:pt x="863" y="737"/>
                    <a:pt x="866" y="736"/>
                    <a:pt x="867" y="736"/>
                  </a:cubicBezTo>
                  <a:cubicBezTo>
                    <a:pt x="868" y="736"/>
                    <a:pt x="871" y="736"/>
                    <a:pt x="872" y="736"/>
                  </a:cubicBezTo>
                  <a:cubicBezTo>
                    <a:pt x="873" y="737"/>
                    <a:pt x="875" y="738"/>
                    <a:pt x="876" y="739"/>
                  </a:cubicBezTo>
                  <a:cubicBezTo>
                    <a:pt x="877" y="739"/>
                    <a:pt x="879" y="739"/>
                    <a:pt x="881" y="738"/>
                  </a:cubicBezTo>
                  <a:cubicBezTo>
                    <a:pt x="882" y="738"/>
                    <a:pt x="884" y="736"/>
                    <a:pt x="885" y="735"/>
                  </a:cubicBezTo>
                  <a:cubicBezTo>
                    <a:pt x="885" y="734"/>
                    <a:pt x="887" y="732"/>
                    <a:pt x="887" y="731"/>
                  </a:cubicBezTo>
                  <a:cubicBezTo>
                    <a:pt x="886" y="729"/>
                    <a:pt x="884" y="728"/>
                    <a:pt x="882" y="728"/>
                  </a:cubicBezTo>
                  <a:cubicBezTo>
                    <a:pt x="881" y="727"/>
                    <a:pt x="878" y="728"/>
                    <a:pt x="877" y="728"/>
                  </a:cubicBezTo>
                  <a:cubicBezTo>
                    <a:pt x="876" y="727"/>
                    <a:pt x="874" y="727"/>
                    <a:pt x="874" y="726"/>
                  </a:cubicBezTo>
                  <a:cubicBezTo>
                    <a:pt x="873" y="725"/>
                    <a:pt x="873" y="723"/>
                    <a:pt x="873" y="722"/>
                  </a:cubicBezTo>
                  <a:cubicBezTo>
                    <a:pt x="873" y="721"/>
                    <a:pt x="875" y="720"/>
                    <a:pt x="876" y="719"/>
                  </a:cubicBezTo>
                  <a:cubicBezTo>
                    <a:pt x="878" y="719"/>
                    <a:pt x="882" y="721"/>
                    <a:pt x="884" y="721"/>
                  </a:cubicBezTo>
                  <a:cubicBezTo>
                    <a:pt x="884" y="720"/>
                    <a:pt x="886" y="719"/>
                    <a:pt x="886" y="718"/>
                  </a:cubicBezTo>
                  <a:cubicBezTo>
                    <a:pt x="887" y="717"/>
                    <a:pt x="888" y="714"/>
                    <a:pt x="888" y="712"/>
                  </a:cubicBezTo>
                  <a:cubicBezTo>
                    <a:pt x="888" y="711"/>
                    <a:pt x="885" y="709"/>
                    <a:pt x="884" y="708"/>
                  </a:cubicBezTo>
                  <a:cubicBezTo>
                    <a:pt x="884" y="707"/>
                    <a:pt x="883" y="705"/>
                    <a:pt x="883" y="704"/>
                  </a:cubicBezTo>
                  <a:cubicBezTo>
                    <a:pt x="883" y="703"/>
                    <a:pt x="883" y="702"/>
                    <a:pt x="884" y="701"/>
                  </a:cubicBezTo>
                  <a:cubicBezTo>
                    <a:pt x="884" y="700"/>
                    <a:pt x="884" y="698"/>
                    <a:pt x="884" y="697"/>
                  </a:cubicBezTo>
                  <a:cubicBezTo>
                    <a:pt x="884" y="696"/>
                    <a:pt x="883" y="694"/>
                    <a:pt x="883" y="693"/>
                  </a:cubicBezTo>
                  <a:cubicBezTo>
                    <a:pt x="882" y="692"/>
                    <a:pt x="881" y="690"/>
                    <a:pt x="880" y="689"/>
                  </a:cubicBezTo>
                  <a:cubicBezTo>
                    <a:pt x="879" y="688"/>
                    <a:pt x="877" y="687"/>
                    <a:pt x="876" y="686"/>
                  </a:cubicBezTo>
                  <a:cubicBezTo>
                    <a:pt x="876" y="685"/>
                    <a:pt x="875" y="682"/>
                    <a:pt x="875" y="681"/>
                  </a:cubicBezTo>
                  <a:cubicBezTo>
                    <a:pt x="876" y="680"/>
                    <a:pt x="877" y="678"/>
                    <a:pt x="878" y="677"/>
                  </a:cubicBezTo>
                  <a:cubicBezTo>
                    <a:pt x="879" y="677"/>
                    <a:pt x="881" y="676"/>
                    <a:pt x="881" y="676"/>
                  </a:cubicBezTo>
                  <a:cubicBezTo>
                    <a:pt x="882" y="676"/>
                    <a:pt x="885" y="676"/>
                    <a:pt x="886" y="676"/>
                  </a:cubicBezTo>
                  <a:cubicBezTo>
                    <a:pt x="887" y="677"/>
                    <a:pt x="889" y="678"/>
                    <a:pt x="890" y="679"/>
                  </a:cubicBezTo>
                  <a:cubicBezTo>
                    <a:pt x="890" y="679"/>
                    <a:pt x="891" y="681"/>
                    <a:pt x="891" y="682"/>
                  </a:cubicBezTo>
                  <a:cubicBezTo>
                    <a:pt x="891" y="683"/>
                    <a:pt x="891" y="685"/>
                    <a:pt x="891" y="686"/>
                  </a:cubicBezTo>
                  <a:cubicBezTo>
                    <a:pt x="891" y="687"/>
                    <a:pt x="890" y="689"/>
                    <a:pt x="889" y="690"/>
                  </a:cubicBezTo>
                  <a:cubicBezTo>
                    <a:pt x="889" y="690"/>
                    <a:pt x="888" y="691"/>
                    <a:pt x="888" y="692"/>
                  </a:cubicBezTo>
                  <a:cubicBezTo>
                    <a:pt x="888" y="693"/>
                    <a:pt x="888" y="694"/>
                    <a:pt x="889" y="695"/>
                  </a:cubicBezTo>
                  <a:cubicBezTo>
                    <a:pt x="889" y="696"/>
                    <a:pt x="890" y="698"/>
                    <a:pt x="892" y="699"/>
                  </a:cubicBezTo>
                  <a:cubicBezTo>
                    <a:pt x="892" y="699"/>
                    <a:pt x="894" y="698"/>
                    <a:pt x="894" y="698"/>
                  </a:cubicBezTo>
                  <a:cubicBezTo>
                    <a:pt x="895" y="697"/>
                    <a:pt x="897" y="695"/>
                    <a:pt x="898" y="694"/>
                  </a:cubicBezTo>
                  <a:cubicBezTo>
                    <a:pt x="899" y="694"/>
                    <a:pt x="899" y="692"/>
                    <a:pt x="899" y="691"/>
                  </a:cubicBezTo>
                  <a:cubicBezTo>
                    <a:pt x="899" y="690"/>
                    <a:pt x="899" y="690"/>
                    <a:pt x="899" y="689"/>
                  </a:cubicBezTo>
                  <a:cubicBezTo>
                    <a:pt x="899" y="688"/>
                    <a:pt x="899" y="685"/>
                    <a:pt x="900" y="684"/>
                  </a:cubicBezTo>
                  <a:cubicBezTo>
                    <a:pt x="900" y="682"/>
                    <a:pt x="901" y="678"/>
                    <a:pt x="901" y="676"/>
                  </a:cubicBezTo>
                  <a:cubicBezTo>
                    <a:pt x="901" y="674"/>
                    <a:pt x="900" y="670"/>
                    <a:pt x="901" y="668"/>
                  </a:cubicBezTo>
                  <a:cubicBezTo>
                    <a:pt x="901" y="667"/>
                    <a:pt x="903" y="665"/>
                    <a:pt x="904" y="665"/>
                  </a:cubicBezTo>
                  <a:cubicBezTo>
                    <a:pt x="905" y="664"/>
                    <a:pt x="907" y="664"/>
                    <a:pt x="908" y="664"/>
                  </a:cubicBezTo>
                  <a:cubicBezTo>
                    <a:pt x="909" y="664"/>
                    <a:pt x="912" y="666"/>
                    <a:pt x="912" y="667"/>
                  </a:cubicBezTo>
                  <a:cubicBezTo>
                    <a:pt x="912" y="667"/>
                    <a:pt x="913" y="670"/>
                    <a:pt x="913" y="671"/>
                  </a:cubicBezTo>
                  <a:cubicBezTo>
                    <a:pt x="915" y="672"/>
                    <a:pt x="918" y="675"/>
                    <a:pt x="920" y="675"/>
                  </a:cubicBezTo>
                  <a:cubicBezTo>
                    <a:pt x="921" y="675"/>
                    <a:pt x="923" y="674"/>
                    <a:pt x="924" y="673"/>
                  </a:cubicBezTo>
                  <a:cubicBezTo>
                    <a:pt x="925" y="672"/>
                    <a:pt x="926" y="669"/>
                    <a:pt x="926" y="667"/>
                  </a:cubicBezTo>
                  <a:cubicBezTo>
                    <a:pt x="927" y="666"/>
                    <a:pt x="927" y="663"/>
                    <a:pt x="927" y="661"/>
                  </a:cubicBezTo>
                  <a:cubicBezTo>
                    <a:pt x="928" y="660"/>
                    <a:pt x="929" y="658"/>
                    <a:pt x="929" y="657"/>
                  </a:cubicBezTo>
                  <a:cubicBezTo>
                    <a:pt x="929" y="656"/>
                    <a:pt x="929" y="653"/>
                    <a:pt x="928" y="652"/>
                  </a:cubicBezTo>
                  <a:cubicBezTo>
                    <a:pt x="927" y="651"/>
                    <a:pt x="925" y="651"/>
                    <a:pt x="924" y="650"/>
                  </a:cubicBezTo>
                  <a:cubicBezTo>
                    <a:pt x="924" y="649"/>
                    <a:pt x="923" y="647"/>
                    <a:pt x="923" y="646"/>
                  </a:cubicBezTo>
                  <a:cubicBezTo>
                    <a:pt x="923" y="645"/>
                    <a:pt x="924" y="642"/>
                    <a:pt x="926" y="641"/>
                  </a:cubicBezTo>
                  <a:cubicBezTo>
                    <a:pt x="927" y="641"/>
                    <a:pt x="930" y="640"/>
                    <a:pt x="931" y="640"/>
                  </a:cubicBezTo>
                  <a:cubicBezTo>
                    <a:pt x="932" y="640"/>
                    <a:pt x="933" y="642"/>
                    <a:pt x="934" y="641"/>
                  </a:cubicBezTo>
                  <a:cubicBezTo>
                    <a:pt x="935" y="641"/>
                    <a:pt x="936" y="639"/>
                    <a:pt x="936" y="63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8" name="Freeform 47">
              <a:extLst>
                <a:ext uri="{FF2B5EF4-FFF2-40B4-BE49-F238E27FC236}">
                  <a16:creationId xmlns:a16="http://schemas.microsoft.com/office/drawing/2014/main" id="{D1AE1CA9-CCC1-4A6C-AA53-50651FDEFEDB}"/>
                </a:ext>
              </a:extLst>
            </p:cNvPr>
            <p:cNvSpPr>
              <a:spLocks/>
            </p:cNvSpPr>
            <p:nvPr/>
          </p:nvSpPr>
          <p:spPr bwMode="auto">
            <a:xfrm>
              <a:off x="3778249" y="3819528"/>
              <a:ext cx="587375" cy="549275"/>
            </a:xfrm>
            <a:custGeom>
              <a:avLst/>
              <a:gdLst>
                <a:gd name="T0" fmla="*/ 523 w 696"/>
                <a:gd name="T1" fmla="*/ 607 h 650"/>
                <a:gd name="T2" fmla="*/ 540 w 696"/>
                <a:gd name="T3" fmla="*/ 590 h 650"/>
                <a:gd name="T4" fmla="*/ 538 w 696"/>
                <a:gd name="T5" fmla="*/ 577 h 650"/>
                <a:gd name="T6" fmla="*/ 535 w 696"/>
                <a:gd name="T7" fmla="*/ 557 h 650"/>
                <a:gd name="T8" fmla="*/ 532 w 696"/>
                <a:gd name="T9" fmla="*/ 553 h 650"/>
                <a:gd name="T10" fmla="*/ 526 w 696"/>
                <a:gd name="T11" fmla="*/ 552 h 650"/>
                <a:gd name="T12" fmla="*/ 522 w 696"/>
                <a:gd name="T13" fmla="*/ 548 h 650"/>
                <a:gd name="T14" fmla="*/ 515 w 696"/>
                <a:gd name="T15" fmla="*/ 534 h 650"/>
                <a:gd name="T16" fmla="*/ 521 w 696"/>
                <a:gd name="T17" fmla="*/ 512 h 650"/>
                <a:gd name="T18" fmla="*/ 522 w 696"/>
                <a:gd name="T19" fmla="*/ 506 h 650"/>
                <a:gd name="T20" fmla="*/ 534 w 696"/>
                <a:gd name="T21" fmla="*/ 499 h 650"/>
                <a:gd name="T22" fmla="*/ 525 w 696"/>
                <a:gd name="T23" fmla="*/ 488 h 650"/>
                <a:gd name="T24" fmla="*/ 542 w 696"/>
                <a:gd name="T25" fmla="*/ 483 h 650"/>
                <a:gd name="T26" fmla="*/ 537 w 696"/>
                <a:gd name="T27" fmla="*/ 460 h 650"/>
                <a:gd name="T28" fmla="*/ 537 w 696"/>
                <a:gd name="T29" fmla="*/ 451 h 650"/>
                <a:gd name="T30" fmla="*/ 544 w 696"/>
                <a:gd name="T31" fmla="*/ 444 h 650"/>
                <a:gd name="T32" fmla="*/ 553 w 696"/>
                <a:gd name="T33" fmla="*/ 430 h 650"/>
                <a:gd name="T34" fmla="*/ 556 w 696"/>
                <a:gd name="T35" fmla="*/ 423 h 650"/>
                <a:gd name="T36" fmla="*/ 549 w 696"/>
                <a:gd name="T37" fmla="*/ 414 h 650"/>
                <a:gd name="T38" fmla="*/ 555 w 696"/>
                <a:gd name="T39" fmla="*/ 410 h 650"/>
                <a:gd name="T40" fmla="*/ 569 w 696"/>
                <a:gd name="T41" fmla="*/ 389 h 650"/>
                <a:gd name="T42" fmla="*/ 577 w 696"/>
                <a:gd name="T43" fmla="*/ 384 h 650"/>
                <a:gd name="T44" fmla="*/ 586 w 696"/>
                <a:gd name="T45" fmla="*/ 376 h 650"/>
                <a:gd name="T46" fmla="*/ 594 w 696"/>
                <a:gd name="T47" fmla="*/ 350 h 650"/>
                <a:gd name="T48" fmla="*/ 590 w 696"/>
                <a:gd name="T49" fmla="*/ 322 h 650"/>
                <a:gd name="T50" fmla="*/ 605 w 696"/>
                <a:gd name="T51" fmla="*/ 323 h 650"/>
                <a:gd name="T52" fmla="*/ 591 w 696"/>
                <a:gd name="T53" fmla="*/ 312 h 650"/>
                <a:gd name="T54" fmla="*/ 595 w 696"/>
                <a:gd name="T55" fmla="*/ 312 h 650"/>
                <a:gd name="T56" fmla="*/ 601 w 696"/>
                <a:gd name="T57" fmla="*/ 300 h 650"/>
                <a:gd name="T58" fmla="*/ 609 w 696"/>
                <a:gd name="T59" fmla="*/ 294 h 650"/>
                <a:gd name="T60" fmla="*/ 629 w 696"/>
                <a:gd name="T61" fmla="*/ 282 h 650"/>
                <a:gd name="T62" fmla="*/ 623 w 696"/>
                <a:gd name="T63" fmla="*/ 258 h 650"/>
                <a:gd name="T64" fmla="*/ 639 w 696"/>
                <a:gd name="T65" fmla="*/ 239 h 650"/>
                <a:gd name="T66" fmla="*/ 643 w 696"/>
                <a:gd name="T67" fmla="*/ 230 h 650"/>
                <a:gd name="T68" fmla="*/ 634 w 696"/>
                <a:gd name="T69" fmla="*/ 213 h 650"/>
                <a:gd name="T70" fmla="*/ 642 w 696"/>
                <a:gd name="T71" fmla="*/ 193 h 650"/>
                <a:gd name="T72" fmla="*/ 631 w 696"/>
                <a:gd name="T73" fmla="*/ 195 h 650"/>
                <a:gd name="T74" fmla="*/ 645 w 696"/>
                <a:gd name="T75" fmla="*/ 180 h 650"/>
                <a:gd name="T76" fmla="*/ 648 w 696"/>
                <a:gd name="T77" fmla="*/ 176 h 650"/>
                <a:gd name="T78" fmla="*/ 662 w 696"/>
                <a:gd name="T79" fmla="*/ 171 h 650"/>
                <a:gd name="T80" fmla="*/ 662 w 696"/>
                <a:gd name="T81" fmla="*/ 153 h 650"/>
                <a:gd name="T82" fmla="*/ 662 w 696"/>
                <a:gd name="T83" fmla="*/ 146 h 650"/>
                <a:gd name="T84" fmla="*/ 670 w 696"/>
                <a:gd name="T85" fmla="*/ 127 h 650"/>
                <a:gd name="T86" fmla="*/ 689 w 696"/>
                <a:gd name="T87" fmla="*/ 113 h 650"/>
                <a:gd name="T88" fmla="*/ 686 w 696"/>
                <a:gd name="T89" fmla="*/ 98 h 650"/>
                <a:gd name="T90" fmla="*/ 685 w 696"/>
                <a:gd name="T91" fmla="*/ 87 h 650"/>
                <a:gd name="T92" fmla="*/ 600 w 696"/>
                <a:gd name="T93" fmla="*/ 72 h 650"/>
                <a:gd name="T94" fmla="*/ 622 w 696"/>
                <a:gd name="T95" fmla="*/ 48 h 650"/>
                <a:gd name="T96" fmla="*/ 627 w 696"/>
                <a:gd name="T97" fmla="*/ 25 h 650"/>
                <a:gd name="T98" fmla="*/ 611 w 696"/>
                <a:gd name="T99" fmla="*/ 0 h 650"/>
                <a:gd name="T100" fmla="*/ 0 w 696"/>
                <a:gd name="T101" fmla="*/ 50 h 650"/>
                <a:gd name="T102" fmla="*/ 54 w 696"/>
                <a:gd name="T103" fmla="*/ 554 h 650"/>
                <a:gd name="T104" fmla="*/ 65 w 696"/>
                <a:gd name="T105" fmla="*/ 557 h 650"/>
                <a:gd name="T106" fmla="*/ 86 w 696"/>
                <a:gd name="T107" fmla="*/ 551 h 650"/>
                <a:gd name="T108" fmla="*/ 107 w 696"/>
                <a:gd name="T109" fmla="*/ 556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96" h="650">
                  <a:moveTo>
                    <a:pt x="265" y="639"/>
                  </a:moveTo>
                  <a:cubicBezTo>
                    <a:pt x="487" y="623"/>
                    <a:pt x="487" y="623"/>
                    <a:pt x="487" y="623"/>
                  </a:cubicBezTo>
                  <a:cubicBezTo>
                    <a:pt x="536" y="620"/>
                    <a:pt x="536" y="620"/>
                    <a:pt x="536" y="620"/>
                  </a:cubicBezTo>
                  <a:cubicBezTo>
                    <a:pt x="537" y="618"/>
                    <a:pt x="538" y="616"/>
                    <a:pt x="537" y="615"/>
                  </a:cubicBezTo>
                  <a:cubicBezTo>
                    <a:pt x="537" y="614"/>
                    <a:pt x="533" y="612"/>
                    <a:pt x="532" y="611"/>
                  </a:cubicBezTo>
                  <a:cubicBezTo>
                    <a:pt x="531" y="611"/>
                    <a:pt x="528" y="610"/>
                    <a:pt x="527" y="610"/>
                  </a:cubicBezTo>
                  <a:cubicBezTo>
                    <a:pt x="526" y="609"/>
                    <a:pt x="524" y="608"/>
                    <a:pt x="523" y="607"/>
                  </a:cubicBezTo>
                  <a:cubicBezTo>
                    <a:pt x="523" y="606"/>
                    <a:pt x="523" y="603"/>
                    <a:pt x="524" y="602"/>
                  </a:cubicBezTo>
                  <a:cubicBezTo>
                    <a:pt x="524" y="601"/>
                    <a:pt x="526" y="600"/>
                    <a:pt x="528" y="600"/>
                  </a:cubicBezTo>
                  <a:cubicBezTo>
                    <a:pt x="529" y="600"/>
                    <a:pt x="530" y="601"/>
                    <a:pt x="531" y="601"/>
                  </a:cubicBezTo>
                  <a:cubicBezTo>
                    <a:pt x="533" y="601"/>
                    <a:pt x="536" y="602"/>
                    <a:pt x="537" y="602"/>
                  </a:cubicBezTo>
                  <a:cubicBezTo>
                    <a:pt x="538" y="602"/>
                    <a:pt x="539" y="600"/>
                    <a:pt x="539" y="600"/>
                  </a:cubicBezTo>
                  <a:cubicBezTo>
                    <a:pt x="540" y="598"/>
                    <a:pt x="540" y="596"/>
                    <a:pt x="540" y="594"/>
                  </a:cubicBezTo>
                  <a:cubicBezTo>
                    <a:pt x="540" y="593"/>
                    <a:pt x="540" y="591"/>
                    <a:pt x="540" y="590"/>
                  </a:cubicBezTo>
                  <a:cubicBezTo>
                    <a:pt x="539" y="589"/>
                    <a:pt x="538" y="587"/>
                    <a:pt x="539" y="586"/>
                  </a:cubicBezTo>
                  <a:cubicBezTo>
                    <a:pt x="539" y="585"/>
                    <a:pt x="542" y="585"/>
                    <a:pt x="542" y="584"/>
                  </a:cubicBezTo>
                  <a:cubicBezTo>
                    <a:pt x="543" y="583"/>
                    <a:pt x="544" y="582"/>
                    <a:pt x="544" y="581"/>
                  </a:cubicBezTo>
                  <a:cubicBezTo>
                    <a:pt x="545" y="580"/>
                    <a:pt x="546" y="578"/>
                    <a:pt x="545" y="577"/>
                  </a:cubicBezTo>
                  <a:cubicBezTo>
                    <a:pt x="545" y="576"/>
                    <a:pt x="544" y="574"/>
                    <a:pt x="544" y="574"/>
                  </a:cubicBezTo>
                  <a:cubicBezTo>
                    <a:pt x="543" y="573"/>
                    <a:pt x="541" y="573"/>
                    <a:pt x="540" y="574"/>
                  </a:cubicBezTo>
                  <a:cubicBezTo>
                    <a:pt x="539" y="574"/>
                    <a:pt x="538" y="576"/>
                    <a:pt x="538" y="577"/>
                  </a:cubicBezTo>
                  <a:cubicBezTo>
                    <a:pt x="537" y="578"/>
                    <a:pt x="537" y="581"/>
                    <a:pt x="536" y="582"/>
                  </a:cubicBezTo>
                  <a:cubicBezTo>
                    <a:pt x="535" y="582"/>
                    <a:pt x="534" y="580"/>
                    <a:pt x="533" y="579"/>
                  </a:cubicBezTo>
                  <a:cubicBezTo>
                    <a:pt x="532" y="578"/>
                    <a:pt x="532" y="576"/>
                    <a:pt x="532" y="575"/>
                  </a:cubicBezTo>
                  <a:cubicBezTo>
                    <a:pt x="531" y="574"/>
                    <a:pt x="529" y="571"/>
                    <a:pt x="529" y="569"/>
                  </a:cubicBezTo>
                  <a:cubicBezTo>
                    <a:pt x="529" y="568"/>
                    <a:pt x="529" y="565"/>
                    <a:pt x="530" y="564"/>
                  </a:cubicBezTo>
                  <a:cubicBezTo>
                    <a:pt x="530" y="563"/>
                    <a:pt x="532" y="562"/>
                    <a:pt x="533" y="561"/>
                  </a:cubicBezTo>
                  <a:cubicBezTo>
                    <a:pt x="533" y="560"/>
                    <a:pt x="534" y="558"/>
                    <a:pt x="535" y="557"/>
                  </a:cubicBezTo>
                  <a:cubicBezTo>
                    <a:pt x="536" y="556"/>
                    <a:pt x="538" y="556"/>
                    <a:pt x="538" y="555"/>
                  </a:cubicBezTo>
                  <a:cubicBezTo>
                    <a:pt x="539" y="554"/>
                    <a:pt x="540" y="552"/>
                    <a:pt x="541" y="551"/>
                  </a:cubicBezTo>
                  <a:cubicBezTo>
                    <a:pt x="541" y="550"/>
                    <a:pt x="541" y="548"/>
                    <a:pt x="540" y="547"/>
                  </a:cubicBezTo>
                  <a:cubicBezTo>
                    <a:pt x="540" y="546"/>
                    <a:pt x="538" y="545"/>
                    <a:pt x="538" y="545"/>
                  </a:cubicBezTo>
                  <a:cubicBezTo>
                    <a:pt x="537" y="545"/>
                    <a:pt x="536" y="545"/>
                    <a:pt x="535" y="546"/>
                  </a:cubicBezTo>
                  <a:cubicBezTo>
                    <a:pt x="535" y="546"/>
                    <a:pt x="534" y="549"/>
                    <a:pt x="534" y="550"/>
                  </a:cubicBezTo>
                  <a:cubicBezTo>
                    <a:pt x="534" y="551"/>
                    <a:pt x="533" y="552"/>
                    <a:pt x="532" y="553"/>
                  </a:cubicBezTo>
                  <a:cubicBezTo>
                    <a:pt x="532" y="554"/>
                    <a:pt x="530" y="556"/>
                    <a:pt x="529" y="557"/>
                  </a:cubicBezTo>
                  <a:cubicBezTo>
                    <a:pt x="528" y="558"/>
                    <a:pt x="527" y="559"/>
                    <a:pt x="526" y="560"/>
                  </a:cubicBezTo>
                  <a:cubicBezTo>
                    <a:pt x="525" y="560"/>
                    <a:pt x="523" y="560"/>
                    <a:pt x="522" y="560"/>
                  </a:cubicBezTo>
                  <a:cubicBezTo>
                    <a:pt x="521" y="560"/>
                    <a:pt x="520" y="558"/>
                    <a:pt x="519" y="557"/>
                  </a:cubicBezTo>
                  <a:cubicBezTo>
                    <a:pt x="519" y="556"/>
                    <a:pt x="519" y="554"/>
                    <a:pt x="519" y="553"/>
                  </a:cubicBezTo>
                  <a:cubicBezTo>
                    <a:pt x="520" y="552"/>
                    <a:pt x="521" y="552"/>
                    <a:pt x="522" y="552"/>
                  </a:cubicBezTo>
                  <a:cubicBezTo>
                    <a:pt x="523" y="551"/>
                    <a:pt x="525" y="552"/>
                    <a:pt x="526" y="552"/>
                  </a:cubicBezTo>
                  <a:cubicBezTo>
                    <a:pt x="526" y="551"/>
                    <a:pt x="528" y="551"/>
                    <a:pt x="528" y="550"/>
                  </a:cubicBezTo>
                  <a:cubicBezTo>
                    <a:pt x="529" y="549"/>
                    <a:pt x="529" y="548"/>
                    <a:pt x="529" y="547"/>
                  </a:cubicBezTo>
                  <a:cubicBezTo>
                    <a:pt x="529" y="546"/>
                    <a:pt x="529" y="543"/>
                    <a:pt x="529" y="542"/>
                  </a:cubicBezTo>
                  <a:cubicBezTo>
                    <a:pt x="528" y="541"/>
                    <a:pt x="527" y="540"/>
                    <a:pt x="526" y="540"/>
                  </a:cubicBezTo>
                  <a:cubicBezTo>
                    <a:pt x="525" y="540"/>
                    <a:pt x="524" y="540"/>
                    <a:pt x="523" y="540"/>
                  </a:cubicBezTo>
                  <a:cubicBezTo>
                    <a:pt x="523" y="540"/>
                    <a:pt x="523" y="542"/>
                    <a:pt x="523" y="543"/>
                  </a:cubicBezTo>
                  <a:cubicBezTo>
                    <a:pt x="523" y="544"/>
                    <a:pt x="523" y="547"/>
                    <a:pt x="522" y="548"/>
                  </a:cubicBezTo>
                  <a:cubicBezTo>
                    <a:pt x="522" y="549"/>
                    <a:pt x="520" y="549"/>
                    <a:pt x="519" y="549"/>
                  </a:cubicBezTo>
                  <a:cubicBezTo>
                    <a:pt x="518" y="550"/>
                    <a:pt x="516" y="550"/>
                    <a:pt x="515" y="550"/>
                  </a:cubicBezTo>
                  <a:cubicBezTo>
                    <a:pt x="514" y="549"/>
                    <a:pt x="515" y="547"/>
                    <a:pt x="515" y="546"/>
                  </a:cubicBezTo>
                  <a:cubicBezTo>
                    <a:pt x="515" y="545"/>
                    <a:pt x="517" y="544"/>
                    <a:pt x="518" y="543"/>
                  </a:cubicBezTo>
                  <a:cubicBezTo>
                    <a:pt x="518" y="542"/>
                    <a:pt x="519" y="541"/>
                    <a:pt x="520" y="540"/>
                  </a:cubicBezTo>
                  <a:cubicBezTo>
                    <a:pt x="520" y="539"/>
                    <a:pt x="520" y="537"/>
                    <a:pt x="519" y="537"/>
                  </a:cubicBezTo>
                  <a:cubicBezTo>
                    <a:pt x="518" y="536"/>
                    <a:pt x="516" y="534"/>
                    <a:pt x="515" y="534"/>
                  </a:cubicBezTo>
                  <a:cubicBezTo>
                    <a:pt x="514" y="533"/>
                    <a:pt x="513" y="532"/>
                    <a:pt x="512" y="531"/>
                  </a:cubicBezTo>
                  <a:cubicBezTo>
                    <a:pt x="512" y="530"/>
                    <a:pt x="513" y="527"/>
                    <a:pt x="514" y="526"/>
                  </a:cubicBezTo>
                  <a:cubicBezTo>
                    <a:pt x="515" y="525"/>
                    <a:pt x="517" y="523"/>
                    <a:pt x="519" y="523"/>
                  </a:cubicBezTo>
                  <a:cubicBezTo>
                    <a:pt x="520" y="523"/>
                    <a:pt x="523" y="524"/>
                    <a:pt x="524" y="524"/>
                  </a:cubicBezTo>
                  <a:cubicBezTo>
                    <a:pt x="525" y="523"/>
                    <a:pt x="526" y="522"/>
                    <a:pt x="526" y="521"/>
                  </a:cubicBezTo>
                  <a:cubicBezTo>
                    <a:pt x="527" y="519"/>
                    <a:pt x="525" y="516"/>
                    <a:pt x="525" y="515"/>
                  </a:cubicBezTo>
                  <a:cubicBezTo>
                    <a:pt x="524" y="514"/>
                    <a:pt x="522" y="512"/>
                    <a:pt x="521" y="512"/>
                  </a:cubicBezTo>
                  <a:cubicBezTo>
                    <a:pt x="520" y="511"/>
                    <a:pt x="517" y="513"/>
                    <a:pt x="516" y="513"/>
                  </a:cubicBezTo>
                  <a:cubicBezTo>
                    <a:pt x="515" y="513"/>
                    <a:pt x="513" y="512"/>
                    <a:pt x="512" y="511"/>
                  </a:cubicBezTo>
                  <a:cubicBezTo>
                    <a:pt x="511" y="511"/>
                    <a:pt x="510" y="509"/>
                    <a:pt x="510" y="508"/>
                  </a:cubicBezTo>
                  <a:cubicBezTo>
                    <a:pt x="510" y="506"/>
                    <a:pt x="512" y="504"/>
                    <a:pt x="513" y="503"/>
                  </a:cubicBezTo>
                  <a:cubicBezTo>
                    <a:pt x="514" y="503"/>
                    <a:pt x="516" y="502"/>
                    <a:pt x="517" y="502"/>
                  </a:cubicBezTo>
                  <a:cubicBezTo>
                    <a:pt x="518" y="502"/>
                    <a:pt x="520" y="502"/>
                    <a:pt x="521" y="503"/>
                  </a:cubicBezTo>
                  <a:cubicBezTo>
                    <a:pt x="521" y="503"/>
                    <a:pt x="522" y="505"/>
                    <a:pt x="522" y="506"/>
                  </a:cubicBezTo>
                  <a:cubicBezTo>
                    <a:pt x="523" y="507"/>
                    <a:pt x="525" y="507"/>
                    <a:pt x="526" y="508"/>
                  </a:cubicBezTo>
                  <a:cubicBezTo>
                    <a:pt x="528" y="509"/>
                    <a:pt x="530" y="511"/>
                    <a:pt x="532" y="511"/>
                  </a:cubicBezTo>
                  <a:cubicBezTo>
                    <a:pt x="533" y="510"/>
                    <a:pt x="535" y="508"/>
                    <a:pt x="536" y="508"/>
                  </a:cubicBezTo>
                  <a:cubicBezTo>
                    <a:pt x="536" y="507"/>
                    <a:pt x="538" y="507"/>
                    <a:pt x="538" y="507"/>
                  </a:cubicBezTo>
                  <a:cubicBezTo>
                    <a:pt x="539" y="506"/>
                    <a:pt x="540" y="504"/>
                    <a:pt x="540" y="503"/>
                  </a:cubicBezTo>
                  <a:cubicBezTo>
                    <a:pt x="540" y="502"/>
                    <a:pt x="538" y="501"/>
                    <a:pt x="537" y="500"/>
                  </a:cubicBezTo>
                  <a:cubicBezTo>
                    <a:pt x="536" y="500"/>
                    <a:pt x="535" y="499"/>
                    <a:pt x="534" y="499"/>
                  </a:cubicBezTo>
                  <a:cubicBezTo>
                    <a:pt x="533" y="499"/>
                    <a:pt x="532" y="501"/>
                    <a:pt x="531" y="501"/>
                  </a:cubicBezTo>
                  <a:cubicBezTo>
                    <a:pt x="530" y="502"/>
                    <a:pt x="527" y="502"/>
                    <a:pt x="526" y="502"/>
                  </a:cubicBezTo>
                  <a:cubicBezTo>
                    <a:pt x="524" y="502"/>
                    <a:pt x="522" y="500"/>
                    <a:pt x="522" y="499"/>
                  </a:cubicBezTo>
                  <a:cubicBezTo>
                    <a:pt x="521" y="498"/>
                    <a:pt x="521" y="496"/>
                    <a:pt x="520" y="495"/>
                  </a:cubicBezTo>
                  <a:cubicBezTo>
                    <a:pt x="520" y="494"/>
                    <a:pt x="520" y="491"/>
                    <a:pt x="520" y="490"/>
                  </a:cubicBezTo>
                  <a:cubicBezTo>
                    <a:pt x="520" y="489"/>
                    <a:pt x="522" y="488"/>
                    <a:pt x="522" y="488"/>
                  </a:cubicBezTo>
                  <a:cubicBezTo>
                    <a:pt x="523" y="488"/>
                    <a:pt x="525" y="488"/>
                    <a:pt x="525" y="488"/>
                  </a:cubicBezTo>
                  <a:cubicBezTo>
                    <a:pt x="526" y="488"/>
                    <a:pt x="527" y="489"/>
                    <a:pt x="527" y="490"/>
                  </a:cubicBezTo>
                  <a:cubicBezTo>
                    <a:pt x="528" y="490"/>
                    <a:pt x="530" y="489"/>
                    <a:pt x="531" y="489"/>
                  </a:cubicBezTo>
                  <a:cubicBezTo>
                    <a:pt x="532" y="489"/>
                    <a:pt x="535" y="489"/>
                    <a:pt x="536" y="489"/>
                  </a:cubicBezTo>
                  <a:cubicBezTo>
                    <a:pt x="537" y="489"/>
                    <a:pt x="539" y="490"/>
                    <a:pt x="540" y="490"/>
                  </a:cubicBezTo>
                  <a:cubicBezTo>
                    <a:pt x="541" y="490"/>
                    <a:pt x="543" y="490"/>
                    <a:pt x="543" y="489"/>
                  </a:cubicBezTo>
                  <a:cubicBezTo>
                    <a:pt x="544" y="489"/>
                    <a:pt x="544" y="487"/>
                    <a:pt x="544" y="486"/>
                  </a:cubicBezTo>
                  <a:cubicBezTo>
                    <a:pt x="544" y="485"/>
                    <a:pt x="543" y="483"/>
                    <a:pt x="542" y="483"/>
                  </a:cubicBezTo>
                  <a:cubicBezTo>
                    <a:pt x="540" y="482"/>
                    <a:pt x="537" y="483"/>
                    <a:pt x="536" y="483"/>
                  </a:cubicBezTo>
                  <a:cubicBezTo>
                    <a:pt x="535" y="482"/>
                    <a:pt x="533" y="481"/>
                    <a:pt x="532" y="480"/>
                  </a:cubicBezTo>
                  <a:cubicBezTo>
                    <a:pt x="531" y="478"/>
                    <a:pt x="530" y="475"/>
                    <a:pt x="530" y="474"/>
                  </a:cubicBezTo>
                  <a:cubicBezTo>
                    <a:pt x="530" y="472"/>
                    <a:pt x="532" y="470"/>
                    <a:pt x="533" y="469"/>
                  </a:cubicBezTo>
                  <a:cubicBezTo>
                    <a:pt x="534" y="468"/>
                    <a:pt x="537" y="468"/>
                    <a:pt x="538" y="466"/>
                  </a:cubicBezTo>
                  <a:cubicBezTo>
                    <a:pt x="539" y="466"/>
                    <a:pt x="539" y="463"/>
                    <a:pt x="538" y="462"/>
                  </a:cubicBezTo>
                  <a:cubicBezTo>
                    <a:pt x="538" y="462"/>
                    <a:pt x="537" y="460"/>
                    <a:pt x="537" y="460"/>
                  </a:cubicBezTo>
                  <a:cubicBezTo>
                    <a:pt x="536" y="459"/>
                    <a:pt x="533" y="458"/>
                    <a:pt x="532" y="458"/>
                  </a:cubicBezTo>
                  <a:cubicBezTo>
                    <a:pt x="531" y="458"/>
                    <a:pt x="528" y="459"/>
                    <a:pt x="527" y="458"/>
                  </a:cubicBezTo>
                  <a:cubicBezTo>
                    <a:pt x="527" y="458"/>
                    <a:pt x="526" y="457"/>
                    <a:pt x="526" y="456"/>
                  </a:cubicBezTo>
                  <a:cubicBezTo>
                    <a:pt x="526" y="455"/>
                    <a:pt x="526" y="453"/>
                    <a:pt x="527" y="453"/>
                  </a:cubicBezTo>
                  <a:cubicBezTo>
                    <a:pt x="528" y="452"/>
                    <a:pt x="531" y="453"/>
                    <a:pt x="532" y="452"/>
                  </a:cubicBezTo>
                  <a:cubicBezTo>
                    <a:pt x="533" y="452"/>
                    <a:pt x="533" y="450"/>
                    <a:pt x="534" y="450"/>
                  </a:cubicBezTo>
                  <a:cubicBezTo>
                    <a:pt x="535" y="450"/>
                    <a:pt x="537" y="450"/>
                    <a:pt x="537" y="451"/>
                  </a:cubicBezTo>
                  <a:cubicBezTo>
                    <a:pt x="538" y="452"/>
                    <a:pt x="538" y="454"/>
                    <a:pt x="539" y="455"/>
                  </a:cubicBezTo>
                  <a:cubicBezTo>
                    <a:pt x="540" y="456"/>
                    <a:pt x="542" y="456"/>
                    <a:pt x="543" y="456"/>
                  </a:cubicBezTo>
                  <a:cubicBezTo>
                    <a:pt x="544" y="456"/>
                    <a:pt x="544" y="454"/>
                    <a:pt x="544" y="453"/>
                  </a:cubicBezTo>
                  <a:cubicBezTo>
                    <a:pt x="545" y="452"/>
                    <a:pt x="544" y="450"/>
                    <a:pt x="544" y="450"/>
                  </a:cubicBezTo>
                  <a:cubicBezTo>
                    <a:pt x="543" y="449"/>
                    <a:pt x="542" y="449"/>
                    <a:pt x="541" y="448"/>
                  </a:cubicBezTo>
                  <a:cubicBezTo>
                    <a:pt x="541" y="447"/>
                    <a:pt x="541" y="446"/>
                    <a:pt x="541" y="445"/>
                  </a:cubicBezTo>
                  <a:cubicBezTo>
                    <a:pt x="541" y="445"/>
                    <a:pt x="544" y="444"/>
                    <a:pt x="544" y="444"/>
                  </a:cubicBezTo>
                  <a:cubicBezTo>
                    <a:pt x="545" y="444"/>
                    <a:pt x="547" y="444"/>
                    <a:pt x="548" y="444"/>
                  </a:cubicBezTo>
                  <a:cubicBezTo>
                    <a:pt x="549" y="444"/>
                    <a:pt x="551" y="445"/>
                    <a:pt x="552" y="444"/>
                  </a:cubicBezTo>
                  <a:cubicBezTo>
                    <a:pt x="553" y="444"/>
                    <a:pt x="555" y="443"/>
                    <a:pt x="555" y="442"/>
                  </a:cubicBezTo>
                  <a:cubicBezTo>
                    <a:pt x="555" y="441"/>
                    <a:pt x="555" y="439"/>
                    <a:pt x="555" y="438"/>
                  </a:cubicBezTo>
                  <a:cubicBezTo>
                    <a:pt x="555" y="437"/>
                    <a:pt x="556" y="436"/>
                    <a:pt x="556" y="435"/>
                  </a:cubicBezTo>
                  <a:cubicBezTo>
                    <a:pt x="556" y="434"/>
                    <a:pt x="556" y="432"/>
                    <a:pt x="555" y="431"/>
                  </a:cubicBezTo>
                  <a:cubicBezTo>
                    <a:pt x="555" y="431"/>
                    <a:pt x="553" y="430"/>
                    <a:pt x="553" y="430"/>
                  </a:cubicBezTo>
                  <a:cubicBezTo>
                    <a:pt x="552" y="431"/>
                    <a:pt x="550" y="432"/>
                    <a:pt x="549" y="432"/>
                  </a:cubicBezTo>
                  <a:cubicBezTo>
                    <a:pt x="547" y="432"/>
                    <a:pt x="544" y="431"/>
                    <a:pt x="543" y="430"/>
                  </a:cubicBezTo>
                  <a:cubicBezTo>
                    <a:pt x="542" y="429"/>
                    <a:pt x="542" y="427"/>
                    <a:pt x="543" y="426"/>
                  </a:cubicBezTo>
                  <a:cubicBezTo>
                    <a:pt x="543" y="425"/>
                    <a:pt x="544" y="423"/>
                    <a:pt x="544" y="422"/>
                  </a:cubicBezTo>
                  <a:cubicBezTo>
                    <a:pt x="545" y="421"/>
                    <a:pt x="547" y="419"/>
                    <a:pt x="548" y="419"/>
                  </a:cubicBezTo>
                  <a:cubicBezTo>
                    <a:pt x="549" y="419"/>
                    <a:pt x="551" y="419"/>
                    <a:pt x="552" y="419"/>
                  </a:cubicBezTo>
                  <a:cubicBezTo>
                    <a:pt x="553" y="420"/>
                    <a:pt x="555" y="423"/>
                    <a:pt x="556" y="423"/>
                  </a:cubicBezTo>
                  <a:cubicBezTo>
                    <a:pt x="557" y="424"/>
                    <a:pt x="560" y="424"/>
                    <a:pt x="561" y="423"/>
                  </a:cubicBezTo>
                  <a:cubicBezTo>
                    <a:pt x="562" y="423"/>
                    <a:pt x="564" y="422"/>
                    <a:pt x="564" y="421"/>
                  </a:cubicBezTo>
                  <a:cubicBezTo>
                    <a:pt x="564" y="420"/>
                    <a:pt x="564" y="417"/>
                    <a:pt x="564" y="416"/>
                  </a:cubicBezTo>
                  <a:cubicBezTo>
                    <a:pt x="564" y="415"/>
                    <a:pt x="562" y="414"/>
                    <a:pt x="561" y="414"/>
                  </a:cubicBezTo>
                  <a:cubicBezTo>
                    <a:pt x="560" y="414"/>
                    <a:pt x="558" y="414"/>
                    <a:pt x="557" y="414"/>
                  </a:cubicBezTo>
                  <a:cubicBezTo>
                    <a:pt x="556" y="414"/>
                    <a:pt x="555" y="415"/>
                    <a:pt x="554" y="415"/>
                  </a:cubicBezTo>
                  <a:cubicBezTo>
                    <a:pt x="552" y="415"/>
                    <a:pt x="550" y="414"/>
                    <a:pt x="549" y="414"/>
                  </a:cubicBezTo>
                  <a:cubicBezTo>
                    <a:pt x="548" y="414"/>
                    <a:pt x="546" y="413"/>
                    <a:pt x="545" y="412"/>
                  </a:cubicBezTo>
                  <a:cubicBezTo>
                    <a:pt x="544" y="411"/>
                    <a:pt x="544" y="409"/>
                    <a:pt x="543" y="408"/>
                  </a:cubicBezTo>
                  <a:cubicBezTo>
                    <a:pt x="543" y="407"/>
                    <a:pt x="543" y="405"/>
                    <a:pt x="544" y="404"/>
                  </a:cubicBezTo>
                  <a:cubicBezTo>
                    <a:pt x="544" y="404"/>
                    <a:pt x="546" y="404"/>
                    <a:pt x="546" y="404"/>
                  </a:cubicBezTo>
                  <a:cubicBezTo>
                    <a:pt x="547" y="405"/>
                    <a:pt x="548" y="405"/>
                    <a:pt x="549" y="406"/>
                  </a:cubicBezTo>
                  <a:cubicBezTo>
                    <a:pt x="549" y="406"/>
                    <a:pt x="551" y="408"/>
                    <a:pt x="551" y="409"/>
                  </a:cubicBezTo>
                  <a:cubicBezTo>
                    <a:pt x="552" y="409"/>
                    <a:pt x="554" y="410"/>
                    <a:pt x="555" y="410"/>
                  </a:cubicBezTo>
                  <a:cubicBezTo>
                    <a:pt x="556" y="410"/>
                    <a:pt x="557" y="409"/>
                    <a:pt x="557" y="409"/>
                  </a:cubicBezTo>
                  <a:cubicBezTo>
                    <a:pt x="558" y="408"/>
                    <a:pt x="558" y="405"/>
                    <a:pt x="558" y="404"/>
                  </a:cubicBezTo>
                  <a:cubicBezTo>
                    <a:pt x="558" y="403"/>
                    <a:pt x="557" y="400"/>
                    <a:pt x="558" y="399"/>
                  </a:cubicBezTo>
                  <a:cubicBezTo>
                    <a:pt x="559" y="398"/>
                    <a:pt x="562" y="397"/>
                    <a:pt x="564" y="396"/>
                  </a:cubicBezTo>
                  <a:cubicBezTo>
                    <a:pt x="565" y="396"/>
                    <a:pt x="567" y="397"/>
                    <a:pt x="567" y="396"/>
                  </a:cubicBezTo>
                  <a:cubicBezTo>
                    <a:pt x="568" y="396"/>
                    <a:pt x="570" y="394"/>
                    <a:pt x="570" y="393"/>
                  </a:cubicBezTo>
                  <a:cubicBezTo>
                    <a:pt x="570" y="392"/>
                    <a:pt x="569" y="390"/>
                    <a:pt x="569" y="389"/>
                  </a:cubicBezTo>
                  <a:cubicBezTo>
                    <a:pt x="568" y="388"/>
                    <a:pt x="566" y="387"/>
                    <a:pt x="566" y="386"/>
                  </a:cubicBezTo>
                  <a:cubicBezTo>
                    <a:pt x="565" y="385"/>
                    <a:pt x="565" y="383"/>
                    <a:pt x="565" y="383"/>
                  </a:cubicBezTo>
                  <a:cubicBezTo>
                    <a:pt x="566" y="382"/>
                    <a:pt x="567" y="381"/>
                    <a:pt x="568" y="381"/>
                  </a:cubicBezTo>
                  <a:cubicBezTo>
                    <a:pt x="569" y="381"/>
                    <a:pt x="572" y="381"/>
                    <a:pt x="573" y="381"/>
                  </a:cubicBezTo>
                  <a:cubicBezTo>
                    <a:pt x="575" y="381"/>
                    <a:pt x="577" y="380"/>
                    <a:pt x="578" y="380"/>
                  </a:cubicBezTo>
                  <a:cubicBezTo>
                    <a:pt x="579" y="381"/>
                    <a:pt x="579" y="382"/>
                    <a:pt x="579" y="383"/>
                  </a:cubicBezTo>
                  <a:cubicBezTo>
                    <a:pt x="579" y="383"/>
                    <a:pt x="577" y="383"/>
                    <a:pt x="577" y="384"/>
                  </a:cubicBezTo>
                  <a:cubicBezTo>
                    <a:pt x="576" y="385"/>
                    <a:pt x="576" y="387"/>
                    <a:pt x="576" y="388"/>
                  </a:cubicBezTo>
                  <a:cubicBezTo>
                    <a:pt x="576" y="389"/>
                    <a:pt x="578" y="391"/>
                    <a:pt x="579" y="391"/>
                  </a:cubicBezTo>
                  <a:cubicBezTo>
                    <a:pt x="580" y="391"/>
                    <a:pt x="582" y="390"/>
                    <a:pt x="582" y="389"/>
                  </a:cubicBezTo>
                  <a:cubicBezTo>
                    <a:pt x="583" y="389"/>
                    <a:pt x="584" y="386"/>
                    <a:pt x="584" y="385"/>
                  </a:cubicBezTo>
                  <a:cubicBezTo>
                    <a:pt x="583" y="384"/>
                    <a:pt x="582" y="383"/>
                    <a:pt x="582" y="382"/>
                  </a:cubicBezTo>
                  <a:cubicBezTo>
                    <a:pt x="582" y="381"/>
                    <a:pt x="582" y="379"/>
                    <a:pt x="582" y="378"/>
                  </a:cubicBezTo>
                  <a:cubicBezTo>
                    <a:pt x="583" y="378"/>
                    <a:pt x="585" y="377"/>
                    <a:pt x="586" y="376"/>
                  </a:cubicBezTo>
                  <a:cubicBezTo>
                    <a:pt x="587" y="376"/>
                    <a:pt x="589" y="374"/>
                    <a:pt x="590" y="374"/>
                  </a:cubicBezTo>
                  <a:cubicBezTo>
                    <a:pt x="591" y="373"/>
                    <a:pt x="592" y="371"/>
                    <a:pt x="593" y="369"/>
                  </a:cubicBezTo>
                  <a:cubicBezTo>
                    <a:pt x="593" y="369"/>
                    <a:pt x="594" y="366"/>
                    <a:pt x="593" y="365"/>
                  </a:cubicBezTo>
                  <a:cubicBezTo>
                    <a:pt x="593" y="364"/>
                    <a:pt x="590" y="364"/>
                    <a:pt x="589" y="363"/>
                  </a:cubicBezTo>
                  <a:cubicBezTo>
                    <a:pt x="588" y="362"/>
                    <a:pt x="588" y="360"/>
                    <a:pt x="588" y="360"/>
                  </a:cubicBezTo>
                  <a:cubicBezTo>
                    <a:pt x="588" y="358"/>
                    <a:pt x="589" y="354"/>
                    <a:pt x="590" y="353"/>
                  </a:cubicBezTo>
                  <a:cubicBezTo>
                    <a:pt x="591" y="352"/>
                    <a:pt x="593" y="351"/>
                    <a:pt x="594" y="350"/>
                  </a:cubicBezTo>
                  <a:cubicBezTo>
                    <a:pt x="594" y="349"/>
                    <a:pt x="595" y="346"/>
                    <a:pt x="594" y="345"/>
                  </a:cubicBezTo>
                  <a:cubicBezTo>
                    <a:pt x="594" y="344"/>
                    <a:pt x="593" y="342"/>
                    <a:pt x="592" y="342"/>
                  </a:cubicBezTo>
                  <a:cubicBezTo>
                    <a:pt x="591" y="341"/>
                    <a:pt x="589" y="340"/>
                    <a:pt x="588" y="339"/>
                  </a:cubicBezTo>
                  <a:cubicBezTo>
                    <a:pt x="588" y="338"/>
                    <a:pt x="586" y="336"/>
                    <a:pt x="586" y="335"/>
                  </a:cubicBezTo>
                  <a:cubicBezTo>
                    <a:pt x="586" y="333"/>
                    <a:pt x="586" y="329"/>
                    <a:pt x="586" y="328"/>
                  </a:cubicBezTo>
                  <a:cubicBezTo>
                    <a:pt x="586" y="327"/>
                    <a:pt x="587" y="324"/>
                    <a:pt x="587" y="323"/>
                  </a:cubicBezTo>
                  <a:cubicBezTo>
                    <a:pt x="588" y="323"/>
                    <a:pt x="589" y="322"/>
                    <a:pt x="590" y="322"/>
                  </a:cubicBezTo>
                  <a:cubicBezTo>
                    <a:pt x="591" y="322"/>
                    <a:pt x="592" y="323"/>
                    <a:pt x="592" y="324"/>
                  </a:cubicBezTo>
                  <a:cubicBezTo>
                    <a:pt x="593" y="324"/>
                    <a:pt x="593" y="325"/>
                    <a:pt x="593" y="326"/>
                  </a:cubicBezTo>
                  <a:cubicBezTo>
                    <a:pt x="592" y="327"/>
                    <a:pt x="591" y="329"/>
                    <a:pt x="591" y="330"/>
                  </a:cubicBezTo>
                  <a:cubicBezTo>
                    <a:pt x="592" y="331"/>
                    <a:pt x="594" y="332"/>
                    <a:pt x="595" y="332"/>
                  </a:cubicBezTo>
                  <a:cubicBezTo>
                    <a:pt x="595" y="332"/>
                    <a:pt x="597" y="331"/>
                    <a:pt x="597" y="331"/>
                  </a:cubicBezTo>
                  <a:cubicBezTo>
                    <a:pt x="599" y="330"/>
                    <a:pt x="600" y="327"/>
                    <a:pt x="602" y="326"/>
                  </a:cubicBezTo>
                  <a:cubicBezTo>
                    <a:pt x="602" y="325"/>
                    <a:pt x="605" y="324"/>
                    <a:pt x="605" y="323"/>
                  </a:cubicBezTo>
                  <a:cubicBezTo>
                    <a:pt x="605" y="322"/>
                    <a:pt x="603" y="319"/>
                    <a:pt x="602" y="319"/>
                  </a:cubicBezTo>
                  <a:cubicBezTo>
                    <a:pt x="601" y="319"/>
                    <a:pt x="599" y="319"/>
                    <a:pt x="599" y="319"/>
                  </a:cubicBezTo>
                  <a:cubicBezTo>
                    <a:pt x="598" y="319"/>
                    <a:pt x="597" y="320"/>
                    <a:pt x="596" y="320"/>
                  </a:cubicBezTo>
                  <a:cubicBezTo>
                    <a:pt x="595" y="320"/>
                    <a:pt x="593" y="320"/>
                    <a:pt x="592" y="319"/>
                  </a:cubicBezTo>
                  <a:cubicBezTo>
                    <a:pt x="591" y="319"/>
                    <a:pt x="589" y="318"/>
                    <a:pt x="589" y="317"/>
                  </a:cubicBezTo>
                  <a:cubicBezTo>
                    <a:pt x="588" y="317"/>
                    <a:pt x="587" y="315"/>
                    <a:pt x="587" y="314"/>
                  </a:cubicBezTo>
                  <a:cubicBezTo>
                    <a:pt x="587" y="313"/>
                    <a:pt x="590" y="313"/>
                    <a:pt x="591" y="312"/>
                  </a:cubicBezTo>
                  <a:cubicBezTo>
                    <a:pt x="591" y="311"/>
                    <a:pt x="590" y="309"/>
                    <a:pt x="590" y="308"/>
                  </a:cubicBezTo>
                  <a:cubicBezTo>
                    <a:pt x="590" y="307"/>
                    <a:pt x="590" y="305"/>
                    <a:pt x="590" y="305"/>
                  </a:cubicBezTo>
                  <a:cubicBezTo>
                    <a:pt x="590" y="304"/>
                    <a:pt x="590" y="303"/>
                    <a:pt x="591" y="302"/>
                  </a:cubicBezTo>
                  <a:cubicBezTo>
                    <a:pt x="592" y="302"/>
                    <a:pt x="594" y="302"/>
                    <a:pt x="595" y="302"/>
                  </a:cubicBezTo>
                  <a:cubicBezTo>
                    <a:pt x="596" y="303"/>
                    <a:pt x="595" y="305"/>
                    <a:pt x="595" y="306"/>
                  </a:cubicBezTo>
                  <a:cubicBezTo>
                    <a:pt x="595" y="306"/>
                    <a:pt x="595" y="308"/>
                    <a:pt x="595" y="309"/>
                  </a:cubicBezTo>
                  <a:cubicBezTo>
                    <a:pt x="595" y="310"/>
                    <a:pt x="594" y="312"/>
                    <a:pt x="595" y="312"/>
                  </a:cubicBezTo>
                  <a:cubicBezTo>
                    <a:pt x="595" y="313"/>
                    <a:pt x="597" y="315"/>
                    <a:pt x="598" y="315"/>
                  </a:cubicBezTo>
                  <a:cubicBezTo>
                    <a:pt x="599" y="316"/>
                    <a:pt x="601" y="316"/>
                    <a:pt x="602" y="315"/>
                  </a:cubicBezTo>
                  <a:cubicBezTo>
                    <a:pt x="602" y="315"/>
                    <a:pt x="603" y="313"/>
                    <a:pt x="603" y="312"/>
                  </a:cubicBezTo>
                  <a:cubicBezTo>
                    <a:pt x="604" y="311"/>
                    <a:pt x="604" y="310"/>
                    <a:pt x="604" y="309"/>
                  </a:cubicBezTo>
                  <a:cubicBezTo>
                    <a:pt x="604" y="308"/>
                    <a:pt x="602" y="307"/>
                    <a:pt x="602" y="306"/>
                  </a:cubicBezTo>
                  <a:cubicBezTo>
                    <a:pt x="601" y="305"/>
                    <a:pt x="600" y="304"/>
                    <a:pt x="600" y="303"/>
                  </a:cubicBezTo>
                  <a:cubicBezTo>
                    <a:pt x="600" y="302"/>
                    <a:pt x="601" y="301"/>
                    <a:pt x="601" y="300"/>
                  </a:cubicBezTo>
                  <a:cubicBezTo>
                    <a:pt x="601" y="299"/>
                    <a:pt x="600" y="296"/>
                    <a:pt x="599" y="295"/>
                  </a:cubicBezTo>
                  <a:cubicBezTo>
                    <a:pt x="599" y="294"/>
                    <a:pt x="597" y="293"/>
                    <a:pt x="597" y="291"/>
                  </a:cubicBezTo>
                  <a:cubicBezTo>
                    <a:pt x="597" y="290"/>
                    <a:pt x="597" y="288"/>
                    <a:pt x="597" y="287"/>
                  </a:cubicBezTo>
                  <a:cubicBezTo>
                    <a:pt x="598" y="286"/>
                    <a:pt x="600" y="286"/>
                    <a:pt x="602" y="286"/>
                  </a:cubicBezTo>
                  <a:cubicBezTo>
                    <a:pt x="603" y="286"/>
                    <a:pt x="605" y="286"/>
                    <a:pt x="606" y="287"/>
                  </a:cubicBezTo>
                  <a:cubicBezTo>
                    <a:pt x="606" y="288"/>
                    <a:pt x="605" y="291"/>
                    <a:pt x="606" y="292"/>
                  </a:cubicBezTo>
                  <a:cubicBezTo>
                    <a:pt x="607" y="293"/>
                    <a:pt x="608" y="294"/>
                    <a:pt x="609" y="294"/>
                  </a:cubicBezTo>
                  <a:cubicBezTo>
                    <a:pt x="610" y="294"/>
                    <a:pt x="613" y="292"/>
                    <a:pt x="614" y="292"/>
                  </a:cubicBezTo>
                  <a:cubicBezTo>
                    <a:pt x="615" y="291"/>
                    <a:pt x="617" y="291"/>
                    <a:pt x="618" y="291"/>
                  </a:cubicBezTo>
                  <a:cubicBezTo>
                    <a:pt x="619" y="291"/>
                    <a:pt x="620" y="293"/>
                    <a:pt x="621" y="293"/>
                  </a:cubicBezTo>
                  <a:cubicBezTo>
                    <a:pt x="622" y="292"/>
                    <a:pt x="624" y="291"/>
                    <a:pt x="624" y="290"/>
                  </a:cubicBezTo>
                  <a:cubicBezTo>
                    <a:pt x="624" y="289"/>
                    <a:pt x="622" y="288"/>
                    <a:pt x="622" y="287"/>
                  </a:cubicBezTo>
                  <a:cubicBezTo>
                    <a:pt x="623" y="286"/>
                    <a:pt x="624" y="285"/>
                    <a:pt x="625" y="284"/>
                  </a:cubicBezTo>
                  <a:cubicBezTo>
                    <a:pt x="626" y="284"/>
                    <a:pt x="628" y="282"/>
                    <a:pt x="629" y="282"/>
                  </a:cubicBezTo>
                  <a:cubicBezTo>
                    <a:pt x="630" y="281"/>
                    <a:pt x="631" y="279"/>
                    <a:pt x="631" y="278"/>
                  </a:cubicBezTo>
                  <a:cubicBezTo>
                    <a:pt x="631" y="277"/>
                    <a:pt x="630" y="274"/>
                    <a:pt x="629" y="273"/>
                  </a:cubicBezTo>
                  <a:cubicBezTo>
                    <a:pt x="628" y="272"/>
                    <a:pt x="625" y="272"/>
                    <a:pt x="624" y="271"/>
                  </a:cubicBezTo>
                  <a:cubicBezTo>
                    <a:pt x="623" y="271"/>
                    <a:pt x="621" y="268"/>
                    <a:pt x="621" y="267"/>
                  </a:cubicBezTo>
                  <a:cubicBezTo>
                    <a:pt x="620" y="267"/>
                    <a:pt x="619" y="266"/>
                    <a:pt x="619" y="265"/>
                  </a:cubicBezTo>
                  <a:cubicBezTo>
                    <a:pt x="619" y="264"/>
                    <a:pt x="620" y="261"/>
                    <a:pt x="621" y="260"/>
                  </a:cubicBezTo>
                  <a:cubicBezTo>
                    <a:pt x="621" y="259"/>
                    <a:pt x="622" y="258"/>
                    <a:pt x="623" y="258"/>
                  </a:cubicBezTo>
                  <a:cubicBezTo>
                    <a:pt x="624" y="257"/>
                    <a:pt x="626" y="259"/>
                    <a:pt x="627" y="259"/>
                  </a:cubicBezTo>
                  <a:cubicBezTo>
                    <a:pt x="628" y="260"/>
                    <a:pt x="630" y="259"/>
                    <a:pt x="631" y="259"/>
                  </a:cubicBezTo>
                  <a:cubicBezTo>
                    <a:pt x="632" y="259"/>
                    <a:pt x="634" y="257"/>
                    <a:pt x="635" y="256"/>
                  </a:cubicBezTo>
                  <a:cubicBezTo>
                    <a:pt x="635" y="256"/>
                    <a:pt x="636" y="254"/>
                    <a:pt x="636" y="253"/>
                  </a:cubicBezTo>
                  <a:cubicBezTo>
                    <a:pt x="637" y="252"/>
                    <a:pt x="637" y="251"/>
                    <a:pt x="637" y="251"/>
                  </a:cubicBezTo>
                  <a:cubicBezTo>
                    <a:pt x="637" y="249"/>
                    <a:pt x="636" y="245"/>
                    <a:pt x="636" y="244"/>
                  </a:cubicBezTo>
                  <a:cubicBezTo>
                    <a:pt x="637" y="242"/>
                    <a:pt x="638" y="240"/>
                    <a:pt x="639" y="239"/>
                  </a:cubicBezTo>
                  <a:cubicBezTo>
                    <a:pt x="640" y="239"/>
                    <a:pt x="642" y="239"/>
                    <a:pt x="643" y="239"/>
                  </a:cubicBezTo>
                  <a:cubicBezTo>
                    <a:pt x="644" y="239"/>
                    <a:pt x="646" y="241"/>
                    <a:pt x="647" y="241"/>
                  </a:cubicBezTo>
                  <a:cubicBezTo>
                    <a:pt x="648" y="241"/>
                    <a:pt x="650" y="241"/>
                    <a:pt x="651" y="240"/>
                  </a:cubicBezTo>
                  <a:cubicBezTo>
                    <a:pt x="652" y="239"/>
                    <a:pt x="653" y="237"/>
                    <a:pt x="652" y="236"/>
                  </a:cubicBezTo>
                  <a:cubicBezTo>
                    <a:pt x="652" y="235"/>
                    <a:pt x="650" y="234"/>
                    <a:pt x="649" y="234"/>
                  </a:cubicBezTo>
                  <a:cubicBezTo>
                    <a:pt x="648" y="234"/>
                    <a:pt x="646" y="234"/>
                    <a:pt x="645" y="234"/>
                  </a:cubicBezTo>
                  <a:cubicBezTo>
                    <a:pt x="644" y="233"/>
                    <a:pt x="643" y="231"/>
                    <a:pt x="643" y="230"/>
                  </a:cubicBezTo>
                  <a:cubicBezTo>
                    <a:pt x="643" y="229"/>
                    <a:pt x="645" y="228"/>
                    <a:pt x="645" y="227"/>
                  </a:cubicBezTo>
                  <a:cubicBezTo>
                    <a:pt x="646" y="226"/>
                    <a:pt x="648" y="225"/>
                    <a:pt x="648" y="224"/>
                  </a:cubicBezTo>
                  <a:cubicBezTo>
                    <a:pt x="648" y="223"/>
                    <a:pt x="647" y="220"/>
                    <a:pt x="646" y="219"/>
                  </a:cubicBezTo>
                  <a:cubicBezTo>
                    <a:pt x="646" y="219"/>
                    <a:pt x="644" y="218"/>
                    <a:pt x="644" y="218"/>
                  </a:cubicBezTo>
                  <a:cubicBezTo>
                    <a:pt x="643" y="217"/>
                    <a:pt x="641" y="219"/>
                    <a:pt x="640" y="219"/>
                  </a:cubicBezTo>
                  <a:cubicBezTo>
                    <a:pt x="639" y="219"/>
                    <a:pt x="637" y="218"/>
                    <a:pt x="636" y="217"/>
                  </a:cubicBezTo>
                  <a:cubicBezTo>
                    <a:pt x="635" y="217"/>
                    <a:pt x="634" y="215"/>
                    <a:pt x="634" y="213"/>
                  </a:cubicBezTo>
                  <a:cubicBezTo>
                    <a:pt x="634" y="213"/>
                    <a:pt x="634" y="211"/>
                    <a:pt x="635" y="210"/>
                  </a:cubicBezTo>
                  <a:cubicBezTo>
                    <a:pt x="636" y="209"/>
                    <a:pt x="639" y="210"/>
                    <a:pt x="641" y="209"/>
                  </a:cubicBezTo>
                  <a:cubicBezTo>
                    <a:pt x="641" y="209"/>
                    <a:pt x="642" y="207"/>
                    <a:pt x="643" y="207"/>
                  </a:cubicBezTo>
                  <a:cubicBezTo>
                    <a:pt x="643" y="206"/>
                    <a:pt x="642" y="203"/>
                    <a:pt x="642" y="202"/>
                  </a:cubicBezTo>
                  <a:cubicBezTo>
                    <a:pt x="642" y="201"/>
                    <a:pt x="644" y="200"/>
                    <a:pt x="644" y="199"/>
                  </a:cubicBezTo>
                  <a:cubicBezTo>
                    <a:pt x="645" y="199"/>
                    <a:pt x="645" y="196"/>
                    <a:pt x="644" y="196"/>
                  </a:cubicBezTo>
                  <a:cubicBezTo>
                    <a:pt x="644" y="195"/>
                    <a:pt x="642" y="193"/>
                    <a:pt x="642" y="193"/>
                  </a:cubicBezTo>
                  <a:cubicBezTo>
                    <a:pt x="641" y="192"/>
                    <a:pt x="641" y="190"/>
                    <a:pt x="640" y="190"/>
                  </a:cubicBezTo>
                  <a:cubicBezTo>
                    <a:pt x="639" y="190"/>
                    <a:pt x="638" y="190"/>
                    <a:pt x="637" y="190"/>
                  </a:cubicBezTo>
                  <a:cubicBezTo>
                    <a:pt x="636" y="190"/>
                    <a:pt x="636" y="192"/>
                    <a:pt x="636" y="192"/>
                  </a:cubicBezTo>
                  <a:cubicBezTo>
                    <a:pt x="636" y="193"/>
                    <a:pt x="638" y="194"/>
                    <a:pt x="638" y="195"/>
                  </a:cubicBezTo>
                  <a:cubicBezTo>
                    <a:pt x="638" y="196"/>
                    <a:pt x="637" y="198"/>
                    <a:pt x="636" y="198"/>
                  </a:cubicBezTo>
                  <a:cubicBezTo>
                    <a:pt x="636" y="199"/>
                    <a:pt x="633" y="199"/>
                    <a:pt x="632" y="198"/>
                  </a:cubicBezTo>
                  <a:cubicBezTo>
                    <a:pt x="632" y="198"/>
                    <a:pt x="631" y="196"/>
                    <a:pt x="631" y="195"/>
                  </a:cubicBezTo>
                  <a:cubicBezTo>
                    <a:pt x="631" y="193"/>
                    <a:pt x="631" y="190"/>
                    <a:pt x="632" y="189"/>
                  </a:cubicBezTo>
                  <a:cubicBezTo>
                    <a:pt x="632" y="188"/>
                    <a:pt x="634" y="188"/>
                    <a:pt x="635" y="187"/>
                  </a:cubicBezTo>
                  <a:cubicBezTo>
                    <a:pt x="636" y="186"/>
                    <a:pt x="636" y="185"/>
                    <a:pt x="637" y="184"/>
                  </a:cubicBezTo>
                  <a:cubicBezTo>
                    <a:pt x="637" y="183"/>
                    <a:pt x="636" y="181"/>
                    <a:pt x="637" y="180"/>
                  </a:cubicBezTo>
                  <a:cubicBezTo>
                    <a:pt x="637" y="179"/>
                    <a:pt x="638" y="178"/>
                    <a:pt x="639" y="178"/>
                  </a:cubicBezTo>
                  <a:cubicBezTo>
                    <a:pt x="640" y="177"/>
                    <a:pt x="642" y="177"/>
                    <a:pt x="643" y="178"/>
                  </a:cubicBezTo>
                  <a:cubicBezTo>
                    <a:pt x="644" y="178"/>
                    <a:pt x="644" y="179"/>
                    <a:pt x="645" y="180"/>
                  </a:cubicBezTo>
                  <a:cubicBezTo>
                    <a:pt x="645" y="181"/>
                    <a:pt x="644" y="182"/>
                    <a:pt x="644" y="183"/>
                  </a:cubicBezTo>
                  <a:cubicBezTo>
                    <a:pt x="645" y="185"/>
                    <a:pt x="645" y="187"/>
                    <a:pt x="646" y="188"/>
                  </a:cubicBezTo>
                  <a:cubicBezTo>
                    <a:pt x="646" y="189"/>
                    <a:pt x="648" y="189"/>
                    <a:pt x="649" y="189"/>
                  </a:cubicBezTo>
                  <a:cubicBezTo>
                    <a:pt x="650" y="189"/>
                    <a:pt x="651" y="187"/>
                    <a:pt x="652" y="187"/>
                  </a:cubicBezTo>
                  <a:cubicBezTo>
                    <a:pt x="652" y="186"/>
                    <a:pt x="654" y="183"/>
                    <a:pt x="654" y="182"/>
                  </a:cubicBezTo>
                  <a:cubicBezTo>
                    <a:pt x="654" y="181"/>
                    <a:pt x="653" y="178"/>
                    <a:pt x="652" y="178"/>
                  </a:cubicBezTo>
                  <a:cubicBezTo>
                    <a:pt x="652" y="177"/>
                    <a:pt x="649" y="176"/>
                    <a:pt x="648" y="176"/>
                  </a:cubicBezTo>
                  <a:cubicBezTo>
                    <a:pt x="647" y="175"/>
                    <a:pt x="646" y="172"/>
                    <a:pt x="646" y="170"/>
                  </a:cubicBezTo>
                  <a:cubicBezTo>
                    <a:pt x="646" y="169"/>
                    <a:pt x="648" y="166"/>
                    <a:pt x="649" y="165"/>
                  </a:cubicBezTo>
                  <a:cubicBezTo>
                    <a:pt x="649" y="164"/>
                    <a:pt x="652" y="162"/>
                    <a:pt x="653" y="162"/>
                  </a:cubicBezTo>
                  <a:cubicBezTo>
                    <a:pt x="654" y="162"/>
                    <a:pt x="655" y="162"/>
                    <a:pt x="656" y="162"/>
                  </a:cubicBezTo>
                  <a:cubicBezTo>
                    <a:pt x="657" y="163"/>
                    <a:pt x="658" y="164"/>
                    <a:pt x="658" y="164"/>
                  </a:cubicBezTo>
                  <a:cubicBezTo>
                    <a:pt x="658" y="165"/>
                    <a:pt x="658" y="168"/>
                    <a:pt x="659" y="169"/>
                  </a:cubicBezTo>
                  <a:cubicBezTo>
                    <a:pt x="659" y="169"/>
                    <a:pt x="661" y="170"/>
                    <a:pt x="662" y="171"/>
                  </a:cubicBezTo>
                  <a:cubicBezTo>
                    <a:pt x="663" y="171"/>
                    <a:pt x="664" y="171"/>
                    <a:pt x="665" y="170"/>
                  </a:cubicBezTo>
                  <a:cubicBezTo>
                    <a:pt x="666" y="170"/>
                    <a:pt x="667" y="168"/>
                    <a:pt x="667" y="167"/>
                  </a:cubicBezTo>
                  <a:cubicBezTo>
                    <a:pt x="668" y="166"/>
                    <a:pt x="668" y="164"/>
                    <a:pt x="667" y="163"/>
                  </a:cubicBezTo>
                  <a:cubicBezTo>
                    <a:pt x="667" y="162"/>
                    <a:pt x="665" y="161"/>
                    <a:pt x="664" y="161"/>
                  </a:cubicBezTo>
                  <a:cubicBezTo>
                    <a:pt x="663" y="161"/>
                    <a:pt x="662" y="162"/>
                    <a:pt x="661" y="161"/>
                  </a:cubicBezTo>
                  <a:cubicBezTo>
                    <a:pt x="660" y="161"/>
                    <a:pt x="659" y="159"/>
                    <a:pt x="659" y="158"/>
                  </a:cubicBezTo>
                  <a:cubicBezTo>
                    <a:pt x="659" y="157"/>
                    <a:pt x="661" y="154"/>
                    <a:pt x="662" y="153"/>
                  </a:cubicBezTo>
                  <a:cubicBezTo>
                    <a:pt x="663" y="152"/>
                    <a:pt x="666" y="151"/>
                    <a:pt x="667" y="151"/>
                  </a:cubicBezTo>
                  <a:cubicBezTo>
                    <a:pt x="668" y="150"/>
                    <a:pt x="671" y="149"/>
                    <a:pt x="671" y="148"/>
                  </a:cubicBezTo>
                  <a:cubicBezTo>
                    <a:pt x="672" y="147"/>
                    <a:pt x="672" y="145"/>
                    <a:pt x="671" y="144"/>
                  </a:cubicBezTo>
                  <a:cubicBezTo>
                    <a:pt x="671" y="143"/>
                    <a:pt x="670" y="141"/>
                    <a:pt x="669" y="141"/>
                  </a:cubicBezTo>
                  <a:cubicBezTo>
                    <a:pt x="669" y="141"/>
                    <a:pt x="668" y="142"/>
                    <a:pt x="668" y="143"/>
                  </a:cubicBezTo>
                  <a:cubicBezTo>
                    <a:pt x="667" y="143"/>
                    <a:pt x="667" y="145"/>
                    <a:pt x="666" y="145"/>
                  </a:cubicBezTo>
                  <a:cubicBezTo>
                    <a:pt x="665" y="146"/>
                    <a:pt x="663" y="146"/>
                    <a:pt x="662" y="146"/>
                  </a:cubicBezTo>
                  <a:cubicBezTo>
                    <a:pt x="661" y="145"/>
                    <a:pt x="659" y="143"/>
                    <a:pt x="658" y="142"/>
                  </a:cubicBezTo>
                  <a:cubicBezTo>
                    <a:pt x="657" y="142"/>
                    <a:pt x="656" y="140"/>
                    <a:pt x="655" y="139"/>
                  </a:cubicBezTo>
                  <a:cubicBezTo>
                    <a:pt x="655" y="137"/>
                    <a:pt x="654" y="134"/>
                    <a:pt x="655" y="133"/>
                  </a:cubicBezTo>
                  <a:cubicBezTo>
                    <a:pt x="655" y="131"/>
                    <a:pt x="658" y="129"/>
                    <a:pt x="659" y="128"/>
                  </a:cubicBezTo>
                  <a:cubicBezTo>
                    <a:pt x="660" y="127"/>
                    <a:pt x="662" y="125"/>
                    <a:pt x="663" y="125"/>
                  </a:cubicBezTo>
                  <a:cubicBezTo>
                    <a:pt x="664" y="125"/>
                    <a:pt x="665" y="129"/>
                    <a:pt x="666" y="129"/>
                  </a:cubicBezTo>
                  <a:cubicBezTo>
                    <a:pt x="667" y="129"/>
                    <a:pt x="669" y="127"/>
                    <a:pt x="670" y="127"/>
                  </a:cubicBezTo>
                  <a:cubicBezTo>
                    <a:pt x="671" y="127"/>
                    <a:pt x="673" y="127"/>
                    <a:pt x="674" y="126"/>
                  </a:cubicBezTo>
                  <a:cubicBezTo>
                    <a:pt x="675" y="126"/>
                    <a:pt x="677" y="125"/>
                    <a:pt x="678" y="124"/>
                  </a:cubicBezTo>
                  <a:cubicBezTo>
                    <a:pt x="678" y="123"/>
                    <a:pt x="677" y="120"/>
                    <a:pt x="677" y="119"/>
                  </a:cubicBezTo>
                  <a:cubicBezTo>
                    <a:pt x="677" y="118"/>
                    <a:pt x="678" y="117"/>
                    <a:pt x="679" y="116"/>
                  </a:cubicBezTo>
                  <a:cubicBezTo>
                    <a:pt x="680" y="116"/>
                    <a:pt x="682" y="116"/>
                    <a:pt x="683" y="116"/>
                  </a:cubicBezTo>
                  <a:cubicBezTo>
                    <a:pt x="684" y="116"/>
                    <a:pt x="686" y="116"/>
                    <a:pt x="686" y="116"/>
                  </a:cubicBezTo>
                  <a:cubicBezTo>
                    <a:pt x="687" y="115"/>
                    <a:pt x="689" y="114"/>
                    <a:pt x="689" y="113"/>
                  </a:cubicBezTo>
                  <a:cubicBezTo>
                    <a:pt x="690" y="112"/>
                    <a:pt x="690" y="110"/>
                    <a:pt x="690" y="109"/>
                  </a:cubicBezTo>
                  <a:cubicBezTo>
                    <a:pt x="689" y="108"/>
                    <a:pt x="687" y="107"/>
                    <a:pt x="686" y="107"/>
                  </a:cubicBezTo>
                  <a:cubicBezTo>
                    <a:pt x="685" y="107"/>
                    <a:pt x="682" y="107"/>
                    <a:pt x="681" y="107"/>
                  </a:cubicBezTo>
                  <a:cubicBezTo>
                    <a:pt x="681" y="107"/>
                    <a:pt x="679" y="106"/>
                    <a:pt x="679" y="106"/>
                  </a:cubicBezTo>
                  <a:cubicBezTo>
                    <a:pt x="679" y="105"/>
                    <a:pt x="679" y="103"/>
                    <a:pt x="679" y="102"/>
                  </a:cubicBezTo>
                  <a:cubicBezTo>
                    <a:pt x="680" y="101"/>
                    <a:pt x="681" y="99"/>
                    <a:pt x="682" y="98"/>
                  </a:cubicBezTo>
                  <a:cubicBezTo>
                    <a:pt x="683" y="98"/>
                    <a:pt x="685" y="98"/>
                    <a:pt x="686" y="98"/>
                  </a:cubicBezTo>
                  <a:cubicBezTo>
                    <a:pt x="688" y="98"/>
                    <a:pt x="690" y="98"/>
                    <a:pt x="691" y="99"/>
                  </a:cubicBezTo>
                  <a:cubicBezTo>
                    <a:pt x="692" y="99"/>
                    <a:pt x="692" y="101"/>
                    <a:pt x="693" y="101"/>
                  </a:cubicBezTo>
                  <a:cubicBezTo>
                    <a:pt x="694" y="101"/>
                    <a:pt x="695" y="100"/>
                    <a:pt x="696" y="100"/>
                  </a:cubicBezTo>
                  <a:cubicBezTo>
                    <a:pt x="696" y="99"/>
                    <a:pt x="696" y="97"/>
                    <a:pt x="696" y="96"/>
                  </a:cubicBezTo>
                  <a:cubicBezTo>
                    <a:pt x="696" y="95"/>
                    <a:pt x="695" y="93"/>
                    <a:pt x="694" y="92"/>
                  </a:cubicBezTo>
                  <a:cubicBezTo>
                    <a:pt x="693" y="91"/>
                    <a:pt x="689" y="91"/>
                    <a:pt x="688" y="91"/>
                  </a:cubicBezTo>
                  <a:cubicBezTo>
                    <a:pt x="687" y="90"/>
                    <a:pt x="685" y="88"/>
                    <a:pt x="685" y="87"/>
                  </a:cubicBezTo>
                  <a:cubicBezTo>
                    <a:pt x="684" y="86"/>
                    <a:pt x="684" y="83"/>
                    <a:pt x="684" y="81"/>
                  </a:cubicBezTo>
                  <a:cubicBezTo>
                    <a:pt x="684" y="81"/>
                    <a:pt x="684" y="81"/>
                    <a:pt x="684" y="81"/>
                  </a:cubicBezTo>
                  <a:cubicBezTo>
                    <a:pt x="593" y="91"/>
                    <a:pt x="593" y="91"/>
                    <a:pt x="593" y="91"/>
                  </a:cubicBezTo>
                  <a:cubicBezTo>
                    <a:pt x="593" y="91"/>
                    <a:pt x="594" y="88"/>
                    <a:pt x="594" y="87"/>
                  </a:cubicBezTo>
                  <a:cubicBezTo>
                    <a:pt x="595" y="86"/>
                    <a:pt x="596" y="84"/>
                    <a:pt x="597" y="82"/>
                  </a:cubicBezTo>
                  <a:cubicBezTo>
                    <a:pt x="597" y="81"/>
                    <a:pt x="598" y="78"/>
                    <a:pt x="598" y="77"/>
                  </a:cubicBezTo>
                  <a:cubicBezTo>
                    <a:pt x="598" y="76"/>
                    <a:pt x="599" y="73"/>
                    <a:pt x="600" y="72"/>
                  </a:cubicBezTo>
                  <a:cubicBezTo>
                    <a:pt x="601" y="71"/>
                    <a:pt x="603" y="69"/>
                    <a:pt x="604" y="68"/>
                  </a:cubicBezTo>
                  <a:cubicBezTo>
                    <a:pt x="605" y="67"/>
                    <a:pt x="608" y="65"/>
                    <a:pt x="609" y="64"/>
                  </a:cubicBezTo>
                  <a:cubicBezTo>
                    <a:pt x="609" y="64"/>
                    <a:pt x="610" y="62"/>
                    <a:pt x="610" y="61"/>
                  </a:cubicBezTo>
                  <a:cubicBezTo>
                    <a:pt x="610" y="60"/>
                    <a:pt x="609" y="58"/>
                    <a:pt x="610" y="58"/>
                  </a:cubicBezTo>
                  <a:cubicBezTo>
                    <a:pt x="610" y="57"/>
                    <a:pt x="612" y="55"/>
                    <a:pt x="613" y="54"/>
                  </a:cubicBezTo>
                  <a:cubicBezTo>
                    <a:pt x="613" y="54"/>
                    <a:pt x="615" y="52"/>
                    <a:pt x="615" y="51"/>
                  </a:cubicBezTo>
                  <a:cubicBezTo>
                    <a:pt x="617" y="50"/>
                    <a:pt x="621" y="49"/>
                    <a:pt x="622" y="48"/>
                  </a:cubicBezTo>
                  <a:cubicBezTo>
                    <a:pt x="623" y="47"/>
                    <a:pt x="623" y="44"/>
                    <a:pt x="624" y="43"/>
                  </a:cubicBezTo>
                  <a:cubicBezTo>
                    <a:pt x="624" y="43"/>
                    <a:pt x="624" y="41"/>
                    <a:pt x="625" y="40"/>
                  </a:cubicBezTo>
                  <a:cubicBezTo>
                    <a:pt x="625" y="40"/>
                    <a:pt x="627" y="39"/>
                    <a:pt x="628" y="39"/>
                  </a:cubicBezTo>
                  <a:cubicBezTo>
                    <a:pt x="628" y="39"/>
                    <a:pt x="630" y="38"/>
                    <a:pt x="630" y="37"/>
                  </a:cubicBezTo>
                  <a:cubicBezTo>
                    <a:pt x="631" y="36"/>
                    <a:pt x="630" y="33"/>
                    <a:pt x="630" y="32"/>
                  </a:cubicBezTo>
                  <a:cubicBezTo>
                    <a:pt x="629" y="31"/>
                    <a:pt x="628" y="29"/>
                    <a:pt x="627" y="29"/>
                  </a:cubicBezTo>
                  <a:cubicBezTo>
                    <a:pt x="627" y="28"/>
                    <a:pt x="627" y="26"/>
                    <a:pt x="627" y="25"/>
                  </a:cubicBezTo>
                  <a:cubicBezTo>
                    <a:pt x="627" y="24"/>
                    <a:pt x="629" y="23"/>
                    <a:pt x="629" y="22"/>
                  </a:cubicBezTo>
                  <a:cubicBezTo>
                    <a:pt x="630" y="21"/>
                    <a:pt x="629" y="18"/>
                    <a:pt x="628" y="17"/>
                  </a:cubicBezTo>
                  <a:cubicBezTo>
                    <a:pt x="628" y="17"/>
                    <a:pt x="626" y="17"/>
                    <a:pt x="625" y="17"/>
                  </a:cubicBezTo>
                  <a:cubicBezTo>
                    <a:pt x="623" y="16"/>
                    <a:pt x="621" y="14"/>
                    <a:pt x="620" y="13"/>
                  </a:cubicBezTo>
                  <a:cubicBezTo>
                    <a:pt x="619" y="12"/>
                    <a:pt x="617" y="10"/>
                    <a:pt x="616" y="9"/>
                  </a:cubicBezTo>
                  <a:cubicBezTo>
                    <a:pt x="616" y="8"/>
                    <a:pt x="617" y="5"/>
                    <a:pt x="616" y="3"/>
                  </a:cubicBezTo>
                  <a:cubicBezTo>
                    <a:pt x="615" y="2"/>
                    <a:pt x="613" y="0"/>
                    <a:pt x="611" y="0"/>
                  </a:cubicBezTo>
                  <a:cubicBezTo>
                    <a:pt x="609" y="0"/>
                    <a:pt x="604" y="1"/>
                    <a:pt x="604" y="1"/>
                  </a:cubicBezTo>
                  <a:cubicBezTo>
                    <a:pt x="404" y="21"/>
                    <a:pt x="404" y="21"/>
                    <a:pt x="404" y="21"/>
                  </a:cubicBezTo>
                  <a:cubicBezTo>
                    <a:pt x="342" y="25"/>
                    <a:pt x="342" y="25"/>
                    <a:pt x="342" y="25"/>
                  </a:cubicBezTo>
                  <a:cubicBezTo>
                    <a:pt x="251" y="32"/>
                    <a:pt x="251" y="32"/>
                    <a:pt x="251" y="32"/>
                  </a:cubicBezTo>
                  <a:cubicBezTo>
                    <a:pt x="175" y="38"/>
                    <a:pt x="175" y="38"/>
                    <a:pt x="175" y="38"/>
                  </a:cubicBezTo>
                  <a:cubicBezTo>
                    <a:pt x="0" y="50"/>
                    <a:pt x="0" y="50"/>
                    <a:pt x="0" y="50"/>
                  </a:cubicBezTo>
                  <a:cubicBezTo>
                    <a:pt x="0" y="50"/>
                    <a:pt x="0" y="50"/>
                    <a:pt x="0" y="50"/>
                  </a:cubicBezTo>
                  <a:cubicBezTo>
                    <a:pt x="37" y="241"/>
                    <a:pt x="37" y="241"/>
                    <a:pt x="37" y="241"/>
                  </a:cubicBezTo>
                  <a:cubicBezTo>
                    <a:pt x="46" y="544"/>
                    <a:pt x="46" y="544"/>
                    <a:pt x="46" y="544"/>
                  </a:cubicBezTo>
                  <a:cubicBezTo>
                    <a:pt x="47" y="544"/>
                    <a:pt x="47" y="544"/>
                    <a:pt x="47" y="544"/>
                  </a:cubicBezTo>
                  <a:cubicBezTo>
                    <a:pt x="48" y="544"/>
                    <a:pt x="49" y="545"/>
                    <a:pt x="50" y="546"/>
                  </a:cubicBezTo>
                  <a:cubicBezTo>
                    <a:pt x="53" y="548"/>
                    <a:pt x="53" y="551"/>
                    <a:pt x="53" y="552"/>
                  </a:cubicBezTo>
                  <a:cubicBezTo>
                    <a:pt x="52" y="553"/>
                    <a:pt x="52" y="553"/>
                    <a:pt x="52" y="553"/>
                  </a:cubicBezTo>
                  <a:cubicBezTo>
                    <a:pt x="53" y="554"/>
                    <a:pt x="54" y="554"/>
                    <a:pt x="54" y="554"/>
                  </a:cubicBezTo>
                  <a:cubicBezTo>
                    <a:pt x="55" y="555"/>
                    <a:pt x="56" y="556"/>
                    <a:pt x="56" y="556"/>
                  </a:cubicBezTo>
                  <a:cubicBezTo>
                    <a:pt x="57" y="556"/>
                    <a:pt x="57" y="556"/>
                    <a:pt x="58" y="556"/>
                  </a:cubicBezTo>
                  <a:cubicBezTo>
                    <a:pt x="59" y="556"/>
                    <a:pt x="59" y="556"/>
                    <a:pt x="60" y="556"/>
                  </a:cubicBezTo>
                  <a:cubicBezTo>
                    <a:pt x="61" y="556"/>
                    <a:pt x="61" y="557"/>
                    <a:pt x="62" y="557"/>
                  </a:cubicBezTo>
                  <a:cubicBezTo>
                    <a:pt x="63" y="557"/>
                    <a:pt x="64" y="557"/>
                    <a:pt x="65" y="557"/>
                  </a:cubicBezTo>
                  <a:cubicBezTo>
                    <a:pt x="65" y="557"/>
                    <a:pt x="65" y="557"/>
                    <a:pt x="65" y="557"/>
                  </a:cubicBezTo>
                  <a:cubicBezTo>
                    <a:pt x="65" y="557"/>
                    <a:pt x="65" y="557"/>
                    <a:pt x="65" y="557"/>
                  </a:cubicBezTo>
                  <a:cubicBezTo>
                    <a:pt x="66" y="557"/>
                    <a:pt x="67" y="557"/>
                    <a:pt x="67" y="557"/>
                  </a:cubicBezTo>
                  <a:cubicBezTo>
                    <a:pt x="68" y="557"/>
                    <a:pt x="70" y="555"/>
                    <a:pt x="71" y="555"/>
                  </a:cubicBezTo>
                  <a:cubicBezTo>
                    <a:pt x="72" y="555"/>
                    <a:pt x="74" y="555"/>
                    <a:pt x="75" y="555"/>
                  </a:cubicBezTo>
                  <a:cubicBezTo>
                    <a:pt x="76" y="555"/>
                    <a:pt x="78" y="555"/>
                    <a:pt x="79" y="555"/>
                  </a:cubicBezTo>
                  <a:cubicBezTo>
                    <a:pt x="79" y="556"/>
                    <a:pt x="79" y="556"/>
                    <a:pt x="80" y="556"/>
                  </a:cubicBezTo>
                  <a:cubicBezTo>
                    <a:pt x="80" y="556"/>
                    <a:pt x="80" y="556"/>
                    <a:pt x="80" y="556"/>
                  </a:cubicBezTo>
                  <a:cubicBezTo>
                    <a:pt x="81" y="554"/>
                    <a:pt x="83" y="551"/>
                    <a:pt x="86" y="551"/>
                  </a:cubicBezTo>
                  <a:cubicBezTo>
                    <a:pt x="87" y="551"/>
                    <a:pt x="87" y="551"/>
                    <a:pt x="88" y="551"/>
                  </a:cubicBezTo>
                  <a:cubicBezTo>
                    <a:pt x="89" y="551"/>
                    <a:pt x="92" y="551"/>
                    <a:pt x="93" y="552"/>
                  </a:cubicBezTo>
                  <a:cubicBezTo>
                    <a:pt x="94" y="553"/>
                    <a:pt x="95" y="554"/>
                    <a:pt x="95" y="555"/>
                  </a:cubicBezTo>
                  <a:cubicBezTo>
                    <a:pt x="96" y="554"/>
                    <a:pt x="97" y="554"/>
                    <a:pt x="97" y="553"/>
                  </a:cubicBezTo>
                  <a:cubicBezTo>
                    <a:pt x="99" y="552"/>
                    <a:pt x="100" y="552"/>
                    <a:pt x="101" y="552"/>
                  </a:cubicBezTo>
                  <a:cubicBezTo>
                    <a:pt x="103" y="552"/>
                    <a:pt x="104" y="553"/>
                    <a:pt x="105" y="554"/>
                  </a:cubicBezTo>
                  <a:cubicBezTo>
                    <a:pt x="106" y="554"/>
                    <a:pt x="107" y="555"/>
                    <a:pt x="107" y="556"/>
                  </a:cubicBezTo>
                  <a:cubicBezTo>
                    <a:pt x="111" y="556"/>
                    <a:pt x="111" y="556"/>
                    <a:pt x="111" y="556"/>
                  </a:cubicBezTo>
                  <a:cubicBezTo>
                    <a:pt x="112" y="561"/>
                    <a:pt x="112" y="561"/>
                    <a:pt x="112" y="561"/>
                  </a:cubicBezTo>
                  <a:cubicBezTo>
                    <a:pt x="117" y="650"/>
                    <a:pt x="117" y="650"/>
                    <a:pt x="117" y="650"/>
                  </a:cubicBezTo>
                  <a:lnTo>
                    <a:pt x="265" y="639"/>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9" name="Freeform 48">
              <a:extLst>
                <a:ext uri="{FF2B5EF4-FFF2-40B4-BE49-F238E27FC236}">
                  <a16:creationId xmlns:a16="http://schemas.microsoft.com/office/drawing/2014/main" id="{67D5082A-1572-4EAB-8788-6E4B955F433C}"/>
                </a:ext>
              </a:extLst>
            </p:cNvPr>
            <p:cNvSpPr>
              <a:spLocks/>
            </p:cNvSpPr>
            <p:nvPr/>
          </p:nvSpPr>
          <p:spPr bwMode="auto">
            <a:xfrm>
              <a:off x="4240211" y="4178303"/>
              <a:ext cx="3175" cy="1588"/>
            </a:xfrm>
            <a:custGeom>
              <a:avLst/>
              <a:gdLst>
                <a:gd name="T0" fmla="*/ 3 w 3"/>
                <a:gd name="T1" fmla="*/ 2 h 3"/>
                <a:gd name="T2" fmla="*/ 2 w 3"/>
                <a:gd name="T3" fmla="*/ 0 h 3"/>
                <a:gd name="T4" fmla="*/ 2 w 3"/>
                <a:gd name="T5" fmla="*/ 0 h 3"/>
                <a:gd name="T6" fmla="*/ 0 w 3"/>
                <a:gd name="T7" fmla="*/ 1 h 3"/>
                <a:gd name="T8" fmla="*/ 0 w 3"/>
                <a:gd name="T9" fmla="*/ 3 h 3"/>
                <a:gd name="T10" fmla="*/ 0 w 3"/>
                <a:gd name="T11" fmla="*/ 3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1"/>
                    <a:pt x="2" y="1"/>
                    <a:pt x="2" y="0"/>
                  </a:cubicBezTo>
                  <a:cubicBezTo>
                    <a:pt x="2" y="0"/>
                    <a:pt x="2" y="0"/>
                    <a:pt x="2" y="0"/>
                  </a:cubicBezTo>
                  <a:cubicBezTo>
                    <a:pt x="1" y="0"/>
                    <a:pt x="1" y="1"/>
                    <a:pt x="0" y="1"/>
                  </a:cubicBezTo>
                  <a:cubicBezTo>
                    <a:pt x="0" y="2"/>
                    <a:pt x="0" y="2"/>
                    <a:pt x="0" y="3"/>
                  </a:cubicBezTo>
                  <a:cubicBezTo>
                    <a:pt x="0" y="3"/>
                    <a:pt x="0" y="3"/>
                    <a:pt x="0" y="3"/>
                  </a:cubicBezTo>
                  <a:cubicBezTo>
                    <a:pt x="1" y="3"/>
                    <a:pt x="2" y="2"/>
                    <a:pt x="3" y="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0" name="Freeform 49">
              <a:extLst>
                <a:ext uri="{FF2B5EF4-FFF2-40B4-BE49-F238E27FC236}">
                  <a16:creationId xmlns:a16="http://schemas.microsoft.com/office/drawing/2014/main" id="{51B24FDD-C881-48A0-8C20-BFEA89993392}"/>
                </a:ext>
              </a:extLst>
            </p:cNvPr>
            <p:cNvSpPr>
              <a:spLocks/>
            </p:cNvSpPr>
            <p:nvPr/>
          </p:nvSpPr>
          <p:spPr bwMode="auto">
            <a:xfrm>
              <a:off x="4198937" y="4014791"/>
              <a:ext cx="412750" cy="725488"/>
            </a:xfrm>
            <a:custGeom>
              <a:avLst/>
              <a:gdLst>
                <a:gd name="T0" fmla="*/ 395 w 490"/>
                <a:gd name="T1" fmla="*/ 5 h 862"/>
                <a:gd name="T2" fmla="*/ 141 w 490"/>
                <a:gd name="T3" fmla="*/ 30 h 862"/>
                <a:gd name="T4" fmla="*/ 127 w 490"/>
                <a:gd name="T5" fmla="*/ 35 h 862"/>
                <a:gd name="T6" fmla="*/ 135 w 490"/>
                <a:gd name="T7" fmla="*/ 55 h 862"/>
                <a:gd name="T8" fmla="*/ 119 w 490"/>
                <a:gd name="T9" fmla="*/ 66 h 862"/>
                <a:gd name="T10" fmla="*/ 108 w 490"/>
                <a:gd name="T11" fmla="*/ 68 h 862"/>
                <a:gd name="T12" fmla="*/ 110 w 490"/>
                <a:gd name="T13" fmla="*/ 84 h 862"/>
                <a:gd name="T14" fmla="*/ 102 w 490"/>
                <a:gd name="T15" fmla="*/ 105 h 862"/>
                <a:gd name="T16" fmla="*/ 96 w 490"/>
                <a:gd name="T17" fmla="*/ 126 h 862"/>
                <a:gd name="T18" fmla="*/ 91 w 490"/>
                <a:gd name="T19" fmla="*/ 150 h 862"/>
                <a:gd name="T20" fmla="*/ 81 w 490"/>
                <a:gd name="T21" fmla="*/ 166 h 862"/>
                <a:gd name="T22" fmla="*/ 67 w 490"/>
                <a:gd name="T23" fmla="*/ 171 h 862"/>
                <a:gd name="T24" fmla="*/ 71 w 490"/>
                <a:gd name="T25" fmla="*/ 193 h 862"/>
                <a:gd name="T26" fmla="*/ 56 w 490"/>
                <a:gd name="T27" fmla="*/ 219 h 862"/>
                <a:gd name="T28" fmla="*/ 46 w 490"/>
                <a:gd name="T29" fmla="*/ 231 h 862"/>
                <a:gd name="T30" fmla="*/ 39 w 490"/>
                <a:gd name="T31" fmla="*/ 248 h 862"/>
                <a:gd name="T32" fmla="*/ 42 w 490"/>
                <a:gd name="T33" fmla="*/ 265 h 862"/>
                <a:gd name="T34" fmla="*/ 40 w 490"/>
                <a:gd name="T35" fmla="*/ 282 h 862"/>
                <a:gd name="T36" fmla="*/ 28 w 490"/>
                <a:gd name="T37" fmla="*/ 298 h 862"/>
                <a:gd name="T38" fmla="*/ 21 w 490"/>
                <a:gd name="T39" fmla="*/ 300 h 862"/>
                <a:gd name="T40" fmla="*/ 36 w 490"/>
                <a:gd name="T41" fmla="*/ 311 h 862"/>
                <a:gd name="T42" fmla="*/ 41 w 490"/>
                <a:gd name="T43" fmla="*/ 330 h 862"/>
                <a:gd name="T44" fmla="*/ 36 w 490"/>
                <a:gd name="T45" fmla="*/ 338 h 862"/>
                <a:gd name="T46" fmla="*/ 53 w 490"/>
                <a:gd name="T47" fmla="*/ 346 h 862"/>
                <a:gd name="T48" fmla="*/ 47 w 490"/>
                <a:gd name="T49" fmla="*/ 360 h 862"/>
                <a:gd name="T50" fmla="*/ 44 w 490"/>
                <a:gd name="T51" fmla="*/ 384 h 862"/>
                <a:gd name="T52" fmla="*/ 55 w 490"/>
                <a:gd name="T53" fmla="*/ 410 h 862"/>
                <a:gd name="T54" fmla="*/ 43 w 490"/>
                <a:gd name="T55" fmla="*/ 435 h 862"/>
                <a:gd name="T56" fmla="*/ 56 w 490"/>
                <a:gd name="T57" fmla="*/ 451 h 862"/>
                <a:gd name="T58" fmla="*/ 67 w 490"/>
                <a:gd name="T59" fmla="*/ 473 h 862"/>
                <a:gd name="T60" fmla="*/ 75 w 490"/>
                <a:gd name="T61" fmla="*/ 501 h 862"/>
                <a:gd name="T62" fmla="*/ 79 w 490"/>
                <a:gd name="T63" fmla="*/ 522 h 862"/>
                <a:gd name="T64" fmla="*/ 67 w 490"/>
                <a:gd name="T65" fmla="*/ 557 h 862"/>
                <a:gd name="T66" fmla="*/ 58 w 490"/>
                <a:gd name="T67" fmla="*/ 577 h 862"/>
                <a:gd name="T68" fmla="*/ 52 w 490"/>
                <a:gd name="T69" fmla="*/ 580 h 862"/>
                <a:gd name="T70" fmla="*/ 46 w 490"/>
                <a:gd name="T71" fmla="*/ 594 h 862"/>
                <a:gd name="T72" fmla="*/ 36 w 490"/>
                <a:gd name="T73" fmla="*/ 610 h 862"/>
                <a:gd name="T74" fmla="*/ 32 w 490"/>
                <a:gd name="T75" fmla="*/ 615 h 862"/>
                <a:gd name="T76" fmla="*/ 26 w 490"/>
                <a:gd name="T77" fmla="*/ 638 h 862"/>
                <a:gd name="T78" fmla="*/ 10 w 490"/>
                <a:gd name="T79" fmla="*/ 662 h 862"/>
                <a:gd name="T80" fmla="*/ 18 w 490"/>
                <a:gd name="T81" fmla="*/ 674 h 862"/>
                <a:gd name="T82" fmla="*/ 4 w 490"/>
                <a:gd name="T83" fmla="*/ 710 h 862"/>
                <a:gd name="T84" fmla="*/ 0 w 490"/>
                <a:gd name="T85" fmla="*/ 728 h 862"/>
                <a:gd name="T86" fmla="*/ 70 w 490"/>
                <a:gd name="T87" fmla="*/ 738 h 862"/>
                <a:gd name="T88" fmla="*/ 282 w 490"/>
                <a:gd name="T89" fmla="*/ 733 h 862"/>
                <a:gd name="T90" fmla="*/ 280 w 490"/>
                <a:gd name="T91" fmla="*/ 748 h 862"/>
                <a:gd name="T92" fmla="*/ 274 w 490"/>
                <a:gd name="T93" fmla="*/ 763 h 862"/>
                <a:gd name="T94" fmla="*/ 274 w 490"/>
                <a:gd name="T95" fmla="*/ 777 h 862"/>
                <a:gd name="T96" fmla="*/ 279 w 490"/>
                <a:gd name="T97" fmla="*/ 792 h 862"/>
                <a:gd name="T98" fmla="*/ 291 w 490"/>
                <a:gd name="T99" fmla="*/ 806 h 862"/>
                <a:gd name="T100" fmla="*/ 304 w 490"/>
                <a:gd name="T101" fmla="*/ 826 h 862"/>
                <a:gd name="T102" fmla="*/ 311 w 490"/>
                <a:gd name="T103" fmla="*/ 844 h 862"/>
                <a:gd name="T104" fmla="*/ 318 w 490"/>
                <a:gd name="T105" fmla="*/ 854 h 862"/>
                <a:gd name="T106" fmla="*/ 332 w 490"/>
                <a:gd name="T107" fmla="*/ 861 h 862"/>
                <a:gd name="T108" fmla="*/ 348 w 490"/>
                <a:gd name="T109" fmla="*/ 840 h 862"/>
                <a:gd name="T110" fmla="*/ 351 w 490"/>
                <a:gd name="T111" fmla="*/ 823 h 862"/>
                <a:gd name="T112" fmla="*/ 356 w 490"/>
                <a:gd name="T113" fmla="*/ 834 h 862"/>
                <a:gd name="T114" fmla="*/ 384 w 490"/>
                <a:gd name="T115" fmla="*/ 823 h 862"/>
                <a:gd name="T116" fmla="*/ 419 w 490"/>
                <a:gd name="T117" fmla="*/ 816 h 862"/>
                <a:gd name="T118" fmla="*/ 440 w 490"/>
                <a:gd name="T119" fmla="*/ 819 h 862"/>
                <a:gd name="T120" fmla="*/ 473 w 490"/>
                <a:gd name="T121" fmla="*/ 816 h 862"/>
                <a:gd name="T122" fmla="*/ 490 w 490"/>
                <a:gd name="T123" fmla="*/ 807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0" h="862">
                  <a:moveTo>
                    <a:pt x="446" y="544"/>
                  </a:moveTo>
                  <a:cubicBezTo>
                    <a:pt x="436" y="17"/>
                    <a:pt x="436" y="17"/>
                    <a:pt x="436" y="17"/>
                  </a:cubicBezTo>
                  <a:cubicBezTo>
                    <a:pt x="430" y="17"/>
                    <a:pt x="430" y="17"/>
                    <a:pt x="430" y="17"/>
                  </a:cubicBezTo>
                  <a:cubicBezTo>
                    <a:pt x="420" y="0"/>
                    <a:pt x="420" y="0"/>
                    <a:pt x="420" y="0"/>
                  </a:cubicBezTo>
                  <a:cubicBezTo>
                    <a:pt x="419" y="0"/>
                    <a:pt x="419" y="0"/>
                    <a:pt x="418" y="0"/>
                  </a:cubicBezTo>
                  <a:cubicBezTo>
                    <a:pt x="412" y="1"/>
                    <a:pt x="401" y="4"/>
                    <a:pt x="395" y="5"/>
                  </a:cubicBezTo>
                  <a:cubicBezTo>
                    <a:pt x="380" y="7"/>
                    <a:pt x="351" y="10"/>
                    <a:pt x="337" y="11"/>
                  </a:cubicBezTo>
                  <a:cubicBezTo>
                    <a:pt x="322" y="13"/>
                    <a:pt x="293" y="16"/>
                    <a:pt x="279" y="18"/>
                  </a:cubicBezTo>
                  <a:cubicBezTo>
                    <a:pt x="263" y="20"/>
                    <a:pt x="232" y="23"/>
                    <a:pt x="216" y="25"/>
                  </a:cubicBezTo>
                  <a:cubicBezTo>
                    <a:pt x="201" y="27"/>
                    <a:pt x="167" y="21"/>
                    <a:pt x="144" y="22"/>
                  </a:cubicBezTo>
                  <a:cubicBezTo>
                    <a:pt x="144" y="23"/>
                    <a:pt x="143" y="23"/>
                    <a:pt x="143" y="24"/>
                  </a:cubicBezTo>
                  <a:cubicBezTo>
                    <a:pt x="143" y="26"/>
                    <a:pt x="142" y="28"/>
                    <a:pt x="141" y="30"/>
                  </a:cubicBezTo>
                  <a:cubicBezTo>
                    <a:pt x="139" y="32"/>
                    <a:pt x="136" y="33"/>
                    <a:pt x="134" y="34"/>
                  </a:cubicBezTo>
                  <a:cubicBezTo>
                    <a:pt x="133" y="35"/>
                    <a:pt x="131" y="35"/>
                    <a:pt x="130" y="35"/>
                  </a:cubicBezTo>
                  <a:cubicBezTo>
                    <a:pt x="129" y="35"/>
                    <a:pt x="128" y="35"/>
                    <a:pt x="128" y="34"/>
                  </a:cubicBezTo>
                  <a:cubicBezTo>
                    <a:pt x="127" y="34"/>
                    <a:pt x="127" y="34"/>
                    <a:pt x="127" y="34"/>
                  </a:cubicBezTo>
                  <a:cubicBezTo>
                    <a:pt x="127" y="34"/>
                    <a:pt x="127" y="34"/>
                    <a:pt x="127" y="34"/>
                  </a:cubicBezTo>
                  <a:cubicBezTo>
                    <a:pt x="127" y="34"/>
                    <a:pt x="127" y="34"/>
                    <a:pt x="127" y="35"/>
                  </a:cubicBezTo>
                  <a:cubicBezTo>
                    <a:pt x="127" y="35"/>
                    <a:pt x="127" y="35"/>
                    <a:pt x="127" y="35"/>
                  </a:cubicBezTo>
                  <a:cubicBezTo>
                    <a:pt x="128" y="35"/>
                    <a:pt x="128" y="37"/>
                    <a:pt x="129" y="37"/>
                  </a:cubicBezTo>
                  <a:cubicBezTo>
                    <a:pt x="129" y="37"/>
                    <a:pt x="129" y="37"/>
                    <a:pt x="130" y="37"/>
                  </a:cubicBezTo>
                  <a:cubicBezTo>
                    <a:pt x="131" y="38"/>
                    <a:pt x="133" y="38"/>
                    <a:pt x="135" y="40"/>
                  </a:cubicBezTo>
                  <a:cubicBezTo>
                    <a:pt x="136" y="41"/>
                    <a:pt x="139" y="45"/>
                    <a:pt x="138" y="48"/>
                  </a:cubicBezTo>
                  <a:cubicBezTo>
                    <a:pt x="138" y="50"/>
                    <a:pt x="137" y="53"/>
                    <a:pt x="135" y="55"/>
                  </a:cubicBezTo>
                  <a:cubicBezTo>
                    <a:pt x="134" y="56"/>
                    <a:pt x="133" y="57"/>
                    <a:pt x="132" y="57"/>
                  </a:cubicBezTo>
                  <a:cubicBezTo>
                    <a:pt x="131" y="58"/>
                    <a:pt x="131" y="58"/>
                    <a:pt x="131" y="58"/>
                  </a:cubicBezTo>
                  <a:cubicBezTo>
                    <a:pt x="131" y="59"/>
                    <a:pt x="131" y="60"/>
                    <a:pt x="131" y="61"/>
                  </a:cubicBezTo>
                  <a:cubicBezTo>
                    <a:pt x="130" y="64"/>
                    <a:pt x="127" y="67"/>
                    <a:pt x="124" y="68"/>
                  </a:cubicBezTo>
                  <a:cubicBezTo>
                    <a:pt x="124" y="68"/>
                    <a:pt x="124" y="68"/>
                    <a:pt x="123" y="68"/>
                  </a:cubicBezTo>
                  <a:cubicBezTo>
                    <a:pt x="121" y="68"/>
                    <a:pt x="120" y="67"/>
                    <a:pt x="119" y="66"/>
                  </a:cubicBezTo>
                  <a:cubicBezTo>
                    <a:pt x="118" y="66"/>
                    <a:pt x="118" y="66"/>
                    <a:pt x="118" y="66"/>
                  </a:cubicBezTo>
                  <a:cubicBezTo>
                    <a:pt x="118" y="66"/>
                    <a:pt x="117" y="67"/>
                    <a:pt x="117" y="67"/>
                  </a:cubicBezTo>
                  <a:cubicBezTo>
                    <a:pt x="115" y="68"/>
                    <a:pt x="114" y="69"/>
                    <a:pt x="111" y="69"/>
                  </a:cubicBezTo>
                  <a:cubicBezTo>
                    <a:pt x="111" y="69"/>
                    <a:pt x="111" y="69"/>
                    <a:pt x="111" y="69"/>
                  </a:cubicBezTo>
                  <a:cubicBezTo>
                    <a:pt x="111" y="69"/>
                    <a:pt x="111" y="69"/>
                    <a:pt x="111" y="69"/>
                  </a:cubicBezTo>
                  <a:cubicBezTo>
                    <a:pt x="110" y="69"/>
                    <a:pt x="109" y="69"/>
                    <a:pt x="108" y="68"/>
                  </a:cubicBezTo>
                  <a:cubicBezTo>
                    <a:pt x="108" y="70"/>
                    <a:pt x="108" y="70"/>
                    <a:pt x="108" y="71"/>
                  </a:cubicBezTo>
                  <a:cubicBezTo>
                    <a:pt x="108" y="72"/>
                    <a:pt x="108" y="72"/>
                    <a:pt x="108" y="73"/>
                  </a:cubicBezTo>
                  <a:cubicBezTo>
                    <a:pt x="108" y="73"/>
                    <a:pt x="108" y="73"/>
                    <a:pt x="108" y="73"/>
                  </a:cubicBezTo>
                  <a:cubicBezTo>
                    <a:pt x="108" y="73"/>
                    <a:pt x="108" y="73"/>
                    <a:pt x="108" y="73"/>
                  </a:cubicBezTo>
                  <a:cubicBezTo>
                    <a:pt x="109" y="74"/>
                    <a:pt x="110" y="76"/>
                    <a:pt x="111" y="78"/>
                  </a:cubicBezTo>
                  <a:cubicBezTo>
                    <a:pt x="111" y="80"/>
                    <a:pt x="111" y="82"/>
                    <a:pt x="110" y="84"/>
                  </a:cubicBezTo>
                  <a:cubicBezTo>
                    <a:pt x="110" y="85"/>
                    <a:pt x="109" y="86"/>
                    <a:pt x="109" y="86"/>
                  </a:cubicBezTo>
                  <a:cubicBezTo>
                    <a:pt x="111" y="88"/>
                    <a:pt x="112" y="91"/>
                    <a:pt x="112" y="93"/>
                  </a:cubicBezTo>
                  <a:cubicBezTo>
                    <a:pt x="112" y="96"/>
                    <a:pt x="109" y="98"/>
                    <a:pt x="108" y="99"/>
                  </a:cubicBezTo>
                  <a:cubicBezTo>
                    <a:pt x="108" y="100"/>
                    <a:pt x="107" y="100"/>
                    <a:pt x="107" y="100"/>
                  </a:cubicBezTo>
                  <a:cubicBezTo>
                    <a:pt x="107" y="100"/>
                    <a:pt x="107" y="101"/>
                    <a:pt x="106" y="101"/>
                  </a:cubicBezTo>
                  <a:cubicBezTo>
                    <a:pt x="105" y="103"/>
                    <a:pt x="104" y="104"/>
                    <a:pt x="102" y="105"/>
                  </a:cubicBezTo>
                  <a:cubicBezTo>
                    <a:pt x="102" y="106"/>
                    <a:pt x="100" y="107"/>
                    <a:pt x="97" y="107"/>
                  </a:cubicBezTo>
                  <a:cubicBezTo>
                    <a:pt x="97" y="108"/>
                    <a:pt x="98" y="108"/>
                    <a:pt x="98" y="108"/>
                  </a:cubicBezTo>
                  <a:cubicBezTo>
                    <a:pt x="99" y="109"/>
                    <a:pt x="101" y="112"/>
                    <a:pt x="101" y="114"/>
                  </a:cubicBezTo>
                  <a:cubicBezTo>
                    <a:pt x="102" y="117"/>
                    <a:pt x="101" y="120"/>
                    <a:pt x="100" y="123"/>
                  </a:cubicBezTo>
                  <a:cubicBezTo>
                    <a:pt x="99" y="124"/>
                    <a:pt x="98" y="125"/>
                    <a:pt x="96" y="126"/>
                  </a:cubicBezTo>
                  <a:cubicBezTo>
                    <a:pt x="96" y="126"/>
                    <a:pt x="96" y="126"/>
                    <a:pt x="96" y="126"/>
                  </a:cubicBezTo>
                  <a:cubicBezTo>
                    <a:pt x="96" y="127"/>
                    <a:pt x="96" y="128"/>
                    <a:pt x="96" y="129"/>
                  </a:cubicBezTo>
                  <a:cubicBezTo>
                    <a:pt x="97" y="130"/>
                    <a:pt x="99" y="131"/>
                    <a:pt x="100" y="133"/>
                  </a:cubicBezTo>
                  <a:cubicBezTo>
                    <a:pt x="101" y="136"/>
                    <a:pt x="100" y="140"/>
                    <a:pt x="100" y="141"/>
                  </a:cubicBezTo>
                  <a:cubicBezTo>
                    <a:pt x="99" y="143"/>
                    <a:pt x="97" y="146"/>
                    <a:pt x="95" y="147"/>
                  </a:cubicBezTo>
                  <a:cubicBezTo>
                    <a:pt x="94" y="148"/>
                    <a:pt x="93" y="149"/>
                    <a:pt x="92" y="150"/>
                  </a:cubicBezTo>
                  <a:cubicBezTo>
                    <a:pt x="91" y="150"/>
                    <a:pt x="91" y="150"/>
                    <a:pt x="91" y="150"/>
                  </a:cubicBezTo>
                  <a:cubicBezTo>
                    <a:pt x="90" y="151"/>
                    <a:pt x="90" y="151"/>
                    <a:pt x="89" y="151"/>
                  </a:cubicBezTo>
                  <a:cubicBezTo>
                    <a:pt x="89" y="151"/>
                    <a:pt x="89" y="151"/>
                    <a:pt x="89" y="151"/>
                  </a:cubicBezTo>
                  <a:cubicBezTo>
                    <a:pt x="90" y="152"/>
                    <a:pt x="91" y="153"/>
                    <a:pt x="91" y="155"/>
                  </a:cubicBezTo>
                  <a:cubicBezTo>
                    <a:pt x="91" y="158"/>
                    <a:pt x="89" y="161"/>
                    <a:pt x="88" y="163"/>
                  </a:cubicBezTo>
                  <a:cubicBezTo>
                    <a:pt x="88" y="163"/>
                    <a:pt x="85" y="166"/>
                    <a:pt x="81" y="166"/>
                  </a:cubicBezTo>
                  <a:cubicBezTo>
                    <a:pt x="81" y="166"/>
                    <a:pt x="81" y="166"/>
                    <a:pt x="81" y="166"/>
                  </a:cubicBezTo>
                  <a:cubicBezTo>
                    <a:pt x="81" y="166"/>
                    <a:pt x="81" y="166"/>
                    <a:pt x="81" y="166"/>
                  </a:cubicBezTo>
                  <a:cubicBezTo>
                    <a:pt x="79" y="166"/>
                    <a:pt x="78" y="165"/>
                    <a:pt x="77" y="165"/>
                  </a:cubicBezTo>
                  <a:cubicBezTo>
                    <a:pt x="76" y="167"/>
                    <a:pt x="74" y="170"/>
                    <a:pt x="72" y="171"/>
                  </a:cubicBezTo>
                  <a:cubicBezTo>
                    <a:pt x="71" y="171"/>
                    <a:pt x="70" y="172"/>
                    <a:pt x="69" y="172"/>
                  </a:cubicBezTo>
                  <a:cubicBezTo>
                    <a:pt x="68" y="172"/>
                    <a:pt x="67" y="171"/>
                    <a:pt x="67" y="171"/>
                  </a:cubicBezTo>
                  <a:cubicBezTo>
                    <a:pt x="67" y="171"/>
                    <a:pt x="67" y="171"/>
                    <a:pt x="67" y="171"/>
                  </a:cubicBezTo>
                  <a:cubicBezTo>
                    <a:pt x="66" y="171"/>
                    <a:pt x="65" y="172"/>
                    <a:pt x="65" y="172"/>
                  </a:cubicBezTo>
                  <a:cubicBezTo>
                    <a:pt x="65" y="173"/>
                    <a:pt x="65" y="174"/>
                    <a:pt x="65" y="175"/>
                  </a:cubicBezTo>
                  <a:cubicBezTo>
                    <a:pt x="65" y="176"/>
                    <a:pt x="65" y="178"/>
                    <a:pt x="64" y="179"/>
                  </a:cubicBezTo>
                  <a:cubicBezTo>
                    <a:pt x="65" y="179"/>
                    <a:pt x="65" y="179"/>
                    <a:pt x="65" y="179"/>
                  </a:cubicBezTo>
                  <a:cubicBezTo>
                    <a:pt x="67" y="180"/>
                    <a:pt x="70" y="182"/>
                    <a:pt x="71" y="184"/>
                  </a:cubicBezTo>
                  <a:cubicBezTo>
                    <a:pt x="72" y="186"/>
                    <a:pt x="72" y="190"/>
                    <a:pt x="71" y="193"/>
                  </a:cubicBezTo>
                  <a:cubicBezTo>
                    <a:pt x="69" y="196"/>
                    <a:pt x="66" y="197"/>
                    <a:pt x="64" y="198"/>
                  </a:cubicBezTo>
                  <a:cubicBezTo>
                    <a:pt x="64" y="198"/>
                    <a:pt x="63" y="199"/>
                    <a:pt x="62" y="199"/>
                  </a:cubicBezTo>
                  <a:cubicBezTo>
                    <a:pt x="64" y="201"/>
                    <a:pt x="64" y="205"/>
                    <a:pt x="63" y="206"/>
                  </a:cubicBezTo>
                  <a:cubicBezTo>
                    <a:pt x="63" y="207"/>
                    <a:pt x="63" y="208"/>
                    <a:pt x="62" y="209"/>
                  </a:cubicBezTo>
                  <a:cubicBezTo>
                    <a:pt x="62" y="211"/>
                    <a:pt x="62" y="212"/>
                    <a:pt x="62" y="214"/>
                  </a:cubicBezTo>
                  <a:cubicBezTo>
                    <a:pt x="60" y="217"/>
                    <a:pt x="57" y="219"/>
                    <a:pt x="56" y="219"/>
                  </a:cubicBezTo>
                  <a:cubicBezTo>
                    <a:pt x="55" y="219"/>
                    <a:pt x="54" y="220"/>
                    <a:pt x="52" y="220"/>
                  </a:cubicBezTo>
                  <a:cubicBezTo>
                    <a:pt x="52" y="220"/>
                    <a:pt x="51" y="220"/>
                    <a:pt x="51" y="220"/>
                  </a:cubicBezTo>
                  <a:cubicBezTo>
                    <a:pt x="52" y="221"/>
                    <a:pt x="52" y="222"/>
                    <a:pt x="52" y="224"/>
                  </a:cubicBezTo>
                  <a:cubicBezTo>
                    <a:pt x="52" y="224"/>
                    <a:pt x="51" y="229"/>
                    <a:pt x="48" y="231"/>
                  </a:cubicBezTo>
                  <a:cubicBezTo>
                    <a:pt x="47" y="231"/>
                    <a:pt x="46" y="231"/>
                    <a:pt x="45" y="231"/>
                  </a:cubicBezTo>
                  <a:cubicBezTo>
                    <a:pt x="45" y="231"/>
                    <a:pt x="46" y="231"/>
                    <a:pt x="46" y="231"/>
                  </a:cubicBezTo>
                  <a:cubicBezTo>
                    <a:pt x="46" y="233"/>
                    <a:pt x="46" y="237"/>
                    <a:pt x="44" y="239"/>
                  </a:cubicBezTo>
                  <a:cubicBezTo>
                    <a:pt x="43" y="241"/>
                    <a:pt x="41" y="242"/>
                    <a:pt x="39" y="243"/>
                  </a:cubicBezTo>
                  <a:cubicBezTo>
                    <a:pt x="39" y="243"/>
                    <a:pt x="38" y="243"/>
                    <a:pt x="38" y="243"/>
                  </a:cubicBezTo>
                  <a:cubicBezTo>
                    <a:pt x="38" y="244"/>
                    <a:pt x="38" y="244"/>
                    <a:pt x="37" y="245"/>
                  </a:cubicBezTo>
                  <a:cubicBezTo>
                    <a:pt x="37" y="245"/>
                    <a:pt x="38" y="246"/>
                    <a:pt x="38" y="247"/>
                  </a:cubicBezTo>
                  <a:cubicBezTo>
                    <a:pt x="38" y="247"/>
                    <a:pt x="39" y="247"/>
                    <a:pt x="39" y="248"/>
                  </a:cubicBezTo>
                  <a:cubicBezTo>
                    <a:pt x="39" y="248"/>
                    <a:pt x="40" y="247"/>
                    <a:pt x="40" y="247"/>
                  </a:cubicBezTo>
                  <a:cubicBezTo>
                    <a:pt x="41" y="247"/>
                    <a:pt x="42" y="247"/>
                    <a:pt x="43" y="247"/>
                  </a:cubicBezTo>
                  <a:cubicBezTo>
                    <a:pt x="44" y="247"/>
                    <a:pt x="45" y="247"/>
                    <a:pt x="46" y="248"/>
                  </a:cubicBezTo>
                  <a:cubicBezTo>
                    <a:pt x="49" y="249"/>
                    <a:pt x="51" y="253"/>
                    <a:pt x="51" y="256"/>
                  </a:cubicBezTo>
                  <a:cubicBezTo>
                    <a:pt x="52" y="258"/>
                    <a:pt x="51" y="261"/>
                    <a:pt x="49" y="263"/>
                  </a:cubicBezTo>
                  <a:cubicBezTo>
                    <a:pt x="47" y="265"/>
                    <a:pt x="43" y="265"/>
                    <a:pt x="42" y="265"/>
                  </a:cubicBezTo>
                  <a:cubicBezTo>
                    <a:pt x="42" y="265"/>
                    <a:pt x="42" y="265"/>
                    <a:pt x="42" y="265"/>
                  </a:cubicBezTo>
                  <a:cubicBezTo>
                    <a:pt x="41" y="265"/>
                    <a:pt x="41" y="265"/>
                    <a:pt x="40" y="265"/>
                  </a:cubicBezTo>
                  <a:cubicBezTo>
                    <a:pt x="41" y="265"/>
                    <a:pt x="41" y="266"/>
                    <a:pt x="42" y="266"/>
                  </a:cubicBezTo>
                  <a:cubicBezTo>
                    <a:pt x="45" y="268"/>
                    <a:pt x="46" y="270"/>
                    <a:pt x="47" y="272"/>
                  </a:cubicBezTo>
                  <a:cubicBezTo>
                    <a:pt x="47" y="275"/>
                    <a:pt x="46" y="279"/>
                    <a:pt x="44" y="281"/>
                  </a:cubicBezTo>
                  <a:cubicBezTo>
                    <a:pt x="43" y="282"/>
                    <a:pt x="41" y="282"/>
                    <a:pt x="40" y="282"/>
                  </a:cubicBezTo>
                  <a:cubicBezTo>
                    <a:pt x="40" y="282"/>
                    <a:pt x="40" y="282"/>
                    <a:pt x="40" y="282"/>
                  </a:cubicBezTo>
                  <a:cubicBezTo>
                    <a:pt x="39" y="284"/>
                    <a:pt x="37" y="285"/>
                    <a:pt x="35" y="286"/>
                  </a:cubicBezTo>
                  <a:cubicBezTo>
                    <a:pt x="34" y="286"/>
                    <a:pt x="34" y="286"/>
                    <a:pt x="34" y="286"/>
                  </a:cubicBezTo>
                  <a:cubicBezTo>
                    <a:pt x="33" y="286"/>
                    <a:pt x="33" y="286"/>
                    <a:pt x="33" y="286"/>
                  </a:cubicBezTo>
                  <a:cubicBezTo>
                    <a:pt x="33" y="288"/>
                    <a:pt x="34" y="290"/>
                    <a:pt x="33" y="292"/>
                  </a:cubicBezTo>
                  <a:cubicBezTo>
                    <a:pt x="33" y="294"/>
                    <a:pt x="30" y="297"/>
                    <a:pt x="28" y="298"/>
                  </a:cubicBezTo>
                  <a:cubicBezTo>
                    <a:pt x="27" y="299"/>
                    <a:pt x="26" y="299"/>
                    <a:pt x="25" y="299"/>
                  </a:cubicBezTo>
                  <a:cubicBezTo>
                    <a:pt x="24" y="299"/>
                    <a:pt x="23" y="299"/>
                    <a:pt x="22" y="298"/>
                  </a:cubicBezTo>
                  <a:cubicBezTo>
                    <a:pt x="22" y="298"/>
                    <a:pt x="22" y="298"/>
                    <a:pt x="21" y="298"/>
                  </a:cubicBezTo>
                  <a:cubicBezTo>
                    <a:pt x="21" y="299"/>
                    <a:pt x="20" y="299"/>
                    <a:pt x="20" y="299"/>
                  </a:cubicBezTo>
                  <a:cubicBezTo>
                    <a:pt x="20" y="299"/>
                    <a:pt x="20" y="299"/>
                    <a:pt x="20" y="300"/>
                  </a:cubicBezTo>
                  <a:cubicBezTo>
                    <a:pt x="20" y="300"/>
                    <a:pt x="21" y="300"/>
                    <a:pt x="21" y="300"/>
                  </a:cubicBezTo>
                  <a:cubicBezTo>
                    <a:pt x="23" y="301"/>
                    <a:pt x="24" y="302"/>
                    <a:pt x="26" y="304"/>
                  </a:cubicBezTo>
                  <a:cubicBezTo>
                    <a:pt x="26" y="304"/>
                    <a:pt x="26" y="304"/>
                    <a:pt x="26" y="305"/>
                  </a:cubicBezTo>
                  <a:cubicBezTo>
                    <a:pt x="26" y="305"/>
                    <a:pt x="26" y="305"/>
                    <a:pt x="26" y="305"/>
                  </a:cubicBezTo>
                  <a:cubicBezTo>
                    <a:pt x="27" y="305"/>
                    <a:pt x="29" y="305"/>
                    <a:pt x="30" y="305"/>
                  </a:cubicBezTo>
                  <a:cubicBezTo>
                    <a:pt x="31" y="306"/>
                    <a:pt x="34" y="308"/>
                    <a:pt x="35" y="310"/>
                  </a:cubicBezTo>
                  <a:cubicBezTo>
                    <a:pt x="36" y="310"/>
                    <a:pt x="36" y="310"/>
                    <a:pt x="36" y="311"/>
                  </a:cubicBezTo>
                  <a:cubicBezTo>
                    <a:pt x="37" y="310"/>
                    <a:pt x="38" y="309"/>
                    <a:pt x="39" y="309"/>
                  </a:cubicBezTo>
                  <a:cubicBezTo>
                    <a:pt x="40" y="309"/>
                    <a:pt x="40" y="309"/>
                    <a:pt x="40" y="309"/>
                  </a:cubicBezTo>
                  <a:cubicBezTo>
                    <a:pt x="43" y="310"/>
                    <a:pt x="46" y="312"/>
                    <a:pt x="47" y="314"/>
                  </a:cubicBezTo>
                  <a:cubicBezTo>
                    <a:pt x="48" y="317"/>
                    <a:pt x="48" y="321"/>
                    <a:pt x="48" y="323"/>
                  </a:cubicBezTo>
                  <a:cubicBezTo>
                    <a:pt x="47" y="325"/>
                    <a:pt x="44" y="328"/>
                    <a:pt x="44" y="328"/>
                  </a:cubicBezTo>
                  <a:cubicBezTo>
                    <a:pt x="43" y="329"/>
                    <a:pt x="42" y="330"/>
                    <a:pt x="41" y="330"/>
                  </a:cubicBezTo>
                  <a:cubicBezTo>
                    <a:pt x="41" y="330"/>
                    <a:pt x="41" y="331"/>
                    <a:pt x="41" y="331"/>
                  </a:cubicBezTo>
                  <a:cubicBezTo>
                    <a:pt x="41" y="331"/>
                    <a:pt x="40" y="331"/>
                    <a:pt x="40" y="332"/>
                  </a:cubicBezTo>
                  <a:cubicBezTo>
                    <a:pt x="40" y="332"/>
                    <a:pt x="39" y="333"/>
                    <a:pt x="39" y="334"/>
                  </a:cubicBezTo>
                  <a:cubicBezTo>
                    <a:pt x="38" y="335"/>
                    <a:pt x="38" y="335"/>
                    <a:pt x="37" y="336"/>
                  </a:cubicBezTo>
                  <a:cubicBezTo>
                    <a:pt x="37" y="336"/>
                    <a:pt x="37" y="336"/>
                    <a:pt x="36" y="336"/>
                  </a:cubicBezTo>
                  <a:cubicBezTo>
                    <a:pt x="36" y="337"/>
                    <a:pt x="36" y="338"/>
                    <a:pt x="36" y="338"/>
                  </a:cubicBezTo>
                  <a:cubicBezTo>
                    <a:pt x="36" y="339"/>
                    <a:pt x="37" y="340"/>
                    <a:pt x="37" y="341"/>
                  </a:cubicBezTo>
                  <a:cubicBezTo>
                    <a:pt x="37" y="341"/>
                    <a:pt x="37" y="341"/>
                    <a:pt x="37" y="341"/>
                  </a:cubicBezTo>
                  <a:cubicBezTo>
                    <a:pt x="38" y="340"/>
                    <a:pt x="38" y="340"/>
                    <a:pt x="39" y="339"/>
                  </a:cubicBezTo>
                  <a:cubicBezTo>
                    <a:pt x="40" y="339"/>
                    <a:pt x="42" y="338"/>
                    <a:pt x="44" y="338"/>
                  </a:cubicBezTo>
                  <a:cubicBezTo>
                    <a:pt x="45" y="338"/>
                    <a:pt x="47" y="338"/>
                    <a:pt x="48" y="339"/>
                  </a:cubicBezTo>
                  <a:cubicBezTo>
                    <a:pt x="50" y="341"/>
                    <a:pt x="52" y="344"/>
                    <a:pt x="53" y="346"/>
                  </a:cubicBezTo>
                  <a:cubicBezTo>
                    <a:pt x="53" y="348"/>
                    <a:pt x="52" y="350"/>
                    <a:pt x="51" y="353"/>
                  </a:cubicBezTo>
                  <a:cubicBezTo>
                    <a:pt x="51" y="353"/>
                    <a:pt x="51" y="353"/>
                    <a:pt x="51" y="353"/>
                  </a:cubicBezTo>
                  <a:cubicBezTo>
                    <a:pt x="50" y="355"/>
                    <a:pt x="49" y="357"/>
                    <a:pt x="48" y="358"/>
                  </a:cubicBezTo>
                  <a:cubicBezTo>
                    <a:pt x="48" y="358"/>
                    <a:pt x="47" y="359"/>
                    <a:pt x="47" y="359"/>
                  </a:cubicBezTo>
                  <a:cubicBezTo>
                    <a:pt x="47" y="359"/>
                    <a:pt x="47" y="359"/>
                    <a:pt x="47" y="359"/>
                  </a:cubicBezTo>
                  <a:cubicBezTo>
                    <a:pt x="47" y="359"/>
                    <a:pt x="47" y="360"/>
                    <a:pt x="47" y="360"/>
                  </a:cubicBezTo>
                  <a:cubicBezTo>
                    <a:pt x="47" y="362"/>
                    <a:pt x="47" y="363"/>
                    <a:pt x="47" y="365"/>
                  </a:cubicBezTo>
                  <a:cubicBezTo>
                    <a:pt x="47" y="366"/>
                    <a:pt x="47" y="370"/>
                    <a:pt x="46" y="372"/>
                  </a:cubicBezTo>
                  <a:cubicBezTo>
                    <a:pt x="45" y="373"/>
                    <a:pt x="44" y="376"/>
                    <a:pt x="41" y="377"/>
                  </a:cubicBezTo>
                  <a:cubicBezTo>
                    <a:pt x="40" y="377"/>
                    <a:pt x="39" y="377"/>
                    <a:pt x="38" y="377"/>
                  </a:cubicBezTo>
                  <a:cubicBezTo>
                    <a:pt x="38" y="377"/>
                    <a:pt x="38" y="377"/>
                    <a:pt x="38" y="377"/>
                  </a:cubicBezTo>
                  <a:cubicBezTo>
                    <a:pt x="40" y="379"/>
                    <a:pt x="43" y="381"/>
                    <a:pt x="44" y="384"/>
                  </a:cubicBezTo>
                  <a:cubicBezTo>
                    <a:pt x="45" y="387"/>
                    <a:pt x="43" y="390"/>
                    <a:pt x="43" y="392"/>
                  </a:cubicBezTo>
                  <a:cubicBezTo>
                    <a:pt x="45" y="392"/>
                    <a:pt x="47" y="394"/>
                    <a:pt x="49" y="395"/>
                  </a:cubicBezTo>
                  <a:cubicBezTo>
                    <a:pt x="50" y="397"/>
                    <a:pt x="50" y="399"/>
                    <a:pt x="51" y="401"/>
                  </a:cubicBezTo>
                  <a:cubicBezTo>
                    <a:pt x="51" y="401"/>
                    <a:pt x="51" y="401"/>
                    <a:pt x="51" y="402"/>
                  </a:cubicBezTo>
                  <a:cubicBezTo>
                    <a:pt x="51" y="402"/>
                    <a:pt x="52" y="403"/>
                    <a:pt x="52" y="403"/>
                  </a:cubicBezTo>
                  <a:cubicBezTo>
                    <a:pt x="54" y="405"/>
                    <a:pt x="55" y="408"/>
                    <a:pt x="55" y="410"/>
                  </a:cubicBezTo>
                  <a:cubicBezTo>
                    <a:pt x="55" y="414"/>
                    <a:pt x="52" y="419"/>
                    <a:pt x="50" y="421"/>
                  </a:cubicBezTo>
                  <a:cubicBezTo>
                    <a:pt x="49" y="422"/>
                    <a:pt x="47" y="423"/>
                    <a:pt x="46" y="424"/>
                  </a:cubicBezTo>
                  <a:cubicBezTo>
                    <a:pt x="45" y="424"/>
                    <a:pt x="45" y="424"/>
                    <a:pt x="45" y="424"/>
                  </a:cubicBezTo>
                  <a:cubicBezTo>
                    <a:pt x="43" y="425"/>
                    <a:pt x="43" y="426"/>
                    <a:pt x="42" y="426"/>
                  </a:cubicBezTo>
                  <a:cubicBezTo>
                    <a:pt x="42" y="427"/>
                    <a:pt x="42" y="429"/>
                    <a:pt x="42" y="431"/>
                  </a:cubicBezTo>
                  <a:cubicBezTo>
                    <a:pt x="42" y="432"/>
                    <a:pt x="42" y="434"/>
                    <a:pt x="43" y="435"/>
                  </a:cubicBezTo>
                  <a:cubicBezTo>
                    <a:pt x="43" y="435"/>
                    <a:pt x="43" y="435"/>
                    <a:pt x="43" y="435"/>
                  </a:cubicBezTo>
                  <a:cubicBezTo>
                    <a:pt x="43" y="435"/>
                    <a:pt x="44" y="435"/>
                    <a:pt x="45" y="435"/>
                  </a:cubicBezTo>
                  <a:cubicBezTo>
                    <a:pt x="45" y="435"/>
                    <a:pt x="46" y="435"/>
                    <a:pt x="46" y="435"/>
                  </a:cubicBezTo>
                  <a:cubicBezTo>
                    <a:pt x="49" y="435"/>
                    <a:pt x="53" y="435"/>
                    <a:pt x="55" y="436"/>
                  </a:cubicBezTo>
                  <a:cubicBezTo>
                    <a:pt x="57" y="438"/>
                    <a:pt x="60" y="442"/>
                    <a:pt x="59" y="446"/>
                  </a:cubicBezTo>
                  <a:cubicBezTo>
                    <a:pt x="59" y="448"/>
                    <a:pt x="58" y="450"/>
                    <a:pt x="56" y="451"/>
                  </a:cubicBezTo>
                  <a:cubicBezTo>
                    <a:pt x="57" y="451"/>
                    <a:pt x="58" y="450"/>
                    <a:pt x="59" y="450"/>
                  </a:cubicBezTo>
                  <a:cubicBezTo>
                    <a:pt x="59" y="450"/>
                    <a:pt x="59" y="450"/>
                    <a:pt x="59" y="450"/>
                  </a:cubicBezTo>
                  <a:cubicBezTo>
                    <a:pt x="63" y="450"/>
                    <a:pt x="66" y="453"/>
                    <a:pt x="67" y="455"/>
                  </a:cubicBezTo>
                  <a:cubicBezTo>
                    <a:pt x="69" y="457"/>
                    <a:pt x="69" y="462"/>
                    <a:pt x="69" y="465"/>
                  </a:cubicBezTo>
                  <a:cubicBezTo>
                    <a:pt x="68" y="468"/>
                    <a:pt x="64" y="471"/>
                    <a:pt x="63" y="472"/>
                  </a:cubicBezTo>
                  <a:cubicBezTo>
                    <a:pt x="64" y="472"/>
                    <a:pt x="66" y="472"/>
                    <a:pt x="67" y="473"/>
                  </a:cubicBezTo>
                  <a:cubicBezTo>
                    <a:pt x="69" y="475"/>
                    <a:pt x="71" y="477"/>
                    <a:pt x="72" y="479"/>
                  </a:cubicBezTo>
                  <a:cubicBezTo>
                    <a:pt x="72" y="481"/>
                    <a:pt x="72" y="482"/>
                    <a:pt x="71" y="484"/>
                  </a:cubicBezTo>
                  <a:cubicBezTo>
                    <a:pt x="71" y="484"/>
                    <a:pt x="71" y="484"/>
                    <a:pt x="72" y="484"/>
                  </a:cubicBezTo>
                  <a:cubicBezTo>
                    <a:pt x="74" y="486"/>
                    <a:pt x="76" y="489"/>
                    <a:pt x="76" y="491"/>
                  </a:cubicBezTo>
                  <a:cubicBezTo>
                    <a:pt x="77" y="494"/>
                    <a:pt x="78" y="498"/>
                    <a:pt x="75" y="501"/>
                  </a:cubicBezTo>
                  <a:cubicBezTo>
                    <a:pt x="75" y="501"/>
                    <a:pt x="75" y="501"/>
                    <a:pt x="75" y="501"/>
                  </a:cubicBezTo>
                  <a:cubicBezTo>
                    <a:pt x="76" y="501"/>
                    <a:pt x="76" y="501"/>
                    <a:pt x="77" y="501"/>
                  </a:cubicBezTo>
                  <a:cubicBezTo>
                    <a:pt x="77" y="501"/>
                    <a:pt x="77" y="501"/>
                    <a:pt x="78" y="501"/>
                  </a:cubicBezTo>
                  <a:cubicBezTo>
                    <a:pt x="79" y="501"/>
                    <a:pt x="83" y="501"/>
                    <a:pt x="86" y="504"/>
                  </a:cubicBezTo>
                  <a:cubicBezTo>
                    <a:pt x="88" y="506"/>
                    <a:pt x="88" y="511"/>
                    <a:pt x="88" y="513"/>
                  </a:cubicBezTo>
                  <a:cubicBezTo>
                    <a:pt x="87" y="516"/>
                    <a:pt x="84" y="519"/>
                    <a:pt x="82" y="520"/>
                  </a:cubicBezTo>
                  <a:cubicBezTo>
                    <a:pt x="82" y="520"/>
                    <a:pt x="80" y="522"/>
                    <a:pt x="79" y="522"/>
                  </a:cubicBezTo>
                  <a:cubicBezTo>
                    <a:pt x="79" y="525"/>
                    <a:pt x="78" y="529"/>
                    <a:pt x="77" y="529"/>
                  </a:cubicBezTo>
                  <a:cubicBezTo>
                    <a:pt x="76" y="532"/>
                    <a:pt x="75" y="534"/>
                    <a:pt x="72" y="535"/>
                  </a:cubicBezTo>
                  <a:cubicBezTo>
                    <a:pt x="73" y="536"/>
                    <a:pt x="74" y="537"/>
                    <a:pt x="75" y="539"/>
                  </a:cubicBezTo>
                  <a:cubicBezTo>
                    <a:pt x="76" y="541"/>
                    <a:pt x="76" y="545"/>
                    <a:pt x="75" y="547"/>
                  </a:cubicBezTo>
                  <a:cubicBezTo>
                    <a:pt x="75" y="549"/>
                    <a:pt x="73" y="551"/>
                    <a:pt x="72" y="552"/>
                  </a:cubicBezTo>
                  <a:cubicBezTo>
                    <a:pt x="71" y="554"/>
                    <a:pt x="68" y="556"/>
                    <a:pt x="67" y="557"/>
                  </a:cubicBezTo>
                  <a:cubicBezTo>
                    <a:pt x="66" y="557"/>
                    <a:pt x="66" y="558"/>
                    <a:pt x="66" y="558"/>
                  </a:cubicBezTo>
                  <a:cubicBezTo>
                    <a:pt x="66" y="559"/>
                    <a:pt x="66" y="560"/>
                    <a:pt x="65" y="561"/>
                  </a:cubicBezTo>
                  <a:cubicBezTo>
                    <a:pt x="65" y="561"/>
                    <a:pt x="65" y="561"/>
                    <a:pt x="64" y="562"/>
                  </a:cubicBezTo>
                  <a:cubicBezTo>
                    <a:pt x="65" y="563"/>
                    <a:pt x="66" y="564"/>
                    <a:pt x="66" y="565"/>
                  </a:cubicBezTo>
                  <a:cubicBezTo>
                    <a:pt x="67" y="568"/>
                    <a:pt x="65" y="571"/>
                    <a:pt x="64" y="572"/>
                  </a:cubicBezTo>
                  <a:cubicBezTo>
                    <a:pt x="63" y="573"/>
                    <a:pt x="60" y="576"/>
                    <a:pt x="58" y="577"/>
                  </a:cubicBezTo>
                  <a:cubicBezTo>
                    <a:pt x="57" y="578"/>
                    <a:pt x="56" y="578"/>
                    <a:pt x="55" y="578"/>
                  </a:cubicBezTo>
                  <a:cubicBezTo>
                    <a:pt x="54" y="578"/>
                    <a:pt x="53" y="578"/>
                    <a:pt x="53" y="578"/>
                  </a:cubicBezTo>
                  <a:cubicBezTo>
                    <a:pt x="53" y="578"/>
                    <a:pt x="53" y="578"/>
                    <a:pt x="52" y="578"/>
                  </a:cubicBezTo>
                  <a:cubicBezTo>
                    <a:pt x="52" y="578"/>
                    <a:pt x="52" y="578"/>
                    <a:pt x="52" y="578"/>
                  </a:cubicBezTo>
                  <a:cubicBezTo>
                    <a:pt x="52" y="578"/>
                    <a:pt x="52" y="579"/>
                    <a:pt x="52" y="579"/>
                  </a:cubicBezTo>
                  <a:cubicBezTo>
                    <a:pt x="52" y="579"/>
                    <a:pt x="52" y="580"/>
                    <a:pt x="52" y="580"/>
                  </a:cubicBezTo>
                  <a:cubicBezTo>
                    <a:pt x="53" y="582"/>
                    <a:pt x="54" y="584"/>
                    <a:pt x="53" y="587"/>
                  </a:cubicBezTo>
                  <a:cubicBezTo>
                    <a:pt x="52" y="589"/>
                    <a:pt x="50" y="590"/>
                    <a:pt x="49" y="591"/>
                  </a:cubicBezTo>
                  <a:cubicBezTo>
                    <a:pt x="49" y="591"/>
                    <a:pt x="49" y="591"/>
                    <a:pt x="49" y="591"/>
                  </a:cubicBezTo>
                  <a:cubicBezTo>
                    <a:pt x="48" y="592"/>
                    <a:pt x="48" y="592"/>
                    <a:pt x="47" y="592"/>
                  </a:cubicBezTo>
                  <a:cubicBezTo>
                    <a:pt x="47" y="592"/>
                    <a:pt x="47" y="592"/>
                    <a:pt x="47" y="593"/>
                  </a:cubicBezTo>
                  <a:cubicBezTo>
                    <a:pt x="47" y="593"/>
                    <a:pt x="46" y="593"/>
                    <a:pt x="46" y="594"/>
                  </a:cubicBezTo>
                  <a:cubicBezTo>
                    <a:pt x="46" y="594"/>
                    <a:pt x="45" y="595"/>
                    <a:pt x="44" y="596"/>
                  </a:cubicBezTo>
                  <a:cubicBezTo>
                    <a:pt x="44" y="596"/>
                    <a:pt x="44" y="596"/>
                    <a:pt x="44" y="596"/>
                  </a:cubicBezTo>
                  <a:cubicBezTo>
                    <a:pt x="44" y="597"/>
                    <a:pt x="45" y="597"/>
                    <a:pt x="45" y="598"/>
                  </a:cubicBezTo>
                  <a:cubicBezTo>
                    <a:pt x="46" y="601"/>
                    <a:pt x="46" y="605"/>
                    <a:pt x="44" y="607"/>
                  </a:cubicBezTo>
                  <a:cubicBezTo>
                    <a:pt x="42" y="609"/>
                    <a:pt x="39" y="610"/>
                    <a:pt x="37" y="610"/>
                  </a:cubicBezTo>
                  <a:cubicBezTo>
                    <a:pt x="37" y="610"/>
                    <a:pt x="36" y="610"/>
                    <a:pt x="36" y="610"/>
                  </a:cubicBezTo>
                  <a:cubicBezTo>
                    <a:pt x="33" y="609"/>
                    <a:pt x="31" y="606"/>
                    <a:pt x="30" y="604"/>
                  </a:cubicBezTo>
                  <a:cubicBezTo>
                    <a:pt x="30" y="605"/>
                    <a:pt x="30" y="605"/>
                    <a:pt x="30" y="605"/>
                  </a:cubicBezTo>
                  <a:cubicBezTo>
                    <a:pt x="30" y="606"/>
                    <a:pt x="30" y="607"/>
                    <a:pt x="30" y="608"/>
                  </a:cubicBezTo>
                  <a:cubicBezTo>
                    <a:pt x="30" y="608"/>
                    <a:pt x="29" y="609"/>
                    <a:pt x="29" y="609"/>
                  </a:cubicBezTo>
                  <a:cubicBezTo>
                    <a:pt x="29" y="609"/>
                    <a:pt x="29" y="610"/>
                    <a:pt x="29" y="610"/>
                  </a:cubicBezTo>
                  <a:cubicBezTo>
                    <a:pt x="30" y="611"/>
                    <a:pt x="31" y="613"/>
                    <a:pt x="32" y="615"/>
                  </a:cubicBezTo>
                  <a:cubicBezTo>
                    <a:pt x="32" y="618"/>
                    <a:pt x="30" y="621"/>
                    <a:pt x="29" y="622"/>
                  </a:cubicBezTo>
                  <a:cubicBezTo>
                    <a:pt x="27" y="623"/>
                    <a:pt x="26" y="624"/>
                    <a:pt x="25" y="624"/>
                  </a:cubicBezTo>
                  <a:cubicBezTo>
                    <a:pt x="25" y="624"/>
                    <a:pt x="25" y="624"/>
                    <a:pt x="25" y="624"/>
                  </a:cubicBezTo>
                  <a:cubicBezTo>
                    <a:pt x="25" y="624"/>
                    <a:pt x="24" y="624"/>
                    <a:pt x="24" y="624"/>
                  </a:cubicBezTo>
                  <a:cubicBezTo>
                    <a:pt x="25" y="625"/>
                    <a:pt x="25" y="626"/>
                    <a:pt x="25" y="627"/>
                  </a:cubicBezTo>
                  <a:cubicBezTo>
                    <a:pt x="27" y="632"/>
                    <a:pt x="27" y="635"/>
                    <a:pt x="26" y="638"/>
                  </a:cubicBezTo>
                  <a:cubicBezTo>
                    <a:pt x="26" y="639"/>
                    <a:pt x="25" y="640"/>
                    <a:pt x="25" y="641"/>
                  </a:cubicBezTo>
                  <a:cubicBezTo>
                    <a:pt x="26" y="643"/>
                    <a:pt x="27" y="646"/>
                    <a:pt x="27" y="648"/>
                  </a:cubicBezTo>
                  <a:cubicBezTo>
                    <a:pt x="26" y="651"/>
                    <a:pt x="24" y="653"/>
                    <a:pt x="21" y="656"/>
                  </a:cubicBezTo>
                  <a:cubicBezTo>
                    <a:pt x="21" y="656"/>
                    <a:pt x="21" y="656"/>
                    <a:pt x="20" y="656"/>
                  </a:cubicBezTo>
                  <a:cubicBezTo>
                    <a:pt x="20" y="657"/>
                    <a:pt x="17" y="659"/>
                    <a:pt x="15" y="660"/>
                  </a:cubicBezTo>
                  <a:cubicBezTo>
                    <a:pt x="14" y="661"/>
                    <a:pt x="11" y="662"/>
                    <a:pt x="10" y="662"/>
                  </a:cubicBezTo>
                  <a:cubicBezTo>
                    <a:pt x="10" y="662"/>
                    <a:pt x="10" y="662"/>
                    <a:pt x="10" y="662"/>
                  </a:cubicBezTo>
                  <a:cubicBezTo>
                    <a:pt x="10" y="663"/>
                    <a:pt x="10" y="665"/>
                    <a:pt x="10" y="666"/>
                  </a:cubicBezTo>
                  <a:cubicBezTo>
                    <a:pt x="11" y="667"/>
                    <a:pt x="11" y="668"/>
                    <a:pt x="11" y="669"/>
                  </a:cubicBezTo>
                  <a:cubicBezTo>
                    <a:pt x="12" y="669"/>
                    <a:pt x="13" y="671"/>
                    <a:pt x="14" y="671"/>
                  </a:cubicBezTo>
                  <a:cubicBezTo>
                    <a:pt x="14" y="671"/>
                    <a:pt x="14" y="671"/>
                    <a:pt x="14" y="672"/>
                  </a:cubicBezTo>
                  <a:cubicBezTo>
                    <a:pt x="15" y="672"/>
                    <a:pt x="17" y="673"/>
                    <a:pt x="18" y="674"/>
                  </a:cubicBezTo>
                  <a:cubicBezTo>
                    <a:pt x="19" y="676"/>
                    <a:pt x="21" y="680"/>
                    <a:pt x="20" y="684"/>
                  </a:cubicBezTo>
                  <a:cubicBezTo>
                    <a:pt x="19" y="688"/>
                    <a:pt x="15" y="689"/>
                    <a:pt x="14" y="690"/>
                  </a:cubicBezTo>
                  <a:cubicBezTo>
                    <a:pt x="14" y="690"/>
                    <a:pt x="13" y="690"/>
                    <a:pt x="13" y="690"/>
                  </a:cubicBezTo>
                  <a:cubicBezTo>
                    <a:pt x="14" y="692"/>
                    <a:pt x="15" y="695"/>
                    <a:pt x="15" y="697"/>
                  </a:cubicBezTo>
                  <a:cubicBezTo>
                    <a:pt x="15" y="697"/>
                    <a:pt x="15" y="702"/>
                    <a:pt x="13" y="706"/>
                  </a:cubicBezTo>
                  <a:cubicBezTo>
                    <a:pt x="11" y="708"/>
                    <a:pt x="7" y="709"/>
                    <a:pt x="4" y="710"/>
                  </a:cubicBezTo>
                  <a:cubicBezTo>
                    <a:pt x="3" y="710"/>
                    <a:pt x="3" y="710"/>
                    <a:pt x="3" y="710"/>
                  </a:cubicBezTo>
                  <a:cubicBezTo>
                    <a:pt x="3" y="710"/>
                    <a:pt x="2" y="710"/>
                    <a:pt x="1" y="710"/>
                  </a:cubicBezTo>
                  <a:cubicBezTo>
                    <a:pt x="3" y="712"/>
                    <a:pt x="5" y="715"/>
                    <a:pt x="5" y="717"/>
                  </a:cubicBezTo>
                  <a:cubicBezTo>
                    <a:pt x="5" y="720"/>
                    <a:pt x="3" y="724"/>
                    <a:pt x="3" y="725"/>
                  </a:cubicBezTo>
                  <a:cubicBezTo>
                    <a:pt x="2" y="726"/>
                    <a:pt x="1" y="727"/>
                    <a:pt x="0" y="728"/>
                  </a:cubicBezTo>
                  <a:cubicBezTo>
                    <a:pt x="0" y="728"/>
                    <a:pt x="0" y="728"/>
                    <a:pt x="0" y="728"/>
                  </a:cubicBezTo>
                  <a:cubicBezTo>
                    <a:pt x="1" y="728"/>
                    <a:pt x="1" y="729"/>
                    <a:pt x="1" y="729"/>
                  </a:cubicBezTo>
                  <a:cubicBezTo>
                    <a:pt x="2" y="729"/>
                    <a:pt x="2" y="729"/>
                    <a:pt x="3" y="729"/>
                  </a:cubicBezTo>
                  <a:cubicBezTo>
                    <a:pt x="4" y="730"/>
                    <a:pt x="6" y="730"/>
                    <a:pt x="7" y="732"/>
                  </a:cubicBezTo>
                  <a:cubicBezTo>
                    <a:pt x="9" y="733"/>
                    <a:pt x="11" y="737"/>
                    <a:pt x="11" y="740"/>
                  </a:cubicBezTo>
                  <a:cubicBezTo>
                    <a:pt x="12" y="741"/>
                    <a:pt x="11" y="743"/>
                    <a:pt x="11" y="744"/>
                  </a:cubicBezTo>
                  <a:cubicBezTo>
                    <a:pt x="70" y="738"/>
                    <a:pt x="70" y="738"/>
                    <a:pt x="70" y="738"/>
                  </a:cubicBezTo>
                  <a:cubicBezTo>
                    <a:pt x="158" y="730"/>
                    <a:pt x="158" y="730"/>
                    <a:pt x="158" y="730"/>
                  </a:cubicBezTo>
                  <a:cubicBezTo>
                    <a:pt x="280" y="716"/>
                    <a:pt x="280" y="716"/>
                    <a:pt x="280" y="716"/>
                  </a:cubicBezTo>
                  <a:cubicBezTo>
                    <a:pt x="282" y="719"/>
                    <a:pt x="282" y="719"/>
                    <a:pt x="282" y="719"/>
                  </a:cubicBezTo>
                  <a:cubicBezTo>
                    <a:pt x="285" y="722"/>
                    <a:pt x="285" y="723"/>
                    <a:pt x="285" y="724"/>
                  </a:cubicBezTo>
                  <a:cubicBezTo>
                    <a:pt x="285" y="726"/>
                    <a:pt x="284" y="729"/>
                    <a:pt x="283" y="731"/>
                  </a:cubicBezTo>
                  <a:cubicBezTo>
                    <a:pt x="283" y="732"/>
                    <a:pt x="283" y="732"/>
                    <a:pt x="282" y="733"/>
                  </a:cubicBezTo>
                  <a:cubicBezTo>
                    <a:pt x="282" y="733"/>
                    <a:pt x="282" y="733"/>
                    <a:pt x="282" y="733"/>
                  </a:cubicBezTo>
                  <a:cubicBezTo>
                    <a:pt x="283" y="734"/>
                    <a:pt x="283" y="736"/>
                    <a:pt x="283" y="738"/>
                  </a:cubicBezTo>
                  <a:cubicBezTo>
                    <a:pt x="282" y="740"/>
                    <a:pt x="281" y="742"/>
                    <a:pt x="280" y="743"/>
                  </a:cubicBezTo>
                  <a:cubicBezTo>
                    <a:pt x="280" y="743"/>
                    <a:pt x="280" y="743"/>
                    <a:pt x="280" y="743"/>
                  </a:cubicBezTo>
                  <a:cubicBezTo>
                    <a:pt x="280" y="743"/>
                    <a:pt x="280" y="744"/>
                    <a:pt x="280" y="744"/>
                  </a:cubicBezTo>
                  <a:cubicBezTo>
                    <a:pt x="280" y="746"/>
                    <a:pt x="280" y="747"/>
                    <a:pt x="280" y="748"/>
                  </a:cubicBezTo>
                  <a:cubicBezTo>
                    <a:pt x="280" y="749"/>
                    <a:pt x="279" y="750"/>
                    <a:pt x="279" y="751"/>
                  </a:cubicBezTo>
                  <a:cubicBezTo>
                    <a:pt x="279" y="752"/>
                    <a:pt x="280" y="754"/>
                    <a:pt x="280" y="756"/>
                  </a:cubicBezTo>
                  <a:cubicBezTo>
                    <a:pt x="279" y="758"/>
                    <a:pt x="278" y="760"/>
                    <a:pt x="277" y="761"/>
                  </a:cubicBezTo>
                  <a:cubicBezTo>
                    <a:pt x="276" y="761"/>
                    <a:pt x="276" y="761"/>
                    <a:pt x="276" y="761"/>
                  </a:cubicBezTo>
                  <a:cubicBezTo>
                    <a:pt x="276" y="761"/>
                    <a:pt x="276" y="762"/>
                    <a:pt x="275" y="762"/>
                  </a:cubicBezTo>
                  <a:cubicBezTo>
                    <a:pt x="275" y="762"/>
                    <a:pt x="275" y="763"/>
                    <a:pt x="274" y="763"/>
                  </a:cubicBezTo>
                  <a:cubicBezTo>
                    <a:pt x="274" y="763"/>
                    <a:pt x="274" y="764"/>
                    <a:pt x="274" y="764"/>
                  </a:cubicBezTo>
                  <a:cubicBezTo>
                    <a:pt x="274" y="764"/>
                    <a:pt x="274" y="764"/>
                    <a:pt x="274" y="765"/>
                  </a:cubicBezTo>
                  <a:cubicBezTo>
                    <a:pt x="275" y="766"/>
                    <a:pt x="276" y="768"/>
                    <a:pt x="275" y="770"/>
                  </a:cubicBezTo>
                  <a:cubicBezTo>
                    <a:pt x="275" y="772"/>
                    <a:pt x="274" y="774"/>
                    <a:pt x="273" y="775"/>
                  </a:cubicBezTo>
                  <a:cubicBezTo>
                    <a:pt x="273" y="775"/>
                    <a:pt x="273" y="775"/>
                    <a:pt x="273" y="775"/>
                  </a:cubicBezTo>
                  <a:cubicBezTo>
                    <a:pt x="273" y="776"/>
                    <a:pt x="274" y="776"/>
                    <a:pt x="274" y="777"/>
                  </a:cubicBezTo>
                  <a:cubicBezTo>
                    <a:pt x="274" y="778"/>
                    <a:pt x="274" y="780"/>
                    <a:pt x="274" y="781"/>
                  </a:cubicBezTo>
                  <a:cubicBezTo>
                    <a:pt x="274" y="781"/>
                    <a:pt x="274" y="781"/>
                    <a:pt x="274" y="782"/>
                  </a:cubicBezTo>
                  <a:cubicBezTo>
                    <a:pt x="274" y="782"/>
                    <a:pt x="274" y="782"/>
                    <a:pt x="274" y="782"/>
                  </a:cubicBezTo>
                  <a:cubicBezTo>
                    <a:pt x="275" y="782"/>
                    <a:pt x="276" y="783"/>
                    <a:pt x="277" y="785"/>
                  </a:cubicBezTo>
                  <a:cubicBezTo>
                    <a:pt x="278" y="787"/>
                    <a:pt x="278" y="789"/>
                    <a:pt x="278" y="791"/>
                  </a:cubicBezTo>
                  <a:cubicBezTo>
                    <a:pt x="278" y="791"/>
                    <a:pt x="278" y="792"/>
                    <a:pt x="279" y="792"/>
                  </a:cubicBezTo>
                  <a:cubicBezTo>
                    <a:pt x="279" y="793"/>
                    <a:pt x="280" y="795"/>
                    <a:pt x="280" y="796"/>
                  </a:cubicBezTo>
                  <a:cubicBezTo>
                    <a:pt x="281" y="797"/>
                    <a:pt x="284" y="800"/>
                    <a:pt x="285" y="802"/>
                  </a:cubicBezTo>
                  <a:cubicBezTo>
                    <a:pt x="285" y="802"/>
                    <a:pt x="285" y="802"/>
                    <a:pt x="285" y="802"/>
                  </a:cubicBezTo>
                  <a:cubicBezTo>
                    <a:pt x="286" y="802"/>
                    <a:pt x="287" y="804"/>
                    <a:pt x="288" y="804"/>
                  </a:cubicBezTo>
                  <a:cubicBezTo>
                    <a:pt x="288" y="804"/>
                    <a:pt x="288" y="804"/>
                    <a:pt x="289" y="804"/>
                  </a:cubicBezTo>
                  <a:cubicBezTo>
                    <a:pt x="290" y="805"/>
                    <a:pt x="291" y="805"/>
                    <a:pt x="291" y="806"/>
                  </a:cubicBezTo>
                  <a:cubicBezTo>
                    <a:pt x="293" y="807"/>
                    <a:pt x="296" y="809"/>
                    <a:pt x="297" y="810"/>
                  </a:cubicBezTo>
                  <a:cubicBezTo>
                    <a:pt x="298" y="813"/>
                    <a:pt x="301" y="817"/>
                    <a:pt x="301" y="819"/>
                  </a:cubicBezTo>
                  <a:cubicBezTo>
                    <a:pt x="302" y="820"/>
                    <a:pt x="302" y="822"/>
                    <a:pt x="302" y="823"/>
                  </a:cubicBezTo>
                  <a:cubicBezTo>
                    <a:pt x="302" y="824"/>
                    <a:pt x="302" y="825"/>
                    <a:pt x="302" y="825"/>
                  </a:cubicBezTo>
                  <a:cubicBezTo>
                    <a:pt x="302" y="825"/>
                    <a:pt x="302" y="825"/>
                    <a:pt x="302" y="825"/>
                  </a:cubicBezTo>
                  <a:cubicBezTo>
                    <a:pt x="303" y="826"/>
                    <a:pt x="303" y="826"/>
                    <a:pt x="304" y="826"/>
                  </a:cubicBezTo>
                  <a:cubicBezTo>
                    <a:pt x="305" y="827"/>
                    <a:pt x="305" y="828"/>
                    <a:pt x="306" y="828"/>
                  </a:cubicBezTo>
                  <a:cubicBezTo>
                    <a:pt x="306" y="829"/>
                    <a:pt x="306" y="829"/>
                    <a:pt x="307" y="830"/>
                  </a:cubicBezTo>
                  <a:cubicBezTo>
                    <a:pt x="307" y="830"/>
                    <a:pt x="307" y="830"/>
                    <a:pt x="307" y="830"/>
                  </a:cubicBezTo>
                  <a:cubicBezTo>
                    <a:pt x="308" y="830"/>
                    <a:pt x="310" y="831"/>
                    <a:pt x="311" y="832"/>
                  </a:cubicBezTo>
                  <a:cubicBezTo>
                    <a:pt x="313" y="835"/>
                    <a:pt x="313" y="839"/>
                    <a:pt x="313" y="841"/>
                  </a:cubicBezTo>
                  <a:cubicBezTo>
                    <a:pt x="312" y="842"/>
                    <a:pt x="312" y="843"/>
                    <a:pt x="311" y="844"/>
                  </a:cubicBezTo>
                  <a:cubicBezTo>
                    <a:pt x="312" y="844"/>
                    <a:pt x="312" y="844"/>
                    <a:pt x="312" y="844"/>
                  </a:cubicBezTo>
                  <a:cubicBezTo>
                    <a:pt x="312" y="845"/>
                    <a:pt x="312" y="845"/>
                    <a:pt x="312" y="846"/>
                  </a:cubicBezTo>
                  <a:cubicBezTo>
                    <a:pt x="313" y="846"/>
                    <a:pt x="313" y="847"/>
                    <a:pt x="313" y="847"/>
                  </a:cubicBezTo>
                  <a:cubicBezTo>
                    <a:pt x="314" y="848"/>
                    <a:pt x="315" y="848"/>
                    <a:pt x="316" y="850"/>
                  </a:cubicBezTo>
                  <a:cubicBezTo>
                    <a:pt x="316" y="851"/>
                    <a:pt x="316" y="852"/>
                    <a:pt x="316" y="853"/>
                  </a:cubicBezTo>
                  <a:cubicBezTo>
                    <a:pt x="317" y="853"/>
                    <a:pt x="318" y="854"/>
                    <a:pt x="318" y="854"/>
                  </a:cubicBezTo>
                  <a:cubicBezTo>
                    <a:pt x="319" y="855"/>
                    <a:pt x="320" y="856"/>
                    <a:pt x="320" y="856"/>
                  </a:cubicBezTo>
                  <a:cubicBezTo>
                    <a:pt x="320" y="856"/>
                    <a:pt x="327" y="856"/>
                    <a:pt x="327" y="856"/>
                  </a:cubicBezTo>
                  <a:cubicBezTo>
                    <a:pt x="325" y="861"/>
                    <a:pt x="325" y="861"/>
                    <a:pt x="325" y="861"/>
                  </a:cubicBezTo>
                  <a:cubicBezTo>
                    <a:pt x="327" y="861"/>
                    <a:pt x="328" y="861"/>
                    <a:pt x="329" y="860"/>
                  </a:cubicBezTo>
                  <a:cubicBezTo>
                    <a:pt x="330" y="860"/>
                    <a:pt x="331" y="858"/>
                    <a:pt x="332" y="858"/>
                  </a:cubicBezTo>
                  <a:cubicBezTo>
                    <a:pt x="332" y="859"/>
                    <a:pt x="332" y="861"/>
                    <a:pt x="332" y="861"/>
                  </a:cubicBezTo>
                  <a:cubicBezTo>
                    <a:pt x="333" y="862"/>
                    <a:pt x="334" y="862"/>
                    <a:pt x="335" y="861"/>
                  </a:cubicBezTo>
                  <a:cubicBezTo>
                    <a:pt x="336" y="861"/>
                    <a:pt x="337" y="859"/>
                    <a:pt x="337" y="858"/>
                  </a:cubicBezTo>
                  <a:cubicBezTo>
                    <a:pt x="338" y="857"/>
                    <a:pt x="337" y="854"/>
                    <a:pt x="338" y="852"/>
                  </a:cubicBezTo>
                  <a:cubicBezTo>
                    <a:pt x="338" y="851"/>
                    <a:pt x="340" y="848"/>
                    <a:pt x="341" y="846"/>
                  </a:cubicBezTo>
                  <a:cubicBezTo>
                    <a:pt x="342" y="845"/>
                    <a:pt x="344" y="844"/>
                    <a:pt x="345" y="843"/>
                  </a:cubicBezTo>
                  <a:cubicBezTo>
                    <a:pt x="346" y="842"/>
                    <a:pt x="348" y="840"/>
                    <a:pt x="348" y="840"/>
                  </a:cubicBezTo>
                  <a:cubicBezTo>
                    <a:pt x="349" y="839"/>
                    <a:pt x="351" y="837"/>
                    <a:pt x="352" y="836"/>
                  </a:cubicBezTo>
                  <a:cubicBezTo>
                    <a:pt x="352" y="835"/>
                    <a:pt x="352" y="833"/>
                    <a:pt x="352" y="832"/>
                  </a:cubicBezTo>
                  <a:cubicBezTo>
                    <a:pt x="351" y="831"/>
                    <a:pt x="349" y="831"/>
                    <a:pt x="348" y="831"/>
                  </a:cubicBezTo>
                  <a:cubicBezTo>
                    <a:pt x="348" y="830"/>
                    <a:pt x="346" y="830"/>
                    <a:pt x="345" y="829"/>
                  </a:cubicBezTo>
                  <a:cubicBezTo>
                    <a:pt x="345" y="828"/>
                    <a:pt x="346" y="826"/>
                    <a:pt x="346" y="826"/>
                  </a:cubicBezTo>
                  <a:cubicBezTo>
                    <a:pt x="347" y="825"/>
                    <a:pt x="350" y="823"/>
                    <a:pt x="351" y="823"/>
                  </a:cubicBezTo>
                  <a:cubicBezTo>
                    <a:pt x="352" y="823"/>
                    <a:pt x="354" y="823"/>
                    <a:pt x="355" y="824"/>
                  </a:cubicBezTo>
                  <a:cubicBezTo>
                    <a:pt x="355" y="824"/>
                    <a:pt x="356" y="825"/>
                    <a:pt x="357" y="826"/>
                  </a:cubicBezTo>
                  <a:cubicBezTo>
                    <a:pt x="357" y="826"/>
                    <a:pt x="359" y="827"/>
                    <a:pt x="360" y="827"/>
                  </a:cubicBezTo>
                  <a:cubicBezTo>
                    <a:pt x="360" y="828"/>
                    <a:pt x="360" y="829"/>
                    <a:pt x="359" y="830"/>
                  </a:cubicBezTo>
                  <a:cubicBezTo>
                    <a:pt x="359" y="830"/>
                    <a:pt x="357" y="830"/>
                    <a:pt x="357" y="831"/>
                  </a:cubicBezTo>
                  <a:cubicBezTo>
                    <a:pt x="357" y="831"/>
                    <a:pt x="356" y="833"/>
                    <a:pt x="356" y="834"/>
                  </a:cubicBezTo>
                  <a:cubicBezTo>
                    <a:pt x="357" y="835"/>
                    <a:pt x="358" y="836"/>
                    <a:pt x="359" y="836"/>
                  </a:cubicBezTo>
                  <a:cubicBezTo>
                    <a:pt x="360" y="836"/>
                    <a:pt x="362" y="835"/>
                    <a:pt x="363" y="835"/>
                  </a:cubicBezTo>
                  <a:cubicBezTo>
                    <a:pt x="365" y="834"/>
                    <a:pt x="367" y="831"/>
                    <a:pt x="369" y="830"/>
                  </a:cubicBezTo>
                  <a:cubicBezTo>
                    <a:pt x="370" y="830"/>
                    <a:pt x="373" y="830"/>
                    <a:pt x="374" y="829"/>
                  </a:cubicBezTo>
                  <a:cubicBezTo>
                    <a:pt x="376" y="828"/>
                    <a:pt x="378" y="826"/>
                    <a:pt x="379" y="825"/>
                  </a:cubicBezTo>
                  <a:cubicBezTo>
                    <a:pt x="380" y="825"/>
                    <a:pt x="383" y="824"/>
                    <a:pt x="384" y="823"/>
                  </a:cubicBezTo>
                  <a:cubicBezTo>
                    <a:pt x="385" y="822"/>
                    <a:pt x="387" y="821"/>
                    <a:pt x="388" y="820"/>
                  </a:cubicBezTo>
                  <a:cubicBezTo>
                    <a:pt x="390" y="820"/>
                    <a:pt x="394" y="819"/>
                    <a:pt x="396" y="819"/>
                  </a:cubicBezTo>
                  <a:cubicBezTo>
                    <a:pt x="398" y="818"/>
                    <a:pt x="401" y="815"/>
                    <a:pt x="403" y="815"/>
                  </a:cubicBezTo>
                  <a:cubicBezTo>
                    <a:pt x="404" y="814"/>
                    <a:pt x="407" y="814"/>
                    <a:pt x="409" y="814"/>
                  </a:cubicBezTo>
                  <a:cubicBezTo>
                    <a:pt x="411" y="814"/>
                    <a:pt x="415" y="814"/>
                    <a:pt x="417" y="815"/>
                  </a:cubicBezTo>
                  <a:cubicBezTo>
                    <a:pt x="417" y="815"/>
                    <a:pt x="418" y="816"/>
                    <a:pt x="419" y="816"/>
                  </a:cubicBezTo>
                  <a:cubicBezTo>
                    <a:pt x="420" y="816"/>
                    <a:pt x="421" y="815"/>
                    <a:pt x="421" y="814"/>
                  </a:cubicBezTo>
                  <a:cubicBezTo>
                    <a:pt x="422" y="813"/>
                    <a:pt x="421" y="811"/>
                    <a:pt x="421" y="811"/>
                  </a:cubicBezTo>
                  <a:cubicBezTo>
                    <a:pt x="422" y="810"/>
                    <a:pt x="424" y="811"/>
                    <a:pt x="425" y="811"/>
                  </a:cubicBezTo>
                  <a:cubicBezTo>
                    <a:pt x="426" y="811"/>
                    <a:pt x="428" y="812"/>
                    <a:pt x="429" y="812"/>
                  </a:cubicBezTo>
                  <a:cubicBezTo>
                    <a:pt x="430" y="813"/>
                    <a:pt x="433" y="815"/>
                    <a:pt x="435" y="816"/>
                  </a:cubicBezTo>
                  <a:cubicBezTo>
                    <a:pt x="436" y="817"/>
                    <a:pt x="438" y="819"/>
                    <a:pt x="440" y="819"/>
                  </a:cubicBezTo>
                  <a:cubicBezTo>
                    <a:pt x="441" y="819"/>
                    <a:pt x="444" y="819"/>
                    <a:pt x="445" y="818"/>
                  </a:cubicBezTo>
                  <a:cubicBezTo>
                    <a:pt x="446" y="817"/>
                    <a:pt x="448" y="815"/>
                    <a:pt x="449" y="815"/>
                  </a:cubicBezTo>
                  <a:cubicBezTo>
                    <a:pt x="451" y="814"/>
                    <a:pt x="454" y="814"/>
                    <a:pt x="456" y="814"/>
                  </a:cubicBezTo>
                  <a:cubicBezTo>
                    <a:pt x="457" y="814"/>
                    <a:pt x="459" y="815"/>
                    <a:pt x="461" y="815"/>
                  </a:cubicBezTo>
                  <a:cubicBezTo>
                    <a:pt x="462" y="815"/>
                    <a:pt x="466" y="815"/>
                    <a:pt x="468" y="815"/>
                  </a:cubicBezTo>
                  <a:cubicBezTo>
                    <a:pt x="469" y="815"/>
                    <a:pt x="472" y="815"/>
                    <a:pt x="473" y="816"/>
                  </a:cubicBezTo>
                  <a:cubicBezTo>
                    <a:pt x="474" y="816"/>
                    <a:pt x="475" y="819"/>
                    <a:pt x="476" y="819"/>
                  </a:cubicBezTo>
                  <a:cubicBezTo>
                    <a:pt x="477" y="820"/>
                    <a:pt x="481" y="819"/>
                    <a:pt x="482" y="818"/>
                  </a:cubicBezTo>
                  <a:cubicBezTo>
                    <a:pt x="483" y="817"/>
                    <a:pt x="481" y="815"/>
                    <a:pt x="482" y="814"/>
                  </a:cubicBezTo>
                  <a:cubicBezTo>
                    <a:pt x="483" y="813"/>
                    <a:pt x="486" y="814"/>
                    <a:pt x="487" y="813"/>
                  </a:cubicBezTo>
                  <a:cubicBezTo>
                    <a:pt x="488" y="812"/>
                    <a:pt x="489" y="810"/>
                    <a:pt x="490" y="809"/>
                  </a:cubicBezTo>
                  <a:cubicBezTo>
                    <a:pt x="490" y="809"/>
                    <a:pt x="490" y="808"/>
                    <a:pt x="490" y="807"/>
                  </a:cubicBezTo>
                  <a:lnTo>
                    <a:pt x="446" y="544"/>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1" name="Freeform 50">
              <a:extLst>
                <a:ext uri="{FF2B5EF4-FFF2-40B4-BE49-F238E27FC236}">
                  <a16:creationId xmlns:a16="http://schemas.microsoft.com/office/drawing/2014/main" id="{9BE44B61-5A97-47FD-BFA9-083C468DC4B8}"/>
                </a:ext>
              </a:extLst>
            </p:cNvPr>
            <p:cNvSpPr>
              <a:spLocks/>
            </p:cNvSpPr>
            <p:nvPr/>
          </p:nvSpPr>
          <p:spPr bwMode="auto">
            <a:xfrm>
              <a:off x="4221161" y="4237041"/>
              <a:ext cx="6350" cy="1588"/>
            </a:xfrm>
            <a:custGeom>
              <a:avLst/>
              <a:gdLst>
                <a:gd name="T0" fmla="*/ 0 w 7"/>
                <a:gd name="T1" fmla="*/ 0 h 3"/>
                <a:gd name="T2" fmla="*/ 1 w 7"/>
                <a:gd name="T3" fmla="*/ 2 h 3"/>
                <a:gd name="T4" fmla="*/ 2 w 7"/>
                <a:gd name="T5" fmla="*/ 3 h 3"/>
                <a:gd name="T6" fmla="*/ 2 w 7"/>
                <a:gd name="T7" fmla="*/ 3 h 3"/>
                <a:gd name="T8" fmla="*/ 3 w 7"/>
                <a:gd name="T9" fmla="*/ 3 h 3"/>
                <a:gd name="T10" fmla="*/ 7 w 7"/>
                <a:gd name="T11" fmla="*/ 0 h 3"/>
                <a:gd name="T12" fmla="*/ 7 w 7"/>
                <a:gd name="T13" fmla="*/ 0 h 3"/>
                <a:gd name="T14" fmla="*/ 6 w 7"/>
                <a:gd name="T15" fmla="*/ 0 h 3"/>
                <a:gd name="T16" fmla="*/ 3 w 7"/>
                <a:gd name="T17" fmla="*/ 1 h 3"/>
                <a:gd name="T18" fmla="*/ 1 w 7"/>
                <a:gd name="T19" fmla="*/ 1 h 3"/>
                <a:gd name="T20" fmla="*/ 0 w 7"/>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3">
                  <a:moveTo>
                    <a:pt x="0" y="0"/>
                  </a:moveTo>
                  <a:cubicBezTo>
                    <a:pt x="1" y="1"/>
                    <a:pt x="1" y="2"/>
                    <a:pt x="1" y="2"/>
                  </a:cubicBezTo>
                  <a:cubicBezTo>
                    <a:pt x="1" y="2"/>
                    <a:pt x="2" y="3"/>
                    <a:pt x="2" y="3"/>
                  </a:cubicBezTo>
                  <a:cubicBezTo>
                    <a:pt x="2" y="3"/>
                    <a:pt x="2" y="3"/>
                    <a:pt x="2" y="3"/>
                  </a:cubicBezTo>
                  <a:cubicBezTo>
                    <a:pt x="2" y="3"/>
                    <a:pt x="3" y="3"/>
                    <a:pt x="3" y="3"/>
                  </a:cubicBezTo>
                  <a:cubicBezTo>
                    <a:pt x="4" y="2"/>
                    <a:pt x="5" y="0"/>
                    <a:pt x="7" y="0"/>
                  </a:cubicBezTo>
                  <a:cubicBezTo>
                    <a:pt x="7" y="0"/>
                    <a:pt x="7" y="0"/>
                    <a:pt x="7" y="0"/>
                  </a:cubicBezTo>
                  <a:cubicBezTo>
                    <a:pt x="6" y="0"/>
                    <a:pt x="6" y="0"/>
                    <a:pt x="6" y="0"/>
                  </a:cubicBezTo>
                  <a:cubicBezTo>
                    <a:pt x="5" y="0"/>
                    <a:pt x="4" y="1"/>
                    <a:pt x="3" y="1"/>
                  </a:cubicBezTo>
                  <a:cubicBezTo>
                    <a:pt x="2" y="1"/>
                    <a:pt x="2" y="1"/>
                    <a:pt x="1" y="1"/>
                  </a:cubicBezTo>
                  <a:cubicBezTo>
                    <a:pt x="1" y="1"/>
                    <a:pt x="1" y="0"/>
                    <a:pt x="0"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2" name="Freeform 51">
              <a:extLst>
                <a:ext uri="{FF2B5EF4-FFF2-40B4-BE49-F238E27FC236}">
                  <a16:creationId xmlns:a16="http://schemas.microsoft.com/office/drawing/2014/main" id="{9234F624-8E73-4983-9193-B712991D7830}"/>
                </a:ext>
              </a:extLst>
            </p:cNvPr>
            <p:cNvSpPr>
              <a:spLocks/>
            </p:cNvSpPr>
            <p:nvPr/>
          </p:nvSpPr>
          <p:spPr bwMode="auto">
            <a:xfrm>
              <a:off x="4557711" y="3973516"/>
              <a:ext cx="466725" cy="738188"/>
            </a:xfrm>
            <a:custGeom>
              <a:avLst/>
              <a:gdLst>
                <a:gd name="T0" fmla="*/ 547 w 555"/>
                <a:gd name="T1" fmla="*/ 663 h 875"/>
                <a:gd name="T2" fmla="*/ 539 w 555"/>
                <a:gd name="T3" fmla="*/ 652 h 875"/>
                <a:gd name="T4" fmla="*/ 534 w 555"/>
                <a:gd name="T5" fmla="*/ 642 h 875"/>
                <a:gd name="T6" fmla="*/ 532 w 555"/>
                <a:gd name="T7" fmla="*/ 630 h 875"/>
                <a:gd name="T8" fmla="*/ 533 w 555"/>
                <a:gd name="T9" fmla="*/ 612 h 875"/>
                <a:gd name="T10" fmla="*/ 534 w 555"/>
                <a:gd name="T11" fmla="*/ 591 h 875"/>
                <a:gd name="T12" fmla="*/ 528 w 555"/>
                <a:gd name="T13" fmla="*/ 571 h 875"/>
                <a:gd name="T14" fmla="*/ 519 w 555"/>
                <a:gd name="T15" fmla="*/ 560 h 875"/>
                <a:gd name="T16" fmla="*/ 513 w 555"/>
                <a:gd name="T17" fmla="*/ 542 h 875"/>
                <a:gd name="T18" fmla="*/ 514 w 555"/>
                <a:gd name="T19" fmla="*/ 524 h 875"/>
                <a:gd name="T20" fmla="*/ 519 w 555"/>
                <a:gd name="T21" fmla="*/ 504 h 875"/>
                <a:gd name="T22" fmla="*/ 515 w 555"/>
                <a:gd name="T23" fmla="*/ 483 h 875"/>
                <a:gd name="T24" fmla="*/ 526 w 555"/>
                <a:gd name="T25" fmla="*/ 470 h 875"/>
                <a:gd name="T26" fmla="*/ 532 w 555"/>
                <a:gd name="T27" fmla="*/ 463 h 875"/>
                <a:gd name="T28" fmla="*/ 534 w 555"/>
                <a:gd name="T29" fmla="*/ 454 h 875"/>
                <a:gd name="T30" fmla="*/ 523 w 555"/>
                <a:gd name="T31" fmla="*/ 450 h 875"/>
                <a:gd name="T32" fmla="*/ 520 w 555"/>
                <a:gd name="T33" fmla="*/ 442 h 875"/>
                <a:gd name="T34" fmla="*/ 519 w 555"/>
                <a:gd name="T35" fmla="*/ 430 h 875"/>
                <a:gd name="T36" fmla="*/ 514 w 555"/>
                <a:gd name="T37" fmla="*/ 422 h 875"/>
                <a:gd name="T38" fmla="*/ 504 w 555"/>
                <a:gd name="T39" fmla="*/ 407 h 875"/>
                <a:gd name="T40" fmla="*/ 496 w 555"/>
                <a:gd name="T41" fmla="*/ 393 h 875"/>
                <a:gd name="T42" fmla="*/ 491 w 555"/>
                <a:gd name="T43" fmla="*/ 383 h 875"/>
                <a:gd name="T44" fmla="*/ 485 w 555"/>
                <a:gd name="T45" fmla="*/ 371 h 875"/>
                <a:gd name="T46" fmla="*/ 477 w 555"/>
                <a:gd name="T47" fmla="*/ 360 h 875"/>
                <a:gd name="T48" fmla="*/ 350 w 555"/>
                <a:gd name="T49" fmla="*/ 2 h 875"/>
                <a:gd name="T50" fmla="*/ 138 w 555"/>
                <a:gd name="T51" fmla="*/ 31 h 875"/>
                <a:gd name="T52" fmla="*/ 0 w 555"/>
                <a:gd name="T53" fmla="*/ 47 h 875"/>
                <a:gd name="T54" fmla="*/ 26 w 555"/>
                <a:gd name="T55" fmla="*/ 592 h 875"/>
                <a:gd name="T56" fmla="*/ 76 w 555"/>
                <a:gd name="T57" fmla="*/ 854 h 875"/>
                <a:gd name="T58" fmla="*/ 91 w 555"/>
                <a:gd name="T59" fmla="*/ 853 h 875"/>
                <a:gd name="T60" fmla="*/ 96 w 555"/>
                <a:gd name="T61" fmla="*/ 861 h 875"/>
                <a:gd name="T62" fmla="*/ 108 w 555"/>
                <a:gd name="T63" fmla="*/ 850 h 875"/>
                <a:gd name="T64" fmla="*/ 106 w 555"/>
                <a:gd name="T65" fmla="*/ 829 h 875"/>
                <a:gd name="T66" fmla="*/ 111 w 555"/>
                <a:gd name="T67" fmla="*/ 813 h 875"/>
                <a:gd name="T68" fmla="*/ 113 w 555"/>
                <a:gd name="T69" fmla="*/ 799 h 875"/>
                <a:gd name="T70" fmla="*/ 125 w 555"/>
                <a:gd name="T71" fmla="*/ 799 h 875"/>
                <a:gd name="T72" fmla="*/ 132 w 555"/>
                <a:gd name="T73" fmla="*/ 808 h 875"/>
                <a:gd name="T74" fmla="*/ 132 w 555"/>
                <a:gd name="T75" fmla="*/ 822 h 875"/>
                <a:gd name="T76" fmla="*/ 135 w 555"/>
                <a:gd name="T77" fmla="*/ 836 h 875"/>
                <a:gd name="T78" fmla="*/ 147 w 555"/>
                <a:gd name="T79" fmla="*/ 844 h 875"/>
                <a:gd name="T80" fmla="*/ 156 w 555"/>
                <a:gd name="T81" fmla="*/ 851 h 875"/>
                <a:gd name="T82" fmla="*/ 159 w 555"/>
                <a:gd name="T83" fmla="*/ 863 h 875"/>
                <a:gd name="T84" fmla="*/ 142 w 555"/>
                <a:gd name="T85" fmla="*/ 867 h 875"/>
                <a:gd name="T86" fmla="*/ 131 w 555"/>
                <a:gd name="T87" fmla="*/ 869 h 875"/>
                <a:gd name="T88" fmla="*/ 128 w 555"/>
                <a:gd name="T89" fmla="*/ 875 h 875"/>
                <a:gd name="T90" fmla="*/ 151 w 555"/>
                <a:gd name="T91" fmla="*/ 871 h 875"/>
                <a:gd name="T92" fmla="*/ 206 w 555"/>
                <a:gd name="T93" fmla="*/ 851 h 875"/>
                <a:gd name="T94" fmla="*/ 202 w 555"/>
                <a:gd name="T95" fmla="*/ 851 h 875"/>
                <a:gd name="T96" fmla="*/ 207 w 555"/>
                <a:gd name="T97" fmla="*/ 842 h 875"/>
                <a:gd name="T98" fmla="*/ 215 w 555"/>
                <a:gd name="T99" fmla="*/ 830 h 875"/>
                <a:gd name="T100" fmla="*/ 211 w 555"/>
                <a:gd name="T101" fmla="*/ 823 h 875"/>
                <a:gd name="T102" fmla="*/ 205 w 555"/>
                <a:gd name="T103" fmla="*/ 813 h 875"/>
                <a:gd name="T104" fmla="*/ 208 w 555"/>
                <a:gd name="T105" fmla="*/ 798 h 875"/>
                <a:gd name="T106" fmla="*/ 199 w 555"/>
                <a:gd name="T107" fmla="*/ 782 h 875"/>
                <a:gd name="T108" fmla="*/ 182 w 555"/>
                <a:gd name="T109" fmla="*/ 769 h 875"/>
                <a:gd name="T110" fmla="*/ 168 w 555"/>
                <a:gd name="T111" fmla="*/ 756 h 875"/>
                <a:gd name="T112" fmla="*/ 171 w 555"/>
                <a:gd name="T113" fmla="*/ 737 h 875"/>
                <a:gd name="T114" fmla="*/ 402 w 555"/>
                <a:gd name="T115" fmla="*/ 701 h 875"/>
                <a:gd name="T116" fmla="*/ 554 w 555"/>
                <a:gd name="T117" fmla="*/ 673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5" h="875">
                  <a:moveTo>
                    <a:pt x="554" y="673"/>
                  </a:moveTo>
                  <a:cubicBezTo>
                    <a:pt x="553" y="671"/>
                    <a:pt x="552" y="668"/>
                    <a:pt x="551" y="666"/>
                  </a:cubicBezTo>
                  <a:cubicBezTo>
                    <a:pt x="551" y="665"/>
                    <a:pt x="548" y="664"/>
                    <a:pt x="547" y="663"/>
                  </a:cubicBezTo>
                  <a:cubicBezTo>
                    <a:pt x="547" y="662"/>
                    <a:pt x="546" y="659"/>
                    <a:pt x="545" y="658"/>
                  </a:cubicBezTo>
                  <a:cubicBezTo>
                    <a:pt x="545" y="657"/>
                    <a:pt x="542" y="656"/>
                    <a:pt x="541" y="656"/>
                  </a:cubicBezTo>
                  <a:cubicBezTo>
                    <a:pt x="540" y="655"/>
                    <a:pt x="539" y="653"/>
                    <a:pt x="539" y="652"/>
                  </a:cubicBezTo>
                  <a:cubicBezTo>
                    <a:pt x="538" y="651"/>
                    <a:pt x="536" y="650"/>
                    <a:pt x="536" y="650"/>
                  </a:cubicBezTo>
                  <a:cubicBezTo>
                    <a:pt x="535" y="649"/>
                    <a:pt x="534" y="647"/>
                    <a:pt x="534" y="647"/>
                  </a:cubicBezTo>
                  <a:cubicBezTo>
                    <a:pt x="534" y="645"/>
                    <a:pt x="535" y="643"/>
                    <a:pt x="534" y="642"/>
                  </a:cubicBezTo>
                  <a:cubicBezTo>
                    <a:pt x="534" y="641"/>
                    <a:pt x="533" y="639"/>
                    <a:pt x="532" y="638"/>
                  </a:cubicBezTo>
                  <a:cubicBezTo>
                    <a:pt x="531" y="637"/>
                    <a:pt x="530" y="634"/>
                    <a:pt x="530" y="633"/>
                  </a:cubicBezTo>
                  <a:cubicBezTo>
                    <a:pt x="530" y="632"/>
                    <a:pt x="532" y="631"/>
                    <a:pt x="532" y="630"/>
                  </a:cubicBezTo>
                  <a:cubicBezTo>
                    <a:pt x="532" y="628"/>
                    <a:pt x="533" y="625"/>
                    <a:pt x="533" y="624"/>
                  </a:cubicBezTo>
                  <a:cubicBezTo>
                    <a:pt x="533" y="622"/>
                    <a:pt x="531" y="619"/>
                    <a:pt x="531" y="617"/>
                  </a:cubicBezTo>
                  <a:cubicBezTo>
                    <a:pt x="531" y="616"/>
                    <a:pt x="532" y="613"/>
                    <a:pt x="533" y="612"/>
                  </a:cubicBezTo>
                  <a:cubicBezTo>
                    <a:pt x="533" y="610"/>
                    <a:pt x="534" y="606"/>
                    <a:pt x="534" y="604"/>
                  </a:cubicBezTo>
                  <a:cubicBezTo>
                    <a:pt x="534" y="602"/>
                    <a:pt x="532" y="599"/>
                    <a:pt x="532" y="597"/>
                  </a:cubicBezTo>
                  <a:cubicBezTo>
                    <a:pt x="532" y="595"/>
                    <a:pt x="534" y="593"/>
                    <a:pt x="534" y="591"/>
                  </a:cubicBezTo>
                  <a:cubicBezTo>
                    <a:pt x="535" y="589"/>
                    <a:pt x="534" y="586"/>
                    <a:pt x="533" y="584"/>
                  </a:cubicBezTo>
                  <a:cubicBezTo>
                    <a:pt x="532" y="583"/>
                    <a:pt x="530" y="580"/>
                    <a:pt x="529" y="578"/>
                  </a:cubicBezTo>
                  <a:cubicBezTo>
                    <a:pt x="529" y="577"/>
                    <a:pt x="529" y="573"/>
                    <a:pt x="528" y="571"/>
                  </a:cubicBezTo>
                  <a:cubicBezTo>
                    <a:pt x="528" y="570"/>
                    <a:pt x="528" y="568"/>
                    <a:pt x="527" y="567"/>
                  </a:cubicBezTo>
                  <a:cubicBezTo>
                    <a:pt x="526" y="566"/>
                    <a:pt x="523" y="565"/>
                    <a:pt x="522" y="564"/>
                  </a:cubicBezTo>
                  <a:cubicBezTo>
                    <a:pt x="521" y="564"/>
                    <a:pt x="519" y="562"/>
                    <a:pt x="519" y="560"/>
                  </a:cubicBezTo>
                  <a:cubicBezTo>
                    <a:pt x="518" y="559"/>
                    <a:pt x="517" y="556"/>
                    <a:pt x="517" y="554"/>
                  </a:cubicBezTo>
                  <a:cubicBezTo>
                    <a:pt x="517" y="553"/>
                    <a:pt x="516" y="549"/>
                    <a:pt x="516" y="547"/>
                  </a:cubicBezTo>
                  <a:cubicBezTo>
                    <a:pt x="515" y="546"/>
                    <a:pt x="514" y="544"/>
                    <a:pt x="513" y="542"/>
                  </a:cubicBezTo>
                  <a:cubicBezTo>
                    <a:pt x="513" y="540"/>
                    <a:pt x="511" y="534"/>
                    <a:pt x="511" y="534"/>
                  </a:cubicBezTo>
                  <a:cubicBezTo>
                    <a:pt x="511" y="533"/>
                    <a:pt x="510" y="528"/>
                    <a:pt x="511" y="527"/>
                  </a:cubicBezTo>
                  <a:cubicBezTo>
                    <a:pt x="512" y="526"/>
                    <a:pt x="514" y="525"/>
                    <a:pt x="514" y="524"/>
                  </a:cubicBezTo>
                  <a:cubicBezTo>
                    <a:pt x="515" y="523"/>
                    <a:pt x="517" y="519"/>
                    <a:pt x="517" y="518"/>
                  </a:cubicBezTo>
                  <a:cubicBezTo>
                    <a:pt x="517" y="518"/>
                    <a:pt x="517" y="513"/>
                    <a:pt x="517" y="512"/>
                  </a:cubicBezTo>
                  <a:cubicBezTo>
                    <a:pt x="517" y="510"/>
                    <a:pt x="519" y="506"/>
                    <a:pt x="519" y="504"/>
                  </a:cubicBezTo>
                  <a:cubicBezTo>
                    <a:pt x="519" y="502"/>
                    <a:pt x="517" y="499"/>
                    <a:pt x="517" y="497"/>
                  </a:cubicBezTo>
                  <a:cubicBezTo>
                    <a:pt x="517" y="495"/>
                    <a:pt x="519" y="490"/>
                    <a:pt x="518" y="488"/>
                  </a:cubicBezTo>
                  <a:cubicBezTo>
                    <a:pt x="518" y="487"/>
                    <a:pt x="515" y="485"/>
                    <a:pt x="515" y="483"/>
                  </a:cubicBezTo>
                  <a:cubicBezTo>
                    <a:pt x="515" y="481"/>
                    <a:pt x="517" y="478"/>
                    <a:pt x="518" y="476"/>
                  </a:cubicBezTo>
                  <a:cubicBezTo>
                    <a:pt x="519" y="475"/>
                    <a:pt x="522" y="474"/>
                    <a:pt x="523" y="473"/>
                  </a:cubicBezTo>
                  <a:cubicBezTo>
                    <a:pt x="524" y="472"/>
                    <a:pt x="525" y="471"/>
                    <a:pt x="526" y="470"/>
                  </a:cubicBezTo>
                  <a:cubicBezTo>
                    <a:pt x="526" y="469"/>
                    <a:pt x="525" y="467"/>
                    <a:pt x="526" y="466"/>
                  </a:cubicBezTo>
                  <a:cubicBezTo>
                    <a:pt x="527" y="465"/>
                    <a:pt x="530" y="466"/>
                    <a:pt x="531" y="466"/>
                  </a:cubicBezTo>
                  <a:cubicBezTo>
                    <a:pt x="532" y="465"/>
                    <a:pt x="532" y="464"/>
                    <a:pt x="532" y="463"/>
                  </a:cubicBezTo>
                  <a:cubicBezTo>
                    <a:pt x="532" y="462"/>
                    <a:pt x="532" y="461"/>
                    <a:pt x="533" y="460"/>
                  </a:cubicBezTo>
                  <a:cubicBezTo>
                    <a:pt x="533" y="460"/>
                    <a:pt x="535" y="459"/>
                    <a:pt x="535" y="458"/>
                  </a:cubicBezTo>
                  <a:cubicBezTo>
                    <a:pt x="536" y="457"/>
                    <a:pt x="535" y="454"/>
                    <a:pt x="534" y="454"/>
                  </a:cubicBezTo>
                  <a:cubicBezTo>
                    <a:pt x="533" y="453"/>
                    <a:pt x="530" y="454"/>
                    <a:pt x="529" y="454"/>
                  </a:cubicBezTo>
                  <a:cubicBezTo>
                    <a:pt x="528" y="453"/>
                    <a:pt x="528" y="451"/>
                    <a:pt x="527" y="450"/>
                  </a:cubicBezTo>
                  <a:cubicBezTo>
                    <a:pt x="526" y="450"/>
                    <a:pt x="524" y="450"/>
                    <a:pt x="523" y="450"/>
                  </a:cubicBezTo>
                  <a:cubicBezTo>
                    <a:pt x="522" y="450"/>
                    <a:pt x="520" y="450"/>
                    <a:pt x="520" y="450"/>
                  </a:cubicBezTo>
                  <a:cubicBezTo>
                    <a:pt x="519" y="449"/>
                    <a:pt x="517" y="448"/>
                    <a:pt x="517" y="447"/>
                  </a:cubicBezTo>
                  <a:cubicBezTo>
                    <a:pt x="517" y="445"/>
                    <a:pt x="519" y="443"/>
                    <a:pt x="520" y="442"/>
                  </a:cubicBezTo>
                  <a:cubicBezTo>
                    <a:pt x="520" y="441"/>
                    <a:pt x="520" y="438"/>
                    <a:pt x="520" y="437"/>
                  </a:cubicBezTo>
                  <a:cubicBezTo>
                    <a:pt x="520" y="436"/>
                    <a:pt x="519" y="434"/>
                    <a:pt x="519" y="433"/>
                  </a:cubicBezTo>
                  <a:cubicBezTo>
                    <a:pt x="519" y="432"/>
                    <a:pt x="519" y="431"/>
                    <a:pt x="519" y="430"/>
                  </a:cubicBezTo>
                  <a:cubicBezTo>
                    <a:pt x="520" y="429"/>
                    <a:pt x="520" y="427"/>
                    <a:pt x="520" y="427"/>
                  </a:cubicBezTo>
                  <a:cubicBezTo>
                    <a:pt x="519" y="426"/>
                    <a:pt x="517" y="427"/>
                    <a:pt x="516" y="426"/>
                  </a:cubicBezTo>
                  <a:cubicBezTo>
                    <a:pt x="515" y="425"/>
                    <a:pt x="514" y="423"/>
                    <a:pt x="514" y="422"/>
                  </a:cubicBezTo>
                  <a:cubicBezTo>
                    <a:pt x="513" y="420"/>
                    <a:pt x="513" y="416"/>
                    <a:pt x="512" y="415"/>
                  </a:cubicBezTo>
                  <a:cubicBezTo>
                    <a:pt x="512" y="413"/>
                    <a:pt x="509" y="411"/>
                    <a:pt x="508" y="410"/>
                  </a:cubicBezTo>
                  <a:cubicBezTo>
                    <a:pt x="507" y="409"/>
                    <a:pt x="505" y="407"/>
                    <a:pt x="504" y="407"/>
                  </a:cubicBezTo>
                  <a:cubicBezTo>
                    <a:pt x="503" y="406"/>
                    <a:pt x="500" y="405"/>
                    <a:pt x="500" y="404"/>
                  </a:cubicBezTo>
                  <a:cubicBezTo>
                    <a:pt x="499" y="403"/>
                    <a:pt x="498" y="400"/>
                    <a:pt x="497" y="399"/>
                  </a:cubicBezTo>
                  <a:cubicBezTo>
                    <a:pt x="497" y="397"/>
                    <a:pt x="496" y="394"/>
                    <a:pt x="496" y="393"/>
                  </a:cubicBezTo>
                  <a:cubicBezTo>
                    <a:pt x="495" y="392"/>
                    <a:pt x="494" y="390"/>
                    <a:pt x="494" y="389"/>
                  </a:cubicBezTo>
                  <a:cubicBezTo>
                    <a:pt x="493" y="389"/>
                    <a:pt x="492" y="388"/>
                    <a:pt x="491" y="387"/>
                  </a:cubicBezTo>
                  <a:cubicBezTo>
                    <a:pt x="491" y="386"/>
                    <a:pt x="491" y="384"/>
                    <a:pt x="491" y="383"/>
                  </a:cubicBezTo>
                  <a:cubicBezTo>
                    <a:pt x="490" y="382"/>
                    <a:pt x="490" y="380"/>
                    <a:pt x="489" y="379"/>
                  </a:cubicBezTo>
                  <a:cubicBezTo>
                    <a:pt x="489" y="378"/>
                    <a:pt x="488" y="377"/>
                    <a:pt x="487" y="376"/>
                  </a:cubicBezTo>
                  <a:cubicBezTo>
                    <a:pt x="487" y="375"/>
                    <a:pt x="486" y="372"/>
                    <a:pt x="485" y="371"/>
                  </a:cubicBezTo>
                  <a:cubicBezTo>
                    <a:pt x="484" y="370"/>
                    <a:pt x="481" y="370"/>
                    <a:pt x="481" y="369"/>
                  </a:cubicBezTo>
                  <a:cubicBezTo>
                    <a:pt x="480" y="368"/>
                    <a:pt x="482" y="365"/>
                    <a:pt x="481" y="364"/>
                  </a:cubicBezTo>
                  <a:cubicBezTo>
                    <a:pt x="481" y="363"/>
                    <a:pt x="477" y="360"/>
                    <a:pt x="477" y="360"/>
                  </a:cubicBezTo>
                  <a:cubicBezTo>
                    <a:pt x="477" y="360"/>
                    <a:pt x="418" y="178"/>
                    <a:pt x="418" y="178"/>
                  </a:cubicBezTo>
                  <a:cubicBezTo>
                    <a:pt x="359" y="0"/>
                    <a:pt x="359" y="0"/>
                    <a:pt x="359" y="0"/>
                  </a:cubicBezTo>
                  <a:cubicBezTo>
                    <a:pt x="356" y="1"/>
                    <a:pt x="353" y="1"/>
                    <a:pt x="350" y="2"/>
                  </a:cubicBezTo>
                  <a:cubicBezTo>
                    <a:pt x="328" y="5"/>
                    <a:pt x="283" y="11"/>
                    <a:pt x="261" y="14"/>
                  </a:cubicBezTo>
                  <a:cubicBezTo>
                    <a:pt x="245" y="16"/>
                    <a:pt x="212" y="22"/>
                    <a:pt x="195" y="24"/>
                  </a:cubicBezTo>
                  <a:cubicBezTo>
                    <a:pt x="181" y="26"/>
                    <a:pt x="152" y="29"/>
                    <a:pt x="138" y="31"/>
                  </a:cubicBezTo>
                  <a:cubicBezTo>
                    <a:pt x="123" y="33"/>
                    <a:pt x="92" y="37"/>
                    <a:pt x="77" y="39"/>
                  </a:cubicBezTo>
                  <a:cubicBezTo>
                    <a:pt x="64" y="40"/>
                    <a:pt x="37" y="42"/>
                    <a:pt x="24" y="44"/>
                  </a:cubicBezTo>
                  <a:cubicBezTo>
                    <a:pt x="18" y="44"/>
                    <a:pt x="8" y="46"/>
                    <a:pt x="0" y="47"/>
                  </a:cubicBezTo>
                  <a:cubicBezTo>
                    <a:pt x="8" y="60"/>
                    <a:pt x="8" y="60"/>
                    <a:pt x="8" y="60"/>
                  </a:cubicBezTo>
                  <a:cubicBezTo>
                    <a:pt x="16" y="60"/>
                    <a:pt x="16" y="60"/>
                    <a:pt x="16" y="60"/>
                  </a:cubicBezTo>
                  <a:cubicBezTo>
                    <a:pt x="26" y="592"/>
                    <a:pt x="26" y="592"/>
                    <a:pt x="26" y="592"/>
                  </a:cubicBezTo>
                  <a:cubicBezTo>
                    <a:pt x="70" y="853"/>
                    <a:pt x="70" y="853"/>
                    <a:pt x="70" y="853"/>
                  </a:cubicBezTo>
                  <a:cubicBezTo>
                    <a:pt x="71" y="852"/>
                    <a:pt x="72" y="852"/>
                    <a:pt x="73" y="852"/>
                  </a:cubicBezTo>
                  <a:cubicBezTo>
                    <a:pt x="74" y="852"/>
                    <a:pt x="75" y="854"/>
                    <a:pt x="76" y="854"/>
                  </a:cubicBezTo>
                  <a:cubicBezTo>
                    <a:pt x="78" y="854"/>
                    <a:pt x="80" y="854"/>
                    <a:pt x="81" y="854"/>
                  </a:cubicBezTo>
                  <a:cubicBezTo>
                    <a:pt x="83" y="854"/>
                    <a:pt x="85" y="851"/>
                    <a:pt x="87" y="851"/>
                  </a:cubicBezTo>
                  <a:cubicBezTo>
                    <a:pt x="88" y="851"/>
                    <a:pt x="90" y="853"/>
                    <a:pt x="91" y="853"/>
                  </a:cubicBezTo>
                  <a:cubicBezTo>
                    <a:pt x="93" y="854"/>
                    <a:pt x="96" y="854"/>
                    <a:pt x="97" y="855"/>
                  </a:cubicBezTo>
                  <a:cubicBezTo>
                    <a:pt x="97" y="856"/>
                    <a:pt x="95" y="857"/>
                    <a:pt x="95" y="858"/>
                  </a:cubicBezTo>
                  <a:cubicBezTo>
                    <a:pt x="95" y="859"/>
                    <a:pt x="95" y="861"/>
                    <a:pt x="96" y="861"/>
                  </a:cubicBezTo>
                  <a:cubicBezTo>
                    <a:pt x="97" y="862"/>
                    <a:pt x="99" y="861"/>
                    <a:pt x="100" y="861"/>
                  </a:cubicBezTo>
                  <a:cubicBezTo>
                    <a:pt x="102" y="860"/>
                    <a:pt x="104" y="858"/>
                    <a:pt x="105" y="857"/>
                  </a:cubicBezTo>
                  <a:cubicBezTo>
                    <a:pt x="106" y="855"/>
                    <a:pt x="108" y="852"/>
                    <a:pt x="108" y="850"/>
                  </a:cubicBezTo>
                  <a:cubicBezTo>
                    <a:pt x="108" y="848"/>
                    <a:pt x="107" y="843"/>
                    <a:pt x="107" y="841"/>
                  </a:cubicBezTo>
                  <a:cubicBezTo>
                    <a:pt x="107" y="839"/>
                    <a:pt x="108" y="835"/>
                    <a:pt x="108" y="833"/>
                  </a:cubicBezTo>
                  <a:cubicBezTo>
                    <a:pt x="107" y="832"/>
                    <a:pt x="106" y="830"/>
                    <a:pt x="106" y="829"/>
                  </a:cubicBezTo>
                  <a:cubicBezTo>
                    <a:pt x="106" y="827"/>
                    <a:pt x="106" y="825"/>
                    <a:pt x="107" y="824"/>
                  </a:cubicBezTo>
                  <a:cubicBezTo>
                    <a:pt x="107" y="823"/>
                    <a:pt x="107" y="819"/>
                    <a:pt x="108" y="818"/>
                  </a:cubicBezTo>
                  <a:cubicBezTo>
                    <a:pt x="108" y="817"/>
                    <a:pt x="111" y="815"/>
                    <a:pt x="111" y="813"/>
                  </a:cubicBezTo>
                  <a:cubicBezTo>
                    <a:pt x="111" y="812"/>
                    <a:pt x="111" y="810"/>
                    <a:pt x="111" y="809"/>
                  </a:cubicBezTo>
                  <a:cubicBezTo>
                    <a:pt x="111" y="808"/>
                    <a:pt x="110" y="805"/>
                    <a:pt x="110" y="804"/>
                  </a:cubicBezTo>
                  <a:cubicBezTo>
                    <a:pt x="110" y="803"/>
                    <a:pt x="113" y="801"/>
                    <a:pt x="113" y="799"/>
                  </a:cubicBezTo>
                  <a:cubicBezTo>
                    <a:pt x="114" y="798"/>
                    <a:pt x="116" y="795"/>
                    <a:pt x="117" y="795"/>
                  </a:cubicBezTo>
                  <a:cubicBezTo>
                    <a:pt x="118" y="795"/>
                    <a:pt x="121" y="796"/>
                    <a:pt x="122" y="796"/>
                  </a:cubicBezTo>
                  <a:cubicBezTo>
                    <a:pt x="123" y="797"/>
                    <a:pt x="124" y="799"/>
                    <a:pt x="125" y="799"/>
                  </a:cubicBezTo>
                  <a:cubicBezTo>
                    <a:pt x="126" y="800"/>
                    <a:pt x="128" y="799"/>
                    <a:pt x="129" y="800"/>
                  </a:cubicBezTo>
                  <a:cubicBezTo>
                    <a:pt x="130" y="800"/>
                    <a:pt x="131" y="801"/>
                    <a:pt x="132" y="802"/>
                  </a:cubicBezTo>
                  <a:cubicBezTo>
                    <a:pt x="132" y="804"/>
                    <a:pt x="131" y="807"/>
                    <a:pt x="132" y="808"/>
                  </a:cubicBezTo>
                  <a:cubicBezTo>
                    <a:pt x="132" y="809"/>
                    <a:pt x="134" y="811"/>
                    <a:pt x="134" y="812"/>
                  </a:cubicBezTo>
                  <a:cubicBezTo>
                    <a:pt x="135" y="814"/>
                    <a:pt x="135" y="817"/>
                    <a:pt x="135" y="819"/>
                  </a:cubicBezTo>
                  <a:cubicBezTo>
                    <a:pt x="134" y="820"/>
                    <a:pt x="133" y="821"/>
                    <a:pt x="132" y="822"/>
                  </a:cubicBezTo>
                  <a:cubicBezTo>
                    <a:pt x="132" y="823"/>
                    <a:pt x="131" y="825"/>
                    <a:pt x="132" y="827"/>
                  </a:cubicBezTo>
                  <a:cubicBezTo>
                    <a:pt x="132" y="828"/>
                    <a:pt x="135" y="829"/>
                    <a:pt x="135" y="830"/>
                  </a:cubicBezTo>
                  <a:cubicBezTo>
                    <a:pt x="136" y="831"/>
                    <a:pt x="135" y="835"/>
                    <a:pt x="135" y="836"/>
                  </a:cubicBezTo>
                  <a:cubicBezTo>
                    <a:pt x="136" y="838"/>
                    <a:pt x="139" y="839"/>
                    <a:pt x="140" y="840"/>
                  </a:cubicBezTo>
                  <a:cubicBezTo>
                    <a:pt x="141" y="841"/>
                    <a:pt x="143" y="843"/>
                    <a:pt x="144" y="844"/>
                  </a:cubicBezTo>
                  <a:cubicBezTo>
                    <a:pt x="145" y="844"/>
                    <a:pt x="146" y="844"/>
                    <a:pt x="147" y="844"/>
                  </a:cubicBezTo>
                  <a:cubicBezTo>
                    <a:pt x="148" y="844"/>
                    <a:pt x="149" y="846"/>
                    <a:pt x="150" y="847"/>
                  </a:cubicBezTo>
                  <a:cubicBezTo>
                    <a:pt x="151" y="847"/>
                    <a:pt x="151" y="850"/>
                    <a:pt x="152" y="850"/>
                  </a:cubicBezTo>
                  <a:cubicBezTo>
                    <a:pt x="153" y="851"/>
                    <a:pt x="155" y="851"/>
                    <a:pt x="156" y="851"/>
                  </a:cubicBezTo>
                  <a:cubicBezTo>
                    <a:pt x="158" y="852"/>
                    <a:pt x="161" y="854"/>
                    <a:pt x="162" y="855"/>
                  </a:cubicBezTo>
                  <a:cubicBezTo>
                    <a:pt x="163" y="856"/>
                    <a:pt x="164" y="859"/>
                    <a:pt x="163" y="860"/>
                  </a:cubicBezTo>
                  <a:cubicBezTo>
                    <a:pt x="163" y="861"/>
                    <a:pt x="160" y="863"/>
                    <a:pt x="159" y="863"/>
                  </a:cubicBezTo>
                  <a:cubicBezTo>
                    <a:pt x="158" y="864"/>
                    <a:pt x="154" y="865"/>
                    <a:pt x="153" y="866"/>
                  </a:cubicBezTo>
                  <a:cubicBezTo>
                    <a:pt x="151" y="866"/>
                    <a:pt x="148" y="867"/>
                    <a:pt x="146" y="867"/>
                  </a:cubicBezTo>
                  <a:cubicBezTo>
                    <a:pt x="145" y="867"/>
                    <a:pt x="143" y="868"/>
                    <a:pt x="142" y="867"/>
                  </a:cubicBezTo>
                  <a:cubicBezTo>
                    <a:pt x="141" y="867"/>
                    <a:pt x="139" y="865"/>
                    <a:pt x="137" y="865"/>
                  </a:cubicBezTo>
                  <a:cubicBezTo>
                    <a:pt x="136" y="865"/>
                    <a:pt x="135" y="867"/>
                    <a:pt x="134" y="868"/>
                  </a:cubicBezTo>
                  <a:cubicBezTo>
                    <a:pt x="133" y="868"/>
                    <a:pt x="131" y="869"/>
                    <a:pt x="131" y="869"/>
                  </a:cubicBezTo>
                  <a:cubicBezTo>
                    <a:pt x="129" y="870"/>
                    <a:pt x="126" y="869"/>
                    <a:pt x="125" y="870"/>
                  </a:cubicBezTo>
                  <a:cubicBezTo>
                    <a:pt x="124" y="871"/>
                    <a:pt x="123" y="873"/>
                    <a:pt x="123" y="874"/>
                  </a:cubicBezTo>
                  <a:cubicBezTo>
                    <a:pt x="124" y="875"/>
                    <a:pt x="127" y="875"/>
                    <a:pt x="128" y="875"/>
                  </a:cubicBezTo>
                  <a:cubicBezTo>
                    <a:pt x="129" y="875"/>
                    <a:pt x="132" y="874"/>
                    <a:pt x="133" y="873"/>
                  </a:cubicBezTo>
                  <a:cubicBezTo>
                    <a:pt x="135" y="873"/>
                    <a:pt x="138" y="873"/>
                    <a:pt x="140" y="873"/>
                  </a:cubicBezTo>
                  <a:cubicBezTo>
                    <a:pt x="143" y="872"/>
                    <a:pt x="149" y="871"/>
                    <a:pt x="151" y="871"/>
                  </a:cubicBezTo>
                  <a:cubicBezTo>
                    <a:pt x="155" y="870"/>
                    <a:pt x="162" y="869"/>
                    <a:pt x="166" y="868"/>
                  </a:cubicBezTo>
                  <a:cubicBezTo>
                    <a:pt x="171" y="866"/>
                    <a:pt x="183" y="862"/>
                    <a:pt x="188" y="860"/>
                  </a:cubicBezTo>
                  <a:cubicBezTo>
                    <a:pt x="193" y="858"/>
                    <a:pt x="202" y="853"/>
                    <a:pt x="206" y="851"/>
                  </a:cubicBezTo>
                  <a:cubicBezTo>
                    <a:pt x="207" y="851"/>
                    <a:pt x="207" y="851"/>
                    <a:pt x="207" y="851"/>
                  </a:cubicBezTo>
                  <a:cubicBezTo>
                    <a:pt x="207" y="850"/>
                    <a:pt x="206" y="850"/>
                    <a:pt x="206" y="849"/>
                  </a:cubicBezTo>
                  <a:cubicBezTo>
                    <a:pt x="205" y="849"/>
                    <a:pt x="203" y="852"/>
                    <a:pt x="202" y="851"/>
                  </a:cubicBezTo>
                  <a:cubicBezTo>
                    <a:pt x="201" y="851"/>
                    <a:pt x="200" y="848"/>
                    <a:pt x="201" y="848"/>
                  </a:cubicBezTo>
                  <a:cubicBezTo>
                    <a:pt x="201" y="846"/>
                    <a:pt x="204" y="846"/>
                    <a:pt x="205" y="845"/>
                  </a:cubicBezTo>
                  <a:cubicBezTo>
                    <a:pt x="206" y="845"/>
                    <a:pt x="207" y="843"/>
                    <a:pt x="207" y="842"/>
                  </a:cubicBezTo>
                  <a:cubicBezTo>
                    <a:pt x="208" y="841"/>
                    <a:pt x="207" y="838"/>
                    <a:pt x="208" y="837"/>
                  </a:cubicBezTo>
                  <a:cubicBezTo>
                    <a:pt x="208" y="836"/>
                    <a:pt x="209" y="834"/>
                    <a:pt x="209" y="833"/>
                  </a:cubicBezTo>
                  <a:cubicBezTo>
                    <a:pt x="210" y="832"/>
                    <a:pt x="214" y="831"/>
                    <a:pt x="215" y="830"/>
                  </a:cubicBezTo>
                  <a:cubicBezTo>
                    <a:pt x="216" y="829"/>
                    <a:pt x="217" y="827"/>
                    <a:pt x="217" y="826"/>
                  </a:cubicBezTo>
                  <a:cubicBezTo>
                    <a:pt x="217" y="825"/>
                    <a:pt x="216" y="824"/>
                    <a:pt x="215" y="823"/>
                  </a:cubicBezTo>
                  <a:cubicBezTo>
                    <a:pt x="214" y="823"/>
                    <a:pt x="212" y="824"/>
                    <a:pt x="211" y="823"/>
                  </a:cubicBezTo>
                  <a:cubicBezTo>
                    <a:pt x="210" y="823"/>
                    <a:pt x="209" y="822"/>
                    <a:pt x="208" y="822"/>
                  </a:cubicBezTo>
                  <a:cubicBezTo>
                    <a:pt x="207" y="821"/>
                    <a:pt x="208" y="818"/>
                    <a:pt x="207" y="817"/>
                  </a:cubicBezTo>
                  <a:cubicBezTo>
                    <a:pt x="207" y="816"/>
                    <a:pt x="206" y="814"/>
                    <a:pt x="205" y="813"/>
                  </a:cubicBezTo>
                  <a:cubicBezTo>
                    <a:pt x="205" y="812"/>
                    <a:pt x="205" y="810"/>
                    <a:pt x="206" y="808"/>
                  </a:cubicBezTo>
                  <a:cubicBezTo>
                    <a:pt x="206" y="807"/>
                    <a:pt x="208" y="806"/>
                    <a:pt x="209" y="804"/>
                  </a:cubicBezTo>
                  <a:cubicBezTo>
                    <a:pt x="209" y="803"/>
                    <a:pt x="208" y="799"/>
                    <a:pt x="208" y="798"/>
                  </a:cubicBezTo>
                  <a:cubicBezTo>
                    <a:pt x="208" y="796"/>
                    <a:pt x="209" y="792"/>
                    <a:pt x="208" y="790"/>
                  </a:cubicBezTo>
                  <a:cubicBezTo>
                    <a:pt x="208" y="789"/>
                    <a:pt x="206" y="785"/>
                    <a:pt x="205" y="784"/>
                  </a:cubicBezTo>
                  <a:cubicBezTo>
                    <a:pt x="203" y="783"/>
                    <a:pt x="200" y="782"/>
                    <a:pt x="199" y="782"/>
                  </a:cubicBezTo>
                  <a:cubicBezTo>
                    <a:pt x="197" y="781"/>
                    <a:pt x="193" y="780"/>
                    <a:pt x="191" y="779"/>
                  </a:cubicBezTo>
                  <a:cubicBezTo>
                    <a:pt x="190" y="778"/>
                    <a:pt x="188" y="777"/>
                    <a:pt x="187" y="776"/>
                  </a:cubicBezTo>
                  <a:cubicBezTo>
                    <a:pt x="186" y="774"/>
                    <a:pt x="184" y="770"/>
                    <a:pt x="182" y="769"/>
                  </a:cubicBezTo>
                  <a:cubicBezTo>
                    <a:pt x="181" y="768"/>
                    <a:pt x="179" y="766"/>
                    <a:pt x="178" y="765"/>
                  </a:cubicBezTo>
                  <a:cubicBezTo>
                    <a:pt x="176" y="764"/>
                    <a:pt x="172" y="762"/>
                    <a:pt x="171" y="760"/>
                  </a:cubicBezTo>
                  <a:cubicBezTo>
                    <a:pt x="170" y="759"/>
                    <a:pt x="168" y="757"/>
                    <a:pt x="168" y="756"/>
                  </a:cubicBezTo>
                  <a:cubicBezTo>
                    <a:pt x="168" y="754"/>
                    <a:pt x="170" y="752"/>
                    <a:pt x="171" y="750"/>
                  </a:cubicBezTo>
                  <a:cubicBezTo>
                    <a:pt x="171" y="748"/>
                    <a:pt x="171" y="745"/>
                    <a:pt x="171" y="743"/>
                  </a:cubicBezTo>
                  <a:cubicBezTo>
                    <a:pt x="171" y="742"/>
                    <a:pt x="171" y="738"/>
                    <a:pt x="171" y="737"/>
                  </a:cubicBezTo>
                  <a:cubicBezTo>
                    <a:pt x="171" y="736"/>
                    <a:pt x="172" y="733"/>
                    <a:pt x="172" y="733"/>
                  </a:cubicBezTo>
                  <a:cubicBezTo>
                    <a:pt x="172" y="733"/>
                    <a:pt x="270" y="720"/>
                    <a:pt x="303" y="715"/>
                  </a:cubicBezTo>
                  <a:cubicBezTo>
                    <a:pt x="328" y="712"/>
                    <a:pt x="378" y="705"/>
                    <a:pt x="402" y="701"/>
                  </a:cubicBezTo>
                  <a:cubicBezTo>
                    <a:pt x="422" y="698"/>
                    <a:pt x="462" y="691"/>
                    <a:pt x="482" y="688"/>
                  </a:cubicBezTo>
                  <a:cubicBezTo>
                    <a:pt x="498" y="685"/>
                    <a:pt x="542" y="679"/>
                    <a:pt x="555" y="677"/>
                  </a:cubicBezTo>
                  <a:cubicBezTo>
                    <a:pt x="555" y="675"/>
                    <a:pt x="554" y="674"/>
                    <a:pt x="554" y="67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3" name="Freeform 52">
              <a:extLst>
                <a:ext uri="{FF2B5EF4-FFF2-40B4-BE49-F238E27FC236}">
                  <a16:creationId xmlns:a16="http://schemas.microsoft.com/office/drawing/2014/main" id="{4EA8CAE6-6617-48F9-AE82-2F2E2009719F}"/>
                </a:ext>
              </a:extLst>
            </p:cNvPr>
            <p:cNvSpPr>
              <a:spLocks/>
            </p:cNvSpPr>
            <p:nvPr/>
          </p:nvSpPr>
          <p:spPr bwMode="auto">
            <a:xfrm>
              <a:off x="3508374" y="2798766"/>
              <a:ext cx="706437" cy="465138"/>
            </a:xfrm>
            <a:custGeom>
              <a:avLst/>
              <a:gdLst>
                <a:gd name="T0" fmla="*/ 135 w 837"/>
                <a:gd name="T1" fmla="*/ 550 h 551"/>
                <a:gd name="T2" fmla="*/ 293 w 837"/>
                <a:gd name="T3" fmla="*/ 540 h 551"/>
                <a:gd name="T4" fmla="*/ 652 w 837"/>
                <a:gd name="T5" fmla="*/ 506 h 551"/>
                <a:gd name="T6" fmla="*/ 663 w 837"/>
                <a:gd name="T7" fmla="*/ 516 h 551"/>
                <a:gd name="T8" fmla="*/ 677 w 837"/>
                <a:gd name="T9" fmla="*/ 527 h 551"/>
                <a:gd name="T10" fmla="*/ 690 w 837"/>
                <a:gd name="T11" fmla="*/ 542 h 551"/>
                <a:gd name="T12" fmla="*/ 703 w 837"/>
                <a:gd name="T13" fmla="*/ 544 h 551"/>
                <a:gd name="T14" fmla="*/ 701 w 837"/>
                <a:gd name="T15" fmla="*/ 509 h 551"/>
                <a:gd name="T16" fmla="*/ 734 w 837"/>
                <a:gd name="T17" fmla="*/ 488 h 551"/>
                <a:gd name="T18" fmla="*/ 745 w 837"/>
                <a:gd name="T19" fmla="*/ 451 h 551"/>
                <a:gd name="T20" fmla="*/ 742 w 837"/>
                <a:gd name="T21" fmla="*/ 411 h 551"/>
                <a:gd name="T22" fmla="*/ 722 w 837"/>
                <a:gd name="T23" fmla="*/ 393 h 551"/>
                <a:gd name="T24" fmla="*/ 734 w 837"/>
                <a:gd name="T25" fmla="*/ 362 h 551"/>
                <a:gd name="T26" fmla="*/ 765 w 837"/>
                <a:gd name="T27" fmla="*/ 353 h 551"/>
                <a:gd name="T28" fmla="*/ 799 w 837"/>
                <a:gd name="T29" fmla="*/ 338 h 551"/>
                <a:gd name="T30" fmla="*/ 817 w 837"/>
                <a:gd name="T31" fmla="*/ 316 h 551"/>
                <a:gd name="T32" fmla="*/ 828 w 837"/>
                <a:gd name="T33" fmla="*/ 287 h 551"/>
                <a:gd name="T34" fmla="*/ 837 w 837"/>
                <a:gd name="T35" fmla="*/ 253 h 551"/>
                <a:gd name="T36" fmla="*/ 823 w 837"/>
                <a:gd name="T37" fmla="*/ 223 h 551"/>
                <a:gd name="T38" fmla="*/ 795 w 837"/>
                <a:gd name="T39" fmla="*/ 194 h 551"/>
                <a:gd name="T40" fmla="*/ 761 w 837"/>
                <a:gd name="T41" fmla="*/ 173 h 551"/>
                <a:gd name="T42" fmla="*/ 752 w 837"/>
                <a:gd name="T43" fmla="*/ 146 h 551"/>
                <a:gd name="T44" fmla="*/ 700 w 837"/>
                <a:gd name="T45" fmla="*/ 117 h 551"/>
                <a:gd name="T46" fmla="*/ 685 w 837"/>
                <a:gd name="T47" fmla="*/ 67 h 551"/>
                <a:gd name="T48" fmla="*/ 689 w 837"/>
                <a:gd name="T49" fmla="*/ 32 h 551"/>
                <a:gd name="T50" fmla="*/ 672 w 837"/>
                <a:gd name="T51" fmla="*/ 9 h 551"/>
                <a:gd name="T52" fmla="*/ 216 w 837"/>
                <a:gd name="T53" fmla="*/ 34 h 551"/>
                <a:gd name="T54" fmla="*/ 2 w 837"/>
                <a:gd name="T55" fmla="*/ 53 h 551"/>
                <a:gd name="T56" fmla="*/ 10 w 837"/>
                <a:gd name="T57" fmla="*/ 71 h 551"/>
                <a:gd name="T58" fmla="*/ 5 w 837"/>
                <a:gd name="T59" fmla="*/ 86 h 551"/>
                <a:gd name="T60" fmla="*/ 18 w 837"/>
                <a:gd name="T61" fmla="*/ 93 h 551"/>
                <a:gd name="T62" fmla="*/ 21 w 837"/>
                <a:gd name="T63" fmla="*/ 116 h 551"/>
                <a:gd name="T64" fmla="*/ 15 w 837"/>
                <a:gd name="T65" fmla="*/ 135 h 551"/>
                <a:gd name="T66" fmla="*/ 12 w 837"/>
                <a:gd name="T67" fmla="*/ 153 h 551"/>
                <a:gd name="T68" fmla="*/ 5 w 837"/>
                <a:gd name="T69" fmla="*/ 167 h 551"/>
                <a:gd name="T70" fmla="*/ 0 w 837"/>
                <a:gd name="T71" fmla="*/ 181 h 551"/>
                <a:gd name="T72" fmla="*/ 8 w 837"/>
                <a:gd name="T73" fmla="*/ 187 h 551"/>
                <a:gd name="T74" fmla="*/ 19 w 837"/>
                <a:gd name="T75" fmla="*/ 204 h 551"/>
                <a:gd name="T76" fmla="*/ 26 w 837"/>
                <a:gd name="T77" fmla="*/ 214 h 551"/>
                <a:gd name="T78" fmla="*/ 32 w 837"/>
                <a:gd name="T79" fmla="*/ 240 h 551"/>
                <a:gd name="T80" fmla="*/ 44 w 837"/>
                <a:gd name="T81" fmla="*/ 264 h 551"/>
                <a:gd name="T82" fmla="*/ 49 w 837"/>
                <a:gd name="T83" fmla="*/ 281 h 551"/>
                <a:gd name="T84" fmla="*/ 62 w 837"/>
                <a:gd name="T85" fmla="*/ 304 h 551"/>
                <a:gd name="T86" fmla="*/ 67 w 837"/>
                <a:gd name="T87" fmla="*/ 325 h 551"/>
                <a:gd name="T88" fmla="*/ 75 w 837"/>
                <a:gd name="T89" fmla="*/ 334 h 551"/>
                <a:gd name="T90" fmla="*/ 76 w 837"/>
                <a:gd name="T91" fmla="*/ 362 h 551"/>
                <a:gd name="T92" fmla="*/ 83 w 837"/>
                <a:gd name="T93" fmla="*/ 379 h 551"/>
                <a:gd name="T94" fmla="*/ 95 w 837"/>
                <a:gd name="T95" fmla="*/ 392 h 551"/>
                <a:gd name="T96" fmla="*/ 100 w 837"/>
                <a:gd name="T97" fmla="*/ 412 h 551"/>
                <a:gd name="T98" fmla="*/ 107 w 837"/>
                <a:gd name="T99" fmla="*/ 434 h 551"/>
                <a:gd name="T100" fmla="*/ 110 w 837"/>
                <a:gd name="T101" fmla="*/ 456 h 551"/>
                <a:gd name="T102" fmla="*/ 112 w 837"/>
                <a:gd name="T103" fmla="*/ 477 h 551"/>
                <a:gd name="T104" fmla="*/ 120 w 837"/>
                <a:gd name="T105" fmla="*/ 496 h 551"/>
                <a:gd name="T106" fmla="*/ 118 w 837"/>
                <a:gd name="T107" fmla="*/ 516 h 551"/>
                <a:gd name="T108" fmla="*/ 117 w 837"/>
                <a:gd name="T109" fmla="*/ 532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7" h="551">
                  <a:moveTo>
                    <a:pt x="127" y="541"/>
                  </a:moveTo>
                  <a:cubicBezTo>
                    <a:pt x="127" y="542"/>
                    <a:pt x="128" y="542"/>
                    <a:pt x="128" y="542"/>
                  </a:cubicBezTo>
                  <a:cubicBezTo>
                    <a:pt x="129" y="543"/>
                    <a:pt x="130" y="545"/>
                    <a:pt x="130" y="547"/>
                  </a:cubicBezTo>
                  <a:cubicBezTo>
                    <a:pt x="130" y="549"/>
                    <a:pt x="129" y="550"/>
                    <a:pt x="129" y="551"/>
                  </a:cubicBezTo>
                  <a:cubicBezTo>
                    <a:pt x="130" y="551"/>
                    <a:pt x="131" y="551"/>
                    <a:pt x="132" y="551"/>
                  </a:cubicBezTo>
                  <a:cubicBezTo>
                    <a:pt x="133" y="550"/>
                    <a:pt x="134" y="550"/>
                    <a:pt x="135" y="550"/>
                  </a:cubicBezTo>
                  <a:cubicBezTo>
                    <a:pt x="136" y="550"/>
                    <a:pt x="136" y="550"/>
                    <a:pt x="136" y="550"/>
                  </a:cubicBezTo>
                  <a:cubicBezTo>
                    <a:pt x="136" y="550"/>
                    <a:pt x="137" y="550"/>
                    <a:pt x="137" y="550"/>
                  </a:cubicBezTo>
                  <a:cubicBezTo>
                    <a:pt x="138" y="545"/>
                    <a:pt x="138" y="545"/>
                    <a:pt x="138" y="545"/>
                  </a:cubicBezTo>
                  <a:cubicBezTo>
                    <a:pt x="160" y="545"/>
                    <a:pt x="214" y="543"/>
                    <a:pt x="235" y="542"/>
                  </a:cubicBezTo>
                  <a:cubicBezTo>
                    <a:pt x="239" y="542"/>
                    <a:pt x="245" y="542"/>
                    <a:pt x="250" y="542"/>
                  </a:cubicBezTo>
                  <a:cubicBezTo>
                    <a:pt x="265" y="542"/>
                    <a:pt x="283" y="541"/>
                    <a:pt x="293" y="540"/>
                  </a:cubicBezTo>
                  <a:cubicBezTo>
                    <a:pt x="303" y="540"/>
                    <a:pt x="318" y="538"/>
                    <a:pt x="332" y="537"/>
                  </a:cubicBezTo>
                  <a:cubicBezTo>
                    <a:pt x="339" y="537"/>
                    <a:pt x="347" y="536"/>
                    <a:pt x="352" y="535"/>
                  </a:cubicBezTo>
                  <a:cubicBezTo>
                    <a:pt x="364" y="534"/>
                    <a:pt x="382" y="533"/>
                    <a:pt x="400" y="532"/>
                  </a:cubicBezTo>
                  <a:cubicBezTo>
                    <a:pt x="427" y="530"/>
                    <a:pt x="456" y="528"/>
                    <a:pt x="474" y="526"/>
                  </a:cubicBezTo>
                  <a:cubicBezTo>
                    <a:pt x="504" y="523"/>
                    <a:pt x="564" y="517"/>
                    <a:pt x="594" y="513"/>
                  </a:cubicBezTo>
                  <a:cubicBezTo>
                    <a:pt x="608" y="512"/>
                    <a:pt x="651" y="506"/>
                    <a:pt x="652" y="506"/>
                  </a:cubicBezTo>
                  <a:cubicBezTo>
                    <a:pt x="653" y="506"/>
                    <a:pt x="653" y="506"/>
                    <a:pt x="653" y="506"/>
                  </a:cubicBezTo>
                  <a:cubicBezTo>
                    <a:pt x="654" y="506"/>
                    <a:pt x="654" y="506"/>
                    <a:pt x="654" y="506"/>
                  </a:cubicBezTo>
                  <a:cubicBezTo>
                    <a:pt x="660" y="508"/>
                    <a:pt x="661" y="510"/>
                    <a:pt x="661" y="510"/>
                  </a:cubicBezTo>
                  <a:cubicBezTo>
                    <a:pt x="663" y="512"/>
                    <a:pt x="663" y="514"/>
                    <a:pt x="663" y="516"/>
                  </a:cubicBezTo>
                  <a:cubicBezTo>
                    <a:pt x="663" y="516"/>
                    <a:pt x="663" y="516"/>
                    <a:pt x="663" y="516"/>
                  </a:cubicBezTo>
                  <a:cubicBezTo>
                    <a:pt x="663" y="516"/>
                    <a:pt x="663" y="516"/>
                    <a:pt x="663" y="516"/>
                  </a:cubicBezTo>
                  <a:cubicBezTo>
                    <a:pt x="664" y="516"/>
                    <a:pt x="665" y="516"/>
                    <a:pt x="665" y="516"/>
                  </a:cubicBezTo>
                  <a:cubicBezTo>
                    <a:pt x="667" y="516"/>
                    <a:pt x="668" y="516"/>
                    <a:pt x="669" y="517"/>
                  </a:cubicBezTo>
                  <a:cubicBezTo>
                    <a:pt x="671" y="519"/>
                    <a:pt x="672" y="521"/>
                    <a:pt x="673" y="523"/>
                  </a:cubicBezTo>
                  <a:cubicBezTo>
                    <a:pt x="673" y="523"/>
                    <a:pt x="673" y="523"/>
                    <a:pt x="673" y="523"/>
                  </a:cubicBezTo>
                  <a:cubicBezTo>
                    <a:pt x="673" y="524"/>
                    <a:pt x="673" y="524"/>
                    <a:pt x="673" y="525"/>
                  </a:cubicBezTo>
                  <a:cubicBezTo>
                    <a:pt x="674" y="525"/>
                    <a:pt x="676" y="525"/>
                    <a:pt x="677" y="527"/>
                  </a:cubicBezTo>
                  <a:cubicBezTo>
                    <a:pt x="679" y="528"/>
                    <a:pt x="679" y="530"/>
                    <a:pt x="679" y="531"/>
                  </a:cubicBezTo>
                  <a:cubicBezTo>
                    <a:pt x="679" y="531"/>
                    <a:pt x="679" y="531"/>
                    <a:pt x="679" y="531"/>
                  </a:cubicBezTo>
                  <a:cubicBezTo>
                    <a:pt x="681" y="531"/>
                    <a:pt x="682" y="531"/>
                    <a:pt x="683" y="532"/>
                  </a:cubicBezTo>
                  <a:cubicBezTo>
                    <a:pt x="686" y="534"/>
                    <a:pt x="687" y="537"/>
                    <a:pt x="687" y="538"/>
                  </a:cubicBezTo>
                  <a:cubicBezTo>
                    <a:pt x="688" y="539"/>
                    <a:pt x="688" y="540"/>
                    <a:pt x="688" y="541"/>
                  </a:cubicBezTo>
                  <a:cubicBezTo>
                    <a:pt x="688" y="541"/>
                    <a:pt x="689" y="541"/>
                    <a:pt x="690" y="542"/>
                  </a:cubicBezTo>
                  <a:cubicBezTo>
                    <a:pt x="690" y="542"/>
                    <a:pt x="691" y="543"/>
                    <a:pt x="691" y="544"/>
                  </a:cubicBezTo>
                  <a:cubicBezTo>
                    <a:pt x="692" y="544"/>
                    <a:pt x="692" y="544"/>
                    <a:pt x="692" y="544"/>
                  </a:cubicBezTo>
                  <a:cubicBezTo>
                    <a:pt x="694" y="544"/>
                    <a:pt x="695" y="545"/>
                    <a:pt x="698" y="546"/>
                  </a:cubicBezTo>
                  <a:cubicBezTo>
                    <a:pt x="700" y="547"/>
                    <a:pt x="700" y="547"/>
                    <a:pt x="700" y="547"/>
                  </a:cubicBezTo>
                  <a:cubicBezTo>
                    <a:pt x="700" y="547"/>
                    <a:pt x="700" y="547"/>
                    <a:pt x="700" y="547"/>
                  </a:cubicBezTo>
                  <a:cubicBezTo>
                    <a:pt x="701" y="546"/>
                    <a:pt x="703" y="545"/>
                    <a:pt x="703" y="544"/>
                  </a:cubicBezTo>
                  <a:cubicBezTo>
                    <a:pt x="704" y="542"/>
                    <a:pt x="702" y="539"/>
                    <a:pt x="702" y="538"/>
                  </a:cubicBezTo>
                  <a:cubicBezTo>
                    <a:pt x="702" y="536"/>
                    <a:pt x="704" y="533"/>
                    <a:pt x="704" y="531"/>
                  </a:cubicBezTo>
                  <a:cubicBezTo>
                    <a:pt x="704" y="529"/>
                    <a:pt x="703" y="525"/>
                    <a:pt x="702" y="524"/>
                  </a:cubicBezTo>
                  <a:cubicBezTo>
                    <a:pt x="701" y="523"/>
                    <a:pt x="697" y="523"/>
                    <a:pt x="696" y="522"/>
                  </a:cubicBezTo>
                  <a:cubicBezTo>
                    <a:pt x="696" y="520"/>
                    <a:pt x="696" y="518"/>
                    <a:pt x="696" y="516"/>
                  </a:cubicBezTo>
                  <a:cubicBezTo>
                    <a:pt x="697" y="514"/>
                    <a:pt x="699" y="511"/>
                    <a:pt x="701" y="509"/>
                  </a:cubicBezTo>
                  <a:cubicBezTo>
                    <a:pt x="702" y="508"/>
                    <a:pt x="706" y="505"/>
                    <a:pt x="707" y="504"/>
                  </a:cubicBezTo>
                  <a:cubicBezTo>
                    <a:pt x="709" y="503"/>
                    <a:pt x="714" y="502"/>
                    <a:pt x="716" y="501"/>
                  </a:cubicBezTo>
                  <a:cubicBezTo>
                    <a:pt x="718" y="501"/>
                    <a:pt x="722" y="502"/>
                    <a:pt x="723" y="501"/>
                  </a:cubicBezTo>
                  <a:cubicBezTo>
                    <a:pt x="725" y="500"/>
                    <a:pt x="727" y="497"/>
                    <a:pt x="729" y="496"/>
                  </a:cubicBezTo>
                  <a:cubicBezTo>
                    <a:pt x="729" y="496"/>
                    <a:pt x="732" y="495"/>
                    <a:pt x="732" y="494"/>
                  </a:cubicBezTo>
                  <a:cubicBezTo>
                    <a:pt x="733" y="493"/>
                    <a:pt x="734" y="490"/>
                    <a:pt x="734" y="488"/>
                  </a:cubicBezTo>
                  <a:cubicBezTo>
                    <a:pt x="733" y="487"/>
                    <a:pt x="732" y="485"/>
                    <a:pt x="732" y="483"/>
                  </a:cubicBezTo>
                  <a:cubicBezTo>
                    <a:pt x="731" y="482"/>
                    <a:pt x="732" y="480"/>
                    <a:pt x="732" y="479"/>
                  </a:cubicBezTo>
                  <a:cubicBezTo>
                    <a:pt x="733" y="478"/>
                    <a:pt x="734" y="476"/>
                    <a:pt x="734" y="475"/>
                  </a:cubicBezTo>
                  <a:cubicBezTo>
                    <a:pt x="734" y="472"/>
                    <a:pt x="732" y="468"/>
                    <a:pt x="733" y="466"/>
                  </a:cubicBezTo>
                  <a:cubicBezTo>
                    <a:pt x="734" y="463"/>
                    <a:pt x="738" y="459"/>
                    <a:pt x="739" y="457"/>
                  </a:cubicBezTo>
                  <a:cubicBezTo>
                    <a:pt x="741" y="455"/>
                    <a:pt x="744" y="453"/>
                    <a:pt x="745" y="451"/>
                  </a:cubicBezTo>
                  <a:cubicBezTo>
                    <a:pt x="746" y="450"/>
                    <a:pt x="748" y="447"/>
                    <a:pt x="748" y="446"/>
                  </a:cubicBezTo>
                  <a:cubicBezTo>
                    <a:pt x="749" y="445"/>
                    <a:pt x="749" y="442"/>
                    <a:pt x="749" y="440"/>
                  </a:cubicBezTo>
                  <a:cubicBezTo>
                    <a:pt x="749" y="438"/>
                    <a:pt x="748" y="433"/>
                    <a:pt x="748" y="431"/>
                  </a:cubicBezTo>
                  <a:cubicBezTo>
                    <a:pt x="748" y="429"/>
                    <a:pt x="747" y="424"/>
                    <a:pt x="747" y="422"/>
                  </a:cubicBezTo>
                  <a:cubicBezTo>
                    <a:pt x="747" y="420"/>
                    <a:pt x="747" y="417"/>
                    <a:pt x="746" y="415"/>
                  </a:cubicBezTo>
                  <a:cubicBezTo>
                    <a:pt x="745" y="414"/>
                    <a:pt x="743" y="412"/>
                    <a:pt x="742" y="411"/>
                  </a:cubicBezTo>
                  <a:cubicBezTo>
                    <a:pt x="742" y="410"/>
                    <a:pt x="741" y="408"/>
                    <a:pt x="740" y="408"/>
                  </a:cubicBezTo>
                  <a:cubicBezTo>
                    <a:pt x="739" y="407"/>
                    <a:pt x="736" y="409"/>
                    <a:pt x="735" y="409"/>
                  </a:cubicBezTo>
                  <a:cubicBezTo>
                    <a:pt x="734" y="408"/>
                    <a:pt x="733" y="406"/>
                    <a:pt x="732" y="405"/>
                  </a:cubicBezTo>
                  <a:cubicBezTo>
                    <a:pt x="731" y="404"/>
                    <a:pt x="731" y="401"/>
                    <a:pt x="730" y="400"/>
                  </a:cubicBezTo>
                  <a:cubicBezTo>
                    <a:pt x="729" y="399"/>
                    <a:pt x="726" y="398"/>
                    <a:pt x="725" y="397"/>
                  </a:cubicBezTo>
                  <a:cubicBezTo>
                    <a:pt x="724" y="396"/>
                    <a:pt x="723" y="394"/>
                    <a:pt x="722" y="393"/>
                  </a:cubicBezTo>
                  <a:cubicBezTo>
                    <a:pt x="722" y="391"/>
                    <a:pt x="724" y="388"/>
                    <a:pt x="725" y="386"/>
                  </a:cubicBezTo>
                  <a:cubicBezTo>
                    <a:pt x="726" y="385"/>
                    <a:pt x="727" y="384"/>
                    <a:pt x="728" y="383"/>
                  </a:cubicBezTo>
                  <a:cubicBezTo>
                    <a:pt x="728" y="381"/>
                    <a:pt x="729" y="379"/>
                    <a:pt x="729" y="377"/>
                  </a:cubicBezTo>
                  <a:cubicBezTo>
                    <a:pt x="729" y="375"/>
                    <a:pt x="729" y="371"/>
                    <a:pt x="729" y="369"/>
                  </a:cubicBezTo>
                  <a:cubicBezTo>
                    <a:pt x="729" y="368"/>
                    <a:pt x="728" y="364"/>
                    <a:pt x="729" y="363"/>
                  </a:cubicBezTo>
                  <a:cubicBezTo>
                    <a:pt x="730" y="362"/>
                    <a:pt x="733" y="362"/>
                    <a:pt x="734" y="362"/>
                  </a:cubicBezTo>
                  <a:cubicBezTo>
                    <a:pt x="735" y="361"/>
                    <a:pt x="736" y="359"/>
                    <a:pt x="736" y="359"/>
                  </a:cubicBezTo>
                  <a:cubicBezTo>
                    <a:pt x="737" y="358"/>
                    <a:pt x="739" y="359"/>
                    <a:pt x="740" y="359"/>
                  </a:cubicBezTo>
                  <a:cubicBezTo>
                    <a:pt x="742" y="360"/>
                    <a:pt x="745" y="360"/>
                    <a:pt x="746" y="360"/>
                  </a:cubicBezTo>
                  <a:cubicBezTo>
                    <a:pt x="748" y="359"/>
                    <a:pt x="750" y="356"/>
                    <a:pt x="751" y="355"/>
                  </a:cubicBezTo>
                  <a:cubicBezTo>
                    <a:pt x="753" y="354"/>
                    <a:pt x="756" y="353"/>
                    <a:pt x="758" y="353"/>
                  </a:cubicBezTo>
                  <a:cubicBezTo>
                    <a:pt x="760" y="352"/>
                    <a:pt x="763" y="353"/>
                    <a:pt x="765" y="353"/>
                  </a:cubicBezTo>
                  <a:cubicBezTo>
                    <a:pt x="767" y="353"/>
                    <a:pt x="771" y="353"/>
                    <a:pt x="772" y="352"/>
                  </a:cubicBezTo>
                  <a:cubicBezTo>
                    <a:pt x="775" y="352"/>
                    <a:pt x="780" y="350"/>
                    <a:pt x="782" y="348"/>
                  </a:cubicBezTo>
                  <a:cubicBezTo>
                    <a:pt x="783" y="347"/>
                    <a:pt x="784" y="342"/>
                    <a:pt x="785" y="341"/>
                  </a:cubicBezTo>
                  <a:cubicBezTo>
                    <a:pt x="786" y="340"/>
                    <a:pt x="788" y="338"/>
                    <a:pt x="789" y="337"/>
                  </a:cubicBezTo>
                  <a:cubicBezTo>
                    <a:pt x="790" y="337"/>
                    <a:pt x="792" y="337"/>
                    <a:pt x="793" y="337"/>
                  </a:cubicBezTo>
                  <a:cubicBezTo>
                    <a:pt x="795" y="337"/>
                    <a:pt x="798" y="338"/>
                    <a:pt x="799" y="338"/>
                  </a:cubicBezTo>
                  <a:cubicBezTo>
                    <a:pt x="800" y="338"/>
                    <a:pt x="804" y="337"/>
                    <a:pt x="805" y="336"/>
                  </a:cubicBezTo>
                  <a:cubicBezTo>
                    <a:pt x="806" y="335"/>
                    <a:pt x="805" y="333"/>
                    <a:pt x="806" y="332"/>
                  </a:cubicBezTo>
                  <a:cubicBezTo>
                    <a:pt x="807" y="330"/>
                    <a:pt x="808" y="328"/>
                    <a:pt x="810" y="327"/>
                  </a:cubicBezTo>
                  <a:cubicBezTo>
                    <a:pt x="811" y="327"/>
                    <a:pt x="813" y="327"/>
                    <a:pt x="814" y="326"/>
                  </a:cubicBezTo>
                  <a:cubicBezTo>
                    <a:pt x="815" y="326"/>
                    <a:pt x="817" y="323"/>
                    <a:pt x="817" y="322"/>
                  </a:cubicBezTo>
                  <a:cubicBezTo>
                    <a:pt x="818" y="321"/>
                    <a:pt x="817" y="318"/>
                    <a:pt x="817" y="316"/>
                  </a:cubicBezTo>
                  <a:cubicBezTo>
                    <a:pt x="817" y="316"/>
                    <a:pt x="816" y="314"/>
                    <a:pt x="816" y="313"/>
                  </a:cubicBezTo>
                  <a:cubicBezTo>
                    <a:pt x="816" y="312"/>
                    <a:pt x="815" y="309"/>
                    <a:pt x="816" y="308"/>
                  </a:cubicBezTo>
                  <a:cubicBezTo>
                    <a:pt x="816" y="306"/>
                    <a:pt x="819" y="304"/>
                    <a:pt x="819" y="303"/>
                  </a:cubicBezTo>
                  <a:cubicBezTo>
                    <a:pt x="819" y="301"/>
                    <a:pt x="818" y="298"/>
                    <a:pt x="819" y="296"/>
                  </a:cubicBezTo>
                  <a:cubicBezTo>
                    <a:pt x="820" y="295"/>
                    <a:pt x="823" y="292"/>
                    <a:pt x="824" y="290"/>
                  </a:cubicBezTo>
                  <a:cubicBezTo>
                    <a:pt x="825" y="289"/>
                    <a:pt x="827" y="288"/>
                    <a:pt x="828" y="287"/>
                  </a:cubicBezTo>
                  <a:cubicBezTo>
                    <a:pt x="829" y="286"/>
                    <a:pt x="832" y="285"/>
                    <a:pt x="833" y="283"/>
                  </a:cubicBezTo>
                  <a:cubicBezTo>
                    <a:pt x="834" y="282"/>
                    <a:pt x="833" y="278"/>
                    <a:pt x="833" y="276"/>
                  </a:cubicBezTo>
                  <a:cubicBezTo>
                    <a:pt x="834" y="274"/>
                    <a:pt x="835" y="271"/>
                    <a:pt x="835" y="270"/>
                  </a:cubicBezTo>
                  <a:cubicBezTo>
                    <a:pt x="835" y="268"/>
                    <a:pt x="836" y="264"/>
                    <a:pt x="836" y="262"/>
                  </a:cubicBezTo>
                  <a:cubicBezTo>
                    <a:pt x="835" y="261"/>
                    <a:pt x="833" y="259"/>
                    <a:pt x="833" y="257"/>
                  </a:cubicBezTo>
                  <a:cubicBezTo>
                    <a:pt x="834" y="256"/>
                    <a:pt x="836" y="254"/>
                    <a:pt x="837" y="253"/>
                  </a:cubicBezTo>
                  <a:cubicBezTo>
                    <a:pt x="837" y="250"/>
                    <a:pt x="837" y="246"/>
                    <a:pt x="836" y="244"/>
                  </a:cubicBezTo>
                  <a:cubicBezTo>
                    <a:pt x="835" y="243"/>
                    <a:pt x="832" y="242"/>
                    <a:pt x="831" y="241"/>
                  </a:cubicBezTo>
                  <a:cubicBezTo>
                    <a:pt x="831" y="239"/>
                    <a:pt x="833" y="236"/>
                    <a:pt x="832" y="234"/>
                  </a:cubicBezTo>
                  <a:cubicBezTo>
                    <a:pt x="832" y="233"/>
                    <a:pt x="832" y="230"/>
                    <a:pt x="831" y="229"/>
                  </a:cubicBezTo>
                  <a:cubicBezTo>
                    <a:pt x="830" y="228"/>
                    <a:pt x="828" y="227"/>
                    <a:pt x="827" y="227"/>
                  </a:cubicBezTo>
                  <a:cubicBezTo>
                    <a:pt x="826" y="226"/>
                    <a:pt x="824" y="223"/>
                    <a:pt x="823" y="223"/>
                  </a:cubicBezTo>
                  <a:cubicBezTo>
                    <a:pt x="821" y="221"/>
                    <a:pt x="818" y="220"/>
                    <a:pt x="817" y="219"/>
                  </a:cubicBezTo>
                  <a:cubicBezTo>
                    <a:pt x="815" y="218"/>
                    <a:pt x="811" y="218"/>
                    <a:pt x="809" y="217"/>
                  </a:cubicBezTo>
                  <a:cubicBezTo>
                    <a:pt x="807" y="217"/>
                    <a:pt x="804" y="216"/>
                    <a:pt x="802" y="215"/>
                  </a:cubicBezTo>
                  <a:cubicBezTo>
                    <a:pt x="800" y="214"/>
                    <a:pt x="797" y="212"/>
                    <a:pt x="796" y="210"/>
                  </a:cubicBezTo>
                  <a:cubicBezTo>
                    <a:pt x="794" y="208"/>
                    <a:pt x="793" y="204"/>
                    <a:pt x="793" y="202"/>
                  </a:cubicBezTo>
                  <a:cubicBezTo>
                    <a:pt x="793" y="200"/>
                    <a:pt x="795" y="196"/>
                    <a:pt x="795" y="194"/>
                  </a:cubicBezTo>
                  <a:cubicBezTo>
                    <a:pt x="794" y="192"/>
                    <a:pt x="791" y="189"/>
                    <a:pt x="789" y="188"/>
                  </a:cubicBezTo>
                  <a:cubicBezTo>
                    <a:pt x="787" y="186"/>
                    <a:pt x="783" y="184"/>
                    <a:pt x="781" y="183"/>
                  </a:cubicBezTo>
                  <a:cubicBezTo>
                    <a:pt x="780" y="182"/>
                    <a:pt x="776" y="182"/>
                    <a:pt x="775" y="181"/>
                  </a:cubicBezTo>
                  <a:cubicBezTo>
                    <a:pt x="774" y="180"/>
                    <a:pt x="772" y="178"/>
                    <a:pt x="770" y="177"/>
                  </a:cubicBezTo>
                  <a:cubicBezTo>
                    <a:pt x="770" y="177"/>
                    <a:pt x="768" y="177"/>
                    <a:pt x="767" y="176"/>
                  </a:cubicBezTo>
                  <a:cubicBezTo>
                    <a:pt x="765" y="176"/>
                    <a:pt x="762" y="174"/>
                    <a:pt x="761" y="173"/>
                  </a:cubicBezTo>
                  <a:cubicBezTo>
                    <a:pt x="761" y="172"/>
                    <a:pt x="760" y="170"/>
                    <a:pt x="761" y="170"/>
                  </a:cubicBezTo>
                  <a:cubicBezTo>
                    <a:pt x="761" y="169"/>
                    <a:pt x="762" y="167"/>
                    <a:pt x="762" y="167"/>
                  </a:cubicBezTo>
                  <a:cubicBezTo>
                    <a:pt x="762" y="166"/>
                    <a:pt x="762" y="166"/>
                    <a:pt x="762" y="166"/>
                  </a:cubicBezTo>
                  <a:cubicBezTo>
                    <a:pt x="762" y="165"/>
                    <a:pt x="761" y="162"/>
                    <a:pt x="761" y="161"/>
                  </a:cubicBezTo>
                  <a:cubicBezTo>
                    <a:pt x="760" y="159"/>
                    <a:pt x="758" y="157"/>
                    <a:pt x="757" y="155"/>
                  </a:cubicBezTo>
                  <a:cubicBezTo>
                    <a:pt x="756" y="153"/>
                    <a:pt x="754" y="148"/>
                    <a:pt x="752" y="146"/>
                  </a:cubicBezTo>
                  <a:cubicBezTo>
                    <a:pt x="750" y="145"/>
                    <a:pt x="746" y="144"/>
                    <a:pt x="744" y="143"/>
                  </a:cubicBezTo>
                  <a:cubicBezTo>
                    <a:pt x="740" y="142"/>
                    <a:pt x="733" y="143"/>
                    <a:pt x="729" y="142"/>
                  </a:cubicBezTo>
                  <a:cubicBezTo>
                    <a:pt x="727" y="141"/>
                    <a:pt x="721" y="139"/>
                    <a:pt x="719" y="138"/>
                  </a:cubicBezTo>
                  <a:cubicBezTo>
                    <a:pt x="716" y="137"/>
                    <a:pt x="711" y="135"/>
                    <a:pt x="709" y="133"/>
                  </a:cubicBezTo>
                  <a:cubicBezTo>
                    <a:pt x="708" y="132"/>
                    <a:pt x="705" y="130"/>
                    <a:pt x="704" y="129"/>
                  </a:cubicBezTo>
                  <a:cubicBezTo>
                    <a:pt x="702" y="126"/>
                    <a:pt x="701" y="120"/>
                    <a:pt x="700" y="117"/>
                  </a:cubicBezTo>
                  <a:cubicBezTo>
                    <a:pt x="700" y="115"/>
                    <a:pt x="700" y="111"/>
                    <a:pt x="699" y="109"/>
                  </a:cubicBezTo>
                  <a:cubicBezTo>
                    <a:pt x="698" y="108"/>
                    <a:pt x="695" y="107"/>
                    <a:pt x="694" y="106"/>
                  </a:cubicBezTo>
                  <a:cubicBezTo>
                    <a:pt x="693" y="105"/>
                    <a:pt x="692" y="102"/>
                    <a:pt x="692" y="101"/>
                  </a:cubicBezTo>
                  <a:cubicBezTo>
                    <a:pt x="691" y="99"/>
                    <a:pt x="691" y="94"/>
                    <a:pt x="690" y="91"/>
                  </a:cubicBezTo>
                  <a:cubicBezTo>
                    <a:pt x="690" y="89"/>
                    <a:pt x="687" y="85"/>
                    <a:pt x="686" y="83"/>
                  </a:cubicBezTo>
                  <a:cubicBezTo>
                    <a:pt x="685" y="79"/>
                    <a:pt x="684" y="71"/>
                    <a:pt x="685" y="67"/>
                  </a:cubicBezTo>
                  <a:cubicBezTo>
                    <a:pt x="685" y="65"/>
                    <a:pt x="688" y="61"/>
                    <a:pt x="689" y="59"/>
                  </a:cubicBezTo>
                  <a:cubicBezTo>
                    <a:pt x="690" y="58"/>
                    <a:pt x="691" y="54"/>
                    <a:pt x="692" y="52"/>
                  </a:cubicBezTo>
                  <a:cubicBezTo>
                    <a:pt x="692" y="51"/>
                    <a:pt x="694" y="49"/>
                    <a:pt x="695" y="47"/>
                  </a:cubicBezTo>
                  <a:cubicBezTo>
                    <a:pt x="695" y="46"/>
                    <a:pt x="696" y="44"/>
                    <a:pt x="696" y="43"/>
                  </a:cubicBezTo>
                  <a:cubicBezTo>
                    <a:pt x="696" y="42"/>
                    <a:pt x="695" y="39"/>
                    <a:pt x="694" y="38"/>
                  </a:cubicBezTo>
                  <a:cubicBezTo>
                    <a:pt x="693" y="36"/>
                    <a:pt x="690" y="33"/>
                    <a:pt x="689" y="32"/>
                  </a:cubicBezTo>
                  <a:cubicBezTo>
                    <a:pt x="687" y="31"/>
                    <a:pt x="684" y="29"/>
                    <a:pt x="682" y="29"/>
                  </a:cubicBezTo>
                  <a:cubicBezTo>
                    <a:pt x="681" y="28"/>
                    <a:pt x="677" y="28"/>
                    <a:pt x="676" y="26"/>
                  </a:cubicBezTo>
                  <a:cubicBezTo>
                    <a:pt x="675" y="26"/>
                    <a:pt x="675" y="24"/>
                    <a:pt x="675" y="23"/>
                  </a:cubicBezTo>
                  <a:cubicBezTo>
                    <a:pt x="675" y="22"/>
                    <a:pt x="676" y="20"/>
                    <a:pt x="676" y="19"/>
                  </a:cubicBezTo>
                  <a:cubicBezTo>
                    <a:pt x="676" y="18"/>
                    <a:pt x="677" y="15"/>
                    <a:pt x="676" y="13"/>
                  </a:cubicBezTo>
                  <a:cubicBezTo>
                    <a:pt x="676" y="12"/>
                    <a:pt x="672" y="10"/>
                    <a:pt x="672" y="9"/>
                  </a:cubicBezTo>
                  <a:cubicBezTo>
                    <a:pt x="672" y="7"/>
                    <a:pt x="674" y="5"/>
                    <a:pt x="674" y="3"/>
                  </a:cubicBezTo>
                  <a:cubicBezTo>
                    <a:pt x="674" y="2"/>
                    <a:pt x="673" y="1"/>
                    <a:pt x="673" y="0"/>
                  </a:cubicBezTo>
                  <a:cubicBezTo>
                    <a:pt x="609" y="6"/>
                    <a:pt x="609" y="6"/>
                    <a:pt x="609" y="6"/>
                  </a:cubicBezTo>
                  <a:cubicBezTo>
                    <a:pt x="443" y="21"/>
                    <a:pt x="443" y="21"/>
                    <a:pt x="443" y="21"/>
                  </a:cubicBezTo>
                  <a:cubicBezTo>
                    <a:pt x="292" y="31"/>
                    <a:pt x="292" y="31"/>
                    <a:pt x="292" y="31"/>
                  </a:cubicBezTo>
                  <a:cubicBezTo>
                    <a:pt x="216" y="34"/>
                    <a:pt x="216" y="34"/>
                    <a:pt x="216" y="34"/>
                  </a:cubicBezTo>
                  <a:cubicBezTo>
                    <a:pt x="139" y="39"/>
                    <a:pt x="139" y="39"/>
                    <a:pt x="139" y="39"/>
                  </a:cubicBezTo>
                  <a:cubicBezTo>
                    <a:pt x="19" y="43"/>
                    <a:pt x="19" y="43"/>
                    <a:pt x="19" y="43"/>
                  </a:cubicBezTo>
                  <a:cubicBezTo>
                    <a:pt x="19" y="49"/>
                    <a:pt x="19" y="49"/>
                    <a:pt x="19" y="49"/>
                  </a:cubicBezTo>
                  <a:cubicBezTo>
                    <a:pt x="3" y="49"/>
                    <a:pt x="3" y="49"/>
                    <a:pt x="3" y="49"/>
                  </a:cubicBezTo>
                  <a:cubicBezTo>
                    <a:pt x="3" y="51"/>
                    <a:pt x="2" y="52"/>
                    <a:pt x="2" y="52"/>
                  </a:cubicBezTo>
                  <a:cubicBezTo>
                    <a:pt x="2" y="52"/>
                    <a:pt x="2" y="53"/>
                    <a:pt x="2" y="53"/>
                  </a:cubicBezTo>
                  <a:cubicBezTo>
                    <a:pt x="2" y="53"/>
                    <a:pt x="2" y="53"/>
                    <a:pt x="2" y="53"/>
                  </a:cubicBezTo>
                  <a:cubicBezTo>
                    <a:pt x="3" y="55"/>
                    <a:pt x="4" y="56"/>
                    <a:pt x="4" y="57"/>
                  </a:cubicBezTo>
                  <a:cubicBezTo>
                    <a:pt x="4" y="57"/>
                    <a:pt x="4" y="58"/>
                    <a:pt x="4" y="58"/>
                  </a:cubicBezTo>
                  <a:cubicBezTo>
                    <a:pt x="5" y="58"/>
                    <a:pt x="5" y="58"/>
                    <a:pt x="5" y="59"/>
                  </a:cubicBezTo>
                  <a:cubicBezTo>
                    <a:pt x="7" y="60"/>
                    <a:pt x="8" y="61"/>
                    <a:pt x="9" y="62"/>
                  </a:cubicBezTo>
                  <a:cubicBezTo>
                    <a:pt x="10" y="65"/>
                    <a:pt x="10" y="69"/>
                    <a:pt x="10" y="71"/>
                  </a:cubicBezTo>
                  <a:cubicBezTo>
                    <a:pt x="10" y="72"/>
                    <a:pt x="9" y="73"/>
                    <a:pt x="9" y="74"/>
                  </a:cubicBezTo>
                  <a:cubicBezTo>
                    <a:pt x="9" y="74"/>
                    <a:pt x="9" y="74"/>
                    <a:pt x="9" y="74"/>
                  </a:cubicBezTo>
                  <a:cubicBezTo>
                    <a:pt x="9" y="75"/>
                    <a:pt x="10" y="77"/>
                    <a:pt x="10" y="79"/>
                  </a:cubicBezTo>
                  <a:cubicBezTo>
                    <a:pt x="9" y="81"/>
                    <a:pt x="8" y="84"/>
                    <a:pt x="6" y="85"/>
                  </a:cubicBezTo>
                  <a:cubicBezTo>
                    <a:pt x="6" y="85"/>
                    <a:pt x="5" y="85"/>
                    <a:pt x="5" y="85"/>
                  </a:cubicBezTo>
                  <a:cubicBezTo>
                    <a:pt x="5" y="86"/>
                    <a:pt x="5" y="86"/>
                    <a:pt x="5" y="86"/>
                  </a:cubicBezTo>
                  <a:cubicBezTo>
                    <a:pt x="5" y="86"/>
                    <a:pt x="6" y="87"/>
                    <a:pt x="6" y="87"/>
                  </a:cubicBezTo>
                  <a:cubicBezTo>
                    <a:pt x="6" y="87"/>
                    <a:pt x="6" y="87"/>
                    <a:pt x="6" y="87"/>
                  </a:cubicBezTo>
                  <a:cubicBezTo>
                    <a:pt x="7" y="87"/>
                    <a:pt x="7" y="88"/>
                    <a:pt x="8" y="88"/>
                  </a:cubicBezTo>
                  <a:cubicBezTo>
                    <a:pt x="9" y="88"/>
                    <a:pt x="9" y="88"/>
                    <a:pt x="10" y="88"/>
                  </a:cubicBezTo>
                  <a:cubicBezTo>
                    <a:pt x="10" y="88"/>
                    <a:pt x="10" y="88"/>
                    <a:pt x="10" y="88"/>
                  </a:cubicBezTo>
                  <a:cubicBezTo>
                    <a:pt x="13" y="88"/>
                    <a:pt x="17" y="91"/>
                    <a:pt x="18" y="93"/>
                  </a:cubicBezTo>
                  <a:cubicBezTo>
                    <a:pt x="20" y="95"/>
                    <a:pt x="19" y="98"/>
                    <a:pt x="19" y="100"/>
                  </a:cubicBezTo>
                  <a:cubicBezTo>
                    <a:pt x="19" y="100"/>
                    <a:pt x="19" y="101"/>
                    <a:pt x="19" y="101"/>
                  </a:cubicBezTo>
                  <a:cubicBezTo>
                    <a:pt x="19" y="101"/>
                    <a:pt x="19" y="101"/>
                    <a:pt x="19" y="102"/>
                  </a:cubicBezTo>
                  <a:cubicBezTo>
                    <a:pt x="20" y="102"/>
                    <a:pt x="21" y="103"/>
                    <a:pt x="21" y="104"/>
                  </a:cubicBezTo>
                  <a:cubicBezTo>
                    <a:pt x="23" y="106"/>
                    <a:pt x="24" y="111"/>
                    <a:pt x="23" y="114"/>
                  </a:cubicBezTo>
                  <a:cubicBezTo>
                    <a:pt x="22" y="115"/>
                    <a:pt x="22" y="116"/>
                    <a:pt x="21" y="116"/>
                  </a:cubicBezTo>
                  <a:cubicBezTo>
                    <a:pt x="21" y="117"/>
                    <a:pt x="21" y="118"/>
                    <a:pt x="21" y="119"/>
                  </a:cubicBezTo>
                  <a:cubicBezTo>
                    <a:pt x="20" y="122"/>
                    <a:pt x="17" y="125"/>
                    <a:pt x="17" y="125"/>
                  </a:cubicBezTo>
                  <a:cubicBezTo>
                    <a:pt x="17" y="125"/>
                    <a:pt x="16" y="126"/>
                    <a:pt x="16" y="126"/>
                  </a:cubicBezTo>
                  <a:cubicBezTo>
                    <a:pt x="16" y="127"/>
                    <a:pt x="17" y="128"/>
                    <a:pt x="17" y="129"/>
                  </a:cubicBezTo>
                  <a:cubicBezTo>
                    <a:pt x="18" y="132"/>
                    <a:pt x="16" y="133"/>
                    <a:pt x="15" y="135"/>
                  </a:cubicBezTo>
                  <a:cubicBezTo>
                    <a:pt x="15" y="135"/>
                    <a:pt x="15" y="135"/>
                    <a:pt x="15" y="135"/>
                  </a:cubicBezTo>
                  <a:cubicBezTo>
                    <a:pt x="15" y="135"/>
                    <a:pt x="17" y="139"/>
                    <a:pt x="16" y="142"/>
                  </a:cubicBezTo>
                  <a:cubicBezTo>
                    <a:pt x="16" y="144"/>
                    <a:pt x="14" y="146"/>
                    <a:pt x="13" y="147"/>
                  </a:cubicBezTo>
                  <a:cubicBezTo>
                    <a:pt x="13" y="147"/>
                    <a:pt x="13" y="147"/>
                    <a:pt x="12" y="147"/>
                  </a:cubicBezTo>
                  <a:cubicBezTo>
                    <a:pt x="12" y="148"/>
                    <a:pt x="11" y="148"/>
                    <a:pt x="11" y="148"/>
                  </a:cubicBezTo>
                  <a:cubicBezTo>
                    <a:pt x="11" y="149"/>
                    <a:pt x="11" y="149"/>
                    <a:pt x="11" y="149"/>
                  </a:cubicBezTo>
                  <a:cubicBezTo>
                    <a:pt x="12" y="150"/>
                    <a:pt x="12" y="152"/>
                    <a:pt x="12" y="153"/>
                  </a:cubicBezTo>
                  <a:cubicBezTo>
                    <a:pt x="12" y="155"/>
                    <a:pt x="11" y="156"/>
                    <a:pt x="11" y="158"/>
                  </a:cubicBezTo>
                  <a:cubicBezTo>
                    <a:pt x="10" y="158"/>
                    <a:pt x="10" y="158"/>
                    <a:pt x="10" y="158"/>
                  </a:cubicBezTo>
                  <a:cubicBezTo>
                    <a:pt x="10" y="161"/>
                    <a:pt x="9" y="162"/>
                    <a:pt x="8" y="164"/>
                  </a:cubicBezTo>
                  <a:cubicBezTo>
                    <a:pt x="7" y="165"/>
                    <a:pt x="6" y="165"/>
                    <a:pt x="5" y="166"/>
                  </a:cubicBezTo>
                  <a:cubicBezTo>
                    <a:pt x="5" y="166"/>
                    <a:pt x="5" y="166"/>
                    <a:pt x="5" y="166"/>
                  </a:cubicBezTo>
                  <a:cubicBezTo>
                    <a:pt x="5" y="167"/>
                    <a:pt x="5" y="167"/>
                    <a:pt x="5" y="167"/>
                  </a:cubicBezTo>
                  <a:cubicBezTo>
                    <a:pt x="5" y="169"/>
                    <a:pt x="5" y="171"/>
                    <a:pt x="3" y="173"/>
                  </a:cubicBezTo>
                  <a:cubicBezTo>
                    <a:pt x="3" y="174"/>
                    <a:pt x="2" y="174"/>
                    <a:pt x="2" y="175"/>
                  </a:cubicBezTo>
                  <a:cubicBezTo>
                    <a:pt x="2" y="175"/>
                    <a:pt x="2" y="176"/>
                    <a:pt x="1" y="176"/>
                  </a:cubicBezTo>
                  <a:cubicBezTo>
                    <a:pt x="1" y="177"/>
                    <a:pt x="1" y="178"/>
                    <a:pt x="0" y="179"/>
                  </a:cubicBezTo>
                  <a:cubicBezTo>
                    <a:pt x="0" y="179"/>
                    <a:pt x="0" y="179"/>
                    <a:pt x="0" y="179"/>
                  </a:cubicBezTo>
                  <a:cubicBezTo>
                    <a:pt x="0" y="180"/>
                    <a:pt x="0" y="180"/>
                    <a:pt x="0" y="181"/>
                  </a:cubicBezTo>
                  <a:cubicBezTo>
                    <a:pt x="0" y="181"/>
                    <a:pt x="0" y="181"/>
                    <a:pt x="1" y="181"/>
                  </a:cubicBezTo>
                  <a:cubicBezTo>
                    <a:pt x="1" y="181"/>
                    <a:pt x="1" y="181"/>
                    <a:pt x="1" y="181"/>
                  </a:cubicBezTo>
                  <a:cubicBezTo>
                    <a:pt x="2" y="181"/>
                    <a:pt x="3" y="182"/>
                    <a:pt x="4" y="182"/>
                  </a:cubicBezTo>
                  <a:cubicBezTo>
                    <a:pt x="5" y="183"/>
                    <a:pt x="6" y="185"/>
                    <a:pt x="7" y="186"/>
                  </a:cubicBezTo>
                  <a:cubicBezTo>
                    <a:pt x="7" y="186"/>
                    <a:pt x="7" y="186"/>
                    <a:pt x="7" y="186"/>
                  </a:cubicBezTo>
                  <a:cubicBezTo>
                    <a:pt x="7" y="186"/>
                    <a:pt x="8" y="187"/>
                    <a:pt x="8" y="187"/>
                  </a:cubicBezTo>
                  <a:cubicBezTo>
                    <a:pt x="8" y="187"/>
                    <a:pt x="8" y="187"/>
                    <a:pt x="8" y="187"/>
                  </a:cubicBezTo>
                  <a:cubicBezTo>
                    <a:pt x="9" y="188"/>
                    <a:pt x="10" y="188"/>
                    <a:pt x="11" y="189"/>
                  </a:cubicBezTo>
                  <a:cubicBezTo>
                    <a:pt x="12" y="190"/>
                    <a:pt x="13" y="192"/>
                    <a:pt x="14" y="193"/>
                  </a:cubicBezTo>
                  <a:cubicBezTo>
                    <a:pt x="14" y="194"/>
                    <a:pt x="14" y="195"/>
                    <a:pt x="15" y="196"/>
                  </a:cubicBezTo>
                  <a:cubicBezTo>
                    <a:pt x="15" y="197"/>
                    <a:pt x="16" y="197"/>
                    <a:pt x="16" y="198"/>
                  </a:cubicBezTo>
                  <a:cubicBezTo>
                    <a:pt x="18" y="200"/>
                    <a:pt x="19" y="203"/>
                    <a:pt x="19" y="204"/>
                  </a:cubicBezTo>
                  <a:cubicBezTo>
                    <a:pt x="19" y="205"/>
                    <a:pt x="19" y="206"/>
                    <a:pt x="19" y="207"/>
                  </a:cubicBezTo>
                  <a:cubicBezTo>
                    <a:pt x="19" y="208"/>
                    <a:pt x="19" y="208"/>
                    <a:pt x="19" y="208"/>
                  </a:cubicBezTo>
                  <a:cubicBezTo>
                    <a:pt x="20" y="209"/>
                    <a:pt x="21" y="210"/>
                    <a:pt x="22" y="212"/>
                  </a:cubicBezTo>
                  <a:cubicBezTo>
                    <a:pt x="22" y="213"/>
                    <a:pt x="22" y="213"/>
                    <a:pt x="22" y="214"/>
                  </a:cubicBezTo>
                  <a:cubicBezTo>
                    <a:pt x="23" y="214"/>
                    <a:pt x="23" y="214"/>
                    <a:pt x="23" y="214"/>
                  </a:cubicBezTo>
                  <a:cubicBezTo>
                    <a:pt x="24" y="214"/>
                    <a:pt x="25" y="214"/>
                    <a:pt x="26" y="214"/>
                  </a:cubicBezTo>
                  <a:cubicBezTo>
                    <a:pt x="28" y="215"/>
                    <a:pt x="32" y="216"/>
                    <a:pt x="34" y="219"/>
                  </a:cubicBezTo>
                  <a:cubicBezTo>
                    <a:pt x="36" y="221"/>
                    <a:pt x="37" y="226"/>
                    <a:pt x="36" y="229"/>
                  </a:cubicBezTo>
                  <a:cubicBezTo>
                    <a:pt x="36" y="232"/>
                    <a:pt x="34" y="233"/>
                    <a:pt x="33" y="235"/>
                  </a:cubicBezTo>
                  <a:cubicBezTo>
                    <a:pt x="32" y="235"/>
                    <a:pt x="32" y="235"/>
                    <a:pt x="32" y="235"/>
                  </a:cubicBezTo>
                  <a:cubicBezTo>
                    <a:pt x="32" y="236"/>
                    <a:pt x="31" y="236"/>
                    <a:pt x="31" y="236"/>
                  </a:cubicBezTo>
                  <a:cubicBezTo>
                    <a:pt x="32" y="237"/>
                    <a:pt x="32" y="238"/>
                    <a:pt x="32" y="240"/>
                  </a:cubicBezTo>
                  <a:cubicBezTo>
                    <a:pt x="32" y="242"/>
                    <a:pt x="31" y="243"/>
                    <a:pt x="31" y="244"/>
                  </a:cubicBezTo>
                  <a:cubicBezTo>
                    <a:pt x="32" y="244"/>
                    <a:pt x="32" y="245"/>
                    <a:pt x="33" y="246"/>
                  </a:cubicBezTo>
                  <a:cubicBezTo>
                    <a:pt x="34" y="247"/>
                    <a:pt x="36" y="249"/>
                    <a:pt x="36" y="250"/>
                  </a:cubicBezTo>
                  <a:cubicBezTo>
                    <a:pt x="37" y="252"/>
                    <a:pt x="37" y="253"/>
                    <a:pt x="37" y="254"/>
                  </a:cubicBezTo>
                  <a:cubicBezTo>
                    <a:pt x="38" y="255"/>
                    <a:pt x="40" y="255"/>
                    <a:pt x="42" y="257"/>
                  </a:cubicBezTo>
                  <a:cubicBezTo>
                    <a:pt x="44" y="259"/>
                    <a:pt x="44" y="262"/>
                    <a:pt x="44" y="264"/>
                  </a:cubicBezTo>
                  <a:cubicBezTo>
                    <a:pt x="44" y="265"/>
                    <a:pt x="44" y="269"/>
                    <a:pt x="42" y="271"/>
                  </a:cubicBezTo>
                  <a:cubicBezTo>
                    <a:pt x="42" y="272"/>
                    <a:pt x="41" y="273"/>
                    <a:pt x="40" y="273"/>
                  </a:cubicBezTo>
                  <a:cubicBezTo>
                    <a:pt x="40" y="274"/>
                    <a:pt x="40" y="274"/>
                    <a:pt x="40" y="275"/>
                  </a:cubicBezTo>
                  <a:cubicBezTo>
                    <a:pt x="41" y="275"/>
                    <a:pt x="42" y="276"/>
                    <a:pt x="42" y="276"/>
                  </a:cubicBezTo>
                  <a:cubicBezTo>
                    <a:pt x="43" y="277"/>
                    <a:pt x="44" y="278"/>
                    <a:pt x="44" y="279"/>
                  </a:cubicBezTo>
                  <a:cubicBezTo>
                    <a:pt x="46" y="279"/>
                    <a:pt x="48" y="279"/>
                    <a:pt x="49" y="281"/>
                  </a:cubicBezTo>
                  <a:cubicBezTo>
                    <a:pt x="52" y="283"/>
                    <a:pt x="52" y="288"/>
                    <a:pt x="52" y="290"/>
                  </a:cubicBezTo>
                  <a:cubicBezTo>
                    <a:pt x="52" y="292"/>
                    <a:pt x="51" y="293"/>
                    <a:pt x="50" y="294"/>
                  </a:cubicBezTo>
                  <a:cubicBezTo>
                    <a:pt x="51" y="294"/>
                    <a:pt x="53" y="294"/>
                    <a:pt x="54" y="295"/>
                  </a:cubicBezTo>
                  <a:cubicBezTo>
                    <a:pt x="56" y="296"/>
                    <a:pt x="56" y="298"/>
                    <a:pt x="57" y="300"/>
                  </a:cubicBezTo>
                  <a:cubicBezTo>
                    <a:pt x="57" y="300"/>
                    <a:pt x="58" y="300"/>
                    <a:pt x="58" y="300"/>
                  </a:cubicBezTo>
                  <a:cubicBezTo>
                    <a:pt x="60" y="301"/>
                    <a:pt x="61" y="302"/>
                    <a:pt x="62" y="304"/>
                  </a:cubicBezTo>
                  <a:cubicBezTo>
                    <a:pt x="63" y="304"/>
                    <a:pt x="63" y="304"/>
                    <a:pt x="64" y="304"/>
                  </a:cubicBezTo>
                  <a:cubicBezTo>
                    <a:pt x="67" y="305"/>
                    <a:pt x="70" y="310"/>
                    <a:pt x="70" y="311"/>
                  </a:cubicBezTo>
                  <a:cubicBezTo>
                    <a:pt x="71" y="312"/>
                    <a:pt x="72" y="317"/>
                    <a:pt x="71" y="320"/>
                  </a:cubicBezTo>
                  <a:cubicBezTo>
                    <a:pt x="70" y="322"/>
                    <a:pt x="68" y="323"/>
                    <a:pt x="67" y="324"/>
                  </a:cubicBezTo>
                  <a:cubicBezTo>
                    <a:pt x="67" y="324"/>
                    <a:pt x="67" y="324"/>
                    <a:pt x="67" y="324"/>
                  </a:cubicBezTo>
                  <a:cubicBezTo>
                    <a:pt x="67" y="324"/>
                    <a:pt x="67" y="325"/>
                    <a:pt x="67" y="325"/>
                  </a:cubicBezTo>
                  <a:cubicBezTo>
                    <a:pt x="67" y="325"/>
                    <a:pt x="68" y="326"/>
                    <a:pt x="68" y="326"/>
                  </a:cubicBezTo>
                  <a:cubicBezTo>
                    <a:pt x="69" y="326"/>
                    <a:pt x="69" y="327"/>
                    <a:pt x="70" y="327"/>
                  </a:cubicBezTo>
                  <a:cubicBezTo>
                    <a:pt x="70" y="327"/>
                    <a:pt x="70" y="327"/>
                    <a:pt x="70" y="327"/>
                  </a:cubicBezTo>
                  <a:cubicBezTo>
                    <a:pt x="71" y="328"/>
                    <a:pt x="73" y="329"/>
                    <a:pt x="73" y="331"/>
                  </a:cubicBezTo>
                  <a:cubicBezTo>
                    <a:pt x="74" y="331"/>
                    <a:pt x="74" y="332"/>
                    <a:pt x="74" y="333"/>
                  </a:cubicBezTo>
                  <a:cubicBezTo>
                    <a:pt x="74" y="333"/>
                    <a:pt x="75" y="333"/>
                    <a:pt x="75" y="334"/>
                  </a:cubicBezTo>
                  <a:cubicBezTo>
                    <a:pt x="77" y="335"/>
                    <a:pt x="80" y="337"/>
                    <a:pt x="80" y="341"/>
                  </a:cubicBezTo>
                  <a:cubicBezTo>
                    <a:pt x="81" y="343"/>
                    <a:pt x="80" y="344"/>
                    <a:pt x="79" y="345"/>
                  </a:cubicBezTo>
                  <a:cubicBezTo>
                    <a:pt x="79" y="347"/>
                    <a:pt x="79" y="348"/>
                    <a:pt x="78" y="350"/>
                  </a:cubicBezTo>
                  <a:cubicBezTo>
                    <a:pt x="78" y="350"/>
                    <a:pt x="78" y="350"/>
                    <a:pt x="78" y="350"/>
                  </a:cubicBezTo>
                  <a:cubicBezTo>
                    <a:pt x="79" y="352"/>
                    <a:pt x="80" y="353"/>
                    <a:pt x="80" y="355"/>
                  </a:cubicBezTo>
                  <a:cubicBezTo>
                    <a:pt x="80" y="359"/>
                    <a:pt x="78" y="361"/>
                    <a:pt x="76" y="362"/>
                  </a:cubicBezTo>
                  <a:cubicBezTo>
                    <a:pt x="77" y="364"/>
                    <a:pt x="78" y="367"/>
                    <a:pt x="77" y="368"/>
                  </a:cubicBezTo>
                  <a:cubicBezTo>
                    <a:pt x="77" y="369"/>
                    <a:pt x="77" y="370"/>
                    <a:pt x="76" y="372"/>
                  </a:cubicBezTo>
                  <a:cubicBezTo>
                    <a:pt x="76" y="372"/>
                    <a:pt x="76" y="372"/>
                    <a:pt x="76" y="372"/>
                  </a:cubicBezTo>
                  <a:cubicBezTo>
                    <a:pt x="79" y="374"/>
                    <a:pt x="80" y="376"/>
                    <a:pt x="80" y="379"/>
                  </a:cubicBezTo>
                  <a:cubicBezTo>
                    <a:pt x="80" y="379"/>
                    <a:pt x="80" y="379"/>
                    <a:pt x="80" y="379"/>
                  </a:cubicBezTo>
                  <a:cubicBezTo>
                    <a:pt x="81" y="379"/>
                    <a:pt x="82" y="379"/>
                    <a:pt x="83" y="379"/>
                  </a:cubicBezTo>
                  <a:cubicBezTo>
                    <a:pt x="83" y="379"/>
                    <a:pt x="83" y="379"/>
                    <a:pt x="83" y="379"/>
                  </a:cubicBezTo>
                  <a:cubicBezTo>
                    <a:pt x="86" y="379"/>
                    <a:pt x="90" y="381"/>
                    <a:pt x="91" y="383"/>
                  </a:cubicBezTo>
                  <a:cubicBezTo>
                    <a:pt x="93" y="387"/>
                    <a:pt x="92" y="392"/>
                    <a:pt x="92" y="392"/>
                  </a:cubicBezTo>
                  <a:cubicBezTo>
                    <a:pt x="92" y="392"/>
                    <a:pt x="92" y="392"/>
                    <a:pt x="92" y="392"/>
                  </a:cubicBezTo>
                  <a:cubicBezTo>
                    <a:pt x="92" y="392"/>
                    <a:pt x="92" y="392"/>
                    <a:pt x="93" y="392"/>
                  </a:cubicBezTo>
                  <a:cubicBezTo>
                    <a:pt x="93" y="392"/>
                    <a:pt x="94" y="392"/>
                    <a:pt x="95" y="392"/>
                  </a:cubicBezTo>
                  <a:cubicBezTo>
                    <a:pt x="98" y="393"/>
                    <a:pt x="100" y="397"/>
                    <a:pt x="101" y="400"/>
                  </a:cubicBezTo>
                  <a:cubicBezTo>
                    <a:pt x="101" y="402"/>
                    <a:pt x="100" y="404"/>
                    <a:pt x="100" y="405"/>
                  </a:cubicBezTo>
                  <a:cubicBezTo>
                    <a:pt x="99" y="405"/>
                    <a:pt x="99" y="406"/>
                    <a:pt x="99" y="406"/>
                  </a:cubicBezTo>
                  <a:cubicBezTo>
                    <a:pt x="99" y="406"/>
                    <a:pt x="99" y="408"/>
                    <a:pt x="100" y="408"/>
                  </a:cubicBezTo>
                  <a:cubicBezTo>
                    <a:pt x="100" y="409"/>
                    <a:pt x="100" y="410"/>
                    <a:pt x="100" y="411"/>
                  </a:cubicBezTo>
                  <a:cubicBezTo>
                    <a:pt x="100" y="411"/>
                    <a:pt x="100" y="412"/>
                    <a:pt x="100" y="412"/>
                  </a:cubicBezTo>
                  <a:cubicBezTo>
                    <a:pt x="100" y="414"/>
                    <a:pt x="100" y="416"/>
                    <a:pt x="99" y="418"/>
                  </a:cubicBezTo>
                  <a:cubicBezTo>
                    <a:pt x="99" y="418"/>
                    <a:pt x="99" y="418"/>
                    <a:pt x="99" y="419"/>
                  </a:cubicBezTo>
                  <a:cubicBezTo>
                    <a:pt x="99" y="419"/>
                    <a:pt x="100" y="419"/>
                    <a:pt x="100" y="419"/>
                  </a:cubicBezTo>
                  <a:cubicBezTo>
                    <a:pt x="101" y="419"/>
                    <a:pt x="101" y="419"/>
                    <a:pt x="102" y="419"/>
                  </a:cubicBezTo>
                  <a:cubicBezTo>
                    <a:pt x="104" y="419"/>
                    <a:pt x="107" y="422"/>
                    <a:pt x="108" y="425"/>
                  </a:cubicBezTo>
                  <a:cubicBezTo>
                    <a:pt x="109" y="427"/>
                    <a:pt x="109" y="431"/>
                    <a:pt x="107" y="434"/>
                  </a:cubicBezTo>
                  <a:cubicBezTo>
                    <a:pt x="106" y="435"/>
                    <a:pt x="104" y="436"/>
                    <a:pt x="103" y="436"/>
                  </a:cubicBezTo>
                  <a:cubicBezTo>
                    <a:pt x="104" y="437"/>
                    <a:pt x="104" y="439"/>
                    <a:pt x="104" y="440"/>
                  </a:cubicBezTo>
                  <a:cubicBezTo>
                    <a:pt x="104" y="440"/>
                    <a:pt x="105" y="440"/>
                    <a:pt x="105" y="440"/>
                  </a:cubicBezTo>
                  <a:cubicBezTo>
                    <a:pt x="107" y="440"/>
                    <a:pt x="109" y="441"/>
                    <a:pt x="111" y="442"/>
                  </a:cubicBezTo>
                  <a:cubicBezTo>
                    <a:pt x="113" y="443"/>
                    <a:pt x="117" y="449"/>
                    <a:pt x="114" y="453"/>
                  </a:cubicBezTo>
                  <a:cubicBezTo>
                    <a:pt x="113" y="455"/>
                    <a:pt x="112" y="456"/>
                    <a:pt x="110" y="456"/>
                  </a:cubicBezTo>
                  <a:cubicBezTo>
                    <a:pt x="111" y="456"/>
                    <a:pt x="111" y="457"/>
                    <a:pt x="111" y="457"/>
                  </a:cubicBezTo>
                  <a:cubicBezTo>
                    <a:pt x="112" y="460"/>
                    <a:pt x="111" y="465"/>
                    <a:pt x="111" y="467"/>
                  </a:cubicBezTo>
                  <a:cubicBezTo>
                    <a:pt x="110" y="467"/>
                    <a:pt x="110" y="468"/>
                    <a:pt x="110" y="469"/>
                  </a:cubicBezTo>
                  <a:cubicBezTo>
                    <a:pt x="110" y="469"/>
                    <a:pt x="110" y="469"/>
                    <a:pt x="110" y="469"/>
                  </a:cubicBezTo>
                  <a:cubicBezTo>
                    <a:pt x="111" y="470"/>
                    <a:pt x="112" y="471"/>
                    <a:pt x="112" y="474"/>
                  </a:cubicBezTo>
                  <a:cubicBezTo>
                    <a:pt x="112" y="475"/>
                    <a:pt x="112" y="476"/>
                    <a:pt x="112" y="477"/>
                  </a:cubicBezTo>
                  <a:cubicBezTo>
                    <a:pt x="113" y="478"/>
                    <a:pt x="114" y="479"/>
                    <a:pt x="115" y="480"/>
                  </a:cubicBezTo>
                  <a:cubicBezTo>
                    <a:pt x="116" y="482"/>
                    <a:pt x="116" y="484"/>
                    <a:pt x="115" y="486"/>
                  </a:cubicBezTo>
                  <a:cubicBezTo>
                    <a:pt x="115" y="487"/>
                    <a:pt x="115" y="487"/>
                    <a:pt x="115" y="487"/>
                  </a:cubicBezTo>
                  <a:cubicBezTo>
                    <a:pt x="115" y="487"/>
                    <a:pt x="115" y="488"/>
                    <a:pt x="115" y="488"/>
                  </a:cubicBezTo>
                  <a:cubicBezTo>
                    <a:pt x="116" y="489"/>
                    <a:pt x="117" y="489"/>
                    <a:pt x="118" y="490"/>
                  </a:cubicBezTo>
                  <a:cubicBezTo>
                    <a:pt x="119" y="491"/>
                    <a:pt x="120" y="494"/>
                    <a:pt x="120" y="496"/>
                  </a:cubicBezTo>
                  <a:cubicBezTo>
                    <a:pt x="120" y="496"/>
                    <a:pt x="121" y="501"/>
                    <a:pt x="118" y="504"/>
                  </a:cubicBezTo>
                  <a:cubicBezTo>
                    <a:pt x="118" y="505"/>
                    <a:pt x="117" y="505"/>
                    <a:pt x="116" y="505"/>
                  </a:cubicBezTo>
                  <a:cubicBezTo>
                    <a:pt x="116" y="506"/>
                    <a:pt x="116" y="507"/>
                    <a:pt x="116" y="507"/>
                  </a:cubicBezTo>
                  <a:cubicBezTo>
                    <a:pt x="117" y="509"/>
                    <a:pt x="116" y="510"/>
                    <a:pt x="116" y="511"/>
                  </a:cubicBezTo>
                  <a:cubicBezTo>
                    <a:pt x="116" y="511"/>
                    <a:pt x="116" y="511"/>
                    <a:pt x="116" y="511"/>
                  </a:cubicBezTo>
                  <a:cubicBezTo>
                    <a:pt x="117" y="513"/>
                    <a:pt x="118" y="514"/>
                    <a:pt x="118" y="516"/>
                  </a:cubicBezTo>
                  <a:cubicBezTo>
                    <a:pt x="118" y="519"/>
                    <a:pt x="115" y="522"/>
                    <a:pt x="115" y="523"/>
                  </a:cubicBezTo>
                  <a:cubicBezTo>
                    <a:pt x="114" y="524"/>
                    <a:pt x="114" y="524"/>
                    <a:pt x="113" y="525"/>
                  </a:cubicBezTo>
                  <a:cubicBezTo>
                    <a:pt x="113" y="525"/>
                    <a:pt x="113" y="525"/>
                    <a:pt x="112" y="525"/>
                  </a:cubicBezTo>
                  <a:cubicBezTo>
                    <a:pt x="112" y="525"/>
                    <a:pt x="112" y="525"/>
                    <a:pt x="112" y="525"/>
                  </a:cubicBezTo>
                  <a:cubicBezTo>
                    <a:pt x="113" y="526"/>
                    <a:pt x="114" y="526"/>
                    <a:pt x="114" y="527"/>
                  </a:cubicBezTo>
                  <a:cubicBezTo>
                    <a:pt x="116" y="528"/>
                    <a:pt x="116" y="530"/>
                    <a:pt x="117" y="532"/>
                  </a:cubicBezTo>
                  <a:cubicBezTo>
                    <a:pt x="117" y="532"/>
                    <a:pt x="117" y="532"/>
                    <a:pt x="117" y="532"/>
                  </a:cubicBezTo>
                  <a:cubicBezTo>
                    <a:pt x="117" y="532"/>
                    <a:pt x="118" y="532"/>
                    <a:pt x="119" y="532"/>
                  </a:cubicBezTo>
                  <a:cubicBezTo>
                    <a:pt x="120" y="532"/>
                    <a:pt x="121" y="532"/>
                    <a:pt x="122" y="533"/>
                  </a:cubicBezTo>
                  <a:cubicBezTo>
                    <a:pt x="125" y="534"/>
                    <a:pt x="126" y="538"/>
                    <a:pt x="127" y="540"/>
                  </a:cubicBezTo>
                  <a:cubicBezTo>
                    <a:pt x="127" y="541"/>
                    <a:pt x="127" y="541"/>
                    <a:pt x="127" y="54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4" name="Freeform 53">
              <a:extLst>
                <a:ext uri="{FF2B5EF4-FFF2-40B4-BE49-F238E27FC236}">
                  <a16:creationId xmlns:a16="http://schemas.microsoft.com/office/drawing/2014/main" id="{F334DD1B-7A60-436C-83D9-13B130C18BD6}"/>
                </a:ext>
              </a:extLst>
            </p:cNvPr>
            <p:cNvSpPr>
              <a:spLocks/>
            </p:cNvSpPr>
            <p:nvPr/>
          </p:nvSpPr>
          <p:spPr bwMode="auto">
            <a:xfrm>
              <a:off x="3416299" y="1968503"/>
              <a:ext cx="765174" cy="862014"/>
            </a:xfrm>
            <a:custGeom>
              <a:avLst/>
              <a:gdLst>
                <a:gd name="T0" fmla="*/ 718 w 907"/>
                <a:gd name="T1" fmla="*/ 985 h 1022"/>
                <a:gd name="T2" fmla="*/ 775 w 907"/>
                <a:gd name="T3" fmla="*/ 937 h 1022"/>
                <a:gd name="T4" fmla="*/ 715 w 907"/>
                <a:gd name="T5" fmla="*/ 886 h 1022"/>
                <a:gd name="T6" fmla="*/ 683 w 907"/>
                <a:gd name="T7" fmla="*/ 851 h 1022"/>
                <a:gd name="T8" fmla="*/ 620 w 907"/>
                <a:gd name="T9" fmla="*/ 814 h 1022"/>
                <a:gd name="T10" fmla="*/ 576 w 907"/>
                <a:gd name="T11" fmla="*/ 791 h 1022"/>
                <a:gd name="T12" fmla="*/ 570 w 907"/>
                <a:gd name="T13" fmla="*/ 748 h 1022"/>
                <a:gd name="T14" fmla="*/ 568 w 907"/>
                <a:gd name="T15" fmla="*/ 710 h 1022"/>
                <a:gd name="T16" fmla="*/ 576 w 907"/>
                <a:gd name="T17" fmla="*/ 665 h 1022"/>
                <a:gd name="T18" fmla="*/ 544 w 907"/>
                <a:gd name="T19" fmla="*/ 640 h 1022"/>
                <a:gd name="T20" fmla="*/ 557 w 907"/>
                <a:gd name="T21" fmla="*/ 595 h 1022"/>
                <a:gd name="T22" fmla="*/ 592 w 907"/>
                <a:gd name="T23" fmla="*/ 565 h 1022"/>
                <a:gd name="T24" fmla="*/ 610 w 907"/>
                <a:gd name="T25" fmla="*/ 544 h 1022"/>
                <a:gd name="T26" fmla="*/ 619 w 907"/>
                <a:gd name="T27" fmla="*/ 431 h 1022"/>
                <a:gd name="T28" fmla="*/ 661 w 907"/>
                <a:gd name="T29" fmla="*/ 388 h 1022"/>
                <a:gd name="T30" fmla="*/ 704 w 907"/>
                <a:gd name="T31" fmla="*/ 346 h 1022"/>
                <a:gd name="T32" fmla="*/ 746 w 907"/>
                <a:gd name="T33" fmla="*/ 290 h 1022"/>
                <a:gd name="T34" fmla="*/ 877 w 907"/>
                <a:gd name="T35" fmla="*/ 210 h 1022"/>
                <a:gd name="T36" fmla="*/ 898 w 907"/>
                <a:gd name="T37" fmla="*/ 182 h 1022"/>
                <a:gd name="T38" fmla="*/ 857 w 907"/>
                <a:gd name="T39" fmla="*/ 188 h 1022"/>
                <a:gd name="T40" fmla="*/ 809 w 907"/>
                <a:gd name="T41" fmla="*/ 179 h 1022"/>
                <a:gd name="T42" fmla="*/ 769 w 907"/>
                <a:gd name="T43" fmla="*/ 182 h 1022"/>
                <a:gd name="T44" fmla="*/ 747 w 907"/>
                <a:gd name="T45" fmla="*/ 159 h 1022"/>
                <a:gd name="T46" fmla="*/ 706 w 907"/>
                <a:gd name="T47" fmla="*/ 189 h 1022"/>
                <a:gd name="T48" fmla="*/ 669 w 907"/>
                <a:gd name="T49" fmla="*/ 201 h 1022"/>
                <a:gd name="T50" fmla="*/ 650 w 907"/>
                <a:gd name="T51" fmla="*/ 182 h 1022"/>
                <a:gd name="T52" fmla="*/ 614 w 907"/>
                <a:gd name="T53" fmla="*/ 166 h 1022"/>
                <a:gd name="T54" fmla="*/ 594 w 907"/>
                <a:gd name="T55" fmla="*/ 150 h 1022"/>
                <a:gd name="T56" fmla="*/ 578 w 907"/>
                <a:gd name="T57" fmla="*/ 174 h 1022"/>
                <a:gd name="T58" fmla="*/ 557 w 907"/>
                <a:gd name="T59" fmla="*/ 144 h 1022"/>
                <a:gd name="T60" fmla="*/ 534 w 907"/>
                <a:gd name="T61" fmla="*/ 134 h 1022"/>
                <a:gd name="T62" fmla="*/ 511 w 907"/>
                <a:gd name="T63" fmla="*/ 121 h 1022"/>
                <a:gd name="T64" fmla="*/ 464 w 907"/>
                <a:gd name="T65" fmla="*/ 114 h 1022"/>
                <a:gd name="T66" fmla="*/ 440 w 907"/>
                <a:gd name="T67" fmla="*/ 129 h 1022"/>
                <a:gd name="T68" fmla="*/ 404 w 907"/>
                <a:gd name="T69" fmla="*/ 139 h 1022"/>
                <a:gd name="T70" fmla="*/ 370 w 907"/>
                <a:gd name="T71" fmla="*/ 118 h 1022"/>
                <a:gd name="T72" fmla="*/ 333 w 907"/>
                <a:gd name="T73" fmla="*/ 112 h 1022"/>
                <a:gd name="T74" fmla="*/ 293 w 907"/>
                <a:gd name="T75" fmla="*/ 100 h 1022"/>
                <a:gd name="T76" fmla="*/ 284 w 907"/>
                <a:gd name="T77" fmla="*/ 58 h 1022"/>
                <a:gd name="T78" fmla="*/ 267 w 907"/>
                <a:gd name="T79" fmla="*/ 7 h 1022"/>
                <a:gd name="T80" fmla="*/ 93 w 907"/>
                <a:gd name="T81" fmla="*/ 71 h 1022"/>
                <a:gd name="T82" fmla="*/ 8 w 907"/>
                <a:gd name="T83" fmla="*/ 102 h 1022"/>
                <a:gd name="T84" fmla="*/ 18 w 907"/>
                <a:gd name="T85" fmla="*/ 136 h 1022"/>
                <a:gd name="T86" fmla="*/ 16 w 907"/>
                <a:gd name="T87" fmla="*/ 165 h 1022"/>
                <a:gd name="T88" fmla="*/ 17 w 907"/>
                <a:gd name="T89" fmla="*/ 205 h 1022"/>
                <a:gd name="T90" fmla="*/ 20 w 907"/>
                <a:gd name="T91" fmla="*/ 228 h 1022"/>
                <a:gd name="T92" fmla="*/ 27 w 907"/>
                <a:gd name="T93" fmla="*/ 254 h 1022"/>
                <a:gd name="T94" fmla="*/ 39 w 907"/>
                <a:gd name="T95" fmla="*/ 281 h 1022"/>
                <a:gd name="T96" fmla="*/ 49 w 907"/>
                <a:gd name="T97" fmla="*/ 307 h 1022"/>
                <a:gd name="T98" fmla="*/ 54 w 907"/>
                <a:gd name="T99" fmla="*/ 340 h 1022"/>
                <a:gd name="T100" fmla="*/ 57 w 907"/>
                <a:gd name="T101" fmla="*/ 370 h 1022"/>
                <a:gd name="T102" fmla="*/ 58 w 907"/>
                <a:gd name="T103" fmla="*/ 396 h 1022"/>
                <a:gd name="T104" fmla="*/ 69 w 907"/>
                <a:gd name="T105" fmla="*/ 431 h 1022"/>
                <a:gd name="T106" fmla="*/ 66 w 907"/>
                <a:gd name="T107" fmla="*/ 470 h 1022"/>
                <a:gd name="T108" fmla="*/ 73 w 907"/>
                <a:gd name="T109" fmla="*/ 502 h 1022"/>
                <a:gd name="T110" fmla="*/ 84 w 907"/>
                <a:gd name="T111" fmla="*/ 526 h 1022"/>
                <a:gd name="T112" fmla="*/ 98 w 907"/>
                <a:gd name="T113" fmla="*/ 575 h 1022"/>
                <a:gd name="T114" fmla="*/ 95 w 907"/>
                <a:gd name="T115" fmla="*/ 626 h 1022"/>
                <a:gd name="T116" fmla="*/ 75 w 907"/>
                <a:gd name="T117" fmla="*/ 649 h 1022"/>
                <a:gd name="T118" fmla="*/ 77 w 907"/>
                <a:gd name="T119" fmla="*/ 677 h 1022"/>
                <a:gd name="T120" fmla="*/ 98 w 907"/>
                <a:gd name="T121" fmla="*/ 693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7" h="1022">
                  <a:moveTo>
                    <a:pt x="110" y="702"/>
                  </a:moveTo>
                  <a:cubicBezTo>
                    <a:pt x="112" y="704"/>
                    <a:pt x="115" y="710"/>
                    <a:pt x="115" y="712"/>
                  </a:cubicBezTo>
                  <a:cubicBezTo>
                    <a:pt x="116" y="713"/>
                    <a:pt x="116" y="713"/>
                    <a:pt x="116" y="713"/>
                  </a:cubicBezTo>
                  <a:cubicBezTo>
                    <a:pt x="128" y="1022"/>
                    <a:pt x="128" y="1022"/>
                    <a:pt x="128" y="1022"/>
                  </a:cubicBezTo>
                  <a:cubicBezTo>
                    <a:pt x="248" y="1017"/>
                    <a:pt x="248" y="1017"/>
                    <a:pt x="248" y="1017"/>
                  </a:cubicBezTo>
                  <a:cubicBezTo>
                    <a:pt x="325" y="1013"/>
                    <a:pt x="325" y="1013"/>
                    <a:pt x="325" y="1013"/>
                  </a:cubicBezTo>
                  <a:cubicBezTo>
                    <a:pt x="401" y="1009"/>
                    <a:pt x="401" y="1009"/>
                    <a:pt x="401" y="1009"/>
                  </a:cubicBezTo>
                  <a:cubicBezTo>
                    <a:pt x="552" y="1000"/>
                    <a:pt x="552" y="1000"/>
                    <a:pt x="552" y="1000"/>
                  </a:cubicBezTo>
                  <a:cubicBezTo>
                    <a:pt x="718" y="985"/>
                    <a:pt x="718" y="985"/>
                    <a:pt x="718" y="985"/>
                  </a:cubicBezTo>
                  <a:cubicBezTo>
                    <a:pt x="779" y="979"/>
                    <a:pt x="779" y="979"/>
                    <a:pt x="779" y="979"/>
                  </a:cubicBezTo>
                  <a:cubicBezTo>
                    <a:pt x="778" y="979"/>
                    <a:pt x="778" y="979"/>
                    <a:pt x="778" y="978"/>
                  </a:cubicBezTo>
                  <a:cubicBezTo>
                    <a:pt x="777" y="977"/>
                    <a:pt x="778" y="974"/>
                    <a:pt x="778" y="972"/>
                  </a:cubicBezTo>
                  <a:cubicBezTo>
                    <a:pt x="778" y="971"/>
                    <a:pt x="775" y="969"/>
                    <a:pt x="775" y="967"/>
                  </a:cubicBezTo>
                  <a:cubicBezTo>
                    <a:pt x="775" y="966"/>
                    <a:pt x="775" y="963"/>
                    <a:pt x="775" y="961"/>
                  </a:cubicBezTo>
                  <a:cubicBezTo>
                    <a:pt x="775" y="960"/>
                    <a:pt x="773" y="958"/>
                    <a:pt x="773" y="957"/>
                  </a:cubicBezTo>
                  <a:cubicBezTo>
                    <a:pt x="772" y="955"/>
                    <a:pt x="772" y="952"/>
                    <a:pt x="772" y="950"/>
                  </a:cubicBezTo>
                  <a:cubicBezTo>
                    <a:pt x="772" y="948"/>
                    <a:pt x="774" y="945"/>
                    <a:pt x="774" y="944"/>
                  </a:cubicBezTo>
                  <a:cubicBezTo>
                    <a:pt x="775" y="942"/>
                    <a:pt x="776" y="938"/>
                    <a:pt x="775" y="937"/>
                  </a:cubicBezTo>
                  <a:cubicBezTo>
                    <a:pt x="775" y="935"/>
                    <a:pt x="773" y="933"/>
                    <a:pt x="772" y="931"/>
                  </a:cubicBezTo>
                  <a:cubicBezTo>
                    <a:pt x="771" y="930"/>
                    <a:pt x="770" y="927"/>
                    <a:pt x="769" y="926"/>
                  </a:cubicBezTo>
                  <a:cubicBezTo>
                    <a:pt x="768" y="923"/>
                    <a:pt x="764" y="920"/>
                    <a:pt x="762" y="918"/>
                  </a:cubicBezTo>
                  <a:cubicBezTo>
                    <a:pt x="760" y="915"/>
                    <a:pt x="756" y="911"/>
                    <a:pt x="754" y="908"/>
                  </a:cubicBezTo>
                  <a:cubicBezTo>
                    <a:pt x="752" y="906"/>
                    <a:pt x="749" y="901"/>
                    <a:pt x="747" y="899"/>
                  </a:cubicBezTo>
                  <a:cubicBezTo>
                    <a:pt x="745" y="898"/>
                    <a:pt x="740" y="897"/>
                    <a:pt x="737" y="897"/>
                  </a:cubicBezTo>
                  <a:cubicBezTo>
                    <a:pt x="735" y="897"/>
                    <a:pt x="730" y="898"/>
                    <a:pt x="728" y="897"/>
                  </a:cubicBezTo>
                  <a:cubicBezTo>
                    <a:pt x="726" y="897"/>
                    <a:pt x="722" y="894"/>
                    <a:pt x="721" y="893"/>
                  </a:cubicBezTo>
                  <a:cubicBezTo>
                    <a:pt x="719" y="891"/>
                    <a:pt x="717" y="888"/>
                    <a:pt x="715" y="886"/>
                  </a:cubicBezTo>
                  <a:cubicBezTo>
                    <a:pt x="714" y="885"/>
                    <a:pt x="712" y="884"/>
                    <a:pt x="711" y="883"/>
                  </a:cubicBezTo>
                  <a:cubicBezTo>
                    <a:pt x="710" y="883"/>
                    <a:pt x="709" y="882"/>
                    <a:pt x="708" y="881"/>
                  </a:cubicBezTo>
                  <a:cubicBezTo>
                    <a:pt x="707" y="880"/>
                    <a:pt x="703" y="878"/>
                    <a:pt x="701" y="877"/>
                  </a:cubicBezTo>
                  <a:cubicBezTo>
                    <a:pt x="699" y="876"/>
                    <a:pt x="695" y="875"/>
                    <a:pt x="694" y="874"/>
                  </a:cubicBezTo>
                  <a:cubicBezTo>
                    <a:pt x="693" y="873"/>
                    <a:pt x="691" y="870"/>
                    <a:pt x="690" y="869"/>
                  </a:cubicBezTo>
                  <a:cubicBezTo>
                    <a:pt x="690" y="868"/>
                    <a:pt x="688" y="865"/>
                    <a:pt x="688" y="864"/>
                  </a:cubicBezTo>
                  <a:cubicBezTo>
                    <a:pt x="687" y="862"/>
                    <a:pt x="686" y="859"/>
                    <a:pt x="686" y="858"/>
                  </a:cubicBezTo>
                  <a:cubicBezTo>
                    <a:pt x="685" y="857"/>
                    <a:pt x="683" y="857"/>
                    <a:pt x="683" y="856"/>
                  </a:cubicBezTo>
                  <a:cubicBezTo>
                    <a:pt x="682" y="855"/>
                    <a:pt x="683" y="852"/>
                    <a:pt x="683" y="851"/>
                  </a:cubicBezTo>
                  <a:cubicBezTo>
                    <a:pt x="683" y="850"/>
                    <a:pt x="682" y="847"/>
                    <a:pt x="681" y="846"/>
                  </a:cubicBezTo>
                  <a:cubicBezTo>
                    <a:pt x="680" y="845"/>
                    <a:pt x="676" y="843"/>
                    <a:pt x="674" y="842"/>
                  </a:cubicBezTo>
                  <a:cubicBezTo>
                    <a:pt x="672" y="842"/>
                    <a:pt x="668" y="840"/>
                    <a:pt x="666" y="840"/>
                  </a:cubicBezTo>
                  <a:cubicBezTo>
                    <a:pt x="663" y="839"/>
                    <a:pt x="658" y="836"/>
                    <a:pt x="655" y="835"/>
                  </a:cubicBezTo>
                  <a:cubicBezTo>
                    <a:pt x="652" y="835"/>
                    <a:pt x="645" y="835"/>
                    <a:pt x="642" y="833"/>
                  </a:cubicBezTo>
                  <a:cubicBezTo>
                    <a:pt x="640" y="832"/>
                    <a:pt x="637" y="829"/>
                    <a:pt x="636" y="827"/>
                  </a:cubicBezTo>
                  <a:cubicBezTo>
                    <a:pt x="634" y="826"/>
                    <a:pt x="632" y="822"/>
                    <a:pt x="631" y="821"/>
                  </a:cubicBezTo>
                  <a:cubicBezTo>
                    <a:pt x="630" y="819"/>
                    <a:pt x="629" y="815"/>
                    <a:pt x="627" y="814"/>
                  </a:cubicBezTo>
                  <a:cubicBezTo>
                    <a:pt x="625" y="813"/>
                    <a:pt x="621" y="815"/>
                    <a:pt x="620" y="814"/>
                  </a:cubicBezTo>
                  <a:cubicBezTo>
                    <a:pt x="618" y="814"/>
                    <a:pt x="617" y="813"/>
                    <a:pt x="616" y="812"/>
                  </a:cubicBezTo>
                  <a:cubicBezTo>
                    <a:pt x="614" y="812"/>
                    <a:pt x="610" y="812"/>
                    <a:pt x="609" y="812"/>
                  </a:cubicBezTo>
                  <a:cubicBezTo>
                    <a:pt x="607" y="812"/>
                    <a:pt x="604" y="814"/>
                    <a:pt x="603" y="813"/>
                  </a:cubicBezTo>
                  <a:cubicBezTo>
                    <a:pt x="601" y="812"/>
                    <a:pt x="601" y="809"/>
                    <a:pt x="599" y="809"/>
                  </a:cubicBezTo>
                  <a:cubicBezTo>
                    <a:pt x="598" y="808"/>
                    <a:pt x="596" y="808"/>
                    <a:pt x="595" y="807"/>
                  </a:cubicBezTo>
                  <a:cubicBezTo>
                    <a:pt x="594" y="807"/>
                    <a:pt x="592" y="805"/>
                    <a:pt x="591" y="804"/>
                  </a:cubicBezTo>
                  <a:cubicBezTo>
                    <a:pt x="590" y="803"/>
                    <a:pt x="589" y="801"/>
                    <a:pt x="588" y="800"/>
                  </a:cubicBezTo>
                  <a:cubicBezTo>
                    <a:pt x="587" y="799"/>
                    <a:pt x="583" y="797"/>
                    <a:pt x="582" y="796"/>
                  </a:cubicBezTo>
                  <a:cubicBezTo>
                    <a:pt x="580" y="794"/>
                    <a:pt x="578" y="792"/>
                    <a:pt x="576" y="791"/>
                  </a:cubicBezTo>
                  <a:cubicBezTo>
                    <a:pt x="575" y="790"/>
                    <a:pt x="574" y="788"/>
                    <a:pt x="572" y="787"/>
                  </a:cubicBezTo>
                  <a:cubicBezTo>
                    <a:pt x="571" y="787"/>
                    <a:pt x="568" y="786"/>
                    <a:pt x="567" y="784"/>
                  </a:cubicBezTo>
                  <a:cubicBezTo>
                    <a:pt x="566" y="784"/>
                    <a:pt x="566" y="781"/>
                    <a:pt x="566" y="780"/>
                  </a:cubicBezTo>
                  <a:cubicBezTo>
                    <a:pt x="566" y="779"/>
                    <a:pt x="569" y="778"/>
                    <a:pt x="569" y="776"/>
                  </a:cubicBezTo>
                  <a:cubicBezTo>
                    <a:pt x="570" y="775"/>
                    <a:pt x="569" y="772"/>
                    <a:pt x="569" y="771"/>
                  </a:cubicBezTo>
                  <a:cubicBezTo>
                    <a:pt x="569" y="769"/>
                    <a:pt x="571" y="766"/>
                    <a:pt x="571" y="764"/>
                  </a:cubicBezTo>
                  <a:cubicBezTo>
                    <a:pt x="570" y="763"/>
                    <a:pt x="568" y="761"/>
                    <a:pt x="568" y="760"/>
                  </a:cubicBezTo>
                  <a:cubicBezTo>
                    <a:pt x="569" y="758"/>
                    <a:pt x="571" y="756"/>
                    <a:pt x="571" y="755"/>
                  </a:cubicBezTo>
                  <a:cubicBezTo>
                    <a:pt x="572" y="753"/>
                    <a:pt x="571" y="750"/>
                    <a:pt x="570" y="748"/>
                  </a:cubicBezTo>
                  <a:cubicBezTo>
                    <a:pt x="570" y="747"/>
                    <a:pt x="568" y="746"/>
                    <a:pt x="568" y="745"/>
                  </a:cubicBezTo>
                  <a:cubicBezTo>
                    <a:pt x="567" y="743"/>
                    <a:pt x="569" y="739"/>
                    <a:pt x="569" y="738"/>
                  </a:cubicBezTo>
                  <a:cubicBezTo>
                    <a:pt x="568" y="736"/>
                    <a:pt x="566" y="734"/>
                    <a:pt x="565" y="733"/>
                  </a:cubicBezTo>
                  <a:cubicBezTo>
                    <a:pt x="565" y="732"/>
                    <a:pt x="563" y="731"/>
                    <a:pt x="563" y="730"/>
                  </a:cubicBezTo>
                  <a:cubicBezTo>
                    <a:pt x="563" y="729"/>
                    <a:pt x="564" y="726"/>
                    <a:pt x="564" y="725"/>
                  </a:cubicBezTo>
                  <a:cubicBezTo>
                    <a:pt x="565" y="724"/>
                    <a:pt x="568" y="723"/>
                    <a:pt x="569" y="722"/>
                  </a:cubicBezTo>
                  <a:cubicBezTo>
                    <a:pt x="569" y="721"/>
                    <a:pt x="570" y="719"/>
                    <a:pt x="569" y="718"/>
                  </a:cubicBezTo>
                  <a:cubicBezTo>
                    <a:pt x="569" y="717"/>
                    <a:pt x="567" y="715"/>
                    <a:pt x="567" y="714"/>
                  </a:cubicBezTo>
                  <a:cubicBezTo>
                    <a:pt x="567" y="713"/>
                    <a:pt x="568" y="711"/>
                    <a:pt x="568" y="710"/>
                  </a:cubicBezTo>
                  <a:cubicBezTo>
                    <a:pt x="567" y="709"/>
                    <a:pt x="566" y="707"/>
                    <a:pt x="566" y="706"/>
                  </a:cubicBezTo>
                  <a:cubicBezTo>
                    <a:pt x="566" y="705"/>
                    <a:pt x="568" y="703"/>
                    <a:pt x="568" y="702"/>
                  </a:cubicBezTo>
                  <a:cubicBezTo>
                    <a:pt x="568" y="700"/>
                    <a:pt x="565" y="696"/>
                    <a:pt x="565" y="694"/>
                  </a:cubicBezTo>
                  <a:cubicBezTo>
                    <a:pt x="565" y="692"/>
                    <a:pt x="566" y="689"/>
                    <a:pt x="567" y="687"/>
                  </a:cubicBezTo>
                  <a:cubicBezTo>
                    <a:pt x="568" y="686"/>
                    <a:pt x="571" y="684"/>
                    <a:pt x="571" y="683"/>
                  </a:cubicBezTo>
                  <a:cubicBezTo>
                    <a:pt x="572" y="681"/>
                    <a:pt x="570" y="679"/>
                    <a:pt x="571" y="677"/>
                  </a:cubicBezTo>
                  <a:cubicBezTo>
                    <a:pt x="571" y="676"/>
                    <a:pt x="572" y="674"/>
                    <a:pt x="572" y="673"/>
                  </a:cubicBezTo>
                  <a:cubicBezTo>
                    <a:pt x="573" y="672"/>
                    <a:pt x="575" y="671"/>
                    <a:pt x="575" y="670"/>
                  </a:cubicBezTo>
                  <a:cubicBezTo>
                    <a:pt x="576" y="669"/>
                    <a:pt x="576" y="666"/>
                    <a:pt x="576" y="665"/>
                  </a:cubicBezTo>
                  <a:cubicBezTo>
                    <a:pt x="576" y="663"/>
                    <a:pt x="575" y="661"/>
                    <a:pt x="574" y="659"/>
                  </a:cubicBezTo>
                  <a:cubicBezTo>
                    <a:pt x="573" y="658"/>
                    <a:pt x="571" y="657"/>
                    <a:pt x="571" y="657"/>
                  </a:cubicBezTo>
                  <a:cubicBezTo>
                    <a:pt x="570" y="656"/>
                    <a:pt x="567" y="654"/>
                    <a:pt x="567" y="652"/>
                  </a:cubicBezTo>
                  <a:cubicBezTo>
                    <a:pt x="566" y="651"/>
                    <a:pt x="566" y="649"/>
                    <a:pt x="566" y="648"/>
                  </a:cubicBezTo>
                  <a:cubicBezTo>
                    <a:pt x="565" y="647"/>
                    <a:pt x="565" y="645"/>
                    <a:pt x="564" y="644"/>
                  </a:cubicBezTo>
                  <a:cubicBezTo>
                    <a:pt x="563" y="643"/>
                    <a:pt x="561" y="641"/>
                    <a:pt x="560" y="640"/>
                  </a:cubicBezTo>
                  <a:cubicBezTo>
                    <a:pt x="559" y="640"/>
                    <a:pt x="557" y="643"/>
                    <a:pt x="555" y="643"/>
                  </a:cubicBezTo>
                  <a:cubicBezTo>
                    <a:pt x="554" y="644"/>
                    <a:pt x="551" y="644"/>
                    <a:pt x="550" y="643"/>
                  </a:cubicBezTo>
                  <a:cubicBezTo>
                    <a:pt x="548" y="643"/>
                    <a:pt x="545" y="642"/>
                    <a:pt x="544" y="640"/>
                  </a:cubicBezTo>
                  <a:cubicBezTo>
                    <a:pt x="543" y="638"/>
                    <a:pt x="546" y="635"/>
                    <a:pt x="546" y="633"/>
                  </a:cubicBezTo>
                  <a:cubicBezTo>
                    <a:pt x="546" y="632"/>
                    <a:pt x="544" y="630"/>
                    <a:pt x="544" y="629"/>
                  </a:cubicBezTo>
                  <a:cubicBezTo>
                    <a:pt x="544" y="627"/>
                    <a:pt x="544" y="622"/>
                    <a:pt x="544" y="620"/>
                  </a:cubicBezTo>
                  <a:cubicBezTo>
                    <a:pt x="545" y="619"/>
                    <a:pt x="546" y="616"/>
                    <a:pt x="547" y="615"/>
                  </a:cubicBezTo>
                  <a:cubicBezTo>
                    <a:pt x="548" y="614"/>
                    <a:pt x="551" y="612"/>
                    <a:pt x="553" y="611"/>
                  </a:cubicBezTo>
                  <a:cubicBezTo>
                    <a:pt x="554" y="610"/>
                    <a:pt x="555" y="608"/>
                    <a:pt x="556" y="607"/>
                  </a:cubicBezTo>
                  <a:cubicBezTo>
                    <a:pt x="556" y="606"/>
                    <a:pt x="556" y="604"/>
                    <a:pt x="556" y="603"/>
                  </a:cubicBezTo>
                  <a:cubicBezTo>
                    <a:pt x="556" y="602"/>
                    <a:pt x="557" y="601"/>
                    <a:pt x="557" y="600"/>
                  </a:cubicBezTo>
                  <a:cubicBezTo>
                    <a:pt x="557" y="599"/>
                    <a:pt x="556" y="596"/>
                    <a:pt x="557" y="595"/>
                  </a:cubicBezTo>
                  <a:cubicBezTo>
                    <a:pt x="557" y="595"/>
                    <a:pt x="559" y="594"/>
                    <a:pt x="560" y="593"/>
                  </a:cubicBezTo>
                  <a:cubicBezTo>
                    <a:pt x="561" y="592"/>
                    <a:pt x="560" y="588"/>
                    <a:pt x="561" y="586"/>
                  </a:cubicBezTo>
                  <a:cubicBezTo>
                    <a:pt x="562" y="584"/>
                    <a:pt x="566" y="581"/>
                    <a:pt x="568" y="580"/>
                  </a:cubicBezTo>
                  <a:cubicBezTo>
                    <a:pt x="569" y="578"/>
                    <a:pt x="573" y="577"/>
                    <a:pt x="575" y="576"/>
                  </a:cubicBezTo>
                  <a:cubicBezTo>
                    <a:pt x="576" y="575"/>
                    <a:pt x="578" y="573"/>
                    <a:pt x="579" y="572"/>
                  </a:cubicBezTo>
                  <a:cubicBezTo>
                    <a:pt x="580" y="571"/>
                    <a:pt x="580" y="568"/>
                    <a:pt x="580" y="568"/>
                  </a:cubicBezTo>
                  <a:cubicBezTo>
                    <a:pt x="581" y="567"/>
                    <a:pt x="583" y="567"/>
                    <a:pt x="584" y="567"/>
                  </a:cubicBezTo>
                  <a:cubicBezTo>
                    <a:pt x="585" y="567"/>
                    <a:pt x="588" y="568"/>
                    <a:pt x="589" y="568"/>
                  </a:cubicBezTo>
                  <a:cubicBezTo>
                    <a:pt x="590" y="568"/>
                    <a:pt x="591" y="566"/>
                    <a:pt x="592" y="565"/>
                  </a:cubicBezTo>
                  <a:cubicBezTo>
                    <a:pt x="592" y="564"/>
                    <a:pt x="592" y="562"/>
                    <a:pt x="593" y="561"/>
                  </a:cubicBezTo>
                  <a:cubicBezTo>
                    <a:pt x="593" y="560"/>
                    <a:pt x="594" y="559"/>
                    <a:pt x="595" y="558"/>
                  </a:cubicBezTo>
                  <a:cubicBezTo>
                    <a:pt x="596" y="558"/>
                    <a:pt x="597" y="558"/>
                    <a:pt x="598" y="558"/>
                  </a:cubicBezTo>
                  <a:cubicBezTo>
                    <a:pt x="599" y="558"/>
                    <a:pt x="600" y="559"/>
                    <a:pt x="600" y="559"/>
                  </a:cubicBezTo>
                  <a:cubicBezTo>
                    <a:pt x="601" y="559"/>
                    <a:pt x="603" y="559"/>
                    <a:pt x="603" y="559"/>
                  </a:cubicBezTo>
                  <a:cubicBezTo>
                    <a:pt x="604" y="558"/>
                    <a:pt x="605" y="555"/>
                    <a:pt x="605" y="554"/>
                  </a:cubicBezTo>
                  <a:cubicBezTo>
                    <a:pt x="605" y="553"/>
                    <a:pt x="604" y="550"/>
                    <a:pt x="605" y="549"/>
                  </a:cubicBezTo>
                  <a:cubicBezTo>
                    <a:pt x="606" y="549"/>
                    <a:pt x="608" y="550"/>
                    <a:pt x="609" y="549"/>
                  </a:cubicBezTo>
                  <a:cubicBezTo>
                    <a:pt x="610" y="548"/>
                    <a:pt x="610" y="544"/>
                    <a:pt x="610" y="544"/>
                  </a:cubicBezTo>
                  <a:cubicBezTo>
                    <a:pt x="601" y="446"/>
                    <a:pt x="601" y="446"/>
                    <a:pt x="601" y="446"/>
                  </a:cubicBezTo>
                  <a:cubicBezTo>
                    <a:pt x="601" y="446"/>
                    <a:pt x="604" y="447"/>
                    <a:pt x="605" y="447"/>
                  </a:cubicBezTo>
                  <a:cubicBezTo>
                    <a:pt x="606" y="448"/>
                    <a:pt x="609" y="449"/>
                    <a:pt x="610" y="449"/>
                  </a:cubicBezTo>
                  <a:cubicBezTo>
                    <a:pt x="612" y="448"/>
                    <a:pt x="615" y="446"/>
                    <a:pt x="615" y="444"/>
                  </a:cubicBezTo>
                  <a:cubicBezTo>
                    <a:pt x="616" y="443"/>
                    <a:pt x="616" y="441"/>
                    <a:pt x="615" y="440"/>
                  </a:cubicBezTo>
                  <a:cubicBezTo>
                    <a:pt x="615" y="439"/>
                    <a:pt x="612" y="439"/>
                    <a:pt x="612" y="438"/>
                  </a:cubicBezTo>
                  <a:cubicBezTo>
                    <a:pt x="612" y="437"/>
                    <a:pt x="613" y="436"/>
                    <a:pt x="613" y="435"/>
                  </a:cubicBezTo>
                  <a:cubicBezTo>
                    <a:pt x="614" y="435"/>
                    <a:pt x="617" y="436"/>
                    <a:pt x="618" y="435"/>
                  </a:cubicBezTo>
                  <a:cubicBezTo>
                    <a:pt x="619" y="434"/>
                    <a:pt x="618" y="431"/>
                    <a:pt x="619" y="431"/>
                  </a:cubicBezTo>
                  <a:cubicBezTo>
                    <a:pt x="621" y="430"/>
                    <a:pt x="624" y="430"/>
                    <a:pt x="625" y="430"/>
                  </a:cubicBezTo>
                  <a:cubicBezTo>
                    <a:pt x="625" y="430"/>
                    <a:pt x="626" y="430"/>
                    <a:pt x="627" y="430"/>
                  </a:cubicBezTo>
                  <a:cubicBezTo>
                    <a:pt x="626" y="429"/>
                    <a:pt x="626" y="429"/>
                    <a:pt x="626" y="428"/>
                  </a:cubicBezTo>
                  <a:cubicBezTo>
                    <a:pt x="625" y="427"/>
                    <a:pt x="625" y="425"/>
                    <a:pt x="625" y="423"/>
                  </a:cubicBezTo>
                  <a:cubicBezTo>
                    <a:pt x="625" y="423"/>
                    <a:pt x="626" y="421"/>
                    <a:pt x="627" y="421"/>
                  </a:cubicBezTo>
                  <a:cubicBezTo>
                    <a:pt x="629" y="419"/>
                    <a:pt x="633" y="415"/>
                    <a:pt x="635" y="413"/>
                  </a:cubicBezTo>
                  <a:cubicBezTo>
                    <a:pt x="640" y="409"/>
                    <a:pt x="649" y="400"/>
                    <a:pt x="654" y="397"/>
                  </a:cubicBezTo>
                  <a:cubicBezTo>
                    <a:pt x="655" y="396"/>
                    <a:pt x="658" y="395"/>
                    <a:pt x="660" y="394"/>
                  </a:cubicBezTo>
                  <a:cubicBezTo>
                    <a:pt x="661" y="392"/>
                    <a:pt x="661" y="389"/>
                    <a:pt x="661" y="388"/>
                  </a:cubicBezTo>
                  <a:cubicBezTo>
                    <a:pt x="663" y="386"/>
                    <a:pt x="666" y="382"/>
                    <a:pt x="668" y="381"/>
                  </a:cubicBezTo>
                  <a:cubicBezTo>
                    <a:pt x="668" y="381"/>
                    <a:pt x="670" y="380"/>
                    <a:pt x="671" y="380"/>
                  </a:cubicBezTo>
                  <a:cubicBezTo>
                    <a:pt x="673" y="379"/>
                    <a:pt x="675" y="377"/>
                    <a:pt x="676" y="376"/>
                  </a:cubicBezTo>
                  <a:cubicBezTo>
                    <a:pt x="677" y="375"/>
                    <a:pt x="679" y="371"/>
                    <a:pt x="680" y="370"/>
                  </a:cubicBezTo>
                  <a:cubicBezTo>
                    <a:pt x="681" y="368"/>
                    <a:pt x="684" y="365"/>
                    <a:pt x="685" y="364"/>
                  </a:cubicBezTo>
                  <a:cubicBezTo>
                    <a:pt x="687" y="363"/>
                    <a:pt x="690" y="361"/>
                    <a:pt x="692" y="360"/>
                  </a:cubicBezTo>
                  <a:cubicBezTo>
                    <a:pt x="693" y="359"/>
                    <a:pt x="696" y="357"/>
                    <a:pt x="697" y="356"/>
                  </a:cubicBezTo>
                  <a:cubicBezTo>
                    <a:pt x="698" y="354"/>
                    <a:pt x="697" y="351"/>
                    <a:pt x="698" y="350"/>
                  </a:cubicBezTo>
                  <a:cubicBezTo>
                    <a:pt x="699" y="349"/>
                    <a:pt x="703" y="347"/>
                    <a:pt x="704" y="346"/>
                  </a:cubicBezTo>
                  <a:cubicBezTo>
                    <a:pt x="707" y="343"/>
                    <a:pt x="710" y="337"/>
                    <a:pt x="712" y="334"/>
                  </a:cubicBezTo>
                  <a:cubicBezTo>
                    <a:pt x="713" y="333"/>
                    <a:pt x="716" y="330"/>
                    <a:pt x="717" y="328"/>
                  </a:cubicBezTo>
                  <a:cubicBezTo>
                    <a:pt x="719" y="326"/>
                    <a:pt x="720" y="322"/>
                    <a:pt x="722" y="320"/>
                  </a:cubicBezTo>
                  <a:cubicBezTo>
                    <a:pt x="722" y="319"/>
                    <a:pt x="724" y="318"/>
                    <a:pt x="724" y="317"/>
                  </a:cubicBezTo>
                  <a:cubicBezTo>
                    <a:pt x="725" y="315"/>
                    <a:pt x="726" y="312"/>
                    <a:pt x="727" y="311"/>
                  </a:cubicBezTo>
                  <a:cubicBezTo>
                    <a:pt x="728" y="310"/>
                    <a:pt x="731" y="308"/>
                    <a:pt x="731" y="307"/>
                  </a:cubicBezTo>
                  <a:cubicBezTo>
                    <a:pt x="733" y="306"/>
                    <a:pt x="735" y="302"/>
                    <a:pt x="736" y="301"/>
                  </a:cubicBezTo>
                  <a:cubicBezTo>
                    <a:pt x="737" y="299"/>
                    <a:pt x="738" y="297"/>
                    <a:pt x="739" y="295"/>
                  </a:cubicBezTo>
                  <a:cubicBezTo>
                    <a:pt x="740" y="294"/>
                    <a:pt x="745" y="291"/>
                    <a:pt x="746" y="290"/>
                  </a:cubicBezTo>
                  <a:cubicBezTo>
                    <a:pt x="749" y="288"/>
                    <a:pt x="753" y="284"/>
                    <a:pt x="755" y="282"/>
                  </a:cubicBezTo>
                  <a:cubicBezTo>
                    <a:pt x="758" y="279"/>
                    <a:pt x="763" y="272"/>
                    <a:pt x="766" y="269"/>
                  </a:cubicBezTo>
                  <a:cubicBezTo>
                    <a:pt x="770" y="266"/>
                    <a:pt x="780" y="260"/>
                    <a:pt x="784" y="257"/>
                  </a:cubicBezTo>
                  <a:cubicBezTo>
                    <a:pt x="788" y="254"/>
                    <a:pt x="795" y="249"/>
                    <a:pt x="799" y="247"/>
                  </a:cubicBezTo>
                  <a:cubicBezTo>
                    <a:pt x="807" y="242"/>
                    <a:pt x="824" y="235"/>
                    <a:pt x="832" y="231"/>
                  </a:cubicBezTo>
                  <a:cubicBezTo>
                    <a:pt x="837" y="229"/>
                    <a:pt x="847" y="225"/>
                    <a:pt x="852" y="222"/>
                  </a:cubicBezTo>
                  <a:cubicBezTo>
                    <a:pt x="855" y="221"/>
                    <a:pt x="860" y="218"/>
                    <a:pt x="862" y="217"/>
                  </a:cubicBezTo>
                  <a:cubicBezTo>
                    <a:pt x="864" y="215"/>
                    <a:pt x="867" y="212"/>
                    <a:pt x="869" y="211"/>
                  </a:cubicBezTo>
                  <a:cubicBezTo>
                    <a:pt x="871" y="211"/>
                    <a:pt x="875" y="211"/>
                    <a:pt x="877" y="210"/>
                  </a:cubicBezTo>
                  <a:cubicBezTo>
                    <a:pt x="878" y="209"/>
                    <a:pt x="879" y="206"/>
                    <a:pt x="880" y="205"/>
                  </a:cubicBezTo>
                  <a:cubicBezTo>
                    <a:pt x="882" y="203"/>
                    <a:pt x="886" y="200"/>
                    <a:pt x="888" y="199"/>
                  </a:cubicBezTo>
                  <a:cubicBezTo>
                    <a:pt x="889" y="197"/>
                    <a:pt x="893" y="194"/>
                    <a:pt x="895" y="192"/>
                  </a:cubicBezTo>
                  <a:cubicBezTo>
                    <a:pt x="896" y="191"/>
                    <a:pt x="896" y="189"/>
                    <a:pt x="898" y="188"/>
                  </a:cubicBezTo>
                  <a:cubicBezTo>
                    <a:pt x="899" y="188"/>
                    <a:pt x="900" y="189"/>
                    <a:pt x="901" y="189"/>
                  </a:cubicBezTo>
                  <a:cubicBezTo>
                    <a:pt x="902" y="190"/>
                    <a:pt x="905" y="190"/>
                    <a:pt x="906" y="189"/>
                  </a:cubicBezTo>
                  <a:cubicBezTo>
                    <a:pt x="907" y="188"/>
                    <a:pt x="907" y="186"/>
                    <a:pt x="906" y="185"/>
                  </a:cubicBezTo>
                  <a:cubicBezTo>
                    <a:pt x="905" y="184"/>
                    <a:pt x="902" y="184"/>
                    <a:pt x="901" y="184"/>
                  </a:cubicBezTo>
                  <a:cubicBezTo>
                    <a:pt x="900" y="183"/>
                    <a:pt x="899" y="182"/>
                    <a:pt x="898" y="182"/>
                  </a:cubicBezTo>
                  <a:cubicBezTo>
                    <a:pt x="897" y="182"/>
                    <a:pt x="896" y="184"/>
                    <a:pt x="895" y="185"/>
                  </a:cubicBezTo>
                  <a:cubicBezTo>
                    <a:pt x="893" y="185"/>
                    <a:pt x="890" y="185"/>
                    <a:pt x="889" y="185"/>
                  </a:cubicBezTo>
                  <a:cubicBezTo>
                    <a:pt x="887" y="184"/>
                    <a:pt x="884" y="182"/>
                    <a:pt x="882" y="182"/>
                  </a:cubicBezTo>
                  <a:cubicBezTo>
                    <a:pt x="881" y="182"/>
                    <a:pt x="878" y="183"/>
                    <a:pt x="877" y="184"/>
                  </a:cubicBezTo>
                  <a:cubicBezTo>
                    <a:pt x="876" y="185"/>
                    <a:pt x="874" y="188"/>
                    <a:pt x="872" y="189"/>
                  </a:cubicBezTo>
                  <a:cubicBezTo>
                    <a:pt x="871" y="190"/>
                    <a:pt x="869" y="191"/>
                    <a:pt x="868" y="191"/>
                  </a:cubicBezTo>
                  <a:cubicBezTo>
                    <a:pt x="867" y="191"/>
                    <a:pt x="865" y="190"/>
                    <a:pt x="864" y="189"/>
                  </a:cubicBezTo>
                  <a:cubicBezTo>
                    <a:pt x="863" y="189"/>
                    <a:pt x="862" y="187"/>
                    <a:pt x="861" y="187"/>
                  </a:cubicBezTo>
                  <a:cubicBezTo>
                    <a:pt x="860" y="187"/>
                    <a:pt x="858" y="188"/>
                    <a:pt x="857" y="188"/>
                  </a:cubicBezTo>
                  <a:cubicBezTo>
                    <a:pt x="856" y="188"/>
                    <a:pt x="854" y="187"/>
                    <a:pt x="853" y="186"/>
                  </a:cubicBezTo>
                  <a:cubicBezTo>
                    <a:pt x="852" y="185"/>
                    <a:pt x="852" y="181"/>
                    <a:pt x="851" y="180"/>
                  </a:cubicBezTo>
                  <a:cubicBezTo>
                    <a:pt x="851" y="179"/>
                    <a:pt x="849" y="176"/>
                    <a:pt x="848" y="176"/>
                  </a:cubicBezTo>
                  <a:cubicBezTo>
                    <a:pt x="847" y="175"/>
                    <a:pt x="844" y="174"/>
                    <a:pt x="843" y="173"/>
                  </a:cubicBezTo>
                  <a:cubicBezTo>
                    <a:pt x="840" y="173"/>
                    <a:pt x="836" y="171"/>
                    <a:pt x="833" y="171"/>
                  </a:cubicBezTo>
                  <a:cubicBezTo>
                    <a:pt x="832" y="172"/>
                    <a:pt x="830" y="174"/>
                    <a:pt x="828" y="174"/>
                  </a:cubicBezTo>
                  <a:cubicBezTo>
                    <a:pt x="826" y="175"/>
                    <a:pt x="823" y="176"/>
                    <a:pt x="821" y="176"/>
                  </a:cubicBezTo>
                  <a:cubicBezTo>
                    <a:pt x="819" y="176"/>
                    <a:pt x="815" y="176"/>
                    <a:pt x="813" y="176"/>
                  </a:cubicBezTo>
                  <a:cubicBezTo>
                    <a:pt x="812" y="176"/>
                    <a:pt x="810" y="179"/>
                    <a:pt x="809" y="179"/>
                  </a:cubicBezTo>
                  <a:cubicBezTo>
                    <a:pt x="807" y="179"/>
                    <a:pt x="806" y="177"/>
                    <a:pt x="804" y="177"/>
                  </a:cubicBezTo>
                  <a:cubicBezTo>
                    <a:pt x="803" y="177"/>
                    <a:pt x="802" y="178"/>
                    <a:pt x="801" y="178"/>
                  </a:cubicBezTo>
                  <a:cubicBezTo>
                    <a:pt x="800" y="179"/>
                    <a:pt x="798" y="177"/>
                    <a:pt x="797" y="177"/>
                  </a:cubicBezTo>
                  <a:cubicBezTo>
                    <a:pt x="795" y="177"/>
                    <a:pt x="793" y="179"/>
                    <a:pt x="792" y="179"/>
                  </a:cubicBezTo>
                  <a:cubicBezTo>
                    <a:pt x="791" y="180"/>
                    <a:pt x="789" y="182"/>
                    <a:pt x="787" y="181"/>
                  </a:cubicBezTo>
                  <a:cubicBezTo>
                    <a:pt x="786" y="181"/>
                    <a:pt x="786" y="177"/>
                    <a:pt x="785" y="176"/>
                  </a:cubicBezTo>
                  <a:cubicBezTo>
                    <a:pt x="783" y="175"/>
                    <a:pt x="780" y="177"/>
                    <a:pt x="779" y="178"/>
                  </a:cubicBezTo>
                  <a:cubicBezTo>
                    <a:pt x="778" y="179"/>
                    <a:pt x="776" y="181"/>
                    <a:pt x="775" y="181"/>
                  </a:cubicBezTo>
                  <a:cubicBezTo>
                    <a:pt x="773" y="182"/>
                    <a:pt x="770" y="181"/>
                    <a:pt x="769" y="182"/>
                  </a:cubicBezTo>
                  <a:cubicBezTo>
                    <a:pt x="767" y="182"/>
                    <a:pt x="765" y="185"/>
                    <a:pt x="763" y="185"/>
                  </a:cubicBezTo>
                  <a:cubicBezTo>
                    <a:pt x="762" y="185"/>
                    <a:pt x="762" y="182"/>
                    <a:pt x="761" y="181"/>
                  </a:cubicBezTo>
                  <a:cubicBezTo>
                    <a:pt x="761" y="180"/>
                    <a:pt x="759" y="179"/>
                    <a:pt x="759" y="178"/>
                  </a:cubicBezTo>
                  <a:cubicBezTo>
                    <a:pt x="758" y="177"/>
                    <a:pt x="760" y="176"/>
                    <a:pt x="760" y="175"/>
                  </a:cubicBezTo>
                  <a:cubicBezTo>
                    <a:pt x="760" y="174"/>
                    <a:pt x="758" y="172"/>
                    <a:pt x="758" y="171"/>
                  </a:cubicBezTo>
                  <a:cubicBezTo>
                    <a:pt x="757" y="170"/>
                    <a:pt x="755" y="170"/>
                    <a:pt x="754" y="170"/>
                  </a:cubicBezTo>
                  <a:cubicBezTo>
                    <a:pt x="753" y="169"/>
                    <a:pt x="752" y="167"/>
                    <a:pt x="752" y="166"/>
                  </a:cubicBezTo>
                  <a:cubicBezTo>
                    <a:pt x="751" y="165"/>
                    <a:pt x="752" y="162"/>
                    <a:pt x="751" y="161"/>
                  </a:cubicBezTo>
                  <a:cubicBezTo>
                    <a:pt x="751" y="160"/>
                    <a:pt x="748" y="160"/>
                    <a:pt x="747" y="159"/>
                  </a:cubicBezTo>
                  <a:cubicBezTo>
                    <a:pt x="746" y="159"/>
                    <a:pt x="743" y="160"/>
                    <a:pt x="742" y="160"/>
                  </a:cubicBezTo>
                  <a:cubicBezTo>
                    <a:pt x="741" y="161"/>
                    <a:pt x="739" y="162"/>
                    <a:pt x="738" y="163"/>
                  </a:cubicBezTo>
                  <a:cubicBezTo>
                    <a:pt x="736" y="164"/>
                    <a:pt x="734" y="164"/>
                    <a:pt x="733" y="165"/>
                  </a:cubicBezTo>
                  <a:cubicBezTo>
                    <a:pt x="732" y="166"/>
                    <a:pt x="731" y="168"/>
                    <a:pt x="730" y="169"/>
                  </a:cubicBezTo>
                  <a:cubicBezTo>
                    <a:pt x="729" y="170"/>
                    <a:pt x="727" y="171"/>
                    <a:pt x="726" y="171"/>
                  </a:cubicBezTo>
                  <a:cubicBezTo>
                    <a:pt x="725" y="172"/>
                    <a:pt x="722" y="173"/>
                    <a:pt x="721" y="174"/>
                  </a:cubicBezTo>
                  <a:cubicBezTo>
                    <a:pt x="719" y="175"/>
                    <a:pt x="716" y="177"/>
                    <a:pt x="715" y="179"/>
                  </a:cubicBezTo>
                  <a:cubicBezTo>
                    <a:pt x="713" y="180"/>
                    <a:pt x="711" y="184"/>
                    <a:pt x="710" y="185"/>
                  </a:cubicBezTo>
                  <a:cubicBezTo>
                    <a:pt x="709" y="186"/>
                    <a:pt x="707" y="188"/>
                    <a:pt x="706" y="189"/>
                  </a:cubicBezTo>
                  <a:cubicBezTo>
                    <a:pt x="705" y="190"/>
                    <a:pt x="702" y="192"/>
                    <a:pt x="701" y="192"/>
                  </a:cubicBezTo>
                  <a:cubicBezTo>
                    <a:pt x="700" y="193"/>
                    <a:pt x="696" y="192"/>
                    <a:pt x="695" y="193"/>
                  </a:cubicBezTo>
                  <a:cubicBezTo>
                    <a:pt x="694" y="193"/>
                    <a:pt x="694" y="194"/>
                    <a:pt x="693" y="194"/>
                  </a:cubicBezTo>
                  <a:cubicBezTo>
                    <a:pt x="692" y="195"/>
                    <a:pt x="690" y="197"/>
                    <a:pt x="689" y="198"/>
                  </a:cubicBezTo>
                  <a:cubicBezTo>
                    <a:pt x="687" y="199"/>
                    <a:pt x="684" y="200"/>
                    <a:pt x="683" y="200"/>
                  </a:cubicBezTo>
                  <a:cubicBezTo>
                    <a:pt x="681" y="199"/>
                    <a:pt x="682" y="195"/>
                    <a:pt x="680" y="194"/>
                  </a:cubicBezTo>
                  <a:cubicBezTo>
                    <a:pt x="679" y="194"/>
                    <a:pt x="676" y="195"/>
                    <a:pt x="675" y="195"/>
                  </a:cubicBezTo>
                  <a:cubicBezTo>
                    <a:pt x="674" y="196"/>
                    <a:pt x="673" y="198"/>
                    <a:pt x="672" y="199"/>
                  </a:cubicBezTo>
                  <a:cubicBezTo>
                    <a:pt x="672" y="199"/>
                    <a:pt x="670" y="201"/>
                    <a:pt x="669" y="201"/>
                  </a:cubicBezTo>
                  <a:cubicBezTo>
                    <a:pt x="668" y="201"/>
                    <a:pt x="666" y="197"/>
                    <a:pt x="666" y="196"/>
                  </a:cubicBezTo>
                  <a:cubicBezTo>
                    <a:pt x="666" y="195"/>
                    <a:pt x="668" y="192"/>
                    <a:pt x="668" y="191"/>
                  </a:cubicBezTo>
                  <a:cubicBezTo>
                    <a:pt x="667" y="190"/>
                    <a:pt x="665" y="190"/>
                    <a:pt x="664" y="190"/>
                  </a:cubicBezTo>
                  <a:cubicBezTo>
                    <a:pt x="663" y="190"/>
                    <a:pt x="661" y="192"/>
                    <a:pt x="660" y="191"/>
                  </a:cubicBezTo>
                  <a:cubicBezTo>
                    <a:pt x="659" y="191"/>
                    <a:pt x="658" y="190"/>
                    <a:pt x="657" y="190"/>
                  </a:cubicBezTo>
                  <a:cubicBezTo>
                    <a:pt x="656" y="190"/>
                    <a:pt x="655" y="190"/>
                    <a:pt x="654" y="190"/>
                  </a:cubicBezTo>
                  <a:cubicBezTo>
                    <a:pt x="653" y="190"/>
                    <a:pt x="651" y="190"/>
                    <a:pt x="650" y="189"/>
                  </a:cubicBezTo>
                  <a:cubicBezTo>
                    <a:pt x="650" y="188"/>
                    <a:pt x="652" y="186"/>
                    <a:pt x="652" y="185"/>
                  </a:cubicBezTo>
                  <a:cubicBezTo>
                    <a:pt x="652" y="184"/>
                    <a:pt x="650" y="183"/>
                    <a:pt x="650" y="182"/>
                  </a:cubicBezTo>
                  <a:cubicBezTo>
                    <a:pt x="649" y="181"/>
                    <a:pt x="650" y="178"/>
                    <a:pt x="649" y="177"/>
                  </a:cubicBezTo>
                  <a:cubicBezTo>
                    <a:pt x="649" y="177"/>
                    <a:pt x="647" y="175"/>
                    <a:pt x="646" y="175"/>
                  </a:cubicBezTo>
                  <a:cubicBezTo>
                    <a:pt x="645" y="175"/>
                    <a:pt x="643" y="178"/>
                    <a:pt x="641" y="178"/>
                  </a:cubicBezTo>
                  <a:cubicBezTo>
                    <a:pt x="640" y="178"/>
                    <a:pt x="639" y="176"/>
                    <a:pt x="638" y="176"/>
                  </a:cubicBezTo>
                  <a:cubicBezTo>
                    <a:pt x="637" y="175"/>
                    <a:pt x="634" y="177"/>
                    <a:pt x="632" y="176"/>
                  </a:cubicBezTo>
                  <a:cubicBezTo>
                    <a:pt x="630" y="175"/>
                    <a:pt x="627" y="171"/>
                    <a:pt x="625" y="171"/>
                  </a:cubicBezTo>
                  <a:cubicBezTo>
                    <a:pt x="624" y="171"/>
                    <a:pt x="622" y="172"/>
                    <a:pt x="621" y="172"/>
                  </a:cubicBezTo>
                  <a:cubicBezTo>
                    <a:pt x="620" y="172"/>
                    <a:pt x="618" y="170"/>
                    <a:pt x="617" y="170"/>
                  </a:cubicBezTo>
                  <a:cubicBezTo>
                    <a:pt x="616" y="169"/>
                    <a:pt x="614" y="167"/>
                    <a:pt x="614" y="166"/>
                  </a:cubicBezTo>
                  <a:cubicBezTo>
                    <a:pt x="613" y="165"/>
                    <a:pt x="613" y="164"/>
                    <a:pt x="613" y="163"/>
                  </a:cubicBezTo>
                  <a:cubicBezTo>
                    <a:pt x="613" y="162"/>
                    <a:pt x="614" y="160"/>
                    <a:pt x="614" y="159"/>
                  </a:cubicBezTo>
                  <a:cubicBezTo>
                    <a:pt x="614" y="158"/>
                    <a:pt x="614" y="156"/>
                    <a:pt x="613" y="156"/>
                  </a:cubicBezTo>
                  <a:cubicBezTo>
                    <a:pt x="612" y="156"/>
                    <a:pt x="610" y="157"/>
                    <a:pt x="610" y="157"/>
                  </a:cubicBezTo>
                  <a:cubicBezTo>
                    <a:pt x="609" y="156"/>
                    <a:pt x="610" y="154"/>
                    <a:pt x="609" y="153"/>
                  </a:cubicBezTo>
                  <a:cubicBezTo>
                    <a:pt x="609" y="153"/>
                    <a:pt x="607" y="151"/>
                    <a:pt x="607" y="151"/>
                  </a:cubicBezTo>
                  <a:cubicBezTo>
                    <a:pt x="605" y="151"/>
                    <a:pt x="603" y="153"/>
                    <a:pt x="602" y="153"/>
                  </a:cubicBezTo>
                  <a:cubicBezTo>
                    <a:pt x="601" y="153"/>
                    <a:pt x="598" y="152"/>
                    <a:pt x="597" y="152"/>
                  </a:cubicBezTo>
                  <a:cubicBezTo>
                    <a:pt x="596" y="152"/>
                    <a:pt x="595" y="150"/>
                    <a:pt x="594" y="150"/>
                  </a:cubicBezTo>
                  <a:cubicBezTo>
                    <a:pt x="593" y="150"/>
                    <a:pt x="592" y="151"/>
                    <a:pt x="592" y="152"/>
                  </a:cubicBezTo>
                  <a:cubicBezTo>
                    <a:pt x="591" y="152"/>
                    <a:pt x="591" y="154"/>
                    <a:pt x="590" y="154"/>
                  </a:cubicBezTo>
                  <a:cubicBezTo>
                    <a:pt x="589" y="155"/>
                    <a:pt x="587" y="153"/>
                    <a:pt x="586" y="153"/>
                  </a:cubicBezTo>
                  <a:cubicBezTo>
                    <a:pt x="585" y="153"/>
                    <a:pt x="581" y="152"/>
                    <a:pt x="579" y="153"/>
                  </a:cubicBezTo>
                  <a:cubicBezTo>
                    <a:pt x="578" y="154"/>
                    <a:pt x="576" y="158"/>
                    <a:pt x="576" y="160"/>
                  </a:cubicBezTo>
                  <a:cubicBezTo>
                    <a:pt x="576" y="162"/>
                    <a:pt x="579" y="164"/>
                    <a:pt x="580" y="165"/>
                  </a:cubicBezTo>
                  <a:cubicBezTo>
                    <a:pt x="580" y="166"/>
                    <a:pt x="583" y="167"/>
                    <a:pt x="583" y="169"/>
                  </a:cubicBezTo>
                  <a:cubicBezTo>
                    <a:pt x="583" y="170"/>
                    <a:pt x="584" y="172"/>
                    <a:pt x="583" y="173"/>
                  </a:cubicBezTo>
                  <a:cubicBezTo>
                    <a:pt x="582" y="174"/>
                    <a:pt x="579" y="173"/>
                    <a:pt x="578" y="174"/>
                  </a:cubicBezTo>
                  <a:cubicBezTo>
                    <a:pt x="577" y="175"/>
                    <a:pt x="576" y="177"/>
                    <a:pt x="575" y="178"/>
                  </a:cubicBezTo>
                  <a:cubicBezTo>
                    <a:pt x="574" y="178"/>
                    <a:pt x="572" y="179"/>
                    <a:pt x="571" y="179"/>
                  </a:cubicBezTo>
                  <a:cubicBezTo>
                    <a:pt x="569" y="178"/>
                    <a:pt x="569" y="175"/>
                    <a:pt x="568" y="174"/>
                  </a:cubicBezTo>
                  <a:cubicBezTo>
                    <a:pt x="568" y="173"/>
                    <a:pt x="567" y="169"/>
                    <a:pt x="567" y="168"/>
                  </a:cubicBezTo>
                  <a:cubicBezTo>
                    <a:pt x="566" y="166"/>
                    <a:pt x="564" y="164"/>
                    <a:pt x="563" y="163"/>
                  </a:cubicBezTo>
                  <a:cubicBezTo>
                    <a:pt x="562" y="162"/>
                    <a:pt x="559" y="160"/>
                    <a:pt x="558" y="159"/>
                  </a:cubicBezTo>
                  <a:cubicBezTo>
                    <a:pt x="558" y="158"/>
                    <a:pt x="556" y="155"/>
                    <a:pt x="556" y="154"/>
                  </a:cubicBezTo>
                  <a:cubicBezTo>
                    <a:pt x="556" y="152"/>
                    <a:pt x="557" y="150"/>
                    <a:pt x="557" y="149"/>
                  </a:cubicBezTo>
                  <a:cubicBezTo>
                    <a:pt x="558" y="148"/>
                    <a:pt x="558" y="145"/>
                    <a:pt x="557" y="144"/>
                  </a:cubicBezTo>
                  <a:cubicBezTo>
                    <a:pt x="557" y="143"/>
                    <a:pt x="555" y="142"/>
                    <a:pt x="554" y="141"/>
                  </a:cubicBezTo>
                  <a:cubicBezTo>
                    <a:pt x="553" y="140"/>
                    <a:pt x="550" y="139"/>
                    <a:pt x="548" y="140"/>
                  </a:cubicBezTo>
                  <a:cubicBezTo>
                    <a:pt x="547" y="140"/>
                    <a:pt x="546" y="142"/>
                    <a:pt x="545" y="142"/>
                  </a:cubicBezTo>
                  <a:cubicBezTo>
                    <a:pt x="544" y="143"/>
                    <a:pt x="542" y="143"/>
                    <a:pt x="541" y="143"/>
                  </a:cubicBezTo>
                  <a:cubicBezTo>
                    <a:pt x="539" y="144"/>
                    <a:pt x="536" y="146"/>
                    <a:pt x="534" y="145"/>
                  </a:cubicBezTo>
                  <a:cubicBezTo>
                    <a:pt x="532" y="145"/>
                    <a:pt x="530" y="143"/>
                    <a:pt x="529" y="141"/>
                  </a:cubicBezTo>
                  <a:cubicBezTo>
                    <a:pt x="528" y="141"/>
                    <a:pt x="527" y="139"/>
                    <a:pt x="527" y="138"/>
                  </a:cubicBezTo>
                  <a:cubicBezTo>
                    <a:pt x="527" y="137"/>
                    <a:pt x="528" y="134"/>
                    <a:pt x="528" y="134"/>
                  </a:cubicBezTo>
                  <a:cubicBezTo>
                    <a:pt x="530" y="133"/>
                    <a:pt x="532" y="134"/>
                    <a:pt x="534" y="134"/>
                  </a:cubicBezTo>
                  <a:cubicBezTo>
                    <a:pt x="535" y="133"/>
                    <a:pt x="537" y="133"/>
                    <a:pt x="537" y="132"/>
                  </a:cubicBezTo>
                  <a:cubicBezTo>
                    <a:pt x="538" y="132"/>
                    <a:pt x="538" y="130"/>
                    <a:pt x="538" y="129"/>
                  </a:cubicBezTo>
                  <a:cubicBezTo>
                    <a:pt x="538" y="128"/>
                    <a:pt x="538" y="126"/>
                    <a:pt x="538" y="125"/>
                  </a:cubicBezTo>
                  <a:cubicBezTo>
                    <a:pt x="537" y="124"/>
                    <a:pt x="535" y="124"/>
                    <a:pt x="534" y="123"/>
                  </a:cubicBezTo>
                  <a:cubicBezTo>
                    <a:pt x="534" y="123"/>
                    <a:pt x="532" y="124"/>
                    <a:pt x="531" y="124"/>
                  </a:cubicBezTo>
                  <a:cubicBezTo>
                    <a:pt x="531" y="124"/>
                    <a:pt x="530" y="125"/>
                    <a:pt x="529" y="126"/>
                  </a:cubicBezTo>
                  <a:cubicBezTo>
                    <a:pt x="528" y="126"/>
                    <a:pt x="525" y="126"/>
                    <a:pt x="523" y="126"/>
                  </a:cubicBezTo>
                  <a:cubicBezTo>
                    <a:pt x="522" y="126"/>
                    <a:pt x="519" y="125"/>
                    <a:pt x="517" y="124"/>
                  </a:cubicBezTo>
                  <a:cubicBezTo>
                    <a:pt x="516" y="123"/>
                    <a:pt x="512" y="121"/>
                    <a:pt x="511" y="121"/>
                  </a:cubicBezTo>
                  <a:cubicBezTo>
                    <a:pt x="509" y="120"/>
                    <a:pt x="505" y="117"/>
                    <a:pt x="503" y="116"/>
                  </a:cubicBezTo>
                  <a:cubicBezTo>
                    <a:pt x="503" y="116"/>
                    <a:pt x="500" y="116"/>
                    <a:pt x="500" y="116"/>
                  </a:cubicBezTo>
                  <a:cubicBezTo>
                    <a:pt x="499" y="115"/>
                    <a:pt x="499" y="113"/>
                    <a:pt x="498" y="113"/>
                  </a:cubicBezTo>
                  <a:cubicBezTo>
                    <a:pt x="497" y="112"/>
                    <a:pt x="493" y="114"/>
                    <a:pt x="491" y="114"/>
                  </a:cubicBezTo>
                  <a:cubicBezTo>
                    <a:pt x="489" y="114"/>
                    <a:pt x="484" y="114"/>
                    <a:pt x="481" y="114"/>
                  </a:cubicBezTo>
                  <a:cubicBezTo>
                    <a:pt x="479" y="115"/>
                    <a:pt x="476" y="117"/>
                    <a:pt x="474" y="117"/>
                  </a:cubicBezTo>
                  <a:cubicBezTo>
                    <a:pt x="473" y="116"/>
                    <a:pt x="472" y="115"/>
                    <a:pt x="471" y="115"/>
                  </a:cubicBezTo>
                  <a:cubicBezTo>
                    <a:pt x="470" y="114"/>
                    <a:pt x="469" y="112"/>
                    <a:pt x="468" y="112"/>
                  </a:cubicBezTo>
                  <a:cubicBezTo>
                    <a:pt x="467" y="112"/>
                    <a:pt x="465" y="114"/>
                    <a:pt x="464" y="114"/>
                  </a:cubicBezTo>
                  <a:cubicBezTo>
                    <a:pt x="462" y="114"/>
                    <a:pt x="460" y="114"/>
                    <a:pt x="459" y="114"/>
                  </a:cubicBezTo>
                  <a:cubicBezTo>
                    <a:pt x="458" y="114"/>
                    <a:pt x="456" y="114"/>
                    <a:pt x="455" y="115"/>
                  </a:cubicBezTo>
                  <a:cubicBezTo>
                    <a:pt x="455" y="115"/>
                    <a:pt x="453" y="116"/>
                    <a:pt x="453" y="117"/>
                  </a:cubicBezTo>
                  <a:cubicBezTo>
                    <a:pt x="452" y="117"/>
                    <a:pt x="452" y="118"/>
                    <a:pt x="452" y="119"/>
                  </a:cubicBezTo>
                  <a:cubicBezTo>
                    <a:pt x="451" y="119"/>
                    <a:pt x="450" y="120"/>
                    <a:pt x="450" y="121"/>
                  </a:cubicBezTo>
                  <a:cubicBezTo>
                    <a:pt x="448" y="121"/>
                    <a:pt x="445" y="121"/>
                    <a:pt x="444" y="121"/>
                  </a:cubicBezTo>
                  <a:cubicBezTo>
                    <a:pt x="442" y="122"/>
                    <a:pt x="440" y="122"/>
                    <a:pt x="440" y="123"/>
                  </a:cubicBezTo>
                  <a:cubicBezTo>
                    <a:pt x="439" y="124"/>
                    <a:pt x="439" y="125"/>
                    <a:pt x="439" y="126"/>
                  </a:cubicBezTo>
                  <a:cubicBezTo>
                    <a:pt x="439" y="126"/>
                    <a:pt x="440" y="128"/>
                    <a:pt x="440" y="129"/>
                  </a:cubicBezTo>
                  <a:cubicBezTo>
                    <a:pt x="439" y="129"/>
                    <a:pt x="438" y="131"/>
                    <a:pt x="438" y="131"/>
                  </a:cubicBezTo>
                  <a:cubicBezTo>
                    <a:pt x="437" y="132"/>
                    <a:pt x="436" y="133"/>
                    <a:pt x="435" y="133"/>
                  </a:cubicBezTo>
                  <a:cubicBezTo>
                    <a:pt x="433" y="134"/>
                    <a:pt x="429" y="136"/>
                    <a:pt x="427" y="136"/>
                  </a:cubicBezTo>
                  <a:cubicBezTo>
                    <a:pt x="426" y="137"/>
                    <a:pt x="423" y="136"/>
                    <a:pt x="422" y="136"/>
                  </a:cubicBezTo>
                  <a:cubicBezTo>
                    <a:pt x="421" y="137"/>
                    <a:pt x="419" y="137"/>
                    <a:pt x="419" y="138"/>
                  </a:cubicBezTo>
                  <a:cubicBezTo>
                    <a:pt x="418" y="138"/>
                    <a:pt x="416" y="139"/>
                    <a:pt x="415" y="139"/>
                  </a:cubicBezTo>
                  <a:cubicBezTo>
                    <a:pt x="414" y="139"/>
                    <a:pt x="413" y="139"/>
                    <a:pt x="412" y="139"/>
                  </a:cubicBezTo>
                  <a:cubicBezTo>
                    <a:pt x="411" y="139"/>
                    <a:pt x="409" y="138"/>
                    <a:pt x="408" y="138"/>
                  </a:cubicBezTo>
                  <a:cubicBezTo>
                    <a:pt x="407" y="138"/>
                    <a:pt x="405" y="139"/>
                    <a:pt x="404" y="139"/>
                  </a:cubicBezTo>
                  <a:cubicBezTo>
                    <a:pt x="403" y="139"/>
                    <a:pt x="401" y="139"/>
                    <a:pt x="401" y="139"/>
                  </a:cubicBezTo>
                  <a:cubicBezTo>
                    <a:pt x="400" y="139"/>
                    <a:pt x="398" y="137"/>
                    <a:pt x="398" y="136"/>
                  </a:cubicBezTo>
                  <a:cubicBezTo>
                    <a:pt x="398" y="134"/>
                    <a:pt x="399" y="132"/>
                    <a:pt x="399" y="131"/>
                  </a:cubicBezTo>
                  <a:cubicBezTo>
                    <a:pt x="399" y="129"/>
                    <a:pt x="398" y="127"/>
                    <a:pt x="397" y="125"/>
                  </a:cubicBezTo>
                  <a:cubicBezTo>
                    <a:pt x="397" y="124"/>
                    <a:pt x="396" y="122"/>
                    <a:pt x="395" y="121"/>
                  </a:cubicBezTo>
                  <a:cubicBezTo>
                    <a:pt x="394" y="121"/>
                    <a:pt x="393" y="120"/>
                    <a:pt x="392" y="120"/>
                  </a:cubicBezTo>
                  <a:cubicBezTo>
                    <a:pt x="390" y="120"/>
                    <a:pt x="386" y="123"/>
                    <a:pt x="384" y="123"/>
                  </a:cubicBezTo>
                  <a:cubicBezTo>
                    <a:pt x="382" y="123"/>
                    <a:pt x="379" y="120"/>
                    <a:pt x="377" y="120"/>
                  </a:cubicBezTo>
                  <a:cubicBezTo>
                    <a:pt x="375" y="119"/>
                    <a:pt x="372" y="118"/>
                    <a:pt x="370" y="118"/>
                  </a:cubicBezTo>
                  <a:cubicBezTo>
                    <a:pt x="369" y="118"/>
                    <a:pt x="366" y="120"/>
                    <a:pt x="364" y="120"/>
                  </a:cubicBezTo>
                  <a:cubicBezTo>
                    <a:pt x="362" y="121"/>
                    <a:pt x="359" y="121"/>
                    <a:pt x="358" y="121"/>
                  </a:cubicBezTo>
                  <a:cubicBezTo>
                    <a:pt x="356" y="121"/>
                    <a:pt x="352" y="122"/>
                    <a:pt x="350" y="121"/>
                  </a:cubicBezTo>
                  <a:cubicBezTo>
                    <a:pt x="349" y="121"/>
                    <a:pt x="347" y="119"/>
                    <a:pt x="347" y="118"/>
                  </a:cubicBezTo>
                  <a:cubicBezTo>
                    <a:pt x="346" y="117"/>
                    <a:pt x="346" y="115"/>
                    <a:pt x="345" y="114"/>
                  </a:cubicBezTo>
                  <a:cubicBezTo>
                    <a:pt x="345" y="113"/>
                    <a:pt x="344" y="111"/>
                    <a:pt x="343" y="111"/>
                  </a:cubicBezTo>
                  <a:cubicBezTo>
                    <a:pt x="343" y="110"/>
                    <a:pt x="341" y="109"/>
                    <a:pt x="340" y="109"/>
                  </a:cubicBezTo>
                  <a:cubicBezTo>
                    <a:pt x="339" y="109"/>
                    <a:pt x="338" y="109"/>
                    <a:pt x="337" y="110"/>
                  </a:cubicBezTo>
                  <a:cubicBezTo>
                    <a:pt x="336" y="110"/>
                    <a:pt x="334" y="112"/>
                    <a:pt x="333" y="112"/>
                  </a:cubicBezTo>
                  <a:cubicBezTo>
                    <a:pt x="332" y="112"/>
                    <a:pt x="331" y="110"/>
                    <a:pt x="330" y="110"/>
                  </a:cubicBezTo>
                  <a:cubicBezTo>
                    <a:pt x="329" y="110"/>
                    <a:pt x="327" y="110"/>
                    <a:pt x="326" y="111"/>
                  </a:cubicBezTo>
                  <a:cubicBezTo>
                    <a:pt x="325" y="111"/>
                    <a:pt x="325" y="113"/>
                    <a:pt x="324" y="113"/>
                  </a:cubicBezTo>
                  <a:cubicBezTo>
                    <a:pt x="324" y="114"/>
                    <a:pt x="322" y="114"/>
                    <a:pt x="321" y="114"/>
                  </a:cubicBezTo>
                  <a:cubicBezTo>
                    <a:pt x="320" y="114"/>
                    <a:pt x="318" y="113"/>
                    <a:pt x="317" y="113"/>
                  </a:cubicBezTo>
                  <a:cubicBezTo>
                    <a:pt x="314" y="112"/>
                    <a:pt x="309" y="111"/>
                    <a:pt x="307" y="110"/>
                  </a:cubicBezTo>
                  <a:cubicBezTo>
                    <a:pt x="305" y="109"/>
                    <a:pt x="303" y="108"/>
                    <a:pt x="302" y="107"/>
                  </a:cubicBezTo>
                  <a:cubicBezTo>
                    <a:pt x="300" y="106"/>
                    <a:pt x="298" y="105"/>
                    <a:pt x="296" y="103"/>
                  </a:cubicBezTo>
                  <a:cubicBezTo>
                    <a:pt x="295" y="103"/>
                    <a:pt x="294" y="101"/>
                    <a:pt x="293" y="100"/>
                  </a:cubicBezTo>
                  <a:cubicBezTo>
                    <a:pt x="293" y="99"/>
                    <a:pt x="292" y="96"/>
                    <a:pt x="292" y="95"/>
                  </a:cubicBezTo>
                  <a:cubicBezTo>
                    <a:pt x="292" y="94"/>
                    <a:pt x="293" y="92"/>
                    <a:pt x="293" y="91"/>
                  </a:cubicBezTo>
                  <a:cubicBezTo>
                    <a:pt x="293" y="90"/>
                    <a:pt x="294" y="87"/>
                    <a:pt x="294" y="86"/>
                  </a:cubicBezTo>
                  <a:cubicBezTo>
                    <a:pt x="293" y="85"/>
                    <a:pt x="293" y="82"/>
                    <a:pt x="292" y="81"/>
                  </a:cubicBezTo>
                  <a:cubicBezTo>
                    <a:pt x="292" y="79"/>
                    <a:pt x="292" y="75"/>
                    <a:pt x="292" y="73"/>
                  </a:cubicBezTo>
                  <a:cubicBezTo>
                    <a:pt x="291" y="72"/>
                    <a:pt x="291" y="69"/>
                    <a:pt x="290" y="68"/>
                  </a:cubicBezTo>
                  <a:cubicBezTo>
                    <a:pt x="290" y="67"/>
                    <a:pt x="289" y="65"/>
                    <a:pt x="288" y="64"/>
                  </a:cubicBezTo>
                  <a:cubicBezTo>
                    <a:pt x="287" y="63"/>
                    <a:pt x="286" y="63"/>
                    <a:pt x="286" y="63"/>
                  </a:cubicBezTo>
                  <a:cubicBezTo>
                    <a:pt x="285" y="62"/>
                    <a:pt x="285" y="59"/>
                    <a:pt x="284" y="58"/>
                  </a:cubicBezTo>
                  <a:cubicBezTo>
                    <a:pt x="284" y="56"/>
                    <a:pt x="285" y="52"/>
                    <a:pt x="285" y="50"/>
                  </a:cubicBezTo>
                  <a:cubicBezTo>
                    <a:pt x="285" y="49"/>
                    <a:pt x="285" y="47"/>
                    <a:pt x="284" y="46"/>
                  </a:cubicBezTo>
                  <a:cubicBezTo>
                    <a:pt x="284" y="45"/>
                    <a:pt x="282" y="43"/>
                    <a:pt x="282" y="42"/>
                  </a:cubicBezTo>
                  <a:cubicBezTo>
                    <a:pt x="281" y="40"/>
                    <a:pt x="279" y="35"/>
                    <a:pt x="278" y="33"/>
                  </a:cubicBezTo>
                  <a:cubicBezTo>
                    <a:pt x="277" y="30"/>
                    <a:pt x="277" y="23"/>
                    <a:pt x="276" y="20"/>
                  </a:cubicBezTo>
                  <a:cubicBezTo>
                    <a:pt x="276" y="19"/>
                    <a:pt x="275" y="16"/>
                    <a:pt x="274" y="15"/>
                  </a:cubicBezTo>
                  <a:cubicBezTo>
                    <a:pt x="274" y="14"/>
                    <a:pt x="275" y="11"/>
                    <a:pt x="275" y="10"/>
                  </a:cubicBezTo>
                  <a:cubicBezTo>
                    <a:pt x="274" y="9"/>
                    <a:pt x="272" y="7"/>
                    <a:pt x="271" y="7"/>
                  </a:cubicBezTo>
                  <a:cubicBezTo>
                    <a:pt x="270" y="6"/>
                    <a:pt x="268" y="7"/>
                    <a:pt x="267" y="7"/>
                  </a:cubicBezTo>
                  <a:cubicBezTo>
                    <a:pt x="266" y="7"/>
                    <a:pt x="265" y="5"/>
                    <a:pt x="264" y="4"/>
                  </a:cubicBezTo>
                  <a:cubicBezTo>
                    <a:pt x="262" y="3"/>
                    <a:pt x="260" y="0"/>
                    <a:pt x="258" y="0"/>
                  </a:cubicBezTo>
                  <a:cubicBezTo>
                    <a:pt x="256" y="0"/>
                    <a:pt x="253" y="1"/>
                    <a:pt x="251" y="1"/>
                  </a:cubicBezTo>
                  <a:cubicBezTo>
                    <a:pt x="250" y="2"/>
                    <a:pt x="249" y="3"/>
                    <a:pt x="248" y="4"/>
                  </a:cubicBezTo>
                  <a:cubicBezTo>
                    <a:pt x="247" y="4"/>
                    <a:pt x="244" y="5"/>
                    <a:pt x="243" y="4"/>
                  </a:cubicBezTo>
                  <a:cubicBezTo>
                    <a:pt x="241" y="4"/>
                    <a:pt x="239" y="2"/>
                    <a:pt x="238" y="1"/>
                  </a:cubicBezTo>
                  <a:cubicBezTo>
                    <a:pt x="237" y="1"/>
                    <a:pt x="236" y="0"/>
                    <a:pt x="235" y="0"/>
                  </a:cubicBezTo>
                  <a:cubicBezTo>
                    <a:pt x="222" y="9"/>
                    <a:pt x="237" y="65"/>
                    <a:pt x="237" y="65"/>
                  </a:cubicBezTo>
                  <a:cubicBezTo>
                    <a:pt x="93" y="71"/>
                    <a:pt x="93" y="71"/>
                    <a:pt x="93" y="71"/>
                  </a:cubicBezTo>
                  <a:cubicBezTo>
                    <a:pt x="0" y="73"/>
                    <a:pt x="0" y="73"/>
                    <a:pt x="0" y="73"/>
                  </a:cubicBezTo>
                  <a:cubicBezTo>
                    <a:pt x="1" y="76"/>
                    <a:pt x="1" y="78"/>
                    <a:pt x="1" y="78"/>
                  </a:cubicBezTo>
                  <a:cubicBezTo>
                    <a:pt x="1" y="79"/>
                    <a:pt x="1" y="80"/>
                    <a:pt x="1" y="81"/>
                  </a:cubicBezTo>
                  <a:cubicBezTo>
                    <a:pt x="1" y="81"/>
                    <a:pt x="1" y="82"/>
                    <a:pt x="1" y="82"/>
                  </a:cubicBezTo>
                  <a:cubicBezTo>
                    <a:pt x="1" y="83"/>
                    <a:pt x="2" y="86"/>
                    <a:pt x="3" y="87"/>
                  </a:cubicBezTo>
                  <a:cubicBezTo>
                    <a:pt x="4" y="88"/>
                    <a:pt x="4" y="90"/>
                    <a:pt x="5" y="91"/>
                  </a:cubicBezTo>
                  <a:cubicBezTo>
                    <a:pt x="5" y="91"/>
                    <a:pt x="5" y="91"/>
                    <a:pt x="5" y="92"/>
                  </a:cubicBezTo>
                  <a:cubicBezTo>
                    <a:pt x="6" y="94"/>
                    <a:pt x="7" y="97"/>
                    <a:pt x="8" y="98"/>
                  </a:cubicBezTo>
                  <a:cubicBezTo>
                    <a:pt x="8" y="100"/>
                    <a:pt x="8" y="101"/>
                    <a:pt x="8" y="102"/>
                  </a:cubicBezTo>
                  <a:cubicBezTo>
                    <a:pt x="8" y="103"/>
                    <a:pt x="8" y="103"/>
                    <a:pt x="8" y="104"/>
                  </a:cubicBezTo>
                  <a:cubicBezTo>
                    <a:pt x="8" y="104"/>
                    <a:pt x="8" y="104"/>
                    <a:pt x="9" y="104"/>
                  </a:cubicBezTo>
                  <a:cubicBezTo>
                    <a:pt x="9" y="105"/>
                    <a:pt x="10" y="106"/>
                    <a:pt x="10" y="108"/>
                  </a:cubicBezTo>
                  <a:cubicBezTo>
                    <a:pt x="11" y="109"/>
                    <a:pt x="11" y="111"/>
                    <a:pt x="11" y="113"/>
                  </a:cubicBezTo>
                  <a:cubicBezTo>
                    <a:pt x="11" y="114"/>
                    <a:pt x="11" y="115"/>
                    <a:pt x="11" y="116"/>
                  </a:cubicBezTo>
                  <a:cubicBezTo>
                    <a:pt x="11" y="116"/>
                    <a:pt x="13" y="118"/>
                    <a:pt x="13" y="119"/>
                  </a:cubicBezTo>
                  <a:cubicBezTo>
                    <a:pt x="14" y="120"/>
                    <a:pt x="15" y="121"/>
                    <a:pt x="16" y="123"/>
                  </a:cubicBezTo>
                  <a:cubicBezTo>
                    <a:pt x="17" y="125"/>
                    <a:pt x="18" y="127"/>
                    <a:pt x="19" y="129"/>
                  </a:cubicBezTo>
                  <a:cubicBezTo>
                    <a:pt x="19" y="131"/>
                    <a:pt x="19" y="134"/>
                    <a:pt x="18" y="136"/>
                  </a:cubicBezTo>
                  <a:cubicBezTo>
                    <a:pt x="18" y="138"/>
                    <a:pt x="17" y="139"/>
                    <a:pt x="16" y="140"/>
                  </a:cubicBezTo>
                  <a:cubicBezTo>
                    <a:pt x="16" y="140"/>
                    <a:pt x="16" y="141"/>
                    <a:pt x="16" y="141"/>
                  </a:cubicBezTo>
                  <a:cubicBezTo>
                    <a:pt x="15" y="141"/>
                    <a:pt x="15" y="143"/>
                    <a:pt x="15" y="143"/>
                  </a:cubicBezTo>
                  <a:cubicBezTo>
                    <a:pt x="15" y="145"/>
                    <a:pt x="15" y="146"/>
                    <a:pt x="14" y="148"/>
                  </a:cubicBezTo>
                  <a:cubicBezTo>
                    <a:pt x="14" y="149"/>
                    <a:pt x="13" y="150"/>
                    <a:pt x="12" y="152"/>
                  </a:cubicBezTo>
                  <a:cubicBezTo>
                    <a:pt x="12" y="152"/>
                    <a:pt x="11" y="153"/>
                    <a:pt x="11" y="153"/>
                  </a:cubicBezTo>
                  <a:cubicBezTo>
                    <a:pt x="11" y="154"/>
                    <a:pt x="11" y="156"/>
                    <a:pt x="12" y="157"/>
                  </a:cubicBezTo>
                  <a:cubicBezTo>
                    <a:pt x="12" y="158"/>
                    <a:pt x="13" y="159"/>
                    <a:pt x="13" y="160"/>
                  </a:cubicBezTo>
                  <a:cubicBezTo>
                    <a:pt x="14" y="161"/>
                    <a:pt x="16" y="163"/>
                    <a:pt x="16" y="165"/>
                  </a:cubicBezTo>
                  <a:cubicBezTo>
                    <a:pt x="17" y="169"/>
                    <a:pt x="17" y="175"/>
                    <a:pt x="16" y="177"/>
                  </a:cubicBezTo>
                  <a:cubicBezTo>
                    <a:pt x="16" y="178"/>
                    <a:pt x="16" y="179"/>
                    <a:pt x="15" y="180"/>
                  </a:cubicBezTo>
                  <a:cubicBezTo>
                    <a:pt x="15" y="181"/>
                    <a:pt x="15" y="181"/>
                    <a:pt x="15" y="182"/>
                  </a:cubicBezTo>
                  <a:cubicBezTo>
                    <a:pt x="15" y="183"/>
                    <a:pt x="15" y="185"/>
                    <a:pt x="15" y="186"/>
                  </a:cubicBezTo>
                  <a:cubicBezTo>
                    <a:pt x="15" y="186"/>
                    <a:pt x="15" y="187"/>
                    <a:pt x="16" y="188"/>
                  </a:cubicBezTo>
                  <a:cubicBezTo>
                    <a:pt x="17" y="190"/>
                    <a:pt x="18" y="192"/>
                    <a:pt x="19" y="194"/>
                  </a:cubicBezTo>
                  <a:cubicBezTo>
                    <a:pt x="19" y="196"/>
                    <a:pt x="18" y="199"/>
                    <a:pt x="18" y="202"/>
                  </a:cubicBezTo>
                  <a:cubicBezTo>
                    <a:pt x="17" y="202"/>
                    <a:pt x="17" y="203"/>
                    <a:pt x="17" y="203"/>
                  </a:cubicBezTo>
                  <a:cubicBezTo>
                    <a:pt x="17" y="204"/>
                    <a:pt x="17" y="204"/>
                    <a:pt x="17" y="205"/>
                  </a:cubicBezTo>
                  <a:cubicBezTo>
                    <a:pt x="16" y="205"/>
                    <a:pt x="16" y="207"/>
                    <a:pt x="16" y="207"/>
                  </a:cubicBezTo>
                  <a:cubicBezTo>
                    <a:pt x="16" y="208"/>
                    <a:pt x="16" y="210"/>
                    <a:pt x="16" y="211"/>
                  </a:cubicBezTo>
                  <a:cubicBezTo>
                    <a:pt x="16" y="212"/>
                    <a:pt x="16" y="212"/>
                    <a:pt x="16" y="213"/>
                  </a:cubicBezTo>
                  <a:cubicBezTo>
                    <a:pt x="16" y="213"/>
                    <a:pt x="16" y="214"/>
                    <a:pt x="16" y="215"/>
                  </a:cubicBezTo>
                  <a:cubicBezTo>
                    <a:pt x="16" y="216"/>
                    <a:pt x="16" y="218"/>
                    <a:pt x="16" y="219"/>
                  </a:cubicBezTo>
                  <a:cubicBezTo>
                    <a:pt x="16" y="219"/>
                    <a:pt x="16" y="219"/>
                    <a:pt x="16" y="219"/>
                  </a:cubicBezTo>
                  <a:cubicBezTo>
                    <a:pt x="17" y="220"/>
                    <a:pt x="18" y="221"/>
                    <a:pt x="18" y="222"/>
                  </a:cubicBezTo>
                  <a:cubicBezTo>
                    <a:pt x="19" y="224"/>
                    <a:pt x="19" y="225"/>
                    <a:pt x="19" y="226"/>
                  </a:cubicBezTo>
                  <a:cubicBezTo>
                    <a:pt x="19" y="227"/>
                    <a:pt x="20" y="227"/>
                    <a:pt x="20" y="228"/>
                  </a:cubicBezTo>
                  <a:cubicBezTo>
                    <a:pt x="20" y="229"/>
                    <a:pt x="21" y="230"/>
                    <a:pt x="21" y="231"/>
                  </a:cubicBezTo>
                  <a:cubicBezTo>
                    <a:pt x="21" y="231"/>
                    <a:pt x="21" y="232"/>
                    <a:pt x="22" y="232"/>
                  </a:cubicBezTo>
                  <a:cubicBezTo>
                    <a:pt x="22" y="232"/>
                    <a:pt x="22" y="233"/>
                    <a:pt x="22" y="233"/>
                  </a:cubicBezTo>
                  <a:cubicBezTo>
                    <a:pt x="23" y="234"/>
                    <a:pt x="23" y="235"/>
                    <a:pt x="24" y="236"/>
                  </a:cubicBezTo>
                  <a:cubicBezTo>
                    <a:pt x="24" y="238"/>
                    <a:pt x="24" y="239"/>
                    <a:pt x="24" y="240"/>
                  </a:cubicBezTo>
                  <a:cubicBezTo>
                    <a:pt x="24" y="241"/>
                    <a:pt x="24" y="242"/>
                    <a:pt x="24" y="242"/>
                  </a:cubicBezTo>
                  <a:cubicBezTo>
                    <a:pt x="24" y="243"/>
                    <a:pt x="25" y="244"/>
                    <a:pt x="25" y="245"/>
                  </a:cubicBezTo>
                  <a:cubicBezTo>
                    <a:pt x="26" y="247"/>
                    <a:pt x="27" y="248"/>
                    <a:pt x="27" y="250"/>
                  </a:cubicBezTo>
                  <a:cubicBezTo>
                    <a:pt x="27" y="251"/>
                    <a:pt x="27" y="252"/>
                    <a:pt x="27" y="254"/>
                  </a:cubicBezTo>
                  <a:cubicBezTo>
                    <a:pt x="27" y="254"/>
                    <a:pt x="27" y="254"/>
                    <a:pt x="27" y="254"/>
                  </a:cubicBezTo>
                  <a:cubicBezTo>
                    <a:pt x="28" y="254"/>
                    <a:pt x="30" y="255"/>
                    <a:pt x="31" y="257"/>
                  </a:cubicBezTo>
                  <a:cubicBezTo>
                    <a:pt x="32" y="259"/>
                    <a:pt x="31" y="261"/>
                    <a:pt x="31" y="263"/>
                  </a:cubicBezTo>
                  <a:cubicBezTo>
                    <a:pt x="32" y="264"/>
                    <a:pt x="33" y="264"/>
                    <a:pt x="33" y="265"/>
                  </a:cubicBezTo>
                  <a:cubicBezTo>
                    <a:pt x="35" y="267"/>
                    <a:pt x="37" y="271"/>
                    <a:pt x="37" y="273"/>
                  </a:cubicBezTo>
                  <a:cubicBezTo>
                    <a:pt x="38" y="275"/>
                    <a:pt x="37" y="276"/>
                    <a:pt x="37" y="278"/>
                  </a:cubicBezTo>
                  <a:cubicBezTo>
                    <a:pt x="37" y="278"/>
                    <a:pt x="37" y="278"/>
                    <a:pt x="37" y="279"/>
                  </a:cubicBezTo>
                  <a:cubicBezTo>
                    <a:pt x="37" y="279"/>
                    <a:pt x="37" y="279"/>
                    <a:pt x="37" y="279"/>
                  </a:cubicBezTo>
                  <a:cubicBezTo>
                    <a:pt x="38" y="280"/>
                    <a:pt x="38" y="280"/>
                    <a:pt x="39" y="281"/>
                  </a:cubicBezTo>
                  <a:cubicBezTo>
                    <a:pt x="39" y="281"/>
                    <a:pt x="39" y="281"/>
                    <a:pt x="39" y="282"/>
                  </a:cubicBezTo>
                  <a:cubicBezTo>
                    <a:pt x="41" y="284"/>
                    <a:pt x="42" y="286"/>
                    <a:pt x="43" y="287"/>
                  </a:cubicBezTo>
                  <a:cubicBezTo>
                    <a:pt x="44" y="289"/>
                    <a:pt x="44" y="291"/>
                    <a:pt x="44" y="293"/>
                  </a:cubicBezTo>
                  <a:cubicBezTo>
                    <a:pt x="44" y="293"/>
                    <a:pt x="44" y="294"/>
                    <a:pt x="44" y="295"/>
                  </a:cubicBezTo>
                  <a:cubicBezTo>
                    <a:pt x="44" y="295"/>
                    <a:pt x="44" y="295"/>
                    <a:pt x="44" y="296"/>
                  </a:cubicBezTo>
                  <a:cubicBezTo>
                    <a:pt x="45" y="297"/>
                    <a:pt x="46" y="298"/>
                    <a:pt x="47" y="299"/>
                  </a:cubicBezTo>
                  <a:cubicBezTo>
                    <a:pt x="48" y="301"/>
                    <a:pt x="48" y="303"/>
                    <a:pt x="48" y="304"/>
                  </a:cubicBezTo>
                  <a:cubicBezTo>
                    <a:pt x="48" y="305"/>
                    <a:pt x="48" y="306"/>
                    <a:pt x="48" y="306"/>
                  </a:cubicBezTo>
                  <a:cubicBezTo>
                    <a:pt x="48" y="306"/>
                    <a:pt x="49" y="307"/>
                    <a:pt x="49" y="307"/>
                  </a:cubicBezTo>
                  <a:cubicBezTo>
                    <a:pt x="49" y="307"/>
                    <a:pt x="50" y="308"/>
                    <a:pt x="51" y="309"/>
                  </a:cubicBezTo>
                  <a:cubicBezTo>
                    <a:pt x="51" y="309"/>
                    <a:pt x="53" y="312"/>
                    <a:pt x="54" y="315"/>
                  </a:cubicBezTo>
                  <a:cubicBezTo>
                    <a:pt x="54" y="317"/>
                    <a:pt x="54" y="319"/>
                    <a:pt x="53" y="321"/>
                  </a:cubicBezTo>
                  <a:cubicBezTo>
                    <a:pt x="53" y="322"/>
                    <a:pt x="53" y="323"/>
                    <a:pt x="53" y="323"/>
                  </a:cubicBezTo>
                  <a:cubicBezTo>
                    <a:pt x="53" y="323"/>
                    <a:pt x="53" y="324"/>
                    <a:pt x="53" y="324"/>
                  </a:cubicBezTo>
                  <a:cubicBezTo>
                    <a:pt x="53" y="325"/>
                    <a:pt x="53" y="327"/>
                    <a:pt x="53" y="327"/>
                  </a:cubicBezTo>
                  <a:cubicBezTo>
                    <a:pt x="53" y="328"/>
                    <a:pt x="53" y="328"/>
                    <a:pt x="53" y="329"/>
                  </a:cubicBezTo>
                  <a:cubicBezTo>
                    <a:pt x="54" y="330"/>
                    <a:pt x="55" y="332"/>
                    <a:pt x="55" y="334"/>
                  </a:cubicBezTo>
                  <a:cubicBezTo>
                    <a:pt x="55" y="336"/>
                    <a:pt x="55" y="338"/>
                    <a:pt x="54" y="340"/>
                  </a:cubicBezTo>
                  <a:cubicBezTo>
                    <a:pt x="54" y="340"/>
                    <a:pt x="54" y="341"/>
                    <a:pt x="54" y="341"/>
                  </a:cubicBezTo>
                  <a:cubicBezTo>
                    <a:pt x="54" y="341"/>
                    <a:pt x="54" y="342"/>
                    <a:pt x="53" y="342"/>
                  </a:cubicBezTo>
                  <a:cubicBezTo>
                    <a:pt x="53" y="343"/>
                    <a:pt x="53" y="344"/>
                    <a:pt x="53" y="344"/>
                  </a:cubicBezTo>
                  <a:cubicBezTo>
                    <a:pt x="54" y="345"/>
                    <a:pt x="55" y="347"/>
                    <a:pt x="56" y="348"/>
                  </a:cubicBezTo>
                  <a:cubicBezTo>
                    <a:pt x="57" y="351"/>
                    <a:pt x="56" y="353"/>
                    <a:pt x="55" y="355"/>
                  </a:cubicBezTo>
                  <a:cubicBezTo>
                    <a:pt x="55" y="356"/>
                    <a:pt x="55" y="356"/>
                    <a:pt x="55" y="356"/>
                  </a:cubicBezTo>
                  <a:cubicBezTo>
                    <a:pt x="55" y="357"/>
                    <a:pt x="55" y="357"/>
                    <a:pt x="55" y="357"/>
                  </a:cubicBezTo>
                  <a:cubicBezTo>
                    <a:pt x="57" y="359"/>
                    <a:pt x="58" y="361"/>
                    <a:pt x="58" y="363"/>
                  </a:cubicBezTo>
                  <a:cubicBezTo>
                    <a:pt x="59" y="365"/>
                    <a:pt x="58" y="368"/>
                    <a:pt x="57" y="370"/>
                  </a:cubicBezTo>
                  <a:cubicBezTo>
                    <a:pt x="57" y="370"/>
                    <a:pt x="57" y="371"/>
                    <a:pt x="57" y="371"/>
                  </a:cubicBezTo>
                  <a:cubicBezTo>
                    <a:pt x="57" y="372"/>
                    <a:pt x="57" y="373"/>
                    <a:pt x="57" y="374"/>
                  </a:cubicBezTo>
                  <a:cubicBezTo>
                    <a:pt x="57" y="375"/>
                    <a:pt x="58" y="377"/>
                    <a:pt x="58" y="379"/>
                  </a:cubicBezTo>
                  <a:cubicBezTo>
                    <a:pt x="58" y="380"/>
                    <a:pt x="57" y="382"/>
                    <a:pt x="56" y="383"/>
                  </a:cubicBezTo>
                  <a:cubicBezTo>
                    <a:pt x="56" y="384"/>
                    <a:pt x="56" y="385"/>
                    <a:pt x="56" y="385"/>
                  </a:cubicBezTo>
                  <a:cubicBezTo>
                    <a:pt x="56" y="385"/>
                    <a:pt x="56" y="386"/>
                    <a:pt x="56" y="386"/>
                  </a:cubicBezTo>
                  <a:cubicBezTo>
                    <a:pt x="57" y="387"/>
                    <a:pt x="59" y="389"/>
                    <a:pt x="59" y="391"/>
                  </a:cubicBezTo>
                  <a:cubicBezTo>
                    <a:pt x="59" y="393"/>
                    <a:pt x="59" y="394"/>
                    <a:pt x="59" y="395"/>
                  </a:cubicBezTo>
                  <a:cubicBezTo>
                    <a:pt x="59" y="395"/>
                    <a:pt x="59" y="396"/>
                    <a:pt x="58" y="396"/>
                  </a:cubicBezTo>
                  <a:cubicBezTo>
                    <a:pt x="59" y="396"/>
                    <a:pt x="59" y="397"/>
                    <a:pt x="59" y="397"/>
                  </a:cubicBezTo>
                  <a:cubicBezTo>
                    <a:pt x="60" y="399"/>
                    <a:pt x="60" y="400"/>
                    <a:pt x="60" y="401"/>
                  </a:cubicBezTo>
                  <a:cubicBezTo>
                    <a:pt x="61" y="404"/>
                    <a:pt x="61" y="409"/>
                    <a:pt x="60" y="411"/>
                  </a:cubicBezTo>
                  <a:cubicBezTo>
                    <a:pt x="60" y="412"/>
                    <a:pt x="60" y="413"/>
                    <a:pt x="60" y="415"/>
                  </a:cubicBezTo>
                  <a:cubicBezTo>
                    <a:pt x="59" y="416"/>
                    <a:pt x="59" y="417"/>
                    <a:pt x="59" y="417"/>
                  </a:cubicBezTo>
                  <a:cubicBezTo>
                    <a:pt x="59" y="418"/>
                    <a:pt x="59" y="419"/>
                    <a:pt x="60" y="420"/>
                  </a:cubicBezTo>
                  <a:cubicBezTo>
                    <a:pt x="60" y="420"/>
                    <a:pt x="62" y="421"/>
                    <a:pt x="63" y="422"/>
                  </a:cubicBezTo>
                  <a:cubicBezTo>
                    <a:pt x="64" y="424"/>
                    <a:pt x="64" y="426"/>
                    <a:pt x="64" y="427"/>
                  </a:cubicBezTo>
                  <a:cubicBezTo>
                    <a:pt x="66" y="428"/>
                    <a:pt x="68" y="429"/>
                    <a:pt x="69" y="431"/>
                  </a:cubicBezTo>
                  <a:cubicBezTo>
                    <a:pt x="70" y="435"/>
                    <a:pt x="68" y="438"/>
                    <a:pt x="67" y="441"/>
                  </a:cubicBezTo>
                  <a:cubicBezTo>
                    <a:pt x="67" y="441"/>
                    <a:pt x="66" y="442"/>
                    <a:pt x="66" y="442"/>
                  </a:cubicBezTo>
                  <a:cubicBezTo>
                    <a:pt x="66" y="442"/>
                    <a:pt x="66" y="443"/>
                    <a:pt x="66" y="443"/>
                  </a:cubicBezTo>
                  <a:cubicBezTo>
                    <a:pt x="67" y="445"/>
                    <a:pt x="68" y="446"/>
                    <a:pt x="67" y="449"/>
                  </a:cubicBezTo>
                  <a:cubicBezTo>
                    <a:pt x="67" y="450"/>
                    <a:pt x="66" y="452"/>
                    <a:pt x="65" y="453"/>
                  </a:cubicBezTo>
                  <a:cubicBezTo>
                    <a:pt x="65" y="454"/>
                    <a:pt x="65" y="454"/>
                    <a:pt x="66" y="455"/>
                  </a:cubicBezTo>
                  <a:cubicBezTo>
                    <a:pt x="66" y="457"/>
                    <a:pt x="67" y="458"/>
                    <a:pt x="67" y="460"/>
                  </a:cubicBezTo>
                  <a:cubicBezTo>
                    <a:pt x="67" y="462"/>
                    <a:pt x="67" y="466"/>
                    <a:pt x="67" y="468"/>
                  </a:cubicBezTo>
                  <a:cubicBezTo>
                    <a:pt x="67" y="468"/>
                    <a:pt x="67" y="469"/>
                    <a:pt x="66" y="470"/>
                  </a:cubicBezTo>
                  <a:cubicBezTo>
                    <a:pt x="67" y="470"/>
                    <a:pt x="67" y="470"/>
                    <a:pt x="67" y="470"/>
                  </a:cubicBezTo>
                  <a:cubicBezTo>
                    <a:pt x="67" y="471"/>
                    <a:pt x="68" y="473"/>
                    <a:pt x="68" y="474"/>
                  </a:cubicBezTo>
                  <a:cubicBezTo>
                    <a:pt x="68" y="476"/>
                    <a:pt x="67" y="478"/>
                    <a:pt x="66" y="479"/>
                  </a:cubicBezTo>
                  <a:cubicBezTo>
                    <a:pt x="66" y="479"/>
                    <a:pt x="66" y="479"/>
                    <a:pt x="66" y="479"/>
                  </a:cubicBezTo>
                  <a:cubicBezTo>
                    <a:pt x="66" y="480"/>
                    <a:pt x="67" y="481"/>
                    <a:pt x="68" y="483"/>
                  </a:cubicBezTo>
                  <a:cubicBezTo>
                    <a:pt x="68" y="483"/>
                    <a:pt x="69" y="484"/>
                    <a:pt x="69" y="484"/>
                  </a:cubicBezTo>
                  <a:cubicBezTo>
                    <a:pt x="71" y="486"/>
                    <a:pt x="72" y="488"/>
                    <a:pt x="73" y="490"/>
                  </a:cubicBezTo>
                  <a:cubicBezTo>
                    <a:pt x="74" y="493"/>
                    <a:pt x="73" y="496"/>
                    <a:pt x="73" y="498"/>
                  </a:cubicBezTo>
                  <a:cubicBezTo>
                    <a:pt x="73" y="500"/>
                    <a:pt x="73" y="502"/>
                    <a:pt x="73" y="502"/>
                  </a:cubicBezTo>
                  <a:cubicBezTo>
                    <a:pt x="73" y="503"/>
                    <a:pt x="74" y="505"/>
                    <a:pt x="74" y="507"/>
                  </a:cubicBezTo>
                  <a:cubicBezTo>
                    <a:pt x="75" y="508"/>
                    <a:pt x="76" y="510"/>
                    <a:pt x="76" y="511"/>
                  </a:cubicBezTo>
                  <a:cubicBezTo>
                    <a:pt x="76" y="512"/>
                    <a:pt x="77" y="513"/>
                    <a:pt x="77" y="514"/>
                  </a:cubicBezTo>
                  <a:cubicBezTo>
                    <a:pt x="77" y="514"/>
                    <a:pt x="77" y="515"/>
                    <a:pt x="77" y="515"/>
                  </a:cubicBezTo>
                  <a:cubicBezTo>
                    <a:pt x="77" y="515"/>
                    <a:pt x="78" y="516"/>
                    <a:pt x="78" y="516"/>
                  </a:cubicBezTo>
                  <a:cubicBezTo>
                    <a:pt x="79" y="517"/>
                    <a:pt x="80" y="518"/>
                    <a:pt x="80" y="519"/>
                  </a:cubicBezTo>
                  <a:cubicBezTo>
                    <a:pt x="81" y="520"/>
                    <a:pt x="81" y="521"/>
                    <a:pt x="82" y="523"/>
                  </a:cubicBezTo>
                  <a:cubicBezTo>
                    <a:pt x="82" y="523"/>
                    <a:pt x="83" y="525"/>
                    <a:pt x="83" y="525"/>
                  </a:cubicBezTo>
                  <a:cubicBezTo>
                    <a:pt x="83" y="525"/>
                    <a:pt x="84" y="526"/>
                    <a:pt x="84" y="526"/>
                  </a:cubicBezTo>
                  <a:cubicBezTo>
                    <a:pt x="85" y="526"/>
                    <a:pt x="86" y="527"/>
                    <a:pt x="87" y="528"/>
                  </a:cubicBezTo>
                  <a:cubicBezTo>
                    <a:pt x="88" y="529"/>
                    <a:pt x="91" y="533"/>
                    <a:pt x="91" y="536"/>
                  </a:cubicBezTo>
                  <a:cubicBezTo>
                    <a:pt x="92" y="538"/>
                    <a:pt x="92" y="541"/>
                    <a:pt x="92" y="543"/>
                  </a:cubicBezTo>
                  <a:cubicBezTo>
                    <a:pt x="92" y="544"/>
                    <a:pt x="92" y="545"/>
                    <a:pt x="92" y="546"/>
                  </a:cubicBezTo>
                  <a:cubicBezTo>
                    <a:pt x="92" y="546"/>
                    <a:pt x="92" y="546"/>
                    <a:pt x="92" y="546"/>
                  </a:cubicBezTo>
                  <a:cubicBezTo>
                    <a:pt x="92" y="549"/>
                    <a:pt x="92" y="554"/>
                    <a:pt x="92" y="556"/>
                  </a:cubicBezTo>
                  <a:cubicBezTo>
                    <a:pt x="93" y="557"/>
                    <a:pt x="94" y="559"/>
                    <a:pt x="94" y="561"/>
                  </a:cubicBezTo>
                  <a:cubicBezTo>
                    <a:pt x="95" y="562"/>
                    <a:pt x="96" y="564"/>
                    <a:pt x="96" y="565"/>
                  </a:cubicBezTo>
                  <a:cubicBezTo>
                    <a:pt x="97" y="569"/>
                    <a:pt x="98" y="573"/>
                    <a:pt x="98" y="575"/>
                  </a:cubicBezTo>
                  <a:cubicBezTo>
                    <a:pt x="99" y="578"/>
                    <a:pt x="98" y="583"/>
                    <a:pt x="98" y="585"/>
                  </a:cubicBezTo>
                  <a:cubicBezTo>
                    <a:pt x="98" y="586"/>
                    <a:pt x="97" y="587"/>
                    <a:pt x="96" y="589"/>
                  </a:cubicBezTo>
                  <a:cubicBezTo>
                    <a:pt x="96" y="589"/>
                    <a:pt x="96" y="590"/>
                    <a:pt x="96" y="591"/>
                  </a:cubicBezTo>
                  <a:cubicBezTo>
                    <a:pt x="96" y="592"/>
                    <a:pt x="96" y="594"/>
                    <a:pt x="96" y="595"/>
                  </a:cubicBezTo>
                  <a:cubicBezTo>
                    <a:pt x="96" y="596"/>
                    <a:pt x="97" y="597"/>
                    <a:pt x="97" y="598"/>
                  </a:cubicBezTo>
                  <a:cubicBezTo>
                    <a:pt x="97" y="599"/>
                    <a:pt x="97" y="604"/>
                    <a:pt x="98" y="607"/>
                  </a:cubicBezTo>
                  <a:cubicBezTo>
                    <a:pt x="98" y="609"/>
                    <a:pt x="98" y="609"/>
                    <a:pt x="98" y="609"/>
                  </a:cubicBezTo>
                  <a:cubicBezTo>
                    <a:pt x="99" y="611"/>
                    <a:pt x="99" y="614"/>
                    <a:pt x="99" y="616"/>
                  </a:cubicBezTo>
                  <a:cubicBezTo>
                    <a:pt x="99" y="620"/>
                    <a:pt x="97" y="624"/>
                    <a:pt x="95" y="626"/>
                  </a:cubicBezTo>
                  <a:cubicBezTo>
                    <a:pt x="95" y="628"/>
                    <a:pt x="94" y="629"/>
                    <a:pt x="93" y="630"/>
                  </a:cubicBezTo>
                  <a:cubicBezTo>
                    <a:pt x="92" y="630"/>
                    <a:pt x="92" y="631"/>
                    <a:pt x="91" y="631"/>
                  </a:cubicBezTo>
                  <a:cubicBezTo>
                    <a:pt x="91" y="632"/>
                    <a:pt x="91" y="632"/>
                    <a:pt x="91" y="633"/>
                  </a:cubicBezTo>
                  <a:cubicBezTo>
                    <a:pt x="91" y="635"/>
                    <a:pt x="90" y="636"/>
                    <a:pt x="89" y="638"/>
                  </a:cubicBezTo>
                  <a:cubicBezTo>
                    <a:pt x="89" y="639"/>
                    <a:pt x="87" y="642"/>
                    <a:pt x="85" y="643"/>
                  </a:cubicBezTo>
                  <a:cubicBezTo>
                    <a:pt x="83" y="644"/>
                    <a:pt x="82" y="644"/>
                    <a:pt x="80" y="645"/>
                  </a:cubicBezTo>
                  <a:cubicBezTo>
                    <a:pt x="80" y="645"/>
                    <a:pt x="80" y="645"/>
                    <a:pt x="79" y="645"/>
                  </a:cubicBezTo>
                  <a:cubicBezTo>
                    <a:pt x="79" y="645"/>
                    <a:pt x="77" y="647"/>
                    <a:pt x="76" y="648"/>
                  </a:cubicBezTo>
                  <a:cubicBezTo>
                    <a:pt x="76" y="648"/>
                    <a:pt x="75" y="649"/>
                    <a:pt x="75" y="649"/>
                  </a:cubicBezTo>
                  <a:cubicBezTo>
                    <a:pt x="74" y="650"/>
                    <a:pt x="71" y="653"/>
                    <a:pt x="70" y="654"/>
                  </a:cubicBezTo>
                  <a:cubicBezTo>
                    <a:pt x="69" y="655"/>
                    <a:pt x="69" y="655"/>
                    <a:pt x="68" y="656"/>
                  </a:cubicBezTo>
                  <a:cubicBezTo>
                    <a:pt x="67" y="656"/>
                    <a:pt x="66" y="657"/>
                    <a:pt x="66" y="658"/>
                  </a:cubicBezTo>
                  <a:cubicBezTo>
                    <a:pt x="66" y="659"/>
                    <a:pt x="66" y="661"/>
                    <a:pt x="66" y="662"/>
                  </a:cubicBezTo>
                  <a:cubicBezTo>
                    <a:pt x="66" y="662"/>
                    <a:pt x="67" y="663"/>
                    <a:pt x="68" y="664"/>
                  </a:cubicBezTo>
                  <a:cubicBezTo>
                    <a:pt x="68" y="664"/>
                    <a:pt x="68" y="664"/>
                    <a:pt x="68" y="664"/>
                  </a:cubicBezTo>
                  <a:cubicBezTo>
                    <a:pt x="68" y="665"/>
                    <a:pt x="69" y="666"/>
                    <a:pt x="70" y="667"/>
                  </a:cubicBezTo>
                  <a:cubicBezTo>
                    <a:pt x="71" y="668"/>
                    <a:pt x="72" y="669"/>
                    <a:pt x="73" y="670"/>
                  </a:cubicBezTo>
                  <a:cubicBezTo>
                    <a:pt x="74" y="672"/>
                    <a:pt x="76" y="675"/>
                    <a:pt x="77" y="677"/>
                  </a:cubicBezTo>
                  <a:cubicBezTo>
                    <a:pt x="78" y="678"/>
                    <a:pt x="78" y="680"/>
                    <a:pt x="79" y="681"/>
                  </a:cubicBezTo>
                  <a:cubicBezTo>
                    <a:pt x="79" y="682"/>
                    <a:pt x="79" y="683"/>
                    <a:pt x="80" y="684"/>
                  </a:cubicBezTo>
                  <a:cubicBezTo>
                    <a:pt x="80" y="685"/>
                    <a:pt x="83" y="688"/>
                    <a:pt x="84" y="689"/>
                  </a:cubicBezTo>
                  <a:cubicBezTo>
                    <a:pt x="84" y="690"/>
                    <a:pt x="85" y="691"/>
                    <a:pt x="85" y="691"/>
                  </a:cubicBezTo>
                  <a:cubicBezTo>
                    <a:pt x="86" y="691"/>
                    <a:pt x="87" y="691"/>
                    <a:pt x="87" y="691"/>
                  </a:cubicBezTo>
                  <a:cubicBezTo>
                    <a:pt x="88" y="691"/>
                    <a:pt x="90" y="690"/>
                    <a:pt x="91" y="690"/>
                  </a:cubicBezTo>
                  <a:cubicBezTo>
                    <a:pt x="92" y="690"/>
                    <a:pt x="93" y="691"/>
                    <a:pt x="93" y="691"/>
                  </a:cubicBezTo>
                  <a:cubicBezTo>
                    <a:pt x="95" y="691"/>
                    <a:pt x="96" y="692"/>
                    <a:pt x="97" y="693"/>
                  </a:cubicBezTo>
                  <a:cubicBezTo>
                    <a:pt x="97" y="693"/>
                    <a:pt x="97" y="693"/>
                    <a:pt x="98" y="693"/>
                  </a:cubicBezTo>
                  <a:cubicBezTo>
                    <a:pt x="98" y="693"/>
                    <a:pt x="99" y="694"/>
                    <a:pt x="99" y="694"/>
                  </a:cubicBezTo>
                  <a:cubicBezTo>
                    <a:pt x="101" y="695"/>
                    <a:pt x="103" y="695"/>
                    <a:pt x="104" y="696"/>
                  </a:cubicBezTo>
                  <a:cubicBezTo>
                    <a:pt x="106" y="698"/>
                    <a:pt x="109" y="700"/>
                    <a:pt x="110" y="70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5" name="Freeform 54">
              <a:extLst>
                <a:ext uri="{FF2B5EF4-FFF2-40B4-BE49-F238E27FC236}">
                  <a16:creationId xmlns:a16="http://schemas.microsoft.com/office/drawing/2014/main" id="{A6F6357A-7A6C-4338-9E1B-C24DE199BF22}"/>
                </a:ext>
              </a:extLst>
            </p:cNvPr>
            <p:cNvSpPr>
              <a:spLocks/>
            </p:cNvSpPr>
            <p:nvPr/>
          </p:nvSpPr>
          <p:spPr bwMode="auto">
            <a:xfrm>
              <a:off x="3879848" y="2287590"/>
              <a:ext cx="612775" cy="650875"/>
            </a:xfrm>
            <a:custGeom>
              <a:avLst/>
              <a:gdLst>
                <a:gd name="T0" fmla="*/ 708 w 726"/>
                <a:gd name="T1" fmla="*/ 251 h 772"/>
                <a:gd name="T2" fmla="*/ 694 w 726"/>
                <a:gd name="T3" fmla="*/ 268 h 772"/>
                <a:gd name="T4" fmla="*/ 681 w 726"/>
                <a:gd name="T5" fmla="*/ 303 h 772"/>
                <a:gd name="T6" fmla="*/ 675 w 726"/>
                <a:gd name="T7" fmla="*/ 314 h 772"/>
                <a:gd name="T8" fmla="*/ 644 w 726"/>
                <a:gd name="T9" fmla="*/ 353 h 772"/>
                <a:gd name="T10" fmla="*/ 614 w 726"/>
                <a:gd name="T11" fmla="*/ 382 h 772"/>
                <a:gd name="T12" fmla="*/ 617 w 726"/>
                <a:gd name="T13" fmla="*/ 343 h 772"/>
                <a:gd name="T14" fmla="*/ 631 w 726"/>
                <a:gd name="T15" fmla="*/ 307 h 772"/>
                <a:gd name="T16" fmla="*/ 647 w 726"/>
                <a:gd name="T17" fmla="*/ 278 h 772"/>
                <a:gd name="T18" fmla="*/ 639 w 726"/>
                <a:gd name="T19" fmla="*/ 237 h 772"/>
                <a:gd name="T20" fmla="*/ 611 w 726"/>
                <a:gd name="T21" fmla="*/ 235 h 772"/>
                <a:gd name="T22" fmla="*/ 619 w 726"/>
                <a:gd name="T23" fmla="*/ 192 h 772"/>
                <a:gd name="T24" fmla="*/ 589 w 726"/>
                <a:gd name="T25" fmla="*/ 168 h 772"/>
                <a:gd name="T26" fmla="*/ 572 w 726"/>
                <a:gd name="T27" fmla="*/ 146 h 772"/>
                <a:gd name="T28" fmla="*/ 527 w 726"/>
                <a:gd name="T29" fmla="*/ 137 h 772"/>
                <a:gd name="T30" fmla="*/ 488 w 726"/>
                <a:gd name="T31" fmla="*/ 137 h 772"/>
                <a:gd name="T32" fmla="*/ 312 w 726"/>
                <a:gd name="T33" fmla="*/ 82 h 772"/>
                <a:gd name="T34" fmla="*/ 281 w 726"/>
                <a:gd name="T35" fmla="*/ 64 h 772"/>
                <a:gd name="T36" fmla="*/ 244 w 726"/>
                <a:gd name="T37" fmla="*/ 47 h 772"/>
                <a:gd name="T38" fmla="*/ 218 w 726"/>
                <a:gd name="T39" fmla="*/ 62 h 772"/>
                <a:gd name="T40" fmla="*/ 230 w 726"/>
                <a:gd name="T41" fmla="*/ 24 h 772"/>
                <a:gd name="T42" fmla="*/ 214 w 726"/>
                <a:gd name="T43" fmla="*/ 7 h 772"/>
                <a:gd name="T44" fmla="*/ 189 w 726"/>
                <a:gd name="T45" fmla="*/ 20 h 772"/>
                <a:gd name="T46" fmla="*/ 157 w 726"/>
                <a:gd name="T47" fmla="*/ 36 h 772"/>
                <a:gd name="T48" fmla="*/ 103 w 726"/>
                <a:gd name="T49" fmla="*/ 59 h 772"/>
                <a:gd name="T50" fmla="*/ 74 w 726"/>
                <a:gd name="T51" fmla="*/ 57 h 772"/>
                <a:gd name="T52" fmla="*/ 61 w 726"/>
                <a:gd name="T53" fmla="*/ 176 h 772"/>
                <a:gd name="T54" fmla="*/ 39 w 726"/>
                <a:gd name="T55" fmla="*/ 195 h 772"/>
                <a:gd name="T56" fmla="*/ 13 w 726"/>
                <a:gd name="T57" fmla="*/ 220 h 772"/>
                <a:gd name="T58" fmla="*/ 0 w 726"/>
                <a:gd name="T59" fmla="*/ 243 h 772"/>
                <a:gd name="T60" fmla="*/ 11 w 726"/>
                <a:gd name="T61" fmla="*/ 257 h 772"/>
                <a:gd name="T62" fmla="*/ 26 w 726"/>
                <a:gd name="T63" fmla="*/ 275 h 772"/>
                <a:gd name="T64" fmla="*/ 24 w 726"/>
                <a:gd name="T65" fmla="*/ 311 h 772"/>
                <a:gd name="T66" fmla="*/ 24 w 726"/>
                <a:gd name="T67" fmla="*/ 347 h 772"/>
                <a:gd name="T68" fmla="*/ 24 w 726"/>
                <a:gd name="T69" fmla="*/ 365 h 772"/>
                <a:gd name="T70" fmla="*/ 23 w 726"/>
                <a:gd name="T71" fmla="*/ 403 h 772"/>
                <a:gd name="T72" fmla="*/ 45 w 726"/>
                <a:gd name="T73" fmla="*/ 422 h 772"/>
                <a:gd name="T74" fmla="*/ 71 w 726"/>
                <a:gd name="T75" fmla="*/ 431 h 772"/>
                <a:gd name="T76" fmla="*/ 95 w 726"/>
                <a:gd name="T77" fmla="*/ 451 h 772"/>
                <a:gd name="T78" fmla="*/ 139 w 726"/>
                <a:gd name="T79" fmla="*/ 472 h 772"/>
                <a:gd name="T80" fmla="*/ 154 w 726"/>
                <a:gd name="T81" fmla="*/ 494 h 772"/>
                <a:gd name="T82" fmla="*/ 181 w 726"/>
                <a:gd name="T83" fmla="*/ 515 h 772"/>
                <a:gd name="T84" fmla="*/ 217 w 726"/>
                <a:gd name="T85" fmla="*/ 536 h 772"/>
                <a:gd name="T86" fmla="*/ 229 w 726"/>
                <a:gd name="T87" fmla="*/ 570 h 772"/>
                <a:gd name="T88" fmla="*/ 234 w 726"/>
                <a:gd name="T89" fmla="*/ 598 h 772"/>
                <a:gd name="T90" fmla="*/ 241 w 726"/>
                <a:gd name="T91" fmla="*/ 617 h 772"/>
                <a:gd name="T92" fmla="*/ 260 w 726"/>
                <a:gd name="T93" fmla="*/ 655 h 772"/>
                <a:gd name="T94" fmla="*/ 255 w 726"/>
                <a:gd name="T95" fmla="*/ 696 h 772"/>
                <a:gd name="T96" fmla="*/ 268 w 726"/>
                <a:gd name="T97" fmla="*/ 732 h 772"/>
                <a:gd name="T98" fmla="*/ 323 w 726"/>
                <a:gd name="T99" fmla="*/ 760 h 772"/>
                <a:gd name="T100" fmla="*/ 680 w 726"/>
                <a:gd name="T101" fmla="*/ 708 h 772"/>
                <a:gd name="T102" fmla="*/ 670 w 726"/>
                <a:gd name="T103" fmla="*/ 659 h 772"/>
                <a:gd name="T104" fmla="*/ 660 w 726"/>
                <a:gd name="T105" fmla="*/ 619 h 772"/>
                <a:gd name="T106" fmla="*/ 665 w 726"/>
                <a:gd name="T107" fmla="*/ 560 h 772"/>
                <a:gd name="T108" fmla="*/ 662 w 726"/>
                <a:gd name="T109" fmla="*/ 499 h 772"/>
                <a:gd name="T110" fmla="*/ 680 w 726"/>
                <a:gd name="T111" fmla="*/ 442 h 772"/>
                <a:gd name="T112" fmla="*/ 681 w 726"/>
                <a:gd name="T113" fmla="*/ 365 h 772"/>
                <a:gd name="T114" fmla="*/ 699 w 726"/>
                <a:gd name="T115" fmla="*/ 317 h 772"/>
                <a:gd name="T116" fmla="*/ 708 w 726"/>
                <a:gd name="T117" fmla="*/ 288 h 772"/>
                <a:gd name="T118" fmla="*/ 716 w 726"/>
                <a:gd name="T119" fmla="*/ 253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6" h="772">
                  <a:moveTo>
                    <a:pt x="726" y="238"/>
                  </a:moveTo>
                  <a:cubicBezTo>
                    <a:pt x="726" y="237"/>
                    <a:pt x="723" y="235"/>
                    <a:pt x="722" y="235"/>
                  </a:cubicBezTo>
                  <a:cubicBezTo>
                    <a:pt x="721" y="235"/>
                    <a:pt x="719" y="236"/>
                    <a:pt x="717" y="236"/>
                  </a:cubicBezTo>
                  <a:cubicBezTo>
                    <a:pt x="717" y="236"/>
                    <a:pt x="715" y="236"/>
                    <a:pt x="714" y="236"/>
                  </a:cubicBezTo>
                  <a:cubicBezTo>
                    <a:pt x="713" y="237"/>
                    <a:pt x="713" y="239"/>
                    <a:pt x="712" y="239"/>
                  </a:cubicBezTo>
                  <a:cubicBezTo>
                    <a:pt x="711" y="240"/>
                    <a:pt x="710" y="241"/>
                    <a:pt x="710" y="241"/>
                  </a:cubicBezTo>
                  <a:cubicBezTo>
                    <a:pt x="709" y="242"/>
                    <a:pt x="707" y="242"/>
                    <a:pt x="706" y="243"/>
                  </a:cubicBezTo>
                  <a:cubicBezTo>
                    <a:pt x="706" y="244"/>
                    <a:pt x="706" y="246"/>
                    <a:pt x="706" y="247"/>
                  </a:cubicBezTo>
                  <a:cubicBezTo>
                    <a:pt x="706" y="248"/>
                    <a:pt x="708" y="250"/>
                    <a:pt x="708" y="251"/>
                  </a:cubicBezTo>
                  <a:cubicBezTo>
                    <a:pt x="708" y="252"/>
                    <a:pt x="708" y="254"/>
                    <a:pt x="707" y="254"/>
                  </a:cubicBezTo>
                  <a:cubicBezTo>
                    <a:pt x="707" y="255"/>
                    <a:pt x="705" y="254"/>
                    <a:pt x="704" y="255"/>
                  </a:cubicBezTo>
                  <a:cubicBezTo>
                    <a:pt x="704" y="255"/>
                    <a:pt x="703" y="256"/>
                    <a:pt x="702" y="257"/>
                  </a:cubicBezTo>
                  <a:cubicBezTo>
                    <a:pt x="702" y="257"/>
                    <a:pt x="701" y="258"/>
                    <a:pt x="700" y="259"/>
                  </a:cubicBezTo>
                  <a:cubicBezTo>
                    <a:pt x="700" y="259"/>
                    <a:pt x="699" y="260"/>
                    <a:pt x="698" y="260"/>
                  </a:cubicBezTo>
                  <a:cubicBezTo>
                    <a:pt x="697" y="260"/>
                    <a:pt x="696" y="258"/>
                    <a:pt x="695" y="259"/>
                  </a:cubicBezTo>
                  <a:cubicBezTo>
                    <a:pt x="694" y="259"/>
                    <a:pt x="694" y="260"/>
                    <a:pt x="694" y="261"/>
                  </a:cubicBezTo>
                  <a:cubicBezTo>
                    <a:pt x="694" y="262"/>
                    <a:pt x="694" y="264"/>
                    <a:pt x="694" y="265"/>
                  </a:cubicBezTo>
                  <a:cubicBezTo>
                    <a:pt x="694" y="265"/>
                    <a:pt x="694" y="267"/>
                    <a:pt x="694" y="268"/>
                  </a:cubicBezTo>
                  <a:cubicBezTo>
                    <a:pt x="694" y="269"/>
                    <a:pt x="692" y="270"/>
                    <a:pt x="692" y="271"/>
                  </a:cubicBezTo>
                  <a:cubicBezTo>
                    <a:pt x="692" y="272"/>
                    <a:pt x="692" y="275"/>
                    <a:pt x="691" y="276"/>
                  </a:cubicBezTo>
                  <a:cubicBezTo>
                    <a:pt x="691" y="277"/>
                    <a:pt x="689" y="279"/>
                    <a:pt x="688" y="281"/>
                  </a:cubicBezTo>
                  <a:cubicBezTo>
                    <a:pt x="688" y="281"/>
                    <a:pt x="688" y="282"/>
                    <a:pt x="687" y="283"/>
                  </a:cubicBezTo>
                  <a:cubicBezTo>
                    <a:pt x="687" y="284"/>
                    <a:pt x="686" y="286"/>
                    <a:pt x="686" y="287"/>
                  </a:cubicBezTo>
                  <a:cubicBezTo>
                    <a:pt x="685" y="288"/>
                    <a:pt x="685" y="290"/>
                    <a:pt x="685" y="291"/>
                  </a:cubicBezTo>
                  <a:cubicBezTo>
                    <a:pt x="684" y="291"/>
                    <a:pt x="683" y="292"/>
                    <a:pt x="683" y="293"/>
                  </a:cubicBezTo>
                  <a:cubicBezTo>
                    <a:pt x="682" y="294"/>
                    <a:pt x="682" y="297"/>
                    <a:pt x="681" y="298"/>
                  </a:cubicBezTo>
                  <a:cubicBezTo>
                    <a:pt x="681" y="299"/>
                    <a:pt x="681" y="302"/>
                    <a:pt x="681" y="303"/>
                  </a:cubicBezTo>
                  <a:cubicBezTo>
                    <a:pt x="680" y="304"/>
                    <a:pt x="680" y="305"/>
                    <a:pt x="680" y="306"/>
                  </a:cubicBezTo>
                  <a:cubicBezTo>
                    <a:pt x="679" y="306"/>
                    <a:pt x="680" y="308"/>
                    <a:pt x="681" y="308"/>
                  </a:cubicBezTo>
                  <a:cubicBezTo>
                    <a:pt x="681" y="309"/>
                    <a:pt x="683" y="310"/>
                    <a:pt x="683" y="310"/>
                  </a:cubicBezTo>
                  <a:cubicBezTo>
                    <a:pt x="683" y="311"/>
                    <a:pt x="684" y="314"/>
                    <a:pt x="684" y="315"/>
                  </a:cubicBezTo>
                  <a:cubicBezTo>
                    <a:pt x="684" y="315"/>
                    <a:pt x="684" y="317"/>
                    <a:pt x="684" y="318"/>
                  </a:cubicBezTo>
                  <a:cubicBezTo>
                    <a:pt x="683" y="318"/>
                    <a:pt x="681" y="318"/>
                    <a:pt x="681" y="318"/>
                  </a:cubicBezTo>
                  <a:cubicBezTo>
                    <a:pt x="680" y="318"/>
                    <a:pt x="679" y="317"/>
                    <a:pt x="679" y="317"/>
                  </a:cubicBezTo>
                  <a:cubicBezTo>
                    <a:pt x="678" y="316"/>
                    <a:pt x="678" y="314"/>
                    <a:pt x="677" y="313"/>
                  </a:cubicBezTo>
                  <a:cubicBezTo>
                    <a:pt x="677" y="313"/>
                    <a:pt x="676" y="313"/>
                    <a:pt x="675" y="314"/>
                  </a:cubicBezTo>
                  <a:cubicBezTo>
                    <a:pt x="674" y="314"/>
                    <a:pt x="673" y="317"/>
                    <a:pt x="672" y="318"/>
                  </a:cubicBezTo>
                  <a:cubicBezTo>
                    <a:pt x="671" y="319"/>
                    <a:pt x="669" y="319"/>
                    <a:pt x="668" y="319"/>
                  </a:cubicBezTo>
                  <a:cubicBezTo>
                    <a:pt x="667" y="319"/>
                    <a:pt x="665" y="320"/>
                    <a:pt x="665" y="321"/>
                  </a:cubicBezTo>
                  <a:cubicBezTo>
                    <a:pt x="663" y="321"/>
                    <a:pt x="661" y="321"/>
                    <a:pt x="660" y="322"/>
                  </a:cubicBezTo>
                  <a:cubicBezTo>
                    <a:pt x="658" y="322"/>
                    <a:pt x="656" y="325"/>
                    <a:pt x="655" y="326"/>
                  </a:cubicBezTo>
                  <a:cubicBezTo>
                    <a:pt x="654" y="327"/>
                    <a:pt x="652" y="330"/>
                    <a:pt x="651" y="331"/>
                  </a:cubicBezTo>
                  <a:cubicBezTo>
                    <a:pt x="649" y="334"/>
                    <a:pt x="647" y="339"/>
                    <a:pt x="646" y="341"/>
                  </a:cubicBezTo>
                  <a:cubicBezTo>
                    <a:pt x="646" y="342"/>
                    <a:pt x="645" y="345"/>
                    <a:pt x="645" y="346"/>
                  </a:cubicBezTo>
                  <a:cubicBezTo>
                    <a:pt x="644" y="348"/>
                    <a:pt x="644" y="351"/>
                    <a:pt x="644" y="353"/>
                  </a:cubicBezTo>
                  <a:cubicBezTo>
                    <a:pt x="644" y="354"/>
                    <a:pt x="643" y="357"/>
                    <a:pt x="642" y="358"/>
                  </a:cubicBezTo>
                  <a:cubicBezTo>
                    <a:pt x="642" y="359"/>
                    <a:pt x="641" y="360"/>
                    <a:pt x="640" y="361"/>
                  </a:cubicBezTo>
                  <a:cubicBezTo>
                    <a:pt x="638" y="362"/>
                    <a:pt x="635" y="363"/>
                    <a:pt x="634" y="363"/>
                  </a:cubicBezTo>
                  <a:cubicBezTo>
                    <a:pt x="633" y="364"/>
                    <a:pt x="630" y="366"/>
                    <a:pt x="629" y="367"/>
                  </a:cubicBezTo>
                  <a:cubicBezTo>
                    <a:pt x="628" y="368"/>
                    <a:pt x="627" y="370"/>
                    <a:pt x="626" y="371"/>
                  </a:cubicBezTo>
                  <a:cubicBezTo>
                    <a:pt x="626" y="372"/>
                    <a:pt x="626" y="375"/>
                    <a:pt x="625" y="376"/>
                  </a:cubicBezTo>
                  <a:cubicBezTo>
                    <a:pt x="625" y="378"/>
                    <a:pt x="624" y="381"/>
                    <a:pt x="623" y="382"/>
                  </a:cubicBezTo>
                  <a:cubicBezTo>
                    <a:pt x="622" y="383"/>
                    <a:pt x="620" y="384"/>
                    <a:pt x="619" y="384"/>
                  </a:cubicBezTo>
                  <a:cubicBezTo>
                    <a:pt x="618" y="384"/>
                    <a:pt x="616" y="382"/>
                    <a:pt x="614" y="382"/>
                  </a:cubicBezTo>
                  <a:cubicBezTo>
                    <a:pt x="614" y="381"/>
                    <a:pt x="612" y="381"/>
                    <a:pt x="612" y="381"/>
                  </a:cubicBezTo>
                  <a:cubicBezTo>
                    <a:pt x="611" y="380"/>
                    <a:pt x="609" y="379"/>
                    <a:pt x="609" y="377"/>
                  </a:cubicBezTo>
                  <a:cubicBezTo>
                    <a:pt x="608" y="376"/>
                    <a:pt x="610" y="374"/>
                    <a:pt x="611" y="373"/>
                  </a:cubicBezTo>
                  <a:cubicBezTo>
                    <a:pt x="612" y="373"/>
                    <a:pt x="613" y="371"/>
                    <a:pt x="614" y="370"/>
                  </a:cubicBezTo>
                  <a:cubicBezTo>
                    <a:pt x="614" y="369"/>
                    <a:pt x="612" y="367"/>
                    <a:pt x="612" y="366"/>
                  </a:cubicBezTo>
                  <a:cubicBezTo>
                    <a:pt x="612" y="364"/>
                    <a:pt x="614" y="360"/>
                    <a:pt x="614" y="358"/>
                  </a:cubicBezTo>
                  <a:cubicBezTo>
                    <a:pt x="614" y="357"/>
                    <a:pt x="614" y="354"/>
                    <a:pt x="614" y="353"/>
                  </a:cubicBezTo>
                  <a:cubicBezTo>
                    <a:pt x="614" y="351"/>
                    <a:pt x="614" y="348"/>
                    <a:pt x="614" y="347"/>
                  </a:cubicBezTo>
                  <a:cubicBezTo>
                    <a:pt x="615" y="346"/>
                    <a:pt x="616" y="344"/>
                    <a:pt x="617" y="343"/>
                  </a:cubicBezTo>
                  <a:cubicBezTo>
                    <a:pt x="617" y="342"/>
                    <a:pt x="619" y="340"/>
                    <a:pt x="619" y="339"/>
                  </a:cubicBezTo>
                  <a:cubicBezTo>
                    <a:pt x="620" y="338"/>
                    <a:pt x="619" y="335"/>
                    <a:pt x="620" y="334"/>
                  </a:cubicBezTo>
                  <a:cubicBezTo>
                    <a:pt x="620" y="333"/>
                    <a:pt x="622" y="331"/>
                    <a:pt x="622" y="329"/>
                  </a:cubicBezTo>
                  <a:cubicBezTo>
                    <a:pt x="623" y="329"/>
                    <a:pt x="624" y="328"/>
                    <a:pt x="624" y="327"/>
                  </a:cubicBezTo>
                  <a:cubicBezTo>
                    <a:pt x="625" y="326"/>
                    <a:pt x="625" y="323"/>
                    <a:pt x="626" y="322"/>
                  </a:cubicBezTo>
                  <a:cubicBezTo>
                    <a:pt x="626" y="321"/>
                    <a:pt x="629" y="319"/>
                    <a:pt x="628" y="317"/>
                  </a:cubicBezTo>
                  <a:cubicBezTo>
                    <a:pt x="628" y="316"/>
                    <a:pt x="626" y="316"/>
                    <a:pt x="626" y="316"/>
                  </a:cubicBezTo>
                  <a:cubicBezTo>
                    <a:pt x="625" y="314"/>
                    <a:pt x="626" y="312"/>
                    <a:pt x="626" y="311"/>
                  </a:cubicBezTo>
                  <a:cubicBezTo>
                    <a:pt x="627" y="309"/>
                    <a:pt x="629" y="308"/>
                    <a:pt x="631" y="307"/>
                  </a:cubicBezTo>
                  <a:cubicBezTo>
                    <a:pt x="632" y="306"/>
                    <a:pt x="634" y="304"/>
                    <a:pt x="635" y="304"/>
                  </a:cubicBezTo>
                  <a:cubicBezTo>
                    <a:pt x="636" y="303"/>
                    <a:pt x="639" y="303"/>
                    <a:pt x="640" y="302"/>
                  </a:cubicBezTo>
                  <a:cubicBezTo>
                    <a:pt x="641" y="302"/>
                    <a:pt x="645" y="302"/>
                    <a:pt x="646" y="301"/>
                  </a:cubicBezTo>
                  <a:cubicBezTo>
                    <a:pt x="647" y="301"/>
                    <a:pt x="648" y="300"/>
                    <a:pt x="648" y="299"/>
                  </a:cubicBezTo>
                  <a:cubicBezTo>
                    <a:pt x="649" y="298"/>
                    <a:pt x="650" y="297"/>
                    <a:pt x="650" y="296"/>
                  </a:cubicBezTo>
                  <a:cubicBezTo>
                    <a:pt x="650" y="294"/>
                    <a:pt x="649" y="291"/>
                    <a:pt x="650" y="289"/>
                  </a:cubicBezTo>
                  <a:cubicBezTo>
                    <a:pt x="650" y="288"/>
                    <a:pt x="651" y="285"/>
                    <a:pt x="651" y="284"/>
                  </a:cubicBezTo>
                  <a:cubicBezTo>
                    <a:pt x="651" y="283"/>
                    <a:pt x="651" y="280"/>
                    <a:pt x="651" y="279"/>
                  </a:cubicBezTo>
                  <a:cubicBezTo>
                    <a:pt x="649" y="279"/>
                    <a:pt x="648" y="279"/>
                    <a:pt x="647" y="278"/>
                  </a:cubicBezTo>
                  <a:cubicBezTo>
                    <a:pt x="645" y="278"/>
                    <a:pt x="642" y="277"/>
                    <a:pt x="641" y="276"/>
                  </a:cubicBezTo>
                  <a:cubicBezTo>
                    <a:pt x="641" y="275"/>
                    <a:pt x="641" y="274"/>
                    <a:pt x="641" y="273"/>
                  </a:cubicBezTo>
                  <a:cubicBezTo>
                    <a:pt x="640" y="272"/>
                    <a:pt x="638" y="271"/>
                    <a:pt x="637" y="270"/>
                  </a:cubicBezTo>
                  <a:cubicBezTo>
                    <a:pt x="636" y="269"/>
                    <a:pt x="634" y="268"/>
                    <a:pt x="633" y="267"/>
                  </a:cubicBezTo>
                  <a:cubicBezTo>
                    <a:pt x="633" y="266"/>
                    <a:pt x="632" y="262"/>
                    <a:pt x="632" y="261"/>
                  </a:cubicBezTo>
                  <a:cubicBezTo>
                    <a:pt x="632" y="259"/>
                    <a:pt x="634" y="254"/>
                    <a:pt x="634" y="252"/>
                  </a:cubicBezTo>
                  <a:cubicBezTo>
                    <a:pt x="634" y="251"/>
                    <a:pt x="635" y="247"/>
                    <a:pt x="636" y="246"/>
                  </a:cubicBezTo>
                  <a:cubicBezTo>
                    <a:pt x="636" y="244"/>
                    <a:pt x="638" y="242"/>
                    <a:pt x="638" y="240"/>
                  </a:cubicBezTo>
                  <a:cubicBezTo>
                    <a:pt x="639" y="240"/>
                    <a:pt x="640" y="238"/>
                    <a:pt x="639" y="237"/>
                  </a:cubicBezTo>
                  <a:cubicBezTo>
                    <a:pt x="639" y="236"/>
                    <a:pt x="639" y="234"/>
                    <a:pt x="638" y="233"/>
                  </a:cubicBezTo>
                  <a:cubicBezTo>
                    <a:pt x="637" y="232"/>
                    <a:pt x="636" y="231"/>
                    <a:pt x="635" y="230"/>
                  </a:cubicBezTo>
                  <a:cubicBezTo>
                    <a:pt x="634" y="230"/>
                    <a:pt x="631" y="230"/>
                    <a:pt x="631" y="231"/>
                  </a:cubicBezTo>
                  <a:cubicBezTo>
                    <a:pt x="630" y="232"/>
                    <a:pt x="630" y="234"/>
                    <a:pt x="629" y="235"/>
                  </a:cubicBezTo>
                  <a:cubicBezTo>
                    <a:pt x="629" y="236"/>
                    <a:pt x="627" y="237"/>
                    <a:pt x="626" y="238"/>
                  </a:cubicBezTo>
                  <a:cubicBezTo>
                    <a:pt x="624" y="238"/>
                    <a:pt x="621" y="237"/>
                    <a:pt x="620" y="238"/>
                  </a:cubicBezTo>
                  <a:cubicBezTo>
                    <a:pt x="619" y="238"/>
                    <a:pt x="617" y="240"/>
                    <a:pt x="616" y="240"/>
                  </a:cubicBezTo>
                  <a:cubicBezTo>
                    <a:pt x="614" y="240"/>
                    <a:pt x="612" y="240"/>
                    <a:pt x="611" y="239"/>
                  </a:cubicBezTo>
                  <a:cubicBezTo>
                    <a:pt x="610" y="238"/>
                    <a:pt x="610" y="236"/>
                    <a:pt x="611" y="235"/>
                  </a:cubicBezTo>
                  <a:cubicBezTo>
                    <a:pt x="611" y="234"/>
                    <a:pt x="614" y="233"/>
                    <a:pt x="614" y="231"/>
                  </a:cubicBezTo>
                  <a:cubicBezTo>
                    <a:pt x="614" y="230"/>
                    <a:pt x="612" y="227"/>
                    <a:pt x="612" y="225"/>
                  </a:cubicBezTo>
                  <a:cubicBezTo>
                    <a:pt x="612" y="224"/>
                    <a:pt x="613" y="223"/>
                    <a:pt x="613" y="222"/>
                  </a:cubicBezTo>
                  <a:cubicBezTo>
                    <a:pt x="614" y="221"/>
                    <a:pt x="616" y="221"/>
                    <a:pt x="617" y="220"/>
                  </a:cubicBezTo>
                  <a:cubicBezTo>
                    <a:pt x="618" y="219"/>
                    <a:pt x="618" y="217"/>
                    <a:pt x="618" y="216"/>
                  </a:cubicBezTo>
                  <a:cubicBezTo>
                    <a:pt x="618" y="213"/>
                    <a:pt x="615" y="207"/>
                    <a:pt x="615" y="205"/>
                  </a:cubicBezTo>
                  <a:cubicBezTo>
                    <a:pt x="614" y="204"/>
                    <a:pt x="614" y="202"/>
                    <a:pt x="615" y="201"/>
                  </a:cubicBezTo>
                  <a:cubicBezTo>
                    <a:pt x="615" y="200"/>
                    <a:pt x="618" y="200"/>
                    <a:pt x="618" y="199"/>
                  </a:cubicBezTo>
                  <a:cubicBezTo>
                    <a:pt x="619" y="198"/>
                    <a:pt x="620" y="194"/>
                    <a:pt x="619" y="192"/>
                  </a:cubicBezTo>
                  <a:cubicBezTo>
                    <a:pt x="619" y="190"/>
                    <a:pt x="613" y="189"/>
                    <a:pt x="612" y="187"/>
                  </a:cubicBezTo>
                  <a:cubicBezTo>
                    <a:pt x="612" y="186"/>
                    <a:pt x="612" y="184"/>
                    <a:pt x="612" y="183"/>
                  </a:cubicBezTo>
                  <a:cubicBezTo>
                    <a:pt x="612" y="182"/>
                    <a:pt x="615" y="182"/>
                    <a:pt x="616" y="181"/>
                  </a:cubicBezTo>
                  <a:cubicBezTo>
                    <a:pt x="616" y="180"/>
                    <a:pt x="614" y="177"/>
                    <a:pt x="613" y="176"/>
                  </a:cubicBezTo>
                  <a:cubicBezTo>
                    <a:pt x="611" y="175"/>
                    <a:pt x="606" y="175"/>
                    <a:pt x="605" y="174"/>
                  </a:cubicBezTo>
                  <a:cubicBezTo>
                    <a:pt x="604" y="173"/>
                    <a:pt x="603" y="171"/>
                    <a:pt x="603" y="170"/>
                  </a:cubicBezTo>
                  <a:cubicBezTo>
                    <a:pt x="602" y="169"/>
                    <a:pt x="599" y="168"/>
                    <a:pt x="597" y="168"/>
                  </a:cubicBezTo>
                  <a:cubicBezTo>
                    <a:pt x="596" y="168"/>
                    <a:pt x="593" y="171"/>
                    <a:pt x="592" y="170"/>
                  </a:cubicBezTo>
                  <a:cubicBezTo>
                    <a:pt x="591" y="170"/>
                    <a:pt x="590" y="169"/>
                    <a:pt x="589" y="168"/>
                  </a:cubicBezTo>
                  <a:cubicBezTo>
                    <a:pt x="588" y="168"/>
                    <a:pt x="589" y="165"/>
                    <a:pt x="588" y="165"/>
                  </a:cubicBezTo>
                  <a:cubicBezTo>
                    <a:pt x="586" y="164"/>
                    <a:pt x="584" y="166"/>
                    <a:pt x="582" y="166"/>
                  </a:cubicBezTo>
                  <a:cubicBezTo>
                    <a:pt x="581" y="167"/>
                    <a:pt x="579" y="169"/>
                    <a:pt x="578" y="169"/>
                  </a:cubicBezTo>
                  <a:cubicBezTo>
                    <a:pt x="576" y="169"/>
                    <a:pt x="573" y="167"/>
                    <a:pt x="572" y="166"/>
                  </a:cubicBezTo>
                  <a:cubicBezTo>
                    <a:pt x="571" y="164"/>
                    <a:pt x="570" y="161"/>
                    <a:pt x="570" y="159"/>
                  </a:cubicBezTo>
                  <a:cubicBezTo>
                    <a:pt x="570" y="158"/>
                    <a:pt x="572" y="157"/>
                    <a:pt x="573" y="156"/>
                  </a:cubicBezTo>
                  <a:cubicBezTo>
                    <a:pt x="573" y="155"/>
                    <a:pt x="575" y="154"/>
                    <a:pt x="575" y="153"/>
                  </a:cubicBezTo>
                  <a:cubicBezTo>
                    <a:pt x="575" y="152"/>
                    <a:pt x="573" y="151"/>
                    <a:pt x="573" y="150"/>
                  </a:cubicBezTo>
                  <a:cubicBezTo>
                    <a:pt x="573" y="149"/>
                    <a:pt x="573" y="147"/>
                    <a:pt x="572" y="146"/>
                  </a:cubicBezTo>
                  <a:cubicBezTo>
                    <a:pt x="572" y="145"/>
                    <a:pt x="570" y="144"/>
                    <a:pt x="569" y="144"/>
                  </a:cubicBezTo>
                  <a:cubicBezTo>
                    <a:pt x="568" y="143"/>
                    <a:pt x="565" y="141"/>
                    <a:pt x="563" y="141"/>
                  </a:cubicBezTo>
                  <a:cubicBezTo>
                    <a:pt x="562" y="141"/>
                    <a:pt x="560" y="142"/>
                    <a:pt x="559" y="142"/>
                  </a:cubicBezTo>
                  <a:cubicBezTo>
                    <a:pt x="557" y="142"/>
                    <a:pt x="555" y="140"/>
                    <a:pt x="553" y="140"/>
                  </a:cubicBezTo>
                  <a:cubicBezTo>
                    <a:pt x="551" y="140"/>
                    <a:pt x="548" y="143"/>
                    <a:pt x="546" y="143"/>
                  </a:cubicBezTo>
                  <a:cubicBezTo>
                    <a:pt x="545" y="143"/>
                    <a:pt x="542" y="140"/>
                    <a:pt x="540" y="139"/>
                  </a:cubicBezTo>
                  <a:cubicBezTo>
                    <a:pt x="539" y="139"/>
                    <a:pt x="537" y="138"/>
                    <a:pt x="535" y="138"/>
                  </a:cubicBezTo>
                  <a:cubicBezTo>
                    <a:pt x="535" y="138"/>
                    <a:pt x="534" y="140"/>
                    <a:pt x="533" y="140"/>
                  </a:cubicBezTo>
                  <a:cubicBezTo>
                    <a:pt x="531" y="140"/>
                    <a:pt x="529" y="137"/>
                    <a:pt x="527" y="137"/>
                  </a:cubicBezTo>
                  <a:cubicBezTo>
                    <a:pt x="526" y="136"/>
                    <a:pt x="523" y="137"/>
                    <a:pt x="522" y="137"/>
                  </a:cubicBezTo>
                  <a:cubicBezTo>
                    <a:pt x="521" y="136"/>
                    <a:pt x="519" y="134"/>
                    <a:pt x="518" y="134"/>
                  </a:cubicBezTo>
                  <a:cubicBezTo>
                    <a:pt x="517" y="134"/>
                    <a:pt x="514" y="135"/>
                    <a:pt x="512" y="136"/>
                  </a:cubicBezTo>
                  <a:cubicBezTo>
                    <a:pt x="510" y="137"/>
                    <a:pt x="508" y="140"/>
                    <a:pt x="506" y="140"/>
                  </a:cubicBezTo>
                  <a:cubicBezTo>
                    <a:pt x="505" y="141"/>
                    <a:pt x="503" y="141"/>
                    <a:pt x="503" y="140"/>
                  </a:cubicBezTo>
                  <a:cubicBezTo>
                    <a:pt x="502" y="140"/>
                    <a:pt x="501" y="138"/>
                    <a:pt x="500" y="137"/>
                  </a:cubicBezTo>
                  <a:cubicBezTo>
                    <a:pt x="499" y="137"/>
                    <a:pt x="496" y="137"/>
                    <a:pt x="495" y="137"/>
                  </a:cubicBezTo>
                  <a:cubicBezTo>
                    <a:pt x="494" y="136"/>
                    <a:pt x="492" y="135"/>
                    <a:pt x="492" y="136"/>
                  </a:cubicBezTo>
                  <a:cubicBezTo>
                    <a:pt x="491" y="136"/>
                    <a:pt x="489" y="137"/>
                    <a:pt x="488" y="137"/>
                  </a:cubicBezTo>
                  <a:cubicBezTo>
                    <a:pt x="487" y="137"/>
                    <a:pt x="486" y="136"/>
                    <a:pt x="485" y="136"/>
                  </a:cubicBezTo>
                  <a:cubicBezTo>
                    <a:pt x="484" y="136"/>
                    <a:pt x="482" y="138"/>
                    <a:pt x="482" y="138"/>
                  </a:cubicBezTo>
                  <a:cubicBezTo>
                    <a:pt x="449" y="122"/>
                    <a:pt x="449" y="122"/>
                    <a:pt x="449" y="122"/>
                  </a:cubicBezTo>
                  <a:cubicBezTo>
                    <a:pt x="325" y="101"/>
                    <a:pt x="325" y="101"/>
                    <a:pt x="325" y="101"/>
                  </a:cubicBezTo>
                  <a:cubicBezTo>
                    <a:pt x="325" y="101"/>
                    <a:pt x="322" y="99"/>
                    <a:pt x="321" y="98"/>
                  </a:cubicBezTo>
                  <a:cubicBezTo>
                    <a:pt x="320" y="97"/>
                    <a:pt x="318" y="95"/>
                    <a:pt x="318" y="94"/>
                  </a:cubicBezTo>
                  <a:cubicBezTo>
                    <a:pt x="317" y="93"/>
                    <a:pt x="316" y="92"/>
                    <a:pt x="315" y="92"/>
                  </a:cubicBezTo>
                  <a:cubicBezTo>
                    <a:pt x="315" y="91"/>
                    <a:pt x="315" y="89"/>
                    <a:pt x="314" y="88"/>
                  </a:cubicBezTo>
                  <a:cubicBezTo>
                    <a:pt x="314" y="86"/>
                    <a:pt x="313" y="83"/>
                    <a:pt x="312" y="82"/>
                  </a:cubicBezTo>
                  <a:cubicBezTo>
                    <a:pt x="311" y="81"/>
                    <a:pt x="309" y="78"/>
                    <a:pt x="307" y="77"/>
                  </a:cubicBezTo>
                  <a:cubicBezTo>
                    <a:pt x="306" y="75"/>
                    <a:pt x="304" y="73"/>
                    <a:pt x="303" y="72"/>
                  </a:cubicBezTo>
                  <a:cubicBezTo>
                    <a:pt x="302" y="72"/>
                    <a:pt x="299" y="72"/>
                    <a:pt x="298" y="72"/>
                  </a:cubicBezTo>
                  <a:cubicBezTo>
                    <a:pt x="297" y="72"/>
                    <a:pt x="295" y="71"/>
                    <a:pt x="294" y="71"/>
                  </a:cubicBezTo>
                  <a:cubicBezTo>
                    <a:pt x="294" y="70"/>
                    <a:pt x="294" y="69"/>
                    <a:pt x="294" y="68"/>
                  </a:cubicBezTo>
                  <a:cubicBezTo>
                    <a:pt x="293" y="67"/>
                    <a:pt x="291" y="66"/>
                    <a:pt x="291" y="66"/>
                  </a:cubicBezTo>
                  <a:cubicBezTo>
                    <a:pt x="289" y="66"/>
                    <a:pt x="287" y="68"/>
                    <a:pt x="286" y="69"/>
                  </a:cubicBezTo>
                  <a:cubicBezTo>
                    <a:pt x="285" y="69"/>
                    <a:pt x="282" y="69"/>
                    <a:pt x="282" y="68"/>
                  </a:cubicBezTo>
                  <a:cubicBezTo>
                    <a:pt x="281" y="68"/>
                    <a:pt x="281" y="65"/>
                    <a:pt x="281" y="64"/>
                  </a:cubicBezTo>
                  <a:cubicBezTo>
                    <a:pt x="281" y="64"/>
                    <a:pt x="281" y="64"/>
                    <a:pt x="281" y="64"/>
                  </a:cubicBezTo>
                  <a:cubicBezTo>
                    <a:pt x="280" y="64"/>
                    <a:pt x="280" y="64"/>
                    <a:pt x="280" y="64"/>
                  </a:cubicBezTo>
                  <a:cubicBezTo>
                    <a:pt x="278" y="65"/>
                    <a:pt x="276" y="65"/>
                    <a:pt x="274" y="64"/>
                  </a:cubicBezTo>
                  <a:cubicBezTo>
                    <a:pt x="273" y="64"/>
                    <a:pt x="271" y="62"/>
                    <a:pt x="269" y="62"/>
                  </a:cubicBezTo>
                  <a:cubicBezTo>
                    <a:pt x="268" y="62"/>
                    <a:pt x="265" y="63"/>
                    <a:pt x="264" y="63"/>
                  </a:cubicBezTo>
                  <a:cubicBezTo>
                    <a:pt x="263" y="63"/>
                    <a:pt x="262" y="61"/>
                    <a:pt x="261" y="61"/>
                  </a:cubicBezTo>
                  <a:cubicBezTo>
                    <a:pt x="259" y="60"/>
                    <a:pt x="256" y="57"/>
                    <a:pt x="254" y="56"/>
                  </a:cubicBezTo>
                  <a:cubicBezTo>
                    <a:pt x="253" y="55"/>
                    <a:pt x="250" y="53"/>
                    <a:pt x="248" y="52"/>
                  </a:cubicBezTo>
                  <a:cubicBezTo>
                    <a:pt x="247" y="51"/>
                    <a:pt x="246" y="48"/>
                    <a:pt x="244" y="47"/>
                  </a:cubicBezTo>
                  <a:cubicBezTo>
                    <a:pt x="243" y="46"/>
                    <a:pt x="240" y="46"/>
                    <a:pt x="239" y="46"/>
                  </a:cubicBezTo>
                  <a:cubicBezTo>
                    <a:pt x="239" y="46"/>
                    <a:pt x="238" y="48"/>
                    <a:pt x="237" y="49"/>
                  </a:cubicBezTo>
                  <a:cubicBezTo>
                    <a:pt x="237" y="50"/>
                    <a:pt x="237" y="53"/>
                    <a:pt x="236" y="55"/>
                  </a:cubicBezTo>
                  <a:cubicBezTo>
                    <a:pt x="236" y="56"/>
                    <a:pt x="236" y="58"/>
                    <a:pt x="235" y="59"/>
                  </a:cubicBezTo>
                  <a:cubicBezTo>
                    <a:pt x="233" y="61"/>
                    <a:pt x="229" y="62"/>
                    <a:pt x="227" y="63"/>
                  </a:cubicBezTo>
                  <a:cubicBezTo>
                    <a:pt x="226" y="64"/>
                    <a:pt x="225" y="66"/>
                    <a:pt x="224" y="66"/>
                  </a:cubicBezTo>
                  <a:cubicBezTo>
                    <a:pt x="223" y="67"/>
                    <a:pt x="221" y="69"/>
                    <a:pt x="219" y="69"/>
                  </a:cubicBezTo>
                  <a:cubicBezTo>
                    <a:pt x="218" y="69"/>
                    <a:pt x="215" y="68"/>
                    <a:pt x="215" y="66"/>
                  </a:cubicBezTo>
                  <a:cubicBezTo>
                    <a:pt x="214" y="65"/>
                    <a:pt x="217" y="63"/>
                    <a:pt x="218" y="62"/>
                  </a:cubicBezTo>
                  <a:cubicBezTo>
                    <a:pt x="218" y="61"/>
                    <a:pt x="218" y="58"/>
                    <a:pt x="218" y="56"/>
                  </a:cubicBezTo>
                  <a:cubicBezTo>
                    <a:pt x="219" y="55"/>
                    <a:pt x="220" y="54"/>
                    <a:pt x="221" y="53"/>
                  </a:cubicBezTo>
                  <a:cubicBezTo>
                    <a:pt x="222" y="52"/>
                    <a:pt x="224" y="51"/>
                    <a:pt x="225" y="50"/>
                  </a:cubicBezTo>
                  <a:cubicBezTo>
                    <a:pt x="225" y="50"/>
                    <a:pt x="226" y="48"/>
                    <a:pt x="226" y="47"/>
                  </a:cubicBezTo>
                  <a:cubicBezTo>
                    <a:pt x="226" y="46"/>
                    <a:pt x="226" y="43"/>
                    <a:pt x="226" y="42"/>
                  </a:cubicBezTo>
                  <a:cubicBezTo>
                    <a:pt x="225" y="41"/>
                    <a:pt x="223" y="40"/>
                    <a:pt x="222" y="39"/>
                  </a:cubicBezTo>
                  <a:cubicBezTo>
                    <a:pt x="222" y="37"/>
                    <a:pt x="223" y="34"/>
                    <a:pt x="224" y="32"/>
                  </a:cubicBezTo>
                  <a:cubicBezTo>
                    <a:pt x="225" y="31"/>
                    <a:pt x="226" y="30"/>
                    <a:pt x="227" y="29"/>
                  </a:cubicBezTo>
                  <a:cubicBezTo>
                    <a:pt x="228" y="28"/>
                    <a:pt x="230" y="26"/>
                    <a:pt x="230" y="24"/>
                  </a:cubicBezTo>
                  <a:cubicBezTo>
                    <a:pt x="231" y="23"/>
                    <a:pt x="231" y="20"/>
                    <a:pt x="232" y="18"/>
                  </a:cubicBezTo>
                  <a:cubicBezTo>
                    <a:pt x="232" y="17"/>
                    <a:pt x="234" y="15"/>
                    <a:pt x="234" y="13"/>
                  </a:cubicBezTo>
                  <a:cubicBezTo>
                    <a:pt x="235" y="12"/>
                    <a:pt x="234" y="10"/>
                    <a:pt x="234" y="9"/>
                  </a:cubicBezTo>
                  <a:cubicBezTo>
                    <a:pt x="233" y="8"/>
                    <a:pt x="230" y="6"/>
                    <a:pt x="229" y="5"/>
                  </a:cubicBezTo>
                  <a:cubicBezTo>
                    <a:pt x="228" y="4"/>
                    <a:pt x="226" y="2"/>
                    <a:pt x="225" y="1"/>
                  </a:cubicBezTo>
                  <a:cubicBezTo>
                    <a:pt x="224" y="1"/>
                    <a:pt x="222" y="0"/>
                    <a:pt x="221" y="0"/>
                  </a:cubicBezTo>
                  <a:cubicBezTo>
                    <a:pt x="220" y="0"/>
                    <a:pt x="219" y="2"/>
                    <a:pt x="218" y="2"/>
                  </a:cubicBezTo>
                  <a:cubicBezTo>
                    <a:pt x="217" y="3"/>
                    <a:pt x="216" y="3"/>
                    <a:pt x="215" y="4"/>
                  </a:cubicBezTo>
                  <a:cubicBezTo>
                    <a:pt x="215" y="5"/>
                    <a:pt x="215" y="7"/>
                    <a:pt x="214" y="7"/>
                  </a:cubicBezTo>
                  <a:cubicBezTo>
                    <a:pt x="213" y="8"/>
                    <a:pt x="212" y="8"/>
                    <a:pt x="211" y="8"/>
                  </a:cubicBezTo>
                  <a:cubicBezTo>
                    <a:pt x="210" y="7"/>
                    <a:pt x="210" y="5"/>
                    <a:pt x="209" y="5"/>
                  </a:cubicBezTo>
                  <a:cubicBezTo>
                    <a:pt x="208" y="5"/>
                    <a:pt x="206" y="7"/>
                    <a:pt x="205" y="8"/>
                  </a:cubicBezTo>
                  <a:cubicBezTo>
                    <a:pt x="204" y="9"/>
                    <a:pt x="203" y="11"/>
                    <a:pt x="203" y="12"/>
                  </a:cubicBezTo>
                  <a:cubicBezTo>
                    <a:pt x="202" y="12"/>
                    <a:pt x="200" y="13"/>
                    <a:pt x="200" y="13"/>
                  </a:cubicBezTo>
                  <a:cubicBezTo>
                    <a:pt x="200" y="14"/>
                    <a:pt x="200" y="17"/>
                    <a:pt x="199" y="18"/>
                  </a:cubicBezTo>
                  <a:cubicBezTo>
                    <a:pt x="198" y="19"/>
                    <a:pt x="196" y="19"/>
                    <a:pt x="195" y="19"/>
                  </a:cubicBezTo>
                  <a:cubicBezTo>
                    <a:pt x="194" y="20"/>
                    <a:pt x="194" y="23"/>
                    <a:pt x="193" y="23"/>
                  </a:cubicBezTo>
                  <a:cubicBezTo>
                    <a:pt x="192" y="23"/>
                    <a:pt x="190" y="20"/>
                    <a:pt x="189" y="20"/>
                  </a:cubicBezTo>
                  <a:cubicBezTo>
                    <a:pt x="188" y="20"/>
                    <a:pt x="187" y="23"/>
                    <a:pt x="186" y="23"/>
                  </a:cubicBezTo>
                  <a:cubicBezTo>
                    <a:pt x="185" y="24"/>
                    <a:pt x="183" y="25"/>
                    <a:pt x="182" y="25"/>
                  </a:cubicBezTo>
                  <a:cubicBezTo>
                    <a:pt x="181" y="25"/>
                    <a:pt x="180" y="21"/>
                    <a:pt x="179" y="21"/>
                  </a:cubicBezTo>
                  <a:cubicBezTo>
                    <a:pt x="178" y="21"/>
                    <a:pt x="177" y="24"/>
                    <a:pt x="177" y="24"/>
                  </a:cubicBezTo>
                  <a:cubicBezTo>
                    <a:pt x="176" y="25"/>
                    <a:pt x="176" y="28"/>
                    <a:pt x="175" y="29"/>
                  </a:cubicBezTo>
                  <a:cubicBezTo>
                    <a:pt x="174" y="30"/>
                    <a:pt x="170" y="28"/>
                    <a:pt x="169" y="29"/>
                  </a:cubicBezTo>
                  <a:cubicBezTo>
                    <a:pt x="167" y="29"/>
                    <a:pt x="165" y="32"/>
                    <a:pt x="164" y="33"/>
                  </a:cubicBezTo>
                  <a:cubicBezTo>
                    <a:pt x="164" y="33"/>
                    <a:pt x="163" y="35"/>
                    <a:pt x="163" y="36"/>
                  </a:cubicBezTo>
                  <a:cubicBezTo>
                    <a:pt x="161" y="37"/>
                    <a:pt x="158" y="36"/>
                    <a:pt x="157" y="36"/>
                  </a:cubicBezTo>
                  <a:cubicBezTo>
                    <a:pt x="155" y="37"/>
                    <a:pt x="153" y="41"/>
                    <a:pt x="151" y="41"/>
                  </a:cubicBezTo>
                  <a:cubicBezTo>
                    <a:pt x="150" y="42"/>
                    <a:pt x="148" y="42"/>
                    <a:pt x="147" y="43"/>
                  </a:cubicBezTo>
                  <a:cubicBezTo>
                    <a:pt x="146" y="43"/>
                    <a:pt x="144" y="45"/>
                    <a:pt x="143" y="45"/>
                  </a:cubicBezTo>
                  <a:cubicBezTo>
                    <a:pt x="141" y="45"/>
                    <a:pt x="138" y="44"/>
                    <a:pt x="136" y="45"/>
                  </a:cubicBezTo>
                  <a:cubicBezTo>
                    <a:pt x="135" y="45"/>
                    <a:pt x="133" y="47"/>
                    <a:pt x="132" y="48"/>
                  </a:cubicBezTo>
                  <a:cubicBezTo>
                    <a:pt x="130" y="49"/>
                    <a:pt x="126" y="50"/>
                    <a:pt x="124" y="51"/>
                  </a:cubicBezTo>
                  <a:cubicBezTo>
                    <a:pt x="122" y="52"/>
                    <a:pt x="119" y="54"/>
                    <a:pt x="118" y="55"/>
                  </a:cubicBezTo>
                  <a:cubicBezTo>
                    <a:pt x="116" y="56"/>
                    <a:pt x="112" y="59"/>
                    <a:pt x="109" y="60"/>
                  </a:cubicBezTo>
                  <a:cubicBezTo>
                    <a:pt x="108" y="60"/>
                    <a:pt x="104" y="59"/>
                    <a:pt x="103" y="59"/>
                  </a:cubicBezTo>
                  <a:cubicBezTo>
                    <a:pt x="102" y="60"/>
                    <a:pt x="100" y="61"/>
                    <a:pt x="99" y="61"/>
                  </a:cubicBezTo>
                  <a:cubicBezTo>
                    <a:pt x="98" y="62"/>
                    <a:pt x="96" y="61"/>
                    <a:pt x="95" y="61"/>
                  </a:cubicBezTo>
                  <a:cubicBezTo>
                    <a:pt x="93" y="61"/>
                    <a:pt x="91" y="59"/>
                    <a:pt x="90" y="59"/>
                  </a:cubicBezTo>
                  <a:cubicBezTo>
                    <a:pt x="88" y="58"/>
                    <a:pt x="86" y="58"/>
                    <a:pt x="84" y="58"/>
                  </a:cubicBezTo>
                  <a:cubicBezTo>
                    <a:pt x="84" y="57"/>
                    <a:pt x="82" y="57"/>
                    <a:pt x="81" y="56"/>
                  </a:cubicBezTo>
                  <a:cubicBezTo>
                    <a:pt x="79" y="56"/>
                    <a:pt x="79" y="56"/>
                    <a:pt x="79" y="56"/>
                  </a:cubicBezTo>
                  <a:cubicBezTo>
                    <a:pt x="79" y="57"/>
                    <a:pt x="78" y="57"/>
                    <a:pt x="78" y="57"/>
                  </a:cubicBezTo>
                  <a:cubicBezTo>
                    <a:pt x="78" y="57"/>
                    <a:pt x="77" y="57"/>
                    <a:pt x="77" y="57"/>
                  </a:cubicBezTo>
                  <a:cubicBezTo>
                    <a:pt x="76" y="57"/>
                    <a:pt x="75" y="57"/>
                    <a:pt x="74" y="57"/>
                  </a:cubicBezTo>
                  <a:cubicBezTo>
                    <a:pt x="74" y="59"/>
                    <a:pt x="73" y="60"/>
                    <a:pt x="72" y="61"/>
                  </a:cubicBezTo>
                  <a:cubicBezTo>
                    <a:pt x="72" y="64"/>
                    <a:pt x="72" y="67"/>
                    <a:pt x="71" y="68"/>
                  </a:cubicBezTo>
                  <a:cubicBezTo>
                    <a:pt x="70" y="71"/>
                    <a:pt x="66" y="75"/>
                    <a:pt x="63" y="76"/>
                  </a:cubicBezTo>
                  <a:cubicBezTo>
                    <a:pt x="62" y="76"/>
                    <a:pt x="62" y="76"/>
                    <a:pt x="61" y="76"/>
                  </a:cubicBezTo>
                  <a:cubicBezTo>
                    <a:pt x="60" y="76"/>
                    <a:pt x="59" y="76"/>
                    <a:pt x="58" y="76"/>
                  </a:cubicBezTo>
                  <a:cubicBezTo>
                    <a:pt x="66" y="166"/>
                    <a:pt x="66" y="166"/>
                    <a:pt x="66" y="166"/>
                  </a:cubicBezTo>
                  <a:cubicBezTo>
                    <a:pt x="66" y="166"/>
                    <a:pt x="66" y="166"/>
                    <a:pt x="66" y="166"/>
                  </a:cubicBezTo>
                  <a:cubicBezTo>
                    <a:pt x="66" y="173"/>
                    <a:pt x="64" y="174"/>
                    <a:pt x="63" y="175"/>
                  </a:cubicBezTo>
                  <a:cubicBezTo>
                    <a:pt x="63" y="175"/>
                    <a:pt x="62" y="176"/>
                    <a:pt x="61" y="176"/>
                  </a:cubicBezTo>
                  <a:cubicBezTo>
                    <a:pt x="61" y="176"/>
                    <a:pt x="61" y="177"/>
                    <a:pt x="61" y="177"/>
                  </a:cubicBezTo>
                  <a:cubicBezTo>
                    <a:pt x="61" y="178"/>
                    <a:pt x="61" y="178"/>
                    <a:pt x="61" y="178"/>
                  </a:cubicBezTo>
                  <a:cubicBezTo>
                    <a:pt x="60" y="180"/>
                    <a:pt x="60" y="183"/>
                    <a:pt x="58" y="184"/>
                  </a:cubicBezTo>
                  <a:cubicBezTo>
                    <a:pt x="56" y="186"/>
                    <a:pt x="53" y="186"/>
                    <a:pt x="52" y="186"/>
                  </a:cubicBezTo>
                  <a:cubicBezTo>
                    <a:pt x="51" y="186"/>
                    <a:pt x="51" y="186"/>
                    <a:pt x="51" y="186"/>
                  </a:cubicBezTo>
                  <a:cubicBezTo>
                    <a:pt x="50" y="186"/>
                    <a:pt x="49" y="186"/>
                    <a:pt x="48" y="186"/>
                  </a:cubicBezTo>
                  <a:cubicBezTo>
                    <a:pt x="48" y="187"/>
                    <a:pt x="48" y="189"/>
                    <a:pt x="47" y="190"/>
                  </a:cubicBezTo>
                  <a:cubicBezTo>
                    <a:pt x="46" y="191"/>
                    <a:pt x="44" y="194"/>
                    <a:pt x="41" y="195"/>
                  </a:cubicBezTo>
                  <a:cubicBezTo>
                    <a:pt x="40" y="195"/>
                    <a:pt x="40" y="195"/>
                    <a:pt x="39" y="195"/>
                  </a:cubicBezTo>
                  <a:cubicBezTo>
                    <a:pt x="38" y="195"/>
                    <a:pt x="37" y="195"/>
                    <a:pt x="35" y="194"/>
                  </a:cubicBezTo>
                  <a:cubicBezTo>
                    <a:pt x="35" y="195"/>
                    <a:pt x="35" y="196"/>
                    <a:pt x="34" y="197"/>
                  </a:cubicBezTo>
                  <a:cubicBezTo>
                    <a:pt x="33" y="199"/>
                    <a:pt x="30" y="202"/>
                    <a:pt x="29" y="202"/>
                  </a:cubicBezTo>
                  <a:cubicBezTo>
                    <a:pt x="28" y="203"/>
                    <a:pt x="26" y="204"/>
                    <a:pt x="25" y="204"/>
                  </a:cubicBezTo>
                  <a:cubicBezTo>
                    <a:pt x="24" y="205"/>
                    <a:pt x="22" y="205"/>
                    <a:pt x="22" y="206"/>
                  </a:cubicBezTo>
                  <a:cubicBezTo>
                    <a:pt x="20" y="207"/>
                    <a:pt x="17" y="210"/>
                    <a:pt x="17" y="211"/>
                  </a:cubicBezTo>
                  <a:cubicBezTo>
                    <a:pt x="16" y="211"/>
                    <a:pt x="16" y="212"/>
                    <a:pt x="16" y="212"/>
                  </a:cubicBezTo>
                  <a:cubicBezTo>
                    <a:pt x="16" y="214"/>
                    <a:pt x="16" y="216"/>
                    <a:pt x="15" y="218"/>
                  </a:cubicBezTo>
                  <a:cubicBezTo>
                    <a:pt x="14" y="219"/>
                    <a:pt x="14" y="220"/>
                    <a:pt x="13" y="220"/>
                  </a:cubicBezTo>
                  <a:cubicBezTo>
                    <a:pt x="13" y="221"/>
                    <a:pt x="13" y="222"/>
                    <a:pt x="13" y="223"/>
                  </a:cubicBezTo>
                  <a:cubicBezTo>
                    <a:pt x="13" y="224"/>
                    <a:pt x="12" y="225"/>
                    <a:pt x="12" y="226"/>
                  </a:cubicBezTo>
                  <a:cubicBezTo>
                    <a:pt x="12" y="226"/>
                    <a:pt x="12" y="226"/>
                    <a:pt x="12" y="226"/>
                  </a:cubicBezTo>
                  <a:cubicBezTo>
                    <a:pt x="12" y="226"/>
                    <a:pt x="12" y="226"/>
                    <a:pt x="12" y="226"/>
                  </a:cubicBezTo>
                  <a:cubicBezTo>
                    <a:pt x="12" y="227"/>
                    <a:pt x="12" y="229"/>
                    <a:pt x="12" y="230"/>
                  </a:cubicBezTo>
                  <a:cubicBezTo>
                    <a:pt x="11" y="233"/>
                    <a:pt x="7" y="237"/>
                    <a:pt x="7" y="237"/>
                  </a:cubicBezTo>
                  <a:cubicBezTo>
                    <a:pt x="6" y="238"/>
                    <a:pt x="5" y="239"/>
                    <a:pt x="4" y="239"/>
                  </a:cubicBezTo>
                  <a:cubicBezTo>
                    <a:pt x="3" y="240"/>
                    <a:pt x="2" y="240"/>
                    <a:pt x="2" y="241"/>
                  </a:cubicBezTo>
                  <a:cubicBezTo>
                    <a:pt x="1" y="241"/>
                    <a:pt x="1" y="243"/>
                    <a:pt x="0" y="243"/>
                  </a:cubicBezTo>
                  <a:cubicBezTo>
                    <a:pt x="0" y="245"/>
                    <a:pt x="0" y="248"/>
                    <a:pt x="0" y="250"/>
                  </a:cubicBezTo>
                  <a:cubicBezTo>
                    <a:pt x="0" y="250"/>
                    <a:pt x="0" y="250"/>
                    <a:pt x="0" y="250"/>
                  </a:cubicBezTo>
                  <a:cubicBezTo>
                    <a:pt x="1" y="251"/>
                    <a:pt x="2" y="253"/>
                    <a:pt x="2" y="255"/>
                  </a:cubicBezTo>
                  <a:cubicBezTo>
                    <a:pt x="2" y="257"/>
                    <a:pt x="2" y="258"/>
                    <a:pt x="1" y="260"/>
                  </a:cubicBezTo>
                  <a:cubicBezTo>
                    <a:pt x="1" y="260"/>
                    <a:pt x="2" y="260"/>
                    <a:pt x="2" y="260"/>
                  </a:cubicBezTo>
                  <a:cubicBezTo>
                    <a:pt x="2" y="260"/>
                    <a:pt x="3" y="261"/>
                    <a:pt x="4" y="261"/>
                  </a:cubicBezTo>
                  <a:cubicBezTo>
                    <a:pt x="4" y="261"/>
                    <a:pt x="4" y="261"/>
                    <a:pt x="5" y="261"/>
                  </a:cubicBezTo>
                  <a:cubicBezTo>
                    <a:pt x="5" y="260"/>
                    <a:pt x="5" y="260"/>
                    <a:pt x="5" y="260"/>
                  </a:cubicBezTo>
                  <a:cubicBezTo>
                    <a:pt x="6" y="259"/>
                    <a:pt x="8" y="257"/>
                    <a:pt x="11" y="257"/>
                  </a:cubicBezTo>
                  <a:cubicBezTo>
                    <a:pt x="11" y="257"/>
                    <a:pt x="11" y="257"/>
                    <a:pt x="11" y="257"/>
                  </a:cubicBezTo>
                  <a:cubicBezTo>
                    <a:pt x="11" y="257"/>
                    <a:pt x="11" y="257"/>
                    <a:pt x="11" y="257"/>
                  </a:cubicBezTo>
                  <a:cubicBezTo>
                    <a:pt x="12" y="257"/>
                    <a:pt x="15" y="258"/>
                    <a:pt x="20" y="263"/>
                  </a:cubicBezTo>
                  <a:cubicBezTo>
                    <a:pt x="20" y="265"/>
                    <a:pt x="21" y="266"/>
                    <a:pt x="22" y="268"/>
                  </a:cubicBezTo>
                  <a:cubicBezTo>
                    <a:pt x="22" y="269"/>
                    <a:pt x="22" y="270"/>
                    <a:pt x="22" y="271"/>
                  </a:cubicBezTo>
                  <a:cubicBezTo>
                    <a:pt x="22" y="271"/>
                    <a:pt x="22" y="272"/>
                    <a:pt x="22" y="272"/>
                  </a:cubicBezTo>
                  <a:cubicBezTo>
                    <a:pt x="23" y="273"/>
                    <a:pt x="24" y="274"/>
                    <a:pt x="25" y="274"/>
                  </a:cubicBezTo>
                  <a:cubicBezTo>
                    <a:pt x="25" y="275"/>
                    <a:pt x="25" y="275"/>
                    <a:pt x="25" y="275"/>
                  </a:cubicBezTo>
                  <a:cubicBezTo>
                    <a:pt x="25" y="275"/>
                    <a:pt x="26" y="275"/>
                    <a:pt x="26" y="275"/>
                  </a:cubicBezTo>
                  <a:cubicBezTo>
                    <a:pt x="27" y="276"/>
                    <a:pt x="28" y="277"/>
                    <a:pt x="29" y="278"/>
                  </a:cubicBezTo>
                  <a:cubicBezTo>
                    <a:pt x="30" y="280"/>
                    <a:pt x="32" y="284"/>
                    <a:pt x="32" y="286"/>
                  </a:cubicBezTo>
                  <a:cubicBezTo>
                    <a:pt x="32" y="289"/>
                    <a:pt x="32" y="293"/>
                    <a:pt x="31" y="295"/>
                  </a:cubicBezTo>
                  <a:cubicBezTo>
                    <a:pt x="30" y="296"/>
                    <a:pt x="29" y="297"/>
                    <a:pt x="28" y="298"/>
                  </a:cubicBezTo>
                  <a:cubicBezTo>
                    <a:pt x="28" y="298"/>
                    <a:pt x="28" y="298"/>
                    <a:pt x="28" y="298"/>
                  </a:cubicBezTo>
                  <a:cubicBezTo>
                    <a:pt x="27" y="299"/>
                    <a:pt x="27" y="299"/>
                    <a:pt x="27" y="300"/>
                  </a:cubicBezTo>
                  <a:cubicBezTo>
                    <a:pt x="27" y="300"/>
                    <a:pt x="27" y="300"/>
                    <a:pt x="27" y="301"/>
                  </a:cubicBezTo>
                  <a:cubicBezTo>
                    <a:pt x="27" y="302"/>
                    <a:pt x="28" y="304"/>
                    <a:pt x="27" y="306"/>
                  </a:cubicBezTo>
                  <a:cubicBezTo>
                    <a:pt x="27" y="308"/>
                    <a:pt x="25" y="310"/>
                    <a:pt x="24" y="311"/>
                  </a:cubicBezTo>
                  <a:cubicBezTo>
                    <a:pt x="23" y="311"/>
                    <a:pt x="23" y="312"/>
                    <a:pt x="23" y="312"/>
                  </a:cubicBezTo>
                  <a:cubicBezTo>
                    <a:pt x="22" y="313"/>
                    <a:pt x="21" y="315"/>
                    <a:pt x="21" y="316"/>
                  </a:cubicBezTo>
                  <a:cubicBezTo>
                    <a:pt x="21" y="316"/>
                    <a:pt x="22" y="317"/>
                    <a:pt x="22" y="318"/>
                  </a:cubicBezTo>
                  <a:cubicBezTo>
                    <a:pt x="23" y="320"/>
                    <a:pt x="24" y="322"/>
                    <a:pt x="24" y="324"/>
                  </a:cubicBezTo>
                  <a:cubicBezTo>
                    <a:pt x="24" y="326"/>
                    <a:pt x="23" y="327"/>
                    <a:pt x="23" y="329"/>
                  </a:cubicBezTo>
                  <a:cubicBezTo>
                    <a:pt x="23" y="330"/>
                    <a:pt x="24" y="331"/>
                    <a:pt x="24" y="332"/>
                  </a:cubicBezTo>
                  <a:cubicBezTo>
                    <a:pt x="24" y="333"/>
                    <a:pt x="24" y="334"/>
                    <a:pt x="23" y="335"/>
                  </a:cubicBezTo>
                  <a:cubicBezTo>
                    <a:pt x="24" y="336"/>
                    <a:pt x="25" y="337"/>
                    <a:pt x="25" y="339"/>
                  </a:cubicBezTo>
                  <a:cubicBezTo>
                    <a:pt x="26" y="340"/>
                    <a:pt x="26" y="344"/>
                    <a:pt x="24" y="347"/>
                  </a:cubicBezTo>
                  <a:cubicBezTo>
                    <a:pt x="23" y="349"/>
                    <a:pt x="22" y="350"/>
                    <a:pt x="20" y="350"/>
                  </a:cubicBezTo>
                  <a:cubicBezTo>
                    <a:pt x="20" y="350"/>
                    <a:pt x="20" y="351"/>
                    <a:pt x="19" y="351"/>
                  </a:cubicBezTo>
                  <a:cubicBezTo>
                    <a:pt x="19" y="351"/>
                    <a:pt x="19" y="351"/>
                    <a:pt x="19" y="351"/>
                  </a:cubicBezTo>
                  <a:cubicBezTo>
                    <a:pt x="20" y="351"/>
                    <a:pt x="20" y="351"/>
                    <a:pt x="20" y="352"/>
                  </a:cubicBezTo>
                  <a:cubicBezTo>
                    <a:pt x="21" y="352"/>
                    <a:pt x="21" y="352"/>
                    <a:pt x="21" y="353"/>
                  </a:cubicBezTo>
                  <a:cubicBezTo>
                    <a:pt x="23" y="355"/>
                    <a:pt x="24" y="357"/>
                    <a:pt x="25" y="359"/>
                  </a:cubicBezTo>
                  <a:cubicBezTo>
                    <a:pt x="25" y="361"/>
                    <a:pt x="25" y="363"/>
                    <a:pt x="24" y="364"/>
                  </a:cubicBezTo>
                  <a:cubicBezTo>
                    <a:pt x="24" y="365"/>
                    <a:pt x="24" y="365"/>
                    <a:pt x="24" y="365"/>
                  </a:cubicBezTo>
                  <a:cubicBezTo>
                    <a:pt x="24" y="365"/>
                    <a:pt x="24" y="365"/>
                    <a:pt x="24" y="365"/>
                  </a:cubicBezTo>
                  <a:cubicBezTo>
                    <a:pt x="25" y="366"/>
                    <a:pt x="26" y="367"/>
                    <a:pt x="26" y="368"/>
                  </a:cubicBezTo>
                  <a:cubicBezTo>
                    <a:pt x="27" y="370"/>
                    <a:pt x="28" y="374"/>
                    <a:pt x="27" y="378"/>
                  </a:cubicBezTo>
                  <a:cubicBezTo>
                    <a:pt x="27" y="379"/>
                    <a:pt x="26" y="381"/>
                    <a:pt x="25" y="382"/>
                  </a:cubicBezTo>
                  <a:cubicBezTo>
                    <a:pt x="26" y="383"/>
                    <a:pt x="27" y="384"/>
                    <a:pt x="27" y="386"/>
                  </a:cubicBezTo>
                  <a:cubicBezTo>
                    <a:pt x="27" y="388"/>
                    <a:pt x="26" y="390"/>
                    <a:pt x="26" y="392"/>
                  </a:cubicBezTo>
                  <a:cubicBezTo>
                    <a:pt x="26" y="392"/>
                    <a:pt x="25" y="393"/>
                    <a:pt x="25" y="394"/>
                  </a:cubicBezTo>
                  <a:cubicBezTo>
                    <a:pt x="25" y="394"/>
                    <a:pt x="25" y="394"/>
                    <a:pt x="25" y="395"/>
                  </a:cubicBezTo>
                  <a:cubicBezTo>
                    <a:pt x="26" y="396"/>
                    <a:pt x="26" y="398"/>
                    <a:pt x="25" y="400"/>
                  </a:cubicBezTo>
                  <a:cubicBezTo>
                    <a:pt x="24" y="401"/>
                    <a:pt x="24" y="403"/>
                    <a:pt x="23" y="403"/>
                  </a:cubicBezTo>
                  <a:cubicBezTo>
                    <a:pt x="23" y="403"/>
                    <a:pt x="23" y="404"/>
                    <a:pt x="23" y="404"/>
                  </a:cubicBezTo>
                  <a:cubicBezTo>
                    <a:pt x="24" y="404"/>
                    <a:pt x="25" y="405"/>
                    <a:pt x="26" y="405"/>
                  </a:cubicBezTo>
                  <a:cubicBezTo>
                    <a:pt x="28" y="406"/>
                    <a:pt x="29" y="407"/>
                    <a:pt x="31" y="409"/>
                  </a:cubicBezTo>
                  <a:cubicBezTo>
                    <a:pt x="31" y="409"/>
                    <a:pt x="31" y="409"/>
                    <a:pt x="31" y="409"/>
                  </a:cubicBezTo>
                  <a:cubicBezTo>
                    <a:pt x="31" y="409"/>
                    <a:pt x="32" y="410"/>
                    <a:pt x="33" y="411"/>
                  </a:cubicBezTo>
                  <a:cubicBezTo>
                    <a:pt x="34" y="412"/>
                    <a:pt x="35" y="413"/>
                    <a:pt x="36" y="414"/>
                  </a:cubicBezTo>
                  <a:cubicBezTo>
                    <a:pt x="36" y="414"/>
                    <a:pt x="37" y="415"/>
                    <a:pt x="38" y="415"/>
                  </a:cubicBezTo>
                  <a:cubicBezTo>
                    <a:pt x="40" y="416"/>
                    <a:pt x="42" y="417"/>
                    <a:pt x="43" y="418"/>
                  </a:cubicBezTo>
                  <a:cubicBezTo>
                    <a:pt x="44" y="419"/>
                    <a:pt x="44" y="420"/>
                    <a:pt x="45" y="422"/>
                  </a:cubicBezTo>
                  <a:cubicBezTo>
                    <a:pt x="45" y="422"/>
                    <a:pt x="46" y="423"/>
                    <a:pt x="46" y="423"/>
                  </a:cubicBezTo>
                  <a:cubicBezTo>
                    <a:pt x="46" y="423"/>
                    <a:pt x="47" y="424"/>
                    <a:pt x="48" y="425"/>
                  </a:cubicBezTo>
                  <a:cubicBezTo>
                    <a:pt x="48" y="425"/>
                    <a:pt x="49" y="425"/>
                    <a:pt x="49" y="425"/>
                  </a:cubicBezTo>
                  <a:cubicBezTo>
                    <a:pt x="50" y="425"/>
                    <a:pt x="52" y="425"/>
                    <a:pt x="53" y="426"/>
                  </a:cubicBezTo>
                  <a:cubicBezTo>
                    <a:pt x="55" y="427"/>
                    <a:pt x="55" y="428"/>
                    <a:pt x="56" y="430"/>
                  </a:cubicBezTo>
                  <a:cubicBezTo>
                    <a:pt x="57" y="429"/>
                    <a:pt x="58" y="429"/>
                    <a:pt x="59" y="429"/>
                  </a:cubicBezTo>
                  <a:cubicBezTo>
                    <a:pt x="60" y="429"/>
                    <a:pt x="60" y="429"/>
                    <a:pt x="61" y="429"/>
                  </a:cubicBezTo>
                  <a:cubicBezTo>
                    <a:pt x="61" y="429"/>
                    <a:pt x="65" y="429"/>
                    <a:pt x="68" y="429"/>
                  </a:cubicBezTo>
                  <a:cubicBezTo>
                    <a:pt x="69" y="430"/>
                    <a:pt x="70" y="430"/>
                    <a:pt x="71" y="431"/>
                  </a:cubicBezTo>
                  <a:cubicBezTo>
                    <a:pt x="71" y="431"/>
                    <a:pt x="71" y="431"/>
                    <a:pt x="71" y="431"/>
                  </a:cubicBezTo>
                  <a:cubicBezTo>
                    <a:pt x="72" y="431"/>
                    <a:pt x="72" y="431"/>
                    <a:pt x="73" y="431"/>
                  </a:cubicBezTo>
                  <a:cubicBezTo>
                    <a:pt x="74" y="431"/>
                    <a:pt x="75" y="430"/>
                    <a:pt x="77" y="430"/>
                  </a:cubicBezTo>
                  <a:cubicBezTo>
                    <a:pt x="78" y="430"/>
                    <a:pt x="79" y="431"/>
                    <a:pt x="81" y="431"/>
                  </a:cubicBezTo>
                  <a:cubicBezTo>
                    <a:pt x="83" y="433"/>
                    <a:pt x="85" y="436"/>
                    <a:pt x="86" y="438"/>
                  </a:cubicBezTo>
                  <a:cubicBezTo>
                    <a:pt x="86" y="439"/>
                    <a:pt x="87" y="440"/>
                    <a:pt x="87" y="440"/>
                  </a:cubicBezTo>
                  <a:cubicBezTo>
                    <a:pt x="87" y="440"/>
                    <a:pt x="87" y="441"/>
                    <a:pt x="87" y="441"/>
                  </a:cubicBezTo>
                  <a:cubicBezTo>
                    <a:pt x="88" y="443"/>
                    <a:pt x="90" y="445"/>
                    <a:pt x="91" y="446"/>
                  </a:cubicBezTo>
                  <a:cubicBezTo>
                    <a:pt x="93" y="449"/>
                    <a:pt x="95" y="450"/>
                    <a:pt x="95" y="451"/>
                  </a:cubicBezTo>
                  <a:cubicBezTo>
                    <a:pt x="96" y="451"/>
                    <a:pt x="100" y="451"/>
                    <a:pt x="101" y="452"/>
                  </a:cubicBezTo>
                  <a:cubicBezTo>
                    <a:pt x="104" y="452"/>
                    <a:pt x="106" y="452"/>
                    <a:pt x="107" y="452"/>
                  </a:cubicBezTo>
                  <a:cubicBezTo>
                    <a:pt x="110" y="453"/>
                    <a:pt x="113" y="454"/>
                    <a:pt x="116" y="456"/>
                  </a:cubicBezTo>
                  <a:cubicBezTo>
                    <a:pt x="117" y="456"/>
                    <a:pt x="118" y="456"/>
                    <a:pt x="119" y="457"/>
                  </a:cubicBezTo>
                  <a:cubicBezTo>
                    <a:pt x="119" y="457"/>
                    <a:pt x="120" y="457"/>
                    <a:pt x="121" y="458"/>
                  </a:cubicBezTo>
                  <a:cubicBezTo>
                    <a:pt x="123" y="458"/>
                    <a:pt x="125" y="459"/>
                    <a:pt x="127" y="460"/>
                  </a:cubicBezTo>
                  <a:cubicBezTo>
                    <a:pt x="127" y="460"/>
                    <a:pt x="128" y="460"/>
                    <a:pt x="128" y="460"/>
                  </a:cubicBezTo>
                  <a:cubicBezTo>
                    <a:pt x="131" y="462"/>
                    <a:pt x="134" y="463"/>
                    <a:pt x="136" y="465"/>
                  </a:cubicBezTo>
                  <a:cubicBezTo>
                    <a:pt x="138" y="467"/>
                    <a:pt x="139" y="471"/>
                    <a:pt x="139" y="472"/>
                  </a:cubicBezTo>
                  <a:cubicBezTo>
                    <a:pt x="139" y="473"/>
                    <a:pt x="139" y="474"/>
                    <a:pt x="139" y="475"/>
                  </a:cubicBezTo>
                  <a:cubicBezTo>
                    <a:pt x="140" y="476"/>
                    <a:pt x="140" y="476"/>
                    <a:pt x="141" y="477"/>
                  </a:cubicBezTo>
                  <a:cubicBezTo>
                    <a:pt x="142" y="479"/>
                    <a:pt x="142" y="480"/>
                    <a:pt x="143" y="482"/>
                  </a:cubicBezTo>
                  <a:cubicBezTo>
                    <a:pt x="143" y="483"/>
                    <a:pt x="143" y="484"/>
                    <a:pt x="143" y="484"/>
                  </a:cubicBezTo>
                  <a:cubicBezTo>
                    <a:pt x="144" y="485"/>
                    <a:pt x="145" y="487"/>
                    <a:pt x="146" y="488"/>
                  </a:cubicBezTo>
                  <a:cubicBezTo>
                    <a:pt x="146" y="488"/>
                    <a:pt x="146" y="489"/>
                    <a:pt x="146" y="489"/>
                  </a:cubicBezTo>
                  <a:cubicBezTo>
                    <a:pt x="147" y="490"/>
                    <a:pt x="148" y="491"/>
                    <a:pt x="148" y="492"/>
                  </a:cubicBezTo>
                  <a:cubicBezTo>
                    <a:pt x="149" y="492"/>
                    <a:pt x="150" y="493"/>
                    <a:pt x="151" y="493"/>
                  </a:cubicBezTo>
                  <a:cubicBezTo>
                    <a:pt x="152" y="493"/>
                    <a:pt x="153" y="494"/>
                    <a:pt x="154" y="494"/>
                  </a:cubicBezTo>
                  <a:cubicBezTo>
                    <a:pt x="157" y="495"/>
                    <a:pt x="161" y="498"/>
                    <a:pt x="162" y="499"/>
                  </a:cubicBezTo>
                  <a:cubicBezTo>
                    <a:pt x="163" y="499"/>
                    <a:pt x="163" y="500"/>
                    <a:pt x="164" y="500"/>
                  </a:cubicBezTo>
                  <a:cubicBezTo>
                    <a:pt x="164" y="501"/>
                    <a:pt x="165" y="501"/>
                    <a:pt x="165" y="501"/>
                  </a:cubicBezTo>
                  <a:cubicBezTo>
                    <a:pt x="165" y="501"/>
                    <a:pt x="166" y="502"/>
                    <a:pt x="166" y="502"/>
                  </a:cubicBezTo>
                  <a:cubicBezTo>
                    <a:pt x="167" y="503"/>
                    <a:pt x="169" y="504"/>
                    <a:pt x="170" y="504"/>
                  </a:cubicBezTo>
                  <a:cubicBezTo>
                    <a:pt x="171" y="505"/>
                    <a:pt x="172" y="507"/>
                    <a:pt x="173" y="508"/>
                  </a:cubicBezTo>
                  <a:cubicBezTo>
                    <a:pt x="174" y="509"/>
                    <a:pt x="175" y="510"/>
                    <a:pt x="175" y="511"/>
                  </a:cubicBezTo>
                  <a:cubicBezTo>
                    <a:pt x="177" y="513"/>
                    <a:pt x="180" y="514"/>
                    <a:pt x="180" y="515"/>
                  </a:cubicBezTo>
                  <a:cubicBezTo>
                    <a:pt x="181" y="515"/>
                    <a:pt x="181" y="515"/>
                    <a:pt x="181" y="515"/>
                  </a:cubicBezTo>
                  <a:cubicBezTo>
                    <a:pt x="182" y="515"/>
                    <a:pt x="183" y="514"/>
                    <a:pt x="184" y="514"/>
                  </a:cubicBezTo>
                  <a:cubicBezTo>
                    <a:pt x="185" y="514"/>
                    <a:pt x="186" y="514"/>
                    <a:pt x="188" y="514"/>
                  </a:cubicBezTo>
                  <a:cubicBezTo>
                    <a:pt x="188" y="514"/>
                    <a:pt x="188" y="514"/>
                    <a:pt x="189" y="514"/>
                  </a:cubicBezTo>
                  <a:cubicBezTo>
                    <a:pt x="189" y="514"/>
                    <a:pt x="189" y="514"/>
                    <a:pt x="189" y="514"/>
                  </a:cubicBezTo>
                  <a:cubicBezTo>
                    <a:pt x="193" y="514"/>
                    <a:pt x="198" y="515"/>
                    <a:pt x="201" y="517"/>
                  </a:cubicBezTo>
                  <a:cubicBezTo>
                    <a:pt x="203" y="518"/>
                    <a:pt x="205" y="521"/>
                    <a:pt x="207" y="524"/>
                  </a:cubicBezTo>
                  <a:cubicBezTo>
                    <a:pt x="207" y="525"/>
                    <a:pt x="208" y="527"/>
                    <a:pt x="209" y="527"/>
                  </a:cubicBezTo>
                  <a:cubicBezTo>
                    <a:pt x="210" y="528"/>
                    <a:pt x="212" y="531"/>
                    <a:pt x="214" y="533"/>
                  </a:cubicBezTo>
                  <a:cubicBezTo>
                    <a:pt x="215" y="534"/>
                    <a:pt x="216" y="535"/>
                    <a:pt x="217" y="536"/>
                  </a:cubicBezTo>
                  <a:cubicBezTo>
                    <a:pt x="217" y="537"/>
                    <a:pt x="218" y="537"/>
                    <a:pt x="219" y="538"/>
                  </a:cubicBezTo>
                  <a:cubicBezTo>
                    <a:pt x="221" y="540"/>
                    <a:pt x="223" y="543"/>
                    <a:pt x="225" y="545"/>
                  </a:cubicBezTo>
                  <a:cubicBezTo>
                    <a:pt x="225" y="546"/>
                    <a:pt x="226" y="547"/>
                    <a:pt x="227" y="549"/>
                  </a:cubicBezTo>
                  <a:cubicBezTo>
                    <a:pt x="227" y="550"/>
                    <a:pt x="227" y="550"/>
                    <a:pt x="228" y="551"/>
                  </a:cubicBezTo>
                  <a:cubicBezTo>
                    <a:pt x="228" y="551"/>
                    <a:pt x="228" y="552"/>
                    <a:pt x="228" y="552"/>
                  </a:cubicBezTo>
                  <a:cubicBezTo>
                    <a:pt x="230" y="554"/>
                    <a:pt x="231" y="556"/>
                    <a:pt x="231" y="558"/>
                  </a:cubicBezTo>
                  <a:cubicBezTo>
                    <a:pt x="232" y="560"/>
                    <a:pt x="231" y="563"/>
                    <a:pt x="230" y="566"/>
                  </a:cubicBezTo>
                  <a:cubicBezTo>
                    <a:pt x="230" y="567"/>
                    <a:pt x="230" y="567"/>
                    <a:pt x="230" y="567"/>
                  </a:cubicBezTo>
                  <a:cubicBezTo>
                    <a:pt x="230" y="568"/>
                    <a:pt x="230" y="569"/>
                    <a:pt x="229" y="570"/>
                  </a:cubicBezTo>
                  <a:cubicBezTo>
                    <a:pt x="229" y="571"/>
                    <a:pt x="228" y="572"/>
                    <a:pt x="228" y="573"/>
                  </a:cubicBezTo>
                  <a:cubicBezTo>
                    <a:pt x="228" y="574"/>
                    <a:pt x="228" y="576"/>
                    <a:pt x="228" y="577"/>
                  </a:cubicBezTo>
                  <a:cubicBezTo>
                    <a:pt x="229" y="578"/>
                    <a:pt x="229" y="578"/>
                    <a:pt x="229" y="578"/>
                  </a:cubicBezTo>
                  <a:cubicBezTo>
                    <a:pt x="230" y="579"/>
                    <a:pt x="230" y="580"/>
                    <a:pt x="231" y="582"/>
                  </a:cubicBezTo>
                  <a:cubicBezTo>
                    <a:pt x="231" y="583"/>
                    <a:pt x="231" y="585"/>
                    <a:pt x="231" y="586"/>
                  </a:cubicBezTo>
                  <a:cubicBezTo>
                    <a:pt x="231" y="587"/>
                    <a:pt x="231" y="587"/>
                    <a:pt x="231" y="588"/>
                  </a:cubicBezTo>
                  <a:cubicBezTo>
                    <a:pt x="231" y="588"/>
                    <a:pt x="231" y="589"/>
                    <a:pt x="232" y="589"/>
                  </a:cubicBezTo>
                  <a:cubicBezTo>
                    <a:pt x="233" y="590"/>
                    <a:pt x="233" y="592"/>
                    <a:pt x="234" y="593"/>
                  </a:cubicBezTo>
                  <a:cubicBezTo>
                    <a:pt x="234" y="595"/>
                    <a:pt x="234" y="596"/>
                    <a:pt x="234" y="598"/>
                  </a:cubicBezTo>
                  <a:cubicBezTo>
                    <a:pt x="234" y="598"/>
                    <a:pt x="234" y="598"/>
                    <a:pt x="234" y="598"/>
                  </a:cubicBezTo>
                  <a:cubicBezTo>
                    <a:pt x="236" y="601"/>
                    <a:pt x="236" y="601"/>
                    <a:pt x="236" y="601"/>
                  </a:cubicBezTo>
                  <a:cubicBezTo>
                    <a:pt x="237" y="601"/>
                    <a:pt x="237" y="601"/>
                    <a:pt x="237" y="601"/>
                  </a:cubicBezTo>
                  <a:cubicBezTo>
                    <a:pt x="237" y="602"/>
                    <a:pt x="237" y="602"/>
                    <a:pt x="237" y="602"/>
                  </a:cubicBezTo>
                  <a:cubicBezTo>
                    <a:pt x="241" y="606"/>
                    <a:pt x="241" y="606"/>
                    <a:pt x="241" y="606"/>
                  </a:cubicBezTo>
                  <a:cubicBezTo>
                    <a:pt x="238" y="606"/>
                    <a:pt x="238" y="606"/>
                    <a:pt x="238" y="606"/>
                  </a:cubicBezTo>
                  <a:cubicBezTo>
                    <a:pt x="239" y="607"/>
                    <a:pt x="239" y="608"/>
                    <a:pt x="239" y="609"/>
                  </a:cubicBezTo>
                  <a:cubicBezTo>
                    <a:pt x="239" y="611"/>
                    <a:pt x="238" y="612"/>
                    <a:pt x="238" y="613"/>
                  </a:cubicBezTo>
                  <a:cubicBezTo>
                    <a:pt x="239" y="614"/>
                    <a:pt x="240" y="616"/>
                    <a:pt x="241" y="617"/>
                  </a:cubicBezTo>
                  <a:cubicBezTo>
                    <a:pt x="242" y="620"/>
                    <a:pt x="242" y="624"/>
                    <a:pt x="241" y="626"/>
                  </a:cubicBezTo>
                  <a:cubicBezTo>
                    <a:pt x="241" y="627"/>
                    <a:pt x="241" y="628"/>
                    <a:pt x="240" y="629"/>
                  </a:cubicBezTo>
                  <a:cubicBezTo>
                    <a:pt x="241" y="629"/>
                    <a:pt x="241" y="629"/>
                    <a:pt x="241" y="629"/>
                  </a:cubicBezTo>
                  <a:cubicBezTo>
                    <a:pt x="242" y="629"/>
                    <a:pt x="244" y="630"/>
                    <a:pt x="244" y="630"/>
                  </a:cubicBezTo>
                  <a:cubicBezTo>
                    <a:pt x="245" y="630"/>
                    <a:pt x="245" y="630"/>
                    <a:pt x="245" y="630"/>
                  </a:cubicBezTo>
                  <a:cubicBezTo>
                    <a:pt x="248" y="631"/>
                    <a:pt x="250" y="633"/>
                    <a:pt x="252" y="634"/>
                  </a:cubicBezTo>
                  <a:cubicBezTo>
                    <a:pt x="254" y="635"/>
                    <a:pt x="257" y="639"/>
                    <a:pt x="259" y="642"/>
                  </a:cubicBezTo>
                  <a:cubicBezTo>
                    <a:pt x="260" y="643"/>
                    <a:pt x="261" y="647"/>
                    <a:pt x="261" y="649"/>
                  </a:cubicBezTo>
                  <a:cubicBezTo>
                    <a:pt x="261" y="650"/>
                    <a:pt x="260" y="653"/>
                    <a:pt x="260" y="655"/>
                  </a:cubicBezTo>
                  <a:cubicBezTo>
                    <a:pt x="259" y="657"/>
                    <a:pt x="258" y="658"/>
                    <a:pt x="257" y="659"/>
                  </a:cubicBezTo>
                  <a:cubicBezTo>
                    <a:pt x="257" y="659"/>
                    <a:pt x="256" y="660"/>
                    <a:pt x="256" y="660"/>
                  </a:cubicBezTo>
                  <a:cubicBezTo>
                    <a:pt x="256" y="661"/>
                    <a:pt x="256" y="662"/>
                    <a:pt x="255" y="663"/>
                  </a:cubicBezTo>
                  <a:cubicBezTo>
                    <a:pt x="255" y="665"/>
                    <a:pt x="255" y="666"/>
                    <a:pt x="254" y="667"/>
                  </a:cubicBezTo>
                  <a:cubicBezTo>
                    <a:pt x="253" y="669"/>
                    <a:pt x="253" y="670"/>
                    <a:pt x="252" y="671"/>
                  </a:cubicBezTo>
                  <a:cubicBezTo>
                    <a:pt x="251" y="672"/>
                    <a:pt x="250" y="673"/>
                    <a:pt x="250" y="674"/>
                  </a:cubicBezTo>
                  <a:cubicBezTo>
                    <a:pt x="249" y="676"/>
                    <a:pt x="250" y="683"/>
                    <a:pt x="251" y="687"/>
                  </a:cubicBezTo>
                  <a:cubicBezTo>
                    <a:pt x="252" y="688"/>
                    <a:pt x="252" y="690"/>
                    <a:pt x="253" y="691"/>
                  </a:cubicBezTo>
                  <a:cubicBezTo>
                    <a:pt x="254" y="693"/>
                    <a:pt x="255" y="694"/>
                    <a:pt x="255" y="696"/>
                  </a:cubicBezTo>
                  <a:cubicBezTo>
                    <a:pt x="256" y="698"/>
                    <a:pt x="256" y="700"/>
                    <a:pt x="256" y="702"/>
                  </a:cubicBezTo>
                  <a:cubicBezTo>
                    <a:pt x="256" y="703"/>
                    <a:pt x="256" y="705"/>
                    <a:pt x="256" y="706"/>
                  </a:cubicBezTo>
                  <a:cubicBezTo>
                    <a:pt x="257" y="706"/>
                    <a:pt x="257" y="708"/>
                    <a:pt x="258" y="708"/>
                  </a:cubicBezTo>
                  <a:cubicBezTo>
                    <a:pt x="258" y="708"/>
                    <a:pt x="259" y="709"/>
                    <a:pt x="259" y="709"/>
                  </a:cubicBezTo>
                  <a:cubicBezTo>
                    <a:pt x="260" y="710"/>
                    <a:pt x="262" y="711"/>
                    <a:pt x="263" y="713"/>
                  </a:cubicBezTo>
                  <a:cubicBezTo>
                    <a:pt x="265" y="715"/>
                    <a:pt x="265" y="718"/>
                    <a:pt x="265" y="720"/>
                  </a:cubicBezTo>
                  <a:cubicBezTo>
                    <a:pt x="265" y="721"/>
                    <a:pt x="265" y="722"/>
                    <a:pt x="265" y="722"/>
                  </a:cubicBezTo>
                  <a:cubicBezTo>
                    <a:pt x="266" y="722"/>
                    <a:pt x="266" y="723"/>
                    <a:pt x="266" y="724"/>
                  </a:cubicBezTo>
                  <a:cubicBezTo>
                    <a:pt x="266" y="726"/>
                    <a:pt x="267" y="731"/>
                    <a:pt x="268" y="732"/>
                  </a:cubicBezTo>
                  <a:cubicBezTo>
                    <a:pt x="269" y="732"/>
                    <a:pt x="270" y="734"/>
                    <a:pt x="272" y="735"/>
                  </a:cubicBezTo>
                  <a:cubicBezTo>
                    <a:pt x="274" y="736"/>
                    <a:pt x="278" y="738"/>
                    <a:pt x="281" y="740"/>
                  </a:cubicBezTo>
                  <a:cubicBezTo>
                    <a:pt x="283" y="741"/>
                    <a:pt x="288" y="742"/>
                    <a:pt x="290" y="743"/>
                  </a:cubicBezTo>
                  <a:cubicBezTo>
                    <a:pt x="292" y="743"/>
                    <a:pt x="294" y="743"/>
                    <a:pt x="297" y="743"/>
                  </a:cubicBezTo>
                  <a:cubicBezTo>
                    <a:pt x="300" y="743"/>
                    <a:pt x="303" y="744"/>
                    <a:pt x="305" y="744"/>
                  </a:cubicBezTo>
                  <a:cubicBezTo>
                    <a:pt x="312" y="745"/>
                    <a:pt x="314" y="747"/>
                    <a:pt x="315" y="748"/>
                  </a:cubicBezTo>
                  <a:cubicBezTo>
                    <a:pt x="317" y="750"/>
                    <a:pt x="319" y="753"/>
                    <a:pt x="321" y="756"/>
                  </a:cubicBezTo>
                  <a:cubicBezTo>
                    <a:pt x="321" y="757"/>
                    <a:pt x="322" y="758"/>
                    <a:pt x="322" y="758"/>
                  </a:cubicBezTo>
                  <a:cubicBezTo>
                    <a:pt x="322" y="759"/>
                    <a:pt x="322" y="759"/>
                    <a:pt x="323" y="760"/>
                  </a:cubicBezTo>
                  <a:cubicBezTo>
                    <a:pt x="324" y="762"/>
                    <a:pt x="325" y="764"/>
                    <a:pt x="326" y="765"/>
                  </a:cubicBezTo>
                  <a:cubicBezTo>
                    <a:pt x="326" y="766"/>
                    <a:pt x="327" y="769"/>
                    <a:pt x="327" y="772"/>
                  </a:cubicBezTo>
                  <a:cubicBezTo>
                    <a:pt x="484" y="757"/>
                    <a:pt x="484" y="757"/>
                    <a:pt x="484" y="757"/>
                  </a:cubicBezTo>
                  <a:cubicBezTo>
                    <a:pt x="687" y="735"/>
                    <a:pt x="687" y="735"/>
                    <a:pt x="687" y="735"/>
                  </a:cubicBezTo>
                  <a:cubicBezTo>
                    <a:pt x="687" y="734"/>
                    <a:pt x="687" y="733"/>
                    <a:pt x="687" y="733"/>
                  </a:cubicBezTo>
                  <a:cubicBezTo>
                    <a:pt x="687" y="731"/>
                    <a:pt x="686" y="728"/>
                    <a:pt x="685" y="726"/>
                  </a:cubicBezTo>
                  <a:cubicBezTo>
                    <a:pt x="685" y="724"/>
                    <a:pt x="684" y="720"/>
                    <a:pt x="683" y="718"/>
                  </a:cubicBezTo>
                  <a:cubicBezTo>
                    <a:pt x="682" y="717"/>
                    <a:pt x="680" y="714"/>
                    <a:pt x="679" y="713"/>
                  </a:cubicBezTo>
                  <a:cubicBezTo>
                    <a:pt x="679" y="712"/>
                    <a:pt x="679" y="709"/>
                    <a:pt x="680" y="708"/>
                  </a:cubicBezTo>
                  <a:cubicBezTo>
                    <a:pt x="680" y="707"/>
                    <a:pt x="681" y="705"/>
                    <a:pt x="682" y="704"/>
                  </a:cubicBezTo>
                  <a:cubicBezTo>
                    <a:pt x="682" y="703"/>
                    <a:pt x="682" y="701"/>
                    <a:pt x="682" y="700"/>
                  </a:cubicBezTo>
                  <a:cubicBezTo>
                    <a:pt x="682" y="697"/>
                    <a:pt x="681" y="693"/>
                    <a:pt x="681" y="691"/>
                  </a:cubicBezTo>
                  <a:cubicBezTo>
                    <a:pt x="682" y="690"/>
                    <a:pt x="683" y="687"/>
                    <a:pt x="682" y="686"/>
                  </a:cubicBezTo>
                  <a:cubicBezTo>
                    <a:pt x="682" y="685"/>
                    <a:pt x="681" y="683"/>
                    <a:pt x="680" y="682"/>
                  </a:cubicBezTo>
                  <a:cubicBezTo>
                    <a:pt x="680" y="681"/>
                    <a:pt x="678" y="677"/>
                    <a:pt x="677" y="676"/>
                  </a:cubicBezTo>
                  <a:cubicBezTo>
                    <a:pt x="676" y="675"/>
                    <a:pt x="673" y="673"/>
                    <a:pt x="672" y="672"/>
                  </a:cubicBezTo>
                  <a:cubicBezTo>
                    <a:pt x="671" y="671"/>
                    <a:pt x="670" y="669"/>
                    <a:pt x="670" y="667"/>
                  </a:cubicBezTo>
                  <a:cubicBezTo>
                    <a:pt x="670" y="665"/>
                    <a:pt x="671" y="661"/>
                    <a:pt x="670" y="659"/>
                  </a:cubicBezTo>
                  <a:cubicBezTo>
                    <a:pt x="670" y="658"/>
                    <a:pt x="669" y="655"/>
                    <a:pt x="668" y="653"/>
                  </a:cubicBezTo>
                  <a:cubicBezTo>
                    <a:pt x="667" y="652"/>
                    <a:pt x="664" y="649"/>
                    <a:pt x="663" y="648"/>
                  </a:cubicBezTo>
                  <a:cubicBezTo>
                    <a:pt x="662" y="647"/>
                    <a:pt x="661" y="645"/>
                    <a:pt x="661" y="644"/>
                  </a:cubicBezTo>
                  <a:cubicBezTo>
                    <a:pt x="661" y="643"/>
                    <a:pt x="661" y="641"/>
                    <a:pt x="661" y="640"/>
                  </a:cubicBezTo>
                  <a:cubicBezTo>
                    <a:pt x="662" y="639"/>
                    <a:pt x="664" y="637"/>
                    <a:pt x="664" y="635"/>
                  </a:cubicBezTo>
                  <a:cubicBezTo>
                    <a:pt x="664" y="634"/>
                    <a:pt x="663" y="632"/>
                    <a:pt x="662" y="631"/>
                  </a:cubicBezTo>
                  <a:cubicBezTo>
                    <a:pt x="661" y="629"/>
                    <a:pt x="658" y="627"/>
                    <a:pt x="657" y="625"/>
                  </a:cubicBezTo>
                  <a:cubicBezTo>
                    <a:pt x="657" y="624"/>
                    <a:pt x="658" y="623"/>
                    <a:pt x="658" y="622"/>
                  </a:cubicBezTo>
                  <a:cubicBezTo>
                    <a:pt x="658" y="621"/>
                    <a:pt x="660" y="619"/>
                    <a:pt x="660" y="619"/>
                  </a:cubicBezTo>
                  <a:cubicBezTo>
                    <a:pt x="660" y="617"/>
                    <a:pt x="658" y="615"/>
                    <a:pt x="658" y="614"/>
                  </a:cubicBezTo>
                  <a:cubicBezTo>
                    <a:pt x="657" y="613"/>
                    <a:pt x="656" y="610"/>
                    <a:pt x="655" y="609"/>
                  </a:cubicBezTo>
                  <a:cubicBezTo>
                    <a:pt x="655" y="607"/>
                    <a:pt x="653" y="604"/>
                    <a:pt x="653" y="603"/>
                  </a:cubicBezTo>
                  <a:cubicBezTo>
                    <a:pt x="653" y="601"/>
                    <a:pt x="656" y="597"/>
                    <a:pt x="656" y="595"/>
                  </a:cubicBezTo>
                  <a:cubicBezTo>
                    <a:pt x="656" y="593"/>
                    <a:pt x="656" y="589"/>
                    <a:pt x="656" y="587"/>
                  </a:cubicBezTo>
                  <a:cubicBezTo>
                    <a:pt x="656" y="585"/>
                    <a:pt x="656" y="581"/>
                    <a:pt x="656" y="578"/>
                  </a:cubicBezTo>
                  <a:cubicBezTo>
                    <a:pt x="657" y="577"/>
                    <a:pt x="659" y="573"/>
                    <a:pt x="660" y="572"/>
                  </a:cubicBezTo>
                  <a:cubicBezTo>
                    <a:pt x="660" y="570"/>
                    <a:pt x="663" y="567"/>
                    <a:pt x="664" y="566"/>
                  </a:cubicBezTo>
                  <a:cubicBezTo>
                    <a:pt x="664" y="564"/>
                    <a:pt x="665" y="561"/>
                    <a:pt x="665" y="560"/>
                  </a:cubicBezTo>
                  <a:cubicBezTo>
                    <a:pt x="665" y="558"/>
                    <a:pt x="663" y="555"/>
                    <a:pt x="663" y="554"/>
                  </a:cubicBezTo>
                  <a:cubicBezTo>
                    <a:pt x="663" y="552"/>
                    <a:pt x="663" y="548"/>
                    <a:pt x="664" y="546"/>
                  </a:cubicBezTo>
                  <a:cubicBezTo>
                    <a:pt x="664" y="544"/>
                    <a:pt x="666" y="541"/>
                    <a:pt x="667" y="539"/>
                  </a:cubicBezTo>
                  <a:cubicBezTo>
                    <a:pt x="668" y="538"/>
                    <a:pt x="670" y="535"/>
                    <a:pt x="671" y="534"/>
                  </a:cubicBezTo>
                  <a:cubicBezTo>
                    <a:pt x="671" y="532"/>
                    <a:pt x="671" y="529"/>
                    <a:pt x="671" y="527"/>
                  </a:cubicBezTo>
                  <a:cubicBezTo>
                    <a:pt x="671" y="525"/>
                    <a:pt x="669" y="521"/>
                    <a:pt x="669" y="519"/>
                  </a:cubicBezTo>
                  <a:cubicBezTo>
                    <a:pt x="669" y="517"/>
                    <a:pt x="669" y="513"/>
                    <a:pt x="669" y="512"/>
                  </a:cubicBezTo>
                  <a:cubicBezTo>
                    <a:pt x="668" y="510"/>
                    <a:pt x="666" y="507"/>
                    <a:pt x="665" y="506"/>
                  </a:cubicBezTo>
                  <a:cubicBezTo>
                    <a:pt x="664" y="504"/>
                    <a:pt x="662" y="499"/>
                    <a:pt x="662" y="499"/>
                  </a:cubicBezTo>
                  <a:cubicBezTo>
                    <a:pt x="663" y="498"/>
                    <a:pt x="663" y="495"/>
                    <a:pt x="663" y="494"/>
                  </a:cubicBezTo>
                  <a:cubicBezTo>
                    <a:pt x="663" y="493"/>
                    <a:pt x="663" y="491"/>
                    <a:pt x="663" y="490"/>
                  </a:cubicBezTo>
                  <a:cubicBezTo>
                    <a:pt x="663" y="486"/>
                    <a:pt x="662" y="480"/>
                    <a:pt x="663" y="477"/>
                  </a:cubicBezTo>
                  <a:cubicBezTo>
                    <a:pt x="663" y="474"/>
                    <a:pt x="664" y="469"/>
                    <a:pt x="665" y="466"/>
                  </a:cubicBezTo>
                  <a:cubicBezTo>
                    <a:pt x="666" y="465"/>
                    <a:pt x="669" y="463"/>
                    <a:pt x="669" y="462"/>
                  </a:cubicBezTo>
                  <a:cubicBezTo>
                    <a:pt x="669" y="460"/>
                    <a:pt x="666" y="457"/>
                    <a:pt x="667" y="455"/>
                  </a:cubicBezTo>
                  <a:cubicBezTo>
                    <a:pt x="667" y="453"/>
                    <a:pt x="669" y="449"/>
                    <a:pt x="671" y="448"/>
                  </a:cubicBezTo>
                  <a:cubicBezTo>
                    <a:pt x="672" y="447"/>
                    <a:pt x="675" y="446"/>
                    <a:pt x="676" y="445"/>
                  </a:cubicBezTo>
                  <a:cubicBezTo>
                    <a:pt x="677" y="445"/>
                    <a:pt x="679" y="443"/>
                    <a:pt x="680" y="442"/>
                  </a:cubicBezTo>
                  <a:cubicBezTo>
                    <a:pt x="681" y="440"/>
                    <a:pt x="682" y="438"/>
                    <a:pt x="683" y="437"/>
                  </a:cubicBezTo>
                  <a:cubicBezTo>
                    <a:pt x="683" y="435"/>
                    <a:pt x="684" y="433"/>
                    <a:pt x="684" y="432"/>
                  </a:cubicBezTo>
                  <a:cubicBezTo>
                    <a:pt x="684" y="430"/>
                    <a:pt x="683" y="426"/>
                    <a:pt x="682" y="424"/>
                  </a:cubicBezTo>
                  <a:cubicBezTo>
                    <a:pt x="682" y="422"/>
                    <a:pt x="679" y="420"/>
                    <a:pt x="678" y="418"/>
                  </a:cubicBezTo>
                  <a:cubicBezTo>
                    <a:pt x="677" y="417"/>
                    <a:pt x="676" y="414"/>
                    <a:pt x="676" y="413"/>
                  </a:cubicBezTo>
                  <a:cubicBezTo>
                    <a:pt x="676" y="410"/>
                    <a:pt x="678" y="406"/>
                    <a:pt x="679" y="404"/>
                  </a:cubicBezTo>
                  <a:cubicBezTo>
                    <a:pt x="679" y="400"/>
                    <a:pt x="680" y="393"/>
                    <a:pt x="680" y="390"/>
                  </a:cubicBezTo>
                  <a:cubicBezTo>
                    <a:pt x="680" y="388"/>
                    <a:pt x="679" y="383"/>
                    <a:pt x="679" y="381"/>
                  </a:cubicBezTo>
                  <a:cubicBezTo>
                    <a:pt x="680" y="377"/>
                    <a:pt x="680" y="369"/>
                    <a:pt x="681" y="365"/>
                  </a:cubicBezTo>
                  <a:cubicBezTo>
                    <a:pt x="681" y="363"/>
                    <a:pt x="683" y="358"/>
                    <a:pt x="684" y="356"/>
                  </a:cubicBezTo>
                  <a:cubicBezTo>
                    <a:pt x="685" y="355"/>
                    <a:pt x="687" y="354"/>
                    <a:pt x="687" y="353"/>
                  </a:cubicBezTo>
                  <a:cubicBezTo>
                    <a:pt x="688" y="352"/>
                    <a:pt x="688" y="347"/>
                    <a:pt x="688" y="346"/>
                  </a:cubicBezTo>
                  <a:cubicBezTo>
                    <a:pt x="688" y="344"/>
                    <a:pt x="690" y="342"/>
                    <a:pt x="690" y="340"/>
                  </a:cubicBezTo>
                  <a:cubicBezTo>
                    <a:pt x="691" y="339"/>
                    <a:pt x="693" y="335"/>
                    <a:pt x="693" y="333"/>
                  </a:cubicBezTo>
                  <a:cubicBezTo>
                    <a:pt x="693" y="332"/>
                    <a:pt x="693" y="328"/>
                    <a:pt x="693" y="327"/>
                  </a:cubicBezTo>
                  <a:cubicBezTo>
                    <a:pt x="693" y="326"/>
                    <a:pt x="695" y="324"/>
                    <a:pt x="695" y="324"/>
                  </a:cubicBezTo>
                  <a:cubicBezTo>
                    <a:pt x="696" y="323"/>
                    <a:pt x="696" y="320"/>
                    <a:pt x="696" y="319"/>
                  </a:cubicBezTo>
                  <a:cubicBezTo>
                    <a:pt x="697" y="318"/>
                    <a:pt x="698" y="317"/>
                    <a:pt x="699" y="317"/>
                  </a:cubicBezTo>
                  <a:cubicBezTo>
                    <a:pt x="700" y="316"/>
                    <a:pt x="702" y="315"/>
                    <a:pt x="702" y="314"/>
                  </a:cubicBezTo>
                  <a:cubicBezTo>
                    <a:pt x="703" y="314"/>
                    <a:pt x="706" y="313"/>
                    <a:pt x="706" y="312"/>
                  </a:cubicBezTo>
                  <a:cubicBezTo>
                    <a:pt x="706" y="311"/>
                    <a:pt x="703" y="310"/>
                    <a:pt x="703" y="309"/>
                  </a:cubicBezTo>
                  <a:cubicBezTo>
                    <a:pt x="703" y="308"/>
                    <a:pt x="703" y="307"/>
                    <a:pt x="704" y="306"/>
                  </a:cubicBezTo>
                  <a:cubicBezTo>
                    <a:pt x="704" y="305"/>
                    <a:pt x="707" y="304"/>
                    <a:pt x="707" y="303"/>
                  </a:cubicBezTo>
                  <a:cubicBezTo>
                    <a:pt x="708" y="302"/>
                    <a:pt x="708" y="301"/>
                    <a:pt x="707" y="300"/>
                  </a:cubicBezTo>
                  <a:cubicBezTo>
                    <a:pt x="707" y="299"/>
                    <a:pt x="705" y="298"/>
                    <a:pt x="705" y="298"/>
                  </a:cubicBezTo>
                  <a:cubicBezTo>
                    <a:pt x="705" y="297"/>
                    <a:pt x="705" y="294"/>
                    <a:pt x="705" y="293"/>
                  </a:cubicBezTo>
                  <a:cubicBezTo>
                    <a:pt x="705" y="292"/>
                    <a:pt x="707" y="289"/>
                    <a:pt x="708" y="288"/>
                  </a:cubicBezTo>
                  <a:cubicBezTo>
                    <a:pt x="708" y="287"/>
                    <a:pt x="709" y="285"/>
                    <a:pt x="710" y="284"/>
                  </a:cubicBezTo>
                  <a:cubicBezTo>
                    <a:pt x="710" y="283"/>
                    <a:pt x="710" y="280"/>
                    <a:pt x="711" y="279"/>
                  </a:cubicBezTo>
                  <a:cubicBezTo>
                    <a:pt x="711" y="279"/>
                    <a:pt x="713" y="279"/>
                    <a:pt x="714" y="279"/>
                  </a:cubicBezTo>
                  <a:cubicBezTo>
                    <a:pt x="714" y="278"/>
                    <a:pt x="715" y="277"/>
                    <a:pt x="716" y="277"/>
                  </a:cubicBezTo>
                  <a:cubicBezTo>
                    <a:pt x="717" y="276"/>
                    <a:pt x="718" y="272"/>
                    <a:pt x="718" y="270"/>
                  </a:cubicBezTo>
                  <a:cubicBezTo>
                    <a:pt x="718" y="269"/>
                    <a:pt x="717" y="266"/>
                    <a:pt x="717" y="265"/>
                  </a:cubicBezTo>
                  <a:cubicBezTo>
                    <a:pt x="717" y="264"/>
                    <a:pt x="718" y="263"/>
                    <a:pt x="718" y="262"/>
                  </a:cubicBezTo>
                  <a:cubicBezTo>
                    <a:pt x="718" y="261"/>
                    <a:pt x="717" y="259"/>
                    <a:pt x="717" y="258"/>
                  </a:cubicBezTo>
                  <a:cubicBezTo>
                    <a:pt x="716" y="256"/>
                    <a:pt x="716" y="254"/>
                    <a:pt x="716" y="253"/>
                  </a:cubicBezTo>
                  <a:cubicBezTo>
                    <a:pt x="716" y="251"/>
                    <a:pt x="716" y="249"/>
                    <a:pt x="717" y="248"/>
                  </a:cubicBezTo>
                  <a:cubicBezTo>
                    <a:pt x="717" y="247"/>
                    <a:pt x="719" y="247"/>
                    <a:pt x="719" y="248"/>
                  </a:cubicBezTo>
                  <a:cubicBezTo>
                    <a:pt x="720" y="248"/>
                    <a:pt x="721" y="250"/>
                    <a:pt x="722" y="250"/>
                  </a:cubicBezTo>
                  <a:cubicBezTo>
                    <a:pt x="722" y="250"/>
                    <a:pt x="723" y="249"/>
                    <a:pt x="723" y="248"/>
                  </a:cubicBezTo>
                  <a:cubicBezTo>
                    <a:pt x="724" y="247"/>
                    <a:pt x="725" y="245"/>
                    <a:pt x="725" y="244"/>
                  </a:cubicBezTo>
                  <a:cubicBezTo>
                    <a:pt x="725" y="244"/>
                    <a:pt x="724" y="243"/>
                    <a:pt x="724" y="242"/>
                  </a:cubicBezTo>
                  <a:cubicBezTo>
                    <a:pt x="724" y="241"/>
                    <a:pt x="726" y="240"/>
                    <a:pt x="726" y="23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6" name="Freeform 55">
              <a:extLst>
                <a:ext uri="{FF2B5EF4-FFF2-40B4-BE49-F238E27FC236}">
                  <a16:creationId xmlns:a16="http://schemas.microsoft.com/office/drawing/2014/main" id="{A1296095-3A68-4610-BB14-F1F026877943}"/>
                </a:ext>
              </a:extLst>
            </p:cNvPr>
            <p:cNvSpPr>
              <a:spLocks/>
            </p:cNvSpPr>
            <p:nvPr/>
          </p:nvSpPr>
          <p:spPr bwMode="auto">
            <a:xfrm>
              <a:off x="4092574" y="2911478"/>
              <a:ext cx="469900" cy="815975"/>
            </a:xfrm>
            <a:custGeom>
              <a:avLst/>
              <a:gdLst>
                <a:gd name="T0" fmla="*/ 545 w 557"/>
                <a:gd name="T1" fmla="*/ 602 h 968"/>
                <a:gd name="T2" fmla="*/ 535 w 557"/>
                <a:gd name="T3" fmla="*/ 564 h 968"/>
                <a:gd name="T4" fmla="*/ 483 w 557"/>
                <a:gd name="T5" fmla="*/ 116 h 968"/>
                <a:gd name="T6" fmla="*/ 454 w 557"/>
                <a:gd name="T7" fmla="*/ 62 h 968"/>
                <a:gd name="T8" fmla="*/ 75 w 557"/>
                <a:gd name="T9" fmla="*/ 37 h 968"/>
                <a:gd name="T10" fmla="*/ 100 w 557"/>
                <a:gd name="T11" fmla="*/ 50 h 968"/>
                <a:gd name="T12" fmla="*/ 133 w 557"/>
                <a:gd name="T13" fmla="*/ 84 h 968"/>
                <a:gd name="T14" fmla="*/ 146 w 557"/>
                <a:gd name="T15" fmla="*/ 124 h 968"/>
                <a:gd name="T16" fmla="*/ 135 w 557"/>
                <a:gd name="T17" fmla="*/ 160 h 968"/>
                <a:gd name="T18" fmla="*/ 129 w 557"/>
                <a:gd name="T19" fmla="*/ 181 h 968"/>
                <a:gd name="T20" fmla="*/ 106 w 557"/>
                <a:gd name="T21" fmla="*/ 209 h 968"/>
                <a:gd name="T22" fmla="*/ 81 w 557"/>
                <a:gd name="T23" fmla="*/ 223 h 968"/>
                <a:gd name="T24" fmla="*/ 47 w 557"/>
                <a:gd name="T25" fmla="*/ 231 h 968"/>
                <a:gd name="T26" fmla="*/ 39 w 557"/>
                <a:gd name="T27" fmla="*/ 251 h 968"/>
                <a:gd name="T28" fmla="*/ 43 w 557"/>
                <a:gd name="T29" fmla="*/ 268 h 968"/>
                <a:gd name="T30" fmla="*/ 59 w 557"/>
                <a:gd name="T31" fmla="*/ 288 h 968"/>
                <a:gd name="T32" fmla="*/ 50 w 557"/>
                <a:gd name="T33" fmla="*/ 326 h 968"/>
                <a:gd name="T34" fmla="*/ 44 w 557"/>
                <a:gd name="T35" fmla="*/ 349 h 968"/>
                <a:gd name="T36" fmla="*/ 17 w 557"/>
                <a:gd name="T37" fmla="*/ 375 h 968"/>
                <a:gd name="T38" fmla="*/ 15 w 557"/>
                <a:gd name="T39" fmla="*/ 411 h 968"/>
                <a:gd name="T40" fmla="*/ 1 w 557"/>
                <a:gd name="T41" fmla="*/ 441 h 968"/>
                <a:gd name="T42" fmla="*/ 6 w 557"/>
                <a:gd name="T43" fmla="*/ 476 h 968"/>
                <a:gd name="T44" fmla="*/ 13 w 557"/>
                <a:gd name="T45" fmla="*/ 504 h 968"/>
                <a:gd name="T46" fmla="*/ 27 w 557"/>
                <a:gd name="T47" fmla="*/ 527 h 968"/>
                <a:gd name="T48" fmla="*/ 53 w 557"/>
                <a:gd name="T49" fmla="*/ 547 h 968"/>
                <a:gd name="T50" fmla="*/ 70 w 557"/>
                <a:gd name="T51" fmla="*/ 565 h 968"/>
                <a:gd name="T52" fmla="*/ 113 w 557"/>
                <a:gd name="T53" fmla="*/ 596 h 968"/>
                <a:gd name="T54" fmla="*/ 127 w 557"/>
                <a:gd name="T55" fmla="*/ 635 h 968"/>
                <a:gd name="T56" fmla="*/ 132 w 557"/>
                <a:gd name="T57" fmla="*/ 654 h 968"/>
                <a:gd name="T58" fmla="*/ 147 w 557"/>
                <a:gd name="T59" fmla="*/ 655 h 968"/>
                <a:gd name="T60" fmla="*/ 182 w 557"/>
                <a:gd name="T61" fmla="*/ 649 h 968"/>
                <a:gd name="T62" fmla="*/ 211 w 557"/>
                <a:gd name="T63" fmla="*/ 673 h 968"/>
                <a:gd name="T64" fmla="*/ 203 w 557"/>
                <a:gd name="T65" fmla="*/ 695 h 968"/>
                <a:gd name="T66" fmla="*/ 194 w 557"/>
                <a:gd name="T67" fmla="*/ 739 h 968"/>
                <a:gd name="T68" fmla="*/ 185 w 557"/>
                <a:gd name="T69" fmla="*/ 769 h 968"/>
                <a:gd name="T70" fmla="*/ 206 w 557"/>
                <a:gd name="T71" fmla="*/ 794 h 968"/>
                <a:gd name="T72" fmla="*/ 226 w 557"/>
                <a:gd name="T73" fmla="*/ 805 h 968"/>
                <a:gd name="T74" fmla="*/ 247 w 557"/>
                <a:gd name="T75" fmla="*/ 828 h 968"/>
                <a:gd name="T76" fmla="*/ 257 w 557"/>
                <a:gd name="T77" fmla="*/ 821 h 968"/>
                <a:gd name="T78" fmla="*/ 278 w 557"/>
                <a:gd name="T79" fmla="*/ 833 h 968"/>
                <a:gd name="T80" fmla="*/ 294 w 557"/>
                <a:gd name="T81" fmla="*/ 847 h 968"/>
                <a:gd name="T82" fmla="*/ 319 w 557"/>
                <a:gd name="T83" fmla="*/ 875 h 968"/>
                <a:gd name="T84" fmla="*/ 329 w 557"/>
                <a:gd name="T85" fmla="*/ 920 h 968"/>
                <a:gd name="T86" fmla="*/ 323 w 557"/>
                <a:gd name="T87" fmla="*/ 931 h 968"/>
                <a:gd name="T88" fmla="*/ 336 w 557"/>
                <a:gd name="T89" fmla="*/ 955 h 968"/>
                <a:gd name="T90" fmla="*/ 362 w 557"/>
                <a:gd name="T91" fmla="*/ 965 h 968"/>
                <a:gd name="T92" fmla="*/ 374 w 557"/>
                <a:gd name="T93" fmla="*/ 953 h 968"/>
                <a:gd name="T94" fmla="*/ 419 w 557"/>
                <a:gd name="T95" fmla="*/ 939 h 968"/>
                <a:gd name="T96" fmla="*/ 467 w 557"/>
                <a:gd name="T97" fmla="*/ 946 h 968"/>
                <a:gd name="T98" fmla="*/ 458 w 557"/>
                <a:gd name="T99" fmla="*/ 892 h 968"/>
                <a:gd name="T100" fmla="*/ 503 w 557"/>
                <a:gd name="T101" fmla="*/ 875 h 968"/>
                <a:gd name="T102" fmla="*/ 499 w 557"/>
                <a:gd name="T103" fmla="*/ 831 h 968"/>
                <a:gd name="T104" fmla="*/ 504 w 557"/>
                <a:gd name="T105" fmla="*/ 799 h 968"/>
                <a:gd name="T106" fmla="*/ 506 w 557"/>
                <a:gd name="T107" fmla="*/ 761 h 968"/>
                <a:gd name="T108" fmla="*/ 507 w 557"/>
                <a:gd name="T109" fmla="*/ 733 h 968"/>
                <a:gd name="T110" fmla="*/ 527 w 557"/>
                <a:gd name="T111" fmla="*/ 714 h 968"/>
                <a:gd name="T112" fmla="*/ 541 w 557"/>
                <a:gd name="T113" fmla="*/ 685 h 968"/>
                <a:gd name="T114" fmla="*/ 552 w 557"/>
                <a:gd name="T115" fmla="*/ 655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7" h="968">
                  <a:moveTo>
                    <a:pt x="555" y="635"/>
                  </a:moveTo>
                  <a:cubicBezTo>
                    <a:pt x="555" y="634"/>
                    <a:pt x="553" y="633"/>
                    <a:pt x="553" y="632"/>
                  </a:cubicBezTo>
                  <a:cubicBezTo>
                    <a:pt x="552" y="631"/>
                    <a:pt x="552" y="628"/>
                    <a:pt x="551" y="628"/>
                  </a:cubicBezTo>
                  <a:cubicBezTo>
                    <a:pt x="550" y="627"/>
                    <a:pt x="548" y="625"/>
                    <a:pt x="547" y="624"/>
                  </a:cubicBezTo>
                  <a:cubicBezTo>
                    <a:pt x="547" y="624"/>
                    <a:pt x="546" y="622"/>
                    <a:pt x="546" y="621"/>
                  </a:cubicBezTo>
                  <a:cubicBezTo>
                    <a:pt x="547" y="619"/>
                    <a:pt x="549" y="617"/>
                    <a:pt x="549" y="616"/>
                  </a:cubicBezTo>
                  <a:cubicBezTo>
                    <a:pt x="549" y="615"/>
                    <a:pt x="550" y="612"/>
                    <a:pt x="550" y="611"/>
                  </a:cubicBezTo>
                  <a:cubicBezTo>
                    <a:pt x="550" y="609"/>
                    <a:pt x="550" y="605"/>
                    <a:pt x="549" y="604"/>
                  </a:cubicBezTo>
                  <a:cubicBezTo>
                    <a:pt x="548" y="603"/>
                    <a:pt x="546" y="602"/>
                    <a:pt x="545" y="602"/>
                  </a:cubicBezTo>
                  <a:cubicBezTo>
                    <a:pt x="544" y="601"/>
                    <a:pt x="542" y="602"/>
                    <a:pt x="541" y="601"/>
                  </a:cubicBezTo>
                  <a:cubicBezTo>
                    <a:pt x="540" y="601"/>
                    <a:pt x="540" y="600"/>
                    <a:pt x="539" y="599"/>
                  </a:cubicBezTo>
                  <a:cubicBezTo>
                    <a:pt x="539" y="598"/>
                    <a:pt x="540" y="595"/>
                    <a:pt x="540" y="593"/>
                  </a:cubicBezTo>
                  <a:cubicBezTo>
                    <a:pt x="540" y="592"/>
                    <a:pt x="539" y="589"/>
                    <a:pt x="539" y="588"/>
                  </a:cubicBezTo>
                  <a:cubicBezTo>
                    <a:pt x="538" y="587"/>
                    <a:pt x="536" y="586"/>
                    <a:pt x="535" y="585"/>
                  </a:cubicBezTo>
                  <a:cubicBezTo>
                    <a:pt x="533" y="584"/>
                    <a:pt x="530" y="582"/>
                    <a:pt x="529" y="580"/>
                  </a:cubicBezTo>
                  <a:cubicBezTo>
                    <a:pt x="528" y="579"/>
                    <a:pt x="527" y="575"/>
                    <a:pt x="528" y="574"/>
                  </a:cubicBezTo>
                  <a:cubicBezTo>
                    <a:pt x="528" y="572"/>
                    <a:pt x="530" y="570"/>
                    <a:pt x="531" y="569"/>
                  </a:cubicBezTo>
                  <a:cubicBezTo>
                    <a:pt x="532" y="568"/>
                    <a:pt x="535" y="566"/>
                    <a:pt x="535" y="564"/>
                  </a:cubicBezTo>
                  <a:cubicBezTo>
                    <a:pt x="536" y="563"/>
                    <a:pt x="536" y="561"/>
                    <a:pt x="535" y="560"/>
                  </a:cubicBezTo>
                  <a:cubicBezTo>
                    <a:pt x="535" y="559"/>
                    <a:pt x="533" y="557"/>
                    <a:pt x="532" y="556"/>
                  </a:cubicBezTo>
                  <a:cubicBezTo>
                    <a:pt x="531" y="555"/>
                    <a:pt x="530" y="552"/>
                    <a:pt x="530" y="551"/>
                  </a:cubicBezTo>
                  <a:cubicBezTo>
                    <a:pt x="529" y="549"/>
                    <a:pt x="530" y="545"/>
                    <a:pt x="531" y="544"/>
                  </a:cubicBezTo>
                  <a:cubicBezTo>
                    <a:pt x="531" y="543"/>
                    <a:pt x="533" y="541"/>
                    <a:pt x="534" y="540"/>
                  </a:cubicBezTo>
                  <a:cubicBezTo>
                    <a:pt x="535" y="539"/>
                    <a:pt x="537" y="538"/>
                    <a:pt x="537" y="537"/>
                  </a:cubicBezTo>
                  <a:cubicBezTo>
                    <a:pt x="538" y="536"/>
                    <a:pt x="538" y="533"/>
                    <a:pt x="538" y="533"/>
                  </a:cubicBezTo>
                  <a:cubicBezTo>
                    <a:pt x="485" y="122"/>
                    <a:pt x="485" y="122"/>
                    <a:pt x="485" y="122"/>
                  </a:cubicBezTo>
                  <a:cubicBezTo>
                    <a:pt x="484" y="120"/>
                    <a:pt x="483" y="117"/>
                    <a:pt x="483" y="116"/>
                  </a:cubicBezTo>
                  <a:cubicBezTo>
                    <a:pt x="482" y="114"/>
                    <a:pt x="479" y="110"/>
                    <a:pt x="478" y="108"/>
                  </a:cubicBezTo>
                  <a:cubicBezTo>
                    <a:pt x="477" y="105"/>
                    <a:pt x="475" y="100"/>
                    <a:pt x="474" y="97"/>
                  </a:cubicBezTo>
                  <a:cubicBezTo>
                    <a:pt x="473" y="95"/>
                    <a:pt x="472" y="90"/>
                    <a:pt x="471" y="88"/>
                  </a:cubicBezTo>
                  <a:cubicBezTo>
                    <a:pt x="471" y="87"/>
                    <a:pt x="468" y="86"/>
                    <a:pt x="468" y="85"/>
                  </a:cubicBezTo>
                  <a:cubicBezTo>
                    <a:pt x="467" y="84"/>
                    <a:pt x="466" y="82"/>
                    <a:pt x="466" y="81"/>
                  </a:cubicBezTo>
                  <a:cubicBezTo>
                    <a:pt x="465" y="80"/>
                    <a:pt x="464" y="78"/>
                    <a:pt x="463" y="77"/>
                  </a:cubicBezTo>
                  <a:cubicBezTo>
                    <a:pt x="463" y="75"/>
                    <a:pt x="461" y="73"/>
                    <a:pt x="461" y="72"/>
                  </a:cubicBezTo>
                  <a:cubicBezTo>
                    <a:pt x="460" y="70"/>
                    <a:pt x="459" y="68"/>
                    <a:pt x="458" y="66"/>
                  </a:cubicBezTo>
                  <a:cubicBezTo>
                    <a:pt x="457" y="65"/>
                    <a:pt x="455" y="63"/>
                    <a:pt x="454" y="62"/>
                  </a:cubicBezTo>
                  <a:cubicBezTo>
                    <a:pt x="453" y="61"/>
                    <a:pt x="450" y="59"/>
                    <a:pt x="448" y="57"/>
                  </a:cubicBezTo>
                  <a:cubicBezTo>
                    <a:pt x="446" y="55"/>
                    <a:pt x="443" y="50"/>
                    <a:pt x="442" y="48"/>
                  </a:cubicBezTo>
                  <a:cubicBezTo>
                    <a:pt x="440" y="45"/>
                    <a:pt x="437" y="41"/>
                    <a:pt x="436" y="38"/>
                  </a:cubicBezTo>
                  <a:cubicBezTo>
                    <a:pt x="434" y="36"/>
                    <a:pt x="432" y="31"/>
                    <a:pt x="431" y="28"/>
                  </a:cubicBezTo>
                  <a:cubicBezTo>
                    <a:pt x="431" y="25"/>
                    <a:pt x="432" y="20"/>
                    <a:pt x="432" y="17"/>
                  </a:cubicBezTo>
                  <a:cubicBezTo>
                    <a:pt x="433" y="14"/>
                    <a:pt x="433" y="9"/>
                    <a:pt x="434" y="6"/>
                  </a:cubicBezTo>
                  <a:cubicBezTo>
                    <a:pt x="434" y="4"/>
                    <a:pt x="434" y="2"/>
                    <a:pt x="434" y="0"/>
                  </a:cubicBezTo>
                  <a:cubicBezTo>
                    <a:pt x="232" y="23"/>
                    <a:pt x="232" y="23"/>
                    <a:pt x="232" y="23"/>
                  </a:cubicBezTo>
                  <a:cubicBezTo>
                    <a:pt x="75" y="37"/>
                    <a:pt x="75" y="37"/>
                    <a:pt x="75" y="37"/>
                  </a:cubicBezTo>
                  <a:cubicBezTo>
                    <a:pt x="75" y="37"/>
                    <a:pt x="75" y="38"/>
                    <a:pt x="76" y="38"/>
                  </a:cubicBezTo>
                  <a:cubicBezTo>
                    <a:pt x="76" y="38"/>
                    <a:pt x="76" y="38"/>
                    <a:pt x="76" y="38"/>
                  </a:cubicBezTo>
                  <a:cubicBezTo>
                    <a:pt x="77" y="38"/>
                    <a:pt x="79" y="38"/>
                    <a:pt x="80" y="39"/>
                  </a:cubicBezTo>
                  <a:cubicBezTo>
                    <a:pt x="81" y="40"/>
                    <a:pt x="82" y="41"/>
                    <a:pt x="83" y="42"/>
                  </a:cubicBezTo>
                  <a:cubicBezTo>
                    <a:pt x="84" y="42"/>
                    <a:pt x="84" y="42"/>
                    <a:pt x="84" y="43"/>
                  </a:cubicBezTo>
                  <a:cubicBezTo>
                    <a:pt x="85" y="43"/>
                    <a:pt x="86" y="43"/>
                    <a:pt x="87" y="43"/>
                  </a:cubicBezTo>
                  <a:cubicBezTo>
                    <a:pt x="88" y="44"/>
                    <a:pt x="89" y="44"/>
                    <a:pt x="90" y="44"/>
                  </a:cubicBezTo>
                  <a:cubicBezTo>
                    <a:pt x="93" y="46"/>
                    <a:pt x="97" y="48"/>
                    <a:pt x="99" y="50"/>
                  </a:cubicBezTo>
                  <a:cubicBezTo>
                    <a:pt x="100" y="50"/>
                    <a:pt x="100" y="50"/>
                    <a:pt x="100" y="50"/>
                  </a:cubicBezTo>
                  <a:cubicBezTo>
                    <a:pt x="103" y="53"/>
                    <a:pt x="106" y="55"/>
                    <a:pt x="107" y="59"/>
                  </a:cubicBezTo>
                  <a:cubicBezTo>
                    <a:pt x="108" y="61"/>
                    <a:pt x="107" y="64"/>
                    <a:pt x="106" y="66"/>
                  </a:cubicBezTo>
                  <a:cubicBezTo>
                    <a:pt x="106" y="67"/>
                    <a:pt x="105" y="68"/>
                    <a:pt x="105" y="68"/>
                  </a:cubicBezTo>
                  <a:cubicBezTo>
                    <a:pt x="105" y="69"/>
                    <a:pt x="106" y="72"/>
                    <a:pt x="107" y="73"/>
                  </a:cubicBezTo>
                  <a:cubicBezTo>
                    <a:pt x="107" y="73"/>
                    <a:pt x="109" y="75"/>
                    <a:pt x="112" y="76"/>
                  </a:cubicBezTo>
                  <a:cubicBezTo>
                    <a:pt x="112" y="77"/>
                    <a:pt x="115" y="78"/>
                    <a:pt x="117" y="78"/>
                  </a:cubicBezTo>
                  <a:cubicBezTo>
                    <a:pt x="118" y="78"/>
                    <a:pt x="119" y="79"/>
                    <a:pt x="120" y="79"/>
                  </a:cubicBezTo>
                  <a:cubicBezTo>
                    <a:pt x="122" y="79"/>
                    <a:pt x="124" y="80"/>
                    <a:pt x="125" y="80"/>
                  </a:cubicBezTo>
                  <a:cubicBezTo>
                    <a:pt x="128" y="81"/>
                    <a:pt x="131" y="83"/>
                    <a:pt x="133" y="84"/>
                  </a:cubicBezTo>
                  <a:cubicBezTo>
                    <a:pt x="134" y="85"/>
                    <a:pt x="135" y="86"/>
                    <a:pt x="136" y="87"/>
                  </a:cubicBezTo>
                  <a:cubicBezTo>
                    <a:pt x="136" y="88"/>
                    <a:pt x="136" y="88"/>
                    <a:pt x="137" y="88"/>
                  </a:cubicBezTo>
                  <a:cubicBezTo>
                    <a:pt x="137" y="88"/>
                    <a:pt x="137" y="89"/>
                    <a:pt x="137" y="89"/>
                  </a:cubicBezTo>
                  <a:cubicBezTo>
                    <a:pt x="139" y="89"/>
                    <a:pt x="141" y="90"/>
                    <a:pt x="142" y="91"/>
                  </a:cubicBezTo>
                  <a:cubicBezTo>
                    <a:pt x="144" y="94"/>
                    <a:pt x="145" y="99"/>
                    <a:pt x="145" y="100"/>
                  </a:cubicBezTo>
                  <a:cubicBezTo>
                    <a:pt x="145" y="102"/>
                    <a:pt x="144" y="103"/>
                    <a:pt x="144" y="104"/>
                  </a:cubicBezTo>
                  <a:cubicBezTo>
                    <a:pt x="145" y="105"/>
                    <a:pt x="146" y="106"/>
                    <a:pt x="147" y="108"/>
                  </a:cubicBezTo>
                  <a:cubicBezTo>
                    <a:pt x="149" y="111"/>
                    <a:pt x="149" y="117"/>
                    <a:pt x="149" y="120"/>
                  </a:cubicBezTo>
                  <a:cubicBezTo>
                    <a:pt x="148" y="121"/>
                    <a:pt x="147" y="123"/>
                    <a:pt x="146" y="124"/>
                  </a:cubicBezTo>
                  <a:cubicBezTo>
                    <a:pt x="147" y="125"/>
                    <a:pt x="147" y="126"/>
                    <a:pt x="148" y="127"/>
                  </a:cubicBezTo>
                  <a:cubicBezTo>
                    <a:pt x="148" y="130"/>
                    <a:pt x="147" y="135"/>
                    <a:pt x="147" y="136"/>
                  </a:cubicBezTo>
                  <a:cubicBezTo>
                    <a:pt x="147" y="138"/>
                    <a:pt x="147" y="139"/>
                    <a:pt x="146" y="140"/>
                  </a:cubicBezTo>
                  <a:cubicBezTo>
                    <a:pt x="146" y="141"/>
                    <a:pt x="146" y="142"/>
                    <a:pt x="146" y="143"/>
                  </a:cubicBezTo>
                  <a:cubicBezTo>
                    <a:pt x="145" y="143"/>
                    <a:pt x="146" y="144"/>
                    <a:pt x="146" y="145"/>
                  </a:cubicBezTo>
                  <a:cubicBezTo>
                    <a:pt x="146" y="147"/>
                    <a:pt x="146" y="150"/>
                    <a:pt x="144" y="152"/>
                  </a:cubicBezTo>
                  <a:cubicBezTo>
                    <a:pt x="143" y="154"/>
                    <a:pt x="141" y="155"/>
                    <a:pt x="139" y="156"/>
                  </a:cubicBezTo>
                  <a:cubicBezTo>
                    <a:pt x="139" y="156"/>
                    <a:pt x="139" y="157"/>
                    <a:pt x="138" y="157"/>
                  </a:cubicBezTo>
                  <a:cubicBezTo>
                    <a:pt x="137" y="158"/>
                    <a:pt x="135" y="159"/>
                    <a:pt x="135" y="160"/>
                  </a:cubicBezTo>
                  <a:cubicBezTo>
                    <a:pt x="134" y="160"/>
                    <a:pt x="134" y="160"/>
                    <a:pt x="134" y="161"/>
                  </a:cubicBezTo>
                  <a:cubicBezTo>
                    <a:pt x="133" y="161"/>
                    <a:pt x="132" y="163"/>
                    <a:pt x="131" y="164"/>
                  </a:cubicBezTo>
                  <a:cubicBezTo>
                    <a:pt x="131" y="164"/>
                    <a:pt x="131" y="165"/>
                    <a:pt x="131" y="165"/>
                  </a:cubicBezTo>
                  <a:cubicBezTo>
                    <a:pt x="131" y="167"/>
                    <a:pt x="131" y="168"/>
                    <a:pt x="131" y="170"/>
                  </a:cubicBezTo>
                  <a:cubicBezTo>
                    <a:pt x="130" y="172"/>
                    <a:pt x="129" y="173"/>
                    <a:pt x="128" y="174"/>
                  </a:cubicBezTo>
                  <a:cubicBezTo>
                    <a:pt x="128" y="175"/>
                    <a:pt x="128" y="175"/>
                    <a:pt x="128" y="175"/>
                  </a:cubicBezTo>
                  <a:cubicBezTo>
                    <a:pt x="128" y="176"/>
                    <a:pt x="128" y="177"/>
                    <a:pt x="128" y="178"/>
                  </a:cubicBezTo>
                  <a:cubicBezTo>
                    <a:pt x="128" y="178"/>
                    <a:pt x="128" y="179"/>
                    <a:pt x="128" y="179"/>
                  </a:cubicBezTo>
                  <a:cubicBezTo>
                    <a:pt x="129" y="180"/>
                    <a:pt x="129" y="181"/>
                    <a:pt x="129" y="181"/>
                  </a:cubicBezTo>
                  <a:cubicBezTo>
                    <a:pt x="129" y="182"/>
                    <a:pt x="130" y="186"/>
                    <a:pt x="129" y="190"/>
                  </a:cubicBezTo>
                  <a:cubicBezTo>
                    <a:pt x="129" y="191"/>
                    <a:pt x="127" y="195"/>
                    <a:pt x="124" y="197"/>
                  </a:cubicBezTo>
                  <a:cubicBezTo>
                    <a:pt x="123" y="198"/>
                    <a:pt x="121" y="198"/>
                    <a:pt x="120" y="198"/>
                  </a:cubicBezTo>
                  <a:cubicBezTo>
                    <a:pt x="119" y="198"/>
                    <a:pt x="119" y="198"/>
                    <a:pt x="119" y="198"/>
                  </a:cubicBezTo>
                  <a:cubicBezTo>
                    <a:pt x="119" y="199"/>
                    <a:pt x="118" y="199"/>
                    <a:pt x="118" y="200"/>
                  </a:cubicBezTo>
                  <a:cubicBezTo>
                    <a:pt x="118" y="200"/>
                    <a:pt x="118" y="200"/>
                    <a:pt x="118" y="200"/>
                  </a:cubicBezTo>
                  <a:cubicBezTo>
                    <a:pt x="117" y="202"/>
                    <a:pt x="117" y="204"/>
                    <a:pt x="115" y="206"/>
                  </a:cubicBezTo>
                  <a:cubicBezTo>
                    <a:pt x="113" y="208"/>
                    <a:pt x="110" y="208"/>
                    <a:pt x="107" y="209"/>
                  </a:cubicBezTo>
                  <a:cubicBezTo>
                    <a:pt x="106" y="209"/>
                    <a:pt x="106" y="209"/>
                    <a:pt x="106" y="209"/>
                  </a:cubicBezTo>
                  <a:cubicBezTo>
                    <a:pt x="106" y="209"/>
                    <a:pt x="106" y="209"/>
                    <a:pt x="105" y="209"/>
                  </a:cubicBezTo>
                  <a:cubicBezTo>
                    <a:pt x="104" y="209"/>
                    <a:pt x="103" y="209"/>
                    <a:pt x="102" y="209"/>
                  </a:cubicBezTo>
                  <a:cubicBezTo>
                    <a:pt x="101" y="209"/>
                    <a:pt x="101" y="208"/>
                    <a:pt x="100" y="208"/>
                  </a:cubicBezTo>
                  <a:cubicBezTo>
                    <a:pt x="100" y="208"/>
                    <a:pt x="99" y="208"/>
                    <a:pt x="99" y="208"/>
                  </a:cubicBezTo>
                  <a:cubicBezTo>
                    <a:pt x="98" y="208"/>
                    <a:pt x="98" y="208"/>
                    <a:pt x="98" y="208"/>
                  </a:cubicBezTo>
                  <a:cubicBezTo>
                    <a:pt x="97" y="209"/>
                    <a:pt x="97" y="209"/>
                    <a:pt x="96" y="210"/>
                  </a:cubicBezTo>
                  <a:cubicBezTo>
                    <a:pt x="96" y="210"/>
                    <a:pt x="96" y="211"/>
                    <a:pt x="96" y="212"/>
                  </a:cubicBezTo>
                  <a:cubicBezTo>
                    <a:pt x="95" y="214"/>
                    <a:pt x="94" y="216"/>
                    <a:pt x="93" y="218"/>
                  </a:cubicBezTo>
                  <a:cubicBezTo>
                    <a:pt x="91" y="220"/>
                    <a:pt x="87" y="222"/>
                    <a:pt x="81" y="223"/>
                  </a:cubicBezTo>
                  <a:cubicBezTo>
                    <a:pt x="79" y="224"/>
                    <a:pt x="75" y="225"/>
                    <a:pt x="72" y="225"/>
                  </a:cubicBezTo>
                  <a:cubicBezTo>
                    <a:pt x="72" y="225"/>
                    <a:pt x="72" y="225"/>
                    <a:pt x="72" y="225"/>
                  </a:cubicBezTo>
                  <a:cubicBezTo>
                    <a:pt x="71" y="225"/>
                    <a:pt x="70" y="224"/>
                    <a:pt x="68" y="224"/>
                  </a:cubicBezTo>
                  <a:cubicBezTo>
                    <a:pt x="67" y="224"/>
                    <a:pt x="66" y="224"/>
                    <a:pt x="65" y="224"/>
                  </a:cubicBezTo>
                  <a:cubicBezTo>
                    <a:pt x="65" y="224"/>
                    <a:pt x="62" y="225"/>
                    <a:pt x="61" y="225"/>
                  </a:cubicBezTo>
                  <a:cubicBezTo>
                    <a:pt x="61" y="225"/>
                    <a:pt x="60" y="226"/>
                    <a:pt x="60" y="226"/>
                  </a:cubicBezTo>
                  <a:cubicBezTo>
                    <a:pt x="59" y="228"/>
                    <a:pt x="57" y="230"/>
                    <a:pt x="55" y="230"/>
                  </a:cubicBezTo>
                  <a:cubicBezTo>
                    <a:pt x="54" y="231"/>
                    <a:pt x="53" y="231"/>
                    <a:pt x="51" y="231"/>
                  </a:cubicBezTo>
                  <a:cubicBezTo>
                    <a:pt x="50" y="231"/>
                    <a:pt x="48" y="231"/>
                    <a:pt x="47" y="231"/>
                  </a:cubicBezTo>
                  <a:cubicBezTo>
                    <a:pt x="47" y="230"/>
                    <a:pt x="47" y="230"/>
                    <a:pt x="47" y="230"/>
                  </a:cubicBezTo>
                  <a:cubicBezTo>
                    <a:pt x="46" y="230"/>
                    <a:pt x="46" y="230"/>
                    <a:pt x="46" y="230"/>
                  </a:cubicBezTo>
                  <a:cubicBezTo>
                    <a:pt x="45" y="231"/>
                    <a:pt x="45" y="231"/>
                    <a:pt x="44" y="232"/>
                  </a:cubicBezTo>
                  <a:cubicBezTo>
                    <a:pt x="43" y="232"/>
                    <a:pt x="42" y="233"/>
                    <a:pt x="41" y="233"/>
                  </a:cubicBezTo>
                  <a:cubicBezTo>
                    <a:pt x="41" y="233"/>
                    <a:pt x="41" y="233"/>
                    <a:pt x="41" y="233"/>
                  </a:cubicBezTo>
                  <a:cubicBezTo>
                    <a:pt x="41" y="234"/>
                    <a:pt x="41" y="235"/>
                    <a:pt x="41" y="236"/>
                  </a:cubicBezTo>
                  <a:cubicBezTo>
                    <a:pt x="41" y="236"/>
                    <a:pt x="41" y="237"/>
                    <a:pt x="41" y="238"/>
                  </a:cubicBezTo>
                  <a:cubicBezTo>
                    <a:pt x="41" y="240"/>
                    <a:pt x="41" y="242"/>
                    <a:pt x="41" y="244"/>
                  </a:cubicBezTo>
                  <a:cubicBezTo>
                    <a:pt x="41" y="245"/>
                    <a:pt x="40" y="249"/>
                    <a:pt x="39" y="251"/>
                  </a:cubicBezTo>
                  <a:cubicBezTo>
                    <a:pt x="39" y="252"/>
                    <a:pt x="38" y="253"/>
                    <a:pt x="37" y="254"/>
                  </a:cubicBezTo>
                  <a:cubicBezTo>
                    <a:pt x="37" y="254"/>
                    <a:pt x="37" y="255"/>
                    <a:pt x="37" y="255"/>
                  </a:cubicBezTo>
                  <a:cubicBezTo>
                    <a:pt x="37" y="255"/>
                    <a:pt x="36" y="256"/>
                    <a:pt x="36" y="256"/>
                  </a:cubicBezTo>
                  <a:cubicBezTo>
                    <a:pt x="36" y="256"/>
                    <a:pt x="35" y="257"/>
                    <a:pt x="35" y="258"/>
                  </a:cubicBezTo>
                  <a:cubicBezTo>
                    <a:pt x="35" y="258"/>
                    <a:pt x="35" y="259"/>
                    <a:pt x="36" y="259"/>
                  </a:cubicBezTo>
                  <a:cubicBezTo>
                    <a:pt x="36" y="259"/>
                    <a:pt x="36" y="259"/>
                    <a:pt x="37" y="260"/>
                  </a:cubicBezTo>
                  <a:cubicBezTo>
                    <a:pt x="38" y="260"/>
                    <a:pt x="39" y="261"/>
                    <a:pt x="41" y="262"/>
                  </a:cubicBezTo>
                  <a:cubicBezTo>
                    <a:pt x="42" y="264"/>
                    <a:pt x="42" y="265"/>
                    <a:pt x="43" y="267"/>
                  </a:cubicBezTo>
                  <a:cubicBezTo>
                    <a:pt x="43" y="267"/>
                    <a:pt x="43" y="268"/>
                    <a:pt x="43" y="268"/>
                  </a:cubicBezTo>
                  <a:cubicBezTo>
                    <a:pt x="44" y="269"/>
                    <a:pt x="44" y="269"/>
                    <a:pt x="44" y="269"/>
                  </a:cubicBezTo>
                  <a:cubicBezTo>
                    <a:pt x="45" y="269"/>
                    <a:pt x="45" y="268"/>
                    <a:pt x="46" y="268"/>
                  </a:cubicBezTo>
                  <a:cubicBezTo>
                    <a:pt x="47" y="268"/>
                    <a:pt x="48" y="269"/>
                    <a:pt x="49" y="269"/>
                  </a:cubicBezTo>
                  <a:cubicBezTo>
                    <a:pt x="51" y="270"/>
                    <a:pt x="52" y="272"/>
                    <a:pt x="53" y="273"/>
                  </a:cubicBezTo>
                  <a:cubicBezTo>
                    <a:pt x="53" y="274"/>
                    <a:pt x="53" y="274"/>
                    <a:pt x="53" y="274"/>
                  </a:cubicBezTo>
                  <a:cubicBezTo>
                    <a:pt x="54" y="274"/>
                    <a:pt x="54" y="275"/>
                    <a:pt x="54" y="275"/>
                  </a:cubicBezTo>
                  <a:cubicBezTo>
                    <a:pt x="55" y="276"/>
                    <a:pt x="57" y="277"/>
                    <a:pt x="57" y="279"/>
                  </a:cubicBezTo>
                  <a:cubicBezTo>
                    <a:pt x="58" y="281"/>
                    <a:pt x="59" y="283"/>
                    <a:pt x="59" y="286"/>
                  </a:cubicBezTo>
                  <a:cubicBezTo>
                    <a:pt x="59" y="287"/>
                    <a:pt x="59" y="287"/>
                    <a:pt x="59" y="288"/>
                  </a:cubicBezTo>
                  <a:cubicBezTo>
                    <a:pt x="59" y="289"/>
                    <a:pt x="60" y="292"/>
                    <a:pt x="60" y="294"/>
                  </a:cubicBezTo>
                  <a:cubicBezTo>
                    <a:pt x="60" y="295"/>
                    <a:pt x="60" y="296"/>
                    <a:pt x="60" y="297"/>
                  </a:cubicBezTo>
                  <a:cubicBezTo>
                    <a:pt x="60" y="297"/>
                    <a:pt x="60" y="298"/>
                    <a:pt x="60" y="299"/>
                  </a:cubicBezTo>
                  <a:cubicBezTo>
                    <a:pt x="61" y="302"/>
                    <a:pt x="61" y="304"/>
                    <a:pt x="61" y="306"/>
                  </a:cubicBezTo>
                  <a:cubicBezTo>
                    <a:pt x="61" y="306"/>
                    <a:pt x="61" y="306"/>
                    <a:pt x="61" y="306"/>
                  </a:cubicBezTo>
                  <a:cubicBezTo>
                    <a:pt x="61" y="309"/>
                    <a:pt x="61" y="312"/>
                    <a:pt x="60" y="314"/>
                  </a:cubicBezTo>
                  <a:cubicBezTo>
                    <a:pt x="60" y="315"/>
                    <a:pt x="59" y="317"/>
                    <a:pt x="56" y="320"/>
                  </a:cubicBezTo>
                  <a:cubicBezTo>
                    <a:pt x="55" y="321"/>
                    <a:pt x="54" y="323"/>
                    <a:pt x="53" y="324"/>
                  </a:cubicBezTo>
                  <a:cubicBezTo>
                    <a:pt x="52" y="325"/>
                    <a:pt x="51" y="326"/>
                    <a:pt x="50" y="326"/>
                  </a:cubicBezTo>
                  <a:cubicBezTo>
                    <a:pt x="50" y="327"/>
                    <a:pt x="50" y="327"/>
                    <a:pt x="49" y="328"/>
                  </a:cubicBezTo>
                  <a:cubicBezTo>
                    <a:pt x="48" y="329"/>
                    <a:pt x="46" y="332"/>
                    <a:pt x="45" y="333"/>
                  </a:cubicBezTo>
                  <a:cubicBezTo>
                    <a:pt x="45" y="334"/>
                    <a:pt x="45" y="335"/>
                    <a:pt x="45" y="336"/>
                  </a:cubicBezTo>
                  <a:cubicBezTo>
                    <a:pt x="46" y="338"/>
                    <a:pt x="46" y="339"/>
                    <a:pt x="46" y="341"/>
                  </a:cubicBezTo>
                  <a:cubicBezTo>
                    <a:pt x="46" y="343"/>
                    <a:pt x="45" y="344"/>
                    <a:pt x="45" y="345"/>
                  </a:cubicBezTo>
                  <a:cubicBezTo>
                    <a:pt x="45" y="346"/>
                    <a:pt x="44" y="346"/>
                    <a:pt x="44" y="347"/>
                  </a:cubicBezTo>
                  <a:cubicBezTo>
                    <a:pt x="44" y="347"/>
                    <a:pt x="44" y="347"/>
                    <a:pt x="44" y="347"/>
                  </a:cubicBezTo>
                  <a:cubicBezTo>
                    <a:pt x="44" y="347"/>
                    <a:pt x="44" y="348"/>
                    <a:pt x="44" y="349"/>
                  </a:cubicBezTo>
                  <a:cubicBezTo>
                    <a:pt x="44" y="349"/>
                    <a:pt x="44" y="349"/>
                    <a:pt x="44" y="349"/>
                  </a:cubicBezTo>
                  <a:cubicBezTo>
                    <a:pt x="45" y="351"/>
                    <a:pt x="46" y="352"/>
                    <a:pt x="46" y="354"/>
                  </a:cubicBezTo>
                  <a:cubicBezTo>
                    <a:pt x="46" y="355"/>
                    <a:pt x="46" y="360"/>
                    <a:pt x="44" y="363"/>
                  </a:cubicBezTo>
                  <a:cubicBezTo>
                    <a:pt x="42" y="365"/>
                    <a:pt x="40" y="366"/>
                    <a:pt x="39" y="366"/>
                  </a:cubicBezTo>
                  <a:cubicBezTo>
                    <a:pt x="39" y="366"/>
                    <a:pt x="38" y="366"/>
                    <a:pt x="38" y="367"/>
                  </a:cubicBezTo>
                  <a:cubicBezTo>
                    <a:pt x="38" y="367"/>
                    <a:pt x="37" y="367"/>
                    <a:pt x="37" y="368"/>
                  </a:cubicBezTo>
                  <a:cubicBezTo>
                    <a:pt x="36" y="369"/>
                    <a:pt x="34" y="371"/>
                    <a:pt x="32" y="372"/>
                  </a:cubicBezTo>
                  <a:cubicBezTo>
                    <a:pt x="30" y="372"/>
                    <a:pt x="28" y="372"/>
                    <a:pt x="26" y="372"/>
                  </a:cubicBezTo>
                  <a:cubicBezTo>
                    <a:pt x="25" y="372"/>
                    <a:pt x="24" y="372"/>
                    <a:pt x="24" y="372"/>
                  </a:cubicBezTo>
                  <a:cubicBezTo>
                    <a:pt x="22" y="373"/>
                    <a:pt x="18" y="374"/>
                    <a:pt x="17" y="375"/>
                  </a:cubicBezTo>
                  <a:cubicBezTo>
                    <a:pt x="15" y="375"/>
                    <a:pt x="13" y="377"/>
                    <a:pt x="12" y="379"/>
                  </a:cubicBezTo>
                  <a:cubicBezTo>
                    <a:pt x="10" y="380"/>
                    <a:pt x="9" y="383"/>
                    <a:pt x="8" y="384"/>
                  </a:cubicBezTo>
                  <a:cubicBezTo>
                    <a:pt x="8" y="384"/>
                    <a:pt x="8" y="384"/>
                    <a:pt x="8" y="384"/>
                  </a:cubicBezTo>
                  <a:cubicBezTo>
                    <a:pt x="10" y="384"/>
                    <a:pt x="12" y="385"/>
                    <a:pt x="13" y="386"/>
                  </a:cubicBezTo>
                  <a:cubicBezTo>
                    <a:pt x="16" y="390"/>
                    <a:pt x="16" y="397"/>
                    <a:pt x="16" y="398"/>
                  </a:cubicBezTo>
                  <a:cubicBezTo>
                    <a:pt x="16" y="399"/>
                    <a:pt x="15" y="401"/>
                    <a:pt x="15" y="403"/>
                  </a:cubicBezTo>
                  <a:cubicBezTo>
                    <a:pt x="15" y="403"/>
                    <a:pt x="14" y="404"/>
                    <a:pt x="14" y="404"/>
                  </a:cubicBezTo>
                  <a:cubicBezTo>
                    <a:pt x="14" y="404"/>
                    <a:pt x="14" y="405"/>
                    <a:pt x="15" y="405"/>
                  </a:cubicBezTo>
                  <a:cubicBezTo>
                    <a:pt x="15" y="407"/>
                    <a:pt x="16" y="409"/>
                    <a:pt x="15" y="411"/>
                  </a:cubicBezTo>
                  <a:cubicBezTo>
                    <a:pt x="15" y="414"/>
                    <a:pt x="13" y="415"/>
                    <a:pt x="11" y="417"/>
                  </a:cubicBezTo>
                  <a:cubicBezTo>
                    <a:pt x="11" y="417"/>
                    <a:pt x="11" y="417"/>
                    <a:pt x="11" y="417"/>
                  </a:cubicBezTo>
                  <a:cubicBezTo>
                    <a:pt x="10" y="417"/>
                    <a:pt x="10" y="417"/>
                    <a:pt x="10" y="417"/>
                  </a:cubicBezTo>
                  <a:cubicBezTo>
                    <a:pt x="7" y="419"/>
                    <a:pt x="7" y="419"/>
                    <a:pt x="7" y="419"/>
                  </a:cubicBezTo>
                  <a:cubicBezTo>
                    <a:pt x="7" y="419"/>
                    <a:pt x="7" y="419"/>
                    <a:pt x="7" y="419"/>
                  </a:cubicBezTo>
                  <a:cubicBezTo>
                    <a:pt x="7" y="420"/>
                    <a:pt x="7" y="420"/>
                    <a:pt x="7" y="420"/>
                  </a:cubicBezTo>
                  <a:cubicBezTo>
                    <a:pt x="6" y="421"/>
                    <a:pt x="5" y="423"/>
                    <a:pt x="4" y="424"/>
                  </a:cubicBezTo>
                  <a:cubicBezTo>
                    <a:pt x="3" y="427"/>
                    <a:pt x="2" y="431"/>
                    <a:pt x="1" y="433"/>
                  </a:cubicBezTo>
                  <a:cubicBezTo>
                    <a:pt x="1" y="434"/>
                    <a:pt x="1" y="438"/>
                    <a:pt x="1" y="441"/>
                  </a:cubicBezTo>
                  <a:cubicBezTo>
                    <a:pt x="1" y="442"/>
                    <a:pt x="0" y="443"/>
                    <a:pt x="0" y="443"/>
                  </a:cubicBezTo>
                  <a:cubicBezTo>
                    <a:pt x="0" y="444"/>
                    <a:pt x="0" y="445"/>
                    <a:pt x="0" y="446"/>
                  </a:cubicBezTo>
                  <a:cubicBezTo>
                    <a:pt x="0" y="449"/>
                    <a:pt x="0" y="453"/>
                    <a:pt x="0" y="455"/>
                  </a:cubicBezTo>
                  <a:cubicBezTo>
                    <a:pt x="0" y="456"/>
                    <a:pt x="1" y="460"/>
                    <a:pt x="2" y="462"/>
                  </a:cubicBezTo>
                  <a:cubicBezTo>
                    <a:pt x="3" y="463"/>
                    <a:pt x="3" y="464"/>
                    <a:pt x="3" y="465"/>
                  </a:cubicBezTo>
                  <a:cubicBezTo>
                    <a:pt x="3" y="465"/>
                    <a:pt x="4" y="466"/>
                    <a:pt x="4" y="466"/>
                  </a:cubicBezTo>
                  <a:cubicBezTo>
                    <a:pt x="5" y="468"/>
                    <a:pt x="5" y="470"/>
                    <a:pt x="6" y="472"/>
                  </a:cubicBezTo>
                  <a:cubicBezTo>
                    <a:pt x="6" y="473"/>
                    <a:pt x="6" y="474"/>
                    <a:pt x="6" y="475"/>
                  </a:cubicBezTo>
                  <a:cubicBezTo>
                    <a:pt x="6" y="475"/>
                    <a:pt x="6" y="476"/>
                    <a:pt x="6" y="476"/>
                  </a:cubicBezTo>
                  <a:cubicBezTo>
                    <a:pt x="6" y="477"/>
                    <a:pt x="7" y="478"/>
                    <a:pt x="7" y="479"/>
                  </a:cubicBezTo>
                  <a:cubicBezTo>
                    <a:pt x="7" y="479"/>
                    <a:pt x="7" y="479"/>
                    <a:pt x="7" y="479"/>
                  </a:cubicBezTo>
                  <a:cubicBezTo>
                    <a:pt x="8" y="480"/>
                    <a:pt x="10" y="483"/>
                    <a:pt x="11" y="484"/>
                  </a:cubicBezTo>
                  <a:cubicBezTo>
                    <a:pt x="11" y="484"/>
                    <a:pt x="11" y="484"/>
                    <a:pt x="12" y="484"/>
                  </a:cubicBezTo>
                  <a:cubicBezTo>
                    <a:pt x="13" y="485"/>
                    <a:pt x="15" y="486"/>
                    <a:pt x="16" y="488"/>
                  </a:cubicBezTo>
                  <a:cubicBezTo>
                    <a:pt x="17" y="491"/>
                    <a:pt x="17" y="495"/>
                    <a:pt x="16" y="497"/>
                  </a:cubicBezTo>
                  <a:cubicBezTo>
                    <a:pt x="16" y="499"/>
                    <a:pt x="14" y="501"/>
                    <a:pt x="14" y="501"/>
                  </a:cubicBezTo>
                  <a:cubicBezTo>
                    <a:pt x="14" y="502"/>
                    <a:pt x="13" y="503"/>
                    <a:pt x="12" y="503"/>
                  </a:cubicBezTo>
                  <a:cubicBezTo>
                    <a:pt x="12" y="503"/>
                    <a:pt x="13" y="504"/>
                    <a:pt x="13" y="504"/>
                  </a:cubicBezTo>
                  <a:cubicBezTo>
                    <a:pt x="13" y="505"/>
                    <a:pt x="15" y="506"/>
                    <a:pt x="16" y="507"/>
                  </a:cubicBezTo>
                  <a:cubicBezTo>
                    <a:pt x="16" y="507"/>
                    <a:pt x="17" y="507"/>
                    <a:pt x="17" y="508"/>
                  </a:cubicBezTo>
                  <a:cubicBezTo>
                    <a:pt x="19" y="508"/>
                    <a:pt x="20" y="508"/>
                    <a:pt x="22" y="509"/>
                  </a:cubicBezTo>
                  <a:cubicBezTo>
                    <a:pt x="23" y="510"/>
                    <a:pt x="26" y="513"/>
                    <a:pt x="26" y="516"/>
                  </a:cubicBezTo>
                  <a:cubicBezTo>
                    <a:pt x="27" y="518"/>
                    <a:pt x="26" y="520"/>
                    <a:pt x="26" y="521"/>
                  </a:cubicBezTo>
                  <a:cubicBezTo>
                    <a:pt x="26" y="522"/>
                    <a:pt x="26" y="522"/>
                    <a:pt x="26" y="523"/>
                  </a:cubicBezTo>
                  <a:cubicBezTo>
                    <a:pt x="26" y="523"/>
                    <a:pt x="26" y="523"/>
                    <a:pt x="26" y="523"/>
                  </a:cubicBezTo>
                  <a:cubicBezTo>
                    <a:pt x="26" y="524"/>
                    <a:pt x="26" y="525"/>
                    <a:pt x="26" y="526"/>
                  </a:cubicBezTo>
                  <a:cubicBezTo>
                    <a:pt x="26" y="526"/>
                    <a:pt x="27" y="527"/>
                    <a:pt x="27" y="527"/>
                  </a:cubicBezTo>
                  <a:cubicBezTo>
                    <a:pt x="28" y="528"/>
                    <a:pt x="29" y="528"/>
                    <a:pt x="30" y="528"/>
                  </a:cubicBezTo>
                  <a:cubicBezTo>
                    <a:pt x="31" y="529"/>
                    <a:pt x="32" y="529"/>
                    <a:pt x="33" y="530"/>
                  </a:cubicBezTo>
                  <a:cubicBezTo>
                    <a:pt x="34" y="531"/>
                    <a:pt x="37" y="533"/>
                    <a:pt x="39" y="534"/>
                  </a:cubicBezTo>
                  <a:cubicBezTo>
                    <a:pt x="39" y="535"/>
                    <a:pt x="40" y="536"/>
                    <a:pt x="41" y="537"/>
                  </a:cubicBezTo>
                  <a:cubicBezTo>
                    <a:pt x="42" y="538"/>
                    <a:pt x="43" y="539"/>
                    <a:pt x="44" y="539"/>
                  </a:cubicBezTo>
                  <a:cubicBezTo>
                    <a:pt x="44" y="539"/>
                    <a:pt x="45" y="540"/>
                    <a:pt x="46" y="540"/>
                  </a:cubicBezTo>
                  <a:cubicBezTo>
                    <a:pt x="47" y="541"/>
                    <a:pt x="48" y="542"/>
                    <a:pt x="49" y="543"/>
                  </a:cubicBezTo>
                  <a:cubicBezTo>
                    <a:pt x="49" y="543"/>
                    <a:pt x="49" y="543"/>
                    <a:pt x="49" y="543"/>
                  </a:cubicBezTo>
                  <a:cubicBezTo>
                    <a:pt x="51" y="544"/>
                    <a:pt x="52" y="546"/>
                    <a:pt x="53" y="547"/>
                  </a:cubicBezTo>
                  <a:cubicBezTo>
                    <a:pt x="54" y="549"/>
                    <a:pt x="54" y="550"/>
                    <a:pt x="55" y="552"/>
                  </a:cubicBezTo>
                  <a:cubicBezTo>
                    <a:pt x="55" y="552"/>
                    <a:pt x="55" y="552"/>
                    <a:pt x="55" y="553"/>
                  </a:cubicBezTo>
                  <a:cubicBezTo>
                    <a:pt x="55" y="553"/>
                    <a:pt x="55" y="553"/>
                    <a:pt x="55" y="553"/>
                  </a:cubicBezTo>
                  <a:cubicBezTo>
                    <a:pt x="56" y="553"/>
                    <a:pt x="57" y="553"/>
                    <a:pt x="58" y="553"/>
                  </a:cubicBezTo>
                  <a:cubicBezTo>
                    <a:pt x="59" y="553"/>
                    <a:pt x="59" y="553"/>
                    <a:pt x="60" y="553"/>
                  </a:cubicBezTo>
                  <a:cubicBezTo>
                    <a:pt x="62" y="554"/>
                    <a:pt x="65" y="556"/>
                    <a:pt x="66" y="557"/>
                  </a:cubicBezTo>
                  <a:cubicBezTo>
                    <a:pt x="67" y="558"/>
                    <a:pt x="68" y="560"/>
                    <a:pt x="69" y="562"/>
                  </a:cubicBezTo>
                  <a:cubicBezTo>
                    <a:pt x="69" y="563"/>
                    <a:pt x="69" y="564"/>
                    <a:pt x="69" y="564"/>
                  </a:cubicBezTo>
                  <a:cubicBezTo>
                    <a:pt x="70" y="565"/>
                    <a:pt x="70" y="565"/>
                    <a:pt x="70" y="565"/>
                  </a:cubicBezTo>
                  <a:cubicBezTo>
                    <a:pt x="70" y="566"/>
                    <a:pt x="72" y="569"/>
                    <a:pt x="72" y="569"/>
                  </a:cubicBezTo>
                  <a:cubicBezTo>
                    <a:pt x="73" y="570"/>
                    <a:pt x="76" y="572"/>
                    <a:pt x="77" y="573"/>
                  </a:cubicBezTo>
                  <a:cubicBezTo>
                    <a:pt x="78" y="573"/>
                    <a:pt x="79" y="573"/>
                    <a:pt x="81" y="574"/>
                  </a:cubicBezTo>
                  <a:cubicBezTo>
                    <a:pt x="83" y="574"/>
                    <a:pt x="84" y="575"/>
                    <a:pt x="86" y="575"/>
                  </a:cubicBezTo>
                  <a:cubicBezTo>
                    <a:pt x="89" y="577"/>
                    <a:pt x="94" y="580"/>
                    <a:pt x="95" y="581"/>
                  </a:cubicBezTo>
                  <a:cubicBezTo>
                    <a:pt x="97" y="582"/>
                    <a:pt x="101" y="585"/>
                    <a:pt x="103" y="587"/>
                  </a:cubicBezTo>
                  <a:cubicBezTo>
                    <a:pt x="105" y="588"/>
                    <a:pt x="106" y="590"/>
                    <a:pt x="108" y="592"/>
                  </a:cubicBezTo>
                  <a:cubicBezTo>
                    <a:pt x="110" y="593"/>
                    <a:pt x="111" y="594"/>
                    <a:pt x="112" y="595"/>
                  </a:cubicBezTo>
                  <a:cubicBezTo>
                    <a:pt x="112" y="595"/>
                    <a:pt x="113" y="596"/>
                    <a:pt x="113" y="596"/>
                  </a:cubicBezTo>
                  <a:cubicBezTo>
                    <a:pt x="115" y="597"/>
                    <a:pt x="116" y="598"/>
                    <a:pt x="117" y="600"/>
                  </a:cubicBezTo>
                  <a:cubicBezTo>
                    <a:pt x="119" y="602"/>
                    <a:pt x="119" y="604"/>
                    <a:pt x="119" y="607"/>
                  </a:cubicBezTo>
                  <a:cubicBezTo>
                    <a:pt x="119" y="607"/>
                    <a:pt x="119" y="608"/>
                    <a:pt x="119" y="608"/>
                  </a:cubicBezTo>
                  <a:cubicBezTo>
                    <a:pt x="120" y="611"/>
                    <a:pt x="121" y="613"/>
                    <a:pt x="121" y="614"/>
                  </a:cubicBezTo>
                  <a:cubicBezTo>
                    <a:pt x="122" y="616"/>
                    <a:pt x="123" y="618"/>
                    <a:pt x="124" y="620"/>
                  </a:cubicBezTo>
                  <a:cubicBezTo>
                    <a:pt x="124" y="620"/>
                    <a:pt x="125" y="620"/>
                    <a:pt x="125" y="621"/>
                  </a:cubicBezTo>
                  <a:cubicBezTo>
                    <a:pt x="126" y="622"/>
                    <a:pt x="127" y="623"/>
                    <a:pt x="128" y="625"/>
                  </a:cubicBezTo>
                  <a:cubicBezTo>
                    <a:pt x="129" y="626"/>
                    <a:pt x="130" y="629"/>
                    <a:pt x="129" y="631"/>
                  </a:cubicBezTo>
                  <a:cubicBezTo>
                    <a:pt x="129" y="633"/>
                    <a:pt x="128" y="634"/>
                    <a:pt x="127" y="635"/>
                  </a:cubicBezTo>
                  <a:cubicBezTo>
                    <a:pt x="126" y="636"/>
                    <a:pt x="126" y="636"/>
                    <a:pt x="126" y="636"/>
                  </a:cubicBezTo>
                  <a:cubicBezTo>
                    <a:pt x="126" y="636"/>
                    <a:pt x="126" y="636"/>
                    <a:pt x="126" y="637"/>
                  </a:cubicBezTo>
                  <a:cubicBezTo>
                    <a:pt x="126" y="637"/>
                    <a:pt x="125" y="638"/>
                    <a:pt x="125" y="638"/>
                  </a:cubicBezTo>
                  <a:cubicBezTo>
                    <a:pt x="125" y="639"/>
                    <a:pt x="125" y="639"/>
                    <a:pt x="125" y="639"/>
                  </a:cubicBezTo>
                  <a:cubicBezTo>
                    <a:pt x="125" y="639"/>
                    <a:pt x="126" y="640"/>
                    <a:pt x="126" y="641"/>
                  </a:cubicBezTo>
                  <a:cubicBezTo>
                    <a:pt x="127" y="641"/>
                    <a:pt x="127" y="642"/>
                    <a:pt x="128" y="643"/>
                  </a:cubicBezTo>
                  <a:cubicBezTo>
                    <a:pt x="129" y="644"/>
                    <a:pt x="130" y="647"/>
                    <a:pt x="131" y="649"/>
                  </a:cubicBezTo>
                  <a:cubicBezTo>
                    <a:pt x="131" y="650"/>
                    <a:pt x="132" y="651"/>
                    <a:pt x="132" y="652"/>
                  </a:cubicBezTo>
                  <a:cubicBezTo>
                    <a:pt x="132" y="653"/>
                    <a:pt x="132" y="654"/>
                    <a:pt x="132" y="654"/>
                  </a:cubicBezTo>
                  <a:cubicBezTo>
                    <a:pt x="133" y="655"/>
                    <a:pt x="134" y="657"/>
                    <a:pt x="135" y="659"/>
                  </a:cubicBezTo>
                  <a:cubicBezTo>
                    <a:pt x="135" y="659"/>
                    <a:pt x="135" y="659"/>
                    <a:pt x="135" y="659"/>
                  </a:cubicBezTo>
                  <a:cubicBezTo>
                    <a:pt x="136" y="660"/>
                    <a:pt x="137" y="662"/>
                    <a:pt x="138" y="663"/>
                  </a:cubicBezTo>
                  <a:cubicBezTo>
                    <a:pt x="138" y="663"/>
                    <a:pt x="140" y="663"/>
                    <a:pt x="141" y="663"/>
                  </a:cubicBezTo>
                  <a:cubicBezTo>
                    <a:pt x="141" y="663"/>
                    <a:pt x="141" y="663"/>
                    <a:pt x="141" y="663"/>
                  </a:cubicBezTo>
                  <a:cubicBezTo>
                    <a:pt x="142" y="663"/>
                    <a:pt x="142" y="663"/>
                    <a:pt x="143" y="663"/>
                  </a:cubicBezTo>
                  <a:cubicBezTo>
                    <a:pt x="143" y="663"/>
                    <a:pt x="144" y="662"/>
                    <a:pt x="144" y="661"/>
                  </a:cubicBezTo>
                  <a:cubicBezTo>
                    <a:pt x="145" y="660"/>
                    <a:pt x="146" y="658"/>
                    <a:pt x="147" y="657"/>
                  </a:cubicBezTo>
                  <a:cubicBezTo>
                    <a:pt x="147" y="656"/>
                    <a:pt x="147" y="656"/>
                    <a:pt x="147" y="655"/>
                  </a:cubicBezTo>
                  <a:cubicBezTo>
                    <a:pt x="147" y="653"/>
                    <a:pt x="148" y="651"/>
                    <a:pt x="149" y="649"/>
                  </a:cubicBezTo>
                  <a:cubicBezTo>
                    <a:pt x="151" y="646"/>
                    <a:pt x="155" y="645"/>
                    <a:pt x="156" y="645"/>
                  </a:cubicBezTo>
                  <a:cubicBezTo>
                    <a:pt x="157" y="644"/>
                    <a:pt x="158" y="644"/>
                    <a:pt x="159" y="644"/>
                  </a:cubicBezTo>
                  <a:cubicBezTo>
                    <a:pt x="162" y="644"/>
                    <a:pt x="165" y="645"/>
                    <a:pt x="167" y="645"/>
                  </a:cubicBezTo>
                  <a:cubicBezTo>
                    <a:pt x="168" y="646"/>
                    <a:pt x="170" y="647"/>
                    <a:pt x="171" y="648"/>
                  </a:cubicBezTo>
                  <a:cubicBezTo>
                    <a:pt x="172" y="648"/>
                    <a:pt x="173" y="649"/>
                    <a:pt x="173" y="649"/>
                  </a:cubicBezTo>
                  <a:cubicBezTo>
                    <a:pt x="175" y="649"/>
                    <a:pt x="176" y="650"/>
                    <a:pt x="177" y="650"/>
                  </a:cubicBezTo>
                  <a:cubicBezTo>
                    <a:pt x="177" y="650"/>
                    <a:pt x="178" y="650"/>
                    <a:pt x="178" y="650"/>
                  </a:cubicBezTo>
                  <a:cubicBezTo>
                    <a:pt x="179" y="649"/>
                    <a:pt x="180" y="649"/>
                    <a:pt x="182" y="649"/>
                  </a:cubicBezTo>
                  <a:cubicBezTo>
                    <a:pt x="182" y="649"/>
                    <a:pt x="182" y="649"/>
                    <a:pt x="182" y="649"/>
                  </a:cubicBezTo>
                  <a:cubicBezTo>
                    <a:pt x="185" y="649"/>
                    <a:pt x="188" y="651"/>
                    <a:pt x="190" y="651"/>
                  </a:cubicBezTo>
                  <a:cubicBezTo>
                    <a:pt x="191" y="652"/>
                    <a:pt x="192" y="653"/>
                    <a:pt x="194" y="654"/>
                  </a:cubicBezTo>
                  <a:cubicBezTo>
                    <a:pt x="194" y="655"/>
                    <a:pt x="195" y="656"/>
                    <a:pt x="195" y="656"/>
                  </a:cubicBezTo>
                  <a:cubicBezTo>
                    <a:pt x="196" y="656"/>
                    <a:pt x="197" y="656"/>
                    <a:pt x="198" y="657"/>
                  </a:cubicBezTo>
                  <a:cubicBezTo>
                    <a:pt x="199" y="657"/>
                    <a:pt x="200" y="657"/>
                    <a:pt x="201" y="658"/>
                  </a:cubicBezTo>
                  <a:cubicBezTo>
                    <a:pt x="201" y="658"/>
                    <a:pt x="201" y="658"/>
                    <a:pt x="201" y="658"/>
                  </a:cubicBezTo>
                  <a:cubicBezTo>
                    <a:pt x="204" y="659"/>
                    <a:pt x="206" y="660"/>
                    <a:pt x="208" y="662"/>
                  </a:cubicBezTo>
                  <a:cubicBezTo>
                    <a:pt x="210" y="664"/>
                    <a:pt x="211" y="670"/>
                    <a:pt x="211" y="673"/>
                  </a:cubicBezTo>
                  <a:cubicBezTo>
                    <a:pt x="210" y="675"/>
                    <a:pt x="209" y="677"/>
                    <a:pt x="207" y="679"/>
                  </a:cubicBezTo>
                  <a:cubicBezTo>
                    <a:pt x="207" y="679"/>
                    <a:pt x="206" y="679"/>
                    <a:pt x="206" y="679"/>
                  </a:cubicBezTo>
                  <a:cubicBezTo>
                    <a:pt x="206" y="680"/>
                    <a:pt x="205" y="681"/>
                    <a:pt x="204" y="682"/>
                  </a:cubicBezTo>
                  <a:cubicBezTo>
                    <a:pt x="203" y="682"/>
                    <a:pt x="203" y="683"/>
                    <a:pt x="202" y="683"/>
                  </a:cubicBezTo>
                  <a:cubicBezTo>
                    <a:pt x="202" y="684"/>
                    <a:pt x="200" y="686"/>
                    <a:pt x="200" y="688"/>
                  </a:cubicBezTo>
                  <a:cubicBezTo>
                    <a:pt x="200" y="689"/>
                    <a:pt x="199" y="689"/>
                    <a:pt x="199" y="690"/>
                  </a:cubicBezTo>
                  <a:cubicBezTo>
                    <a:pt x="199" y="690"/>
                    <a:pt x="200" y="691"/>
                    <a:pt x="200" y="691"/>
                  </a:cubicBezTo>
                  <a:cubicBezTo>
                    <a:pt x="200" y="691"/>
                    <a:pt x="201" y="692"/>
                    <a:pt x="201" y="692"/>
                  </a:cubicBezTo>
                  <a:cubicBezTo>
                    <a:pt x="202" y="693"/>
                    <a:pt x="202" y="694"/>
                    <a:pt x="203" y="695"/>
                  </a:cubicBezTo>
                  <a:cubicBezTo>
                    <a:pt x="203" y="695"/>
                    <a:pt x="205" y="700"/>
                    <a:pt x="205" y="703"/>
                  </a:cubicBezTo>
                  <a:cubicBezTo>
                    <a:pt x="205" y="705"/>
                    <a:pt x="205" y="707"/>
                    <a:pt x="202" y="712"/>
                  </a:cubicBezTo>
                  <a:cubicBezTo>
                    <a:pt x="202" y="713"/>
                    <a:pt x="200" y="716"/>
                    <a:pt x="199" y="716"/>
                  </a:cubicBezTo>
                  <a:cubicBezTo>
                    <a:pt x="199" y="717"/>
                    <a:pt x="198" y="718"/>
                    <a:pt x="197" y="718"/>
                  </a:cubicBezTo>
                  <a:cubicBezTo>
                    <a:pt x="197" y="719"/>
                    <a:pt x="196" y="719"/>
                    <a:pt x="196" y="720"/>
                  </a:cubicBezTo>
                  <a:cubicBezTo>
                    <a:pt x="196" y="720"/>
                    <a:pt x="195" y="723"/>
                    <a:pt x="194" y="724"/>
                  </a:cubicBezTo>
                  <a:cubicBezTo>
                    <a:pt x="194" y="725"/>
                    <a:pt x="194" y="727"/>
                    <a:pt x="194" y="732"/>
                  </a:cubicBezTo>
                  <a:cubicBezTo>
                    <a:pt x="194" y="732"/>
                    <a:pt x="194" y="733"/>
                    <a:pt x="194" y="734"/>
                  </a:cubicBezTo>
                  <a:cubicBezTo>
                    <a:pt x="194" y="736"/>
                    <a:pt x="194" y="738"/>
                    <a:pt x="194" y="739"/>
                  </a:cubicBezTo>
                  <a:cubicBezTo>
                    <a:pt x="193" y="741"/>
                    <a:pt x="192" y="743"/>
                    <a:pt x="191" y="745"/>
                  </a:cubicBezTo>
                  <a:cubicBezTo>
                    <a:pt x="191" y="746"/>
                    <a:pt x="191" y="746"/>
                    <a:pt x="191" y="746"/>
                  </a:cubicBezTo>
                  <a:cubicBezTo>
                    <a:pt x="190" y="747"/>
                    <a:pt x="189" y="749"/>
                    <a:pt x="188" y="750"/>
                  </a:cubicBezTo>
                  <a:cubicBezTo>
                    <a:pt x="188" y="751"/>
                    <a:pt x="187" y="752"/>
                    <a:pt x="187" y="752"/>
                  </a:cubicBezTo>
                  <a:cubicBezTo>
                    <a:pt x="186" y="753"/>
                    <a:pt x="186" y="753"/>
                    <a:pt x="186" y="754"/>
                  </a:cubicBezTo>
                  <a:cubicBezTo>
                    <a:pt x="185" y="755"/>
                    <a:pt x="184" y="757"/>
                    <a:pt x="183" y="758"/>
                  </a:cubicBezTo>
                  <a:cubicBezTo>
                    <a:pt x="183" y="759"/>
                    <a:pt x="183" y="763"/>
                    <a:pt x="183" y="764"/>
                  </a:cubicBezTo>
                  <a:cubicBezTo>
                    <a:pt x="183" y="764"/>
                    <a:pt x="184" y="765"/>
                    <a:pt x="184" y="766"/>
                  </a:cubicBezTo>
                  <a:cubicBezTo>
                    <a:pt x="184" y="767"/>
                    <a:pt x="185" y="768"/>
                    <a:pt x="185" y="769"/>
                  </a:cubicBezTo>
                  <a:cubicBezTo>
                    <a:pt x="185" y="770"/>
                    <a:pt x="185" y="771"/>
                    <a:pt x="185" y="772"/>
                  </a:cubicBezTo>
                  <a:cubicBezTo>
                    <a:pt x="186" y="773"/>
                    <a:pt x="186" y="774"/>
                    <a:pt x="186" y="775"/>
                  </a:cubicBezTo>
                  <a:cubicBezTo>
                    <a:pt x="186" y="775"/>
                    <a:pt x="188" y="778"/>
                    <a:pt x="189" y="779"/>
                  </a:cubicBezTo>
                  <a:cubicBezTo>
                    <a:pt x="189" y="779"/>
                    <a:pt x="190" y="780"/>
                    <a:pt x="191" y="780"/>
                  </a:cubicBezTo>
                  <a:cubicBezTo>
                    <a:pt x="191" y="780"/>
                    <a:pt x="191" y="780"/>
                    <a:pt x="191" y="780"/>
                  </a:cubicBezTo>
                  <a:cubicBezTo>
                    <a:pt x="192" y="780"/>
                    <a:pt x="194" y="781"/>
                    <a:pt x="195" y="781"/>
                  </a:cubicBezTo>
                  <a:cubicBezTo>
                    <a:pt x="198" y="783"/>
                    <a:pt x="201" y="786"/>
                    <a:pt x="201" y="787"/>
                  </a:cubicBezTo>
                  <a:cubicBezTo>
                    <a:pt x="202" y="788"/>
                    <a:pt x="203" y="790"/>
                    <a:pt x="205" y="792"/>
                  </a:cubicBezTo>
                  <a:cubicBezTo>
                    <a:pt x="205" y="793"/>
                    <a:pt x="205" y="793"/>
                    <a:pt x="206" y="794"/>
                  </a:cubicBezTo>
                  <a:cubicBezTo>
                    <a:pt x="206" y="794"/>
                    <a:pt x="206" y="795"/>
                    <a:pt x="207" y="796"/>
                  </a:cubicBezTo>
                  <a:cubicBezTo>
                    <a:pt x="207" y="796"/>
                    <a:pt x="207" y="797"/>
                    <a:pt x="208" y="798"/>
                  </a:cubicBezTo>
                  <a:cubicBezTo>
                    <a:pt x="208" y="798"/>
                    <a:pt x="209" y="799"/>
                    <a:pt x="210" y="799"/>
                  </a:cubicBezTo>
                  <a:cubicBezTo>
                    <a:pt x="210" y="799"/>
                    <a:pt x="211" y="799"/>
                    <a:pt x="211" y="799"/>
                  </a:cubicBezTo>
                  <a:cubicBezTo>
                    <a:pt x="212" y="798"/>
                    <a:pt x="213" y="798"/>
                    <a:pt x="215" y="798"/>
                  </a:cubicBezTo>
                  <a:cubicBezTo>
                    <a:pt x="215" y="798"/>
                    <a:pt x="216" y="798"/>
                    <a:pt x="216" y="798"/>
                  </a:cubicBezTo>
                  <a:cubicBezTo>
                    <a:pt x="219" y="799"/>
                    <a:pt x="222" y="801"/>
                    <a:pt x="223" y="803"/>
                  </a:cubicBezTo>
                  <a:cubicBezTo>
                    <a:pt x="223" y="804"/>
                    <a:pt x="223" y="804"/>
                    <a:pt x="223" y="805"/>
                  </a:cubicBezTo>
                  <a:cubicBezTo>
                    <a:pt x="224" y="805"/>
                    <a:pt x="225" y="805"/>
                    <a:pt x="226" y="805"/>
                  </a:cubicBezTo>
                  <a:cubicBezTo>
                    <a:pt x="227" y="805"/>
                    <a:pt x="227" y="805"/>
                    <a:pt x="227" y="805"/>
                  </a:cubicBezTo>
                  <a:cubicBezTo>
                    <a:pt x="230" y="806"/>
                    <a:pt x="232" y="808"/>
                    <a:pt x="233" y="810"/>
                  </a:cubicBezTo>
                  <a:cubicBezTo>
                    <a:pt x="233" y="810"/>
                    <a:pt x="233" y="810"/>
                    <a:pt x="233" y="810"/>
                  </a:cubicBezTo>
                  <a:cubicBezTo>
                    <a:pt x="234" y="811"/>
                    <a:pt x="236" y="813"/>
                    <a:pt x="237" y="813"/>
                  </a:cubicBezTo>
                  <a:cubicBezTo>
                    <a:pt x="237" y="813"/>
                    <a:pt x="238" y="813"/>
                    <a:pt x="238" y="813"/>
                  </a:cubicBezTo>
                  <a:cubicBezTo>
                    <a:pt x="240" y="812"/>
                    <a:pt x="241" y="812"/>
                    <a:pt x="242" y="812"/>
                  </a:cubicBezTo>
                  <a:cubicBezTo>
                    <a:pt x="244" y="812"/>
                    <a:pt x="245" y="812"/>
                    <a:pt x="246" y="813"/>
                  </a:cubicBezTo>
                  <a:cubicBezTo>
                    <a:pt x="248" y="814"/>
                    <a:pt x="252" y="817"/>
                    <a:pt x="252" y="821"/>
                  </a:cubicBezTo>
                  <a:cubicBezTo>
                    <a:pt x="252" y="823"/>
                    <a:pt x="250" y="826"/>
                    <a:pt x="247" y="828"/>
                  </a:cubicBezTo>
                  <a:cubicBezTo>
                    <a:pt x="247" y="828"/>
                    <a:pt x="247" y="828"/>
                    <a:pt x="246" y="828"/>
                  </a:cubicBezTo>
                  <a:cubicBezTo>
                    <a:pt x="247" y="829"/>
                    <a:pt x="247" y="829"/>
                    <a:pt x="247" y="829"/>
                  </a:cubicBezTo>
                  <a:cubicBezTo>
                    <a:pt x="247" y="830"/>
                    <a:pt x="248" y="830"/>
                    <a:pt x="249" y="830"/>
                  </a:cubicBezTo>
                  <a:cubicBezTo>
                    <a:pt x="249" y="830"/>
                    <a:pt x="250" y="830"/>
                    <a:pt x="250" y="829"/>
                  </a:cubicBezTo>
                  <a:cubicBezTo>
                    <a:pt x="250" y="829"/>
                    <a:pt x="250" y="829"/>
                    <a:pt x="250" y="829"/>
                  </a:cubicBezTo>
                  <a:cubicBezTo>
                    <a:pt x="250" y="828"/>
                    <a:pt x="250" y="828"/>
                    <a:pt x="251" y="827"/>
                  </a:cubicBezTo>
                  <a:cubicBezTo>
                    <a:pt x="251" y="827"/>
                    <a:pt x="251" y="827"/>
                    <a:pt x="251" y="827"/>
                  </a:cubicBezTo>
                  <a:cubicBezTo>
                    <a:pt x="251" y="825"/>
                    <a:pt x="252" y="822"/>
                    <a:pt x="255" y="821"/>
                  </a:cubicBezTo>
                  <a:cubicBezTo>
                    <a:pt x="256" y="821"/>
                    <a:pt x="257" y="821"/>
                    <a:pt x="257" y="821"/>
                  </a:cubicBezTo>
                  <a:cubicBezTo>
                    <a:pt x="260" y="821"/>
                    <a:pt x="262" y="822"/>
                    <a:pt x="263" y="823"/>
                  </a:cubicBezTo>
                  <a:cubicBezTo>
                    <a:pt x="263" y="823"/>
                    <a:pt x="264" y="823"/>
                    <a:pt x="264" y="824"/>
                  </a:cubicBezTo>
                  <a:cubicBezTo>
                    <a:pt x="264" y="824"/>
                    <a:pt x="264" y="824"/>
                    <a:pt x="264" y="824"/>
                  </a:cubicBezTo>
                  <a:cubicBezTo>
                    <a:pt x="266" y="824"/>
                    <a:pt x="268" y="825"/>
                    <a:pt x="269" y="827"/>
                  </a:cubicBezTo>
                  <a:cubicBezTo>
                    <a:pt x="270" y="828"/>
                    <a:pt x="270" y="829"/>
                    <a:pt x="271" y="830"/>
                  </a:cubicBezTo>
                  <a:cubicBezTo>
                    <a:pt x="271" y="830"/>
                    <a:pt x="271" y="830"/>
                    <a:pt x="271" y="830"/>
                  </a:cubicBezTo>
                  <a:cubicBezTo>
                    <a:pt x="271" y="830"/>
                    <a:pt x="271" y="830"/>
                    <a:pt x="271" y="830"/>
                  </a:cubicBezTo>
                  <a:cubicBezTo>
                    <a:pt x="271" y="830"/>
                    <a:pt x="271" y="830"/>
                    <a:pt x="271" y="830"/>
                  </a:cubicBezTo>
                  <a:cubicBezTo>
                    <a:pt x="274" y="830"/>
                    <a:pt x="277" y="832"/>
                    <a:pt x="278" y="833"/>
                  </a:cubicBezTo>
                  <a:cubicBezTo>
                    <a:pt x="279" y="833"/>
                    <a:pt x="280" y="835"/>
                    <a:pt x="280" y="836"/>
                  </a:cubicBezTo>
                  <a:cubicBezTo>
                    <a:pt x="280" y="836"/>
                    <a:pt x="280" y="836"/>
                    <a:pt x="280" y="836"/>
                  </a:cubicBezTo>
                  <a:cubicBezTo>
                    <a:pt x="280" y="836"/>
                    <a:pt x="281" y="836"/>
                    <a:pt x="281" y="836"/>
                  </a:cubicBezTo>
                  <a:cubicBezTo>
                    <a:pt x="282" y="836"/>
                    <a:pt x="283" y="836"/>
                    <a:pt x="285" y="837"/>
                  </a:cubicBezTo>
                  <a:cubicBezTo>
                    <a:pt x="286" y="838"/>
                    <a:pt x="288" y="841"/>
                    <a:pt x="289" y="842"/>
                  </a:cubicBezTo>
                  <a:cubicBezTo>
                    <a:pt x="289" y="843"/>
                    <a:pt x="289" y="844"/>
                    <a:pt x="290" y="846"/>
                  </a:cubicBezTo>
                  <a:cubicBezTo>
                    <a:pt x="290" y="846"/>
                    <a:pt x="290" y="847"/>
                    <a:pt x="290" y="847"/>
                  </a:cubicBezTo>
                  <a:cubicBezTo>
                    <a:pt x="291" y="847"/>
                    <a:pt x="291" y="847"/>
                    <a:pt x="292" y="847"/>
                  </a:cubicBezTo>
                  <a:cubicBezTo>
                    <a:pt x="293" y="847"/>
                    <a:pt x="293" y="847"/>
                    <a:pt x="294" y="847"/>
                  </a:cubicBezTo>
                  <a:cubicBezTo>
                    <a:pt x="295" y="847"/>
                    <a:pt x="298" y="849"/>
                    <a:pt x="299" y="849"/>
                  </a:cubicBezTo>
                  <a:cubicBezTo>
                    <a:pt x="300" y="850"/>
                    <a:pt x="300" y="851"/>
                    <a:pt x="301" y="852"/>
                  </a:cubicBezTo>
                  <a:cubicBezTo>
                    <a:pt x="301" y="852"/>
                    <a:pt x="301" y="852"/>
                    <a:pt x="302" y="852"/>
                  </a:cubicBezTo>
                  <a:cubicBezTo>
                    <a:pt x="303" y="852"/>
                    <a:pt x="303" y="852"/>
                    <a:pt x="304" y="852"/>
                  </a:cubicBezTo>
                  <a:cubicBezTo>
                    <a:pt x="306" y="853"/>
                    <a:pt x="310" y="855"/>
                    <a:pt x="311" y="858"/>
                  </a:cubicBezTo>
                  <a:cubicBezTo>
                    <a:pt x="312" y="860"/>
                    <a:pt x="312" y="862"/>
                    <a:pt x="312" y="865"/>
                  </a:cubicBezTo>
                  <a:cubicBezTo>
                    <a:pt x="312" y="865"/>
                    <a:pt x="312" y="865"/>
                    <a:pt x="313" y="866"/>
                  </a:cubicBezTo>
                  <a:cubicBezTo>
                    <a:pt x="314" y="866"/>
                    <a:pt x="315" y="867"/>
                    <a:pt x="316" y="868"/>
                  </a:cubicBezTo>
                  <a:cubicBezTo>
                    <a:pt x="317" y="869"/>
                    <a:pt x="319" y="872"/>
                    <a:pt x="319" y="875"/>
                  </a:cubicBezTo>
                  <a:cubicBezTo>
                    <a:pt x="319" y="875"/>
                    <a:pt x="319" y="881"/>
                    <a:pt x="315" y="884"/>
                  </a:cubicBezTo>
                  <a:cubicBezTo>
                    <a:pt x="314" y="884"/>
                    <a:pt x="314" y="884"/>
                    <a:pt x="314" y="884"/>
                  </a:cubicBezTo>
                  <a:cubicBezTo>
                    <a:pt x="314" y="885"/>
                    <a:pt x="315" y="887"/>
                    <a:pt x="317" y="890"/>
                  </a:cubicBezTo>
                  <a:cubicBezTo>
                    <a:pt x="318" y="891"/>
                    <a:pt x="321" y="894"/>
                    <a:pt x="322" y="895"/>
                  </a:cubicBezTo>
                  <a:cubicBezTo>
                    <a:pt x="322" y="896"/>
                    <a:pt x="323" y="896"/>
                    <a:pt x="324" y="897"/>
                  </a:cubicBezTo>
                  <a:cubicBezTo>
                    <a:pt x="325" y="898"/>
                    <a:pt x="327" y="900"/>
                    <a:pt x="328" y="902"/>
                  </a:cubicBezTo>
                  <a:cubicBezTo>
                    <a:pt x="330" y="904"/>
                    <a:pt x="332" y="910"/>
                    <a:pt x="332" y="914"/>
                  </a:cubicBezTo>
                  <a:cubicBezTo>
                    <a:pt x="332" y="916"/>
                    <a:pt x="331" y="918"/>
                    <a:pt x="329" y="920"/>
                  </a:cubicBezTo>
                  <a:cubicBezTo>
                    <a:pt x="329" y="920"/>
                    <a:pt x="329" y="920"/>
                    <a:pt x="329" y="920"/>
                  </a:cubicBezTo>
                  <a:cubicBezTo>
                    <a:pt x="329" y="920"/>
                    <a:pt x="329" y="920"/>
                    <a:pt x="329" y="921"/>
                  </a:cubicBezTo>
                  <a:cubicBezTo>
                    <a:pt x="328" y="922"/>
                    <a:pt x="327" y="924"/>
                    <a:pt x="325" y="925"/>
                  </a:cubicBezTo>
                  <a:cubicBezTo>
                    <a:pt x="324" y="925"/>
                    <a:pt x="323" y="926"/>
                    <a:pt x="322" y="926"/>
                  </a:cubicBezTo>
                  <a:cubicBezTo>
                    <a:pt x="321" y="926"/>
                    <a:pt x="321" y="926"/>
                    <a:pt x="320" y="926"/>
                  </a:cubicBezTo>
                  <a:cubicBezTo>
                    <a:pt x="320" y="926"/>
                    <a:pt x="320" y="927"/>
                    <a:pt x="320" y="927"/>
                  </a:cubicBezTo>
                  <a:cubicBezTo>
                    <a:pt x="320" y="927"/>
                    <a:pt x="319" y="928"/>
                    <a:pt x="319" y="929"/>
                  </a:cubicBezTo>
                  <a:cubicBezTo>
                    <a:pt x="320" y="929"/>
                    <a:pt x="320" y="929"/>
                    <a:pt x="320" y="930"/>
                  </a:cubicBezTo>
                  <a:cubicBezTo>
                    <a:pt x="320" y="930"/>
                    <a:pt x="320" y="930"/>
                    <a:pt x="320" y="930"/>
                  </a:cubicBezTo>
                  <a:cubicBezTo>
                    <a:pt x="321" y="930"/>
                    <a:pt x="322" y="930"/>
                    <a:pt x="323" y="931"/>
                  </a:cubicBezTo>
                  <a:cubicBezTo>
                    <a:pt x="325" y="931"/>
                    <a:pt x="327" y="933"/>
                    <a:pt x="327" y="935"/>
                  </a:cubicBezTo>
                  <a:cubicBezTo>
                    <a:pt x="328" y="937"/>
                    <a:pt x="328" y="939"/>
                    <a:pt x="328" y="940"/>
                  </a:cubicBezTo>
                  <a:cubicBezTo>
                    <a:pt x="328" y="941"/>
                    <a:pt x="328" y="941"/>
                    <a:pt x="328" y="941"/>
                  </a:cubicBezTo>
                  <a:cubicBezTo>
                    <a:pt x="328" y="943"/>
                    <a:pt x="328" y="944"/>
                    <a:pt x="329" y="944"/>
                  </a:cubicBezTo>
                  <a:cubicBezTo>
                    <a:pt x="329" y="944"/>
                    <a:pt x="330" y="945"/>
                    <a:pt x="330" y="946"/>
                  </a:cubicBezTo>
                  <a:cubicBezTo>
                    <a:pt x="331" y="946"/>
                    <a:pt x="331" y="947"/>
                    <a:pt x="332" y="948"/>
                  </a:cubicBezTo>
                  <a:cubicBezTo>
                    <a:pt x="332" y="949"/>
                    <a:pt x="333" y="950"/>
                    <a:pt x="334" y="951"/>
                  </a:cubicBezTo>
                  <a:cubicBezTo>
                    <a:pt x="334" y="952"/>
                    <a:pt x="335" y="954"/>
                    <a:pt x="335" y="954"/>
                  </a:cubicBezTo>
                  <a:cubicBezTo>
                    <a:pt x="335" y="954"/>
                    <a:pt x="335" y="955"/>
                    <a:pt x="336" y="955"/>
                  </a:cubicBezTo>
                  <a:cubicBezTo>
                    <a:pt x="337" y="955"/>
                    <a:pt x="338" y="956"/>
                    <a:pt x="339" y="957"/>
                  </a:cubicBezTo>
                  <a:cubicBezTo>
                    <a:pt x="340" y="958"/>
                    <a:pt x="342" y="961"/>
                    <a:pt x="342" y="964"/>
                  </a:cubicBezTo>
                  <a:cubicBezTo>
                    <a:pt x="342" y="965"/>
                    <a:pt x="342" y="967"/>
                    <a:pt x="341" y="968"/>
                  </a:cubicBezTo>
                  <a:cubicBezTo>
                    <a:pt x="342" y="968"/>
                    <a:pt x="342" y="968"/>
                    <a:pt x="342" y="968"/>
                  </a:cubicBezTo>
                  <a:cubicBezTo>
                    <a:pt x="342" y="965"/>
                    <a:pt x="344" y="962"/>
                    <a:pt x="345" y="962"/>
                  </a:cubicBezTo>
                  <a:cubicBezTo>
                    <a:pt x="347" y="960"/>
                    <a:pt x="350" y="960"/>
                    <a:pt x="351" y="959"/>
                  </a:cubicBezTo>
                  <a:cubicBezTo>
                    <a:pt x="351" y="959"/>
                    <a:pt x="351" y="959"/>
                    <a:pt x="352" y="959"/>
                  </a:cubicBezTo>
                  <a:cubicBezTo>
                    <a:pt x="353" y="959"/>
                    <a:pt x="357" y="960"/>
                    <a:pt x="359" y="961"/>
                  </a:cubicBezTo>
                  <a:cubicBezTo>
                    <a:pt x="361" y="962"/>
                    <a:pt x="362" y="964"/>
                    <a:pt x="362" y="965"/>
                  </a:cubicBezTo>
                  <a:cubicBezTo>
                    <a:pt x="362" y="965"/>
                    <a:pt x="362" y="965"/>
                    <a:pt x="362" y="965"/>
                  </a:cubicBezTo>
                  <a:cubicBezTo>
                    <a:pt x="362" y="965"/>
                    <a:pt x="362" y="965"/>
                    <a:pt x="362" y="965"/>
                  </a:cubicBezTo>
                  <a:cubicBezTo>
                    <a:pt x="363" y="966"/>
                    <a:pt x="364" y="966"/>
                    <a:pt x="364" y="967"/>
                  </a:cubicBezTo>
                  <a:cubicBezTo>
                    <a:pt x="365" y="967"/>
                    <a:pt x="365" y="968"/>
                    <a:pt x="366" y="968"/>
                  </a:cubicBezTo>
                  <a:cubicBezTo>
                    <a:pt x="366" y="968"/>
                    <a:pt x="366" y="967"/>
                    <a:pt x="366" y="967"/>
                  </a:cubicBezTo>
                  <a:cubicBezTo>
                    <a:pt x="366" y="966"/>
                    <a:pt x="365" y="963"/>
                    <a:pt x="366" y="962"/>
                  </a:cubicBezTo>
                  <a:cubicBezTo>
                    <a:pt x="366" y="962"/>
                    <a:pt x="367" y="961"/>
                    <a:pt x="368" y="960"/>
                  </a:cubicBezTo>
                  <a:cubicBezTo>
                    <a:pt x="368" y="959"/>
                    <a:pt x="371" y="958"/>
                    <a:pt x="372" y="957"/>
                  </a:cubicBezTo>
                  <a:cubicBezTo>
                    <a:pt x="372" y="956"/>
                    <a:pt x="374" y="954"/>
                    <a:pt x="374" y="953"/>
                  </a:cubicBezTo>
                  <a:cubicBezTo>
                    <a:pt x="375" y="951"/>
                    <a:pt x="375" y="947"/>
                    <a:pt x="376" y="945"/>
                  </a:cubicBezTo>
                  <a:cubicBezTo>
                    <a:pt x="377" y="944"/>
                    <a:pt x="378" y="941"/>
                    <a:pt x="379" y="940"/>
                  </a:cubicBezTo>
                  <a:cubicBezTo>
                    <a:pt x="380" y="939"/>
                    <a:pt x="382" y="937"/>
                    <a:pt x="383" y="936"/>
                  </a:cubicBezTo>
                  <a:cubicBezTo>
                    <a:pt x="385" y="935"/>
                    <a:pt x="387" y="933"/>
                    <a:pt x="388" y="933"/>
                  </a:cubicBezTo>
                  <a:cubicBezTo>
                    <a:pt x="389" y="932"/>
                    <a:pt x="392" y="932"/>
                    <a:pt x="394" y="932"/>
                  </a:cubicBezTo>
                  <a:cubicBezTo>
                    <a:pt x="395" y="932"/>
                    <a:pt x="399" y="932"/>
                    <a:pt x="401" y="932"/>
                  </a:cubicBezTo>
                  <a:cubicBezTo>
                    <a:pt x="402" y="933"/>
                    <a:pt x="405" y="934"/>
                    <a:pt x="406" y="934"/>
                  </a:cubicBezTo>
                  <a:cubicBezTo>
                    <a:pt x="408" y="935"/>
                    <a:pt x="411" y="936"/>
                    <a:pt x="413" y="937"/>
                  </a:cubicBezTo>
                  <a:cubicBezTo>
                    <a:pt x="415" y="937"/>
                    <a:pt x="417" y="938"/>
                    <a:pt x="419" y="939"/>
                  </a:cubicBezTo>
                  <a:cubicBezTo>
                    <a:pt x="419" y="939"/>
                    <a:pt x="420" y="941"/>
                    <a:pt x="421" y="942"/>
                  </a:cubicBezTo>
                  <a:cubicBezTo>
                    <a:pt x="422" y="942"/>
                    <a:pt x="424" y="942"/>
                    <a:pt x="426" y="942"/>
                  </a:cubicBezTo>
                  <a:cubicBezTo>
                    <a:pt x="427" y="943"/>
                    <a:pt x="430" y="943"/>
                    <a:pt x="431" y="943"/>
                  </a:cubicBezTo>
                  <a:cubicBezTo>
                    <a:pt x="432" y="943"/>
                    <a:pt x="435" y="944"/>
                    <a:pt x="436" y="945"/>
                  </a:cubicBezTo>
                  <a:cubicBezTo>
                    <a:pt x="438" y="946"/>
                    <a:pt x="443" y="946"/>
                    <a:pt x="445" y="947"/>
                  </a:cubicBezTo>
                  <a:cubicBezTo>
                    <a:pt x="446" y="948"/>
                    <a:pt x="447" y="951"/>
                    <a:pt x="449" y="952"/>
                  </a:cubicBezTo>
                  <a:cubicBezTo>
                    <a:pt x="450" y="953"/>
                    <a:pt x="454" y="954"/>
                    <a:pt x="456" y="954"/>
                  </a:cubicBezTo>
                  <a:cubicBezTo>
                    <a:pt x="458" y="954"/>
                    <a:pt x="462" y="953"/>
                    <a:pt x="463" y="952"/>
                  </a:cubicBezTo>
                  <a:cubicBezTo>
                    <a:pt x="465" y="951"/>
                    <a:pt x="467" y="948"/>
                    <a:pt x="467" y="946"/>
                  </a:cubicBezTo>
                  <a:cubicBezTo>
                    <a:pt x="468" y="944"/>
                    <a:pt x="467" y="940"/>
                    <a:pt x="467" y="937"/>
                  </a:cubicBezTo>
                  <a:cubicBezTo>
                    <a:pt x="467" y="936"/>
                    <a:pt x="467" y="932"/>
                    <a:pt x="466" y="930"/>
                  </a:cubicBezTo>
                  <a:cubicBezTo>
                    <a:pt x="465" y="929"/>
                    <a:pt x="463" y="928"/>
                    <a:pt x="462" y="927"/>
                  </a:cubicBezTo>
                  <a:cubicBezTo>
                    <a:pt x="460" y="925"/>
                    <a:pt x="456" y="923"/>
                    <a:pt x="454" y="921"/>
                  </a:cubicBezTo>
                  <a:cubicBezTo>
                    <a:pt x="454" y="920"/>
                    <a:pt x="452" y="917"/>
                    <a:pt x="452" y="916"/>
                  </a:cubicBezTo>
                  <a:cubicBezTo>
                    <a:pt x="452" y="914"/>
                    <a:pt x="452" y="912"/>
                    <a:pt x="452" y="910"/>
                  </a:cubicBezTo>
                  <a:cubicBezTo>
                    <a:pt x="452" y="909"/>
                    <a:pt x="455" y="906"/>
                    <a:pt x="455" y="905"/>
                  </a:cubicBezTo>
                  <a:cubicBezTo>
                    <a:pt x="456" y="903"/>
                    <a:pt x="455" y="899"/>
                    <a:pt x="455" y="897"/>
                  </a:cubicBezTo>
                  <a:cubicBezTo>
                    <a:pt x="455" y="896"/>
                    <a:pt x="457" y="893"/>
                    <a:pt x="458" y="892"/>
                  </a:cubicBezTo>
                  <a:cubicBezTo>
                    <a:pt x="458" y="891"/>
                    <a:pt x="461" y="889"/>
                    <a:pt x="462" y="889"/>
                  </a:cubicBezTo>
                  <a:cubicBezTo>
                    <a:pt x="463" y="889"/>
                    <a:pt x="465" y="889"/>
                    <a:pt x="466" y="889"/>
                  </a:cubicBezTo>
                  <a:cubicBezTo>
                    <a:pt x="466" y="890"/>
                    <a:pt x="467" y="891"/>
                    <a:pt x="468" y="891"/>
                  </a:cubicBezTo>
                  <a:cubicBezTo>
                    <a:pt x="469" y="891"/>
                    <a:pt x="470" y="891"/>
                    <a:pt x="471" y="890"/>
                  </a:cubicBezTo>
                  <a:cubicBezTo>
                    <a:pt x="471" y="890"/>
                    <a:pt x="472" y="887"/>
                    <a:pt x="473" y="887"/>
                  </a:cubicBezTo>
                  <a:cubicBezTo>
                    <a:pt x="474" y="886"/>
                    <a:pt x="476" y="884"/>
                    <a:pt x="477" y="883"/>
                  </a:cubicBezTo>
                  <a:cubicBezTo>
                    <a:pt x="479" y="882"/>
                    <a:pt x="485" y="880"/>
                    <a:pt x="487" y="880"/>
                  </a:cubicBezTo>
                  <a:cubicBezTo>
                    <a:pt x="489" y="879"/>
                    <a:pt x="493" y="878"/>
                    <a:pt x="495" y="878"/>
                  </a:cubicBezTo>
                  <a:cubicBezTo>
                    <a:pt x="497" y="877"/>
                    <a:pt x="501" y="876"/>
                    <a:pt x="503" y="875"/>
                  </a:cubicBezTo>
                  <a:cubicBezTo>
                    <a:pt x="504" y="875"/>
                    <a:pt x="507" y="874"/>
                    <a:pt x="508" y="873"/>
                  </a:cubicBezTo>
                  <a:cubicBezTo>
                    <a:pt x="509" y="871"/>
                    <a:pt x="509" y="867"/>
                    <a:pt x="508" y="865"/>
                  </a:cubicBezTo>
                  <a:cubicBezTo>
                    <a:pt x="507" y="864"/>
                    <a:pt x="504" y="862"/>
                    <a:pt x="503" y="861"/>
                  </a:cubicBezTo>
                  <a:cubicBezTo>
                    <a:pt x="501" y="860"/>
                    <a:pt x="497" y="859"/>
                    <a:pt x="496" y="857"/>
                  </a:cubicBezTo>
                  <a:cubicBezTo>
                    <a:pt x="495" y="856"/>
                    <a:pt x="495" y="853"/>
                    <a:pt x="495" y="852"/>
                  </a:cubicBezTo>
                  <a:cubicBezTo>
                    <a:pt x="494" y="851"/>
                    <a:pt x="492" y="849"/>
                    <a:pt x="492" y="847"/>
                  </a:cubicBezTo>
                  <a:cubicBezTo>
                    <a:pt x="491" y="846"/>
                    <a:pt x="492" y="842"/>
                    <a:pt x="492" y="841"/>
                  </a:cubicBezTo>
                  <a:cubicBezTo>
                    <a:pt x="493" y="839"/>
                    <a:pt x="494" y="836"/>
                    <a:pt x="495" y="835"/>
                  </a:cubicBezTo>
                  <a:cubicBezTo>
                    <a:pt x="496" y="834"/>
                    <a:pt x="498" y="832"/>
                    <a:pt x="499" y="831"/>
                  </a:cubicBezTo>
                  <a:cubicBezTo>
                    <a:pt x="500" y="830"/>
                    <a:pt x="503" y="829"/>
                    <a:pt x="504" y="828"/>
                  </a:cubicBezTo>
                  <a:cubicBezTo>
                    <a:pt x="505" y="826"/>
                    <a:pt x="506" y="823"/>
                    <a:pt x="506" y="821"/>
                  </a:cubicBezTo>
                  <a:cubicBezTo>
                    <a:pt x="507" y="820"/>
                    <a:pt x="507" y="818"/>
                    <a:pt x="506" y="818"/>
                  </a:cubicBezTo>
                  <a:cubicBezTo>
                    <a:pt x="506" y="817"/>
                    <a:pt x="505" y="816"/>
                    <a:pt x="505" y="816"/>
                  </a:cubicBezTo>
                  <a:cubicBezTo>
                    <a:pt x="504" y="815"/>
                    <a:pt x="504" y="815"/>
                    <a:pt x="504" y="815"/>
                  </a:cubicBezTo>
                  <a:cubicBezTo>
                    <a:pt x="503" y="814"/>
                    <a:pt x="504" y="812"/>
                    <a:pt x="504" y="811"/>
                  </a:cubicBezTo>
                  <a:cubicBezTo>
                    <a:pt x="504" y="810"/>
                    <a:pt x="502" y="809"/>
                    <a:pt x="502" y="808"/>
                  </a:cubicBezTo>
                  <a:cubicBezTo>
                    <a:pt x="501" y="807"/>
                    <a:pt x="502" y="804"/>
                    <a:pt x="502" y="803"/>
                  </a:cubicBezTo>
                  <a:cubicBezTo>
                    <a:pt x="502" y="802"/>
                    <a:pt x="504" y="800"/>
                    <a:pt x="504" y="799"/>
                  </a:cubicBezTo>
                  <a:cubicBezTo>
                    <a:pt x="504" y="798"/>
                    <a:pt x="502" y="795"/>
                    <a:pt x="502" y="794"/>
                  </a:cubicBezTo>
                  <a:cubicBezTo>
                    <a:pt x="502" y="793"/>
                    <a:pt x="503" y="792"/>
                    <a:pt x="504" y="791"/>
                  </a:cubicBezTo>
                  <a:cubicBezTo>
                    <a:pt x="505" y="789"/>
                    <a:pt x="506" y="784"/>
                    <a:pt x="505" y="782"/>
                  </a:cubicBezTo>
                  <a:cubicBezTo>
                    <a:pt x="505" y="781"/>
                    <a:pt x="502" y="780"/>
                    <a:pt x="501" y="779"/>
                  </a:cubicBezTo>
                  <a:cubicBezTo>
                    <a:pt x="501" y="778"/>
                    <a:pt x="502" y="775"/>
                    <a:pt x="502" y="774"/>
                  </a:cubicBezTo>
                  <a:cubicBezTo>
                    <a:pt x="503" y="773"/>
                    <a:pt x="505" y="772"/>
                    <a:pt x="505" y="771"/>
                  </a:cubicBezTo>
                  <a:cubicBezTo>
                    <a:pt x="505" y="771"/>
                    <a:pt x="506" y="769"/>
                    <a:pt x="505" y="768"/>
                  </a:cubicBezTo>
                  <a:cubicBezTo>
                    <a:pt x="505" y="767"/>
                    <a:pt x="504" y="766"/>
                    <a:pt x="504" y="765"/>
                  </a:cubicBezTo>
                  <a:cubicBezTo>
                    <a:pt x="504" y="764"/>
                    <a:pt x="505" y="761"/>
                    <a:pt x="506" y="761"/>
                  </a:cubicBezTo>
                  <a:cubicBezTo>
                    <a:pt x="507" y="760"/>
                    <a:pt x="510" y="760"/>
                    <a:pt x="511" y="759"/>
                  </a:cubicBezTo>
                  <a:cubicBezTo>
                    <a:pt x="512" y="758"/>
                    <a:pt x="513" y="756"/>
                    <a:pt x="513" y="755"/>
                  </a:cubicBezTo>
                  <a:cubicBezTo>
                    <a:pt x="513" y="754"/>
                    <a:pt x="512" y="752"/>
                    <a:pt x="512" y="751"/>
                  </a:cubicBezTo>
                  <a:cubicBezTo>
                    <a:pt x="511" y="750"/>
                    <a:pt x="509" y="749"/>
                    <a:pt x="508" y="748"/>
                  </a:cubicBezTo>
                  <a:cubicBezTo>
                    <a:pt x="507" y="748"/>
                    <a:pt x="505" y="747"/>
                    <a:pt x="504" y="747"/>
                  </a:cubicBezTo>
                  <a:cubicBezTo>
                    <a:pt x="503" y="746"/>
                    <a:pt x="502" y="744"/>
                    <a:pt x="502" y="743"/>
                  </a:cubicBezTo>
                  <a:cubicBezTo>
                    <a:pt x="502" y="742"/>
                    <a:pt x="505" y="741"/>
                    <a:pt x="505" y="740"/>
                  </a:cubicBezTo>
                  <a:cubicBezTo>
                    <a:pt x="506" y="739"/>
                    <a:pt x="508" y="737"/>
                    <a:pt x="508" y="736"/>
                  </a:cubicBezTo>
                  <a:cubicBezTo>
                    <a:pt x="508" y="736"/>
                    <a:pt x="507" y="734"/>
                    <a:pt x="507" y="733"/>
                  </a:cubicBezTo>
                  <a:cubicBezTo>
                    <a:pt x="507" y="732"/>
                    <a:pt x="507" y="729"/>
                    <a:pt x="509" y="729"/>
                  </a:cubicBezTo>
                  <a:cubicBezTo>
                    <a:pt x="510" y="729"/>
                    <a:pt x="511" y="732"/>
                    <a:pt x="512" y="732"/>
                  </a:cubicBezTo>
                  <a:cubicBezTo>
                    <a:pt x="513" y="732"/>
                    <a:pt x="514" y="731"/>
                    <a:pt x="514" y="731"/>
                  </a:cubicBezTo>
                  <a:cubicBezTo>
                    <a:pt x="515" y="730"/>
                    <a:pt x="515" y="727"/>
                    <a:pt x="516" y="727"/>
                  </a:cubicBezTo>
                  <a:cubicBezTo>
                    <a:pt x="517" y="727"/>
                    <a:pt x="518" y="729"/>
                    <a:pt x="519" y="729"/>
                  </a:cubicBezTo>
                  <a:cubicBezTo>
                    <a:pt x="520" y="729"/>
                    <a:pt x="521" y="727"/>
                    <a:pt x="522" y="727"/>
                  </a:cubicBezTo>
                  <a:cubicBezTo>
                    <a:pt x="522" y="726"/>
                    <a:pt x="523" y="723"/>
                    <a:pt x="523" y="722"/>
                  </a:cubicBezTo>
                  <a:cubicBezTo>
                    <a:pt x="523" y="721"/>
                    <a:pt x="521" y="718"/>
                    <a:pt x="522" y="717"/>
                  </a:cubicBezTo>
                  <a:cubicBezTo>
                    <a:pt x="522" y="716"/>
                    <a:pt x="526" y="715"/>
                    <a:pt x="527" y="714"/>
                  </a:cubicBezTo>
                  <a:cubicBezTo>
                    <a:pt x="528" y="713"/>
                    <a:pt x="529" y="711"/>
                    <a:pt x="529" y="709"/>
                  </a:cubicBezTo>
                  <a:cubicBezTo>
                    <a:pt x="530" y="708"/>
                    <a:pt x="532" y="706"/>
                    <a:pt x="532" y="704"/>
                  </a:cubicBezTo>
                  <a:cubicBezTo>
                    <a:pt x="532" y="703"/>
                    <a:pt x="532" y="701"/>
                    <a:pt x="532" y="699"/>
                  </a:cubicBezTo>
                  <a:cubicBezTo>
                    <a:pt x="532" y="698"/>
                    <a:pt x="530" y="696"/>
                    <a:pt x="530" y="695"/>
                  </a:cubicBezTo>
                  <a:cubicBezTo>
                    <a:pt x="530" y="694"/>
                    <a:pt x="532" y="693"/>
                    <a:pt x="533" y="692"/>
                  </a:cubicBezTo>
                  <a:cubicBezTo>
                    <a:pt x="534" y="692"/>
                    <a:pt x="536" y="692"/>
                    <a:pt x="537" y="692"/>
                  </a:cubicBezTo>
                  <a:cubicBezTo>
                    <a:pt x="537" y="691"/>
                    <a:pt x="538" y="689"/>
                    <a:pt x="538" y="689"/>
                  </a:cubicBezTo>
                  <a:cubicBezTo>
                    <a:pt x="539" y="688"/>
                    <a:pt x="541" y="688"/>
                    <a:pt x="541" y="688"/>
                  </a:cubicBezTo>
                  <a:cubicBezTo>
                    <a:pt x="541" y="687"/>
                    <a:pt x="541" y="686"/>
                    <a:pt x="541" y="685"/>
                  </a:cubicBezTo>
                  <a:cubicBezTo>
                    <a:pt x="541" y="684"/>
                    <a:pt x="539" y="683"/>
                    <a:pt x="539" y="682"/>
                  </a:cubicBezTo>
                  <a:cubicBezTo>
                    <a:pt x="539" y="681"/>
                    <a:pt x="541" y="679"/>
                    <a:pt x="541" y="678"/>
                  </a:cubicBezTo>
                  <a:cubicBezTo>
                    <a:pt x="541" y="678"/>
                    <a:pt x="540" y="677"/>
                    <a:pt x="540" y="676"/>
                  </a:cubicBezTo>
                  <a:cubicBezTo>
                    <a:pt x="540" y="675"/>
                    <a:pt x="542" y="674"/>
                    <a:pt x="542" y="673"/>
                  </a:cubicBezTo>
                  <a:cubicBezTo>
                    <a:pt x="542" y="672"/>
                    <a:pt x="542" y="669"/>
                    <a:pt x="543" y="668"/>
                  </a:cubicBezTo>
                  <a:cubicBezTo>
                    <a:pt x="543" y="667"/>
                    <a:pt x="542" y="663"/>
                    <a:pt x="543" y="662"/>
                  </a:cubicBezTo>
                  <a:cubicBezTo>
                    <a:pt x="543" y="661"/>
                    <a:pt x="545" y="659"/>
                    <a:pt x="546" y="658"/>
                  </a:cubicBezTo>
                  <a:cubicBezTo>
                    <a:pt x="546" y="658"/>
                    <a:pt x="548" y="658"/>
                    <a:pt x="548" y="657"/>
                  </a:cubicBezTo>
                  <a:cubicBezTo>
                    <a:pt x="549" y="657"/>
                    <a:pt x="551" y="656"/>
                    <a:pt x="552" y="655"/>
                  </a:cubicBezTo>
                  <a:cubicBezTo>
                    <a:pt x="553" y="654"/>
                    <a:pt x="555" y="653"/>
                    <a:pt x="555" y="652"/>
                  </a:cubicBezTo>
                  <a:cubicBezTo>
                    <a:pt x="556" y="650"/>
                    <a:pt x="557" y="645"/>
                    <a:pt x="557" y="643"/>
                  </a:cubicBezTo>
                  <a:cubicBezTo>
                    <a:pt x="557" y="641"/>
                    <a:pt x="556" y="637"/>
                    <a:pt x="555" y="635"/>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7" name="Freeform 56">
              <a:extLst>
                <a:ext uri="{FF2B5EF4-FFF2-40B4-BE49-F238E27FC236}">
                  <a16:creationId xmlns:a16="http://schemas.microsoft.com/office/drawing/2014/main" id="{562AE604-7DB6-45E4-8525-CC41D1F121E0}"/>
                </a:ext>
              </a:extLst>
            </p:cNvPr>
            <p:cNvSpPr>
              <a:spLocks/>
            </p:cNvSpPr>
            <p:nvPr/>
          </p:nvSpPr>
          <p:spPr bwMode="auto">
            <a:xfrm>
              <a:off x="4506911" y="2967040"/>
              <a:ext cx="360361" cy="636588"/>
            </a:xfrm>
            <a:custGeom>
              <a:avLst/>
              <a:gdLst>
                <a:gd name="T0" fmla="*/ 411 w 427"/>
                <a:gd name="T1" fmla="*/ 495 h 755"/>
                <a:gd name="T2" fmla="*/ 407 w 427"/>
                <a:gd name="T3" fmla="*/ 477 h 755"/>
                <a:gd name="T4" fmla="*/ 343 w 427"/>
                <a:gd name="T5" fmla="*/ 13 h 755"/>
                <a:gd name="T6" fmla="*/ 76 w 427"/>
                <a:gd name="T7" fmla="*/ 46 h 755"/>
                <a:gd name="T8" fmla="*/ 8 w 427"/>
                <a:gd name="T9" fmla="*/ 68 h 755"/>
                <a:gd name="T10" fmla="*/ 51 w 427"/>
                <a:gd name="T11" fmla="*/ 475 h 755"/>
                <a:gd name="T12" fmla="*/ 45 w 427"/>
                <a:gd name="T13" fmla="*/ 488 h 755"/>
                <a:gd name="T14" fmla="*/ 44 w 427"/>
                <a:gd name="T15" fmla="*/ 507 h 755"/>
                <a:gd name="T16" fmla="*/ 47 w 427"/>
                <a:gd name="T17" fmla="*/ 516 h 755"/>
                <a:gd name="T18" fmla="*/ 55 w 427"/>
                <a:gd name="T19" fmla="*/ 532 h 755"/>
                <a:gd name="T20" fmla="*/ 61 w 427"/>
                <a:gd name="T21" fmla="*/ 556 h 755"/>
                <a:gd name="T22" fmla="*/ 67 w 427"/>
                <a:gd name="T23" fmla="*/ 565 h 755"/>
                <a:gd name="T24" fmla="*/ 60 w 427"/>
                <a:gd name="T25" fmla="*/ 597 h 755"/>
                <a:gd name="T26" fmla="*/ 57 w 427"/>
                <a:gd name="T27" fmla="*/ 601 h 755"/>
                <a:gd name="T28" fmla="*/ 54 w 427"/>
                <a:gd name="T29" fmla="*/ 617 h 755"/>
                <a:gd name="T30" fmla="*/ 46 w 427"/>
                <a:gd name="T31" fmla="*/ 632 h 755"/>
                <a:gd name="T32" fmla="*/ 43 w 427"/>
                <a:gd name="T33" fmla="*/ 647 h 755"/>
                <a:gd name="T34" fmla="*/ 28 w 427"/>
                <a:gd name="T35" fmla="*/ 669 h 755"/>
                <a:gd name="T36" fmla="*/ 19 w 427"/>
                <a:gd name="T37" fmla="*/ 678 h 755"/>
                <a:gd name="T38" fmla="*/ 19 w 427"/>
                <a:gd name="T39" fmla="*/ 700 h 755"/>
                <a:gd name="T40" fmla="*/ 17 w 427"/>
                <a:gd name="T41" fmla="*/ 728 h 755"/>
                <a:gd name="T42" fmla="*/ 16 w 427"/>
                <a:gd name="T43" fmla="*/ 741 h 755"/>
                <a:gd name="T44" fmla="*/ 23 w 427"/>
                <a:gd name="T45" fmla="*/ 754 h 755"/>
                <a:gd name="T46" fmla="*/ 31 w 427"/>
                <a:gd name="T47" fmla="*/ 741 h 755"/>
                <a:gd name="T48" fmla="*/ 35 w 427"/>
                <a:gd name="T49" fmla="*/ 727 h 755"/>
                <a:gd name="T50" fmla="*/ 55 w 427"/>
                <a:gd name="T51" fmla="*/ 729 h 755"/>
                <a:gd name="T52" fmla="*/ 64 w 427"/>
                <a:gd name="T53" fmla="*/ 741 h 755"/>
                <a:gd name="T54" fmla="*/ 71 w 427"/>
                <a:gd name="T55" fmla="*/ 728 h 755"/>
                <a:gd name="T56" fmla="*/ 73 w 427"/>
                <a:gd name="T57" fmla="*/ 714 h 755"/>
                <a:gd name="T58" fmla="*/ 87 w 427"/>
                <a:gd name="T59" fmla="*/ 722 h 755"/>
                <a:gd name="T60" fmla="*/ 112 w 427"/>
                <a:gd name="T61" fmla="*/ 721 h 755"/>
                <a:gd name="T62" fmla="*/ 134 w 427"/>
                <a:gd name="T63" fmla="*/ 730 h 755"/>
                <a:gd name="T64" fmla="*/ 147 w 427"/>
                <a:gd name="T65" fmla="*/ 717 h 755"/>
                <a:gd name="T66" fmla="*/ 168 w 427"/>
                <a:gd name="T67" fmla="*/ 700 h 755"/>
                <a:gd name="T68" fmla="*/ 185 w 427"/>
                <a:gd name="T69" fmla="*/ 708 h 755"/>
                <a:gd name="T70" fmla="*/ 201 w 427"/>
                <a:gd name="T71" fmla="*/ 709 h 755"/>
                <a:gd name="T72" fmla="*/ 208 w 427"/>
                <a:gd name="T73" fmla="*/ 712 h 755"/>
                <a:gd name="T74" fmla="*/ 218 w 427"/>
                <a:gd name="T75" fmla="*/ 703 h 755"/>
                <a:gd name="T76" fmla="*/ 219 w 427"/>
                <a:gd name="T77" fmla="*/ 681 h 755"/>
                <a:gd name="T78" fmla="*/ 219 w 427"/>
                <a:gd name="T79" fmla="*/ 668 h 755"/>
                <a:gd name="T80" fmla="*/ 231 w 427"/>
                <a:gd name="T81" fmla="*/ 664 h 755"/>
                <a:gd name="T82" fmla="*/ 240 w 427"/>
                <a:gd name="T83" fmla="*/ 656 h 755"/>
                <a:gd name="T84" fmla="*/ 250 w 427"/>
                <a:gd name="T85" fmla="*/ 676 h 755"/>
                <a:gd name="T86" fmla="*/ 272 w 427"/>
                <a:gd name="T87" fmla="*/ 679 h 755"/>
                <a:gd name="T88" fmla="*/ 283 w 427"/>
                <a:gd name="T89" fmla="*/ 678 h 755"/>
                <a:gd name="T90" fmla="*/ 295 w 427"/>
                <a:gd name="T91" fmla="*/ 657 h 755"/>
                <a:gd name="T92" fmla="*/ 301 w 427"/>
                <a:gd name="T93" fmla="*/ 628 h 755"/>
                <a:gd name="T94" fmla="*/ 314 w 427"/>
                <a:gd name="T95" fmla="*/ 628 h 755"/>
                <a:gd name="T96" fmla="*/ 325 w 427"/>
                <a:gd name="T97" fmla="*/ 604 h 755"/>
                <a:gd name="T98" fmla="*/ 343 w 427"/>
                <a:gd name="T99" fmla="*/ 581 h 755"/>
                <a:gd name="T100" fmla="*/ 345 w 427"/>
                <a:gd name="T101" fmla="*/ 560 h 755"/>
                <a:gd name="T102" fmla="*/ 348 w 427"/>
                <a:gd name="T103" fmla="*/ 539 h 755"/>
                <a:gd name="T104" fmla="*/ 370 w 427"/>
                <a:gd name="T105" fmla="*/ 540 h 755"/>
                <a:gd name="T106" fmla="*/ 395 w 427"/>
                <a:gd name="T107" fmla="*/ 525 h 755"/>
                <a:gd name="T108" fmla="*/ 421 w 427"/>
                <a:gd name="T109" fmla="*/ 519 h 755"/>
                <a:gd name="T110" fmla="*/ 425 w 427"/>
                <a:gd name="T111" fmla="*/ 505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7" h="755">
                  <a:moveTo>
                    <a:pt x="426" y="500"/>
                  </a:moveTo>
                  <a:cubicBezTo>
                    <a:pt x="425" y="499"/>
                    <a:pt x="422" y="498"/>
                    <a:pt x="421" y="498"/>
                  </a:cubicBezTo>
                  <a:cubicBezTo>
                    <a:pt x="420" y="498"/>
                    <a:pt x="418" y="499"/>
                    <a:pt x="417" y="499"/>
                  </a:cubicBezTo>
                  <a:cubicBezTo>
                    <a:pt x="416" y="500"/>
                    <a:pt x="414" y="500"/>
                    <a:pt x="413" y="499"/>
                  </a:cubicBezTo>
                  <a:cubicBezTo>
                    <a:pt x="412" y="499"/>
                    <a:pt x="411" y="496"/>
                    <a:pt x="411" y="495"/>
                  </a:cubicBezTo>
                  <a:cubicBezTo>
                    <a:pt x="411" y="494"/>
                    <a:pt x="413" y="492"/>
                    <a:pt x="413" y="491"/>
                  </a:cubicBezTo>
                  <a:cubicBezTo>
                    <a:pt x="414" y="490"/>
                    <a:pt x="416" y="490"/>
                    <a:pt x="416" y="489"/>
                  </a:cubicBezTo>
                  <a:cubicBezTo>
                    <a:pt x="417" y="487"/>
                    <a:pt x="416" y="484"/>
                    <a:pt x="415" y="483"/>
                  </a:cubicBezTo>
                  <a:cubicBezTo>
                    <a:pt x="414" y="482"/>
                    <a:pt x="413" y="479"/>
                    <a:pt x="412" y="479"/>
                  </a:cubicBezTo>
                  <a:cubicBezTo>
                    <a:pt x="411" y="478"/>
                    <a:pt x="408" y="478"/>
                    <a:pt x="407" y="477"/>
                  </a:cubicBezTo>
                  <a:cubicBezTo>
                    <a:pt x="407" y="476"/>
                    <a:pt x="406" y="474"/>
                    <a:pt x="406" y="473"/>
                  </a:cubicBezTo>
                  <a:cubicBezTo>
                    <a:pt x="406" y="472"/>
                    <a:pt x="407" y="470"/>
                    <a:pt x="407" y="469"/>
                  </a:cubicBezTo>
                  <a:cubicBezTo>
                    <a:pt x="408" y="468"/>
                    <a:pt x="411" y="467"/>
                    <a:pt x="412" y="466"/>
                  </a:cubicBezTo>
                  <a:cubicBezTo>
                    <a:pt x="412" y="465"/>
                    <a:pt x="413" y="464"/>
                    <a:pt x="414" y="463"/>
                  </a:cubicBezTo>
                  <a:cubicBezTo>
                    <a:pt x="343" y="13"/>
                    <a:pt x="343" y="13"/>
                    <a:pt x="343" y="13"/>
                  </a:cubicBezTo>
                  <a:cubicBezTo>
                    <a:pt x="341" y="0"/>
                    <a:pt x="341" y="0"/>
                    <a:pt x="341" y="0"/>
                  </a:cubicBezTo>
                  <a:cubicBezTo>
                    <a:pt x="341" y="0"/>
                    <a:pt x="222" y="20"/>
                    <a:pt x="182" y="26"/>
                  </a:cubicBezTo>
                  <a:cubicBezTo>
                    <a:pt x="167" y="29"/>
                    <a:pt x="137" y="33"/>
                    <a:pt x="122" y="35"/>
                  </a:cubicBezTo>
                  <a:cubicBezTo>
                    <a:pt x="114" y="36"/>
                    <a:pt x="92" y="38"/>
                    <a:pt x="83" y="39"/>
                  </a:cubicBezTo>
                  <a:cubicBezTo>
                    <a:pt x="81" y="42"/>
                    <a:pt x="78" y="44"/>
                    <a:pt x="76" y="46"/>
                  </a:cubicBezTo>
                  <a:cubicBezTo>
                    <a:pt x="73" y="48"/>
                    <a:pt x="66" y="53"/>
                    <a:pt x="63" y="55"/>
                  </a:cubicBezTo>
                  <a:cubicBezTo>
                    <a:pt x="59" y="57"/>
                    <a:pt x="53" y="60"/>
                    <a:pt x="50" y="61"/>
                  </a:cubicBezTo>
                  <a:cubicBezTo>
                    <a:pt x="46" y="63"/>
                    <a:pt x="39" y="69"/>
                    <a:pt x="35" y="70"/>
                  </a:cubicBezTo>
                  <a:cubicBezTo>
                    <a:pt x="31" y="71"/>
                    <a:pt x="21" y="71"/>
                    <a:pt x="16" y="71"/>
                  </a:cubicBezTo>
                  <a:cubicBezTo>
                    <a:pt x="14" y="70"/>
                    <a:pt x="10" y="69"/>
                    <a:pt x="8" y="68"/>
                  </a:cubicBezTo>
                  <a:cubicBezTo>
                    <a:pt x="6" y="67"/>
                    <a:pt x="2" y="64"/>
                    <a:pt x="0" y="63"/>
                  </a:cubicBezTo>
                  <a:cubicBezTo>
                    <a:pt x="0" y="63"/>
                    <a:pt x="0" y="63"/>
                    <a:pt x="0" y="63"/>
                  </a:cubicBezTo>
                  <a:cubicBezTo>
                    <a:pt x="52" y="467"/>
                    <a:pt x="52" y="467"/>
                    <a:pt x="52" y="467"/>
                  </a:cubicBezTo>
                  <a:cubicBezTo>
                    <a:pt x="52" y="468"/>
                    <a:pt x="52" y="468"/>
                    <a:pt x="52" y="468"/>
                  </a:cubicBezTo>
                  <a:cubicBezTo>
                    <a:pt x="52" y="473"/>
                    <a:pt x="51" y="475"/>
                    <a:pt x="51" y="475"/>
                  </a:cubicBezTo>
                  <a:cubicBezTo>
                    <a:pt x="50" y="477"/>
                    <a:pt x="48" y="478"/>
                    <a:pt x="47" y="478"/>
                  </a:cubicBezTo>
                  <a:cubicBezTo>
                    <a:pt x="47" y="478"/>
                    <a:pt x="47" y="479"/>
                    <a:pt x="46" y="479"/>
                  </a:cubicBezTo>
                  <a:cubicBezTo>
                    <a:pt x="46" y="479"/>
                    <a:pt x="45" y="481"/>
                    <a:pt x="44" y="481"/>
                  </a:cubicBezTo>
                  <a:cubicBezTo>
                    <a:pt x="44" y="482"/>
                    <a:pt x="44" y="484"/>
                    <a:pt x="44" y="485"/>
                  </a:cubicBezTo>
                  <a:cubicBezTo>
                    <a:pt x="44" y="486"/>
                    <a:pt x="45" y="487"/>
                    <a:pt x="45" y="488"/>
                  </a:cubicBezTo>
                  <a:cubicBezTo>
                    <a:pt x="45" y="488"/>
                    <a:pt x="46" y="489"/>
                    <a:pt x="46" y="489"/>
                  </a:cubicBezTo>
                  <a:cubicBezTo>
                    <a:pt x="47" y="490"/>
                    <a:pt x="48" y="491"/>
                    <a:pt x="49" y="493"/>
                  </a:cubicBezTo>
                  <a:cubicBezTo>
                    <a:pt x="50" y="495"/>
                    <a:pt x="50" y="499"/>
                    <a:pt x="49" y="501"/>
                  </a:cubicBezTo>
                  <a:cubicBezTo>
                    <a:pt x="48" y="503"/>
                    <a:pt x="47" y="505"/>
                    <a:pt x="45" y="506"/>
                  </a:cubicBezTo>
                  <a:cubicBezTo>
                    <a:pt x="45" y="506"/>
                    <a:pt x="44" y="507"/>
                    <a:pt x="44" y="507"/>
                  </a:cubicBezTo>
                  <a:cubicBezTo>
                    <a:pt x="44" y="507"/>
                    <a:pt x="43" y="508"/>
                    <a:pt x="43" y="508"/>
                  </a:cubicBezTo>
                  <a:cubicBezTo>
                    <a:pt x="43" y="509"/>
                    <a:pt x="42" y="509"/>
                    <a:pt x="42" y="510"/>
                  </a:cubicBezTo>
                  <a:cubicBezTo>
                    <a:pt x="42" y="511"/>
                    <a:pt x="42" y="512"/>
                    <a:pt x="43" y="512"/>
                  </a:cubicBezTo>
                  <a:cubicBezTo>
                    <a:pt x="43" y="513"/>
                    <a:pt x="44" y="514"/>
                    <a:pt x="45" y="514"/>
                  </a:cubicBezTo>
                  <a:cubicBezTo>
                    <a:pt x="46" y="515"/>
                    <a:pt x="46" y="515"/>
                    <a:pt x="47" y="516"/>
                  </a:cubicBezTo>
                  <a:cubicBezTo>
                    <a:pt x="47" y="516"/>
                    <a:pt x="48" y="516"/>
                    <a:pt x="48" y="516"/>
                  </a:cubicBezTo>
                  <a:cubicBezTo>
                    <a:pt x="49" y="518"/>
                    <a:pt x="51" y="519"/>
                    <a:pt x="52" y="520"/>
                  </a:cubicBezTo>
                  <a:cubicBezTo>
                    <a:pt x="54" y="523"/>
                    <a:pt x="54" y="526"/>
                    <a:pt x="54" y="528"/>
                  </a:cubicBezTo>
                  <a:cubicBezTo>
                    <a:pt x="54" y="529"/>
                    <a:pt x="54" y="530"/>
                    <a:pt x="54" y="531"/>
                  </a:cubicBezTo>
                  <a:cubicBezTo>
                    <a:pt x="54" y="532"/>
                    <a:pt x="55" y="532"/>
                    <a:pt x="55" y="532"/>
                  </a:cubicBezTo>
                  <a:cubicBezTo>
                    <a:pt x="56" y="532"/>
                    <a:pt x="60" y="533"/>
                    <a:pt x="62" y="536"/>
                  </a:cubicBezTo>
                  <a:cubicBezTo>
                    <a:pt x="64" y="539"/>
                    <a:pt x="64" y="544"/>
                    <a:pt x="64" y="546"/>
                  </a:cubicBezTo>
                  <a:cubicBezTo>
                    <a:pt x="64" y="548"/>
                    <a:pt x="63" y="551"/>
                    <a:pt x="63" y="552"/>
                  </a:cubicBezTo>
                  <a:cubicBezTo>
                    <a:pt x="62" y="553"/>
                    <a:pt x="62" y="554"/>
                    <a:pt x="61" y="555"/>
                  </a:cubicBezTo>
                  <a:cubicBezTo>
                    <a:pt x="61" y="556"/>
                    <a:pt x="61" y="556"/>
                    <a:pt x="61" y="556"/>
                  </a:cubicBezTo>
                  <a:cubicBezTo>
                    <a:pt x="61" y="557"/>
                    <a:pt x="61" y="557"/>
                    <a:pt x="61" y="557"/>
                  </a:cubicBezTo>
                  <a:cubicBezTo>
                    <a:pt x="62" y="558"/>
                    <a:pt x="63" y="558"/>
                    <a:pt x="64" y="560"/>
                  </a:cubicBezTo>
                  <a:cubicBezTo>
                    <a:pt x="65" y="561"/>
                    <a:pt x="66" y="562"/>
                    <a:pt x="66" y="563"/>
                  </a:cubicBezTo>
                  <a:cubicBezTo>
                    <a:pt x="66" y="564"/>
                    <a:pt x="66" y="564"/>
                    <a:pt x="66" y="564"/>
                  </a:cubicBezTo>
                  <a:cubicBezTo>
                    <a:pt x="66" y="564"/>
                    <a:pt x="67" y="565"/>
                    <a:pt x="67" y="565"/>
                  </a:cubicBezTo>
                  <a:cubicBezTo>
                    <a:pt x="68" y="566"/>
                    <a:pt x="68" y="567"/>
                    <a:pt x="69" y="568"/>
                  </a:cubicBezTo>
                  <a:cubicBezTo>
                    <a:pt x="70" y="570"/>
                    <a:pt x="71" y="575"/>
                    <a:pt x="71" y="578"/>
                  </a:cubicBezTo>
                  <a:cubicBezTo>
                    <a:pt x="71" y="581"/>
                    <a:pt x="70" y="586"/>
                    <a:pt x="69" y="589"/>
                  </a:cubicBezTo>
                  <a:cubicBezTo>
                    <a:pt x="68" y="591"/>
                    <a:pt x="65" y="593"/>
                    <a:pt x="64" y="594"/>
                  </a:cubicBezTo>
                  <a:cubicBezTo>
                    <a:pt x="63" y="595"/>
                    <a:pt x="62" y="596"/>
                    <a:pt x="60" y="597"/>
                  </a:cubicBezTo>
                  <a:cubicBezTo>
                    <a:pt x="60" y="597"/>
                    <a:pt x="60" y="597"/>
                    <a:pt x="60" y="597"/>
                  </a:cubicBezTo>
                  <a:cubicBezTo>
                    <a:pt x="59" y="597"/>
                    <a:pt x="59" y="597"/>
                    <a:pt x="58" y="597"/>
                  </a:cubicBezTo>
                  <a:cubicBezTo>
                    <a:pt x="58" y="597"/>
                    <a:pt x="58" y="598"/>
                    <a:pt x="58" y="598"/>
                  </a:cubicBezTo>
                  <a:cubicBezTo>
                    <a:pt x="57" y="598"/>
                    <a:pt x="57" y="598"/>
                    <a:pt x="57" y="599"/>
                  </a:cubicBezTo>
                  <a:cubicBezTo>
                    <a:pt x="57" y="599"/>
                    <a:pt x="57" y="600"/>
                    <a:pt x="57" y="601"/>
                  </a:cubicBezTo>
                  <a:cubicBezTo>
                    <a:pt x="57" y="602"/>
                    <a:pt x="57" y="603"/>
                    <a:pt x="57" y="604"/>
                  </a:cubicBezTo>
                  <a:cubicBezTo>
                    <a:pt x="56" y="606"/>
                    <a:pt x="56" y="608"/>
                    <a:pt x="56" y="610"/>
                  </a:cubicBezTo>
                  <a:cubicBezTo>
                    <a:pt x="56" y="610"/>
                    <a:pt x="55" y="611"/>
                    <a:pt x="55" y="611"/>
                  </a:cubicBezTo>
                  <a:cubicBezTo>
                    <a:pt x="55" y="612"/>
                    <a:pt x="55" y="613"/>
                    <a:pt x="55" y="614"/>
                  </a:cubicBezTo>
                  <a:cubicBezTo>
                    <a:pt x="55" y="615"/>
                    <a:pt x="55" y="616"/>
                    <a:pt x="54" y="617"/>
                  </a:cubicBezTo>
                  <a:cubicBezTo>
                    <a:pt x="55" y="617"/>
                    <a:pt x="55" y="618"/>
                    <a:pt x="55" y="619"/>
                  </a:cubicBezTo>
                  <a:cubicBezTo>
                    <a:pt x="55" y="620"/>
                    <a:pt x="56" y="623"/>
                    <a:pt x="54" y="626"/>
                  </a:cubicBezTo>
                  <a:cubicBezTo>
                    <a:pt x="53" y="627"/>
                    <a:pt x="52" y="628"/>
                    <a:pt x="51" y="628"/>
                  </a:cubicBezTo>
                  <a:cubicBezTo>
                    <a:pt x="50" y="629"/>
                    <a:pt x="50" y="630"/>
                    <a:pt x="48" y="631"/>
                  </a:cubicBezTo>
                  <a:cubicBezTo>
                    <a:pt x="47" y="632"/>
                    <a:pt x="47" y="632"/>
                    <a:pt x="46" y="632"/>
                  </a:cubicBezTo>
                  <a:cubicBezTo>
                    <a:pt x="46" y="633"/>
                    <a:pt x="46" y="633"/>
                    <a:pt x="46" y="633"/>
                  </a:cubicBezTo>
                  <a:cubicBezTo>
                    <a:pt x="47" y="635"/>
                    <a:pt x="46" y="639"/>
                    <a:pt x="46" y="640"/>
                  </a:cubicBezTo>
                  <a:cubicBezTo>
                    <a:pt x="45" y="642"/>
                    <a:pt x="45" y="644"/>
                    <a:pt x="43" y="646"/>
                  </a:cubicBezTo>
                  <a:cubicBezTo>
                    <a:pt x="43" y="647"/>
                    <a:pt x="43" y="647"/>
                    <a:pt x="43" y="647"/>
                  </a:cubicBezTo>
                  <a:cubicBezTo>
                    <a:pt x="43" y="647"/>
                    <a:pt x="43" y="647"/>
                    <a:pt x="43" y="647"/>
                  </a:cubicBezTo>
                  <a:cubicBezTo>
                    <a:pt x="42" y="650"/>
                    <a:pt x="41" y="652"/>
                    <a:pt x="39" y="653"/>
                  </a:cubicBezTo>
                  <a:cubicBezTo>
                    <a:pt x="38" y="654"/>
                    <a:pt x="37" y="654"/>
                    <a:pt x="37" y="655"/>
                  </a:cubicBezTo>
                  <a:cubicBezTo>
                    <a:pt x="37" y="655"/>
                    <a:pt x="37" y="656"/>
                    <a:pt x="37" y="657"/>
                  </a:cubicBezTo>
                  <a:cubicBezTo>
                    <a:pt x="37" y="658"/>
                    <a:pt x="36" y="662"/>
                    <a:pt x="35" y="664"/>
                  </a:cubicBezTo>
                  <a:cubicBezTo>
                    <a:pt x="35" y="665"/>
                    <a:pt x="32" y="669"/>
                    <a:pt x="28" y="669"/>
                  </a:cubicBezTo>
                  <a:cubicBezTo>
                    <a:pt x="28" y="669"/>
                    <a:pt x="28" y="669"/>
                    <a:pt x="28" y="669"/>
                  </a:cubicBezTo>
                  <a:cubicBezTo>
                    <a:pt x="28" y="669"/>
                    <a:pt x="27" y="669"/>
                    <a:pt x="27" y="669"/>
                  </a:cubicBezTo>
                  <a:cubicBezTo>
                    <a:pt x="27" y="669"/>
                    <a:pt x="27" y="669"/>
                    <a:pt x="27" y="669"/>
                  </a:cubicBezTo>
                  <a:cubicBezTo>
                    <a:pt x="26" y="670"/>
                    <a:pt x="25" y="672"/>
                    <a:pt x="22" y="672"/>
                  </a:cubicBezTo>
                  <a:cubicBezTo>
                    <a:pt x="21" y="675"/>
                    <a:pt x="20" y="677"/>
                    <a:pt x="19" y="678"/>
                  </a:cubicBezTo>
                  <a:cubicBezTo>
                    <a:pt x="19" y="678"/>
                    <a:pt x="19" y="679"/>
                    <a:pt x="20" y="679"/>
                  </a:cubicBezTo>
                  <a:cubicBezTo>
                    <a:pt x="21" y="680"/>
                    <a:pt x="24" y="682"/>
                    <a:pt x="25" y="683"/>
                  </a:cubicBezTo>
                  <a:cubicBezTo>
                    <a:pt x="25" y="684"/>
                    <a:pt x="27" y="687"/>
                    <a:pt x="27" y="690"/>
                  </a:cubicBezTo>
                  <a:cubicBezTo>
                    <a:pt x="27" y="693"/>
                    <a:pt x="25" y="696"/>
                    <a:pt x="23" y="698"/>
                  </a:cubicBezTo>
                  <a:cubicBezTo>
                    <a:pt x="22" y="699"/>
                    <a:pt x="20" y="700"/>
                    <a:pt x="19" y="700"/>
                  </a:cubicBezTo>
                  <a:cubicBezTo>
                    <a:pt x="19" y="701"/>
                    <a:pt x="19" y="701"/>
                    <a:pt x="20" y="702"/>
                  </a:cubicBezTo>
                  <a:cubicBezTo>
                    <a:pt x="20" y="704"/>
                    <a:pt x="20" y="707"/>
                    <a:pt x="18" y="709"/>
                  </a:cubicBezTo>
                  <a:cubicBezTo>
                    <a:pt x="18" y="710"/>
                    <a:pt x="17" y="711"/>
                    <a:pt x="16" y="712"/>
                  </a:cubicBezTo>
                  <a:cubicBezTo>
                    <a:pt x="17" y="713"/>
                    <a:pt x="19" y="714"/>
                    <a:pt x="19" y="716"/>
                  </a:cubicBezTo>
                  <a:cubicBezTo>
                    <a:pt x="20" y="717"/>
                    <a:pt x="21" y="720"/>
                    <a:pt x="17" y="728"/>
                  </a:cubicBezTo>
                  <a:cubicBezTo>
                    <a:pt x="17" y="728"/>
                    <a:pt x="17" y="729"/>
                    <a:pt x="16" y="729"/>
                  </a:cubicBezTo>
                  <a:cubicBezTo>
                    <a:pt x="17" y="731"/>
                    <a:pt x="18" y="733"/>
                    <a:pt x="18" y="735"/>
                  </a:cubicBezTo>
                  <a:cubicBezTo>
                    <a:pt x="18" y="736"/>
                    <a:pt x="17" y="738"/>
                    <a:pt x="16" y="739"/>
                  </a:cubicBezTo>
                  <a:cubicBezTo>
                    <a:pt x="16" y="739"/>
                    <a:pt x="16" y="739"/>
                    <a:pt x="16" y="739"/>
                  </a:cubicBezTo>
                  <a:cubicBezTo>
                    <a:pt x="16" y="740"/>
                    <a:pt x="16" y="741"/>
                    <a:pt x="16" y="741"/>
                  </a:cubicBezTo>
                  <a:cubicBezTo>
                    <a:pt x="17" y="742"/>
                    <a:pt x="17" y="743"/>
                    <a:pt x="18" y="744"/>
                  </a:cubicBezTo>
                  <a:cubicBezTo>
                    <a:pt x="18" y="746"/>
                    <a:pt x="18" y="747"/>
                    <a:pt x="18" y="748"/>
                  </a:cubicBezTo>
                  <a:cubicBezTo>
                    <a:pt x="19" y="748"/>
                    <a:pt x="19" y="749"/>
                    <a:pt x="20" y="750"/>
                  </a:cubicBezTo>
                  <a:cubicBezTo>
                    <a:pt x="21" y="750"/>
                    <a:pt x="21" y="750"/>
                    <a:pt x="22" y="750"/>
                  </a:cubicBezTo>
                  <a:cubicBezTo>
                    <a:pt x="22" y="751"/>
                    <a:pt x="22" y="753"/>
                    <a:pt x="23" y="754"/>
                  </a:cubicBezTo>
                  <a:cubicBezTo>
                    <a:pt x="23" y="755"/>
                    <a:pt x="26" y="754"/>
                    <a:pt x="26" y="754"/>
                  </a:cubicBezTo>
                  <a:cubicBezTo>
                    <a:pt x="27" y="753"/>
                    <a:pt x="27" y="751"/>
                    <a:pt x="28" y="751"/>
                  </a:cubicBezTo>
                  <a:cubicBezTo>
                    <a:pt x="29" y="750"/>
                    <a:pt x="30" y="750"/>
                    <a:pt x="31" y="749"/>
                  </a:cubicBezTo>
                  <a:cubicBezTo>
                    <a:pt x="32" y="749"/>
                    <a:pt x="32" y="746"/>
                    <a:pt x="32" y="745"/>
                  </a:cubicBezTo>
                  <a:cubicBezTo>
                    <a:pt x="32" y="744"/>
                    <a:pt x="32" y="742"/>
                    <a:pt x="31" y="741"/>
                  </a:cubicBezTo>
                  <a:cubicBezTo>
                    <a:pt x="31" y="741"/>
                    <a:pt x="29" y="740"/>
                    <a:pt x="28" y="740"/>
                  </a:cubicBezTo>
                  <a:cubicBezTo>
                    <a:pt x="28" y="739"/>
                    <a:pt x="26" y="738"/>
                    <a:pt x="26" y="737"/>
                  </a:cubicBezTo>
                  <a:cubicBezTo>
                    <a:pt x="25" y="736"/>
                    <a:pt x="26" y="734"/>
                    <a:pt x="26" y="733"/>
                  </a:cubicBezTo>
                  <a:cubicBezTo>
                    <a:pt x="27" y="731"/>
                    <a:pt x="30" y="727"/>
                    <a:pt x="31" y="727"/>
                  </a:cubicBezTo>
                  <a:cubicBezTo>
                    <a:pt x="32" y="726"/>
                    <a:pt x="34" y="727"/>
                    <a:pt x="35" y="727"/>
                  </a:cubicBezTo>
                  <a:cubicBezTo>
                    <a:pt x="36" y="728"/>
                    <a:pt x="36" y="730"/>
                    <a:pt x="37" y="731"/>
                  </a:cubicBezTo>
                  <a:cubicBezTo>
                    <a:pt x="38" y="732"/>
                    <a:pt x="39" y="734"/>
                    <a:pt x="39" y="734"/>
                  </a:cubicBezTo>
                  <a:cubicBezTo>
                    <a:pt x="41" y="735"/>
                    <a:pt x="44" y="734"/>
                    <a:pt x="45" y="734"/>
                  </a:cubicBezTo>
                  <a:cubicBezTo>
                    <a:pt x="47" y="733"/>
                    <a:pt x="49" y="730"/>
                    <a:pt x="51" y="729"/>
                  </a:cubicBezTo>
                  <a:cubicBezTo>
                    <a:pt x="52" y="729"/>
                    <a:pt x="54" y="729"/>
                    <a:pt x="55" y="729"/>
                  </a:cubicBezTo>
                  <a:cubicBezTo>
                    <a:pt x="56" y="729"/>
                    <a:pt x="58" y="727"/>
                    <a:pt x="59" y="727"/>
                  </a:cubicBezTo>
                  <a:cubicBezTo>
                    <a:pt x="60" y="727"/>
                    <a:pt x="63" y="728"/>
                    <a:pt x="63" y="729"/>
                  </a:cubicBezTo>
                  <a:cubicBezTo>
                    <a:pt x="64" y="729"/>
                    <a:pt x="63" y="731"/>
                    <a:pt x="63" y="732"/>
                  </a:cubicBezTo>
                  <a:cubicBezTo>
                    <a:pt x="63" y="733"/>
                    <a:pt x="61" y="734"/>
                    <a:pt x="61" y="736"/>
                  </a:cubicBezTo>
                  <a:cubicBezTo>
                    <a:pt x="61" y="737"/>
                    <a:pt x="62" y="740"/>
                    <a:pt x="64" y="741"/>
                  </a:cubicBezTo>
                  <a:cubicBezTo>
                    <a:pt x="64" y="741"/>
                    <a:pt x="66" y="741"/>
                    <a:pt x="67" y="741"/>
                  </a:cubicBezTo>
                  <a:cubicBezTo>
                    <a:pt x="68" y="741"/>
                    <a:pt x="70" y="739"/>
                    <a:pt x="71" y="739"/>
                  </a:cubicBezTo>
                  <a:cubicBezTo>
                    <a:pt x="72" y="738"/>
                    <a:pt x="72" y="736"/>
                    <a:pt x="73" y="735"/>
                  </a:cubicBezTo>
                  <a:cubicBezTo>
                    <a:pt x="73" y="734"/>
                    <a:pt x="74" y="731"/>
                    <a:pt x="74" y="730"/>
                  </a:cubicBezTo>
                  <a:cubicBezTo>
                    <a:pt x="73" y="729"/>
                    <a:pt x="71" y="729"/>
                    <a:pt x="71" y="728"/>
                  </a:cubicBezTo>
                  <a:cubicBezTo>
                    <a:pt x="70" y="727"/>
                    <a:pt x="67" y="724"/>
                    <a:pt x="67" y="723"/>
                  </a:cubicBezTo>
                  <a:cubicBezTo>
                    <a:pt x="67" y="722"/>
                    <a:pt x="69" y="721"/>
                    <a:pt x="69" y="720"/>
                  </a:cubicBezTo>
                  <a:cubicBezTo>
                    <a:pt x="69" y="719"/>
                    <a:pt x="68" y="716"/>
                    <a:pt x="69" y="715"/>
                  </a:cubicBezTo>
                  <a:cubicBezTo>
                    <a:pt x="69" y="714"/>
                    <a:pt x="71" y="712"/>
                    <a:pt x="72" y="712"/>
                  </a:cubicBezTo>
                  <a:cubicBezTo>
                    <a:pt x="72" y="712"/>
                    <a:pt x="73" y="713"/>
                    <a:pt x="73" y="714"/>
                  </a:cubicBezTo>
                  <a:cubicBezTo>
                    <a:pt x="74" y="714"/>
                    <a:pt x="75" y="716"/>
                    <a:pt x="75" y="716"/>
                  </a:cubicBezTo>
                  <a:cubicBezTo>
                    <a:pt x="75" y="717"/>
                    <a:pt x="75" y="720"/>
                    <a:pt x="76" y="720"/>
                  </a:cubicBezTo>
                  <a:cubicBezTo>
                    <a:pt x="77" y="721"/>
                    <a:pt x="79" y="722"/>
                    <a:pt x="80" y="722"/>
                  </a:cubicBezTo>
                  <a:cubicBezTo>
                    <a:pt x="81" y="723"/>
                    <a:pt x="83" y="725"/>
                    <a:pt x="84" y="725"/>
                  </a:cubicBezTo>
                  <a:cubicBezTo>
                    <a:pt x="85" y="725"/>
                    <a:pt x="86" y="723"/>
                    <a:pt x="87" y="722"/>
                  </a:cubicBezTo>
                  <a:cubicBezTo>
                    <a:pt x="87" y="721"/>
                    <a:pt x="88" y="719"/>
                    <a:pt x="89" y="719"/>
                  </a:cubicBezTo>
                  <a:cubicBezTo>
                    <a:pt x="91" y="717"/>
                    <a:pt x="95" y="716"/>
                    <a:pt x="97" y="716"/>
                  </a:cubicBezTo>
                  <a:cubicBezTo>
                    <a:pt x="98" y="716"/>
                    <a:pt x="102" y="716"/>
                    <a:pt x="103" y="717"/>
                  </a:cubicBezTo>
                  <a:cubicBezTo>
                    <a:pt x="104" y="718"/>
                    <a:pt x="106" y="720"/>
                    <a:pt x="107" y="720"/>
                  </a:cubicBezTo>
                  <a:cubicBezTo>
                    <a:pt x="108" y="721"/>
                    <a:pt x="111" y="721"/>
                    <a:pt x="112" y="721"/>
                  </a:cubicBezTo>
                  <a:cubicBezTo>
                    <a:pt x="113" y="722"/>
                    <a:pt x="116" y="723"/>
                    <a:pt x="117" y="724"/>
                  </a:cubicBezTo>
                  <a:cubicBezTo>
                    <a:pt x="118" y="725"/>
                    <a:pt x="119" y="727"/>
                    <a:pt x="120" y="728"/>
                  </a:cubicBezTo>
                  <a:cubicBezTo>
                    <a:pt x="121" y="728"/>
                    <a:pt x="123" y="729"/>
                    <a:pt x="125" y="729"/>
                  </a:cubicBezTo>
                  <a:cubicBezTo>
                    <a:pt x="126" y="729"/>
                    <a:pt x="128" y="728"/>
                    <a:pt x="130" y="728"/>
                  </a:cubicBezTo>
                  <a:cubicBezTo>
                    <a:pt x="131" y="728"/>
                    <a:pt x="133" y="729"/>
                    <a:pt x="134" y="730"/>
                  </a:cubicBezTo>
                  <a:cubicBezTo>
                    <a:pt x="135" y="731"/>
                    <a:pt x="135" y="734"/>
                    <a:pt x="136" y="735"/>
                  </a:cubicBezTo>
                  <a:cubicBezTo>
                    <a:pt x="137" y="736"/>
                    <a:pt x="140" y="739"/>
                    <a:pt x="142" y="739"/>
                  </a:cubicBezTo>
                  <a:cubicBezTo>
                    <a:pt x="144" y="739"/>
                    <a:pt x="146" y="735"/>
                    <a:pt x="147" y="733"/>
                  </a:cubicBezTo>
                  <a:cubicBezTo>
                    <a:pt x="148" y="731"/>
                    <a:pt x="147" y="727"/>
                    <a:pt x="147" y="725"/>
                  </a:cubicBezTo>
                  <a:cubicBezTo>
                    <a:pt x="147" y="723"/>
                    <a:pt x="146" y="719"/>
                    <a:pt x="147" y="717"/>
                  </a:cubicBezTo>
                  <a:cubicBezTo>
                    <a:pt x="148" y="715"/>
                    <a:pt x="151" y="712"/>
                    <a:pt x="152" y="711"/>
                  </a:cubicBezTo>
                  <a:cubicBezTo>
                    <a:pt x="153" y="711"/>
                    <a:pt x="154" y="710"/>
                    <a:pt x="155" y="709"/>
                  </a:cubicBezTo>
                  <a:cubicBezTo>
                    <a:pt x="156" y="709"/>
                    <a:pt x="159" y="709"/>
                    <a:pt x="161" y="709"/>
                  </a:cubicBezTo>
                  <a:cubicBezTo>
                    <a:pt x="162" y="708"/>
                    <a:pt x="163" y="707"/>
                    <a:pt x="164" y="706"/>
                  </a:cubicBezTo>
                  <a:cubicBezTo>
                    <a:pt x="165" y="705"/>
                    <a:pt x="167" y="702"/>
                    <a:pt x="168" y="700"/>
                  </a:cubicBezTo>
                  <a:cubicBezTo>
                    <a:pt x="169" y="699"/>
                    <a:pt x="170" y="697"/>
                    <a:pt x="171" y="697"/>
                  </a:cubicBezTo>
                  <a:cubicBezTo>
                    <a:pt x="172" y="696"/>
                    <a:pt x="174" y="695"/>
                    <a:pt x="175" y="695"/>
                  </a:cubicBezTo>
                  <a:cubicBezTo>
                    <a:pt x="177" y="695"/>
                    <a:pt x="179" y="696"/>
                    <a:pt x="180" y="697"/>
                  </a:cubicBezTo>
                  <a:cubicBezTo>
                    <a:pt x="181" y="698"/>
                    <a:pt x="181" y="701"/>
                    <a:pt x="182" y="702"/>
                  </a:cubicBezTo>
                  <a:cubicBezTo>
                    <a:pt x="183" y="704"/>
                    <a:pt x="184" y="707"/>
                    <a:pt x="185" y="708"/>
                  </a:cubicBezTo>
                  <a:cubicBezTo>
                    <a:pt x="186" y="709"/>
                    <a:pt x="188" y="712"/>
                    <a:pt x="189" y="712"/>
                  </a:cubicBezTo>
                  <a:cubicBezTo>
                    <a:pt x="190" y="712"/>
                    <a:pt x="192" y="711"/>
                    <a:pt x="193" y="710"/>
                  </a:cubicBezTo>
                  <a:cubicBezTo>
                    <a:pt x="193" y="709"/>
                    <a:pt x="194" y="708"/>
                    <a:pt x="194" y="708"/>
                  </a:cubicBezTo>
                  <a:cubicBezTo>
                    <a:pt x="195" y="707"/>
                    <a:pt x="197" y="706"/>
                    <a:pt x="198" y="706"/>
                  </a:cubicBezTo>
                  <a:cubicBezTo>
                    <a:pt x="199" y="706"/>
                    <a:pt x="201" y="708"/>
                    <a:pt x="201" y="709"/>
                  </a:cubicBezTo>
                  <a:cubicBezTo>
                    <a:pt x="201" y="710"/>
                    <a:pt x="200" y="711"/>
                    <a:pt x="200" y="712"/>
                  </a:cubicBezTo>
                  <a:cubicBezTo>
                    <a:pt x="200" y="713"/>
                    <a:pt x="199" y="715"/>
                    <a:pt x="199" y="716"/>
                  </a:cubicBezTo>
                  <a:cubicBezTo>
                    <a:pt x="199" y="717"/>
                    <a:pt x="201" y="719"/>
                    <a:pt x="202" y="719"/>
                  </a:cubicBezTo>
                  <a:cubicBezTo>
                    <a:pt x="203" y="719"/>
                    <a:pt x="205" y="718"/>
                    <a:pt x="206" y="717"/>
                  </a:cubicBezTo>
                  <a:cubicBezTo>
                    <a:pt x="207" y="716"/>
                    <a:pt x="208" y="713"/>
                    <a:pt x="208" y="712"/>
                  </a:cubicBezTo>
                  <a:cubicBezTo>
                    <a:pt x="208" y="711"/>
                    <a:pt x="207" y="709"/>
                    <a:pt x="207" y="708"/>
                  </a:cubicBezTo>
                  <a:cubicBezTo>
                    <a:pt x="207" y="707"/>
                    <a:pt x="207" y="705"/>
                    <a:pt x="208" y="704"/>
                  </a:cubicBezTo>
                  <a:cubicBezTo>
                    <a:pt x="208" y="703"/>
                    <a:pt x="210" y="703"/>
                    <a:pt x="211" y="703"/>
                  </a:cubicBezTo>
                  <a:cubicBezTo>
                    <a:pt x="212" y="703"/>
                    <a:pt x="215" y="704"/>
                    <a:pt x="216" y="704"/>
                  </a:cubicBezTo>
                  <a:cubicBezTo>
                    <a:pt x="217" y="704"/>
                    <a:pt x="218" y="703"/>
                    <a:pt x="218" y="703"/>
                  </a:cubicBezTo>
                  <a:cubicBezTo>
                    <a:pt x="219" y="702"/>
                    <a:pt x="218" y="699"/>
                    <a:pt x="218" y="698"/>
                  </a:cubicBezTo>
                  <a:cubicBezTo>
                    <a:pt x="217" y="697"/>
                    <a:pt x="216" y="695"/>
                    <a:pt x="215" y="694"/>
                  </a:cubicBezTo>
                  <a:cubicBezTo>
                    <a:pt x="214" y="692"/>
                    <a:pt x="214" y="689"/>
                    <a:pt x="213" y="687"/>
                  </a:cubicBezTo>
                  <a:cubicBezTo>
                    <a:pt x="213" y="686"/>
                    <a:pt x="213" y="682"/>
                    <a:pt x="214" y="681"/>
                  </a:cubicBezTo>
                  <a:cubicBezTo>
                    <a:pt x="215" y="680"/>
                    <a:pt x="218" y="681"/>
                    <a:pt x="219" y="681"/>
                  </a:cubicBezTo>
                  <a:cubicBezTo>
                    <a:pt x="220" y="680"/>
                    <a:pt x="223" y="680"/>
                    <a:pt x="224" y="678"/>
                  </a:cubicBezTo>
                  <a:cubicBezTo>
                    <a:pt x="225" y="678"/>
                    <a:pt x="225" y="675"/>
                    <a:pt x="225" y="674"/>
                  </a:cubicBezTo>
                  <a:cubicBezTo>
                    <a:pt x="224" y="673"/>
                    <a:pt x="223" y="672"/>
                    <a:pt x="222" y="672"/>
                  </a:cubicBezTo>
                  <a:cubicBezTo>
                    <a:pt x="221" y="671"/>
                    <a:pt x="220" y="671"/>
                    <a:pt x="220" y="670"/>
                  </a:cubicBezTo>
                  <a:cubicBezTo>
                    <a:pt x="219" y="670"/>
                    <a:pt x="219" y="668"/>
                    <a:pt x="219" y="668"/>
                  </a:cubicBezTo>
                  <a:cubicBezTo>
                    <a:pt x="220" y="667"/>
                    <a:pt x="221" y="666"/>
                    <a:pt x="222" y="665"/>
                  </a:cubicBezTo>
                  <a:cubicBezTo>
                    <a:pt x="223" y="665"/>
                    <a:pt x="225" y="665"/>
                    <a:pt x="225" y="666"/>
                  </a:cubicBezTo>
                  <a:cubicBezTo>
                    <a:pt x="226" y="666"/>
                    <a:pt x="227" y="669"/>
                    <a:pt x="228" y="669"/>
                  </a:cubicBezTo>
                  <a:cubicBezTo>
                    <a:pt x="229" y="669"/>
                    <a:pt x="230" y="668"/>
                    <a:pt x="231" y="667"/>
                  </a:cubicBezTo>
                  <a:cubicBezTo>
                    <a:pt x="231" y="666"/>
                    <a:pt x="230" y="664"/>
                    <a:pt x="231" y="664"/>
                  </a:cubicBezTo>
                  <a:cubicBezTo>
                    <a:pt x="231" y="663"/>
                    <a:pt x="233" y="663"/>
                    <a:pt x="233" y="663"/>
                  </a:cubicBezTo>
                  <a:cubicBezTo>
                    <a:pt x="234" y="663"/>
                    <a:pt x="236" y="664"/>
                    <a:pt x="237" y="664"/>
                  </a:cubicBezTo>
                  <a:cubicBezTo>
                    <a:pt x="237" y="663"/>
                    <a:pt x="238" y="662"/>
                    <a:pt x="238" y="662"/>
                  </a:cubicBezTo>
                  <a:cubicBezTo>
                    <a:pt x="238" y="661"/>
                    <a:pt x="237" y="659"/>
                    <a:pt x="237" y="658"/>
                  </a:cubicBezTo>
                  <a:cubicBezTo>
                    <a:pt x="238" y="657"/>
                    <a:pt x="239" y="656"/>
                    <a:pt x="240" y="656"/>
                  </a:cubicBezTo>
                  <a:cubicBezTo>
                    <a:pt x="241" y="656"/>
                    <a:pt x="242" y="657"/>
                    <a:pt x="243" y="658"/>
                  </a:cubicBezTo>
                  <a:cubicBezTo>
                    <a:pt x="244" y="658"/>
                    <a:pt x="246" y="659"/>
                    <a:pt x="246" y="660"/>
                  </a:cubicBezTo>
                  <a:cubicBezTo>
                    <a:pt x="246" y="662"/>
                    <a:pt x="244" y="663"/>
                    <a:pt x="244" y="664"/>
                  </a:cubicBezTo>
                  <a:cubicBezTo>
                    <a:pt x="244" y="666"/>
                    <a:pt x="245" y="669"/>
                    <a:pt x="246" y="670"/>
                  </a:cubicBezTo>
                  <a:cubicBezTo>
                    <a:pt x="246" y="671"/>
                    <a:pt x="248" y="674"/>
                    <a:pt x="250" y="676"/>
                  </a:cubicBezTo>
                  <a:cubicBezTo>
                    <a:pt x="251" y="676"/>
                    <a:pt x="253" y="677"/>
                    <a:pt x="254" y="677"/>
                  </a:cubicBezTo>
                  <a:cubicBezTo>
                    <a:pt x="255" y="678"/>
                    <a:pt x="257" y="678"/>
                    <a:pt x="258" y="679"/>
                  </a:cubicBezTo>
                  <a:cubicBezTo>
                    <a:pt x="259" y="679"/>
                    <a:pt x="261" y="681"/>
                    <a:pt x="262" y="681"/>
                  </a:cubicBezTo>
                  <a:cubicBezTo>
                    <a:pt x="263" y="681"/>
                    <a:pt x="265" y="679"/>
                    <a:pt x="266" y="679"/>
                  </a:cubicBezTo>
                  <a:cubicBezTo>
                    <a:pt x="268" y="679"/>
                    <a:pt x="270" y="678"/>
                    <a:pt x="272" y="679"/>
                  </a:cubicBezTo>
                  <a:cubicBezTo>
                    <a:pt x="272" y="679"/>
                    <a:pt x="274" y="680"/>
                    <a:pt x="275" y="680"/>
                  </a:cubicBezTo>
                  <a:cubicBezTo>
                    <a:pt x="275" y="681"/>
                    <a:pt x="276" y="683"/>
                    <a:pt x="276" y="683"/>
                  </a:cubicBezTo>
                  <a:cubicBezTo>
                    <a:pt x="277" y="684"/>
                    <a:pt x="279" y="687"/>
                    <a:pt x="280" y="687"/>
                  </a:cubicBezTo>
                  <a:cubicBezTo>
                    <a:pt x="281" y="687"/>
                    <a:pt x="282" y="684"/>
                    <a:pt x="283" y="683"/>
                  </a:cubicBezTo>
                  <a:cubicBezTo>
                    <a:pt x="283" y="682"/>
                    <a:pt x="282" y="679"/>
                    <a:pt x="283" y="678"/>
                  </a:cubicBezTo>
                  <a:cubicBezTo>
                    <a:pt x="284" y="678"/>
                    <a:pt x="287" y="678"/>
                    <a:pt x="288" y="677"/>
                  </a:cubicBezTo>
                  <a:cubicBezTo>
                    <a:pt x="289" y="677"/>
                    <a:pt x="291" y="677"/>
                    <a:pt x="292" y="676"/>
                  </a:cubicBezTo>
                  <a:cubicBezTo>
                    <a:pt x="293" y="676"/>
                    <a:pt x="294" y="674"/>
                    <a:pt x="294" y="673"/>
                  </a:cubicBezTo>
                  <a:cubicBezTo>
                    <a:pt x="295" y="671"/>
                    <a:pt x="296" y="667"/>
                    <a:pt x="296" y="665"/>
                  </a:cubicBezTo>
                  <a:cubicBezTo>
                    <a:pt x="296" y="663"/>
                    <a:pt x="295" y="659"/>
                    <a:pt x="295" y="657"/>
                  </a:cubicBezTo>
                  <a:cubicBezTo>
                    <a:pt x="295" y="655"/>
                    <a:pt x="293" y="652"/>
                    <a:pt x="294" y="650"/>
                  </a:cubicBezTo>
                  <a:cubicBezTo>
                    <a:pt x="294" y="647"/>
                    <a:pt x="295" y="643"/>
                    <a:pt x="296" y="641"/>
                  </a:cubicBezTo>
                  <a:cubicBezTo>
                    <a:pt x="297" y="640"/>
                    <a:pt x="299" y="638"/>
                    <a:pt x="300" y="637"/>
                  </a:cubicBezTo>
                  <a:cubicBezTo>
                    <a:pt x="301" y="636"/>
                    <a:pt x="302" y="635"/>
                    <a:pt x="302" y="634"/>
                  </a:cubicBezTo>
                  <a:cubicBezTo>
                    <a:pt x="302" y="632"/>
                    <a:pt x="300" y="630"/>
                    <a:pt x="301" y="628"/>
                  </a:cubicBezTo>
                  <a:cubicBezTo>
                    <a:pt x="301" y="628"/>
                    <a:pt x="302" y="626"/>
                    <a:pt x="303" y="626"/>
                  </a:cubicBezTo>
                  <a:cubicBezTo>
                    <a:pt x="304" y="625"/>
                    <a:pt x="305" y="626"/>
                    <a:pt x="306" y="626"/>
                  </a:cubicBezTo>
                  <a:cubicBezTo>
                    <a:pt x="306" y="626"/>
                    <a:pt x="307" y="624"/>
                    <a:pt x="308" y="624"/>
                  </a:cubicBezTo>
                  <a:cubicBezTo>
                    <a:pt x="309" y="625"/>
                    <a:pt x="310" y="627"/>
                    <a:pt x="311" y="628"/>
                  </a:cubicBezTo>
                  <a:cubicBezTo>
                    <a:pt x="312" y="628"/>
                    <a:pt x="313" y="628"/>
                    <a:pt x="314" y="628"/>
                  </a:cubicBezTo>
                  <a:cubicBezTo>
                    <a:pt x="316" y="627"/>
                    <a:pt x="319" y="624"/>
                    <a:pt x="320" y="622"/>
                  </a:cubicBezTo>
                  <a:cubicBezTo>
                    <a:pt x="321" y="621"/>
                    <a:pt x="321" y="618"/>
                    <a:pt x="321" y="617"/>
                  </a:cubicBezTo>
                  <a:cubicBezTo>
                    <a:pt x="322" y="616"/>
                    <a:pt x="323" y="614"/>
                    <a:pt x="323" y="613"/>
                  </a:cubicBezTo>
                  <a:cubicBezTo>
                    <a:pt x="323" y="612"/>
                    <a:pt x="324" y="609"/>
                    <a:pt x="325" y="608"/>
                  </a:cubicBezTo>
                  <a:cubicBezTo>
                    <a:pt x="325" y="607"/>
                    <a:pt x="324" y="605"/>
                    <a:pt x="325" y="604"/>
                  </a:cubicBezTo>
                  <a:cubicBezTo>
                    <a:pt x="325" y="601"/>
                    <a:pt x="325" y="596"/>
                    <a:pt x="326" y="594"/>
                  </a:cubicBezTo>
                  <a:cubicBezTo>
                    <a:pt x="327" y="593"/>
                    <a:pt x="329" y="591"/>
                    <a:pt x="330" y="591"/>
                  </a:cubicBezTo>
                  <a:cubicBezTo>
                    <a:pt x="332" y="590"/>
                    <a:pt x="335" y="591"/>
                    <a:pt x="336" y="590"/>
                  </a:cubicBezTo>
                  <a:cubicBezTo>
                    <a:pt x="337" y="590"/>
                    <a:pt x="340" y="588"/>
                    <a:pt x="341" y="587"/>
                  </a:cubicBezTo>
                  <a:cubicBezTo>
                    <a:pt x="342" y="586"/>
                    <a:pt x="342" y="582"/>
                    <a:pt x="343" y="581"/>
                  </a:cubicBezTo>
                  <a:cubicBezTo>
                    <a:pt x="343" y="580"/>
                    <a:pt x="345" y="579"/>
                    <a:pt x="346" y="578"/>
                  </a:cubicBezTo>
                  <a:cubicBezTo>
                    <a:pt x="347" y="577"/>
                    <a:pt x="349" y="576"/>
                    <a:pt x="349" y="575"/>
                  </a:cubicBezTo>
                  <a:cubicBezTo>
                    <a:pt x="350" y="574"/>
                    <a:pt x="350" y="572"/>
                    <a:pt x="350" y="571"/>
                  </a:cubicBezTo>
                  <a:cubicBezTo>
                    <a:pt x="349" y="569"/>
                    <a:pt x="347" y="566"/>
                    <a:pt x="347" y="564"/>
                  </a:cubicBezTo>
                  <a:cubicBezTo>
                    <a:pt x="346" y="563"/>
                    <a:pt x="346" y="561"/>
                    <a:pt x="345" y="560"/>
                  </a:cubicBezTo>
                  <a:cubicBezTo>
                    <a:pt x="345" y="558"/>
                    <a:pt x="344" y="554"/>
                    <a:pt x="343" y="552"/>
                  </a:cubicBezTo>
                  <a:cubicBezTo>
                    <a:pt x="343" y="551"/>
                    <a:pt x="341" y="550"/>
                    <a:pt x="341" y="549"/>
                  </a:cubicBezTo>
                  <a:cubicBezTo>
                    <a:pt x="340" y="548"/>
                    <a:pt x="339" y="545"/>
                    <a:pt x="339" y="544"/>
                  </a:cubicBezTo>
                  <a:cubicBezTo>
                    <a:pt x="340" y="543"/>
                    <a:pt x="341" y="540"/>
                    <a:pt x="343" y="539"/>
                  </a:cubicBezTo>
                  <a:cubicBezTo>
                    <a:pt x="344" y="538"/>
                    <a:pt x="347" y="539"/>
                    <a:pt x="348" y="539"/>
                  </a:cubicBezTo>
                  <a:cubicBezTo>
                    <a:pt x="350" y="539"/>
                    <a:pt x="352" y="537"/>
                    <a:pt x="354" y="537"/>
                  </a:cubicBezTo>
                  <a:cubicBezTo>
                    <a:pt x="354" y="537"/>
                    <a:pt x="356" y="537"/>
                    <a:pt x="357" y="536"/>
                  </a:cubicBezTo>
                  <a:cubicBezTo>
                    <a:pt x="358" y="536"/>
                    <a:pt x="360" y="534"/>
                    <a:pt x="361" y="534"/>
                  </a:cubicBezTo>
                  <a:cubicBezTo>
                    <a:pt x="363" y="534"/>
                    <a:pt x="367" y="534"/>
                    <a:pt x="368" y="535"/>
                  </a:cubicBezTo>
                  <a:cubicBezTo>
                    <a:pt x="369" y="536"/>
                    <a:pt x="369" y="539"/>
                    <a:pt x="370" y="540"/>
                  </a:cubicBezTo>
                  <a:cubicBezTo>
                    <a:pt x="371" y="541"/>
                    <a:pt x="374" y="542"/>
                    <a:pt x="376" y="542"/>
                  </a:cubicBezTo>
                  <a:cubicBezTo>
                    <a:pt x="377" y="542"/>
                    <a:pt x="379" y="541"/>
                    <a:pt x="380" y="541"/>
                  </a:cubicBezTo>
                  <a:cubicBezTo>
                    <a:pt x="381" y="540"/>
                    <a:pt x="384" y="538"/>
                    <a:pt x="385" y="537"/>
                  </a:cubicBezTo>
                  <a:cubicBezTo>
                    <a:pt x="386" y="536"/>
                    <a:pt x="389" y="532"/>
                    <a:pt x="390" y="530"/>
                  </a:cubicBezTo>
                  <a:cubicBezTo>
                    <a:pt x="391" y="529"/>
                    <a:pt x="394" y="526"/>
                    <a:pt x="395" y="525"/>
                  </a:cubicBezTo>
                  <a:cubicBezTo>
                    <a:pt x="396" y="524"/>
                    <a:pt x="399" y="522"/>
                    <a:pt x="400" y="522"/>
                  </a:cubicBezTo>
                  <a:cubicBezTo>
                    <a:pt x="402" y="521"/>
                    <a:pt x="405" y="522"/>
                    <a:pt x="407" y="522"/>
                  </a:cubicBezTo>
                  <a:cubicBezTo>
                    <a:pt x="408" y="521"/>
                    <a:pt x="409" y="519"/>
                    <a:pt x="411" y="518"/>
                  </a:cubicBezTo>
                  <a:cubicBezTo>
                    <a:pt x="412" y="518"/>
                    <a:pt x="415" y="517"/>
                    <a:pt x="417" y="518"/>
                  </a:cubicBezTo>
                  <a:cubicBezTo>
                    <a:pt x="418" y="518"/>
                    <a:pt x="420" y="519"/>
                    <a:pt x="421" y="519"/>
                  </a:cubicBezTo>
                  <a:cubicBezTo>
                    <a:pt x="421" y="519"/>
                    <a:pt x="423" y="517"/>
                    <a:pt x="423" y="517"/>
                  </a:cubicBezTo>
                  <a:cubicBezTo>
                    <a:pt x="423" y="516"/>
                    <a:pt x="423" y="514"/>
                    <a:pt x="422" y="513"/>
                  </a:cubicBezTo>
                  <a:cubicBezTo>
                    <a:pt x="422" y="512"/>
                    <a:pt x="420" y="511"/>
                    <a:pt x="420" y="510"/>
                  </a:cubicBezTo>
                  <a:cubicBezTo>
                    <a:pt x="420" y="509"/>
                    <a:pt x="420" y="508"/>
                    <a:pt x="420" y="508"/>
                  </a:cubicBezTo>
                  <a:cubicBezTo>
                    <a:pt x="421" y="507"/>
                    <a:pt x="425" y="506"/>
                    <a:pt x="425" y="505"/>
                  </a:cubicBezTo>
                  <a:cubicBezTo>
                    <a:pt x="426" y="504"/>
                    <a:pt x="427" y="501"/>
                    <a:pt x="426" y="50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8" name="Freeform 57">
              <a:extLst>
                <a:ext uri="{FF2B5EF4-FFF2-40B4-BE49-F238E27FC236}">
                  <a16:creationId xmlns:a16="http://schemas.microsoft.com/office/drawing/2014/main" id="{E572F4E5-D957-413F-BE2F-AE002BD4D180}"/>
                </a:ext>
              </a:extLst>
            </p:cNvPr>
            <p:cNvSpPr>
              <a:spLocks/>
            </p:cNvSpPr>
            <p:nvPr/>
          </p:nvSpPr>
          <p:spPr bwMode="auto">
            <a:xfrm>
              <a:off x="4800598" y="2851152"/>
              <a:ext cx="488950" cy="563563"/>
            </a:xfrm>
            <a:custGeom>
              <a:avLst/>
              <a:gdLst>
                <a:gd name="T0" fmla="*/ 575 w 580"/>
                <a:gd name="T1" fmla="*/ 276 h 669"/>
                <a:gd name="T2" fmla="*/ 565 w 580"/>
                <a:gd name="T3" fmla="*/ 249 h 669"/>
                <a:gd name="T4" fmla="*/ 571 w 580"/>
                <a:gd name="T5" fmla="*/ 235 h 669"/>
                <a:gd name="T6" fmla="*/ 532 w 580"/>
                <a:gd name="T7" fmla="*/ 0 h 669"/>
                <a:gd name="T8" fmla="*/ 497 w 580"/>
                <a:gd name="T9" fmla="*/ 21 h 669"/>
                <a:gd name="T10" fmla="*/ 460 w 580"/>
                <a:gd name="T11" fmla="*/ 44 h 669"/>
                <a:gd name="T12" fmla="*/ 434 w 580"/>
                <a:gd name="T13" fmla="*/ 64 h 669"/>
                <a:gd name="T14" fmla="*/ 411 w 580"/>
                <a:gd name="T15" fmla="*/ 95 h 669"/>
                <a:gd name="T16" fmla="*/ 394 w 580"/>
                <a:gd name="T17" fmla="*/ 115 h 669"/>
                <a:gd name="T18" fmla="*/ 364 w 580"/>
                <a:gd name="T19" fmla="*/ 118 h 669"/>
                <a:gd name="T20" fmla="*/ 326 w 580"/>
                <a:gd name="T21" fmla="*/ 139 h 669"/>
                <a:gd name="T22" fmla="*/ 297 w 580"/>
                <a:gd name="T23" fmla="*/ 152 h 669"/>
                <a:gd name="T24" fmla="*/ 268 w 580"/>
                <a:gd name="T25" fmla="*/ 130 h 669"/>
                <a:gd name="T26" fmla="*/ 251 w 580"/>
                <a:gd name="T27" fmla="*/ 123 h 669"/>
                <a:gd name="T28" fmla="*/ 241 w 580"/>
                <a:gd name="T29" fmla="*/ 141 h 669"/>
                <a:gd name="T30" fmla="*/ 206 w 580"/>
                <a:gd name="T31" fmla="*/ 126 h 669"/>
                <a:gd name="T32" fmla="*/ 180 w 580"/>
                <a:gd name="T33" fmla="*/ 120 h 669"/>
                <a:gd name="T34" fmla="*/ 127 w 580"/>
                <a:gd name="T35" fmla="*/ 122 h 669"/>
                <a:gd name="T36" fmla="*/ 76 w 580"/>
                <a:gd name="T37" fmla="*/ 591 h 669"/>
                <a:gd name="T38" fmla="*/ 92 w 580"/>
                <a:gd name="T39" fmla="*/ 601 h 669"/>
                <a:gd name="T40" fmla="*/ 109 w 580"/>
                <a:gd name="T41" fmla="*/ 591 h 669"/>
                <a:gd name="T42" fmla="*/ 123 w 580"/>
                <a:gd name="T43" fmla="*/ 601 h 669"/>
                <a:gd name="T44" fmla="*/ 142 w 580"/>
                <a:gd name="T45" fmla="*/ 615 h 669"/>
                <a:gd name="T46" fmla="*/ 158 w 580"/>
                <a:gd name="T47" fmla="*/ 637 h 669"/>
                <a:gd name="T48" fmla="*/ 187 w 580"/>
                <a:gd name="T49" fmla="*/ 636 h 669"/>
                <a:gd name="T50" fmla="*/ 207 w 580"/>
                <a:gd name="T51" fmla="*/ 645 h 669"/>
                <a:gd name="T52" fmla="*/ 222 w 580"/>
                <a:gd name="T53" fmla="*/ 655 h 669"/>
                <a:gd name="T54" fmla="*/ 245 w 580"/>
                <a:gd name="T55" fmla="*/ 641 h 669"/>
                <a:gd name="T56" fmla="*/ 273 w 580"/>
                <a:gd name="T57" fmla="*/ 644 h 669"/>
                <a:gd name="T58" fmla="*/ 291 w 580"/>
                <a:gd name="T59" fmla="*/ 646 h 669"/>
                <a:gd name="T60" fmla="*/ 310 w 580"/>
                <a:gd name="T61" fmla="*/ 633 h 669"/>
                <a:gd name="T62" fmla="*/ 328 w 580"/>
                <a:gd name="T63" fmla="*/ 617 h 669"/>
                <a:gd name="T64" fmla="*/ 340 w 580"/>
                <a:gd name="T65" fmla="*/ 632 h 669"/>
                <a:gd name="T66" fmla="*/ 363 w 580"/>
                <a:gd name="T67" fmla="*/ 647 h 669"/>
                <a:gd name="T68" fmla="*/ 383 w 580"/>
                <a:gd name="T69" fmla="*/ 668 h 669"/>
                <a:gd name="T70" fmla="*/ 404 w 580"/>
                <a:gd name="T71" fmla="*/ 662 h 669"/>
                <a:gd name="T72" fmla="*/ 419 w 580"/>
                <a:gd name="T73" fmla="*/ 642 h 669"/>
                <a:gd name="T74" fmla="*/ 431 w 580"/>
                <a:gd name="T75" fmla="*/ 625 h 669"/>
                <a:gd name="T76" fmla="*/ 424 w 580"/>
                <a:gd name="T77" fmla="*/ 598 h 669"/>
                <a:gd name="T78" fmla="*/ 427 w 580"/>
                <a:gd name="T79" fmla="*/ 577 h 669"/>
                <a:gd name="T80" fmla="*/ 435 w 580"/>
                <a:gd name="T81" fmla="*/ 555 h 669"/>
                <a:gd name="T82" fmla="*/ 447 w 580"/>
                <a:gd name="T83" fmla="*/ 552 h 669"/>
                <a:gd name="T84" fmla="*/ 457 w 580"/>
                <a:gd name="T85" fmla="*/ 565 h 669"/>
                <a:gd name="T86" fmla="*/ 468 w 580"/>
                <a:gd name="T87" fmla="*/ 556 h 669"/>
                <a:gd name="T88" fmla="*/ 472 w 580"/>
                <a:gd name="T89" fmla="*/ 544 h 669"/>
                <a:gd name="T90" fmla="*/ 472 w 580"/>
                <a:gd name="T91" fmla="*/ 532 h 669"/>
                <a:gd name="T92" fmla="*/ 475 w 580"/>
                <a:gd name="T93" fmla="*/ 508 h 669"/>
                <a:gd name="T94" fmla="*/ 488 w 580"/>
                <a:gd name="T95" fmla="*/ 495 h 669"/>
                <a:gd name="T96" fmla="*/ 499 w 580"/>
                <a:gd name="T97" fmla="*/ 471 h 669"/>
                <a:gd name="T98" fmla="*/ 514 w 580"/>
                <a:gd name="T99" fmla="*/ 478 h 669"/>
                <a:gd name="T100" fmla="*/ 534 w 580"/>
                <a:gd name="T101" fmla="*/ 460 h 669"/>
                <a:gd name="T102" fmla="*/ 551 w 580"/>
                <a:gd name="T103" fmla="*/ 434 h 669"/>
                <a:gd name="T104" fmla="*/ 568 w 580"/>
                <a:gd name="T105" fmla="*/ 406 h 669"/>
                <a:gd name="T106" fmla="*/ 571 w 580"/>
                <a:gd name="T107" fmla="*/ 383 h 669"/>
                <a:gd name="T108" fmla="*/ 568 w 580"/>
                <a:gd name="T109" fmla="*/ 362 h 669"/>
                <a:gd name="T110" fmla="*/ 573 w 580"/>
                <a:gd name="T111" fmla="*/ 343 h 669"/>
                <a:gd name="T112" fmla="*/ 576 w 580"/>
                <a:gd name="T113" fmla="*/ 312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0" h="669">
                  <a:moveTo>
                    <a:pt x="579" y="294"/>
                  </a:moveTo>
                  <a:cubicBezTo>
                    <a:pt x="579" y="293"/>
                    <a:pt x="580" y="290"/>
                    <a:pt x="580" y="289"/>
                  </a:cubicBezTo>
                  <a:cubicBezTo>
                    <a:pt x="580" y="288"/>
                    <a:pt x="578" y="286"/>
                    <a:pt x="578" y="285"/>
                  </a:cubicBezTo>
                  <a:cubicBezTo>
                    <a:pt x="577" y="284"/>
                    <a:pt x="578" y="281"/>
                    <a:pt x="578" y="280"/>
                  </a:cubicBezTo>
                  <a:cubicBezTo>
                    <a:pt x="577" y="279"/>
                    <a:pt x="575" y="278"/>
                    <a:pt x="575" y="276"/>
                  </a:cubicBezTo>
                  <a:cubicBezTo>
                    <a:pt x="574" y="275"/>
                    <a:pt x="576" y="271"/>
                    <a:pt x="576" y="269"/>
                  </a:cubicBezTo>
                  <a:cubicBezTo>
                    <a:pt x="576" y="267"/>
                    <a:pt x="576" y="262"/>
                    <a:pt x="575" y="259"/>
                  </a:cubicBezTo>
                  <a:cubicBezTo>
                    <a:pt x="575" y="259"/>
                    <a:pt x="572" y="258"/>
                    <a:pt x="571" y="257"/>
                  </a:cubicBezTo>
                  <a:cubicBezTo>
                    <a:pt x="570" y="256"/>
                    <a:pt x="570" y="252"/>
                    <a:pt x="569" y="251"/>
                  </a:cubicBezTo>
                  <a:cubicBezTo>
                    <a:pt x="568" y="250"/>
                    <a:pt x="566" y="250"/>
                    <a:pt x="565" y="249"/>
                  </a:cubicBezTo>
                  <a:cubicBezTo>
                    <a:pt x="564" y="248"/>
                    <a:pt x="563" y="247"/>
                    <a:pt x="563" y="246"/>
                  </a:cubicBezTo>
                  <a:cubicBezTo>
                    <a:pt x="562" y="245"/>
                    <a:pt x="562" y="243"/>
                    <a:pt x="562" y="242"/>
                  </a:cubicBezTo>
                  <a:cubicBezTo>
                    <a:pt x="563" y="242"/>
                    <a:pt x="565" y="241"/>
                    <a:pt x="565" y="240"/>
                  </a:cubicBezTo>
                  <a:cubicBezTo>
                    <a:pt x="566" y="239"/>
                    <a:pt x="566" y="237"/>
                    <a:pt x="567" y="236"/>
                  </a:cubicBezTo>
                  <a:cubicBezTo>
                    <a:pt x="567" y="236"/>
                    <a:pt x="570" y="235"/>
                    <a:pt x="571" y="235"/>
                  </a:cubicBezTo>
                  <a:cubicBezTo>
                    <a:pt x="572" y="235"/>
                    <a:pt x="573" y="236"/>
                    <a:pt x="574" y="235"/>
                  </a:cubicBezTo>
                  <a:cubicBezTo>
                    <a:pt x="575" y="235"/>
                    <a:pt x="574" y="233"/>
                    <a:pt x="575" y="233"/>
                  </a:cubicBezTo>
                  <a:cubicBezTo>
                    <a:pt x="575" y="232"/>
                    <a:pt x="577" y="232"/>
                    <a:pt x="578" y="232"/>
                  </a:cubicBezTo>
                  <a:cubicBezTo>
                    <a:pt x="578" y="232"/>
                    <a:pt x="579" y="232"/>
                    <a:pt x="580" y="231"/>
                  </a:cubicBezTo>
                  <a:cubicBezTo>
                    <a:pt x="532" y="0"/>
                    <a:pt x="532" y="0"/>
                    <a:pt x="532" y="0"/>
                  </a:cubicBezTo>
                  <a:cubicBezTo>
                    <a:pt x="529" y="2"/>
                    <a:pt x="526" y="5"/>
                    <a:pt x="523" y="6"/>
                  </a:cubicBezTo>
                  <a:cubicBezTo>
                    <a:pt x="521" y="8"/>
                    <a:pt x="514" y="12"/>
                    <a:pt x="511" y="14"/>
                  </a:cubicBezTo>
                  <a:cubicBezTo>
                    <a:pt x="510" y="15"/>
                    <a:pt x="507" y="18"/>
                    <a:pt x="505" y="19"/>
                  </a:cubicBezTo>
                  <a:cubicBezTo>
                    <a:pt x="504" y="19"/>
                    <a:pt x="501" y="18"/>
                    <a:pt x="500" y="19"/>
                  </a:cubicBezTo>
                  <a:cubicBezTo>
                    <a:pt x="499" y="19"/>
                    <a:pt x="497" y="21"/>
                    <a:pt x="497" y="21"/>
                  </a:cubicBezTo>
                  <a:cubicBezTo>
                    <a:pt x="495" y="23"/>
                    <a:pt x="493" y="26"/>
                    <a:pt x="492" y="27"/>
                  </a:cubicBezTo>
                  <a:cubicBezTo>
                    <a:pt x="490" y="29"/>
                    <a:pt x="486" y="31"/>
                    <a:pt x="483" y="31"/>
                  </a:cubicBezTo>
                  <a:cubicBezTo>
                    <a:pt x="482" y="32"/>
                    <a:pt x="477" y="32"/>
                    <a:pt x="476" y="33"/>
                  </a:cubicBezTo>
                  <a:cubicBezTo>
                    <a:pt x="474" y="34"/>
                    <a:pt x="471" y="36"/>
                    <a:pt x="469" y="37"/>
                  </a:cubicBezTo>
                  <a:cubicBezTo>
                    <a:pt x="467" y="39"/>
                    <a:pt x="462" y="42"/>
                    <a:pt x="460" y="44"/>
                  </a:cubicBezTo>
                  <a:cubicBezTo>
                    <a:pt x="459" y="45"/>
                    <a:pt x="456" y="48"/>
                    <a:pt x="455" y="49"/>
                  </a:cubicBezTo>
                  <a:cubicBezTo>
                    <a:pt x="454" y="50"/>
                    <a:pt x="451" y="53"/>
                    <a:pt x="449" y="54"/>
                  </a:cubicBezTo>
                  <a:cubicBezTo>
                    <a:pt x="448" y="55"/>
                    <a:pt x="446" y="55"/>
                    <a:pt x="445" y="56"/>
                  </a:cubicBezTo>
                  <a:cubicBezTo>
                    <a:pt x="443" y="57"/>
                    <a:pt x="441" y="58"/>
                    <a:pt x="440" y="59"/>
                  </a:cubicBezTo>
                  <a:cubicBezTo>
                    <a:pt x="438" y="61"/>
                    <a:pt x="435" y="63"/>
                    <a:pt x="434" y="64"/>
                  </a:cubicBezTo>
                  <a:cubicBezTo>
                    <a:pt x="432" y="66"/>
                    <a:pt x="429" y="70"/>
                    <a:pt x="428" y="71"/>
                  </a:cubicBezTo>
                  <a:cubicBezTo>
                    <a:pt x="426" y="73"/>
                    <a:pt x="423" y="77"/>
                    <a:pt x="422" y="79"/>
                  </a:cubicBezTo>
                  <a:cubicBezTo>
                    <a:pt x="421" y="80"/>
                    <a:pt x="421" y="84"/>
                    <a:pt x="420" y="85"/>
                  </a:cubicBezTo>
                  <a:cubicBezTo>
                    <a:pt x="419" y="87"/>
                    <a:pt x="417" y="89"/>
                    <a:pt x="416" y="90"/>
                  </a:cubicBezTo>
                  <a:cubicBezTo>
                    <a:pt x="414" y="91"/>
                    <a:pt x="412" y="93"/>
                    <a:pt x="411" y="95"/>
                  </a:cubicBezTo>
                  <a:cubicBezTo>
                    <a:pt x="410" y="96"/>
                    <a:pt x="410" y="99"/>
                    <a:pt x="409" y="101"/>
                  </a:cubicBezTo>
                  <a:cubicBezTo>
                    <a:pt x="408" y="102"/>
                    <a:pt x="405" y="103"/>
                    <a:pt x="404" y="104"/>
                  </a:cubicBezTo>
                  <a:cubicBezTo>
                    <a:pt x="403" y="105"/>
                    <a:pt x="401" y="107"/>
                    <a:pt x="400" y="108"/>
                  </a:cubicBezTo>
                  <a:cubicBezTo>
                    <a:pt x="399" y="109"/>
                    <a:pt x="397" y="111"/>
                    <a:pt x="396" y="112"/>
                  </a:cubicBezTo>
                  <a:cubicBezTo>
                    <a:pt x="395" y="113"/>
                    <a:pt x="394" y="114"/>
                    <a:pt x="394" y="115"/>
                  </a:cubicBezTo>
                  <a:cubicBezTo>
                    <a:pt x="392" y="115"/>
                    <a:pt x="390" y="115"/>
                    <a:pt x="388" y="115"/>
                  </a:cubicBezTo>
                  <a:cubicBezTo>
                    <a:pt x="387" y="116"/>
                    <a:pt x="383" y="115"/>
                    <a:pt x="382" y="116"/>
                  </a:cubicBezTo>
                  <a:cubicBezTo>
                    <a:pt x="380" y="116"/>
                    <a:pt x="379" y="118"/>
                    <a:pt x="377" y="119"/>
                  </a:cubicBezTo>
                  <a:cubicBezTo>
                    <a:pt x="376" y="120"/>
                    <a:pt x="371" y="120"/>
                    <a:pt x="369" y="120"/>
                  </a:cubicBezTo>
                  <a:cubicBezTo>
                    <a:pt x="368" y="120"/>
                    <a:pt x="365" y="118"/>
                    <a:pt x="364" y="118"/>
                  </a:cubicBezTo>
                  <a:cubicBezTo>
                    <a:pt x="363" y="118"/>
                    <a:pt x="360" y="117"/>
                    <a:pt x="359" y="118"/>
                  </a:cubicBezTo>
                  <a:cubicBezTo>
                    <a:pt x="356" y="118"/>
                    <a:pt x="350" y="122"/>
                    <a:pt x="347" y="124"/>
                  </a:cubicBezTo>
                  <a:cubicBezTo>
                    <a:pt x="345" y="125"/>
                    <a:pt x="341" y="128"/>
                    <a:pt x="339" y="129"/>
                  </a:cubicBezTo>
                  <a:cubicBezTo>
                    <a:pt x="337" y="130"/>
                    <a:pt x="333" y="134"/>
                    <a:pt x="331" y="135"/>
                  </a:cubicBezTo>
                  <a:cubicBezTo>
                    <a:pt x="330" y="136"/>
                    <a:pt x="328" y="138"/>
                    <a:pt x="326" y="139"/>
                  </a:cubicBezTo>
                  <a:cubicBezTo>
                    <a:pt x="324" y="140"/>
                    <a:pt x="319" y="139"/>
                    <a:pt x="317" y="140"/>
                  </a:cubicBezTo>
                  <a:cubicBezTo>
                    <a:pt x="316" y="140"/>
                    <a:pt x="313" y="142"/>
                    <a:pt x="311" y="143"/>
                  </a:cubicBezTo>
                  <a:cubicBezTo>
                    <a:pt x="310" y="144"/>
                    <a:pt x="308" y="148"/>
                    <a:pt x="307" y="149"/>
                  </a:cubicBezTo>
                  <a:cubicBezTo>
                    <a:pt x="306" y="150"/>
                    <a:pt x="304" y="152"/>
                    <a:pt x="302" y="152"/>
                  </a:cubicBezTo>
                  <a:cubicBezTo>
                    <a:pt x="301" y="153"/>
                    <a:pt x="298" y="152"/>
                    <a:pt x="297" y="152"/>
                  </a:cubicBezTo>
                  <a:cubicBezTo>
                    <a:pt x="294" y="151"/>
                    <a:pt x="289" y="148"/>
                    <a:pt x="287" y="147"/>
                  </a:cubicBezTo>
                  <a:cubicBezTo>
                    <a:pt x="285" y="146"/>
                    <a:pt x="281" y="144"/>
                    <a:pt x="279" y="143"/>
                  </a:cubicBezTo>
                  <a:cubicBezTo>
                    <a:pt x="277" y="142"/>
                    <a:pt x="273" y="139"/>
                    <a:pt x="272" y="137"/>
                  </a:cubicBezTo>
                  <a:cubicBezTo>
                    <a:pt x="271" y="136"/>
                    <a:pt x="270" y="135"/>
                    <a:pt x="269" y="134"/>
                  </a:cubicBezTo>
                  <a:cubicBezTo>
                    <a:pt x="269" y="133"/>
                    <a:pt x="269" y="130"/>
                    <a:pt x="268" y="130"/>
                  </a:cubicBezTo>
                  <a:cubicBezTo>
                    <a:pt x="267" y="129"/>
                    <a:pt x="265" y="130"/>
                    <a:pt x="265" y="130"/>
                  </a:cubicBezTo>
                  <a:cubicBezTo>
                    <a:pt x="263" y="130"/>
                    <a:pt x="262" y="132"/>
                    <a:pt x="261" y="132"/>
                  </a:cubicBezTo>
                  <a:cubicBezTo>
                    <a:pt x="260" y="132"/>
                    <a:pt x="258" y="132"/>
                    <a:pt x="257" y="132"/>
                  </a:cubicBezTo>
                  <a:cubicBezTo>
                    <a:pt x="256" y="131"/>
                    <a:pt x="256" y="128"/>
                    <a:pt x="255" y="127"/>
                  </a:cubicBezTo>
                  <a:cubicBezTo>
                    <a:pt x="254" y="126"/>
                    <a:pt x="252" y="123"/>
                    <a:pt x="251" y="123"/>
                  </a:cubicBezTo>
                  <a:cubicBezTo>
                    <a:pt x="250" y="123"/>
                    <a:pt x="248" y="125"/>
                    <a:pt x="247" y="126"/>
                  </a:cubicBezTo>
                  <a:cubicBezTo>
                    <a:pt x="247" y="127"/>
                    <a:pt x="247" y="129"/>
                    <a:pt x="247" y="130"/>
                  </a:cubicBezTo>
                  <a:cubicBezTo>
                    <a:pt x="247" y="130"/>
                    <a:pt x="249" y="131"/>
                    <a:pt x="249" y="132"/>
                  </a:cubicBezTo>
                  <a:cubicBezTo>
                    <a:pt x="249" y="133"/>
                    <a:pt x="248" y="135"/>
                    <a:pt x="248" y="136"/>
                  </a:cubicBezTo>
                  <a:cubicBezTo>
                    <a:pt x="247" y="138"/>
                    <a:pt x="243" y="141"/>
                    <a:pt x="241" y="141"/>
                  </a:cubicBezTo>
                  <a:cubicBezTo>
                    <a:pt x="239" y="142"/>
                    <a:pt x="235" y="139"/>
                    <a:pt x="233" y="138"/>
                  </a:cubicBezTo>
                  <a:cubicBezTo>
                    <a:pt x="231" y="137"/>
                    <a:pt x="227" y="134"/>
                    <a:pt x="225" y="132"/>
                  </a:cubicBezTo>
                  <a:cubicBezTo>
                    <a:pt x="223" y="131"/>
                    <a:pt x="221" y="128"/>
                    <a:pt x="219" y="127"/>
                  </a:cubicBezTo>
                  <a:cubicBezTo>
                    <a:pt x="218" y="126"/>
                    <a:pt x="214" y="126"/>
                    <a:pt x="212" y="126"/>
                  </a:cubicBezTo>
                  <a:cubicBezTo>
                    <a:pt x="210" y="126"/>
                    <a:pt x="208" y="126"/>
                    <a:pt x="206" y="126"/>
                  </a:cubicBezTo>
                  <a:cubicBezTo>
                    <a:pt x="205" y="126"/>
                    <a:pt x="202" y="126"/>
                    <a:pt x="201" y="125"/>
                  </a:cubicBezTo>
                  <a:cubicBezTo>
                    <a:pt x="199" y="125"/>
                    <a:pt x="195" y="122"/>
                    <a:pt x="193" y="121"/>
                  </a:cubicBezTo>
                  <a:cubicBezTo>
                    <a:pt x="192" y="120"/>
                    <a:pt x="189" y="118"/>
                    <a:pt x="187" y="117"/>
                  </a:cubicBezTo>
                  <a:cubicBezTo>
                    <a:pt x="186" y="117"/>
                    <a:pt x="184" y="118"/>
                    <a:pt x="183" y="119"/>
                  </a:cubicBezTo>
                  <a:cubicBezTo>
                    <a:pt x="182" y="119"/>
                    <a:pt x="181" y="120"/>
                    <a:pt x="180" y="120"/>
                  </a:cubicBezTo>
                  <a:cubicBezTo>
                    <a:pt x="179" y="121"/>
                    <a:pt x="177" y="121"/>
                    <a:pt x="176" y="120"/>
                  </a:cubicBezTo>
                  <a:cubicBezTo>
                    <a:pt x="174" y="120"/>
                    <a:pt x="170" y="119"/>
                    <a:pt x="169" y="118"/>
                  </a:cubicBezTo>
                  <a:cubicBezTo>
                    <a:pt x="168" y="118"/>
                    <a:pt x="168" y="116"/>
                    <a:pt x="168" y="115"/>
                  </a:cubicBezTo>
                  <a:cubicBezTo>
                    <a:pt x="168" y="114"/>
                    <a:pt x="169" y="113"/>
                    <a:pt x="169" y="112"/>
                  </a:cubicBezTo>
                  <a:cubicBezTo>
                    <a:pt x="159" y="115"/>
                    <a:pt x="136" y="120"/>
                    <a:pt x="127" y="122"/>
                  </a:cubicBezTo>
                  <a:cubicBezTo>
                    <a:pt x="108" y="127"/>
                    <a:pt x="71" y="135"/>
                    <a:pt x="52" y="139"/>
                  </a:cubicBezTo>
                  <a:cubicBezTo>
                    <a:pt x="41" y="141"/>
                    <a:pt x="14" y="146"/>
                    <a:pt x="0" y="149"/>
                  </a:cubicBezTo>
                  <a:cubicBezTo>
                    <a:pt x="71" y="596"/>
                    <a:pt x="71" y="596"/>
                    <a:pt x="71" y="596"/>
                  </a:cubicBezTo>
                  <a:cubicBezTo>
                    <a:pt x="71" y="595"/>
                    <a:pt x="71" y="592"/>
                    <a:pt x="72" y="591"/>
                  </a:cubicBezTo>
                  <a:cubicBezTo>
                    <a:pt x="72" y="590"/>
                    <a:pt x="75" y="590"/>
                    <a:pt x="76" y="591"/>
                  </a:cubicBezTo>
                  <a:cubicBezTo>
                    <a:pt x="77" y="591"/>
                    <a:pt x="79" y="592"/>
                    <a:pt x="79" y="592"/>
                  </a:cubicBezTo>
                  <a:cubicBezTo>
                    <a:pt x="80" y="593"/>
                    <a:pt x="81" y="595"/>
                    <a:pt x="82" y="596"/>
                  </a:cubicBezTo>
                  <a:cubicBezTo>
                    <a:pt x="82" y="597"/>
                    <a:pt x="84" y="596"/>
                    <a:pt x="85" y="597"/>
                  </a:cubicBezTo>
                  <a:cubicBezTo>
                    <a:pt x="86" y="597"/>
                    <a:pt x="88" y="598"/>
                    <a:pt x="90" y="599"/>
                  </a:cubicBezTo>
                  <a:cubicBezTo>
                    <a:pt x="90" y="599"/>
                    <a:pt x="91" y="601"/>
                    <a:pt x="92" y="601"/>
                  </a:cubicBezTo>
                  <a:cubicBezTo>
                    <a:pt x="93" y="601"/>
                    <a:pt x="96" y="601"/>
                    <a:pt x="97" y="600"/>
                  </a:cubicBezTo>
                  <a:cubicBezTo>
                    <a:pt x="98" y="600"/>
                    <a:pt x="99" y="597"/>
                    <a:pt x="100" y="597"/>
                  </a:cubicBezTo>
                  <a:cubicBezTo>
                    <a:pt x="100" y="596"/>
                    <a:pt x="101" y="595"/>
                    <a:pt x="102" y="595"/>
                  </a:cubicBezTo>
                  <a:cubicBezTo>
                    <a:pt x="103" y="594"/>
                    <a:pt x="106" y="595"/>
                    <a:pt x="107" y="594"/>
                  </a:cubicBezTo>
                  <a:cubicBezTo>
                    <a:pt x="108" y="594"/>
                    <a:pt x="108" y="592"/>
                    <a:pt x="109" y="591"/>
                  </a:cubicBezTo>
                  <a:cubicBezTo>
                    <a:pt x="110" y="590"/>
                    <a:pt x="113" y="589"/>
                    <a:pt x="114" y="589"/>
                  </a:cubicBezTo>
                  <a:cubicBezTo>
                    <a:pt x="114" y="589"/>
                    <a:pt x="115" y="589"/>
                    <a:pt x="116" y="590"/>
                  </a:cubicBezTo>
                  <a:cubicBezTo>
                    <a:pt x="117" y="590"/>
                    <a:pt x="117" y="593"/>
                    <a:pt x="118" y="594"/>
                  </a:cubicBezTo>
                  <a:cubicBezTo>
                    <a:pt x="118" y="595"/>
                    <a:pt x="118" y="597"/>
                    <a:pt x="118" y="598"/>
                  </a:cubicBezTo>
                  <a:cubicBezTo>
                    <a:pt x="119" y="599"/>
                    <a:pt x="122" y="601"/>
                    <a:pt x="123" y="601"/>
                  </a:cubicBezTo>
                  <a:cubicBezTo>
                    <a:pt x="125" y="602"/>
                    <a:pt x="128" y="600"/>
                    <a:pt x="129" y="601"/>
                  </a:cubicBezTo>
                  <a:cubicBezTo>
                    <a:pt x="131" y="601"/>
                    <a:pt x="133" y="602"/>
                    <a:pt x="134" y="603"/>
                  </a:cubicBezTo>
                  <a:cubicBezTo>
                    <a:pt x="135" y="603"/>
                    <a:pt x="138" y="605"/>
                    <a:pt x="138" y="606"/>
                  </a:cubicBezTo>
                  <a:cubicBezTo>
                    <a:pt x="139" y="607"/>
                    <a:pt x="138" y="609"/>
                    <a:pt x="139" y="610"/>
                  </a:cubicBezTo>
                  <a:cubicBezTo>
                    <a:pt x="139" y="611"/>
                    <a:pt x="141" y="614"/>
                    <a:pt x="142" y="615"/>
                  </a:cubicBezTo>
                  <a:cubicBezTo>
                    <a:pt x="143" y="616"/>
                    <a:pt x="146" y="618"/>
                    <a:pt x="147" y="619"/>
                  </a:cubicBezTo>
                  <a:cubicBezTo>
                    <a:pt x="148" y="620"/>
                    <a:pt x="149" y="622"/>
                    <a:pt x="150" y="623"/>
                  </a:cubicBezTo>
                  <a:cubicBezTo>
                    <a:pt x="150" y="625"/>
                    <a:pt x="150" y="629"/>
                    <a:pt x="151" y="631"/>
                  </a:cubicBezTo>
                  <a:cubicBezTo>
                    <a:pt x="151" y="632"/>
                    <a:pt x="151" y="635"/>
                    <a:pt x="152" y="636"/>
                  </a:cubicBezTo>
                  <a:cubicBezTo>
                    <a:pt x="153" y="637"/>
                    <a:pt x="157" y="637"/>
                    <a:pt x="158" y="637"/>
                  </a:cubicBezTo>
                  <a:cubicBezTo>
                    <a:pt x="160" y="638"/>
                    <a:pt x="164" y="638"/>
                    <a:pt x="166" y="638"/>
                  </a:cubicBezTo>
                  <a:cubicBezTo>
                    <a:pt x="167" y="639"/>
                    <a:pt x="168" y="640"/>
                    <a:pt x="170" y="641"/>
                  </a:cubicBezTo>
                  <a:cubicBezTo>
                    <a:pt x="171" y="641"/>
                    <a:pt x="175" y="641"/>
                    <a:pt x="177" y="641"/>
                  </a:cubicBezTo>
                  <a:cubicBezTo>
                    <a:pt x="179" y="641"/>
                    <a:pt x="182" y="639"/>
                    <a:pt x="183" y="639"/>
                  </a:cubicBezTo>
                  <a:cubicBezTo>
                    <a:pt x="184" y="638"/>
                    <a:pt x="186" y="636"/>
                    <a:pt x="187" y="636"/>
                  </a:cubicBezTo>
                  <a:cubicBezTo>
                    <a:pt x="188" y="635"/>
                    <a:pt x="191" y="636"/>
                    <a:pt x="192" y="636"/>
                  </a:cubicBezTo>
                  <a:cubicBezTo>
                    <a:pt x="193" y="636"/>
                    <a:pt x="195" y="638"/>
                    <a:pt x="196" y="638"/>
                  </a:cubicBezTo>
                  <a:cubicBezTo>
                    <a:pt x="198" y="638"/>
                    <a:pt x="201" y="638"/>
                    <a:pt x="202" y="638"/>
                  </a:cubicBezTo>
                  <a:cubicBezTo>
                    <a:pt x="203" y="638"/>
                    <a:pt x="205" y="639"/>
                    <a:pt x="205" y="640"/>
                  </a:cubicBezTo>
                  <a:cubicBezTo>
                    <a:pt x="206" y="641"/>
                    <a:pt x="206" y="644"/>
                    <a:pt x="207" y="645"/>
                  </a:cubicBezTo>
                  <a:cubicBezTo>
                    <a:pt x="207" y="646"/>
                    <a:pt x="209" y="646"/>
                    <a:pt x="210" y="646"/>
                  </a:cubicBezTo>
                  <a:cubicBezTo>
                    <a:pt x="211" y="646"/>
                    <a:pt x="214" y="645"/>
                    <a:pt x="215" y="646"/>
                  </a:cubicBezTo>
                  <a:cubicBezTo>
                    <a:pt x="216" y="647"/>
                    <a:pt x="216" y="649"/>
                    <a:pt x="216" y="650"/>
                  </a:cubicBezTo>
                  <a:cubicBezTo>
                    <a:pt x="216" y="651"/>
                    <a:pt x="216" y="654"/>
                    <a:pt x="217" y="654"/>
                  </a:cubicBezTo>
                  <a:cubicBezTo>
                    <a:pt x="218" y="655"/>
                    <a:pt x="221" y="655"/>
                    <a:pt x="222" y="655"/>
                  </a:cubicBezTo>
                  <a:cubicBezTo>
                    <a:pt x="224" y="655"/>
                    <a:pt x="228" y="656"/>
                    <a:pt x="230" y="656"/>
                  </a:cubicBezTo>
                  <a:cubicBezTo>
                    <a:pt x="231" y="656"/>
                    <a:pt x="234" y="656"/>
                    <a:pt x="235" y="655"/>
                  </a:cubicBezTo>
                  <a:cubicBezTo>
                    <a:pt x="236" y="653"/>
                    <a:pt x="235" y="648"/>
                    <a:pt x="236" y="647"/>
                  </a:cubicBezTo>
                  <a:cubicBezTo>
                    <a:pt x="237" y="646"/>
                    <a:pt x="240" y="646"/>
                    <a:pt x="241" y="645"/>
                  </a:cubicBezTo>
                  <a:cubicBezTo>
                    <a:pt x="242" y="645"/>
                    <a:pt x="243" y="642"/>
                    <a:pt x="245" y="641"/>
                  </a:cubicBezTo>
                  <a:cubicBezTo>
                    <a:pt x="246" y="640"/>
                    <a:pt x="249" y="640"/>
                    <a:pt x="251" y="640"/>
                  </a:cubicBezTo>
                  <a:cubicBezTo>
                    <a:pt x="252" y="640"/>
                    <a:pt x="255" y="640"/>
                    <a:pt x="256" y="641"/>
                  </a:cubicBezTo>
                  <a:cubicBezTo>
                    <a:pt x="258" y="641"/>
                    <a:pt x="260" y="644"/>
                    <a:pt x="261" y="644"/>
                  </a:cubicBezTo>
                  <a:cubicBezTo>
                    <a:pt x="263" y="645"/>
                    <a:pt x="266" y="644"/>
                    <a:pt x="267" y="644"/>
                  </a:cubicBezTo>
                  <a:cubicBezTo>
                    <a:pt x="269" y="644"/>
                    <a:pt x="272" y="644"/>
                    <a:pt x="273" y="644"/>
                  </a:cubicBezTo>
                  <a:cubicBezTo>
                    <a:pt x="275" y="645"/>
                    <a:pt x="277" y="646"/>
                    <a:pt x="278" y="647"/>
                  </a:cubicBezTo>
                  <a:cubicBezTo>
                    <a:pt x="279" y="647"/>
                    <a:pt x="279" y="650"/>
                    <a:pt x="280" y="651"/>
                  </a:cubicBezTo>
                  <a:cubicBezTo>
                    <a:pt x="281" y="652"/>
                    <a:pt x="284" y="653"/>
                    <a:pt x="285" y="653"/>
                  </a:cubicBezTo>
                  <a:cubicBezTo>
                    <a:pt x="287" y="652"/>
                    <a:pt x="287" y="649"/>
                    <a:pt x="288" y="648"/>
                  </a:cubicBezTo>
                  <a:cubicBezTo>
                    <a:pt x="288" y="647"/>
                    <a:pt x="290" y="647"/>
                    <a:pt x="291" y="646"/>
                  </a:cubicBezTo>
                  <a:cubicBezTo>
                    <a:pt x="292" y="646"/>
                    <a:pt x="295" y="648"/>
                    <a:pt x="297" y="648"/>
                  </a:cubicBezTo>
                  <a:cubicBezTo>
                    <a:pt x="299" y="647"/>
                    <a:pt x="303" y="646"/>
                    <a:pt x="304" y="645"/>
                  </a:cubicBezTo>
                  <a:cubicBezTo>
                    <a:pt x="305" y="644"/>
                    <a:pt x="305" y="641"/>
                    <a:pt x="305" y="640"/>
                  </a:cubicBezTo>
                  <a:cubicBezTo>
                    <a:pt x="306" y="639"/>
                    <a:pt x="305" y="637"/>
                    <a:pt x="305" y="636"/>
                  </a:cubicBezTo>
                  <a:cubicBezTo>
                    <a:pt x="306" y="635"/>
                    <a:pt x="309" y="634"/>
                    <a:pt x="310" y="633"/>
                  </a:cubicBezTo>
                  <a:cubicBezTo>
                    <a:pt x="311" y="632"/>
                    <a:pt x="312" y="630"/>
                    <a:pt x="312" y="629"/>
                  </a:cubicBezTo>
                  <a:cubicBezTo>
                    <a:pt x="312" y="628"/>
                    <a:pt x="313" y="625"/>
                    <a:pt x="313" y="624"/>
                  </a:cubicBezTo>
                  <a:cubicBezTo>
                    <a:pt x="314" y="623"/>
                    <a:pt x="318" y="624"/>
                    <a:pt x="319" y="623"/>
                  </a:cubicBezTo>
                  <a:cubicBezTo>
                    <a:pt x="320" y="623"/>
                    <a:pt x="322" y="622"/>
                    <a:pt x="323" y="621"/>
                  </a:cubicBezTo>
                  <a:cubicBezTo>
                    <a:pt x="324" y="621"/>
                    <a:pt x="326" y="618"/>
                    <a:pt x="328" y="617"/>
                  </a:cubicBezTo>
                  <a:cubicBezTo>
                    <a:pt x="329" y="617"/>
                    <a:pt x="332" y="616"/>
                    <a:pt x="333" y="616"/>
                  </a:cubicBezTo>
                  <a:cubicBezTo>
                    <a:pt x="334" y="616"/>
                    <a:pt x="337" y="617"/>
                    <a:pt x="337" y="618"/>
                  </a:cubicBezTo>
                  <a:cubicBezTo>
                    <a:pt x="338" y="619"/>
                    <a:pt x="338" y="622"/>
                    <a:pt x="338" y="624"/>
                  </a:cubicBezTo>
                  <a:cubicBezTo>
                    <a:pt x="338" y="625"/>
                    <a:pt x="336" y="627"/>
                    <a:pt x="337" y="629"/>
                  </a:cubicBezTo>
                  <a:cubicBezTo>
                    <a:pt x="337" y="630"/>
                    <a:pt x="340" y="631"/>
                    <a:pt x="340" y="632"/>
                  </a:cubicBezTo>
                  <a:cubicBezTo>
                    <a:pt x="341" y="633"/>
                    <a:pt x="340" y="635"/>
                    <a:pt x="341" y="637"/>
                  </a:cubicBezTo>
                  <a:cubicBezTo>
                    <a:pt x="341" y="638"/>
                    <a:pt x="342" y="642"/>
                    <a:pt x="343" y="643"/>
                  </a:cubicBezTo>
                  <a:cubicBezTo>
                    <a:pt x="345" y="645"/>
                    <a:pt x="348" y="648"/>
                    <a:pt x="351" y="648"/>
                  </a:cubicBezTo>
                  <a:cubicBezTo>
                    <a:pt x="352" y="648"/>
                    <a:pt x="355" y="646"/>
                    <a:pt x="357" y="645"/>
                  </a:cubicBezTo>
                  <a:cubicBezTo>
                    <a:pt x="359" y="645"/>
                    <a:pt x="362" y="646"/>
                    <a:pt x="363" y="647"/>
                  </a:cubicBezTo>
                  <a:cubicBezTo>
                    <a:pt x="364" y="647"/>
                    <a:pt x="366" y="650"/>
                    <a:pt x="367" y="651"/>
                  </a:cubicBezTo>
                  <a:cubicBezTo>
                    <a:pt x="368" y="652"/>
                    <a:pt x="371" y="653"/>
                    <a:pt x="373" y="654"/>
                  </a:cubicBezTo>
                  <a:cubicBezTo>
                    <a:pt x="374" y="655"/>
                    <a:pt x="378" y="655"/>
                    <a:pt x="379" y="657"/>
                  </a:cubicBezTo>
                  <a:cubicBezTo>
                    <a:pt x="379" y="658"/>
                    <a:pt x="379" y="660"/>
                    <a:pt x="380" y="661"/>
                  </a:cubicBezTo>
                  <a:cubicBezTo>
                    <a:pt x="380" y="663"/>
                    <a:pt x="382" y="666"/>
                    <a:pt x="383" y="668"/>
                  </a:cubicBezTo>
                  <a:cubicBezTo>
                    <a:pt x="383" y="668"/>
                    <a:pt x="383" y="668"/>
                    <a:pt x="384" y="668"/>
                  </a:cubicBezTo>
                  <a:cubicBezTo>
                    <a:pt x="385" y="668"/>
                    <a:pt x="387" y="669"/>
                    <a:pt x="388" y="669"/>
                  </a:cubicBezTo>
                  <a:cubicBezTo>
                    <a:pt x="389" y="668"/>
                    <a:pt x="392" y="667"/>
                    <a:pt x="393" y="666"/>
                  </a:cubicBezTo>
                  <a:cubicBezTo>
                    <a:pt x="394" y="666"/>
                    <a:pt x="397" y="663"/>
                    <a:pt x="398" y="663"/>
                  </a:cubicBezTo>
                  <a:cubicBezTo>
                    <a:pt x="400" y="662"/>
                    <a:pt x="403" y="662"/>
                    <a:pt x="404" y="662"/>
                  </a:cubicBezTo>
                  <a:cubicBezTo>
                    <a:pt x="405" y="661"/>
                    <a:pt x="406" y="659"/>
                    <a:pt x="407" y="659"/>
                  </a:cubicBezTo>
                  <a:cubicBezTo>
                    <a:pt x="409" y="658"/>
                    <a:pt x="412" y="659"/>
                    <a:pt x="414" y="658"/>
                  </a:cubicBezTo>
                  <a:cubicBezTo>
                    <a:pt x="415" y="657"/>
                    <a:pt x="417" y="655"/>
                    <a:pt x="418" y="654"/>
                  </a:cubicBezTo>
                  <a:cubicBezTo>
                    <a:pt x="419" y="653"/>
                    <a:pt x="419" y="649"/>
                    <a:pt x="419" y="648"/>
                  </a:cubicBezTo>
                  <a:cubicBezTo>
                    <a:pt x="419" y="646"/>
                    <a:pt x="419" y="643"/>
                    <a:pt x="419" y="642"/>
                  </a:cubicBezTo>
                  <a:cubicBezTo>
                    <a:pt x="419" y="640"/>
                    <a:pt x="417" y="636"/>
                    <a:pt x="417" y="634"/>
                  </a:cubicBezTo>
                  <a:cubicBezTo>
                    <a:pt x="417" y="633"/>
                    <a:pt x="417" y="630"/>
                    <a:pt x="418" y="628"/>
                  </a:cubicBezTo>
                  <a:cubicBezTo>
                    <a:pt x="419" y="628"/>
                    <a:pt x="421" y="627"/>
                    <a:pt x="422" y="626"/>
                  </a:cubicBezTo>
                  <a:cubicBezTo>
                    <a:pt x="424" y="626"/>
                    <a:pt x="427" y="627"/>
                    <a:pt x="429" y="627"/>
                  </a:cubicBezTo>
                  <a:cubicBezTo>
                    <a:pt x="429" y="627"/>
                    <a:pt x="431" y="626"/>
                    <a:pt x="431" y="625"/>
                  </a:cubicBezTo>
                  <a:cubicBezTo>
                    <a:pt x="432" y="624"/>
                    <a:pt x="433" y="620"/>
                    <a:pt x="432" y="618"/>
                  </a:cubicBezTo>
                  <a:cubicBezTo>
                    <a:pt x="432" y="617"/>
                    <a:pt x="429" y="615"/>
                    <a:pt x="429" y="614"/>
                  </a:cubicBezTo>
                  <a:cubicBezTo>
                    <a:pt x="428" y="613"/>
                    <a:pt x="429" y="610"/>
                    <a:pt x="429" y="608"/>
                  </a:cubicBezTo>
                  <a:cubicBezTo>
                    <a:pt x="429" y="607"/>
                    <a:pt x="428" y="603"/>
                    <a:pt x="427" y="602"/>
                  </a:cubicBezTo>
                  <a:cubicBezTo>
                    <a:pt x="426" y="601"/>
                    <a:pt x="425" y="599"/>
                    <a:pt x="424" y="598"/>
                  </a:cubicBezTo>
                  <a:cubicBezTo>
                    <a:pt x="423" y="597"/>
                    <a:pt x="421" y="596"/>
                    <a:pt x="421" y="595"/>
                  </a:cubicBezTo>
                  <a:cubicBezTo>
                    <a:pt x="420" y="595"/>
                    <a:pt x="420" y="592"/>
                    <a:pt x="421" y="592"/>
                  </a:cubicBezTo>
                  <a:cubicBezTo>
                    <a:pt x="421" y="590"/>
                    <a:pt x="425" y="588"/>
                    <a:pt x="426" y="587"/>
                  </a:cubicBezTo>
                  <a:cubicBezTo>
                    <a:pt x="427" y="586"/>
                    <a:pt x="429" y="583"/>
                    <a:pt x="429" y="582"/>
                  </a:cubicBezTo>
                  <a:cubicBezTo>
                    <a:pt x="429" y="581"/>
                    <a:pt x="427" y="578"/>
                    <a:pt x="427" y="577"/>
                  </a:cubicBezTo>
                  <a:cubicBezTo>
                    <a:pt x="427" y="576"/>
                    <a:pt x="427" y="573"/>
                    <a:pt x="427" y="572"/>
                  </a:cubicBezTo>
                  <a:cubicBezTo>
                    <a:pt x="428" y="571"/>
                    <a:pt x="429" y="569"/>
                    <a:pt x="429" y="568"/>
                  </a:cubicBezTo>
                  <a:cubicBezTo>
                    <a:pt x="430" y="566"/>
                    <a:pt x="431" y="563"/>
                    <a:pt x="431" y="561"/>
                  </a:cubicBezTo>
                  <a:cubicBezTo>
                    <a:pt x="431" y="560"/>
                    <a:pt x="431" y="558"/>
                    <a:pt x="431" y="557"/>
                  </a:cubicBezTo>
                  <a:cubicBezTo>
                    <a:pt x="432" y="556"/>
                    <a:pt x="434" y="556"/>
                    <a:pt x="435" y="555"/>
                  </a:cubicBezTo>
                  <a:cubicBezTo>
                    <a:pt x="435" y="554"/>
                    <a:pt x="435" y="551"/>
                    <a:pt x="436" y="550"/>
                  </a:cubicBezTo>
                  <a:cubicBezTo>
                    <a:pt x="437" y="549"/>
                    <a:pt x="438" y="548"/>
                    <a:pt x="439" y="548"/>
                  </a:cubicBezTo>
                  <a:cubicBezTo>
                    <a:pt x="440" y="547"/>
                    <a:pt x="442" y="547"/>
                    <a:pt x="443" y="548"/>
                  </a:cubicBezTo>
                  <a:cubicBezTo>
                    <a:pt x="444" y="549"/>
                    <a:pt x="443" y="551"/>
                    <a:pt x="444" y="551"/>
                  </a:cubicBezTo>
                  <a:cubicBezTo>
                    <a:pt x="444" y="552"/>
                    <a:pt x="446" y="553"/>
                    <a:pt x="447" y="552"/>
                  </a:cubicBezTo>
                  <a:cubicBezTo>
                    <a:pt x="448" y="552"/>
                    <a:pt x="449" y="551"/>
                    <a:pt x="450" y="551"/>
                  </a:cubicBezTo>
                  <a:cubicBezTo>
                    <a:pt x="452" y="551"/>
                    <a:pt x="454" y="554"/>
                    <a:pt x="455" y="555"/>
                  </a:cubicBezTo>
                  <a:cubicBezTo>
                    <a:pt x="455" y="556"/>
                    <a:pt x="455" y="558"/>
                    <a:pt x="456" y="559"/>
                  </a:cubicBezTo>
                  <a:cubicBezTo>
                    <a:pt x="456" y="559"/>
                    <a:pt x="457" y="560"/>
                    <a:pt x="457" y="561"/>
                  </a:cubicBezTo>
                  <a:cubicBezTo>
                    <a:pt x="458" y="562"/>
                    <a:pt x="457" y="564"/>
                    <a:pt x="457" y="565"/>
                  </a:cubicBezTo>
                  <a:cubicBezTo>
                    <a:pt x="457" y="566"/>
                    <a:pt x="456" y="570"/>
                    <a:pt x="458" y="571"/>
                  </a:cubicBezTo>
                  <a:cubicBezTo>
                    <a:pt x="458" y="571"/>
                    <a:pt x="460" y="571"/>
                    <a:pt x="461" y="571"/>
                  </a:cubicBezTo>
                  <a:cubicBezTo>
                    <a:pt x="463" y="570"/>
                    <a:pt x="464" y="568"/>
                    <a:pt x="465" y="566"/>
                  </a:cubicBezTo>
                  <a:cubicBezTo>
                    <a:pt x="466" y="565"/>
                    <a:pt x="465" y="562"/>
                    <a:pt x="466" y="560"/>
                  </a:cubicBezTo>
                  <a:cubicBezTo>
                    <a:pt x="466" y="559"/>
                    <a:pt x="467" y="557"/>
                    <a:pt x="468" y="556"/>
                  </a:cubicBezTo>
                  <a:cubicBezTo>
                    <a:pt x="470" y="556"/>
                    <a:pt x="472" y="559"/>
                    <a:pt x="473" y="559"/>
                  </a:cubicBezTo>
                  <a:cubicBezTo>
                    <a:pt x="474" y="559"/>
                    <a:pt x="476" y="559"/>
                    <a:pt x="477" y="558"/>
                  </a:cubicBezTo>
                  <a:cubicBezTo>
                    <a:pt x="478" y="558"/>
                    <a:pt x="478" y="555"/>
                    <a:pt x="478" y="554"/>
                  </a:cubicBezTo>
                  <a:cubicBezTo>
                    <a:pt x="477" y="553"/>
                    <a:pt x="474" y="552"/>
                    <a:pt x="473" y="551"/>
                  </a:cubicBezTo>
                  <a:cubicBezTo>
                    <a:pt x="472" y="549"/>
                    <a:pt x="473" y="546"/>
                    <a:pt x="472" y="544"/>
                  </a:cubicBezTo>
                  <a:cubicBezTo>
                    <a:pt x="472" y="543"/>
                    <a:pt x="471" y="542"/>
                    <a:pt x="470" y="541"/>
                  </a:cubicBezTo>
                  <a:cubicBezTo>
                    <a:pt x="469" y="540"/>
                    <a:pt x="467" y="540"/>
                    <a:pt x="466" y="539"/>
                  </a:cubicBezTo>
                  <a:cubicBezTo>
                    <a:pt x="466" y="538"/>
                    <a:pt x="465" y="536"/>
                    <a:pt x="465" y="535"/>
                  </a:cubicBezTo>
                  <a:cubicBezTo>
                    <a:pt x="465" y="534"/>
                    <a:pt x="467" y="532"/>
                    <a:pt x="468" y="532"/>
                  </a:cubicBezTo>
                  <a:cubicBezTo>
                    <a:pt x="469" y="532"/>
                    <a:pt x="471" y="532"/>
                    <a:pt x="472" y="532"/>
                  </a:cubicBezTo>
                  <a:cubicBezTo>
                    <a:pt x="473" y="531"/>
                    <a:pt x="473" y="529"/>
                    <a:pt x="474" y="528"/>
                  </a:cubicBezTo>
                  <a:cubicBezTo>
                    <a:pt x="474" y="527"/>
                    <a:pt x="475" y="523"/>
                    <a:pt x="474" y="522"/>
                  </a:cubicBezTo>
                  <a:cubicBezTo>
                    <a:pt x="474" y="520"/>
                    <a:pt x="471" y="519"/>
                    <a:pt x="470" y="518"/>
                  </a:cubicBezTo>
                  <a:cubicBezTo>
                    <a:pt x="470" y="516"/>
                    <a:pt x="470" y="513"/>
                    <a:pt x="471" y="512"/>
                  </a:cubicBezTo>
                  <a:cubicBezTo>
                    <a:pt x="472" y="510"/>
                    <a:pt x="475" y="509"/>
                    <a:pt x="475" y="508"/>
                  </a:cubicBezTo>
                  <a:cubicBezTo>
                    <a:pt x="476" y="508"/>
                    <a:pt x="476" y="506"/>
                    <a:pt x="476" y="505"/>
                  </a:cubicBezTo>
                  <a:cubicBezTo>
                    <a:pt x="476" y="504"/>
                    <a:pt x="475" y="501"/>
                    <a:pt x="475" y="500"/>
                  </a:cubicBezTo>
                  <a:cubicBezTo>
                    <a:pt x="475" y="499"/>
                    <a:pt x="476" y="497"/>
                    <a:pt x="477" y="496"/>
                  </a:cubicBezTo>
                  <a:cubicBezTo>
                    <a:pt x="479" y="496"/>
                    <a:pt x="482" y="497"/>
                    <a:pt x="483" y="497"/>
                  </a:cubicBezTo>
                  <a:cubicBezTo>
                    <a:pt x="485" y="496"/>
                    <a:pt x="487" y="496"/>
                    <a:pt x="488" y="495"/>
                  </a:cubicBezTo>
                  <a:cubicBezTo>
                    <a:pt x="489" y="494"/>
                    <a:pt x="490" y="492"/>
                    <a:pt x="490" y="491"/>
                  </a:cubicBezTo>
                  <a:cubicBezTo>
                    <a:pt x="491" y="490"/>
                    <a:pt x="489" y="486"/>
                    <a:pt x="490" y="484"/>
                  </a:cubicBezTo>
                  <a:cubicBezTo>
                    <a:pt x="490" y="483"/>
                    <a:pt x="491" y="480"/>
                    <a:pt x="492" y="479"/>
                  </a:cubicBezTo>
                  <a:cubicBezTo>
                    <a:pt x="493" y="478"/>
                    <a:pt x="494" y="477"/>
                    <a:pt x="495" y="476"/>
                  </a:cubicBezTo>
                  <a:cubicBezTo>
                    <a:pt x="496" y="475"/>
                    <a:pt x="498" y="473"/>
                    <a:pt x="499" y="471"/>
                  </a:cubicBezTo>
                  <a:cubicBezTo>
                    <a:pt x="499" y="470"/>
                    <a:pt x="499" y="467"/>
                    <a:pt x="500" y="467"/>
                  </a:cubicBezTo>
                  <a:cubicBezTo>
                    <a:pt x="501" y="466"/>
                    <a:pt x="504" y="466"/>
                    <a:pt x="505" y="467"/>
                  </a:cubicBezTo>
                  <a:cubicBezTo>
                    <a:pt x="506" y="467"/>
                    <a:pt x="507" y="468"/>
                    <a:pt x="508" y="469"/>
                  </a:cubicBezTo>
                  <a:cubicBezTo>
                    <a:pt x="509" y="470"/>
                    <a:pt x="508" y="473"/>
                    <a:pt x="509" y="475"/>
                  </a:cubicBezTo>
                  <a:cubicBezTo>
                    <a:pt x="510" y="476"/>
                    <a:pt x="512" y="477"/>
                    <a:pt x="514" y="478"/>
                  </a:cubicBezTo>
                  <a:cubicBezTo>
                    <a:pt x="515" y="478"/>
                    <a:pt x="517" y="476"/>
                    <a:pt x="518" y="475"/>
                  </a:cubicBezTo>
                  <a:cubicBezTo>
                    <a:pt x="520" y="474"/>
                    <a:pt x="520" y="471"/>
                    <a:pt x="521" y="469"/>
                  </a:cubicBezTo>
                  <a:cubicBezTo>
                    <a:pt x="522" y="468"/>
                    <a:pt x="525" y="466"/>
                    <a:pt x="527" y="465"/>
                  </a:cubicBezTo>
                  <a:cubicBezTo>
                    <a:pt x="528" y="464"/>
                    <a:pt x="531" y="465"/>
                    <a:pt x="532" y="465"/>
                  </a:cubicBezTo>
                  <a:cubicBezTo>
                    <a:pt x="533" y="464"/>
                    <a:pt x="534" y="461"/>
                    <a:pt x="534" y="460"/>
                  </a:cubicBezTo>
                  <a:cubicBezTo>
                    <a:pt x="535" y="459"/>
                    <a:pt x="535" y="456"/>
                    <a:pt x="536" y="455"/>
                  </a:cubicBezTo>
                  <a:cubicBezTo>
                    <a:pt x="537" y="454"/>
                    <a:pt x="540" y="454"/>
                    <a:pt x="541" y="453"/>
                  </a:cubicBezTo>
                  <a:cubicBezTo>
                    <a:pt x="542" y="452"/>
                    <a:pt x="544" y="450"/>
                    <a:pt x="544" y="448"/>
                  </a:cubicBezTo>
                  <a:cubicBezTo>
                    <a:pt x="545" y="446"/>
                    <a:pt x="546" y="442"/>
                    <a:pt x="547" y="440"/>
                  </a:cubicBezTo>
                  <a:cubicBezTo>
                    <a:pt x="548" y="438"/>
                    <a:pt x="550" y="435"/>
                    <a:pt x="551" y="434"/>
                  </a:cubicBezTo>
                  <a:cubicBezTo>
                    <a:pt x="553" y="431"/>
                    <a:pt x="556" y="427"/>
                    <a:pt x="558" y="424"/>
                  </a:cubicBezTo>
                  <a:cubicBezTo>
                    <a:pt x="559" y="423"/>
                    <a:pt x="561" y="419"/>
                    <a:pt x="563" y="418"/>
                  </a:cubicBezTo>
                  <a:cubicBezTo>
                    <a:pt x="564" y="417"/>
                    <a:pt x="567" y="417"/>
                    <a:pt x="568" y="416"/>
                  </a:cubicBezTo>
                  <a:cubicBezTo>
                    <a:pt x="569" y="415"/>
                    <a:pt x="570" y="413"/>
                    <a:pt x="570" y="412"/>
                  </a:cubicBezTo>
                  <a:cubicBezTo>
                    <a:pt x="570" y="410"/>
                    <a:pt x="568" y="407"/>
                    <a:pt x="568" y="406"/>
                  </a:cubicBezTo>
                  <a:cubicBezTo>
                    <a:pt x="569" y="404"/>
                    <a:pt x="572" y="404"/>
                    <a:pt x="572" y="403"/>
                  </a:cubicBezTo>
                  <a:cubicBezTo>
                    <a:pt x="573" y="401"/>
                    <a:pt x="571" y="398"/>
                    <a:pt x="570" y="396"/>
                  </a:cubicBezTo>
                  <a:cubicBezTo>
                    <a:pt x="570" y="395"/>
                    <a:pt x="567" y="394"/>
                    <a:pt x="566" y="393"/>
                  </a:cubicBezTo>
                  <a:cubicBezTo>
                    <a:pt x="565" y="392"/>
                    <a:pt x="566" y="390"/>
                    <a:pt x="566" y="388"/>
                  </a:cubicBezTo>
                  <a:cubicBezTo>
                    <a:pt x="567" y="387"/>
                    <a:pt x="570" y="385"/>
                    <a:pt x="571" y="383"/>
                  </a:cubicBezTo>
                  <a:cubicBezTo>
                    <a:pt x="571" y="381"/>
                    <a:pt x="568" y="378"/>
                    <a:pt x="568" y="376"/>
                  </a:cubicBezTo>
                  <a:cubicBezTo>
                    <a:pt x="568" y="375"/>
                    <a:pt x="570" y="373"/>
                    <a:pt x="570" y="372"/>
                  </a:cubicBezTo>
                  <a:cubicBezTo>
                    <a:pt x="571" y="371"/>
                    <a:pt x="571" y="369"/>
                    <a:pt x="571" y="368"/>
                  </a:cubicBezTo>
                  <a:cubicBezTo>
                    <a:pt x="570" y="367"/>
                    <a:pt x="568" y="366"/>
                    <a:pt x="567" y="365"/>
                  </a:cubicBezTo>
                  <a:cubicBezTo>
                    <a:pt x="567" y="365"/>
                    <a:pt x="568" y="363"/>
                    <a:pt x="568" y="362"/>
                  </a:cubicBezTo>
                  <a:cubicBezTo>
                    <a:pt x="569" y="362"/>
                    <a:pt x="572" y="363"/>
                    <a:pt x="574" y="362"/>
                  </a:cubicBezTo>
                  <a:cubicBezTo>
                    <a:pt x="574" y="362"/>
                    <a:pt x="575" y="361"/>
                    <a:pt x="575" y="360"/>
                  </a:cubicBezTo>
                  <a:cubicBezTo>
                    <a:pt x="575" y="358"/>
                    <a:pt x="572" y="355"/>
                    <a:pt x="572" y="353"/>
                  </a:cubicBezTo>
                  <a:cubicBezTo>
                    <a:pt x="572" y="352"/>
                    <a:pt x="574" y="350"/>
                    <a:pt x="574" y="348"/>
                  </a:cubicBezTo>
                  <a:cubicBezTo>
                    <a:pt x="574" y="347"/>
                    <a:pt x="573" y="344"/>
                    <a:pt x="573" y="343"/>
                  </a:cubicBezTo>
                  <a:cubicBezTo>
                    <a:pt x="572" y="340"/>
                    <a:pt x="569" y="335"/>
                    <a:pt x="570" y="333"/>
                  </a:cubicBezTo>
                  <a:cubicBezTo>
                    <a:pt x="571" y="332"/>
                    <a:pt x="574" y="331"/>
                    <a:pt x="574" y="330"/>
                  </a:cubicBezTo>
                  <a:cubicBezTo>
                    <a:pt x="575" y="328"/>
                    <a:pt x="573" y="325"/>
                    <a:pt x="573" y="324"/>
                  </a:cubicBezTo>
                  <a:cubicBezTo>
                    <a:pt x="572" y="322"/>
                    <a:pt x="573" y="319"/>
                    <a:pt x="573" y="318"/>
                  </a:cubicBezTo>
                  <a:cubicBezTo>
                    <a:pt x="573" y="316"/>
                    <a:pt x="575" y="314"/>
                    <a:pt x="576" y="312"/>
                  </a:cubicBezTo>
                  <a:cubicBezTo>
                    <a:pt x="576" y="311"/>
                    <a:pt x="575" y="307"/>
                    <a:pt x="576" y="306"/>
                  </a:cubicBezTo>
                  <a:cubicBezTo>
                    <a:pt x="576" y="305"/>
                    <a:pt x="576" y="302"/>
                    <a:pt x="577" y="301"/>
                  </a:cubicBezTo>
                  <a:cubicBezTo>
                    <a:pt x="578" y="301"/>
                    <a:pt x="579" y="300"/>
                    <a:pt x="579" y="299"/>
                  </a:cubicBezTo>
                  <a:cubicBezTo>
                    <a:pt x="580" y="298"/>
                    <a:pt x="579" y="295"/>
                    <a:pt x="579" y="29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9" name="Freeform 58">
              <a:extLst>
                <a:ext uri="{FF2B5EF4-FFF2-40B4-BE49-F238E27FC236}">
                  <a16:creationId xmlns:a16="http://schemas.microsoft.com/office/drawing/2014/main" id="{38C31819-7FAA-4CE2-9588-8577B7F9024E}"/>
                </a:ext>
              </a:extLst>
            </p:cNvPr>
            <p:cNvSpPr>
              <a:spLocks/>
            </p:cNvSpPr>
            <p:nvPr/>
          </p:nvSpPr>
          <p:spPr bwMode="auto">
            <a:xfrm>
              <a:off x="4119561" y="2179640"/>
              <a:ext cx="712787" cy="339725"/>
            </a:xfrm>
            <a:custGeom>
              <a:avLst/>
              <a:gdLst>
                <a:gd name="T0" fmla="*/ 557 w 844"/>
                <a:gd name="T1" fmla="*/ 228 h 402"/>
                <a:gd name="T2" fmla="*/ 603 w 844"/>
                <a:gd name="T3" fmla="*/ 201 h 402"/>
                <a:gd name="T4" fmla="*/ 646 w 844"/>
                <a:gd name="T5" fmla="*/ 202 h 402"/>
                <a:gd name="T6" fmla="*/ 695 w 844"/>
                <a:gd name="T7" fmla="*/ 230 h 402"/>
                <a:gd name="T8" fmla="*/ 697 w 844"/>
                <a:gd name="T9" fmla="*/ 202 h 402"/>
                <a:gd name="T10" fmla="*/ 710 w 844"/>
                <a:gd name="T11" fmla="*/ 191 h 402"/>
                <a:gd name="T12" fmla="*/ 729 w 844"/>
                <a:gd name="T13" fmla="*/ 201 h 402"/>
                <a:gd name="T14" fmla="*/ 770 w 844"/>
                <a:gd name="T15" fmla="*/ 194 h 402"/>
                <a:gd name="T16" fmla="*/ 817 w 844"/>
                <a:gd name="T17" fmla="*/ 191 h 402"/>
                <a:gd name="T18" fmla="*/ 836 w 844"/>
                <a:gd name="T19" fmla="*/ 176 h 402"/>
                <a:gd name="T20" fmla="*/ 802 w 844"/>
                <a:gd name="T21" fmla="*/ 165 h 402"/>
                <a:gd name="T22" fmla="*/ 799 w 844"/>
                <a:gd name="T23" fmla="*/ 179 h 402"/>
                <a:gd name="T24" fmla="*/ 769 w 844"/>
                <a:gd name="T25" fmla="*/ 169 h 402"/>
                <a:gd name="T26" fmla="*/ 746 w 844"/>
                <a:gd name="T27" fmla="*/ 161 h 402"/>
                <a:gd name="T28" fmla="*/ 752 w 844"/>
                <a:gd name="T29" fmla="*/ 125 h 402"/>
                <a:gd name="T30" fmla="*/ 732 w 844"/>
                <a:gd name="T31" fmla="*/ 109 h 402"/>
                <a:gd name="T32" fmla="*/ 693 w 844"/>
                <a:gd name="T33" fmla="*/ 117 h 402"/>
                <a:gd name="T34" fmla="*/ 652 w 844"/>
                <a:gd name="T35" fmla="*/ 121 h 402"/>
                <a:gd name="T36" fmla="*/ 637 w 844"/>
                <a:gd name="T37" fmla="*/ 84 h 402"/>
                <a:gd name="T38" fmla="*/ 585 w 844"/>
                <a:gd name="T39" fmla="*/ 97 h 402"/>
                <a:gd name="T40" fmla="*/ 508 w 844"/>
                <a:gd name="T41" fmla="*/ 113 h 402"/>
                <a:gd name="T42" fmla="*/ 463 w 844"/>
                <a:gd name="T43" fmla="*/ 147 h 402"/>
                <a:gd name="T44" fmla="*/ 441 w 844"/>
                <a:gd name="T45" fmla="*/ 146 h 402"/>
                <a:gd name="T46" fmla="*/ 431 w 844"/>
                <a:gd name="T47" fmla="*/ 161 h 402"/>
                <a:gd name="T48" fmla="*/ 393 w 844"/>
                <a:gd name="T49" fmla="*/ 158 h 402"/>
                <a:gd name="T50" fmla="*/ 355 w 844"/>
                <a:gd name="T51" fmla="*/ 144 h 402"/>
                <a:gd name="T52" fmla="*/ 327 w 844"/>
                <a:gd name="T53" fmla="*/ 114 h 402"/>
                <a:gd name="T54" fmla="*/ 304 w 844"/>
                <a:gd name="T55" fmla="*/ 102 h 402"/>
                <a:gd name="T56" fmla="*/ 262 w 844"/>
                <a:gd name="T57" fmla="*/ 103 h 402"/>
                <a:gd name="T58" fmla="*/ 236 w 844"/>
                <a:gd name="T59" fmla="*/ 114 h 402"/>
                <a:gd name="T60" fmla="*/ 223 w 844"/>
                <a:gd name="T61" fmla="*/ 98 h 402"/>
                <a:gd name="T62" fmla="*/ 245 w 844"/>
                <a:gd name="T63" fmla="*/ 63 h 402"/>
                <a:gd name="T64" fmla="*/ 276 w 844"/>
                <a:gd name="T65" fmla="*/ 28 h 402"/>
                <a:gd name="T66" fmla="*/ 298 w 844"/>
                <a:gd name="T67" fmla="*/ 12 h 402"/>
                <a:gd name="T68" fmla="*/ 251 w 844"/>
                <a:gd name="T69" fmla="*/ 7 h 402"/>
                <a:gd name="T70" fmla="*/ 202 w 844"/>
                <a:gd name="T71" fmla="*/ 51 h 402"/>
                <a:gd name="T72" fmla="*/ 166 w 844"/>
                <a:gd name="T73" fmla="*/ 86 h 402"/>
                <a:gd name="T74" fmla="*/ 120 w 844"/>
                <a:gd name="T75" fmla="*/ 125 h 402"/>
                <a:gd name="T76" fmla="*/ 56 w 844"/>
                <a:gd name="T77" fmla="*/ 150 h 402"/>
                <a:gd name="T78" fmla="*/ 5 w 844"/>
                <a:gd name="T79" fmla="*/ 189 h 402"/>
                <a:gd name="T80" fmla="*/ 34 w 844"/>
                <a:gd name="T81" fmla="*/ 214 h 402"/>
                <a:gd name="T82" fmla="*/ 200 w 844"/>
                <a:gd name="T83" fmla="*/ 259 h 402"/>
                <a:gd name="T84" fmla="*/ 221 w 844"/>
                <a:gd name="T85" fmla="*/ 262 h 402"/>
                <a:gd name="T86" fmla="*/ 249 w 844"/>
                <a:gd name="T87" fmla="*/ 261 h 402"/>
                <a:gd name="T88" fmla="*/ 274 w 844"/>
                <a:gd name="T89" fmla="*/ 265 h 402"/>
                <a:gd name="T90" fmla="*/ 290 w 844"/>
                <a:gd name="T91" fmla="*/ 289 h 402"/>
                <a:gd name="T92" fmla="*/ 312 w 844"/>
                <a:gd name="T93" fmla="*/ 291 h 402"/>
                <a:gd name="T94" fmla="*/ 336 w 844"/>
                <a:gd name="T95" fmla="*/ 335 h 402"/>
                <a:gd name="T96" fmla="*/ 340 w 844"/>
                <a:gd name="T97" fmla="*/ 360 h 402"/>
                <a:gd name="T98" fmla="*/ 354 w 844"/>
                <a:gd name="T99" fmla="*/ 380 h 402"/>
                <a:gd name="T100" fmla="*/ 363 w 844"/>
                <a:gd name="T101" fmla="*/ 401 h 402"/>
                <a:gd name="T102" fmla="*/ 387 w 844"/>
                <a:gd name="T103" fmla="*/ 355 h 402"/>
                <a:gd name="T104" fmla="*/ 417 w 844"/>
                <a:gd name="T105" fmla="*/ 289 h 402"/>
                <a:gd name="T106" fmla="*/ 429 w 844"/>
                <a:gd name="T107" fmla="*/ 295 h 402"/>
                <a:gd name="T108" fmla="*/ 450 w 844"/>
                <a:gd name="T109" fmla="*/ 259 h 402"/>
                <a:gd name="T110" fmla="*/ 478 w 844"/>
                <a:gd name="T111" fmla="*/ 261 h 402"/>
                <a:gd name="T112" fmla="*/ 465 w 844"/>
                <a:gd name="T113" fmla="*/ 284 h 402"/>
                <a:gd name="T114" fmla="*/ 475 w 844"/>
                <a:gd name="T115" fmla="*/ 298 h 402"/>
                <a:gd name="T116" fmla="*/ 483 w 844"/>
                <a:gd name="T117" fmla="*/ 277 h 402"/>
                <a:gd name="T118" fmla="*/ 503 w 844"/>
                <a:gd name="T119" fmla="*/ 244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4" h="402">
                  <a:moveTo>
                    <a:pt x="525" y="232"/>
                  </a:moveTo>
                  <a:cubicBezTo>
                    <a:pt x="527" y="231"/>
                    <a:pt x="530" y="232"/>
                    <a:pt x="532" y="232"/>
                  </a:cubicBezTo>
                  <a:cubicBezTo>
                    <a:pt x="533" y="232"/>
                    <a:pt x="536" y="233"/>
                    <a:pt x="538" y="234"/>
                  </a:cubicBezTo>
                  <a:cubicBezTo>
                    <a:pt x="538" y="234"/>
                    <a:pt x="539" y="234"/>
                    <a:pt x="540" y="234"/>
                  </a:cubicBezTo>
                  <a:cubicBezTo>
                    <a:pt x="542" y="234"/>
                    <a:pt x="546" y="236"/>
                    <a:pt x="548" y="237"/>
                  </a:cubicBezTo>
                  <a:cubicBezTo>
                    <a:pt x="549" y="237"/>
                    <a:pt x="550" y="239"/>
                    <a:pt x="551" y="238"/>
                  </a:cubicBezTo>
                  <a:cubicBezTo>
                    <a:pt x="552" y="238"/>
                    <a:pt x="552" y="235"/>
                    <a:pt x="552" y="234"/>
                  </a:cubicBezTo>
                  <a:cubicBezTo>
                    <a:pt x="552" y="233"/>
                    <a:pt x="550" y="231"/>
                    <a:pt x="550" y="230"/>
                  </a:cubicBezTo>
                  <a:cubicBezTo>
                    <a:pt x="550" y="229"/>
                    <a:pt x="551" y="228"/>
                    <a:pt x="552" y="228"/>
                  </a:cubicBezTo>
                  <a:cubicBezTo>
                    <a:pt x="553" y="227"/>
                    <a:pt x="556" y="229"/>
                    <a:pt x="557" y="228"/>
                  </a:cubicBezTo>
                  <a:cubicBezTo>
                    <a:pt x="559" y="228"/>
                    <a:pt x="560" y="225"/>
                    <a:pt x="561" y="224"/>
                  </a:cubicBezTo>
                  <a:cubicBezTo>
                    <a:pt x="561" y="224"/>
                    <a:pt x="563" y="224"/>
                    <a:pt x="564" y="224"/>
                  </a:cubicBezTo>
                  <a:cubicBezTo>
                    <a:pt x="565" y="225"/>
                    <a:pt x="567" y="227"/>
                    <a:pt x="568" y="227"/>
                  </a:cubicBezTo>
                  <a:cubicBezTo>
                    <a:pt x="570" y="228"/>
                    <a:pt x="574" y="228"/>
                    <a:pt x="576" y="227"/>
                  </a:cubicBezTo>
                  <a:cubicBezTo>
                    <a:pt x="577" y="227"/>
                    <a:pt x="579" y="225"/>
                    <a:pt x="580" y="224"/>
                  </a:cubicBezTo>
                  <a:cubicBezTo>
                    <a:pt x="582" y="222"/>
                    <a:pt x="584" y="218"/>
                    <a:pt x="585" y="216"/>
                  </a:cubicBezTo>
                  <a:cubicBezTo>
                    <a:pt x="586" y="213"/>
                    <a:pt x="587" y="209"/>
                    <a:pt x="588" y="207"/>
                  </a:cubicBezTo>
                  <a:cubicBezTo>
                    <a:pt x="589" y="205"/>
                    <a:pt x="592" y="202"/>
                    <a:pt x="594" y="201"/>
                  </a:cubicBezTo>
                  <a:cubicBezTo>
                    <a:pt x="594" y="201"/>
                    <a:pt x="596" y="200"/>
                    <a:pt x="597" y="199"/>
                  </a:cubicBezTo>
                  <a:cubicBezTo>
                    <a:pt x="599" y="199"/>
                    <a:pt x="602" y="201"/>
                    <a:pt x="603" y="201"/>
                  </a:cubicBezTo>
                  <a:cubicBezTo>
                    <a:pt x="604" y="200"/>
                    <a:pt x="604" y="197"/>
                    <a:pt x="605" y="197"/>
                  </a:cubicBezTo>
                  <a:cubicBezTo>
                    <a:pt x="605" y="196"/>
                    <a:pt x="607" y="196"/>
                    <a:pt x="608" y="197"/>
                  </a:cubicBezTo>
                  <a:cubicBezTo>
                    <a:pt x="609" y="197"/>
                    <a:pt x="610" y="200"/>
                    <a:pt x="610" y="200"/>
                  </a:cubicBezTo>
                  <a:cubicBezTo>
                    <a:pt x="611" y="200"/>
                    <a:pt x="613" y="197"/>
                    <a:pt x="613" y="197"/>
                  </a:cubicBezTo>
                  <a:cubicBezTo>
                    <a:pt x="615" y="197"/>
                    <a:pt x="617" y="197"/>
                    <a:pt x="618" y="198"/>
                  </a:cubicBezTo>
                  <a:cubicBezTo>
                    <a:pt x="620" y="198"/>
                    <a:pt x="622" y="202"/>
                    <a:pt x="624" y="202"/>
                  </a:cubicBezTo>
                  <a:cubicBezTo>
                    <a:pt x="626" y="202"/>
                    <a:pt x="628" y="200"/>
                    <a:pt x="630" y="200"/>
                  </a:cubicBezTo>
                  <a:cubicBezTo>
                    <a:pt x="631" y="201"/>
                    <a:pt x="633" y="202"/>
                    <a:pt x="634" y="202"/>
                  </a:cubicBezTo>
                  <a:cubicBezTo>
                    <a:pt x="635" y="202"/>
                    <a:pt x="636" y="201"/>
                    <a:pt x="637" y="201"/>
                  </a:cubicBezTo>
                  <a:cubicBezTo>
                    <a:pt x="639" y="201"/>
                    <a:pt x="644" y="202"/>
                    <a:pt x="646" y="202"/>
                  </a:cubicBezTo>
                  <a:cubicBezTo>
                    <a:pt x="648" y="203"/>
                    <a:pt x="653" y="203"/>
                    <a:pt x="655" y="203"/>
                  </a:cubicBezTo>
                  <a:cubicBezTo>
                    <a:pt x="656" y="204"/>
                    <a:pt x="659" y="205"/>
                    <a:pt x="660" y="206"/>
                  </a:cubicBezTo>
                  <a:cubicBezTo>
                    <a:pt x="662" y="207"/>
                    <a:pt x="666" y="211"/>
                    <a:pt x="668" y="212"/>
                  </a:cubicBezTo>
                  <a:cubicBezTo>
                    <a:pt x="669" y="213"/>
                    <a:pt x="672" y="216"/>
                    <a:pt x="673" y="217"/>
                  </a:cubicBezTo>
                  <a:cubicBezTo>
                    <a:pt x="674" y="218"/>
                    <a:pt x="678" y="219"/>
                    <a:pt x="679" y="220"/>
                  </a:cubicBezTo>
                  <a:cubicBezTo>
                    <a:pt x="680" y="220"/>
                    <a:pt x="682" y="222"/>
                    <a:pt x="683" y="223"/>
                  </a:cubicBezTo>
                  <a:cubicBezTo>
                    <a:pt x="684" y="223"/>
                    <a:pt x="685" y="225"/>
                    <a:pt x="686" y="226"/>
                  </a:cubicBezTo>
                  <a:cubicBezTo>
                    <a:pt x="687" y="226"/>
                    <a:pt x="688" y="226"/>
                    <a:pt x="689" y="226"/>
                  </a:cubicBezTo>
                  <a:cubicBezTo>
                    <a:pt x="689" y="227"/>
                    <a:pt x="691" y="228"/>
                    <a:pt x="691" y="228"/>
                  </a:cubicBezTo>
                  <a:cubicBezTo>
                    <a:pt x="692" y="228"/>
                    <a:pt x="694" y="230"/>
                    <a:pt x="695" y="230"/>
                  </a:cubicBezTo>
                  <a:cubicBezTo>
                    <a:pt x="696" y="229"/>
                    <a:pt x="698" y="227"/>
                    <a:pt x="698" y="226"/>
                  </a:cubicBezTo>
                  <a:cubicBezTo>
                    <a:pt x="699" y="225"/>
                    <a:pt x="698" y="223"/>
                    <a:pt x="697" y="222"/>
                  </a:cubicBezTo>
                  <a:cubicBezTo>
                    <a:pt x="697" y="221"/>
                    <a:pt x="695" y="220"/>
                    <a:pt x="695" y="220"/>
                  </a:cubicBezTo>
                  <a:cubicBezTo>
                    <a:pt x="695" y="219"/>
                    <a:pt x="694" y="218"/>
                    <a:pt x="694" y="218"/>
                  </a:cubicBezTo>
                  <a:cubicBezTo>
                    <a:pt x="694" y="217"/>
                    <a:pt x="697" y="215"/>
                    <a:pt x="697" y="214"/>
                  </a:cubicBezTo>
                  <a:cubicBezTo>
                    <a:pt x="697" y="214"/>
                    <a:pt x="695" y="212"/>
                    <a:pt x="695" y="212"/>
                  </a:cubicBezTo>
                  <a:cubicBezTo>
                    <a:pt x="694" y="212"/>
                    <a:pt x="692" y="212"/>
                    <a:pt x="692" y="211"/>
                  </a:cubicBezTo>
                  <a:cubicBezTo>
                    <a:pt x="692" y="210"/>
                    <a:pt x="692" y="208"/>
                    <a:pt x="692" y="208"/>
                  </a:cubicBezTo>
                  <a:cubicBezTo>
                    <a:pt x="693" y="207"/>
                    <a:pt x="695" y="207"/>
                    <a:pt x="696" y="206"/>
                  </a:cubicBezTo>
                  <a:cubicBezTo>
                    <a:pt x="697" y="206"/>
                    <a:pt x="697" y="203"/>
                    <a:pt x="697" y="202"/>
                  </a:cubicBezTo>
                  <a:cubicBezTo>
                    <a:pt x="697" y="201"/>
                    <a:pt x="696" y="199"/>
                    <a:pt x="696" y="199"/>
                  </a:cubicBezTo>
                  <a:cubicBezTo>
                    <a:pt x="695" y="198"/>
                    <a:pt x="695" y="196"/>
                    <a:pt x="695" y="195"/>
                  </a:cubicBezTo>
                  <a:cubicBezTo>
                    <a:pt x="695" y="194"/>
                    <a:pt x="695" y="192"/>
                    <a:pt x="696" y="191"/>
                  </a:cubicBezTo>
                  <a:cubicBezTo>
                    <a:pt x="696" y="190"/>
                    <a:pt x="697" y="190"/>
                    <a:pt x="698" y="190"/>
                  </a:cubicBezTo>
                  <a:cubicBezTo>
                    <a:pt x="699" y="190"/>
                    <a:pt x="700" y="189"/>
                    <a:pt x="700" y="190"/>
                  </a:cubicBezTo>
                  <a:cubicBezTo>
                    <a:pt x="701" y="190"/>
                    <a:pt x="703" y="191"/>
                    <a:pt x="704" y="192"/>
                  </a:cubicBezTo>
                  <a:cubicBezTo>
                    <a:pt x="704" y="193"/>
                    <a:pt x="703" y="195"/>
                    <a:pt x="704" y="195"/>
                  </a:cubicBezTo>
                  <a:cubicBezTo>
                    <a:pt x="704" y="195"/>
                    <a:pt x="705" y="195"/>
                    <a:pt x="706" y="194"/>
                  </a:cubicBezTo>
                  <a:cubicBezTo>
                    <a:pt x="706" y="194"/>
                    <a:pt x="708" y="192"/>
                    <a:pt x="709" y="192"/>
                  </a:cubicBezTo>
                  <a:cubicBezTo>
                    <a:pt x="709" y="191"/>
                    <a:pt x="709" y="191"/>
                    <a:pt x="710" y="191"/>
                  </a:cubicBezTo>
                  <a:cubicBezTo>
                    <a:pt x="711" y="190"/>
                    <a:pt x="714" y="191"/>
                    <a:pt x="715" y="193"/>
                  </a:cubicBezTo>
                  <a:cubicBezTo>
                    <a:pt x="716" y="193"/>
                    <a:pt x="716" y="196"/>
                    <a:pt x="716" y="197"/>
                  </a:cubicBezTo>
                  <a:cubicBezTo>
                    <a:pt x="716" y="198"/>
                    <a:pt x="714" y="200"/>
                    <a:pt x="715" y="201"/>
                  </a:cubicBezTo>
                  <a:cubicBezTo>
                    <a:pt x="715" y="202"/>
                    <a:pt x="716" y="203"/>
                    <a:pt x="716" y="203"/>
                  </a:cubicBezTo>
                  <a:cubicBezTo>
                    <a:pt x="717" y="203"/>
                    <a:pt x="719" y="203"/>
                    <a:pt x="719" y="202"/>
                  </a:cubicBezTo>
                  <a:cubicBezTo>
                    <a:pt x="720" y="201"/>
                    <a:pt x="719" y="198"/>
                    <a:pt x="719" y="198"/>
                  </a:cubicBezTo>
                  <a:cubicBezTo>
                    <a:pt x="720" y="197"/>
                    <a:pt x="721" y="198"/>
                    <a:pt x="721" y="198"/>
                  </a:cubicBezTo>
                  <a:cubicBezTo>
                    <a:pt x="722" y="198"/>
                    <a:pt x="723" y="200"/>
                    <a:pt x="724" y="200"/>
                  </a:cubicBezTo>
                  <a:cubicBezTo>
                    <a:pt x="725" y="201"/>
                    <a:pt x="726" y="199"/>
                    <a:pt x="727" y="199"/>
                  </a:cubicBezTo>
                  <a:cubicBezTo>
                    <a:pt x="728" y="199"/>
                    <a:pt x="729" y="200"/>
                    <a:pt x="729" y="201"/>
                  </a:cubicBezTo>
                  <a:cubicBezTo>
                    <a:pt x="730" y="202"/>
                    <a:pt x="730" y="205"/>
                    <a:pt x="731" y="206"/>
                  </a:cubicBezTo>
                  <a:cubicBezTo>
                    <a:pt x="732" y="206"/>
                    <a:pt x="734" y="207"/>
                    <a:pt x="735" y="207"/>
                  </a:cubicBezTo>
                  <a:cubicBezTo>
                    <a:pt x="735" y="207"/>
                    <a:pt x="737" y="205"/>
                    <a:pt x="737" y="204"/>
                  </a:cubicBezTo>
                  <a:cubicBezTo>
                    <a:pt x="738" y="203"/>
                    <a:pt x="740" y="200"/>
                    <a:pt x="741" y="200"/>
                  </a:cubicBezTo>
                  <a:cubicBezTo>
                    <a:pt x="742" y="199"/>
                    <a:pt x="744" y="200"/>
                    <a:pt x="745" y="200"/>
                  </a:cubicBezTo>
                  <a:cubicBezTo>
                    <a:pt x="746" y="199"/>
                    <a:pt x="748" y="198"/>
                    <a:pt x="750" y="198"/>
                  </a:cubicBezTo>
                  <a:cubicBezTo>
                    <a:pt x="751" y="198"/>
                    <a:pt x="753" y="196"/>
                    <a:pt x="755" y="196"/>
                  </a:cubicBezTo>
                  <a:cubicBezTo>
                    <a:pt x="756" y="196"/>
                    <a:pt x="758" y="197"/>
                    <a:pt x="759" y="197"/>
                  </a:cubicBezTo>
                  <a:cubicBezTo>
                    <a:pt x="760" y="196"/>
                    <a:pt x="763" y="193"/>
                    <a:pt x="764" y="193"/>
                  </a:cubicBezTo>
                  <a:cubicBezTo>
                    <a:pt x="766" y="192"/>
                    <a:pt x="769" y="193"/>
                    <a:pt x="770" y="194"/>
                  </a:cubicBezTo>
                  <a:cubicBezTo>
                    <a:pt x="772" y="194"/>
                    <a:pt x="775" y="194"/>
                    <a:pt x="776" y="194"/>
                  </a:cubicBezTo>
                  <a:cubicBezTo>
                    <a:pt x="778" y="193"/>
                    <a:pt x="780" y="192"/>
                    <a:pt x="781" y="191"/>
                  </a:cubicBezTo>
                  <a:cubicBezTo>
                    <a:pt x="782" y="191"/>
                    <a:pt x="784" y="191"/>
                    <a:pt x="785" y="191"/>
                  </a:cubicBezTo>
                  <a:cubicBezTo>
                    <a:pt x="787" y="191"/>
                    <a:pt x="789" y="192"/>
                    <a:pt x="791" y="192"/>
                  </a:cubicBezTo>
                  <a:cubicBezTo>
                    <a:pt x="791" y="192"/>
                    <a:pt x="793" y="190"/>
                    <a:pt x="793" y="190"/>
                  </a:cubicBezTo>
                  <a:cubicBezTo>
                    <a:pt x="794" y="190"/>
                    <a:pt x="795" y="191"/>
                    <a:pt x="796" y="191"/>
                  </a:cubicBezTo>
                  <a:cubicBezTo>
                    <a:pt x="797" y="192"/>
                    <a:pt x="797" y="194"/>
                    <a:pt x="798" y="194"/>
                  </a:cubicBezTo>
                  <a:cubicBezTo>
                    <a:pt x="800" y="195"/>
                    <a:pt x="802" y="192"/>
                    <a:pt x="804" y="192"/>
                  </a:cubicBezTo>
                  <a:cubicBezTo>
                    <a:pt x="805" y="192"/>
                    <a:pt x="808" y="194"/>
                    <a:pt x="810" y="194"/>
                  </a:cubicBezTo>
                  <a:cubicBezTo>
                    <a:pt x="812" y="194"/>
                    <a:pt x="815" y="192"/>
                    <a:pt x="817" y="191"/>
                  </a:cubicBezTo>
                  <a:cubicBezTo>
                    <a:pt x="817" y="191"/>
                    <a:pt x="818" y="189"/>
                    <a:pt x="819" y="189"/>
                  </a:cubicBezTo>
                  <a:cubicBezTo>
                    <a:pt x="820" y="188"/>
                    <a:pt x="823" y="189"/>
                    <a:pt x="824" y="189"/>
                  </a:cubicBezTo>
                  <a:cubicBezTo>
                    <a:pt x="825" y="190"/>
                    <a:pt x="826" y="192"/>
                    <a:pt x="827" y="193"/>
                  </a:cubicBezTo>
                  <a:cubicBezTo>
                    <a:pt x="828" y="193"/>
                    <a:pt x="831" y="194"/>
                    <a:pt x="833" y="194"/>
                  </a:cubicBezTo>
                  <a:cubicBezTo>
                    <a:pt x="834" y="193"/>
                    <a:pt x="837" y="191"/>
                    <a:pt x="838" y="190"/>
                  </a:cubicBezTo>
                  <a:cubicBezTo>
                    <a:pt x="839" y="189"/>
                    <a:pt x="840" y="187"/>
                    <a:pt x="841" y="186"/>
                  </a:cubicBezTo>
                  <a:cubicBezTo>
                    <a:pt x="842" y="185"/>
                    <a:pt x="843" y="183"/>
                    <a:pt x="843" y="182"/>
                  </a:cubicBezTo>
                  <a:cubicBezTo>
                    <a:pt x="844" y="181"/>
                    <a:pt x="843" y="179"/>
                    <a:pt x="842" y="178"/>
                  </a:cubicBezTo>
                  <a:cubicBezTo>
                    <a:pt x="842" y="177"/>
                    <a:pt x="841" y="176"/>
                    <a:pt x="840" y="176"/>
                  </a:cubicBezTo>
                  <a:cubicBezTo>
                    <a:pt x="839" y="175"/>
                    <a:pt x="837" y="176"/>
                    <a:pt x="836" y="176"/>
                  </a:cubicBezTo>
                  <a:cubicBezTo>
                    <a:pt x="835" y="175"/>
                    <a:pt x="834" y="173"/>
                    <a:pt x="834" y="173"/>
                  </a:cubicBezTo>
                  <a:cubicBezTo>
                    <a:pt x="834" y="173"/>
                    <a:pt x="832" y="170"/>
                    <a:pt x="831" y="169"/>
                  </a:cubicBezTo>
                  <a:cubicBezTo>
                    <a:pt x="831" y="168"/>
                    <a:pt x="829" y="167"/>
                    <a:pt x="829" y="166"/>
                  </a:cubicBezTo>
                  <a:cubicBezTo>
                    <a:pt x="828" y="166"/>
                    <a:pt x="827" y="163"/>
                    <a:pt x="826" y="162"/>
                  </a:cubicBezTo>
                  <a:cubicBezTo>
                    <a:pt x="825" y="162"/>
                    <a:pt x="822" y="161"/>
                    <a:pt x="821" y="161"/>
                  </a:cubicBezTo>
                  <a:cubicBezTo>
                    <a:pt x="819" y="161"/>
                    <a:pt x="815" y="162"/>
                    <a:pt x="814" y="162"/>
                  </a:cubicBezTo>
                  <a:cubicBezTo>
                    <a:pt x="813" y="162"/>
                    <a:pt x="811" y="162"/>
                    <a:pt x="810" y="163"/>
                  </a:cubicBezTo>
                  <a:cubicBezTo>
                    <a:pt x="809" y="163"/>
                    <a:pt x="809" y="165"/>
                    <a:pt x="808" y="165"/>
                  </a:cubicBezTo>
                  <a:cubicBezTo>
                    <a:pt x="807" y="166"/>
                    <a:pt x="806" y="166"/>
                    <a:pt x="805" y="166"/>
                  </a:cubicBezTo>
                  <a:cubicBezTo>
                    <a:pt x="805" y="166"/>
                    <a:pt x="803" y="165"/>
                    <a:pt x="802" y="165"/>
                  </a:cubicBezTo>
                  <a:cubicBezTo>
                    <a:pt x="802" y="164"/>
                    <a:pt x="800" y="163"/>
                    <a:pt x="799" y="163"/>
                  </a:cubicBezTo>
                  <a:cubicBezTo>
                    <a:pt x="799" y="163"/>
                    <a:pt x="798" y="165"/>
                    <a:pt x="798" y="166"/>
                  </a:cubicBezTo>
                  <a:cubicBezTo>
                    <a:pt x="798" y="167"/>
                    <a:pt x="798" y="168"/>
                    <a:pt x="798" y="168"/>
                  </a:cubicBezTo>
                  <a:cubicBezTo>
                    <a:pt x="799" y="169"/>
                    <a:pt x="801" y="171"/>
                    <a:pt x="802" y="172"/>
                  </a:cubicBezTo>
                  <a:cubicBezTo>
                    <a:pt x="803" y="172"/>
                    <a:pt x="804" y="172"/>
                    <a:pt x="804" y="173"/>
                  </a:cubicBezTo>
                  <a:cubicBezTo>
                    <a:pt x="805" y="173"/>
                    <a:pt x="806" y="174"/>
                    <a:pt x="807" y="175"/>
                  </a:cubicBezTo>
                  <a:cubicBezTo>
                    <a:pt x="807" y="176"/>
                    <a:pt x="807" y="178"/>
                    <a:pt x="807" y="180"/>
                  </a:cubicBezTo>
                  <a:cubicBezTo>
                    <a:pt x="807" y="180"/>
                    <a:pt x="806" y="182"/>
                    <a:pt x="805" y="183"/>
                  </a:cubicBezTo>
                  <a:cubicBezTo>
                    <a:pt x="804" y="183"/>
                    <a:pt x="802" y="182"/>
                    <a:pt x="801" y="182"/>
                  </a:cubicBezTo>
                  <a:cubicBezTo>
                    <a:pt x="800" y="181"/>
                    <a:pt x="800" y="179"/>
                    <a:pt x="799" y="179"/>
                  </a:cubicBezTo>
                  <a:cubicBezTo>
                    <a:pt x="799" y="179"/>
                    <a:pt x="798" y="180"/>
                    <a:pt x="797" y="180"/>
                  </a:cubicBezTo>
                  <a:cubicBezTo>
                    <a:pt x="797" y="181"/>
                    <a:pt x="797" y="183"/>
                    <a:pt x="797" y="183"/>
                  </a:cubicBezTo>
                  <a:cubicBezTo>
                    <a:pt x="796" y="184"/>
                    <a:pt x="795" y="185"/>
                    <a:pt x="794" y="185"/>
                  </a:cubicBezTo>
                  <a:cubicBezTo>
                    <a:pt x="793" y="185"/>
                    <a:pt x="791" y="184"/>
                    <a:pt x="790" y="184"/>
                  </a:cubicBezTo>
                  <a:cubicBezTo>
                    <a:pt x="789" y="183"/>
                    <a:pt x="788" y="181"/>
                    <a:pt x="787" y="181"/>
                  </a:cubicBezTo>
                  <a:cubicBezTo>
                    <a:pt x="785" y="180"/>
                    <a:pt x="783" y="181"/>
                    <a:pt x="781" y="180"/>
                  </a:cubicBezTo>
                  <a:cubicBezTo>
                    <a:pt x="780" y="180"/>
                    <a:pt x="777" y="179"/>
                    <a:pt x="776" y="179"/>
                  </a:cubicBezTo>
                  <a:cubicBezTo>
                    <a:pt x="775" y="178"/>
                    <a:pt x="773" y="175"/>
                    <a:pt x="772" y="174"/>
                  </a:cubicBezTo>
                  <a:cubicBezTo>
                    <a:pt x="771" y="174"/>
                    <a:pt x="769" y="173"/>
                    <a:pt x="769" y="172"/>
                  </a:cubicBezTo>
                  <a:cubicBezTo>
                    <a:pt x="768" y="171"/>
                    <a:pt x="768" y="170"/>
                    <a:pt x="769" y="169"/>
                  </a:cubicBezTo>
                  <a:cubicBezTo>
                    <a:pt x="769" y="168"/>
                    <a:pt x="772" y="167"/>
                    <a:pt x="772" y="166"/>
                  </a:cubicBezTo>
                  <a:cubicBezTo>
                    <a:pt x="772" y="166"/>
                    <a:pt x="772" y="164"/>
                    <a:pt x="771" y="163"/>
                  </a:cubicBezTo>
                  <a:cubicBezTo>
                    <a:pt x="770" y="163"/>
                    <a:pt x="768" y="162"/>
                    <a:pt x="767" y="162"/>
                  </a:cubicBezTo>
                  <a:cubicBezTo>
                    <a:pt x="766" y="162"/>
                    <a:pt x="763" y="163"/>
                    <a:pt x="762" y="163"/>
                  </a:cubicBezTo>
                  <a:cubicBezTo>
                    <a:pt x="762" y="162"/>
                    <a:pt x="761" y="161"/>
                    <a:pt x="760" y="160"/>
                  </a:cubicBezTo>
                  <a:cubicBezTo>
                    <a:pt x="760" y="160"/>
                    <a:pt x="759" y="158"/>
                    <a:pt x="759" y="158"/>
                  </a:cubicBezTo>
                  <a:cubicBezTo>
                    <a:pt x="757" y="157"/>
                    <a:pt x="754" y="157"/>
                    <a:pt x="753" y="158"/>
                  </a:cubicBezTo>
                  <a:cubicBezTo>
                    <a:pt x="752" y="158"/>
                    <a:pt x="752" y="160"/>
                    <a:pt x="752" y="161"/>
                  </a:cubicBezTo>
                  <a:cubicBezTo>
                    <a:pt x="751" y="161"/>
                    <a:pt x="749" y="162"/>
                    <a:pt x="748" y="162"/>
                  </a:cubicBezTo>
                  <a:cubicBezTo>
                    <a:pt x="747" y="162"/>
                    <a:pt x="746" y="162"/>
                    <a:pt x="746" y="161"/>
                  </a:cubicBezTo>
                  <a:cubicBezTo>
                    <a:pt x="745" y="160"/>
                    <a:pt x="744" y="158"/>
                    <a:pt x="744" y="157"/>
                  </a:cubicBezTo>
                  <a:cubicBezTo>
                    <a:pt x="744" y="156"/>
                    <a:pt x="745" y="153"/>
                    <a:pt x="746" y="152"/>
                  </a:cubicBezTo>
                  <a:cubicBezTo>
                    <a:pt x="746" y="152"/>
                    <a:pt x="748" y="151"/>
                    <a:pt x="749" y="150"/>
                  </a:cubicBezTo>
                  <a:cubicBezTo>
                    <a:pt x="750" y="150"/>
                    <a:pt x="752" y="150"/>
                    <a:pt x="753" y="150"/>
                  </a:cubicBezTo>
                  <a:cubicBezTo>
                    <a:pt x="753" y="150"/>
                    <a:pt x="755" y="149"/>
                    <a:pt x="755" y="149"/>
                  </a:cubicBezTo>
                  <a:cubicBezTo>
                    <a:pt x="756" y="148"/>
                    <a:pt x="758" y="147"/>
                    <a:pt x="759" y="146"/>
                  </a:cubicBezTo>
                  <a:cubicBezTo>
                    <a:pt x="759" y="145"/>
                    <a:pt x="758" y="142"/>
                    <a:pt x="757" y="140"/>
                  </a:cubicBezTo>
                  <a:cubicBezTo>
                    <a:pt x="757" y="138"/>
                    <a:pt x="756" y="135"/>
                    <a:pt x="755" y="133"/>
                  </a:cubicBezTo>
                  <a:cubicBezTo>
                    <a:pt x="755" y="132"/>
                    <a:pt x="755" y="129"/>
                    <a:pt x="754" y="128"/>
                  </a:cubicBezTo>
                  <a:cubicBezTo>
                    <a:pt x="754" y="127"/>
                    <a:pt x="752" y="126"/>
                    <a:pt x="752" y="125"/>
                  </a:cubicBezTo>
                  <a:cubicBezTo>
                    <a:pt x="751" y="124"/>
                    <a:pt x="749" y="121"/>
                    <a:pt x="749" y="119"/>
                  </a:cubicBezTo>
                  <a:cubicBezTo>
                    <a:pt x="749" y="118"/>
                    <a:pt x="751" y="115"/>
                    <a:pt x="752" y="114"/>
                  </a:cubicBezTo>
                  <a:cubicBezTo>
                    <a:pt x="752" y="113"/>
                    <a:pt x="751" y="108"/>
                    <a:pt x="751" y="108"/>
                  </a:cubicBezTo>
                  <a:cubicBezTo>
                    <a:pt x="751" y="108"/>
                    <a:pt x="751" y="103"/>
                    <a:pt x="751" y="102"/>
                  </a:cubicBezTo>
                  <a:cubicBezTo>
                    <a:pt x="750" y="101"/>
                    <a:pt x="749" y="99"/>
                    <a:pt x="749" y="99"/>
                  </a:cubicBezTo>
                  <a:cubicBezTo>
                    <a:pt x="747" y="98"/>
                    <a:pt x="745" y="101"/>
                    <a:pt x="744" y="101"/>
                  </a:cubicBezTo>
                  <a:cubicBezTo>
                    <a:pt x="743" y="100"/>
                    <a:pt x="742" y="98"/>
                    <a:pt x="741" y="97"/>
                  </a:cubicBezTo>
                  <a:cubicBezTo>
                    <a:pt x="740" y="97"/>
                    <a:pt x="739" y="99"/>
                    <a:pt x="738" y="99"/>
                  </a:cubicBezTo>
                  <a:cubicBezTo>
                    <a:pt x="737" y="100"/>
                    <a:pt x="736" y="102"/>
                    <a:pt x="735" y="103"/>
                  </a:cubicBezTo>
                  <a:cubicBezTo>
                    <a:pt x="734" y="104"/>
                    <a:pt x="733" y="109"/>
                    <a:pt x="732" y="109"/>
                  </a:cubicBezTo>
                  <a:cubicBezTo>
                    <a:pt x="730" y="109"/>
                    <a:pt x="729" y="107"/>
                    <a:pt x="727" y="106"/>
                  </a:cubicBezTo>
                  <a:cubicBezTo>
                    <a:pt x="726" y="106"/>
                    <a:pt x="724" y="105"/>
                    <a:pt x="722" y="105"/>
                  </a:cubicBezTo>
                  <a:cubicBezTo>
                    <a:pt x="721" y="105"/>
                    <a:pt x="719" y="108"/>
                    <a:pt x="718" y="109"/>
                  </a:cubicBezTo>
                  <a:cubicBezTo>
                    <a:pt x="717" y="109"/>
                    <a:pt x="715" y="108"/>
                    <a:pt x="715" y="108"/>
                  </a:cubicBezTo>
                  <a:cubicBezTo>
                    <a:pt x="713" y="109"/>
                    <a:pt x="711" y="112"/>
                    <a:pt x="711" y="113"/>
                  </a:cubicBezTo>
                  <a:cubicBezTo>
                    <a:pt x="710" y="114"/>
                    <a:pt x="710" y="118"/>
                    <a:pt x="709" y="119"/>
                  </a:cubicBezTo>
                  <a:cubicBezTo>
                    <a:pt x="708" y="120"/>
                    <a:pt x="706" y="121"/>
                    <a:pt x="705" y="122"/>
                  </a:cubicBezTo>
                  <a:cubicBezTo>
                    <a:pt x="704" y="122"/>
                    <a:pt x="703" y="125"/>
                    <a:pt x="702" y="126"/>
                  </a:cubicBezTo>
                  <a:cubicBezTo>
                    <a:pt x="701" y="126"/>
                    <a:pt x="699" y="124"/>
                    <a:pt x="698" y="124"/>
                  </a:cubicBezTo>
                  <a:cubicBezTo>
                    <a:pt x="696" y="122"/>
                    <a:pt x="694" y="118"/>
                    <a:pt x="693" y="117"/>
                  </a:cubicBezTo>
                  <a:cubicBezTo>
                    <a:pt x="691" y="117"/>
                    <a:pt x="689" y="116"/>
                    <a:pt x="687" y="116"/>
                  </a:cubicBezTo>
                  <a:cubicBezTo>
                    <a:pt x="686" y="116"/>
                    <a:pt x="683" y="116"/>
                    <a:pt x="682" y="117"/>
                  </a:cubicBezTo>
                  <a:cubicBezTo>
                    <a:pt x="681" y="117"/>
                    <a:pt x="679" y="119"/>
                    <a:pt x="678" y="120"/>
                  </a:cubicBezTo>
                  <a:cubicBezTo>
                    <a:pt x="677" y="121"/>
                    <a:pt x="674" y="123"/>
                    <a:pt x="674" y="123"/>
                  </a:cubicBezTo>
                  <a:cubicBezTo>
                    <a:pt x="674" y="123"/>
                    <a:pt x="671" y="126"/>
                    <a:pt x="670" y="126"/>
                  </a:cubicBezTo>
                  <a:cubicBezTo>
                    <a:pt x="669" y="127"/>
                    <a:pt x="667" y="126"/>
                    <a:pt x="666" y="125"/>
                  </a:cubicBezTo>
                  <a:cubicBezTo>
                    <a:pt x="665" y="125"/>
                    <a:pt x="663" y="122"/>
                    <a:pt x="662" y="122"/>
                  </a:cubicBezTo>
                  <a:cubicBezTo>
                    <a:pt x="661" y="122"/>
                    <a:pt x="660" y="124"/>
                    <a:pt x="659" y="124"/>
                  </a:cubicBezTo>
                  <a:cubicBezTo>
                    <a:pt x="658" y="125"/>
                    <a:pt x="656" y="123"/>
                    <a:pt x="655" y="123"/>
                  </a:cubicBezTo>
                  <a:cubicBezTo>
                    <a:pt x="654" y="122"/>
                    <a:pt x="653" y="120"/>
                    <a:pt x="652" y="121"/>
                  </a:cubicBezTo>
                  <a:cubicBezTo>
                    <a:pt x="651" y="121"/>
                    <a:pt x="651" y="123"/>
                    <a:pt x="650" y="123"/>
                  </a:cubicBezTo>
                  <a:cubicBezTo>
                    <a:pt x="649" y="124"/>
                    <a:pt x="646" y="125"/>
                    <a:pt x="645" y="124"/>
                  </a:cubicBezTo>
                  <a:cubicBezTo>
                    <a:pt x="643" y="124"/>
                    <a:pt x="642" y="123"/>
                    <a:pt x="641" y="122"/>
                  </a:cubicBezTo>
                  <a:cubicBezTo>
                    <a:pt x="640" y="121"/>
                    <a:pt x="638" y="119"/>
                    <a:pt x="638" y="118"/>
                  </a:cubicBezTo>
                  <a:cubicBezTo>
                    <a:pt x="638" y="117"/>
                    <a:pt x="639" y="115"/>
                    <a:pt x="640" y="114"/>
                  </a:cubicBezTo>
                  <a:cubicBezTo>
                    <a:pt x="640" y="112"/>
                    <a:pt x="642" y="110"/>
                    <a:pt x="642" y="109"/>
                  </a:cubicBezTo>
                  <a:cubicBezTo>
                    <a:pt x="641" y="108"/>
                    <a:pt x="639" y="106"/>
                    <a:pt x="639" y="105"/>
                  </a:cubicBezTo>
                  <a:cubicBezTo>
                    <a:pt x="638" y="103"/>
                    <a:pt x="636" y="100"/>
                    <a:pt x="636" y="98"/>
                  </a:cubicBezTo>
                  <a:cubicBezTo>
                    <a:pt x="636" y="96"/>
                    <a:pt x="638" y="93"/>
                    <a:pt x="638" y="91"/>
                  </a:cubicBezTo>
                  <a:cubicBezTo>
                    <a:pt x="638" y="89"/>
                    <a:pt x="637" y="86"/>
                    <a:pt x="637" y="84"/>
                  </a:cubicBezTo>
                  <a:cubicBezTo>
                    <a:pt x="638" y="83"/>
                    <a:pt x="640" y="80"/>
                    <a:pt x="640" y="79"/>
                  </a:cubicBezTo>
                  <a:cubicBezTo>
                    <a:pt x="641" y="78"/>
                    <a:pt x="644" y="76"/>
                    <a:pt x="644" y="75"/>
                  </a:cubicBezTo>
                  <a:cubicBezTo>
                    <a:pt x="643" y="73"/>
                    <a:pt x="639" y="71"/>
                    <a:pt x="638" y="72"/>
                  </a:cubicBezTo>
                  <a:cubicBezTo>
                    <a:pt x="636" y="72"/>
                    <a:pt x="635" y="75"/>
                    <a:pt x="634" y="75"/>
                  </a:cubicBezTo>
                  <a:cubicBezTo>
                    <a:pt x="632" y="76"/>
                    <a:pt x="629" y="77"/>
                    <a:pt x="627" y="78"/>
                  </a:cubicBezTo>
                  <a:cubicBezTo>
                    <a:pt x="625" y="78"/>
                    <a:pt x="620" y="77"/>
                    <a:pt x="617" y="77"/>
                  </a:cubicBezTo>
                  <a:cubicBezTo>
                    <a:pt x="615" y="78"/>
                    <a:pt x="611" y="79"/>
                    <a:pt x="609" y="80"/>
                  </a:cubicBezTo>
                  <a:cubicBezTo>
                    <a:pt x="607" y="81"/>
                    <a:pt x="602" y="84"/>
                    <a:pt x="600" y="86"/>
                  </a:cubicBezTo>
                  <a:cubicBezTo>
                    <a:pt x="598" y="87"/>
                    <a:pt x="594" y="90"/>
                    <a:pt x="592" y="92"/>
                  </a:cubicBezTo>
                  <a:cubicBezTo>
                    <a:pt x="590" y="93"/>
                    <a:pt x="587" y="96"/>
                    <a:pt x="585" y="97"/>
                  </a:cubicBezTo>
                  <a:cubicBezTo>
                    <a:pt x="583" y="98"/>
                    <a:pt x="579" y="100"/>
                    <a:pt x="577" y="100"/>
                  </a:cubicBezTo>
                  <a:cubicBezTo>
                    <a:pt x="574" y="101"/>
                    <a:pt x="567" y="100"/>
                    <a:pt x="564" y="100"/>
                  </a:cubicBezTo>
                  <a:cubicBezTo>
                    <a:pt x="562" y="101"/>
                    <a:pt x="559" y="102"/>
                    <a:pt x="557" y="103"/>
                  </a:cubicBezTo>
                  <a:cubicBezTo>
                    <a:pt x="555" y="103"/>
                    <a:pt x="549" y="104"/>
                    <a:pt x="547" y="104"/>
                  </a:cubicBezTo>
                  <a:cubicBezTo>
                    <a:pt x="544" y="104"/>
                    <a:pt x="538" y="102"/>
                    <a:pt x="535" y="102"/>
                  </a:cubicBezTo>
                  <a:cubicBezTo>
                    <a:pt x="533" y="102"/>
                    <a:pt x="531" y="104"/>
                    <a:pt x="530" y="104"/>
                  </a:cubicBezTo>
                  <a:cubicBezTo>
                    <a:pt x="527" y="105"/>
                    <a:pt x="523" y="107"/>
                    <a:pt x="521" y="108"/>
                  </a:cubicBezTo>
                  <a:cubicBezTo>
                    <a:pt x="520" y="109"/>
                    <a:pt x="516" y="109"/>
                    <a:pt x="515" y="110"/>
                  </a:cubicBezTo>
                  <a:cubicBezTo>
                    <a:pt x="514" y="111"/>
                    <a:pt x="513" y="113"/>
                    <a:pt x="512" y="113"/>
                  </a:cubicBezTo>
                  <a:cubicBezTo>
                    <a:pt x="511" y="113"/>
                    <a:pt x="509" y="113"/>
                    <a:pt x="508" y="113"/>
                  </a:cubicBezTo>
                  <a:cubicBezTo>
                    <a:pt x="507" y="112"/>
                    <a:pt x="506" y="111"/>
                    <a:pt x="505" y="111"/>
                  </a:cubicBezTo>
                  <a:cubicBezTo>
                    <a:pt x="504" y="111"/>
                    <a:pt x="501" y="112"/>
                    <a:pt x="500" y="113"/>
                  </a:cubicBezTo>
                  <a:cubicBezTo>
                    <a:pt x="499" y="113"/>
                    <a:pt x="497" y="116"/>
                    <a:pt x="496" y="117"/>
                  </a:cubicBezTo>
                  <a:cubicBezTo>
                    <a:pt x="494" y="118"/>
                    <a:pt x="492" y="122"/>
                    <a:pt x="490" y="123"/>
                  </a:cubicBezTo>
                  <a:cubicBezTo>
                    <a:pt x="489" y="125"/>
                    <a:pt x="485" y="127"/>
                    <a:pt x="484" y="128"/>
                  </a:cubicBezTo>
                  <a:cubicBezTo>
                    <a:pt x="483" y="129"/>
                    <a:pt x="481" y="132"/>
                    <a:pt x="480" y="133"/>
                  </a:cubicBezTo>
                  <a:cubicBezTo>
                    <a:pt x="479" y="134"/>
                    <a:pt x="476" y="136"/>
                    <a:pt x="474" y="136"/>
                  </a:cubicBezTo>
                  <a:cubicBezTo>
                    <a:pt x="473" y="137"/>
                    <a:pt x="470" y="137"/>
                    <a:pt x="469" y="138"/>
                  </a:cubicBezTo>
                  <a:cubicBezTo>
                    <a:pt x="468" y="139"/>
                    <a:pt x="467" y="140"/>
                    <a:pt x="467" y="141"/>
                  </a:cubicBezTo>
                  <a:cubicBezTo>
                    <a:pt x="466" y="143"/>
                    <a:pt x="464" y="146"/>
                    <a:pt x="463" y="147"/>
                  </a:cubicBezTo>
                  <a:cubicBezTo>
                    <a:pt x="463" y="148"/>
                    <a:pt x="461" y="151"/>
                    <a:pt x="460" y="152"/>
                  </a:cubicBezTo>
                  <a:cubicBezTo>
                    <a:pt x="459" y="153"/>
                    <a:pt x="458" y="154"/>
                    <a:pt x="457" y="155"/>
                  </a:cubicBezTo>
                  <a:cubicBezTo>
                    <a:pt x="456" y="155"/>
                    <a:pt x="454" y="154"/>
                    <a:pt x="453" y="154"/>
                  </a:cubicBezTo>
                  <a:cubicBezTo>
                    <a:pt x="451" y="153"/>
                    <a:pt x="449" y="152"/>
                    <a:pt x="448" y="151"/>
                  </a:cubicBezTo>
                  <a:cubicBezTo>
                    <a:pt x="448" y="150"/>
                    <a:pt x="450" y="149"/>
                    <a:pt x="450" y="148"/>
                  </a:cubicBezTo>
                  <a:cubicBezTo>
                    <a:pt x="450" y="146"/>
                    <a:pt x="449" y="144"/>
                    <a:pt x="449" y="143"/>
                  </a:cubicBezTo>
                  <a:cubicBezTo>
                    <a:pt x="448" y="142"/>
                    <a:pt x="447" y="140"/>
                    <a:pt x="446" y="140"/>
                  </a:cubicBezTo>
                  <a:cubicBezTo>
                    <a:pt x="446" y="139"/>
                    <a:pt x="444" y="140"/>
                    <a:pt x="443" y="140"/>
                  </a:cubicBezTo>
                  <a:cubicBezTo>
                    <a:pt x="443" y="141"/>
                    <a:pt x="442" y="141"/>
                    <a:pt x="441" y="142"/>
                  </a:cubicBezTo>
                  <a:cubicBezTo>
                    <a:pt x="441" y="143"/>
                    <a:pt x="441" y="145"/>
                    <a:pt x="441" y="146"/>
                  </a:cubicBezTo>
                  <a:cubicBezTo>
                    <a:pt x="441" y="147"/>
                    <a:pt x="442" y="148"/>
                    <a:pt x="443" y="149"/>
                  </a:cubicBezTo>
                  <a:cubicBezTo>
                    <a:pt x="443" y="149"/>
                    <a:pt x="444" y="150"/>
                    <a:pt x="444" y="151"/>
                  </a:cubicBezTo>
                  <a:cubicBezTo>
                    <a:pt x="445" y="152"/>
                    <a:pt x="445" y="154"/>
                    <a:pt x="445" y="155"/>
                  </a:cubicBezTo>
                  <a:cubicBezTo>
                    <a:pt x="445" y="156"/>
                    <a:pt x="445" y="158"/>
                    <a:pt x="444" y="158"/>
                  </a:cubicBezTo>
                  <a:cubicBezTo>
                    <a:pt x="444" y="159"/>
                    <a:pt x="443" y="161"/>
                    <a:pt x="442" y="161"/>
                  </a:cubicBezTo>
                  <a:cubicBezTo>
                    <a:pt x="441" y="161"/>
                    <a:pt x="440" y="159"/>
                    <a:pt x="439" y="158"/>
                  </a:cubicBezTo>
                  <a:cubicBezTo>
                    <a:pt x="438" y="157"/>
                    <a:pt x="438" y="155"/>
                    <a:pt x="437" y="155"/>
                  </a:cubicBezTo>
                  <a:cubicBezTo>
                    <a:pt x="436" y="155"/>
                    <a:pt x="434" y="156"/>
                    <a:pt x="433" y="156"/>
                  </a:cubicBezTo>
                  <a:cubicBezTo>
                    <a:pt x="433" y="157"/>
                    <a:pt x="431" y="157"/>
                    <a:pt x="431" y="158"/>
                  </a:cubicBezTo>
                  <a:cubicBezTo>
                    <a:pt x="431" y="158"/>
                    <a:pt x="431" y="160"/>
                    <a:pt x="431" y="161"/>
                  </a:cubicBezTo>
                  <a:cubicBezTo>
                    <a:pt x="431" y="162"/>
                    <a:pt x="430" y="163"/>
                    <a:pt x="429" y="164"/>
                  </a:cubicBezTo>
                  <a:cubicBezTo>
                    <a:pt x="428" y="164"/>
                    <a:pt x="426" y="164"/>
                    <a:pt x="426" y="164"/>
                  </a:cubicBezTo>
                  <a:cubicBezTo>
                    <a:pt x="424" y="164"/>
                    <a:pt x="422" y="164"/>
                    <a:pt x="421" y="163"/>
                  </a:cubicBezTo>
                  <a:cubicBezTo>
                    <a:pt x="420" y="163"/>
                    <a:pt x="419" y="160"/>
                    <a:pt x="418" y="160"/>
                  </a:cubicBezTo>
                  <a:cubicBezTo>
                    <a:pt x="418" y="159"/>
                    <a:pt x="415" y="161"/>
                    <a:pt x="414" y="160"/>
                  </a:cubicBezTo>
                  <a:cubicBezTo>
                    <a:pt x="413" y="160"/>
                    <a:pt x="412" y="157"/>
                    <a:pt x="411" y="156"/>
                  </a:cubicBezTo>
                  <a:cubicBezTo>
                    <a:pt x="410" y="154"/>
                    <a:pt x="410" y="151"/>
                    <a:pt x="409" y="150"/>
                  </a:cubicBezTo>
                  <a:cubicBezTo>
                    <a:pt x="408" y="149"/>
                    <a:pt x="404" y="149"/>
                    <a:pt x="403" y="150"/>
                  </a:cubicBezTo>
                  <a:cubicBezTo>
                    <a:pt x="401" y="150"/>
                    <a:pt x="399" y="152"/>
                    <a:pt x="398" y="153"/>
                  </a:cubicBezTo>
                  <a:cubicBezTo>
                    <a:pt x="397" y="154"/>
                    <a:pt x="395" y="157"/>
                    <a:pt x="393" y="158"/>
                  </a:cubicBezTo>
                  <a:cubicBezTo>
                    <a:pt x="392" y="158"/>
                    <a:pt x="389" y="159"/>
                    <a:pt x="388" y="159"/>
                  </a:cubicBezTo>
                  <a:cubicBezTo>
                    <a:pt x="387" y="159"/>
                    <a:pt x="384" y="160"/>
                    <a:pt x="383" y="160"/>
                  </a:cubicBezTo>
                  <a:cubicBezTo>
                    <a:pt x="381" y="160"/>
                    <a:pt x="379" y="161"/>
                    <a:pt x="377" y="161"/>
                  </a:cubicBezTo>
                  <a:cubicBezTo>
                    <a:pt x="376" y="162"/>
                    <a:pt x="373" y="163"/>
                    <a:pt x="371" y="163"/>
                  </a:cubicBezTo>
                  <a:cubicBezTo>
                    <a:pt x="369" y="163"/>
                    <a:pt x="366" y="161"/>
                    <a:pt x="364" y="161"/>
                  </a:cubicBezTo>
                  <a:cubicBezTo>
                    <a:pt x="363" y="160"/>
                    <a:pt x="360" y="159"/>
                    <a:pt x="359" y="158"/>
                  </a:cubicBezTo>
                  <a:cubicBezTo>
                    <a:pt x="359" y="157"/>
                    <a:pt x="360" y="154"/>
                    <a:pt x="360" y="153"/>
                  </a:cubicBezTo>
                  <a:cubicBezTo>
                    <a:pt x="359" y="152"/>
                    <a:pt x="358" y="150"/>
                    <a:pt x="358" y="149"/>
                  </a:cubicBezTo>
                  <a:cubicBezTo>
                    <a:pt x="358" y="148"/>
                    <a:pt x="358" y="146"/>
                    <a:pt x="358" y="146"/>
                  </a:cubicBezTo>
                  <a:cubicBezTo>
                    <a:pt x="357" y="145"/>
                    <a:pt x="356" y="144"/>
                    <a:pt x="355" y="144"/>
                  </a:cubicBezTo>
                  <a:cubicBezTo>
                    <a:pt x="354" y="144"/>
                    <a:pt x="353" y="145"/>
                    <a:pt x="352" y="145"/>
                  </a:cubicBezTo>
                  <a:cubicBezTo>
                    <a:pt x="351" y="145"/>
                    <a:pt x="350" y="144"/>
                    <a:pt x="349" y="143"/>
                  </a:cubicBezTo>
                  <a:cubicBezTo>
                    <a:pt x="348" y="143"/>
                    <a:pt x="347" y="141"/>
                    <a:pt x="347" y="140"/>
                  </a:cubicBezTo>
                  <a:cubicBezTo>
                    <a:pt x="346" y="140"/>
                    <a:pt x="345" y="139"/>
                    <a:pt x="344" y="138"/>
                  </a:cubicBezTo>
                  <a:cubicBezTo>
                    <a:pt x="343" y="137"/>
                    <a:pt x="341" y="136"/>
                    <a:pt x="340" y="135"/>
                  </a:cubicBezTo>
                  <a:cubicBezTo>
                    <a:pt x="339" y="134"/>
                    <a:pt x="340" y="130"/>
                    <a:pt x="339" y="129"/>
                  </a:cubicBezTo>
                  <a:cubicBezTo>
                    <a:pt x="338" y="128"/>
                    <a:pt x="336" y="129"/>
                    <a:pt x="335" y="128"/>
                  </a:cubicBezTo>
                  <a:cubicBezTo>
                    <a:pt x="334" y="128"/>
                    <a:pt x="332" y="126"/>
                    <a:pt x="331" y="125"/>
                  </a:cubicBezTo>
                  <a:cubicBezTo>
                    <a:pt x="330" y="123"/>
                    <a:pt x="331" y="120"/>
                    <a:pt x="331" y="119"/>
                  </a:cubicBezTo>
                  <a:cubicBezTo>
                    <a:pt x="330" y="118"/>
                    <a:pt x="328" y="115"/>
                    <a:pt x="327" y="114"/>
                  </a:cubicBezTo>
                  <a:cubicBezTo>
                    <a:pt x="327" y="114"/>
                    <a:pt x="325" y="113"/>
                    <a:pt x="324" y="112"/>
                  </a:cubicBezTo>
                  <a:cubicBezTo>
                    <a:pt x="324" y="112"/>
                    <a:pt x="323" y="111"/>
                    <a:pt x="322" y="111"/>
                  </a:cubicBezTo>
                  <a:cubicBezTo>
                    <a:pt x="321" y="110"/>
                    <a:pt x="319" y="111"/>
                    <a:pt x="319" y="111"/>
                  </a:cubicBezTo>
                  <a:cubicBezTo>
                    <a:pt x="318" y="110"/>
                    <a:pt x="318" y="108"/>
                    <a:pt x="317" y="108"/>
                  </a:cubicBezTo>
                  <a:cubicBezTo>
                    <a:pt x="317" y="108"/>
                    <a:pt x="317" y="110"/>
                    <a:pt x="316" y="110"/>
                  </a:cubicBezTo>
                  <a:cubicBezTo>
                    <a:pt x="315" y="111"/>
                    <a:pt x="312" y="111"/>
                    <a:pt x="311" y="111"/>
                  </a:cubicBezTo>
                  <a:cubicBezTo>
                    <a:pt x="310" y="110"/>
                    <a:pt x="310" y="108"/>
                    <a:pt x="310" y="107"/>
                  </a:cubicBezTo>
                  <a:cubicBezTo>
                    <a:pt x="309" y="106"/>
                    <a:pt x="310" y="104"/>
                    <a:pt x="310" y="104"/>
                  </a:cubicBezTo>
                  <a:cubicBezTo>
                    <a:pt x="309" y="103"/>
                    <a:pt x="306" y="104"/>
                    <a:pt x="305" y="104"/>
                  </a:cubicBezTo>
                  <a:cubicBezTo>
                    <a:pt x="304" y="104"/>
                    <a:pt x="304" y="102"/>
                    <a:pt x="304" y="102"/>
                  </a:cubicBezTo>
                  <a:cubicBezTo>
                    <a:pt x="303" y="101"/>
                    <a:pt x="301" y="100"/>
                    <a:pt x="299" y="100"/>
                  </a:cubicBezTo>
                  <a:cubicBezTo>
                    <a:pt x="299" y="100"/>
                    <a:pt x="298" y="102"/>
                    <a:pt x="298" y="102"/>
                  </a:cubicBezTo>
                  <a:cubicBezTo>
                    <a:pt x="297" y="102"/>
                    <a:pt x="295" y="101"/>
                    <a:pt x="295" y="101"/>
                  </a:cubicBezTo>
                  <a:cubicBezTo>
                    <a:pt x="294" y="100"/>
                    <a:pt x="292" y="99"/>
                    <a:pt x="291" y="99"/>
                  </a:cubicBezTo>
                  <a:cubicBezTo>
                    <a:pt x="290" y="98"/>
                    <a:pt x="288" y="99"/>
                    <a:pt x="287" y="99"/>
                  </a:cubicBezTo>
                  <a:cubicBezTo>
                    <a:pt x="285" y="100"/>
                    <a:pt x="283" y="101"/>
                    <a:pt x="282" y="101"/>
                  </a:cubicBezTo>
                  <a:cubicBezTo>
                    <a:pt x="281" y="102"/>
                    <a:pt x="279" y="101"/>
                    <a:pt x="278" y="101"/>
                  </a:cubicBezTo>
                  <a:cubicBezTo>
                    <a:pt x="275" y="101"/>
                    <a:pt x="270" y="98"/>
                    <a:pt x="268" y="99"/>
                  </a:cubicBezTo>
                  <a:cubicBezTo>
                    <a:pt x="267" y="99"/>
                    <a:pt x="265" y="101"/>
                    <a:pt x="265" y="101"/>
                  </a:cubicBezTo>
                  <a:cubicBezTo>
                    <a:pt x="264" y="102"/>
                    <a:pt x="263" y="103"/>
                    <a:pt x="262" y="103"/>
                  </a:cubicBezTo>
                  <a:cubicBezTo>
                    <a:pt x="261" y="104"/>
                    <a:pt x="259" y="105"/>
                    <a:pt x="258" y="104"/>
                  </a:cubicBezTo>
                  <a:cubicBezTo>
                    <a:pt x="257" y="104"/>
                    <a:pt x="256" y="102"/>
                    <a:pt x="256" y="101"/>
                  </a:cubicBezTo>
                  <a:cubicBezTo>
                    <a:pt x="256" y="100"/>
                    <a:pt x="256" y="99"/>
                    <a:pt x="256" y="99"/>
                  </a:cubicBezTo>
                  <a:cubicBezTo>
                    <a:pt x="257" y="98"/>
                    <a:pt x="259" y="98"/>
                    <a:pt x="260" y="97"/>
                  </a:cubicBezTo>
                  <a:cubicBezTo>
                    <a:pt x="261" y="96"/>
                    <a:pt x="261" y="95"/>
                    <a:pt x="261" y="94"/>
                  </a:cubicBezTo>
                  <a:cubicBezTo>
                    <a:pt x="261" y="93"/>
                    <a:pt x="259" y="93"/>
                    <a:pt x="258" y="93"/>
                  </a:cubicBezTo>
                  <a:cubicBezTo>
                    <a:pt x="256" y="93"/>
                    <a:pt x="254" y="94"/>
                    <a:pt x="253" y="95"/>
                  </a:cubicBezTo>
                  <a:cubicBezTo>
                    <a:pt x="251" y="96"/>
                    <a:pt x="249" y="98"/>
                    <a:pt x="248" y="100"/>
                  </a:cubicBezTo>
                  <a:cubicBezTo>
                    <a:pt x="246" y="102"/>
                    <a:pt x="243" y="106"/>
                    <a:pt x="242" y="108"/>
                  </a:cubicBezTo>
                  <a:cubicBezTo>
                    <a:pt x="240" y="109"/>
                    <a:pt x="237" y="112"/>
                    <a:pt x="236" y="114"/>
                  </a:cubicBezTo>
                  <a:cubicBezTo>
                    <a:pt x="235" y="114"/>
                    <a:pt x="234" y="115"/>
                    <a:pt x="233" y="115"/>
                  </a:cubicBezTo>
                  <a:cubicBezTo>
                    <a:pt x="233" y="116"/>
                    <a:pt x="232" y="118"/>
                    <a:pt x="232" y="119"/>
                  </a:cubicBezTo>
                  <a:cubicBezTo>
                    <a:pt x="231" y="120"/>
                    <a:pt x="230" y="122"/>
                    <a:pt x="230" y="123"/>
                  </a:cubicBezTo>
                  <a:cubicBezTo>
                    <a:pt x="229" y="125"/>
                    <a:pt x="228" y="129"/>
                    <a:pt x="227" y="129"/>
                  </a:cubicBezTo>
                  <a:cubicBezTo>
                    <a:pt x="225" y="129"/>
                    <a:pt x="223" y="126"/>
                    <a:pt x="222" y="125"/>
                  </a:cubicBezTo>
                  <a:cubicBezTo>
                    <a:pt x="222" y="124"/>
                    <a:pt x="221" y="121"/>
                    <a:pt x="220" y="120"/>
                  </a:cubicBezTo>
                  <a:cubicBezTo>
                    <a:pt x="220" y="118"/>
                    <a:pt x="221" y="115"/>
                    <a:pt x="221" y="113"/>
                  </a:cubicBezTo>
                  <a:cubicBezTo>
                    <a:pt x="221" y="112"/>
                    <a:pt x="222" y="110"/>
                    <a:pt x="222" y="109"/>
                  </a:cubicBezTo>
                  <a:cubicBezTo>
                    <a:pt x="223" y="107"/>
                    <a:pt x="223" y="105"/>
                    <a:pt x="223" y="104"/>
                  </a:cubicBezTo>
                  <a:cubicBezTo>
                    <a:pt x="223" y="102"/>
                    <a:pt x="222" y="99"/>
                    <a:pt x="223" y="98"/>
                  </a:cubicBezTo>
                  <a:cubicBezTo>
                    <a:pt x="223" y="97"/>
                    <a:pt x="226" y="96"/>
                    <a:pt x="227" y="95"/>
                  </a:cubicBezTo>
                  <a:cubicBezTo>
                    <a:pt x="228" y="94"/>
                    <a:pt x="232" y="91"/>
                    <a:pt x="232" y="90"/>
                  </a:cubicBezTo>
                  <a:cubicBezTo>
                    <a:pt x="233" y="87"/>
                    <a:pt x="231" y="83"/>
                    <a:pt x="231" y="80"/>
                  </a:cubicBezTo>
                  <a:cubicBezTo>
                    <a:pt x="231" y="79"/>
                    <a:pt x="232" y="77"/>
                    <a:pt x="233" y="76"/>
                  </a:cubicBezTo>
                  <a:cubicBezTo>
                    <a:pt x="233" y="75"/>
                    <a:pt x="235" y="74"/>
                    <a:pt x="235" y="74"/>
                  </a:cubicBezTo>
                  <a:cubicBezTo>
                    <a:pt x="236" y="73"/>
                    <a:pt x="238" y="73"/>
                    <a:pt x="239" y="72"/>
                  </a:cubicBezTo>
                  <a:cubicBezTo>
                    <a:pt x="239" y="71"/>
                    <a:pt x="239" y="68"/>
                    <a:pt x="239" y="67"/>
                  </a:cubicBezTo>
                  <a:cubicBezTo>
                    <a:pt x="239" y="66"/>
                    <a:pt x="238" y="65"/>
                    <a:pt x="239" y="64"/>
                  </a:cubicBezTo>
                  <a:cubicBezTo>
                    <a:pt x="240" y="64"/>
                    <a:pt x="241" y="65"/>
                    <a:pt x="241" y="65"/>
                  </a:cubicBezTo>
                  <a:cubicBezTo>
                    <a:pt x="242" y="65"/>
                    <a:pt x="244" y="64"/>
                    <a:pt x="245" y="63"/>
                  </a:cubicBezTo>
                  <a:cubicBezTo>
                    <a:pt x="245" y="63"/>
                    <a:pt x="244" y="61"/>
                    <a:pt x="244" y="60"/>
                  </a:cubicBezTo>
                  <a:cubicBezTo>
                    <a:pt x="244" y="59"/>
                    <a:pt x="244" y="56"/>
                    <a:pt x="245" y="55"/>
                  </a:cubicBezTo>
                  <a:cubicBezTo>
                    <a:pt x="246" y="53"/>
                    <a:pt x="249" y="51"/>
                    <a:pt x="250" y="50"/>
                  </a:cubicBezTo>
                  <a:cubicBezTo>
                    <a:pt x="251" y="49"/>
                    <a:pt x="254" y="47"/>
                    <a:pt x="255" y="46"/>
                  </a:cubicBezTo>
                  <a:cubicBezTo>
                    <a:pt x="256" y="45"/>
                    <a:pt x="258" y="43"/>
                    <a:pt x="259" y="42"/>
                  </a:cubicBezTo>
                  <a:cubicBezTo>
                    <a:pt x="259" y="41"/>
                    <a:pt x="260" y="39"/>
                    <a:pt x="260" y="37"/>
                  </a:cubicBezTo>
                  <a:cubicBezTo>
                    <a:pt x="261" y="37"/>
                    <a:pt x="262" y="35"/>
                    <a:pt x="263" y="34"/>
                  </a:cubicBezTo>
                  <a:cubicBezTo>
                    <a:pt x="263" y="34"/>
                    <a:pt x="265" y="33"/>
                    <a:pt x="266" y="33"/>
                  </a:cubicBezTo>
                  <a:cubicBezTo>
                    <a:pt x="267" y="32"/>
                    <a:pt x="269" y="30"/>
                    <a:pt x="270" y="30"/>
                  </a:cubicBezTo>
                  <a:cubicBezTo>
                    <a:pt x="271" y="29"/>
                    <a:pt x="275" y="29"/>
                    <a:pt x="276" y="28"/>
                  </a:cubicBezTo>
                  <a:cubicBezTo>
                    <a:pt x="276" y="27"/>
                    <a:pt x="276" y="24"/>
                    <a:pt x="276" y="23"/>
                  </a:cubicBezTo>
                  <a:cubicBezTo>
                    <a:pt x="275" y="22"/>
                    <a:pt x="272" y="22"/>
                    <a:pt x="271" y="21"/>
                  </a:cubicBezTo>
                  <a:cubicBezTo>
                    <a:pt x="271" y="20"/>
                    <a:pt x="271" y="17"/>
                    <a:pt x="272" y="16"/>
                  </a:cubicBezTo>
                  <a:cubicBezTo>
                    <a:pt x="273" y="15"/>
                    <a:pt x="275" y="16"/>
                    <a:pt x="276" y="16"/>
                  </a:cubicBezTo>
                  <a:cubicBezTo>
                    <a:pt x="278" y="16"/>
                    <a:pt x="280" y="14"/>
                    <a:pt x="281" y="14"/>
                  </a:cubicBezTo>
                  <a:cubicBezTo>
                    <a:pt x="282" y="14"/>
                    <a:pt x="284" y="14"/>
                    <a:pt x="285" y="15"/>
                  </a:cubicBezTo>
                  <a:cubicBezTo>
                    <a:pt x="286" y="15"/>
                    <a:pt x="286" y="17"/>
                    <a:pt x="287" y="17"/>
                  </a:cubicBezTo>
                  <a:cubicBezTo>
                    <a:pt x="288" y="17"/>
                    <a:pt x="290" y="17"/>
                    <a:pt x="291" y="17"/>
                  </a:cubicBezTo>
                  <a:cubicBezTo>
                    <a:pt x="292" y="16"/>
                    <a:pt x="292" y="13"/>
                    <a:pt x="294" y="12"/>
                  </a:cubicBezTo>
                  <a:cubicBezTo>
                    <a:pt x="295" y="12"/>
                    <a:pt x="297" y="12"/>
                    <a:pt x="298" y="12"/>
                  </a:cubicBezTo>
                  <a:cubicBezTo>
                    <a:pt x="298" y="12"/>
                    <a:pt x="301" y="13"/>
                    <a:pt x="301" y="12"/>
                  </a:cubicBezTo>
                  <a:cubicBezTo>
                    <a:pt x="302" y="11"/>
                    <a:pt x="301" y="8"/>
                    <a:pt x="300" y="7"/>
                  </a:cubicBezTo>
                  <a:cubicBezTo>
                    <a:pt x="299" y="5"/>
                    <a:pt x="296" y="4"/>
                    <a:pt x="295" y="3"/>
                  </a:cubicBezTo>
                  <a:cubicBezTo>
                    <a:pt x="294" y="2"/>
                    <a:pt x="291" y="0"/>
                    <a:pt x="289" y="0"/>
                  </a:cubicBezTo>
                  <a:cubicBezTo>
                    <a:pt x="288" y="0"/>
                    <a:pt x="284" y="0"/>
                    <a:pt x="282" y="0"/>
                  </a:cubicBezTo>
                  <a:cubicBezTo>
                    <a:pt x="281" y="1"/>
                    <a:pt x="279" y="2"/>
                    <a:pt x="277" y="2"/>
                  </a:cubicBezTo>
                  <a:cubicBezTo>
                    <a:pt x="274" y="3"/>
                    <a:pt x="268" y="1"/>
                    <a:pt x="266" y="1"/>
                  </a:cubicBezTo>
                  <a:cubicBezTo>
                    <a:pt x="264" y="2"/>
                    <a:pt x="261" y="2"/>
                    <a:pt x="260" y="3"/>
                  </a:cubicBezTo>
                  <a:cubicBezTo>
                    <a:pt x="259" y="3"/>
                    <a:pt x="257" y="5"/>
                    <a:pt x="256" y="5"/>
                  </a:cubicBezTo>
                  <a:cubicBezTo>
                    <a:pt x="255" y="6"/>
                    <a:pt x="252" y="6"/>
                    <a:pt x="251" y="7"/>
                  </a:cubicBezTo>
                  <a:cubicBezTo>
                    <a:pt x="249" y="7"/>
                    <a:pt x="246" y="7"/>
                    <a:pt x="245" y="8"/>
                  </a:cubicBezTo>
                  <a:cubicBezTo>
                    <a:pt x="243" y="9"/>
                    <a:pt x="241" y="12"/>
                    <a:pt x="240" y="13"/>
                  </a:cubicBezTo>
                  <a:cubicBezTo>
                    <a:pt x="239" y="13"/>
                    <a:pt x="237" y="14"/>
                    <a:pt x="236" y="14"/>
                  </a:cubicBezTo>
                  <a:cubicBezTo>
                    <a:pt x="235" y="15"/>
                    <a:pt x="233" y="17"/>
                    <a:pt x="232" y="17"/>
                  </a:cubicBezTo>
                  <a:cubicBezTo>
                    <a:pt x="231" y="18"/>
                    <a:pt x="229" y="19"/>
                    <a:pt x="228" y="20"/>
                  </a:cubicBezTo>
                  <a:cubicBezTo>
                    <a:pt x="226" y="21"/>
                    <a:pt x="221" y="23"/>
                    <a:pt x="220" y="25"/>
                  </a:cubicBezTo>
                  <a:cubicBezTo>
                    <a:pt x="218" y="26"/>
                    <a:pt x="216" y="30"/>
                    <a:pt x="215" y="32"/>
                  </a:cubicBezTo>
                  <a:cubicBezTo>
                    <a:pt x="214" y="33"/>
                    <a:pt x="213" y="37"/>
                    <a:pt x="212" y="38"/>
                  </a:cubicBezTo>
                  <a:cubicBezTo>
                    <a:pt x="211" y="40"/>
                    <a:pt x="208" y="44"/>
                    <a:pt x="206" y="46"/>
                  </a:cubicBezTo>
                  <a:cubicBezTo>
                    <a:pt x="205" y="48"/>
                    <a:pt x="203" y="50"/>
                    <a:pt x="202" y="51"/>
                  </a:cubicBezTo>
                  <a:cubicBezTo>
                    <a:pt x="200" y="52"/>
                    <a:pt x="196" y="54"/>
                    <a:pt x="194" y="55"/>
                  </a:cubicBezTo>
                  <a:cubicBezTo>
                    <a:pt x="192" y="56"/>
                    <a:pt x="188" y="57"/>
                    <a:pt x="187" y="59"/>
                  </a:cubicBezTo>
                  <a:cubicBezTo>
                    <a:pt x="185" y="60"/>
                    <a:pt x="184" y="64"/>
                    <a:pt x="183" y="65"/>
                  </a:cubicBezTo>
                  <a:cubicBezTo>
                    <a:pt x="182" y="66"/>
                    <a:pt x="182" y="67"/>
                    <a:pt x="181" y="68"/>
                  </a:cubicBezTo>
                  <a:cubicBezTo>
                    <a:pt x="181" y="69"/>
                    <a:pt x="180" y="70"/>
                    <a:pt x="179" y="71"/>
                  </a:cubicBezTo>
                  <a:cubicBezTo>
                    <a:pt x="179" y="71"/>
                    <a:pt x="177" y="71"/>
                    <a:pt x="176" y="71"/>
                  </a:cubicBezTo>
                  <a:cubicBezTo>
                    <a:pt x="175" y="72"/>
                    <a:pt x="174" y="75"/>
                    <a:pt x="173" y="75"/>
                  </a:cubicBezTo>
                  <a:cubicBezTo>
                    <a:pt x="172" y="76"/>
                    <a:pt x="170" y="78"/>
                    <a:pt x="170" y="79"/>
                  </a:cubicBezTo>
                  <a:cubicBezTo>
                    <a:pt x="169" y="80"/>
                    <a:pt x="167" y="81"/>
                    <a:pt x="167" y="82"/>
                  </a:cubicBezTo>
                  <a:cubicBezTo>
                    <a:pt x="166" y="83"/>
                    <a:pt x="166" y="85"/>
                    <a:pt x="166" y="86"/>
                  </a:cubicBezTo>
                  <a:cubicBezTo>
                    <a:pt x="166" y="88"/>
                    <a:pt x="166" y="92"/>
                    <a:pt x="165" y="94"/>
                  </a:cubicBezTo>
                  <a:cubicBezTo>
                    <a:pt x="164" y="96"/>
                    <a:pt x="160" y="100"/>
                    <a:pt x="158" y="100"/>
                  </a:cubicBezTo>
                  <a:cubicBezTo>
                    <a:pt x="156" y="101"/>
                    <a:pt x="153" y="99"/>
                    <a:pt x="151" y="100"/>
                  </a:cubicBezTo>
                  <a:cubicBezTo>
                    <a:pt x="150" y="100"/>
                    <a:pt x="149" y="102"/>
                    <a:pt x="148" y="102"/>
                  </a:cubicBezTo>
                  <a:cubicBezTo>
                    <a:pt x="147" y="103"/>
                    <a:pt x="145" y="103"/>
                    <a:pt x="144" y="103"/>
                  </a:cubicBezTo>
                  <a:cubicBezTo>
                    <a:pt x="143" y="103"/>
                    <a:pt x="141" y="103"/>
                    <a:pt x="140" y="104"/>
                  </a:cubicBezTo>
                  <a:cubicBezTo>
                    <a:pt x="139" y="105"/>
                    <a:pt x="137" y="108"/>
                    <a:pt x="137" y="109"/>
                  </a:cubicBezTo>
                  <a:cubicBezTo>
                    <a:pt x="136" y="110"/>
                    <a:pt x="134" y="113"/>
                    <a:pt x="133" y="114"/>
                  </a:cubicBezTo>
                  <a:cubicBezTo>
                    <a:pt x="132" y="116"/>
                    <a:pt x="129" y="119"/>
                    <a:pt x="127" y="120"/>
                  </a:cubicBezTo>
                  <a:cubicBezTo>
                    <a:pt x="126" y="121"/>
                    <a:pt x="122" y="123"/>
                    <a:pt x="120" y="125"/>
                  </a:cubicBezTo>
                  <a:cubicBezTo>
                    <a:pt x="119" y="126"/>
                    <a:pt x="116" y="128"/>
                    <a:pt x="114" y="130"/>
                  </a:cubicBezTo>
                  <a:cubicBezTo>
                    <a:pt x="113" y="131"/>
                    <a:pt x="110" y="132"/>
                    <a:pt x="108" y="133"/>
                  </a:cubicBezTo>
                  <a:cubicBezTo>
                    <a:pt x="106" y="133"/>
                    <a:pt x="102" y="132"/>
                    <a:pt x="100" y="133"/>
                  </a:cubicBezTo>
                  <a:cubicBezTo>
                    <a:pt x="98" y="133"/>
                    <a:pt x="95" y="134"/>
                    <a:pt x="93" y="135"/>
                  </a:cubicBezTo>
                  <a:cubicBezTo>
                    <a:pt x="92" y="136"/>
                    <a:pt x="89" y="139"/>
                    <a:pt x="87" y="140"/>
                  </a:cubicBezTo>
                  <a:cubicBezTo>
                    <a:pt x="85" y="140"/>
                    <a:pt x="83" y="137"/>
                    <a:pt x="82" y="137"/>
                  </a:cubicBezTo>
                  <a:cubicBezTo>
                    <a:pt x="80" y="136"/>
                    <a:pt x="75" y="137"/>
                    <a:pt x="73" y="138"/>
                  </a:cubicBezTo>
                  <a:cubicBezTo>
                    <a:pt x="71" y="138"/>
                    <a:pt x="66" y="139"/>
                    <a:pt x="64" y="140"/>
                  </a:cubicBezTo>
                  <a:cubicBezTo>
                    <a:pt x="63" y="141"/>
                    <a:pt x="61" y="144"/>
                    <a:pt x="60" y="145"/>
                  </a:cubicBezTo>
                  <a:cubicBezTo>
                    <a:pt x="59" y="146"/>
                    <a:pt x="57" y="149"/>
                    <a:pt x="56" y="150"/>
                  </a:cubicBezTo>
                  <a:cubicBezTo>
                    <a:pt x="54" y="152"/>
                    <a:pt x="50" y="156"/>
                    <a:pt x="48" y="159"/>
                  </a:cubicBezTo>
                  <a:cubicBezTo>
                    <a:pt x="46" y="161"/>
                    <a:pt x="42" y="166"/>
                    <a:pt x="40" y="168"/>
                  </a:cubicBezTo>
                  <a:cubicBezTo>
                    <a:pt x="38" y="170"/>
                    <a:pt x="34" y="173"/>
                    <a:pt x="32" y="174"/>
                  </a:cubicBezTo>
                  <a:cubicBezTo>
                    <a:pt x="29" y="175"/>
                    <a:pt x="25" y="175"/>
                    <a:pt x="22" y="176"/>
                  </a:cubicBezTo>
                  <a:cubicBezTo>
                    <a:pt x="21" y="176"/>
                    <a:pt x="17" y="179"/>
                    <a:pt x="16" y="180"/>
                  </a:cubicBezTo>
                  <a:cubicBezTo>
                    <a:pt x="14" y="181"/>
                    <a:pt x="10" y="184"/>
                    <a:pt x="10" y="184"/>
                  </a:cubicBezTo>
                  <a:cubicBezTo>
                    <a:pt x="9" y="184"/>
                    <a:pt x="5" y="184"/>
                    <a:pt x="4" y="185"/>
                  </a:cubicBezTo>
                  <a:cubicBezTo>
                    <a:pt x="3" y="185"/>
                    <a:pt x="1" y="186"/>
                    <a:pt x="0" y="187"/>
                  </a:cubicBezTo>
                  <a:cubicBezTo>
                    <a:pt x="1" y="191"/>
                    <a:pt x="1" y="191"/>
                    <a:pt x="1" y="191"/>
                  </a:cubicBezTo>
                  <a:cubicBezTo>
                    <a:pt x="2" y="190"/>
                    <a:pt x="4" y="189"/>
                    <a:pt x="5" y="189"/>
                  </a:cubicBezTo>
                  <a:cubicBezTo>
                    <a:pt x="6" y="189"/>
                    <a:pt x="6" y="189"/>
                    <a:pt x="6" y="189"/>
                  </a:cubicBezTo>
                  <a:cubicBezTo>
                    <a:pt x="9" y="189"/>
                    <a:pt x="12" y="191"/>
                    <a:pt x="13" y="193"/>
                  </a:cubicBezTo>
                  <a:cubicBezTo>
                    <a:pt x="13" y="194"/>
                    <a:pt x="13" y="194"/>
                    <a:pt x="14" y="195"/>
                  </a:cubicBezTo>
                  <a:cubicBezTo>
                    <a:pt x="14" y="195"/>
                    <a:pt x="14" y="195"/>
                    <a:pt x="14" y="195"/>
                  </a:cubicBezTo>
                  <a:cubicBezTo>
                    <a:pt x="14" y="195"/>
                    <a:pt x="15" y="195"/>
                    <a:pt x="15" y="195"/>
                  </a:cubicBezTo>
                  <a:cubicBezTo>
                    <a:pt x="17" y="195"/>
                    <a:pt x="19" y="195"/>
                    <a:pt x="20" y="196"/>
                  </a:cubicBezTo>
                  <a:cubicBezTo>
                    <a:pt x="22" y="197"/>
                    <a:pt x="24" y="198"/>
                    <a:pt x="25" y="200"/>
                  </a:cubicBezTo>
                  <a:cubicBezTo>
                    <a:pt x="26" y="201"/>
                    <a:pt x="26" y="201"/>
                    <a:pt x="26" y="201"/>
                  </a:cubicBezTo>
                  <a:cubicBezTo>
                    <a:pt x="28" y="203"/>
                    <a:pt x="30" y="206"/>
                    <a:pt x="31" y="207"/>
                  </a:cubicBezTo>
                  <a:cubicBezTo>
                    <a:pt x="33" y="209"/>
                    <a:pt x="34" y="213"/>
                    <a:pt x="34" y="214"/>
                  </a:cubicBezTo>
                  <a:cubicBezTo>
                    <a:pt x="34" y="215"/>
                    <a:pt x="35" y="215"/>
                    <a:pt x="35" y="216"/>
                  </a:cubicBezTo>
                  <a:cubicBezTo>
                    <a:pt x="35" y="216"/>
                    <a:pt x="35" y="217"/>
                    <a:pt x="35" y="217"/>
                  </a:cubicBezTo>
                  <a:cubicBezTo>
                    <a:pt x="35" y="217"/>
                    <a:pt x="35" y="217"/>
                    <a:pt x="35" y="217"/>
                  </a:cubicBezTo>
                  <a:cubicBezTo>
                    <a:pt x="36" y="218"/>
                    <a:pt x="36" y="218"/>
                    <a:pt x="36" y="218"/>
                  </a:cubicBezTo>
                  <a:cubicBezTo>
                    <a:pt x="37" y="219"/>
                    <a:pt x="37" y="220"/>
                    <a:pt x="38" y="220"/>
                  </a:cubicBezTo>
                  <a:cubicBezTo>
                    <a:pt x="38" y="221"/>
                    <a:pt x="39" y="222"/>
                    <a:pt x="40" y="222"/>
                  </a:cubicBezTo>
                  <a:cubicBezTo>
                    <a:pt x="40" y="223"/>
                    <a:pt x="41" y="224"/>
                    <a:pt x="42" y="224"/>
                  </a:cubicBezTo>
                  <a:cubicBezTo>
                    <a:pt x="166" y="245"/>
                    <a:pt x="166" y="245"/>
                    <a:pt x="166" y="245"/>
                  </a:cubicBezTo>
                  <a:cubicBezTo>
                    <a:pt x="197" y="260"/>
                    <a:pt x="197" y="260"/>
                    <a:pt x="197" y="260"/>
                  </a:cubicBezTo>
                  <a:cubicBezTo>
                    <a:pt x="199" y="259"/>
                    <a:pt x="200" y="259"/>
                    <a:pt x="200" y="259"/>
                  </a:cubicBezTo>
                  <a:cubicBezTo>
                    <a:pt x="201" y="259"/>
                    <a:pt x="202" y="259"/>
                    <a:pt x="203" y="259"/>
                  </a:cubicBezTo>
                  <a:cubicBezTo>
                    <a:pt x="204" y="259"/>
                    <a:pt x="205" y="259"/>
                    <a:pt x="206" y="258"/>
                  </a:cubicBezTo>
                  <a:cubicBezTo>
                    <a:pt x="206" y="258"/>
                    <a:pt x="206" y="258"/>
                    <a:pt x="206" y="258"/>
                  </a:cubicBezTo>
                  <a:cubicBezTo>
                    <a:pt x="207" y="258"/>
                    <a:pt x="207" y="258"/>
                    <a:pt x="207" y="258"/>
                  </a:cubicBezTo>
                  <a:cubicBezTo>
                    <a:pt x="208" y="258"/>
                    <a:pt x="210" y="259"/>
                    <a:pt x="211" y="259"/>
                  </a:cubicBezTo>
                  <a:cubicBezTo>
                    <a:pt x="211" y="259"/>
                    <a:pt x="211" y="260"/>
                    <a:pt x="211" y="260"/>
                  </a:cubicBezTo>
                  <a:cubicBezTo>
                    <a:pt x="211" y="260"/>
                    <a:pt x="212" y="260"/>
                    <a:pt x="212" y="260"/>
                  </a:cubicBezTo>
                  <a:cubicBezTo>
                    <a:pt x="214" y="260"/>
                    <a:pt x="216" y="260"/>
                    <a:pt x="218" y="261"/>
                  </a:cubicBezTo>
                  <a:cubicBezTo>
                    <a:pt x="219" y="261"/>
                    <a:pt x="219" y="262"/>
                    <a:pt x="220" y="263"/>
                  </a:cubicBezTo>
                  <a:cubicBezTo>
                    <a:pt x="220" y="262"/>
                    <a:pt x="221" y="262"/>
                    <a:pt x="221" y="262"/>
                  </a:cubicBezTo>
                  <a:cubicBezTo>
                    <a:pt x="222" y="261"/>
                    <a:pt x="224" y="260"/>
                    <a:pt x="225" y="259"/>
                  </a:cubicBezTo>
                  <a:cubicBezTo>
                    <a:pt x="225" y="259"/>
                    <a:pt x="229" y="257"/>
                    <a:pt x="233" y="257"/>
                  </a:cubicBezTo>
                  <a:cubicBezTo>
                    <a:pt x="233" y="257"/>
                    <a:pt x="233" y="257"/>
                    <a:pt x="234" y="257"/>
                  </a:cubicBezTo>
                  <a:cubicBezTo>
                    <a:pt x="236" y="257"/>
                    <a:pt x="237" y="258"/>
                    <a:pt x="238" y="259"/>
                  </a:cubicBezTo>
                  <a:cubicBezTo>
                    <a:pt x="238" y="259"/>
                    <a:pt x="238" y="259"/>
                    <a:pt x="239" y="260"/>
                  </a:cubicBezTo>
                  <a:cubicBezTo>
                    <a:pt x="239" y="259"/>
                    <a:pt x="239" y="259"/>
                    <a:pt x="239" y="259"/>
                  </a:cubicBezTo>
                  <a:cubicBezTo>
                    <a:pt x="240" y="259"/>
                    <a:pt x="241" y="259"/>
                    <a:pt x="241" y="259"/>
                  </a:cubicBezTo>
                  <a:cubicBezTo>
                    <a:pt x="242" y="259"/>
                    <a:pt x="243" y="259"/>
                    <a:pt x="244" y="260"/>
                  </a:cubicBezTo>
                  <a:cubicBezTo>
                    <a:pt x="245" y="260"/>
                    <a:pt x="246" y="261"/>
                    <a:pt x="247" y="262"/>
                  </a:cubicBezTo>
                  <a:cubicBezTo>
                    <a:pt x="248" y="261"/>
                    <a:pt x="249" y="261"/>
                    <a:pt x="249" y="261"/>
                  </a:cubicBezTo>
                  <a:cubicBezTo>
                    <a:pt x="250" y="261"/>
                    <a:pt x="250" y="261"/>
                    <a:pt x="251" y="261"/>
                  </a:cubicBezTo>
                  <a:cubicBezTo>
                    <a:pt x="253" y="261"/>
                    <a:pt x="255" y="261"/>
                    <a:pt x="257" y="262"/>
                  </a:cubicBezTo>
                  <a:cubicBezTo>
                    <a:pt x="258" y="263"/>
                    <a:pt x="258" y="263"/>
                    <a:pt x="258" y="263"/>
                  </a:cubicBezTo>
                  <a:cubicBezTo>
                    <a:pt x="259" y="263"/>
                    <a:pt x="260" y="264"/>
                    <a:pt x="261" y="265"/>
                  </a:cubicBezTo>
                  <a:cubicBezTo>
                    <a:pt x="261" y="265"/>
                    <a:pt x="261" y="265"/>
                    <a:pt x="262" y="266"/>
                  </a:cubicBezTo>
                  <a:cubicBezTo>
                    <a:pt x="262" y="265"/>
                    <a:pt x="262" y="265"/>
                    <a:pt x="262" y="265"/>
                  </a:cubicBezTo>
                  <a:cubicBezTo>
                    <a:pt x="264" y="264"/>
                    <a:pt x="266" y="263"/>
                    <a:pt x="268" y="263"/>
                  </a:cubicBezTo>
                  <a:cubicBezTo>
                    <a:pt x="268" y="263"/>
                    <a:pt x="268" y="263"/>
                    <a:pt x="268" y="263"/>
                  </a:cubicBezTo>
                  <a:cubicBezTo>
                    <a:pt x="270" y="263"/>
                    <a:pt x="272" y="264"/>
                    <a:pt x="274" y="265"/>
                  </a:cubicBezTo>
                  <a:cubicBezTo>
                    <a:pt x="274" y="265"/>
                    <a:pt x="274" y="265"/>
                    <a:pt x="274" y="265"/>
                  </a:cubicBezTo>
                  <a:cubicBezTo>
                    <a:pt x="275" y="264"/>
                    <a:pt x="276" y="264"/>
                    <a:pt x="278" y="264"/>
                  </a:cubicBezTo>
                  <a:cubicBezTo>
                    <a:pt x="278" y="264"/>
                    <a:pt x="278" y="264"/>
                    <a:pt x="278" y="264"/>
                  </a:cubicBezTo>
                  <a:cubicBezTo>
                    <a:pt x="279" y="264"/>
                    <a:pt x="281" y="264"/>
                    <a:pt x="287" y="267"/>
                  </a:cubicBezTo>
                  <a:cubicBezTo>
                    <a:pt x="289" y="268"/>
                    <a:pt x="291" y="269"/>
                    <a:pt x="292" y="271"/>
                  </a:cubicBezTo>
                  <a:cubicBezTo>
                    <a:pt x="293" y="273"/>
                    <a:pt x="293" y="274"/>
                    <a:pt x="293" y="276"/>
                  </a:cubicBezTo>
                  <a:cubicBezTo>
                    <a:pt x="293" y="276"/>
                    <a:pt x="293" y="276"/>
                    <a:pt x="293" y="276"/>
                  </a:cubicBezTo>
                  <a:cubicBezTo>
                    <a:pt x="294" y="277"/>
                    <a:pt x="295" y="279"/>
                    <a:pt x="295" y="281"/>
                  </a:cubicBezTo>
                  <a:cubicBezTo>
                    <a:pt x="295" y="284"/>
                    <a:pt x="293" y="286"/>
                    <a:pt x="292" y="287"/>
                  </a:cubicBezTo>
                  <a:cubicBezTo>
                    <a:pt x="292" y="287"/>
                    <a:pt x="292" y="287"/>
                    <a:pt x="292" y="287"/>
                  </a:cubicBezTo>
                  <a:cubicBezTo>
                    <a:pt x="291" y="288"/>
                    <a:pt x="291" y="288"/>
                    <a:pt x="290" y="289"/>
                  </a:cubicBezTo>
                  <a:cubicBezTo>
                    <a:pt x="290" y="289"/>
                    <a:pt x="291" y="290"/>
                    <a:pt x="291" y="290"/>
                  </a:cubicBezTo>
                  <a:cubicBezTo>
                    <a:pt x="291" y="291"/>
                    <a:pt x="292" y="291"/>
                    <a:pt x="292" y="291"/>
                  </a:cubicBezTo>
                  <a:cubicBezTo>
                    <a:pt x="292" y="291"/>
                    <a:pt x="292" y="291"/>
                    <a:pt x="292" y="291"/>
                  </a:cubicBezTo>
                  <a:cubicBezTo>
                    <a:pt x="293" y="290"/>
                    <a:pt x="294" y="290"/>
                    <a:pt x="296" y="289"/>
                  </a:cubicBezTo>
                  <a:cubicBezTo>
                    <a:pt x="296" y="289"/>
                    <a:pt x="296" y="289"/>
                    <a:pt x="296" y="289"/>
                  </a:cubicBezTo>
                  <a:cubicBezTo>
                    <a:pt x="298" y="288"/>
                    <a:pt x="300" y="288"/>
                    <a:pt x="302" y="288"/>
                  </a:cubicBezTo>
                  <a:cubicBezTo>
                    <a:pt x="303" y="288"/>
                    <a:pt x="304" y="288"/>
                    <a:pt x="305" y="288"/>
                  </a:cubicBezTo>
                  <a:cubicBezTo>
                    <a:pt x="307" y="289"/>
                    <a:pt x="308" y="291"/>
                    <a:pt x="308" y="292"/>
                  </a:cubicBezTo>
                  <a:cubicBezTo>
                    <a:pt x="309" y="292"/>
                    <a:pt x="311" y="291"/>
                    <a:pt x="312" y="291"/>
                  </a:cubicBezTo>
                  <a:cubicBezTo>
                    <a:pt x="312" y="291"/>
                    <a:pt x="312" y="291"/>
                    <a:pt x="312" y="291"/>
                  </a:cubicBezTo>
                  <a:cubicBezTo>
                    <a:pt x="315" y="291"/>
                    <a:pt x="319" y="293"/>
                    <a:pt x="321" y="294"/>
                  </a:cubicBezTo>
                  <a:cubicBezTo>
                    <a:pt x="322" y="295"/>
                    <a:pt x="323" y="296"/>
                    <a:pt x="323" y="297"/>
                  </a:cubicBezTo>
                  <a:cubicBezTo>
                    <a:pt x="324" y="297"/>
                    <a:pt x="324" y="298"/>
                    <a:pt x="324" y="298"/>
                  </a:cubicBezTo>
                  <a:cubicBezTo>
                    <a:pt x="327" y="298"/>
                    <a:pt x="329" y="298"/>
                    <a:pt x="331" y="300"/>
                  </a:cubicBezTo>
                  <a:cubicBezTo>
                    <a:pt x="331" y="300"/>
                    <a:pt x="337" y="305"/>
                    <a:pt x="336" y="311"/>
                  </a:cubicBezTo>
                  <a:cubicBezTo>
                    <a:pt x="335" y="312"/>
                    <a:pt x="335" y="313"/>
                    <a:pt x="334" y="313"/>
                  </a:cubicBezTo>
                  <a:cubicBezTo>
                    <a:pt x="336" y="315"/>
                    <a:pt x="338" y="316"/>
                    <a:pt x="339" y="319"/>
                  </a:cubicBezTo>
                  <a:cubicBezTo>
                    <a:pt x="341" y="322"/>
                    <a:pt x="339" y="328"/>
                    <a:pt x="337" y="330"/>
                  </a:cubicBezTo>
                  <a:cubicBezTo>
                    <a:pt x="337" y="331"/>
                    <a:pt x="336" y="332"/>
                    <a:pt x="335" y="332"/>
                  </a:cubicBezTo>
                  <a:cubicBezTo>
                    <a:pt x="335" y="333"/>
                    <a:pt x="336" y="334"/>
                    <a:pt x="336" y="335"/>
                  </a:cubicBezTo>
                  <a:cubicBezTo>
                    <a:pt x="337" y="338"/>
                    <a:pt x="338" y="341"/>
                    <a:pt x="338" y="344"/>
                  </a:cubicBezTo>
                  <a:cubicBezTo>
                    <a:pt x="338" y="346"/>
                    <a:pt x="337" y="349"/>
                    <a:pt x="336" y="351"/>
                  </a:cubicBezTo>
                  <a:cubicBezTo>
                    <a:pt x="335" y="352"/>
                    <a:pt x="334" y="353"/>
                    <a:pt x="332" y="354"/>
                  </a:cubicBezTo>
                  <a:cubicBezTo>
                    <a:pt x="332" y="354"/>
                    <a:pt x="333" y="354"/>
                    <a:pt x="333" y="354"/>
                  </a:cubicBezTo>
                  <a:cubicBezTo>
                    <a:pt x="333" y="356"/>
                    <a:pt x="335" y="358"/>
                    <a:pt x="334" y="361"/>
                  </a:cubicBezTo>
                  <a:cubicBezTo>
                    <a:pt x="334" y="361"/>
                    <a:pt x="334" y="361"/>
                    <a:pt x="334" y="361"/>
                  </a:cubicBezTo>
                  <a:cubicBezTo>
                    <a:pt x="335" y="361"/>
                    <a:pt x="335" y="360"/>
                    <a:pt x="336" y="360"/>
                  </a:cubicBezTo>
                  <a:cubicBezTo>
                    <a:pt x="337" y="360"/>
                    <a:pt x="337" y="361"/>
                    <a:pt x="338" y="361"/>
                  </a:cubicBezTo>
                  <a:cubicBezTo>
                    <a:pt x="339" y="361"/>
                    <a:pt x="339" y="361"/>
                    <a:pt x="339" y="361"/>
                  </a:cubicBezTo>
                  <a:cubicBezTo>
                    <a:pt x="340" y="361"/>
                    <a:pt x="340" y="361"/>
                    <a:pt x="340" y="360"/>
                  </a:cubicBezTo>
                  <a:cubicBezTo>
                    <a:pt x="340" y="359"/>
                    <a:pt x="340" y="357"/>
                    <a:pt x="342" y="355"/>
                  </a:cubicBezTo>
                  <a:cubicBezTo>
                    <a:pt x="344" y="354"/>
                    <a:pt x="347" y="353"/>
                    <a:pt x="349" y="353"/>
                  </a:cubicBezTo>
                  <a:cubicBezTo>
                    <a:pt x="350" y="353"/>
                    <a:pt x="351" y="353"/>
                    <a:pt x="351" y="353"/>
                  </a:cubicBezTo>
                  <a:cubicBezTo>
                    <a:pt x="354" y="354"/>
                    <a:pt x="357" y="358"/>
                    <a:pt x="357" y="359"/>
                  </a:cubicBezTo>
                  <a:cubicBezTo>
                    <a:pt x="358" y="360"/>
                    <a:pt x="360" y="363"/>
                    <a:pt x="360" y="365"/>
                  </a:cubicBezTo>
                  <a:cubicBezTo>
                    <a:pt x="360" y="367"/>
                    <a:pt x="359" y="369"/>
                    <a:pt x="358" y="370"/>
                  </a:cubicBezTo>
                  <a:cubicBezTo>
                    <a:pt x="358" y="370"/>
                    <a:pt x="358" y="370"/>
                    <a:pt x="358" y="370"/>
                  </a:cubicBezTo>
                  <a:cubicBezTo>
                    <a:pt x="358" y="371"/>
                    <a:pt x="357" y="372"/>
                    <a:pt x="357" y="374"/>
                  </a:cubicBezTo>
                  <a:cubicBezTo>
                    <a:pt x="356" y="374"/>
                    <a:pt x="356" y="375"/>
                    <a:pt x="355" y="376"/>
                  </a:cubicBezTo>
                  <a:cubicBezTo>
                    <a:pt x="355" y="376"/>
                    <a:pt x="355" y="378"/>
                    <a:pt x="354" y="380"/>
                  </a:cubicBezTo>
                  <a:cubicBezTo>
                    <a:pt x="354" y="380"/>
                    <a:pt x="354" y="381"/>
                    <a:pt x="354" y="381"/>
                  </a:cubicBezTo>
                  <a:cubicBezTo>
                    <a:pt x="354" y="382"/>
                    <a:pt x="354" y="383"/>
                    <a:pt x="354" y="384"/>
                  </a:cubicBezTo>
                  <a:cubicBezTo>
                    <a:pt x="353" y="385"/>
                    <a:pt x="352" y="388"/>
                    <a:pt x="352" y="389"/>
                  </a:cubicBezTo>
                  <a:cubicBezTo>
                    <a:pt x="352" y="390"/>
                    <a:pt x="353" y="391"/>
                    <a:pt x="353" y="392"/>
                  </a:cubicBezTo>
                  <a:cubicBezTo>
                    <a:pt x="353" y="392"/>
                    <a:pt x="353" y="393"/>
                    <a:pt x="354" y="393"/>
                  </a:cubicBezTo>
                  <a:cubicBezTo>
                    <a:pt x="354" y="393"/>
                    <a:pt x="355" y="394"/>
                    <a:pt x="355" y="394"/>
                  </a:cubicBezTo>
                  <a:cubicBezTo>
                    <a:pt x="356" y="394"/>
                    <a:pt x="356" y="394"/>
                    <a:pt x="356" y="395"/>
                  </a:cubicBezTo>
                  <a:cubicBezTo>
                    <a:pt x="358" y="396"/>
                    <a:pt x="359" y="397"/>
                    <a:pt x="360" y="398"/>
                  </a:cubicBezTo>
                  <a:cubicBezTo>
                    <a:pt x="361" y="399"/>
                    <a:pt x="361" y="400"/>
                    <a:pt x="361" y="401"/>
                  </a:cubicBezTo>
                  <a:cubicBezTo>
                    <a:pt x="362" y="401"/>
                    <a:pt x="362" y="401"/>
                    <a:pt x="363" y="401"/>
                  </a:cubicBezTo>
                  <a:cubicBezTo>
                    <a:pt x="363" y="401"/>
                    <a:pt x="364" y="402"/>
                    <a:pt x="365" y="402"/>
                  </a:cubicBezTo>
                  <a:cubicBezTo>
                    <a:pt x="365" y="401"/>
                    <a:pt x="365" y="401"/>
                    <a:pt x="365" y="401"/>
                  </a:cubicBezTo>
                  <a:cubicBezTo>
                    <a:pt x="365" y="400"/>
                    <a:pt x="366" y="398"/>
                    <a:pt x="366" y="397"/>
                  </a:cubicBezTo>
                  <a:cubicBezTo>
                    <a:pt x="367" y="395"/>
                    <a:pt x="369" y="392"/>
                    <a:pt x="370" y="390"/>
                  </a:cubicBezTo>
                  <a:cubicBezTo>
                    <a:pt x="371" y="389"/>
                    <a:pt x="374" y="385"/>
                    <a:pt x="374" y="383"/>
                  </a:cubicBezTo>
                  <a:cubicBezTo>
                    <a:pt x="375" y="382"/>
                    <a:pt x="377" y="377"/>
                    <a:pt x="378" y="376"/>
                  </a:cubicBezTo>
                  <a:cubicBezTo>
                    <a:pt x="379" y="375"/>
                    <a:pt x="380" y="373"/>
                    <a:pt x="380" y="372"/>
                  </a:cubicBezTo>
                  <a:cubicBezTo>
                    <a:pt x="381" y="370"/>
                    <a:pt x="382" y="367"/>
                    <a:pt x="382" y="365"/>
                  </a:cubicBezTo>
                  <a:cubicBezTo>
                    <a:pt x="383" y="364"/>
                    <a:pt x="384" y="362"/>
                    <a:pt x="385" y="361"/>
                  </a:cubicBezTo>
                  <a:cubicBezTo>
                    <a:pt x="385" y="360"/>
                    <a:pt x="386" y="357"/>
                    <a:pt x="387" y="355"/>
                  </a:cubicBezTo>
                  <a:cubicBezTo>
                    <a:pt x="387" y="354"/>
                    <a:pt x="388" y="353"/>
                    <a:pt x="389" y="352"/>
                  </a:cubicBezTo>
                  <a:cubicBezTo>
                    <a:pt x="390" y="351"/>
                    <a:pt x="392" y="349"/>
                    <a:pt x="392" y="347"/>
                  </a:cubicBezTo>
                  <a:cubicBezTo>
                    <a:pt x="392" y="346"/>
                    <a:pt x="391" y="344"/>
                    <a:pt x="391" y="343"/>
                  </a:cubicBezTo>
                  <a:cubicBezTo>
                    <a:pt x="391" y="341"/>
                    <a:pt x="394" y="339"/>
                    <a:pt x="395" y="337"/>
                  </a:cubicBezTo>
                  <a:cubicBezTo>
                    <a:pt x="396" y="335"/>
                    <a:pt x="396" y="331"/>
                    <a:pt x="396" y="329"/>
                  </a:cubicBezTo>
                  <a:cubicBezTo>
                    <a:pt x="397" y="325"/>
                    <a:pt x="399" y="317"/>
                    <a:pt x="401" y="313"/>
                  </a:cubicBezTo>
                  <a:cubicBezTo>
                    <a:pt x="401" y="311"/>
                    <a:pt x="403" y="307"/>
                    <a:pt x="404" y="306"/>
                  </a:cubicBezTo>
                  <a:cubicBezTo>
                    <a:pt x="405" y="304"/>
                    <a:pt x="408" y="300"/>
                    <a:pt x="410" y="299"/>
                  </a:cubicBezTo>
                  <a:cubicBezTo>
                    <a:pt x="411" y="298"/>
                    <a:pt x="414" y="295"/>
                    <a:pt x="414" y="294"/>
                  </a:cubicBezTo>
                  <a:cubicBezTo>
                    <a:pt x="415" y="293"/>
                    <a:pt x="416" y="291"/>
                    <a:pt x="417" y="289"/>
                  </a:cubicBezTo>
                  <a:cubicBezTo>
                    <a:pt x="417" y="288"/>
                    <a:pt x="417" y="285"/>
                    <a:pt x="417" y="283"/>
                  </a:cubicBezTo>
                  <a:cubicBezTo>
                    <a:pt x="416" y="281"/>
                    <a:pt x="415" y="278"/>
                    <a:pt x="415" y="277"/>
                  </a:cubicBezTo>
                  <a:cubicBezTo>
                    <a:pt x="414" y="275"/>
                    <a:pt x="415" y="272"/>
                    <a:pt x="416" y="271"/>
                  </a:cubicBezTo>
                  <a:cubicBezTo>
                    <a:pt x="417" y="270"/>
                    <a:pt x="420" y="269"/>
                    <a:pt x="421" y="269"/>
                  </a:cubicBezTo>
                  <a:cubicBezTo>
                    <a:pt x="422" y="269"/>
                    <a:pt x="423" y="270"/>
                    <a:pt x="424" y="271"/>
                  </a:cubicBezTo>
                  <a:cubicBezTo>
                    <a:pt x="425" y="272"/>
                    <a:pt x="426" y="274"/>
                    <a:pt x="426" y="275"/>
                  </a:cubicBezTo>
                  <a:cubicBezTo>
                    <a:pt x="426" y="276"/>
                    <a:pt x="425" y="279"/>
                    <a:pt x="425" y="280"/>
                  </a:cubicBezTo>
                  <a:cubicBezTo>
                    <a:pt x="425" y="281"/>
                    <a:pt x="426" y="283"/>
                    <a:pt x="427" y="285"/>
                  </a:cubicBezTo>
                  <a:cubicBezTo>
                    <a:pt x="427" y="286"/>
                    <a:pt x="427" y="288"/>
                    <a:pt x="427" y="290"/>
                  </a:cubicBezTo>
                  <a:cubicBezTo>
                    <a:pt x="427" y="291"/>
                    <a:pt x="427" y="295"/>
                    <a:pt x="429" y="295"/>
                  </a:cubicBezTo>
                  <a:cubicBezTo>
                    <a:pt x="430" y="296"/>
                    <a:pt x="431" y="294"/>
                    <a:pt x="432" y="294"/>
                  </a:cubicBezTo>
                  <a:cubicBezTo>
                    <a:pt x="434" y="293"/>
                    <a:pt x="435" y="291"/>
                    <a:pt x="437" y="290"/>
                  </a:cubicBezTo>
                  <a:cubicBezTo>
                    <a:pt x="438" y="289"/>
                    <a:pt x="441" y="289"/>
                    <a:pt x="443" y="288"/>
                  </a:cubicBezTo>
                  <a:cubicBezTo>
                    <a:pt x="444" y="287"/>
                    <a:pt x="445" y="284"/>
                    <a:pt x="445" y="283"/>
                  </a:cubicBezTo>
                  <a:cubicBezTo>
                    <a:pt x="445" y="282"/>
                    <a:pt x="445" y="279"/>
                    <a:pt x="445" y="278"/>
                  </a:cubicBezTo>
                  <a:cubicBezTo>
                    <a:pt x="446" y="277"/>
                    <a:pt x="447" y="275"/>
                    <a:pt x="448" y="274"/>
                  </a:cubicBezTo>
                  <a:cubicBezTo>
                    <a:pt x="449" y="273"/>
                    <a:pt x="450" y="271"/>
                    <a:pt x="450" y="269"/>
                  </a:cubicBezTo>
                  <a:cubicBezTo>
                    <a:pt x="450" y="268"/>
                    <a:pt x="448" y="267"/>
                    <a:pt x="448" y="267"/>
                  </a:cubicBezTo>
                  <a:cubicBezTo>
                    <a:pt x="448" y="266"/>
                    <a:pt x="447" y="264"/>
                    <a:pt x="448" y="263"/>
                  </a:cubicBezTo>
                  <a:cubicBezTo>
                    <a:pt x="448" y="262"/>
                    <a:pt x="449" y="260"/>
                    <a:pt x="450" y="259"/>
                  </a:cubicBezTo>
                  <a:cubicBezTo>
                    <a:pt x="451" y="259"/>
                    <a:pt x="454" y="259"/>
                    <a:pt x="455" y="260"/>
                  </a:cubicBezTo>
                  <a:cubicBezTo>
                    <a:pt x="455" y="260"/>
                    <a:pt x="455" y="262"/>
                    <a:pt x="456" y="263"/>
                  </a:cubicBezTo>
                  <a:cubicBezTo>
                    <a:pt x="456" y="263"/>
                    <a:pt x="459" y="264"/>
                    <a:pt x="460" y="264"/>
                  </a:cubicBezTo>
                  <a:cubicBezTo>
                    <a:pt x="461" y="264"/>
                    <a:pt x="463" y="264"/>
                    <a:pt x="464" y="264"/>
                  </a:cubicBezTo>
                  <a:cubicBezTo>
                    <a:pt x="465" y="263"/>
                    <a:pt x="466" y="262"/>
                    <a:pt x="466" y="261"/>
                  </a:cubicBezTo>
                  <a:cubicBezTo>
                    <a:pt x="467" y="260"/>
                    <a:pt x="467" y="256"/>
                    <a:pt x="468" y="255"/>
                  </a:cubicBezTo>
                  <a:cubicBezTo>
                    <a:pt x="468" y="254"/>
                    <a:pt x="470" y="252"/>
                    <a:pt x="472" y="251"/>
                  </a:cubicBezTo>
                  <a:cubicBezTo>
                    <a:pt x="473" y="251"/>
                    <a:pt x="476" y="251"/>
                    <a:pt x="477" y="252"/>
                  </a:cubicBezTo>
                  <a:cubicBezTo>
                    <a:pt x="477" y="252"/>
                    <a:pt x="478" y="254"/>
                    <a:pt x="478" y="255"/>
                  </a:cubicBezTo>
                  <a:cubicBezTo>
                    <a:pt x="479" y="257"/>
                    <a:pt x="478" y="260"/>
                    <a:pt x="478" y="261"/>
                  </a:cubicBezTo>
                  <a:cubicBezTo>
                    <a:pt x="478" y="262"/>
                    <a:pt x="477" y="263"/>
                    <a:pt x="477" y="264"/>
                  </a:cubicBezTo>
                  <a:cubicBezTo>
                    <a:pt x="476" y="265"/>
                    <a:pt x="476" y="267"/>
                    <a:pt x="476" y="268"/>
                  </a:cubicBezTo>
                  <a:cubicBezTo>
                    <a:pt x="475" y="268"/>
                    <a:pt x="475" y="269"/>
                    <a:pt x="475" y="270"/>
                  </a:cubicBezTo>
                  <a:cubicBezTo>
                    <a:pt x="474" y="271"/>
                    <a:pt x="474" y="273"/>
                    <a:pt x="473" y="273"/>
                  </a:cubicBezTo>
                  <a:cubicBezTo>
                    <a:pt x="473" y="274"/>
                    <a:pt x="471" y="274"/>
                    <a:pt x="470" y="274"/>
                  </a:cubicBezTo>
                  <a:cubicBezTo>
                    <a:pt x="470" y="274"/>
                    <a:pt x="469" y="273"/>
                    <a:pt x="469" y="273"/>
                  </a:cubicBezTo>
                  <a:cubicBezTo>
                    <a:pt x="468" y="273"/>
                    <a:pt x="468" y="275"/>
                    <a:pt x="467" y="276"/>
                  </a:cubicBezTo>
                  <a:cubicBezTo>
                    <a:pt x="467" y="277"/>
                    <a:pt x="468" y="279"/>
                    <a:pt x="468" y="280"/>
                  </a:cubicBezTo>
                  <a:cubicBezTo>
                    <a:pt x="468" y="280"/>
                    <a:pt x="468" y="282"/>
                    <a:pt x="467" y="282"/>
                  </a:cubicBezTo>
                  <a:cubicBezTo>
                    <a:pt x="467" y="283"/>
                    <a:pt x="465" y="283"/>
                    <a:pt x="465" y="284"/>
                  </a:cubicBezTo>
                  <a:cubicBezTo>
                    <a:pt x="465" y="285"/>
                    <a:pt x="466" y="287"/>
                    <a:pt x="465" y="287"/>
                  </a:cubicBezTo>
                  <a:cubicBezTo>
                    <a:pt x="465" y="288"/>
                    <a:pt x="465" y="289"/>
                    <a:pt x="464" y="289"/>
                  </a:cubicBezTo>
                  <a:cubicBezTo>
                    <a:pt x="464" y="290"/>
                    <a:pt x="461" y="289"/>
                    <a:pt x="461" y="289"/>
                  </a:cubicBezTo>
                  <a:cubicBezTo>
                    <a:pt x="460" y="290"/>
                    <a:pt x="460" y="292"/>
                    <a:pt x="460" y="293"/>
                  </a:cubicBezTo>
                  <a:cubicBezTo>
                    <a:pt x="460" y="294"/>
                    <a:pt x="461" y="297"/>
                    <a:pt x="461" y="297"/>
                  </a:cubicBezTo>
                  <a:cubicBezTo>
                    <a:pt x="462" y="299"/>
                    <a:pt x="465" y="301"/>
                    <a:pt x="466" y="301"/>
                  </a:cubicBezTo>
                  <a:cubicBezTo>
                    <a:pt x="467" y="302"/>
                    <a:pt x="468" y="303"/>
                    <a:pt x="469" y="303"/>
                  </a:cubicBezTo>
                  <a:cubicBezTo>
                    <a:pt x="470" y="303"/>
                    <a:pt x="472" y="304"/>
                    <a:pt x="473" y="303"/>
                  </a:cubicBezTo>
                  <a:cubicBezTo>
                    <a:pt x="474" y="303"/>
                    <a:pt x="476" y="301"/>
                    <a:pt x="476" y="300"/>
                  </a:cubicBezTo>
                  <a:cubicBezTo>
                    <a:pt x="476" y="299"/>
                    <a:pt x="475" y="298"/>
                    <a:pt x="475" y="298"/>
                  </a:cubicBezTo>
                  <a:cubicBezTo>
                    <a:pt x="474" y="297"/>
                    <a:pt x="473" y="297"/>
                    <a:pt x="473" y="297"/>
                  </a:cubicBezTo>
                  <a:cubicBezTo>
                    <a:pt x="472" y="296"/>
                    <a:pt x="471" y="295"/>
                    <a:pt x="471" y="294"/>
                  </a:cubicBezTo>
                  <a:cubicBezTo>
                    <a:pt x="471" y="294"/>
                    <a:pt x="472" y="293"/>
                    <a:pt x="473" y="292"/>
                  </a:cubicBezTo>
                  <a:cubicBezTo>
                    <a:pt x="473" y="292"/>
                    <a:pt x="475" y="291"/>
                    <a:pt x="476" y="291"/>
                  </a:cubicBezTo>
                  <a:cubicBezTo>
                    <a:pt x="476" y="290"/>
                    <a:pt x="477" y="289"/>
                    <a:pt x="477" y="289"/>
                  </a:cubicBezTo>
                  <a:cubicBezTo>
                    <a:pt x="477" y="288"/>
                    <a:pt x="476" y="286"/>
                    <a:pt x="476" y="285"/>
                  </a:cubicBezTo>
                  <a:cubicBezTo>
                    <a:pt x="476" y="285"/>
                    <a:pt x="476" y="283"/>
                    <a:pt x="477" y="283"/>
                  </a:cubicBezTo>
                  <a:cubicBezTo>
                    <a:pt x="478" y="283"/>
                    <a:pt x="479" y="285"/>
                    <a:pt x="480" y="284"/>
                  </a:cubicBezTo>
                  <a:cubicBezTo>
                    <a:pt x="481" y="284"/>
                    <a:pt x="481" y="283"/>
                    <a:pt x="482" y="282"/>
                  </a:cubicBezTo>
                  <a:cubicBezTo>
                    <a:pt x="482" y="281"/>
                    <a:pt x="482" y="278"/>
                    <a:pt x="483" y="277"/>
                  </a:cubicBezTo>
                  <a:cubicBezTo>
                    <a:pt x="483" y="277"/>
                    <a:pt x="484" y="276"/>
                    <a:pt x="485" y="275"/>
                  </a:cubicBezTo>
                  <a:cubicBezTo>
                    <a:pt x="486" y="275"/>
                    <a:pt x="488" y="274"/>
                    <a:pt x="489" y="273"/>
                  </a:cubicBezTo>
                  <a:cubicBezTo>
                    <a:pt x="490" y="273"/>
                    <a:pt x="492" y="272"/>
                    <a:pt x="492" y="271"/>
                  </a:cubicBezTo>
                  <a:cubicBezTo>
                    <a:pt x="493" y="270"/>
                    <a:pt x="493" y="268"/>
                    <a:pt x="494" y="268"/>
                  </a:cubicBezTo>
                  <a:cubicBezTo>
                    <a:pt x="495" y="267"/>
                    <a:pt x="497" y="269"/>
                    <a:pt x="498" y="269"/>
                  </a:cubicBezTo>
                  <a:cubicBezTo>
                    <a:pt x="499" y="269"/>
                    <a:pt x="501" y="267"/>
                    <a:pt x="501" y="266"/>
                  </a:cubicBezTo>
                  <a:cubicBezTo>
                    <a:pt x="502" y="265"/>
                    <a:pt x="501" y="262"/>
                    <a:pt x="501" y="261"/>
                  </a:cubicBezTo>
                  <a:cubicBezTo>
                    <a:pt x="501" y="260"/>
                    <a:pt x="502" y="258"/>
                    <a:pt x="502" y="258"/>
                  </a:cubicBezTo>
                  <a:cubicBezTo>
                    <a:pt x="502" y="256"/>
                    <a:pt x="502" y="252"/>
                    <a:pt x="502" y="250"/>
                  </a:cubicBezTo>
                  <a:cubicBezTo>
                    <a:pt x="502" y="249"/>
                    <a:pt x="502" y="246"/>
                    <a:pt x="503" y="244"/>
                  </a:cubicBezTo>
                  <a:cubicBezTo>
                    <a:pt x="503" y="243"/>
                    <a:pt x="506" y="240"/>
                    <a:pt x="507" y="239"/>
                  </a:cubicBezTo>
                  <a:cubicBezTo>
                    <a:pt x="508" y="238"/>
                    <a:pt x="510" y="237"/>
                    <a:pt x="511" y="237"/>
                  </a:cubicBezTo>
                  <a:cubicBezTo>
                    <a:pt x="512" y="236"/>
                    <a:pt x="515" y="234"/>
                    <a:pt x="517" y="234"/>
                  </a:cubicBezTo>
                  <a:cubicBezTo>
                    <a:pt x="518" y="234"/>
                    <a:pt x="520" y="236"/>
                    <a:pt x="521" y="236"/>
                  </a:cubicBezTo>
                  <a:cubicBezTo>
                    <a:pt x="523" y="236"/>
                    <a:pt x="524" y="233"/>
                    <a:pt x="525" y="23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0" name="Freeform 59">
              <a:extLst>
                <a:ext uri="{FF2B5EF4-FFF2-40B4-BE49-F238E27FC236}">
                  <a16:creationId xmlns:a16="http://schemas.microsoft.com/office/drawing/2014/main" id="{A33D60D2-724D-4738-ACFA-462E26F8A01F}"/>
                </a:ext>
              </a:extLst>
            </p:cNvPr>
            <p:cNvSpPr>
              <a:spLocks/>
            </p:cNvSpPr>
            <p:nvPr/>
          </p:nvSpPr>
          <p:spPr bwMode="auto">
            <a:xfrm>
              <a:off x="4560886" y="2378077"/>
              <a:ext cx="458787" cy="617538"/>
            </a:xfrm>
            <a:custGeom>
              <a:avLst/>
              <a:gdLst>
                <a:gd name="T0" fmla="*/ 540 w 544"/>
                <a:gd name="T1" fmla="*/ 444 h 731"/>
                <a:gd name="T2" fmla="*/ 526 w 544"/>
                <a:gd name="T3" fmla="*/ 404 h 731"/>
                <a:gd name="T4" fmla="*/ 497 w 544"/>
                <a:gd name="T5" fmla="*/ 321 h 731"/>
                <a:gd name="T6" fmla="*/ 463 w 544"/>
                <a:gd name="T7" fmla="*/ 264 h 731"/>
                <a:gd name="T8" fmla="*/ 433 w 544"/>
                <a:gd name="T9" fmla="*/ 267 h 731"/>
                <a:gd name="T10" fmla="*/ 406 w 544"/>
                <a:gd name="T11" fmla="*/ 287 h 731"/>
                <a:gd name="T12" fmla="*/ 395 w 544"/>
                <a:gd name="T13" fmla="*/ 307 h 731"/>
                <a:gd name="T14" fmla="*/ 380 w 544"/>
                <a:gd name="T15" fmla="*/ 333 h 731"/>
                <a:gd name="T16" fmla="*/ 355 w 544"/>
                <a:gd name="T17" fmla="*/ 353 h 731"/>
                <a:gd name="T18" fmla="*/ 331 w 544"/>
                <a:gd name="T19" fmla="*/ 329 h 731"/>
                <a:gd name="T20" fmla="*/ 347 w 544"/>
                <a:gd name="T21" fmla="*/ 291 h 731"/>
                <a:gd name="T22" fmla="*/ 364 w 544"/>
                <a:gd name="T23" fmla="*/ 272 h 731"/>
                <a:gd name="T24" fmla="*/ 374 w 544"/>
                <a:gd name="T25" fmla="*/ 236 h 731"/>
                <a:gd name="T26" fmla="*/ 385 w 544"/>
                <a:gd name="T27" fmla="*/ 212 h 731"/>
                <a:gd name="T28" fmla="*/ 381 w 544"/>
                <a:gd name="T29" fmla="*/ 154 h 731"/>
                <a:gd name="T30" fmla="*/ 359 w 544"/>
                <a:gd name="T31" fmla="*/ 123 h 731"/>
                <a:gd name="T32" fmla="*/ 353 w 544"/>
                <a:gd name="T33" fmla="*/ 101 h 731"/>
                <a:gd name="T34" fmla="*/ 374 w 544"/>
                <a:gd name="T35" fmla="*/ 99 h 731"/>
                <a:gd name="T36" fmla="*/ 352 w 544"/>
                <a:gd name="T37" fmla="*/ 72 h 731"/>
                <a:gd name="T38" fmla="*/ 340 w 544"/>
                <a:gd name="T39" fmla="*/ 52 h 731"/>
                <a:gd name="T40" fmla="*/ 300 w 544"/>
                <a:gd name="T41" fmla="*/ 46 h 731"/>
                <a:gd name="T42" fmla="*/ 265 w 544"/>
                <a:gd name="T43" fmla="*/ 38 h 731"/>
                <a:gd name="T44" fmla="*/ 241 w 544"/>
                <a:gd name="T45" fmla="*/ 17 h 731"/>
                <a:gd name="T46" fmla="*/ 215 w 544"/>
                <a:gd name="T47" fmla="*/ 18 h 731"/>
                <a:gd name="T48" fmla="*/ 169 w 544"/>
                <a:gd name="T49" fmla="*/ 1 h 731"/>
                <a:gd name="T50" fmla="*/ 150 w 544"/>
                <a:gd name="T51" fmla="*/ 9 h 731"/>
                <a:gd name="T52" fmla="*/ 142 w 544"/>
                <a:gd name="T53" fmla="*/ 31 h 731"/>
                <a:gd name="T54" fmla="*/ 142 w 544"/>
                <a:gd name="T55" fmla="*/ 63 h 731"/>
                <a:gd name="T56" fmla="*/ 147 w 544"/>
                <a:gd name="T57" fmla="*/ 80 h 731"/>
                <a:gd name="T58" fmla="*/ 111 w 544"/>
                <a:gd name="T59" fmla="*/ 100 h 731"/>
                <a:gd name="T60" fmla="*/ 117 w 544"/>
                <a:gd name="T61" fmla="*/ 147 h 731"/>
                <a:gd name="T62" fmla="*/ 106 w 544"/>
                <a:gd name="T63" fmla="*/ 187 h 731"/>
                <a:gd name="T64" fmla="*/ 103 w 544"/>
                <a:gd name="T65" fmla="*/ 179 h 731"/>
                <a:gd name="T66" fmla="*/ 103 w 544"/>
                <a:gd name="T67" fmla="*/ 153 h 731"/>
                <a:gd name="T68" fmla="*/ 101 w 544"/>
                <a:gd name="T69" fmla="*/ 174 h 731"/>
                <a:gd name="T70" fmla="*/ 93 w 544"/>
                <a:gd name="T71" fmla="*/ 194 h 731"/>
                <a:gd name="T72" fmla="*/ 88 w 544"/>
                <a:gd name="T73" fmla="*/ 153 h 731"/>
                <a:gd name="T74" fmla="*/ 94 w 544"/>
                <a:gd name="T75" fmla="*/ 123 h 731"/>
                <a:gd name="T76" fmla="*/ 78 w 544"/>
                <a:gd name="T77" fmla="*/ 129 h 731"/>
                <a:gd name="T78" fmla="*/ 63 w 544"/>
                <a:gd name="T79" fmla="*/ 167 h 731"/>
                <a:gd name="T80" fmla="*/ 40 w 544"/>
                <a:gd name="T81" fmla="*/ 177 h 731"/>
                <a:gd name="T82" fmla="*/ 20 w 544"/>
                <a:gd name="T83" fmla="*/ 215 h 731"/>
                <a:gd name="T84" fmla="*/ 24 w 544"/>
                <a:gd name="T85" fmla="*/ 263 h 731"/>
                <a:gd name="T86" fmla="*/ 3 w 544"/>
                <a:gd name="T87" fmla="*/ 327 h 731"/>
                <a:gd name="T88" fmla="*/ 15 w 544"/>
                <a:gd name="T89" fmla="*/ 387 h 731"/>
                <a:gd name="T90" fmla="*/ 34 w 544"/>
                <a:gd name="T91" fmla="*/ 458 h 731"/>
                <a:gd name="T92" fmla="*/ 73 w 544"/>
                <a:gd name="T93" fmla="*/ 587 h 731"/>
                <a:gd name="T94" fmla="*/ 43 w 544"/>
                <a:gd name="T95" fmla="*/ 701 h 731"/>
                <a:gd name="T96" fmla="*/ 284 w 544"/>
                <a:gd name="T97" fmla="*/ 704 h 731"/>
                <a:gd name="T98" fmla="*/ 454 w 544"/>
                <a:gd name="T99" fmla="*/ 656 h 731"/>
                <a:gd name="T100" fmla="*/ 470 w 544"/>
                <a:gd name="T101" fmla="*/ 627 h 731"/>
                <a:gd name="T102" fmla="*/ 480 w 544"/>
                <a:gd name="T103" fmla="*/ 596 h 731"/>
                <a:gd name="T104" fmla="*/ 503 w 544"/>
                <a:gd name="T105" fmla="*/ 535 h 731"/>
                <a:gd name="T106" fmla="*/ 505 w 544"/>
                <a:gd name="T107" fmla="*/ 509 h 731"/>
                <a:gd name="T108" fmla="*/ 528 w 544"/>
                <a:gd name="T109" fmla="*/ 497 h 731"/>
                <a:gd name="T110" fmla="*/ 525 w 544"/>
                <a:gd name="T111" fmla="*/ 514 h 731"/>
                <a:gd name="T112" fmla="*/ 542 w 544"/>
                <a:gd name="T113" fmla="*/ 482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4" h="731">
                  <a:moveTo>
                    <a:pt x="542" y="482"/>
                  </a:moveTo>
                  <a:cubicBezTo>
                    <a:pt x="543" y="481"/>
                    <a:pt x="544" y="478"/>
                    <a:pt x="544" y="476"/>
                  </a:cubicBezTo>
                  <a:cubicBezTo>
                    <a:pt x="544" y="475"/>
                    <a:pt x="543" y="472"/>
                    <a:pt x="542" y="470"/>
                  </a:cubicBezTo>
                  <a:cubicBezTo>
                    <a:pt x="542" y="469"/>
                    <a:pt x="540" y="467"/>
                    <a:pt x="540" y="466"/>
                  </a:cubicBezTo>
                  <a:cubicBezTo>
                    <a:pt x="540" y="465"/>
                    <a:pt x="541" y="462"/>
                    <a:pt x="541" y="461"/>
                  </a:cubicBezTo>
                  <a:cubicBezTo>
                    <a:pt x="541" y="459"/>
                    <a:pt x="539" y="457"/>
                    <a:pt x="539" y="455"/>
                  </a:cubicBezTo>
                  <a:cubicBezTo>
                    <a:pt x="539" y="454"/>
                    <a:pt x="540" y="452"/>
                    <a:pt x="540" y="451"/>
                  </a:cubicBezTo>
                  <a:cubicBezTo>
                    <a:pt x="540" y="450"/>
                    <a:pt x="540" y="446"/>
                    <a:pt x="540" y="444"/>
                  </a:cubicBezTo>
                  <a:cubicBezTo>
                    <a:pt x="541" y="444"/>
                    <a:pt x="542" y="442"/>
                    <a:pt x="543" y="441"/>
                  </a:cubicBezTo>
                  <a:cubicBezTo>
                    <a:pt x="543" y="440"/>
                    <a:pt x="544" y="438"/>
                    <a:pt x="544" y="437"/>
                  </a:cubicBezTo>
                  <a:cubicBezTo>
                    <a:pt x="544" y="436"/>
                    <a:pt x="542" y="434"/>
                    <a:pt x="542" y="433"/>
                  </a:cubicBezTo>
                  <a:cubicBezTo>
                    <a:pt x="541" y="432"/>
                    <a:pt x="541" y="430"/>
                    <a:pt x="540" y="428"/>
                  </a:cubicBezTo>
                  <a:cubicBezTo>
                    <a:pt x="540" y="428"/>
                    <a:pt x="539" y="426"/>
                    <a:pt x="538" y="425"/>
                  </a:cubicBezTo>
                  <a:cubicBezTo>
                    <a:pt x="537" y="424"/>
                    <a:pt x="536" y="420"/>
                    <a:pt x="535" y="419"/>
                  </a:cubicBezTo>
                  <a:cubicBezTo>
                    <a:pt x="533" y="417"/>
                    <a:pt x="530" y="414"/>
                    <a:pt x="529" y="413"/>
                  </a:cubicBezTo>
                  <a:cubicBezTo>
                    <a:pt x="528" y="411"/>
                    <a:pt x="527" y="406"/>
                    <a:pt x="526" y="404"/>
                  </a:cubicBezTo>
                  <a:cubicBezTo>
                    <a:pt x="525" y="402"/>
                    <a:pt x="522" y="397"/>
                    <a:pt x="521" y="395"/>
                  </a:cubicBezTo>
                  <a:cubicBezTo>
                    <a:pt x="521" y="394"/>
                    <a:pt x="520" y="390"/>
                    <a:pt x="520" y="389"/>
                  </a:cubicBezTo>
                  <a:cubicBezTo>
                    <a:pt x="519" y="384"/>
                    <a:pt x="516" y="376"/>
                    <a:pt x="515" y="372"/>
                  </a:cubicBezTo>
                  <a:cubicBezTo>
                    <a:pt x="515" y="369"/>
                    <a:pt x="514" y="363"/>
                    <a:pt x="513" y="361"/>
                  </a:cubicBezTo>
                  <a:cubicBezTo>
                    <a:pt x="512" y="359"/>
                    <a:pt x="510" y="355"/>
                    <a:pt x="510" y="353"/>
                  </a:cubicBezTo>
                  <a:cubicBezTo>
                    <a:pt x="508" y="351"/>
                    <a:pt x="506" y="345"/>
                    <a:pt x="505" y="342"/>
                  </a:cubicBezTo>
                  <a:cubicBezTo>
                    <a:pt x="503" y="339"/>
                    <a:pt x="500" y="333"/>
                    <a:pt x="499" y="330"/>
                  </a:cubicBezTo>
                  <a:cubicBezTo>
                    <a:pt x="498" y="328"/>
                    <a:pt x="497" y="324"/>
                    <a:pt x="497" y="321"/>
                  </a:cubicBezTo>
                  <a:cubicBezTo>
                    <a:pt x="497" y="319"/>
                    <a:pt x="497" y="313"/>
                    <a:pt x="496" y="310"/>
                  </a:cubicBezTo>
                  <a:cubicBezTo>
                    <a:pt x="496" y="308"/>
                    <a:pt x="494" y="303"/>
                    <a:pt x="493" y="301"/>
                  </a:cubicBezTo>
                  <a:cubicBezTo>
                    <a:pt x="492" y="298"/>
                    <a:pt x="490" y="293"/>
                    <a:pt x="489" y="291"/>
                  </a:cubicBezTo>
                  <a:cubicBezTo>
                    <a:pt x="487" y="289"/>
                    <a:pt x="484" y="288"/>
                    <a:pt x="483" y="286"/>
                  </a:cubicBezTo>
                  <a:cubicBezTo>
                    <a:pt x="482" y="285"/>
                    <a:pt x="480" y="281"/>
                    <a:pt x="479" y="279"/>
                  </a:cubicBezTo>
                  <a:cubicBezTo>
                    <a:pt x="477" y="277"/>
                    <a:pt x="475" y="271"/>
                    <a:pt x="473" y="269"/>
                  </a:cubicBezTo>
                  <a:cubicBezTo>
                    <a:pt x="472" y="268"/>
                    <a:pt x="470" y="267"/>
                    <a:pt x="468" y="267"/>
                  </a:cubicBezTo>
                  <a:cubicBezTo>
                    <a:pt x="467" y="266"/>
                    <a:pt x="464" y="265"/>
                    <a:pt x="463" y="264"/>
                  </a:cubicBezTo>
                  <a:cubicBezTo>
                    <a:pt x="462" y="264"/>
                    <a:pt x="459" y="263"/>
                    <a:pt x="458" y="262"/>
                  </a:cubicBezTo>
                  <a:cubicBezTo>
                    <a:pt x="457" y="262"/>
                    <a:pt x="456" y="263"/>
                    <a:pt x="455" y="263"/>
                  </a:cubicBezTo>
                  <a:cubicBezTo>
                    <a:pt x="454" y="263"/>
                    <a:pt x="451" y="263"/>
                    <a:pt x="450" y="262"/>
                  </a:cubicBezTo>
                  <a:cubicBezTo>
                    <a:pt x="449" y="262"/>
                    <a:pt x="448" y="259"/>
                    <a:pt x="447" y="259"/>
                  </a:cubicBezTo>
                  <a:cubicBezTo>
                    <a:pt x="446" y="258"/>
                    <a:pt x="442" y="260"/>
                    <a:pt x="441" y="261"/>
                  </a:cubicBezTo>
                  <a:cubicBezTo>
                    <a:pt x="440" y="261"/>
                    <a:pt x="439" y="263"/>
                    <a:pt x="439" y="264"/>
                  </a:cubicBezTo>
                  <a:cubicBezTo>
                    <a:pt x="438" y="264"/>
                    <a:pt x="436" y="265"/>
                    <a:pt x="435" y="266"/>
                  </a:cubicBezTo>
                  <a:cubicBezTo>
                    <a:pt x="435" y="266"/>
                    <a:pt x="434" y="267"/>
                    <a:pt x="433" y="267"/>
                  </a:cubicBezTo>
                  <a:cubicBezTo>
                    <a:pt x="433" y="268"/>
                    <a:pt x="433" y="271"/>
                    <a:pt x="432" y="272"/>
                  </a:cubicBezTo>
                  <a:cubicBezTo>
                    <a:pt x="431" y="273"/>
                    <a:pt x="430" y="274"/>
                    <a:pt x="429" y="274"/>
                  </a:cubicBezTo>
                  <a:cubicBezTo>
                    <a:pt x="427" y="275"/>
                    <a:pt x="425" y="275"/>
                    <a:pt x="423" y="275"/>
                  </a:cubicBezTo>
                  <a:cubicBezTo>
                    <a:pt x="422" y="276"/>
                    <a:pt x="421" y="278"/>
                    <a:pt x="420" y="278"/>
                  </a:cubicBezTo>
                  <a:cubicBezTo>
                    <a:pt x="419" y="279"/>
                    <a:pt x="416" y="280"/>
                    <a:pt x="415" y="280"/>
                  </a:cubicBezTo>
                  <a:cubicBezTo>
                    <a:pt x="413" y="281"/>
                    <a:pt x="410" y="280"/>
                    <a:pt x="409" y="281"/>
                  </a:cubicBezTo>
                  <a:cubicBezTo>
                    <a:pt x="408" y="281"/>
                    <a:pt x="407" y="282"/>
                    <a:pt x="406" y="283"/>
                  </a:cubicBezTo>
                  <a:cubicBezTo>
                    <a:pt x="406" y="284"/>
                    <a:pt x="406" y="286"/>
                    <a:pt x="406" y="287"/>
                  </a:cubicBezTo>
                  <a:cubicBezTo>
                    <a:pt x="406" y="288"/>
                    <a:pt x="405" y="290"/>
                    <a:pt x="404" y="291"/>
                  </a:cubicBezTo>
                  <a:cubicBezTo>
                    <a:pt x="404" y="291"/>
                    <a:pt x="401" y="293"/>
                    <a:pt x="400" y="293"/>
                  </a:cubicBezTo>
                  <a:cubicBezTo>
                    <a:pt x="400" y="293"/>
                    <a:pt x="398" y="293"/>
                    <a:pt x="398" y="294"/>
                  </a:cubicBezTo>
                  <a:cubicBezTo>
                    <a:pt x="398" y="294"/>
                    <a:pt x="398" y="296"/>
                    <a:pt x="398" y="296"/>
                  </a:cubicBezTo>
                  <a:cubicBezTo>
                    <a:pt x="399" y="297"/>
                    <a:pt x="400" y="297"/>
                    <a:pt x="400" y="298"/>
                  </a:cubicBezTo>
                  <a:cubicBezTo>
                    <a:pt x="400" y="299"/>
                    <a:pt x="400" y="300"/>
                    <a:pt x="400" y="301"/>
                  </a:cubicBezTo>
                  <a:cubicBezTo>
                    <a:pt x="400" y="302"/>
                    <a:pt x="399" y="304"/>
                    <a:pt x="398" y="304"/>
                  </a:cubicBezTo>
                  <a:cubicBezTo>
                    <a:pt x="397" y="305"/>
                    <a:pt x="395" y="306"/>
                    <a:pt x="395" y="307"/>
                  </a:cubicBezTo>
                  <a:cubicBezTo>
                    <a:pt x="394" y="308"/>
                    <a:pt x="393" y="310"/>
                    <a:pt x="393" y="310"/>
                  </a:cubicBezTo>
                  <a:cubicBezTo>
                    <a:pt x="392" y="312"/>
                    <a:pt x="392" y="314"/>
                    <a:pt x="392" y="316"/>
                  </a:cubicBezTo>
                  <a:cubicBezTo>
                    <a:pt x="391" y="317"/>
                    <a:pt x="390" y="319"/>
                    <a:pt x="390" y="320"/>
                  </a:cubicBezTo>
                  <a:cubicBezTo>
                    <a:pt x="390" y="321"/>
                    <a:pt x="390" y="323"/>
                    <a:pt x="389" y="324"/>
                  </a:cubicBezTo>
                  <a:cubicBezTo>
                    <a:pt x="389" y="325"/>
                    <a:pt x="388" y="326"/>
                    <a:pt x="388" y="327"/>
                  </a:cubicBezTo>
                  <a:cubicBezTo>
                    <a:pt x="388" y="328"/>
                    <a:pt x="389" y="329"/>
                    <a:pt x="388" y="330"/>
                  </a:cubicBezTo>
                  <a:cubicBezTo>
                    <a:pt x="388" y="331"/>
                    <a:pt x="386" y="332"/>
                    <a:pt x="385" y="332"/>
                  </a:cubicBezTo>
                  <a:cubicBezTo>
                    <a:pt x="384" y="333"/>
                    <a:pt x="381" y="333"/>
                    <a:pt x="380" y="333"/>
                  </a:cubicBezTo>
                  <a:cubicBezTo>
                    <a:pt x="379" y="334"/>
                    <a:pt x="378" y="338"/>
                    <a:pt x="378" y="339"/>
                  </a:cubicBezTo>
                  <a:cubicBezTo>
                    <a:pt x="377" y="340"/>
                    <a:pt x="376" y="342"/>
                    <a:pt x="375" y="343"/>
                  </a:cubicBezTo>
                  <a:cubicBezTo>
                    <a:pt x="375" y="345"/>
                    <a:pt x="374" y="348"/>
                    <a:pt x="374" y="350"/>
                  </a:cubicBezTo>
                  <a:cubicBezTo>
                    <a:pt x="373" y="351"/>
                    <a:pt x="372" y="353"/>
                    <a:pt x="371" y="354"/>
                  </a:cubicBezTo>
                  <a:cubicBezTo>
                    <a:pt x="370" y="355"/>
                    <a:pt x="368" y="358"/>
                    <a:pt x="367" y="358"/>
                  </a:cubicBezTo>
                  <a:cubicBezTo>
                    <a:pt x="366" y="358"/>
                    <a:pt x="365" y="358"/>
                    <a:pt x="364" y="358"/>
                  </a:cubicBezTo>
                  <a:cubicBezTo>
                    <a:pt x="363" y="357"/>
                    <a:pt x="361" y="355"/>
                    <a:pt x="359" y="354"/>
                  </a:cubicBezTo>
                  <a:cubicBezTo>
                    <a:pt x="358" y="353"/>
                    <a:pt x="356" y="353"/>
                    <a:pt x="355" y="353"/>
                  </a:cubicBezTo>
                  <a:cubicBezTo>
                    <a:pt x="353" y="353"/>
                    <a:pt x="350" y="351"/>
                    <a:pt x="348" y="351"/>
                  </a:cubicBezTo>
                  <a:cubicBezTo>
                    <a:pt x="347" y="351"/>
                    <a:pt x="346" y="352"/>
                    <a:pt x="345" y="353"/>
                  </a:cubicBezTo>
                  <a:cubicBezTo>
                    <a:pt x="344" y="353"/>
                    <a:pt x="342" y="352"/>
                    <a:pt x="342" y="352"/>
                  </a:cubicBezTo>
                  <a:cubicBezTo>
                    <a:pt x="340" y="351"/>
                    <a:pt x="337" y="350"/>
                    <a:pt x="336" y="349"/>
                  </a:cubicBezTo>
                  <a:cubicBezTo>
                    <a:pt x="335" y="347"/>
                    <a:pt x="334" y="342"/>
                    <a:pt x="332" y="341"/>
                  </a:cubicBezTo>
                  <a:cubicBezTo>
                    <a:pt x="331" y="339"/>
                    <a:pt x="328" y="339"/>
                    <a:pt x="327" y="337"/>
                  </a:cubicBezTo>
                  <a:cubicBezTo>
                    <a:pt x="327" y="336"/>
                    <a:pt x="329" y="334"/>
                    <a:pt x="330" y="333"/>
                  </a:cubicBezTo>
                  <a:cubicBezTo>
                    <a:pt x="330" y="332"/>
                    <a:pt x="331" y="330"/>
                    <a:pt x="331" y="329"/>
                  </a:cubicBezTo>
                  <a:cubicBezTo>
                    <a:pt x="331" y="327"/>
                    <a:pt x="330" y="324"/>
                    <a:pt x="330" y="323"/>
                  </a:cubicBezTo>
                  <a:cubicBezTo>
                    <a:pt x="330" y="320"/>
                    <a:pt x="329" y="315"/>
                    <a:pt x="329" y="313"/>
                  </a:cubicBezTo>
                  <a:cubicBezTo>
                    <a:pt x="329" y="311"/>
                    <a:pt x="330" y="308"/>
                    <a:pt x="330" y="306"/>
                  </a:cubicBezTo>
                  <a:cubicBezTo>
                    <a:pt x="330" y="305"/>
                    <a:pt x="331" y="302"/>
                    <a:pt x="332" y="300"/>
                  </a:cubicBezTo>
                  <a:cubicBezTo>
                    <a:pt x="333" y="299"/>
                    <a:pt x="334" y="295"/>
                    <a:pt x="335" y="294"/>
                  </a:cubicBezTo>
                  <a:cubicBezTo>
                    <a:pt x="335" y="293"/>
                    <a:pt x="337" y="293"/>
                    <a:pt x="338" y="293"/>
                  </a:cubicBezTo>
                  <a:cubicBezTo>
                    <a:pt x="340" y="292"/>
                    <a:pt x="342" y="293"/>
                    <a:pt x="343" y="292"/>
                  </a:cubicBezTo>
                  <a:cubicBezTo>
                    <a:pt x="344" y="292"/>
                    <a:pt x="346" y="291"/>
                    <a:pt x="347" y="291"/>
                  </a:cubicBezTo>
                  <a:cubicBezTo>
                    <a:pt x="349" y="290"/>
                    <a:pt x="352" y="291"/>
                    <a:pt x="353" y="290"/>
                  </a:cubicBezTo>
                  <a:cubicBezTo>
                    <a:pt x="354" y="289"/>
                    <a:pt x="354" y="287"/>
                    <a:pt x="354" y="286"/>
                  </a:cubicBezTo>
                  <a:cubicBezTo>
                    <a:pt x="353" y="285"/>
                    <a:pt x="352" y="283"/>
                    <a:pt x="352" y="282"/>
                  </a:cubicBezTo>
                  <a:cubicBezTo>
                    <a:pt x="353" y="281"/>
                    <a:pt x="355" y="280"/>
                    <a:pt x="355" y="279"/>
                  </a:cubicBezTo>
                  <a:cubicBezTo>
                    <a:pt x="356" y="279"/>
                    <a:pt x="357" y="278"/>
                    <a:pt x="358" y="278"/>
                  </a:cubicBezTo>
                  <a:cubicBezTo>
                    <a:pt x="358" y="277"/>
                    <a:pt x="360" y="277"/>
                    <a:pt x="361" y="277"/>
                  </a:cubicBezTo>
                  <a:cubicBezTo>
                    <a:pt x="362" y="277"/>
                    <a:pt x="363" y="276"/>
                    <a:pt x="364" y="275"/>
                  </a:cubicBezTo>
                  <a:cubicBezTo>
                    <a:pt x="364" y="274"/>
                    <a:pt x="364" y="273"/>
                    <a:pt x="364" y="272"/>
                  </a:cubicBezTo>
                  <a:cubicBezTo>
                    <a:pt x="364" y="271"/>
                    <a:pt x="365" y="269"/>
                    <a:pt x="365" y="267"/>
                  </a:cubicBezTo>
                  <a:cubicBezTo>
                    <a:pt x="366" y="266"/>
                    <a:pt x="364" y="263"/>
                    <a:pt x="364" y="261"/>
                  </a:cubicBezTo>
                  <a:cubicBezTo>
                    <a:pt x="364" y="259"/>
                    <a:pt x="363" y="254"/>
                    <a:pt x="363" y="252"/>
                  </a:cubicBezTo>
                  <a:cubicBezTo>
                    <a:pt x="363" y="249"/>
                    <a:pt x="364" y="245"/>
                    <a:pt x="364" y="243"/>
                  </a:cubicBezTo>
                  <a:cubicBezTo>
                    <a:pt x="365" y="242"/>
                    <a:pt x="366" y="239"/>
                    <a:pt x="367" y="237"/>
                  </a:cubicBezTo>
                  <a:cubicBezTo>
                    <a:pt x="368" y="236"/>
                    <a:pt x="369" y="235"/>
                    <a:pt x="370" y="235"/>
                  </a:cubicBezTo>
                  <a:cubicBezTo>
                    <a:pt x="370" y="235"/>
                    <a:pt x="372" y="234"/>
                    <a:pt x="372" y="235"/>
                  </a:cubicBezTo>
                  <a:cubicBezTo>
                    <a:pt x="373" y="235"/>
                    <a:pt x="374" y="236"/>
                    <a:pt x="374" y="236"/>
                  </a:cubicBezTo>
                  <a:cubicBezTo>
                    <a:pt x="374" y="236"/>
                    <a:pt x="375" y="237"/>
                    <a:pt x="376" y="237"/>
                  </a:cubicBezTo>
                  <a:cubicBezTo>
                    <a:pt x="377" y="236"/>
                    <a:pt x="378" y="235"/>
                    <a:pt x="378" y="234"/>
                  </a:cubicBezTo>
                  <a:cubicBezTo>
                    <a:pt x="379" y="233"/>
                    <a:pt x="379" y="231"/>
                    <a:pt x="379" y="230"/>
                  </a:cubicBezTo>
                  <a:cubicBezTo>
                    <a:pt x="380" y="229"/>
                    <a:pt x="382" y="227"/>
                    <a:pt x="382" y="226"/>
                  </a:cubicBezTo>
                  <a:cubicBezTo>
                    <a:pt x="383" y="226"/>
                    <a:pt x="383" y="224"/>
                    <a:pt x="383" y="224"/>
                  </a:cubicBezTo>
                  <a:cubicBezTo>
                    <a:pt x="384" y="223"/>
                    <a:pt x="387" y="224"/>
                    <a:pt x="387" y="223"/>
                  </a:cubicBezTo>
                  <a:cubicBezTo>
                    <a:pt x="388" y="222"/>
                    <a:pt x="387" y="219"/>
                    <a:pt x="387" y="218"/>
                  </a:cubicBezTo>
                  <a:cubicBezTo>
                    <a:pt x="387" y="217"/>
                    <a:pt x="386" y="214"/>
                    <a:pt x="385" y="212"/>
                  </a:cubicBezTo>
                  <a:cubicBezTo>
                    <a:pt x="385" y="209"/>
                    <a:pt x="385" y="202"/>
                    <a:pt x="385" y="198"/>
                  </a:cubicBezTo>
                  <a:cubicBezTo>
                    <a:pt x="385" y="195"/>
                    <a:pt x="384" y="189"/>
                    <a:pt x="384" y="186"/>
                  </a:cubicBezTo>
                  <a:cubicBezTo>
                    <a:pt x="384" y="185"/>
                    <a:pt x="383" y="183"/>
                    <a:pt x="383" y="182"/>
                  </a:cubicBezTo>
                  <a:cubicBezTo>
                    <a:pt x="383" y="181"/>
                    <a:pt x="381" y="179"/>
                    <a:pt x="381" y="178"/>
                  </a:cubicBezTo>
                  <a:cubicBezTo>
                    <a:pt x="381" y="176"/>
                    <a:pt x="381" y="173"/>
                    <a:pt x="381" y="172"/>
                  </a:cubicBezTo>
                  <a:cubicBezTo>
                    <a:pt x="382" y="171"/>
                    <a:pt x="383" y="169"/>
                    <a:pt x="384" y="167"/>
                  </a:cubicBezTo>
                  <a:cubicBezTo>
                    <a:pt x="384" y="166"/>
                    <a:pt x="383" y="162"/>
                    <a:pt x="383" y="160"/>
                  </a:cubicBezTo>
                  <a:cubicBezTo>
                    <a:pt x="382" y="158"/>
                    <a:pt x="381" y="155"/>
                    <a:pt x="381" y="154"/>
                  </a:cubicBezTo>
                  <a:cubicBezTo>
                    <a:pt x="380" y="153"/>
                    <a:pt x="378" y="151"/>
                    <a:pt x="378" y="150"/>
                  </a:cubicBezTo>
                  <a:cubicBezTo>
                    <a:pt x="378" y="148"/>
                    <a:pt x="379" y="144"/>
                    <a:pt x="379" y="143"/>
                  </a:cubicBezTo>
                  <a:cubicBezTo>
                    <a:pt x="378" y="141"/>
                    <a:pt x="376" y="139"/>
                    <a:pt x="376" y="138"/>
                  </a:cubicBezTo>
                  <a:cubicBezTo>
                    <a:pt x="375" y="136"/>
                    <a:pt x="373" y="135"/>
                    <a:pt x="372" y="134"/>
                  </a:cubicBezTo>
                  <a:cubicBezTo>
                    <a:pt x="372" y="132"/>
                    <a:pt x="373" y="130"/>
                    <a:pt x="372" y="129"/>
                  </a:cubicBezTo>
                  <a:cubicBezTo>
                    <a:pt x="372" y="128"/>
                    <a:pt x="369" y="127"/>
                    <a:pt x="367" y="127"/>
                  </a:cubicBezTo>
                  <a:cubicBezTo>
                    <a:pt x="366" y="126"/>
                    <a:pt x="363" y="127"/>
                    <a:pt x="362" y="126"/>
                  </a:cubicBezTo>
                  <a:cubicBezTo>
                    <a:pt x="361" y="126"/>
                    <a:pt x="360" y="123"/>
                    <a:pt x="359" y="123"/>
                  </a:cubicBezTo>
                  <a:cubicBezTo>
                    <a:pt x="358" y="122"/>
                    <a:pt x="357" y="121"/>
                    <a:pt x="356" y="120"/>
                  </a:cubicBezTo>
                  <a:cubicBezTo>
                    <a:pt x="356" y="120"/>
                    <a:pt x="355" y="119"/>
                    <a:pt x="355" y="118"/>
                  </a:cubicBezTo>
                  <a:cubicBezTo>
                    <a:pt x="354" y="117"/>
                    <a:pt x="355" y="116"/>
                    <a:pt x="354" y="115"/>
                  </a:cubicBezTo>
                  <a:cubicBezTo>
                    <a:pt x="354" y="114"/>
                    <a:pt x="353" y="113"/>
                    <a:pt x="353" y="113"/>
                  </a:cubicBezTo>
                  <a:cubicBezTo>
                    <a:pt x="352" y="112"/>
                    <a:pt x="353" y="110"/>
                    <a:pt x="353" y="110"/>
                  </a:cubicBezTo>
                  <a:cubicBezTo>
                    <a:pt x="353" y="109"/>
                    <a:pt x="353" y="108"/>
                    <a:pt x="353" y="107"/>
                  </a:cubicBezTo>
                  <a:cubicBezTo>
                    <a:pt x="352" y="106"/>
                    <a:pt x="351" y="105"/>
                    <a:pt x="351" y="104"/>
                  </a:cubicBezTo>
                  <a:cubicBezTo>
                    <a:pt x="351" y="103"/>
                    <a:pt x="352" y="102"/>
                    <a:pt x="353" y="101"/>
                  </a:cubicBezTo>
                  <a:cubicBezTo>
                    <a:pt x="354" y="100"/>
                    <a:pt x="355" y="98"/>
                    <a:pt x="356" y="98"/>
                  </a:cubicBezTo>
                  <a:cubicBezTo>
                    <a:pt x="357" y="98"/>
                    <a:pt x="359" y="98"/>
                    <a:pt x="360" y="98"/>
                  </a:cubicBezTo>
                  <a:cubicBezTo>
                    <a:pt x="360" y="98"/>
                    <a:pt x="361" y="99"/>
                    <a:pt x="361" y="99"/>
                  </a:cubicBezTo>
                  <a:cubicBezTo>
                    <a:pt x="362" y="100"/>
                    <a:pt x="363" y="101"/>
                    <a:pt x="364" y="101"/>
                  </a:cubicBezTo>
                  <a:cubicBezTo>
                    <a:pt x="365" y="102"/>
                    <a:pt x="367" y="101"/>
                    <a:pt x="368" y="101"/>
                  </a:cubicBezTo>
                  <a:cubicBezTo>
                    <a:pt x="369" y="102"/>
                    <a:pt x="370" y="103"/>
                    <a:pt x="371" y="103"/>
                  </a:cubicBezTo>
                  <a:cubicBezTo>
                    <a:pt x="372" y="103"/>
                    <a:pt x="373" y="103"/>
                    <a:pt x="373" y="102"/>
                  </a:cubicBezTo>
                  <a:cubicBezTo>
                    <a:pt x="374" y="102"/>
                    <a:pt x="374" y="100"/>
                    <a:pt x="374" y="99"/>
                  </a:cubicBezTo>
                  <a:cubicBezTo>
                    <a:pt x="373" y="98"/>
                    <a:pt x="372" y="97"/>
                    <a:pt x="371" y="97"/>
                  </a:cubicBezTo>
                  <a:cubicBezTo>
                    <a:pt x="371" y="96"/>
                    <a:pt x="370" y="94"/>
                    <a:pt x="369" y="93"/>
                  </a:cubicBezTo>
                  <a:cubicBezTo>
                    <a:pt x="369" y="92"/>
                    <a:pt x="368" y="90"/>
                    <a:pt x="368" y="89"/>
                  </a:cubicBezTo>
                  <a:cubicBezTo>
                    <a:pt x="367" y="88"/>
                    <a:pt x="366" y="85"/>
                    <a:pt x="365" y="84"/>
                  </a:cubicBezTo>
                  <a:cubicBezTo>
                    <a:pt x="364" y="83"/>
                    <a:pt x="361" y="83"/>
                    <a:pt x="360" y="82"/>
                  </a:cubicBezTo>
                  <a:cubicBezTo>
                    <a:pt x="359" y="81"/>
                    <a:pt x="358" y="79"/>
                    <a:pt x="357" y="78"/>
                  </a:cubicBezTo>
                  <a:cubicBezTo>
                    <a:pt x="357" y="77"/>
                    <a:pt x="356" y="75"/>
                    <a:pt x="355" y="74"/>
                  </a:cubicBezTo>
                  <a:cubicBezTo>
                    <a:pt x="354" y="73"/>
                    <a:pt x="353" y="73"/>
                    <a:pt x="352" y="72"/>
                  </a:cubicBezTo>
                  <a:cubicBezTo>
                    <a:pt x="351" y="71"/>
                    <a:pt x="349" y="70"/>
                    <a:pt x="349" y="70"/>
                  </a:cubicBezTo>
                  <a:cubicBezTo>
                    <a:pt x="349" y="69"/>
                    <a:pt x="349" y="68"/>
                    <a:pt x="349" y="67"/>
                  </a:cubicBezTo>
                  <a:cubicBezTo>
                    <a:pt x="349" y="67"/>
                    <a:pt x="351" y="67"/>
                    <a:pt x="351" y="67"/>
                  </a:cubicBezTo>
                  <a:cubicBezTo>
                    <a:pt x="352" y="66"/>
                    <a:pt x="352" y="64"/>
                    <a:pt x="352" y="63"/>
                  </a:cubicBezTo>
                  <a:cubicBezTo>
                    <a:pt x="352" y="63"/>
                    <a:pt x="352" y="61"/>
                    <a:pt x="352" y="61"/>
                  </a:cubicBezTo>
                  <a:cubicBezTo>
                    <a:pt x="351" y="60"/>
                    <a:pt x="348" y="61"/>
                    <a:pt x="347" y="60"/>
                  </a:cubicBezTo>
                  <a:cubicBezTo>
                    <a:pt x="346" y="60"/>
                    <a:pt x="344" y="58"/>
                    <a:pt x="343" y="57"/>
                  </a:cubicBezTo>
                  <a:cubicBezTo>
                    <a:pt x="342" y="56"/>
                    <a:pt x="341" y="53"/>
                    <a:pt x="340" y="52"/>
                  </a:cubicBezTo>
                  <a:cubicBezTo>
                    <a:pt x="339" y="51"/>
                    <a:pt x="336" y="51"/>
                    <a:pt x="335" y="51"/>
                  </a:cubicBezTo>
                  <a:cubicBezTo>
                    <a:pt x="335" y="51"/>
                    <a:pt x="333" y="52"/>
                    <a:pt x="332" y="53"/>
                  </a:cubicBezTo>
                  <a:cubicBezTo>
                    <a:pt x="332" y="53"/>
                    <a:pt x="330" y="53"/>
                    <a:pt x="329" y="53"/>
                  </a:cubicBezTo>
                  <a:cubicBezTo>
                    <a:pt x="327" y="53"/>
                    <a:pt x="323" y="52"/>
                    <a:pt x="322" y="52"/>
                  </a:cubicBezTo>
                  <a:cubicBezTo>
                    <a:pt x="320" y="51"/>
                    <a:pt x="318" y="50"/>
                    <a:pt x="317" y="50"/>
                  </a:cubicBezTo>
                  <a:cubicBezTo>
                    <a:pt x="315" y="49"/>
                    <a:pt x="312" y="48"/>
                    <a:pt x="311" y="47"/>
                  </a:cubicBezTo>
                  <a:cubicBezTo>
                    <a:pt x="309" y="47"/>
                    <a:pt x="306" y="45"/>
                    <a:pt x="305" y="45"/>
                  </a:cubicBezTo>
                  <a:cubicBezTo>
                    <a:pt x="303" y="45"/>
                    <a:pt x="301" y="46"/>
                    <a:pt x="300" y="46"/>
                  </a:cubicBezTo>
                  <a:cubicBezTo>
                    <a:pt x="298" y="46"/>
                    <a:pt x="295" y="46"/>
                    <a:pt x="294" y="45"/>
                  </a:cubicBezTo>
                  <a:cubicBezTo>
                    <a:pt x="293" y="45"/>
                    <a:pt x="291" y="43"/>
                    <a:pt x="291" y="43"/>
                  </a:cubicBezTo>
                  <a:cubicBezTo>
                    <a:pt x="289" y="41"/>
                    <a:pt x="287" y="39"/>
                    <a:pt x="286" y="38"/>
                  </a:cubicBezTo>
                  <a:cubicBezTo>
                    <a:pt x="284" y="37"/>
                    <a:pt x="281" y="36"/>
                    <a:pt x="280" y="36"/>
                  </a:cubicBezTo>
                  <a:cubicBezTo>
                    <a:pt x="278" y="36"/>
                    <a:pt x="275" y="36"/>
                    <a:pt x="273" y="36"/>
                  </a:cubicBezTo>
                  <a:cubicBezTo>
                    <a:pt x="273" y="36"/>
                    <a:pt x="272" y="37"/>
                    <a:pt x="271" y="37"/>
                  </a:cubicBezTo>
                  <a:cubicBezTo>
                    <a:pt x="270" y="37"/>
                    <a:pt x="269" y="37"/>
                    <a:pt x="268" y="37"/>
                  </a:cubicBezTo>
                  <a:cubicBezTo>
                    <a:pt x="267" y="37"/>
                    <a:pt x="265" y="38"/>
                    <a:pt x="265" y="38"/>
                  </a:cubicBezTo>
                  <a:cubicBezTo>
                    <a:pt x="264" y="39"/>
                    <a:pt x="262" y="39"/>
                    <a:pt x="261" y="39"/>
                  </a:cubicBezTo>
                  <a:cubicBezTo>
                    <a:pt x="260" y="39"/>
                    <a:pt x="259" y="38"/>
                    <a:pt x="258" y="37"/>
                  </a:cubicBezTo>
                  <a:cubicBezTo>
                    <a:pt x="257" y="37"/>
                    <a:pt x="256" y="35"/>
                    <a:pt x="256" y="34"/>
                  </a:cubicBezTo>
                  <a:cubicBezTo>
                    <a:pt x="255" y="33"/>
                    <a:pt x="254" y="30"/>
                    <a:pt x="254" y="29"/>
                  </a:cubicBezTo>
                  <a:cubicBezTo>
                    <a:pt x="253" y="28"/>
                    <a:pt x="252" y="27"/>
                    <a:pt x="251" y="26"/>
                  </a:cubicBezTo>
                  <a:cubicBezTo>
                    <a:pt x="250" y="25"/>
                    <a:pt x="248" y="24"/>
                    <a:pt x="248" y="23"/>
                  </a:cubicBezTo>
                  <a:cubicBezTo>
                    <a:pt x="247" y="22"/>
                    <a:pt x="245" y="20"/>
                    <a:pt x="244" y="20"/>
                  </a:cubicBezTo>
                  <a:cubicBezTo>
                    <a:pt x="244" y="19"/>
                    <a:pt x="242" y="18"/>
                    <a:pt x="241" y="17"/>
                  </a:cubicBezTo>
                  <a:cubicBezTo>
                    <a:pt x="240" y="17"/>
                    <a:pt x="238" y="17"/>
                    <a:pt x="237" y="17"/>
                  </a:cubicBezTo>
                  <a:cubicBezTo>
                    <a:pt x="235" y="17"/>
                    <a:pt x="232" y="16"/>
                    <a:pt x="230" y="15"/>
                  </a:cubicBezTo>
                  <a:cubicBezTo>
                    <a:pt x="229" y="15"/>
                    <a:pt x="228" y="14"/>
                    <a:pt x="227" y="14"/>
                  </a:cubicBezTo>
                  <a:cubicBezTo>
                    <a:pt x="226" y="14"/>
                    <a:pt x="225" y="15"/>
                    <a:pt x="224" y="16"/>
                  </a:cubicBezTo>
                  <a:cubicBezTo>
                    <a:pt x="223" y="16"/>
                    <a:pt x="222" y="18"/>
                    <a:pt x="222" y="18"/>
                  </a:cubicBezTo>
                  <a:cubicBezTo>
                    <a:pt x="221" y="18"/>
                    <a:pt x="220" y="16"/>
                    <a:pt x="219" y="16"/>
                  </a:cubicBezTo>
                  <a:cubicBezTo>
                    <a:pt x="218" y="16"/>
                    <a:pt x="217" y="16"/>
                    <a:pt x="216" y="16"/>
                  </a:cubicBezTo>
                  <a:cubicBezTo>
                    <a:pt x="216" y="16"/>
                    <a:pt x="215" y="18"/>
                    <a:pt x="215" y="18"/>
                  </a:cubicBezTo>
                  <a:cubicBezTo>
                    <a:pt x="214" y="18"/>
                    <a:pt x="213" y="20"/>
                    <a:pt x="212" y="20"/>
                  </a:cubicBezTo>
                  <a:cubicBezTo>
                    <a:pt x="211" y="20"/>
                    <a:pt x="209" y="18"/>
                    <a:pt x="208" y="18"/>
                  </a:cubicBezTo>
                  <a:cubicBezTo>
                    <a:pt x="207" y="17"/>
                    <a:pt x="204" y="16"/>
                    <a:pt x="202" y="15"/>
                  </a:cubicBezTo>
                  <a:cubicBezTo>
                    <a:pt x="200" y="14"/>
                    <a:pt x="196" y="10"/>
                    <a:pt x="194" y="9"/>
                  </a:cubicBezTo>
                  <a:cubicBezTo>
                    <a:pt x="192" y="8"/>
                    <a:pt x="188" y="8"/>
                    <a:pt x="186" y="7"/>
                  </a:cubicBezTo>
                  <a:cubicBezTo>
                    <a:pt x="184" y="7"/>
                    <a:pt x="181" y="5"/>
                    <a:pt x="179" y="4"/>
                  </a:cubicBezTo>
                  <a:cubicBezTo>
                    <a:pt x="178" y="4"/>
                    <a:pt x="176" y="2"/>
                    <a:pt x="175" y="1"/>
                  </a:cubicBezTo>
                  <a:cubicBezTo>
                    <a:pt x="173" y="1"/>
                    <a:pt x="170" y="0"/>
                    <a:pt x="169" y="1"/>
                  </a:cubicBezTo>
                  <a:cubicBezTo>
                    <a:pt x="168" y="2"/>
                    <a:pt x="168" y="3"/>
                    <a:pt x="168" y="4"/>
                  </a:cubicBezTo>
                  <a:cubicBezTo>
                    <a:pt x="168" y="4"/>
                    <a:pt x="169" y="5"/>
                    <a:pt x="169" y="6"/>
                  </a:cubicBezTo>
                  <a:cubicBezTo>
                    <a:pt x="169" y="7"/>
                    <a:pt x="168" y="8"/>
                    <a:pt x="167" y="9"/>
                  </a:cubicBezTo>
                  <a:cubicBezTo>
                    <a:pt x="166" y="10"/>
                    <a:pt x="164" y="10"/>
                    <a:pt x="163" y="10"/>
                  </a:cubicBezTo>
                  <a:cubicBezTo>
                    <a:pt x="162" y="10"/>
                    <a:pt x="161" y="9"/>
                    <a:pt x="160" y="9"/>
                  </a:cubicBezTo>
                  <a:cubicBezTo>
                    <a:pt x="159" y="9"/>
                    <a:pt x="157" y="10"/>
                    <a:pt x="156" y="10"/>
                  </a:cubicBezTo>
                  <a:cubicBezTo>
                    <a:pt x="155" y="11"/>
                    <a:pt x="154" y="11"/>
                    <a:pt x="153" y="11"/>
                  </a:cubicBezTo>
                  <a:cubicBezTo>
                    <a:pt x="152" y="11"/>
                    <a:pt x="151" y="10"/>
                    <a:pt x="150" y="9"/>
                  </a:cubicBezTo>
                  <a:cubicBezTo>
                    <a:pt x="150" y="9"/>
                    <a:pt x="148" y="9"/>
                    <a:pt x="147" y="10"/>
                  </a:cubicBezTo>
                  <a:cubicBezTo>
                    <a:pt x="146" y="10"/>
                    <a:pt x="146" y="12"/>
                    <a:pt x="146" y="13"/>
                  </a:cubicBezTo>
                  <a:cubicBezTo>
                    <a:pt x="146" y="13"/>
                    <a:pt x="147" y="14"/>
                    <a:pt x="147" y="14"/>
                  </a:cubicBezTo>
                  <a:cubicBezTo>
                    <a:pt x="148" y="14"/>
                    <a:pt x="149" y="14"/>
                    <a:pt x="150" y="14"/>
                  </a:cubicBezTo>
                  <a:cubicBezTo>
                    <a:pt x="151" y="15"/>
                    <a:pt x="151" y="18"/>
                    <a:pt x="151" y="19"/>
                  </a:cubicBezTo>
                  <a:cubicBezTo>
                    <a:pt x="151" y="20"/>
                    <a:pt x="149" y="22"/>
                    <a:pt x="148" y="23"/>
                  </a:cubicBezTo>
                  <a:cubicBezTo>
                    <a:pt x="147" y="24"/>
                    <a:pt x="146" y="27"/>
                    <a:pt x="145" y="28"/>
                  </a:cubicBezTo>
                  <a:cubicBezTo>
                    <a:pt x="144" y="28"/>
                    <a:pt x="143" y="30"/>
                    <a:pt x="142" y="31"/>
                  </a:cubicBezTo>
                  <a:cubicBezTo>
                    <a:pt x="141" y="31"/>
                    <a:pt x="139" y="32"/>
                    <a:pt x="138" y="33"/>
                  </a:cubicBezTo>
                  <a:cubicBezTo>
                    <a:pt x="138" y="34"/>
                    <a:pt x="138" y="36"/>
                    <a:pt x="138" y="36"/>
                  </a:cubicBezTo>
                  <a:cubicBezTo>
                    <a:pt x="137" y="37"/>
                    <a:pt x="136" y="39"/>
                    <a:pt x="135" y="40"/>
                  </a:cubicBezTo>
                  <a:cubicBezTo>
                    <a:pt x="134" y="40"/>
                    <a:pt x="133" y="42"/>
                    <a:pt x="133" y="43"/>
                  </a:cubicBezTo>
                  <a:cubicBezTo>
                    <a:pt x="133" y="43"/>
                    <a:pt x="133" y="45"/>
                    <a:pt x="133" y="46"/>
                  </a:cubicBezTo>
                  <a:cubicBezTo>
                    <a:pt x="133" y="47"/>
                    <a:pt x="133" y="50"/>
                    <a:pt x="133" y="51"/>
                  </a:cubicBezTo>
                  <a:cubicBezTo>
                    <a:pt x="134" y="53"/>
                    <a:pt x="136" y="58"/>
                    <a:pt x="138" y="60"/>
                  </a:cubicBezTo>
                  <a:cubicBezTo>
                    <a:pt x="139" y="61"/>
                    <a:pt x="141" y="63"/>
                    <a:pt x="142" y="63"/>
                  </a:cubicBezTo>
                  <a:cubicBezTo>
                    <a:pt x="143" y="65"/>
                    <a:pt x="146" y="68"/>
                    <a:pt x="148" y="68"/>
                  </a:cubicBezTo>
                  <a:cubicBezTo>
                    <a:pt x="150" y="69"/>
                    <a:pt x="152" y="67"/>
                    <a:pt x="154" y="67"/>
                  </a:cubicBezTo>
                  <a:cubicBezTo>
                    <a:pt x="156" y="67"/>
                    <a:pt x="159" y="66"/>
                    <a:pt x="161" y="67"/>
                  </a:cubicBezTo>
                  <a:cubicBezTo>
                    <a:pt x="162" y="68"/>
                    <a:pt x="163" y="70"/>
                    <a:pt x="163" y="71"/>
                  </a:cubicBezTo>
                  <a:cubicBezTo>
                    <a:pt x="163" y="72"/>
                    <a:pt x="162" y="73"/>
                    <a:pt x="162" y="74"/>
                  </a:cubicBezTo>
                  <a:cubicBezTo>
                    <a:pt x="161" y="75"/>
                    <a:pt x="159" y="76"/>
                    <a:pt x="158" y="77"/>
                  </a:cubicBezTo>
                  <a:cubicBezTo>
                    <a:pt x="157" y="78"/>
                    <a:pt x="153" y="78"/>
                    <a:pt x="152" y="78"/>
                  </a:cubicBezTo>
                  <a:cubicBezTo>
                    <a:pt x="150" y="79"/>
                    <a:pt x="148" y="80"/>
                    <a:pt x="147" y="80"/>
                  </a:cubicBezTo>
                  <a:cubicBezTo>
                    <a:pt x="145" y="80"/>
                    <a:pt x="141" y="80"/>
                    <a:pt x="140" y="81"/>
                  </a:cubicBezTo>
                  <a:cubicBezTo>
                    <a:pt x="138" y="81"/>
                    <a:pt x="136" y="81"/>
                    <a:pt x="134" y="81"/>
                  </a:cubicBezTo>
                  <a:cubicBezTo>
                    <a:pt x="133" y="81"/>
                    <a:pt x="129" y="82"/>
                    <a:pt x="128" y="83"/>
                  </a:cubicBezTo>
                  <a:cubicBezTo>
                    <a:pt x="127" y="84"/>
                    <a:pt x="126" y="88"/>
                    <a:pt x="125" y="89"/>
                  </a:cubicBezTo>
                  <a:cubicBezTo>
                    <a:pt x="124" y="90"/>
                    <a:pt x="123" y="91"/>
                    <a:pt x="122" y="92"/>
                  </a:cubicBezTo>
                  <a:cubicBezTo>
                    <a:pt x="121" y="92"/>
                    <a:pt x="119" y="92"/>
                    <a:pt x="118" y="92"/>
                  </a:cubicBezTo>
                  <a:cubicBezTo>
                    <a:pt x="117" y="93"/>
                    <a:pt x="115" y="96"/>
                    <a:pt x="114" y="97"/>
                  </a:cubicBezTo>
                  <a:cubicBezTo>
                    <a:pt x="114" y="98"/>
                    <a:pt x="111" y="99"/>
                    <a:pt x="111" y="100"/>
                  </a:cubicBezTo>
                  <a:cubicBezTo>
                    <a:pt x="110" y="101"/>
                    <a:pt x="110" y="105"/>
                    <a:pt x="109" y="107"/>
                  </a:cubicBezTo>
                  <a:cubicBezTo>
                    <a:pt x="109" y="109"/>
                    <a:pt x="109" y="113"/>
                    <a:pt x="109" y="115"/>
                  </a:cubicBezTo>
                  <a:cubicBezTo>
                    <a:pt x="110" y="116"/>
                    <a:pt x="112" y="120"/>
                    <a:pt x="113" y="122"/>
                  </a:cubicBezTo>
                  <a:cubicBezTo>
                    <a:pt x="113" y="123"/>
                    <a:pt x="113" y="126"/>
                    <a:pt x="114" y="127"/>
                  </a:cubicBezTo>
                  <a:cubicBezTo>
                    <a:pt x="114" y="128"/>
                    <a:pt x="115" y="130"/>
                    <a:pt x="115" y="131"/>
                  </a:cubicBezTo>
                  <a:cubicBezTo>
                    <a:pt x="116" y="132"/>
                    <a:pt x="117" y="135"/>
                    <a:pt x="117" y="137"/>
                  </a:cubicBezTo>
                  <a:cubicBezTo>
                    <a:pt x="117" y="138"/>
                    <a:pt x="115" y="140"/>
                    <a:pt x="115" y="141"/>
                  </a:cubicBezTo>
                  <a:cubicBezTo>
                    <a:pt x="115" y="143"/>
                    <a:pt x="117" y="145"/>
                    <a:pt x="117" y="147"/>
                  </a:cubicBezTo>
                  <a:cubicBezTo>
                    <a:pt x="118" y="149"/>
                    <a:pt x="118" y="153"/>
                    <a:pt x="118" y="155"/>
                  </a:cubicBezTo>
                  <a:cubicBezTo>
                    <a:pt x="117" y="157"/>
                    <a:pt x="116" y="160"/>
                    <a:pt x="116" y="162"/>
                  </a:cubicBezTo>
                  <a:cubicBezTo>
                    <a:pt x="115" y="164"/>
                    <a:pt x="114" y="167"/>
                    <a:pt x="114" y="168"/>
                  </a:cubicBezTo>
                  <a:cubicBezTo>
                    <a:pt x="114" y="169"/>
                    <a:pt x="114" y="172"/>
                    <a:pt x="114" y="173"/>
                  </a:cubicBezTo>
                  <a:cubicBezTo>
                    <a:pt x="113" y="174"/>
                    <a:pt x="112" y="177"/>
                    <a:pt x="112" y="178"/>
                  </a:cubicBezTo>
                  <a:cubicBezTo>
                    <a:pt x="112" y="179"/>
                    <a:pt x="112" y="181"/>
                    <a:pt x="112" y="182"/>
                  </a:cubicBezTo>
                  <a:cubicBezTo>
                    <a:pt x="111" y="183"/>
                    <a:pt x="110" y="184"/>
                    <a:pt x="109" y="184"/>
                  </a:cubicBezTo>
                  <a:cubicBezTo>
                    <a:pt x="108" y="185"/>
                    <a:pt x="107" y="186"/>
                    <a:pt x="106" y="187"/>
                  </a:cubicBezTo>
                  <a:cubicBezTo>
                    <a:pt x="106" y="189"/>
                    <a:pt x="107" y="191"/>
                    <a:pt x="107" y="192"/>
                  </a:cubicBezTo>
                  <a:cubicBezTo>
                    <a:pt x="107" y="193"/>
                    <a:pt x="107" y="194"/>
                    <a:pt x="106" y="195"/>
                  </a:cubicBezTo>
                  <a:cubicBezTo>
                    <a:pt x="106" y="196"/>
                    <a:pt x="105" y="197"/>
                    <a:pt x="104" y="197"/>
                  </a:cubicBezTo>
                  <a:cubicBezTo>
                    <a:pt x="103" y="197"/>
                    <a:pt x="102" y="195"/>
                    <a:pt x="102" y="194"/>
                  </a:cubicBezTo>
                  <a:cubicBezTo>
                    <a:pt x="101" y="194"/>
                    <a:pt x="100" y="193"/>
                    <a:pt x="100" y="193"/>
                  </a:cubicBezTo>
                  <a:cubicBezTo>
                    <a:pt x="100" y="193"/>
                    <a:pt x="100" y="192"/>
                    <a:pt x="100" y="192"/>
                  </a:cubicBezTo>
                  <a:cubicBezTo>
                    <a:pt x="100" y="190"/>
                    <a:pt x="100" y="186"/>
                    <a:pt x="100" y="185"/>
                  </a:cubicBezTo>
                  <a:cubicBezTo>
                    <a:pt x="101" y="183"/>
                    <a:pt x="102" y="181"/>
                    <a:pt x="103" y="179"/>
                  </a:cubicBezTo>
                  <a:cubicBezTo>
                    <a:pt x="104" y="178"/>
                    <a:pt x="106" y="177"/>
                    <a:pt x="106" y="176"/>
                  </a:cubicBezTo>
                  <a:cubicBezTo>
                    <a:pt x="107" y="174"/>
                    <a:pt x="107" y="171"/>
                    <a:pt x="106" y="169"/>
                  </a:cubicBezTo>
                  <a:cubicBezTo>
                    <a:pt x="106" y="168"/>
                    <a:pt x="104" y="166"/>
                    <a:pt x="104" y="165"/>
                  </a:cubicBezTo>
                  <a:cubicBezTo>
                    <a:pt x="104" y="164"/>
                    <a:pt x="104" y="162"/>
                    <a:pt x="105" y="161"/>
                  </a:cubicBezTo>
                  <a:cubicBezTo>
                    <a:pt x="106" y="160"/>
                    <a:pt x="107" y="160"/>
                    <a:pt x="108" y="159"/>
                  </a:cubicBezTo>
                  <a:cubicBezTo>
                    <a:pt x="108" y="158"/>
                    <a:pt x="108" y="156"/>
                    <a:pt x="107" y="155"/>
                  </a:cubicBezTo>
                  <a:cubicBezTo>
                    <a:pt x="107" y="154"/>
                    <a:pt x="106" y="152"/>
                    <a:pt x="105" y="151"/>
                  </a:cubicBezTo>
                  <a:cubicBezTo>
                    <a:pt x="104" y="151"/>
                    <a:pt x="104" y="153"/>
                    <a:pt x="103" y="153"/>
                  </a:cubicBezTo>
                  <a:cubicBezTo>
                    <a:pt x="102" y="154"/>
                    <a:pt x="101" y="155"/>
                    <a:pt x="101" y="156"/>
                  </a:cubicBezTo>
                  <a:cubicBezTo>
                    <a:pt x="100" y="157"/>
                    <a:pt x="101" y="159"/>
                    <a:pt x="100" y="160"/>
                  </a:cubicBezTo>
                  <a:cubicBezTo>
                    <a:pt x="100" y="161"/>
                    <a:pt x="99" y="162"/>
                    <a:pt x="98" y="163"/>
                  </a:cubicBezTo>
                  <a:cubicBezTo>
                    <a:pt x="98" y="164"/>
                    <a:pt x="99" y="165"/>
                    <a:pt x="99" y="166"/>
                  </a:cubicBezTo>
                  <a:cubicBezTo>
                    <a:pt x="98" y="167"/>
                    <a:pt x="97" y="168"/>
                    <a:pt x="97" y="168"/>
                  </a:cubicBezTo>
                  <a:cubicBezTo>
                    <a:pt x="97" y="169"/>
                    <a:pt x="97" y="171"/>
                    <a:pt x="98" y="171"/>
                  </a:cubicBezTo>
                  <a:cubicBezTo>
                    <a:pt x="98" y="172"/>
                    <a:pt x="101" y="170"/>
                    <a:pt x="101" y="171"/>
                  </a:cubicBezTo>
                  <a:cubicBezTo>
                    <a:pt x="102" y="172"/>
                    <a:pt x="101" y="173"/>
                    <a:pt x="101" y="174"/>
                  </a:cubicBezTo>
                  <a:cubicBezTo>
                    <a:pt x="100" y="175"/>
                    <a:pt x="99" y="176"/>
                    <a:pt x="99" y="176"/>
                  </a:cubicBezTo>
                  <a:cubicBezTo>
                    <a:pt x="98" y="177"/>
                    <a:pt x="99" y="180"/>
                    <a:pt x="98" y="181"/>
                  </a:cubicBezTo>
                  <a:cubicBezTo>
                    <a:pt x="98" y="182"/>
                    <a:pt x="98" y="183"/>
                    <a:pt x="97" y="183"/>
                  </a:cubicBezTo>
                  <a:cubicBezTo>
                    <a:pt x="97" y="184"/>
                    <a:pt x="97" y="187"/>
                    <a:pt x="97" y="188"/>
                  </a:cubicBezTo>
                  <a:cubicBezTo>
                    <a:pt x="97" y="189"/>
                    <a:pt x="97" y="192"/>
                    <a:pt x="97" y="192"/>
                  </a:cubicBezTo>
                  <a:cubicBezTo>
                    <a:pt x="97" y="193"/>
                    <a:pt x="97" y="193"/>
                    <a:pt x="97" y="193"/>
                  </a:cubicBezTo>
                  <a:cubicBezTo>
                    <a:pt x="97" y="194"/>
                    <a:pt x="96" y="195"/>
                    <a:pt x="96" y="195"/>
                  </a:cubicBezTo>
                  <a:cubicBezTo>
                    <a:pt x="95" y="195"/>
                    <a:pt x="93" y="194"/>
                    <a:pt x="93" y="194"/>
                  </a:cubicBezTo>
                  <a:cubicBezTo>
                    <a:pt x="92" y="193"/>
                    <a:pt x="91" y="191"/>
                    <a:pt x="91" y="190"/>
                  </a:cubicBezTo>
                  <a:cubicBezTo>
                    <a:pt x="90" y="189"/>
                    <a:pt x="90" y="186"/>
                    <a:pt x="90" y="184"/>
                  </a:cubicBezTo>
                  <a:cubicBezTo>
                    <a:pt x="89" y="183"/>
                    <a:pt x="88" y="181"/>
                    <a:pt x="88" y="180"/>
                  </a:cubicBezTo>
                  <a:cubicBezTo>
                    <a:pt x="87" y="178"/>
                    <a:pt x="87" y="175"/>
                    <a:pt x="88" y="173"/>
                  </a:cubicBezTo>
                  <a:cubicBezTo>
                    <a:pt x="88" y="172"/>
                    <a:pt x="90" y="169"/>
                    <a:pt x="90" y="168"/>
                  </a:cubicBezTo>
                  <a:cubicBezTo>
                    <a:pt x="91" y="166"/>
                    <a:pt x="91" y="164"/>
                    <a:pt x="91" y="163"/>
                  </a:cubicBezTo>
                  <a:cubicBezTo>
                    <a:pt x="91" y="161"/>
                    <a:pt x="90" y="159"/>
                    <a:pt x="90" y="157"/>
                  </a:cubicBezTo>
                  <a:cubicBezTo>
                    <a:pt x="89" y="156"/>
                    <a:pt x="88" y="154"/>
                    <a:pt x="88" y="153"/>
                  </a:cubicBezTo>
                  <a:cubicBezTo>
                    <a:pt x="88" y="152"/>
                    <a:pt x="89" y="148"/>
                    <a:pt x="90" y="147"/>
                  </a:cubicBezTo>
                  <a:cubicBezTo>
                    <a:pt x="91" y="146"/>
                    <a:pt x="94" y="146"/>
                    <a:pt x="94" y="145"/>
                  </a:cubicBezTo>
                  <a:cubicBezTo>
                    <a:pt x="94" y="143"/>
                    <a:pt x="92" y="140"/>
                    <a:pt x="90" y="139"/>
                  </a:cubicBezTo>
                  <a:cubicBezTo>
                    <a:pt x="90" y="138"/>
                    <a:pt x="88" y="137"/>
                    <a:pt x="87" y="137"/>
                  </a:cubicBezTo>
                  <a:cubicBezTo>
                    <a:pt x="87" y="136"/>
                    <a:pt x="85" y="134"/>
                    <a:pt x="85" y="133"/>
                  </a:cubicBezTo>
                  <a:cubicBezTo>
                    <a:pt x="85" y="132"/>
                    <a:pt x="85" y="129"/>
                    <a:pt x="86" y="128"/>
                  </a:cubicBezTo>
                  <a:cubicBezTo>
                    <a:pt x="87" y="127"/>
                    <a:pt x="91" y="127"/>
                    <a:pt x="92" y="127"/>
                  </a:cubicBezTo>
                  <a:cubicBezTo>
                    <a:pt x="93" y="126"/>
                    <a:pt x="94" y="124"/>
                    <a:pt x="94" y="123"/>
                  </a:cubicBezTo>
                  <a:cubicBezTo>
                    <a:pt x="95" y="122"/>
                    <a:pt x="95" y="120"/>
                    <a:pt x="95" y="119"/>
                  </a:cubicBezTo>
                  <a:cubicBezTo>
                    <a:pt x="94" y="118"/>
                    <a:pt x="93" y="116"/>
                    <a:pt x="92" y="116"/>
                  </a:cubicBezTo>
                  <a:cubicBezTo>
                    <a:pt x="91" y="115"/>
                    <a:pt x="90" y="116"/>
                    <a:pt x="89" y="117"/>
                  </a:cubicBezTo>
                  <a:cubicBezTo>
                    <a:pt x="89" y="118"/>
                    <a:pt x="89" y="119"/>
                    <a:pt x="88" y="120"/>
                  </a:cubicBezTo>
                  <a:cubicBezTo>
                    <a:pt x="88" y="120"/>
                    <a:pt x="87" y="121"/>
                    <a:pt x="86" y="121"/>
                  </a:cubicBezTo>
                  <a:cubicBezTo>
                    <a:pt x="86" y="122"/>
                    <a:pt x="84" y="122"/>
                    <a:pt x="83" y="122"/>
                  </a:cubicBezTo>
                  <a:cubicBezTo>
                    <a:pt x="82" y="122"/>
                    <a:pt x="81" y="123"/>
                    <a:pt x="80" y="124"/>
                  </a:cubicBezTo>
                  <a:cubicBezTo>
                    <a:pt x="79" y="125"/>
                    <a:pt x="78" y="128"/>
                    <a:pt x="78" y="129"/>
                  </a:cubicBezTo>
                  <a:cubicBezTo>
                    <a:pt x="78" y="131"/>
                    <a:pt x="78" y="135"/>
                    <a:pt x="78" y="137"/>
                  </a:cubicBezTo>
                  <a:cubicBezTo>
                    <a:pt x="77" y="138"/>
                    <a:pt x="77" y="141"/>
                    <a:pt x="76" y="142"/>
                  </a:cubicBezTo>
                  <a:cubicBezTo>
                    <a:pt x="75" y="142"/>
                    <a:pt x="74" y="144"/>
                    <a:pt x="73" y="145"/>
                  </a:cubicBezTo>
                  <a:cubicBezTo>
                    <a:pt x="73" y="146"/>
                    <a:pt x="71" y="148"/>
                    <a:pt x="70" y="149"/>
                  </a:cubicBezTo>
                  <a:cubicBezTo>
                    <a:pt x="70" y="150"/>
                    <a:pt x="68" y="152"/>
                    <a:pt x="68" y="153"/>
                  </a:cubicBezTo>
                  <a:cubicBezTo>
                    <a:pt x="67" y="154"/>
                    <a:pt x="68" y="157"/>
                    <a:pt x="68" y="158"/>
                  </a:cubicBezTo>
                  <a:cubicBezTo>
                    <a:pt x="68" y="160"/>
                    <a:pt x="67" y="163"/>
                    <a:pt x="66" y="164"/>
                  </a:cubicBezTo>
                  <a:cubicBezTo>
                    <a:pt x="66" y="165"/>
                    <a:pt x="64" y="166"/>
                    <a:pt x="63" y="167"/>
                  </a:cubicBezTo>
                  <a:cubicBezTo>
                    <a:pt x="62" y="168"/>
                    <a:pt x="60" y="169"/>
                    <a:pt x="59" y="169"/>
                  </a:cubicBezTo>
                  <a:cubicBezTo>
                    <a:pt x="58" y="168"/>
                    <a:pt x="57" y="167"/>
                    <a:pt x="56" y="166"/>
                  </a:cubicBezTo>
                  <a:cubicBezTo>
                    <a:pt x="55" y="166"/>
                    <a:pt x="53" y="165"/>
                    <a:pt x="52" y="165"/>
                  </a:cubicBezTo>
                  <a:cubicBezTo>
                    <a:pt x="51" y="165"/>
                    <a:pt x="48" y="166"/>
                    <a:pt x="48" y="166"/>
                  </a:cubicBezTo>
                  <a:cubicBezTo>
                    <a:pt x="47" y="167"/>
                    <a:pt x="47" y="170"/>
                    <a:pt x="47" y="171"/>
                  </a:cubicBezTo>
                  <a:cubicBezTo>
                    <a:pt x="46" y="172"/>
                    <a:pt x="46" y="174"/>
                    <a:pt x="46" y="175"/>
                  </a:cubicBezTo>
                  <a:cubicBezTo>
                    <a:pt x="45" y="176"/>
                    <a:pt x="44" y="177"/>
                    <a:pt x="43" y="177"/>
                  </a:cubicBezTo>
                  <a:cubicBezTo>
                    <a:pt x="42" y="177"/>
                    <a:pt x="41" y="177"/>
                    <a:pt x="40" y="177"/>
                  </a:cubicBezTo>
                  <a:cubicBezTo>
                    <a:pt x="39" y="176"/>
                    <a:pt x="37" y="176"/>
                    <a:pt x="37" y="177"/>
                  </a:cubicBezTo>
                  <a:cubicBezTo>
                    <a:pt x="36" y="177"/>
                    <a:pt x="36" y="179"/>
                    <a:pt x="35" y="179"/>
                  </a:cubicBezTo>
                  <a:cubicBezTo>
                    <a:pt x="35" y="181"/>
                    <a:pt x="35" y="184"/>
                    <a:pt x="36" y="186"/>
                  </a:cubicBezTo>
                  <a:cubicBezTo>
                    <a:pt x="36" y="189"/>
                    <a:pt x="38" y="195"/>
                    <a:pt x="38" y="197"/>
                  </a:cubicBezTo>
                  <a:cubicBezTo>
                    <a:pt x="38" y="199"/>
                    <a:pt x="38" y="202"/>
                    <a:pt x="37" y="204"/>
                  </a:cubicBezTo>
                  <a:cubicBezTo>
                    <a:pt x="36" y="205"/>
                    <a:pt x="35" y="207"/>
                    <a:pt x="33" y="208"/>
                  </a:cubicBezTo>
                  <a:cubicBezTo>
                    <a:pt x="32" y="209"/>
                    <a:pt x="29" y="211"/>
                    <a:pt x="27" y="211"/>
                  </a:cubicBezTo>
                  <a:cubicBezTo>
                    <a:pt x="25" y="212"/>
                    <a:pt x="21" y="214"/>
                    <a:pt x="20" y="215"/>
                  </a:cubicBezTo>
                  <a:cubicBezTo>
                    <a:pt x="19" y="216"/>
                    <a:pt x="17" y="219"/>
                    <a:pt x="17" y="220"/>
                  </a:cubicBezTo>
                  <a:cubicBezTo>
                    <a:pt x="17" y="221"/>
                    <a:pt x="17" y="224"/>
                    <a:pt x="18" y="225"/>
                  </a:cubicBezTo>
                  <a:cubicBezTo>
                    <a:pt x="19" y="227"/>
                    <a:pt x="22" y="231"/>
                    <a:pt x="23" y="233"/>
                  </a:cubicBezTo>
                  <a:cubicBezTo>
                    <a:pt x="24" y="235"/>
                    <a:pt x="24" y="238"/>
                    <a:pt x="24" y="239"/>
                  </a:cubicBezTo>
                  <a:cubicBezTo>
                    <a:pt x="24" y="242"/>
                    <a:pt x="25" y="248"/>
                    <a:pt x="25" y="251"/>
                  </a:cubicBezTo>
                  <a:cubicBezTo>
                    <a:pt x="24" y="252"/>
                    <a:pt x="23" y="253"/>
                    <a:pt x="23" y="254"/>
                  </a:cubicBezTo>
                  <a:cubicBezTo>
                    <a:pt x="22" y="255"/>
                    <a:pt x="21" y="258"/>
                    <a:pt x="22" y="259"/>
                  </a:cubicBezTo>
                  <a:cubicBezTo>
                    <a:pt x="22" y="260"/>
                    <a:pt x="24" y="262"/>
                    <a:pt x="24" y="263"/>
                  </a:cubicBezTo>
                  <a:cubicBezTo>
                    <a:pt x="25" y="265"/>
                    <a:pt x="25" y="269"/>
                    <a:pt x="25" y="271"/>
                  </a:cubicBezTo>
                  <a:cubicBezTo>
                    <a:pt x="25" y="273"/>
                    <a:pt x="23" y="277"/>
                    <a:pt x="23" y="279"/>
                  </a:cubicBezTo>
                  <a:cubicBezTo>
                    <a:pt x="22" y="282"/>
                    <a:pt x="20" y="286"/>
                    <a:pt x="19" y="289"/>
                  </a:cubicBezTo>
                  <a:cubicBezTo>
                    <a:pt x="18" y="292"/>
                    <a:pt x="17" y="297"/>
                    <a:pt x="16" y="300"/>
                  </a:cubicBezTo>
                  <a:cubicBezTo>
                    <a:pt x="15" y="303"/>
                    <a:pt x="14" y="309"/>
                    <a:pt x="13" y="312"/>
                  </a:cubicBezTo>
                  <a:cubicBezTo>
                    <a:pt x="12" y="314"/>
                    <a:pt x="11" y="318"/>
                    <a:pt x="10" y="319"/>
                  </a:cubicBezTo>
                  <a:cubicBezTo>
                    <a:pt x="10" y="321"/>
                    <a:pt x="8" y="323"/>
                    <a:pt x="7" y="324"/>
                  </a:cubicBezTo>
                  <a:cubicBezTo>
                    <a:pt x="6" y="325"/>
                    <a:pt x="4" y="326"/>
                    <a:pt x="3" y="327"/>
                  </a:cubicBezTo>
                  <a:cubicBezTo>
                    <a:pt x="2" y="328"/>
                    <a:pt x="0" y="330"/>
                    <a:pt x="0" y="331"/>
                  </a:cubicBezTo>
                  <a:cubicBezTo>
                    <a:pt x="0" y="332"/>
                    <a:pt x="1" y="334"/>
                    <a:pt x="2" y="336"/>
                  </a:cubicBezTo>
                  <a:cubicBezTo>
                    <a:pt x="3" y="338"/>
                    <a:pt x="8" y="343"/>
                    <a:pt x="9" y="346"/>
                  </a:cubicBezTo>
                  <a:cubicBezTo>
                    <a:pt x="10" y="348"/>
                    <a:pt x="11" y="352"/>
                    <a:pt x="12" y="355"/>
                  </a:cubicBezTo>
                  <a:cubicBezTo>
                    <a:pt x="13" y="357"/>
                    <a:pt x="14" y="362"/>
                    <a:pt x="15" y="364"/>
                  </a:cubicBezTo>
                  <a:cubicBezTo>
                    <a:pt x="15" y="366"/>
                    <a:pt x="16" y="369"/>
                    <a:pt x="16" y="370"/>
                  </a:cubicBezTo>
                  <a:cubicBezTo>
                    <a:pt x="17" y="372"/>
                    <a:pt x="17" y="375"/>
                    <a:pt x="16" y="377"/>
                  </a:cubicBezTo>
                  <a:cubicBezTo>
                    <a:pt x="16" y="379"/>
                    <a:pt x="16" y="384"/>
                    <a:pt x="15" y="387"/>
                  </a:cubicBezTo>
                  <a:cubicBezTo>
                    <a:pt x="14" y="388"/>
                    <a:pt x="11" y="390"/>
                    <a:pt x="10" y="392"/>
                  </a:cubicBezTo>
                  <a:cubicBezTo>
                    <a:pt x="9" y="393"/>
                    <a:pt x="8" y="397"/>
                    <a:pt x="8" y="398"/>
                  </a:cubicBezTo>
                  <a:cubicBezTo>
                    <a:pt x="7" y="400"/>
                    <a:pt x="6" y="404"/>
                    <a:pt x="7" y="406"/>
                  </a:cubicBezTo>
                  <a:cubicBezTo>
                    <a:pt x="7" y="409"/>
                    <a:pt x="10" y="414"/>
                    <a:pt x="11" y="417"/>
                  </a:cubicBezTo>
                  <a:cubicBezTo>
                    <a:pt x="13" y="420"/>
                    <a:pt x="16" y="425"/>
                    <a:pt x="18" y="427"/>
                  </a:cubicBezTo>
                  <a:cubicBezTo>
                    <a:pt x="19" y="429"/>
                    <a:pt x="21" y="433"/>
                    <a:pt x="22" y="435"/>
                  </a:cubicBezTo>
                  <a:cubicBezTo>
                    <a:pt x="24" y="437"/>
                    <a:pt x="26" y="442"/>
                    <a:pt x="27" y="444"/>
                  </a:cubicBezTo>
                  <a:cubicBezTo>
                    <a:pt x="29" y="448"/>
                    <a:pt x="32" y="455"/>
                    <a:pt x="34" y="458"/>
                  </a:cubicBezTo>
                  <a:cubicBezTo>
                    <a:pt x="35" y="461"/>
                    <a:pt x="39" y="467"/>
                    <a:pt x="41" y="470"/>
                  </a:cubicBezTo>
                  <a:cubicBezTo>
                    <a:pt x="44" y="473"/>
                    <a:pt x="49" y="480"/>
                    <a:pt x="51" y="483"/>
                  </a:cubicBezTo>
                  <a:cubicBezTo>
                    <a:pt x="53" y="487"/>
                    <a:pt x="56" y="494"/>
                    <a:pt x="58" y="498"/>
                  </a:cubicBezTo>
                  <a:cubicBezTo>
                    <a:pt x="59" y="501"/>
                    <a:pt x="62" y="507"/>
                    <a:pt x="63" y="510"/>
                  </a:cubicBezTo>
                  <a:cubicBezTo>
                    <a:pt x="64" y="513"/>
                    <a:pt x="65" y="519"/>
                    <a:pt x="66" y="522"/>
                  </a:cubicBezTo>
                  <a:cubicBezTo>
                    <a:pt x="67" y="528"/>
                    <a:pt x="72" y="541"/>
                    <a:pt x="73" y="548"/>
                  </a:cubicBezTo>
                  <a:cubicBezTo>
                    <a:pt x="74" y="552"/>
                    <a:pt x="74" y="560"/>
                    <a:pt x="74" y="564"/>
                  </a:cubicBezTo>
                  <a:cubicBezTo>
                    <a:pt x="74" y="570"/>
                    <a:pt x="74" y="582"/>
                    <a:pt x="73" y="587"/>
                  </a:cubicBezTo>
                  <a:cubicBezTo>
                    <a:pt x="73" y="592"/>
                    <a:pt x="73" y="602"/>
                    <a:pt x="73" y="607"/>
                  </a:cubicBezTo>
                  <a:cubicBezTo>
                    <a:pt x="72" y="612"/>
                    <a:pt x="71" y="622"/>
                    <a:pt x="70" y="627"/>
                  </a:cubicBezTo>
                  <a:cubicBezTo>
                    <a:pt x="69" y="632"/>
                    <a:pt x="67" y="641"/>
                    <a:pt x="66" y="646"/>
                  </a:cubicBezTo>
                  <a:cubicBezTo>
                    <a:pt x="64" y="649"/>
                    <a:pt x="60" y="655"/>
                    <a:pt x="59" y="658"/>
                  </a:cubicBezTo>
                  <a:cubicBezTo>
                    <a:pt x="57" y="661"/>
                    <a:pt x="55" y="666"/>
                    <a:pt x="53" y="669"/>
                  </a:cubicBezTo>
                  <a:cubicBezTo>
                    <a:pt x="52" y="672"/>
                    <a:pt x="48" y="678"/>
                    <a:pt x="47" y="681"/>
                  </a:cubicBezTo>
                  <a:cubicBezTo>
                    <a:pt x="46" y="684"/>
                    <a:pt x="46" y="689"/>
                    <a:pt x="45" y="692"/>
                  </a:cubicBezTo>
                  <a:cubicBezTo>
                    <a:pt x="45" y="694"/>
                    <a:pt x="44" y="699"/>
                    <a:pt x="43" y="701"/>
                  </a:cubicBezTo>
                  <a:cubicBezTo>
                    <a:pt x="42" y="704"/>
                    <a:pt x="40" y="709"/>
                    <a:pt x="39" y="712"/>
                  </a:cubicBezTo>
                  <a:cubicBezTo>
                    <a:pt x="38" y="714"/>
                    <a:pt x="36" y="718"/>
                    <a:pt x="34" y="720"/>
                  </a:cubicBezTo>
                  <a:cubicBezTo>
                    <a:pt x="32" y="723"/>
                    <a:pt x="28" y="728"/>
                    <a:pt x="25" y="731"/>
                  </a:cubicBezTo>
                  <a:cubicBezTo>
                    <a:pt x="35" y="730"/>
                    <a:pt x="51" y="728"/>
                    <a:pt x="57" y="727"/>
                  </a:cubicBezTo>
                  <a:cubicBezTo>
                    <a:pt x="72" y="725"/>
                    <a:pt x="102" y="720"/>
                    <a:pt x="117" y="718"/>
                  </a:cubicBezTo>
                  <a:cubicBezTo>
                    <a:pt x="157" y="711"/>
                    <a:pt x="277" y="692"/>
                    <a:pt x="277" y="692"/>
                  </a:cubicBezTo>
                  <a:cubicBezTo>
                    <a:pt x="282" y="691"/>
                    <a:pt x="282" y="691"/>
                    <a:pt x="282" y="691"/>
                  </a:cubicBezTo>
                  <a:cubicBezTo>
                    <a:pt x="284" y="704"/>
                    <a:pt x="284" y="704"/>
                    <a:pt x="284" y="704"/>
                  </a:cubicBezTo>
                  <a:cubicBezTo>
                    <a:pt x="310" y="699"/>
                    <a:pt x="327" y="695"/>
                    <a:pt x="335" y="694"/>
                  </a:cubicBezTo>
                  <a:cubicBezTo>
                    <a:pt x="353" y="690"/>
                    <a:pt x="390" y="682"/>
                    <a:pt x="409" y="677"/>
                  </a:cubicBezTo>
                  <a:cubicBezTo>
                    <a:pt x="418" y="675"/>
                    <a:pt x="440" y="670"/>
                    <a:pt x="450" y="668"/>
                  </a:cubicBezTo>
                  <a:cubicBezTo>
                    <a:pt x="452" y="668"/>
                    <a:pt x="452" y="668"/>
                    <a:pt x="452" y="668"/>
                  </a:cubicBezTo>
                  <a:cubicBezTo>
                    <a:pt x="452" y="667"/>
                    <a:pt x="451" y="667"/>
                    <a:pt x="451" y="667"/>
                  </a:cubicBezTo>
                  <a:cubicBezTo>
                    <a:pt x="451" y="666"/>
                    <a:pt x="449" y="663"/>
                    <a:pt x="449" y="662"/>
                  </a:cubicBezTo>
                  <a:cubicBezTo>
                    <a:pt x="449" y="661"/>
                    <a:pt x="450" y="659"/>
                    <a:pt x="450" y="658"/>
                  </a:cubicBezTo>
                  <a:cubicBezTo>
                    <a:pt x="451" y="657"/>
                    <a:pt x="454" y="657"/>
                    <a:pt x="454" y="656"/>
                  </a:cubicBezTo>
                  <a:cubicBezTo>
                    <a:pt x="455" y="655"/>
                    <a:pt x="455" y="651"/>
                    <a:pt x="456" y="650"/>
                  </a:cubicBezTo>
                  <a:cubicBezTo>
                    <a:pt x="457" y="649"/>
                    <a:pt x="459" y="649"/>
                    <a:pt x="460" y="648"/>
                  </a:cubicBezTo>
                  <a:cubicBezTo>
                    <a:pt x="461" y="647"/>
                    <a:pt x="461" y="646"/>
                    <a:pt x="461" y="645"/>
                  </a:cubicBezTo>
                  <a:cubicBezTo>
                    <a:pt x="462" y="644"/>
                    <a:pt x="461" y="642"/>
                    <a:pt x="461" y="641"/>
                  </a:cubicBezTo>
                  <a:cubicBezTo>
                    <a:pt x="461" y="640"/>
                    <a:pt x="461" y="637"/>
                    <a:pt x="462" y="636"/>
                  </a:cubicBezTo>
                  <a:cubicBezTo>
                    <a:pt x="463" y="635"/>
                    <a:pt x="465" y="635"/>
                    <a:pt x="466" y="634"/>
                  </a:cubicBezTo>
                  <a:cubicBezTo>
                    <a:pt x="467" y="633"/>
                    <a:pt x="468" y="632"/>
                    <a:pt x="468" y="632"/>
                  </a:cubicBezTo>
                  <a:cubicBezTo>
                    <a:pt x="469" y="631"/>
                    <a:pt x="469" y="628"/>
                    <a:pt x="470" y="627"/>
                  </a:cubicBezTo>
                  <a:cubicBezTo>
                    <a:pt x="471" y="626"/>
                    <a:pt x="473" y="625"/>
                    <a:pt x="474" y="624"/>
                  </a:cubicBezTo>
                  <a:cubicBezTo>
                    <a:pt x="474" y="623"/>
                    <a:pt x="476" y="621"/>
                    <a:pt x="476" y="620"/>
                  </a:cubicBezTo>
                  <a:cubicBezTo>
                    <a:pt x="477" y="618"/>
                    <a:pt x="476" y="615"/>
                    <a:pt x="475" y="614"/>
                  </a:cubicBezTo>
                  <a:cubicBezTo>
                    <a:pt x="475" y="613"/>
                    <a:pt x="475" y="612"/>
                    <a:pt x="475" y="611"/>
                  </a:cubicBezTo>
                  <a:cubicBezTo>
                    <a:pt x="475" y="610"/>
                    <a:pt x="477" y="608"/>
                    <a:pt x="477" y="607"/>
                  </a:cubicBezTo>
                  <a:cubicBezTo>
                    <a:pt x="478" y="607"/>
                    <a:pt x="480" y="606"/>
                    <a:pt x="481" y="605"/>
                  </a:cubicBezTo>
                  <a:cubicBezTo>
                    <a:pt x="481" y="604"/>
                    <a:pt x="481" y="601"/>
                    <a:pt x="481" y="600"/>
                  </a:cubicBezTo>
                  <a:cubicBezTo>
                    <a:pt x="481" y="599"/>
                    <a:pt x="480" y="597"/>
                    <a:pt x="480" y="596"/>
                  </a:cubicBezTo>
                  <a:cubicBezTo>
                    <a:pt x="479" y="594"/>
                    <a:pt x="478" y="589"/>
                    <a:pt x="478" y="587"/>
                  </a:cubicBezTo>
                  <a:cubicBezTo>
                    <a:pt x="478" y="585"/>
                    <a:pt x="477" y="582"/>
                    <a:pt x="477" y="580"/>
                  </a:cubicBezTo>
                  <a:cubicBezTo>
                    <a:pt x="477" y="577"/>
                    <a:pt x="478" y="571"/>
                    <a:pt x="479" y="569"/>
                  </a:cubicBezTo>
                  <a:cubicBezTo>
                    <a:pt x="480" y="567"/>
                    <a:pt x="484" y="563"/>
                    <a:pt x="487" y="562"/>
                  </a:cubicBezTo>
                  <a:cubicBezTo>
                    <a:pt x="488" y="560"/>
                    <a:pt x="493" y="559"/>
                    <a:pt x="495" y="558"/>
                  </a:cubicBezTo>
                  <a:cubicBezTo>
                    <a:pt x="496" y="557"/>
                    <a:pt x="500" y="554"/>
                    <a:pt x="501" y="553"/>
                  </a:cubicBezTo>
                  <a:cubicBezTo>
                    <a:pt x="502" y="551"/>
                    <a:pt x="503" y="546"/>
                    <a:pt x="504" y="544"/>
                  </a:cubicBezTo>
                  <a:cubicBezTo>
                    <a:pt x="504" y="542"/>
                    <a:pt x="503" y="537"/>
                    <a:pt x="503" y="535"/>
                  </a:cubicBezTo>
                  <a:cubicBezTo>
                    <a:pt x="503" y="534"/>
                    <a:pt x="501" y="533"/>
                    <a:pt x="501" y="532"/>
                  </a:cubicBezTo>
                  <a:cubicBezTo>
                    <a:pt x="501" y="530"/>
                    <a:pt x="501" y="526"/>
                    <a:pt x="501" y="524"/>
                  </a:cubicBezTo>
                  <a:cubicBezTo>
                    <a:pt x="501" y="523"/>
                    <a:pt x="502" y="521"/>
                    <a:pt x="502" y="520"/>
                  </a:cubicBezTo>
                  <a:cubicBezTo>
                    <a:pt x="502" y="519"/>
                    <a:pt x="502" y="516"/>
                    <a:pt x="503" y="516"/>
                  </a:cubicBezTo>
                  <a:cubicBezTo>
                    <a:pt x="503" y="515"/>
                    <a:pt x="505" y="516"/>
                    <a:pt x="505" y="516"/>
                  </a:cubicBezTo>
                  <a:cubicBezTo>
                    <a:pt x="507" y="516"/>
                    <a:pt x="510" y="516"/>
                    <a:pt x="510" y="515"/>
                  </a:cubicBezTo>
                  <a:cubicBezTo>
                    <a:pt x="511" y="514"/>
                    <a:pt x="509" y="511"/>
                    <a:pt x="509" y="510"/>
                  </a:cubicBezTo>
                  <a:cubicBezTo>
                    <a:pt x="508" y="510"/>
                    <a:pt x="506" y="509"/>
                    <a:pt x="505" y="509"/>
                  </a:cubicBezTo>
                  <a:cubicBezTo>
                    <a:pt x="504" y="508"/>
                    <a:pt x="503" y="507"/>
                    <a:pt x="503" y="506"/>
                  </a:cubicBezTo>
                  <a:cubicBezTo>
                    <a:pt x="503" y="505"/>
                    <a:pt x="504" y="503"/>
                    <a:pt x="505" y="502"/>
                  </a:cubicBezTo>
                  <a:cubicBezTo>
                    <a:pt x="506" y="501"/>
                    <a:pt x="508" y="500"/>
                    <a:pt x="509" y="499"/>
                  </a:cubicBezTo>
                  <a:cubicBezTo>
                    <a:pt x="511" y="498"/>
                    <a:pt x="513" y="495"/>
                    <a:pt x="514" y="494"/>
                  </a:cubicBezTo>
                  <a:cubicBezTo>
                    <a:pt x="515" y="493"/>
                    <a:pt x="517" y="492"/>
                    <a:pt x="518" y="492"/>
                  </a:cubicBezTo>
                  <a:cubicBezTo>
                    <a:pt x="519" y="492"/>
                    <a:pt x="521" y="493"/>
                    <a:pt x="523" y="493"/>
                  </a:cubicBezTo>
                  <a:cubicBezTo>
                    <a:pt x="523" y="493"/>
                    <a:pt x="525" y="493"/>
                    <a:pt x="526" y="493"/>
                  </a:cubicBezTo>
                  <a:cubicBezTo>
                    <a:pt x="527" y="494"/>
                    <a:pt x="528" y="496"/>
                    <a:pt x="528" y="497"/>
                  </a:cubicBezTo>
                  <a:cubicBezTo>
                    <a:pt x="528" y="498"/>
                    <a:pt x="526" y="499"/>
                    <a:pt x="525" y="500"/>
                  </a:cubicBezTo>
                  <a:cubicBezTo>
                    <a:pt x="524" y="500"/>
                    <a:pt x="522" y="500"/>
                    <a:pt x="521" y="501"/>
                  </a:cubicBezTo>
                  <a:cubicBezTo>
                    <a:pt x="521" y="501"/>
                    <a:pt x="522" y="503"/>
                    <a:pt x="521" y="503"/>
                  </a:cubicBezTo>
                  <a:cubicBezTo>
                    <a:pt x="521" y="504"/>
                    <a:pt x="518" y="505"/>
                    <a:pt x="518" y="506"/>
                  </a:cubicBezTo>
                  <a:cubicBezTo>
                    <a:pt x="518" y="507"/>
                    <a:pt x="518" y="509"/>
                    <a:pt x="519" y="509"/>
                  </a:cubicBezTo>
                  <a:cubicBezTo>
                    <a:pt x="520" y="510"/>
                    <a:pt x="521" y="509"/>
                    <a:pt x="522" y="510"/>
                  </a:cubicBezTo>
                  <a:cubicBezTo>
                    <a:pt x="522" y="510"/>
                    <a:pt x="522" y="512"/>
                    <a:pt x="523" y="512"/>
                  </a:cubicBezTo>
                  <a:cubicBezTo>
                    <a:pt x="523" y="513"/>
                    <a:pt x="525" y="514"/>
                    <a:pt x="525" y="514"/>
                  </a:cubicBezTo>
                  <a:cubicBezTo>
                    <a:pt x="527" y="514"/>
                    <a:pt x="529" y="513"/>
                    <a:pt x="530" y="513"/>
                  </a:cubicBezTo>
                  <a:cubicBezTo>
                    <a:pt x="531" y="513"/>
                    <a:pt x="534" y="513"/>
                    <a:pt x="535" y="512"/>
                  </a:cubicBezTo>
                  <a:cubicBezTo>
                    <a:pt x="536" y="511"/>
                    <a:pt x="537" y="507"/>
                    <a:pt x="538" y="507"/>
                  </a:cubicBezTo>
                  <a:cubicBezTo>
                    <a:pt x="538" y="506"/>
                    <a:pt x="540" y="504"/>
                    <a:pt x="540" y="502"/>
                  </a:cubicBezTo>
                  <a:cubicBezTo>
                    <a:pt x="541" y="501"/>
                    <a:pt x="542" y="498"/>
                    <a:pt x="542" y="496"/>
                  </a:cubicBezTo>
                  <a:cubicBezTo>
                    <a:pt x="542" y="495"/>
                    <a:pt x="540" y="493"/>
                    <a:pt x="540" y="492"/>
                  </a:cubicBezTo>
                  <a:cubicBezTo>
                    <a:pt x="540" y="491"/>
                    <a:pt x="541" y="489"/>
                    <a:pt x="542" y="487"/>
                  </a:cubicBezTo>
                  <a:cubicBezTo>
                    <a:pt x="542" y="486"/>
                    <a:pt x="542" y="484"/>
                    <a:pt x="542" y="48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1" name="Freeform 60">
              <a:extLst>
                <a:ext uri="{FF2B5EF4-FFF2-40B4-BE49-F238E27FC236}">
                  <a16:creationId xmlns:a16="http://schemas.microsoft.com/office/drawing/2014/main" id="{9AC569CA-4480-4612-A1F7-7031FCDE1909}"/>
                </a:ext>
              </a:extLst>
            </p:cNvPr>
            <p:cNvSpPr>
              <a:spLocks/>
            </p:cNvSpPr>
            <p:nvPr/>
          </p:nvSpPr>
          <p:spPr bwMode="auto">
            <a:xfrm>
              <a:off x="4864098" y="3922716"/>
              <a:ext cx="646111" cy="660400"/>
            </a:xfrm>
            <a:custGeom>
              <a:avLst/>
              <a:gdLst>
                <a:gd name="T0" fmla="*/ 747 w 767"/>
                <a:gd name="T1" fmla="*/ 445 h 784"/>
                <a:gd name="T2" fmla="*/ 721 w 767"/>
                <a:gd name="T3" fmla="*/ 438 h 784"/>
                <a:gd name="T4" fmla="*/ 713 w 767"/>
                <a:gd name="T5" fmla="*/ 406 h 784"/>
                <a:gd name="T6" fmla="*/ 694 w 767"/>
                <a:gd name="T7" fmla="*/ 379 h 784"/>
                <a:gd name="T8" fmla="*/ 664 w 767"/>
                <a:gd name="T9" fmla="*/ 367 h 784"/>
                <a:gd name="T10" fmla="*/ 655 w 767"/>
                <a:gd name="T11" fmla="*/ 332 h 784"/>
                <a:gd name="T12" fmla="*/ 639 w 767"/>
                <a:gd name="T13" fmla="*/ 303 h 784"/>
                <a:gd name="T14" fmla="*/ 597 w 767"/>
                <a:gd name="T15" fmla="*/ 286 h 784"/>
                <a:gd name="T16" fmla="*/ 581 w 767"/>
                <a:gd name="T17" fmla="*/ 265 h 784"/>
                <a:gd name="T18" fmla="*/ 565 w 767"/>
                <a:gd name="T19" fmla="*/ 238 h 784"/>
                <a:gd name="T20" fmla="*/ 535 w 767"/>
                <a:gd name="T21" fmla="*/ 219 h 784"/>
                <a:gd name="T22" fmla="*/ 506 w 767"/>
                <a:gd name="T23" fmla="*/ 194 h 784"/>
                <a:gd name="T24" fmla="*/ 463 w 767"/>
                <a:gd name="T25" fmla="*/ 169 h 784"/>
                <a:gd name="T26" fmla="*/ 428 w 767"/>
                <a:gd name="T27" fmla="*/ 140 h 784"/>
                <a:gd name="T28" fmla="*/ 402 w 767"/>
                <a:gd name="T29" fmla="*/ 95 h 784"/>
                <a:gd name="T30" fmla="*/ 365 w 767"/>
                <a:gd name="T31" fmla="*/ 83 h 784"/>
                <a:gd name="T32" fmla="*/ 323 w 767"/>
                <a:gd name="T33" fmla="*/ 60 h 784"/>
                <a:gd name="T34" fmla="*/ 331 w 767"/>
                <a:gd name="T35" fmla="*/ 25 h 784"/>
                <a:gd name="T36" fmla="*/ 343 w 767"/>
                <a:gd name="T37" fmla="*/ 1 h 784"/>
                <a:gd name="T38" fmla="*/ 47 w 767"/>
                <a:gd name="T39" fmla="*/ 54 h 784"/>
                <a:gd name="T40" fmla="*/ 127 w 767"/>
                <a:gd name="T41" fmla="*/ 433 h 784"/>
                <a:gd name="T42" fmla="*/ 132 w 767"/>
                <a:gd name="T43" fmla="*/ 446 h 784"/>
                <a:gd name="T44" fmla="*/ 143 w 767"/>
                <a:gd name="T45" fmla="*/ 463 h 784"/>
                <a:gd name="T46" fmla="*/ 160 w 767"/>
                <a:gd name="T47" fmla="*/ 484 h 784"/>
                <a:gd name="T48" fmla="*/ 160 w 767"/>
                <a:gd name="T49" fmla="*/ 506 h 784"/>
                <a:gd name="T50" fmla="*/ 173 w 767"/>
                <a:gd name="T51" fmla="*/ 524 h 784"/>
                <a:gd name="T52" fmla="*/ 160 w 767"/>
                <a:gd name="T53" fmla="*/ 540 h 784"/>
                <a:gd name="T54" fmla="*/ 159 w 767"/>
                <a:gd name="T55" fmla="*/ 560 h 784"/>
                <a:gd name="T56" fmla="*/ 152 w 767"/>
                <a:gd name="T57" fmla="*/ 590 h 784"/>
                <a:gd name="T58" fmla="*/ 158 w 767"/>
                <a:gd name="T59" fmla="*/ 614 h 784"/>
                <a:gd name="T60" fmla="*/ 170 w 767"/>
                <a:gd name="T61" fmla="*/ 635 h 784"/>
                <a:gd name="T62" fmla="*/ 173 w 767"/>
                <a:gd name="T63" fmla="*/ 660 h 784"/>
                <a:gd name="T64" fmla="*/ 174 w 767"/>
                <a:gd name="T65" fmla="*/ 685 h 784"/>
                <a:gd name="T66" fmla="*/ 175 w 767"/>
                <a:gd name="T67" fmla="*/ 706 h 784"/>
                <a:gd name="T68" fmla="*/ 181 w 767"/>
                <a:gd name="T69" fmla="*/ 713 h 784"/>
                <a:gd name="T70" fmla="*/ 195 w 767"/>
                <a:gd name="T71" fmla="*/ 732 h 784"/>
                <a:gd name="T72" fmla="*/ 199 w 767"/>
                <a:gd name="T73" fmla="*/ 753 h 784"/>
                <a:gd name="T74" fmla="*/ 218 w 767"/>
                <a:gd name="T75" fmla="*/ 784 h 784"/>
                <a:gd name="T76" fmla="*/ 614 w 767"/>
                <a:gd name="T77" fmla="*/ 749 h 784"/>
                <a:gd name="T78" fmla="*/ 631 w 767"/>
                <a:gd name="T79" fmla="*/ 775 h 784"/>
                <a:gd name="T80" fmla="*/ 647 w 767"/>
                <a:gd name="T81" fmla="*/ 750 h 784"/>
                <a:gd name="T82" fmla="*/ 634 w 767"/>
                <a:gd name="T83" fmla="*/ 716 h 784"/>
                <a:gd name="T84" fmla="*/ 638 w 767"/>
                <a:gd name="T85" fmla="*/ 696 h 784"/>
                <a:gd name="T86" fmla="*/ 655 w 767"/>
                <a:gd name="T87" fmla="*/ 689 h 784"/>
                <a:gd name="T88" fmla="*/ 680 w 767"/>
                <a:gd name="T89" fmla="*/ 696 h 784"/>
                <a:gd name="T90" fmla="*/ 712 w 767"/>
                <a:gd name="T91" fmla="*/ 693 h 784"/>
                <a:gd name="T92" fmla="*/ 719 w 767"/>
                <a:gd name="T93" fmla="*/ 682 h 784"/>
                <a:gd name="T94" fmla="*/ 717 w 767"/>
                <a:gd name="T95" fmla="*/ 651 h 784"/>
                <a:gd name="T96" fmla="*/ 718 w 767"/>
                <a:gd name="T97" fmla="*/ 637 h 784"/>
                <a:gd name="T98" fmla="*/ 723 w 767"/>
                <a:gd name="T99" fmla="*/ 608 h 784"/>
                <a:gd name="T100" fmla="*/ 725 w 767"/>
                <a:gd name="T101" fmla="*/ 578 h 784"/>
                <a:gd name="T102" fmla="*/ 726 w 767"/>
                <a:gd name="T103" fmla="*/ 550 h 784"/>
                <a:gd name="T104" fmla="*/ 737 w 767"/>
                <a:gd name="T105" fmla="*/ 530 h 784"/>
                <a:gd name="T106" fmla="*/ 725 w 767"/>
                <a:gd name="T107" fmla="*/ 512 h 784"/>
                <a:gd name="T108" fmla="*/ 746 w 767"/>
                <a:gd name="T109" fmla="*/ 495 h 784"/>
                <a:gd name="T110" fmla="*/ 739 w 767"/>
                <a:gd name="T111" fmla="*/ 483 h 784"/>
                <a:gd name="T112" fmla="*/ 756 w 767"/>
                <a:gd name="T113" fmla="*/ 473 h 784"/>
                <a:gd name="T114" fmla="*/ 765 w 767"/>
                <a:gd name="T115" fmla="*/ 464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7" h="784">
                  <a:moveTo>
                    <a:pt x="766" y="452"/>
                  </a:moveTo>
                  <a:cubicBezTo>
                    <a:pt x="765" y="451"/>
                    <a:pt x="761" y="453"/>
                    <a:pt x="759" y="452"/>
                  </a:cubicBezTo>
                  <a:cubicBezTo>
                    <a:pt x="758" y="452"/>
                    <a:pt x="758" y="451"/>
                    <a:pt x="757" y="451"/>
                  </a:cubicBezTo>
                  <a:cubicBezTo>
                    <a:pt x="757" y="451"/>
                    <a:pt x="756" y="452"/>
                    <a:pt x="756" y="452"/>
                  </a:cubicBezTo>
                  <a:cubicBezTo>
                    <a:pt x="755" y="452"/>
                    <a:pt x="753" y="451"/>
                    <a:pt x="752" y="450"/>
                  </a:cubicBezTo>
                  <a:cubicBezTo>
                    <a:pt x="751" y="449"/>
                    <a:pt x="751" y="447"/>
                    <a:pt x="750" y="446"/>
                  </a:cubicBezTo>
                  <a:cubicBezTo>
                    <a:pt x="749" y="446"/>
                    <a:pt x="747" y="446"/>
                    <a:pt x="747" y="445"/>
                  </a:cubicBezTo>
                  <a:cubicBezTo>
                    <a:pt x="745" y="445"/>
                    <a:pt x="744" y="443"/>
                    <a:pt x="742" y="442"/>
                  </a:cubicBezTo>
                  <a:cubicBezTo>
                    <a:pt x="741" y="442"/>
                    <a:pt x="739" y="442"/>
                    <a:pt x="738" y="443"/>
                  </a:cubicBezTo>
                  <a:cubicBezTo>
                    <a:pt x="738" y="443"/>
                    <a:pt x="737" y="445"/>
                    <a:pt x="737" y="446"/>
                  </a:cubicBezTo>
                  <a:cubicBezTo>
                    <a:pt x="736" y="447"/>
                    <a:pt x="733" y="448"/>
                    <a:pt x="732" y="448"/>
                  </a:cubicBezTo>
                  <a:cubicBezTo>
                    <a:pt x="731" y="447"/>
                    <a:pt x="729" y="444"/>
                    <a:pt x="728" y="444"/>
                  </a:cubicBezTo>
                  <a:cubicBezTo>
                    <a:pt x="727" y="443"/>
                    <a:pt x="725" y="443"/>
                    <a:pt x="724" y="442"/>
                  </a:cubicBezTo>
                  <a:cubicBezTo>
                    <a:pt x="723" y="442"/>
                    <a:pt x="721" y="440"/>
                    <a:pt x="721" y="438"/>
                  </a:cubicBezTo>
                  <a:cubicBezTo>
                    <a:pt x="720" y="437"/>
                    <a:pt x="722" y="433"/>
                    <a:pt x="721" y="431"/>
                  </a:cubicBezTo>
                  <a:cubicBezTo>
                    <a:pt x="720" y="430"/>
                    <a:pt x="718" y="429"/>
                    <a:pt x="717" y="428"/>
                  </a:cubicBezTo>
                  <a:cubicBezTo>
                    <a:pt x="716" y="427"/>
                    <a:pt x="714" y="425"/>
                    <a:pt x="714" y="423"/>
                  </a:cubicBezTo>
                  <a:cubicBezTo>
                    <a:pt x="714" y="422"/>
                    <a:pt x="716" y="419"/>
                    <a:pt x="716" y="417"/>
                  </a:cubicBezTo>
                  <a:cubicBezTo>
                    <a:pt x="717" y="416"/>
                    <a:pt x="717" y="413"/>
                    <a:pt x="717" y="412"/>
                  </a:cubicBezTo>
                  <a:cubicBezTo>
                    <a:pt x="717" y="411"/>
                    <a:pt x="715" y="411"/>
                    <a:pt x="715" y="410"/>
                  </a:cubicBezTo>
                  <a:cubicBezTo>
                    <a:pt x="714" y="409"/>
                    <a:pt x="714" y="407"/>
                    <a:pt x="713" y="406"/>
                  </a:cubicBezTo>
                  <a:cubicBezTo>
                    <a:pt x="712" y="405"/>
                    <a:pt x="709" y="405"/>
                    <a:pt x="708" y="404"/>
                  </a:cubicBezTo>
                  <a:cubicBezTo>
                    <a:pt x="707" y="404"/>
                    <a:pt x="706" y="402"/>
                    <a:pt x="706" y="401"/>
                  </a:cubicBezTo>
                  <a:cubicBezTo>
                    <a:pt x="706" y="400"/>
                    <a:pt x="705" y="398"/>
                    <a:pt x="704" y="397"/>
                  </a:cubicBezTo>
                  <a:cubicBezTo>
                    <a:pt x="704" y="396"/>
                    <a:pt x="701" y="394"/>
                    <a:pt x="700" y="392"/>
                  </a:cubicBezTo>
                  <a:cubicBezTo>
                    <a:pt x="700" y="391"/>
                    <a:pt x="699" y="387"/>
                    <a:pt x="699" y="387"/>
                  </a:cubicBezTo>
                  <a:cubicBezTo>
                    <a:pt x="699" y="386"/>
                    <a:pt x="698" y="384"/>
                    <a:pt x="697" y="383"/>
                  </a:cubicBezTo>
                  <a:cubicBezTo>
                    <a:pt x="696" y="382"/>
                    <a:pt x="695" y="380"/>
                    <a:pt x="694" y="379"/>
                  </a:cubicBezTo>
                  <a:cubicBezTo>
                    <a:pt x="693" y="378"/>
                    <a:pt x="690" y="379"/>
                    <a:pt x="689" y="378"/>
                  </a:cubicBezTo>
                  <a:cubicBezTo>
                    <a:pt x="688" y="378"/>
                    <a:pt x="687" y="376"/>
                    <a:pt x="686" y="375"/>
                  </a:cubicBezTo>
                  <a:cubicBezTo>
                    <a:pt x="685" y="374"/>
                    <a:pt x="684" y="372"/>
                    <a:pt x="682" y="372"/>
                  </a:cubicBezTo>
                  <a:cubicBezTo>
                    <a:pt x="681" y="372"/>
                    <a:pt x="679" y="374"/>
                    <a:pt x="679" y="374"/>
                  </a:cubicBezTo>
                  <a:cubicBezTo>
                    <a:pt x="679" y="374"/>
                    <a:pt x="674" y="373"/>
                    <a:pt x="673" y="372"/>
                  </a:cubicBezTo>
                  <a:cubicBezTo>
                    <a:pt x="672" y="372"/>
                    <a:pt x="671" y="369"/>
                    <a:pt x="670" y="369"/>
                  </a:cubicBezTo>
                  <a:cubicBezTo>
                    <a:pt x="668" y="368"/>
                    <a:pt x="665" y="368"/>
                    <a:pt x="664" y="367"/>
                  </a:cubicBezTo>
                  <a:cubicBezTo>
                    <a:pt x="663" y="367"/>
                    <a:pt x="662" y="365"/>
                    <a:pt x="662" y="364"/>
                  </a:cubicBezTo>
                  <a:cubicBezTo>
                    <a:pt x="662" y="362"/>
                    <a:pt x="664" y="360"/>
                    <a:pt x="664" y="359"/>
                  </a:cubicBezTo>
                  <a:cubicBezTo>
                    <a:pt x="664" y="357"/>
                    <a:pt x="661" y="353"/>
                    <a:pt x="661" y="353"/>
                  </a:cubicBezTo>
                  <a:cubicBezTo>
                    <a:pt x="661" y="353"/>
                    <a:pt x="658" y="350"/>
                    <a:pt x="658" y="349"/>
                  </a:cubicBezTo>
                  <a:cubicBezTo>
                    <a:pt x="657" y="347"/>
                    <a:pt x="660" y="344"/>
                    <a:pt x="659" y="343"/>
                  </a:cubicBezTo>
                  <a:cubicBezTo>
                    <a:pt x="659" y="341"/>
                    <a:pt x="656" y="339"/>
                    <a:pt x="655" y="337"/>
                  </a:cubicBezTo>
                  <a:cubicBezTo>
                    <a:pt x="655" y="336"/>
                    <a:pt x="655" y="333"/>
                    <a:pt x="655" y="332"/>
                  </a:cubicBezTo>
                  <a:cubicBezTo>
                    <a:pt x="654" y="331"/>
                    <a:pt x="654" y="328"/>
                    <a:pt x="653" y="327"/>
                  </a:cubicBezTo>
                  <a:cubicBezTo>
                    <a:pt x="652" y="327"/>
                    <a:pt x="649" y="326"/>
                    <a:pt x="648" y="325"/>
                  </a:cubicBezTo>
                  <a:cubicBezTo>
                    <a:pt x="648" y="324"/>
                    <a:pt x="647" y="323"/>
                    <a:pt x="646" y="322"/>
                  </a:cubicBezTo>
                  <a:cubicBezTo>
                    <a:pt x="646" y="321"/>
                    <a:pt x="646" y="318"/>
                    <a:pt x="645" y="317"/>
                  </a:cubicBezTo>
                  <a:cubicBezTo>
                    <a:pt x="644" y="316"/>
                    <a:pt x="641" y="315"/>
                    <a:pt x="640" y="313"/>
                  </a:cubicBezTo>
                  <a:cubicBezTo>
                    <a:pt x="639" y="313"/>
                    <a:pt x="639" y="310"/>
                    <a:pt x="639" y="309"/>
                  </a:cubicBezTo>
                  <a:cubicBezTo>
                    <a:pt x="639" y="308"/>
                    <a:pt x="639" y="304"/>
                    <a:pt x="639" y="303"/>
                  </a:cubicBezTo>
                  <a:cubicBezTo>
                    <a:pt x="639" y="303"/>
                    <a:pt x="637" y="300"/>
                    <a:pt x="636" y="299"/>
                  </a:cubicBezTo>
                  <a:cubicBezTo>
                    <a:pt x="635" y="298"/>
                    <a:pt x="632" y="298"/>
                    <a:pt x="631" y="297"/>
                  </a:cubicBezTo>
                  <a:cubicBezTo>
                    <a:pt x="630" y="297"/>
                    <a:pt x="627" y="296"/>
                    <a:pt x="626" y="295"/>
                  </a:cubicBezTo>
                  <a:cubicBezTo>
                    <a:pt x="624" y="294"/>
                    <a:pt x="621" y="290"/>
                    <a:pt x="619" y="290"/>
                  </a:cubicBezTo>
                  <a:cubicBezTo>
                    <a:pt x="617" y="289"/>
                    <a:pt x="615" y="291"/>
                    <a:pt x="613" y="291"/>
                  </a:cubicBezTo>
                  <a:cubicBezTo>
                    <a:pt x="611" y="291"/>
                    <a:pt x="608" y="290"/>
                    <a:pt x="606" y="289"/>
                  </a:cubicBezTo>
                  <a:cubicBezTo>
                    <a:pt x="604" y="289"/>
                    <a:pt x="597" y="286"/>
                    <a:pt x="597" y="286"/>
                  </a:cubicBezTo>
                  <a:cubicBezTo>
                    <a:pt x="596" y="286"/>
                    <a:pt x="594" y="282"/>
                    <a:pt x="594" y="281"/>
                  </a:cubicBezTo>
                  <a:cubicBezTo>
                    <a:pt x="594" y="279"/>
                    <a:pt x="594" y="277"/>
                    <a:pt x="594" y="276"/>
                  </a:cubicBezTo>
                  <a:cubicBezTo>
                    <a:pt x="594" y="275"/>
                    <a:pt x="593" y="272"/>
                    <a:pt x="591" y="272"/>
                  </a:cubicBezTo>
                  <a:cubicBezTo>
                    <a:pt x="590" y="272"/>
                    <a:pt x="590" y="275"/>
                    <a:pt x="589" y="275"/>
                  </a:cubicBezTo>
                  <a:cubicBezTo>
                    <a:pt x="587" y="275"/>
                    <a:pt x="585" y="272"/>
                    <a:pt x="583" y="272"/>
                  </a:cubicBezTo>
                  <a:cubicBezTo>
                    <a:pt x="582" y="271"/>
                    <a:pt x="579" y="271"/>
                    <a:pt x="579" y="270"/>
                  </a:cubicBezTo>
                  <a:cubicBezTo>
                    <a:pt x="578" y="268"/>
                    <a:pt x="581" y="266"/>
                    <a:pt x="581" y="265"/>
                  </a:cubicBezTo>
                  <a:cubicBezTo>
                    <a:pt x="581" y="263"/>
                    <a:pt x="579" y="261"/>
                    <a:pt x="577" y="260"/>
                  </a:cubicBezTo>
                  <a:cubicBezTo>
                    <a:pt x="577" y="259"/>
                    <a:pt x="575" y="258"/>
                    <a:pt x="574" y="258"/>
                  </a:cubicBezTo>
                  <a:cubicBezTo>
                    <a:pt x="572" y="258"/>
                    <a:pt x="570" y="258"/>
                    <a:pt x="568" y="257"/>
                  </a:cubicBezTo>
                  <a:cubicBezTo>
                    <a:pt x="567" y="257"/>
                    <a:pt x="565" y="256"/>
                    <a:pt x="565" y="255"/>
                  </a:cubicBezTo>
                  <a:cubicBezTo>
                    <a:pt x="564" y="254"/>
                    <a:pt x="565" y="251"/>
                    <a:pt x="565" y="250"/>
                  </a:cubicBezTo>
                  <a:cubicBezTo>
                    <a:pt x="565" y="248"/>
                    <a:pt x="563" y="246"/>
                    <a:pt x="563" y="245"/>
                  </a:cubicBezTo>
                  <a:cubicBezTo>
                    <a:pt x="563" y="243"/>
                    <a:pt x="565" y="240"/>
                    <a:pt x="565" y="238"/>
                  </a:cubicBezTo>
                  <a:cubicBezTo>
                    <a:pt x="565" y="237"/>
                    <a:pt x="563" y="235"/>
                    <a:pt x="562" y="235"/>
                  </a:cubicBezTo>
                  <a:cubicBezTo>
                    <a:pt x="560" y="234"/>
                    <a:pt x="557" y="235"/>
                    <a:pt x="556" y="234"/>
                  </a:cubicBezTo>
                  <a:cubicBezTo>
                    <a:pt x="554" y="233"/>
                    <a:pt x="553" y="231"/>
                    <a:pt x="552" y="230"/>
                  </a:cubicBezTo>
                  <a:cubicBezTo>
                    <a:pt x="551" y="229"/>
                    <a:pt x="549" y="226"/>
                    <a:pt x="548" y="225"/>
                  </a:cubicBezTo>
                  <a:cubicBezTo>
                    <a:pt x="547" y="225"/>
                    <a:pt x="545" y="224"/>
                    <a:pt x="545" y="223"/>
                  </a:cubicBezTo>
                  <a:cubicBezTo>
                    <a:pt x="544" y="222"/>
                    <a:pt x="543" y="221"/>
                    <a:pt x="542" y="220"/>
                  </a:cubicBezTo>
                  <a:cubicBezTo>
                    <a:pt x="540" y="220"/>
                    <a:pt x="536" y="219"/>
                    <a:pt x="535" y="219"/>
                  </a:cubicBezTo>
                  <a:cubicBezTo>
                    <a:pt x="534" y="218"/>
                    <a:pt x="533" y="217"/>
                    <a:pt x="533" y="217"/>
                  </a:cubicBezTo>
                  <a:cubicBezTo>
                    <a:pt x="532" y="217"/>
                    <a:pt x="530" y="219"/>
                    <a:pt x="529" y="219"/>
                  </a:cubicBezTo>
                  <a:cubicBezTo>
                    <a:pt x="528" y="219"/>
                    <a:pt x="526" y="218"/>
                    <a:pt x="525" y="218"/>
                  </a:cubicBezTo>
                  <a:cubicBezTo>
                    <a:pt x="524" y="217"/>
                    <a:pt x="522" y="216"/>
                    <a:pt x="521" y="215"/>
                  </a:cubicBezTo>
                  <a:cubicBezTo>
                    <a:pt x="519" y="214"/>
                    <a:pt x="518" y="210"/>
                    <a:pt x="516" y="208"/>
                  </a:cubicBezTo>
                  <a:cubicBezTo>
                    <a:pt x="515" y="207"/>
                    <a:pt x="511" y="205"/>
                    <a:pt x="510" y="204"/>
                  </a:cubicBezTo>
                  <a:cubicBezTo>
                    <a:pt x="509" y="202"/>
                    <a:pt x="508" y="196"/>
                    <a:pt x="506" y="194"/>
                  </a:cubicBezTo>
                  <a:cubicBezTo>
                    <a:pt x="505" y="193"/>
                    <a:pt x="502" y="192"/>
                    <a:pt x="501" y="191"/>
                  </a:cubicBezTo>
                  <a:cubicBezTo>
                    <a:pt x="499" y="190"/>
                    <a:pt x="496" y="187"/>
                    <a:pt x="494" y="185"/>
                  </a:cubicBezTo>
                  <a:cubicBezTo>
                    <a:pt x="492" y="184"/>
                    <a:pt x="487" y="181"/>
                    <a:pt x="484" y="180"/>
                  </a:cubicBezTo>
                  <a:cubicBezTo>
                    <a:pt x="483" y="179"/>
                    <a:pt x="480" y="179"/>
                    <a:pt x="478" y="179"/>
                  </a:cubicBezTo>
                  <a:cubicBezTo>
                    <a:pt x="476" y="179"/>
                    <a:pt x="473" y="178"/>
                    <a:pt x="472" y="177"/>
                  </a:cubicBezTo>
                  <a:cubicBezTo>
                    <a:pt x="471" y="176"/>
                    <a:pt x="468" y="174"/>
                    <a:pt x="466" y="173"/>
                  </a:cubicBezTo>
                  <a:cubicBezTo>
                    <a:pt x="465" y="172"/>
                    <a:pt x="464" y="169"/>
                    <a:pt x="463" y="169"/>
                  </a:cubicBezTo>
                  <a:cubicBezTo>
                    <a:pt x="461" y="168"/>
                    <a:pt x="456" y="169"/>
                    <a:pt x="455" y="168"/>
                  </a:cubicBezTo>
                  <a:cubicBezTo>
                    <a:pt x="453" y="167"/>
                    <a:pt x="453" y="163"/>
                    <a:pt x="452" y="162"/>
                  </a:cubicBezTo>
                  <a:cubicBezTo>
                    <a:pt x="451" y="160"/>
                    <a:pt x="448" y="156"/>
                    <a:pt x="447" y="154"/>
                  </a:cubicBezTo>
                  <a:cubicBezTo>
                    <a:pt x="446" y="153"/>
                    <a:pt x="442" y="151"/>
                    <a:pt x="441" y="150"/>
                  </a:cubicBezTo>
                  <a:cubicBezTo>
                    <a:pt x="440" y="149"/>
                    <a:pt x="440" y="146"/>
                    <a:pt x="439" y="145"/>
                  </a:cubicBezTo>
                  <a:cubicBezTo>
                    <a:pt x="438" y="144"/>
                    <a:pt x="436" y="142"/>
                    <a:pt x="435" y="141"/>
                  </a:cubicBezTo>
                  <a:cubicBezTo>
                    <a:pt x="433" y="140"/>
                    <a:pt x="430" y="141"/>
                    <a:pt x="428" y="140"/>
                  </a:cubicBezTo>
                  <a:cubicBezTo>
                    <a:pt x="427" y="138"/>
                    <a:pt x="425" y="134"/>
                    <a:pt x="424" y="132"/>
                  </a:cubicBezTo>
                  <a:cubicBezTo>
                    <a:pt x="423" y="130"/>
                    <a:pt x="421" y="126"/>
                    <a:pt x="421" y="124"/>
                  </a:cubicBezTo>
                  <a:cubicBezTo>
                    <a:pt x="420" y="122"/>
                    <a:pt x="420" y="119"/>
                    <a:pt x="419" y="117"/>
                  </a:cubicBezTo>
                  <a:cubicBezTo>
                    <a:pt x="418" y="116"/>
                    <a:pt x="416" y="114"/>
                    <a:pt x="415" y="113"/>
                  </a:cubicBezTo>
                  <a:cubicBezTo>
                    <a:pt x="414" y="112"/>
                    <a:pt x="412" y="109"/>
                    <a:pt x="410" y="108"/>
                  </a:cubicBezTo>
                  <a:cubicBezTo>
                    <a:pt x="409" y="107"/>
                    <a:pt x="406" y="105"/>
                    <a:pt x="405" y="104"/>
                  </a:cubicBezTo>
                  <a:cubicBezTo>
                    <a:pt x="403" y="102"/>
                    <a:pt x="403" y="97"/>
                    <a:pt x="402" y="95"/>
                  </a:cubicBezTo>
                  <a:cubicBezTo>
                    <a:pt x="401" y="93"/>
                    <a:pt x="399" y="90"/>
                    <a:pt x="397" y="89"/>
                  </a:cubicBezTo>
                  <a:cubicBezTo>
                    <a:pt x="396" y="88"/>
                    <a:pt x="394" y="86"/>
                    <a:pt x="393" y="85"/>
                  </a:cubicBezTo>
                  <a:cubicBezTo>
                    <a:pt x="391" y="85"/>
                    <a:pt x="388" y="85"/>
                    <a:pt x="387" y="86"/>
                  </a:cubicBezTo>
                  <a:cubicBezTo>
                    <a:pt x="386" y="86"/>
                    <a:pt x="385" y="88"/>
                    <a:pt x="384" y="88"/>
                  </a:cubicBezTo>
                  <a:cubicBezTo>
                    <a:pt x="382" y="89"/>
                    <a:pt x="379" y="90"/>
                    <a:pt x="378" y="90"/>
                  </a:cubicBezTo>
                  <a:cubicBezTo>
                    <a:pt x="376" y="90"/>
                    <a:pt x="371" y="89"/>
                    <a:pt x="369" y="88"/>
                  </a:cubicBezTo>
                  <a:cubicBezTo>
                    <a:pt x="368" y="87"/>
                    <a:pt x="366" y="84"/>
                    <a:pt x="365" y="83"/>
                  </a:cubicBezTo>
                  <a:cubicBezTo>
                    <a:pt x="363" y="81"/>
                    <a:pt x="360" y="80"/>
                    <a:pt x="359" y="79"/>
                  </a:cubicBezTo>
                  <a:cubicBezTo>
                    <a:pt x="358" y="78"/>
                    <a:pt x="355" y="75"/>
                    <a:pt x="354" y="74"/>
                  </a:cubicBezTo>
                  <a:cubicBezTo>
                    <a:pt x="352" y="73"/>
                    <a:pt x="350" y="72"/>
                    <a:pt x="349" y="71"/>
                  </a:cubicBezTo>
                  <a:cubicBezTo>
                    <a:pt x="347" y="71"/>
                    <a:pt x="344" y="72"/>
                    <a:pt x="343" y="72"/>
                  </a:cubicBezTo>
                  <a:cubicBezTo>
                    <a:pt x="342" y="72"/>
                    <a:pt x="339" y="71"/>
                    <a:pt x="338" y="70"/>
                  </a:cubicBezTo>
                  <a:cubicBezTo>
                    <a:pt x="335" y="69"/>
                    <a:pt x="331" y="64"/>
                    <a:pt x="328" y="63"/>
                  </a:cubicBezTo>
                  <a:cubicBezTo>
                    <a:pt x="327" y="62"/>
                    <a:pt x="324" y="61"/>
                    <a:pt x="323" y="60"/>
                  </a:cubicBezTo>
                  <a:cubicBezTo>
                    <a:pt x="322" y="59"/>
                    <a:pt x="320" y="57"/>
                    <a:pt x="320" y="56"/>
                  </a:cubicBezTo>
                  <a:cubicBezTo>
                    <a:pt x="320" y="54"/>
                    <a:pt x="323" y="52"/>
                    <a:pt x="323" y="51"/>
                  </a:cubicBezTo>
                  <a:cubicBezTo>
                    <a:pt x="324" y="49"/>
                    <a:pt x="323" y="47"/>
                    <a:pt x="323" y="45"/>
                  </a:cubicBezTo>
                  <a:cubicBezTo>
                    <a:pt x="323" y="44"/>
                    <a:pt x="322" y="42"/>
                    <a:pt x="322" y="41"/>
                  </a:cubicBezTo>
                  <a:cubicBezTo>
                    <a:pt x="322" y="40"/>
                    <a:pt x="324" y="38"/>
                    <a:pt x="325" y="37"/>
                  </a:cubicBezTo>
                  <a:cubicBezTo>
                    <a:pt x="325" y="36"/>
                    <a:pt x="327" y="34"/>
                    <a:pt x="328" y="33"/>
                  </a:cubicBezTo>
                  <a:cubicBezTo>
                    <a:pt x="329" y="31"/>
                    <a:pt x="329" y="27"/>
                    <a:pt x="331" y="25"/>
                  </a:cubicBezTo>
                  <a:cubicBezTo>
                    <a:pt x="332" y="24"/>
                    <a:pt x="335" y="24"/>
                    <a:pt x="336" y="23"/>
                  </a:cubicBezTo>
                  <a:cubicBezTo>
                    <a:pt x="337" y="22"/>
                    <a:pt x="337" y="20"/>
                    <a:pt x="338" y="19"/>
                  </a:cubicBezTo>
                  <a:cubicBezTo>
                    <a:pt x="339" y="18"/>
                    <a:pt x="340" y="16"/>
                    <a:pt x="341" y="16"/>
                  </a:cubicBezTo>
                  <a:cubicBezTo>
                    <a:pt x="342" y="15"/>
                    <a:pt x="344" y="15"/>
                    <a:pt x="345" y="14"/>
                  </a:cubicBezTo>
                  <a:cubicBezTo>
                    <a:pt x="346" y="12"/>
                    <a:pt x="345" y="9"/>
                    <a:pt x="345" y="7"/>
                  </a:cubicBezTo>
                  <a:cubicBezTo>
                    <a:pt x="345" y="6"/>
                    <a:pt x="345" y="3"/>
                    <a:pt x="345" y="0"/>
                  </a:cubicBezTo>
                  <a:cubicBezTo>
                    <a:pt x="344" y="1"/>
                    <a:pt x="343" y="1"/>
                    <a:pt x="343" y="1"/>
                  </a:cubicBezTo>
                  <a:cubicBezTo>
                    <a:pt x="340" y="2"/>
                    <a:pt x="333" y="3"/>
                    <a:pt x="330" y="3"/>
                  </a:cubicBezTo>
                  <a:cubicBezTo>
                    <a:pt x="320" y="6"/>
                    <a:pt x="298" y="11"/>
                    <a:pt x="288" y="13"/>
                  </a:cubicBezTo>
                  <a:cubicBezTo>
                    <a:pt x="270" y="16"/>
                    <a:pt x="234" y="23"/>
                    <a:pt x="217" y="26"/>
                  </a:cubicBezTo>
                  <a:cubicBezTo>
                    <a:pt x="207" y="27"/>
                    <a:pt x="189" y="30"/>
                    <a:pt x="176" y="32"/>
                  </a:cubicBezTo>
                  <a:cubicBezTo>
                    <a:pt x="173" y="33"/>
                    <a:pt x="170" y="33"/>
                    <a:pt x="167" y="34"/>
                  </a:cubicBezTo>
                  <a:cubicBezTo>
                    <a:pt x="156" y="36"/>
                    <a:pt x="134" y="39"/>
                    <a:pt x="123" y="41"/>
                  </a:cubicBezTo>
                  <a:cubicBezTo>
                    <a:pt x="104" y="44"/>
                    <a:pt x="66" y="51"/>
                    <a:pt x="47" y="54"/>
                  </a:cubicBezTo>
                  <a:cubicBezTo>
                    <a:pt x="36" y="56"/>
                    <a:pt x="16" y="59"/>
                    <a:pt x="0" y="61"/>
                  </a:cubicBezTo>
                  <a:cubicBezTo>
                    <a:pt x="59" y="237"/>
                    <a:pt x="59" y="237"/>
                    <a:pt x="59" y="237"/>
                  </a:cubicBezTo>
                  <a:cubicBezTo>
                    <a:pt x="104" y="377"/>
                    <a:pt x="114" y="410"/>
                    <a:pt x="117" y="418"/>
                  </a:cubicBezTo>
                  <a:cubicBezTo>
                    <a:pt x="119" y="420"/>
                    <a:pt x="121" y="421"/>
                    <a:pt x="122" y="423"/>
                  </a:cubicBezTo>
                  <a:cubicBezTo>
                    <a:pt x="122" y="424"/>
                    <a:pt x="122" y="425"/>
                    <a:pt x="122" y="426"/>
                  </a:cubicBezTo>
                  <a:cubicBezTo>
                    <a:pt x="123" y="427"/>
                    <a:pt x="124" y="427"/>
                    <a:pt x="125" y="428"/>
                  </a:cubicBezTo>
                  <a:cubicBezTo>
                    <a:pt x="126" y="430"/>
                    <a:pt x="127" y="432"/>
                    <a:pt x="127" y="433"/>
                  </a:cubicBezTo>
                  <a:cubicBezTo>
                    <a:pt x="128" y="434"/>
                    <a:pt x="128" y="434"/>
                    <a:pt x="128" y="435"/>
                  </a:cubicBezTo>
                  <a:cubicBezTo>
                    <a:pt x="128" y="435"/>
                    <a:pt x="128" y="435"/>
                    <a:pt x="128" y="435"/>
                  </a:cubicBezTo>
                  <a:cubicBezTo>
                    <a:pt x="129" y="436"/>
                    <a:pt x="129" y="437"/>
                    <a:pt x="130" y="438"/>
                  </a:cubicBezTo>
                  <a:cubicBezTo>
                    <a:pt x="131" y="439"/>
                    <a:pt x="131" y="442"/>
                    <a:pt x="132" y="443"/>
                  </a:cubicBezTo>
                  <a:cubicBezTo>
                    <a:pt x="132" y="443"/>
                    <a:pt x="132" y="444"/>
                    <a:pt x="132" y="445"/>
                  </a:cubicBezTo>
                  <a:cubicBezTo>
                    <a:pt x="132" y="445"/>
                    <a:pt x="132" y="445"/>
                    <a:pt x="132" y="445"/>
                  </a:cubicBezTo>
                  <a:cubicBezTo>
                    <a:pt x="132" y="446"/>
                    <a:pt x="132" y="446"/>
                    <a:pt x="132" y="446"/>
                  </a:cubicBezTo>
                  <a:cubicBezTo>
                    <a:pt x="133" y="446"/>
                    <a:pt x="133" y="447"/>
                    <a:pt x="134" y="447"/>
                  </a:cubicBezTo>
                  <a:cubicBezTo>
                    <a:pt x="134" y="447"/>
                    <a:pt x="136" y="450"/>
                    <a:pt x="137" y="452"/>
                  </a:cubicBezTo>
                  <a:cubicBezTo>
                    <a:pt x="137" y="453"/>
                    <a:pt x="137" y="454"/>
                    <a:pt x="138" y="456"/>
                  </a:cubicBezTo>
                  <a:cubicBezTo>
                    <a:pt x="138" y="457"/>
                    <a:pt x="138" y="458"/>
                    <a:pt x="138" y="458"/>
                  </a:cubicBezTo>
                  <a:cubicBezTo>
                    <a:pt x="139" y="460"/>
                    <a:pt x="139" y="461"/>
                    <a:pt x="140" y="461"/>
                  </a:cubicBezTo>
                  <a:cubicBezTo>
                    <a:pt x="140" y="462"/>
                    <a:pt x="141" y="462"/>
                    <a:pt x="141" y="462"/>
                  </a:cubicBezTo>
                  <a:cubicBezTo>
                    <a:pt x="142" y="463"/>
                    <a:pt x="142" y="463"/>
                    <a:pt x="143" y="463"/>
                  </a:cubicBezTo>
                  <a:cubicBezTo>
                    <a:pt x="145" y="465"/>
                    <a:pt x="146" y="466"/>
                    <a:pt x="147" y="467"/>
                  </a:cubicBezTo>
                  <a:cubicBezTo>
                    <a:pt x="148" y="468"/>
                    <a:pt x="148" y="468"/>
                    <a:pt x="148" y="468"/>
                  </a:cubicBezTo>
                  <a:cubicBezTo>
                    <a:pt x="150" y="470"/>
                    <a:pt x="152" y="471"/>
                    <a:pt x="153" y="473"/>
                  </a:cubicBezTo>
                  <a:cubicBezTo>
                    <a:pt x="154" y="475"/>
                    <a:pt x="154" y="477"/>
                    <a:pt x="154" y="479"/>
                  </a:cubicBezTo>
                  <a:cubicBezTo>
                    <a:pt x="155" y="480"/>
                    <a:pt x="155" y="481"/>
                    <a:pt x="155" y="482"/>
                  </a:cubicBezTo>
                  <a:cubicBezTo>
                    <a:pt x="155" y="482"/>
                    <a:pt x="155" y="482"/>
                    <a:pt x="155" y="482"/>
                  </a:cubicBezTo>
                  <a:cubicBezTo>
                    <a:pt x="156" y="482"/>
                    <a:pt x="158" y="483"/>
                    <a:pt x="160" y="484"/>
                  </a:cubicBezTo>
                  <a:cubicBezTo>
                    <a:pt x="161" y="487"/>
                    <a:pt x="161" y="490"/>
                    <a:pt x="161" y="491"/>
                  </a:cubicBezTo>
                  <a:cubicBezTo>
                    <a:pt x="161" y="491"/>
                    <a:pt x="161" y="492"/>
                    <a:pt x="161" y="492"/>
                  </a:cubicBezTo>
                  <a:cubicBezTo>
                    <a:pt x="160" y="492"/>
                    <a:pt x="160" y="493"/>
                    <a:pt x="160" y="494"/>
                  </a:cubicBezTo>
                  <a:cubicBezTo>
                    <a:pt x="160" y="494"/>
                    <a:pt x="160" y="494"/>
                    <a:pt x="160" y="494"/>
                  </a:cubicBezTo>
                  <a:cubicBezTo>
                    <a:pt x="160" y="495"/>
                    <a:pt x="161" y="496"/>
                    <a:pt x="161" y="498"/>
                  </a:cubicBezTo>
                  <a:cubicBezTo>
                    <a:pt x="162" y="500"/>
                    <a:pt x="161" y="504"/>
                    <a:pt x="160" y="505"/>
                  </a:cubicBezTo>
                  <a:cubicBezTo>
                    <a:pt x="160" y="505"/>
                    <a:pt x="160" y="505"/>
                    <a:pt x="160" y="506"/>
                  </a:cubicBezTo>
                  <a:cubicBezTo>
                    <a:pt x="160" y="506"/>
                    <a:pt x="160" y="506"/>
                    <a:pt x="160" y="506"/>
                  </a:cubicBezTo>
                  <a:cubicBezTo>
                    <a:pt x="162" y="506"/>
                    <a:pt x="164" y="506"/>
                    <a:pt x="166" y="507"/>
                  </a:cubicBezTo>
                  <a:cubicBezTo>
                    <a:pt x="167" y="508"/>
                    <a:pt x="168" y="509"/>
                    <a:pt x="168" y="509"/>
                  </a:cubicBezTo>
                  <a:cubicBezTo>
                    <a:pt x="168" y="509"/>
                    <a:pt x="168" y="509"/>
                    <a:pt x="169" y="509"/>
                  </a:cubicBezTo>
                  <a:cubicBezTo>
                    <a:pt x="170" y="509"/>
                    <a:pt x="171" y="510"/>
                    <a:pt x="173" y="511"/>
                  </a:cubicBezTo>
                  <a:cubicBezTo>
                    <a:pt x="175" y="512"/>
                    <a:pt x="177" y="516"/>
                    <a:pt x="177" y="520"/>
                  </a:cubicBezTo>
                  <a:cubicBezTo>
                    <a:pt x="176" y="522"/>
                    <a:pt x="175" y="523"/>
                    <a:pt x="173" y="524"/>
                  </a:cubicBezTo>
                  <a:cubicBezTo>
                    <a:pt x="173" y="525"/>
                    <a:pt x="173" y="525"/>
                    <a:pt x="173" y="526"/>
                  </a:cubicBezTo>
                  <a:cubicBezTo>
                    <a:pt x="173" y="526"/>
                    <a:pt x="173" y="526"/>
                    <a:pt x="173" y="526"/>
                  </a:cubicBezTo>
                  <a:cubicBezTo>
                    <a:pt x="173" y="527"/>
                    <a:pt x="172" y="530"/>
                    <a:pt x="170" y="531"/>
                  </a:cubicBezTo>
                  <a:cubicBezTo>
                    <a:pt x="169" y="532"/>
                    <a:pt x="168" y="532"/>
                    <a:pt x="167" y="532"/>
                  </a:cubicBezTo>
                  <a:cubicBezTo>
                    <a:pt x="167" y="533"/>
                    <a:pt x="166" y="533"/>
                    <a:pt x="166" y="533"/>
                  </a:cubicBezTo>
                  <a:cubicBezTo>
                    <a:pt x="166" y="535"/>
                    <a:pt x="164" y="536"/>
                    <a:pt x="162" y="538"/>
                  </a:cubicBezTo>
                  <a:cubicBezTo>
                    <a:pt x="161" y="539"/>
                    <a:pt x="161" y="539"/>
                    <a:pt x="160" y="540"/>
                  </a:cubicBezTo>
                  <a:cubicBezTo>
                    <a:pt x="159" y="540"/>
                    <a:pt x="158" y="541"/>
                    <a:pt x="158" y="541"/>
                  </a:cubicBezTo>
                  <a:cubicBezTo>
                    <a:pt x="157" y="542"/>
                    <a:pt x="157" y="543"/>
                    <a:pt x="156" y="543"/>
                  </a:cubicBezTo>
                  <a:cubicBezTo>
                    <a:pt x="156" y="543"/>
                    <a:pt x="156" y="543"/>
                    <a:pt x="156" y="543"/>
                  </a:cubicBezTo>
                  <a:cubicBezTo>
                    <a:pt x="157" y="545"/>
                    <a:pt x="159" y="546"/>
                    <a:pt x="159" y="548"/>
                  </a:cubicBezTo>
                  <a:cubicBezTo>
                    <a:pt x="160" y="551"/>
                    <a:pt x="159" y="553"/>
                    <a:pt x="158" y="555"/>
                  </a:cubicBezTo>
                  <a:cubicBezTo>
                    <a:pt x="158" y="556"/>
                    <a:pt x="158" y="557"/>
                    <a:pt x="158" y="558"/>
                  </a:cubicBezTo>
                  <a:cubicBezTo>
                    <a:pt x="158" y="558"/>
                    <a:pt x="158" y="559"/>
                    <a:pt x="159" y="560"/>
                  </a:cubicBezTo>
                  <a:cubicBezTo>
                    <a:pt x="159" y="562"/>
                    <a:pt x="160" y="563"/>
                    <a:pt x="160" y="565"/>
                  </a:cubicBezTo>
                  <a:cubicBezTo>
                    <a:pt x="160" y="567"/>
                    <a:pt x="159" y="569"/>
                    <a:pt x="159" y="571"/>
                  </a:cubicBezTo>
                  <a:cubicBezTo>
                    <a:pt x="159" y="572"/>
                    <a:pt x="158" y="573"/>
                    <a:pt x="158" y="573"/>
                  </a:cubicBezTo>
                  <a:cubicBezTo>
                    <a:pt x="158" y="574"/>
                    <a:pt x="158" y="575"/>
                    <a:pt x="158" y="578"/>
                  </a:cubicBezTo>
                  <a:cubicBezTo>
                    <a:pt x="158" y="579"/>
                    <a:pt x="158" y="579"/>
                    <a:pt x="158" y="579"/>
                  </a:cubicBezTo>
                  <a:cubicBezTo>
                    <a:pt x="158" y="582"/>
                    <a:pt x="154" y="588"/>
                    <a:pt x="154" y="588"/>
                  </a:cubicBezTo>
                  <a:cubicBezTo>
                    <a:pt x="154" y="589"/>
                    <a:pt x="153" y="589"/>
                    <a:pt x="152" y="590"/>
                  </a:cubicBezTo>
                  <a:cubicBezTo>
                    <a:pt x="152" y="590"/>
                    <a:pt x="152" y="590"/>
                    <a:pt x="152" y="590"/>
                  </a:cubicBezTo>
                  <a:cubicBezTo>
                    <a:pt x="152" y="591"/>
                    <a:pt x="152" y="592"/>
                    <a:pt x="152" y="594"/>
                  </a:cubicBezTo>
                  <a:cubicBezTo>
                    <a:pt x="152" y="595"/>
                    <a:pt x="154" y="600"/>
                    <a:pt x="154" y="601"/>
                  </a:cubicBezTo>
                  <a:cubicBezTo>
                    <a:pt x="154" y="602"/>
                    <a:pt x="155" y="603"/>
                    <a:pt x="155" y="603"/>
                  </a:cubicBezTo>
                  <a:cubicBezTo>
                    <a:pt x="156" y="604"/>
                    <a:pt x="156" y="606"/>
                    <a:pt x="156" y="607"/>
                  </a:cubicBezTo>
                  <a:cubicBezTo>
                    <a:pt x="157" y="608"/>
                    <a:pt x="157" y="610"/>
                    <a:pt x="158" y="612"/>
                  </a:cubicBezTo>
                  <a:cubicBezTo>
                    <a:pt x="158" y="613"/>
                    <a:pt x="158" y="614"/>
                    <a:pt x="158" y="614"/>
                  </a:cubicBezTo>
                  <a:cubicBezTo>
                    <a:pt x="158" y="615"/>
                    <a:pt x="158" y="615"/>
                    <a:pt x="158" y="616"/>
                  </a:cubicBezTo>
                  <a:cubicBezTo>
                    <a:pt x="159" y="617"/>
                    <a:pt x="159" y="619"/>
                    <a:pt x="159" y="619"/>
                  </a:cubicBezTo>
                  <a:cubicBezTo>
                    <a:pt x="159" y="620"/>
                    <a:pt x="160" y="621"/>
                    <a:pt x="161" y="621"/>
                  </a:cubicBezTo>
                  <a:cubicBezTo>
                    <a:pt x="161" y="621"/>
                    <a:pt x="162" y="622"/>
                    <a:pt x="162" y="622"/>
                  </a:cubicBezTo>
                  <a:cubicBezTo>
                    <a:pt x="164" y="622"/>
                    <a:pt x="165" y="623"/>
                    <a:pt x="167" y="624"/>
                  </a:cubicBezTo>
                  <a:cubicBezTo>
                    <a:pt x="168" y="626"/>
                    <a:pt x="169" y="628"/>
                    <a:pt x="169" y="630"/>
                  </a:cubicBezTo>
                  <a:cubicBezTo>
                    <a:pt x="170" y="632"/>
                    <a:pt x="170" y="633"/>
                    <a:pt x="170" y="635"/>
                  </a:cubicBezTo>
                  <a:cubicBezTo>
                    <a:pt x="170" y="636"/>
                    <a:pt x="170" y="637"/>
                    <a:pt x="170" y="638"/>
                  </a:cubicBezTo>
                  <a:cubicBezTo>
                    <a:pt x="170" y="638"/>
                    <a:pt x="171" y="639"/>
                    <a:pt x="171" y="639"/>
                  </a:cubicBezTo>
                  <a:cubicBezTo>
                    <a:pt x="172" y="641"/>
                    <a:pt x="173" y="642"/>
                    <a:pt x="174" y="643"/>
                  </a:cubicBezTo>
                  <a:cubicBezTo>
                    <a:pt x="175" y="645"/>
                    <a:pt x="176" y="650"/>
                    <a:pt x="175" y="653"/>
                  </a:cubicBezTo>
                  <a:cubicBezTo>
                    <a:pt x="175" y="655"/>
                    <a:pt x="174" y="656"/>
                    <a:pt x="173" y="658"/>
                  </a:cubicBezTo>
                  <a:cubicBezTo>
                    <a:pt x="173" y="658"/>
                    <a:pt x="173" y="658"/>
                    <a:pt x="173" y="658"/>
                  </a:cubicBezTo>
                  <a:cubicBezTo>
                    <a:pt x="173" y="659"/>
                    <a:pt x="173" y="659"/>
                    <a:pt x="173" y="660"/>
                  </a:cubicBezTo>
                  <a:cubicBezTo>
                    <a:pt x="174" y="661"/>
                    <a:pt x="175" y="663"/>
                    <a:pt x="175" y="665"/>
                  </a:cubicBezTo>
                  <a:cubicBezTo>
                    <a:pt x="175" y="667"/>
                    <a:pt x="175" y="669"/>
                    <a:pt x="174" y="673"/>
                  </a:cubicBezTo>
                  <a:cubicBezTo>
                    <a:pt x="174" y="673"/>
                    <a:pt x="174" y="674"/>
                    <a:pt x="174" y="674"/>
                  </a:cubicBezTo>
                  <a:cubicBezTo>
                    <a:pt x="173" y="675"/>
                    <a:pt x="173" y="675"/>
                    <a:pt x="173" y="676"/>
                  </a:cubicBezTo>
                  <a:cubicBezTo>
                    <a:pt x="173" y="677"/>
                    <a:pt x="172" y="678"/>
                    <a:pt x="172" y="678"/>
                  </a:cubicBezTo>
                  <a:cubicBezTo>
                    <a:pt x="172" y="678"/>
                    <a:pt x="173" y="679"/>
                    <a:pt x="173" y="680"/>
                  </a:cubicBezTo>
                  <a:cubicBezTo>
                    <a:pt x="173" y="681"/>
                    <a:pt x="174" y="683"/>
                    <a:pt x="174" y="685"/>
                  </a:cubicBezTo>
                  <a:cubicBezTo>
                    <a:pt x="174" y="687"/>
                    <a:pt x="173" y="691"/>
                    <a:pt x="173" y="693"/>
                  </a:cubicBezTo>
                  <a:cubicBezTo>
                    <a:pt x="172" y="693"/>
                    <a:pt x="172" y="694"/>
                    <a:pt x="172" y="694"/>
                  </a:cubicBezTo>
                  <a:cubicBezTo>
                    <a:pt x="172" y="695"/>
                    <a:pt x="172" y="696"/>
                    <a:pt x="172" y="696"/>
                  </a:cubicBezTo>
                  <a:cubicBezTo>
                    <a:pt x="172" y="696"/>
                    <a:pt x="173" y="696"/>
                    <a:pt x="173" y="696"/>
                  </a:cubicBezTo>
                  <a:cubicBezTo>
                    <a:pt x="173" y="697"/>
                    <a:pt x="173" y="697"/>
                    <a:pt x="173" y="697"/>
                  </a:cubicBezTo>
                  <a:cubicBezTo>
                    <a:pt x="174" y="698"/>
                    <a:pt x="175" y="700"/>
                    <a:pt x="175" y="701"/>
                  </a:cubicBezTo>
                  <a:cubicBezTo>
                    <a:pt x="176" y="703"/>
                    <a:pt x="176" y="705"/>
                    <a:pt x="175" y="706"/>
                  </a:cubicBezTo>
                  <a:cubicBezTo>
                    <a:pt x="175" y="706"/>
                    <a:pt x="175" y="706"/>
                    <a:pt x="175" y="706"/>
                  </a:cubicBezTo>
                  <a:cubicBezTo>
                    <a:pt x="175" y="707"/>
                    <a:pt x="175" y="707"/>
                    <a:pt x="176" y="707"/>
                  </a:cubicBezTo>
                  <a:cubicBezTo>
                    <a:pt x="176" y="707"/>
                    <a:pt x="176" y="707"/>
                    <a:pt x="176" y="707"/>
                  </a:cubicBezTo>
                  <a:cubicBezTo>
                    <a:pt x="177" y="708"/>
                    <a:pt x="178" y="708"/>
                    <a:pt x="178" y="709"/>
                  </a:cubicBezTo>
                  <a:cubicBezTo>
                    <a:pt x="179" y="710"/>
                    <a:pt x="180" y="711"/>
                    <a:pt x="180" y="712"/>
                  </a:cubicBezTo>
                  <a:cubicBezTo>
                    <a:pt x="180" y="712"/>
                    <a:pt x="180" y="713"/>
                    <a:pt x="180" y="713"/>
                  </a:cubicBezTo>
                  <a:cubicBezTo>
                    <a:pt x="181" y="713"/>
                    <a:pt x="181" y="713"/>
                    <a:pt x="181" y="713"/>
                  </a:cubicBezTo>
                  <a:cubicBezTo>
                    <a:pt x="182" y="713"/>
                    <a:pt x="184" y="714"/>
                    <a:pt x="185" y="715"/>
                  </a:cubicBezTo>
                  <a:cubicBezTo>
                    <a:pt x="186" y="717"/>
                    <a:pt x="187" y="719"/>
                    <a:pt x="187" y="720"/>
                  </a:cubicBezTo>
                  <a:cubicBezTo>
                    <a:pt x="188" y="720"/>
                    <a:pt x="188" y="721"/>
                    <a:pt x="188" y="721"/>
                  </a:cubicBezTo>
                  <a:cubicBezTo>
                    <a:pt x="188" y="721"/>
                    <a:pt x="188" y="721"/>
                    <a:pt x="188" y="722"/>
                  </a:cubicBezTo>
                  <a:cubicBezTo>
                    <a:pt x="189" y="722"/>
                    <a:pt x="191" y="723"/>
                    <a:pt x="192" y="724"/>
                  </a:cubicBezTo>
                  <a:cubicBezTo>
                    <a:pt x="193" y="726"/>
                    <a:pt x="194" y="728"/>
                    <a:pt x="194" y="731"/>
                  </a:cubicBezTo>
                  <a:cubicBezTo>
                    <a:pt x="195" y="732"/>
                    <a:pt x="195" y="732"/>
                    <a:pt x="195" y="732"/>
                  </a:cubicBezTo>
                  <a:cubicBezTo>
                    <a:pt x="195" y="733"/>
                    <a:pt x="195" y="734"/>
                    <a:pt x="196" y="735"/>
                  </a:cubicBezTo>
                  <a:cubicBezTo>
                    <a:pt x="196" y="736"/>
                    <a:pt x="196" y="736"/>
                    <a:pt x="196" y="736"/>
                  </a:cubicBezTo>
                  <a:cubicBezTo>
                    <a:pt x="197" y="742"/>
                    <a:pt x="197" y="742"/>
                    <a:pt x="197" y="742"/>
                  </a:cubicBezTo>
                  <a:cubicBezTo>
                    <a:pt x="193" y="743"/>
                    <a:pt x="193" y="743"/>
                    <a:pt x="193" y="743"/>
                  </a:cubicBezTo>
                  <a:cubicBezTo>
                    <a:pt x="193" y="743"/>
                    <a:pt x="194" y="744"/>
                    <a:pt x="194" y="745"/>
                  </a:cubicBezTo>
                  <a:cubicBezTo>
                    <a:pt x="195" y="746"/>
                    <a:pt x="196" y="748"/>
                    <a:pt x="196" y="749"/>
                  </a:cubicBezTo>
                  <a:cubicBezTo>
                    <a:pt x="197" y="750"/>
                    <a:pt x="198" y="752"/>
                    <a:pt x="199" y="753"/>
                  </a:cubicBezTo>
                  <a:cubicBezTo>
                    <a:pt x="200" y="754"/>
                    <a:pt x="202" y="756"/>
                    <a:pt x="203" y="757"/>
                  </a:cubicBezTo>
                  <a:cubicBezTo>
                    <a:pt x="204" y="759"/>
                    <a:pt x="205" y="762"/>
                    <a:pt x="206" y="763"/>
                  </a:cubicBezTo>
                  <a:cubicBezTo>
                    <a:pt x="206" y="765"/>
                    <a:pt x="206" y="767"/>
                    <a:pt x="206" y="769"/>
                  </a:cubicBezTo>
                  <a:cubicBezTo>
                    <a:pt x="207" y="769"/>
                    <a:pt x="207" y="770"/>
                    <a:pt x="208" y="771"/>
                  </a:cubicBezTo>
                  <a:cubicBezTo>
                    <a:pt x="208" y="772"/>
                    <a:pt x="209" y="775"/>
                    <a:pt x="210" y="775"/>
                  </a:cubicBezTo>
                  <a:cubicBezTo>
                    <a:pt x="211" y="776"/>
                    <a:pt x="213" y="778"/>
                    <a:pt x="214" y="779"/>
                  </a:cubicBezTo>
                  <a:cubicBezTo>
                    <a:pt x="215" y="780"/>
                    <a:pt x="218" y="784"/>
                    <a:pt x="218" y="784"/>
                  </a:cubicBezTo>
                  <a:cubicBezTo>
                    <a:pt x="291" y="776"/>
                    <a:pt x="291" y="776"/>
                    <a:pt x="291" y="776"/>
                  </a:cubicBezTo>
                  <a:cubicBezTo>
                    <a:pt x="456" y="758"/>
                    <a:pt x="456" y="758"/>
                    <a:pt x="456" y="758"/>
                  </a:cubicBezTo>
                  <a:cubicBezTo>
                    <a:pt x="543" y="748"/>
                    <a:pt x="543" y="748"/>
                    <a:pt x="543" y="748"/>
                  </a:cubicBezTo>
                  <a:cubicBezTo>
                    <a:pt x="611" y="740"/>
                    <a:pt x="611" y="740"/>
                    <a:pt x="611" y="740"/>
                  </a:cubicBezTo>
                  <a:cubicBezTo>
                    <a:pt x="611" y="740"/>
                    <a:pt x="613" y="741"/>
                    <a:pt x="613" y="742"/>
                  </a:cubicBezTo>
                  <a:cubicBezTo>
                    <a:pt x="614" y="743"/>
                    <a:pt x="613" y="745"/>
                    <a:pt x="613" y="746"/>
                  </a:cubicBezTo>
                  <a:cubicBezTo>
                    <a:pt x="613" y="747"/>
                    <a:pt x="614" y="748"/>
                    <a:pt x="614" y="749"/>
                  </a:cubicBezTo>
                  <a:cubicBezTo>
                    <a:pt x="615" y="750"/>
                    <a:pt x="617" y="751"/>
                    <a:pt x="618" y="751"/>
                  </a:cubicBezTo>
                  <a:cubicBezTo>
                    <a:pt x="618" y="752"/>
                    <a:pt x="620" y="753"/>
                    <a:pt x="620" y="754"/>
                  </a:cubicBezTo>
                  <a:cubicBezTo>
                    <a:pt x="621" y="756"/>
                    <a:pt x="619" y="760"/>
                    <a:pt x="620" y="762"/>
                  </a:cubicBezTo>
                  <a:cubicBezTo>
                    <a:pt x="620" y="763"/>
                    <a:pt x="621" y="765"/>
                    <a:pt x="621" y="766"/>
                  </a:cubicBezTo>
                  <a:cubicBezTo>
                    <a:pt x="621" y="767"/>
                    <a:pt x="622" y="770"/>
                    <a:pt x="622" y="771"/>
                  </a:cubicBezTo>
                  <a:cubicBezTo>
                    <a:pt x="623" y="772"/>
                    <a:pt x="625" y="774"/>
                    <a:pt x="626" y="775"/>
                  </a:cubicBezTo>
                  <a:cubicBezTo>
                    <a:pt x="627" y="775"/>
                    <a:pt x="630" y="775"/>
                    <a:pt x="631" y="775"/>
                  </a:cubicBezTo>
                  <a:cubicBezTo>
                    <a:pt x="632" y="774"/>
                    <a:pt x="633" y="772"/>
                    <a:pt x="634" y="772"/>
                  </a:cubicBezTo>
                  <a:cubicBezTo>
                    <a:pt x="635" y="771"/>
                    <a:pt x="637" y="771"/>
                    <a:pt x="638" y="771"/>
                  </a:cubicBezTo>
                  <a:cubicBezTo>
                    <a:pt x="639" y="771"/>
                    <a:pt x="642" y="773"/>
                    <a:pt x="643" y="773"/>
                  </a:cubicBezTo>
                  <a:cubicBezTo>
                    <a:pt x="644" y="772"/>
                    <a:pt x="646" y="771"/>
                    <a:pt x="646" y="770"/>
                  </a:cubicBezTo>
                  <a:cubicBezTo>
                    <a:pt x="647" y="769"/>
                    <a:pt x="648" y="767"/>
                    <a:pt x="648" y="766"/>
                  </a:cubicBezTo>
                  <a:cubicBezTo>
                    <a:pt x="649" y="763"/>
                    <a:pt x="646" y="758"/>
                    <a:pt x="646" y="755"/>
                  </a:cubicBezTo>
                  <a:cubicBezTo>
                    <a:pt x="646" y="754"/>
                    <a:pt x="647" y="751"/>
                    <a:pt x="647" y="750"/>
                  </a:cubicBezTo>
                  <a:cubicBezTo>
                    <a:pt x="646" y="748"/>
                    <a:pt x="645" y="746"/>
                    <a:pt x="645" y="744"/>
                  </a:cubicBezTo>
                  <a:cubicBezTo>
                    <a:pt x="645" y="743"/>
                    <a:pt x="646" y="741"/>
                    <a:pt x="646" y="740"/>
                  </a:cubicBezTo>
                  <a:cubicBezTo>
                    <a:pt x="646" y="738"/>
                    <a:pt x="645" y="735"/>
                    <a:pt x="645" y="733"/>
                  </a:cubicBezTo>
                  <a:cubicBezTo>
                    <a:pt x="644" y="732"/>
                    <a:pt x="645" y="729"/>
                    <a:pt x="644" y="728"/>
                  </a:cubicBezTo>
                  <a:cubicBezTo>
                    <a:pt x="643" y="727"/>
                    <a:pt x="640" y="726"/>
                    <a:pt x="639" y="725"/>
                  </a:cubicBezTo>
                  <a:cubicBezTo>
                    <a:pt x="638" y="724"/>
                    <a:pt x="636" y="723"/>
                    <a:pt x="636" y="722"/>
                  </a:cubicBezTo>
                  <a:cubicBezTo>
                    <a:pt x="635" y="720"/>
                    <a:pt x="634" y="718"/>
                    <a:pt x="634" y="716"/>
                  </a:cubicBezTo>
                  <a:cubicBezTo>
                    <a:pt x="635" y="715"/>
                    <a:pt x="637" y="713"/>
                    <a:pt x="637" y="712"/>
                  </a:cubicBezTo>
                  <a:cubicBezTo>
                    <a:pt x="637" y="711"/>
                    <a:pt x="634" y="707"/>
                    <a:pt x="635" y="706"/>
                  </a:cubicBezTo>
                  <a:cubicBezTo>
                    <a:pt x="635" y="705"/>
                    <a:pt x="636" y="705"/>
                    <a:pt x="637" y="704"/>
                  </a:cubicBezTo>
                  <a:cubicBezTo>
                    <a:pt x="637" y="704"/>
                    <a:pt x="638" y="703"/>
                    <a:pt x="638" y="702"/>
                  </a:cubicBezTo>
                  <a:cubicBezTo>
                    <a:pt x="638" y="702"/>
                    <a:pt x="636" y="701"/>
                    <a:pt x="636" y="700"/>
                  </a:cubicBezTo>
                  <a:cubicBezTo>
                    <a:pt x="636" y="700"/>
                    <a:pt x="635" y="698"/>
                    <a:pt x="636" y="697"/>
                  </a:cubicBezTo>
                  <a:cubicBezTo>
                    <a:pt x="636" y="696"/>
                    <a:pt x="638" y="696"/>
                    <a:pt x="638" y="696"/>
                  </a:cubicBezTo>
                  <a:cubicBezTo>
                    <a:pt x="639" y="696"/>
                    <a:pt x="640" y="698"/>
                    <a:pt x="641" y="698"/>
                  </a:cubicBezTo>
                  <a:cubicBezTo>
                    <a:pt x="641" y="698"/>
                    <a:pt x="643" y="698"/>
                    <a:pt x="643" y="697"/>
                  </a:cubicBezTo>
                  <a:cubicBezTo>
                    <a:pt x="644" y="696"/>
                    <a:pt x="643" y="693"/>
                    <a:pt x="643" y="692"/>
                  </a:cubicBezTo>
                  <a:cubicBezTo>
                    <a:pt x="643" y="691"/>
                    <a:pt x="643" y="689"/>
                    <a:pt x="644" y="688"/>
                  </a:cubicBezTo>
                  <a:cubicBezTo>
                    <a:pt x="645" y="688"/>
                    <a:pt x="647" y="690"/>
                    <a:pt x="648" y="690"/>
                  </a:cubicBezTo>
                  <a:cubicBezTo>
                    <a:pt x="649" y="690"/>
                    <a:pt x="651" y="690"/>
                    <a:pt x="652" y="689"/>
                  </a:cubicBezTo>
                  <a:cubicBezTo>
                    <a:pt x="653" y="689"/>
                    <a:pt x="654" y="688"/>
                    <a:pt x="655" y="689"/>
                  </a:cubicBezTo>
                  <a:cubicBezTo>
                    <a:pt x="656" y="689"/>
                    <a:pt x="656" y="691"/>
                    <a:pt x="657" y="692"/>
                  </a:cubicBezTo>
                  <a:cubicBezTo>
                    <a:pt x="658" y="692"/>
                    <a:pt x="660" y="693"/>
                    <a:pt x="661" y="693"/>
                  </a:cubicBezTo>
                  <a:cubicBezTo>
                    <a:pt x="662" y="693"/>
                    <a:pt x="664" y="692"/>
                    <a:pt x="665" y="692"/>
                  </a:cubicBezTo>
                  <a:cubicBezTo>
                    <a:pt x="666" y="692"/>
                    <a:pt x="668" y="691"/>
                    <a:pt x="669" y="691"/>
                  </a:cubicBezTo>
                  <a:cubicBezTo>
                    <a:pt x="670" y="692"/>
                    <a:pt x="671" y="694"/>
                    <a:pt x="672" y="694"/>
                  </a:cubicBezTo>
                  <a:cubicBezTo>
                    <a:pt x="674" y="694"/>
                    <a:pt x="676" y="693"/>
                    <a:pt x="677" y="693"/>
                  </a:cubicBezTo>
                  <a:cubicBezTo>
                    <a:pt x="678" y="693"/>
                    <a:pt x="679" y="695"/>
                    <a:pt x="680" y="696"/>
                  </a:cubicBezTo>
                  <a:cubicBezTo>
                    <a:pt x="681" y="696"/>
                    <a:pt x="684" y="696"/>
                    <a:pt x="686" y="696"/>
                  </a:cubicBezTo>
                  <a:cubicBezTo>
                    <a:pt x="687" y="696"/>
                    <a:pt x="689" y="693"/>
                    <a:pt x="690" y="694"/>
                  </a:cubicBezTo>
                  <a:cubicBezTo>
                    <a:pt x="691" y="694"/>
                    <a:pt x="692" y="696"/>
                    <a:pt x="693" y="697"/>
                  </a:cubicBezTo>
                  <a:cubicBezTo>
                    <a:pt x="695" y="698"/>
                    <a:pt x="698" y="697"/>
                    <a:pt x="700" y="697"/>
                  </a:cubicBezTo>
                  <a:cubicBezTo>
                    <a:pt x="701" y="697"/>
                    <a:pt x="703" y="696"/>
                    <a:pt x="704" y="696"/>
                  </a:cubicBezTo>
                  <a:cubicBezTo>
                    <a:pt x="706" y="696"/>
                    <a:pt x="708" y="697"/>
                    <a:pt x="710" y="697"/>
                  </a:cubicBezTo>
                  <a:cubicBezTo>
                    <a:pt x="711" y="697"/>
                    <a:pt x="711" y="694"/>
                    <a:pt x="712" y="693"/>
                  </a:cubicBezTo>
                  <a:cubicBezTo>
                    <a:pt x="713" y="693"/>
                    <a:pt x="716" y="693"/>
                    <a:pt x="717" y="693"/>
                  </a:cubicBezTo>
                  <a:cubicBezTo>
                    <a:pt x="718" y="693"/>
                    <a:pt x="721" y="696"/>
                    <a:pt x="722" y="696"/>
                  </a:cubicBezTo>
                  <a:cubicBezTo>
                    <a:pt x="723" y="696"/>
                    <a:pt x="725" y="696"/>
                    <a:pt x="726" y="695"/>
                  </a:cubicBezTo>
                  <a:cubicBezTo>
                    <a:pt x="726" y="695"/>
                    <a:pt x="726" y="694"/>
                    <a:pt x="725" y="694"/>
                  </a:cubicBezTo>
                  <a:cubicBezTo>
                    <a:pt x="724" y="693"/>
                    <a:pt x="722" y="692"/>
                    <a:pt x="721" y="692"/>
                  </a:cubicBezTo>
                  <a:cubicBezTo>
                    <a:pt x="721" y="691"/>
                    <a:pt x="720" y="688"/>
                    <a:pt x="720" y="687"/>
                  </a:cubicBezTo>
                  <a:cubicBezTo>
                    <a:pt x="719" y="686"/>
                    <a:pt x="719" y="683"/>
                    <a:pt x="719" y="682"/>
                  </a:cubicBezTo>
                  <a:cubicBezTo>
                    <a:pt x="719" y="680"/>
                    <a:pt x="722" y="676"/>
                    <a:pt x="722" y="674"/>
                  </a:cubicBezTo>
                  <a:cubicBezTo>
                    <a:pt x="723" y="672"/>
                    <a:pt x="723" y="669"/>
                    <a:pt x="723" y="667"/>
                  </a:cubicBezTo>
                  <a:cubicBezTo>
                    <a:pt x="723" y="665"/>
                    <a:pt x="723" y="663"/>
                    <a:pt x="723" y="661"/>
                  </a:cubicBezTo>
                  <a:cubicBezTo>
                    <a:pt x="723" y="659"/>
                    <a:pt x="723" y="656"/>
                    <a:pt x="723" y="655"/>
                  </a:cubicBezTo>
                  <a:cubicBezTo>
                    <a:pt x="723" y="653"/>
                    <a:pt x="722" y="650"/>
                    <a:pt x="721" y="648"/>
                  </a:cubicBezTo>
                  <a:cubicBezTo>
                    <a:pt x="721" y="648"/>
                    <a:pt x="719" y="647"/>
                    <a:pt x="718" y="648"/>
                  </a:cubicBezTo>
                  <a:cubicBezTo>
                    <a:pt x="717" y="648"/>
                    <a:pt x="717" y="650"/>
                    <a:pt x="717" y="651"/>
                  </a:cubicBezTo>
                  <a:cubicBezTo>
                    <a:pt x="716" y="651"/>
                    <a:pt x="715" y="652"/>
                    <a:pt x="714" y="652"/>
                  </a:cubicBezTo>
                  <a:cubicBezTo>
                    <a:pt x="713" y="652"/>
                    <a:pt x="712" y="650"/>
                    <a:pt x="711" y="650"/>
                  </a:cubicBezTo>
                  <a:cubicBezTo>
                    <a:pt x="710" y="650"/>
                    <a:pt x="708" y="651"/>
                    <a:pt x="707" y="650"/>
                  </a:cubicBezTo>
                  <a:cubicBezTo>
                    <a:pt x="706" y="650"/>
                    <a:pt x="707" y="648"/>
                    <a:pt x="707" y="648"/>
                  </a:cubicBezTo>
                  <a:cubicBezTo>
                    <a:pt x="708" y="646"/>
                    <a:pt x="710" y="644"/>
                    <a:pt x="711" y="643"/>
                  </a:cubicBezTo>
                  <a:cubicBezTo>
                    <a:pt x="712" y="642"/>
                    <a:pt x="715" y="641"/>
                    <a:pt x="716" y="640"/>
                  </a:cubicBezTo>
                  <a:cubicBezTo>
                    <a:pt x="717" y="640"/>
                    <a:pt x="717" y="638"/>
                    <a:pt x="718" y="637"/>
                  </a:cubicBezTo>
                  <a:cubicBezTo>
                    <a:pt x="718" y="635"/>
                    <a:pt x="717" y="632"/>
                    <a:pt x="717" y="630"/>
                  </a:cubicBezTo>
                  <a:cubicBezTo>
                    <a:pt x="717" y="629"/>
                    <a:pt x="715" y="626"/>
                    <a:pt x="715" y="625"/>
                  </a:cubicBezTo>
                  <a:cubicBezTo>
                    <a:pt x="715" y="624"/>
                    <a:pt x="715" y="621"/>
                    <a:pt x="716" y="620"/>
                  </a:cubicBezTo>
                  <a:cubicBezTo>
                    <a:pt x="716" y="620"/>
                    <a:pt x="719" y="620"/>
                    <a:pt x="719" y="619"/>
                  </a:cubicBezTo>
                  <a:cubicBezTo>
                    <a:pt x="720" y="619"/>
                    <a:pt x="721" y="617"/>
                    <a:pt x="721" y="617"/>
                  </a:cubicBezTo>
                  <a:cubicBezTo>
                    <a:pt x="721" y="615"/>
                    <a:pt x="721" y="613"/>
                    <a:pt x="721" y="612"/>
                  </a:cubicBezTo>
                  <a:cubicBezTo>
                    <a:pt x="722" y="611"/>
                    <a:pt x="723" y="609"/>
                    <a:pt x="723" y="608"/>
                  </a:cubicBezTo>
                  <a:cubicBezTo>
                    <a:pt x="724" y="607"/>
                    <a:pt x="726" y="606"/>
                    <a:pt x="727" y="604"/>
                  </a:cubicBezTo>
                  <a:cubicBezTo>
                    <a:pt x="728" y="603"/>
                    <a:pt x="730" y="600"/>
                    <a:pt x="730" y="598"/>
                  </a:cubicBezTo>
                  <a:cubicBezTo>
                    <a:pt x="731" y="596"/>
                    <a:pt x="730" y="593"/>
                    <a:pt x="730" y="592"/>
                  </a:cubicBezTo>
                  <a:cubicBezTo>
                    <a:pt x="730" y="590"/>
                    <a:pt x="731" y="588"/>
                    <a:pt x="731" y="587"/>
                  </a:cubicBezTo>
                  <a:cubicBezTo>
                    <a:pt x="730" y="586"/>
                    <a:pt x="730" y="585"/>
                    <a:pt x="729" y="585"/>
                  </a:cubicBezTo>
                  <a:cubicBezTo>
                    <a:pt x="729" y="584"/>
                    <a:pt x="726" y="585"/>
                    <a:pt x="725" y="584"/>
                  </a:cubicBezTo>
                  <a:cubicBezTo>
                    <a:pt x="724" y="583"/>
                    <a:pt x="725" y="580"/>
                    <a:pt x="725" y="578"/>
                  </a:cubicBezTo>
                  <a:cubicBezTo>
                    <a:pt x="725" y="576"/>
                    <a:pt x="726" y="573"/>
                    <a:pt x="727" y="571"/>
                  </a:cubicBezTo>
                  <a:cubicBezTo>
                    <a:pt x="728" y="568"/>
                    <a:pt x="731" y="562"/>
                    <a:pt x="732" y="560"/>
                  </a:cubicBezTo>
                  <a:cubicBezTo>
                    <a:pt x="733" y="558"/>
                    <a:pt x="734" y="554"/>
                    <a:pt x="735" y="552"/>
                  </a:cubicBezTo>
                  <a:cubicBezTo>
                    <a:pt x="735" y="551"/>
                    <a:pt x="735" y="549"/>
                    <a:pt x="735" y="548"/>
                  </a:cubicBezTo>
                  <a:cubicBezTo>
                    <a:pt x="735" y="547"/>
                    <a:pt x="733" y="546"/>
                    <a:pt x="732" y="546"/>
                  </a:cubicBezTo>
                  <a:cubicBezTo>
                    <a:pt x="731" y="546"/>
                    <a:pt x="730" y="548"/>
                    <a:pt x="730" y="548"/>
                  </a:cubicBezTo>
                  <a:cubicBezTo>
                    <a:pt x="729" y="549"/>
                    <a:pt x="727" y="550"/>
                    <a:pt x="726" y="550"/>
                  </a:cubicBezTo>
                  <a:cubicBezTo>
                    <a:pt x="725" y="551"/>
                    <a:pt x="723" y="550"/>
                    <a:pt x="722" y="549"/>
                  </a:cubicBezTo>
                  <a:cubicBezTo>
                    <a:pt x="721" y="549"/>
                    <a:pt x="721" y="547"/>
                    <a:pt x="721" y="546"/>
                  </a:cubicBezTo>
                  <a:cubicBezTo>
                    <a:pt x="721" y="544"/>
                    <a:pt x="724" y="543"/>
                    <a:pt x="725" y="542"/>
                  </a:cubicBezTo>
                  <a:cubicBezTo>
                    <a:pt x="726" y="541"/>
                    <a:pt x="728" y="540"/>
                    <a:pt x="729" y="540"/>
                  </a:cubicBezTo>
                  <a:cubicBezTo>
                    <a:pt x="730" y="540"/>
                    <a:pt x="733" y="541"/>
                    <a:pt x="734" y="541"/>
                  </a:cubicBezTo>
                  <a:cubicBezTo>
                    <a:pt x="735" y="541"/>
                    <a:pt x="736" y="538"/>
                    <a:pt x="736" y="538"/>
                  </a:cubicBezTo>
                  <a:cubicBezTo>
                    <a:pt x="737" y="536"/>
                    <a:pt x="737" y="532"/>
                    <a:pt x="737" y="530"/>
                  </a:cubicBezTo>
                  <a:cubicBezTo>
                    <a:pt x="738" y="528"/>
                    <a:pt x="738" y="524"/>
                    <a:pt x="737" y="523"/>
                  </a:cubicBezTo>
                  <a:cubicBezTo>
                    <a:pt x="737" y="521"/>
                    <a:pt x="736" y="518"/>
                    <a:pt x="736" y="517"/>
                  </a:cubicBezTo>
                  <a:cubicBezTo>
                    <a:pt x="735" y="516"/>
                    <a:pt x="734" y="515"/>
                    <a:pt x="734" y="515"/>
                  </a:cubicBezTo>
                  <a:cubicBezTo>
                    <a:pt x="733" y="515"/>
                    <a:pt x="732" y="517"/>
                    <a:pt x="731" y="517"/>
                  </a:cubicBezTo>
                  <a:cubicBezTo>
                    <a:pt x="731" y="517"/>
                    <a:pt x="729" y="517"/>
                    <a:pt x="728" y="517"/>
                  </a:cubicBezTo>
                  <a:cubicBezTo>
                    <a:pt x="727" y="517"/>
                    <a:pt x="725" y="516"/>
                    <a:pt x="725" y="516"/>
                  </a:cubicBezTo>
                  <a:cubicBezTo>
                    <a:pt x="724" y="515"/>
                    <a:pt x="724" y="513"/>
                    <a:pt x="725" y="512"/>
                  </a:cubicBezTo>
                  <a:cubicBezTo>
                    <a:pt x="725" y="512"/>
                    <a:pt x="727" y="511"/>
                    <a:pt x="728" y="511"/>
                  </a:cubicBezTo>
                  <a:cubicBezTo>
                    <a:pt x="729" y="510"/>
                    <a:pt x="730" y="511"/>
                    <a:pt x="731" y="511"/>
                  </a:cubicBezTo>
                  <a:cubicBezTo>
                    <a:pt x="732" y="511"/>
                    <a:pt x="735" y="512"/>
                    <a:pt x="736" y="511"/>
                  </a:cubicBezTo>
                  <a:cubicBezTo>
                    <a:pt x="737" y="511"/>
                    <a:pt x="737" y="508"/>
                    <a:pt x="738" y="507"/>
                  </a:cubicBezTo>
                  <a:cubicBezTo>
                    <a:pt x="738" y="506"/>
                    <a:pt x="740" y="504"/>
                    <a:pt x="741" y="503"/>
                  </a:cubicBezTo>
                  <a:cubicBezTo>
                    <a:pt x="742" y="502"/>
                    <a:pt x="743" y="500"/>
                    <a:pt x="744" y="499"/>
                  </a:cubicBezTo>
                  <a:cubicBezTo>
                    <a:pt x="744" y="498"/>
                    <a:pt x="745" y="496"/>
                    <a:pt x="746" y="495"/>
                  </a:cubicBezTo>
                  <a:cubicBezTo>
                    <a:pt x="746" y="494"/>
                    <a:pt x="745" y="492"/>
                    <a:pt x="744" y="491"/>
                  </a:cubicBezTo>
                  <a:cubicBezTo>
                    <a:pt x="744" y="491"/>
                    <a:pt x="742" y="491"/>
                    <a:pt x="741" y="491"/>
                  </a:cubicBezTo>
                  <a:cubicBezTo>
                    <a:pt x="740" y="491"/>
                    <a:pt x="738" y="492"/>
                    <a:pt x="738" y="491"/>
                  </a:cubicBezTo>
                  <a:cubicBezTo>
                    <a:pt x="737" y="491"/>
                    <a:pt x="737" y="489"/>
                    <a:pt x="738" y="489"/>
                  </a:cubicBezTo>
                  <a:cubicBezTo>
                    <a:pt x="738" y="488"/>
                    <a:pt x="740" y="488"/>
                    <a:pt x="740" y="488"/>
                  </a:cubicBezTo>
                  <a:cubicBezTo>
                    <a:pt x="741" y="487"/>
                    <a:pt x="741" y="486"/>
                    <a:pt x="741" y="485"/>
                  </a:cubicBezTo>
                  <a:cubicBezTo>
                    <a:pt x="740" y="485"/>
                    <a:pt x="739" y="484"/>
                    <a:pt x="739" y="483"/>
                  </a:cubicBezTo>
                  <a:cubicBezTo>
                    <a:pt x="739" y="483"/>
                    <a:pt x="740" y="481"/>
                    <a:pt x="741" y="481"/>
                  </a:cubicBezTo>
                  <a:cubicBezTo>
                    <a:pt x="742" y="481"/>
                    <a:pt x="744" y="482"/>
                    <a:pt x="745" y="482"/>
                  </a:cubicBezTo>
                  <a:cubicBezTo>
                    <a:pt x="745" y="483"/>
                    <a:pt x="746" y="484"/>
                    <a:pt x="747" y="485"/>
                  </a:cubicBezTo>
                  <a:cubicBezTo>
                    <a:pt x="748" y="485"/>
                    <a:pt x="749" y="485"/>
                    <a:pt x="750" y="485"/>
                  </a:cubicBezTo>
                  <a:cubicBezTo>
                    <a:pt x="751" y="484"/>
                    <a:pt x="752" y="482"/>
                    <a:pt x="753" y="481"/>
                  </a:cubicBezTo>
                  <a:cubicBezTo>
                    <a:pt x="754" y="480"/>
                    <a:pt x="756" y="478"/>
                    <a:pt x="756" y="477"/>
                  </a:cubicBezTo>
                  <a:cubicBezTo>
                    <a:pt x="756" y="476"/>
                    <a:pt x="756" y="474"/>
                    <a:pt x="756" y="473"/>
                  </a:cubicBezTo>
                  <a:cubicBezTo>
                    <a:pt x="755" y="473"/>
                    <a:pt x="752" y="474"/>
                    <a:pt x="751" y="473"/>
                  </a:cubicBezTo>
                  <a:cubicBezTo>
                    <a:pt x="751" y="473"/>
                    <a:pt x="749" y="472"/>
                    <a:pt x="749" y="471"/>
                  </a:cubicBezTo>
                  <a:cubicBezTo>
                    <a:pt x="749" y="470"/>
                    <a:pt x="750" y="468"/>
                    <a:pt x="750" y="468"/>
                  </a:cubicBezTo>
                  <a:cubicBezTo>
                    <a:pt x="751" y="467"/>
                    <a:pt x="753" y="466"/>
                    <a:pt x="753" y="466"/>
                  </a:cubicBezTo>
                  <a:cubicBezTo>
                    <a:pt x="754" y="466"/>
                    <a:pt x="756" y="468"/>
                    <a:pt x="757" y="468"/>
                  </a:cubicBezTo>
                  <a:cubicBezTo>
                    <a:pt x="757" y="469"/>
                    <a:pt x="759" y="468"/>
                    <a:pt x="760" y="467"/>
                  </a:cubicBezTo>
                  <a:cubicBezTo>
                    <a:pt x="761" y="466"/>
                    <a:pt x="764" y="465"/>
                    <a:pt x="765" y="464"/>
                  </a:cubicBezTo>
                  <a:cubicBezTo>
                    <a:pt x="766" y="462"/>
                    <a:pt x="767" y="459"/>
                    <a:pt x="767" y="458"/>
                  </a:cubicBezTo>
                  <a:cubicBezTo>
                    <a:pt x="767" y="456"/>
                    <a:pt x="767" y="453"/>
                    <a:pt x="766" y="45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2" name="Freeform 61">
              <a:extLst>
                <a:ext uri="{FF2B5EF4-FFF2-40B4-BE49-F238E27FC236}">
                  <a16:creationId xmlns:a16="http://schemas.microsoft.com/office/drawing/2014/main" id="{8888082D-3BDD-4B76-8DAE-25276C89A62B}"/>
                </a:ext>
              </a:extLst>
            </p:cNvPr>
            <p:cNvSpPr>
              <a:spLocks/>
            </p:cNvSpPr>
            <p:nvPr/>
          </p:nvSpPr>
          <p:spPr bwMode="auto">
            <a:xfrm>
              <a:off x="4703761" y="4508503"/>
              <a:ext cx="1084261" cy="790575"/>
            </a:xfrm>
            <a:custGeom>
              <a:avLst/>
              <a:gdLst>
                <a:gd name="T0" fmla="*/ 1270 w 1285"/>
                <a:gd name="T1" fmla="*/ 665 h 937"/>
                <a:gd name="T2" fmla="*/ 1210 w 1285"/>
                <a:gd name="T3" fmla="*/ 532 h 937"/>
                <a:gd name="T4" fmla="*/ 1122 w 1285"/>
                <a:gd name="T5" fmla="*/ 385 h 937"/>
                <a:gd name="T6" fmla="*/ 1097 w 1285"/>
                <a:gd name="T7" fmla="*/ 316 h 937"/>
                <a:gd name="T8" fmla="*/ 975 w 1285"/>
                <a:gd name="T9" fmla="*/ 152 h 937"/>
                <a:gd name="T10" fmla="*/ 921 w 1285"/>
                <a:gd name="T11" fmla="*/ 25 h 937"/>
                <a:gd name="T12" fmla="*/ 894 w 1285"/>
                <a:gd name="T13" fmla="*/ 6 h 937"/>
                <a:gd name="T14" fmla="*/ 857 w 1285"/>
                <a:gd name="T15" fmla="*/ 1 h 937"/>
                <a:gd name="T16" fmla="*/ 830 w 1285"/>
                <a:gd name="T17" fmla="*/ 22 h 937"/>
                <a:gd name="T18" fmla="*/ 841 w 1285"/>
                <a:gd name="T19" fmla="*/ 50 h 937"/>
                <a:gd name="T20" fmla="*/ 826 w 1285"/>
                <a:gd name="T21" fmla="*/ 82 h 937"/>
                <a:gd name="T22" fmla="*/ 804 w 1285"/>
                <a:gd name="T23" fmla="*/ 60 h 937"/>
                <a:gd name="T24" fmla="*/ 396 w 1285"/>
                <a:gd name="T25" fmla="*/ 84 h 937"/>
                <a:gd name="T26" fmla="*/ 380 w 1285"/>
                <a:gd name="T27" fmla="*/ 54 h 937"/>
                <a:gd name="T28" fmla="*/ 2 w 1285"/>
                <a:gd name="T29" fmla="*/ 107 h 937"/>
                <a:gd name="T30" fmla="*/ 19 w 1285"/>
                <a:gd name="T31" fmla="*/ 141 h 937"/>
                <a:gd name="T32" fmla="*/ 36 w 1285"/>
                <a:gd name="T33" fmla="*/ 178 h 937"/>
                <a:gd name="T34" fmla="*/ 38 w 1285"/>
                <a:gd name="T35" fmla="*/ 209 h 937"/>
                <a:gd name="T36" fmla="*/ 195 w 1285"/>
                <a:gd name="T37" fmla="*/ 180 h 937"/>
                <a:gd name="T38" fmla="*/ 369 w 1285"/>
                <a:gd name="T39" fmla="*/ 253 h 937"/>
                <a:gd name="T40" fmla="*/ 350 w 1285"/>
                <a:gd name="T41" fmla="*/ 257 h 937"/>
                <a:gd name="T42" fmla="*/ 412 w 1285"/>
                <a:gd name="T43" fmla="*/ 265 h 937"/>
                <a:gd name="T44" fmla="*/ 452 w 1285"/>
                <a:gd name="T45" fmla="*/ 242 h 937"/>
                <a:gd name="T46" fmla="*/ 496 w 1285"/>
                <a:gd name="T47" fmla="*/ 218 h 937"/>
                <a:gd name="T48" fmla="*/ 512 w 1285"/>
                <a:gd name="T49" fmla="*/ 188 h 937"/>
                <a:gd name="T50" fmla="*/ 548 w 1285"/>
                <a:gd name="T51" fmla="*/ 174 h 937"/>
                <a:gd name="T52" fmla="*/ 621 w 1285"/>
                <a:gd name="T53" fmla="*/ 208 h 937"/>
                <a:gd name="T54" fmla="*/ 658 w 1285"/>
                <a:gd name="T55" fmla="*/ 241 h 937"/>
                <a:gd name="T56" fmla="*/ 696 w 1285"/>
                <a:gd name="T57" fmla="*/ 277 h 937"/>
                <a:gd name="T58" fmla="*/ 723 w 1285"/>
                <a:gd name="T59" fmla="*/ 308 h 937"/>
                <a:gd name="T60" fmla="*/ 761 w 1285"/>
                <a:gd name="T61" fmla="*/ 305 h 937"/>
                <a:gd name="T62" fmla="*/ 780 w 1285"/>
                <a:gd name="T63" fmla="*/ 335 h 937"/>
                <a:gd name="T64" fmla="*/ 797 w 1285"/>
                <a:gd name="T65" fmla="*/ 373 h 937"/>
                <a:gd name="T66" fmla="*/ 800 w 1285"/>
                <a:gd name="T67" fmla="*/ 448 h 937"/>
                <a:gd name="T68" fmla="*/ 798 w 1285"/>
                <a:gd name="T69" fmla="*/ 511 h 937"/>
                <a:gd name="T70" fmla="*/ 792 w 1285"/>
                <a:gd name="T71" fmla="*/ 517 h 937"/>
                <a:gd name="T72" fmla="*/ 824 w 1285"/>
                <a:gd name="T73" fmla="*/ 556 h 937"/>
                <a:gd name="T74" fmla="*/ 837 w 1285"/>
                <a:gd name="T75" fmla="*/ 514 h 937"/>
                <a:gd name="T76" fmla="*/ 833 w 1285"/>
                <a:gd name="T77" fmla="*/ 499 h 937"/>
                <a:gd name="T78" fmla="*/ 849 w 1285"/>
                <a:gd name="T79" fmla="*/ 510 h 937"/>
                <a:gd name="T80" fmla="*/ 861 w 1285"/>
                <a:gd name="T81" fmla="*/ 529 h 937"/>
                <a:gd name="T82" fmla="*/ 836 w 1285"/>
                <a:gd name="T83" fmla="*/ 574 h 937"/>
                <a:gd name="T84" fmla="*/ 855 w 1285"/>
                <a:gd name="T85" fmla="*/ 614 h 937"/>
                <a:gd name="T86" fmla="*/ 916 w 1285"/>
                <a:gd name="T87" fmla="*/ 689 h 937"/>
                <a:gd name="T88" fmla="*/ 934 w 1285"/>
                <a:gd name="T89" fmla="*/ 676 h 937"/>
                <a:gd name="T90" fmla="*/ 942 w 1285"/>
                <a:gd name="T91" fmla="*/ 668 h 937"/>
                <a:gd name="T92" fmla="*/ 941 w 1285"/>
                <a:gd name="T93" fmla="*/ 701 h 937"/>
                <a:gd name="T94" fmla="*/ 959 w 1285"/>
                <a:gd name="T95" fmla="*/ 732 h 937"/>
                <a:gd name="T96" fmla="*/ 1001 w 1285"/>
                <a:gd name="T97" fmla="*/ 759 h 937"/>
                <a:gd name="T98" fmla="*/ 1041 w 1285"/>
                <a:gd name="T99" fmla="*/ 834 h 937"/>
                <a:gd name="T100" fmla="*/ 1077 w 1285"/>
                <a:gd name="T101" fmla="*/ 823 h 937"/>
                <a:gd name="T102" fmla="*/ 1119 w 1285"/>
                <a:gd name="T103" fmla="*/ 866 h 937"/>
                <a:gd name="T104" fmla="*/ 1144 w 1285"/>
                <a:gd name="T105" fmla="*/ 901 h 937"/>
                <a:gd name="T106" fmla="*/ 1162 w 1285"/>
                <a:gd name="T107" fmla="*/ 936 h 937"/>
                <a:gd name="T108" fmla="*/ 1200 w 1285"/>
                <a:gd name="T109" fmla="*/ 920 h 937"/>
                <a:gd name="T110" fmla="*/ 1231 w 1285"/>
                <a:gd name="T111" fmla="*/ 904 h 937"/>
                <a:gd name="T112" fmla="*/ 1260 w 1285"/>
                <a:gd name="T113" fmla="*/ 887 h 937"/>
                <a:gd name="T114" fmla="*/ 1262 w 1285"/>
                <a:gd name="T115" fmla="*/ 844 h 937"/>
                <a:gd name="T116" fmla="*/ 1280 w 1285"/>
                <a:gd name="T117" fmla="*/ 807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5" h="937">
                  <a:moveTo>
                    <a:pt x="1285" y="809"/>
                  </a:moveTo>
                  <a:cubicBezTo>
                    <a:pt x="1285" y="808"/>
                    <a:pt x="1284" y="805"/>
                    <a:pt x="1284" y="804"/>
                  </a:cubicBezTo>
                  <a:cubicBezTo>
                    <a:pt x="1284" y="803"/>
                    <a:pt x="1284" y="801"/>
                    <a:pt x="1284" y="800"/>
                  </a:cubicBezTo>
                  <a:cubicBezTo>
                    <a:pt x="1284" y="797"/>
                    <a:pt x="1284" y="792"/>
                    <a:pt x="1284" y="789"/>
                  </a:cubicBezTo>
                  <a:cubicBezTo>
                    <a:pt x="1284" y="786"/>
                    <a:pt x="1283" y="781"/>
                    <a:pt x="1283" y="778"/>
                  </a:cubicBezTo>
                  <a:cubicBezTo>
                    <a:pt x="1282" y="774"/>
                    <a:pt x="1281" y="767"/>
                    <a:pt x="1280" y="764"/>
                  </a:cubicBezTo>
                  <a:cubicBezTo>
                    <a:pt x="1280" y="760"/>
                    <a:pt x="1278" y="754"/>
                    <a:pt x="1278" y="751"/>
                  </a:cubicBezTo>
                  <a:cubicBezTo>
                    <a:pt x="1277" y="746"/>
                    <a:pt x="1277" y="738"/>
                    <a:pt x="1276" y="733"/>
                  </a:cubicBezTo>
                  <a:cubicBezTo>
                    <a:pt x="1276" y="728"/>
                    <a:pt x="1275" y="717"/>
                    <a:pt x="1274" y="712"/>
                  </a:cubicBezTo>
                  <a:cubicBezTo>
                    <a:pt x="1274" y="709"/>
                    <a:pt x="1274" y="702"/>
                    <a:pt x="1274" y="699"/>
                  </a:cubicBezTo>
                  <a:cubicBezTo>
                    <a:pt x="1273" y="695"/>
                    <a:pt x="1272" y="686"/>
                    <a:pt x="1272" y="681"/>
                  </a:cubicBezTo>
                  <a:cubicBezTo>
                    <a:pt x="1271" y="677"/>
                    <a:pt x="1271" y="669"/>
                    <a:pt x="1270" y="665"/>
                  </a:cubicBezTo>
                  <a:cubicBezTo>
                    <a:pt x="1270" y="660"/>
                    <a:pt x="1269" y="650"/>
                    <a:pt x="1268" y="644"/>
                  </a:cubicBezTo>
                  <a:cubicBezTo>
                    <a:pt x="1268" y="642"/>
                    <a:pt x="1265" y="636"/>
                    <a:pt x="1265" y="633"/>
                  </a:cubicBezTo>
                  <a:cubicBezTo>
                    <a:pt x="1264" y="629"/>
                    <a:pt x="1264" y="622"/>
                    <a:pt x="1263" y="619"/>
                  </a:cubicBezTo>
                  <a:cubicBezTo>
                    <a:pt x="1261" y="615"/>
                    <a:pt x="1257" y="608"/>
                    <a:pt x="1255" y="605"/>
                  </a:cubicBezTo>
                  <a:cubicBezTo>
                    <a:pt x="1253" y="601"/>
                    <a:pt x="1250" y="593"/>
                    <a:pt x="1248" y="589"/>
                  </a:cubicBezTo>
                  <a:cubicBezTo>
                    <a:pt x="1246" y="586"/>
                    <a:pt x="1243" y="581"/>
                    <a:pt x="1241" y="578"/>
                  </a:cubicBezTo>
                  <a:cubicBezTo>
                    <a:pt x="1240" y="576"/>
                    <a:pt x="1235" y="572"/>
                    <a:pt x="1233" y="569"/>
                  </a:cubicBezTo>
                  <a:cubicBezTo>
                    <a:pt x="1233" y="568"/>
                    <a:pt x="1232" y="564"/>
                    <a:pt x="1231" y="563"/>
                  </a:cubicBezTo>
                  <a:cubicBezTo>
                    <a:pt x="1230" y="561"/>
                    <a:pt x="1229" y="558"/>
                    <a:pt x="1228" y="557"/>
                  </a:cubicBezTo>
                  <a:cubicBezTo>
                    <a:pt x="1227" y="555"/>
                    <a:pt x="1224" y="551"/>
                    <a:pt x="1223" y="549"/>
                  </a:cubicBezTo>
                  <a:cubicBezTo>
                    <a:pt x="1221" y="547"/>
                    <a:pt x="1218" y="543"/>
                    <a:pt x="1216" y="541"/>
                  </a:cubicBezTo>
                  <a:cubicBezTo>
                    <a:pt x="1214" y="539"/>
                    <a:pt x="1211" y="534"/>
                    <a:pt x="1210" y="532"/>
                  </a:cubicBezTo>
                  <a:cubicBezTo>
                    <a:pt x="1207" y="529"/>
                    <a:pt x="1203" y="522"/>
                    <a:pt x="1201" y="519"/>
                  </a:cubicBezTo>
                  <a:cubicBezTo>
                    <a:pt x="1200" y="517"/>
                    <a:pt x="1198" y="513"/>
                    <a:pt x="1197" y="511"/>
                  </a:cubicBezTo>
                  <a:cubicBezTo>
                    <a:pt x="1195" y="508"/>
                    <a:pt x="1193" y="502"/>
                    <a:pt x="1191" y="499"/>
                  </a:cubicBezTo>
                  <a:cubicBezTo>
                    <a:pt x="1189" y="496"/>
                    <a:pt x="1186" y="490"/>
                    <a:pt x="1184" y="487"/>
                  </a:cubicBezTo>
                  <a:cubicBezTo>
                    <a:pt x="1183" y="485"/>
                    <a:pt x="1180" y="480"/>
                    <a:pt x="1178" y="478"/>
                  </a:cubicBezTo>
                  <a:cubicBezTo>
                    <a:pt x="1175" y="473"/>
                    <a:pt x="1169" y="463"/>
                    <a:pt x="1166" y="458"/>
                  </a:cubicBezTo>
                  <a:cubicBezTo>
                    <a:pt x="1163" y="455"/>
                    <a:pt x="1158" y="450"/>
                    <a:pt x="1156" y="448"/>
                  </a:cubicBezTo>
                  <a:cubicBezTo>
                    <a:pt x="1154" y="445"/>
                    <a:pt x="1150" y="440"/>
                    <a:pt x="1148" y="437"/>
                  </a:cubicBezTo>
                  <a:cubicBezTo>
                    <a:pt x="1147" y="435"/>
                    <a:pt x="1143" y="430"/>
                    <a:pt x="1142" y="428"/>
                  </a:cubicBezTo>
                  <a:cubicBezTo>
                    <a:pt x="1139" y="423"/>
                    <a:pt x="1133" y="414"/>
                    <a:pt x="1131" y="409"/>
                  </a:cubicBezTo>
                  <a:cubicBezTo>
                    <a:pt x="1129" y="406"/>
                    <a:pt x="1127" y="400"/>
                    <a:pt x="1126" y="397"/>
                  </a:cubicBezTo>
                  <a:cubicBezTo>
                    <a:pt x="1125" y="394"/>
                    <a:pt x="1122" y="386"/>
                    <a:pt x="1122" y="385"/>
                  </a:cubicBezTo>
                  <a:cubicBezTo>
                    <a:pt x="1122" y="385"/>
                    <a:pt x="1120" y="380"/>
                    <a:pt x="1120" y="378"/>
                  </a:cubicBezTo>
                  <a:cubicBezTo>
                    <a:pt x="1120" y="375"/>
                    <a:pt x="1120" y="370"/>
                    <a:pt x="1120" y="367"/>
                  </a:cubicBezTo>
                  <a:cubicBezTo>
                    <a:pt x="1120" y="366"/>
                    <a:pt x="1121" y="363"/>
                    <a:pt x="1122" y="361"/>
                  </a:cubicBezTo>
                  <a:cubicBezTo>
                    <a:pt x="1122" y="360"/>
                    <a:pt x="1125" y="359"/>
                    <a:pt x="1125" y="359"/>
                  </a:cubicBezTo>
                  <a:cubicBezTo>
                    <a:pt x="1126" y="358"/>
                    <a:pt x="1128" y="357"/>
                    <a:pt x="1129" y="356"/>
                  </a:cubicBezTo>
                  <a:cubicBezTo>
                    <a:pt x="1129" y="354"/>
                    <a:pt x="1127" y="352"/>
                    <a:pt x="1127" y="351"/>
                  </a:cubicBezTo>
                  <a:cubicBezTo>
                    <a:pt x="1126" y="349"/>
                    <a:pt x="1123" y="346"/>
                    <a:pt x="1122" y="345"/>
                  </a:cubicBezTo>
                  <a:cubicBezTo>
                    <a:pt x="1121" y="344"/>
                    <a:pt x="1120" y="341"/>
                    <a:pt x="1119" y="340"/>
                  </a:cubicBezTo>
                  <a:cubicBezTo>
                    <a:pt x="1118" y="338"/>
                    <a:pt x="1117" y="335"/>
                    <a:pt x="1117" y="334"/>
                  </a:cubicBezTo>
                  <a:cubicBezTo>
                    <a:pt x="1115" y="332"/>
                    <a:pt x="1112" y="330"/>
                    <a:pt x="1111" y="329"/>
                  </a:cubicBezTo>
                  <a:cubicBezTo>
                    <a:pt x="1110" y="328"/>
                    <a:pt x="1107" y="326"/>
                    <a:pt x="1106" y="325"/>
                  </a:cubicBezTo>
                  <a:cubicBezTo>
                    <a:pt x="1104" y="323"/>
                    <a:pt x="1099" y="318"/>
                    <a:pt x="1097" y="316"/>
                  </a:cubicBezTo>
                  <a:cubicBezTo>
                    <a:pt x="1094" y="314"/>
                    <a:pt x="1090" y="308"/>
                    <a:pt x="1088" y="306"/>
                  </a:cubicBezTo>
                  <a:cubicBezTo>
                    <a:pt x="1086" y="304"/>
                    <a:pt x="1083" y="301"/>
                    <a:pt x="1081" y="300"/>
                  </a:cubicBezTo>
                  <a:cubicBezTo>
                    <a:pt x="1080" y="298"/>
                    <a:pt x="1076" y="293"/>
                    <a:pt x="1074" y="291"/>
                  </a:cubicBezTo>
                  <a:cubicBezTo>
                    <a:pt x="1072" y="289"/>
                    <a:pt x="1068" y="285"/>
                    <a:pt x="1066" y="283"/>
                  </a:cubicBezTo>
                  <a:cubicBezTo>
                    <a:pt x="1064" y="282"/>
                    <a:pt x="1062" y="278"/>
                    <a:pt x="1061" y="277"/>
                  </a:cubicBezTo>
                  <a:cubicBezTo>
                    <a:pt x="1059" y="274"/>
                    <a:pt x="1055" y="269"/>
                    <a:pt x="1052" y="266"/>
                  </a:cubicBezTo>
                  <a:cubicBezTo>
                    <a:pt x="1050" y="264"/>
                    <a:pt x="1045" y="259"/>
                    <a:pt x="1043" y="256"/>
                  </a:cubicBezTo>
                  <a:cubicBezTo>
                    <a:pt x="1039" y="252"/>
                    <a:pt x="1033" y="243"/>
                    <a:pt x="1029" y="238"/>
                  </a:cubicBezTo>
                  <a:cubicBezTo>
                    <a:pt x="1026" y="234"/>
                    <a:pt x="1020" y="227"/>
                    <a:pt x="1018" y="222"/>
                  </a:cubicBezTo>
                  <a:cubicBezTo>
                    <a:pt x="1014" y="217"/>
                    <a:pt x="1008" y="206"/>
                    <a:pt x="1005" y="201"/>
                  </a:cubicBezTo>
                  <a:cubicBezTo>
                    <a:pt x="1000" y="193"/>
                    <a:pt x="988" y="178"/>
                    <a:pt x="984" y="170"/>
                  </a:cubicBezTo>
                  <a:cubicBezTo>
                    <a:pt x="981" y="166"/>
                    <a:pt x="977" y="157"/>
                    <a:pt x="975" y="152"/>
                  </a:cubicBezTo>
                  <a:cubicBezTo>
                    <a:pt x="974" y="150"/>
                    <a:pt x="972" y="145"/>
                    <a:pt x="971" y="143"/>
                  </a:cubicBezTo>
                  <a:cubicBezTo>
                    <a:pt x="970" y="141"/>
                    <a:pt x="968" y="136"/>
                    <a:pt x="967" y="134"/>
                  </a:cubicBezTo>
                  <a:cubicBezTo>
                    <a:pt x="966" y="132"/>
                    <a:pt x="963" y="130"/>
                    <a:pt x="962" y="128"/>
                  </a:cubicBezTo>
                  <a:cubicBezTo>
                    <a:pt x="960" y="125"/>
                    <a:pt x="957" y="119"/>
                    <a:pt x="955" y="115"/>
                  </a:cubicBezTo>
                  <a:cubicBezTo>
                    <a:pt x="952" y="109"/>
                    <a:pt x="947" y="96"/>
                    <a:pt x="944" y="89"/>
                  </a:cubicBezTo>
                  <a:cubicBezTo>
                    <a:pt x="941" y="83"/>
                    <a:pt x="936" y="70"/>
                    <a:pt x="934" y="64"/>
                  </a:cubicBezTo>
                  <a:cubicBezTo>
                    <a:pt x="933" y="60"/>
                    <a:pt x="931" y="54"/>
                    <a:pt x="930" y="50"/>
                  </a:cubicBezTo>
                  <a:cubicBezTo>
                    <a:pt x="929" y="47"/>
                    <a:pt x="928" y="41"/>
                    <a:pt x="926" y="38"/>
                  </a:cubicBezTo>
                  <a:cubicBezTo>
                    <a:pt x="925" y="37"/>
                    <a:pt x="923" y="36"/>
                    <a:pt x="923" y="35"/>
                  </a:cubicBezTo>
                  <a:cubicBezTo>
                    <a:pt x="922" y="34"/>
                    <a:pt x="920" y="34"/>
                    <a:pt x="920" y="33"/>
                  </a:cubicBezTo>
                  <a:cubicBezTo>
                    <a:pt x="919" y="32"/>
                    <a:pt x="921" y="31"/>
                    <a:pt x="921" y="31"/>
                  </a:cubicBezTo>
                  <a:cubicBezTo>
                    <a:pt x="921" y="29"/>
                    <a:pt x="921" y="26"/>
                    <a:pt x="921" y="25"/>
                  </a:cubicBezTo>
                  <a:cubicBezTo>
                    <a:pt x="920" y="24"/>
                    <a:pt x="919" y="23"/>
                    <a:pt x="918" y="22"/>
                  </a:cubicBezTo>
                  <a:cubicBezTo>
                    <a:pt x="917" y="20"/>
                    <a:pt x="917" y="15"/>
                    <a:pt x="917" y="13"/>
                  </a:cubicBezTo>
                  <a:cubicBezTo>
                    <a:pt x="917" y="11"/>
                    <a:pt x="917" y="8"/>
                    <a:pt x="917" y="5"/>
                  </a:cubicBezTo>
                  <a:cubicBezTo>
                    <a:pt x="916" y="6"/>
                    <a:pt x="914" y="6"/>
                    <a:pt x="913" y="6"/>
                  </a:cubicBezTo>
                  <a:cubicBezTo>
                    <a:pt x="912" y="6"/>
                    <a:pt x="912" y="6"/>
                    <a:pt x="912" y="6"/>
                  </a:cubicBezTo>
                  <a:cubicBezTo>
                    <a:pt x="909" y="6"/>
                    <a:pt x="908" y="4"/>
                    <a:pt x="906" y="3"/>
                  </a:cubicBezTo>
                  <a:cubicBezTo>
                    <a:pt x="906" y="3"/>
                    <a:pt x="906" y="3"/>
                    <a:pt x="906" y="3"/>
                  </a:cubicBezTo>
                  <a:cubicBezTo>
                    <a:pt x="906" y="3"/>
                    <a:pt x="906" y="3"/>
                    <a:pt x="906" y="3"/>
                  </a:cubicBezTo>
                  <a:cubicBezTo>
                    <a:pt x="905" y="4"/>
                    <a:pt x="904" y="6"/>
                    <a:pt x="902" y="7"/>
                  </a:cubicBezTo>
                  <a:cubicBezTo>
                    <a:pt x="901" y="7"/>
                    <a:pt x="900" y="7"/>
                    <a:pt x="899" y="7"/>
                  </a:cubicBezTo>
                  <a:cubicBezTo>
                    <a:pt x="898" y="7"/>
                    <a:pt x="896" y="7"/>
                    <a:pt x="895" y="6"/>
                  </a:cubicBezTo>
                  <a:cubicBezTo>
                    <a:pt x="895" y="6"/>
                    <a:pt x="895" y="6"/>
                    <a:pt x="894" y="6"/>
                  </a:cubicBezTo>
                  <a:cubicBezTo>
                    <a:pt x="894" y="6"/>
                    <a:pt x="894" y="6"/>
                    <a:pt x="894" y="6"/>
                  </a:cubicBezTo>
                  <a:cubicBezTo>
                    <a:pt x="893" y="7"/>
                    <a:pt x="892" y="7"/>
                    <a:pt x="891" y="7"/>
                  </a:cubicBezTo>
                  <a:cubicBezTo>
                    <a:pt x="889" y="7"/>
                    <a:pt x="888" y="7"/>
                    <a:pt x="887" y="7"/>
                  </a:cubicBezTo>
                  <a:cubicBezTo>
                    <a:pt x="884" y="7"/>
                    <a:pt x="882" y="7"/>
                    <a:pt x="881" y="7"/>
                  </a:cubicBezTo>
                  <a:cubicBezTo>
                    <a:pt x="880" y="6"/>
                    <a:pt x="879" y="6"/>
                    <a:pt x="879" y="5"/>
                  </a:cubicBezTo>
                  <a:cubicBezTo>
                    <a:pt x="878" y="5"/>
                    <a:pt x="878" y="6"/>
                    <a:pt x="877" y="6"/>
                  </a:cubicBezTo>
                  <a:cubicBezTo>
                    <a:pt x="876" y="6"/>
                    <a:pt x="875" y="6"/>
                    <a:pt x="873" y="6"/>
                  </a:cubicBezTo>
                  <a:cubicBezTo>
                    <a:pt x="872" y="6"/>
                    <a:pt x="870" y="6"/>
                    <a:pt x="868" y="5"/>
                  </a:cubicBezTo>
                  <a:cubicBezTo>
                    <a:pt x="867" y="5"/>
                    <a:pt x="866" y="4"/>
                    <a:pt x="865" y="4"/>
                  </a:cubicBezTo>
                  <a:cubicBezTo>
                    <a:pt x="865" y="4"/>
                    <a:pt x="864" y="4"/>
                    <a:pt x="863" y="4"/>
                  </a:cubicBezTo>
                  <a:cubicBezTo>
                    <a:pt x="862" y="4"/>
                    <a:pt x="862" y="4"/>
                    <a:pt x="861" y="4"/>
                  </a:cubicBezTo>
                  <a:cubicBezTo>
                    <a:pt x="859" y="4"/>
                    <a:pt x="858" y="2"/>
                    <a:pt x="857" y="1"/>
                  </a:cubicBezTo>
                  <a:cubicBezTo>
                    <a:pt x="857" y="1"/>
                    <a:pt x="857" y="2"/>
                    <a:pt x="857" y="2"/>
                  </a:cubicBezTo>
                  <a:cubicBezTo>
                    <a:pt x="857" y="2"/>
                    <a:pt x="856" y="2"/>
                    <a:pt x="856" y="2"/>
                  </a:cubicBezTo>
                  <a:cubicBezTo>
                    <a:pt x="856" y="2"/>
                    <a:pt x="855" y="2"/>
                    <a:pt x="855" y="2"/>
                  </a:cubicBezTo>
                  <a:cubicBezTo>
                    <a:pt x="854" y="2"/>
                    <a:pt x="852" y="3"/>
                    <a:pt x="851" y="3"/>
                  </a:cubicBezTo>
                  <a:cubicBezTo>
                    <a:pt x="851" y="3"/>
                    <a:pt x="847" y="3"/>
                    <a:pt x="844" y="1"/>
                  </a:cubicBezTo>
                  <a:cubicBezTo>
                    <a:pt x="843" y="0"/>
                    <a:pt x="843" y="0"/>
                    <a:pt x="843" y="0"/>
                  </a:cubicBezTo>
                  <a:cubicBezTo>
                    <a:pt x="841" y="0"/>
                    <a:pt x="840" y="0"/>
                    <a:pt x="839" y="0"/>
                  </a:cubicBezTo>
                  <a:cubicBezTo>
                    <a:pt x="839" y="1"/>
                    <a:pt x="839" y="3"/>
                    <a:pt x="838" y="5"/>
                  </a:cubicBezTo>
                  <a:cubicBezTo>
                    <a:pt x="836" y="7"/>
                    <a:pt x="834" y="7"/>
                    <a:pt x="833" y="8"/>
                  </a:cubicBezTo>
                  <a:cubicBezTo>
                    <a:pt x="833" y="10"/>
                    <a:pt x="831" y="12"/>
                    <a:pt x="831" y="13"/>
                  </a:cubicBezTo>
                  <a:cubicBezTo>
                    <a:pt x="831" y="14"/>
                    <a:pt x="832" y="16"/>
                    <a:pt x="832" y="18"/>
                  </a:cubicBezTo>
                  <a:cubicBezTo>
                    <a:pt x="832" y="20"/>
                    <a:pt x="831" y="21"/>
                    <a:pt x="830" y="22"/>
                  </a:cubicBezTo>
                  <a:cubicBezTo>
                    <a:pt x="830" y="22"/>
                    <a:pt x="830" y="22"/>
                    <a:pt x="830" y="23"/>
                  </a:cubicBezTo>
                  <a:cubicBezTo>
                    <a:pt x="830" y="23"/>
                    <a:pt x="830" y="24"/>
                    <a:pt x="830" y="24"/>
                  </a:cubicBezTo>
                  <a:cubicBezTo>
                    <a:pt x="830" y="24"/>
                    <a:pt x="831" y="25"/>
                    <a:pt x="832" y="26"/>
                  </a:cubicBezTo>
                  <a:cubicBezTo>
                    <a:pt x="832" y="26"/>
                    <a:pt x="833" y="26"/>
                    <a:pt x="833" y="27"/>
                  </a:cubicBezTo>
                  <a:cubicBezTo>
                    <a:pt x="835" y="27"/>
                    <a:pt x="837" y="28"/>
                    <a:pt x="838" y="30"/>
                  </a:cubicBezTo>
                  <a:cubicBezTo>
                    <a:pt x="839" y="32"/>
                    <a:pt x="840" y="34"/>
                    <a:pt x="840" y="36"/>
                  </a:cubicBezTo>
                  <a:cubicBezTo>
                    <a:pt x="840" y="37"/>
                    <a:pt x="840" y="37"/>
                    <a:pt x="840" y="37"/>
                  </a:cubicBezTo>
                  <a:cubicBezTo>
                    <a:pt x="840" y="38"/>
                    <a:pt x="840" y="38"/>
                    <a:pt x="840" y="39"/>
                  </a:cubicBezTo>
                  <a:cubicBezTo>
                    <a:pt x="841" y="41"/>
                    <a:pt x="841" y="43"/>
                    <a:pt x="841" y="45"/>
                  </a:cubicBezTo>
                  <a:cubicBezTo>
                    <a:pt x="841" y="46"/>
                    <a:pt x="841" y="47"/>
                    <a:pt x="840" y="49"/>
                  </a:cubicBezTo>
                  <a:cubicBezTo>
                    <a:pt x="840" y="49"/>
                    <a:pt x="840" y="49"/>
                    <a:pt x="840" y="49"/>
                  </a:cubicBezTo>
                  <a:cubicBezTo>
                    <a:pt x="840" y="50"/>
                    <a:pt x="840" y="50"/>
                    <a:pt x="841" y="50"/>
                  </a:cubicBezTo>
                  <a:cubicBezTo>
                    <a:pt x="841" y="52"/>
                    <a:pt x="842" y="53"/>
                    <a:pt x="842" y="54"/>
                  </a:cubicBezTo>
                  <a:cubicBezTo>
                    <a:pt x="842" y="56"/>
                    <a:pt x="842" y="57"/>
                    <a:pt x="841" y="58"/>
                  </a:cubicBezTo>
                  <a:cubicBezTo>
                    <a:pt x="841" y="59"/>
                    <a:pt x="841" y="59"/>
                    <a:pt x="841" y="60"/>
                  </a:cubicBezTo>
                  <a:cubicBezTo>
                    <a:pt x="841" y="60"/>
                    <a:pt x="842" y="62"/>
                    <a:pt x="842" y="63"/>
                  </a:cubicBezTo>
                  <a:cubicBezTo>
                    <a:pt x="843" y="66"/>
                    <a:pt x="844" y="69"/>
                    <a:pt x="844" y="71"/>
                  </a:cubicBezTo>
                  <a:cubicBezTo>
                    <a:pt x="843" y="74"/>
                    <a:pt x="841" y="77"/>
                    <a:pt x="840" y="78"/>
                  </a:cubicBezTo>
                  <a:cubicBezTo>
                    <a:pt x="840" y="79"/>
                    <a:pt x="837" y="82"/>
                    <a:pt x="834" y="83"/>
                  </a:cubicBezTo>
                  <a:cubicBezTo>
                    <a:pt x="834" y="83"/>
                    <a:pt x="833" y="83"/>
                    <a:pt x="833" y="83"/>
                  </a:cubicBezTo>
                  <a:cubicBezTo>
                    <a:pt x="831" y="83"/>
                    <a:pt x="829" y="82"/>
                    <a:pt x="828" y="81"/>
                  </a:cubicBezTo>
                  <a:cubicBezTo>
                    <a:pt x="828" y="81"/>
                    <a:pt x="828" y="81"/>
                    <a:pt x="827" y="81"/>
                  </a:cubicBezTo>
                  <a:cubicBezTo>
                    <a:pt x="827" y="81"/>
                    <a:pt x="827" y="81"/>
                    <a:pt x="827" y="81"/>
                  </a:cubicBezTo>
                  <a:cubicBezTo>
                    <a:pt x="827" y="81"/>
                    <a:pt x="826" y="82"/>
                    <a:pt x="826" y="82"/>
                  </a:cubicBezTo>
                  <a:cubicBezTo>
                    <a:pt x="825" y="83"/>
                    <a:pt x="824" y="84"/>
                    <a:pt x="823" y="84"/>
                  </a:cubicBezTo>
                  <a:cubicBezTo>
                    <a:pt x="821" y="85"/>
                    <a:pt x="819" y="85"/>
                    <a:pt x="818" y="85"/>
                  </a:cubicBezTo>
                  <a:cubicBezTo>
                    <a:pt x="817" y="85"/>
                    <a:pt x="816" y="85"/>
                    <a:pt x="815" y="85"/>
                  </a:cubicBezTo>
                  <a:cubicBezTo>
                    <a:pt x="812" y="84"/>
                    <a:pt x="809" y="80"/>
                    <a:pt x="808" y="79"/>
                  </a:cubicBezTo>
                  <a:cubicBezTo>
                    <a:pt x="807" y="77"/>
                    <a:pt x="807" y="75"/>
                    <a:pt x="806" y="74"/>
                  </a:cubicBezTo>
                  <a:cubicBezTo>
                    <a:pt x="806" y="73"/>
                    <a:pt x="806" y="73"/>
                    <a:pt x="806" y="72"/>
                  </a:cubicBezTo>
                  <a:cubicBezTo>
                    <a:pt x="806" y="72"/>
                    <a:pt x="806" y="72"/>
                    <a:pt x="806" y="71"/>
                  </a:cubicBezTo>
                  <a:cubicBezTo>
                    <a:pt x="805" y="70"/>
                    <a:pt x="805" y="69"/>
                    <a:pt x="805" y="68"/>
                  </a:cubicBezTo>
                  <a:cubicBezTo>
                    <a:pt x="804" y="66"/>
                    <a:pt x="805" y="64"/>
                    <a:pt x="805" y="63"/>
                  </a:cubicBezTo>
                  <a:cubicBezTo>
                    <a:pt x="805" y="62"/>
                    <a:pt x="805" y="62"/>
                    <a:pt x="805" y="61"/>
                  </a:cubicBezTo>
                  <a:cubicBezTo>
                    <a:pt x="805" y="61"/>
                    <a:pt x="805" y="61"/>
                    <a:pt x="805" y="61"/>
                  </a:cubicBezTo>
                  <a:cubicBezTo>
                    <a:pt x="804" y="60"/>
                    <a:pt x="804" y="60"/>
                    <a:pt x="804" y="60"/>
                  </a:cubicBezTo>
                  <a:cubicBezTo>
                    <a:pt x="804" y="60"/>
                    <a:pt x="804" y="60"/>
                    <a:pt x="804" y="60"/>
                  </a:cubicBezTo>
                  <a:cubicBezTo>
                    <a:pt x="803" y="59"/>
                    <a:pt x="801" y="58"/>
                    <a:pt x="800" y="57"/>
                  </a:cubicBezTo>
                  <a:cubicBezTo>
                    <a:pt x="799" y="55"/>
                    <a:pt x="798" y="52"/>
                    <a:pt x="798" y="52"/>
                  </a:cubicBezTo>
                  <a:cubicBezTo>
                    <a:pt x="798" y="51"/>
                    <a:pt x="798" y="51"/>
                    <a:pt x="798" y="50"/>
                  </a:cubicBezTo>
                  <a:cubicBezTo>
                    <a:pt x="733" y="58"/>
                    <a:pt x="733" y="58"/>
                    <a:pt x="733" y="58"/>
                  </a:cubicBezTo>
                  <a:cubicBezTo>
                    <a:pt x="647" y="68"/>
                    <a:pt x="647" y="68"/>
                    <a:pt x="647" y="68"/>
                  </a:cubicBezTo>
                  <a:cubicBezTo>
                    <a:pt x="482" y="86"/>
                    <a:pt x="482" y="86"/>
                    <a:pt x="482" y="86"/>
                  </a:cubicBezTo>
                  <a:cubicBezTo>
                    <a:pt x="406" y="95"/>
                    <a:pt x="406" y="95"/>
                    <a:pt x="406" y="95"/>
                  </a:cubicBezTo>
                  <a:cubicBezTo>
                    <a:pt x="404" y="92"/>
                    <a:pt x="404" y="92"/>
                    <a:pt x="404" y="92"/>
                  </a:cubicBezTo>
                  <a:cubicBezTo>
                    <a:pt x="403" y="90"/>
                    <a:pt x="401" y="88"/>
                    <a:pt x="400" y="87"/>
                  </a:cubicBezTo>
                  <a:cubicBezTo>
                    <a:pt x="400" y="87"/>
                    <a:pt x="400" y="87"/>
                    <a:pt x="399" y="87"/>
                  </a:cubicBezTo>
                  <a:cubicBezTo>
                    <a:pt x="398" y="86"/>
                    <a:pt x="397" y="85"/>
                    <a:pt x="396" y="84"/>
                  </a:cubicBezTo>
                  <a:cubicBezTo>
                    <a:pt x="395" y="83"/>
                    <a:pt x="394" y="81"/>
                    <a:pt x="393" y="79"/>
                  </a:cubicBezTo>
                  <a:cubicBezTo>
                    <a:pt x="393" y="79"/>
                    <a:pt x="393" y="78"/>
                    <a:pt x="393" y="78"/>
                  </a:cubicBezTo>
                  <a:cubicBezTo>
                    <a:pt x="393" y="78"/>
                    <a:pt x="393" y="78"/>
                    <a:pt x="393" y="78"/>
                  </a:cubicBezTo>
                  <a:cubicBezTo>
                    <a:pt x="392" y="77"/>
                    <a:pt x="392" y="76"/>
                    <a:pt x="392" y="75"/>
                  </a:cubicBezTo>
                  <a:cubicBezTo>
                    <a:pt x="391" y="74"/>
                    <a:pt x="391" y="73"/>
                    <a:pt x="391" y="72"/>
                  </a:cubicBezTo>
                  <a:cubicBezTo>
                    <a:pt x="391" y="71"/>
                    <a:pt x="391" y="70"/>
                    <a:pt x="391" y="70"/>
                  </a:cubicBezTo>
                  <a:cubicBezTo>
                    <a:pt x="390" y="68"/>
                    <a:pt x="389" y="66"/>
                    <a:pt x="389" y="65"/>
                  </a:cubicBezTo>
                  <a:cubicBezTo>
                    <a:pt x="389" y="64"/>
                    <a:pt x="387" y="63"/>
                    <a:pt x="387" y="63"/>
                  </a:cubicBezTo>
                  <a:cubicBezTo>
                    <a:pt x="386" y="62"/>
                    <a:pt x="386" y="61"/>
                    <a:pt x="385" y="61"/>
                  </a:cubicBezTo>
                  <a:cubicBezTo>
                    <a:pt x="385" y="61"/>
                    <a:pt x="385" y="60"/>
                    <a:pt x="385" y="60"/>
                  </a:cubicBezTo>
                  <a:cubicBezTo>
                    <a:pt x="383" y="59"/>
                    <a:pt x="382" y="58"/>
                    <a:pt x="382" y="57"/>
                  </a:cubicBezTo>
                  <a:cubicBezTo>
                    <a:pt x="381" y="56"/>
                    <a:pt x="381" y="55"/>
                    <a:pt x="380" y="54"/>
                  </a:cubicBezTo>
                  <a:cubicBezTo>
                    <a:pt x="380" y="53"/>
                    <a:pt x="380" y="53"/>
                    <a:pt x="380" y="52"/>
                  </a:cubicBezTo>
                  <a:cubicBezTo>
                    <a:pt x="380" y="52"/>
                    <a:pt x="379" y="52"/>
                    <a:pt x="379" y="51"/>
                  </a:cubicBezTo>
                  <a:cubicBezTo>
                    <a:pt x="379" y="51"/>
                    <a:pt x="379" y="51"/>
                    <a:pt x="379" y="50"/>
                  </a:cubicBezTo>
                  <a:cubicBezTo>
                    <a:pt x="377" y="48"/>
                    <a:pt x="377" y="48"/>
                    <a:pt x="377" y="48"/>
                  </a:cubicBezTo>
                  <a:cubicBezTo>
                    <a:pt x="362" y="51"/>
                    <a:pt x="324" y="56"/>
                    <a:pt x="309" y="59"/>
                  </a:cubicBezTo>
                  <a:cubicBezTo>
                    <a:pt x="300" y="60"/>
                    <a:pt x="288" y="62"/>
                    <a:pt x="274" y="65"/>
                  </a:cubicBezTo>
                  <a:cubicBezTo>
                    <a:pt x="258" y="68"/>
                    <a:pt x="240" y="71"/>
                    <a:pt x="229" y="72"/>
                  </a:cubicBezTo>
                  <a:cubicBezTo>
                    <a:pt x="212" y="75"/>
                    <a:pt x="181" y="79"/>
                    <a:pt x="157" y="82"/>
                  </a:cubicBezTo>
                  <a:cubicBezTo>
                    <a:pt x="147" y="84"/>
                    <a:pt x="137" y="85"/>
                    <a:pt x="129" y="86"/>
                  </a:cubicBezTo>
                  <a:cubicBezTo>
                    <a:pt x="100" y="90"/>
                    <a:pt x="19" y="102"/>
                    <a:pt x="2" y="104"/>
                  </a:cubicBezTo>
                  <a:cubicBezTo>
                    <a:pt x="2" y="104"/>
                    <a:pt x="2" y="104"/>
                    <a:pt x="2" y="104"/>
                  </a:cubicBezTo>
                  <a:cubicBezTo>
                    <a:pt x="2" y="104"/>
                    <a:pt x="2" y="106"/>
                    <a:pt x="2" y="107"/>
                  </a:cubicBezTo>
                  <a:cubicBezTo>
                    <a:pt x="2" y="108"/>
                    <a:pt x="2" y="109"/>
                    <a:pt x="2" y="109"/>
                  </a:cubicBezTo>
                  <a:cubicBezTo>
                    <a:pt x="2" y="110"/>
                    <a:pt x="2" y="110"/>
                    <a:pt x="2" y="110"/>
                  </a:cubicBezTo>
                  <a:cubicBezTo>
                    <a:pt x="2" y="113"/>
                    <a:pt x="2" y="116"/>
                    <a:pt x="2" y="117"/>
                  </a:cubicBezTo>
                  <a:cubicBezTo>
                    <a:pt x="1" y="119"/>
                    <a:pt x="1" y="120"/>
                    <a:pt x="0" y="121"/>
                  </a:cubicBezTo>
                  <a:cubicBezTo>
                    <a:pt x="0" y="121"/>
                    <a:pt x="0" y="121"/>
                    <a:pt x="0" y="122"/>
                  </a:cubicBezTo>
                  <a:cubicBezTo>
                    <a:pt x="0" y="122"/>
                    <a:pt x="0" y="123"/>
                    <a:pt x="0" y="123"/>
                  </a:cubicBezTo>
                  <a:cubicBezTo>
                    <a:pt x="1" y="123"/>
                    <a:pt x="2" y="124"/>
                    <a:pt x="3" y="125"/>
                  </a:cubicBezTo>
                  <a:cubicBezTo>
                    <a:pt x="5" y="125"/>
                    <a:pt x="6" y="126"/>
                    <a:pt x="7" y="127"/>
                  </a:cubicBezTo>
                  <a:cubicBezTo>
                    <a:pt x="8" y="128"/>
                    <a:pt x="11" y="130"/>
                    <a:pt x="12" y="131"/>
                  </a:cubicBezTo>
                  <a:cubicBezTo>
                    <a:pt x="13" y="133"/>
                    <a:pt x="14" y="134"/>
                    <a:pt x="15" y="136"/>
                  </a:cubicBezTo>
                  <a:cubicBezTo>
                    <a:pt x="16" y="136"/>
                    <a:pt x="16" y="138"/>
                    <a:pt x="17" y="138"/>
                  </a:cubicBezTo>
                  <a:cubicBezTo>
                    <a:pt x="17" y="139"/>
                    <a:pt x="19" y="140"/>
                    <a:pt x="19" y="141"/>
                  </a:cubicBezTo>
                  <a:cubicBezTo>
                    <a:pt x="20" y="141"/>
                    <a:pt x="22" y="141"/>
                    <a:pt x="23" y="142"/>
                  </a:cubicBezTo>
                  <a:cubicBezTo>
                    <a:pt x="24" y="142"/>
                    <a:pt x="26" y="142"/>
                    <a:pt x="27" y="143"/>
                  </a:cubicBezTo>
                  <a:cubicBezTo>
                    <a:pt x="27" y="143"/>
                    <a:pt x="27" y="143"/>
                    <a:pt x="28" y="143"/>
                  </a:cubicBezTo>
                  <a:cubicBezTo>
                    <a:pt x="30" y="144"/>
                    <a:pt x="32" y="145"/>
                    <a:pt x="34" y="146"/>
                  </a:cubicBezTo>
                  <a:cubicBezTo>
                    <a:pt x="36" y="148"/>
                    <a:pt x="39" y="152"/>
                    <a:pt x="39" y="155"/>
                  </a:cubicBezTo>
                  <a:cubicBezTo>
                    <a:pt x="40" y="157"/>
                    <a:pt x="40" y="159"/>
                    <a:pt x="39" y="162"/>
                  </a:cubicBezTo>
                  <a:cubicBezTo>
                    <a:pt x="39" y="162"/>
                    <a:pt x="39" y="163"/>
                    <a:pt x="39" y="164"/>
                  </a:cubicBezTo>
                  <a:cubicBezTo>
                    <a:pt x="39" y="164"/>
                    <a:pt x="39" y="165"/>
                    <a:pt x="40" y="165"/>
                  </a:cubicBezTo>
                  <a:cubicBezTo>
                    <a:pt x="40" y="167"/>
                    <a:pt x="40" y="170"/>
                    <a:pt x="40" y="172"/>
                  </a:cubicBezTo>
                  <a:cubicBezTo>
                    <a:pt x="39" y="174"/>
                    <a:pt x="38" y="175"/>
                    <a:pt x="37" y="176"/>
                  </a:cubicBezTo>
                  <a:cubicBezTo>
                    <a:pt x="37" y="176"/>
                    <a:pt x="37" y="176"/>
                    <a:pt x="36" y="176"/>
                  </a:cubicBezTo>
                  <a:cubicBezTo>
                    <a:pt x="36" y="177"/>
                    <a:pt x="36" y="177"/>
                    <a:pt x="36" y="178"/>
                  </a:cubicBezTo>
                  <a:cubicBezTo>
                    <a:pt x="36" y="178"/>
                    <a:pt x="37" y="178"/>
                    <a:pt x="37" y="178"/>
                  </a:cubicBezTo>
                  <a:cubicBezTo>
                    <a:pt x="37" y="179"/>
                    <a:pt x="38" y="180"/>
                    <a:pt x="38" y="181"/>
                  </a:cubicBezTo>
                  <a:cubicBezTo>
                    <a:pt x="39" y="182"/>
                    <a:pt x="39" y="183"/>
                    <a:pt x="39" y="184"/>
                  </a:cubicBezTo>
                  <a:cubicBezTo>
                    <a:pt x="39" y="184"/>
                    <a:pt x="40" y="184"/>
                    <a:pt x="41" y="184"/>
                  </a:cubicBezTo>
                  <a:cubicBezTo>
                    <a:pt x="42" y="184"/>
                    <a:pt x="43" y="184"/>
                    <a:pt x="44" y="185"/>
                  </a:cubicBezTo>
                  <a:cubicBezTo>
                    <a:pt x="46" y="186"/>
                    <a:pt x="48" y="189"/>
                    <a:pt x="48" y="192"/>
                  </a:cubicBezTo>
                  <a:cubicBezTo>
                    <a:pt x="49" y="195"/>
                    <a:pt x="46" y="199"/>
                    <a:pt x="45" y="199"/>
                  </a:cubicBezTo>
                  <a:cubicBezTo>
                    <a:pt x="43" y="201"/>
                    <a:pt x="42" y="201"/>
                    <a:pt x="40" y="202"/>
                  </a:cubicBezTo>
                  <a:cubicBezTo>
                    <a:pt x="40" y="202"/>
                    <a:pt x="39" y="202"/>
                    <a:pt x="39" y="202"/>
                  </a:cubicBezTo>
                  <a:cubicBezTo>
                    <a:pt x="39" y="203"/>
                    <a:pt x="39" y="203"/>
                    <a:pt x="39" y="204"/>
                  </a:cubicBezTo>
                  <a:cubicBezTo>
                    <a:pt x="39" y="204"/>
                    <a:pt x="39" y="205"/>
                    <a:pt x="39" y="205"/>
                  </a:cubicBezTo>
                  <a:cubicBezTo>
                    <a:pt x="39" y="207"/>
                    <a:pt x="38" y="208"/>
                    <a:pt x="38" y="209"/>
                  </a:cubicBezTo>
                  <a:cubicBezTo>
                    <a:pt x="38" y="210"/>
                    <a:pt x="37" y="211"/>
                    <a:pt x="36" y="213"/>
                  </a:cubicBezTo>
                  <a:cubicBezTo>
                    <a:pt x="37" y="213"/>
                    <a:pt x="37" y="213"/>
                    <a:pt x="38" y="214"/>
                  </a:cubicBezTo>
                  <a:cubicBezTo>
                    <a:pt x="39" y="216"/>
                    <a:pt x="39" y="216"/>
                    <a:pt x="39" y="216"/>
                  </a:cubicBezTo>
                  <a:cubicBezTo>
                    <a:pt x="40" y="215"/>
                    <a:pt x="42" y="215"/>
                    <a:pt x="43" y="215"/>
                  </a:cubicBezTo>
                  <a:cubicBezTo>
                    <a:pt x="45" y="214"/>
                    <a:pt x="50" y="212"/>
                    <a:pt x="52" y="212"/>
                  </a:cubicBezTo>
                  <a:cubicBezTo>
                    <a:pt x="54" y="211"/>
                    <a:pt x="58" y="210"/>
                    <a:pt x="60" y="209"/>
                  </a:cubicBezTo>
                  <a:cubicBezTo>
                    <a:pt x="63" y="209"/>
                    <a:pt x="70" y="208"/>
                    <a:pt x="74" y="207"/>
                  </a:cubicBezTo>
                  <a:cubicBezTo>
                    <a:pt x="78" y="206"/>
                    <a:pt x="88" y="203"/>
                    <a:pt x="92" y="201"/>
                  </a:cubicBezTo>
                  <a:cubicBezTo>
                    <a:pt x="98" y="199"/>
                    <a:pt x="109" y="195"/>
                    <a:pt x="115" y="193"/>
                  </a:cubicBezTo>
                  <a:cubicBezTo>
                    <a:pt x="120" y="191"/>
                    <a:pt x="131" y="187"/>
                    <a:pt x="136" y="185"/>
                  </a:cubicBezTo>
                  <a:cubicBezTo>
                    <a:pt x="140" y="184"/>
                    <a:pt x="148" y="182"/>
                    <a:pt x="152" y="182"/>
                  </a:cubicBezTo>
                  <a:cubicBezTo>
                    <a:pt x="163" y="181"/>
                    <a:pt x="184" y="180"/>
                    <a:pt x="195" y="180"/>
                  </a:cubicBezTo>
                  <a:cubicBezTo>
                    <a:pt x="202" y="181"/>
                    <a:pt x="217" y="182"/>
                    <a:pt x="224" y="184"/>
                  </a:cubicBezTo>
                  <a:cubicBezTo>
                    <a:pt x="234" y="185"/>
                    <a:pt x="254" y="190"/>
                    <a:pt x="263" y="193"/>
                  </a:cubicBezTo>
                  <a:cubicBezTo>
                    <a:pt x="270" y="196"/>
                    <a:pt x="284" y="202"/>
                    <a:pt x="291" y="206"/>
                  </a:cubicBezTo>
                  <a:cubicBezTo>
                    <a:pt x="294" y="208"/>
                    <a:pt x="300" y="214"/>
                    <a:pt x="303" y="215"/>
                  </a:cubicBezTo>
                  <a:cubicBezTo>
                    <a:pt x="305" y="216"/>
                    <a:pt x="309" y="217"/>
                    <a:pt x="310" y="217"/>
                  </a:cubicBezTo>
                  <a:cubicBezTo>
                    <a:pt x="312" y="218"/>
                    <a:pt x="316" y="218"/>
                    <a:pt x="318" y="219"/>
                  </a:cubicBezTo>
                  <a:cubicBezTo>
                    <a:pt x="320" y="221"/>
                    <a:pt x="323" y="225"/>
                    <a:pt x="324" y="227"/>
                  </a:cubicBezTo>
                  <a:cubicBezTo>
                    <a:pt x="326" y="228"/>
                    <a:pt x="330" y="230"/>
                    <a:pt x="332" y="231"/>
                  </a:cubicBezTo>
                  <a:cubicBezTo>
                    <a:pt x="333" y="232"/>
                    <a:pt x="337" y="232"/>
                    <a:pt x="338" y="233"/>
                  </a:cubicBezTo>
                  <a:cubicBezTo>
                    <a:pt x="342" y="233"/>
                    <a:pt x="350" y="234"/>
                    <a:pt x="353" y="236"/>
                  </a:cubicBezTo>
                  <a:cubicBezTo>
                    <a:pt x="355" y="237"/>
                    <a:pt x="358" y="240"/>
                    <a:pt x="360" y="242"/>
                  </a:cubicBezTo>
                  <a:cubicBezTo>
                    <a:pt x="362" y="245"/>
                    <a:pt x="367" y="250"/>
                    <a:pt x="369" y="253"/>
                  </a:cubicBezTo>
                  <a:cubicBezTo>
                    <a:pt x="370" y="255"/>
                    <a:pt x="370" y="261"/>
                    <a:pt x="370" y="264"/>
                  </a:cubicBezTo>
                  <a:cubicBezTo>
                    <a:pt x="370" y="266"/>
                    <a:pt x="371" y="270"/>
                    <a:pt x="370" y="272"/>
                  </a:cubicBezTo>
                  <a:cubicBezTo>
                    <a:pt x="370" y="273"/>
                    <a:pt x="369" y="274"/>
                    <a:pt x="368" y="274"/>
                  </a:cubicBezTo>
                  <a:cubicBezTo>
                    <a:pt x="367" y="275"/>
                    <a:pt x="365" y="277"/>
                    <a:pt x="364" y="276"/>
                  </a:cubicBezTo>
                  <a:cubicBezTo>
                    <a:pt x="363" y="276"/>
                    <a:pt x="363" y="274"/>
                    <a:pt x="362" y="273"/>
                  </a:cubicBezTo>
                  <a:cubicBezTo>
                    <a:pt x="361" y="272"/>
                    <a:pt x="359" y="270"/>
                    <a:pt x="358" y="268"/>
                  </a:cubicBezTo>
                  <a:cubicBezTo>
                    <a:pt x="356" y="266"/>
                    <a:pt x="354" y="260"/>
                    <a:pt x="353" y="257"/>
                  </a:cubicBezTo>
                  <a:cubicBezTo>
                    <a:pt x="353" y="256"/>
                    <a:pt x="353" y="252"/>
                    <a:pt x="353" y="251"/>
                  </a:cubicBezTo>
                  <a:cubicBezTo>
                    <a:pt x="353" y="250"/>
                    <a:pt x="354" y="247"/>
                    <a:pt x="354" y="246"/>
                  </a:cubicBezTo>
                  <a:cubicBezTo>
                    <a:pt x="353" y="245"/>
                    <a:pt x="351" y="246"/>
                    <a:pt x="350" y="246"/>
                  </a:cubicBezTo>
                  <a:cubicBezTo>
                    <a:pt x="349" y="247"/>
                    <a:pt x="349" y="250"/>
                    <a:pt x="349" y="252"/>
                  </a:cubicBezTo>
                  <a:cubicBezTo>
                    <a:pt x="349" y="253"/>
                    <a:pt x="349" y="256"/>
                    <a:pt x="350" y="257"/>
                  </a:cubicBezTo>
                  <a:cubicBezTo>
                    <a:pt x="350" y="259"/>
                    <a:pt x="351" y="262"/>
                    <a:pt x="352" y="264"/>
                  </a:cubicBezTo>
                  <a:cubicBezTo>
                    <a:pt x="353" y="265"/>
                    <a:pt x="354" y="268"/>
                    <a:pt x="355" y="270"/>
                  </a:cubicBezTo>
                  <a:cubicBezTo>
                    <a:pt x="356" y="272"/>
                    <a:pt x="358" y="275"/>
                    <a:pt x="358" y="276"/>
                  </a:cubicBezTo>
                  <a:cubicBezTo>
                    <a:pt x="359" y="278"/>
                    <a:pt x="361" y="282"/>
                    <a:pt x="362" y="283"/>
                  </a:cubicBezTo>
                  <a:cubicBezTo>
                    <a:pt x="363" y="283"/>
                    <a:pt x="365" y="284"/>
                    <a:pt x="365" y="284"/>
                  </a:cubicBezTo>
                  <a:cubicBezTo>
                    <a:pt x="366" y="283"/>
                    <a:pt x="367" y="281"/>
                    <a:pt x="368" y="280"/>
                  </a:cubicBezTo>
                  <a:cubicBezTo>
                    <a:pt x="369" y="279"/>
                    <a:pt x="370" y="278"/>
                    <a:pt x="371" y="278"/>
                  </a:cubicBezTo>
                  <a:cubicBezTo>
                    <a:pt x="372" y="277"/>
                    <a:pt x="375" y="276"/>
                    <a:pt x="377" y="276"/>
                  </a:cubicBezTo>
                  <a:cubicBezTo>
                    <a:pt x="378" y="275"/>
                    <a:pt x="380" y="276"/>
                    <a:pt x="381" y="275"/>
                  </a:cubicBezTo>
                  <a:cubicBezTo>
                    <a:pt x="384" y="275"/>
                    <a:pt x="388" y="272"/>
                    <a:pt x="390" y="271"/>
                  </a:cubicBezTo>
                  <a:cubicBezTo>
                    <a:pt x="393" y="270"/>
                    <a:pt x="397" y="266"/>
                    <a:pt x="400" y="265"/>
                  </a:cubicBezTo>
                  <a:cubicBezTo>
                    <a:pt x="403" y="264"/>
                    <a:pt x="409" y="265"/>
                    <a:pt x="412" y="265"/>
                  </a:cubicBezTo>
                  <a:cubicBezTo>
                    <a:pt x="414" y="264"/>
                    <a:pt x="417" y="264"/>
                    <a:pt x="419" y="263"/>
                  </a:cubicBezTo>
                  <a:cubicBezTo>
                    <a:pt x="420" y="262"/>
                    <a:pt x="421" y="259"/>
                    <a:pt x="422" y="258"/>
                  </a:cubicBezTo>
                  <a:cubicBezTo>
                    <a:pt x="423" y="257"/>
                    <a:pt x="424" y="254"/>
                    <a:pt x="425" y="254"/>
                  </a:cubicBezTo>
                  <a:cubicBezTo>
                    <a:pt x="425" y="253"/>
                    <a:pt x="427" y="250"/>
                    <a:pt x="428" y="250"/>
                  </a:cubicBezTo>
                  <a:cubicBezTo>
                    <a:pt x="428" y="249"/>
                    <a:pt x="430" y="249"/>
                    <a:pt x="430" y="250"/>
                  </a:cubicBezTo>
                  <a:cubicBezTo>
                    <a:pt x="431" y="250"/>
                    <a:pt x="431" y="251"/>
                    <a:pt x="431" y="252"/>
                  </a:cubicBezTo>
                  <a:cubicBezTo>
                    <a:pt x="431" y="253"/>
                    <a:pt x="429" y="254"/>
                    <a:pt x="429" y="255"/>
                  </a:cubicBezTo>
                  <a:cubicBezTo>
                    <a:pt x="429" y="256"/>
                    <a:pt x="429" y="259"/>
                    <a:pt x="430" y="260"/>
                  </a:cubicBezTo>
                  <a:cubicBezTo>
                    <a:pt x="430" y="261"/>
                    <a:pt x="432" y="261"/>
                    <a:pt x="433" y="260"/>
                  </a:cubicBezTo>
                  <a:cubicBezTo>
                    <a:pt x="435" y="260"/>
                    <a:pt x="436" y="257"/>
                    <a:pt x="437" y="256"/>
                  </a:cubicBezTo>
                  <a:cubicBezTo>
                    <a:pt x="439" y="254"/>
                    <a:pt x="444" y="251"/>
                    <a:pt x="446" y="249"/>
                  </a:cubicBezTo>
                  <a:cubicBezTo>
                    <a:pt x="448" y="247"/>
                    <a:pt x="450" y="244"/>
                    <a:pt x="452" y="242"/>
                  </a:cubicBezTo>
                  <a:cubicBezTo>
                    <a:pt x="454" y="241"/>
                    <a:pt x="457" y="237"/>
                    <a:pt x="459" y="236"/>
                  </a:cubicBezTo>
                  <a:cubicBezTo>
                    <a:pt x="460" y="236"/>
                    <a:pt x="462" y="236"/>
                    <a:pt x="463" y="235"/>
                  </a:cubicBezTo>
                  <a:cubicBezTo>
                    <a:pt x="464" y="235"/>
                    <a:pt x="465" y="233"/>
                    <a:pt x="466" y="232"/>
                  </a:cubicBezTo>
                  <a:cubicBezTo>
                    <a:pt x="466" y="231"/>
                    <a:pt x="467" y="229"/>
                    <a:pt x="468" y="228"/>
                  </a:cubicBezTo>
                  <a:cubicBezTo>
                    <a:pt x="469" y="227"/>
                    <a:pt x="472" y="226"/>
                    <a:pt x="474" y="225"/>
                  </a:cubicBezTo>
                  <a:cubicBezTo>
                    <a:pt x="475" y="224"/>
                    <a:pt x="476" y="221"/>
                    <a:pt x="477" y="220"/>
                  </a:cubicBezTo>
                  <a:cubicBezTo>
                    <a:pt x="479" y="219"/>
                    <a:pt x="482" y="219"/>
                    <a:pt x="483" y="218"/>
                  </a:cubicBezTo>
                  <a:cubicBezTo>
                    <a:pt x="484" y="218"/>
                    <a:pt x="486" y="217"/>
                    <a:pt x="486" y="217"/>
                  </a:cubicBezTo>
                  <a:cubicBezTo>
                    <a:pt x="487" y="216"/>
                    <a:pt x="489" y="214"/>
                    <a:pt x="490" y="214"/>
                  </a:cubicBezTo>
                  <a:cubicBezTo>
                    <a:pt x="490" y="214"/>
                    <a:pt x="492" y="214"/>
                    <a:pt x="492" y="215"/>
                  </a:cubicBezTo>
                  <a:cubicBezTo>
                    <a:pt x="493" y="215"/>
                    <a:pt x="493" y="217"/>
                    <a:pt x="494" y="217"/>
                  </a:cubicBezTo>
                  <a:cubicBezTo>
                    <a:pt x="494" y="217"/>
                    <a:pt x="496" y="217"/>
                    <a:pt x="496" y="218"/>
                  </a:cubicBezTo>
                  <a:cubicBezTo>
                    <a:pt x="497" y="218"/>
                    <a:pt x="500" y="217"/>
                    <a:pt x="501" y="217"/>
                  </a:cubicBezTo>
                  <a:cubicBezTo>
                    <a:pt x="502" y="217"/>
                    <a:pt x="504" y="218"/>
                    <a:pt x="506" y="217"/>
                  </a:cubicBezTo>
                  <a:cubicBezTo>
                    <a:pt x="507" y="217"/>
                    <a:pt x="509" y="215"/>
                    <a:pt x="509" y="214"/>
                  </a:cubicBezTo>
                  <a:cubicBezTo>
                    <a:pt x="510" y="213"/>
                    <a:pt x="510" y="210"/>
                    <a:pt x="510" y="209"/>
                  </a:cubicBezTo>
                  <a:cubicBezTo>
                    <a:pt x="509" y="207"/>
                    <a:pt x="508" y="204"/>
                    <a:pt x="507" y="203"/>
                  </a:cubicBezTo>
                  <a:cubicBezTo>
                    <a:pt x="506" y="202"/>
                    <a:pt x="505" y="200"/>
                    <a:pt x="504" y="199"/>
                  </a:cubicBezTo>
                  <a:cubicBezTo>
                    <a:pt x="503" y="198"/>
                    <a:pt x="502" y="195"/>
                    <a:pt x="502" y="194"/>
                  </a:cubicBezTo>
                  <a:cubicBezTo>
                    <a:pt x="502" y="193"/>
                    <a:pt x="501" y="190"/>
                    <a:pt x="502" y="189"/>
                  </a:cubicBezTo>
                  <a:cubicBezTo>
                    <a:pt x="502" y="189"/>
                    <a:pt x="504" y="188"/>
                    <a:pt x="505" y="187"/>
                  </a:cubicBezTo>
                  <a:cubicBezTo>
                    <a:pt x="505" y="187"/>
                    <a:pt x="506" y="185"/>
                    <a:pt x="507" y="186"/>
                  </a:cubicBezTo>
                  <a:cubicBezTo>
                    <a:pt x="508" y="186"/>
                    <a:pt x="508" y="187"/>
                    <a:pt x="508" y="188"/>
                  </a:cubicBezTo>
                  <a:cubicBezTo>
                    <a:pt x="509" y="188"/>
                    <a:pt x="512" y="188"/>
                    <a:pt x="512" y="188"/>
                  </a:cubicBezTo>
                  <a:cubicBezTo>
                    <a:pt x="513" y="187"/>
                    <a:pt x="515" y="186"/>
                    <a:pt x="515" y="185"/>
                  </a:cubicBezTo>
                  <a:cubicBezTo>
                    <a:pt x="515" y="184"/>
                    <a:pt x="514" y="183"/>
                    <a:pt x="514" y="182"/>
                  </a:cubicBezTo>
                  <a:cubicBezTo>
                    <a:pt x="514" y="181"/>
                    <a:pt x="515" y="180"/>
                    <a:pt x="516" y="179"/>
                  </a:cubicBezTo>
                  <a:cubicBezTo>
                    <a:pt x="517" y="179"/>
                    <a:pt x="518" y="180"/>
                    <a:pt x="519" y="180"/>
                  </a:cubicBezTo>
                  <a:cubicBezTo>
                    <a:pt x="519" y="181"/>
                    <a:pt x="520" y="182"/>
                    <a:pt x="521" y="182"/>
                  </a:cubicBezTo>
                  <a:cubicBezTo>
                    <a:pt x="521" y="182"/>
                    <a:pt x="523" y="181"/>
                    <a:pt x="524" y="181"/>
                  </a:cubicBezTo>
                  <a:cubicBezTo>
                    <a:pt x="525" y="181"/>
                    <a:pt x="526" y="182"/>
                    <a:pt x="526" y="182"/>
                  </a:cubicBezTo>
                  <a:cubicBezTo>
                    <a:pt x="528" y="182"/>
                    <a:pt x="530" y="183"/>
                    <a:pt x="531" y="182"/>
                  </a:cubicBezTo>
                  <a:cubicBezTo>
                    <a:pt x="532" y="182"/>
                    <a:pt x="534" y="179"/>
                    <a:pt x="535" y="179"/>
                  </a:cubicBezTo>
                  <a:cubicBezTo>
                    <a:pt x="536" y="178"/>
                    <a:pt x="538" y="178"/>
                    <a:pt x="539" y="177"/>
                  </a:cubicBezTo>
                  <a:cubicBezTo>
                    <a:pt x="541" y="177"/>
                    <a:pt x="544" y="176"/>
                    <a:pt x="545" y="175"/>
                  </a:cubicBezTo>
                  <a:cubicBezTo>
                    <a:pt x="546" y="175"/>
                    <a:pt x="547" y="174"/>
                    <a:pt x="548" y="174"/>
                  </a:cubicBezTo>
                  <a:cubicBezTo>
                    <a:pt x="549" y="173"/>
                    <a:pt x="551" y="174"/>
                    <a:pt x="552" y="174"/>
                  </a:cubicBezTo>
                  <a:cubicBezTo>
                    <a:pt x="554" y="174"/>
                    <a:pt x="556" y="176"/>
                    <a:pt x="557" y="176"/>
                  </a:cubicBezTo>
                  <a:cubicBezTo>
                    <a:pt x="558" y="177"/>
                    <a:pt x="560" y="178"/>
                    <a:pt x="561" y="178"/>
                  </a:cubicBezTo>
                  <a:cubicBezTo>
                    <a:pt x="564" y="179"/>
                    <a:pt x="569" y="183"/>
                    <a:pt x="572" y="184"/>
                  </a:cubicBezTo>
                  <a:cubicBezTo>
                    <a:pt x="574" y="185"/>
                    <a:pt x="579" y="186"/>
                    <a:pt x="582" y="187"/>
                  </a:cubicBezTo>
                  <a:cubicBezTo>
                    <a:pt x="583" y="187"/>
                    <a:pt x="586" y="188"/>
                    <a:pt x="587" y="189"/>
                  </a:cubicBezTo>
                  <a:cubicBezTo>
                    <a:pt x="588" y="189"/>
                    <a:pt x="590" y="190"/>
                    <a:pt x="591" y="190"/>
                  </a:cubicBezTo>
                  <a:cubicBezTo>
                    <a:pt x="593" y="190"/>
                    <a:pt x="596" y="191"/>
                    <a:pt x="598" y="192"/>
                  </a:cubicBezTo>
                  <a:cubicBezTo>
                    <a:pt x="601" y="193"/>
                    <a:pt x="607" y="195"/>
                    <a:pt x="610" y="197"/>
                  </a:cubicBezTo>
                  <a:cubicBezTo>
                    <a:pt x="611" y="198"/>
                    <a:pt x="614" y="200"/>
                    <a:pt x="615" y="201"/>
                  </a:cubicBezTo>
                  <a:cubicBezTo>
                    <a:pt x="615" y="202"/>
                    <a:pt x="616" y="204"/>
                    <a:pt x="617" y="205"/>
                  </a:cubicBezTo>
                  <a:cubicBezTo>
                    <a:pt x="617" y="206"/>
                    <a:pt x="620" y="208"/>
                    <a:pt x="621" y="208"/>
                  </a:cubicBezTo>
                  <a:cubicBezTo>
                    <a:pt x="622" y="209"/>
                    <a:pt x="624" y="211"/>
                    <a:pt x="625" y="212"/>
                  </a:cubicBezTo>
                  <a:cubicBezTo>
                    <a:pt x="625" y="213"/>
                    <a:pt x="624" y="216"/>
                    <a:pt x="625" y="218"/>
                  </a:cubicBezTo>
                  <a:cubicBezTo>
                    <a:pt x="625" y="219"/>
                    <a:pt x="628" y="220"/>
                    <a:pt x="628" y="220"/>
                  </a:cubicBezTo>
                  <a:cubicBezTo>
                    <a:pt x="629" y="221"/>
                    <a:pt x="631" y="223"/>
                    <a:pt x="632" y="224"/>
                  </a:cubicBezTo>
                  <a:cubicBezTo>
                    <a:pt x="633" y="224"/>
                    <a:pt x="634" y="226"/>
                    <a:pt x="634" y="226"/>
                  </a:cubicBezTo>
                  <a:cubicBezTo>
                    <a:pt x="636" y="227"/>
                    <a:pt x="638" y="226"/>
                    <a:pt x="640" y="226"/>
                  </a:cubicBezTo>
                  <a:cubicBezTo>
                    <a:pt x="640" y="227"/>
                    <a:pt x="642" y="228"/>
                    <a:pt x="642" y="229"/>
                  </a:cubicBezTo>
                  <a:cubicBezTo>
                    <a:pt x="643" y="229"/>
                    <a:pt x="645" y="231"/>
                    <a:pt x="646" y="231"/>
                  </a:cubicBezTo>
                  <a:cubicBezTo>
                    <a:pt x="647" y="231"/>
                    <a:pt x="649" y="231"/>
                    <a:pt x="650" y="231"/>
                  </a:cubicBezTo>
                  <a:cubicBezTo>
                    <a:pt x="651" y="231"/>
                    <a:pt x="653" y="231"/>
                    <a:pt x="654" y="232"/>
                  </a:cubicBezTo>
                  <a:cubicBezTo>
                    <a:pt x="654" y="232"/>
                    <a:pt x="654" y="233"/>
                    <a:pt x="654" y="234"/>
                  </a:cubicBezTo>
                  <a:cubicBezTo>
                    <a:pt x="655" y="236"/>
                    <a:pt x="657" y="239"/>
                    <a:pt x="658" y="241"/>
                  </a:cubicBezTo>
                  <a:cubicBezTo>
                    <a:pt x="658" y="242"/>
                    <a:pt x="658" y="246"/>
                    <a:pt x="658" y="247"/>
                  </a:cubicBezTo>
                  <a:cubicBezTo>
                    <a:pt x="659" y="249"/>
                    <a:pt x="660" y="252"/>
                    <a:pt x="660" y="253"/>
                  </a:cubicBezTo>
                  <a:cubicBezTo>
                    <a:pt x="661" y="255"/>
                    <a:pt x="661" y="257"/>
                    <a:pt x="662" y="258"/>
                  </a:cubicBezTo>
                  <a:cubicBezTo>
                    <a:pt x="663" y="259"/>
                    <a:pt x="667" y="259"/>
                    <a:pt x="668" y="259"/>
                  </a:cubicBezTo>
                  <a:cubicBezTo>
                    <a:pt x="669" y="260"/>
                    <a:pt x="669" y="262"/>
                    <a:pt x="670" y="262"/>
                  </a:cubicBezTo>
                  <a:cubicBezTo>
                    <a:pt x="671" y="263"/>
                    <a:pt x="675" y="262"/>
                    <a:pt x="676" y="263"/>
                  </a:cubicBezTo>
                  <a:cubicBezTo>
                    <a:pt x="677" y="264"/>
                    <a:pt x="678" y="266"/>
                    <a:pt x="678" y="266"/>
                  </a:cubicBezTo>
                  <a:cubicBezTo>
                    <a:pt x="679" y="267"/>
                    <a:pt x="680" y="268"/>
                    <a:pt x="681" y="268"/>
                  </a:cubicBezTo>
                  <a:cubicBezTo>
                    <a:pt x="682" y="268"/>
                    <a:pt x="684" y="267"/>
                    <a:pt x="686" y="267"/>
                  </a:cubicBezTo>
                  <a:cubicBezTo>
                    <a:pt x="687" y="267"/>
                    <a:pt x="689" y="268"/>
                    <a:pt x="690" y="268"/>
                  </a:cubicBezTo>
                  <a:cubicBezTo>
                    <a:pt x="691" y="269"/>
                    <a:pt x="693" y="271"/>
                    <a:pt x="694" y="272"/>
                  </a:cubicBezTo>
                  <a:cubicBezTo>
                    <a:pt x="695" y="273"/>
                    <a:pt x="695" y="276"/>
                    <a:pt x="696" y="277"/>
                  </a:cubicBezTo>
                  <a:cubicBezTo>
                    <a:pt x="697" y="278"/>
                    <a:pt x="700" y="279"/>
                    <a:pt x="700" y="280"/>
                  </a:cubicBezTo>
                  <a:cubicBezTo>
                    <a:pt x="701" y="281"/>
                    <a:pt x="700" y="283"/>
                    <a:pt x="701" y="285"/>
                  </a:cubicBezTo>
                  <a:cubicBezTo>
                    <a:pt x="701" y="286"/>
                    <a:pt x="702" y="288"/>
                    <a:pt x="703" y="289"/>
                  </a:cubicBezTo>
                  <a:cubicBezTo>
                    <a:pt x="703" y="290"/>
                    <a:pt x="705" y="290"/>
                    <a:pt x="706" y="290"/>
                  </a:cubicBezTo>
                  <a:cubicBezTo>
                    <a:pt x="707" y="290"/>
                    <a:pt x="708" y="291"/>
                    <a:pt x="709" y="291"/>
                  </a:cubicBezTo>
                  <a:cubicBezTo>
                    <a:pt x="711" y="292"/>
                    <a:pt x="713" y="291"/>
                    <a:pt x="714" y="292"/>
                  </a:cubicBezTo>
                  <a:cubicBezTo>
                    <a:pt x="715" y="292"/>
                    <a:pt x="717" y="292"/>
                    <a:pt x="718" y="293"/>
                  </a:cubicBezTo>
                  <a:cubicBezTo>
                    <a:pt x="718" y="294"/>
                    <a:pt x="718" y="296"/>
                    <a:pt x="718" y="297"/>
                  </a:cubicBezTo>
                  <a:cubicBezTo>
                    <a:pt x="718" y="298"/>
                    <a:pt x="717" y="299"/>
                    <a:pt x="717" y="300"/>
                  </a:cubicBezTo>
                  <a:cubicBezTo>
                    <a:pt x="717" y="300"/>
                    <a:pt x="717" y="302"/>
                    <a:pt x="718" y="302"/>
                  </a:cubicBezTo>
                  <a:cubicBezTo>
                    <a:pt x="719" y="304"/>
                    <a:pt x="722" y="304"/>
                    <a:pt x="722" y="305"/>
                  </a:cubicBezTo>
                  <a:cubicBezTo>
                    <a:pt x="723" y="306"/>
                    <a:pt x="723" y="307"/>
                    <a:pt x="723" y="308"/>
                  </a:cubicBezTo>
                  <a:cubicBezTo>
                    <a:pt x="723" y="309"/>
                    <a:pt x="721" y="311"/>
                    <a:pt x="722" y="312"/>
                  </a:cubicBezTo>
                  <a:cubicBezTo>
                    <a:pt x="722" y="312"/>
                    <a:pt x="724" y="312"/>
                    <a:pt x="724" y="312"/>
                  </a:cubicBezTo>
                  <a:cubicBezTo>
                    <a:pt x="726" y="313"/>
                    <a:pt x="728" y="315"/>
                    <a:pt x="729" y="315"/>
                  </a:cubicBezTo>
                  <a:cubicBezTo>
                    <a:pt x="730" y="314"/>
                    <a:pt x="731" y="311"/>
                    <a:pt x="731" y="310"/>
                  </a:cubicBezTo>
                  <a:cubicBezTo>
                    <a:pt x="731" y="309"/>
                    <a:pt x="731" y="307"/>
                    <a:pt x="731" y="306"/>
                  </a:cubicBezTo>
                  <a:cubicBezTo>
                    <a:pt x="732" y="305"/>
                    <a:pt x="733" y="304"/>
                    <a:pt x="733" y="304"/>
                  </a:cubicBezTo>
                  <a:cubicBezTo>
                    <a:pt x="735" y="304"/>
                    <a:pt x="738" y="305"/>
                    <a:pt x="740" y="305"/>
                  </a:cubicBezTo>
                  <a:cubicBezTo>
                    <a:pt x="741" y="305"/>
                    <a:pt x="743" y="303"/>
                    <a:pt x="744" y="304"/>
                  </a:cubicBezTo>
                  <a:cubicBezTo>
                    <a:pt x="745" y="304"/>
                    <a:pt x="747" y="305"/>
                    <a:pt x="748" y="305"/>
                  </a:cubicBezTo>
                  <a:cubicBezTo>
                    <a:pt x="750" y="305"/>
                    <a:pt x="752" y="303"/>
                    <a:pt x="753" y="303"/>
                  </a:cubicBezTo>
                  <a:cubicBezTo>
                    <a:pt x="755" y="303"/>
                    <a:pt x="757" y="303"/>
                    <a:pt x="759" y="303"/>
                  </a:cubicBezTo>
                  <a:cubicBezTo>
                    <a:pt x="759" y="303"/>
                    <a:pt x="760" y="305"/>
                    <a:pt x="761" y="305"/>
                  </a:cubicBezTo>
                  <a:cubicBezTo>
                    <a:pt x="761" y="306"/>
                    <a:pt x="762" y="306"/>
                    <a:pt x="763" y="307"/>
                  </a:cubicBezTo>
                  <a:cubicBezTo>
                    <a:pt x="763" y="308"/>
                    <a:pt x="763" y="310"/>
                    <a:pt x="762" y="311"/>
                  </a:cubicBezTo>
                  <a:cubicBezTo>
                    <a:pt x="762" y="312"/>
                    <a:pt x="761" y="313"/>
                    <a:pt x="761" y="313"/>
                  </a:cubicBezTo>
                  <a:cubicBezTo>
                    <a:pt x="761" y="314"/>
                    <a:pt x="761" y="317"/>
                    <a:pt x="762" y="317"/>
                  </a:cubicBezTo>
                  <a:cubicBezTo>
                    <a:pt x="763" y="318"/>
                    <a:pt x="766" y="316"/>
                    <a:pt x="767" y="317"/>
                  </a:cubicBezTo>
                  <a:cubicBezTo>
                    <a:pt x="767" y="317"/>
                    <a:pt x="768" y="318"/>
                    <a:pt x="768" y="318"/>
                  </a:cubicBezTo>
                  <a:cubicBezTo>
                    <a:pt x="769" y="319"/>
                    <a:pt x="771" y="318"/>
                    <a:pt x="771" y="319"/>
                  </a:cubicBezTo>
                  <a:cubicBezTo>
                    <a:pt x="772" y="320"/>
                    <a:pt x="773" y="322"/>
                    <a:pt x="773" y="323"/>
                  </a:cubicBezTo>
                  <a:cubicBezTo>
                    <a:pt x="773" y="323"/>
                    <a:pt x="773" y="325"/>
                    <a:pt x="774" y="326"/>
                  </a:cubicBezTo>
                  <a:cubicBezTo>
                    <a:pt x="774" y="327"/>
                    <a:pt x="776" y="328"/>
                    <a:pt x="777" y="329"/>
                  </a:cubicBezTo>
                  <a:cubicBezTo>
                    <a:pt x="777" y="330"/>
                    <a:pt x="777" y="331"/>
                    <a:pt x="777" y="332"/>
                  </a:cubicBezTo>
                  <a:cubicBezTo>
                    <a:pt x="777" y="333"/>
                    <a:pt x="779" y="334"/>
                    <a:pt x="780" y="335"/>
                  </a:cubicBezTo>
                  <a:cubicBezTo>
                    <a:pt x="781" y="335"/>
                    <a:pt x="783" y="337"/>
                    <a:pt x="784" y="338"/>
                  </a:cubicBezTo>
                  <a:cubicBezTo>
                    <a:pt x="785" y="338"/>
                    <a:pt x="785" y="341"/>
                    <a:pt x="785" y="341"/>
                  </a:cubicBezTo>
                  <a:cubicBezTo>
                    <a:pt x="786" y="342"/>
                    <a:pt x="788" y="342"/>
                    <a:pt x="789" y="342"/>
                  </a:cubicBezTo>
                  <a:cubicBezTo>
                    <a:pt x="791" y="343"/>
                    <a:pt x="793" y="342"/>
                    <a:pt x="794" y="343"/>
                  </a:cubicBezTo>
                  <a:cubicBezTo>
                    <a:pt x="795" y="343"/>
                    <a:pt x="796" y="345"/>
                    <a:pt x="796" y="346"/>
                  </a:cubicBezTo>
                  <a:cubicBezTo>
                    <a:pt x="797" y="347"/>
                    <a:pt x="797" y="349"/>
                    <a:pt x="797" y="350"/>
                  </a:cubicBezTo>
                  <a:cubicBezTo>
                    <a:pt x="797" y="351"/>
                    <a:pt x="795" y="353"/>
                    <a:pt x="795" y="354"/>
                  </a:cubicBezTo>
                  <a:cubicBezTo>
                    <a:pt x="794" y="354"/>
                    <a:pt x="794" y="356"/>
                    <a:pt x="795" y="357"/>
                  </a:cubicBezTo>
                  <a:cubicBezTo>
                    <a:pt x="795" y="358"/>
                    <a:pt x="798" y="360"/>
                    <a:pt x="798" y="361"/>
                  </a:cubicBezTo>
                  <a:cubicBezTo>
                    <a:pt x="798" y="363"/>
                    <a:pt x="797" y="366"/>
                    <a:pt x="797" y="368"/>
                  </a:cubicBezTo>
                  <a:cubicBezTo>
                    <a:pt x="797" y="369"/>
                    <a:pt x="796" y="370"/>
                    <a:pt x="796" y="371"/>
                  </a:cubicBezTo>
                  <a:cubicBezTo>
                    <a:pt x="796" y="371"/>
                    <a:pt x="797" y="372"/>
                    <a:pt x="797" y="373"/>
                  </a:cubicBezTo>
                  <a:cubicBezTo>
                    <a:pt x="797" y="374"/>
                    <a:pt x="799" y="377"/>
                    <a:pt x="799" y="379"/>
                  </a:cubicBezTo>
                  <a:cubicBezTo>
                    <a:pt x="800" y="381"/>
                    <a:pt x="800" y="385"/>
                    <a:pt x="800" y="387"/>
                  </a:cubicBezTo>
                  <a:cubicBezTo>
                    <a:pt x="800" y="389"/>
                    <a:pt x="801" y="393"/>
                    <a:pt x="801" y="395"/>
                  </a:cubicBezTo>
                  <a:cubicBezTo>
                    <a:pt x="802" y="397"/>
                    <a:pt x="804" y="400"/>
                    <a:pt x="803" y="402"/>
                  </a:cubicBezTo>
                  <a:cubicBezTo>
                    <a:pt x="803" y="403"/>
                    <a:pt x="802" y="405"/>
                    <a:pt x="802" y="406"/>
                  </a:cubicBezTo>
                  <a:cubicBezTo>
                    <a:pt x="802" y="407"/>
                    <a:pt x="803" y="409"/>
                    <a:pt x="803" y="410"/>
                  </a:cubicBezTo>
                  <a:cubicBezTo>
                    <a:pt x="803" y="413"/>
                    <a:pt x="803" y="418"/>
                    <a:pt x="803" y="420"/>
                  </a:cubicBezTo>
                  <a:cubicBezTo>
                    <a:pt x="803" y="421"/>
                    <a:pt x="801" y="424"/>
                    <a:pt x="801" y="425"/>
                  </a:cubicBezTo>
                  <a:cubicBezTo>
                    <a:pt x="801" y="426"/>
                    <a:pt x="800" y="429"/>
                    <a:pt x="800" y="430"/>
                  </a:cubicBezTo>
                  <a:cubicBezTo>
                    <a:pt x="800" y="431"/>
                    <a:pt x="801" y="435"/>
                    <a:pt x="801" y="436"/>
                  </a:cubicBezTo>
                  <a:cubicBezTo>
                    <a:pt x="801" y="438"/>
                    <a:pt x="798" y="440"/>
                    <a:pt x="798" y="441"/>
                  </a:cubicBezTo>
                  <a:cubicBezTo>
                    <a:pt x="798" y="443"/>
                    <a:pt x="800" y="447"/>
                    <a:pt x="800" y="448"/>
                  </a:cubicBezTo>
                  <a:cubicBezTo>
                    <a:pt x="800" y="450"/>
                    <a:pt x="798" y="452"/>
                    <a:pt x="797" y="453"/>
                  </a:cubicBezTo>
                  <a:cubicBezTo>
                    <a:pt x="797" y="454"/>
                    <a:pt x="796" y="457"/>
                    <a:pt x="796" y="458"/>
                  </a:cubicBezTo>
                  <a:cubicBezTo>
                    <a:pt x="797" y="459"/>
                    <a:pt x="798" y="460"/>
                    <a:pt x="798" y="461"/>
                  </a:cubicBezTo>
                  <a:cubicBezTo>
                    <a:pt x="798" y="462"/>
                    <a:pt x="796" y="464"/>
                    <a:pt x="795" y="465"/>
                  </a:cubicBezTo>
                  <a:cubicBezTo>
                    <a:pt x="794" y="466"/>
                    <a:pt x="793" y="467"/>
                    <a:pt x="792" y="468"/>
                  </a:cubicBezTo>
                  <a:cubicBezTo>
                    <a:pt x="792" y="469"/>
                    <a:pt x="792" y="471"/>
                    <a:pt x="792" y="472"/>
                  </a:cubicBezTo>
                  <a:cubicBezTo>
                    <a:pt x="793" y="473"/>
                    <a:pt x="796" y="474"/>
                    <a:pt x="796" y="475"/>
                  </a:cubicBezTo>
                  <a:cubicBezTo>
                    <a:pt x="797" y="477"/>
                    <a:pt x="798" y="481"/>
                    <a:pt x="798" y="483"/>
                  </a:cubicBezTo>
                  <a:cubicBezTo>
                    <a:pt x="799" y="484"/>
                    <a:pt x="799" y="487"/>
                    <a:pt x="799" y="489"/>
                  </a:cubicBezTo>
                  <a:cubicBezTo>
                    <a:pt x="800" y="491"/>
                    <a:pt x="800" y="496"/>
                    <a:pt x="800" y="498"/>
                  </a:cubicBezTo>
                  <a:cubicBezTo>
                    <a:pt x="800" y="500"/>
                    <a:pt x="800" y="504"/>
                    <a:pt x="799" y="506"/>
                  </a:cubicBezTo>
                  <a:cubicBezTo>
                    <a:pt x="799" y="507"/>
                    <a:pt x="799" y="510"/>
                    <a:pt x="798" y="511"/>
                  </a:cubicBezTo>
                  <a:cubicBezTo>
                    <a:pt x="798" y="513"/>
                    <a:pt x="797" y="517"/>
                    <a:pt x="796" y="516"/>
                  </a:cubicBezTo>
                  <a:cubicBezTo>
                    <a:pt x="795" y="516"/>
                    <a:pt x="796" y="513"/>
                    <a:pt x="796" y="512"/>
                  </a:cubicBezTo>
                  <a:cubicBezTo>
                    <a:pt x="796" y="511"/>
                    <a:pt x="796" y="508"/>
                    <a:pt x="796" y="507"/>
                  </a:cubicBezTo>
                  <a:cubicBezTo>
                    <a:pt x="796" y="505"/>
                    <a:pt x="797" y="501"/>
                    <a:pt x="797" y="498"/>
                  </a:cubicBezTo>
                  <a:cubicBezTo>
                    <a:pt x="796" y="497"/>
                    <a:pt x="795" y="493"/>
                    <a:pt x="795" y="492"/>
                  </a:cubicBezTo>
                  <a:cubicBezTo>
                    <a:pt x="794" y="490"/>
                    <a:pt x="793" y="487"/>
                    <a:pt x="792" y="487"/>
                  </a:cubicBezTo>
                  <a:cubicBezTo>
                    <a:pt x="791" y="487"/>
                    <a:pt x="790" y="487"/>
                    <a:pt x="790" y="488"/>
                  </a:cubicBezTo>
                  <a:cubicBezTo>
                    <a:pt x="789" y="489"/>
                    <a:pt x="791" y="491"/>
                    <a:pt x="791" y="492"/>
                  </a:cubicBezTo>
                  <a:cubicBezTo>
                    <a:pt x="792" y="494"/>
                    <a:pt x="793" y="496"/>
                    <a:pt x="793" y="497"/>
                  </a:cubicBezTo>
                  <a:cubicBezTo>
                    <a:pt x="793" y="499"/>
                    <a:pt x="793" y="502"/>
                    <a:pt x="792" y="504"/>
                  </a:cubicBezTo>
                  <a:cubicBezTo>
                    <a:pt x="792" y="506"/>
                    <a:pt x="792" y="509"/>
                    <a:pt x="792" y="511"/>
                  </a:cubicBezTo>
                  <a:cubicBezTo>
                    <a:pt x="792" y="512"/>
                    <a:pt x="792" y="515"/>
                    <a:pt x="792" y="517"/>
                  </a:cubicBezTo>
                  <a:cubicBezTo>
                    <a:pt x="793" y="518"/>
                    <a:pt x="794" y="522"/>
                    <a:pt x="795" y="523"/>
                  </a:cubicBezTo>
                  <a:cubicBezTo>
                    <a:pt x="795" y="525"/>
                    <a:pt x="797" y="528"/>
                    <a:pt x="798" y="530"/>
                  </a:cubicBezTo>
                  <a:cubicBezTo>
                    <a:pt x="799" y="530"/>
                    <a:pt x="801" y="531"/>
                    <a:pt x="801" y="532"/>
                  </a:cubicBezTo>
                  <a:cubicBezTo>
                    <a:pt x="803" y="533"/>
                    <a:pt x="808" y="536"/>
                    <a:pt x="810" y="538"/>
                  </a:cubicBezTo>
                  <a:cubicBezTo>
                    <a:pt x="811" y="539"/>
                    <a:pt x="813" y="543"/>
                    <a:pt x="814" y="544"/>
                  </a:cubicBezTo>
                  <a:cubicBezTo>
                    <a:pt x="815" y="545"/>
                    <a:pt x="816" y="547"/>
                    <a:pt x="816" y="548"/>
                  </a:cubicBezTo>
                  <a:cubicBezTo>
                    <a:pt x="817" y="549"/>
                    <a:pt x="817" y="553"/>
                    <a:pt x="817" y="555"/>
                  </a:cubicBezTo>
                  <a:cubicBezTo>
                    <a:pt x="817" y="556"/>
                    <a:pt x="817" y="560"/>
                    <a:pt x="818" y="561"/>
                  </a:cubicBezTo>
                  <a:cubicBezTo>
                    <a:pt x="818" y="562"/>
                    <a:pt x="819" y="565"/>
                    <a:pt x="820" y="565"/>
                  </a:cubicBezTo>
                  <a:cubicBezTo>
                    <a:pt x="821" y="565"/>
                    <a:pt x="823" y="564"/>
                    <a:pt x="824" y="564"/>
                  </a:cubicBezTo>
                  <a:cubicBezTo>
                    <a:pt x="824" y="563"/>
                    <a:pt x="825" y="560"/>
                    <a:pt x="825" y="559"/>
                  </a:cubicBezTo>
                  <a:cubicBezTo>
                    <a:pt x="825" y="558"/>
                    <a:pt x="824" y="557"/>
                    <a:pt x="824" y="556"/>
                  </a:cubicBezTo>
                  <a:cubicBezTo>
                    <a:pt x="823" y="555"/>
                    <a:pt x="821" y="553"/>
                    <a:pt x="821" y="551"/>
                  </a:cubicBezTo>
                  <a:cubicBezTo>
                    <a:pt x="821" y="551"/>
                    <a:pt x="822" y="550"/>
                    <a:pt x="822" y="549"/>
                  </a:cubicBezTo>
                  <a:cubicBezTo>
                    <a:pt x="823" y="548"/>
                    <a:pt x="826" y="548"/>
                    <a:pt x="828" y="548"/>
                  </a:cubicBezTo>
                  <a:cubicBezTo>
                    <a:pt x="829" y="547"/>
                    <a:pt x="832" y="547"/>
                    <a:pt x="833" y="546"/>
                  </a:cubicBezTo>
                  <a:cubicBezTo>
                    <a:pt x="834" y="545"/>
                    <a:pt x="834" y="542"/>
                    <a:pt x="834" y="541"/>
                  </a:cubicBezTo>
                  <a:cubicBezTo>
                    <a:pt x="834" y="540"/>
                    <a:pt x="832" y="538"/>
                    <a:pt x="832" y="537"/>
                  </a:cubicBezTo>
                  <a:cubicBezTo>
                    <a:pt x="832" y="536"/>
                    <a:pt x="832" y="533"/>
                    <a:pt x="832" y="532"/>
                  </a:cubicBezTo>
                  <a:cubicBezTo>
                    <a:pt x="833" y="530"/>
                    <a:pt x="836" y="529"/>
                    <a:pt x="836" y="528"/>
                  </a:cubicBezTo>
                  <a:cubicBezTo>
                    <a:pt x="837" y="526"/>
                    <a:pt x="836" y="523"/>
                    <a:pt x="836" y="522"/>
                  </a:cubicBezTo>
                  <a:cubicBezTo>
                    <a:pt x="836" y="521"/>
                    <a:pt x="834" y="520"/>
                    <a:pt x="835" y="519"/>
                  </a:cubicBezTo>
                  <a:cubicBezTo>
                    <a:pt x="835" y="518"/>
                    <a:pt x="838" y="518"/>
                    <a:pt x="839" y="517"/>
                  </a:cubicBezTo>
                  <a:cubicBezTo>
                    <a:pt x="839" y="516"/>
                    <a:pt x="838" y="515"/>
                    <a:pt x="837" y="514"/>
                  </a:cubicBezTo>
                  <a:cubicBezTo>
                    <a:pt x="837" y="514"/>
                    <a:pt x="836" y="513"/>
                    <a:pt x="835" y="513"/>
                  </a:cubicBezTo>
                  <a:cubicBezTo>
                    <a:pt x="834" y="514"/>
                    <a:pt x="833" y="515"/>
                    <a:pt x="832" y="515"/>
                  </a:cubicBezTo>
                  <a:cubicBezTo>
                    <a:pt x="831" y="516"/>
                    <a:pt x="829" y="515"/>
                    <a:pt x="829" y="514"/>
                  </a:cubicBezTo>
                  <a:cubicBezTo>
                    <a:pt x="828" y="513"/>
                    <a:pt x="828" y="511"/>
                    <a:pt x="827" y="511"/>
                  </a:cubicBezTo>
                  <a:cubicBezTo>
                    <a:pt x="826" y="510"/>
                    <a:pt x="823" y="510"/>
                    <a:pt x="822" y="511"/>
                  </a:cubicBezTo>
                  <a:cubicBezTo>
                    <a:pt x="821" y="511"/>
                    <a:pt x="819" y="512"/>
                    <a:pt x="818" y="512"/>
                  </a:cubicBezTo>
                  <a:cubicBezTo>
                    <a:pt x="817" y="512"/>
                    <a:pt x="815" y="511"/>
                    <a:pt x="814" y="511"/>
                  </a:cubicBezTo>
                  <a:cubicBezTo>
                    <a:pt x="813" y="509"/>
                    <a:pt x="811" y="506"/>
                    <a:pt x="812" y="505"/>
                  </a:cubicBezTo>
                  <a:cubicBezTo>
                    <a:pt x="812" y="504"/>
                    <a:pt x="815" y="504"/>
                    <a:pt x="816" y="503"/>
                  </a:cubicBezTo>
                  <a:cubicBezTo>
                    <a:pt x="818" y="503"/>
                    <a:pt x="820" y="504"/>
                    <a:pt x="822" y="504"/>
                  </a:cubicBezTo>
                  <a:cubicBezTo>
                    <a:pt x="823" y="503"/>
                    <a:pt x="825" y="502"/>
                    <a:pt x="826" y="501"/>
                  </a:cubicBezTo>
                  <a:cubicBezTo>
                    <a:pt x="828" y="501"/>
                    <a:pt x="832" y="500"/>
                    <a:pt x="833" y="499"/>
                  </a:cubicBezTo>
                  <a:cubicBezTo>
                    <a:pt x="835" y="499"/>
                    <a:pt x="837" y="499"/>
                    <a:pt x="838" y="500"/>
                  </a:cubicBezTo>
                  <a:cubicBezTo>
                    <a:pt x="839" y="500"/>
                    <a:pt x="841" y="502"/>
                    <a:pt x="842" y="503"/>
                  </a:cubicBezTo>
                  <a:cubicBezTo>
                    <a:pt x="842" y="504"/>
                    <a:pt x="843" y="505"/>
                    <a:pt x="843" y="506"/>
                  </a:cubicBezTo>
                  <a:cubicBezTo>
                    <a:pt x="843" y="507"/>
                    <a:pt x="842" y="508"/>
                    <a:pt x="842" y="509"/>
                  </a:cubicBezTo>
                  <a:cubicBezTo>
                    <a:pt x="842" y="510"/>
                    <a:pt x="844" y="512"/>
                    <a:pt x="844" y="513"/>
                  </a:cubicBezTo>
                  <a:cubicBezTo>
                    <a:pt x="844" y="514"/>
                    <a:pt x="843" y="515"/>
                    <a:pt x="843" y="516"/>
                  </a:cubicBezTo>
                  <a:cubicBezTo>
                    <a:pt x="843" y="517"/>
                    <a:pt x="844" y="519"/>
                    <a:pt x="845" y="520"/>
                  </a:cubicBezTo>
                  <a:cubicBezTo>
                    <a:pt x="845" y="520"/>
                    <a:pt x="847" y="522"/>
                    <a:pt x="848" y="522"/>
                  </a:cubicBezTo>
                  <a:cubicBezTo>
                    <a:pt x="849" y="522"/>
                    <a:pt x="851" y="522"/>
                    <a:pt x="852" y="521"/>
                  </a:cubicBezTo>
                  <a:cubicBezTo>
                    <a:pt x="853" y="521"/>
                    <a:pt x="855" y="518"/>
                    <a:pt x="855" y="517"/>
                  </a:cubicBezTo>
                  <a:cubicBezTo>
                    <a:pt x="855" y="516"/>
                    <a:pt x="853" y="514"/>
                    <a:pt x="852" y="513"/>
                  </a:cubicBezTo>
                  <a:cubicBezTo>
                    <a:pt x="851" y="512"/>
                    <a:pt x="849" y="511"/>
                    <a:pt x="849" y="510"/>
                  </a:cubicBezTo>
                  <a:cubicBezTo>
                    <a:pt x="848" y="509"/>
                    <a:pt x="848" y="507"/>
                    <a:pt x="848" y="506"/>
                  </a:cubicBezTo>
                  <a:cubicBezTo>
                    <a:pt x="849" y="506"/>
                    <a:pt x="850" y="504"/>
                    <a:pt x="851" y="504"/>
                  </a:cubicBezTo>
                  <a:cubicBezTo>
                    <a:pt x="852" y="504"/>
                    <a:pt x="852" y="505"/>
                    <a:pt x="853" y="505"/>
                  </a:cubicBezTo>
                  <a:cubicBezTo>
                    <a:pt x="854" y="506"/>
                    <a:pt x="856" y="507"/>
                    <a:pt x="857" y="507"/>
                  </a:cubicBezTo>
                  <a:cubicBezTo>
                    <a:pt x="858" y="507"/>
                    <a:pt x="860" y="507"/>
                    <a:pt x="861" y="507"/>
                  </a:cubicBezTo>
                  <a:cubicBezTo>
                    <a:pt x="862" y="507"/>
                    <a:pt x="863" y="508"/>
                    <a:pt x="864" y="509"/>
                  </a:cubicBezTo>
                  <a:cubicBezTo>
                    <a:pt x="864" y="510"/>
                    <a:pt x="863" y="513"/>
                    <a:pt x="863" y="514"/>
                  </a:cubicBezTo>
                  <a:cubicBezTo>
                    <a:pt x="863" y="514"/>
                    <a:pt x="864" y="516"/>
                    <a:pt x="865" y="516"/>
                  </a:cubicBezTo>
                  <a:cubicBezTo>
                    <a:pt x="865" y="517"/>
                    <a:pt x="865" y="519"/>
                    <a:pt x="865" y="520"/>
                  </a:cubicBezTo>
                  <a:cubicBezTo>
                    <a:pt x="864" y="521"/>
                    <a:pt x="864" y="522"/>
                    <a:pt x="864" y="522"/>
                  </a:cubicBezTo>
                  <a:cubicBezTo>
                    <a:pt x="863" y="523"/>
                    <a:pt x="863" y="525"/>
                    <a:pt x="862" y="526"/>
                  </a:cubicBezTo>
                  <a:cubicBezTo>
                    <a:pt x="862" y="527"/>
                    <a:pt x="861" y="528"/>
                    <a:pt x="861" y="529"/>
                  </a:cubicBezTo>
                  <a:cubicBezTo>
                    <a:pt x="861" y="530"/>
                    <a:pt x="860" y="531"/>
                    <a:pt x="860" y="532"/>
                  </a:cubicBezTo>
                  <a:cubicBezTo>
                    <a:pt x="859" y="532"/>
                    <a:pt x="857" y="533"/>
                    <a:pt x="857" y="534"/>
                  </a:cubicBezTo>
                  <a:cubicBezTo>
                    <a:pt x="856" y="535"/>
                    <a:pt x="857" y="537"/>
                    <a:pt x="856" y="539"/>
                  </a:cubicBezTo>
                  <a:cubicBezTo>
                    <a:pt x="856" y="539"/>
                    <a:pt x="854" y="540"/>
                    <a:pt x="853" y="540"/>
                  </a:cubicBezTo>
                  <a:cubicBezTo>
                    <a:pt x="852" y="541"/>
                    <a:pt x="850" y="544"/>
                    <a:pt x="850" y="545"/>
                  </a:cubicBezTo>
                  <a:cubicBezTo>
                    <a:pt x="849" y="546"/>
                    <a:pt x="849" y="549"/>
                    <a:pt x="849" y="550"/>
                  </a:cubicBezTo>
                  <a:cubicBezTo>
                    <a:pt x="849" y="551"/>
                    <a:pt x="848" y="553"/>
                    <a:pt x="848" y="554"/>
                  </a:cubicBezTo>
                  <a:cubicBezTo>
                    <a:pt x="847" y="556"/>
                    <a:pt x="846" y="558"/>
                    <a:pt x="846" y="560"/>
                  </a:cubicBezTo>
                  <a:cubicBezTo>
                    <a:pt x="845" y="561"/>
                    <a:pt x="844" y="562"/>
                    <a:pt x="843" y="563"/>
                  </a:cubicBezTo>
                  <a:cubicBezTo>
                    <a:pt x="842" y="564"/>
                    <a:pt x="840" y="565"/>
                    <a:pt x="840" y="565"/>
                  </a:cubicBezTo>
                  <a:cubicBezTo>
                    <a:pt x="839" y="566"/>
                    <a:pt x="839" y="568"/>
                    <a:pt x="838" y="569"/>
                  </a:cubicBezTo>
                  <a:cubicBezTo>
                    <a:pt x="838" y="571"/>
                    <a:pt x="837" y="573"/>
                    <a:pt x="836" y="574"/>
                  </a:cubicBezTo>
                  <a:cubicBezTo>
                    <a:pt x="836" y="575"/>
                    <a:pt x="835" y="577"/>
                    <a:pt x="834" y="578"/>
                  </a:cubicBezTo>
                  <a:cubicBezTo>
                    <a:pt x="833" y="579"/>
                    <a:pt x="832" y="580"/>
                    <a:pt x="832" y="581"/>
                  </a:cubicBezTo>
                  <a:cubicBezTo>
                    <a:pt x="831" y="581"/>
                    <a:pt x="830" y="582"/>
                    <a:pt x="829" y="582"/>
                  </a:cubicBezTo>
                  <a:cubicBezTo>
                    <a:pt x="829" y="583"/>
                    <a:pt x="828" y="582"/>
                    <a:pt x="828" y="582"/>
                  </a:cubicBezTo>
                  <a:cubicBezTo>
                    <a:pt x="827" y="583"/>
                    <a:pt x="828" y="586"/>
                    <a:pt x="829" y="587"/>
                  </a:cubicBezTo>
                  <a:cubicBezTo>
                    <a:pt x="829" y="588"/>
                    <a:pt x="831" y="592"/>
                    <a:pt x="832" y="593"/>
                  </a:cubicBezTo>
                  <a:cubicBezTo>
                    <a:pt x="833" y="594"/>
                    <a:pt x="835" y="596"/>
                    <a:pt x="836" y="596"/>
                  </a:cubicBezTo>
                  <a:cubicBezTo>
                    <a:pt x="838" y="597"/>
                    <a:pt x="842" y="598"/>
                    <a:pt x="843" y="600"/>
                  </a:cubicBezTo>
                  <a:cubicBezTo>
                    <a:pt x="844" y="600"/>
                    <a:pt x="845" y="603"/>
                    <a:pt x="846" y="604"/>
                  </a:cubicBezTo>
                  <a:cubicBezTo>
                    <a:pt x="847" y="605"/>
                    <a:pt x="849" y="606"/>
                    <a:pt x="850" y="607"/>
                  </a:cubicBezTo>
                  <a:cubicBezTo>
                    <a:pt x="851" y="608"/>
                    <a:pt x="854" y="609"/>
                    <a:pt x="855" y="611"/>
                  </a:cubicBezTo>
                  <a:cubicBezTo>
                    <a:pt x="855" y="611"/>
                    <a:pt x="854" y="614"/>
                    <a:pt x="855" y="614"/>
                  </a:cubicBezTo>
                  <a:cubicBezTo>
                    <a:pt x="855" y="615"/>
                    <a:pt x="858" y="616"/>
                    <a:pt x="858" y="617"/>
                  </a:cubicBezTo>
                  <a:cubicBezTo>
                    <a:pt x="860" y="618"/>
                    <a:pt x="863" y="621"/>
                    <a:pt x="864" y="622"/>
                  </a:cubicBezTo>
                  <a:cubicBezTo>
                    <a:pt x="866" y="624"/>
                    <a:pt x="869" y="628"/>
                    <a:pt x="871" y="630"/>
                  </a:cubicBezTo>
                  <a:cubicBezTo>
                    <a:pt x="873" y="633"/>
                    <a:pt x="876" y="639"/>
                    <a:pt x="877" y="641"/>
                  </a:cubicBezTo>
                  <a:cubicBezTo>
                    <a:pt x="879" y="644"/>
                    <a:pt x="881" y="649"/>
                    <a:pt x="883" y="652"/>
                  </a:cubicBezTo>
                  <a:cubicBezTo>
                    <a:pt x="885" y="653"/>
                    <a:pt x="888" y="656"/>
                    <a:pt x="889" y="658"/>
                  </a:cubicBezTo>
                  <a:cubicBezTo>
                    <a:pt x="891" y="659"/>
                    <a:pt x="892" y="663"/>
                    <a:pt x="894" y="665"/>
                  </a:cubicBezTo>
                  <a:cubicBezTo>
                    <a:pt x="895" y="667"/>
                    <a:pt x="899" y="670"/>
                    <a:pt x="901" y="672"/>
                  </a:cubicBezTo>
                  <a:cubicBezTo>
                    <a:pt x="902" y="673"/>
                    <a:pt x="906" y="677"/>
                    <a:pt x="908" y="679"/>
                  </a:cubicBezTo>
                  <a:cubicBezTo>
                    <a:pt x="909" y="681"/>
                    <a:pt x="912" y="683"/>
                    <a:pt x="913" y="684"/>
                  </a:cubicBezTo>
                  <a:cubicBezTo>
                    <a:pt x="914" y="685"/>
                    <a:pt x="915" y="686"/>
                    <a:pt x="916" y="687"/>
                  </a:cubicBezTo>
                  <a:cubicBezTo>
                    <a:pt x="916" y="687"/>
                    <a:pt x="916" y="689"/>
                    <a:pt x="916" y="689"/>
                  </a:cubicBezTo>
                  <a:cubicBezTo>
                    <a:pt x="917" y="690"/>
                    <a:pt x="918" y="692"/>
                    <a:pt x="918" y="693"/>
                  </a:cubicBezTo>
                  <a:cubicBezTo>
                    <a:pt x="918" y="694"/>
                    <a:pt x="919" y="697"/>
                    <a:pt x="920" y="699"/>
                  </a:cubicBezTo>
                  <a:cubicBezTo>
                    <a:pt x="920" y="699"/>
                    <a:pt x="920" y="701"/>
                    <a:pt x="921" y="701"/>
                  </a:cubicBezTo>
                  <a:cubicBezTo>
                    <a:pt x="922" y="701"/>
                    <a:pt x="922" y="700"/>
                    <a:pt x="922" y="699"/>
                  </a:cubicBezTo>
                  <a:cubicBezTo>
                    <a:pt x="923" y="698"/>
                    <a:pt x="923" y="697"/>
                    <a:pt x="923" y="696"/>
                  </a:cubicBezTo>
                  <a:cubicBezTo>
                    <a:pt x="923" y="695"/>
                    <a:pt x="923" y="693"/>
                    <a:pt x="924" y="693"/>
                  </a:cubicBezTo>
                  <a:cubicBezTo>
                    <a:pt x="924" y="693"/>
                    <a:pt x="925" y="693"/>
                    <a:pt x="926" y="693"/>
                  </a:cubicBezTo>
                  <a:cubicBezTo>
                    <a:pt x="927" y="693"/>
                    <a:pt x="928" y="693"/>
                    <a:pt x="929" y="693"/>
                  </a:cubicBezTo>
                  <a:cubicBezTo>
                    <a:pt x="930" y="693"/>
                    <a:pt x="931" y="692"/>
                    <a:pt x="932" y="691"/>
                  </a:cubicBezTo>
                  <a:cubicBezTo>
                    <a:pt x="933" y="691"/>
                    <a:pt x="935" y="690"/>
                    <a:pt x="935" y="689"/>
                  </a:cubicBezTo>
                  <a:cubicBezTo>
                    <a:pt x="936" y="688"/>
                    <a:pt x="937" y="685"/>
                    <a:pt x="937" y="683"/>
                  </a:cubicBezTo>
                  <a:cubicBezTo>
                    <a:pt x="937" y="681"/>
                    <a:pt x="935" y="677"/>
                    <a:pt x="934" y="676"/>
                  </a:cubicBezTo>
                  <a:cubicBezTo>
                    <a:pt x="933" y="675"/>
                    <a:pt x="931" y="673"/>
                    <a:pt x="930" y="672"/>
                  </a:cubicBezTo>
                  <a:cubicBezTo>
                    <a:pt x="929" y="672"/>
                    <a:pt x="928" y="670"/>
                    <a:pt x="928" y="669"/>
                  </a:cubicBezTo>
                  <a:cubicBezTo>
                    <a:pt x="928" y="668"/>
                    <a:pt x="929" y="666"/>
                    <a:pt x="930" y="665"/>
                  </a:cubicBezTo>
                  <a:cubicBezTo>
                    <a:pt x="931" y="664"/>
                    <a:pt x="933" y="665"/>
                    <a:pt x="933" y="664"/>
                  </a:cubicBezTo>
                  <a:cubicBezTo>
                    <a:pt x="934" y="663"/>
                    <a:pt x="934" y="661"/>
                    <a:pt x="935" y="660"/>
                  </a:cubicBezTo>
                  <a:cubicBezTo>
                    <a:pt x="935" y="659"/>
                    <a:pt x="937" y="658"/>
                    <a:pt x="938" y="657"/>
                  </a:cubicBezTo>
                  <a:cubicBezTo>
                    <a:pt x="939" y="657"/>
                    <a:pt x="940" y="658"/>
                    <a:pt x="941" y="658"/>
                  </a:cubicBezTo>
                  <a:cubicBezTo>
                    <a:pt x="942" y="658"/>
                    <a:pt x="945" y="658"/>
                    <a:pt x="945" y="658"/>
                  </a:cubicBezTo>
                  <a:cubicBezTo>
                    <a:pt x="946" y="659"/>
                    <a:pt x="946" y="660"/>
                    <a:pt x="945" y="661"/>
                  </a:cubicBezTo>
                  <a:cubicBezTo>
                    <a:pt x="945" y="661"/>
                    <a:pt x="943" y="661"/>
                    <a:pt x="943" y="661"/>
                  </a:cubicBezTo>
                  <a:cubicBezTo>
                    <a:pt x="942" y="662"/>
                    <a:pt x="942" y="663"/>
                    <a:pt x="941" y="664"/>
                  </a:cubicBezTo>
                  <a:cubicBezTo>
                    <a:pt x="941" y="665"/>
                    <a:pt x="941" y="667"/>
                    <a:pt x="942" y="668"/>
                  </a:cubicBezTo>
                  <a:cubicBezTo>
                    <a:pt x="942" y="668"/>
                    <a:pt x="943" y="669"/>
                    <a:pt x="944" y="669"/>
                  </a:cubicBezTo>
                  <a:cubicBezTo>
                    <a:pt x="944" y="670"/>
                    <a:pt x="946" y="670"/>
                    <a:pt x="947" y="671"/>
                  </a:cubicBezTo>
                  <a:cubicBezTo>
                    <a:pt x="948" y="671"/>
                    <a:pt x="949" y="673"/>
                    <a:pt x="949" y="674"/>
                  </a:cubicBezTo>
                  <a:cubicBezTo>
                    <a:pt x="949" y="675"/>
                    <a:pt x="950" y="678"/>
                    <a:pt x="950" y="679"/>
                  </a:cubicBezTo>
                  <a:cubicBezTo>
                    <a:pt x="950" y="680"/>
                    <a:pt x="950" y="682"/>
                    <a:pt x="950" y="683"/>
                  </a:cubicBezTo>
                  <a:cubicBezTo>
                    <a:pt x="950" y="685"/>
                    <a:pt x="950" y="688"/>
                    <a:pt x="950" y="690"/>
                  </a:cubicBezTo>
                  <a:cubicBezTo>
                    <a:pt x="950" y="692"/>
                    <a:pt x="951" y="695"/>
                    <a:pt x="951" y="697"/>
                  </a:cubicBezTo>
                  <a:cubicBezTo>
                    <a:pt x="951" y="698"/>
                    <a:pt x="950" y="700"/>
                    <a:pt x="950" y="702"/>
                  </a:cubicBezTo>
                  <a:cubicBezTo>
                    <a:pt x="950" y="703"/>
                    <a:pt x="951" y="706"/>
                    <a:pt x="950" y="707"/>
                  </a:cubicBezTo>
                  <a:cubicBezTo>
                    <a:pt x="950" y="708"/>
                    <a:pt x="947" y="708"/>
                    <a:pt x="947" y="707"/>
                  </a:cubicBezTo>
                  <a:cubicBezTo>
                    <a:pt x="946" y="707"/>
                    <a:pt x="946" y="704"/>
                    <a:pt x="945" y="703"/>
                  </a:cubicBezTo>
                  <a:cubicBezTo>
                    <a:pt x="945" y="702"/>
                    <a:pt x="942" y="701"/>
                    <a:pt x="941" y="701"/>
                  </a:cubicBezTo>
                  <a:cubicBezTo>
                    <a:pt x="940" y="701"/>
                    <a:pt x="938" y="701"/>
                    <a:pt x="937" y="701"/>
                  </a:cubicBezTo>
                  <a:cubicBezTo>
                    <a:pt x="936" y="702"/>
                    <a:pt x="935" y="703"/>
                    <a:pt x="935" y="704"/>
                  </a:cubicBezTo>
                  <a:cubicBezTo>
                    <a:pt x="935" y="705"/>
                    <a:pt x="936" y="707"/>
                    <a:pt x="936" y="708"/>
                  </a:cubicBezTo>
                  <a:cubicBezTo>
                    <a:pt x="937" y="708"/>
                    <a:pt x="939" y="710"/>
                    <a:pt x="939" y="710"/>
                  </a:cubicBezTo>
                  <a:cubicBezTo>
                    <a:pt x="940" y="711"/>
                    <a:pt x="942" y="712"/>
                    <a:pt x="943" y="713"/>
                  </a:cubicBezTo>
                  <a:cubicBezTo>
                    <a:pt x="944" y="714"/>
                    <a:pt x="945" y="716"/>
                    <a:pt x="946" y="717"/>
                  </a:cubicBezTo>
                  <a:cubicBezTo>
                    <a:pt x="947" y="719"/>
                    <a:pt x="948" y="722"/>
                    <a:pt x="949" y="724"/>
                  </a:cubicBezTo>
                  <a:cubicBezTo>
                    <a:pt x="949" y="726"/>
                    <a:pt x="950" y="729"/>
                    <a:pt x="951" y="730"/>
                  </a:cubicBezTo>
                  <a:cubicBezTo>
                    <a:pt x="951" y="732"/>
                    <a:pt x="951" y="734"/>
                    <a:pt x="951" y="735"/>
                  </a:cubicBezTo>
                  <a:cubicBezTo>
                    <a:pt x="952" y="736"/>
                    <a:pt x="953" y="737"/>
                    <a:pt x="954" y="737"/>
                  </a:cubicBezTo>
                  <a:cubicBezTo>
                    <a:pt x="955" y="737"/>
                    <a:pt x="957" y="737"/>
                    <a:pt x="957" y="736"/>
                  </a:cubicBezTo>
                  <a:cubicBezTo>
                    <a:pt x="958" y="735"/>
                    <a:pt x="958" y="733"/>
                    <a:pt x="959" y="732"/>
                  </a:cubicBezTo>
                  <a:cubicBezTo>
                    <a:pt x="960" y="731"/>
                    <a:pt x="962" y="731"/>
                    <a:pt x="963" y="730"/>
                  </a:cubicBezTo>
                  <a:cubicBezTo>
                    <a:pt x="964" y="730"/>
                    <a:pt x="965" y="730"/>
                    <a:pt x="966" y="731"/>
                  </a:cubicBezTo>
                  <a:cubicBezTo>
                    <a:pt x="966" y="731"/>
                    <a:pt x="966" y="733"/>
                    <a:pt x="967" y="734"/>
                  </a:cubicBezTo>
                  <a:cubicBezTo>
                    <a:pt x="968" y="734"/>
                    <a:pt x="970" y="735"/>
                    <a:pt x="971" y="735"/>
                  </a:cubicBezTo>
                  <a:cubicBezTo>
                    <a:pt x="972" y="735"/>
                    <a:pt x="974" y="735"/>
                    <a:pt x="975" y="735"/>
                  </a:cubicBezTo>
                  <a:cubicBezTo>
                    <a:pt x="975" y="736"/>
                    <a:pt x="976" y="738"/>
                    <a:pt x="977" y="739"/>
                  </a:cubicBezTo>
                  <a:cubicBezTo>
                    <a:pt x="978" y="740"/>
                    <a:pt x="980" y="740"/>
                    <a:pt x="981" y="740"/>
                  </a:cubicBezTo>
                  <a:cubicBezTo>
                    <a:pt x="982" y="741"/>
                    <a:pt x="984" y="742"/>
                    <a:pt x="984" y="742"/>
                  </a:cubicBezTo>
                  <a:cubicBezTo>
                    <a:pt x="985" y="743"/>
                    <a:pt x="986" y="745"/>
                    <a:pt x="987" y="746"/>
                  </a:cubicBezTo>
                  <a:cubicBezTo>
                    <a:pt x="988" y="746"/>
                    <a:pt x="989" y="747"/>
                    <a:pt x="990" y="747"/>
                  </a:cubicBezTo>
                  <a:cubicBezTo>
                    <a:pt x="991" y="748"/>
                    <a:pt x="993" y="749"/>
                    <a:pt x="994" y="750"/>
                  </a:cubicBezTo>
                  <a:cubicBezTo>
                    <a:pt x="996" y="752"/>
                    <a:pt x="1000" y="757"/>
                    <a:pt x="1001" y="759"/>
                  </a:cubicBezTo>
                  <a:cubicBezTo>
                    <a:pt x="1003" y="762"/>
                    <a:pt x="1005" y="769"/>
                    <a:pt x="1006" y="772"/>
                  </a:cubicBezTo>
                  <a:cubicBezTo>
                    <a:pt x="1007" y="776"/>
                    <a:pt x="1010" y="784"/>
                    <a:pt x="1011" y="788"/>
                  </a:cubicBezTo>
                  <a:cubicBezTo>
                    <a:pt x="1011" y="790"/>
                    <a:pt x="1012" y="795"/>
                    <a:pt x="1013" y="797"/>
                  </a:cubicBezTo>
                  <a:cubicBezTo>
                    <a:pt x="1014" y="799"/>
                    <a:pt x="1015" y="802"/>
                    <a:pt x="1017" y="803"/>
                  </a:cubicBezTo>
                  <a:cubicBezTo>
                    <a:pt x="1018" y="805"/>
                    <a:pt x="1020" y="808"/>
                    <a:pt x="1022" y="809"/>
                  </a:cubicBezTo>
                  <a:cubicBezTo>
                    <a:pt x="1022" y="809"/>
                    <a:pt x="1024" y="810"/>
                    <a:pt x="1024" y="810"/>
                  </a:cubicBezTo>
                  <a:cubicBezTo>
                    <a:pt x="1025" y="811"/>
                    <a:pt x="1024" y="814"/>
                    <a:pt x="1025" y="815"/>
                  </a:cubicBezTo>
                  <a:cubicBezTo>
                    <a:pt x="1025" y="816"/>
                    <a:pt x="1027" y="817"/>
                    <a:pt x="1028" y="818"/>
                  </a:cubicBezTo>
                  <a:cubicBezTo>
                    <a:pt x="1029" y="819"/>
                    <a:pt x="1030" y="822"/>
                    <a:pt x="1031" y="823"/>
                  </a:cubicBezTo>
                  <a:cubicBezTo>
                    <a:pt x="1032" y="824"/>
                    <a:pt x="1034" y="825"/>
                    <a:pt x="1035" y="826"/>
                  </a:cubicBezTo>
                  <a:cubicBezTo>
                    <a:pt x="1035" y="828"/>
                    <a:pt x="1036" y="831"/>
                    <a:pt x="1037" y="832"/>
                  </a:cubicBezTo>
                  <a:cubicBezTo>
                    <a:pt x="1038" y="833"/>
                    <a:pt x="1040" y="834"/>
                    <a:pt x="1041" y="834"/>
                  </a:cubicBezTo>
                  <a:cubicBezTo>
                    <a:pt x="1042" y="834"/>
                    <a:pt x="1042" y="831"/>
                    <a:pt x="1043" y="830"/>
                  </a:cubicBezTo>
                  <a:cubicBezTo>
                    <a:pt x="1043" y="829"/>
                    <a:pt x="1042" y="826"/>
                    <a:pt x="1043" y="825"/>
                  </a:cubicBezTo>
                  <a:cubicBezTo>
                    <a:pt x="1044" y="824"/>
                    <a:pt x="1047" y="823"/>
                    <a:pt x="1049" y="823"/>
                  </a:cubicBezTo>
                  <a:cubicBezTo>
                    <a:pt x="1050" y="822"/>
                    <a:pt x="1053" y="823"/>
                    <a:pt x="1055" y="823"/>
                  </a:cubicBezTo>
                  <a:cubicBezTo>
                    <a:pt x="1055" y="822"/>
                    <a:pt x="1057" y="822"/>
                    <a:pt x="1057" y="821"/>
                  </a:cubicBezTo>
                  <a:cubicBezTo>
                    <a:pt x="1058" y="821"/>
                    <a:pt x="1060" y="819"/>
                    <a:pt x="1061" y="819"/>
                  </a:cubicBezTo>
                  <a:cubicBezTo>
                    <a:pt x="1062" y="819"/>
                    <a:pt x="1064" y="819"/>
                    <a:pt x="1064" y="820"/>
                  </a:cubicBezTo>
                  <a:cubicBezTo>
                    <a:pt x="1065" y="820"/>
                    <a:pt x="1066" y="822"/>
                    <a:pt x="1066" y="822"/>
                  </a:cubicBezTo>
                  <a:cubicBezTo>
                    <a:pt x="1067" y="822"/>
                    <a:pt x="1068" y="821"/>
                    <a:pt x="1069" y="820"/>
                  </a:cubicBezTo>
                  <a:cubicBezTo>
                    <a:pt x="1070" y="820"/>
                    <a:pt x="1071" y="820"/>
                    <a:pt x="1072" y="821"/>
                  </a:cubicBezTo>
                  <a:cubicBezTo>
                    <a:pt x="1072" y="821"/>
                    <a:pt x="1073" y="823"/>
                    <a:pt x="1074" y="823"/>
                  </a:cubicBezTo>
                  <a:cubicBezTo>
                    <a:pt x="1074" y="823"/>
                    <a:pt x="1076" y="823"/>
                    <a:pt x="1077" y="823"/>
                  </a:cubicBezTo>
                  <a:cubicBezTo>
                    <a:pt x="1078" y="823"/>
                    <a:pt x="1081" y="823"/>
                    <a:pt x="1082" y="823"/>
                  </a:cubicBezTo>
                  <a:cubicBezTo>
                    <a:pt x="1083" y="824"/>
                    <a:pt x="1085" y="825"/>
                    <a:pt x="1085" y="825"/>
                  </a:cubicBezTo>
                  <a:cubicBezTo>
                    <a:pt x="1087" y="826"/>
                    <a:pt x="1092" y="827"/>
                    <a:pt x="1093" y="828"/>
                  </a:cubicBezTo>
                  <a:cubicBezTo>
                    <a:pt x="1094" y="829"/>
                    <a:pt x="1094" y="831"/>
                    <a:pt x="1094" y="832"/>
                  </a:cubicBezTo>
                  <a:cubicBezTo>
                    <a:pt x="1094" y="833"/>
                    <a:pt x="1093" y="834"/>
                    <a:pt x="1093" y="835"/>
                  </a:cubicBezTo>
                  <a:cubicBezTo>
                    <a:pt x="1093" y="836"/>
                    <a:pt x="1096" y="837"/>
                    <a:pt x="1096" y="838"/>
                  </a:cubicBezTo>
                  <a:cubicBezTo>
                    <a:pt x="1096" y="839"/>
                    <a:pt x="1095" y="842"/>
                    <a:pt x="1096" y="843"/>
                  </a:cubicBezTo>
                  <a:cubicBezTo>
                    <a:pt x="1096" y="844"/>
                    <a:pt x="1099" y="845"/>
                    <a:pt x="1100" y="845"/>
                  </a:cubicBezTo>
                  <a:cubicBezTo>
                    <a:pt x="1102" y="846"/>
                    <a:pt x="1104" y="848"/>
                    <a:pt x="1106" y="849"/>
                  </a:cubicBezTo>
                  <a:cubicBezTo>
                    <a:pt x="1108" y="850"/>
                    <a:pt x="1112" y="854"/>
                    <a:pt x="1114" y="856"/>
                  </a:cubicBezTo>
                  <a:cubicBezTo>
                    <a:pt x="1115" y="857"/>
                    <a:pt x="1117" y="859"/>
                    <a:pt x="1118" y="861"/>
                  </a:cubicBezTo>
                  <a:cubicBezTo>
                    <a:pt x="1118" y="862"/>
                    <a:pt x="1118" y="865"/>
                    <a:pt x="1119" y="866"/>
                  </a:cubicBezTo>
                  <a:cubicBezTo>
                    <a:pt x="1119" y="866"/>
                    <a:pt x="1121" y="867"/>
                    <a:pt x="1122" y="867"/>
                  </a:cubicBezTo>
                  <a:cubicBezTo>
                    <a:pt x="1122" y="868"/>
                    <a:pt x="1123" y="869"/>
                    <a:pt x="1124" y="870"/>
                  </a:cubicBezTo>
                  <a:cubicBezTo>
                    <a:pt x="1124" y="871"/>
                    <a:pt x="1124" y="875"/>
                    <a:pt x="1125" y="876"/>
                  </a:cubicBezTo>
                  <a:cubicBezTo>
                    <a:pt x="1126" y="877"/>
                    <a:pt x="1128" y="878"/>
                    <a:pt x="1129" y="879"/>
                  </a:cubicBezTo>
                  <a:cubicBezTo>
                    <a:pt x="1129" y="880"/>
                    <a:pt x="1131" y="881"/>
                    <a:pt x="1132" y="882"/>
                  </a:cubicBezTo>
                  <a:cubicBezTo>
                    <a:pt x="1133" y="883"/>
                    <a:pt x="1134" y="884"/>
                    <a:pt x="1135" y="886"/>
                  </a:cubicBezTo>
                  <a:cubicBezTo>
                    <a:pt x="1135" y="886"/>
                    <a:pt x="1135" y="888"/>
                    <a:pt x="1135" y="889"/>
                  </a:cubicBezTo>
                  <a:cubicBezTo>
                    <a:pt x="1136" y="890"/>
                    <a:pt x="1138" y="891"/>
                    <a:pt x="1138" y="892"/>
                  </a:cubicBezTo>
                  <a:cubicBezTo>
                    <a:pt x="1139" y="892"/>
                    <a:pt x="1138" y="894"/>
                    <a:pt x="1139" y="894"/>
                  </a:cubicBezTo>
                  <a:cubicBezTo>
                    <a:pt x="1139" y="895"/>
                    <a:pt x="1141" y="895"/>
                    <a:pt x="1142" y="895"/>
                  </a:cubicBezTo>
                  <a:cubicBezTo>
                    <a:pt x="1143" y="896"/>
                    <a:pt x="1144" y="897"/>
                    <a:pt x="1144" y="898"/>
                  </a:cubicBezTo>
                  <a:cubicBezTo>
                    <a:pt x="1144" y="899"/>
                    <a:pt x="1144" y="900"/>
                    <a:pt x="1144" y="901"/>
                  </a:cubicBezTo>
                  <a:cubicBezTo>
                    <a:pt x="1143" y="902"/>
                    <a:pt x="1141" y="902"/>
                    <a:pt x="1141" y="903"/>
                  </a:cubicBezTo>
                  <a:cubicBezTo>
                    <a:pt x="1140" y="904"/>
                    <a:pt x="1139" y="906"/>
                    <a:pt x="1139" y="907"/>
                  </a:cubicBezTo>
                  <a:cubicBezTo>
                    <a:pt x="1139" y="908"/>
                    <a:pt x="1138" y="910"/>
                    <a:pt x="1138" y="911"/>
                  </a:cubicBezTo>
                  <a:cubicBezTo>
                    <a:pt x="1138" y="914"/>
                    <a:pt x="1138" y="918"/>
                    <a:pt x="1139" y="920"/>
                  </a:cubicBezTo>
                  <a:cubicBezTo>
                    <a:pt x="1139" y="921"/>
                    <a:pt x="1141" y="922"/>
                    <a:pt x="1141" y="922"/>
                  </a:cubicBezTo>
                  <a:cubicBezTo>
                    <a:pt x="1142" y="923"/>
                    <a:pt x="1144" y="925"/>
                    <a:pt x="1145" y="926"/>
                  </a:cubicBezTo>
                  <a:cubicBezTo>
                    <a:pt x="1145" y="927"/>
                    <a:pt x="1146" y="930"/>
                    <a:pt x="1147" y="931"/>
                  </a:cubicBezTo>
                  <a:cubicBezTo>
                    <a:pt x="1147" y="931"/>
                    <a:pt x="1149" y="932"/>
                    <a:pt x="1150" y="933"/>
                  </a:cubicBezTo>
                  <a:cubicBezTo>
                    <a:pt x="1150" y="933"/>
                    <a:pt x="1152" y="933"/>
                    <a:pt x="1152" y="933"/>
                  </a:cubicBezTo>
                  <a:cubicBezTo>
                    <a:pt x="1153" y="934"/>
                    <a:pt x="1153" y="935"/>
                    <a:pt x="1153" y="935"/>
                  </a:cubicBezTo>
                  <a:cubicBezTo>
                    <a:pt x="1154" y="936"/>
                    <a:pt x="1156" y="937"/>
                    <a:pt x="1157" y="937"/>
                  </a:cubicBezTo>
                  <a:cubicBezTo>
                    <a:pt x="1158" y="937"/>
                    <a:pt x="1161" y="936"/>
                    <a:pt x="1162" y="936"/>
                  </a:cubicBezTo>
                  <a:cubicBezTo>
                    <a:pt x="1162" y="936"/>
                    <a:pt x="1164" y="935"/>
                    <a:pt x="1164" y="935"/>
                  </a:cubicBezTo>
                  <a:cubicBezTo>
                    <a:pt x="1165" y="934"/>
                    <a:pt x="1168" y="934"/>
                    <a:pt x="1169" y="934"/>
                  </a:cubicBezTo>
                  <a:cubicBezTo>
                    <a:pt x="1170" y="934"/>
                    <a:pt x="1172" y="934"/>
                    <a:pt x="1173" y="934"/>
                  </a:cubicBezTo>
                  <a:cubicBezTo>
                    <a:pt x="1174" y="933"/>
                    <a:pt x="1176" y="931"/>
                    <a:pt x="1178" y="930"/>
                  </a:cubicBezTo>
                  <a:cubicBezTo>
                    <a:pt x="1178" y="930"/>
                    <a:pt x="1180" y="930"/>
                    <a:pt x="1181" y="930"/>
                  </a:cubicBezTo>
                  <a:cubicBezTo>
                    <a:pt x="1182" y="929"/>
                    <a:pt x="1184" y="928"/>
                    <a:pt x="1185" y="927"/>
                  </a:cubicBezTo>
                  <a:cubicBezTo>
                    <a:pt x="1186" y="927"/>
                    <a:pt x="1186" y="924"/>
                    <a:pt x="1186" y="923"/>
                  </a:cubicBezTo>
                  <a:cubicBezTo>
                    <a:pt x="1187" y="922"/>
                    <a:pt x="1188" y="921"/>
                    <a:pt x="1189" y="921"/>
                  </a:cubicBezTo>
                  <a:cubicBezTo>
                    <a:pt x="1189" y="921"/>
                    <a:pt x="1190" y="920"/>
                    <a:pt x="1191" y="920"/>
                  </a:cubicBezTo>
                  <a:cubicBezTo>
                    <a:pt x="1192" y="920"/>
                    <a:pt x="1194" y="920"/>
                    <a:pt x="1195" y="920"/>
                  </a:cubicBezTo>
                  <a:cubicBezTo>
                    <a:pt x="1196" y="921"/>
                    <a:pt x="1197" y="922"/>
                    <a:pt x="1197" y="922"/>
                  </a:cubicBezTo>
                  <a:cubicBezTo>
                    <a:pt x="1198" y="922"/>
                    <a:pt x="1199" y="920"/>
                    <a:pt x="1200" y="920"/>
                  </a:cubicBezTo>
                  <a:cubicBezTo>
                    <a:pt x="1202" y="919"/>
                    <a:pt x="1204" y="919"/>
                    <a:pt x="1205" y="920"/>
                  </a:cubicBezTo>
                  <a:cubicBezTo>
                    <a:pt x="1206" y="920"/>
                    <a:pt x="1208" y="921"/>
                    <a:pt x="1209" y="922"/>
                  </a:cubicBezTo>
                  <a:cubicBezTo>
                    <a:pt x="1210" y="922"/>
                    <a:pt x="1212" y="923"/>
                    <a:pt x="1213" y="922"/>
                  </a:cubicBezTo>
                  <a:cubicBezTo>
                    <a:pt x="1214" y="922"/>
                    <a:pt x="1216" y="922"/>
                    <a:pt x="1217" y="921"/>
                  </a:cubicBezTo>
                  <a:cubicBezTo>
                    <a:pt x="1218" y="920"/>
                    <a:pt x="1218" y="918"/>
                    <a:pt x="1219" y="917"/>
                  </a:cubicBezTo>
                  <a:cubicBezTo>
                    <a:pt x="1220" y="917"/>
                    <a:pt x="1221" y="916"/>
                    <a:pt x="1222" y="916"/>
                  </a:cubicBezTo>
                  <a:cubicBezTo>
                    <a:pt x="1223" y="915"/>
                    <a:pt x="1226" y="914"/>
                    <a:pt x="1227" y="913"/>
                  </a:cubicBezTo>
                  <a:cubicBezTo>
                    <a:pt x="1228" y="913"/>
                    <a:pt x="1230" y="913"/>
                    <a:pt x="1231" y="912"/>
                  </a:cubicBezTo>
                  <a:cubicBezTo>
                    <a:pt x="1231" y="912"/>
                    <a:pt x="1232" y="911"/>
                    <a:pt x="1232" y="910"/>
                  </a:cubicBezTo>
                  <a:cubicBezTo>
                    <a:pt x="1233" y="910"/>
                    <a:pt x="1233" y="909"/>
                    <a:pt x="1233" y="908"/>
                  </a:cubicBezTo>
                  <a:cubicBezTo>
                    <a:pt x="1233" y="907"/>
                    <a:pt x="1233" y="906"/>
                    <a:pt x="1232" y="905"/>
                  </a:cubicBezTo>
                  <a:cubicBezTo>
                    <a:pt x="1232" y="905"/>
                    <a:pt x="1231" y="904"/>
                    <a:pt x="1231" y="904"/>
                  </a:cubicBezTo>
                  <a:cubicBezTo>
                    <a:pt x="1231" y="903"/>
                    <a:pt x="1232" y="901"/>
                    <a:pt x="1233" y="901"/>
                  </a:cubicBezTo>
                  <a:cubicBezTo>
                    <a:pt x="1234" y="900"/>
                    <a:pt x="1235" y="900"/>
                    <a:pt x="1236" y="900"/>
                  </a:cubicBezTo>
                  <a:cubicBezTo>
                    <a:pt x="1237" y="900"/>
                    <a:pt x="1238" y="900"/>
                    <a:pt x="1238" y="901"/>
                  </a:cubicBezTo>
                  <a:cubicBezTo>
                    <a:pt x="1239" y="901"/>
                    <a:pt x="1239" y="903"/>
                    <a:pt x="1240" y="903"/>
                  </a:cubicBezTo>
                  <a:cubicBezTo>
                    <a:pt x="1240" y="904"/>
                    <a:pt x="1242" y="903"/>
                    <a:pt x="1243" y="904"/>
                  </a:cubicBezTo>
                  <a:cubicBezTo>
                    <a:pt x="1243" y="904"/>
                    <a:pt x="1244" y="905"/>
                    <a:pt x="1245" y="905"/>
                  </a:cubicBezTo>
                  <a:cubicBezTo>
                    <a:pt x="1246" y="905"/>
                    <a:pt x="1248" y="904"/>
                    <a:pt x="1248" y="903"/>
                  </a:cubicBezTo>
                  <a:cubicBezTo>
                    <a:pt x="1249" y="902"/>
                    <a:pt x="1250" y="901"/>
                    <a:pt x="1251" y="900"/>
                  </a:cubicBezTo>
                  <a:cubicBezTo>
                    <a:pt x="1251" y="899"/>
                    <a:pt x="1252" y="897"/>
                    <a:pt x="1253" y="896"/>
                  </a:cubicBezTo>
                  <a:cubicBezTo>
                    <a:pt x="1253" y="895"/>
                    <a:pt x="1255" y="894"/>
                    <a:pt x="1256" y="893"/>
                  </a:cubicBezTo>
                  <a:cubicBezTo>
                    <a:pt x="1257" y="892"/>
                    <a:pt x="1259" y="891"/>
                    <a:pt x="1259" y="890"/>
                  </a:cubicBezTo>
                  <a:cubicBezTo>
                    <a:pt x="1260" y="889"/>
                    <a:pt x="1260" y="888"/>
                    <a:pt x="1260" y="887"/>
                  </a:cubicBezTo>
                  <a:cubicBezTo>
                    <a:pt x="1261" y="886"/>
                    <a:pt x="1261" y="884"/>
                    <a:pt x="1262" y="883"/>
                  </a:cubicBezTo>
                  <a:cubicBezTo>
                    <a:pt x="1262" y="882"/>
                    <a:pt x="1263" y="880"/>
                    <a:pt x="1264" y="879"/>
                  </a:cubicBezTo>
                  <a:cubicBezTo>
                    <a:pt x="1265" y="878"/>
                    <a:pt x="1267" y="877"/>
                    <a:pt x="1268" y="877"/>
                  </a:cubicBezTo>
                  <a:cubicBezTo>
                    <a:pt x="1268" y="876"/>
                    <a:pt x="1269" y="875"/>
                    <a:pt x="1269" y="874"/>
                  </a:cubicBezTo>
                  <a:cubicBezTo>
                    <a:pt x="1270" y="873"/>
                    <a:pt x="1270" y="872"/>
                    <a:pt x="1270" y="871"/>
                  </a:cubicBezTo>
                  <a:cubicBezTo>
                    <a:pt x="1270" y="870"/>
                    <a:pt x="1270" y="868"/>
                    <a:pt x="1269" y="867"/>
                  </a:cubicBezTo>
                  <a:cubicBezTo>
                    <a:pt x="1269" y="866"/>
                    <a:pt x="1267" y="867"/>
                    <a:pt x="1267" y="866"/>
                  </a:cubicBezTo>
                  <a:cubicBezTo>
                    <a:pt x="1266" y="866"/>
                    <a:pt x="1266" y="864"/>
                    <a:pt x="1266" y="863"/>
                  </a:cubicBezTo>
                  <a:cubicBezTo>
                    <a:pt x="1265" y="862"/>
                    <a:pt x="1265" y="860"/>
                    <a:pt x="1265" y="859"/>
                  </a:cubicBezTo>
                  <a:cubicBezTo>
                    <a:pt x="1265" y="858"/>
                    <a:pt x="1264" y="855"/>
                    <a:pt x="1263" y="854"/>
                  </a:cubicBezTo>
                  <a:cubicBezTo>
                    <a:pt x="1263" y="854"/>
                    <a:pt x="1261" y="852"/>
                    <a:pt x="1261" y="851"/>
                  </a:cubicBezTo>
                  <a:cubicBezTo>
                    <a:pt x="1261" y="849"/>
                    <a:pt x="1262" y="846"/>
                    <a:pt x="1262" y="844"/>
                  </a:cubicBezTo>
                  <a:cubicBezTo>
                    <a:pt x="1263" y="843"/>
                    <a:pt x="1264" y="842"/>
                    <a:pt x="1265" y="841"/>
                  </a:cubicBezTo>
                  <a:cubicBezTo>
                    <a:pt x="1265" y="840"/>
                    <a:pt x="1265" y="838"/>
                    <a:pt x="1265" y="837"/>
                  </a:cubicBezTo>
                  <a:cubicBezTo>
                    <a:pt x="1265" y="836"/>
                    <a:pt x="1263" y="834"/>
                    <a:pt x="1263" y="832"/>
                  </a:cubicBezTo>
                  <a:cubicBezTo>
                    <a:pt x="1262" y="832"/>
                    <a:pt x="1263" y="830"/>
                    <a:pt x="1263" y="829"/>
                  </a:cubicBezTo>
                  <a:cubicBezTo>
                    <a:pt x="1264" y="828"/>
                    <a:pt x="1266" y="825"/>
                    <a:pt x="1267" y="824"/>
                  </a:cubicBezTo>
                  <a:cubicBezTo>
                    <a:pt x="1268" y="823"/>
                    <a:pt x="1269" y="820"/>
                    <a:pt x="1269" y="819"/>
                  </a:cubicBezTo>
                  <a:cubicBezTo>
                    <a:pt x="1269" y="817"/>
                    <a:pt x="1268" y="814"/>
                    <a:pt x="1268" y="813"/>
                  </a:cubicBezTo>
                  <a:cubicBezTo>
                    <a:pt x="1268" y="812"/>
                    <a:pt x="1269" y="810"/>
                    <a:pt x="1269" y="809"/>
                  </a:cubicBezTo>
                  <a:cubicBezTo>
                    <a:pt x="1270" y="808"/>
                    <a:pt x="1271" y="806"/>
                    <a:pt x="1272" y="805"/>
                  </a:cubicBezTo>
                  <a:cubicBezTo>
                    <a:pt x="1272" y="805"/>
                    <a:pt x="1275" y="804"/>
                    <a:pt x="1276" y="803"/>
                  </a:cubicBezTo>
                  <a:cubicBezTo>
                    <a:pt x="1277" y="803"/>
                    <a:pt x="1278" y="804"/>
                    <a:pt x="1279" y="804"/>
                  </a:cubicBezTo>
                  <a:cubicBezTo>
                    <a:pt x="1280" y="805"/>
                    <a:pt x="1280" y="806"/>
                    <a:pt x="1280" y="807"/>
                  </a:cubicBezTo>
                  <a:cubicBezTo>
                    <a:pt x="1280" y="808"/>
                    <a:pt x="1280" y="810"/>
                    <a:pt x="1280" y="812"/>
                  </a:cubicBezTo>
                  <a:cubicBezTo>
                    <a:pt x="1280" y="813"/>
                    <a:pt x="1280" y="814"/>
                    <a:pt x="1280" y="815"/>
                  </a:cubicBezTo>
                  <a:cubicBezTo>
                    <a:pt x="1280" y="816"/>
                    <a:pt x="1281" y="818"/>
                    <a:pt x="1282" y="818"/>
                  </a:cubicBezTo>
                  <a:cubicBezTo>
                    <a:pt x="1283" y="818"/>
                    <a:pt x="1284" y="816"/>
                    <a:pt x="1285" y="815"/>
                  </a:cubicBezTo>
                  <a:cubicBezTo>
                    <a:pt x="1285" y="814"/>
                    <a:pt x="1285" y="811"/>
                    <a:pt x="1285" y="809"/>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3" name="Freeform 62">
              <a:extLst>
                <a:ext uri="{FF2B5EF4-FFF2-40B4-BE49-F238E27FC236}">
                  <a16:creationId xmlns:a16="http://schemas.microsoft.com/office/drawing/2014/main" id="{2A32B1F0-F6E9-4BBF-9CEB-C1A55B41CEF1}"/>
                </a:ext>
              </a:extLst>
            </p:cNvPr>
            <p:cNvSpPr>
              <a:spLocks/>
            </p:cNvSpPr>
            <p:nvPr/>
          </p:nvSpPr>
          <p:spPr bwMode="auto">
            <a:xfrm>
              <a:off x="5138736" y="3854453"/>
              <a:ext cx="590550" cy="444500"/>
            </a:xfrm>
            <a:custGeom>
              <a:avLst/>
              <a:gdLst>
                <a:gd name="T0" fmla="*/ 302 w 699"/>
                <a:gd name="T1" fmla="*/ 16 h 526"/>
                <a:gd name="T2" fmla="*/ 133 w 699"/>
                <a:gd name="T3" fmla="*/ 24 h 526"/>
                <a:gd name="T4" fmla="*/ 112 w 699"/>
                <a:gd name="T5" fmla="*/ 26 h 526"/>
                <a:gd name="T6" fmla="*/ 92 w 699"/>
                <a:gd name="T7" fmla="*/ 39 h 526"/>
                <a:gd name="T8" fmla="*/ 65 w 699"/>
                <a:gd name="T9" fmla="*/ 61 h 526"/>
                <a:gd name="T10" fmla="*/ 25 w 699"/>
                <a:gd name="T11" fmla="*/ 79 h 526"/>
                <a:gd name="T12" fmla="*/ 18 w 699"/>
                <a:gd name="T13" fmla="*/ 100 h 526"/>
                <a:gd name="T14" fmla="*/ 8 w 699"/>
                <a:gd name="T15" fmla="*/ 109 h 526"/>
                <a:gd name="T16" fmla="*/ 2 w 699"/>
                <a:gd name="T17" fmla="*/ 122 h 526"/>
                <a:gd name="T18" fmla="*/ 2 w 699"/>
                <a:gd name="T19" fmla="*/ 137 h 526"/>
                <a:gd name="T20" fmla="*/ 22 w 699"/>
                <a:gd name="T21" fmla="*/ 146 h 526"/>
                <a:gd name="T22" fmla="*/ 42 w 699"/>
                <a:gd name="T23" fmla="*/ 159 h 526"/>
                <a:gd name="T24" fmla="*/ 55 w 699"/>
                <a:gd name="T25" fmla="*/ 163 h 526"/>
                <a:gd name="T26" fmla="*/ 82 w 699"/>
                <a:gd name="T27" fmla="*/ 178 h 526"/>
                <a:gd name="T28" fmla="*/ 94 w 699"/>
                <a:gd name="T29" fmla="*/ 191 h 526"/>
                <a:gd name="T30" fmla="*/ 105 w 699"/>
                <a:gd name="T31" fmla="*/ 215 h 526"/>
                <a:gd name="T32" fmla="*/ 121 w 699"/>
                <a:gd name="T33" fmla="*/ 228 h 526"/>
                <a:gd name="T34" fmla="*/ 134 w 699"/>
                <a:gd name="T35" fmla="*/ 243 h 526"/>
                <a:gd name="T36" fmla="*/ 153 w 699"/>
                <a:gd name="T37" fmla="*/ 254 h 526"/>
                <a:gd name="T38" fmla="*/ 179 w 699"/>
                <a:gd name="T39" fmla="*/ 268 h 526"/>
                <a:gd name="T40" fmla="*/ 197 w 699"/>
                <a:gd name="T41" fmla="*/ 289 h 526"/>
                <a:gd name="T42" fmla="*/ 207 w 699"/>
                <a:gd name="T43" fmla="*/ 292 h 526"/>
                <a:gd name="T44" fmla="*/ 223 w 699"/>
                <a:gd name="T45" fmla="*/ 300 h 526"/>
                <a:gd name="T46" fmla="*/ 233 w 699"/>
                <a:gd name="T47" fmla="*/ 309 h 526"/>
                <a:gd name="T48" fmla="*/ 244 w 699"/>
                <a:gd name="T49" fmla="*/ 329 h 526"/>
                <a:gd name="T50" fmla="*/ 260 w 699"/>
                <a:gd name="T51" fmla="*/ 344 h 526"/>
                <a:gd name="T52" fmla="*/ 273 w 699"/>
                <a:gd name="T53" fmla="*/ 355 h 526"/>
                <a:gd name="T54" fmla="*/ 288 w 699"/>
                <a:gd name="T55" fmla="*/ 365 h 526"/>
                <a:gd name="T56" fmla="*/ 308 w 699"/>
                <a:gd name="T57" fmla="*/ 373 h 526"/>
                <a:gd name="T58" fmla="*/ 319 w 699"/>
                <a:gd name="T59" fmla="*/ 390 h 526"/>
                <a:gd name="T60" fmla="*/ 331 w 699"/>
                <a:gd name="T61" fmla="*/ 404 h 526"/>
                <a:gd name="T62" fmla="*/ 337 w 699"/>
                <a:gd name="T63" fmla="*/ 428 h 526"/>
                <a:gd name="T64" fmla="*/ 349 w 699"/>
                <a:gd name="T65" fmla="*/ 448 h 526"/>
                <a:gd name="T66" fmla="*/ 366 w 699"/>
                <a:gd name="T67" fmla="*/ 454 h 526"/>
                <a:gd name="T68" fmla="*/ 379 w 699"/>
                <a:gd name="T69" fmla="*/ 467 h 526"/>
                <a:gd name="T70" fmla="*/ 385 w 699"/>
                <a:gd name="T71" fmla="*/ 480 h 526"/>
                <a:gd name="T72" fmla="*/ 395 w 699"/>
                <a:gd name="T73" fmla="*/ 498 h 526"/>
                <a:gd name="T74" fmla="*/ 396 w 699"/>
                <a:gd name="T75" fmla="*/ 505 h 526"/>
                <a:gd name="T76" fmla="*/ 404 w 699"/>
                <a:gd name="T77" fmla="*/ 519 h 526"/>
                <a:gd name="T78" fmla="*/ 423 w 699"/>
                <a:gd name="T79" fmla="*/ 521 h 526"/>
                <a:gd name="T80" fmla="*/ 437 w 699"/>
                <a:gd name="T81" fmla="*/ 516 h 526"/>
                <a:gd name="T82" fmla="*/ 458 w 699"/>
                <a:gd name="T83" fmla="*/ 489 h 526"/>
                <a:gd name="T84" fmla="*/ 484 w 699"/>
                <a:gd name="T85" fmla="*/ 469 h 526"/>
                <a:gd name="T86" fmla="*/ 479 w 699"/>
                <a:gd name="T87" fmla="*/ 450 h 526"/>
                <a:gd name="T88" fmla="*/ 486 w 699"/>
                <a:gd name="T89" fmla="*/ 443 h 526"/>
                <a:gd name="T90" fmla="*/ 502 w 699"/>
                <a:gd name="T91" fmla="*/ 433 h 526"/>
                <a:gd name="T92" fmla="*/ 527 w 699"/>
                <a:gd name="T93" fmla="*/ 410 h 526"/>
                <a:gd name="T94" fmla="*/ 549 w 699"/>
                <a:gd name="T95" fmla="*/ 394 h 526"/>
                <a:gd name="T96" fmla="*/ 559 w 699"/>
                <a:gd name="T97" fmla="*/ 376 h 526"/>
                <a:gd name="T98" fmla="*/ 578 w 699"/>
                <a:gd name="T99" fmla="*/ 353 h 526"/>
                <a:gd name="T100" fmla="*/ 586 w 699"/>
                <a:gd name="T101" fmla="*/ 340 h 526"/>
                <a:gd name="T102" fmla="*/ 590 w 699"/>
                <a:gd name="T103" fmla="*/ 322 h 526"/>
                <a:gd name="T104" fmla="*/ 605 w 699"/>
                <a:gd name="T105" fmla="*/ 320 h 526"/>
                <a:gd name="T106" fmla="*/ 621 w 699"/>
                <a:gd name="T107" fmla="*/ 301 h 526"/>
                <a:gd name="T108" fmla="*/ 632 w 699"/>
                <a:gd name="T109" fmla="*/ 265 h 526"/>
                <a:gd name="T110" fmla="*/ 654 w 699"/>
                <a:gd name="T111" fmla="*/ 196 h 526"/>
                <a:gd name="T112" fmla="*/ 504 w 699"/>
                <a:gd name="T113" fmla="*/ 20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9" h="526">
                  <a:moveTo>
                    <a:pt x="504" y="20"/>
                  </a:moveTo>
                  <a:cubicBezTo>
                    <a:pt x="347" y="50"/>
                    <a:pt x="347" y="50"/>
                    <a:pt x="347" y="50"/>
                  </a:cubicBezTo>
                  <a:cubicBezTo>
                    <a:pt x="347" y="30"/>
                    <a:pt x="347" y="30"/>
                    <a:pt x="347" y="30"/>
                  </a:cubicBezTo>
                  <a:cubicBezTo>
                    <a:pt x="319" y="5"/>
                    <a:pt x="319" y="5"/>
                    <a:pt x="319" y="5"/>
                  </a:cubicBezTo>
                  <a:cubicBezTo>
                    <a:pt x="307" y="18"/>
                    <a:pt x="307" y="18"/>
                    <a:pt x="307" y="18"/>
                  </a:cubicBezTo>
                  <a:cubicBezTo>
                    <a:pt x="307" y="18"/>
                    <a:pt x="303" y="17"/>
                    <a:pt x="302" y="16"/>
                  </a:cubicBezTo>
                  <a:cubicBezTo>
                    <a:pt x="302" y="14"/>
                    <a:pt x="302" y="11"/>
                    <a:pt x="302" y="10"/>
                  </a:cubicBezTo>
                  <a:cubicBezTo>
                    <a:pt x="302" y="9"/>
                    <a:pt x="304" y="8"/>
                    <a:pt x="305" y="7"/>
                  </a:cubicBezTo>
                  <a:cubicBezTo>
                    <a:pt x="305" y="5"/>
                    <a:pt x="304" y="3"/>
                    <a:pt x="303" y="2"/>
                  </a:cubicBezTo>
                  <a:cubicBezTo>
                    <a:pt x="302" y="1"/>
                    <a:pt x="299" y="0"/>
                    <a:pt x="299" y="0"/>
                  </a:cubicBezTo>
                  <a:cubicBezTo>
                    <a:pt x="211" y="13"/>
                    <a:pt x="211" y="13"/>
                    <a:pt x="211" y="13"/>
                  </a:cubicBezTo>
                  <a:cubicBezTo>
                    <a:pt x="133" y="24"/>
                    <a:pt x="133" y="24"/>
                    <a:pt x="133" y="24"/>
                  </a:cubicBezTo>
                  <a:cubicBezTo>
                    <a:pt x="133" y="24"/>
                    <a:pt x="128" y="25"/>
                    <a:pt x="126" y="26"/>
                  </a:cubicBezTo>
                  <a:cubicBezTo>
                    <a:pt x="125" y="26"/>
                    <a:pt x="124" y="29"/>
                    <a:pt x="123" y="29"/>
                  </a:cubicBezTo>
                  <a:cubicBezTo>
                    <a:pt x="122" y="29"/>
                    <a:pt x="120" y="28"/>
                    <a:pt x="120" y="28"/>
                  </a:cubicBezTo>
                  <a:cubicBezTo>
                    <a:pt x="118" y="29"/>
                    <a:pt x="117" y="32"/>
                    <a:pt x="116" y="32"/>
                  </a:cubicBezTo>
                  <a:cubicBezTo>
                    <a:pt x="115" y="31"/>
                    <a:pt x="116" y="28"/>
                    <a:pt x="115" y="28"/>
                  </a:cubicBezTo>
                  <a:cubicBezTo>
                    <a:pt x="114" y="27"/>
                    <a:pt x="113" y="26"/>
                    <a:pt x="112" y="26"/>
                  </a:cubicBezTo>
                  <a:cubicBezTo>
                    <a:pt x="111" y="26"/>
                    <a:pt x="109" y="28"/>
                    <a:pt x="108" y="29"/>
                  </a:cubicBezTo>
                  <a:cubicBezTo>
                    <a:pt x="107" y="31"/>
                    <a:pt x="109" y="34"/>
                    <a:pt x="108" y="35"/>
                  </a:cubicBezTo>
                  <a:cubicBezTo>
                    <a:pt x="107" y="36"/>
                    <a:pt x="105" y="35"/>
                    <a:pt x="104" y="35"/>
                  </a:cubicBezTo>
                  <a:cubicBezTo>
                    <a:pt x="103" y="35"/>
                    <a:pt x="101" y="35"/>
                    <a:pt x="100" y="36"/>
                  </a:cubicBezTo>
                  <a:cubicBezTo>
                    <a:pt x="99" y="36"/>
                    <a:pt x="98" y="38"/>
                    <a:pt x="97" y="38"/>
                  </a:cubicBezTo>
                  <a:cubicBezTo>
                    <a:pt x="96" y="39"/>
                    <a:pt x="93" y="39"/>
                    <a:pt x="92" y="39"/>
                  </a:cubicBezTo>
                  <a:cubicBezTo>
                    <a:pt x="90" y="40"/>
                    <a:pt x="88" y="43"/>
                    <a:pt x="86" y="44"/>
                  </a:cubicBezTo>
                  <a:cubicBezTo>
                    <a:pt x="85" y="45"/>
                    <a:pt x="82" y="46"/>
                    <a:pt x="80" y="47"/>
                  </a:cubicBezTo>
                  <a:cubicBezTo>
                    <a:pt x="79" y="48"/>
                    <a:pt x="77" y="50"/>
                    <a:pt x="76" y="51"/>
                  </a:cubicBezTo>
                  <a:cubicBezTo>
                    <a:pt x="75" y="52"/>
                    <a:pt x="74" y="54"/>
                    <a:pt x="73" y="55"/>
                  </a:cubicBezTo>
                  <a:cubicBezTo>
                    <a:pt x="72" y="56"/>
                    <a:pt x="69" y="57"/>
                    <a:pt x="68" y="58"/>
                  </a:cubicBezTo>
                  <a:cubicBezTo>
                    <a:pt x="67" y="59"/>
                    <a:pt x="66" y="61"/>
                    <a:pt x="65" y="61"/>
                  </a:cubicBezTo>
                  <a:cubicBezTo>
                    <a:pt x="65" y="61"/>
                    <a:pt x="63" y="61"/>
                    <a:pt x="62" y="60"/>
                  </a:cubicBezTo>
                  <a:cubicBezTo>
                    <a:pt x="62" y="60"/>
                    <a:pt x="61" y="58"/>
                    <a:pt x="60" y="58"/>
                  </a:cubicBezTo>
                  <a:cubicBezTo>
                    <a:pt x="58" y="58"/>
                    <a:pt x="56" y="60"/>
                    <a:pt x="55" y="61"/>
                  </a:cubicBezTo>
                  <a:cubicBezTo>
                    <a:pt x="53" y="62"/>
                    <a:pt x="49" y="64"/>
                    <a:pt x="47" y="66"/>
                  </a:cubicBezTo>
                  <a:cubicBezTo>
                    <a:pt x="44" y="67"/>
                    <a:pt x="40" y="69"/>
                    <a:pt x="38" y="71"/>
                  </a:cubicBezTo>
                  <a:cubicBezTo>
                    <a:pt x="35" y="73"/>
                    <a:pt x="29" y="77"/>
                    <a:pt x="25" y="79"/>
                  </a:cubicBezTo>
                  <a:cubicBezTo>
                    <a:pt x="25" y="79"/>
                    <a:pt x="24" y="79"/>
                    <a:pt x="24" y="79"/>
                  </a:cubicBezTo>
                  <a:cubicBezTo>
                    <a:pt x="24" y="80"/>
                    <a:pt x="24" y="80"/>
                    <a:pt x="24" y="80"/>
                  </a:cubicBezTo>
                  <a:cubicBezTo>
                    <a:pt x="24" y="83"/>
                    <a:pt x="24" y="86"/>
                    <a:pt x="24" y="87"/>
                  </a:cubicBezTo>
                  <a:cubicBezTo>
                    <a:pt x="24" y="87"/>
                    <a:pt x="24" y="88"/>
                    <a:pt x="24" y="88"/>
                  </a:cubicBezTo>
                  <a:cubicBezTo>
                    <a:pt x="24" y="91"/>
                    <a:pt x="25" y="94"/>
                    <a:pt x="23" y="96"/>
                  </a:cubicBezTo>
                  <a:cubicBezTo>
                    <a:pt x="22" y="98"/>
                    <a:pt x="20" y="99"/>
                    <a:pt x="18" y="100"/>
                  </a:cubicBezTo>
                  <a:cubicBezTo>
                    <a:pt x="18" y="100"/>
                    <a:pt x="18" y="100"/>
                    <a:pt x="18" y="100"/>
                  </a:cubicBezTo>
                  <a:cubicBezTo>
                    <a:pt x="17" y="100"/>
                    <a:pt x="17" y="101"/>
                    <a:pt x="16" y="102"/>
                  </a:cubicBezTo>
                  <a:cubicBezTo>
                    <a:pt x="16" y="102"/>
                    <a:pt x="16" y="102"/>
                    <a:pt x="16" y="103"/>
                  </a:cubicBezTo>
                  <a:cubicBezTo>
                    <a:pt x="15" y="104"/>
                    <a:pt x="14" y="106"/>
                    <a:pt x="13" y="107"/>
                  </a:cubicBezTo>
                  <a:cubicBezTo>
                    <a:pt x="12" y="108"/>
                    <a:pt x="10" y="109"/>
                    <a:pt x="9" y="109"/>
                  </a:cubicBezTo>
                  <a:cubicBezTo>
                    <a:pt x="9" y="109"/>
                    <a:pt x="9" y="109"/>
                    <a:pt x="8" y="109"/>
                  </a:cubicBezTo>
                  <a:cubicBezTo>
                    <a:pt x="8" y="110"/>
                    <a:pt x="8" y="110"/>
                    <a:pt x="8" y="111"/>
                  </a:cubicBezTo>
                  <a:cubicBezTo>
                    <a:pt x="8" y="112"/>
                    <a:pt x="7" y="114"/>
                    <a:pt x="6" y="116"/>
                  </a:cubicBezTo>
                  <a:cubicBezTo>
                    <a:pt x="6" y="117"/>
                    <a:pt x="5" y="118"/>
                    <a:pt x="4" y="119"/>
                  </a:cubicBezTo>
                  <a:cubicBezTo>
                    <a:pt x="4" y="119"/>
                    <a:pt x="3" y="119"/>
                    <a:pt x="3" y="120"/>
                  </a:cubicBezTo>
                  <a:cubicBezTo>
                    <a:pt x="2" y="121"/>
                    <a:pt x="2" y="121"/>
                    <a:pt x="2" y="122"/>
                  </a:cubicBezTo>
                  <a:cubicBezTo>
                    <a:pt x="2" y="122"/>
                    <a:pt x="2" y="122"/>
                    <a:pt x="2" y="122"/>
                  </a:cubicBezTo>
                  <a:cubicBezTo>
                    <a:pt x="2" y="123"/>
                    <a:pt x="2" y="124"/>
                    <a:pt x="2" y="125"/>
                  </a:cubicBezTo>
                  <a:cubicBezTo>
                    <a:pt x="2" y="125"/>
                    <a:pt x="2" y="125"/>
                    <a:pt x="2" y="125"/>
                  </a:cubicBezTo>
                  <a:cubicBezTo>
                    <a:pt x="3" y="128"/>
                    <a:pt x="3" y="130"/>
                    <a:pt x="2" y="132"/>
                  </a:cubicBezTo>
                  <a:cubicBezTo>
                    <a:pt x="2" y="134"/>
                    <a:pt x="1" y="135"/>
                    <a:pt x="0" y="136"/>
                  </a:cubicBezTo>
                  <a:cubicBezTo>
                    <a:pt x="0" y="136"/>
                    <a:pt x="1" y="136"/>
                    <a:pt x="1" y="136"/>
                  </a:cubicBezTo>
                  <a:cubicBezTo>
                    <a:pt x="1" y="136"/>
                    <a:pt x="2" y="137"/>
                    <a:pt x="2" y="137"/>
                  </a:cubicBezTo>
                  <a:cubicBezTo>
                    <a:pt x="3" y="137"/>
                    <a:pt x="4" y="138"/>
                    <a:pt x="5" y="138"/>
                  </a:cubicBezTo>
                  <a:cubicBezTo>
                    <a:pt x="6" y="139"/>
                    <a:pt x="8" y="140"/>
                    <a:pt x="10" y="142"/>
                  </a:cubicBezTo>
                  <a:cubicBezTo>
                    <a:pt x="11" y="143"/>
                    <a:pt x="13" y="145"/>
                    <a:pt x="14" y="145"/>
                  </a:cubicBezTo>
                  <a:cubicBezTo>
                    <a:pt x="15" y="146"/>
                    <a:pt x="17" y="147"/>
                    <a:pt x="18" y="147"/>
                  </a:cubicBezTo>
                  <a:cubicBezTo>
                    <a:pt x="18" y="147"/>
                    <a:pt x="18" y="147"/>
                    <a:pt x="19" y="147"/>
                  </a:cubicBezTo>
                  <a:cubicBezTo>
                    <a:pt x="20" y="146"/>
                    <a:pt x="21" y="146"/>
                    <a:pt x="22" y="146"/>
                  </a:cubicBezTo>
                  <a:cubicBezTo>
                    <a:pt x="23" y="146"/>
                    <a:pt x="23" y="146"/>
                    <a:pt x="24" y="146"/>
                  </a:cubicBezTo>
                  <a:cubicBezTo>
                    <a:pt x="27" y="147"/>
                    <a:pt x="30" y="149"/>
                    <a:pt x="31" y="150"/>
                  </a:cubicBezTo>
                  <a:cubicBezTo>
                    <a:pt x="32" y="150"/>
                    <a:pt x="33" y="152"/>
                    <a:pt x="34" y="153"/>
                  </a:cubicBezTo>
                  <a:cubicBezTo>
                    <a:pt x="35" y="154"/>
                    <a:pt x="36" y="155"/>
                    <a:pt x="36" y="155"/>
                  </a:cubicBezTo>
                  <a:cubicBezTo>
                    <a:pt x="37" y="155"/>
                    <a:pt x="38" y="156"/>
                    <a:pt x="38" y="156"/>
                  </a:cubicBezTo>
                  <a:cubicBezTo>
                    <a:pt x="40" y="157"/>
                    <a:pt x="41" y="158"/>
                    <a:pt x="42" y="159"/>
                  </a:cubicBezTo>
                  <a:cubicBezTo>
                    <a:pt x="43" y="160"/>
                    <a:pt x="44" y="161"/>
                    <a:pt x="45" y="162"/>
                  </a:cubicBezTo>
                  <a:cubicBezTo>
                    <a:pt x="45" y="162"/>
                    <a:pt x="46" y="163"/>
                    <a:pt x="46" y="164"/>
                  </a:cubicBezTo>
                  <a:cubicBezTo>
                    <a:pt x="47" y="164"/>
                    <a:pt x="50" y="165"/>
                    <a:pt x="52" y="165"/>
                  </a:cubicBezTo>
                  <a:cubicBezTo>
                    <a:pt x="52" y="165"/>
                    <a:pt x="52" y="165"/>
                    <a:pt x="52" y="165"/>
                  </a:cubicBezTo>
                  <a:cubicBezTo>
                    <a:pt x="52" y="165"/>
                    <a:pt x="54" y="164"/>
                    <a:pt x="55" y="164"/>
                  </a:cubicBezTo>
                  <a:cubicBezTo>
                    <a:pt x="55" y="164"/>
                    <a:pt x="55" y="164"/>
                    <a:pt x="55" y="163"/>
                  </a:cubicBezTo>
                  <a:cubicBezTo>
                    <a:pt x="56" y="162"/>
                    <a:pt x="58" y="161"/>
                    <a:pt x="59" y="161"/>
                  </a:cubicBezTo>
                  <a:cubicBezTo>
                    <a:pt x="61" y="160"/>
                    <a:pt x="63" y="160"/>
                    <a:pt x="64" y="160"/>
                  </a:cubicBezTo>
                  <a:cubicBezTo>
                    <a:pt x="65" y="160"/>
                    <a:pt x="67" y="160"/>
                    <a:pt x="68" y="161"/>
                  </a:cubicBezTo>
                  <a:cubicBezTo>
                    <a:pt x="71" y="161"/>
                    <a:pt x="74" y="164"/>
                    <a:pt x="75" y="165"/>
                  </a:cubicBezTo>
                  <a:cubicBezTo>
                    <a:pt x="77" y="167"/>
                    <a:pt x="79" y="170"/>
                    <a:pt x="80" y="172"/>
                  </a:cubicBezTo>
                  <a:cubicBezTo>
                    <a:pt x="81" y="174"/>
                    <a:pt x="81" y="176"/>
                    <a:pt x="82" y="178"/>
                  </a:cubicBezTo>
                  <a:cubicBezTo>
                    <a:pt x="82" y="179"/>
                    <a:pt x="82" y="180"/>
                    <a:pt x="83" y="181"/>
                  </a:cubicBezTo>
                  <a:cubicBezTo>
                    <a:pt x="83" y="181"/>
                    <a:pt x="84" y="182"/>
                    <a:pt x="84" y="182"/>
                  </a:cubicBezTo>
                  <a:cubicBezTo>
                    <a:pt x="85" y="182"/>
                    <a:pt x="87" y="183"/>
                    <a:pt x="88" y="184"/>
                  </a:cubicBezTo>
                  <a:cubicBezTo>
                    <a:pt x="89" y="185"/>
                    <a:pt x="90" y="187"/>
                    <a:pt x="91" y="188"/>
                  </a:cubicBezTo>
                  <a:cubicBezTo>
                    <a:pt x="92" y="189"/>
                    <a:pt x="92" y="190"/>
                    <a:pt x="93" y="190"/>
                  </a:cubicBezTo>
                  <a:cubicBezTo>
                    <a:pt x="93" y="190"/>
                    <a:pt x="93" y="191"/>
                    <a:pt x="94" y="191"/>
                  </a:cubicBezTo>
                  <a:cubicBezTo>
                    <a:pt x="95" y="192"/>
                    <a:pt x="96" y="193"/>
                    <a:pt x="97" y="194"/>
                  </a:cubicBezTo>
                  <a:cubicBezTo>
                    <a:pt x="98" y="196"/>
                    <a:pt x="99" y="198"/>
                    <a:pt x="99" y="200"/>
                  </a:cubicBezTo>
                  <a:cubicBezTo>
                    <a:pt x="99" y="201"/>
                    <a:pt x="100" y="202"/>
                    <a:pt x="100" y="202"/>
                  </a:cubicBezTo>
                  <a:cubicBezTo>
                    <a:pt x="100" y="203"/>
                    <a:pt x="100" y="203"/>
                    <a:pt x="100" y="203"/>
                  </a:cubicBezTo>
                  <a:cubicBezTo>
                    <a:pt x="101" y="205"/>
                    <a:pt x="102" y="209"/>
                    <a:pt x="102" y="210"/>
                  </a:cubicBezTo>
                  <a:cubicBezTo>
                    <a:pt x="104" y="213"/>
                    <a:pt x="105" y="215"/>
                    <a:pt x="105" y="215"/>
                  </a:cubicBezTo>
                  <a:cubicBezTo>
                    <a:pt x="106" y="215"/>
                    <a:pt x="106" y="215"/>
                    <a:pt x="107" y="215"/>
                  </a:cubicBezTo>
                  <a:cubicBezTo>
                    <a:pt x="108" y="216"/>
                    <a:pt x="110" y="216"/>
                    <a:pt x="111" y="217"/>
                  </a:cubicBezTo>
                  <a:cubicBezTo>
                    <a:pt x="113" y="218"/>
                    <a:pt x="116" y="221"/>
                    <a:pt x="117" y="222"/>
                  </a:cubicBezTo>
                  <a:cubicBezTo>
                    <a:pt x="118" y="224"/>
                    <a:pt x="119" y="225"/>
                    <a:pt x="119" y="226"/>
                  </a:cubicBezTo>
                  <a:cubicBezTo>
                    <a:pt x="119" y="226"/>
                    <a:pt x="119" y="226"/>
                    <a:pt x="119" y="227"/>
                  </a:cubicBezTo>
                  <a:cubicBezTo>
                    <a:pt x="120" y="227"/>
                    <a:pt x="121" y="228"/>
                    <a:pt x="121" y="228"/>
                  </a:cubicBezTo>
                  <a:cubicBezTo>
                    <a:pt x="122" y="229"/>
                    <a:pt x="124" y="230"/>
                    <a:pt x="125" y="231"/>
                  </a:cubicBezTo>
                  <a:cubicBezTo>
                    <a:pt x="126" y="233"/>
                    <a:pt x="128" y="236"/>
                    <a:pt x="130" y="239"/>
                  </a:cubicBezTo>
                  <a:cubicBezTo>
                    <a:pt x="130" y="239"/>
                    <a:pt x="130" y="239"/>
                    <a:pt x="130" y="239"/>
                  </a:cubicBezTo>
                  <a:cubicBezTo>
                    <a:pt x="131" y="240"/>
                    <a:pt x="131" y="241"/>
                    <a:pt x="131" y="242"/>
                  </a:cubicBezTo>
                  <a:cubicBezTo>
                    <a:pt x="132" y="242"/>
                    <a:pt x="132" y="243"/>
                    <a:pt x="132" y="243"/>
                  </a:cubicBezTo>
                  <a:cubicBezTo>
                    <a:pt x="132" y="243"/>
                    <a:pt x="134" y="243"/>
                    <a:pt x="134" y="243"/>
                  </a:cubicBezTo>
                  <a:cubicBezTo>
                    <a:pt x="136" y="243"/>
                    <a:pt x="138" y="243"/>
                    <a:pt x="140" y="244"/>
                  </a:cubicBezTo>
                  <a:cubicBezTo>
                    <a:pt x="141" y="245"/>
                    <a:pt x="142" y="247"/>
                    <a:pt x="143" y="249"/>
                  </a:cubicBezTo>
                  <a:cubicBezTo>
                    <a:pt x="144" y="249"/>
                    <a:pt x="144" y="249"/>
                    <a:pt x="144" y="250"/>
                  </a:cubicBezTo>
                  <a:cubicBezTo>
                    <a:pt x="145" y="250"/>
                    <a:pt x="147" y="252"/>
                    <a:pt x="148" y="253"/>
                  </a:cubicBezTo>
                  <a:cubicBezTo>
                    <a:pt x="149" y="253"/>
                    <a:pt x="150" y="253"/>
                    <a:pt x="153" y="254"/>
                  </a:cubicBezTo>
                  <a:cubicBezTo>
                    <a:pt x="153" y="254"/>
                    <a:pt x="153" y="254"/>
                    <a:pt x="153" y="254"/>
                  </a:cubicBezTo>
                  <a:cubicBezTo>
                    <a:pt x="154" y="254"/>
                    <a:pt x="154" y="254"/>
                    <a:pt x="155" y="254"/>
                  </a:cubicBezTo>
                  <a:cubicBezTo>
                    <a:pt x="157" y="254"/>
                    <a:pt x="159" y="255"/>
                    <a:pt x="160" y="255"/>
                  </a:cubicBezTo>
                  <a:cubicBezTo>
                    <a:pt x="163" y="256"/>
                    <a:pt x="169" y="260"/>
                    <a:pt x="171" y="261"/>
                  </a:cubicBezTo>
                  <a:cubicBezTo>
                    <a:pt x="173" y="262"/>
                    <a:pt x="174" y="263"/>
                    <a:pt x="175" y="265"/>
                  </a:cubicBezTo>
                  <a:cubicBezTo>
                    <a:pt x="176" y="266"/>
                    <a:pt x="177" y="267"/>
                    <a:pt x="178" y="267"/>
                  </a:cubicBezTo>
                  <a:cubicBezTo>
                    <a:pt x="178" y="267"/>
                    <a:pt x="179" y="268"/>
                    <a:pt x="179" y="268"/>
                  </a:cubicBezTo>
                  <a:cubicBezTo>
                    <a:pt x="181" y="269"/>
                    <a:pt x="183" y="270"/>
                    <a:pt x="184" y="271"/>
                  </a:cubicBezTo>
                  <a:cubicBezTo>
                    <a:pt x="186" y="273"/>
                    <a:pt x="186" y="275"/>
                    <a:pt x="187" y="278"/>
                  </a:cubicBezTo>
                  <a:cubicBezTo>
                    <a:pt x="187" y="279"/>
                    <a:pt x="188" y="280"/>
                    <a:pt x="188" y="280"/>
                  </a:cubicBezTo>
                  <a:cubicBezTo>
                    <a:pt x="189" y="281"/>
                    <a:pt x="189" y="281"/>
                    <a:pt x="190" y="282"/>
                  </a:cubicBezTo>
                  <a:cubicBezTo>
                    <a:pt x="191" y="282"/>
                    <a:pt x="193" y="283"/>
                    <a:pt x="194" y="284"/>
                  </a:cubicBezTo>
                  <a:cubicBezTo>
                    <a:pt x="195" y="286"/>
                    <a:pt x="196" y="287"/>
                    <a:pt x="197" y="289"/>
                  </a:cubicBezTo>
                  <a:cubicBezTo>
                    <a:pt x="197" y="290"/>
                    <a:pt x="198" y="291"/>
                    <a:pt x="198" y="292"/>
                  </a:cubicBezTo>
                  <a:cubicBezTo>
                    <a:pt x="199" y="292"/>
                    <a:pt x="200" y="292"/>
                    <a:pt x="201" y="293"/>
                  </a:cubicBezTo>
                  <a:cubicBezTo>
                    <a:pt x="202" y="293"/>
                    <a:pt x="202" y="293"/>
                    <a:pt x="202" y="293"/>
                  </a:cubicBezTo>
                  <a:cubicBezTo>
                    <a:pt x="203" y="293"/>
                    <a:pt x="205" y="292"/>
                    <a:pt x="207" y="292"/>
                  </a:cubicBezTo>
                  <a:cubicBezTo>
                    <a:pt x="207" y="292"/>
                    <a:pt x="207" y="292"/>
                    <a:pt x="207" y="292"/>
                  </a:cubicBezTo>
                  <a:cubicBezTo>
                    <a:pt x="207" y="292"/>
                    <a:pt x="207" y="292"/>
                    <a:pt x="207" y="292"/>
                  </a:cubicBezTo>
                  <a:cubicBezTo>
                    <a:pt x="209" y="292"/>
                    <a:pt x="210" y="293"/>
                    <a:pt x="211" y="294"/>
                  </a:cubicBezTo>
                  <a:cubicBezTo>
                    <a:pt x="212" y="294"/>
                    <a:pt x="213" y="294"/>
                    <a:pt x="213" y="294"/>
                  </a:cubicBezTo>
                  <a:cubicBezTo>
                    <a:pt x="215" y="295"/>
                    <a:pt x="217" y="295"/>
                    <a:pt x="218" y="296"/>
                  </a:cubicBezTo>
                  <a:cubicBezTo>
                    <a:pt x="219" y="297"/>
                    <a:pt x="220" y="298"/>
                    <a:pt x="221" y="298"/>
                  </a:cubicBezTo>
                  <a:cubicBezTo>
                    <a:pt x="221" y="299"/>
                    <a:pt x="222" y="299"/>
                    <a:pt x="222" y="299"/>
                  </a:cubicBezTo>
                  <a:cubicBezTo>
                    <a:pt x="222" y="299"/>
                    <a:pt x="222" y="299"/>
                    <a:pt x="223" y="300"/>
                  </a:cubicBezTo>
                  <a:cubicBezTo>
                    <a:pt x="224" y="300"/>
                    <a:pt x="225" y="301"/>
                    <a:pt x="225" y="302"/>
                  </a:cubicBezTo>
                  <a:cubicBezTo>
                    <a:pt x="226" y="303"/>
                    <a:pt x="227" y="304"/>
                    <a:pt x="228" y="305"/>
                  </a:cubicBezTo>
                  <a:cubicBezTo>
                    <a:pt x="229" y="306"/>
                    <a:pt x="229" y="306"/>
                    <a:pt x="230" y="307"/>
                  </a:cubicBezTo>
                  <a:cubicBezTo>
                    <a:pt x="230" y="307"/>
                    <a:pt x="230" y="307"/>
                    <a:pt x="231" y="308"/>
                  </a:cubicBezTo>
                  <a:cubicBezTo>
                    <a:pt x="231" y="308"/>
                    <a:pt x="232" y="309"/>
                    <a:pt x="232" y="309"/>
                  </a:cubicBezTo>
                  <a:cubicBezTo>
                    <a:pt x="232" y="309"/>
                    <a:pt x="233" y="309"/>
                    <a:pt x="233" y="309"/>
                  </a:cubicBezTo>
                  <a:cubicBezTo>
                    <a:pt x="235" y="309"/>
                    <a:pt x="236" y="309"/>
                    <a:pt x="238" y="310"/>
                  </a:cubicBezTo>
                  <a:cubicBezTo>
                    <a:pt x="239" y="311"/>
                    <a:pt x="243" y="313"/>
                    <a:pt x="244" y="317"/>
                  </a:cubicBezTo>
                  <a:cubicBezTo>
                    <a:pt x="245" y="319"/>
                    <a:pt x="244" y="322"/>
                    <a:pt x="243" y="324"/>
                  </a:cubicBezTo>
                  <a:cubicBezTo>
                    <a:pt x="243" y="324"/>
                    <a:pt x="243" y="325"/>
                    <a:pt x="243" y="325"/>
                  </a:cubicBezTo>
                  <a:cubicBezTo>
                    <a:pt x="243" y="325"/>
                    <a:pt x="243" y="325"/>
                    <a:pt x="243" y="325"/>
                  </a:cubicBezTo>
                  <a:cubicBezTo>
                    <a:pt x="243" y="326"/>
                    <a:pt x="244" y="328"/>
                    <a:pt x="244" y="329"/>
                  </a:cubicBezTo>
                  <a:cubicBezTo>
                    <a:pt x="244" y="330"/>
                    <a:pt x="244" y="331"/>
                    <a:pt x="244" y="332"/>
                  </a:cubicBezTo>
                  <a:cubicBezTo>
                    <a:pt x="244" y="333"/>
                    <a:pt x="244" y="333"/>
                    <a:pt x="244" y="333"/>
                  </a:cubicBezTo>
                  <a:cubicBezTo>
                    <a:pt x="245" y="333"/>
                    <a:pt x="245" y="333"/>
                    <a:pt x="246" y="333"/>
                  </a:cubicBezTo>
                  <a:cubicBezTo>
                    <a:pt x="247" y="333"/>
                    <a:pt x="248" y="333"/>
                    <a:pt x="249" y="333"/>
                  </a:cubicBezTo>
                  <a:cubicBezTo>
                    <a:pt x="250" y="333"/>
                    <a:pt x="253" y="334"/>
                    <a:pt x="255" y="336"/>
                  </a:cubicBezTo>
                  <a:cubicBezTo>
                    <a:pt x="255" y="336"/>
                    <a:pt x="259" y="340"/>
                    <a:pt x="260" y="344"/>
                  </a:cubicBezTo>
                  <a:cubicBezTo>
                    <a:pt x="260" y="345"/>
                    <a:pt x="260" y="346"/>
                    <a:pt x="259" y="347"/>
                  </a:cubicBezTo>
                  <a:cubicBezTo>
                    <a:pt x="260" y="347"/>
                    <a:pt x="261" y="348"/>
                    <a:pt x="261" y="348"/>
                  </a:cubicBezTo>
                  <a:cubicBezTo>
                    <a:pt x="262" y="348"/>
                    <a:pt x="264" y="347"/>
                    <a:pt x="265" y="347"/>
                  </a:cubicBezTo>
                  <a:cubicBezTo>
                    <a:pt x="266" y="347"/>
                    <a:pt x="266" y="347"/>
                    <a:pt x="266" y="347"/>
                  </a:cubicBezTo>
                  <a:cubicBezTo>
                    <a:pt x="266" y="347"/>
                    <a:pt x="266" y="347"/>
                    <a:pt x="266" y="347"/>
                  </a:cubicBezTo>
                  <a:cubicBezTo>
                    <a:pt x="270" y="347"/>
                    <a:pt x="272" y="351"/>
                    <a:pt x="273" y="355"/>
                  </a:cubicBezTo>
                  <a:cubicBezTo>
                    <a:pt x="273" y="356"/>
                    <a:pt x="273" y="357"/>
                    <a:pt x="273" y="359"/>
                  </a:cubicBezTo>
                  <a:cubicBezTo>
                    <a:pt x="273" y="359"/>
                    <a:pt x="273" y="359"/>
                    <a:pt x="273" y="359"/>
                  </a:cubicBezTo>
                  <a:cubicBezTo>
                    <a:pt x="273" y="360"/>
                    <a:pt x="274" y="361"/>
                    <a:pt x="274" y="361"/>
                  </a:cubicBezTo>
                  <a:cubicBezTo>
                    <a:pt x="276" y="362"/>
                    <a:pt x="280" y="364"/>
                    <a:pt x="281" y="364"/>
                  </a:cubicBezTo>
                  <a:cubicBezTo>
                    <a:pt x="283" y="365"/>
                    <a:pt x="286" y="366"/>
                    <a:pt x="287" y="366"/>
                  </a:cubicBezTo>
                  <a:cubicBezTo>
                    <a:pt x="287" y="366"/>
                    <a:pt x="288" y="365"/>
                    <a:pt x="288" y="365"/>
                  </a:cubicBezTo>
                  <a:cubicBezTo>
                    <a:pt x="289" y="365"/>
                    <a:pt x="291" y="364"/>
                    <a:pt x="292" y="364"/>
                  </a:cubicBezTo>
                  <a:cubicBezTo>
                    <a:pt x="293" y="364"/>
                    <a:pt x="293" y="364"/>
                    <a:pt x="294" y="365"/>
                  </a:cubicBezTo>
                  <a:cubicBezTo>
                    <a:pt x="297" y="365"/>
                    <a:pt x="299" y="367"/>
                    <a:pt x="301" y="369"/>
                  </a:cubicBezTo>
                  <a:cubicBezTo>
                    <a:pt x="301" y="369"/>
                    <a:pt x="302" y="370"/>
                    <a:pt x="302" y="370"/>
                  </a:cubicBezTo>
                  <a:cubicBezTo>
                    <a:pt x="303" y="371"/>
                    <a:pt x="306" y="372"/>
                    <a:pt x="307" y="373"/>
                  </a:cubicBezTo>
                  <a:cubicBezTo>
                    <a:pt x="307" y="373"/>
                    <a:pt x="308" y="373"/>
                    <a:pt x="308" y="373"/>
                  </a:cubicBezTo>
                  <a:cubicBezTo>
                    <a:pt x="310" y="373"/>
                    <a:pt x="312" y="374"/>
                    <a:pt x="313" y="375"/>
                  </a:cubicBezTo>
                  <a:cubicBezTo>
                    <a:pt x="316" y="376"/>
                    <a:pt x="318" y="381"/>
                    <a:pt x="318" y="383"/>
                  </a:cubicBezTo>
                  <a:cubicBezTo>
                    <a:pt x="318" y="384"/>
                    <a:pt x="318" y="384"/>
                    <a:pt x="318" y="384"/>
                  </a:cubicBezTo>
                  <a:cubicBezTo>
                    <a:pt x="318" y="388"/>
                    <a:pt x="318" y="388"/>
                    <a:pt x="318" y="389"/>
                  </a:cubicBezTo>
                  <a:cubicBezTo>
                    <a:pt x="318" y="389"/>
                    <a:pt x="318" y="390"/>
                    <a:pt x="318" y="390"/>
                  </a:cubicBezTo>
                  <a:cubicBezTo>
                    <a:pt x="318" y="390"/>
                    <a:pt x="319" y="390"/>
                    <a:pt x="319" y="390"/>
                  </a:cubicBezTo>
                  <a:cubicBezTo>
                    <a:pt x="320" y="391"/>
                    <a:pt x="322" y="392"/>
                    <a:pt x="323" y="394"/>
                  </a:cubicBezTo>
                  <a:cubicBezTo>
                    <a:pt x="325" y="395"/>
                    <a:pt x="325" y="397"/>
                    <a:pt x="325" y="399"/>
                  </a:cubicBezTo>
                  <a:cubicBezTo>
                    <a:pt x="325" y="399"/>
                    <a:pt x="325" y="400"/>
                    <a:pt x="325" y="400"/>
                  </a:cubicBezTo>
                  <a:cubicBezTo>
                    <a:pt x="325" y="400"/>
                    <a:pt x="326" y="401"/>
                    <a:pt x="326" y="401"/>
                  </a:cubicBezTo>
                  <a:cubicBezTo>
                    <a:pt x="326" y="401"/>
                    <a:pt x="326" y="401"/>
                    <a:pt x="327" y="401"/>
                  </a:cubicBezTo>
                  <a:cubicBezTo>
                    <a:pt x="328" y="402"/>
                    <a:pt x="330" y="403"/>
                    <a:pt x="331" y="404"/>
                  </a:cubicBezTo>
                  <a:cubicBezTo>
                    <a:pt x="332" y="406"/>
                    <a:pt x="333" y="409"/>
                    <a:pt x="334" y="411"/>
                  </a:cubicBezTo>
                  <a:cubicBezTo>
                    <a:pt x="334" y="412"/>
                    <a:pt x="334" y="413"/>
                    <a:pt x="334" y="414"/>
                  </a:cubicBezTo>
                  <a:cubicBezTo>
                    <a:pt x="334" y="415"/>
                    <a:pt x="334" y="415"/>
                    <a:pt x="334" y="415"/>
                  </a:cubicBezTo>
                  <a:cubicBezTo>
                    <a:pt x="334" y="416"/>
                    <a:pt x="335" y="416"/>
                    <a:pt x="335" y="416"/>
                  </a:cubicBezTo>
                  <a:cubicBezTo>
                    <a:pt x="336" y="418"/>
                    <a:pt x="338" y="420"/>
                    <a:pt x="338" y="422"/>
                  </a:cubicBezTo>
                  <a:cubicBezTo>
                    <a:pt x="339" y="424"/>
                    <a:pt x="338" y="426"/>
                    <a:pt x="337" y="428"/>
                  </a:cubicBezTo>
                  <a:cubicBezTo>
                    <a:pt x="337" y="428"/>
                    <a:pt x="338" y="428"/>
                    <a:pt x="338" y="429"/>
                  </a:cubicBezTo>
                  <a:cubicBezTo>
                    <a:pt x="339" y="429"/>
                    <a:pt x="339" y="429"/>
                    <a:pt x="339" y="430"/>
                  </a:cubicBezTo>
                  <a:cubicBezTo>
                    <a:pt x="340" y="432"/>
                    <a:pt x="343" y="436"/>
                    <a:pt x="343" y="439"/>
                  </a:cubicBezTo>
                  <a:cubicBezTo>
                    <a:pt x="343" y="441"/>
                    <a:pt x="343" y="442"/>
                    <a:pt x="342" y="443"/>
                  </a:cubicBezTo>
                  <a:cubicBezTo>
                    <a:pt x="343" y="443"/>
                    <a:pt x="345" y="443"/>
                    <a:pt x="346" y="444"/>
                  </a:cubicBezTo>
                  <a:cubicBezTo>
                    <a:pt x="348" y="445"/>
                    <a:pt x="349" y="446"/>
                    <a:pt x="349" y="448"/>
                  </a:cubicBezTo>
                  <a:cubicBezTo>
                    <a:pt x="350" y="448"/>
                    <a:pt x="350" y="448"/>
                    <a:pt x="350" y="448"/>
                  </a:cubicBezTo>
                  <a:cubicBezTo>
                    <a:pt x="350" y="448"/>
                    <a:pt x="351" y="448"/>
                    <a:pt x="352" y="449"/>
                  </a:cubicBezTo>
                  <a:cubicBezTo>
                    <a:pt x="353" y="448"/>
                    <a:pt x="354" y="447"/>
                    <a:pt x="356" y="447"/>
                  </a:cubicBezTo>
                  <a:cubicBezTo>
                    <a:pt x="359" y="447"/>
                    <a:pt x="362" y="449"/>
                    <a:pt x="364" y="451"/>
                  </a:cubicBezTo>
                  <a:cubicBezTo>
                    <a:pt x="364" y="451"/>
                    <a:pt x="364" y="451"/>
                    <a:pt x="364" y="451"/>
                  </a:cubicBezTo>
                  <a:cubicBezTo>
                    <a:pt x="365" y="452"/>
                    <a:pt x="365" y="453"/>
                    <a:pt x="366" y="454"/>
                  </a:cubicBezTo>
                  <a:cubicBezTo>
                    <a:pt x="366" y="454"/>
                    <a:pt x="366" y="454"/>
                    <a:pt x="366" y="454"/>
                  </a:cubicBezTo>
                  <a:cubicBezTo>
                    <a:pt x="367" y="454"/>
                    <a:pt x="369" y="454"/>
                    <a:pt x="370" y="454"/>
                  </a:cubicBezTo>
                  <a:cubicBezTo>
                    <a:pt x="372" y="456"/>
                    <a:pt x="374" y="458"/>
                    <a:pt x="375" y="459"/>
                  </a:cubicBezTo>
                  <a:cubicBezTo>
                    <a:pt x="375" y="460"/>
                    <a:pt x="375" y="460"/>
                    <a:pt x="375" y="460"/>
                  </a:cubicBezTo>
                  <a:cubicBezTo>
                    <a:pt x="378" y="464"/>
                    <a:pt x="378" y="464"/>
                    <a:pt x="378" y="465"/>
                  </a:cubicBezTo>
                  <a:cubicBezTo>
                    <a:pt x="378" y="466"/>
                    <a:pt x="378" y="466"/>
                    <a:pt x="379" y="467"/>
                  </a:cubicBezTo>
                  <a:cubicBezTo>
                    <a:pt x="379" y="468"/>
                    <a:pt x="379" y="470"/>
                    <a:pt x="379" y="470"/>
                  </a:cubicBezTo>
                  <a:cubicBezTo>
                    <a:pt x="379" y="471"/>
                    <a:pt x="380" y="471"/>
                    <a:pt x="380" y="471"/>
                  </a:cubicBezTo>
                  <a:cubicBezTo>
                    <a:pt x="381" y="472"/>
                    <a:pt x="382" y="473"/>
                    <a:pt x="383" y="475"/>
                  </a:cubicBezTo>
                  <a:cubicBezTo>
                    <a:pt x="383" y="476"/>
                    <a:pt x="384" y="477"/>
                    <a:pt x="384" y="478"/>
                  </a:cubicBezTo>
                  <a:cubicBezTo>
                    <a:pt x="384" y="478"/>
                    <a:pt x="385" y="479"/>
                    <a:pt x="385" y="479"/>
                  </a:cubicBezTo>
                  <a:cubicBezTo>
                    <a:pt x="385" y="479"/>
                    <a:pt x="385" y="480"/>
                    <a:pt x="385" y="480"/>
                  </a:cubicBezTo>
                  <a:cubicBezTo>
                    <a:pt x="385" y="480"/>
                    <a:pt x="385" y="480"/>
                    <a:pt x="385" y="480"/>
                  </a:cubicBezTo>
                  <a:cubicBezTo>
                    <a:pt x="387" y="480"/>
                    <a:pt x="389" y="480"/>
                    <a:pt x="391" y="482"/>
                  </a:cubicBezTo>
                  <a:cubicBezTo>
                    <a:pt x="392" y="483"/>
                    <a:pt x="393" y="485"/>
                    <a:pt x="393" y="487"/>
                  </a:cubicBezTo>
                  <a:cubicBezTo>
                    <a:pt x="393" y="487"/>
                    <a:pt x="393" y="487"/>
                    <a:pt x="393" y="487"/>
                  </a:cubicBezTo>
                  <a:cubicBezTo>
                    <a:pt x="394" y="488"/>
                    <a:pt x="395" y="489"/>
                    <a:pt x="396" y="490"/>
                  </a:cubicBezTo>
                  <a:cubicBezTo>
                    <a:pt x="397" y="493"/>
                    <a:pt x="396" y="496"/>
                    <a:pt x="395" y="498"/>
                  </a:cubicBezTo>
                  <a:cubicBezTo>
                    <a:pt x="395" y="499"/>
                    <a:pt x="395" y="499"/>
                    <a:pt x="395" y="499"/>
                  </a:cubicBezTo>
                  <a:cubicBezTo>
                    <a:pt x="395" y="500"/>
                    <a:pt x="394" y="501"/>
                    <a:pt x="394" y="502"/>
                  </a:cubicBezTo>
                  <a:cubicBezTo>
                    <a:pt x="394" y="502"/>
                    <a:pt x="394" y="502"/>
                    <a:pt x="393" y="503"/>
                  </a:cubicBezTo>
                  <a:cubicBezTo>
                    <a:pt x="394" y="503"/>
                    <a:pt x="394" y="503"/>
                    <a:pt x="394" y="504"/>
                  </a:cubicBezTo>
                  <a:cubicBezTo>
                    <a:pt x="395" y="504"/>
                    <a:pt x="395" y="504"/>
                    <a:pt x="395" y="504"/>
                  </a:cubicBezTo>
                  <a:cubicBezTo>
                    <a:pt x="395" y="504"/>
                    <a:pt x="395" y="505"/>
                    <a:pt x="396" y="505"/>
                  </a:cubicBezTo>
                  <a:cubicBezTo>
                    <a:pt x="397" y="506"/>
                    <a:pt x="399" y="507"/>
                    <a:pt x="399" y="509"/>
                  </a:cubicBezTo>
                  <a:cubicBezTo>
                    <a:pt x="400" y="511"/>
                    <a:pt x="400" y="513"/>
                    <a:pt x="400" y="515"/>
                  </a:cubicBezTo>
                  <a:cubicBezTo>
                    <a:pt x="400" y="516"/>
                    <a:pt x="400" y="517"/>
                    <a:pt x="400" y="517"/>
                  </a:cubicBezTo>
                  <a:cubicBezTo>
                    <a:pt x="400" y="517"/>
                    <a:pt x="400" y="518"/>
                    <a:pt x="401" y="518"/>
                  </a:cubicBezTo>
                  <a:cubicBezTo>
                    <a:pt x="401" y="518"/>
                    <a:pt x="401" y="518"/>
                    <a:pt x="401" y="518"/>
                  </a:cubicBezTo>
                  <a:cubicBezTo>
                    <a:pt x="402" y="518"/>
                    <a:pt x="403" y="519"/>
                    <a:pt x="404" y="519"/>
                  </a:cubicBezTo>
                  <a:cubicBezTo>
                    <a:pt x="405" y="520"/>
                    <a:pt x="406" y="521"/>
                    <a:pt x="407" y="522"/>
                  </a:cubicBezTo>
                  <a:cubicBezTo>
                    <a:pt x="407" y="521"/>
                    <a:pt x="408" y="519"/>
                    <a:pt x="410" y="519"/>
                  </a:cubicBezTo>
                  <a:cubicBezTo>
                    <a:pt x="411" y="517"/>
                    <a:pt x="414" y="517"/>
                    <a:pt x="415" y="517"/>
                  </a:cubicBezTo>
                  <a:cubicBezTo>
                    <a:pt x="416" y="517"/>
                    <a:pt x="417" y="517"/>
                    <a:pt x="418" y="517"/>
                  </a:cubicBezTo>
                  <a:cubicBezTo>
                    <a:pt x="420" y="518"/>
                    <a:pt x="421" y="519"/>
                    <a:pt x="422" y="520"/>
                  </a:cubicBezTo>
                  <a:cubicBezTo>
                    <a:pt x="422" y="520"/>
                    <a:pt x="422" y="521"/>
                    <a:pt x="423" y="521"/>
                  </a:cubicBezTo>
                  <a:cubicBezTo>
                    <a:pt x="424" y="521"/>
                    <a:pt x="425" y="521"/>
                    <a:pt x="427" y="522"/>
                  </a:cubicBezTo>
                  <a:cubicBezTo>
                    <a:pt x="428" y="523"/>
                    <a:pt x="429" y="524"/>
                    <a:pt x="429" y="526"/>
                  </a:cubicBezTo>
                  <a:cubicBezTo>
                    <a:pt x="430" y="525"/>
                    <a:pt x="430" y="525"/>
                    <a:pt x="430" y="525"/>
                  </a:cubicBezTo>
                  <a:cubicBezTo>
                    <a:pt x="430" y="524"/>
                    <a:pt x="430" y="524"/>
                    <a:pt x="430" y="524"/>
                  </a:cubicBezTo>
                  <a:cubicBezTo>
                    <a:pt x="430" y="523"/>
                    <a:pt x="432" y="521"/>
                    <a:pt x="433" y="521"/>
                  </a:cubicBezTo>
                  <a:cubicBezTo>
                    <a:pt x="434" y="519"/>
                    <a:pt x="436" y="516"/>
                    <a:pt x="437" y="516"/>
                  </a:cubicBezTo>
                  <a:cubicBezTo>
                    <a:pt x="438" y="515"/>
                    <a:pt x="440" y="516"/>
                    <a:pt x="441" y="515"/>
                  </a:cubicBezTo>
                  <a:cubicBezTo>
                    <a:pt x="443" y="515"/>
                    <a:pt x="446" y="513"/>
                    <a:pt x="448" y="511"/>
                  </a:cubicBezTo>
                  <a:cubicBezTo>
                    <a:pt x="449" y="510"/>
                    <a:pt x="452" y="507"/>
                    <a:pt x="453" y="505"/>
                  </a:cubicBezTo>
                  <a:cubicBezTo>
                    <a:pt x="453" y="503"/>
                    <a:pt x="454" y="499"/>
                    <a:pt x="455" y="497"/>
                  </a:cubicBezTo>
                  <a:cubicBezTo>
                    <a:pt x="455" y="496"/>
                    <a:pt x="457" y="495"/>
                    <a:pt x="457" y="494"/>
                  </a:cubicBezTo>
                  <a:cubicBezTo>
                    <a:pt x="457" y="493"/>
                    <a:pt x="458" y="490"/>
                    <a:pt x="458" y="489"/>
                  </a:cubicBezTo>
                  <a:cubicBezTo>
                    <a:pt x="458" y="489"/>
                    <a:pt x="459" y="487"/>
                    <a:pt x="459" y="486"/>
                  </a:cubicBezTo>
                  <a:cubicBezTo>
                    <a:pt x="460" y="485"/>
                    <a:pt x="462" y="485"/>
                    <a:pt x="462" y="485"/>
                  </a:cubicBezTo>
                  <a:cubicBezTo>
                    <a:pt x="464" y="484"/>
                    <a:pt x="467" y="483"/>
                    <a:pt x="468" y="482"/>
                  </a:cubicBezTo>
                  <a:cubicBezTo>
                    <a:pt x="469" y="482"/>
                    <a:pt x="472" y="480"/>
                    <a:pt x="474" y="479"/>
                  </a:cubicBezTo>
                  <a:cubicBezTo>
                    <a:pt x="475" y="478"/>
                    <a:pt x="476" y="475"/>
                    <a:pt x="478" y="474"/>
                  </a:cubicBezTo>
                  <a:cubicBezTo>
                    <a:pt x="479" y="473"/>
                    <a:pt x="482" y="470"/>
                    <a:pt x="484" y="469"/>
                  </a:cubicBezTo>
                  <a:cubicBezTo>
                    <a:pt x="484" y="469"/>
                    <a:pt x="486" y="467"/>
                    <a:pt x="487" y="466"/>
                  </a:cubicBezTo>
                  <a:cubicBezTo>
                    <a:pt x="487" y="465"/>
                    <a:pt x="486" y="461"/>
                    <a:pt x="486" y="459"/>
                  </a:cubicBezTo>
                  <a:cubicBezTo>
                    <a:pt x="486" y="458"/>
                    <a:pt x="487" y="457"/>
                    <a:pt x="487" y="456"/>
                  </a:cubicBezTo>
                  <a:cubicBezTo>
                    <a:pt x="487" y="455"/>
                    <a:pt x="486" y="453"/>
                    <a:pt x="486" y="452"/>
                  </a:cubicBezTo>
                  <a:cubicBezTo>
                    <a:pt x="485" y="452"/>
                    <a:pt x="483" y="451"/>
                    <a:pt x="482" y="451"/>
                  </a:cubicBezTo>
                  <a:cubicBezTo>
                    <a:pt x="481" y="450"/>
                    <a:pt x="480" y="450"/>
                    <a:pt x="479" y="450"/>
                  </a:cubicBezTo>
                  <a:cubicBezTo>
                    <a:pt x="478" y="449"/>
                    <a:pt x="477" y="447"/>
                    <a:pt x="476" y="445"/>
                  </a:cubicBezTo>
                  <a:cubicBezTo>
                    <a:pt x="476" y="444"/>
                    <a:pt x="477" y="441"/>
                    <a:pt x="477" y="440"/>
                  </a:cubicBezTo>
                  <a:cubicBezTo>
                    <a:pt x="478" y="439"/>
                    <a:pt x="480" y="438"/>
                    <a:pt x="481" y="437"/>
                  </a:cubicBezTo>
                  <a:cubicBezTo>
                    <a:pt x="482" y="437"/>
                    <a:pt x="483" y="438"/>
                    <a:pt x="484" y="438"/>
                  </a:cubicBezTo>
                  <a:cubicBezTo>
                    <a:pt x="484" y="439"/>
                    <a:pt x="483" y="441"/>
                    <a:pt x="484" y="442"/>
                  </a:cubicBezTo>
                  <a:cubicBezTo>
                    <a:pt x="484" y="443"/>
                    <a:pt x="486" y="443"/>
                    <a:pt x="486" y="443"/>
                  </a:cubicBezTo>
                  <a:cubicBezTo>
                    <a:pt x="487" y="443"/>
                    <a:pt x="489" y="442"/>
                    <a:pt x="490" y="441"/>
                  </a:cubicBezTo>
                  <a:cubicBezTo>
                    <a:pt x="491" y="441"/>
                    <a:pt x="491" y="438"/>
                    <a:pt x="491" y="438"/>
                  </a:cubicBezTo>
                  <a:cubicBezTo>
                    <a:pt x="492" y="437"/>
                    <a:pt x="493" y="436"/>
                    <a:pt x="494" y="436"/>
                  </a:cubicBezTo>
                  <a:cubicBezTo>
                    <a:pt x="495" y="437"/>
                    <a:pt x="496" y="439"/>
                    <a:pt x="497" y="439"/>
                  </a:cubicBezTo>
                  <a:cubicBezTo>
                    <a:pt x="498" y="439"/>
                    <a:pt x="499" y="438"/>
                    <a:pt x="499" y="438"/>
                  </a:cubicBezTo>
                  <a:cubicBezTo>
                    <a:pt x="500" y="437"/>
                    <a:pt x="501" y="434"/>
                    <a:pt x="502" y="433"/>
                  </a:cubicBezTo>
                  <a:cubicBezTo>
                    <a:pt x="503" y="431"/>
                    <a:pt x="506" y="429"/>
                    <a:pt x="507" y="427"/>
                  </a:cubicBezTo>
                  <a:cubicBezTo>
                    <a:pt x="508" y="426"/>
                    <a:pt x="510" y="423"/>
                    <a:pt x="512" y="422"/>
                  </a:cubicBezTo>
                  <a:cubicBezTo>
                    <a:pt x="513" y="422"/>
                    <a:pt x="515" y="422"/>
                    <a:pt x="516" y="421"/>
                  </a:cubicBezTo>
                  <a:cubicBezTo>
                    <a:pt x="517" y="421"/>
                    <a:pt x="518" y="420"/>
                    <a:pt x="518" y="419"/>
                  </a:cubicBezTo>
                  <a:cubicBezTo>
                    <a:pt x="519" y="418"/>
                    <a:pt x="521" y="415"/>
                    <a:pt x="523" y="413"/>
                  </a:cubicBezTo>
                  <a:cubicBezTo>
                    <a:pt x="524" y="412"/>
                    <a:pt x="526" y="411"/>
                    <a:pt x="527" y="410"/>
                  </a:cubicBezTo>
                  <a:cubicBezTo>
                    <a:pt x="528" y="410"/>
                    <a:pt x="530" y="409"/>
                    <a:pt x="531" y="409"/>
                  </a:cubicBezTo>
                  <a:cubicBezTo>
                    <a:pt x="532" y="408"/>
                    <a:pt x="533" y="407"/>
                    <a:pt x="534" y="407"/>
                  </a:cubicBezTo>
                  <a:cubicBezTo>
                    <a:pt x="535" y="406"/>
                    <a:pt x="537" y="407"/>
                    <a:pt x="538" y="407"/>
                  </a:cubicBezTo>
                  <a:cubicBezTo>
                    <a:pt x="539" y="406"/>
                    <a:pt x="540" y="404"/>
                    <a:pt x="541" y="403"/>
                  </a:cubicBezTo>
                  <a:cubicBezTo>
                    <a:pt x="542" y="402"/>
                    <a:pt x="543" y="400"/>
                    <a:pt x="544" y="399"/>
                  </a:cubicBezTo>
                  <a:cubicBezTo>
                    <a:pt x="545" y="398"/>
                    <a:pt x="548" y="395"/>
                    <a:pt x="549" y="394"/>
                  </a:cubicBezTo>
                  <a:cubicBezTo>
                    <a:pt x="551" y="393"/>
                    <a:pt x="553" y="392"/>
                    <a:pt x="554" y="391"/>
                  </a:cubicBezTo>
                  <a:cubicBezTo>
                    <a:pt x="555" y="390"/>
                    <a:pt x="555" y="387"/>
                    <a:pt x="555" y="386"/>
                  </a:cubicBezTo>
                  <a:cubicBezTo>
                    <a:pt x="555" y="385"/>
                    <a:pt x="554" y="383"/>
                    <a:pt x="554" y="382"/>
                  </a:cubicBezTo>
                  <a:cubicBezTo>
                    <a:pt x="554" y="381"/>
                    <a:pt x="553" y="379"/>
                    <a:pt x="553" y="379"/>
                  </a:cubicBezTo>
                  <a:cubicBezTo>
                    <a:pt x="553" y="378"/>
                    <a:pt x="555" y="377"/>
                    <a:pt x="555" y="377"/>
                  </a:cubicBezTo>
                  <a:cubicBezTo>
                    <a:pt x="556" y="376"/>
                    <a:pt x="559" y="376"/>
                    <a:pt x="559" y="376"/>
                  </a:cubicBezTo>
                  <a:cubicBezTo>
                    <a:pt x="560" y="375"/>
                    <a:pt x="561" y="373"/>
                    <a:pt x="562" y="372"/>
                  </a:cubicBezTo>
                  <a:cubicBezTo>
                    <a:pt x="563" y="371"/>
                    <a:pt x="566" y="369"/>
                    <a:pt x="567" y="369"/>
                  </a:cubicBezTo>
                  <a:cubicBezTo>
                    <a:pt x="568" y="368"/>
                    <a:pt x="571" y="366"/>
                    <a:pt x="572" y="365"/>
                  </a:cubicBezTo>
                  <a:cubicBezTo>
                    <a:pt x="573" y="365"/>
                    <a:pt x="574" y="363"/>
                    <a:pt x="574" y="362"/>
                  </a:cubicBezTo>
                  <a:cubicBezTo>
                    <a:pt x="575" y="361"/>
                    <a:pt x="574" y="358"/>
                    <a:pt x="575" y="357"/>
                  </a:cubicBezTo>
                  <a:cubicBezTo>
                    <a:pt x="575" y="356"/>
                    <a:pt x="577" y="354"/>
                    <a:pt x="578" y="353"/>
                  </a:cubicBezTo>
                  <a:cubicBezTo>
                    <a:pt x="579" y="351"/>
                    <a:pt x="581" y="349"/>
                    <a:pt x="582" y="348"/>
                  </a:cubicBezTo>
                  <a:cubicBezTo>
                    <a:pt x="583" y="347"/>
                    <a:pt x="586" y="346"/>
                    <a:pt x="587" y="345"/>
                  </a:cubicBezTo>
                  <a:cubicBezTo>
                    <a:pt x="587" y="345"/>
                    <a:pt x="589" y="344"/>
                    <a:pt x="590" y="343"/>
                  </a:cubicBezTo>
                  <a:cubicBezTo>
                    <a:pt x="590" y="343"/>
                    <a:pt x="591" y="340"/>
                    <a:pt x="590" y="339"/>
                  </a:cubicBezTo>
                  <a:cubicBezTo>
                    <a:pt x="590" y="339"/>
                    <a:pt x="589" y="338"/>
                    <a:pt x="589" y="338"/>
                  </a:cubicBezTo>
                  <a:cubicBezTo>
                    <a:pt x="588" y="338"/>
                    <a:pt x="587" y="340"/>
                    <a:pt x="586" y="340"/>
                  </a:cubicBezTo>
                  <a:cubicBezTo>
                    <a:pt x="585" y="340"/>
                    <a:pt x="583" y="339"/>
                    <a:pt x="582" y="338"/>
                  </a:cubicBezTo>
                  <a:cubicBezTo>
                    <a:pt x="582" y="337"/>
                    <a:pt x="582" y="336"/>
                    <a:pt x="582" y="335"/>
                  </a:cubicBezTo>
                  <a:cubicBezTo>
                    <a:pt x="582" y="334"/>
                    <a:pt x="583" y="331"/>
                    <a:pt x="583" y="330"/>
                  </a:cubicBezTo>
                  <a:cubicBezTo>
                    <a:pt x="583" y="329"/>
                    <a:pt x="585" y="327"/>
                    <a:pt x="585" y="327"/>
                  </a:cubicBezTo>
                  <a:cubicBezTo>
                    <a:pt x="586" y="326"/>
                    <a:pt x="586" y="324"/>
                    <a:pt x="587" y="323"/>
                  </a:cubicBezTo>
                  <a:cubicBezTo>
                    <a:pt x="587" y="323"/>
                    <a:pt x="589" y="322"/>
                    <a:pt x="590" y="322"/>
                  </a:cubicBezTo>
                  <a:cubicBezTo>
                    <a:pt x="590" y="321"/>
                    <a:pt x="590" y="319"/>
                    <a:pt x="591" y="319"/>
                  </a:cubicBezTo>
                  <a:cubicBezTo>
                    <a:pt x="591" y="318"/>
                    <a:pt x="593" y="318"/>
                    <a:pt x="594" y="318"/>
                  </a:cubicBezTo>
                  <a:cubicBezTo>
                    <a:pt x="595" y="318"/>
                    <a:pt x="596" y="319"/>
                    <a:pt x="597" y="319"/>
                  </a:cubicBezTo>
                  <a:cubicBezTo>
                    <a:pt x="598" y="320"/>
                    <a:pt x="599" y="322"/>
                    <a:pt x="600" y="322"/>
                  </a:cubicBezTo>
                  <a:cubicBezTo>
                    <a:pt x="600" y="322"/>
                    <a:pt x="602" y="322"/>
                    <a:pt x="602" y="322"/>
                  </a:cubicBezTo>
                  <a:cubicBezTo>
                    <a:pt x="603" y="321"/>
                    <a:pt x="604" y="320"/>
                    <a:pt x="605" y="320"/>
                  </a:cubicBezTo>
                  <a:cubicBezTo>
                    <a:pt x="606" y="319"/>
                    <a:pt x="608" y="320"/>
                    <a:pt x="609" y="320"/>
                  </a:cubicBezTo>
                  <a:cubicBezTo>
                    <a:pt x="611" y="320"/>
                    <a:pt x="615" y="320"/>
                    <a:pt x="617" y="319"/>
                  </a:cubicBezTo>
                  <a:cubicBezTo>
                    <a:pt x="618" y="318"/>
                    <a:pt x="619" y="315"/>
                    <a:pt x="619" y="313"/>
                  </a:cubicBezTo>
                  <a:cubicBezTo>
                    <a:pt x="619" y="312"/>
                    <a:pt x="620" y="309"/>
                    <a:pt x="620" y="308"/>
                  </a:cubicBezTo>
                  <a:cubicBezTo>
                    <a:pt x="620" y="307"/>
                    <a:pt x="617" y="305"/>
                    <a:pt x="617" y="304"/>
                  </a:cubicBezTo>
                  <a:cubicBezTo>
                    <a:pt x="617" y="303"/>
                    <a:pt x="620" y="301"/>
                    <a:pt x="621" y="301"/>
                  </a:cubicBezTo>
                  <a:cubicBezTo>
                    <a:pt x="622" y="299"/>
                    <a:pt x="626" y="298"/>
                    <a:pt x="628" y="297"/>
                  </a:cubicBezTo>
                  <a:cubicBezTo>
                    <a:pt x="629" y="295"/>
                    <a:pt x="631" y="292"/>
                    <a:pt x="632" y="290"/>
                  </a:cubicBezTo>
                  <a:cubicBezTo>
                    <a:pt x="633" y="289"/>
                    <a:pt x="634" y="286"/>
                    <a:pt x="635" y="285"/>
                  </a:cubicBezTo>
                  <a:cubicBezTo>
                    <a:pt x="636" y="284"/>
                    <a:pt x="637" y="281"/>
                    <a:pt x="637" y="279"/>
                  </a:cubicBezTo>
                  <a:cubicBezTo>
                    <a:pt x="637" y="277"/>
                    <a:pt x="635" y="274"/>
                    <a:pt x="634" y="272"/>
                  </a:cubicBezTo>
                  <a:cubicBezTo>
                    <a:pt x="634" y="270"/>
                    <a:pt x="632" y="266"/>
                    <a:pt x="632" y="265"/>
                  </a:cubicBezTo>
                  <a:cubicBezTo>
                    <a:pt x="632" y="262"/>
                    <a:pt x="632" y="257"/>
                    <a:pt x="632" y="254"/>
                  </a:cubicBezTo>
                  <a:cubicBezTo>
                    <a:pt x="633" y="251"/>
                    <a:pt x="633" y="244"/>
                    <a:pt x="634" y="240"/>
                  </a:cubicBezTo>
                  <a:cubicBezTo>
                    <a:pt x="635" y="237"/>
                    <a:pt x="637" y="231"/>
                    <a:pt x="639" y="228"/>
                  </a:cubicBezTo>
                  <a:cubicBezTo>
                    <a:pt x="640" y="225"/>
                    <a:pt x="643" y="220"/>
                    <a:pt x="645" y="218"/>
                  </a:cubicBezTo>
                  <a:cubicBezTo>
                    <a:pt x="646" y="216"/>
                    <a:pt x="647" y="212"/>
                    <a:pt x="648" y="210"/>
                  </a:cubicBezTo>
                  <a:cubicBezTo>
                    <a:pt x="649" y="206"/>
                    <a:pt x="652" y="199"/>
                    <a:pt x="654" y="196"/>
                  </a:cubicBezTo>
                  <a:cubicBezTo>
                    <a:pt x="655" y="192"/>
                    <a:pt x="659" y="185"/>
                    <a:pt x="661" y="182"/>
                  </a:cubicBezTo>
                  <a:cubicBezTo>
                    <a:pt x="663" y="178"/>
                    <a:pt x="669" y="172"/>
                    <a:pt x="672" y="169"/>
                  </a:cubicBezTo>
                  <a:cubicBezTo>
                    <a:pt x="674" y="166"/>
                    <a:pt x="680" y="161"/>
                    <a:pt x="683" y="159"/>
                  </a:cubicBezTo>
                  <a:cubicBezTo>
                    <a:pt x="686" y="156"/>
                    <a:pt x="692" y="152"/>
                    <a:pt x="695" y="150"/>
                  </a:cubicBezTo>
                  <a:cubicBezTo>
                    <a:pt x="696" y="149"/>
                    <a:pt x="698" y="148"/>
                    <a:pt x="699" y="147"/>
                  </a:cubicBezTo>
                  <a:lnTo>
                    <a:pt x="504" y="20"/>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4" name="Freeform 63">
              <a:extLst>
                <a:ext uri="{FF2B5EF4-FFF2-40B4-BE49-F238E27FC236}">
                  <a16:creationId xmlns:a16="http://schemas.microsoft.com/office/drawing/2014/main" id="{12D3DC41-5D38-4D53-AFD7-7349F7F32287}"/>
                </a:ext>
              </a:extLst>
            </p:cNvPr>
            <p:cNvSpPr>
              <a:spLocks/>
            </p:cNvSpPr>
            <p:nvPr/>
          </p:nvSpPr>
          <p:spPr bwMode="auto">
            <a:xfrm>
              <a:off x="4319585" y="3656017"/>
              <a:ext cx="960436" cy="374650"/>
            </a:xfrm>
            <a:custGeom>
              <a:avLst/>
              <a:gdLst>
                <a:gd name="T0" fmla="*/ 768 w 1140"/>
                <a:gd name="T1" fmla="*/ 351 h 444"/>
                <a:gd name="T2" fmla="*/ 820 w 1140"/>
                <a:gd name="T3" fmla="*/ 305 h 444"/>
                <a:gd name="T4" fmla="*/ 834 w 1140"/>
                <a:gd name="T5" fmla="*/ 300 h 444"/>
                <a:gd name="T6" fmla="*/ 853 w 1140"/>
                <a:gd name="T7" fmla="*/ 290 h 444"/>
                <a:gd name="T8" fmla="*/ 854 w 1140"/>
                <a:gd name="T9" fmla="*/ 271 h 444"/>
                <a:gd name="T10" fmla="*/ 865 w 1140"/>
                <a:gd name="T11" fmla="*/ 253 h 444"/>
                <a:gd name="T12" fmla="*/ 878 w 1140"/>
                <a:gd name="T13" fmla="*/ 239 h 444"/>
                <a:gd name="T14" fmla="*/ 901 w 1140"/>
                <a:gd name="T15" fmla="*/ 230 h 444"/>
                <a:gd name="T16" fmla="*/ 919 w 1140"/>
                <a:gd name="T17" fmla="*/ 228 h 444"/>
                <a:gd name="T18" fmla="*/ 936 w 1140"/>
                <a:gd name="T19" fmla="*/ 209 h 444"/>
                <a:gd name="T20" fmla="*/ 949 w 1140"/>
                <a:gd name="T21" fmla="*/ 196 h 444"/>
                <a:gd name="T22" fmla="*/ 970 w 1140"/>
                <a:gd name="T23" fmla="*/ 181 h 444"/>
                <a:gd name="T24" fmla="*/ 987 w 1140"/>
                <a:gd name="T25" fmla="*/ 175 h 444"/>
                <a:gd name="T26" fmla="*/ 991 w 1140"/>
                <a:gd name="T27" fmla="*/ 155 h 444"/>
                <a:gd name="T28" fmla="*/ 1001 w 1140"/>
                <a:gd name="T29" fmla="*/ 150 h 444"/>
                <a:gd name="T30" fmla="*/ 1007 w 1140"/>
                <a:gd name="T31" fmla="*/ 134 h 444"/>
                <a:gd name="T32" fmla="*/ 1026 w 1140"/>
                <a:gd name="T33" fmla="*/ 120 h 444"/>
                <a:gd name="T34" fmla="*/ 1032 w 1140"/>
                <a:gd name="T35" fmla="*/ 136 h 444"/>
                <a:gd name="T36" fmla="*/ 1051 w 1140"/>
                <a:gd name="T37" fmla="*/ 118 h 444"/>
                <a:gd name="T38" fmla="*/ 1073 w 1140"/>
                <a:gd name="T39" fmla="*/ 99 h 444"/>
                <a:gd name="T40" fmla="*/ 1087 w 1140"/>
                <a:gd name="T41" fmla="*/ 93 h 444"/>
                <a:gd name="T42" fmla="*/ 1103 w 1140"/>
                <a:gd name="T43" fmla="*/ 94 h 444"/>
                <a:gd name="T44" fmla="*/ 1116 w 1140"/>
                <a:gd name="T45" fmla="*/ 59 h 444"/>
                <a:gd name="T46" fmla="*/ 1132 w 1140"/>
                <a:gd name="T47" fmla="*/ 49 h 444"/>
                <a:gd name="T48" fmla="*/ 1136 w 1140"/>
                <a:gd name="T49" fmla="*/ 38 h 444"/>
                <a:gd name="T50" fmla="*/ 1137 w 1140"/>
                <a:gd name="T51" fmla="*/ 16 h 444"/>
                <a:gd name="T52" fmla="*/ 1133 w 1140"/>
                <a:gd name="T53" fmla="*/ 1 h 444"/>
                <a:gd name="T54" fmla="*/ 1100 w 1140"/>
                <a:gd name="T55" fmla="*/ 11 h 444"/>
                <a:gd name="T56" fmla="*/ 861 w 1140"/>
                <a:gd name="T57" fmla="*/ 56 h 444"/>
                <a:gd name="T58" fmla="*/ 712 w 1140"/>
                <a:gd name="T59" fmla="*/ 78 h 444"/>
                <a:gd name="T60" fmla="*/ 550 w 1140"/>
                <a:gd name="T61" fmla="*/ 98 h 444"/>
                <a:gd name="T62" fmla="*/ 438 w 1140"/>
                <a:gd name="T63" fmla="*/ 111 h 444"/>
                <a:gd name="T64" fmla="*/ 258 w 1140"/>
                <a:gd name="T65" fmla="*/ 129 h 444"/>
                <a:gd name="T66" fmla="*/ 100 w 1140"/>
                <a:gd name="T67" fmla="*/ 179 h 444"/>
                <a:gd name="T68" fmla="*/ 74 w 1140"/>
                <a:gd name="T69" fmla="*/ 196 h 444"/>
                <a:gd name="T70" fmla="*/ 65 w 1140"/>
                <a:gd name="T71" fmla="*/ 198 h 444"/>
                <a:gd name="T72" fmla="*/ 64 w 1140"/>
                <a:gd name="T73" fmla="*/ 218 h 444"/>
                <a:gd name="T74" fmla="*/ 59 w 1140"/>
                <a:gd name="T75" fmla="*/ 239 h 444"/>
                <a:gd name="T76" fmla="*/ 53 w 1140"/>
                <a:gd name="T77" fmla="*/ 262 h 444"/>
                <a:gd name="T78" fmla="*/ 52 w 1140"/>
                <a:gd name="T79" fmla="*/ 271 h 444"/>
                <a:gd name="T80" fmla="*/ 50 w 1140"/>
                <a:gd name="T81" fmla="*/ 280 h 444"/>
                <a:gd name="T82" fmla="*/ 53 w 1140"/>
                <a:gd name="T83" fmla="*/ 300 h 444"/>
                <a:gd name="T84" fmla="*/ 43 w 1140"/>
                <a:gd name="T85" fmla="*/ 315 h 444"/>
                <a:gd name="T86" fmla="*/ 30 w 1140"/>
                <a:gd name="T87" fmla="*/ 326 h 444"/>
                <a:gd name="T88" fmla="*/ 19 w 1140"/>
                <a:gd name="T89" fmla="*/ 328 h 444"/>
                <a:gd name="T90" fmla="*/ 23 w 1140"/>
                <a:gd name="T91" fmla="*/ 333 h 444"/>
                <a:gd name="T92" fmla="*/ 35 w 1140"/>
                <a:gd name="T93" fmla="*/ 344 h 444"/>
                <a:gd name="T94" fmla="*/ 30 w 1140"/>
                <a:gd name="T95" fmla="*/ 354 h 444"/>
                <a:gd name="T96" fmla="*/ 13 w 1140"/>
                <a:gd name="T97" fmla="*/ 365 h 444"/>
                <a:gd name="T98" fmla="*/ 11 w 1140"/>
                <a:gd name="T99" fmla="*/ 366 h 444"/>
                <a:gd name="T100" fmla="*/ 8 w 1140"/>
                <a:gd name="T101" fmla="*/ 388 h 444"/>
                <a:gd name="T102" fmla="*/ 9 w 1140"/>
                <a:gd name="T103" fmla="*/ 410 h 444"/>
                <a:gd name="T104" fmla="*/ 14 w 1140"/>
                <a:gd name="T105" fmla="*/ 437 h 444"/>
                <a:gd name="T106" fmla="*/ 1 w 1140"/>
                <a:gd name="T107" fmla="*/ 441 h 444"/>
                <a:gd name="T108" fmla="*/ 72 w 1140"/>
                <a:gd name="T109" fmla="*/ 444 h 444"/>
                <a:gd name="T110" fmla="*/ 251 w 1140"/>
                <a:gd name="T111" fmla="*/ 424 h 444"/>
                <a:gd name="T112" fmla="*/ 279 w 1140"/>
                <a:gd name="T113" fmla="*/ 419 h 444"/>
                <a:gd name="T114" fmla="*/ 358 w 1140"/>
                <a:gd name="T115" fmla="*/ 409 h 444"/>
                <a:gd name="T116" fmla="*/ 516 w 1140"/>
                <a:gd name="T117" fmla="*/ 389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0" h="444">
                  <a:moveTo>
                    <a:pt x="640" y="371"/>
                  </a:moveTo>
                  <a:cubicBezTo>
                    <a:pt x="652" y="370"/>
                    <a:pt x="652" y="370"/>
                    <a:pt x="652" y="370"/>
                  </a:cubicBezTo>
                  <a:cubicBezTo>
                    <a:pt x="666" y="368"/>
                    <a:pt x="683" y="366"/>
                    <a:pt x="692" y="364"/>
                  </a:cubicBezTo>
                  <a:cubicBezTo>
                    <a:pt x="704" y="362"/>
                    <a:pt x="723" y="359"/>
                    <a:pt x="740" y="356"/>
                  </a:cubicBezTo>
                  <a:cubicBezTo>
                    <a:pt x="751" y="354"/>
                    <a:pt x="761" y="352"/>
                    <a:pt x="768" y="351"/>
                  </a:cubicBezTo>
                  <a:cubicBezTo>
                    <a:pt x="774" y="350"/>
                    <a:pt x="785" y="348"/>
                    <a:pt x="795" y="347"/>
                  </a:cubicBezTo>
                  <a:cubicBezTo>
                    <a:pt x="802" y="346"/>
                    <a:pt x="808" y="345"/>
                    <a:pt x="812" y="344"/>
                  </a:cubicBezTo>
                  <a:cubicBezTo>
                    <a:pt x="815" y="343"/>
                    <a:pt x="818" y="343"/>
                    <a:pt x="821" y="342"/>
                  </a:cubicBezTo>
                  <a:cubicBezTo>
                    <a:pt x="822" y="342"/>
                    <a:pt x="822" y="342"/>
                    <a:pt x="822" y="342"/>
                  </a:cubicBezTo>
                  <a:cubicBezTo>
                    <a:pt x="820" y="305"/>
                    <a:pt x="820" y="305"/>
                    <a:pt x="820" y="305"/>
                  </a:cubicBezTo>
                  <a:cubicBezTo>
                    <a:pt x="820" y="305"/>
                    <a:pt x="823" y="302"/>
                    <a:pt x="824" y="301"/>
                  </a:cubicBezTo>
                  <a:cubicBezTo>
                    <a:pt x="824" y="300"/>
                    <a:pt x="824" y="298"/>
                    <a:pt x="825" y="297"/>
                  </a:cubicBezTo>
                  <a:cubicBezTo>
                    <a:pt x="826" y="296"/>
                    <a:pt x="829" y="295"/>
                    <a:pt x="830" y="296"/>
                  </a:cubicBezTo>
                  <a:cubicBezTo>
                    <a:pt x="830" y="296"/>
                    <a:pt x="829" y="299"/>
                    <a:pt x="830" y="299"/>
                  </a:cubicBezTo>
                  <a:cubicBezTo>
                    <a:pt x="831" y="300"/>
                    <a:pt x="833" y="300"/>
                    <a:pt x="834" y="300"/>
                  </a:cubicBezTo>
                  <a:cubicBezTo>
                    <a:pt x="835" y="300"/>
                    <a:pt x="837" y="299"/>
                    <a:pt x="838" y="298"/>
                  </a:cubicBezTo>
                  <a:cubicBezTo>
                    <a:pt x="840" y="298"/>
                    <a:pt x="843" y="298"/>
                    <a:pt x="844" y="298"/>
                  </a:cubicBezTo>
                  <a:cubicBezTo>
                    <a:pt x="845" y="298"/>
                    <a:pt x="847" y="296"/>
                    <a:pt x="847" y="296"/>
                  </a:cubicBezTo>
                  <a:cubicBezTo>
                    <a:pt x="848" y="295"/>
                    <a:pt x="849" y="293"/>
                    <a:pt x="850" y="292"/>
                  </a:cubicBezTo>
                  <a:cubicBezTo>
                    <a:pt x="851" y="291"/>
                    <a:pt x="852" y="291"/>
                    <a:pt x="853" y="290"/>
                  </a:cubicBezTo>
                  <a:cubicBezTo>
                    <a:pt x="854" y="289"/>
                    <a:pt x="855" y="287"/>
                    <a:pt x="855" y="286"/>
                  </a:cubicBezTo>
                  <a:cubicBezTo>
                    <a:pt x="855" y="285"/>
                    <a:pt x="853" y="284"/>
                    <a:pt x="853" y="283"/>
                  </a:cubicBezTo>
                  <a:cubicBezTo>
                    <a:pt x="852" y="282"/>
                    <a:pt x="852" y="280"/>
                    <a:pt x="852" y="279"/>
                  </a:cubicBezTo>
                  <a:cubicBezTo>
                    <a:pt x="852" y="278"/>
                    <a:pt x="853" y="277"/>
                    <a:pt x="853" y="276"/>
                  </a:cubicBezTo>
                  <a:cubicBezTo>
                    <a:pt x="854" y="275"/>
                    <a:pt x="854" y="272"/>
                    <a:pt x="854" y="271"/>
                  </a:cubicBezTo>
                  <a:cubicBezTo>
                    <a:pt x="854" y="270"/>
                    <a:pt x="853" y="269"/>
                    <a:pt x="853" y="268"/>
                  </a:cubicBezTo>
                  <a:cubicBezTo>
                    <a:pt x="853" y="267"/>
                    <a:pt x="854" y="265"/>
                    <a:pt x="855" y="264"/>
                  </a:cubicBezTo>
                  <a:cubicBezTo>
                    <a:pt x="856" y="262"/>
                    <a:pt x="857" y="259"/>
                    <a:pt x="858" y="257"/>
                  </a:cubicBezTo>
                  <a:cubicBezTo>
                    <a:pt x="859" y="256"/>
                    <a:pt x="861" y="255"/>
                    <a:pt x="862" y="255"/>
                  </a:cubicBezTo>
                  <a:cubicBezTo>
                    <a:pt x="863" y="254"/>
                    <a:pt x="865" y="254"/>
                    <a:pt x="865" y="253"/>
                  </a:cubicBezTo>
                  <a:cubicBezTo>
                    <a:pt x="866" y="252"/>
                    <a:pt x="866" y="250"/>
                    <a:pt x="866" y="248"/>
                  </a:cubicBezTo>
                  <a:cubicBezTo>
                    <a:pt x="866" y="247"/>
                    <a:pt x="867" y="246"/>
                    <a:pt x="868" y="245"/>
                  </a:cubicBezTo>
                  <a:cubicBezTo>
                    <a:pt x="869" y="245"/>
                    <a:pt x="870" y="244"/>
                    <a:pt x="871" y="244"/>
                  </a:cubicBezTo>
                  <a:cubicBezTo>
                    <a:pt x="872" y="244"/>
                    <a:pt x="874" y="244"/>
                    <a:pt x="875" y="243"/>
                  </a:cubicBezTo>
                  <a:cubicBezTo>
                    <a:pt x="876" y="243"/>
                    <a:pt x="877" y="240"/>
                    <a:pt x="878" y="239"/>
                  </a:cubicBezTo>
                  <a:cubicBezTo>
                    <a:pt x="879" y="238"/>
                    <a:pt x="880" y="235"/>
                    <a:pt x="881" y="235"/>
                  </a:cubicBezTo>
                  <a:cubicBezTo>
                    <a:pt x="882" y="234"/>
                    <a:pt x="885" y="235"/>
                    <a:pt x="887" y="234"/>
                  </a:cubicBezTo>
                  <a:cubicBezTo>
                    <a:pt x="888" y="234"/>
                    <a:pt x="890" y="232"/>
                    <a:pt x="892" y="231"/>
                  </a:cubicBezTo>
                  <a:cubicBezTo>
                    <a:pt x="893" y="231"/>
                    <a:pt x="895" y="231"/>
                    <a:pt x="897" y="231"/>
                  </a:cubicBezTo>
                  <a:cubicBezTo>
                    <a:pt x="898" y="231"/>
                    <a:pt x="900" y="231"/>
                    <a:pt x="901" y="230"/>
                  </a:cubicBezTo>
                  <a:cubicBezTo>
                    <a:pt x="902" y="230"/>
                    <a:pt x="902" y="227"/>
                    <a:pt x="903" y="227"/>
                  </a:cubicBezTo>
                  <a:cubicBezTo>
                    <a:pt x="904" y="227"/>
                    <a:pt x="906" y="228"/>
                    <a:pt x="907" y="229"/>
                  </a:cubicBezTo>
                  <a:cubicBezTo>
                    <a:pt x="907" y="229"/>
                    <a:pt x="907" y="231"/>
                    <a:pt x="908" y="231"/>
                  </a:cubicBezTo>
                  <a:cubicBezTo>
                    <a:pt x="909" y="232"/>
                    <a:pt x="911" y="229"/>
                    <a:pt x="912" y="228"/>
                  </a:cubicBezTo>
                  <a:cubicBezTo>
                    <a:pt x="913" y="228"/>
                    <a:pt x="917" y="229"/>
                    <a:pt x="919" y="228"/>
                  </a:cubicBezTo>
                  <a:cubicBezTo>
                    <a:pt x="920" y="228"/>
                    <a:pt x="921" y="225"/>
                    <a:pt x="922" y="224"/>
                  </a:cubicBezTo>
                  <a:cubicBezTo>
                    <a:pt x="923" y="223"/>
                    <a:pt x="924" y="220"/>
                    <a:pt x="925" y="219"/>
                  </a:cubicBezTo>
                  <a:cubicBezTo>
                    <a:pt x="926" y="218"/>
                    <a:pt x="929" y="218"/>
                    <a:pt x="930" y="218"/>
                  </a:cubicBezTo>
                  <a:cubicBezTo>
                    <a:pt x="931" y="217"/>
                    <a:pt x="933" y="214"/>
                    <a:pt x="934" y="213"/>
                  </a:cubicBezTo>
                  <a:cubicBezTo>
                    <a:pt x="935" y="212"/>
                    <a:pt x="935" y="210"/>
                    <a:pt x="936" y="209"/>
                  </a:cubicBezTo>
                  <a:cubicBezTo>
                    <a:pt x="937" y="208"/>
                    <a:pt x="939" y="206"/>
                    <a:pt x="940" y="206"/>
                  </a:cubicBezTo>
                  <a:cubicBezTo>
                    <a:pt x="941" y="206"/>
                    <a:pt x="942" y="208"/>
                    <a:pt x="942" y="208"/>
                  </a:cubicBezTo>
                  <a:cubicBezTo>
                    <a:pt x="943" y="208"/>
                    <a:pt x="944" y="206"/>
                    <a:pt x="945" y="206"/>
                  </a:cubicBezTo>
                  <a:cubicBezTo>
                    <a:pt x="946" y="205"/>
                    <a:pt x="947" y="202"/>
                    <a:pt x="948" y="201"/>
                  </a:cubicBezTo>
                  <a:cubicBezTo>
                    <a:pt x="948" y="200"/>
                    <a:pt x="948" y="197"/>
                    <a:pt x="949" y="196"/>
                  </a:cubicBezTo>
                  <a:cubicBezTo>
                    <a:pt x="949" y="195"/>
                    <a:pt x="951" y="194"/>
                    <a:pt x="952" y="194"/>
                  </a:cubicBezTo>
                  <a:cubicBezTo>
                    <a:pt x="953" y="193"/>
                    <a:pt x="957" y="193"/>
                    <a:pt x="959" y="192"/>
                  </a:cubicBezTo>
                  <a:cubicBezTo>
                    <a:pt x="960" y="191"/>
                    <a:pt x="959" y="188"/>
                    <a:pt x="960" y="187"/>
                  </a:cubicBezTo>
                  <a:cubicBezTo>
                    <a:pt x="961" y="186"/>
                    <a:pt x="964" y="186"/>
                    <a:pt x="965" y="185"/>
                  </a:cubicBezTo>
                  <a:cubicBezTo>
                    <a:pt x="966" y="184"/>
                    <a:pt x="969" y="182"/>
                    <a:pt x="970" y="181"/>
                  </a:cubicBezTo>
                  <a:cubicBezTo>
                    <a:pt x="970" y="180"/>
                    <a:pt x="971" y="178"/>
                    <a:pt x="972" y="178"/>
                  </a:cubicBezTo>
                  <a:cubicBezTo>
                    <a:pt x="973" y="177"/>
                    <a:pt x="975" y="178"/>
                    <a:pt x="977" y="178"/>
                  </a:cubicBezTo>
                  <a:cubicBezTo>
                    <a:pt x="978" y="178"/>
                    <a:pt x="980" y="180"/>
                    <a:pt x="981" y="180"/>
                  </a:cubicBezTo>
                  <a:cubicBezTo>
                    <a:pt x="982" y="180"/>
                    <a:pt x="983" y="179"/>
                    <a:pt x="984" y="179"/>
                  </a:cubicBezTo>
                  <a:cubicBezTo>
                    <a:pt x="985" y="178"/>
                    <a:pt x="986" y="176"/>
                    <a:pt x="987" y="175"/>
                  </a:cubicBezTo>
                  <a:cubicBezTo>
                    <a:pt x="987" y="174"/>
                    <a:pt x="988" y="171"/>
                    <a:pt x="989" y="170"/>
                  </a:cubicBezTo>
                  <a:cubicBezTo>
                    <a:pt x="989" y="169"/>
                    <a:pt x="991" y="168"/>
                    <a:pt x="992" y="167"/>
                  </a:cubicBezTo>
                  <a:cubicBezTo>
                    <a:pt x="992" y="166"/>
                    <a:pt x="991" y="165"/>
                    <a:pt x="991" y="164"/>
                  </a:cubicBezTo>
                  <a:cubicBezTo>
                    <a:pt x="991" y="163"/>
                    <a:pt x="993" y="161"/>
                    <a:pt x="993" y="159"/>
                  </a:cubicBezTo>
                  <a:cubicBezTo>
                    <a:pt x="993" y="158"/>
                    <a:pt x="992" y="156"/>
                    <a:pt x="991" y="155"/>
                  </a:cubicBezTo>
                  <a:cubicBezTo>
                    <a:pt x="991" y="154"/>
                    <a:pt x="989" y="153"/>
                    <a:pt x="989" y="151"/>
                  </a:cubicBezTo>
                  <a:cubicBezTo>
                    <a:pt x="989" y="150"/>
                    <a:pt x="991" y="147"/>
                    <a:pt x="993" y="146"/>
                  </a:cubicBezTo>
                  <a:cubicBezTo>
                    <a:pt x="994" y="145"/>
                    <a:pt x="996" y="145"/>
                    <a:pt x="997" y="146"/>
                  </a:cubicBezTo>
                  <a:cubicBezTo>
                    <a:pt x="998" y="146"/>
                    <a:pt x="999" y="147"/>
                    <a:pt x="999" y="147"/>
                  </a:cubicBezTo>
                  <a:cubicBezTo>
                    <a:pt x="1000" y="148"/>
                    <a:pt x="1000" y="149"/>
                    <a:pt x="1001" y="150"/>
                  </a:cubicBezTo>
                  <a:cubicBezTo>
                    <a:pt x="1002" y="150"/>
                    <a:pt x="1005" y="150"/>
                    <a:pt x="1005" y="149"/>
                  </a:cubicBezTo>
                  <a:cubicBezTo>
                    <a:pt x="1006" y="148"/>
                    <a:pt x="1005" y="146"/>
                    <a:pt x="1006" y="145"/>
                  </a:cubicBezTo>
                  <a:cubicBezTo>
                    <a:pt x="1006" y="143"/>
                    <a:pt x="1008" y="142"/>
                    <a:pt x="1008" y="141"/>
                  </a:cubicBezTo>
                  <a:cubicBezTo>
                    <a:pt x="1008" y="140"/>
                    <a:pt x="1006" y="138"/>
                    <a:pt x="1006" y="137"/>
                  </a:cubicBezTo>
                  <a:cubicBezTo>
                    <a:pt x="1006" y="136"/>
                    <a:pt x="1006" y="135"/>
                    <a:pt x="1007" y="134"/>
                  </a:cubicBezTo>
                  <a:cubicBezTo>
                    <a:pt x="1007" y="133"/>
                    <a:pt x="1009" y="133"/>
                    <a:pt x="1009" y="132"/>
                  </a:cubicBezTo>
                  <a:cubicBezTo>
                    <a:pt x="1010" y="131"/>
                    <a:pt x="1012" y="129"/>
                    <a:pt x="1013" y="128"/>
                  </a:cubicBezTo>
                  <a:cubicBezTo>
                    <a:pt x="1015" y="127"/>
                    <a:pt x="1016" y="124"/>
                    <a:pt x="1018" y="123"/>
                  </a:cubicBezTo>
                  <a:cubicBezTo>
                    <a:pt x="1019" y="122"/>
                    <a:pt x="1021" y="121"/>
                    <a:pt x="1022" y="120"/>
                  </a:cubicBezTo>
                  <a:cubicBezTo>
                    <a:pt x="1023" y="120"/>
                    <a:pt x="1025" y="120"/>
                    <a:pt x="1026" y="120"/>
                  </a:cubicBezTo>
                  <a:cubicBezTo>
                    <a:pt x="1028" y="121"/>
                    <a:pt x="1030" y="122"/>
                    <a:pt x="1030" y="123"/>
                  </a:cubicBezTo>
                  <a:cubicBezTo>
                    <a:pt x="1031" y="124"/>
                    <a:pt x="1030" y="126"/>
                    <a:pt x="1030" y="126"/>
                  </a:cubicBezTo>
                  <a:cubicBezTo>
                    <a:pt x="1030" y="127"/>
                    <a:pt x="1029" y="129"/>
                    <a:pt x="1029" y="130"/>
                  </a:cubicBezTo>
                  <a:cubicBezTo>
                    <a:pt x="1028" y="131"/>
                    <a:pt x="1029" y="134"/>
                    <a:pt x="1030" y="135"/>
                  </a:cubicBezTo>
                  <a:cubicBezTo>
                    <a:pt x="1030" y="135"/>
                    <a:pt x="1032" y="136"/>
                    <a:pt x="1032" y="136"/>
                  </a:cubicBezTo>
                  <a:cubicBezTo>
                    <a:pt x="1033" y="136"/>
                    <a:pt x="1036" y="137"/>
                    <a:pt x="1037" y="137"/>
                  </a:cubicBezTo>
                  <a:cubicBezTo>
                    <a:pt x="1039" y="136"/>
                    <a:pt x="1041" y="134"/>
                    <a:pt x="1042" y="133"/>
                  </a:cubicBezTo>
                  <a:cubicBezTo>
                    <a:pt x="1043" y="132"/>
                    <a:pt x="1045" y="131"/>
                    <a:pt x="1046" y="130"/>
                  </a:cubicBezTo>
                  <a:cubicBezTo>
                    <a:pt x="1047" y="129"/>
                    <a:pt x="1049" y="126"/>
                    <a:pt x="1050" y="125"/>
                  </a:cubicBezTo>
                  <a:cubicBezTo>
                    <a:pt x="1051" y="124"/>
                    <a:pt x="1051" y="120"/>
                    <a:pt x="1051" y="118"/>
                  </a:cubicBezTo>
                  <a:cubicBezTo>
                    <a:pt x="1052" y="116"/>
                    <a:pt x="1053" y="112"/>
                    <a:pt x="1054" y="110"/>
                  </a:cubicBezTo>
                  <a:cubicBezTo>
                    <a:pt x="1055" y="109"/>
                    <a:pt x="1057" y="106"/>
                    <a:pt x="1059" y="105"/>
                  </a:cubicBezTo>
                  <a:cubicBezTo>
                    <a:pt x="1060" y="104"/>
                    <a:pt x="1064" y="104"/>
                    <a:pt x="1065" y="103"/>
                  </a:cubicBezTo>
                  <a:cubicBezTo>
                    <a:pt x="1066" y="102"/>
                    <a:pt x="1066" y="99"/>
                    <a:pt x="1068" y="99"/>
                  </a:cubicBezTo>
                  <a:cubicBezTo>
                    <a:pt x="1069" y="98"/>
                    <a:pt x="1072" y="99"/>
                    <a:pt x="1073" y="99"/>
                  </a:cubicBezTo>
                  <a:cubicBezTo>
                    <a:pt x="1074" y="98"/>
                    <a:pt x="1075" y="97"/>
                    <a:pt x="1076" y="96"/>
                  </a:cubicBezTo>
                  <a:cubicBezTo>
                    <a:pt x="1076" y="96"/>
                    <a:pt x="1076" y="94"/>
                    <a:pt x="1077" y="93"/>
                  </a:cubicBezTo>
                  <a:cubicBezTo>
                    <a:pt x="1078" y="93"/>
                    <a:pt x="1080" y="93"/>
                    <a:pt x="1081" y="93"/>
                  </a:cubicBezTo>
                  <a:cubicBezTo>
                    <a:pt x="1082" y="94"/>
                    <a:pt x="1083" y="95"/>
                    <a:pt x="1084" y="95"/>
                  </a:cubicBezTo>
                  <a:cubicBezTo>
                    <a:pt x="1085" y="95"/>
                    <a:pt x="1086" y="93"/>
                    <a:pt x="1087" y="93"/>
                  </a:cubicBezTo>
                  <a:cubicBezTo>
                    <a:pt x="1088" y="93"/>
                    <a:pt x="1090" y="94"/>
                    <a:pt x="1090" y="95"/>
                  </a:cubicBezTo>
                  <a:cubicBezTo>
                    <a:pt x="1091" y="96"/>
                    <a:pt x="1090" y="98"/>
                    <a:pt x="1091" y="99"/>
                  </a:cubicBezTo>
                  <a:cubicBezTo>
                    <a:pt x="1092" y="100"/>
                    <a:pt x="1094" y="100"/>
                    <a:pt x="1095" y="100"/>
                  </a:cubicBezTo>
                  <a:cubicBezTo>
                    <a:pt x="1096" y="100"/>
                    <a:pt x="1099" y="98"/>
                    <a:pt x="1100" y="97"/>
                  </a:cubicBezTo>
                  <a:cubicBezTo>
                    <a:pt x="1101" y="96"/>
                    <a:pt x="1102" y="94"/>
                    <a:pt x="1103" y="94"/>
                  </a:cubicBezTo>
                  <a:cubicBezTo>
                    <a:pt x="1104" y="93"/>
                    <a:pt x="1105" y="93"/>
                    <a:pt x="1106" y="92"/>
                  </a:cubicBezTo>
                  <a:cubicBezTo>
                    <a:pt x="1107" y="91"/>
                    <a:pt x="1108" y="88"/>
                    <a:pt x="1109" y="86"/>
                  </a:cubicBezTo>
                  <a:cubicBezTo>
                    <a:pt x="1110" y="84"/>
                    <a:pt x="1110" y="79"/>
                    <a:pt x="1110" y="77"/>
                  </a:cubicBezTo>
                  <a:cubicBezTo>
                    <a:pt x="1111" y="74"/>
                    <a:pt x="1113" y="69"/>
                    <a:pt x="1114" y="66"/>
                  </a:cubicBezTo>
                  <a:cubicBezTo>
                    <a:pt x="1115" y="64"/>
                    <a:pt x="1115" y="60"/>
                    <a:pt x="1116" y="59"/>
                  </a:cubicBezTo>
                  <a:cubicBezTo>
                    <a:pt x="1117" y="59"/>
                    <a:pt x="1118" y="58"/>
                    <a:pt x="1119" y="58"/>
                  </a:cubicBezTo>
                  <a:cubicBezTo>
                    <a:pt x="1120" y="57"/>
                    <a:pt x="1121" y="55"/>
                    <a:pt x="1121" y="54"/>
                  </a:cubicBezTo>
                  <a:cubicBezTo>
                    <a:pt x="1122" y="53"/>
                    <a:pt x="1124" y="51"/>
                    <a:pt x="1125" y="50"/>
                  </a:cubicBezTo>
                  <a:cubicBezTo>
                    <a:pt x="1126" y="50"/>
                    <a:pt x="1128" y="48"/>
                    <a:pt x="1129" y="48"/>
                  </a:cubicBezTo>
                  <a:cubicBezTo>
                    <a:pt x="1130" y="48"/>
                    <a:pt x="1131" y="48"/>
                    <a:pt x="1132" y="49"/>
                  </a:cubicBezTo>
                  <a:cubicBezTo>
                    <a:pt x="1133" y="49"/>
                    <a:pt x="1135" y="51"/>
                    <a:pt x="1136" y="51"/>
                  </a:cubicBezTo>
                  <a:cubicBezTo>
                    <a:pt x="1137" y="51"/>
                    <a:pt x="1139" y="51"/>
                    <a:pt x="1140" y="50"/>
                  </a:cubicBezTo>
                  <a:cubicBezTo>
                    <a:pt x="1140" y="50"/>
                    <a:pt x="1140" y="48"/>
                    <a:pt x="1140" y="47"/>
                  </a:cubicBezTo>
                  <a:cubicBezTo>
                    <a:pt x="1140" y="45"/>
                    <a:pt x="1139" y="43"/>
                    <a:pt x="1138" y="42"/>
                  </a:cubicBezTo>
                  <a:cubicBezTo>
                    <a:pt x="1138" y="41"/>
                    <a:pt x="1136" y="39"/>
                    <a:pt x="1136" y="38"/>
                  </a:cubicBezTo>
                  <a:cubicBezTo>
                    <a:pt x="1136" y="37"/>
                    <a:pt x="1138" y="35"/>
                    <a:pt x="1138" y="34"/>
                  </a:cubicBezTo>
                  <a:cubicBezTo>
                    <a:pt x="1139" y="33"/>
                    <a:pt x="1137" y="30"/>
                    <a:pt x="1137" y="29"/>
                  </a:cubicBezTo>
                  <a:cubicBezTo>
                    <a:pt x="1137" y="28"/>
                    <a:pt x="1139" y="27"/>
                    <a:pt x="1139" y="26"/>
                  </a:cubicBezTo>
                  <a:cubicBezTo>
                    <a:pt x="1139" y="25"/>
                    <a:pt x="1139" y="22"/>
                    <a:pt x="1138" y="20"/>
                  </a:cubicBezTo>
                  <a:cubicBezTo>
                    <a:pt x="1138" y="19"/>
                    <a:pt x="1137" y="17"/>
                    <a:pt x="1137" y="16"/>
                  </a:cubicBezTo>
                  <a:cubicBezTo>
                    <a:pt x="1137" y="15"/>
                    <a:pt x="1137" y="12"/>
                    <a:pt x="1137" y="11"/>
                  </a:cubicBezTo>
                  <a:cubicBezTo>
                    <a:pt x="1137" y="10"/>
                    <a:pt x="1137" y="7"/>
                    <a:pt x="1138" y="6"/>
                  </a:cubicBezTo>
                  <a:cubicBezTo>
                    <a:pt x="1138" y="6"/>
                    <a:pt x="1139" y="4"/>
                    <a:pt x="1140" y="2"/>
                  </a:cubicBezTo>
                  <a:cubicBezTo>
                    <a:pt x="1139" y="2"/>
                    <a:pt x="1138" y="1"/>
                    <a:pt x="1137" y="1"/>
                  </a:cubicBezTo>
                  <a:cubicBezTo>
                    <a:pt x="1136" y="0"/>
                    <a:pt x="1134" y="1"/>
                    <a:pt x="1133" y="1"/>
                  </a:cubicBezTo>
                  <a:cubicBezTo>
                    <a:pt x="1131" y="1"/>
                    <a:pt x="1127" y="2"/>
                    <a:pt x="1125" y="3"/>
                  </a:cubicBezTo>
                  <a:cubicBezTo>
                    <a:pt x="1123" y="3"/>
                    <a:pt x="1118" y="3"/>
                    <a:pt x="1116" y="4"/>
                  </a:cubicBezTo>
                  <a:cubicBezTo>
                    <a:pt x="1114" y="4"/>
                    <a:pt x="1110" y="3"/>
                    <a:pt x="1109" y="4"/>
                  </a:cubicBezTo>
                  <a:cubicBezTo>
                    <a:pt x="1107" y="4"/>
                    <a:pt x="1104" y="6"/>
                    <a:pt x="1103" y="7"/>
                  </a:cubicBezTo>
                  <a:cubicBezTo>
                    <a:pt x="1102" y="8"/>
                    <a:pt x="1101" y="10"/>
                    <a:pt x="1100" y="11"/>
                  </a:cubicBezTo>
                  <a:cubicBezTo>
                    <a:pt x="1097" y="12"/>
                    <a:pt x="1091" y="13"/>
                    <a:pt x="1088" y="13"/>
                  </a:cubicBezTo>
                  <a:cubicBezTo>
                    <a:pt x="1069" y="17"/>
                    <a:pt x="1031" y="25"/>
                    <a:pt x="1012" y="29"/>
                  </a:cubicBezTo>
                  <a:cubicBezTo>
                    <a:pt x="990" y="33"/>
                    <a:pt x="924" y="43"/>
                    <a:pt x="924" y="43"/>
                  </a:cubicBezTo>
                  <a:cubicBezTo>
                    <a:pt x="865" y="53"/>
                    <a:pt x="865" y="53"/>
                    <a:pt x="865" y="53"/>
                  </a:cubicBezTo>
                  <a:cubicBezTo>
                    <a:pt x="864" y="54"/>
                    <a:pt x="862" y="56"/>
                    <a:pt x="861" y="56"/>
                  </a:cubicBezTo>
                  <a:cubicBezTo>
                    <a:pt x="860" y="57"/>
                    <a:pt x="857" y="57"/>
                    <a:pt x="855" y="57"/>
                  </a:cubicBezTo>
                  <a:cubicBezTo>
                    <a:pt x="847" y="59"/>
                    <a:pt x="832" y="61"/>
                    <a:pt x="824" y="62"/>
                  </a:cubicBezTo>
                  <a:cubicBezTo>
                    <a:pt x="815" y="63"/>
                    <a:pt x="797" y="66"/>
                    <a:pt x="788" y="68"/>
                  </a:cubicBezTo>
                  <a:cubicBezTo>
                    <a:pt x="777" y="69"/>
                    <a:pt x="756" y="72"/>
                    <a:pt x="746" y="74"/>
                  </a:cubicBezTo>
                  <a:cubicBezTo>
                    <a:pt x="737" y="75"/>
                    <a:pt x="721" y="77"/>
                    <a:pt x="712" y="78"/>
                  </a:cubicBezTo>
                  <a:cubicBezTo>
                    <a:pt x="704" y="79"/>
                    <a:pt x="688" y="79"/>
                    <a:pt x="680" y="80"/>
                  </a:cubicBezTo>
                  <a:cubicBezTo>
                    <a:pt x="671" y="81"/>
                    <a:pt x="655" y="83"/>
                    <a:pt x="647" y="85"/>
                  </a:cubicBezTo>
                  <a:cubicBezTo>
                    <a:pt x="642" y="85"/>
                    <a:pt x="631" y="87"/>
                    <a:pt x="626" y="88"/>
                  </a:cubicBezTo>
                  <a:cubicBezTo>
                    <a:pt x="621" y="89"/>
                    <a:pt x="612" y="91"/>
                    <a:pt x="607" y="92"/>
                  </a:cubicBezTo>
                  <a:cubicBezTo>
                    <a:pt x="593" y="94"/>
                    <a:pt x="565" y="97"/>
                    <a:pt x="550" y="98"/>
                  </a:cubicBezTo>
                  <a:cubicBezTo>
                    <a:pt x="531" y="100"/>
                    <a:pt x="492" y="97"/>
                    <a:pt x="474" y="104"/>
                  </a:cubicBezTo>
                  <a:cubicBezTo>
                    <a:pt x="473" y="105"/>
                    <a:pt x="470" y="108"/>
                    <a:pt x="469" y="109"/>
                  </a:cubicBezTo>
                  <a:cubicBezTo>
                    <a:pt x="468" y="109"/>
                    <a:pt x="465" y="110"/>
                    <a:pt x="464" y="109"/>
                  </a:cubicBezTo>
                  <a:cubicBezTo>
                    <a:pt x="463" y="109"/>
                    <a:pt x="462" y="107"/>
                    <a:pt x="462" y="107"/>
                  </a:cubicBezTo>
                  <a:cubicBezTo>
                    <a:pt x="456" y="105"/>
                    <a:pt x="444" y="110"/>
                    <a:pt x="438" y="111"/>
                  </a:cubicBezTo>
                  <a:cubicBezTo>
                    <a:pt x="418" y="114"/>
                    <a:pt x="379" y="120"/>
                    <a:pt x="359" y="123"/>
                  </a:cubicBezTo>
                  <a:cubicBezTo>
                    <a:pt x="347" y="125"/>
                    <a:pt x="323" y="128"/>
                    <a:pt x="311" y="130"/>
                  </a:cubicBezTo>
                  <a:cubicBezTo>
                    <a:pt x="306" y="131"/>
                    <a:pt x="289" y="135"/>
                    <a:pt x="289" y="135"/>
                  </a:cubicBezTo>
                  <a:cubicBezTo>
                    <a:pt x="289" y="129"/>
                    <a:pt x="289" y="129"/>
                    <a:pt x="289" y="129"/>
                  </a:cubicBezTo>
                  <a:cubicBezTo>
                    <a:pt x="258" y="129"/>
                    <a:pt x="258" y="129"/>
                    <a:pt x="258" y="129"/>
                  </a:cubicBezTo>
                  <a:cubicBezTo>
                    <a:pt x="265" y="151"/>
                    <a:pt x="265" y="151"/>
                    <a:pt x="265" y="151"/>
                  </a:cubicBezTo>
                  <a:cubicBezTo>
                    <a:pt x="265" y="161"/>
                    <a:pt x="265" y="161"/>
                    <a:pt x="265" y="161"/>
                  </a:cubicBezTo>
                  <a:cubicBezTo>
                    <a:pt x="265" y="161"/>
                    <a:pt x="255" y="162"/>
                    <a:pt x="251" y="162"/>
                  </a:cubicBezTo>
                  <a:cubicBezTo>
                    <a:pt x="239" y="164"/>
                    <a:pt x="215" y="167"/>
                    <a:pt x="203" y="168"/>
                  </a:cubicBezTo>
                  <a:cubicBezTo>
                    <a:pt x="177" y="171"/>
                    <a:pt x="126" y="175"/>
                    <a:pt x="100" y="179"/>
                  </a:cubicBezTo>
                  <a:cubicBezTo>
                    <a:pt x="96" y="180"/>
                    <a:pt x="88" y="182"/>
                    <a:pt x="81" y="183"/>
                  </a:cubicBezTo>
                  <a:cubicBezTo>
                    <a:pt x="81" y="184"/>
                    <a:pt x="81" y="184"/>
                    <a:pt x="81" y="184"/>
                  </a:cubicBezTo>
                  <a:cubicBezTo>
                    <a:pt x="81" y="184"/>
                    <a:pt x="81" y="185"/>
                    <a:pt x="81" y="185"/>
                  </a:cubicBezTo>
                  <a:cubicBezTo>
                    <a:pt x="81" y="188"/>
                    <a:pt x="80" y="190"/>
                    <a:pt x="80" y="191"/>
                  </a:cubicBezTo>
                  <a:cubicBezTo>
                    <a:pt x="78" y="193"/>
                    <a:pt x="75" y="195"/>
                    <a:pt x="74" y="196"/>
                  </a:cubicBezTo>
                  <a:cubicBezTo>
                    <a:pt x="72" y="197"/>
                    <a:pt x="70" y="198"/>
                    <a:pt x="69" y="198"/>
                  </a:cubicBezTo>
                  <a:cubicBezTo>
                    <a:pt x="68" y="198"/>
                    <a:pt x="68" y="198"/>
                    <a:pt x="67" y="198"/>
                  </a:cubicBezTo>
                  <a:cubicBezTo>
                    <a:pt x="67" y="198"/>
                    <a:pt x="66" y="197"/>
                    <a:pt x="65" y="197"/>
                  </a:cubicBezTo>
                  <a:cubicBezTo>
                    <a:pt x="65" y="197"/>
                    <a:pt x="65" y="198"/>
                    <a:pt x="65" y="198"/>
                  </a:cubicBezTo>
                  <a:cubicBezTo>
                    <a:pt x="65" y="198"/>
                    <a:pt x="65" y="198"/>
                    <a:pt x="65" y="198"/>
                  </a:cubicBezTo>
                  <a:cubicBezTo>
                    <a:pt x="65" y="199"/>
                    <a:pt x="65" y="199"/>
                    <a:pt x="65" y="199"/>
                  </a:cubicBezTo>
                  <a:cubicBezTo>
                    <a:pt x="66" y="200"/>
                    <a:pt x="66" y="200"/>
                    <a:pt x="66" y="200"/>
                  </a:cubicBezTo>
                  <a:cubicBezTo>
                    <a:pt x="67" y="201"/>
                    <a:pt x="69" y="203"/>
                    <a:pt x="70" y="205"/>
                  </a:cubicBezTo>
                  <a:cubicBezTo>
                    <a:pt x="71" y="209"/>
                    <a:pt x="68" y="214"/>
                    <a:pt x="67" y="215"/>
                  </a:cubicBezTo>
                  <a:cubicBezTo>
                    <a:pt x="67" y="215"/>
                    <a:pt x="66" y="217"/>
                    <a:pt x="64" y="218"/>
                  </a:cubicBezTo>
                  <a:cubicBezTo>
                    <a:pt x="66" y="219"/>
                    <a:pt x="68" y="221"/>
                    <a:pt x="69" y="223"/>
                  </a:cubicBezTo>
                  <a:cubicBezTo>
                    <a:pt x="70" y="227"/>
                    <a:pt x="67" y="231"/>
                    <a:pt x="66" y="233"/>
                  </a:cubicBezTo>
                  <a:cubicBezTo>
                    <a:pt x="64" y="234"/>
                    <a:pt x="61" y="236"/>
                    <a:pt x="59" y="237"/>
                  </a:cubicBezTo>
                  <a:cubicBezTo>
                    <a:pt x="59" y="237"/>
                    <a:pt x="58" y="237"/>
                    <a:pt x="57" y="238"/>
                  </a:cubicBezTo>
                  <a:cubicBezTo>
                    <a:pt x="58" y="238"/>
                    <a:pt x="58" y="238"/>
                    <a:pt x="59" y="239"/>
                  </a:cubicBezTo>
                  <a:cubicBezTo>
                    <a:pt x="60" y="240"/>
                    <a:pt x="64" y="244"/>
                    <a:pt x="64" y="248"/>
                  </a:cubicBezTo>
                  <a:cubicBezTo>
                    <a:pt x="64" y="251"/>
                    <a:pt x="62" y="255"/>
                    <a:pt x="61" y="257"/>
                  </a:cubicBezTo>
                  <a:cubicBezTo>
                    <a:pt x="59" y="259"/>
                    <a:pt x="57" y="260"/>
                    <a:pt x="55" y="261"/>
                  </a:cubicBezTo>
                  <a:cubicBezTo>
                    <a:pt x="54" y="261"/>
                    <a:pt x="53" y="262"/>
                    <a:pt x="53" y="262"/>
                  </a:cubicBezTo>
                  <a:cubicBezTo>
                    <a:pt x="53" y="262"/>
                    <a:pt x="53" y="262"/>
                    <a:pt x="53" y="262"/>
                  </a:cubicBezTo>
                  <a:cubicBezTo>
                    <a:pt x="53" y="262"/>
                    <a:pt x="53" y="262"/>
                    <a:pt x="53" y="262"/>
                  </a:cubicBezTo>
                  <a:cubicBezTo>
                    <a:pt x="53" y="263"/>
                    <a:pt x="53" y="264"/>
                    <a:pt x="53" y="266"/>
                  </a:cubicBezTo>
                  <a:cubicBezTo>
                    <a:pt x="53" y="266"/>
                    <a:pt x="53" y="267"/>
                    <a:pt x="53" y="269"/>
                  </a:cubicBezTo>
                  <a:cubicBezTo>
                    <a:pt x="55" y="268"/>
                    <a:pt x="55" y="268"/>
                    <a:pt x="55" y="268"/>
                  </a:cubicBezTo>
                  <a:cubicBezTo>
                    <a:pt x="52" y="271"/>
                    <a:pt x="52" y="271"/>
                    <a:pt x="52" y="271"/>
                  </a:cubicBezTo>
                  <a:cubicBezTo>
                    <a:pt x="52" y="274"/>
                    <a:pt x="52" y="274"/>
                    <a:pt x="52" y="274"/>
                  </a:cubicBezTo>
                  <a:cubicBezTo>
                    <a:pt x="50" y="274"/>
                    <a:pt x="50" y="274"/>
                    <a:pt x="50" y="274"/>
                  </a:cubicBezTo>
                  <a:cubicBezTo>
                    <a:pt x="48" y="277"/>
                    <a:pt x="48" y="277"/>
                    <a:pt x="48" y="277"/>
                  </a:cubicBezTo>
                  <a:cubicBezTo>
                    <a:pt x="48" y="278"/>
                    <a:pt x="48" y="278"/>
                    <a:pt x="48" y="279"/>
                  </a:cubicBezTo>
                  <a:cubicBezTo>
                    <a:pt x="49" y="279"/>
                    <a:pt x="49" y="280"/>
                    <a:pt x="50" y="280"/>
                  </a:cubicBezTo>
                  <a:cubicBezTo>
                    <a:pt x="50" y="280"/>
                    <a:pt x="50" y="280"/>
                    <a:pt x="51" y="280"/>
                  </a:cubicBezTo>
                  <a:cubicBezTo>
                    <a:pt x="52" y="281"/>
                    <a:pt x="54" y="281"/>
                    <a:pt x="56" y="282"/>
                  </a:cubicBezTo>
                  <a:cubicBezTo>
                    <a:pt x="58" y="283"/>
                    <a:pt x="60" y="286"/>
                    <a:pt x="60" y="288"/>
                  </a:cubicBezTo>
                  <a:cubicBezTo>
                    <a:pt x="61" y="290"/>
                    <a:pt x="61" y="294"/>
                    <a:pt x="59" y="297"/>
                  </a:cubicBezTo>
                  <a:cubicBezTo>
                    <a:pt x="58" y="298"/>
                    <a:pt x="56" y="300"/>
                    <a:pt x="53" y="300"/>
                  </a:cubicBezTo>
                  <a:cubicBezTo>
                    <a:pt x="53" y="300"/>
                    <a:pt x="53" y="300"/>
                    <a:pt x="53" y="300"/>
                  </a:cubicBezTo>
                  <a:cubicBezTo>
                    <a:pt x="55" y="304"/>
                    <a:pt x="54" y="308"/>
                    <a:pt x="53" y="310"/>
                  </a:cubicBezTo>
                  <a:cubicBezTo>
                    <a:pt x="52" y="312"/>
                    <a:pt x="49" y="314"/>
                    <a:pt x="47" y="314"/>
                  </a:cubicBezTo>
                  <a:cubicBezTo>
                    <a:pt x="46" y="315"/>
                    <a:pt x="44" y="315"/>
                    <a:pt x="43" y="315"/>
                  </a:cubicBezTo>
                  <a:cubicBezTo>
                    <a:pt x="43" y="315"/>
                    <a:pt x="43" y="315"/>
                    <a:pt x="43" y="315"/>
                  </a:cubicBezTo>
                  <a:cubicBezTo>
                    <a:pt x="42" y="315"/>
                    <a:pt x="42" y="315"/>
                    <a:pt x="42" y="315"/>
                  </a:cubicBezTo>
                  <a:cubicBezTo>
                    <a:pt x="42" y="316"/>
                    <a:pt x="42" y="318"/>
                    <a:pt x="41" y="320"/>
                  </a:cubicBezTo>
                  <a:cubicBezTo>
                    <a:pt x="40" y="323"/>
                    <a:pt x="36" y="325"/>
                    <a:pt x="35" y="325"/>
                  </a:cubicBezTo>
                  <a:cubicBezTo>
                    <a:pt x="34" y="326"/>
                    <a:pt x="32" y="326"/>
                    <a:pt x="31" y="326"/>
                  </a:cubicBezTo>
                  <a:cubicBezTo>
                    <a:pt x="31" y="326"/>
                    <a:pt x="31" y="326"/>
                    <a:pt x="30" y="326"/>
                  </a:cubicBezTo>
                  <a:cubicBezTo>
                    <a:pt x="30" y="326"/>
                    <a:pt x="30" y="326"/>
                    <a:pt x="30" y="326"/>
                  </a:cubicBezTo>
                  <a:cubicBezTo>
                    <a:pt x="29" y="327"/>
                    <a:pt x="27" y="328"/>
                    <a:pt x="25" y="328"/>
                  </a:cubicBezTo>
                  <a:cubicBezTo>
                    <a:pt x="25" y="328"/>
                    <a:pt x="24" y="328"/>
                    <a:pt x="24" y="328"/>
                  </a:cubicBezTo>
                  <a:cubicBezTo>
                    <a:pt x="23" y="328"/>
                    <a:pt x="22" y="327"/>
                    <a:pt x="21" y="326"/>
                  </a:cubicBezTo>
                  <a:cubicBezTo>
                    <a:pt x="20" y="327"/>
                    <a:pt x="19" y="328"/>
                    <a:pt x="19" y="328"/>
                  </a:cubicBezTo>
                  <a:cubicBezTo>
                    <a:pt x="19" y="329"/>
                    <a:pt x="19" y="330"/>
                    <a:pt x="19" y="331"/>
                  </a:cubicBezTo>
                  <a:cubicBezTo>
                    <a:pt x="19" y="331"/>
                    <a:pt x="20" y="332"/>
                    <a:pt x="21" y="333"/>
                  </a:cubicBezTo>
                  <a:cubicBezTo>
                    <a:pt x="21" y="334"/>
                    <a:pt x="22" y="334"/>
                    <a:pt x="22" y="334"/>
                  </a:cubicBezTo>
                  <a:cubicBezTo>
                    <a:pt x="22" y="334"/>
                    <a:pt x="23" y="334"/>
                    <a:pt x="23" y="333"/>
                  </a:cubicBezTo>
                  <a:cubicBezTo>
                    <a:pt x="23" y="333"/>
                    <a:pt x="23" y="333"/>
                    <a:pt x="23" y="333"/>
                  </a:cubicBezTo>
                  <a:cubicBezTo>
                    <a:pt x="24" y="332"/>
                    <a:pt x="25" y="330"/>
                    <a:pt x="28" y="330"/>
                  </a:cubicBezTo>
                  <a:cubicBezTo>
                    <a:pt x="28" y="330"/>
                    <a:pt x="28" y="330"/>
                    <a:pt x="28" y="330"/>
                  </a:cubicBezTo>
                  <a:cubicBezTo>
                    <a:pt x="29" y="330"/>
                    <a:pt x="29" y="330"/>
                    <a:pt x="29" y="330"/>
                  </a:cubicBezTo>
                  <a:cubicBezTo>
                    <a:pt x="33" y="331"/>
                    <a:pt x="35" y="336"/>
                    <a:pt x="35" y="336"/>
                  </a:cubicBezTo>
                  <a:cubicBezTo>
                    <a:pt x="36" y="338"/>
                    <a:pt x="36" y="342"/>
                    <a:pt x="35" y="344"/>
                  </a:cubicBezTo>
                  <a:cubicBezTo>
                    <a:pt x="33" y="347"/>
                    <a:pt x="31" y="348"/>
                    <a:pt x="29" y="349"/>
                  </a:cubicBezTo>
                  <a:cubicBezTo>
                    <a:pt x="29" y="349"/>
                    <a:pt x="29" y="349"/>
                    <a:pt x="28" y="349"/>
                  </a:cubicBezTo>
                  <a:cubicBezTo>
                    <a:pt x="28" y="350"/>
                    <a:pt x="27" y="350"/>
                    <a:pt x="26" y="350"/>
                  </a:cubicBezTo>
                  <a:cubicBezTo>
                    <a:pt x="26" y="350"/>
                    <a:pt x="25" y="350"/>
                    <a:pt x="25" y="350"/>
                  </a:cubicBezTo>
                  <a:cubicBezTo>
                    <a:pt x="27" y="351"/>
                    <a:pt x="29" y="352"/>
                    <a:pt x="30" y="354"/>
                  </a:cubicBezTo>
                  <a:cubicBezTo>
                    <a:pt x="33" y="357"/>
                    <a:pt x="31" y="363"/>
                    <a:pt x="31" y="363"/>
                  </a:cubicBezTo>
                  <a:cubicBezTo>
                    <a:pt x="31" y="364"/>
                    <a:pt x="29" y="367"/>
                    <a:pt x="27" y="369"/>
                  </a:cubicBezTo>
                  <a:cubicBezTo>
                    <a:pt x="26" y="369"/>
                    <a:pt x="24" y="370"/>
                    <a:pt x="22" y="370"/>
                  </a:cubicBezTo>
                  <a:cubicBezTo>
                    <a:pt x="22" y="370"/>
                    <a:pt x="21" y="370"/>
                    <a:pt x="20" y="370"/>
                  </a:cubicBezTo>
                  <a:cubicBezTo>
                    <a:pt x="19" y="369"/>
                    <a:pt x="15" y="368"/>
                    <a:pt x="13" y="365"/>
                  </a:cubicBezTo>
                  <a:cubicBezTo>
                    <a:pt x="12" y="364"/>
                    <a:pt x="12" y="363"/>
                    <a:pt x="12" y="362"/>
                  </a:cubicBezTo>
                  <a:cubicBezTo>
                    <a:pt x="12" y="362"/>
                    <a:pt x="12" y="362"/>
                    <a:pt x="11" y="362"/>
                  </a:cubicBezTo>
                  <a:cubicBezTo>
                    <a:pt x="11" y="362"/>
                    <a:pt x="11" y="364"/>
                    <a:pt x="11" y="364"/>
                  </a:cubicBezTo>
                  <a:cubicBezTo>
                    <a:pt x="11" y="365"/>
                    <a:pt x="11" y="365"/>
                    <a:pt x="11" y="366"/>
                  </a:cubicBezTo>
                  <a:cubicBezTo>
                    <a:pt x="11" y="366"/>
                    <a:pt x="11" y="366"/>
                    <a:pt x="11" y="366"/>
                  </a:cubicBezTo>
                  <a:cubicBezTo>
                    <a:pt x="12" y="366"/>
                    <a:pt x="14" y="367"/>
                    <a:pt x="15" y="368"/>
                  </a:cubicBezTo>
                  <a:cubicBezTo>
                    <a:pt x="17" y="370"/>
                    <a:pt x="18" y="374"/>
                    <a:pt x="18" y="376"/>
                  </a:cubicBezTo>
                  <a:cubicBezTo>
                    <a:pt x="18" y="379"/>
                    <a:pt x="15" y="383"/>
                    <a:pt x="15" y="384"/>
                  </a:cubicBezTo>
                  <a:cubicBezTo>
                    <a:pt x="13" y="386"/>
                    <a:pt x="11" y="388"/>
                    <a:pt x="9" y="388"/>
                  </a:cubicBezTo>
                  <a:cubicBezTo>
                    <a:pt x="9" y="388"/>
                    <a:pt x="8" y="388"/>
                    <a:pt x="8" y="388"/>
                  </a:cubicBezTo>
                  <a:cubicBezTo>
                    <a:pt x="9" y="391"/>
                    <a:pt x="9" y="394"/>
                    <a:pt x="8" y="395"/>
                  </a:cubicBezTo>
                  <a:cubicBezTo>
                    <a:pt x="8" y="396"/>
                    <a:pt x="7" y="397"/>
                    <a:pt x="7" y="398"/>
                  </a:cubicBezTo>
                  <a:cubicBezTo>
                    <a:pt x="7" y="399"/>
                    <a:pt x="7" y="400"/>
                    <a:pt x="7" y="402"/>
                  </a:cubicBezTo>
                  <a:cubicBezTo>
                    <a:pt x="6" y="403"/>
                    <a:pt x="5" y="405"/>
                    <a:pt x="4" y="407"/>
                  </a:cubicBezTo>
                  <a:cubicBezTo>
                    <a:pt x="6" y="407"/>
                    <a:pt x="9" y="409"/>
                    <a:pt x="9" y="410"/>
                  </a:cubicBezTo>
                  <a:cubicBezTo>
                    <a:pt x="11" y="412"/>
                    <a:pt x="12" y="416"/>
                    <a:pt x="12" y="419"/>
                  </a:cubicBezTo>
                  <a:cubicBezTo>
                    <a:pt x="12" y="421"/>
                    <a:pt x="11" y="422"/>
                    <a:pt x="10" y="423"/>
                  </a:cubicBezTo>
                  <a:cubicBezTo>
                    <a:pt x="10" y="423"/>
                    <a:pt x="10" y="423"/>
                    <a:pt x="10" y="423"/>
                  </a:cubicBezTo>
                  <a:cubicBezTo>
                    <a:pt x="13" y="424"/>
                    <a:pt x="15" y="426"/>
                    <a:pt x="16" y="428"/>
                  </a:cubicBezTo>
                  <a:cubicBezTo>
                    <a:pt x="17" y="431"/>
                    <a:pt x="15" y="435"/>
                    <a:pt x="14" y="437"/>
                  </a:cubicBezTo>
                  <a:cubicBezTo>
                    <a:pt x="12" y="439"/>
                    <a:pt x="8" y="440"/>
                    <a:pt x="6" y="440"/>
                  </a:cubicBezTo>
                  <a:cubicBezTo>
                    <a:pt x="6" y="440"/>
                    <a:pt x="5" y="440"/>
                    <a:pt x="5" y="440"/>
                  </a:cubicBezTo>
                  <a:cubicBezTo>
                    <a:pt x="3" y="440"/>
                    <a:pt x="1" y="439"/>
                    <a:pt x="1" y="438"/>
                  </a:cubicBezTo>
                  <a:cubicBezTo>
                    <a:pt x="0" y="438"/>
                    <a:pt x="0" y="438"/>
                    <a:pt x="0" y="439"/>
                  </a:cubicBezTo>
                  <a:cubicBezTo>
                    <a:pt x="0" y="439"/>
                    <a:pt x="0" y="440"/>
                    <a:pt x="1" y="441"/>
                  </a:cubicBezTo>
                  <a:cubicBezTo>
                    <a:pt x="1" y="441"/>
                    <a:pt x="1" y="441"/>
                    <a:pt x="1" y="441"/>
                  </a:cubicBezTo>
                  <a:cubicBezTo>
                    <a:pt x="3" y="441"/>
                    <a:pt x="5" y="441"/>
                    <a:pt x="8" y="441"/>
                  </a:cubicBezTo>
                  <a:cubicBezTo>
                    <a:pt x="19" y="441"/>
                    <a:pt x="30" y="442"/>
                    <a:pt x="41" y="443"/>
                  </a:cubicBezTo>
                  <a:cubicBezTo>
                    <a:pt x="51" y="443"/>
                    <a:pt x="59" y="444"/>
                    <a:pt x="66" y="444"/>
                  </a:cubicBezTo>
                  <a:cubicBezTo>
                    <a:pt x="69" y="444"/>
                    <a:pt x="71" y="444"/>
                    <a:pt x="72" y="444"/>
                  </a:cubicBezTo>
                  <a:cubicBezTo>
                    <a:pt x="88" y="442"/>
                    <a:pt x="119" y="439"/>
                    <a:pt x="135" y="437"/>
                  </a:cubicBezTo>
                  <a:cubicBezTo>
                    <a:pt x="144" y="436"/>
                    <a:pt x="158" y="434"/>
                    <a:pt x="170" y="433"/>
                  </a:cubicBezTo>
                  <a:cubicBezTo>
                    <a:pt x="179" y="432"/>
                    <a:pt x="187" y="431"/>
                    <a:pt x="193" y="430"/>
                  </a:cubicBezTo>
                  <a:cubicBezTo>
                    <a:pt x="198" y="430"/>
                    <a:pt x="204" y="429"/>
                    <a:pt x="210" y="428"/>
                  </a:cubicBezTo>
                  <a:cubicBezTo>
                    <a:pt x="225" y="427"/>
                    <a:pt x="241" y="425"/>
                    <a:pt x="251" y="424"/>
                  </a:cubicBezTo>
                  <a:cubicBezTo>
                    <a:pt x="255" y="423"/>
                    <a:pt x="260" y="422"/>
                    <a:pt x="265" y="421"/>
                  </a:cubicBezTo>
                  <a:cubicBezTo>
                    <a:pt x="268" y="420"/>
                    <a:pt x="271" y="420"/>
                    <a:pt x="274" y="420"/>
                  </a:cubicBezTo>
                  <a:cubicBezTo>
                    <a:pt x="274" y="419"/>
                    <a:pt x="274" y="419"/>
                    <a:pt x="274" y="419"/>
                  </a:cubicBezTo>
                  <a:cubicBezTo>
                    <a:pt x="276" y="419"/>
                    <a:pt x="276" y="419"/>
                    <a:pt x="276" y="419"/>
                  </a:cubicBezTo>
                  <a:cubicBezTo>
                    <a:pt x="279" y="419"/>
                    <a:pt x="279" y="419"/>
                    <a:pt x="279" y="419"/>
                  </a:cubicBezTo>
                  <a:cubicBezTo>
                    <a:pt x="279" y="419"/>
                    <a:pt x="279" y="419"/>
                    <a:pt x="279" y="419"/>
                  </a:cubicBezTo>
                  <a:cubicBezTo>
                    <a:pt x="281" y="418"/>
                    <a:pt x="281" y="418"/>
                    <a:pt x="281" y="418"/>
                  </a:cubicBezTo>
                  <a:cubicBezTo>
                    <a:pt x="293" y="416"/>
                    <a:pt x="301" y="415"/>
                    <a:pt x="306" y="415"/>
                  </a:cubicBezTo>
                  <a:cubicBezTo>
                    <a:pt x="313" y="414"/>
                    <a:pt x="325" y="413"/>
                    <a:pt x="336" y="412"/>
                  </a:cubicBezTo>
                  <a:cubicBezTo>
                    <a:pt x="344" y="411"/>
                    <a:pt x="353" y="410"/>
                    <a:pt x="358" y="409"/>
                  </a:cubicBezTo>
                  <a:cubicBezTo>
                    <a:pt x="368" y="408"/>
                    <a:pt x="384" y="406"/>
                    <a:pt x="399" y="404"/>
                  </a:cubicBezTo>
                  <a:cubicBezTo>
                    <a:pt x="407" y="403"/>
                    <a:pt x="414" y="402"/>
                    <a:pt x="419" y="402"/>
                  </a:cubicBezTo>
                  <a:cubicBezTo>
                    <a:pt x="424" y="401"/>
                    <a:pt x="431" y="400"/>
                    <a:pt x="438" y="400"/>
                  </a:cubicBezTo>
                  <a:cubicBezTo>
                    <a:pt x="452" y="398"/>
                    <a:pt x="467" y="396"/>
                    <a:pt x="476" y="395"/>
                  </a:cubicBezTo>
                  <a:cubicBezTo>
                    <a:pt x="486" y="394"/>
                    <a:pt x="501" y="391"/>
                    <a:pt x="516" y="389"/>
                  </a:cubicBezTo>
                  <a:cubicBezTo>
                    <a:pt x="526" y="387"/>
                    <a:pt x="536" y="386"/>
                    <a:pt x="542" y="385"/>
                  </a:cubicBezTo>
                  <a:cubicBezTo>
                    <a:pt x="565" y="382"/>
                    <a:pt x="612" y="375"/>
                    <a:pt x="631" y="373"/>
                  </a:cubicBezTo>
                  <a:cubicBezTo>
                    <a:pt x="634" y="372"/>
                    <a:pt x="637" y="372"/>
                    <a:pt x="640" y="37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5" name="Freeform 64">
              <a:extLst>
                <a:ext uri="{FF2B5EF4-FFF2-40B4-BE49-F238E27FC236}">
                  <a16:creationId xmlns:a16="http://schemas.microsoft.com/office/drawing/2014/main" id="{9611F138-D2BD-488D-B31C-18429F99C07D}"/>
                </a:ext>
              </a:extLst>
            </p:cNvPr>
            <p:cNvSpPr>
              <a:spLocks/>
            </p:cNvSpPr>
            <p:nvPr/>
          </p:nvSpPr>
          <p:spPr bwMode="auto">
            <a:xfrm>
              <a:off x="4403722" y="3352803"/>
              <a:ext cx="812799" cy="450850"/>
            </a:xfrm>
            <a:custGeom>
              <a:avLst/>
              <a:gdLst>
                <a:gd name="T0" fmla="*/ 14 w 962"/>
                <a:gd name="T1" fmla="*/ 469 h 534"/>
                <a:gd name="T2" fmla="*/ 4 w 962"/>
                <a:gd name="T3" fmla="*/ 500 h 534"/>
                <a:gd name="T4" fmla="*/ 68 w 962"/>
                <a:gd name="T5" fmla="*/ 526 h 534"/>
                <a:gd name="T6" fmla="*/ 241 w 962"/>
                <a:gd name="T7" fmla="*/ 480 h 534"/>
                <a:gd name="T8" fmla="*/ 426 w 962"/>
                <a:gd name="T9" fmla="*/ 454 h 534"/>
                <a:gd name="T10" fmla="*/ 644 w 962"/>
                <a:gd name="T11" fmla="*/ 429 h 534"/>
                <a:gd name="T12" fmla="*/ 770 w 962"/>
                <a:gd name="T13" fmla="*/ 407 h 534"/>
                <a:gd name="T14" fmla="*/ 829 w 962"/>
                <a:gd name="T15" fmla="*/ 377 h 534"/>
                <a:gd name="T16" fmla="*/ 858 w 962"/>
                <a:gd name="T17" fmla="*/ 348 h 534"/>
                <a:gd name="T18" fmla="*/ 879 w 962"/>
                <a:gd name="T19" fmla="*/ 306 h 534"/>
                <a:gd name="T20" fmla="*/ 962 w 962"/>
                <a:gd name="T21" fmla="*/ 213 h 534"/>
                <a:gd name="T22" fmla="*/ 930 w 962"/>
                <a:gd name="T23" fmla="*/ 198 h 534"/>
                <a:gd name="T24" fmla="*/ 896 w 962"/>
                <a:gd name="T25" fmla="*/ 166 h 534"/>
                <a:gd name="T26" fmla="*/ 863 w 962"/>
                <a:gd name="T27" fmla="*/ 125 h 534"/>
                <a:gd name="T28" fmla="*/ 858 w 962"/>
                <a:gd name="T29" fmla="*/ 86 h 534"/>
                <a:gd name="T30" fmla="*/ 840 w 962"/>
                <a:gd name="T31" fmla="*/ 63 h 534"/>
                <a:gd name="T32" fmla="*/ 806 w 962"/>
                <a:gd name="T33" fmla="*/ 43 h 534"/>
                <a:gd name="T34" fmla="*/ 799 w 962"/>
                <a:gd name="T35" fmla="*/ 28 h 534"/>
                <a:gd name="T36" fmla="*/ 778 w 962"/>
                <a:gd name="T37" fmla="*/ 53 h 534"/>
                <a:gd name="T38" fmla="*/ 742 w 962"/>
                <a:gd name="T39" fmla="*/ 54 h 534"/>
                <a:gd name="T40" fmla="*/ 721 w 962"/>
                <a:gd name="T41" fmla="*/ 50 h 534"/>
                <a:gd name="T42" fmla="*/ 691 w 962"/>
                <a:gd name="T43" fmla="*/ 65 h 534"/>
                <a:gd name="T44" fmla="*/ 671 w 962"/>
                <a:gd name="T45" fmla="*/ 48 h 534"/>
                <a:gd name="T46" fmla="*/ 655 w 962"/>
                <a:gd name="T47" fmla="*/ 48 h 534"/>
                <a:gd name="T48" fmla="*/ 616 w 962"/>
                <a:gd name="T49" fmla="*/ 38 h 534"/>
                <a:gd name="T50" fmla="*/ 602 w 962"/>
                <a:gd name="T51" fmla="*/ 12 h 534"/>
                <a:gd name="T52" fmla="*/ 583 w 962"/>
                <a:gd name="T53" fmla="*/ 0 h 534"/>
                <a:gd name="T54" fmla="*/ 557 w 962"/>
                <a:gd name="T55" fmla="*/ 8 h 534"/>
                <a:gd name="T56" fmla="*/ 533 w 962"/>
                <a:gd name="T57" fmla="*/ 14 h 534"/>
                <a:gd name="T58" fmla="*/ 552 w 962"/>
                <a:gd name="T59" fmla="*/ 49 h 534"/>
                <a:gd name="T60" fmla="*/ 534 w 962"/>
                <a:gd name="T61" fmla="*/ 66 h 534"/>
                <a:gd name="T62" fmla="*/ 498 w 962"/>
                <a:gd name="T63" fmla="*/ 89 h 534"/>
                <a:gd name="T64" fmla="*/ 476 w 962"/>
                <a:gd name="T65" fmla="*/ 85 h 534"/>
                <a:gd name="T66" fmla="*/ 472 w 962"/>
                <a:gd name="T67" fmla="*/ 100 h 534"/>
                <a:gd name="T68" fmla="*/ 467 w 962"/>
                <a:gd name="T69" fmla="*/ 132 h 534"/>
                <a:gd name="T70" fmla="*/ 450 w 962"/>
                <a:gd name="T71" fmla="*/ 157 h 534"/>
                <a:gd name="T72" fmla="*/ 429 w 962"/>
                <a:gd name="T73" fmla="*/ 176 h 534"/>
                <a:gd name="T74" fmla="*/ 412 w 962"/>
                <a:gd name="T75" fmla="*/ 224 h 534"/>
                <a:gd name="T76" fmla="*/ 393 w 962"/>
                <a:gd name="T77" fmla="*/ 227 h 534"/>
                <a:gd name="T78" fmla="*/ 376 w 962"/>
                <a:gd name="T79" fmla="*/ 225 h 534"/>
                <a:gd name="T80" fmla="*/ 350 w 962"/>
                <a:gd name="T81" fmla="*/ 224 h 534"/>
                <a:gd name="T82" fmla="*/ 338 w 962"/>
                <a:gd name="T83" fmla="*/ 251 h 534"/>
                <a:gd name="T84" fmla="*/ 311 w 962"/>
                <a:gd name="T85" fmla="*/ 259 h 534"/>
                <a:gd name="T86" fmla="*/ 293 w 962"/>
                <a:gd name="T87" fmla="*/ 248 h 534"/>
                <a:gd name="T88" fmla="*/ 274 w 962"/>
                <a:gd name="T89" fmla="*/ 277 h 534"/>
                <a:gd name="T90" fmla="*/ 239 w 962"/>
                <a:gd name="T91" fmla="*/ 274 h 534"/>
                <a:gd name="T92" fmla="*/ 214 w 962"/>
                <a:gd name="T93" fmla="*/ 265 h 534"/>
                <a:gd name="T94" fmla="*/ 199 w 962"/>
                <a:gd name="T95" fmla="*/ 279 h 534"/>
                <a:gd name="T96" fmla="*/ 169 w 962"/>
                <a:gd name="T97" fmla="*/ 281 h 534"/>
                <a:gd name="T98" fmla="*/ 157 w 962"/>
                <a:gd name="T99" fmla="*/ 280 h 534"/>
                <a:gd name="T100" fmla="*/ 130 w 962"/>
                <a:gd name="T101" fmla="*/ 315 h 534"/>
                <a:gd name="T102" fmla="*/ 144 w 962"/>
                <a:gd name="T103" fmla="*/ 340 h 534"/>
                <a:gd name="T104" fmla="*/ 104 w 962"/>
                <a:gd name="T105" fmla="*/ 371 h 534"/>
                <a:gd name="T106" fmla="*/ 88 w 962"/>
                <a:gd name="T107" fmla="*/ 389 h 534"/>
                <a:gd name="T108" fmla="*/ 103 w 962"/>
                <a:gd name="T109" fmla="*/ 424 h 534"/>
                <a:gd name="T110" fmla="*/ 58 w 962"/>
                <a:gd name="T111" fmla="*/ 425 h 534"/>
                <a:gd name="T112" fmla="*/ 31 w 962"/>
                <a:gd name="T113" fmla="*/ 414 h 534"/>
                <a:gd name="T114" fmla="*/ 10 w 962"/>
                <a:gd name="T115" fmla="*/ 43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62" h="534">
                  <a:moveTo>
                    <a:pt x="2" y="444"/>
                  </a:moveTo>
                  <a:cubicBezTo>
                    <a:pt x="2" y="444"/>
                    <a:pt x="2" y="444"/>
                    <a:pt x="2" y="445"/>
                  </a:cubicBezTo>
                  <a:cubicBezTo>
                    <a:pt x="2" y="449"/>
                    <a:pt x="2" y="449"/>
                    <a:pt x="2" y="449"/>
                  </a:cubicBezTo>
                  <a:cubicBezTo>
                    <a:pt x="3" y="449"/>
                    <a:pt x="4" y="449"/>
                    <a:pt x="4" y="449"/>
                  </a:cubicBezTo>
                  <a:cubicBezTo>
                    <a:pt x="4" y="449"/>
                    <a:pt x="4" y="449"/>
                    <a:pt x="4" y="449"/>
                  </a:cubicBezTo>
                  <a:cubicBezTo>
                    <a:pt x="5" y="449"/>
                    <a:pt x="5" y="449"/>
                    <a:pt x="5" y="449"/>
                  </a:cubicBezTo>
                  <a:cubicBezTo>
                    <a:pt x="8" y="449"/>
                    <a:pt x="11" y="452"/>
                    <a:pt x="11" y="452"/>
                  </a:cubicBezTo>
                  <a:cubicBezTo>
                    <a:pt x="13" y="454"/>
                    <a:pt x="14" y="458"/>
                    <a:pt x="15" y="460"/>
                  </a:cubicBezTo>
                  <a:cubicBezTo>
                    <a:pt x="15" y="462"/>
                    <a:pt x="15" y="465"/>
                    <a:pt x="14" y="468"/>
                  </a:cubicBezTo>
                  <a:cubicBezTo>
                    <a:pt x="14" y="469"/>
                    <a:pt x="14" y="469"/>
                    <a:pt x="14" y="469"/>
                  </a:cubicBezTo>
                  <a:cubicBezTo>
                    <a:pt x="14" y="472"/>
                    <a:pt x="13" y="474"/>
                    <a:pt x="13" y="475"/>
                  </a:cubicBezTo>
                  <a:cubicBezTo>
                    <a:pt x="12" y="476"/>
                    <a:pt x="11" y="479"/>
                    <a:pt x="9" y="481"/>
                  </a:cubicBezTo>
                  <a:cubicBezTo>
                    <a:pt x="8" y="481"/>
                    <a:pt x="7" y="482"/>
                    <a:pt x="6" y="482"/>
                  </a:cubicBezTo>
                  <a:cubicBezTo>
                    <a:pt x="7" y="482"/>
                    <a:pt x="8" y="482"/>
                    <a:pt x="8" y="483"/>
                  </a:cubicBezTo>
                  <a:cubicBezTo>
                    <a:pt x="11" y="484"/>
                    <a:pt x="16" y="487"/>
                    <a:pt x="17" y="492"/>
                  </a:cubicBezTo>
                  <a:cubicBezTo>
                    <a:pt x="17" y="495"/>
                    <a:pt x="15" y="499"/>
                    <a:pt x="12" y="500"/>
                  </a:cubicBezTo>
                  <a:cubicBezTo>
                    <a:pt x="11" y="500"/>
                    <a:pt x="11" y="500"/>
                    <a:pt x="10" y="500"/>
                  </a:cubicBezTo>
                  <a:cubicBezTo>
                    <a:pt x="8" y="500"/>
                    <a:pt x="7" y="500"/>
                    <a:pt x="6" y="499"/>
                  </a:cubicBezTo>
                  <a:cubicBezTo>
                    <a:pt x="6" y="499"/>
                    <a:pt x="5" y="499"/>
                    <a:pt x="5" y="500"/>
                  </a:cubicBezTo>
                  <a:cubicBezTo>
                    <a:pt x="5" y="500"/>
                    <a:pt x="4" y="500"/>
                    <a:pt x="4" y="500"/>
                  </a:cubicBezTo>
                  <a:cubicBezTo>
                    <a:pt x="6" y="501"/>
                    <a:pt x="7" y="501"/>
                    <a:pt x="8" y="503"/>
                  </a:cubicBezTo>
                  <a:cubicBezTo>
                    <a:pt x="10" y="506"/>
                    <a:pt x="11" y="510"/>
                    <a:pt x="10" y="512"/>
                  </a:cubicBezTo>
                  <a:cubicBezTo>
                    <a:pt x="10" y="514"/>
                    <a:pt x="9" y="515"/>
                    <a:pt x="9" y="516"/>
                  </a:cubicBezTo>
                  <a:cubicBezTo>
                    <a:pt x="8" y="516"/>
                    <a:pt x="8" y="517"/>
                    <a:pt x="8" y="517"/>
                  </a:cubicBezTo>
                  <a:cubicBezTo>
                    <a:pt x="8" y="517"/>
                    <a:pt x="8" y="519"/>
                    <a:pt x="8" y="519"/>
                  </a:cubicBezTo>
                  <a:cubicBezTo>
                    <a:pt x="8" y="521"/>
                    <a:pt x="7" y="522"/>
                    <a:pt x="7" y="523"/>
                  </a:cubicBezTo>
                  <a:cubicBezTo>
                    <a:pt x="7" y="523"/>
                    <a:pt x="7" y="523"/>
                    <a:pt x="7" y="523"/>
                  </a:cubicBezTo>
                  <a:cubicBezTo>
                    <a:pt x="6" y="526"/>
                    <a:pt x="6" y="528"/>
                    <a:pt x="4" y="530"/>
                  </a:cubicBezTo>
                  <a:cubicBezTo>
                    <a:pt x="4" y="530"/>
                    <a:pt x="2" y="532"/>
                    <a:pt x="0" y="534"/>
                  </a:cubicBezTo>
                  <a:cubicBezTo>
                    <a:pt x="17" y="531"/>
                    <a:pt x="44" y="528"/>
                    <a:pt x="68" y="526"/>
                  </a:cubicBezTo>
                  <a:cubicBezTo>
                    <a:pt x="80" y="525"/>
                    <a:pt x="93" y="524"/>
                    <a:pt x="101" y="523"/>
                  </a:cubicBezTo>
                  <a:cubicBezTo>
                    <a:pt x="112" y="522"/>
                    <a:pt x="130" y="519"/>
                    <a:pt x="143" y="518"/>
                  </a:cubicBezTo>
                  <a:cubicBezTo>
                    <a:pt x="150" y="517"/>
                    <a:pt x="150" y="517"/>
                    <a:pt x="150" y="517"/>
                  </a:cubicBezTo>
                  <a:cubicBezTo>
                    <a:pt x="152" y="517"/>
                    <a:pt x="156" y="516"/>
                    <a:pt x="159" y="516"/>
                  </a:cubicBezTo>
                  <a:cubicBezTo>
                    <a:pt x="159" y="511"/>
                    <a:pt x="159" y="511"/>
                    <a:pt x="159" y="511"/>
                  </a:cubicBezTo>
                  <a:cubicBezTo>
                    <a:pt x="149" y="484"/>
                    <a:pt x="149" y="484"/>
                    <a:pt x="149" y="484"/>
                  </a:cubicBezTo>
                  <a:cubicBezTo>
                    <a:pt x="193" y="484"/>
                    <a:pt x="193" y="484"/>
                    <a:pt x="193" y="484"/>
                  </a:cubicBezTo>
                  <a:cubicBezTo>
                    <a:pt x="193" y="488"/>
                    <a:pt x="193" y="488"/>
                    <a:pt x="193" y="488"/>
                  </a:cubicBezTo>
                  <a:cubicBezTo>
                    <a:pt x="199" y="487"/>
                    <a:pt x="206" y="486"/>
                    <a:pt x="209" y="485"/>
                  </a:cubicBezTo>
                  <a:cubicBezTo>
                    <a:pt x="217" y="483"/>
                    <a:pt x="230" y="482"/>
                    <a:pt x="241" y="480"/>
                  </a:cubicBezTo>
                  <a:cubicBezTo>
                    <a:pt x="247" y="479"/>
                    <a:pt x="253" y="479"/>
                    <a:pt x="257" y="478"/>
                  </a:cubicBezTo>
                  <a:cubicBezTo>
                    <a:pt x="278" y="475"/>
                    <a:pt x="317" y="469"/>
                    <a:pt x="336" y="466"/>
                  </a:cubicBezTo>
                  <a:cubicBezTo>
                    <a:pt x="338" y="465"/>
                    <a:pt x="340" y="465"/>
                    <a:pt x="342" y="464"/>
                  </a:cubicBezTo>
                  <a:cubicBezTo>
                    <a:pt x="347" y="463"/>
                    <a:pt x="353" y="461"/>
                    <a:pt x="357" y="461"/>
                  </a:cubicBezTo>
                  <a:cubicBezTo>
                    <a:pt x="359" y="461"/>
                    <a:pt x="361" y="461"/>
                    <a:pt x="362" y="462"/>
                  </a:cubicBezTo>
                  <a:cubicBezTo>
                    <a:pt x="364" y="462"/>
                    <a:pt x="364" y="463"/>
                    <a:pt x="365" y="464"/>
                  </a:cubicBezTo>
                  <a:cubicBezTo>
                    <a:pt x="365" y="464"/>
                    <a:pt x="365" y="464"/>
                    <a:pt x="366" y="464"/>
                  </a:cubicBezTo>
                  <a:cubicBezTo>
                    <a:pt x="366" y="464"/>
                    <a:pt x="366" y="463"/>
                    <a:pt x="367" y="463"/>
                  </a:cubicBezTo>
                  <a:cubicBezTo>
                    <a:pt x="368" y="462"/>
                    <a:pt x="370" y="460"/>
                    <a:pt x="371" y="460"/>
                  </a:cubicBezTo>
                  <a:cubicBezTo>
                    <a:pt x="384" y="455"/>
                    <a:pt x="406" y="454"/>
                    <a:pt x="426" y="454"/>
                  </a:cubicBezTo>
                  <a:cubicBezTo>
                    <a:pt x="435" y="454"/>
                    <a:pt x="443" y="454"/>
                    <a:pt x="449" y="453"/>
                  </a:cubicBezTo>
                  <a:cubicBezTo>
                    <a:pt x="476" y="451"/>
                    <a:pt x="495" y="449"/>
                    <a:pt x="505" y="447"/>
                  </a:cubicBezTo>
                  <a:cubicBezTo>
                    <a:pt x="508" y="447"/>
                    <a:pt x="513" y="446"/>
                    <a:pt x="517" y="445"/>
                  </a:cubicBezTo>
                  <a:cubicBezTo>
                    <a:pt x="520" y="444"/>
                    <a:pt x="522" y="444"/>
                    <a:pt x="524" y="443"/>
                  </a:cubicBezTo>
                  <a:cubicBezTo>
                    <a:pt x="531" y="442"/>
                    <a:pt x="540" y="440"/>
                    <a:pt x="545" y="439"/>
                  </a:cubicBezTo>
                  <a:cubicBezTo>
                    <a:pt x="554" y="438"/>
                    <a:pt x="570" y="436"/>
                    <a:pt x="578" y="435"/>
                  </a:cubicBezTo>
                  <a:cubicBezTo>
                    <a:pt x="582" y="434"/>
                    <a:pt x="589" y="434"/>
                    <a:pt x="595" y="434"/>
                  </a:cubicBezTo>
                  <a:cubicBezTo>
                    <a:pt x="601" y="434"/>
                    <a:pt x="607" y="433"/>
                    <a:pt x="611" y="433"/>
                  </a:cubicBezTo>
                  <a:cubicBezTo>
                    <a:pt x="617" y="432"/>
                    <a:pt x="629" y="431"/>
                    <a:pt x="638" y="429"/>
                  </a:cubicBezTo>
                  <a:cubicBezTo>
                    <a:pt x="640" y="429"/>
                    <a:pt x="642" y="429"/>
                    <a:pt x="644" y="429"/>
                  </a:cubicBezTo>
                  <a:cubicBezTo>
                    <a:pt x="655" y="427"/>
                    <a:pt x="676" y="424"/>
                    <a:pt x="686" y="423"/>
                  </a:cubicBezTo>
                  <a:cubicBezTo>
                    <a:pt x="691" y="422"/>
                    <a:pt x="697" y="421"/>
                    <a:pt x="704" y="420"/>
                  </a:cubicBezTo>
                  <a:cubicBezTo>
                    <a:pt x="711" y="419"/>
                    <a:pt x="718" y="417"/>
                    <a:pt x="722" y="417"/>
                  </a:cubicBezTo>
                  <a:cubicBezTo>
                    <a:pt x="726" y="416"/>
                    <a:pt x="731" y="416"/>
                    <a:pt x="736" y="415"/>
                  </a:cubicBezTo>
                  <a:cubicBezTo>
                    <a:pt x="742" y="414"/>
                    <a:pt x="749" y="413"/>
                    <a:pt x="753" y="412"/>
                  </a:cubicBezTo>
                  <a:cubicBezTo>
                    <a:pt x="754" y="412"/>
                    <a:pt x="755" y="412"/>
                    <a:pt x="755" y="412"/>
                  </a:cubicBezTo>
                  <a:cubicBezTo>
                    <a:pt x="756" y="412"/>
                    <a:pt x="757" y="412"/>
                    <a:pt x="758" y="412"/>
                  </a:cubicBezTo>
                  <a:cubicBezTo>
                    <a:pt x="758" y="411"/>
                    <a:pt x="759" y="410"/>
                    <a:pt x="760" y="410"/>
                  </a:cubicBezTo>
                  <a:cubicBezTo>
                    <a:pt x="761" y="408"/>
                    <a:pt x="761" y="408"/>
                    <a:pt x="761" y="408"/>
                  </a:cubicBezTo>
                  <a:cubicBezTo>
                    <a:pt x="770" y="407"/>
                    <a:pt x="770" y="407"/>
                    <a:pt x="770" y="407"/>
                  </a:cubicBezTo>
                  <a:cubicBezTo>
                    <a:pt x="770" y="406"/>
                    <a:pt x="771" y="405"/>
                    <a:pt x="772" y="405"/>
                  </a:cubicBezTo>
                  <a:cubicBezTo>
                    <a:pt x="773" y="404"/>
                    <a:pt x="777" y="402"/>
                    <a:pt x="778" y="401"/>
                  </a:cubicBezTo>
                  <a:cubicBezTo>
                    <a:pt x="779" y="400"/>
                    <a:pt x="782" y="397"/>
                    <a:pt x="784" y="397"/>
                  </a:cubicBezTo>
                  <a:cubicBezTo>
                    <a:pt x="786" y="396"/>
                    <a:pt x="790" y="396"/>
                    <a:pt x="792" y="396"/>
                  </a:cubicBezTo>
                  <a:cubicBezTo>
                    <a:pt x="793" y="395"/>
                    <a:pt x="796" y="395"/>
                    <a:pt x="797" y="395"/>
                  </a:cubicBezTo>
                  <a:cubicBezTo>
                    <a:pt x="799" y="394"/>
                    <a:pt x="801" y="390"/>
                    <a:pt x="802" y="389"/>
                  </a:cubicBezTo>
                  <a:cubicBezTo>
                    <a:pt x="804" y="388"/>
                    <a:pt x="807" y="386"/>
                    <a:pt x="809" y="385"/>
                  </a:cubicBezTo>
                  <a:cubicBezTo>
                    <a:pt x="811" y="384"/>
                    <a:pt x="816" y="381"/>
                    <a:pt x="819" y="380"/>
                  </a:cubicBezTo>
                  <a:cubicBezTo>
                    <a:pt x="820" y="379"/>
                    <a:pt x="823" y="378"/>
                    <a:pt x="824" y="377"/>
                  </a:cubicBezTo>
                  <a:cubicBezTo>
                    <a:pt x="825" y="377"/>
                    <a:pt x="828" y="378"/>
                    <a:pt x="829" y="377"/>
                  </a:cubicBezTo>
                  <a:cubicBezTo>
                    <a:pt x="830" y="377"/>
                    <a:pt x="832" y="375"/>
                    <a:pt x="832" y="374"/>
                  </a:cubicBezTo>
                  <a:cubicBezTo>
                    <a:pt x="833" y="373"/>
                    <a:pt x="832" y="370"/>
                    <a:pt x="832" y="368"/>
                  </a:cubicBezTo>
                  <a:cubicBezTo>
                    <a:pt x="832" y="368"/>
                    <a:pt x="834" y="366"/>
                    <a:pt x="834" y="365"/>
                  </a:cubicBezTo>
                  <a:cubicBezTo>
                    <a:pt x="834" y="364"/>
                    <a:pt x="835" y="362"/>
                    <a:pt x="835" y="360"/>
                  </a:cubicBezTo>
                  <a:cubicBezTo>
                    <a:pt x="835" y="359"/>
                    <a:pt x="835" y="357"/>
                    <a:pt x="835" y="356"/>
                  </a:cubicBezTo>
                  <a:cubicBezTo>
                    <a:pt x="836" y="355"/>
                    <a:pt x="839" y="354"/>
                    <a:pt x="840" y="354"/>
                  </a:cubicBezTo>
                  <a:cubicBezTo>
                    <a:pt x="841" y="353"/>
                    <a:pt x="843" y="354"/>
                    <a:pt x="844" y="354"/>
                  </a:cubicBezTo>
                  <a:cubicBezTo>
                    <a:pt x="845" y="354"/>
                    <a:pt x="847" y="354"/>
                    <a:pt x="848" y="353"/>
                  </a:cubicBezTo>
                  <a:cubicBezTo>
                    <a:pt x="849" y="353"/>
                    <a:pt x="851" y="350"/>
                    <a:pt x="853" y="350"/>
                  </a:cubicBezTo>
                  <a:cubicBezTo>
                    <a:pt x="854" y="349"/>
                    <a:pt x="857" y="348"/>
                    <a:pt x="858" y="348"/>
                  </a:cubicBezTo>
                  <a:cubicBezTo>
                    <a:pt x="859" y="347"/>
                    <a:pt x="862" y="346"/>
                    <a:pt x="862" y="345"/>
                  </a:cubicBezTo>
                  <a:cubicBezTo>
                    <a:pt x="863" y="344"/>
                    <a:pt x="863" y="342"/>
                    <a:pt x="863" y="341"/>
                  </a:cubicBezTo>
                  <a:cubicBezTo>
                    <a:pt x="863" y="339"/>
                    <a:pt x="864" y="336"/>
                    <a:pt x="863" y="335"/>
                  </a:cubicBezTo>
                  <a:cubicBezTo>
                    <a:pt x="863" y="333"/>
                    <a:pt x="861" y="330"/>
                    <a:pt x="861" y="329"/>
                  </a:cubicBezTo>
                  <a:cubicBezTo>
                    <a:pt x="862" y="328"/>
                    <a:pt x="864" y="327"/>
                    <a:pt x="864" y="326"/>
                  </a:cubicBezTo>
                  <a:cubicBezTo>
                    <a:pt x="865" y="325"/>
                    <a:pt x="866" y="321"/>
                    <a:pt x="867" y="321"/>
                  </a:cubicBezTo>
                  <a:cubicBezTo>
                    <a:pt x="868" y="320"/>
                    <a:pt x="872" y="321"/>
                    <a:pt x="873" y="321"/>
                  </a:cubicBezTo>
                  <a:cubicBezTo>
                    <a:pt x="874" y="320"/>
                    <a:pt x="875" y="317"/>
                    <a:pt x="875" y="316"/>
                  </a:cubicBezTo>
                  <a:cubicBezTo>
                    <a:pt x="876" y="315"/>
                    <a:pt x="878" y="313"/>
                    <a:pt x="879" y="312"/>
                  </a:cubicBezTo>
                  <a:cubicBezTo>
                    <a:pt x="879" y="311"/>
                    <a:pt x="879" y="308"/>
                    <a:pt x="879" y="306"/>
                  </a:cubicBezTo>
                  <a:cubicBezTo>
                    <a:pt x="879" y="305"/>
                    <a:pt x="878" y="303"/>
                    <a:pt x="878" y="301"/>
                  </a:cubicBezTo>
                  <a:cubicBezTo>
                    <a:pt x="878" y="300"/>
                    <a:pt x="879" y="298"/>
                    <a:pt x="880" y="297"/>
                  </a:cubicBezTo>
                  <a:cubicBezTo>
                    <a:pt x="881" y="296"/>
                    <a:pt x="884" y="295"/>
                    <a:pt x="885" y="294"/>
                  </a:cubicBezTo>
                  <a:cubicBezTo>
                    <a:pt x="887" y="293"/>
                    <a:pt x="890" y="289"/>
                    <a:pt x="892" y="287"/>
                  </a:cubicBezTo>
                  <a:cubicBezTo>
                    <a:pt x="893" y="286"/>
                    <a:pt x="895" y="283"/>
                    <a:pt x="897" y="281"/>
                  </a:cubicBezTo>
                  <a:cubicBezTo>
                    <a:pt x="899" y="279"/>
                    <a:pt x="903" y="277"/>
                    <a:pt x="906" y="275"/>
                  </a:cubicBezTo>
                  <a:cubicBezTo>
                    <a:pt x="907" y="274"/>
                    <a:pt x="911" y="271"/>
                    <a:pt x="913" y="270"/>
                  </a:cubicBezTo>
                  <a:cubicBezTo>
                    <a:pt x="915" y="269"/>
                    <a:pt x="919" y="268"/>
                    <a:pt x="921" y="267"/>
                  </a:cubicBezTo>
                  <a:cubicBezTo>
                    <a:pt x="922" y="266"/>
                    <a:pt x="925" y="262"/>
                    <a:pt x="925" y="262"/>
                  </a:cubicBezTo>
                  <a:cubicBezTo>
                    <a:pt x="962" y="213"/>
                    <a:pt x="962" y="213"/>
                    <a:pt x="962" y="213"/>
                  </a:cubicBezTo>
                  <a:cubicBezTo>
                    <a:pt x="962" y="209"/>
                    <a:pt x="962" y="209"/>
                    <a:pt x="962" y="209"/>
                  </a:cubicBezTo>
                  <a:cubicBezTo>
                    <a:pt x="962" y="209"/>
                    <a:pt x="962" y="209"/>
                    <a:pt x="961" y="210"/>
                  </a:cubicBezTo>
                  <a:cubicBezTo>
                    <a:pt x="960" y="210"/>
                    <a:pt x="956" y="211"/>
                    <a:pt x="955" y="211"/>
                  </a:cubicBezTo>
                  <a:cubicBezTo>
                    <a:pt x="953" y="211"/>
                    <a:pt x="952" y="208"/>
                    <a:pt x="950" y="208"/>
                  </a:cubicBezTo>
                  <a:cubicBezTo>
                    <a:pt x="949" y="208"/>
                    <a:pt x="947" y="209"/>
                    <a:pt x="946" y="209"/>
                  </a:cubicBezTo>
                  <a:cubicBezTo>
                    <a:pt x="945" y="209"/>
                    <a:pt x="943" y="209"/>
                    <a:pt x="942" y="208"/>
                  </a:cubicBezTo>
                  <a:cubicBezTo>
                    <a:pt x="941" y="207"/>
                    <a:pt x="943" y="204"/>
                    <a:pt x="942" y="203"/>
                  </a:cubicBezTo>
                  <a:cubicBezTo>
                    <a:pt x="942" y="202"/>
                    <a:pt x="939" y="202"/>
                    <a:pt x="938" y="201"/>
                  </a:cubicBezTo>
                  <a:cubicBezTo>
                    <a:pt x="937" y="200"/>
                    <a:pt x="936" y="195"/>
                    <a:pt x="934" y="194"/>
                  </a:cubicBezTo>
                  <a:cubicBezTo>
                    <a:pt x="933" y="194"/>
                    <a:pt x="932" y="198"/>
                    <a:pt x="930" y="198"/>
                  </a:cubicBezTo>
                  <a:cubicBezTo>
                    <a:pt x="929" y="198"/>
                    <a:pt x="928" y="195"/>
                    <a:pt x="927" y="195"/>
                  </a:cubicBezTo>
                  <a:cubicBezTo>
                    <a:pt x="926" y="194"/>
                    <a:pt x="922" y="196"/>
                    <a:pt x="920" y="195"/>
                  </a:cubicBezTo>
                  <a:cubicBezTo>
                    <a:pt x="919" y="195"/>
                    <a:pt x="918" y="194"/>
                    <a:pt x="917" y="193"/>
                  </a:cubicBezTo>
                  <a:cubicBezTo>
                    <a:pt x="916" y="192"/>
                    <a:pt x="916" y="189"/>
                    <a:pt x="915" y="188"/>
                  </a:cubicBezTo>
                  <a:cubicBezTo>
                    <a:pt x="914" y="187"/>
                    <a:pt x="911" y="186"/>
                    <a:pt x="911" y="184"/>
                  </a:cubicBezTo>
                  <a:cubicBezTo>
                    <a:pt x="910" y="183"/>
                    <a:pt x="911" y="180"/>
                    <a:pt x="911" y="179"/>
                  </a:cubicBezTo>
                  <a:cubicBezTo>
                    <a:pt x="910" y="178"/>
                    <a:pt x="909" y="176"/>
                    <a:pt x="908" y="176"/>
                  </a:cubicBezTo>
                  <a:cubicBezTo>
                    <a:pt x="907" y="175"/>
                    <a:pt x="904" y="174"/>
                    <a:pt x="903" y="174"/>
                  </a:cubicBezTo>
                  <a:cubicBezTo>
                    <a:pt x="902" y="173"/>
                    <a:pt x="898" y="171"/>
                    <a:pt x="898" y="171"/>
                  </a:cubicBezTo>
                  <a:cubicBezTo>
                    <a:pt x="898" y="170"/>
                    <a:pt x="897" y="167"/>
                    <a:pt x="896" y="166"/>
                  </a:cubicBezTo>
                  <a:cubicBezTo>
                    <a:pt x="895" y="164"/>
                    <a:pt x="895" y="160"/>
                    <a:pt x="893" y="159"/>
                  </a:cubicBezTo>
                  <a:cubicBezTo>
                    <a:pt x="892" y="157"/>
                    <a:pt x="888" y="156"/>
                    <a:pt x="887" y="156"/>
                  </a:cubicBezTo>
                  <a:cubicBezTo>
                    <a:pt x="885" y="155"/>
                    <a:pt x="882" y="156"/>
                    <a:pt x="882" y="154"/>
                  </a:cubicBezTo>
                  <a:cubicBezTo>
                    <a:pt x="882" y="153"/>
                    <a:pt x="884" y="152"/>
                    <a:pt x="884" y="151"/>
                  </a:cubicBezTo>
                  <a:cubicBezTo>
                    <a:pt x="884" y="149"/>
                    <a:pt x="884" y="145"/>
                    <a:pt x="883" y="143"/>
                  </a:cubicBezTo>
                  <a:cubicBezTo>
                    <a:pt x="882" y="142"/>
                    <a:pt x="878" y="142"/>
                    <a:pt x="877" y="141"/>
                  </a:cubicBezTo>
                  <a:cubicBezTo>
                    <a:pt x="876" y="140"/>
                    <a:pt x="875" y="137"/>
                    <a:pt x="874" y="136"/>
                  </a:cubicBezTo>
                  <a:cubicBezTo>
                    <a:pt x="873" y="135"/>
                    <a:pt x="871" y="131"/>
                    <a:pt x="870" y="130"/>
                  </a:cubicBezTo>
                  <a:cubicBezTo>
                    <a:pt x="869" y="129"/>
                    <a:pt x="866" y="128"/>
                    <a:pt x="865" y="128"/>
                  </a:cubicBezTo>
                  <a:cubicBezTo>
                    <a:pt x="865" y="127"/>
                    <a:pt x="864" y="126"/>
                    <a:pt x="863" y="125"/>
                  </a:cubicBezTo>
                  <a:cubicBezTo>
                    <a:pt x="862" y="124"/>
                    <a:pt x="860" y="124"/>
                    <a:pt x="859" y="123"/>
                  </a:cubicBezTo>
                  <a:cubicBezTo>
                    <a:pt x="858" y="123"/>
                    <a:pt x="856" y="121"/>
                    <a:pt x="856" y="120"/>
                  </a:cubicBezTo>
                  <a:cubicBezTo>
                    <a:pt x="855" y="119"/>
                    <a:pt x="855" y="117"/>
                    <a:pt x="855" y="117"/>
                  </a:cubicBezTo>
                  <a:cubicBezTo>
                    <a:pt x="856" y="116"/>
                    <a:pt x="857" y="115"/>
                    <a:pt x="858" y="115"/>
                  </a:cubicBezTo>
                  <a:cubicBezTo>
                    <a:pt x="858" y="114"/>
                    <a:pt x="859" y="112"/>
                    <a:pt x="859" y="111"/>
                  </a:cubicBezTo>
                  <a:cubicBezTo>
                    <a:pt x="859" y="110"/>
                    <a:pt x="857" y="107"/>
                    <a:pt x="857" y="105"/>
                  </a:cubicBezTo>
                  <a:cubicBezTo>
                    <a:pt x="857" y="105"/>
                    <a:pt x="858" y="103"/>
                    <a:pt x="859" y="102"/>
                  </a:cubicBezTo>
                  <a:cubicBezTo>
                    <a:pt x="859" y="101"/>
                    <a:pt x="861" y="99"/>
                    <a:pt x="862" y="98"/>
                  </a:cubicBezTo>
                  <a:cubicBezTo>
                    <a:pt x="862" y="97"/>
                    <a:pt x="862" y="95"/>
                    <a:pt x="861" y="94"/>
                  </a:cubicBezTo>
                  <a:cubicBezTo>
                    <a:pt x="861" y="92"/>
                    <a:pt x="859" y="88"/>
                    <a:pt x="858" y="86"/>
                  </a:cubicBezTo>
                  <a:cubicBezTo>
                    <a:pt x="857" y="85"/>
                    <a:pt x="855" y="84"/>
                    <a:pt x="855" y="83"/>
                  </a:cubicBezTo>
                  <a:cubicBezTo>
                    <a:pt x="854" y="82"/>
                    <a:pt x="853" y="80"/>
                    <a:pt x="853" y="78"/>
                  </a:cubicBezTo>
                  <a:cubicBezTo>
                    <a:pt x="852" y="78"/>
                    <a:pt x="852" y="78"/>
                    <a:pt x="851" y="77"/>
                  </a:cubicBezTo>
                  <a:cubicBezTo>
                    <a:pt x="851" y="77"/>
                    <a:pt x="850" y="77"/>
                    <a:pt x="850" y="77"/>
                  </a:cubicBezTo>
                  <a:cubicBezTo>
                    <a:pt x="848" y="75"/>
                    <a:pt x="846" y="72"/>
                    <a:pt x="845" y="68"/>
                  </a:cubicBezTo>
                  <a:cubicBezTo>
                    <a:pt x="845" y="68"/>
                    <a:pt x="845" y="68"/>
                    <a:pt x="845" y="68"/>
                  </a:cubicBezTo>
                  <a:cubicBezTo>
                    <a:pt x="845" y="67"/>
                    <a:pt x="844" y="66"/>
                    <a:pt x="844" y="65"/>
                  </a:cubicBezTo>
                  <a:cubicBezTo>
                    <a:pt x="844" y="65"/>
                    <a:pt x="844" y="65"/>
                    <a:pt x="844" y="65"/>
                  </a:cubicBezTo>
                  <a:cubicBezTo>
                    <a:pt x="844" y="65"/>
                    <a:pt x="843" y="64"/>
                    <a:pt x="843" y="64"/>
                  </a:cubicBezTo>
                  <a:cubicBezTo>
                    <a:pt x="842" y="64"/>
                    <a:pt x="841" y="64"/>
                    <a:pt x="840" y="63"/>
                  </a:cubicBezTo>
                  <a:cubicBezTo>
                    <a:pt x="840" y="63"/>
                    <a:pt x="839" y="63"/>
                    <a:pt x="839" y="63"/>
                  </a:cubicBezTo>
                  <a:cubicBezTo>
                    <a:pt x="837" y="62"/>
                    <a:pt x="835" y="61"/>
                    <a:pt x="833" y="60"/>
                  </a:cubicBezTo>
                  <a:cubicBezTo>
                    <a:pt x="832" y="59"/>
                    <a:pt x="832" y="58"/>
                    <a:pt x="831" y="57"/>
                  </a:cubicBezTo>
                  <a:cubicBezTo>
                    <a:pt x="831" y="56"/>
                    <a:pt x="831" y="56"/>
                    <a:pt x="830" y="56"/>
                  </a:cubicBezTo>
                  <a:cubicBezTo>
                    <a:pt x="830" y="56"/>
                    <a:pt x="829" y="56"/>
                    <a:pt x="828" y="56"/>
                  </a:cubicBezTo>
                  <a:cubicBezTo>
                    <a:pt x="828" y="56"/>
                    <a:pt x="827" y="56"/>
                    <a:pt x="827" y="56"/>
                  </a:cubicBezTo>
                  <a:cubicBezTo>
                    <a:pt x="825" y="57"/>
                    <a:pt x="823" y="58"/>
                    <a:pt x="821" y="58"/>
                  </a:cubicBezTo>
                  <a:cubicBezTo>
                    <a:pt x="821" y="58"/>
                    <a:pt x="820" y="58"/>
                    <a:pt x="820" y="58"/>
                  </a:cubicBezTo>
                  <a:cubicBezTo>
                    <a:pt x="815" y="58"/>
                    <a:pt x="810" y="53"/>
                    <a:pt x="809" y="51"/>
                  </a:cubicBezTo>
                  <a:cubicBezTo>
                    <a:pt x="807" y="49"/>
                    <a:pt x="806" y="44"/>
                    <a:pt x="806" y="43"/>
                  </a:cubicBezTo>
                  <a:cubicBezTo>
                    <a:pt x="805" y="42"/>
                    <a:pt x="805" y="41"/>
                    <a:pt x="805" y="39"/>
                  </a:cubicBezTo>
                  <a:cubicBezTo>
                    <a:pt x="805" y="39"/>
                    <a:pt x="805" y="39"/>
                    <a:pt x="805" y="39"/>
                  </a:cubicBezTo>
                  <a:cubicBezTo>
                    <a:pt x="804" y="38"/>
                    <a:pt x="802" y="37"/>
                    <a:pt x="802" y="35"/>
                  </a:cubicBezTo>
                  <a:cubicBezTo>
                    <a:pt x="801" y="33"/>
                    <a:pt x="802" y="31"/>
                    <a:pt x="802" y="29"/>
                  </a:cubicBezTo>
                  <a:cubicBezTo>
                    <a:pt x="802" y="29"/>
                    <a:pt x="802" y="28"/>
                    <a:pt x="803" y="28"/>
                  </a:cubicBezTo>
                  <a:cubicBezTo>
                    <a:pt x="803" y="28"/>
                    <a:pt x="803" y="28"/>
                    <a:pt x="803" y="27"/>
                  </a:cubicBezTo>
                  <a:cubicBezTo>
                    <a:pt x="803" y="27"/>
                    <a:pt x="803" y="27"/>
                    <a:pt x="803" y="26"/>
                  </a:cubicBezTo>
                  <a:cubicBezTo>
                    <a:pt x="803" y="26"/>
                    <a:pt x="802" y="26"/>
                    <a:pt x="802" y="26"/>
                  </a:cubicBezTo>
                  <a:cubicBezTo>
                    <a:pt x="802" y="26"/>
                    <a:pt x="801" y="27"/>
                    <a:pt x="800" y="27"/>
                  </a:cubicBezTo>
                  <a:cubicBezTo>
                    <a:pt x="800" y="27"/>
                    <a:pt x="799" y="28"/>
                    <a:pt x="799" y="28"/>
                  </a:cubicBezTo>
                  <a:cubicBezTo>
                    <a:pt x="798" y="29"/>
                    <a:pt x="797" y="30"/>
                    <a:pt x="796" y="31"/>
                  </a:cubicBezTo>
                  <a:cubicBezTo>
                    <a:pt x="795" y="32"/>
                    <a:pt x="792" y="33"/>
                    <a:pt x="791" y="33"/>
                  </a:cubicBezTo>
                  <a:cubicBezTo>
                    <a:pt x="790" y="34"/>
                    <a:pt x="788" y="34"/>
                    <a:pt x="787" y="34"/>
                  </a:cubicBezTo>
                  <a:cubicBezTo>
                    <a:pt x="787" y="34"/>
                    <a:pt x="787" y="35"/>
                    <a:pt x="787" y="36"/>
                  </a:cubicBezTo>
                  <a:cubicBezTo>
                    <a:pt x="787" y="36"/>
                    <a:pt x="787" y="36"/>
                    <a:pt x="787" y="37"/>
                  </a:cubicBezTo>
                  <a:cubicBezTo>
                    <a:pt x="786" y="39"/>
                    <a:pt x="785" y="40"/>
                    <a:pt x="784" y="42"/>
                  </a:cubicBezTo>
                  <a:cubicBezTo>
                    <a:pt x="783" y="43"/>
                    <a:pt x="782" y="44"/>
                    <a:pt x="781" y="44"/>
                  </a:cubicBezTo>
                  <a:cubicBezTo>
                    <a:pt x="781" y="44"/>
                    <a:pt x="781" y="45"/>
                    <a:pt x="781" y="45"/>
                  </a:cubicBezTo>
                  <a:cubicBezTo>
                    <a:pt x="781" y="46"/>
                    <a:pt x="781" y="46"/>
                    <a:pt x="781" y="46"/>
                  </a:cubicBezTo>
                  <a:cubicBezTo>
                    <a:pt x="780" y="48"/>
                    <a:pt x="780" y="51"/>
                    <a:pt x="778" y="53"/>
                  </a:cubicBezTo>
                  <a:cubicBezTo>
                    <a:pt x="775" y="57"/>
                    <a:pt x="767" y="58"/>
                    <a:pt x="767" y="58"/>
                  </a:cubicBezTo>
                  <a:cubicBezTo>
                    <a:pt x="767" y="58"/>
                    <a:pt x="767" y="58"/>
                    <a:pt x="766" y="58"/>
                  </a:cubicBezTo>
                  <a:cubicBezTo>
                    <a:pt x="765" y="58"/>
                    <a:pt x="764" y="57"/>
                    <a:pt x="762" y="57"/>
                  </a:cubicBezTo>
                  <a:cubicBezTo>
                    <a:pt x="762" y="57"/>
                    <a:pt x="762" y="57"/>
                    <a:pt x="762" y="57"/>
                  </a:cubicBezTo>
                  <a:cubicBezTo>
                    <a:pt x="761" y="59"/>
                    <a:pt x="760" y="62"/>
                    <a:pt x="757" y="63"/>
                  </a:cubicBezTo>
                  <a:cubicBezTo>
                    <a:pt x="756" y="63"/>
                    <a:pt x="756" y="63"/>
                    <a:pt x="755" y="63"/>
                  </a:cubicBezTo>
                  <a:cubicBezTo>
                    <a:pt x="751" y="63"/>
                    <a:pt x="747" y="60"/>
                    <a:pt x="747" y="59"/>
                  </a:cubicBezTo>
                  <a:cubicBezTo>
                    <a:pt x="745" y="58"/>
                    <a:pt x="745" y="57"/>
                    <a:pt x="744" y="56"/>
                  </a:cubicBezTo>
                  <a:cubicBezTo>
                    <a:pt x="744" y="56"/>
                    <a:pt x="744" y="55"/>
                    <a:pt x="744" y="55"/>
                  </a:cubicBezTo>
                  <a:cubicBezTo>
                    <a:pt x="743" y="55"/>
                    <a:pt x="743" y="54"/>
                    <a:pt x="742" y="54"/>
                  </a:cubicBezTo>
                  <a:cubicBezTo>
                    <a:pt x="742" y="54"/>
                    <a:pt x="742" y="54"/>
                    <a:pt x="742" y="54"/>
                  </a:cubicBezTo>
                  <a:cubicBezTo>
                    <a:pt x="741" y="54"/>
                    <a:pt x="740" y="54"/>
                    <a:pt x="740" y="54"/>
                  </a:cubicBezTo>
                  <a:cubicBezTo>
                    <a:pt x="739" y="54"/>
                    <a:pt x="738" y="54"/>
                    <a:pt x="738" y="54"/>
                  </a:cubicBezTo>
                  <a:cubicBezTo>
                    <a:pt x="737" y="54"/>
                    <a:pt x="737" y="54"/>
                    <a:pt x="737" y="54"/>
                  </a:cubicBezTo>
                  <a:cubicBezTo>
                    <a:pt x="737" y="54"/>
                    <a:pt x="736" y="54"/>
                    <a:pt x="736" y="54"/>
                  </a:cubicBezTo>
                  <a:cubicBezTo>
                    <a:pt x="736" y="54"/>
                    <a:pt x="735" y="55"/>
                    <a:pt x="735" y="55"/>
                  </a:cubicBezTo>
                  <a:cubicBezTo>
                    <a:pt x="732" y="55"/>
                    <a:pt x="731" y="54"/>
                    <a:pt x="729" y="54"/>
                  </a:cubicBezTo>
                  <a:cubicBezTo>
                    <a:pt x="728" y="53"/>
                    <a:pt x="727" y="52"/>
                    <a:pt x="725" y="51"/>
                  </a:cubicBezTo>
                  <a:cubicBezTo>
                    <a:pt x="725" y="51"/>
                    <a:pt x="725" y="51"/>
                    <a:pt x="724" y="51"/>
                  </a:cubicBezTo>
                  <a:cubicBezTo>
                    <a:pt x="723" y="50"/>
                    <a:pt x="721" y="50"/>
                    <a:pt x="721" y="50"/>
                  </a:cubicBezTo>
                  <a:cubicBezTo>
                    <a:pt x="720" y="50"/>
                    <a:pt x="718" y="50"/>
                    <a:pt x="718" y="50"/>
                  </a:cubicBezTo>
                  <a:cubicBezTo>
                    <a:pt x="717" y="51"/>
                    <a:pt x="717" y="51"/>
                    <a:pt x="717" y="51"/>
                  </a:cubicBezTo>
                  <a:cubicBezTo>
                    <a:pt x="716" y="52"/>
                    <a:pt x="715" y="54"/>
                    <a:pt x="714" y="55"/>
                  </a:cubicBezTo>
                  <a:cubicBezTo>
                    <a:pt x="713" y="55"/>
                    <a:pt x="712" y="56"/>
                    <a:pt x="711" y="56"/>
                  </a:cubicBezTo>
                  <a:cubicBezTo>
                    <a:pt x="711" y="56"/>
                    <a:pt x="711" y="56"/>
                    <a:pt x="711" y="56"/>
                  </a:cubicBezTo>
                  <a:cubicBezTo>
                    <a:pt x="711" y="58"/>
                    <a:pt x="711" y="61"/>
                    <a:pt x="709" y="63"/>
                  </a:cubicBezTo>
                  <a:cubicBezTo>
                    <a:pt x="707" y="65"/>
                    <a:pt x="704" y="66"/>
                    <a:pt x="700" y="66"/>
                  </a:cubicBezTo>
                  <a:cubicBezTo>
                    <a:pt x="700" y="66"/>
                    <a:pt x="700" y="66"/>
                    <a:pt x="699" y="66"/>
                  </a:cubicBezTo>
                  <a:cubicBezTo>
                    <a:pt x="698" y="66"/>
                    <a:pt x="695" y="66"/>
                    <a:pt x="693" y="65"/>
                  </a:cubicBezTo>
                  <a:cubicBezTo>
                    <a:pt x="693" y="65"/>
                    <a:pt x="692" y="65"/>
                    <a:pt x="691" y="65"/>
                  </a:cubicBezTo>
                  <a:cubicBezTo>
                    <a:pt x="691" y="65"/>
                    <a:pt x="691" y="65"/>
                    <a:pt x="690" y="65"/>
                  </a:cubicBezTo>
                  <a:cubicBezTo>
                    <a:pt x="689" y="65"/>
                    <a:pt x="686" y="65"/>
                    <a:pt x="684" y="63"/>
                  </a:cubicBezTo>
                  <a:cubicBezTo>
                    <a:pt x="682" y="62"/>
                    <a:pt x="681" y="59"/>
                    <a:pt x="681" y="57"/>
                  </a:cubicBezTo>
                  <a:cubicBezTo>
                    <a:pt x="681" y="57"/>
                    <a:pt x="681" y="57"/>
                    <a:pt x="681" y="57"/>
                  </a:cubicBezTo>
                  <a:cubicBezTo>
                    <a:pt x="681" y="56"/>
                    <a:pt x="681" y="56"/>
                    <a:pt x="681" y="56"/>
                  </a:cubicBezTo>
                  <a:cubicBezTo>
                    <a:pt x="681" y="56"/>
                    <a:pt x="680" y="56"/>
                    <a:pt x="680" y="56"/>
                  </a:cubicBezTo>
                  <a:cubicBezTo>
                    <a:pt x="680" y="56"/>
                    <a:pt x="680" y="56"/>
                    <a:pt x="679" y="56"/>
                  </a:cubicBezTo>
                  <a:cubicBezTo>
                    <a:pt x="679" y="56"/>
                    <a:pt x="679" y="56"/>
                    <a:pt x="679" y="56"/>
                  </a:cubicBezTo>
                  <a:cubicBezTo>
                    <a:pt x="678" y="56"/>
                    <a:pt x="675" y="56"/>
                    <a:pt x="674" y="54"/>
                  </a:cubicBezTo>
                  <a:cubicBezTo>
                    <a:pt x="671" y="52"/>
                    <a:pt x="671" y="50"/>
                    <a:pt x="671" y="48"/>
                  </a:cubicBezTo>
                  <a:cubicBezTo>
                    <a:pt x="671" y="48"/>
                    <a:pt x="671" y="48"/>
                    <a:pt x="671" y="48"/>
                  </a:cubicBezTo>
                  <a:cubicBezTo>
                    <a:pt x="670" y="48"/>
                    <a:pt x="670" y="48"/>
                    <a:pt x="670" y="48"/>
                  </a:cubicBezTo>
                  <a:cubicBezTo>
                    <a:pt x="669" y="48"/>
                    <a:pt x="668" y="48"/>
                    <a:pt x="668" y="48"/>
                  </a:cubicBezTo>
                  <a:cubicBezTo>
                    <a:pt x="667" y="48"/>
                    <a:pt x="666" y="48"/>
                    <a:pt x="665" y="48"/>
                  </a:cubicBezTo>
                  <a:cubicBezTo>
                    <a:pt x="664" y="48"/>
                    <a:pt x="663" y="47"/>
                    <a:pt x="662" y="46"/>
                  </a:cubicBezTo>
                  <a:cubicBezTo>
                    <a:pt x="661" y="46"/>
                    <a:pt x="661" y="46"/>
                    <a:pt x="661" y="46"/>
                  </a:cubicBezTo>
                  <a:cubicBezTo>
                    <a:pt x="660" y="46"/>
                    <a:pt x="660" y="46"/>
                    <a:pt x="659" y="46"/>
                  </a:cubicBezTo>
                  <a:cubicBezTo>
                    <a:pt x="659" y="46"/>
                    <a:pt x="659" y="46"/>
                    <a:pt x="659" y="46"/>
                  </a:cubicBezTo>
                  <a:cubicBezTo>
                    <a:pt x="658" y="46"/>
                    <a:pt x="658" y="46"/>
                    <a:pt x="658" y="46"/>
                  </a:cubicBezTo>
                  <a:cubicBezTo>
                    <a:pt x="657" y="47"/>
                    <a:pt x="656" y="48"/>
                    <a:pt x="655" y="48"/>
                  </a:cubicBezTo>
                  <a:cubicBezTo>
                    <a:pt x="654" y="49"/>
                    <a:pt x="650" y="51"/>
                    <a:pt x="648" y="51"/>
                  </a:cubicBezTo>
                  <a:cubicBezTo>
                    <a:pt x="647" y="51"/>
                    <a:pt x="645" y="51"/>
                    <a:pt x="644" y="51"/>
                  </a:cubicBezTo>
                  <a:cubicBezTo>
                    <a:pt x="643" y="51"/>
                    <a:pt x="640" y="51"/>
                    <a:pt x="638" y="50"/>
                  </a:cubicBezTo>
                  <a:cubicBezTo>
                    <a:pt x="637" y="50"/>
                    <a:pt x="636" y="49"/>
                    <a:pt x="635" y="49"/>
                  </a:cubicBezTo>
                  <a:cubicBezTo>
                    <a:pt x="634" y="49"/>
                    <a:pt x="634" y="48"/>
                    <a:pt x="634" y="48"/>
                  </a:cubicBezTo>
                  <a:cubicBezTo>
                    <a:pt x="633" y="48"/>
                    <a:pt x="632" y="48"/>
                    <a:pt x="631" y="48"/>
                  </a:cubicBezTo>
                  <a:cubicBezTo>
                    <a:pt x="630" y="48"/>
                    <a:pt x="628" y="48"/>
                    <a:pt x="627" y="48"/>
                  </a:cubicBezTo>
                  <a:cubicBezTo>
                    <a:pt x="627" y="47"/>
                    <a:pt x="627" y="47"/>
                    <a:pt x="626" y="47"/>
                  </a:cubicBezTo>
                  <a:cubicBezTo>
                    <a:pt x="624" y="47"/>
                    <a:pt x="620" y="46"/>
                    <a:pt x="618" y="44"/>
                  </a:cubicBezTo>
                  <a:cubicBezTo>
                    <a:pt x="616" y="42"/>
                    <a:pt x="616" y="40"/>
                    <a:pt x="616" y="38"/>
                  </a:cubicBezTo>
                  <a:cubicBezTo>
                    <a:pt x="616" y="37"/>
                    <a:pt x="616" y="37"/>
                    <a:pt x="616" y="37"/>
                  </a:cubicBezTo>
                  <a:cubicBezTo>
                    <a:pt x="616" y="36"/>
                    <a:pt x="615" y="35"/>
                    <a:pt x="615" y="33"/>
                  </a:cubicBezTo>
                  <a:cubicBezTo>
                    <a:pt x="615" y="33"/>
                    <a:pt x="615" y="31"/>
                    <a:pt x="615" y="30"/>
                  </a:cubicBezTo>
                  <a:cubicBezTo>
                    <a:pt x="615" y="30"/>
                    <a:pt x="614" y="28"/>
                    <a:pt x="613" y="27"/>
                  </a:cubicBezTo>
                  <a:cubicBezTo>
                    <a:pt x="613" y="27"/>
                    <a:pt x="612" y="27"/>
                    <a:pt x="611" y="26"/>
                  </a:cubicBezTo>
                  <a:cubicBezTo>
                    <a:pt x="610" y="25"/>
                    <a:pt x="609" y="25"/>
                    <a:pt x="608" y="24"/>
                  </a:cubicBezTo>
                  <a:cubicBezTo>
                    <a:pt x="607" y="23"/>
                    <a:pt x="605" y="19"/>
                    <a:pt x="604" y="17"/>
                  </a:cubicBezTo>
                  <a:cubicBezTo>
                    <a:pt x="603" y="15"/>
                    <a:pt x="603" y="14"/>
                    <a:pt x="603" y="13"/>
                  </a:cubicBezTo>
                  <a:cubicBezTo>
                    <a:pt x="603" y="13"/>
                    <a:pt x="603" y="13"/>
                    <a:pt x="603" y="13"/>
                  </a:cubicBezTo>
                  <a:cubicBezTo>
                    <a:pt x="602" y="13"/>
                    <a:pt x="602" y="13"/>
                    <a:pt x="602" y="12"/>
                  </a:cubicBezTo>
                  <a:cubicBezTo>
                    <a:pt x="601" y="12"/>
                    <a:pt x="601" y="12"/>
                    <a:pt x="601" y="12"/>
                  </a:cubicBezTo>
                  <a:cubicBezTo>
                    <a:pt x="601" y="12"/>
                    <a:pt x="599" y="11"/>
                    <a:pt x="599" y="11"/>
                  </a:cubicBezTo>
                  <a:cubicBezTo>
                    <a:pt x="598" y="11"/>
                    <a:pt x="598" y="11"/>
                    <a:pt x="598" y="11"/>
                  </a:cubicBezTo>
                  <a:cubicBezTo>
                    <a:pt x="596" y="11"/>
                    <a:pt x="595" y="11"/>
                    <a:pt x="594" y="11"/>
                  </a:cubicBezTo>
                  <a:cubicBezTo>
                    <a:pt x="593" y="11"/>
                    <a:pt x="593" y="11"/>
                    <a:pt x="592" y="11"/>
                  </a:cubicBezTo>
                  <a:cubicBezTo>
                    <a:pt x="590" y="11"/>
                    <a:pt x="586" y="9"/>
                    <a:pt x="584" y="6"/>
                  </a:cubicBezTo>
                  <a:cubicBezTo>
                    <a:pt x="583" y="4"/>
                    <a:pt x="583" y="2"/>
                    <a:pt x="583" y="1"/>
                  </a:cubicBezTo>
                  <a:cubicBezTo>
                    <a:pt x="583" y="0"/>
                    <a:pt x="583" y="0"/>
                    <a:pt x="583" y="0"/>
                  </a:cubicBezTo>
                  <a:cubicBezTo>
                    <a:pt x="583" y="0"/>
                    <a:pt x="583" y="0"/>
                    <a:pt x="583" y="0"/>
                  </a:cubicBezTo>
                  <a:cubicBezTo>
                    <a:pt x="583" y="0"/>
                    <a:pt x="583" y="0"/>
                    <a:pt x="583" y="0"/>
                  </a:cubicBezTo>
                  <a:cubicBezTo>
                    <a:pt x="582" y="0"/>
                    <a:pt x="582" y="0"/>
                    <a:pt x="582" y="0"/>
                  </a:cubicBezTo>
                  <a:cubicBezTo>
                    <a:pt x="582" y="1"/>
                    <a:pt x="581" y="3"/>
                    <a:pt x="580" y="4"/>
                  </a:cubicBezTo>
                  <a:cubicBezTo>
                    <a:pt x="578" y="5"/>
                    <a:pt x="576" y="5"/>
                    <a:pt x="574" y="5"/>
                  </a:cubicBezTo>
                  <a:cubicBezTo>
                    <a:pt x="574" y="5"/>
                    <a:pt x="574" y="5"/>
                    <a:pt x="574" y="5"/>
                  </a:cubicBezTo>
                  <a:cubicBezTo>
                    <a:pt x="574" y="5"/>
                    <a:pt x="573" y="5"/>
                    <a:pt x="573" y="5"/>
                  </a:cubicBezTo>
                  <a:cubicBezTo>
                    <a:pt x="573" y="5"/>
                    <a:pt x="573" y="6"/>
                    <a:pt x="573" y="6"/>
                  </a:cubicBezTo>
                  <a:cubicBezTo>
                    <a:pt x="572" y="7"/>
                    <a:pt x="571" y="9"/>
                    <a:pt x="570" y="10"/>
                  </a:cubicBezTo>
                  <a:cubicBezTo>
                    <a:pt x="568" y="11"/>
                    <a:pt x="565" y="11"/>
                    <a:pt x="563" y="11"/>
                  </a:cubicBezTo>
                  <a:cubicBezTo>
                    <a:pt x="562" y="11"/>
                    <a:pt x="562" y="11"/>
                    <a:pt x="561" y="11"/>
                  </a:cubicBezTo>
                  <a:cubicBezTo>
                    <a:pt x="559" y="10"/>
                    <a:pt x="558" y="9"/>
                    <a:pt x="557" y="8"/>
                  </a:cubicBezTo>
                  <a:cubicBezTo>
                    <a:pt x="557" y="8"/>
                    <a:pt x="557" y="8"/>
                    <a:pt x="557" y="8"/>
                  </a:cubicBezTo>
                  <a:cubicBezTo>
                    <a:pt x="556" y="7"/>
                    <a:pt x="554" y="7"/>
                    <a:pt x="554" y="7"/>
                  </a:cubicBezTo>
                  <a:cubicBezTo>
                    <a:pt x="554" y="7"/>
                    <a:pt x="554" y="7"/>
                    <a:pt x="553" y="7"/>
                  </a:cubicBezTo>
                  <a:cubicBezTo>
                    <a:pt x="552" y="6"/>
                    <a:pt x="550" y="6"/>
                    <a:pt x="549" y="5"/>
                  </a:cubicBezTo>
                  <a:cubicBezTo>
                    <a:pt x="547" y="4"/>
                    <a:pt x="546" y="3"/>
                    <a:pt x="546" y="1"/>
                  </a:cubicBezTo>
                  <a:cubicBezTo>
                    <a:pt x="546" y="2"/>
                    <a:pt x="545" y="3"/>
                    <a:pt x="545" y="3"/>
                  </a:cubicBezTo>
                  <a:cubicBezTo>
                    <a:pt x="538" y="17"/>
                    <a:pt x="538" y="17"/>
                    <a:pt x="538" y="17"/>
                  </a:cubicBezTo>
                  <a:cubicBezTo>
                    <a:pt x="537" y="12"/>
                    <a:pt x="537" y="12"/>
                    <a:pt x="537" y="12"/>
                  </a:cubicBezTo>
                  <a:cubicBezTo>
                    <a:pt x="536" y="12"/>
                    <a:pt x="535" y="13"/>
                    <a:pt x="534" y="14"/>
                  </a:cubicBezTo>
                  <a:cubicBezTo>
                    <a:pt x="534" y="14"/>
                    <a:pt x="534" y="14"/>
                    <a:pt x="533" y="14"/>
                  </a:cubicBezTo>
                  <a:cubicBezTo>
                    <a:pt x="533" y="14"/>
                    <a:pt x="533" y="15"/>
                    <a:pt x="533" y="15"/>
                  </a:cubicBezTo>
                  <a:cubicBezTo>
                    <a:pt x="533" y="15"/>
                    <a:pt x="533" y="15"/>
                    <a:pt x="533" y="15"/>
                  </a:cubicBezTo>
                  <a:cubicBezTo>
                    <a:pt x="534" y="15"/>
                    <a:pt x="536" y="16"/>
                    <a:pt x="537" y="17"/>
                  </a:cubicBezTo>
                  <a:cubicBezTo>
                    <a:pt x="539" y="18"/>
                    <a:pt x="541" y="21"/>
                    <a:pt x="542" y="23"/>
                  </a:cubicBezTo>
                  <a:cubicBezTo>
                    <a:pt x="543" y="25"/>
                    <a:pt x="544" y="29"/>
                    <a:pt x="543" y="32"/>
                  </a:cubicBezTo>
                  <a:cubicBezTo>
                    <a:pt x="543" y="33"/>
                    <a:pt x="542" y="34"/>
                    <a:pt x="542" y="35"/>
                  </a:cubicBezTo>
                  <a:cubicBezTo>
                    <a:pt x="542" y="35"/>
                    <a:pt x="542" y="35"/>
                    <a:pt x="542" y="35"/>
                  </a:cubicBezTo>
                  <a:cubicBezTo>
                    <a:pt x="542" y="35"/>
                    <a:pt x="543" y="35"/>
                    <a:pt x="543" y="35"/>
                  </a:cubicBezTo>
                  <a:cubicBezTo>
                    <a:pt x="545" y="35"/>
                    <a:pt x="550" y="36"/>
                    <a:pt x="552" y="39"/>
                  </a:cubicBezTo>
                  <a:cubicBezTo>
                    <a:pt x="554" y="43"/>
                    <a:pt x="553" y="48"/>
                    <a:pt x="552" y="49"/>
                  </a:cubicBezTo>
                  <a:cubicBezTo>
                    <a:pt x="551" y="51"/>
                    <a:pt x="550" y="52"/>
                    <a:pt x="549" y="52"/>
                  </a:cubicBezTo>
                  <a:cubicBezTo>
                    <a:pt x="549" y="52"/>
                    <a:pt x="549" y="53"/>
                    <a:pt x="549" y="53"/>
                  </a:cubicBezTo>
                  <a:cubicBezTo>
                    <a:pt x="549" y="53"/>
                    <a:pt x="551" y="57"/>
                    <a:pt x="550" y="61"/>
                  </a:cubicBezTo>
                  <a:cubicBezTo>
                    <a:pt x="549" y="63"/>
                    <a:pt x="546" y="65"/>
                    <a:pt x="544" y="66"/>
                  </a:cubicBezTo>
                  <a:cubicBezTo>
                    <a:pt x="544" y="66"/>
                    <a:pt x="544" y="66"/>
                    <a:pt x="544" y="66"/>
                  </a:cubicBezTo>
                  <a:cubicBezTo>
                    <a:pt x="543" y="66"/>
                    <a:pt x="543" y="66"/>
                    <a:pt x="542" y="66"/>
                  </a:cubicBezTo>
                  <a:cubicBezTo>
                    <a:pt x="541" y="66"/>
                    <a:pt x="539" y="65"/>
                    <a:pt x="538" y="65"/>
                  </a:cubicBezTo>
                  <a:cubicBezTo>
                    <a:pt x="538" y="65"/>
                    <a:pt x="538" y="65"/>
                    <a:pt x="538" y="65"/>
                  </a:cubicBezTo>
                  <a:cubicBezTo>
                    <a:pt x="537" y="65"/>
                    <a:pt x="536" y="65"/>
                    <a:pt x="535" y="65"/>
                  </a:cubicBezTo>
                  <a:cubicBezTo>
                    <a:pt x="535" y="65"/>
                    <a:pt x="535" y="65"/>
                    <a:pt x="534" y="66"/>
                  </a:cubicBezTo>
                  <a:cubicBezTo>
                    <a:pt x="533" y="67"/>
                    <a:pt x="532" y="68"/>
                    <a:pt x="530" y="69"/>
                  </a:cubicBezTo>
                  <a:cubicBezTo>
                    <a:pt x="529" y="69"/>
                    <a:pt x="528" y="69"/>
                    <a:pt x="527" y="69"/>
                  </a:cubicBezTo>
                  <a:cubicBezTo>
                    <a:pt x="526" y="69"/>
                    <a:pt x="526" y="69"/>
                    <a:pt x="525" y="69"/>
                  </a:cubicBezTo>
                  <a:cubicBezTo>
                    <a:pt x="524" y="69"/>
                    <a:pt x="524" y="69"/>
                    <a:pt x="524" y="69"/>
                  </a:cubicBezTo>
                  <a:cubicBezTo>
                    <a:pt x="523" y="69"/>
                    <a:pt x="522" y="70"/>
                    <a:pt x="521" y="71"/>
                  </a:cubicBezTo>
                  <a:cubicBezTo>
                    <a:pt x="520" y="72"/>
                    <a:pt x="517" y="74"/>
                    <a:pt x="516" y="76"/>
                  </a:cubicBezTo>
                  <a:cubicBezTo>
                    <a:pt x="515" y="76"/>
                    <a:pt x="515" y="77"/>
                    <a:pt x="514" y="78"/>
                  </a:cubicBezTo>
                  <a:cubicBezTo>
                    <a:pt x="513" y="80"/>
                    <a:pt x="511" y="82"/>
                    <a:pt x="510" y="83"/>
                  </a:cubicBezTo>
                  <a:cubicBezTo>
                    <a:pt x="510" y="83"/>
                    <a:pt x="507" y="86"/>
                    <a:pt x="504" y="87"/>
                  </a:cubicBezTo>
                  <a:cubicBezTo>
                    <a:pt x="503" y="88"/>
                    <a:pt x="500" y="89"/>
                    <a:pt x="498" y="89"/>
                  </a:cubicBezTo>
                  <a:cubicBezTo>
                    <a:pt x="498" y="89"/>
                    <a:pt x="498" y="89"/>
                    <a:pt x="497" y="89"/>
                  </a:cubicBezTo>
                  <a:cubicBezTo>
                    <a:pt x="495" y="89"/>
                    <a:pt x="491" y="88"/>
                    <a:pt x="489" y="86"/>
                  </a:cubicBezTo>
                  <a:cubicBezTo>
                    <a:pt x="488" y="84"/>
                    <a:pt x="487" y="83"/>
                    <a:pt x="487" y="81"/>
                  </a:cubicBezTo>
                  <a:cubicBezTo>
                    <a:pt x="486" y="81"/>
                    <a:pt x="485" y="81"/>
                    <a:pt x="485" y="81"/>
                  </a:cubicBezTo>
                  <a:cubicBezTo>
                    <a:pt x="484" y="81"/>
                    <a:pt x="484" y="81"/>
                    <a:pt x="484" y="81"/>
                  </a:cubicBezTo>
                  <a:cubicBezTo>
                    <a:pt x="484" y="81"/>
                    <a:pt x="483" y="82"/>
                    <a:pt x="483" y="82"/>
                  </a:cubicBezTo>
                  <a:cubicBezTo>
                    <a:pt x="482" y="82"/>
                    <a:pt x="481" y="83"/>
                    <a:pt x="480" y="83"/>
                  </a:cubicBezTo>
                  <a:cubicBezTo>
                    <a:pt x="480" y="83"/>
                    <a:pt x="479" y="84"/>
                    <a:pt x="478" y="84"/>
                  </a:cubicBezTo>
                  <a:cubicBezTo>
                    <a:pt x="478" y="84"/>
                    <a:pt x="477" y="84"/>
                    <a:pt x="477" y="84"/>
                  </a:cubicBezTo>
                  <a:cubicBezTo>
                    <a:pt x="477" y="84"/>
                    <a:pt x="476" y="84"/>
                    <a:pt x="476" y="85"/>
                  </a:cubicBezTo>
                  <a:cubicBezTo>
                    <a:pt x="474" y="85"/>
                    <a:pt x="473" y="86"/>
                    <a:pt x="471" y="86"/>
                  </a:cubicBezTo>
                  <a:cubicBezTo>
                    <a:pt x="471" y="86"/>
                    <a:pt x="470" y="86"/>
                    <a:pt x="469" y="86"/>
                  </a:cubicBezTo>
                  <a:cubicBezTo>
                    <a:pt x="469" y="86"/>
                    <a:pt x="468" y="86"/>
                    <a:pt x="468" y="86"/>
                  </a:cubicBezTo>
                  <a:cubicBezTo>
                    <a:pt x="468" y="86"/>
                    <a:pt x="467" y="86"/>
                    <a:pt x="467" y="86"/>
                  </a:cubicBezTo>
                  <a:cubicBezTo>
                    <a:pt x="467" y="86"/>
                    <a:pt x="467" y="87"/>
                    <a:pt x="466" y="87"/>
                  </a:cubicBezTo>
                  <a:cubicBezTo>
                    <a:pt x="467" y="87"/>
                    <a:pt x="467" y="88"/>
                    <a:pt x="467" y="89"/>
                  </a:cubicBezTo>
                  <a:cubicBezTo>
                    <a:pt x="467" y="89"/>
                    <a:pt x="467" y="89"/>
                    <a:pt x="467" y="89"/>
                  </a:cubicBezTo>
                  <a:cubicBezTo>
                    <a:pt x="468" y="90"/>
                    <a:pt x="469" y="90"/>
                    <a:pt x="470" y="92"/>
                  </a:cubicBezTo>
                  <a:cubicBezTo>
                    <a:pt x="471" y="93"/>
                    <a:pt x="471" y="96"/>
                    <a:pt x="472" y="98"/>
                  </a:cubicBezTo>
                  <a:cubicBezTo>
                    <a:pt x="472" y="99"/>
                    <a:pt x="472" y="100"/>
                    <a:pt x="472" y="100"/>
                  </a:cubicBezTo>
                  <a:cubicBezTo>
                    <a:pt x="472" y="101"/>
                    <a:pt x="473" y="103"/>
                    <a:pt x="474" y="104"/>
                  </a:cubicBezTo>
                  <a:cubicBezTo>
                    <a:pt x="474" y="104"/>
                    <a:pt x="474" y="105"/>
                    <a:pt x="474" y="106"/>
                  </a:cubicBezTo>
                  <a:cubicBezTo>
                    <a:pt x="475" y="108"/>
                    <a:pt x="477" y="110"/>
                    <a:pt x="477" y="112"/>
                  </a:cubicBezTo>
                  <a:cubicBezTo>
                    <a:pt x="477" y="113"/>
                    <a:pt x="477" y="117"/>
                    <a:pt x="476" y="120"/>
                  </a:cubicBezTo>
                  <a:cubicBezTo>
                    <a:pt x="475" y="122"/>
                    <a:pt x="473" y="123"/>
                    <a:pt x="472" y="123"/>
                  </a:cubicBezTo>
                  <a:cubicBezTo>
                    <a:pt x="471" y="124"/>
                    <a:pt x="471" y="124"/>
                    <a:pt x="471" y="124"/>
                  </a:cubicBezTo>
                  <a:cubicBezTo>
                    <a:pt x="471" y="124"/>
                    <a:pt x="471" y="124"/>
                    <a:pt x="470" y="124"/>
                  </a:cubicBezTo>
                  <a:cubicBezTo>
                    <a:pt x="470" y="125"/>
                    <a:pt x="470" y="125"/>
                    <a:pt x="469" y="125"/>
                  </a:cubicBezTo>
                  <a:cubicBezTo>
                    <a:pt x="469" y="126"/>
                    <a:pt x="469" y="126"/>
                    <a:pt x="469" y="126"/>
                  </a:cubicBezTo>
                  <a:cubicBezTo>
                    <a:pt x="469" y="128"/>
                    <a:pt x="469" y="130"/>
                    <a:pt x="467" y="132"/>
                  </a:cubicBezTo>
                  <a:cubicBezTo>
                    <a:pt x="465" y="135"/>
                    <a:pt x="460" y="137"/>
                    <a:pt x="460" y="137"/>
                  </a:cubicBezTo>
                  <a:cubicBezTo>
                    <a:pt x="458" y="138"/>
                    <a:pt x="457" y="138"/>
                    <a:pt x="456" y="138"/>
                  </a:cubicBezTo>
                  <a:cubicBezTo>
                    <a:pt x="455" y="138"/>
                    <a:pt x="454" y="138"/>
                    <a:pt x="454" y="138"/>
                  </a:cubicBezTo>
                  <a:cubicBezTo>
                    <a:pt x="454" y="138"/>
                    <a:pt x="453" y="138"/>
                    <a:pt x="453" y="139"/>
                  </a:cubicBezTo>
                  <a:cubicBezTo>
                    <a:pt x="452" y="140"/>
                    <a:pt x="452" y="143"/>
                    <a:pt x="452" y="145"/>
                  </a:cubicBezTo>
                  <a:cubicBezTo>
                    <a:pt x="452" y="145"/>
                    <a:pt x="452" y="146"/>
                    <a:pt x="452" y="146"/>
                  </a:cubicBezTo>
                  <a:cubicBezTo>
                    <a:pt x="452" y="146"/>
                    <a:pt x="452" y="147"/>
                    <a:pt x="452" y="147"/>
                  </a:cubicBezTo>
                  <a:cubicBezTo>
                    <a:pt x="452" y="148"/>
                    <a:pt x="452" y="150"/>
                    <a:pt x="452" y="151"/>
                  </a:cubicBezTo>
                  <a:cubicBezTo>
                    <a:pt x="451" y="152"/>
                    <a:pt x="451" y="155"/>
                    <a:pt x="450" y="157"/>
                  </a:cubicBezTo>
                  <a:cubicBezTo>
                    <a:pt x="450" y="157"/>
                    <a:pt x="450" y="157"/>
                    <a:pt x="450" y="157"/>
                  </a:cubicBezTo>
                  <a:cubicBezTo>
                    <a:pt x="450" y="157"/>
                    <a:pt x="449" y="158"/>
                    <a:pt x="449" y="159"/>
                  </a:cubicBezTo>
                  <a:cubicBezTo>
                    <a:pt x="449" y="159"/>
                    <a:pt x="448" y="160"/>
                    <a:pt x="448" y="161"/>
                  </a:cubicBezTo>
                  <a:cubicBezTo>
                    <a:pt x="448" y="161"/>
                    <a:pt x="448" y="161"/>
                    <a:pt x="448" y="162"/>
                  </a:cubicBezTo>
                  <a:cubicBezTo>
                    <a:pt x="448" y="164"/>
                    <a:pt x="447" y="166"/>
                    <a:pt x="446" y="167"/>
                  </a:cubicBezTo>
                  <a:cubicBezTo>
                    <a:pt x="445" y="169"/>
                    <a:pt x="441" y="173"/>
                    <a:pt x="438" y="175"/>
                  </a:cubicBezTo>
                  <a:cubicBezTo>
                    <a:pt x="437" y="175"/>
                    <a:pt x="435" y="175"/>
                    <a:pt x="434" y="175"/>
                  </a:cubicBezTo>
                  <a:cubicBezTo>
                    <a:pt x="433" y="175"/>
                    <a:pt x="432" y="175"/>
                    <a:pt x="431" y="174"/>
                  </a:cubicBezTo>
                  <a:cubicBezTo>
                    <a:pt x="430" y="174"/>
                    <a:pt x="429" y="173"/>
                    <a:pt x="429" y="173"/>
                  </a:cubicBezTo>
                  <a:cubicBezTo>
                    <a:pt x="429" y="173"/>
                    <a:pt x="429" y="173"/>
                    <a:pt x="429" y="173"/>
                  </a:cubicBezTo>
                  <a:cubicBezTo>
                    <a:pt x="429" y="174"/>
                    <a:pt x="429" y="175"/>
                    <a:pt x="429" y="176"/>
                  </a:cubicBezTo>
                  <a:cubicBezTo>
                    <a:pt x="429" y="179"/>
                    <a:pt x="427" y="181"/>
                    <a:pt x="426" y="182"/>
                  </a:cubicBezTo>
                  <a:cubicBezTo>
                    <a:pt x="426" y="184"/>
                    <a:pt x="424" y="184"/>
                    <a:pt x="423" y="185"/>
                  </a:cubicBezTo>
                  <a:cubicBezTo>
                    <a:pt x="423" y="185"/>
                    <a:pt x="422" y="186"/>
                    <a:pt x="422" y="186"/>
                  </a:cubicBezTo>
                  <a:cubicBezTo>
                    <a:pt x="422" y="187"/>
                    <a:pt x="421" y="190"/>
                    <a:pt x="421" y="192"/>
                  </a:cubicBezTo>
                  <a:cubicBezTo>
                    <a:pt x="421" y="192"/>
                    <a:pt x="421" y="194"/>
                    <a:pt x="421" y="195"/>
                  </a:cubicBezTo>
                  <a:cubicBezTo>
                    <a:pt x="422" y="196"/>
                    <a:pt x="422" y="197"/>
                    <a:pt x="422" y="198"/>
                  </a:cubicBezTo>
                  <a:cubicBezTo>
                    <a:pt x="423" y="200"/>
                    <a:pt x="423" y="205"/>
                    <a:pt x="423" y="207"/>
                  </a:cubicBezTo>
                  <a:cubicBezTo>
                    <a:pt x="423" y="209"/>
                    <a:pt x="423" y="214"/>
                    <a:pt x="421" y="217"/>
                  </a:cubicBezTo>
                  <a:cubicBezTo>
                    <a:pt x="421" y="219"/>
                    <a:pt x="419" y="221"/>
                    <a:pt x="417" y="222"/>
                  </a:cubicBezTo>
                  <a:cubicBezTo>
                    <a:pt x="415" y="223"/>
                    <a:pt x="414" y="224"/>
                    <a:pt x="412" y="224"/>
                  </a:cubicBezTo>
                  <a:cubicBezTo>
                    <a:pt x="412" y="224"/>
                    <a:pt x="412" y="224"/>
                    <a:pt x="412" y="224"/>
                  </a:cubicBezTo>
                  <a:cubicBezTo>
                    <a:pt x="411" y="224"/>
                    <a:pt x="410" y="224"/>
                    <a:pt x="410" y="224"/>
                  </a:cubicBezTo>
                  <a:cubicBezTo>
                    <a:pt x="410" y="225"/>
                    <a:pt x="410" y="226"/>
                    <a:pt x="409" y="227"/>
                  </a:cubicBezTo>
                  <a:cubicBezTo>
                    <a:pt x="409" y="227"/>
                    <a:pt x="409" y="227"/>
                    <a:pt x="409" y="227"/>
                  </a:cubicBezTo>
                  <a:cubicBezTo>
                    <a:pt x="408" y="230"/>
                    <a:pt x="407" y="234"/>
                    <a:pt x="402" y="234"/>
                  </a:cubicBezTo>
                  <a:cubicBezTo>
                    <a:pt x="402" y="234"/>
                    <a:pt x="402" y="234"/>
                    <a:pt x="402" y="234"/>
                  </a:cubicBezTo>
                  <a:cubicBezTo>
                    <a:pt x="402" y="234"/>
                    <a:pt x="402" y="234"/>
                    <a:pt x="402" y="234"/>
                  </a:cubicBezTo>
                  <a:cubicBezTo>
                    <a:pt x="398" y="234"/>
                    <a:pt x="396" y="231"/>
                    <a:pt x="395" y="229"/>
                  </a:cubicBezTo>
                  <a:cubicBezTo>
                    <a:pt x="395" y="229"/>
                    <a:pt x="394" y="229"/>
                    <a:pt x="394" y="228"/>
                  </a:cubicBezTo>
                  <a:cubicBezTo>
                    <a:pt x="394" y="228"/>
                    <a:pt x="393" y="227"/>
                    <a:pt x="393" y="227"/>
                  </a:cubicBezTo>
                  <a:cubicBezTo>
                    <a:pt x="393" y="226"/>
                    <a:pt x="393" y="226"/>
                    <a:pt x="393" y="226"/>
                  </a:cubicBezTo>
                  <a:cubicBezTo>
                    <a:pt x="393" y="226"/>
                    <a:pt x="392" y="226"/>
                    <a:pt x="392" y="226"/>
                  </a:cubicBezTo>
                  <a:cubicBezTo>
                    <a:pt x="392" y="226"/>
                    <a:pt x="392" y="226"/>
                    <a:pt x="392" y="226"/>
                  </a:cubicBezTo>
                  <a:cubicBezTo>
                    <a:pt x="391" y="226"/>
                    <a:pt x="390" y="226"/>
                    <a:pt x="390" y="226"/>
                  </a:cubicBezTo>
                  <a:cubicBezTo>
                    <a:pt x="390" y="226"/>
                    <a:pt x="389" y="226"/>
                    <a:pt x="389" y="226"/>
                  </a:cubicBezTo>
                  <a:cubicBezTo>
                    <a:pt x="388" y="227"/>
                    <a:pt x="386" y="228"/>
                    <a:pt x="384" y="228"/>
                  </a:cubicBezTo>
                  <a:cubicBezTo>
                    <a:pt x="384" y="228"/>
                    <a:pt x="383" y="228"/>
                    <a:pt x="383" y="228"/>
                  </a:cubicBezTo>
                  <a:cubicBezTo>
                    <a:pt x="381" y="228"/>
                    <a:pt x="380" y="227"/>
                    <a:pt x="378" y="226"/>
                  </a:cubicBezTo>
                  <a:cubicBezTo>
                    <a:pt x="378" y="226"/>
                    <a:pt x="378" y="225"/>
                    <a:pt x="378" y="225"/>
                  </a:cubicBezTo>
                  <a:cubicBezTo>
                    <a:pt x="378" y="225"/>
                    <a:pt x="377" y="225"/>
                    <a:pt x="376" y="225"/>
                  </a:cubicBezTo>
                  <a:cubicBezTo>
                    <a:pt x="376" y="225"/>
                    <a:pt x="375" y="224"/>
                    <a:pt x="375" y="224"/>
                  </a:cubicBezTo>
                  <a:cubicBezTo>
                    <a:pt x="374" y="224"/>
                    <a:pt x="374" y="224"/>
                    <a:pt x="374" y="224"/>
                  </a:cubicBezTo>
                  <a:cubicBezTo>
                    <a:pt x="372" y="223"/>
                    <a:pt x="370" y="223"/>
                    <a:pt x="368" y="222"/>
                  </a:cubicBezTo>
                  <a:cubicBezTo>
                    <a:pt x="366" y="219"/>
                    <a:pt x="363" y="214"/>
                    <a:pt x="363" y="214"/>
                  </a:cubicBezTo>
                  <a:cubicBezTo>
                    <a:pt x="362" y="213"/>
                    <a:pt x="362" y="211"/>
                    <a:pt x="361" y="210"/>
                  </a:cubicBezTo>
                  <a:cubicBezTo>
                    <a:pt x="361" y="211"/>
                    <a:pt x="360" y="211"/>
                    <a:pt x="358" y="211"/>
                  </a:cubicBezTo>
                  <a:cubicBezTo>
                    <a:pt x="358" y="211"/>
                    <a:pt x="358" y="211"/>
                    <a:pt x="358" y="211"/>
                  </a:cubicBezTo>
                  <a:cubicBezTo>
                    <a:pt x="358" y="211"/>
                    <a:pt x="358" y="211"/>
                    <a:pt x="357" y="212"/>
                  </a:cubicBezTo>
                  <a:cubicBezTo>
                    <a:pt x="357" y="213"/>
                    <a:pt x="355" y="215"/>
                    <a:pt x="352" y="216"/>
                  </a:cubicBezTo>
                  <a:cubicBezTo>
                    <a:pt x="352" y="219"/>
                    <a:pt x="351" y="222"/>
                    <a:pt x="350" y="224"/>
                  </a:cubicBezTo>
                  <a:cubicBezTo>
                    <a:pt x="348" y="226"/>
                    <a:pt x="345" y="227"/>
                    <a:pt x="343" y="228"/>
                  </a:cubicBezTo>
                  <a:cubicBezTo>
                    <a:pt x="342" y="228"/>
                    <a:pt x="342" y="228"/>
                    <a:pt x="342" y="228"/>
                  </a:cubicBezTo>
                  <a:cubicBezTo>
                    <a:pt x="342" y="228"/>
                    <a:pt x="341" y="228"/>
                    <a:pt x="340" y="228"/>
                  </a:cubicBezTo>
                  <a:cubicBezTo>
                    <a:pt x="340" y="228"/>
                    <a:pt x="341" y="228"/>
                    <a:pt x="341" y="229"/>
                  </a:cubicBezTo>
                  <a:cubicBezTo>
                    <a:pt x="341" y="230"/>
                    <a:pt x="341" y="232"/>
                    <a:pt x="342" y="233"/>
                  </a:cubicBezTo>
                  <a:cubicBezTo>
                    <a:pt x="342" y="234"/>
                    <a:pt x="342" y="234"/>
                    <a:pt x="342" y="234"/>
                  </a:cubicBezTo>
                  <a:cubicBezTo>
                    <a:pt x="343" y="235"/>
                    <a:pt x="344" y="237"/>
                    <a:pt x="345" y="238"/>
                  </a:cubicBezTo>
                  <a:cubicBezTo>
                    <a:pt x="345" y="239"/>
                    <a:pt x="346" y="244"/>
                    <a:pt x="345" y="247"/>
                  </a:cubicBezTo>
                  <a:cubicBezTo>
                    <a:pt x="344" y="249"/>
                    <a:pt x="341" y="251"/>
                    <a:pt x="339" y="251"/>
                  </a:cubicBezTo>
                  <a:cubicBezTo>
                    <a:pt x="339" y="251"/>
                    <a:pt x="338" y="251"/>
                    <a:pt x="338" y="251"/>
                  </a:cubicBezTo>
                  <a:cubicBezTo>
                    <a:pt x="337" y="251"/>
                    <a:pt x="336" y="251"/>
                    <a:pt x="335" y="251"/>
                  </a:cubicBezTo>
                  <a:cubicBezTo>
                    <a:pt x="335" y="252"/>
                    <a:pt x="335" y="253"/>
                    <a:pt x="335" y="254"/>
                  </a:cubicBezTo>
                  <a:cubicBezTo>
                    <a:pt x="335" y="257"/>
                    <a:pt x="334" y="260"/>
                    <a:pt x="332" y="262"/>
                  </a:cubicBezTo>
                  <a:cubicBezTo>
                    <a:pt x="331" y="263"/>
                    <a:pt x="328" y="266"/>
                    <a:pt x="324" y="266"/>
                  </a:cubicBezTo>
                  <a:cubicBezTo>
                    <a:pt x="323" y="266"/>
                    <a:pt x="323" y="266"/>
                    <a:pt x="323" y="266"/>
                  </a:cubicBezTo>
                  <a:cubicBezTo>
                    <a:pt x="319" y="266"/>
                    <a:pt x="316" y="262"/>
                    <a:pt x="316" y="260"/>
                  </a:cubicBezTo>
                  <a:cubicBezTo>
                    <a:pt x="316" y="259"/>
                    <a:pt x="316" y="258"/>
                    <a:pt x="316" y="258"/>
                  </a:cubicBezTo>
                  <a:cubicBezTo>
                    <a:pt x="314" y="258"/>
                    <a:pt x="313" y="259"/>
                    <a:pt x="311" y="259"/>
                  </a:cubicBezTo>
                  <a:cubicBezTo>
                    <a:pt x="311" y="259"/>
                    <a:pt x="311" y="259"/>
                    <a:pt x="311" y="259"/>
                  </a:cubicBezTo>
                  <a:cubicBezTo>
                    <a:pt x="311" y="259"/>
                    <a:pt x="311" y="259"/>
                    <a:pt x="311" y="259"/>
                  </a:cubicBezTo>
                  <a:cubicBezTo>
                    <a:pt x="309" y="259"/>
                    <a:pt x="307" y="258"/>
                    <a:pt x="303" y="254"/>
                  </a:cubicBezTo>
                  <a:cubicBezTo>
                    <a:pt x="302" y="252"/>
                    <a:pt x="301" y="250"/>
                    <a:pt x="300" y="247"/>
                  </a:cubicBezTo>
                  <a:cubicBezTo>
                    <a:pt x="299" y="247"/>
                    <a:pt x="299" y="247"/>
                    <a:pt x="299" y="247"/>
                  </a:cubicBezTo>
                  <a:cubicBezTo>
                    <a:pt x="299" y="246"/>
                    <a:pt x="299" y="245"/>
                    <a:pt x="298" y="244"/>
                  </a:cubicBezTo>
                  <a:cubicBezTo>
                    <a:pt x="298" y="244"/>
                    <a:pt x="298" y="243"/>
                    <a:pt x="298" y="243"/>
                  </a:cubicBezTo>
                  <a:cubicBezTo>
                    <a:pt x="298" y="243"/>
                    <a:pt x="298" y="243"/>
                    <a:pt x="298" y="243"/>
                  </a:cubicBezTo>
                  <a:cubicBezTo>
                    <a:pt x="297" y="243"/>
                    <a:pt x="296" y="243"/>
                    <a:pt x="296" y="243"/>
                  </a:cubicBezTo>
                  <a:cubicBezTo>
                    <a:pt x="296" y="244"/>
                    <a:pt x="295" y="245"/>
                    <a:pt x="294" y="245"/>
                  </a:cubicBezTo>
                  <a:cubicBezTo>
                    <a:pt x="294" y="246"/>
                    <a:pt x="294" y="246"/>
                    <a:pt x="294" y="246"/>
                  </a:cubicBezTo>
                  <a:cubicBezTo>
                    <a:pt x="294" y="246"/>
                    <a:pt x="293" y="247"/>
                    <a:pt x="293" y="248"/>
                  </a:cubicBezTo>
                  <a:cubicBezTo>
                    <a:pt x="292" y="249"/>
                    <a:pt x="291" y="250"/>
                    <a:pt x="290" y="251"/>
                  </a:cubicBezTo>
                  <a:cubicBezTo>
                    <a:pt x="290" y="252"/>
                    <a:pt x="287" y="254"/>
                    <a:pt x="285" y="255"/>
                  </a:cubicBezTo>
                  <a:cubicBezTo>
                    <a:pt x="283" y="256"/>
                    <a:pt x="281" y="256"/>
                    <a:pt x="280" y="256"/>
                  </a:cubicBezTo>
                  <a:cubicBezTo>
                    <a:pt x="279" y="256"/>
                    <a:pt x="279" y="256"/>
                    <a:pt x="278" y="256"/>
                  </a:cubicBezTo>
                  <a:cubicBezTo>
                    <a:pt x="278" y="257"/>
                    <a:pt x="277" y="257"/>
                    <a:pt x="277" y="257"/>
                  </a:cubicBezTo>
                  <a:cubicBezTo>
                    <a:pt x="276" y="258"/>
                    <a:pt x="274" y="260"/>
                    <a:pt x="274" y="260"/>
                  </a:cubicBezTo>
                  <a:cubicBezTo>
                    <a:pt x="274" y="261"/>
                    <a:pt x="274" y="263"/>
                    <a:pt x="274" y="264"/>
                  </a:cubicBezTo>
                  <a:cubicBezTo>
                    <a:pt x="274" y="265"/>
                    <a:pt x="274" y="266"/>
                    <a:pt x="274" y="266"/>
                  </a:cubicBezTo>
                  <a:cubicBezTo>
                    <a:pt x="274" y="267"/>
                    <a:pt x="274" y="268"/>
                    <a:pt x="274" y="268"/>
                  </a:cubicBezTo>
                  <a:cubicBezTo>
                    <a:pt x="275" y="271"/>
                    <a:pt x="275" y="274"/>
                    <a:pt x="274" y="277"/>
                  </a:cubicBezTo>
                  <a:cubicBezTo>
                    <a:pt x="273" y="279"/>
                    <a:pt x="270" y="285"/>
                    <a:pt x="264" y="286"/>
                  </a:cubicBezTo>
                  <a:cubicBezTo>
                    <a:pt x="264" y="286"/>
                    <a:pt x="264" y="286"/>
                    <a:pt x="264" y="286"/>
                  </a:cubicBezTo>
                  <a:cubicBezTo>
                    <a:pt x="259" y="286"/>
                    <a:pt x="255" y="281"/>
                    <a:pt x="254" y="280"/>
                  </a:cubicBezTo>
                  <a:cubicBezTo>
                    <a:pt x="253" y="279"/>
                    <a:pt x="252" y="277"/>
                    <a:pt x="252" y="276"/>
                  </a:cubicBezTo>
                  <a:cubicBezTo>
                    <a:pt x="252" y="276"/>
                    <a:pt x="252" y="276"/>
                    <a:pt x="252" y="276"/>
                  </a:cubicBezTo>
                  <a:cubicBezTo>
                    <a:pt x="252" y="276"/>
                    <a:pt x="251" y="276"/>
                    <a:pt x="251" y="275"/>
                  </a:cubicBezTo>
                  <a:cubicBezTo>
                    <a:pt x="251" y="276"/>
                    <a:pt x="250" y="276"/>
                    <a:pt x="250" y="276"/>
                  </a:cubicBezTo>
                  <a:cubicBezTo>
                    <a:pt x="249" y="276"/>
                    <a:pt x="248" y="276"/>
                    <a:pt x="247" y="276"/>
                  </a:cubicBezTo>
                  <a:cubicBezTo>
                    <a:pt x="247" y="276"/>
                    <a:pt x="247" y="276"/>
                    <a:pt x="246" y="276"/>
                  </a:cubicBezTo>
                  <a:cubicBezTo>
                    <a:pt x="246" y="276"/>
                    <a:pt x="242" y="276"/>
                    <a:pt x="239" y="274"/>
                  </a:cubicBezTo>
                  <a:cubicBezTo>
                    <a:pt x="238" y="273"/>
                    <a:pt x="237" y="272"/>
                    <a:pt x="236" y="271"/>
                  </a:cubicBezTo>
                  <a:cubicBezTo>
                    <a:pt x="236" y="271"/>
                    <a:pt x="235" y="270"/>
                    <a:pt x="235" y="270"/>
                  </a:cubicBezTo>
                  <a:cubicBezTo>
                    <a:pt x="234" y="269"/>
                    <a:pt x="233" y="268"/>
                    <a:pt x="232" y="268"/>
                  </a:cubicBezTo>
                  <a:cubicBezTo>
                    <a:pt x="232" y="268"/>
                    <a:pt x="231" y="268"/>
                    <a:pt x="231" y="268"/>
                  </a:cubicBezTo>
                  <a:cubicBezTo>
                    <a:pt x="230" y="268"/>
                    <a:pt x="229" y="268"/>
                    <a:pt x="227" y="267"/>
                  </a:cubicBezTo>
                  <a:cubicBezTo>
                    <a:pt x="226" y="266"/>
                    <a:pt x="225" y="265"/>
                    <a:pt x="224" y="264"/>
                  </a:cubicBezTo>
                  <a:cubicBezTo>
                    <a:pt x="223" y="264"/>
                    <a:pt x="223" y="264"/>
                    <a:pt x="223" y="264"/>
                  </a:cubicBezTo>
                  <a:cubicBezTo>
                    <a:pt x="222" y="263"/>
                    <a:pt x="220" y="263"/>
                    <a:pt x="219" y="263"/>
                  </a:cubicBezTo>
                  <a:cubicBezTo>
                    <a:pt x="218" y="263"/>
                    <a:pt x="216" y="264"/>
                    <a:pt x="215" y="264"/>
                  </a:cubicBezTo>
                  <a:cubicBezTo>
                    <a:pt x="214" y="265"/>
                    <a:pt x="214" y="265"/>
                    <a:pt x="214" y="265"/>
                  </a:cubicBezTo>
                  <a:cubicBezTo>
                    <a:pt x="214" y="266"/>
                    <a:pt x="213" y="267"/>
                    <a:pt x="213" y="267"/>
                  </a:cubicBezTo>
                  <a:cubicBezTo>
                    <a:pt x="213" y="267"/>
                    <a:pt x="213" y="268"/>
                    <a:pt x="213" y="268"/>
                  </a:cubicBezTo>
                  <a:cubicBezTo>
                    <a:pt x="211" y="269"/>
                    <a:pt x="210" y="272"/>
                    <a:pt x="207" y="272"/>
                  </a:cubicBezTo>
                  <a:cubicBezTo>
                    <a:pt x="206" y="272"/>
                    <a:pt x="206" y="272"/>
                    <a:pt x="206" y="272"/>
                  </a:cubicBezTo>
                  <a:cubicBezTo>
                    <a:pt x="206" y="272"/>
                    <a:pt x="206" y="272"/>
                    <a:pt x="206" y="272"/>
                  </a:cubicBezTo>
                  <a:cubicBezTo>
                    <a:pt x="203" y="272"/>
                    <a:pt x="201" y="271"/>
                    <a:pt x="200" y="269"/>
                  </a:cubicBezTo>
                  <a:cubicBezTo>
                    <a:pt x="200" y="270"/>
                    <a:pt x="200" y="270"/>
                    <a:pt x="201" y="270"/>
                  </a:cubicBezTo>
                  <a:cubicBezTo>
                    <a:pt x="202" y="273"/>
                    <a:pt x="200" y="276"/>
                    <a:pt x="200" y="278"/>
                  </a:cubicBezTo>
                  <a:cubicBezTo>
                    <a:pt x="200" y="278"/>
                    <a:pt x="199" y="279"/>
                    <a:pt x="199" y="279"/>
                  </a:cubicBezTo>
                  <a:cubicBezTo>
                    <a:pt x="199" y="279"/>
                    <a:pt x="199" y="279"/>
                    <a:pt x="199" y="279"/>
                  </a:cubicBezTo>
                  <a:cubicBezTo>
                    <a:pt x="199" y="281"/>
                    <a:pt x="198" y="283"/>
                    <a:pt x="197" y="284"/>
                  </a:cubicBezTo>
                  <a:cubicBezTo>
                    <a:pt x="195" y="286"/>
                    <a:pt x="192" y="287"/>
                    <a:pt x="191" y="288"/>
                  </a:cubicBezTo>
                  <a:cubicBezTo>
                    <a:pt x="190" y="288"/>
                    <a:pt x="188" y="288"/>
                    <a:pt x="187" y="288"/>
                  </a:cubicBezTo>
                  <a:cubicBezTo>
                    <a:pt x="185" y="288"/>
                    <a:pt x="184" y="288"/>
                    <a:pt x="183" y="287"/>
                  </a:cubicBezTo>
                  <a:cubicBezTo>
                    <a:pt x="179" y="285"/>
                    <a:pt x="178" y="280"/>
                    <a:pt x="178" y="278"/>
                  </a:cubicBezTo>
                  <a:cubicBezTo>
                    <a:pt x="178" y="277"/>
                    <a:pt x="178" y="276"/>
                    <a:pt x="178" y="276"/>
                  </a:cubicBezTo>
                  <a:cubicBezTo>
                    <a:pt x="177" y="276"/>
                    <a:pt x="176" y="276"/>
                    <a:pt x="175" y="276"/>
                  </a:cubicBezTo>
                  <a:cubicBezTo>
                    <a:pt x="175" y="276"/>
                    <a:pt x="175" y="276"/>
                    <a:pt x="175" y="276"/>
                  </a:cubicBezTo>
                  <a:cubicBezTo>
                    <a:pt x="174" y="277"/>
                    <a:pt x="174" y="277"/>
                    <a:pt x="174" y="277"/>
                  </a:cubicBezTo>
                  <a:cubicBezTo>
                    <a:pt x="172" y="279"/>
                    <a:pt x="171" y="280"/>
                    <a:pt x="169" y="281"/>
                  </a:cubicBezTo>
                  <a:cubicBezTo>
                    <a:pt x="167" y="281"/>
                    <a:pt x="165" y="282"/>
                    <a:pt x="164" y="282"/>
                  </a:cubicBezTo>
                  <a:cubicBezTo>
                    <a:pt x="162" y="282"/>
                    <a:pt x="160" y="281"/>
                    <a:pt x="159" y="281"/>
                  </a:cubicBezTo>
                  <a:cubicBezTo>
                    <a:pt x="157" y="280"/>
                    <a:pt x="156" y="278"/>
                    <a:pt x="155" y="276"/>
                  </a:cubicBezTo>
                  <a:cubicBezTo>
                    <a:pt x="155" y="276"/>
                    <a:pt x="155" y="276"/>
                    <a:pt x="155" y="276"/>
                  </a:cubicBezTo>
                  <a:cubicBezTo>
                    <a:pt x="155" y="275"/>
                    <a:pt x="154" y="275"/>
                    <a:pt x="154" y="275"/>
                  </a:cubicBezTo>
                  <a:cubicBezTo>
                    <a:pt x="154" y="275"/>
                    <a:pt x="153" y="276"/>
                    <a:pt x="153" y="277"/>
                  </a:cubicBezTo>
                  <a:cubicBezTo>
                    <a:pt x="153" y="277"/>
                    <a:pt x="153" y="277"/>
                    <a:pt x="153" y="277"/>
                  </a:cubicBezTo>
                  <a:cubicBezTo>
                    <a:pt x="153" y="277"/>
                    <a:pt x="153" y="278"/>
                    <a:pt x="153" y="278"/>
                  </a:cubicBezTo>
                  <a:cubicBezTo>
                    <a:pt x="153" y="278"/>
                    <a:pt x="153" y="278"/>
                    <a:pt x="153" y="278"/>
                  </a:cubicBezTo>
                  <a:cubicBezTo>
                    <a:pt x="155" y="278"/>
                    <a:pt x="156" y="279"/>
                    <a:pt x="157" y="280"/>
                  </a:cubicBezTo>
                  <a:cubicBezTo>
                    <a:pt x="159" y="282"/>
                    <a:pt x="160" y="285"/>
                    <a:pt x="160" y="287"/>
                  </a:cubicBezTo>
                  <a:cubicBezTo>
                    <a:pt x="160" y="289"/>
                    <a:pt x="158" y="293"/>
                    <a:pt x="157" y="295"/>
                  </a:cubicBezTo>
                  <a:cubicBezTo>
                    <a:pt x="156" y="296"/>
                    <a:pt x="155" y="296"/>
                    <a:pt x="154" y="297"/>
                  </a:cubicBezTo>
                  <a:cubicBezTo>
                    <a:pt x="153" y="298"/>
                    <a:pt x="153" y="299"/>
                    <a:pt x="151" y="300"/>
                  </a:cubicBezTo>
                  <a:cubicBezTo>
                    <a:pt x="150" y="301"/>
                    <a:pt x="147" y="301"/>
                    <a:pt x="146" y="301"/>
                  </a:cubicBezTo>
                  <a:cubicBezTo>
                    <a:pt x="145" y="301"/>
                    <a:pt x="143" y="301"/>
                    <a:pt x="142" y="300"/>
                  </a:cubicBezTo>
                  <a:cubicBezTo>
                    <a:pt x="142" y="303"/>
                    <a:pt x="141" y="306"/>
                    <a:pt x="139" y="308"/>
                  </a:cubicBezTo>
                  <a:cubicBezTo>
                    <a:pt x="138" y="310"/>
                    <a:pt x="136" y="311"/>
                    <a:pt x="134" y="312"/>
                  </a:cubicBezTo>
                  <a:cubicBezTo>
                    <a:pt x="134" y="312"/>
                    <a:pt x="133" y="312"/>
                    <a:pt x="133" y="312"/>
                  </a:cubicBezTo>
                  <a:cubicBezTo>
                    <a:pt x="132" y="313"/>
                    <a:pt x="131" y="314"/>
                    <a:pt x="130" y="315"/>
                  </a:cubicBezTo>
                  <a:cubicBezTo>
                    <a:pt x="129" y="317"/>
                    <a:pt x="128" y="319"/>
                    <a:pt x="128" y="319"/>
                  </a:cubicBezTo>
                  <a:cubicBezTo>
                    <a:pt x="128" y="320"/>
                    <a:pt x="128" y="322"/>
                    <a:pt x="128" y="323"/>
                  </a:cubicBezTo>
                  <a:cubicBezTo>
                    <a:pt x="128" y="323"/>
                    <a:pt x="128" y="324"/>
                    <a:pt x="128" y="324"/>
                  </a:cubicBezTo>
                  <a:cubicBezTo>
                    <a:pt x="129" y="325"/>
                    <a:pt x="130" y="326"/>
                    <a:pt x="131" y="327"/>
                  </a:cubicBezTo>
                  <a:cubicBezTo>
                    <a:pt x="131" y="328"/>
                    <a:pt x="131" y="329"/>
                    <a:pt x="131" y="331"/>
                  </a:cubicBezTo>
                  <a:cubicBezTo>
                    <a:pt x="132" y="331"/>
                    <a:pt x="132" y="331"/>
                    <a:pt x="132" y="331"/>
                  </a:cubicBezTo>
                  <a:cubicBezTo>
                    <a:pt x="132" y="331"/>
                    <a:pt x="133" y="331"/>
                    <a:pt x="133" y="332"/>
                  </a:cubicBezTo>
                  <a:cubicBezTo>
                    <a:pt x="135" y="332"/>
                    <a:pt x="136" y="333"/>
                    <a:pt x="137" y="333"/>
                  </a:cubicBezTo>
                  <a:cubicBezTo>
                    <a:pt x="137" y="334"/>
                    <a:pt x="137" y="334"/>
                    <a:pt x="137" y="334"/>
                  </a:cubicBezTo>
                  <a:cubicBezTo>
                    <a:pt x="140" y="335"/>
                    <a:pt x="143" y="337"/>
                    <a:pt x="144" y="340"/>
                  </a:cubicBezTo>
                  <a:cubicBezTo>
                    <a:pt x="145" y="343"/>
                    <a:pt x="146" y="349"/>
                    <a:pt x="144" y="353"/>
                  </a:cubicBezTo>
                  <a:cubicBezTo>
                    <a:pt x="142" y="355"/>
                    <a:pt x="139" y="356"/>
                    <a:pt x="137" y="357"/>
                  </a:cubicBezTo>
                  <a:cubicBezTo>
                    <a:pt x="137" y="357"/>
                    <a:pt x="136" y="357"/>
                    <a:pt x="136" y="357"/>
                  </a:cubicBezTo>
                  <a:cubicBezTo>
                    <a:pt x="134" y="358"/>
                    <a:pt x="130" y="359"/>
                    <a:pt x="128" y="360"/>
                  </a:cubicBezTo>
                  <a:cubicBezTo>
                    <a:pt x="126" y="360"/>
                    <a:pt x="125" y="360"/>
                    <a:pt x="123" y="361"/>
                  </a:cubicBezTo>
                  <a:cubicBezTo>
                    <a:pt x="122" y="361"/>
                    <a:pt x="120" y="361"/>
                    <a:pt x="120" y="361"/>
                  </a:cubicBezTo>
                  <a:cubicBezTo>
                    <a:pt x="114" y="363"/>
                    <a:pt x="111" y="364"/>
                    <a:pt x="111" y="365"/>
                  </a:cubicBezTo>
                  <a:cubicBezTo>
                    <a:pt x="110" y="365"/>
                    <a:pt x="109" y="366"/>
                    <a:pt x="108" y="367"/>
                  </a:cubicBezTo>
                  <a:cubicBezTo>
                    <a:pt x="108" y="367"/>
                    <a:pt x="108" y="368"/>
                    <a:pt x="108" y="368"/>
                  </a:cubicBezTo>
                  <a:cubicBezTo>
                    <a:pt x="107" y="369"/>
                    <a:pt x="106" y="370"/>
                    <a:pt x="104" y="371"/>
                  </a:cubicBezTo>
                  <a:cubicBezTo>
                    <a:pt x="103" y="372"/>
                    <a:pt x="101" y="373"/>
                    <a:pt x="99" y="373"/>
                  </a:cubicBezTo>
                  <a:cubicBezTo>
                    <a:pt x="99" y="373"/>
                    <a:pt x="98" y="373"/>
                    <a:pt x="98" y="373"/>
                  </a:cubicBezTo>
                  <a:cubicBezTo>
                    <a:pt x="96" y="373"/>
                    <a:pt x="95" y="372"/>
                    <a:pt x="95" y="371"/>
                  </a:cubicBezTo>
                  <a:cubicBezTo>
                    <a:pt x="94" y="371"/>
                    <a:pt x="94" y="371"/>
                    <a:pt x="94" y="371"/>
                  </a:cubicBezTo>
                  <a:cubicBezTo>
                    <a:pt x="94" y="371"/>
                    <a:pt x="93" y="372"/>
                    <a:pt x="92" y="373"/>
                  </a:cubicBezTo>
                  <a:cubicBezTo>
                    <a:pt x="92" y="373"/>
                    <a:pt x="91" y="374"/>
                    <a:pt x="91" y="375"/>
                  </a:cubicBezTo>
                  <a:cubicBezTo>
                    <a:pt x="91" y="376"/>
                    <a:pt x="91" y="377"/>
                    <a:pt x="91" y="377"/>
                  </a:cubicBezTo>
                  <a:cubicBezTo>
                    <a:pt x="91" y="379"/>
                    <a:pt x="92" y="381"/>
                    <a:pt x="91" y="383"/>
                  </a:cubicBezTo>
                  <a:cubicBezTo>
                    <a:pt x="91" y="385"/>
                    <a:pt x="90" y="386"/>
                    <a:pt x="89" y="388"/>
                  </a:cubicBezTo>
                  <a:cubicBezTo>
                    <a:pt x="88" y="388"/>
                    <a:pt x="88" y="389"/>
                    <a:pt x="88" y="389"/>
                  </a:cubicBezTo>
                  <a:cubicBezTo>
                    <a:pt x="88" y="390"/>
                    <a:pt x="88" y="391"/>
                    <a:pt x="88" y="392"/>
                  </a:cubicBezTo>
                  <a:cubicBezTo>
                    <a:pt x="88" y="392"/>
                    <a:pt x="89" y="394"/>
                    <a:pt x="89" y="395"/>
                  </a:cubicBezTo>
                  <a:cubicBezTo>
                    <a:pt x="90" y="396"/>
                    <a:pt x="93" y="398"/>
                    <a:pt x="94" y="399"/>
                  </a:cubicBezTo>
                  <a:cubicBezTo>
                    <a:pt x="95" y="399"/>
                    <a:pt x="95" y="400"/>
                    <a:pt x="96" y="400"/>
                  </a:cubicBezTo>
                  <a:cubicBezTo>
                    <a:pt x="96" y="400"/>
                    <a:pt x="96" y="400"/>
                    <a:pt x="97" y="401"/>
                  </a:cubicBezTo>
                  <a:cubicBezTo>
                    <a:pt x="98" y="402"/>
                    <a:pt x="100" y="403"/>
                    <a:pt x="101" y="404"/>
                  </a:cubicBezTo>
                  <a:cubicBezTo>
                    <a:pt x="102" y="407"/>
                    <a:pt x="103" y="410"/>
                    <a:pt x="103" y="413"/>
                  </a:cubicBezTo>
                  <a:cubicBezTo>
                    <a:pt x="103" y="414"/>
                    <a:pt x="103" y="414"/>
                    <a:pt x="103" y="414"/>
                  </a:cubicBezTo>
                  <a:cubicBezTo>
                    <a:pt x="103" y="414"/>
                    <a:pt x="103" y="414"/>
                    <a:pt x="103" y="414"/>
                  </a:cubicBezTo>
                  <a:cubicBezTo>
                    <a:pt x="104" y="418"/>
                    <a:pt x="104" y="422"/>
                    <a:pt x="103" y="424"/>
                  </a:cubicBezTo>
                  <a:cubicBezTo>
                    <a:pt x="103" y="426"/>
                    <a:pt x="100" y="431"/>
                    <a:pt x="97" y="433"/>
                  </a:cubicBezTo>
                  <a:cubicBezTo>
                    <a:pt x="94" y="436"/>
                    <a:pt x="87" y="436"/>
                    <a:pt x="87" y="436"/>
                  </a:cubicBezTo>
                  <a:cubicBezTo>
                    <a:pt x="85" y="436"/>
                    <a:pt x="80" y="435"/>
                    <a:pt x="77" y="434"/>
                  </a:cubicBezTo>
                  <a:cubicBezTo>
                    <a:pt x="75" y="433"/>
                    <a:pt x="74" y="431"/>
                    <a:pt x="73" y="430"/>
                  </a:cubicBezTo>
                  <a:cubicBezTo>
                    <a:pt x="73" y="429"/>
                    <a:pt x="73" y="429"/>
                    <a:pt x="73" y="428"/>
                  </a:cubicBezTo>
                  <a:cubicBezTo>
                    <a:pt x="72" y="428"/>
                    <a:pt x="70" y="428"/>
                    <a:pt x="69" y="428"/>
                  </a:cubicBezTo>
                  <a:cubicBezTo>
                    <a:pt x="68" y="427"/>
                    <a:pt x="66" y="427"/>
                    <a:pt x="65" y="427"/>
                  </a:cubicBezTo>
                  <a:cubicBezTo>
                    <a:pt x="64" y="426"/>
                    <a:pt x="63" y="426"/>
                    <a:pt x="63" y="426"/>
                  </a:cubicBezTo>
                  <a:cubicBezTo>
                    <a:pt x="62" y="425"/>
                    <a:pt x="61" y="425"/>
                    <a:pt x="61" y="425"/>
                  </a:cubicBezTo>
                  <a:cubicBezTo>
                    <a:pt x="61" y="425"/>
                    <a:pt x="59" y="425"/>
                    <a:pt x="58" y="425"/>
                  </a:cubicBezTo>
                  <a:cubicBezTo>
                    <a:pt x="58" y="425"/>
                    <a:pt x="57" y="425"/>
                    <a:pt x="56" y="425"/>
                  </a:cubicBezTo>
                  <a:cubicBezTo>
                    <a:pt x="56" y="425"/>
                    <a:pt x="55" y="425"/>
                    <a:pt x="55" y="424"/>
                  </a:cubicBezTo>
                  <a:cubicBezTo>
                    <a:pt x="53" y="424"/>
                    <a:pt x="51" y="424"/>
                    <a:pt x="49" y="423"/>
                  </a:cubicBezTo>
                  <a:cubicBezTo>
                    <a:pt x="47" y="422"/>
                    <a:pt x="47" y="421"/>
                    <a:pt x="46" y="420"/>
                  </a:cubicBezTo>
                  <a:cubicBezTo>
                    <a:pt x="45" y="419"/>
                    <a:pt x="44" y="419"/>
                    <a:pt x="44" y="419"/>
                  </a:cubicBezTo>
                  <a:cubicBezTo>
                    <a:pt x="43" y="419"/>
                    <a:pt x="43" y="419"/>
                    <a:pt x="42" y="418"/>
                  </a:cubicBezTo>
                  <a:cubicBezTo>
                    <a:pt x="42" y="418"/>
                    <a:pt x="40" y="418"/>
                    <a:pt x="39" y="417"/>
                  </a:cubicBezTo>
                  <a:cubicBezTo>
                    <a:pt x="38" y="417"/>
                    <a:pt x="37" y="417"/>
                    <a:pt x="36" y="416"/>
                  </a:cubicBezTo>
                  <a:cubicBezTo>
                    <a:pt x="35" y="416"/>
                    <a:pt x="34" y="416"/>
                    <a:pt x="33" y="415"/>
                  </a:cubicBezTo>
                  <a:cubicBezTo>
                    <a:pt x="33" y="415"/>
                    <a:pt x="31" y="414"/>
                    <a:pt x="31" y="414"/>
                  </a:cubicBezTo>
                  <a:cubicBezTo>
                    <a:pt x="29" y="414"/>
                    <a:pt x="27" y="414"/>
                    <a:pt x="25" y="414"/>
                  </a:cubicBezTo>
                  <a:cubicBezTo>
                    <a:pt x="25" y="414"/>
                    <a:pt x="25" y="414"/>
                    <a:pt x="25" y="414"/>
                  </a:cubicBezTo>
                  <a:cubicBezTo>
                    <a:pt x="24" y="414"/>
                    <a:pt x="22" y="414"/>
                    <a:pt x="21" y="414"/>
                  </a:cubicBezTo>
                  <a:cubicBezTo>
                    <a:pt x="21" y="415"/>
                    <a:pt x="19" y="416"/>
                    <a:pt x="19" y="416"/>
                  </a:cubicBezTo>
                  <a:cubicBezTo>
                    <a:pt x="18" y="417"/>
                    <a:pt x="18" y="417"/>
                    <a:pt x="18" y="417"/>
                  </a:cubicBezTo>
                  <a:cubicBezTo>
                    <a:pt x="17" y="417"/>
                    <a:pt x="17" y="418"/>
                    <a:pt x="17" y="418"/>
                  </a:cubicBezTo>
                  <a:cubicBezTo>
                    <a:pt x="16" y="418"/>
                    <a:pt x="15" y="420"/>
                    <a:pt x="14" y="420"/>
                  </a:cubicBezTo>
                  <a:cubicBezTo>
                    <a:pt x="14" y="421"/>
                    <a:pt x="12" y="423"/>
                    <a:pt x="12" y="424"/>
                  </a:cubicBezTo>
                  <a:cubicBezTo>
                    <a:pt x="12" y="425"/>
                    <a:pt x="11" y="426"/>
                    <a:pt x="11" y="427"/>
                  </a:cubicBezTo>
                  <a:cubicBezTo>
                    <a:pt x="11" y="429"/>
                    <a:pt x="10" y="431"/>
                    <a:pt x="10" y="432"/>
                  </a:cubicBezTo>
                  <a:cubicBezTo>
                    <a:pt x="9" y="434"/>
                    <a:pt x="8" y="436"/>
                    <a:pt x="7" y="437"/>
                  </a:cubicBezTo>
                  <a:cubicBezTo>
                    <a:pt x="6" y="438"/>
                    <a:pt x="5" y="439"/>
                    <a:pt x="3" y="440"/>
                  </a:cubicBezTo>
                  <a:cubicBezTo>
                    <a:pt x="3" y="440"/>
                    <a:pt x="2" y="441"/>
                    <a:pt x="2" y="441"/>
                  </a:cubicBezTo>
                  <a:cubicBezTo>
                    <a:pt x="2" y="441"/>
                    <a:pt x="2" y="441"/>
                    <a:pt x="2" y="441"/>
                  </a:cubicBezTo>
                  <a:cubicBezTo>
                    <a:pt x="2" y="441"/>
                    <a:pt x="2" y="442"/>
                    <a:pt x="2" y="442"/>
                  </a:cubicBezTo>
                  <a:cubicBezTo>
                    <a:pt x="2" y="443"/>
                    <a:pt x="2" y="443"/>
                    <a:pt x="2" y="44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6" name="Freeform 65">
              <a:extLst>
                <a:ext uri="{FF2B5EF4-FFF2-40B4-BE49-F238E27FC236}">
                  <a16:creationId xmlns:a16="http://schemas.microsoft.com/office/drawing/2014/main" id="{96A42840-5081-4DE2-A69F-AC71263ED358}"/>
                </a:ext>
              </a:extLst>
            </p:cNvPr>
            <p:cNvSpPr>
              <a:spLocks/>
            </p:cNvSpPr>
            <p:nvPr/>
          </p:nvSpPr>
          <p:spPr bwMode="auto">
            <a:xfrm>
              <a:off x="4387846" y="3794129"/>
              <a:ext cx="12699" cy="12699"/>
            </a:xfrm>
            <a:custGeom>
              <a:avLst/>
              <a:gdLst>
                <a:gd name="T0" fmla="*/ 0 w 14"/>
                <a:gd name="T1" fmla="*/ 12 h 15"/>
                <a:gd name="T2" fmla="*/ 0 w 14"/>
                <a:gd name="T3" fmla="*/ 15 h 15"/>
                <a:gd name="T4" fmla="*/ 14 w 14"/>
                <a:gd name="T5" fmla="*/ 11 h 15"/>
                <a:gd name="T6" fmla="*/ 4 w 14"/>
                <a:gd name="T7" fmla="*/ 5 h 15"/>
                <a:gd name="T8" fmla="*/ 2 w 14"/>
                <a:gd name="T9" fmla="*/ 0 h 15"/>
                <a:gd name="T10" fmla="*/ 2 w 14"/>
                <a:gd name="T11" fmla="*/ 0 h 15"/>
                <a:gd name="T12" fmla="*/ 2 w 14"/>
                <a:gd name="T13" fmla="*/ 0 h 15"/>
                <a:gd name="T14" fmla="*/ 0 w 14"/>
                <a:gd name="T15" fmla="*/ 1 h 15"/>
                <a:gd name="T16" fmla="*/ 1 w 14"/>
                <a:gd name="T17" fmla="*/ 4 h 15"/>
                <a:gd name="T18" fmla="*/ 1 w 14"/>
                <a:gd name="T19" fmla="*/ 7 h 15"/>
                <a:gd name="T20" fmla="*/ 0 w 14"/>
                <a:gd name="T21"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5">
                  <a:moveTo>
                    <a:pt x="0" y="12"/>
                  </a:moveTo>
                  <a:cubicBezTo>
                    <a:pt x="0" y="13"/>
                    <a:pt x="0" y="14"/>
                    <a:pt x="0" y="15"/>
                  </a:cubicBezTo>
                  <a:cubicBezTo>
                    <a:pt x="6" y="13"/>
                    <a:pt x="11" y="12"/>
                    <a:pt x="14" y="11"/>
                  </a:cubicBezTo>
                  <a:cubicBezTo>
                    <a:pt x="9" y="11"/>
                    <a:pt x="4" y="5"/>
                    <a:pt x="4" y="5"/>
                  </a:cubicBezTo>
                  <a:cubicBezTo>
                    <a:pt x="3" y="4"/>
                    <a:pt x="3" y="2"/>
                    <a:pt x="2" y="0"/>
                  </a:cubicBezTo>
                  <a:cubicBezTo>
                    <a:pt x="2" y="0"/>
                    <a:pt x="2" y="0"/>
                    <a:pt x="2" y="0"/>
                  </a:cubicBezTo>
                  <a:cubicBezTo>
                    <a:pt x="2" y="0"/>
                    <a:pt x="2" y="0"/>
                    <a:pt x="2" y="0"/>
                  </a:cubicBezTo>
                  <a:cubicBezTo>
                    <a:pt x="1" y="0"/>
                    <a:pt x="1" y="1"/>
                    <a:pt x="0" y="1"/>
                  </a:cubicBezTo>
                  <a:cubicBezTo>
                    <a:pt x="0" y="2"/>
                    <a:pt x="1" y="3"/>
                    <a:pt x="1" y="4"/>
                  </a:cubicBezTo>
                  <a:cubicBezTo>
                    <a:pt x="1" y="5"/>
                    <a:pt x="1" y="6"/>
                    <a:pt x="1" y="7"/>
                  </a:cubicBezTo>
                  <a:cubicBezTo>
                    <a:pt x="1" y="9"/>
                    <a:pt x="0" y="11"/>
                    <a:pt x="0" y="1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7" name="Freeform 66">
              <a:extLst>
                <a:ext uri="{FF2B5EF4-FFF2-40B4-BE49-F238E27FC236}">
                  <a16:creationId xmlns:a16="http://schemas.microsoft.com/office/drawing/2014/main" id="{C083396A-661A-4B82-BF55-A10809DE1DB9}"/>
                </a:ext>
              </a:extLst>
            </p:cNvPr>
            <p:cNvSpPr>
              <a:spLocks/>
            </p:cNvSpPr>
            <p:nvPr/>
          </p:nvSpPr>
          <p:spPr bwMode="auto">
            <a:xfrm>
              <a:off x="5014907" y="3514728"/>
              <a:ext cx="1020761" cy="460376"/>
            </a:xfrm>
            <a:custGeom>
              <a:avLst/>
              <a:gdLst>
                <a:gd name="T0" fmla="*/ 1175 w 1210"/>
                <a:gd name="T1" fmla="*/ 107 h 546"/>
                <a:gd name="T2" fmla="*/ 1111 w 1210"/>
                <a:gd name="T3" fmla="*/ 15 h 546"/>
                <a:gd name="T4" fmla="*/ 493 w 1210"/>
                <a:gd name="T5" fmla="*/ 144 h 546"/>
                <a:gd name="T6" fmla="*/ 317 w 1210"/>
                <a:gd name="T7" fmla="*/ 178 h 546"/>
                <a:gd name="T8" fmla="*/ 318 w 1210"/>
                <a:gd name="T9" fmla="*/ 203 h 546"/>
                <a:gd name="T10" fmla="*/ 304 w 1210"/>
                <a:gd name="T11" fmla="*/ 221 h 546"/>
                <a:gd name="T12" fmla="*/ 293 w 1210"/>
                <a:gd name="T13" fmla="*/ 240 h 546"/>
                <a:gd name="T14" fmla="*/ 271 w 1210"/>
                <a:gd name="T15" fmla="*/ 273 h 546"/>
                <a:gd name="T16" fmla="*/ 250 w 1210"/>
                <a:gd name="T17" fmla="*/ 272 h 546"/>
                <a:gd name="T18" fmla="*/ 231 w 1210"/>
                <a:gd name="T19" fmla="*/ 290 h 546"/>
                <a:gd name="T20" fmla="*/ 206 w 1210"/>
                <a:gd name="T21" fmla="*/ 309 h 546"/>
                <a:gd name="T22" fmla="*/ 187 w 1210"/>
                <a:gd name="T23" fmla="*/ 304 h 546"/>
                <a:gd name="T24" fmla="*/ 169 w 1210"/>
                <a:gd name="T25" fmla="*/ 319 h 546"/>
                <a:gd name="T26" fmla="*/ 167 w 1210"/>
                <a:gd name="T27" fmla="*/ 343 h 546"/>
                <a:gd name="T28" fmla="*/ 143 w 1210"/>
                <a:gd name="T29" fmla="*/ 357 h 546"/>
                <a:gd name="T30" fmla="*/ 124 w 1210"/>
                <a:gd name="T31" fmla="*/ 377 h 546"/>
                <a:gd name="T32" fmla="*/ 103 w 1210"/>
                <a:gd name="T33" fmla="*/ 391 h 546"/>
                <a:gd name="T34" fmla="*/ 81 w 1210"/>
                <a:gd name="T35" fmla="*/ 404 h 546"/>
                <a:gd name="T36" fmla="*/ 60 w 1210"/>
                <a:gd name="T37" fmla="*/ 408 h 546"/>
                <a:gd name="T38" fmla="*/ 46 w 1210"/>
                <a:gd name="T39" fmla="*/ 417 h 546"/>
                <a:gd name="T40" fmla="*/ 33 w 1210"/>
                <a:gd name="T41" fmla="*/ 436 h 546"/>
                <a:gd name="T42" fmla="*/ 29 w 1210"/>
                <a:gd name="T43" fmla="*/ 463 h 546"/>
                <a:gd name="T44" fmla="*/ 8 w 1210"/>
                <a:gd name="T45" fmla="*/ 473 h 546"/>
                <a:gd name="T46" fmla="*/ 156 w 1210"/>
                <a:gd name="T47" fmla="*/ 480 h 546"/>
                <a:gd name="T48" fmla="*/ 196 w 1210"/>
                <a:gd name="T49" fmla="*/ 461 h 546"/>
                <a:gd name="T50" fmla="*/ 217 w 1210"/>
                <a:gd name="T51" fmla="*/ 453 h 546"/>
                <a:gd name="T52" fmla="*/ 242 w 1210"/>
                <a:gd name="T53" fmla="*/ 436 h 546"/>
                <a:gd name="T54" fmla="*/ 271 w 1210"/>
                <a:gd name="T55" fmla="*/ 424 h 546"/>
                <a:gd name="T56" fmla="*/ 499 w 1210"/>
                <a:gd name="T57" fmla="*/ 447 h 546"/>
                <a:gd name="T58" fmla="*/ 922 w 1210"/>
                <a:gd name="T59" fmla="*/ 532 h 546"/>
                <a:gd name="T60" fmla="*/ 934 w 1210"/>
                <a:gd name="T61" fmla="*/ 482 h 546"/>
                <a:gd name="T62" fmla="*/ 1059 w 1210"/>
                <a:gd name="T63" fmla="*/ 346 h 546"/>
                <a:gd name="T64" fmla="*/ 1102 w 1210"/>
                <a:gd name="T65" fmla="*/ 335 h 546"/>
                <a:gd name="T66" fmla="*/ 1141 w 1210"/>
                <a:gd name="T67" fmla="*/ 257 h 546"/>
                <a:gd name="T68" fmla="*/ 1113 w 1210"/>
                <a:gd name="T69" fmla="*/ 303 h 546"/>
                <a:gd name="T70" fmla="*/ 1116 w 1210"/>
                <a:gd name="T71" fmla="*/ 291 h 546"/>
                <a:gd name="T72" fmla="*/ 1106 w 1210"/>
                <a:gd name="T73" fmla="*/ 280 h 546"/>
                <a:gd name="T74" fmla="*/ 1084 w 1210"/>
                <a:gd name="T75" fmla="*/ 276 h 546"/>
                <a:gd name="T76" fmla="*/ 1070 w 1210"/>
                <a:gd name="T77" fmla="*/ 271 h 546"/>
                <a:gd name="T78" fmla="*/ 1072 w 1210"/>
                <a:gd name="T79" fmla="*/ 231 h 546"/>
                <a:gd name="T80" fmla="*/ 1071 w 1210"/>
                <a:gd name="T81" fmla="*/ 221 h 546"/>
                <a:gd name="T82" fmla="*/ 1103 w 1210"/>
                <a:gd name="T83" fmla="*/ 220 h 546"/>
                <a:gd name="T84" fmla="*/ 1130 w 1210"/>
                <a:gd name="T85" fmla="*/ 200 h 546"/>
                <a:gd name="T86" fmla="*/ 1154 w 1210"/>
                <a:gd name="T87" fmla="*/ 165 h 546"/>
                <a:gd name="T88" fmla="*/ 1155 w 1210"/>
                <a:gd name="T89" fmla="*/ 128 h 546"/>
                <a:gd name="T90" fmla="*/ 1120 w 1210"/>
                <a:gd name="T91" fmla="*/ 100 h 546"/>
                <a:gd name="T92" fmla="*/ 1106 w 1210"/>
                <a:gd name="T93" fmla="*/ 103 h 546"/>
                <a:gd name="T94" fmla="*/ 1048 w 1210"/>
                <a:gd name="T95" fmla="*/ 118 h 546"/>
                <a:gd name="T96" fmla="*/ 1020 w 1210"/>
                <a:gd name="T97" fmla="*/ 114 h 546"/>
                <a:gd name="T98" fmla="*/ 1056 w 1210"/>
                <a:gd name="T99" fmla="*/ 97 h 546"/>
                <a:gd name="T100" fmla="*/ 1093 w 1210"/>
                <a:gd name="T101" fmla="*/ 79 h 546"/>
                <a:gd name="T102" fmla="*/ 1122 w 1210"/>
                <a:gd name="T103" fmla="*/ 73 h 546"/>
                <a:gd name="T104" fmla="*/ 1119 w 1210"/>
                <a:gd name="T105" fmla="*/ 55 h 546"/>
                <a:gd name="T106" fmla="*/ 1096 w 1210"/>
                <a:gd name="T107" fmla="*/ 27 h 546"/>
                <a:gd name="T108" fmla="*/ 1103 w 1210"/>
                <a:gd name="T109" fmla="*/ 18 h 546"/>
                <a:gd name="T110" fmla="*/ 1120 w 1210"/>
                <a:gd name="T111" fmla="*/ 44 h 546"/>
                <a:gd name="T112" fmla="*/ 1151 w 1210"/>
                <a:gd name="T113" fmla="*/ 89 h 546"/>
                <a:gd name="T114" fmla="*/ 1149 w 1210"/>
                <a:gd name="T115" fmla="*/ 99 h 546"/>
                <a:gd name="T116" fmla="*/ 1170 w 1210"/>
                <a:gd name="T117" fmla="*/ 114 h 546"/>
                <a:gd name="T118" fmla="*/ 1190 w 1210"/>
                <a:gd name="T119" fmla="*/ 136 h 546"/>
                <a:gd name="T120" fmla="*/ 1198 w 1210"/>
                <a:gd name="T121" fmla="*/ 208 h 546"/>
                <a:gd name="T122" fmla="*/ 1156 w 1210"/>
                <a:gd name="T123" fmla="*/ 243 h 546"/>
                <a:gd name="T124" fmla="*/ 1176 w 1210"/>
                <a:gd name="T125" fmla="*/ 232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0" h="546">
                  <a:moveTo>
                    <a:pt x="1209" y="198"/>
                  </a:moveTo>
                  <a:cubicBezTo>
                    <a:pt x="1208" y="195"/>
                    <a:pt x="1208" y="190"/>
                    <a:pt x="1208" y="187"/>
                  </a:cubicBezTo>
                  <a:cubicBezTo>
                    <a:pt x="1208" y="184"/>
                    <a:pt x="1206" y="178"/>
                    <a:pt x="1206" y="175"/>
                  </a:cubicBezTo>
                  <a:cubicBezTo>
                    <a:pt x="1205" y="171"/>
                    <a:pt x="1205" y="162"/>
                    <a:pt x="1204" y="158"/>
                  </a:cubicBezTo>
                  <a:cubicBezTo>
                    <a:pt x="1203" y="153"/>
                    <a:pt x="1202" y="145"/>
                    <a:pt x="1200" y="140"/>
                  </a:cubicBezTo>
                  <a:cubicBezTo>
                    <a:pt x="1199" y="138"/>
                    <a:pt x="1196" y="133"/>
                    <a:pt x="1194" y="131"/>
                  </a:cubicBezTo>
                  <a:cubicBezTo>
                    <a:pt x="1193" y="128"/>
                    <a:pt x="1190" y="123"/>
                    <a:pt x="1188" y="121"/>
                  </a:cubicBezTo>
                  <a:cubicBezTo>
                    <a:pt x="1186" y="120"/>
                    <a:pt x="1183" y="117"/>
                    <a:pt x="1182" y="116"/>
                  </a:cubicBezTo>
                  <a:cubicBezTo>
                    <a:pt x="1180" y="114"/>
                    <a:pt x="1177" y="109"/>
                    <a:pt x="1175" y="107"/>
                  </a:cubicBezTo>
                  <a:cubicBezTo>
                    <a:pt x="1174" y="105"/>
                    <a:pt x="1171" y="101"/>
                    <a:pt x="1169" y="99"/>
                  </a:cubicBezTo>
                  <a:cubicBezTo>
                    <a:pt x="1168" y="97"/>
                    <a:pt x="1164" y="93"/>
                    <a:pt x="1162" y="91"/>
                  </a:cubicBezTo>
                  <a:cubicBezTo>
                    <a:pt x="1160" y="89"/>
                    <a:pt x="1157" y="85"/>
                    <a:pt x="1155" y="83"/>
                  </a:cubicBezTo>
                  <a:cubicBezTo>
                    <a:pt x="1153" y="79"/>
                    <a:pt x="1147" y="73"/>
                    <a:pt x="1145" y="70"/>
                  </a:cubicBezTo>
                  <a:cubicBezTo>
                    <a:pt x="1143" y="68"/>
                    <a:pt x="1140" y="64"/>
                    <a:pt x="1139" y="62"/>
                  </a:cubicBezTo>
                  <a:cubicBezTo>
                    <a:pt x="1137" y="59"/>
                    <a:pt x="1133" y="54"/>
                    <a:pt x="1132" y="52"/>
                  </a:cubicBezTo>
                  <a:cubicBezTo>
                    <a:pt x="1129" y="48"/>
                    <a:pt x="1125" y="42"/>
                    <a:pt x="1123" y="38"/>
                  </a:cubicBezTo>
                  <a:cubicBezTo>
                    <a:pt x="1121" y="35"/>
                    <a:pt x="1118" y="27"/>
                    <a:pt x="1116" y="24"/>
                  </a:cubicBezTo>
                  <a:cubicBezTo>
                    <a:pt x="1115" y="21"/>
                    <a:pt x="1113" y="17"/>
                    <a:pt x="1111" y="15"/>
                  </a:cubicBezTo>
                  <a:cubicBezTo>
                    <a:pt x="1109" y="12"/>
                    <a:pt x="1105" y="4"/>
                    <a:pt x="1103" y="0"/>
                  </a:cubicBezTo>
                  <a:cubicBezTo>
                    <a:pt x="985" y="30"/>
                    <a:pt x="985" y="30"/>
                    <a:pt x="985" y="30"/>
                  </a:cubicBezTo>
                  <a:cubicBezTo>
                    <a:pt x="985" y="30"/>
                    <a:pt x="908" y="49"/>
                    <a:pt x="883" y="56"/>
                  </a:cubicBezTo>
                  <a:cubicBezTo>
                    <a:pt x="861" y="61"/>
                    <a:pt x="817" y="72"/>
                    <a:pt x="795" y="77"/>
                  </a:cubicBezTo>
                  <a:cubicBezTo>
                    <a:pt x="775" y="82"/>
                    <a:pt x="735" y="92"/>
                    <a:pt x="715" y="96"/>
                  </a:cubicBezTo>
                  <a:cubicBezTo>
                    <a:pt x="701" y="99"/>
                    <a:pt x="672" y="105"/>
                    <a:pt x="658" y="108"/>
                  </a:cubicBezTo>
                  <a:cubicBezTo>
                    <a:pt x="645" y="111"/>
                    <a:pt x="619" y="118"/>
                    <a:pt x="606" y="120"/>
                  </a:cubicBezTo>
                  <a:cubicBezTo>
                    <a:pt x="592" y="124"/>
                    <a:pt x="564" y="129"/>
                    <a:pt x="550" y="132"/>
                  </a:cubicBezTo>
                  <a:cubicBezTo>
                    <a:pt x="535" y="135"/>
                    <a:pt x="507" y="141"/>
                    <a:pt x="493" y="144"/>
                  </a:cubicBezTo>
                  <a:cubicBezTo>
                    <a:pt x="485" y="145"/>
                    <a:pt x="469" y="147"/>
                    <a:pt x="461" y="148"/>
                  </a:cubicBezTo>
                  <a:cubicBezTo>
                    <a:pt x="455" y="149"/>
                    <a:pt x="444" y="152"/>
                    <a:pt x="438" y="153"/>
                  </a:cubicBezTo>
                  <a:cubicBezTo>
                    <a:pt x="423" y="156"/>
                    <a:pt x="394" y="160"/>
                    <a:pt x="379" y="162"/>
                  </a:cubicBezTo>
                  <a:cubicBezTo>
                    <a:pt x="369" y="164"/>
                    <a:pt x="349" y="169"/>
                    <a:pt x="339" y="170"/>
                  </a:cubicBezTo>
                  <a:cubicBezTo>
                    <a:pt x="334" y="170"/>
                    <a:pt x="326" y="171"/>
                    <a:pt x="322" y="171"/>
                  </a:cubicBezTo>
                  <a:cubicBezTo>
                    <a:pt x="321" y="171"/>
                    <a:pt x="321" y="171"/>
                    <a:pt x="320" y="171"/>
                  </a:cubicBezTo>
                  <a:cubicBezTo>
                    <a:pt x="319" y="173"/>
                    <a:pt x="319" y="173"/>
                    <a:pt x="319" y="173"/>
                  </a:cubicBezTo>
                  <a:cubicBezTo>
                    <a:pt x="318" y="175"/>
                    <a:pt x="318" y="176"/>
                    <a:pt x="318" y="176"/>
                  </a:cubicBezTo>
                  <a:cubicBezTo>
                    <a:pt x="317" y="176"/>
                    <a:pt x="317" y="178"/>
                    <a:pt x="317" y="178"/>
                  </a:cubicBezTo>
                  <a:cubicBezTo>
                    <a:pt x="317" y="178"/>
                    <a:pt x="317" y="179"/>
                    <a:pt x="317" y="179"/>
                  </a:cubicBezTo>
                  <a:cubicBezTo>
                    <a:pt x="317" y="179"/>
                    <a:pt x="317" y="180"/>
                    <a:pt x="317" y="180"/>
                  </a:cubicBezTo>
                  <a:cubicBezTo>
                    <a:pt x="317" y="181"/>
                    <a:pt x="317" y="182"/>
                    <a:pt x="317" y="183"/>
                  </a:cubicBezTo>
                  <a:cubicBezTo>
                    <a:pt x="317" y="183"/>
                    <a:pt x="317" y="184"/>
                    <a:pt x="317" y="184"/>
                  </a:cubicBezTo>
                  <a:cubicBezTo>
                    <a:pt x="318" y="185"/>
                    <a:pt x="318" y="186"/>
                    <a:pt x="318" y="187"/>
                  </a:cubicBezTo>
                  <a:cubicBezTo>
                    <a:pt x="319" y="188"/>
                    <a:pt x="320" y="192"/>
                    <a:pt x="319" y="195"/>
                  </a:cubicBezTo>
                  <a:cubicBezTo>
                    <a:pt x="319" y="196"/>
                    <a:pt x="318" y="197"/>
                    <a:pt x="318" y="198"/>
                  </a:cubicBezTo>
                  <a:cubicBezTo>
                    <a:pt x="318" y="198"/>
                    <a:pt x="318" y="198"/>
                    <a:pt x="318" y="198"/>
                  </a:cubicBezTo>
                  <a:cubicBezTo>
                    <a:pt x="318" y="199"/>
                    <a:pt x="319" y="201"/>
                    <a:pt x="318" y="203"/>
                  </a:cubicBezTo>
                  <a:cubicBezTo>
                    <a:pt x="318" y="204"/>
                    <a:pt x="318" y="205"/>
                    <a:pt x="317" y="206"/>
                  </a:cubicBezTo>
                  <a:cubicBezTo>
                    <a:pt x="317" y="207"/>
                    <a:pt x="318" y="207"/>
                    <a:pt x="318" y="208"/>
                  </a:cubicBezTo>
                  <a:cubicBezTo>
                    <a:pt x="318" y="208"/>
                    <a:pt x="320" y="212"/>
                    <a:pt x="320" y="214"/>
                  </a:cubicBezTo>
                  <a:cubicBezTo>
                    <a:pt x="320" y="217"/>
                    <a:pt x="320" y="220"/>
                    <a:pt x="318" y="222"/>
                  </a:cubicBezTo>
                  <a:cubicBezTo>
                    <a:pt x="316" y="224"/>
                    <a:pt x="313" y="224"/>
                    <a:pt x="311" y="224"/>
                  </a:cubicBezTo>
                  <a:cubicBezTo>
                    <a:pt x="311" y="224"/>
                    <a:pt x="311" y="224"/>
                    <a:pt x="310" y="224"/>
                  </a:cubicBezTo>
                  <a:cubicBezTo>
                    <a:pt x="309" y="224"/>
                    <a:pt x="307" y="223"/>
                    <a:pt x="305" y="222"/>
                  </a:cubicBezTo>
                  <a:cubicBezTo>
                    <a:pt x="305" y="222"/>
                    <a:pt x="305" y="222"/>
                    <a:pt x="305" y="221"/>
                  </a:cubicBezTo>
                  <a:cubicBezTo>
                    <a:pt x="304" y="221"/>
                    <a:pt x="304" y="221"/>
                    <a:pt x="304" y="221"/>
                  </a:cubicBezTo>
                  <a:cubicBezTo>
                    <a:pt x="304" y="222"/>
                    <a:pt x="304" y="222"/>
                    <a:pt x="304" y="222"/>
                  </a:cubicBezTo>
                  <a:cubicBezTo>
                    <a:pt x="303" y="222"/>
                    <a:pt x="303" y="222"/>
                    <a:pt x="303" y="222"/>
                  </a:cubicBezTo>
                  <a:cubicBezTo>
                    <a:pt x="302" y="223"/>
                    <a:pt x="301" y="224"/>
                    <a:pt x="300" y="225"/>
                  </a:cubicBezTo>
                  <a:cubicBezTo>
                    <a:pt x="300" y="225"/>
                    <a:pt x="300" y="225"/>
                    <a:pt x="300" y="225"/>
                  </a:cubicBezTo>
                  <a:cubicBezTo>
                    <a:pt x="300" y="227"/>
                    <a:pt x="299" y="228"/>
                    <a:pt x="298" y="230"/>
                  </a:cubicBezTo>
                  <a:cubicBezTo>
                    <a:pt x="297" y="230"/>
                    <a:pt x="296" y="231"/>
                    <a:pt x="295" y="231"/>
                  </a:cubicBezTo>
                  <a:cubicBezTo>
                    <a:pt x="295" y="232"/>
                    <a:pt x="295" y="232"/>
                    <a:pt x="295" y="233"/>
                  </a:cubicBezTo>
                  <a:cubicBezTo>
                    <a:pt x="294" y="234"/>
                    <a:pt x="294" y="235"/>
                    <a:pt x="294" y="235"/>
                  </a:cubicBezTo>
                  <a:cubicBezTo>
                    <a:pt x="294" y="236"/>
                    <a:pt x="293" y="238"/>
                    <a:pt x="293" y="240"/>
                  </a:cubicBezTo>
                  <a:cubicBezTo>
                    <a:pt x="292" y="242"/>
                    <a:pt x="291" y="245"/>
                    <a:pt x="290" y="246"/>
                  </a:cubicBezTo>
                  <a:cubicBezTo>
                    <a:pt x="290" y="247"/>
                    <a:pt x="290" y="248"/>
                    <a:pt x="290" y="249"/>
                  </a:cubicBezTo>
                  <a:cubicBezTo>
                    <a:pt x="290" y="252"/>
                    <a:pt x="289" y="254"/>
                    <a:pt x="289" y="256"/>
                  </a:cubicBezTo>
                  <a:cubicBezTo>
                    <a:pt x="288" y="257"/>
                    <a:pt x="287" y="261"/>
                    <a:pt x="285" y="263"/>
                  </a:cubicBezTo>
                  <a:cubicBezTo>
                    <a:pt x="284" y="264"/>
                    <a:pt x="282" y="265"/>
                    <a:pt x="282" y="266"/>
                  </a:cubicBezTo>
                  <a:cubicBezTo>
                    <a:pt x="281" y="266"/>
                    <a:pt x="281" y="266"/>
                    <a:pt x="281" y="266"/>
                  </a:cubicBezTo>
                  <a:cubicBezTo>
                    <a:pt x="281" y="266"/>
                    <a:pt x="280" y="266"/>
                    <a:pt x="280" y="267"/>
                  </a:cubicBezTo>
                  <a:cubicBezTo>
                    <a:pt x="279" y="267"/>
                    <a:pt x="279" y="268"/>
                    <a:pt x="278" y="269"/>
                  </a:cubicBezTo>
                  <a:cubicBezTo>
                    <a:pt x="275" y="271"/>
                    <a:pt x="273" y="273"/>
                    <a:pt x="271" y="273"/>
                  </a:cubicBezTo>
                  <a:cubicBezTo>
                    <a:pt x="270" y="273"/>
                    <a:pt x="269" y="273"/>
                    <a:pt x="269" y="273"/>
                  </a:cubicBezTo>
                  <a:cubicBezTo>
                    <a:pt x="267" y="273"/>
                    <a:pt x="264" y="273"/>
                    <a:pt x="262" y="271"/>
                  </a:cubicBezTo>
                  <a:cubicBezTo>
                    <a:pt x="261" y="270"/>
                    <a:pt x="261" y="269"/>
                    <a:pt x="261" y="268"/>
                  </a:cubicBezTo>
                  <a:cubicBezTo>
                    <a:pt x="260" y="268"/>
                    <a:pt x="260" y="268"/>
                    <a:pt x="260" y="268"/>
                  </a:cubicBezTo>
                  <a:cubicBezTo>
                    <a:pt x="260" y="268"/>
                    <a:pt x="260" y="268"/>
                    <a:pt x="260" y="268"/>
                  </a:cubicBezTo>
                  <a:cubicBezTo>
                    <a:pt x="259" y="268"/>
                    <a:pt x="259" y="268"/>
                    <a:pt x="259" y="268"/>
                  </a:cubicBezTo>
                  <a:cubicBezTo>
                    <a:pt x="257" y="268"/>
                    <a:pt x="256" y="268"/>
                    <a:pt x="255" y="267"/>
                  </a:cubicBezTo>
                  <a:cubicBezTo>
                    <a:pt x="255" y="267"/>
                    <a:pt x="255" y="267"/>
                    <a:pt x="255" y="267"/>
                  </a:cubicBezTo>
                  <a:cubicBezTo>
                    <a:pt x="255" y="267"/>
                    <a:pt x="252" y="271"/>
                    <a:pt x="250" y="272"/>
                  </a:cubicBezTo>
                  <a:cubicBezTo>
                    <a:pt x="249" y="272"/>
                    <a:pt x="248" y="272"/>
                    <a:pt x="247" y="272"/>
                  </a:cubicBezTo>
                  <a:cubicBezTo>
                    <a:pt x="246" y="272"/>
                    <a:pt x="246" y="272"/>
                    <a:pt x="245" y="272"/>
                  </a:cubicBezTo>
                  <a:cubicBezTo>
                    <a:pt x="245" y="273"/>
                    <a:pt x="244" y="274"/>
                    <a:pt x="243" y="275"/>
                  </a:cubicBezTo>
                  <a:cubicBezTo>
                    <a:pt x="242" y="276"/>
                    <a:pt x="240" y="277"/>
                    <a:pt x="238" y="277"/>
                  </a:cubicBezTo>
                  <a:cubicBezTo>
                    <a:pt x="238" y="277"/>
                    <a:pt x="237" y="277"/>
                    <a:pt x="237" y="278"/>
                  </a:cubicBezTo>
                  <a:cubicBezTo>
                    <a:pt x="236" y="278"/>
                    <a:pt x="234" y="280"/>
                    <a:pt x="234" y="281"/>
                  </a:cubicBezTo>
                  <a:cubicBezTo>
                    <a:pt x="233" y="282"/>
                    <a:pt x="232" y="285"/>
                    <a:pt x="232" y="287"/>
                  </a:cubicBezTo>
                  <a:cubicBezTo>
                    <a:pt x="231" y="288"/>
                    <a:pt x="231" y="288"/>
                    <a:pt x="231" y="288"/>
                  </a:cubicBezTo>
                  <a:cubicBezTo>
                    <a:pt x="231" y="288"/>
                    <a:pt x="231" y="289"/>
                    <a:pt x="231" y="290"/>
                  </a:cubicBezTo>
                  <a:cubicBezTo>
                    <a:pt x="231" y="292"/>
                    <a:pt x="230" y="294"/>
                    <a:pt x="230" y="295"/>
                  </a:cubicBezTo>
                  <a:cubicBezTo>
                    <a:pt x="229" y="298"/>
                    <a:pt x="226" y="300"/>
                    <a:pt x="225" y="301"/>
                  </a:cubicBezTo>
                  <a:cubicBezTo>
                    <a:pt x="224" y="302"/>
                    <a:pt x="223" y="303"/>
                    <a:pt x="221" y="304"/>
                  </a:cubicBezTo>
                  <a:cubicBezTo>
                    <a:pt x="221" y="304"/>
                    <a:pt x="220" y="305"/>
                    <a:pt x="220" y="305"/>
                  </a:cubicBezTo>
                  <a:cubicBezTo>
                    <a:pt x="220" y="305"/>
                    <a:pt x="219" y="306"/>
                    <a:pt x="219" y="306"/>
                  </a:cubicBezTo>
                  <a:cubicBezTo>
                    <a:pt x="217" y="307"/>
                    <a:pt x="216" y="309"/>
                    <a:pt x="213" y="310"/>
                  </a:cubicBezTo>
                  <a:cubicBezTo>
                    <a:pt x="213" y="310"/>
                    <a:pt x="212" y="310"/>
                    <a:pt x="211" y="310"/>
                  </a:cubicBezTo>
                  <a:cubicBezTo>
                    <a:pt x="210" y="310"/>
                    <a:pt x="208" y="309"/>
                    <a:pt x="206" y="309"/>
                  </a:cubicBezTo>
                  <a:cubicBezTo>
                    <a:pt x="206" y="309"/>
                    <a:pt x="206" y="309"/>
                    <a:pt x="206" y="309"/>
                  </a:cubicBezTo>
                  <a:cubicBezTo>
                    <a:pt x="204" y="308"/>
                    <a:pt x="202" y="308"/>
                    <a:pt x="201" y="306"/>
                  </a:cubicBezTo>
                  <a:cubicBezTo>
                    <a:pt x="199" y="304"/>
                    <a:pt x="198" y="299"/>
                    <a:pt x="198" y="297"/>
                  </a:cubicBezTo>
                  <a:cubicBezTo>
                    <a:pt x="199" y="296"/>
                    <a:pt x="199" y="294"/>
                    <a:pt x="200" y="293"/>
                  </a:cubicBezTo>
                  <a:cubicBezTo>
                    <a:pt x="200" y="293"/>
                    <a:pt x="200" y="293"/>
                    <a:pt x="200" y="293"/>
                  </a:cubicBezTo>
                  <a:cubicBezTo>
                    <a:pt x="199" y="293"/>
                    <a:pt x="199" y="293"/>
                    <a:pt x="198" y="293"/>
                  </a:cubicBezTo>
                  <a:cubicBezTo>
                    <a:pt x="198" y="293"/>
                    <a:pt x="197" y="294"/>
                    <a:pt x="196" y="295"/>
                  </a:cubicBezTo>
                  <a:cubicBezTo>
                    <a:pt x="196" y="295"/>
                    <a:pt x="195" y="297"/>
                    <a:pt x="194" y="297"/>
                  </a:cubicBezTo>
                  <a:cubicBezTo>
                    <a:pt x="194" y="298"/>
                    <a:pt x="193" y="299"/>
                    <a:pt x="192" y="300"/>
                  </a:cubicBezTo>
                  <a:cubicBezTo>
                    <a:pt x="191" y="301"/>
                    <a:pt x="189" y="303"/>
                    <a:pt x="187" y="304"/>
                  </a:cubicBezTo>
                  <a:cubicBezTo>
                    <a:pt x="187" y="304"/>
                    <a:pt x="187" y="305"/>
                    <a:pt x="187" y="305"/>
                  </a:cubicBezTo>
                  <a:cubicBezTo>
                    <a:pt x="187" y="306"/>
                    <a:pt x="188" y="307"/>
                    <a:pt x="188" y="309"/>
                  </a:cubicBezTo>
                  <a:cubicBezTo>
                    <a:pt x="188" y="311"/>
                    <a:pt x="187" y="313"/>
                    <a:pt x="186" y="314"/>
                  </a:cubicBezTo>
                  <a:cubicBezTo>
                    <a:pt x="186" y="316"/>
                    <a:pt x="186" y="318"/>
                    <a:pt x="184" y="320"/>
                  </a:cubicBezTo>
                  <a:cubicBezTo>
                    <a:pt x="182" y="322"/>
                    <a:pt x="179" y="323"/>
                    <a:pt x="177" y="323"/>
                  </a:cubicBezTo>
                  <a:cubicBezTo>
                    <a:pt x="175" y="323"/>
                    <a:pt x="174" y="323"/>
                    <a:pt x="173" y="322"/>
                  </a:cubicBezTo>
                  <a:cubicBezTo>
                    <a:pt x="171" y="321"/>
                    <a:pt x="171" y="320"/>
                    <a:pt x="170" y="319"/>
                  </a:cubicBezTo>
                  <a:cubicBezTo>
                    <a:pt x="170" y="319"/>
                    <a:pt x="170" y="319"/>
                    <a:pt x="170" y="319"/>
                  </a:cubicBezTo>
                  <a:cubicBezTo>
                    <a:pt x="170" y="319"/>
                    <a:pt x="170" y="319"/>
                    <a:pt x="169" y="319"/>
                  </a:cubicBezTo>
                  <a:cubicBezTo>
                    <a:pt x="170" y="320"/>
                    <a:pt x="170" y="320"/>
                    <a:pt x="171" y="321"/>
                  </a:cubicBezTo>
                  <a:cubicBezTo>
                    <a:pt x="171" y="321"/>
                    <a:pt x="171" y="321"/>
                    <a:pt x="171" y="321"/>
                  </a:cubicBezTo>
                  <a:cubicBezTo>
                    <a:pt x="172" y="323"/>
                    <a:pt x="173" y="325"/>
                    <a:pt x="173" y="327"/>
                  </a:cubicBezTo>
                  <a:cubicBezTo>
                    <a:pt x="173" y="329"/>
                    <a:pt x="172" y="331"/>
                    <a:pt x="172" y="332"/>
                  </a:cubicBezTo>
                  <a:cubicBezTo>
                    <a:pt x="172" y="332"/>
                    <a:pt x="171" y="332"/>
                    <a:pt x="171" y="332"/>
                  </a:cubicBezTo>
                  <a:cubicBezTo>
                    <a:pt x="172" y="334"/>
                    <a:pt x="172" y="335"/>
                    <a:pt x="172" y="337"/>
                  </a:cubicBezTo>
                  <a:cubicBezTo>
                    <a:pt x="171" y="339"/>
                    <a:pt x="169" y="340"/>
                    <a:pt x="168" y="341"/>
                  </a:cubicBezTo>
                  <a:cubicBezTo>
                    <a:pt x="168" y="341"/>
                    <a:pt x="168" y="341"/>
                    <a:pt x="168" y="341"/>
                  </a:cubicBezTo>
                  <a:cubicBezTo>
                    <a:pt x="168" y="342"/>
                    <a:pt x="167" y="342"/>
                    <a:pt x="167" y="343"/>
                  </a:cubicBezTo>
                  <a:cubicBezTo>
                    <a:pt x="167" y="344"/>
                    <a:pt x="167" y="345"/>
                    <a:pt x="166" y="346"/>
                  </a:cubicBezTo>
                  <a:cubicBezTo>
                    <a:pt x="166" y="347"/>
                    <a:pt x="164" y="349"/>
                    <a:pt x="162" y="351"/>
                  </a:cubicBezTo>
                  <a:cubicBezTo>
                    <a:pt x="161" y="352"/>
                    <a:pt x="158" y="353"/>
                    <a:pt x="156" y="353"/>
                  </a:cubicBezTo>
                  <a:cubicBezTo>
                    <a:pt x="156" y="353"/>
                    <a:pt x="156" y="353"/>
                    <a:pt x="156" y="353"/>
                  </a:cubicBezTo>
                  <a:cubicBezTo>
                    <a:pt x="154" y="353"/>
                    <a:pt x="152" y="352"/>
                    <a:pt x="151" y="351"/>
                  </a:cubicBezTo>
                  <a:cubicBezTo>
                    <a:pt x="151" y="351"/>
                    <a:pt x="150" y="351"/>
                    <a:pt x="150" y="351"/>
                  </a:cubicBezTo>
                  <a:cubicBezTo>
                    <a:pt x="150" y="351"/>
                    <a:pt x="150" y="351"/>
                    <a:pt x="150" y="351"/>
                  </a:cubicBezTo>
                  <a:cubicBezTo>
                    <a:pt x="149" y="351"/>
                    <a:pt x="149" y="352"/>
                    <a:pt x="149" y="352"/>
                  </a:cubicBezTo>
                  <a:cubicBezTo>
                    <a:pt x="147" y="354"/>
                    <a:pt x="144" y="356"/>
                    <a:pt x="143" y="357"/>
                  </a:cubicBezTo>
                  <a:cubicBezTo>
                    <a:pt x="142" y="358"/>
                    <a:pt x="141" y="358"/>
                    <a:pt x="140" y="358"/>
                  </a:cubicBezTo>
                  <a:cubicBezTo>
                    <a:pt x="140" y="358"/>
                    <a:pt x="140" y="359"/>
                    <a:pt x="139" y="359"/>
                  </a:cubicBezTo>
                  <a:cubicBezTo>
                    <a:pt x="139" y="360"/>
                    <a:pt x="139" y="362"/>
                    <a:pt x="137" y="364"/>
                  </a:cubicBezTo>
                  <a:cubicBezTo>
                    <a:pt x="135" y="366"/>
                    <a:pt x="132" y="366"/>
                    <a:pt x="130" y="366"/>
                  </a:cubicBezTo>
                  <a:cubicBezTo>
                    <a:pt x="130" y="366"/>
                    <a:pt x="129" y="366"/>
                    <a:pt x="129" y="366"/>
                  </a:cubicBezTo>
                  <a:cubicBezTo>
                    <a:pt x="129" y="367"/>
                    <a:pt x="129" y="367"/>
                    <a:pt x="128" y="367"/>
                  </a:cubicBezTo>
                  <a:cubicBezTo>
                    <a:pt x="128" y="367"/>
                    <a:pt x="128" y="367"/>
                    <a:pt x="128" y="367"/>
                  </a:cubicBezTo>
                  <a:cubicBezTo>
                    <a:pt x="128" y="368"/>
                    <a:pt x="128" y="370"/>
                    <a:pt x="128" y="371"/>
                  </a:cubicBezTo>
                  <a:cubicBezTo>
                    <a:pt x="127" y="373"/>
                    <a:pt x="125" y="376"/>
                    <a:pt x="124" y="377"/>
                  </a:cubicBezTo>
                  <a:cubicBezTo>
                    <a:pt x="124" y="377"/>
                    <a:pt x="124" y="377"/>
                    <a:pt x="124" y="377"/>
                  </a:cubicBezTo>
                  <a:cubicBezTo>
                    <a:pt x="123" y="379"/>
                    <a:pt x="121" y="381"/>
                    <a:pt x="117" y="381"/>
                  </a:cubicBezTo>
                  <a:cubicBezTo>
                    <a:pt x="117" y="381"/>
                    <a:pt x="117" y="381"/>
                    <a:pt x="117" y="381"/>
                  </a:cubicBezTo>
                  <a:cubicBezTo>
                    <a:pt x="116" y="381"/>
                    <a:pt x="116" y="381"/>
                    <a:pt x="115" y="381"/>
                  </a:cubicBezTo>
                  <a:cubicBezTo>
                    <a:pt x="115" y="381"/>
                    <a:pt x="115" y="381"/>
                    <a:pt x="115" y="381"/>
                  </a:cubicBezTo>
                  <a:cubicBezTo>
                    <a:pt x="114" y="382"/>
                    <a:pt x="114" y="383"/>
                    <a:pt x="113" y="384"/>
                  </a:cubicBezTo>
                  <a:cubicBezTo>
                    <a:pt x="113" y="384"/>
                    <a:pt x="110" y="388"/>
                    <a:pt x="107" y="390"/>
                  </a:cubicBezTo>
                  <a:cubicBezTo>
                    <a:pt x="106" y="391"/>
                    <a:pt x="105" y="391"/>
                    <a:pt x="104" y="391"/>
                  </a:cubicBezTo>
                  <a:cubicBezTo>
                    <a:pt x="104" y="391"/>
                    <a:pt x="104" y="391"/>
                    <a:pt x="103" y="391"/>
                  </a:cubicBezTo>
                  <a:cubicBezTo>
                    <a:pt x="103" y="392"/>
                    <a:pt x="103" y="392"/>
                    <a:pt x="103" y="393"/>
                  </a:cubicBezTo>
                  <a:cubicBezTo>
                    <a:pt x="102" y="394"/>
                    <a:pt x="102" y="395"/>
                    <a:pt x="101" y="395"/>
                  </a:cubicBezTo>
                  <a:cubicBezTo>
                    <a:pt x="101" y="395"/>
                    <a:pt x="101" y="396"/>
                    <a:pt x="101" y="396"/>
                  </a:cubicBezTo>
                  <a:cubicBezTo>
                    <a:pt x="100" y="398"/>
                    <a:pt x="98" y="400"/>
                    <a:pt x="96" y="401"/>
                  </a:cubicBezTo>
                  <a:cubicBezTo>
                    <a:pt x="95" y="401"/>
                    <a:pt x="94" y="402"/>
                    <a:pt x="92" y="402"/>
                  </a:cubicBezTo>
                  <a:cubicBezTo>
                    <a:pt x="91" y="402"/>
                    <a:pt x="90" y="401"/>
                    <a:pt x="89" y="401"/>
                  </a:cubicBezTo>
                  <a:cubicBezTo>
                    <a:pt x="89" y="401"/>
                    <a:pt x="89" y="401"/>
                    <a:pt x="89" y="401"/>
                  </a:cubicBezTo>
                  <a:cubicBezTo>
                    <a:pt x="88" y="403"/>
                    <a:pt x="86" y="405"/>
                    <a:pt x="83" y="405"/>
                  </a:cubicBezTo>
                  <a:cubicBezTo>
                    <a:pt x="82" y="405"/>
                    <a:pt x="82" y="404"/>
                    <a:pt x="81" y="404"/>
                  </a:cubicBezTo>
                  <a:cubicBezTo>
                    <a:pt x="80" y="404"/>
                    <a:pt x="79" y="403"/>
                    <a:pt x="79" y="403"/>
                  </a:cubicBezTo>
                  <a:cubicBezTo>
                    <a:pt x="78" y="403"/>
                    <a:pt x="78" y="403"/>
                    <a:pt x="78" y="403"/>
                  </a:cubicBezTo>
                  <a:cubicBezTo>
                    <a:pt x="77" y="404"/>
                    <a:pt x="75" y="404"/>
                    <a:pt x="73" y="404"/>
                  </a:cubicBezTo>
                  <a:cubicBezTo>
                    <a:pt x="73" y="404"/>
                    <a:pt x="72" y="404"/>
                    <a:pt x="72" y="404"/>
                  </a:cubicBezTo>
                  <a:cubicBezTo>
                    <a:pt x="72" y="404"/>
                    <a:pt x="71" y="404"/>
                    <a:pt x="70" y="404"/>
                  </a:cubicBezTo>
                  <a:cubicBezTo>
                    <a:pt x="69" y="404"/>
                    <a:pt x="69" y="404"/>
                    <a:pt x="68" y="404"/>
                  </a:cubicBezTo>
                  <a:cubicBezTo>
                    <a:pt x="68" y="405"/>
                    <a:pt x="67" y="405"/>
                    <a:pt x="67" y="405"/>
                  </a:cubicBezTo>
                  <a:cubicBezTo>
                    <a:pt x="66" y="406"/>
                    <a:pt x="65" y="407"/>
                    <a:pt x="63" y="407"/>
                  </a:cubicBezTo>
                  <a:cubicBezTo>
                    <a:pt x="62" y="407"/>
                    <a:pt x="61" y="408"/>
                    <a:pt x="60" y="408"/>
                  </a:cubicBezTo>
                  <a:cubicBezTo>
                    <a:pt x="60" y="408"/>
                    <a:pt x="60" y="408"/>
                    <a:pt x="59" y="408"/>
                  </a:cubicBezTo>
                  <a:cubicBezTo>
                    <a:pt x="59" y="408"/>
                    <a:pt x="59" y="408"/>
                    <a:pt x="59" y="408"/>
                  </a:cubicBezTo>
                  <a:cubicBezTo>
                    <a:pt x="58" y="408"/>
                    <a:pt x="58" y="408"/>
                    <a:pt x="58" y="409"/>
                  </a:cubicBezTo>
                  <a:cubicBezTo>
                    <a:pt x="58" y="409"/>
                    <a:pt x="57" y="410"/>
                    <a:pt x="57" y="410"/>
                  </a:cubicBezTo>
                  <a:cubicBezTo>
                    <a:pt x="57" y="411"/>
                    <a:pt x="57" y="411"/>
                    <a:pt x="56" y="411"/>
                  </a:cubicBezTo>
                  <a:cubicBezTo>
                    <a:pt x="55" y="413"/>
                    <a:pt x="54" y="414"/>
                    <a:pt x="53" y="415"/>
                  </a:cubicBezTo>
                  <a:cubicBezTo>
                    <a:pt x="51" y="416"/>
                    <a:pt x="50" y="417"/>
                    <a:pt x="48" y="417"/>
                  </a:cubicBezTo>
                  <a:cubicBezTo>
                    <a:pt x="48" y="417"/>
                    <a:pt x="48" y="417"/>
                    <a:pt x="47" y="417"/>
                  </a:cubicBezTo>
                  <a:cubicBezTo>
                    <a:pt x="47" y="417"/>
                    <a:pt x="46" y="417"/>
                    <a:pt x="46" y="417"/>
                  </a:cubicBezTo>
                  <a:cubicBezTo>
                    <a:pt x="46" y="418"/>
                    <a:pt x="46" y="418"/>
                    <a:pt x="46" y="418"/>
                  </a:cubicBezTo>
                  <a:cubicBezTo>
                    <a:pt x="46" y="418"/>
                    <a:pt x="46" y="418"/>
                    <a:pt x="46" y="418"/>
                  </a:cubicBezTo>
                  <a:cubicBezTo>
                    <a:pt x="46" y="420"/>
                    <a:pt x="46" y="423"/>
                    <a:pt x="44" y="424"/>
                  </a:cubicBezTo>
                  <a:cubicBezTo>
                    <a:pt x="43" y="426"/>
                    <a:pt x="41" y="427"/>
                    <a:pt x="39" y="427"/>
                  </a:cubicBezTo>
                  <a:cubicBezTo>
                    <a:pt x="39" y="427"/>
                    <a:pt x="39" y="427"/>
                    <a:pt x="39" y="427"/>
                  </a:cubicBezTo>
                  <a:cubicBezTo>
                    <a:pt x="39" y="428"/>
                    <a:pt x="38" y="428"/>
                    <a:pt x="37" y="429"/>
                  </a:cubicBezTo>
                  <a:cubicBezTo>
                    <a:pt x="37" y="429"/>
                    <a:pt x="36" y="431"/>
                    <a:pt x="36" y="432"/>
                  </a:cubicBezTo>
                  <a:cubicBezTo>
                    <a:pt x="35" y="433"/>
                    <a:pt x="35" y="434"/>
                    <a:pt x="34" y="435"/>
                  </a:cubicBezTo>
                  <a:cubicBezTo>
                    <a:pt x="34" y="435"/>
                    <a:pt x="34" y="436"/>
                    <a:pt x="33" y="436"/>
                  </a:cubicBezTo>
                  <a:cubicBezTo>
                    <a:pt x="34" y="437"/>
                    <a:pt x="34" y="438"/>
                    <a:pt x="34" y="439"/>
                  </a:cubicBezTo>
                  <a:cubicBezTo>
                    <a:pt x="35" y="441"/>
                    <a:pt x="34" y="443"/>
                    <a:pt x="33" y="445"/>
                  </a:cubicBezTo>
                  <a:cubicBezTo>
                    <a:pt x="33" y="445"/>
                    <a:pt x="33" y="445"/>
                    <a:pt x="33" y="445"/>
                  </a:cubicBezTo>
                  <a:cubicBezTo>
                    <a:pt x="33" y="446"/>
                    <a:pt x="32" y="447"/>
                    <a:pt x="32" y="448"/>
                  </a:cubicBezTo>
                  <a:cubicBezTo>
                    <a:pt x="32" y="448"/>
                    <a:pt x="32" y="448"/>
                    <a:pt x="32" y="448"/>
                  </a:cubicBezTo>
                  <a:cubicBezTo>
                    <a:pt x="32" y="448"/>
                    <a:pt x="32" y="448"/>
                    <a:pt x="32" y="448"/>
                  </a:cubicBezTo>
                  <a:cubicBezTo>
                    <a:pt x="33" y="449"/>
                    <a:pt x="35" y="451"/>
                    <a:pt x="35" y="454"/>
                  </a:cubicBezTo>
                  <a:cubicBezTo>
                    <a:pt x="36" y="457"/>
                    <a:pt x="34" y="459"/>
                    <a:pt x="31" y="462"/>
                  </a:cubicBezTo>
                  <a:cubicBezTo>
                    <a:pt x="31" y="462"/>
                    <a:pt x="30" y="463"/>
                    <a:pt x="29" y="463"/>
                  </a:cubicBezTo>
                  <a:cubicBezTo>
                    <a:pt x="29" y="464"/>
                    <a:pt x="29" y="464"/>
                    <a:pt x="29" y="464"/>
                  </a:cubicBezTo>
                  <a:cubicBezTo>
                    <a:pt x="28" y="464"/>
                    <a:pt x="28" y="464"/>
                    <a:pt x="28" y="465"/>
                  </a:cubicBezTo>
                  <a:cubicBezTo>
                    <a:pt x="27" y="466"/>
                    <a:pt x="27" y="466"/>
                    <a:pt x="26" y="467"/>
                  </a:cubicBezTo>
                  <a:cubicBezTo>
                    <a:pt x="25" y="468"/>
                    <a:pt x="23" y="470"/>
                    <a:pt x="21" y="471"/>
                  </a:cubicBezTo>
                  <a:cubicBezTo>
                    <a:pt x="19" y="471"/>
                    <a:pt x="18" y="471"/>
                    <a:pt x="16" y="471"/>
                  </a:cubicBezTo>
                  <a:cubicBezTo>
                    <a:pt x="15" y="471"/>
                    <a:pt x="15" y="471"/>
                    <a:pt x="14" y="471"/>
                  </a:cubicBezTo>
                  <a:cubicBezTo>
                    <a:pt x="14" y="472"/>
                    <a:pt x="14" y="472"/>
                    <a:pt x="13" y="472"/>
                  </a:cubicBezTo>
                  <a:cubicBezTo>
                    <a:pt x="12" y="472"/>
                    <a:pt x="11" y="473"/>
                    <a:pt x="10" y="473"/>
                  </a:cubicBezTo>
                  <a:cubicBezTo>
                    <a:pt x="9" y="473"/>
                    <a:pt x="9" y="473"/>
                    <a:pt x="8" y="473"/>
                  </a:cubicBezTo>
                  <a:cubicBezTo>
                    <a:pt x="6" y="473"/>
                    <a:pt x="4" y="473"/>
                    <a:pt x="3" y="472"/>
                  </a:cubicBezTo>
                  <a:cubicBezTo>
                    <a:pt x="2" y="473"/>
                    <a:pt x="2" y="474"/>
                    <a:pt x="0" y="475"/>
                  </a:cubicBezTo>
                  <a:cubicBezTo>
                    <a:pt x="2" y="509"/>
                    <a:pt x="2" y="509"/>
                    <a:pt x="2" y="509"/>
                  </a:cubicBezTo>
                  <a:cubicBezTo>
                    <a:pt x="14" y="507"/>
                    <a:pt x="28" y="505"/>
                    <a:pt x="37" y="504"/>
                  </a:cubicBezTo>
                  <a:cubicBezTo>
                    <a:pt x="37" y="503"/>
                    <a:pt x="37" y="503"/>
                    <a:pt x="37" y="503"/>
                  </a:cubicBezTo>
                  <a:cubicBezTo>
                    <a:pt x="56" y="500"/>
                    <a:pt x="90" y="494"/>
                    <a:pt x="108" y="491"/>
                  </a:cubicBezTo>
                  <a:cubicBezTo>
                    <a:pt x="113" y="490"/>
                    <a:pt x="122" y="488"/>
                    <a:pt x="131" y="486"/>
                  </a:cubicBezTo>
                  <a:cubicBezTo>
                    <a:pt x="138" y="484"/>
                    <a:pt x="145" y="482"/>
                    <a:pt x="150" y="481"/>
                  </a:cubicBezTo>
                  <a:cubicBezTo>
                    <a:pt x="152" y="481"/>
                    <a:pt x="154" y="481"/>
                    <a:pt x="156" y="480"/>
                  </a:cubicBezTo>
                  <a:cubicBezTo>
                    <a:pt x="158" y="480"/>
                    <a:pt x="161" y="479"/>
                    <a:pt x="163" y="479"/>
                  </a:cubicBezTo>
                  <a:cubicBezTo>
                    <a:pt x="163" y="479"/>
                    <a:pt x="164" y="478"/>
                    <a:pt x="165" y="478"/>
                  </a:cubicBezTo>
                  <a:cubicBezTo>
                    <a:pt x="168" y="478"/>
                    <a:pt x="168" y="478"/>
                    <a:pt x="168" y="478"/>
                  </a:cubicBezTo>
                  <a:cubicBezTo>
                    <a:pt x="169" y="477"/>
                    <a:pt x="169" y="477"/>
                    <a:pt x="169" y="477"/>
                  </a:cubicBezTo>
                  <a:cubicBezTo>
                    <a:pt x="170" y="477"/>
                    <a:pt x="170" y="477"/>
                    <a:pt x="170" y="477"/>
                  </a:cubicBezTo>
                  <a:cubicBezTo>
                    <a:pt x="172" y="476"/>
                    <a:pt x="176" y="474"/>
                    <a:pt x="178" y="472"/>
                  </a:cubicBezTo>
                  <a:cubicBezTo>
                    <a:pt x="180" y="471"/>
                    <a:pt x="181" y="470"/>
                    <a:pt x="183" y="469"/>
                  </a:cubicBezTo>
                  <a:cubicBezTo>
                    <a:pt x="183" y="469"/>
                    <a:pt x="188" y="466"/>
                    <a:pt x="191" y="464"/>
                  </a:cubicBezTo>
                  <a:cubicBezTo>
                    <a:pt x="192" y="463"/>
                    <a:pt x="194" y="462"/>
                    <a:pt x="196" y="461"/>
                  </a:cubicBezTo>
                  <a:cubicBezTo>
                    <a:pt x="197" y="461"/>
                    <a:pt x="199" y="460"/>
                    <a:pt x="200" y="459"/>
                  </a:cubicBezTo>
                  <a:cubicBezTo>
                    <a:pt x="200" y="459"/>
                    <a:pt x="200" y="459"/>
                    <a:pt x="200" y="459"/>
                  </a:cubicBezTo>
                  <a:cubicBezTo>
                    <a:pt x="202" y="457"/>
                    <a:pt x="204" y="456"/>
                    <a:pt x="207" y="456"/>
                  </a:cubicBezTo>
                  <a:cubicBezTo>
                    <a:pt x="207" y="456"/>
                    <a:pt x="207" y="456"/>
                    <a:pt x="207" y="456"/>
                  </a:cubicBezTo>
                  <a:cubicBezTo>
                    <a:pt x="209" y="456"/>
                    <a:pt x="210" y="457"/>
                    <a:pt x="211" y="458"/>
                  </a:cubicBezTo>
                  <a:cubicBezTo>
                    <a:pt x="212" y="457"/>
                    <a:pt x="212" y="457"/>
                    <a:pt x="212" y="457"/>
                  </a:cubicBezTo>
                  <a:cubicBezTo>
                    <a:pt x="213" y="456"/>
                    <a:pt x="214" y="456"/>
                    <a:pt x="215" y="455"/>
                  </a:cubicBezTo>
                  <a:cubicBezTo>
                    <a:pt x="216" y="455"/>
                    <a:pt x="216" y="455"/>
                    <a:pt x="216" y="454"/>
                  </a:cubicBezTo>
                  <a:cubicBezTo>
                    <a:pt x="217" y="454"/>
                    <a:pt x="217" y="454"/>
                    <a:pt x="217" y="453"/>
                  </a:cubicBezTo>
                  <a:cubicBezTo>
                    <a:pt x="218" y="452"/>
                    <a:pt x="218" y="451"/>
                    <a:pt x="219" y="450"/>
                  </a:cubicBezTo>
                  <a:cubicBezTo>
                    <a:pt x="220" y="449"/>
                    <a:pt x="223" y="447"/>
                    <a:pt x="224" y="446"/>
                  </a:cubicBezTo>
                  <a:cubicBezTo>
                    <a:pt x="225" y="445"/>
                    <a:pt x="227" y="445"/>
                    <a:pt x="228" y="444"/>
                  </a:cubicBezTo>
                  <a:cubicBezTo>
                    <a:pt x="229" y="443"/>
                    <a:pt x="230" y="443"/>
                    <a:pt x="230" y="442"/>
                  </a:cubicBezTo>
                  <a:cubicBezTo>
                    <a:pt x="231" y="442"/>
                    <a:pt x="231" y="442"/>
                    <a:pt x="232" y="441"/>
                  </a:cubicBezTo>
                  <a:cubicBezTo>
                    <a:pt x="234" y="440"/>
                    <a:pt x="235" y="438"/>
                    <a:pt x="237" y="437"/>
                  </a:cubicBezTo>
                  <a:cubicBezTo>
                    <a:pt x="238" y="437"/>
                    <a:pt x="240" y="437"/>
                    <a:pt x="241" y="437"/>
                  </a:cubicBezTo>
                  <a:cubicBezTo>
                    <a:pt x="241" y="437"/>
                    <a:pt x="241" y="437"/>
                    <a:pt x="242" y="437"/>
                  </a:cubicBezTo>
                  <a:cubicBezTo>
                    <a:pt x="242" y="436"/>
                    <a:pt x="242" y="436"/>
                    <a:pt x="242" y="436"/>
                  </a:cubicBezTo>
                  <a:cubicBezTo>
                    <a:pt x="243" y="435"/>
                    <a:pt x="244" y="435"/>
                    <a:pt x="245" y="434"/>
                  </a:cubicBezTo>
                  <a:cubicBezTo>
                    <a:pt x="246" y="434"/>
                    <a:pt x="248" y="433"/>
                    <a:pt x="250" y="433"/>
                  </a:cubicBezTo>
                  <a:cubicBezTo>
                    <a:pt x="250" y="432"/>
                    <a:pt x="250" y="431"/>
                    <a:pt x="250" y="430"/>
                  </a:cubicBezTo>
                  <a:cubicBezTo>
                    <a:pt x="252" y="428"/>
                    <a:pt x="255" y="424"/>
                    <a:pt x="258" y="424"/>
                  </a:cubicBezTo>
                  <a:cubicBezTo>
                    <a:pt x="259" y="424"/>
                    <a:pt x="259" y="424"/>
                    <a:pt x="259" y="424"/>
                  </a:cubicBezTo>
                  <a:cubicBezTo>
                    <a:pt x="261" y="424"/>
                    <a:pt x="264" y="425"/>
                    <a:pt x="265" y="427"/>
                  </a:cubicBezTo>
                  <a:cubicBezTo>
                    <a:pt x="266" y="426"/>
                    <a:pt x="266" y="426"/>
                    <a:pt x="267" y="426"/>
                  </a:cubicBezTo>
                  <a:cubicBezTo>
                    <a:pt x="267" y="426"/>
                    <a:pt x="268" y="426"/>
                    <a:pt x="268" y="426"/>
                  </a:cubicBezTo>
                  <a:cubicBezTo>
                    <a:pt x="269" y="426"/>
                    <a:pt x="270" y="425"/>
                    <a:pt x="271" y="424"/>
                  </a:cubicBezTo>
                  <a:cubicBezTo>
                    <a:pt x="273" y="423"/>
                    <a:pt x="277" y="422"/>
                    <a:pt x="279" y="422"/>
                  </a:cubicBezTo>
                  <a:cubicBezTo>
                    <a:pt x="358" y="411"/>
                    <a:pt x="358" y="411"/>
                    <a:pt x="358" y="411"/>
                  </a:cubicBezTo>
                  <a:cubicBezTo>
                    <a:pt x="447" y="398"/>
                    <a:pt x="447" y="398"/>
                    <a:pt x="447" y="398"/>
                  </a:cubicBezTo>
                  <a:cubicBezTo>
                    <a:pt x="448" y="398"/>
                    <a:pt x="448" y="398"/>
                    <a:pt x="448" y="398"/>
                  </a:cubicBezTo>
                  <a:cubicBezTo>
                    <a:pt x="452" y="400"/>
                    <a:pt x="453" y="401"/>
                    <a:pt x="454" y="402"/>
                  </a:cubicBezTo>
                  <a:cubicBezTo>
                    <a:pt x="455" y="403"/>
                    <a:pt x="457" y="407"/>
                    <a:pt x="457" y="410"/>
                  </a:cubicBezTo>
                  <a:cubicBezTo>
                    <a:pt x="465" y="401"/>
                    <a:pt x="465" y="401"/>
                    <a:pt x="465" y="401"/>
                  </a:cubicBezTo>
                  <a:cubicBezTo>
                    <a:pt x="499" y="431"/>
                    <a:pt x="499" y="431"/>
                    <a:pt x="499" y="431"/>
                  </a:cubicBezTo>
                  <a:cubicBezTo>
                    <a:pt x="499" y="447"/>
                    <a:pt x="499" y="447"/>
                    <a:pt x="499" y="447"/>
                  </a:cubicBezTo>
                  <a:cubicBezTo>
                    <a:pt x="652" y="418"/>
                    <a:pt x="652" y="418"/>
                    <a:pt x="652" y="418"/>
                  </a:cubicBezTo>
                  <a:cubicBezTo>
                    <a:pt x="851" y="546"/>
                    <a:pt x="851" y="546"/>
                    <a:pt x="851" y="546"/>
                  </a:cubicBezTo>
                  <a:cubicBezTo>
                    <a:pt x="853" y="545"/>
                    <a:pt x="855" y="544"/>
                    <a:pt x="856" y="543"/>
                  </a:cubicBezTo>
                  <a:cubicBezTo>
                    <a:pt x="861" y="541"/>
                    <a:pt x="870" y="536"/>
                    <a:pt x="875" y="534"/>
                  </a:cubicBezTo>
                  <a:cubicBezTo>
                    <a:pt x="880" y="532"/>
                    <a:pt x="890" y="529"/>
                    <a:pt x="896" y="528"/>
                  </a:cubicBezTo>
                  <a:cubicBezTo>
                    <a:pt x="898" y="528"/>
                    <a:pt x="904" y="527"/>
                    <a:pt x="907" y="527"/>
                  </a:cubicBezTo>
                  <a:cubicBezTo>
                    <a:pt x="910" y="527"/>
                    <a:pt x="915" y="525"/>
                    <a:pt x="918" y="527"/>
                  </a:cubicBezTo>
                  <a:cubicBezTo>
                    <a:pt x="919" y="527"/>
                    <a:pt x="920" y="528"/>
                    <a:pt x="920" y="529"/>
                  </a:cubicBezTo>
                  <a:cubicBezTo>
                    <a:pt x="921" y="530"/>
                    <a:pt x="921" y="532"/>
                    <a:pt x="922" y="532"/>
                  </a:cubicBezTo>
                  <a:cubicBezTo>
                    <a:pt x="923" y="533"/>
                    <a:pt x="925" y="534"/>
                    <a:pt x="926" y="533"/>
                  </a:cubicBezTo>
                  <a:cubicBezTo>
                    <a:pt x="927" y="533"/>
                    <a:pt x="929" y="531"/>
                    <a:pt x="929" y="530"/>
                  </a:cubicBezTo>
                  <a:cubicBezTo>
                    <a:pt x="930" y="528"/>
                    <a:pt x="929" y="525"/>
                    <a:pt x="929" y="524"/>
                  </a:cubicBezTo>
                  <a:cubicBezTo>
                    <a:pt x="929" y="522"/>
                    <a:pt x="927" y="519"/>
                    <a:pt x="927" y="518"/>
                  </a:cubicBezTo>
                  <a:cubicBezTo>
                    <a:pt x="927" y="517"/>
                    <a:pt x="929" y="515"/>
                    <a:pt x="929" y="513"/>
                  </a:cubicBezTo>
                  <a:cubicBezTo>
                    <a:pt x="929" y="513"/>
                    <a:pt x="929" y="511"/>
                    <a:pt x="930" y="510"/>
                  </a:cubicBezTo>
                  <a:cubicBezTo>
                    <a:pt x="930" y="507"/>
                    <a:pt x="932" y="500"/>
                    <a:pt x="932" y="500"/>
                  </a:cubicBezTo>
                  <a:cubicBezTo>
                    <a:pt x="932" y="499"/>
                    <a:pt x="932" y="491"/>
                    <a:pt x="932" y="489"/>
                  </a:cubicBezTo>
                  <a:cubicBezTo>
                    <a:pt x="933" y="487"/>
                    <a:pt x="934" y="484"/>
                    <a:pt x="934" y="482"/>
                  </a:cubicBezTo>
                  <a:cubicBezTo>
                    <a:pt x="934" y="479"/>
                    <a:pt x="934" y="473"/>
                    <a:pt x="935" y="470"/>
                  </a:cubicBezTo>
                  <a:cubicBezTo>
                    <a:pt x="936" y="466"/>
                    <a:pt x="940" y="457"/>
                    <a:pt x="942" y="453"/>
                  </a:cubicBezTo>
                  <a:cubicBezTo>
                    <a:pt x="944" y="450"/>
                    <a:pt x="948" y="442"/>
                    <a:pt x="951" y="439"/>
                  </a:cubicBezTo>
                  <a:cubicBezTo>
                    <a:pt x="957" y="430"/>
                    <a:pt x="969" y="414"/>
                    <a:pt x="976" y="406"/>
                  </a:cubicBezTo>
                  <a:cubicBezTo>
                    <a:pt x="981" y="400"/>
                    <a:pt x="993" y="388"/>
                    <a:pt x="999" y="382"/>
                  </a:cubicBezTo>
                  <a:cubicBezTo>
                    <a:pt x="1002" y="379"/>
                    <a:pt x="1007" y="374"/>
                    <a:pt x="1010" y="371"/>
                  </a:cubicBezTo>
                  <a:cubicBezTo>
                    <a:pt x="1014" y="369"/>
                    <a:pt x="1021" y="365"/>
                    <a:pt x="1024" y="363"/>
                  </a:cubicBezTo>
                  <a:cubicBezTo>
                    <a:pt x="1027" y="361"/>
                    <a:pt x="1034" y="358"/>
                    <a:pt x="1037" y="356"/>
                  </a:cubicBezTo>
                  <a:cubicBezTo>
                    <a:pt x="1043" y="353"/>
                    <a:pt x="1054" y="348"/>
                    <a:pt x="1059" y="346"/>
                  </a:cubicBezTo>
                  <a:cubicBezTo>
                    <a:pt x="1063" y="345"/>
                    <a:pt x="1071" y="344"/>
                    <a:pt x="1075" y="344"/>
                  </a:cubicBezTo>
                  <a:cubicBezTo>
                    <a:pt x="1077" y="344"/>
                    <a:pt x="1081" y="345"/>
                    <a:pt x="1083" y="345"/>
                  </a:cubicBezTo>
                  <a:cubicBezTo>
                    <a:pt x="1085" y="346"/>
                    <a:pt x="1089" y="346"/>
                    <a:pt x="1091" y="347"/>
                  </a:cubicBezTo>
                  <a:cubicBezTo>
                    <a:pt x="1092" y="348"/>
                    <a:pt x="1092" y="351"/>
                    <a:pt x="1092" y="352"/>
                  </a:cubicBezTo>
                  <a:cubicBezTo>
                    <a:pt x="1092" y="353"/>
                    <a:pt x="1093" y="355"/>
                    <a:pt x="1094" y="356"/>
                  </a:cubicBezTo>
                  <a:cubicBezTo>
                    <a:pt x="1094" y="357"/>
                    <a:pt x="1096" y="357"/>
                    <a:pt x="1096" y="357"/>
                  </a:cubicBezTo>
                  <a:cubicBezTo>
                    <a:pt x="1098" y="356"/>
                    <a:pt x="1098" y="353"/>
                    <a:pt x="1098" y="351"/>
                  </a:cubicBezTo>
                  <a:cubicBezTo>
                    <a:pt x="1098" y="349"/>
                    <a:pt x="1097" y="345"/>
                    <a:pt x="1098" y="343"/>
                  </a:cubicBezTo>
                  <a:cubicBezTo>
                    <a:pt x="1098" y="341"/>
                    <a:pt x="1101" y="337"/>
                    <a:pt x="1102" y="335"/>
                  </a:cubicBezTo>
                  <a:cubicBezTo>
                    <a:pt x="1104" y="331"/>
                    <a:pt x="1107" y="324"/>
                    <a:pt x="1109" y="320"/>
                  </a:cubicBezTo>
                  <a:cubicBezTo>
                    <a:pt x="1110" y="317"/>
                    <a:pt x="1114" y="312"/>
                    <a:pt x="1116" y="309"/>
                  </a:cubicBezTo>
                  <a:cubicBezTo>
                    <a:pt x="1118" y="306"/>
                    <a:pt x="1122" y="299"/>
                    <a:pt x="1125" y="296"/>
                  </a:cubicBezTo>
                  <a:cubicBezTo>
                    <a:pt x="1126" y="294"/>
                    <a:pt x="1129" y="289"/>
                    <a:pt x="1130" y="286"/>
                  </a:cubicBezTo>
                  <a:cubicBezTo>
                    <a:pt x="1132" y="283"/>
                    <a:pt x="1135" y="277"/>
                    <a:pt x="1137" y="274"/>
                  </a:cubicBezTo>
                  <a:cubicBezTo>
                    <a:pt x="1138" y="272"/>
                    <a:pt x="1140" y="268"/>
                    <a:pt x="1141" y="267"/>
                  </a:cubicBezTo>
                  <a:cubicBezTo>
                    <a:pt x="1142" y="265"/>
                    <a:pt x="1144" y="264"/>
                    <a:pt x="1145" y="262"/>
                  </a:cubicBezTo>
                  <a:cubicBezTo>
                    <a:pt x="1145" y="261"/>
                    <a:pt x="1145" y="259"/>
                    <a:pt x="1145" y="258"/>
                  </a:cubicBezTo>
                  <a:cubicBezTo>
                    <a:pt x="1144" y="258"/>
                    <a:pt x="1142" y="257"/>
                    <a:pt x="1141" y="257"/>
                  </a:cubicBezTo>
                  <a:cubicBezTo>
                    <a:pt x="1140" y="257"/>
                    <a:pt x="1139" y="258"/>
                    <a:pt x="1138" y="259"/>
                  </a:cubicBezTo>
                  <a:cubicBezTo>
                    <a:pt x="1137" y="260"/>
                    <a:pt x="1137" y="263"/>
                    <a:pt x="1137" y="264"/>
                  </a:cubicBezTo>
                  <a:cubicBezTo>
                    <a:pt x="1136" y="266"/>
                    <a:pt x="1134" y="270"/>
                    <a:pt x="1133" y="271"/>
                  </a:cubicBezTo>
                  <a:cubicBezTo>
                    <a:pt x="1132" y="273"/>
                    <a:pt x="1130" y="277"/>
                    <a:pt x="1129" y="279"/>
                  </a:cubicBezTo>
                  <a:cubicBezTo>
                    <a:pt x="1128" y="280"/>
                    <a:pt x="1126" y="282"/>
                    <a:pt x="1125" y="283"/>
                  </a:cubicBezTo>
                  <a:cubicBezTo>
                    <a:pt x="1124" y="285"/>
                    <a:pt x="1123" y="288"/>
                    <a:pt x="1122" y="290"/>
                  </a:cubicBezTo>
                  <a:cubicBezTo>
                    <a:pt x="1122" y="291"/>
                    <a:pt x="1120" y="294"/>
                    <a:pt x="1119" y="295"/>
                  </a:cubicBezTo>
                  <a:cubicBezTo>
                    <a:pt x="1119" y="296"/>
                    <a:pt x="1117" y="298"/>
                    <a:pt x="1116" y="299"/>
                  </a:cubicBezTo>
                  <a:cubicBezTo>
                    <a:pt x="1116" y="300"/>
                    <a:pt x="1114" y="302"/>
                    <a:pt x="1113" y="303"/>
                  </a:cubicBezTo>
                  <a:cubicBezTo>
                    <a:pt x="1113" y="304"/>
                    <a:pt x="1111" y="307"/>
                    <a:pt x="1111" y="308"/>
                  </a:cubicBezTo>
                  <a:cubicBezTo>
                    <a:pt x="1110" y="309"/>
                    <a:pt x="1110" y="313"/>
                    <a:pt x="1109" y="314"/>
                  </a:cubicBezTo>
                  <a:cubicBezTo>
                    <a:pt x="1108" y="314"/>
                    <a:pt x="1107" y="315"/>
                    <a:pt x="1106" y="314"/>
                  </a:cubicBezTo>
                  <a:cubicBezTo>
                    <a:pt x="1105" y="314"/>
                    <a:pt x="1104" y="313"/>
                    <a:pt x="1104" y="312"/>
                  </a:cubicBezTo>
                  <a:cubicBezTo>
                    <a:pt x="1103" y="311"/>
                    <a:pt x="1103" y="307"/>
                    <a:pt x="1104" y="306"/>
                  </a:cubicBezTo>
                  <a:cubicBezTo>
                    <a:pt x="1105" y="305"/>
                    <a:pt x="1107" y="304"/>
                    <a:pt x="1108" y="303"/>
                  </a:cubicBezTo>
                  <a:cubicBezTo>
                    <a:pt x="1109" y="302"/>
                    <a:pt x="1111" y="300"/>
                    <a:pt x="1111" y="299"/>
                  </a:cubicBezTo>
                  <a:cubicBezTo>
                    <a:pt x="1112" y="298"/>
                    <a:pt x="1112" y="295"/>
                    <a:pt x="1112" y="294"/>
                  </a:cubicBezTo>
                  <a:cubicBezTo>
                    <a:pt x="1113" y="293"/>
                    <a:pt x="1115" y="292"/>
                    <a:pt x="1116" y="291"/>
                  </a:cubicBezTo>
                  <a:cubicBezTo>
                    <a:pt x="1116" y="290"/>
                    <a:pt x="1117" y="287"/>
                    <a:pt x="1117" y="286"/>
                  </a:cubicBezTo>
                  <a:cubicBezTo>
                    <a:pt x="1117" y="285"/>
                    <a:pt x="1114" y="283"/>
                    <a:pt x="1113" y="282"/>
                  </a:cubicBezTo>
                  <a:cubicBezTo>
                    <a:pt x="1113" y="281"/>
                    <a:pt x="1113" y="279"/>
                    <a:pt x="1113" y="278"/>
                  </a:cubicBezTo>
                  <a:cubicBezTo>
                    <a:pt x="1112" y="277"/>
                    <a:pt x="1110" y="277"/>
                    <a:pt x="1109" y="276"/>
                  </a:cubicBezTo>
                  <a:cubicBezTo>
                    <a:pt x="1109" y="276"/>
                    <a:pt x="1107" y="276"/>
                    <a:pt x="1106" y="275"/>
                  </a:cubicBezTo>
                  <a:cubicBezTo>
                    <a:pt x="1105" y="275"/>
                    <a:pt x="1104" y="274"/>
                    <a:pt x="1104" y="273"/>
                  </a:cubicBezTo>
                  <a:cubicBezTo>
                    <a:pt x="1103" y="273"/>
                    <a:pt x="1101" y="274"/>
                    <a:pt x="1101" y="275"/>
                  </a:cubicBezTo>
                  <a:cubicBezTo>
                    <a:pt x="1101" y="276"/>
                    <a:pt x="1102" y="277"/>
                    <a:pt x="1103" y="278"/>
                  </a:cubicBezTo>
                  <a:cubicBezTo>
                    <a:pt x="1104" y="279"/>
                    <a:pt x="1106" y="279"/>
                    <a:pt x="1106" y="280"/>
                  </a:cubicBezTo>
                  <a:cubicBezTo>
                    <a:pt x="1107" y="280"/>
                    <a:pt x="1109" y="282"/>
                    <a:pt x="1109" y="283"/>
                  </a:cubicBezTo>
                  <a:cubicBezTo>
                    <a:pt x="1109" y="284"/>
                    <a:pt x="1109" y="285"/>
                    <a:pt x="1108" y="286"/>
                  </a:cubicBezTo>
                  <a:cubicBezTo>
                    <a:pt x="1108" y="286"/>
                    <a:pt x="1105" y="287"/>
                    <a:pt x="1104" y="287"/>
                  </a:cubicBezTo>
                  <a:cubicBezTo>
                    <a:pt x="1102" y="287"/>
                    <a:pt x="1099" y="286"/>
                    <a:pt x="1098" y="286"/>
                  </a:cubicBezTo>
                  <a:cubicBezTo>
                    <a:pt x="1097" y="285"/>
                    <a:pt x="1095" y="284"/>
                    <a:pt x="1094" y="283"/>
                  </a:cubicBezTo>
                  <a:cubicBezTo>
                    <a:pt x="1093" y="281"/>
                    <a:pt x="1092" y="278"/>
                    <a:pt x="1091" y="277"/>
                  </a:cubicBezTo>
                  <a:cubicBezTo>
                    <a:pt x="1091" y="276"/>
                    <a:pt x="1091" y="274"/>
                    <a:pt x="1090" y="273"/>
                  </a:cubicBezTo>
                  <a:cubicBezTo>
                    <a:pt x="1089" y="272"/>
                    <a:pt x="1088" y="272"/>
                    <a:pt x="1087" y="272"/>
                  </a:cubicBezTo>
                  <a:cubicBezTo>
                    <a:pt x="1086" y="272"/>
                    <a:pt x="1084" y="275"/>
                    <a:pt x="1084" y="276"/>
                  </a:cubicBezTo>
                  <a:cubicBezTo>
                    <a:pt x="1084" y="277"/>
                    <a:pt x="1086" y="281"/>
                    <a:pt x="1086" y="282"/>
                  </a:cubicBezTo>
                  <a:cubicBezTo>
                    <a:pt x="1085" y="284"/>
                    <a:pt x="1084" y="286"/>
                    <a:pt x="1083" y="287"/>
                  </a:cubicBezTo>
                  <a:cubicBezTo>
                    <a:pt x="1081" y="288"/>
                    <a:pt x="1078" y="288"/>
                    <a:pt x="1076" y="289"/>
                  </a:cubicBezTo>
                  <a:cubicBezTo>
                    <a:pt x="1075" y="289"/>
                    <a:pt x="1073" y="290"/>
                    <a:pt x="1071" y="290"/>
                  </a:cubicBezTo>
                  <a:cubicBezTo>
                    <a:pt x="1070" y="290"/>
                    <a:pt x="1067" y="291"/>
                    <a:pt x="1066" y="290"/>
                  </a:cubicBezTo>
                  <a:cubicBezTo>
                    <a:pt x="1065" y="289"/>
                    <a:pt x="1063" y="287"/>
                    <a:pt x="1062" y="286"/>
                  </a:cubicBezTo>
                  <a:cubicBezTo>
                    <a:pt x="1062" y="285"/>
                    <a:pt x="1063" y="282"/>
                    <a:pt x="1063" y="281"/>
                  </a:cubicBezTo>
                  <a:cubicBezTo>
                    <a:pt x="1064" y="279"/>
                    <a:pt x="1067" y="277"/>
                    <a:pt x="1068" y="276"/>
                  </a:cubicBezTo>
                  <a:cubicBezTo>
                    <a:pt x="1069" y="275"/>
                    <a:pt x="1069" y="272"/>
                    <a:pt x="1070" y="271"/>
                  </a:cubicBezTo>
                  <a:cubicBezTo>
                    <a:pt x="1070" y="269"/>
                    <a:pt x="1072" y="266"/>
                    <a:pt x="1072" y="264"/>
                  </a:cubicBezTo>
                  <a:cubicBezTo>
                    <a:pt x="1072" y="262"/>
                    <a:pt x="1070" y="260"/>
                    <a:pt x="1071" y="258"/>
                  </a:cubicBezTo>
                  <a:cubicBezTo>
                    <a:pt x="1071" y="257"/>
                    <a:pt x="1071" y="255"/>
                    <a:pt x="1072" y="254"/>
                  </a:cubicBezTo>
                  <a:cubicBezTo>
                    <a:pt x="1072" y="254"/>
                    <a:pt x="1074" y="253"/>
                    <a:pt x="1074" y="252"/>
                  </a:cubicBezTo>
                  <a:cubicBezTo>
                    <a:pt x="1075" y="251"/>
                    <a:pt x="1076" y="250"/>
                    <a:pt x="1076" y="249"/>
                  </a:cubicBezTo>
                  <a:cubicBezTo>
                    <a:pt x="1076" y="247"/>
                    <a:pt x="1075" y="245"/>
                    <a:pt x="1075" y="244"/>
                  </a:cubicBezTo>
                  <a:cubicBezTo>
                    <a:pt x="1075" y="242"/>
                    <a:pt x="1078" y="239"/>
                    <a:pt x="1077" y="237"/>
                  </a:cubicBezTo>
                  <a:cubicBezTo>
                    <a:pt x="1077" y="236"/>
                    <a:pt x="1076" y="234"/>
                    <a:pt x="1075" y="233"/>
                  </a:cubicBezTo>
                  <a:cubicBezTo>
                    <a:pt x="1074" y="232"/>
                    <a:pt x="1073" y="231"/>
                    <a:pt x="1072" y="231"/>
                  </a:cubicBezTo>
                  <a:cubicBezTo>
                    <a:pt x="1070" y="230"/>
                    <a:pt x="1065" y="230"/>
                    <a:pt x="1063" y="230"/>
                  </a:cubicBezTo>
                  <a:cubicBezTo>
                    <a:pt x="1062" y="230"/>
                    <a:pt x="1060" y="233"/>
                    <a:pt x="1058" y="233"/>
                  </a:cubicBezTo>
                  <a:cubicBezTo>
                    <a:pt x="1057" y="233"/>
                    <a:pt x="1055" y="232"/>
                    <a:pt x="1054" y="232"/>
                  </a:cubicBezTo>
                  <a:cubicBezTo>
                    <a:pt x="1053" y="231"/>
                    <a:pt x="1050" y="229"/>
                    <a:pt x="1050" y="228"/>
                  </a:cubicBezTo>
                  <a:cubicBezTo>
                    <a:pt x="1050" y="226"/>
                    <a:pt x="1053" y="224"/>
                    <a:pt x="1054" y="223"/>
                  </a:cubicBezTo>
                  <a:cubicBezTo>
                    <a:pt x="1055" y="222"/>
                    <a:pt x="1058" y="223"/>
                    <a:pt x="1059" y="223"/>
                  </a:cubicBezTo>
                  <a:cubicBezTo>
                    <a:pt x="1060" y="222"/>
                    <a:pt x="1063" y="219"/>
                    <a:pt x="1064" y="219"/>
                  </a:cubicBezTo>
                  <a:cubicBezTo>
                    <a:pt x="1065" y="219"/>
                    <a:pt x="1066" y="221"/>
                    <a:pt x="1067" y="221"/>
                  </a:cubicBezTo>
                  <a:cubicBezTo>
                    <a:pt x="1068" y="221"/>
                    <a:pt x="1070" y="222"/>
                    <a:pt x="1071" y="221"/>
                  </a:cubicBezTo>
                  <a:cubicBezTo>
                    <a:pt x="1072" y="221"/>
                    <a:pt x="1073" y="220"/>
                    <a:pt x="1073" y="219"/>
                  </a:cubicBezTo>
                  <a:cubicBezTo>
                    <a:pt x="1074" y="219"/>
                    <a:pt x="1076" y="220"/>
                    <a:pt x="1076" y="220"/>
                  </a:cubicBezTo>
                  <a:cubicBezTo>
                    <a:pt x="1077" y="221"/>
                    <a:pt x="1079" y="224"/>
                    <a:pt x="1080" y="224"/>
                  </a:cubicBezTo>
                  <a:cubicBezTo>
                    <a:pt x="1081" y="224"/>
                    <a:pt x="1082" y="223"/>
                    <a:pt x="1083" y="223"/>
                  </a:cubicBezTo>
                  <a:cubicBezTo>
                    <a:pt x="1084" y="222"/>
                    <a:pt x="1086" y="221"/>
                    <a:pt x="1087" y="221"/>
                  </a:cubicBezTo>
                  <a:cubicBezTo>
                    <a:pt x="1088" y="221"/>
                    <a:pt x="1091" y="222"/>
                    <a:pt x="1092" y="221"/>
                  </a:cubicBezTo>
                  <a:cubicBezTo>
                    <a:pt x="1092" y="221"/>
                    <a:pt x="1093" y="219"/>
                    <a:pt x="1093" y="219"/>
                  </a:cubicBezTo>
                  <a:cubicBezTo>
                    <a:pt x="1094" y="219"/>
                    <a:pt x="1096" y="219"/>
                    <a:pt x="1097" y="219"/>
                  </a:cubicBezTo>
                  <a:cubicBezTo>
                    <a:pt x="1099" y="219"/>
                    <a:pt x="1101" y="220"/>
                    <a:pt x="1103" y="220"/>
                  </a:cubicBezTo>
                  <a:cubicBezTo>
                    <a:pt x="1103" y="219"/>
                    <a:pt x="1104" y="218"/>
                    <a:pt x="1105" y="218"/>
                  </a:cubicBezTo>
                  <a:cubicBezTo>
                    <a:pt x="1106" y="218"/>
                    <a:pt x="1107" y="219"/>
                    <a:pt x="1107" y="219"/>
                  </a:cubicBezTo>
                  <a:cubicBezTo>
                    <a:pt x="1109" y="219"/>
                    <a:pt x="1111" y="218"/>
                    <a:pt x="1112" y="218"/>
                  </a:cubicBezTo>
                  <a:cubicBezTo>
                    <a:pt x="1114" y="218"/>
                    <a:pt x="1117" y="220"/>
                    <a:pt x="1118" y="219"/>
                  </a:cubicBezTo>
                  <a:cubicBezTo>
                    <a:pt x="1119" y="218"/>
                    <a:pt x="1119" y="214"/>
                    <a:pt x="1120" y="213"/>
                  </a:cubicBezTo>
                  <a:cubicBezTo>
                    <a:pt x="1121" y="212"/>
                    <a:pt x="1123" y="211"/>
                    <a:pt x="1124" y="210"/>
                  </a:cubicBezTo>
                  <a:cubicBezTo>
                    <a:pt x="1125" y="209"/>
                    <a:pt x="1128" y="207"/>
                    <a:pt x="1128" y="205"/>
                  </a:cubicBezTo>
                  <a:cubicBezTo>
                    <a:pt x="1128" y="204"/>
                    <a:pt x="1126" y="202"/>
                    <a:pt x="1127" y="201"/>
                  </a:cubicBezTo>
                  <a:cubicBezTo>
                    <a:pt x="1127" y="200"/>
                    <a:pt x="1129" y="200"/>
                    <a:pt x="1130" y="200"/>
                  </a:cubicBezTo>
                  <a:cubicBezTo>
                    <a:pt x="1131" y="198"/>
                    <a:pt x="1133" y="195"/>
                    <a:pt x="1133" y="194"/>
                  </a:cubicBezTo>
                  <a:cubicBezTo>
                    <a:pt x="1134" y="192"/>
                    <a:pt x="1133" y="188"/>
                    <a:pt x="1133" y="186"/>
                  </a:cubicBezTo>
                  <a:cubicBezTo>
                    <a:pt x="1134" y="185"/>
                    <a:pt x="1136" y="184"/>
                    <a:pt x="1136" y="183"/>
                  </a:cubicBezTo>
                  <a:cubicBezTo>
                    <a:pt x="1137" y="181"/>
                    <a:pt x="1135" y="178"/>
                    <a:pt x="1136" y="177"/>
                  </a:cubicBezTo>
                  <a:cubicBezTo>
                    <a:pt x="1136" y="176"/>
                    <a:pt x="1138" y="176"/>
                    <a:pt x="1139" y="175"/>
                  </a:cubicBezTo>
                  <a:cubicBezTo>
                    <a:pt x="1140" y="174"/>
                    <a:pt x="1142" y="173"/>
                    <a:pt x="1143" y="172"/>
                  </a:cubicBezTo>
                  <a:cubicBezTo>
                    <a:pt x="1143" y="170"/>
                    <a:pt x="1143" y="168"/>
                    <a:pt x="1144" y="167"/>
                  </a:cubicBezTo>
                  <a:cubicBezTo>
                    <a:pt x="1145" y="166"/>
                    <a:pt x="1147" y="165"/>
                    <a:pt x="1148" y="165"/>
                  </a:cubicBezTo>
                  <a:cubicBezTo>
                    <a:pt x="1149" y="164"/>
                    <a:pt x="1152" y="166"/>
                    <a:pt x="1154" y="165"/>
                  </a:cubicBezTo>
                  <a:cubicBezTo>
                    <a:pt x="1155" y="165"/>
                    <a:pt x="1157" y="163"/>
                    <a:pt x="1158" y="162"/>
                  </a:cubicBezTo>
                  <a:cubicBezTo>
                    <a:pt x="1158" y="161"/>
                    <a:pt x="1158" y="158"/>
                    <a:pt x="1158" y="157"/>
                  </a:cubicBezTo>
                  <a:cubicBezTo>
                    <a:pt x="1159" y="157"/>
                    <a:pt x="1160" y="156"/>
                    <a:pt x="1161" y="155"/>
                  </a:cubicBezTo>
                  <a:cubicBezTo>
                    <a:pt x="1161" y="154"/>
                    <a:pt x="1162" y="153"/>
                    <a:pt x="1162" y="152"/>
                  </a:cubicBezTo>
                  <a:cubicBezTo>
                    <a:pt x="1162" y="151"/>
                    <a:pt x="1159" y="150"/>
                    <a:pt x="1159" y="149"/>
                  </a:cubicBezTo>
                  <a:cubicBezTo>
                    <a:pt x="1159" y="148"/>
                    <a:pt x="1159" y="146"/>
                    <a:pt x="1159" y="146"/>
                  </a:cubicBezTo>
                  <a:cubicBezTo>
                    <a:pt x="1160" y="144"/>
                    <a:pt x="1162" y="142"/>
                    <a:pt x="1162" y="140"/>
                  </a:cubicBezTo>
                  <a:cubicBezTo>
                    <a:pt x="1162" y="138"/>
                    <a:pt x="1159" y="134"/>
                    <a:pt x="1158" y="133"/>
                  </a:cubicBezTo>
                  <a:cubicBezTo>
                    <a:pt x="1157" y="131"/>
                    <a:pt x="1155" y="129"/>
                    <a:pt x="1155" y="128"/>
                  </a:cubicBezTo>
                  <a:cubicBezTo>
                    <a:pt x="1154" y="126"/>
                    <a:pt x="1155" y="123"/>
                    <a:pt x="1155" y="122"/>
                  </a:cubicBezTo>
                  <a:cubicBezTo>
                    <a:pt x="1154" y="120"/>
                    <a:pt x="1153" y="117"/>
                    <a:pt x="1152" y="116"/>
                  </a:cubicBezTo>
                  <a:cubicBezTo>
                    <a:pt x="1151" y="114"/>
                    <a:pt x="1149" y="111"/>
                    <a:pt x="1148" y="110"/>
                  </a:cubicBezTo>
                  <a:cubicBezTo>
                    <a:pt x="1147" y="109"/>
                    <a:pt x="1144" y="107"/>
                    <a:pt x="1143" y="106"/>
                  </a:cubicBezTo>
                  <a:cubicBezTo>
                    <a:pt x="1142" y="105"/>
                    <a:pt x="1140" y="102"/>
                    <a:pt x="1139" y="101"/>
                  </a:cubicBezTo>
                  <a:cubicBezTo>
                    <a:pt x="1138" y="100"/>
                    <a:pt x="1136" y="99"/>
                    <a:pt x="1135" y="98"/>
                  </a:cubicBezTo>
                  <a:cubicBezTo>
                    <a:pt x="1134" y="98"/>
                    <a:pt x="1130" y="97"/>
                    <a:pt x="1129" y="97"/>
                  </a:cubicBezTo>
                  <a:cubicBezTo>
                    <a:pt x="1127" y="97"/>
                    <a:pt x="1125" y="97"/>
                    <a:pt x="1124" y="98"/>
                  </a:cubicBezTo>
                  <a:cubicBezTo>
                    <a:pt x="1122" y="98"/>
                    <a:pt x="1120" y="99"/>
                    <a:pt x="1120" y="100"/>
                  </a:cubicBezTo>
                  <a:cubicBezTo>
                    <a:pt x="1119" y="101"/>
                    <a:pt x="1118" y="102"/>
                    <a:pt x="1118" y="103"/>
                  </a:cubicBezTo>
                  <a:cubicBezTo>
                    <a:pt x="1119" y="104"/>
                    <a:pt x="1121" y="104"/>
                    <a:pt x="1122" y="105"/>
                  </a:cubicBezTo>
                  <a:cubicBezTo>
                    <a:pt x="1122" y="106"/>
                    <a:pt x="1122" y="107"/>
                    <a:pt x="1122" y="107"/>
                  </a:cubicBezTo>
                  <a:cubicBezTo>
                    <a:pt x="1122" y="108"/>
                    <a:pt x="1120" y="109"/>
                    <a:pt x="1120" y="110"/>
                  </a:cubicBezTo>
                  <a:cubicBezTo>
                    <a:pt x="1119" y="111"/>
                    <a:pt x="1119" y="113"/>
                    <a:pt x="1118" y="114"/>
                  </a:cubicBezTo>
                  <a:cubicBezTo>
                    <a:pt x="1117" y="115"/>
                    <a:pt x="1116" y="115"/>
                    <a:pt x="1115" y="115"/>
                  </a:cubicBezTo>
                  <a:cubicBezTo>
                    <a:pt x="1114" y="115"/>
                    <a:pt x="1112" y="115"/>
                    <a:pt x="1111" y="114"/>
                  </a:cubicBezTo>
                  <a:cubicBezTo>
                    <a:pt x="1110" y="113"/>
                    <a:pt x="1109" y="110"/>
                    <a:pt x="1109" y="108"/>
                  </a:cubicBezTo>
                  <a:cubicBezTo>
                    <a:pt x="1108" y="107"/>
                    <a:pt x="1107" y="104"/>
                    <a:pt x="1106" y="103"/>
                  </a:cubicBezTo>
                  <a:cubicBezTo>
                    <a:pt x="1105" y="102"/>
                    <a:pt x="1103" y="102"/>
                    <a:pt x="1102" y="101"/>
                  </a:cubicBezTo>
                  <a:cubicBezTo>
                    <a:pt x="1099" y="101"/>
                    <a:pt x="1093" y="103"/>
                    <a:pt x="1091" y="103"/>
                  </a:cubicBezTo>
                  <a:cubicBezTo>
                    <a:pt x="1088" y="104"/>
                    <a:pt x="1082" y="106"/>
                    <a:pt x="1079" y="107"/>
                  </a:cubicBezTo>
                  <a:cubicBezTo>
                    <a:pt x="1077" y="108"/>
                    <a:pt x="1073" y="111"/>
                    <a:pt x="1072" y="112"/>
                  </a:cubicBezTo>
                  <a:cubicBezTo>
                    <a:pt x="1070" y="113"/>
                    <a:pt x="1069" y="117"/>
                    <a:pt x="1067" y="118"/>
                  </a:cubicBezTo>
                  <a:cubicBezTo>
                    <a:pt x="1066" y="119"/>
                    <a:pt x="1064" y="121"/>
                    <a:pt x="1062" y="121"/>
                  </a:cubicBezTo>
                  <a:cubicBezTo>
                    <a:pt x="1061" y="121"/>
                    <a:pt x="1060" y="118"/>
                    <a:pt x="1059" y="118"/>
                  </a:cubicBezTo>
                  <a:cubicBezTo>
                    <a:pt x="1058" y="117"/>
                    <a:pt x="1055" y="116"/>
                    <a:pt x="1054" y="116"/>
                  </a:cubicBezTo>
                  <a:cubicBezTo>
                    <a:pt x="1052" y="116"/>
                    <a:pt x="1049" y="117"/>
                    <a:pt x="1048" y="118"/>
                  </a:cubicBezTo>
                  <a:cubicBezTo>
                    <a:pt x="1046" y="119"/>
                    <a:pt x="1043" y="123"/>
                    <a:pt x="1041" y="125"/>
                  </a:cubicBezTo>
                  <a:cubicBezTo>
                    <a:pt x="1039" y="126"/>
                    <a:pt x="1035" y="128"/>
                    <a:pt x="1033" y="128"/>
                  </a:cubicBezTo>
                  <a:cubicBezTo>
                    <a:pt x="1031" y="129"/>
                    <a:pt x="1027" y="131"/>
                    <a:pt x="1025" y="132"/>
                  </a:cubicBezTo>
                  <a:cubicBezTo>
                    <a:pt x="1024" y="132"/>
                    <a:pt x="1021" y="133"/>
                    <a:pt x="1020" y="133"/>
                  </a:cubicBezTo>
                  <a:cubicBezTo>
                    <a:pt x="1019" y="132"/>
                    <a:pt x="1017" y="130"/>
                    <a:pt x="1016" y="129"/>
                  </a:cubicBezTo>
                  <a:cubicBezTo>
                    <a:pt x="1016" y="128"/>
                    <a:pt x="1017" y="126"/>
                    <a:pt x="1017" y="125"/>
                  </a:cubicBezTo>
                  <a:cubicBezTo>
                    <a:pt x="1017" y="123"/>
                    <a:pt x="1016" y="121"/>
                    <a:pt x="1016" y="119"/>
                  </a:cubicBezTo>
                  <a:cubicBezTo>
                    <a:pt x="1016" y="118"/>
                    <a:pt x="1018" y="117"/>
                    <a:pt x="1018" y="116"/>
                  </a:cubicBezTo>
                  <a:cubicBezTo>
                    <a:pt x="1019" y="116"/>
                    <a:pt x="1019" y="114"/>
                    <a:pt x="1020" y="114"/>
                  </a:cubicBezTo>
                  <a:cubicBezTo>
                    <a:pt x="1021" y="114"/>
                    <a:pt x="1023" y="113"/>
                    <a:pt x="1024" y="114"/>
                  </a:cubicBezTo>
                  <a:cubicBezTo>
                    <a:pt x="1025" y="114"/>
                    <a:pt x="1026" y="116"/>
                    <a:pt x="1026" y="116"/>
                  </a:cubicBezTo>
                  <a:cubicBezTo>
                    <a:pt x="1027" y="117"/>
                    <a:pt x="1029" y="118"/>
                    <a:pt x="1030" y="118"/>
                  </a:cubicBezTo>
                  <a:cubicBezTo>
                    <a:pt x="1032" y="118"/>
                    <a:pt x="1035" y="116"/>
                    <a:pt x="1036" y="115"/>
                  </a:cubicBezTo>
                  <a:cubicBezTo>
                    <a:pt x="1037" y="115"/>
                    <a:pt x="1038" y="115"/>
                    <a:pt x="1039" y="115"/>
                  </a:cubicBezTo>
                  <a:cubicBezTo>
                    <a:pt x="1041" y="114"/>
                    <a:pt x="1044" y="113"/>
                    <a:pt x="1045" y="112"/>
                  </a:cubicBezTo>
                  <a:cubicBezTo>
                    <a:pt x="1047" y="110"/>
                    <a:pt x="1048" y="107"/>
                    <a:pt x="1049" y="106"/>
                  </a:cubicBezTo>
                  <a:cubicBezTo>
                    <a:pt x="1050" y="104"/>
                    <a:pt x="1051" y="101"/>
                    <a:pt x="1052" y="99"/>
                  </a:cubicBezTo>
                  <a:cubicBezTo>
                    <a:pt x="1053" y="99"/>
                    <a:pt x="1055" y="97"/>
                    <a:pt x="1056" y="97"/>
                  </a:cubicBezTo>
                  <a:cubicBezTo>
                    <a:pt x="1057" y="96"/>
                    <a:pt x="1059" y="97"/>
                    <a:pt x="1060" y="96"/>
                  </a:cubicBezTo>
                  <a:cubicBezTo>
                    <a:pt x="1062" y="96"/>
                    <a:pt x="1064" y="95"/>
                    <a:pt x="1065" y="94"/>
                  </a:cubicBezTo>
                  <a:cubicBezTo>
                    <a:pt x="1066" y="93"/>
                    <a:pt x="1066" y="91"/>
                    <a:pt x="1067" y="90"/>
                  </a:cubicBezTo>
                  <a:cubicBezTo>
                    <a:pt x="1069" y="90"/>
                    <a:pt x="1072" y="91"/>
                    <a:pt x="1074" y="90"/>
                  </a:cubicBezTo>
                  <a:cubicBezTo>
                    <a:pt x="1075" y="90"/>
                    <a:pt x="1076" y="89"/>
                    <a:pt x="1076" y="88"/>
                  </a:cubicBezTo>
                  <a:cubicBezTo>
                    <a:pt x="1077" y="87"/>
                    <a:pt x="1079" y="85"/>
                    <a:pt x="1080" y="84"/>
                  </a:cubicBezTo>
                  <a:cubicBezTo>
                    <a:pt x="1081" y="83"/>
                    <a:pt x="1083" y="82"/>
                    <a:pt x="1084" y="82"/>
                  </a:cubicBezTo>
                  <a:cubicBezTo>
                    <a:pt x="1085" y="81"/>
                    <a:pt x="1087" y="80"/>
                    <a:pt x="1088" y="80"/>
                  </a:cubicBezTo>
                  <a:cubicBezTo>
                    <a:pt x="1089" y="79"/>
                    <a:pt x="1092" y="79"/>
                    <a:pt x="1093" y="79"/>
                  </a:cubicBezTo>
                  <a:cubicBezTo>
                    <a:pt x="1094" y="78"/>
                    <a:pt x="1094" y="75"/>
                    <a:pt x="1094" y="74"/>
                  </a:cubicBezTo>
                  <a:cubicBezTo>
                    <a:pt x="1094" y="73"/>
                    <a:pt x="1093" y="72"/>
                    <a:pt x="1093" y="71"/>
                  </a:cubicBezTo>
                  <a:cubicBezTo>
                    <a:pt x="1094" y="70"/>
                    <a:pt x="1095" y="68"/>
                    <a:pt x="1096" y="68"/>
                  </a:cubicBezTo>
                  <a:cubicBezTo>
                    <a:pt x="1096" y="67"/>
                    <a:pt x="1098" y="67"/>
                    <a:pt x="1099" y="67"/>
                  </a:cubicBezTo>
                  <a:cubicBezTo>
                    <a:pt x="1101" y="68"/>
                    <a:pt x="1104" y="69"/>
                    <a:pt x="1105" y="69"/>
                  </a:cubicBezTo>
                  <a:cubicBezTo>
                    <a:pt x="1106" y="69"/>
                    <a:pt x="1109" y="69"/>
                    <a:pt x="1110" y="68"/>
                  </a:cubicBezTo>
                  <a:cubicBezTo>
                    <a:pt x="1111" y="68"/>
                    <a:pt x="1115" y="67"/>
                    <a:pt x="1116" y="67"/>
                  </a:cubicBezTo>
                  <a:cubicBezTo>
                    <a:pt x="1117" y="67"/>
                    <a:pt x="1119" y="67"/>
                    <a:pt x="1120" y="68"/>
                  </a:cubicBezTo>
                  <a:cubicBezTo>
                    <a:pt x="1121" y="69"/>
                    <a:pt x="1121" y="72"/>
                    <a:pt x="1122" y="73"/>
                  </a:cubicBezTo>
                  <a:cubicBezTo>
                    <a:pt x="1122" y="74"/>
                    <a:pt x="1124" y="76"/>
                    <a:pt x="1124" y="77"/>
                  </a:cubicBezTo>
                  <a:cubicBezTo>
                    <a:pt x="1125" y="77"/>
                    <a:pt x="1128" y="78"/>
                    <a:pt x="1129" y="79"/>
                  </a:cubicBezTo>
                  <a:cubicBezTo>
                    <a:pt x="1130" y="79"/>
                    <a:pt x="1132" y="82"/>
                    <a:pt x="1133" y="81"/>
                  </a:cubicBezTo>
                  <a:cubicBezTo>
                    <a:pt x="1134" y="80"/>
                    <a:pt x="1133" y="78"/>
                    <a:pt x="1133" y="77"/>
                  </a:cubicBezTo>
                  <a:cubicBezTo>
                    <a:pt x="1133" y="75"/>
                    <a:pt x="1131" y="73"/>
                    <a:pt x="1131" y="71"/>
                  </a:cubicBezTo>
                  <a:cubicBezTo>
                    <a:pt x="1130" y="70"/>
                    <a:pt x="1128" y="67"/>
                    <a:pt x="1127" y="66"/>
                  </a:cubicBezTo>
                  <a:cubicBezTo>
                    <a:pt x="1126" y="65"/>
                    <a:pt x="1124" y="64"/>
                    <a:pt x="1124" y="63"/>
                  </a:cubicBezTo>
                  <a:cubicBezTo>
                    <a:pt x="1123" y="62"/>
                    <a:pt x="1123" y="59"/>
                    <a:pt x="1122" y="58"/>
                  </a:cubicBezTo>
                  <a:cubicBezTo>
                    <a:pt x="1121" y="57"/>
                    <a:pt x="1119" y="55"/>
                    <a:pt x="1119" y="55"/>
                  </a:cubicBezTo>
                  <a:cubicBezTo>
                    <a:pt x="1118" y="54"/>
                    <a:pt x="1116" y="52"/>
                    <a:pt x="1116" y="51"/>
                  </a:cubicBezTo>
                  <a:cubicBezTo>
                    <a:pt x="1115" y="50"/>
                    <a:pt x="1115" y="48"/>
                    <a:pt x="1114" y="46"/>
                  </a:cubicBezTo>
                  <a:cubicBezTo>
                    <a:pt x="1114" y="45"/>
                    <a:pt x="1111" y="44"/>
                    <a:pt x="1110" y="43"/>
                  </a:cubicBezTo>
                  <a:cubicBezTo>
                    <a:pt x="1110" y="43"/>
                    <a:pt x="1108" y="40"/>
                    <a:pt x="1108" y="40"/>
                  </a:cubicBezTo>
                  <a:cubicBezTo>
                    <a:pt x="1107" y="38"/>
                    <a:pt x="1104" y="37"/>
                    <a:pt x="1104" y="35"/>
                  </a:cubicBezTo>
                  <a:cubicBezTo>
                    <a:pt x="1103" y="34"/>
                    <a:pt x="1103" y="30"/>
                    <a:pt x="1103" y="28"/>
                  </a:cubicBezTo>
                  <a:cubicBezTo>
                    <a:pt x="1103" y="27"/>
                    <a:pt x="1102" y="24"/>
                    <a:pt x="1101" y="24"/>
                  </a:cubicBezTo>
                  <a:cubicBezTo>
                    <a:pt x="1100" y="23"/>
                    <a:pt x="1098" y="25"/>
                    <a:pt x="1098" y="25"/>
                  </a:cubicBezTo>
                  <a:cubicBezTo>
                    <a:pt x="1097" y="26"/>
                    <a:pt x="1096" y="27"/>
                    <a:pt x="1096" y="27"/>
                  </a:cubicBezTo>
                  <a:cubicBezTo>
                    <a:pt x="1095" y="27"/>
                    <a:pt x="1093" y="25"/>
                    <a:pt x="1093" y="25"/>
                  </a:cubicBezTo>
                  <a:cubicBezTo>
                    <a:pt x="1092" y="24"/>
                    <a:pt x="1091" y="23"/>
                    <a:pt x="1090" y="23"/>
                  </a:cubicBezTo>
                  <a:cubicBezTo>
                    <a:pt x="1088" y="22"/>
                    <a:pt x="1086" y="22"/>
                    <a:pt x="1085" y="21"/>
                  </a:cubicBezTo>
                  <a:cubicBezTo>
                    <a:pt x="1084" y="20"/>
                    <a:pt x="1083" y="18"/>
                    <a:pt x="1083" y="17"/>
                  </a:cubicBezTo>
                  <a:cubicBezTo>
                    <a:pt x="1083" y="16"/>
                    <a:pt x="1084" y="14"/>
                    <a:pt x="1085" y="13"/>
                  </a:cubicBezTo>
                  <a:cubicBezTo>
                    <a:pt x="1087" y="13"/>
                    <a:pt x="1089" y="12"/>
                    <a:pt x="1091" y="12"/>
                  </a:cubicBezTo>
                  <a:cubicBezTo>
                    <a:pt x="1092" y="12"/>
                    <a:pt x="1096" y="13"/>
                    <a:pt x="1098" y="13"/>
                  </a:cubicBezTo>
                  <a:cubicBezTo>
                    <a:pt x="1099" y="13"/>
                    <a:pt x="1101" y="13"/>
                    <a:pt x="1102" y="14"/>
                  </a:cubicBezTo>
                  <a:cubicBezTo>
                    <a:pt x="1102" y="14"/>
                    <a:pt x="1103" y="17"/>
                    <a:pt x="1103" y="18"/>
                  </a:cubicBezTo>
                  <a:cubicBezTo>
                    <a:pt x="1104" y="19"/>
                    <a:pt x="1105" y="20"/>
                    <a:pt x="1106" y="21"/>
                  </a:cubicBezTo>
                  <a:cubicBezTo>
                    <a:pt x="1107" y="21"/>
                    <a:pt x="1110" y="21"/>
                    <a:pt x="1111" y="21"/>
                  </a:cubicBezTo>
                  <a:cubicBezTo>
                    <a:pt x="1111" y="22"/>
                    <a:pt x="1111" y="24"/>
                    <a:pt x="1111" y="25"/>
                  </a:cubicBezTo>
                  <a:cubicBezTo>
                    <a:pt x="1111" y="26"/>
                    <a:pt x="1111" y="28"/>
                    <a:pt x="1111" y="29"/>
                  </a:cubicBezTo>
                  <a:cubicBezTo>
                    <a:pt x="1112" y="30"/>
                    <a:pt x="1114" y="30"/>
                    <a:pt x="1114" y="31"/>
                  </a:cubicBezTo>
                  <a:cubicBezTo>
                    <a:pt x="1115" y="32"/>
                    <a:pt x="1115" y="34"/>
                    <a:pt x="1115" y="35"/>
                  </a:cubicBezTo>
                  <a:cubicBezTo>
                    <a:pt x="1115" y="36"/>
                    <a:pt x="1115" y="39"/>
                    <a:pt x="1116" y="40"/>
                  </a:cubicBezTo>
                  <a:cubicBezTo>
                    <a:pt x="1116" y="41"/>
                    <a:pt x="1117" y="42"/>
                    <a:pt x="1117" y="43"/>
                  </a:cubicBezTo>
                  <a:cubicBezTo>
                    <a:pt x="1118" y="43"/>
                    <a:pt x="1119" y="43"/>
                    <a:pt x="1120" y="44"/>
                  </a:cubicBezTo>
                  <a:cubicBezTo>
                    <a:pt x="1120" y="44"/>
                    <a:pt x="1121" y="46"/>
                    <a:pt x="1122" y="47"/>
                  </a:cubicBezTo>
                  <a:cubicBezTo>
                    <a:pt x="1123" y="49"/>
                    <a:pt x="1126" y="51"/>
                    <a:pt x="1128" y="53"/>
                  </a:cubicBezTo>
                  <a:cubicBezTo>
                    <a:pt x="1129" y="54"/>
                    <a:pt x="1131" y="58"/>
                    <a:pt x="1132" y="59"/>
                  </a:cubicBezTo>
                  <a:cubicBezTo>
                    <a:pt x="1134" y="61"/>
                    <a:pt x="1137" y="65"/>
                    <a:pt x="1138" y="67"/>
                  </a:cubicBezTo>
                  <a:cubicBezTo>
                    <a:pt x="1139" y="69"/>
                    <a:pt x="1141" y="73"/>
                    <a:pt x="1141" y="74"/>
                  </a:cubicBezTo>
                  <a:cubicBezTo>
                    <a:pt x="1142" y="76"/>
                    <a:pt x="1143" y="78"/>
                    <a:pt x="1144" y="80"/>
                  </a:cubicBezTo>
                  <a:cubicBezTo>
                    <a:pt x="1144" y="81"/>
                    <a:pt x="1144" y="83"/>
                    <a:pt x="1144" y="84"/>
                  </a:cubicBezTo>
                  <a:cubicBezTo>
                    <a:pt x="1145" y="85"/>
                    <a:pt x="1145" y="88"/>
                    <a:pt x="1146" y="88"/>
                  </a:cubicBezTo>
                  <a:cubicBezTo>
                    <a:pt x="1147" y="89"/>
                    <a:pt x="1150" y="89"/>
                    <a:pt x="1151" y="89"/>
                  </a:cubicBezTo>
                  <a:cubicBezTo>
                    <a:pt x="1152" y="89"/>
                    <a:pt x="1154" y="89"/>
                    <a:pt x="1154" y="89"/>
                  </a:cubicBezTo>
                  <a:cubicBezTo>
                    <a:pt x="1156" y="90"/>
                    <a:pt x="1158" y="93"/>
                    <a:pt x="1160" y="94"/>
                  </a:cubicBezTo>
                  <a:cubicBezTo>
                    <a:pt x="1161" y="95"/>
                    <a:pt x="1164" y="96"/>
                    <a:pt x="1164" y="98"/>
                  </a:cubicBezTo>
                  <a:cubicBezTo>
                    <a:pt x="1165" y="99"/>
                    <a:pt x="1165" y="101"/>
                    <a:pt x="1164" y="102"/>
                  </a:cubicBezTo>
                  <a:cubicBezTo>
                    <a:pt x="1164" y="102"/>
                    <a:pt x="1163" y="103"/>
                    <a:pt x="1163" y="103"/>
                  </a:cubicBezTo>
                  <a:cubicBezTo>
                    <a:pt x="1162" y="103"/>
                    <a:pt x="1160" y="102"/>
                    <a:pt x="1160" y="101"/>
                  </a:cubicBezTo>
                  <a:cubicBezTo>
                    <a:pt x="1159" y="101"/>
                    <a:pt x="1157" y="99"/>
                    <a:pt x="1156" y="98"/>
                  </a:cubicBezTo>
                  <a:cubicBezTo>
                    <a:pt x="1155" y="98"/>
                    <a:pt x="1152" y="96"/>
                    <a:pt x="1151" y="97"/>
                  </a:cubicBezTo>
                  <a:cubicBezTo>
                    <a:pt x="1150" y="97"/>
                    <a:pt x="1149" y="98"/>
                    <a:pt x="1149" y="99"/>
                  </a:cubicBezTo>
                  <a:cubicBezTo>
                    <a:pt x="1149" y="100"/>
                    <a:pt x="1150" y="102"/>
                    <a:pt x="1151" y="103"/>
                  </a:cubicBezTo>
                  <a:cubicBezTo>
                    <a:pt x="1152" y="104"/>
                    <a:pt x="1155" y="105"/>
                    <a:pt x="1156" y="105"/>
                  </a:cubicBezTo>
                  <a:cubicBezTo>
                    <a:pt x="1157" y="106"/>
                    <a:pt x="1160" y="108"/>
                    <a:pt x="1161" y="109"/>
                  </a:cubicBezTo>
                  <a:cubicBezTo>
                    <a:pt x="1161" y="109"/>
                    <a:pt x="1162" y="111"/>
                    <a:pt x="1162" y="111"/>
                  </a:cubicBezTo>
                  <a:cubicBezTo>
                    <a:pt x="1162" y="112"/>
                    <a:pt x="1161" y="114"/>
                    <a:pt x="1161" y="115"/>
                  </a:cubicBezTo>
                  <a:cubicBezTo>
                    <a:pt x="1161" y="116"/>
                    <a:pt x="1162" y="117"/>
                    <a:pt x="1162" y="117"/>
                  </a:cubicBezTo>
                  <a:cubicBezTo>
                    <a:pt x="1163" y="118"/>
                    <a:pt x="1165" y="118"/>
                    <a:pt x="1166" y="118"/>
                  </a:cubicBezTo>
                  <a:cubicBezTo>
                    <a:pt x="1167" y="118"/>
                    <a:pt x="1169" y="118"/>
                    <a:pt x="1170" y="117"/>
                  </a:cubicBezTo>
                  <a:cubicBezTo>
                    <a:pt x="1170" y="116"/>
                    <a:pt x="1170" y="114"/>
                    <a:pt x="1170" y="114"/>
                  </a:cubicBezTo>
                  <a:cubicBezTo>
                    <a:pt x="1169" y="113"/>
                    <a:pt x="1168" y="111"/>
                    <a:pt x="1167" y="110"/>
                  </a:cubicBezTo>
                  <a:cubicBezTo>
                    <a:pt x="1167" y="109"/>
                    <a:pt x="1165" y="108"/>
                    <a:pt x="1166" y="107"/>
                  </a:cubicBezTo>
                  <a:cubicBezTo>
                    <a:pt x="1166" y="106"/>
                    <a:pt x="1167" y="105"/>
                    <a:pt x="1167" y="105"/>
                  </a:cubicBezTo>
                  <a:cubicBezTo>
                    <a:pt x="1168" y="105"/>
                    <a:pt x="1171" y="108"/>
                    <a:pt x="1171" y="108"/>
                  </a:cubicBezTo>
                  <a:cubicBezTo>
                    <a:pt x="1171" y="108"/>
                    <a:pt x="1172" y="111"/>
                    <a:pt x="1172" y="112"/>
                  </a:cubicBezTo>
                  <a:cubicBezTo>
                    <a:pt x="1173" y="113"/>
                    <a:pt x="1175" y="115"/>
                    <a:pt x="1176" y="116"/>
                  </a:cubicBezTo>
                  <a:cubicBezTo>
                    <a:pt x="1177" y="117"/>
                    <a:pt x="1181" y="119"/>
                    <a:pt x="1182" y="120"/>
                  </a:cubicBezTo>
                  <a:cubicBezTo>
                    <a:pt x="1183" y="122"/>
                    <a:pt x="1185" y="126"/>
                    <a:pt x="1186" y="128"/>
                  </a:cubicBezTo>
                  <a:cubicBezTo>
                    <a:pt x="1187" y="130"/>
                    <a:pt x="1189" y="134"/>
                    <a:pt x="1190" y="136"/>
                  </a:cubicBezTo>
                  <a:cubicBezTo>
                    <a:pt x="1191" y="137"/>
                    <a:pt x="1193" y="139"/>
                    <a:pt x="1194" y="141"/>
                  </a:cubicBezTo>
                  <a:cubicBezTo>
                    <a:pt x="1194" y="142"/>
                    <a:pt x="1195" y="144"/>
                    <a:pt x="1196" y="144"/>
                  </a:cubicBezTo>
                  <a:cubicBezTo>
                    <a:pt x="1196" y="146"/>
                    <a:pt x="1198" y="151"/>
                    <a:pt x="1198" y="153"/>
                  </a:cubicBezTo>
                  <a:cubicBezTo>
                    <a:pt x="1199" y="156"/>
                    <a:pt x="1200" y="164"/>
                    <a:pt x="1200" y="167"/>
                  </a:cubicBezTo>
                  <a:cubicBezTo>
                    <a:pt x="1201" y="172"/>
                    <a:pt x="1202" y="180"/>
                    <a:pt x="1202" y="185"/>
                  </a:cubicBezTo>
                  <a:cubicBezTo>
                    <a:pt x="1202" y="188"/>
                    <a:pt x="1202" y="194"/>
                    <a:pt x="1202" y="198"/>
                  </a:cubicBezTo>
                  <a:cubicBezTo>
                    <a:pt x="1202" y="199"/>
                    <a:pt x="1204" y="201"/>
                    <a:pt x="1204" y="203"/>
                  </a:cubicBezTo>
                  <a:cubicBezTo>
                    <a:pt x="1203" y="204"/>
                    <a:pt x="1202" y="205"/>
                    <a:pt x="1202" y="206"/>
                  </a:cubicBezTo>
                  <a:cubicBezTo>
                    <a:pt x="1201" y="207"/>
                    <a:pt x="1199" y="207"/>
                    <a:pt x="1198" y="208"/>
                  </a:cubicBezTo>
                  <a:cubicBezTo>
                    <a:pt x="1197" y="209"/>
                    <a:pt x="1196" y="211"/>
                    <a:pt x="1195" y="212"/>
                  </a:cubicBezTo>
                  <a:cubicBezTo>
                    <a:pt x="1194" y="213"/>
                    <a:pt x="1191" y="216"/>
                    <a:pt x="1189" y="217"/>
                  </a:cubicBezTo>
                  <a:cubicBezTo>
                    <a:pt x="1189" y="217"/>
                    <a:pt x="1187" y="217"/>
                    <a:pt x="1186" y="217"/>
                  </a:cubicBezTo>
                  <a:cubicBezTo>
                    <a:pt x="1185" y="218"/>
                    <a:pt x="1183" y="219"/>
                    <a:pt x="1182" y="220"/>
                  </a:cubicBezTo>
                  <a:cubicBezTo>
                    <a:pt x="1182" y="221"/>
                    <a:pt x="1180" y="222"/>
                    <a:pt x="1179" y="223"/>
                  </a:cubicBezTo>
                  <a:cubicBezTo>
                    <a:pt x="1178" y="223"/>
                    <a:pt x="1176" y="224"/>
                    <a:pt x="1175" y="225"/>
                  </a:cubicBezTo>
                  <a:cubicBezTo>
                    <a:pt x="1174" y="226"/>
                    <a:pt x="1171" y="230"/>
                    <a:pt x="1169" y="231"/>
                  </a:cubicBezTo>
                  <a:cubicBezTo>
                    <a:pt x="1168" y="233"/>
                    <a:pt x="1164" y="236"/>
                    <a:pt x="1163" y="237"/>
                  </a:cubicBezTo>
                  <a:cubicBezTo>
                    <a:pt x="1161" y="239"/>
                    <a:pt x="1157" y="242"/>
                    <a:pt x="1156" y="243"/>
                  </a:cubicBezTo>
                  <a:cubicBezTo>
                    <a:pt x="1155" y="244"/>
                    <a:pt x="1153" y="246"/>
                    <a:pt x="1151" y="247"/>
                  </a:cubicBezTo>
                  <a:cubicBezTo>
                    <a:pt x="1151" y="247"/>
                    <a:pt x="1149" y="247"/>
                    <a:pt x="1148" y="247"/>
                  </a:cubicBezTo>
                  <a:cubicBezTo>
                    <a:pt x="1148" y="248"/>
                    <a:pt x="1148" y="249"/>
                    <a:pt x="1148" y="250"/>
                  </a:cubicBezTo>
                  <a:cubicBezTo>
                    <a:pt x="1148" y="251"/>
                    <a:pt x="1148" y="252"/>
                    <a:pt x="1148" y="253"/>
                  </a:cubicBezTo>
                  <a:cubicBezTo>
                    <a:pt x="1148" y="254"/>
                    <a:pt x="1148" y="257"/>
                    <a:pt x="1149" y="258"/>
                  </a:cubicBezTo>
                  <a:cubicBezTo>
                    <a:pt x="1150" y="258"/>
                    <a:pt x="1153" y="255"/>
                    <a:pt x="1154" y="254"/>
                  </a:cubicBezTo>
                  <a:cubicBezTo>
                    <a:pt x="1155" y="253"/>
                    <a:pt x="1156" y="250"/>
                    <a:pt x="1157" y="248"/>
                  </a:cubicBezTo>
                  <a:cubicBezTo>
                    <a:pt x="1159" y="246"/>
                    <a:pt x="1163" y="244"/>
                    <a:pt x="1165" y="242"/>
                  </a:cubicBezTo>
                  <a:cubicBezTo>
                    <a:pt x="1168" y="240"/>
                    <a:pt x="1173" y="234"/>
                    <a:pt x="1176" y="232"/>
                  </a:cubicBezTo>
                  <a:cubicBezTo>
                    <a:pt x="1177" y="231"/>
                    <a:pt x="1181" y="228"/>
                    <a:pt x="1183" y="227"/>
                  </a:cubicBezTo>
                  <a:cubicBezTo>
                    <a:pt x="1184" y="226"/>
                    <a:pt x="1188" y="224"/>
                    <a:pt x="1190" y="223"/>
                  </a:cubicBezTo>
                  <a:cubicBezTo>
                    <a:pt x="1191" y="222"/>
                    <a:pt x="1193" y="220"/>
                    <a:pt x="1195" y="219"/>
                  </a:cubicBezTo>
                  <a:cubicBezTo>
                    <a:pt x="1196" y="218"/>
                    <a:pt x="1199" y="216"/>
                    <a:pt x="1200" y="215"/>
                  </a:cubicBezTo>
                  <a:cubicBezTo>
                    <a:pt x="1201" y="215"/>
                    <a:pt x="1203" y="215"/>
                    <a:pt x="1204" y="214"/>
                  </a:cubicBezTo>
                  <a:cubicBezTo>
                    <a:pt x="1205" y="214"/>
                    <a:pt x="1206" y="213"/>
                    <a:pt x="1207" y="212"/>
                  </a:cubicBezTo>
                  <a:cubicBezTo>
                    <a:pt x="1208" y="211"/>
                    <a:pt x="1209" y="208"/>
                    <a:pt x="1210" y="207"/>
                  </a:cubicBezTo>
                  <a:cubicBezTo>
                    <a:pt x="1210" y="205"/>
                    <a:pt x="1209" y="200"/>
                    <a:pt x="1209" y="19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8" name="Freeform 67">
              <a:extLst>
                <a:ext uri="{FF2B5EF4-FFF2-40B4-BE49-F238E27FC236}">
                  <a16:creationId xmlns:a16="http://schemas.microsoft.com/office/drawing/2014/main" id="{9BE10E77-0007-40D3-AB72-CC10AD20D8EB}"/>
                </a:ext>
              </a:extLst>
            </p:cNvPr>
            <p:cNvSpPr>
              <a:spLocks/>
            </p:cNvSpPr>
            <p:nvPr/>
          </p:nvSpPr>
          <p:spPr bwMode="auto">
            <a:xfrm>
              <a:off x="5897557" y="3284542"/>
              <a:ext cx="61912" cy="152400"/>
            </a:xfrm>
            <a:custGeom>
              <a:avLst/>
              <a:gdLst>
                <a:gd name="T0" fmla="*/ 74 w 74"/>
                <a:gd name="T1" fmla="*/ 0 h 181"/>
                <a:gd name="T2" fmla="*/ 67 w 74"/>
                <a:gd name="T3" fmla="*/ 18 h 181"/>
                <a:gd name="T4" fmla="*/ 67 w 74"/>
                <a:gd name="T5" fmla="*/ 31 h 181"/>
                <a:gd name="T6" fmla="*/ 59 w 74"/>
                <a:gd name="T7" fmla="*/ 32 h 181"/>
                <a:gd name="T8" fmla="*/ 50 w 74"/>
                <a:gd name="T9" fmla="*/ 43 h 181"/>
                <a:gd name="T10" fmla="*/ 46 w 74"/>
                <a:gd name="T11" fmla="*/ 61 h 181"/>
                <a:gd name="T12" fmla="*/ 44 w 74"/>
                <a:gd name="T13" fmla="*/ 82 h 181"/>
                <a:gd name="T14" fmla="*/ 47 w 74"/>
                <a:gd name="T15" fmla="*/ 89 h 181"/>
                <a:gd name="T16" fmla="*/ 45 w 74"/>
                <a:gd name="T17" fmla="*/ 98 h 181"/>
                <a:gd name="T18" fmla="*/ 43 w 74"/>
                <a:gd name="T19" fmla="*/ 109 h 181"/>
                <a:gd name="T20" fmla="*/ 44 w 74"/>
                <a:gd name="T21" fmla="*/ 119 h 181"/>
                <a:gd name="T22" fmla="*/ 40 w 74"/>
                <a:gd name="T23" fmla="*/ 133 h 181"/>
                <a:gd name="T24" fmla="*/ 35 w 74"/>
                <a:gd name="T25" fmla="*/ 142 h 181"/>
                <a:gd name="T26" fmla="*/ 35 w 74"/>
                <a:gd name="T27" fmla="*/ 148 h 181"/>
                <a:gd name="T28" fmla="*/ 37 w 74"/>
                <a:gd name="T29" fmla="*/ 155 h 181"/>
                <a:gd name="T30" fmla="*/ 36 w 74"/>
                <a:gd name="T31" fmla="*/ 164 h 181"/>
                <a:gd name="T32" fmla="*/ 31 w 74"/>
                <a:gd name="T33" fmla="*/ 172 h 181"/>
                <a:gd name="T34" fmla="*/ 25 w 74"/>
                <a:gd name="T35" fmla="*/ 179 h 181"/>
                <a:gd name="T36" fmla="*/ 21 w 74"/>
                <a:gd name="T37" fmla="*/ 178 h 181"/>
                <a:gd name="T38" fmla="*/ 16 w 74"/>
                <a:gd name="T39" fmla="*/ 179 h 181"/>
                <a:gd name="T40" fmla="*/ 12 w 74"/>
                <a:gd name="T41" fmla="*/ 170 h 181"/>
                <a:gd name="T42" fmla="*/ 6 w 74"/>
                <a:gd name="T43" fmla="*/ 164 h 181"/>
                <a:gd name="T44" fmla="*/ 1 w 74"/>
                <a:gd name="T45" fmla="*/ 148 h 181"/>
                <a:gd name="T46" fmla="*/ 5 w 74"/>
                <a:gd name="T47" fmla="*/ 134 h 181"/>
                <a:gd name="T48" fmla="*/ 1 w 74"/>
                <a:gd name="T49" fmla="*/ 123 h 181"/>
                <a:gd name="T50" fmla="*/ 1 w 74"/>
                <a:gd name="T51" fmla="*/ 98 h 181"/>
                <a:gd name="T52" fmla="*/ 3 w 74"/>
                <a:gd name="T53" fmla="*/ 89 h 181"/>
                <a:gd name="T54" fmla="*/ 6 w 74"/>
                <a:gd name="T55" fmla="*/ 76 h 181"/>
                <a:gd name="T56" fmla="*/ 10 w 74"/>
                <a:gd name="T57" fmla="*/ 69 h 181"/>
                <a:gd name="T58" fmla="*/ 12 w 74"/>
                <a:gd name="T59" fmla="*/ 62 h 181"/>
                <a:gd name="T60" fmla="*/ 11 w 74"/>
                <a:gd name="T61" fmla="*/ 56 h 181"/>
                <a:gd name="T62" fmla="*/ 20 w 74"/>
                <a:gd name="T63" fmla="*/ 48 h 181"/>
                <a:gd name="T64" fmla="*/ 22 w 74"/>
                <a:gd name="T65" fmla="*/ 41 h 181"/>
                <a:gd name="T66" fmla="*/ 16 w 74"/>
                <a:gd name="T67" fmla="*/ 38 h 181"/>
                <a:gd name="T68" fmla="*/ 11 w 74"/>
                <a:gd name="T69" fmla="*/ 40 h 181"/>
                <a:gd name="T70" fmla="*/ 13 w 74"/>
                <a:gd name="T71" fmla="*/ 34 h 181"/>
                <a:gd name="T72" fmla="*/ 16 w 74"/>
                <a:gd name="T73" fmla="*/ 29 h 181"/>
                <a:gd name="T74" fmla="*/ 24 w 74"/>
                <a:gd name="T75" fmla="*/ 2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 h="181">
                  <a:moveTo>
                    <a:pt x="24" y="21"/>
                  </a:moveTo>
                  <a:cubicBezTo>
                    <a:pt x="74" y="0"/>
                    <a:pt x="74" y="0"/>
                    <a:pt x="74" y="0"/>
                  </a:cubicBezTo>
                  <a:cubicBezTo>
                    <a:pt x="73" y="3"/>
                    <a:pt x="71" y="7"/>
                    <a:pt x="71" y="9"/>
                  </a:cubicBezTo>
                  <a:cubicBezTo>
                    <a:pt x="70" y="11"/>
                    <a:pt x="67" y="15"/>
                    <a:pt x="67" y="18"/>
                  </a:cubicBezTo>
                  <a:cubicBezTo>
                    <a:pt x="67" y="20"/>
                    <a:pt x="69" y="23"/>
                    <a:pt x="69" y="24"/>
                  </a:cubicBezTo>
                  <a:cubicBezTo>
                    <a:pt x="69" y="26"/>
                    <a:pt x="68" y="30"/>
                    <a:pt x="67" y="31"/>
                  </a:cubicBezTo>
                  <a:cubicBezTo>
                    <a:pt x="66" y="32"/>
                    <a:pt x="64" y="35"/>
                    <a:pt x="63" y="35"/>
                  </a:cubicBezTo>
                  <a:cubicBezTo>
                    <a:pt x="62" y="35"/>
                    <a:pt x="60" y="32"/>
                    <a:pt x="59" y="32"/>
                  </a:cubicBezTo>
                  <a:cubicBezTo>
                    <a:pt x="58" y="32"/>
                    <a:pt x="55" y="33"/>
                    <a:pt x="54" y="34"/>
                  </a:cubicBezTo>
                  <a:cubicBezTo>
                    <a:pt x="53" y="35"/>
                    <a:pt x="51" y="40"/>
                    <a:pt x="50" y="43"/>
                  </a:cubicBezTo>
                  <a:cubicBezTo>
                    <a:pt x="49" y="44"/>
                    <a:pt x="48" y="47"/>
                    <a:pt x="47" y="49"/>
                  </a:cubicBezTo>
                  <a:cubicBezTo>
                    <a:pt x="46" y="52"/>
                    <a:pt x="46" y="58"/>
                    <a:pt x="46" y="61"/>
                  </a:cubicBezTo>
                  <a:cubicBezTo>
                    <a:pt x="46" y="63"/>
                    <a:pt x="46" y="69"/>
                    <a:pt x="46" y="72"/>
                  </a:cubicBezTo>
                  <a:cubicBezTo>
                    <a:pt x="46" y="74"/>
                    <a:pt x="44" y="79"/>
                    <a:pt x="44" y="82"/>
                  </a:cubicBezTo>
                  <a:cubicBezTo>
                    <a:pt x="44" y="83"/>
                    <a:pt x="44" y="86"/>
                    <a:pt x="45" y="87"/>
                  </a:cubicBezTo>
                  <a:cubicBezTo>
                    <a:pt x="45" y="88"/>
                    <a:pt x="47" y="88"/>
                    <a:pt x="47" y="89"/>
                  </a:cubicBezTo>
                  <a:cubicBezTo>
                    <a:pt x="48" y="90"/>
                    <a:pt x="48" y="93"/>
                    <a:pt x="48" y="94"/>
                  </a:cubicBezTo>
                  <a:cubicBezTo>
                    <a:pt x="48" y="95"/>
                    <a:pt x="45" y="96"/>
                    <a:pt x="45" y="98"/>
                  </a:cubicBezTo>
                  <a:cubicBezTo>
                    <a:pt x="45" y="99"/>
                    <a:pt x="46" y="101"/>
                    <a:pt x="45" y="102"/>
                  </a:cubicBezTo>
                  <a:cubicBezTo>
                    <a:pt x="45" y="104"/>
                    <a:pt x="43" y="107"/>
                    <a:pt x="43" y="109"/>
                  </a:cubicBezTo>
                  <a:cubicBezTo>
                    <a:pt x="43" y="109"/>
                    <a:pt x="44" y="111"/>
                    <a:pt x="44" y="112"/>
                  </a:cubicBezTo>
                  <a:cubicBezTo>
                    <a:pt x="45" y="114"/>
                    <a:pt x="44" y="117"/>
                    <a:pt x="44" y="119"/>
                  </a:cubicBezTo>
                  <a:cubicBezTo>
                    <a:pt x="43" y="120"/>
                    <a:pt x="41" y="123"/>
                    <a:pt x="41" y="124"/>
                  </a:cubicBezTo>
                  <a:cubicBezTo>
                    <a:pt x="40" y="126"/>
                    <a:pt x="40" y="131"/>
                    <a:pt x="40" y="133"/>
                  </a:cubicBezTo>
                  <a:cubicBezTo>
                    <a:pt x="40" y="135"/>
                    <a:pt x="39" y="138"/>
                    <a:pt x="38" y="140"/>
                  </a:cubicBezTo>
                  <a:cubicBezTo>
                    <a:pt x="37" y="140"/>
                    <a:pt x="36" y="142"/>
                    <a:pt x="35" y="142"/>
                  </a:cubicBezTo>
                  <a:cubicBezTo>
                    <a:pt x="34" y="143"/>
                    <a:pt x="33" y="143"/>
                    <a:pt x="33" y="144"/>
                  </a:cubicBezTo>
                  <a:cubicBezTo>
                    <a:pt x="33" y="145"/>
                    <a:pt x="35" y="148"/>
                    <a:pt x="35" y="148"/>
                  </a:cubicBezTo>
                  <a:cubicBezTo>
                    <a:pt x="35" y="148"/>
                    <a:pt x="35" y="151"/>
                    <a:pt x="35" y="152"/>
                  </a:cubicBezTo>
                  <a:cubicBezTo>
                    <a:pt x="35" y="152"/>
                    <a:pt x="37" y="154"/>
                    <a:pt x="37" y="155"/>
                  </a:cubicBezTo>
                  <a:cubicBezTo>
                    <a:pt x="37" y="156"/>
                    <a:pt x="38" y="158"/>
                    <a:pt x="37" y="159"/>
                  </a:cubicBezTo>
                  <a:cubicBezTo>
                    <a:pt x="37" y="160"/>
                    <a:pt x="36" y="163"/>
                    <a:pt x="36" y="164"/>
                  </a:cubicBezTo>
                  <a:cubicBezTo>
                    <a:pt x="35" y="165"/>
                    <a:pt x="34" y="166"/>
                    <a:pt x="33" y="167"/>
                  </a:cubicBezTo>
                  <a:cubicBezTo>
                    <a:pt x="32" y="168"/>
                    <a:pt x="32" y="171"/>
                    <a:pt x="31" y="172"/>
                  </a:cubicBezTo>
                  <a:cubicBezTo>
                    <a:pt x="31" y="174"/>
                    <a:pt x="29" y="177"/>
                    <a:pt x="28" y="178"/>
                  </a:cubicBezTo>
                  <a:cubicBezTo>
                    <a:pt x="27" y="178"/>
                    <a:pt x="26" y="180"/>
                    <a:pt x="25" y="179"/>
                  </a:cubicBezTo>
                  <a:cubicBezTo>
                    <a:pt x="24" y="179"/>
                    <a:pt x="25" y="177"/>
                    <a:pt x="24" y="176"/>
                  </a:cubicBezTo>
                  <a:cubicBezTo>
                    <a:pt x="24" y="176"/>
                    <a:pt x="22" y="177"/>
                    <a:pt x="21" y="178"/>
                  </a:cubicBezTo>
                  <a:cubicBezTo>
                    <a:pt x="20" y="178"/>
                    <a:pt x="19" y="180"/>
                    <a:pt x="18" y="181"/>
                  </a:cubicBezTo>
                  <a:cubicBezTo>
                    <a:pt x="18" y="181"/>
                    <a:pt x="16" y="179"/>
                    <a:pt x="16" y="179"/>
                  </a:cubicBezTo>
                  <a:cubicBezTo>
                    <a:pt x="15" y="178"/>
                    <a:pt x="16" y="176"/>
                    <a:pt x="15" y="175"/>
                  </a:cubicBezTo>
                  <a:cubicBezTo>
                    <a:pt x="15" y="173"/>
                    <a:pt x="13" y="171"/>
                    <a:pt x="12" y="170"/>
                  </a:cubicBezTo>
                  <a:cubicBezTo>
                    <a:pt x="11" y="169"/>
                    <a:pt x="10" y="168"/>
                    <a:pt x="9" y="168"/>
                  </a:cubicBezTo>
                  <a:cubicBezTo>
                    <a:pt x="8" y="167"/>
                    <a:pt x="7" y="165"/>
                    <a:pt x="6" y="164"/>
                  </a:cubicBezTo>
                  <a:cubicBezTo>
                    <a:pt x="5" y="161"/>
                    <a:pt x="3" y="156"/>
                    <a:pt x="3" y="154"/>
                  </a:cubicBezTo>
                  <a:cubicBezTo>
                    <a:pt x="2" y="152"/>
                    <a:pt x="1" y="149"/>
                    <a:pt x="1" y="148"/>
                  </a:cubicBezTo>
                  <a:cubicBezTo>
                    <a:pt x="1" y="146"/>
                    <a:pt x="2" y="143"/>
                    <a:pt x="3" y="141"/>
                  </a:cubicBezTo>
                  <a:cubicBezTo>
                    <a:pt x="4" y="139"/>
                    <a:pt x="5" y="136"/>
                    <a:pt x="5" y="134"/>
                  </a:cubicBezTo>
                  <a:cubicBezTo>
                    <a:pt x="5" y="132"/>
                    <a:pt x="3" y="130"/>
                    <a:pt x="3" y="129"/>
                  </a:cubicBezTo>
                  <a:cubicBezTo>
                    <a:pt x="2" y="128"/>
                    <a:pt x="1" y="125"/>
                    <a:pt x="1" y="123"/>
                  </a:cubicBezTo>
                  <a:cubicBezTo>
                    <a:pt x="0" y="120"/>
                    <a:pt x="1" y="114"/>
                    <a:pt x="1" y="110"/>
                  </a:cubicBezTo>
                  <a:cubicBezTo>
                    <a:pt x="1" y="107"/>
                    <a:pt x="1" y="101"/>
                    <a:pt x="1" y="98"/>
                  </a:cubicBezTo>
                  <a:cubicBezTo>
                    <a:pt x="1" y="97"/>
                    <a:pt x="1" y="94"/>
                    <a:pt x="1" y="93"/>
                  </a:cubicBezTo>
                  <a:cubicBezTo>
                    <a:pt x="1" y="92"/>
                    <a:pt x="3" y="90"/>
                    <a:pt x="3" y="89"/>
                  </a:cubicBezTo>
                  <a:cubicBezTo>
                    <a:pt x="4" y="88"/>
                    <a:pt x="5" y="85"/>
                    <a:pt x="5" y="84"/>
                  </a:cubicBezTo>
                  <a:cubicBezTo>
                    <a:pt x="6" y="82"/>
                    <a:pt x="6" y="78"/>
                    <a:pt x="6" y="76"/>
                  </a:cubicBezTo>
                  <a:cubicBezTo>
                    <a:pt x="7" y="75"/>
                    <a:pt x="8" y="74"/>
                    <a:pt x="9" y="73"/>
                  </a:cubicBezTo>
                  <a:cubicBezTo>
                    <a:pt x="9" y="72"/>
                    <a:pt x="9" y="70"/>
                    <a:pt x="10" y="69"/>
                  </a:cubicBezTo>
                  <a:cubicBezTo>
                    <a:pt x="10" y="68"/>
                    <a:pt x="11" y="67"/>
                    <a:pt x="11" y="66"/>
                  </a:cubicBezTo>
                  <a:cubicBezTo>
                    <a:pt x="12" y="65"/>
                    <a:pt x="12" y="63"/>
                    <a:pt x="12" y="62"/>
                  </a:cubicBezTo>
                  <a:cubicBezTo>
                    <a:pt x="11" y="61"/>
                    <a:pt x="8" y="60"/>
                    <a:pt x="8" y="58"/>
                  </a:cubicBezTo>
                  <a:cubicBezTo>
                    <a:pt x="8" y="57"/>
                    <a:pt x="10" y="56"/>
                    <a:pt x="11" y="56"/>
                  </a:cubicBezTo>
                  <a:cubicBezTo>
                    <a:pt x="12" y="55"/>
                    <a:pt x="15" y="55"/>
                    <a:pt x="16" y="55"/>
                  </a:cubicBezTo>
                  <a:cubicBezTo>
                    <a:pt x="17" y="53"/>
                    <a:pt x="19" y="50"/>
                    <a:pt x="20" y="48"/>
                  </a:cubicBezTo>
                  <a:cubicBezTo>
                    <a:pt x="20" y="47"/>
                    <a:pt x="21" y="46"/>
                    <a:pt x="22" y="45"/>
                  </a:cubicBezTo>
                  <a:cubicBezTo>
                    <a:pt x="22" y="44"/>
                    <a:pt x="23" y="42"/>
                    <a:pt x="22" y="41"/>
                  </a:cubicBezTo>
                  <a:cubicBezTo>
                    <a:pt x="22" y="40"/>
                    <a:pt x="20" y="38"/>
                    <a:pt x="19" y="38"/>
                  </a:cubicBezTo>
                  <a:cubicBezTo>
                    <a:pt x="18" y="38"/>
                    <a:pt x="17" y="38"/>
                    <a:pt x="16" y="38"/>
                  </a:cubicBezTo>
                  <a:cubicBezTo>
                    <a:pt x="15" y="39"/>
                    <a:pt x="14" y="41"/>
                    <a:pt x="13" y="41"/>
                  </a:cubicBezTo>
                  <a:cubicBezTo>
                    <a:pt x="12" y="41"/>
                    <a:pt x="11" y="41"/>
                    <a:pt x="11" y="40"/>
                  </a:cubicBezTo>
                  <a:cubicBezTo>
                    <a:pt x="11" y="40"/>
                    <a:pt x="10" y="38"/>
                    <a:pt x="11" y="37"/>
                  </a:cubicBezTo>
                  <a:cubicBezTo>
                    <a:pt x="11" y="36"/>
                    <a:pt x="12" y="35"/>
                    <a:pt x="13" y="34"/>
                  </a:cubicBezTo>
                  <a:cubicBezTo>
                    <a:pt x="13" y="34"/>
                    <a:pt x="15" y="33"/>
                    <a:pt x="15" y="32"/>
                  </a:cubicBezTo>
                  <a:cubicBezTo>
                    <a:pt x="16" y="32"/>
                    <a:pt x="16" y="30"/>
                    <a:pt x="16" y="29"/>
                  </a:cubicBezTo>
                  <a:cubicBezTo>
                    <a:pt x="17" y="29"/>
                    <a:pt x="17" y="29"/>
                    <a:pt x="17" y="28"/>
                  </a:cubicBezTo>
                  <a:cubicBezTo>
                    <a:pt x="24" y="28"/>
                    <a:pt x="24" y="28"/>
                    <a:pt x="24" y="28"/>
                  </a:cubicBezTo>
                  <a:lnTo>
                    <a:pt x="24" y="21"/>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9" name="Freeform 68">
              <a:extLst>
                <a:ext uri="{FF2B5EF4-FFF2-40B4-BE49-F238E27FC236}">
                  <a16:creationId xmlns:a16="http://schemas.microsoft.com/office/drawing/2014/main" id="{58D31BA3-AE4D-47DA-A9D0-0E2DE29E63D1}"/>
                </a:ext>
              </a:extLst>
            </p:cNvPr>
            <p:cNvSpPr>
              <a:spLocks/>
            </p:cNvSpPr>
            <p:nvPr/>
          </p:nvSpPr>
          <p:spPr bwMode="auto">
            <a:xfrm>
              <a:off x="5064121" y="3163891"/>
              <a:ext cx="881061" cy="530225"/>
            </a:xfrm>
            <a:custGeom>
              <a:avLst/>
              <a:gdLst>
                <a:gd name="T0" fmla="*/ 1000 w 1044"/>
                <a:gd name="T1" fmla="*/ 361 h 629"/>
                <a:gd name="T2" fmla="*/ 964 w 1044"/>
                <a:gd name="T3" fmla="*/ 370 h 629"/>
                <a:gd name="T4" fmla="*/ 935 w 1044"/>
                <a:gd name="T5" fmla="*/ 364 h 629"/>
                <a:gd name="T6" fmla="*/ 911 w 1044"/>
                <a:gd name="T7" fmla="*/ 339 h 629"/>
                <a:gd name="T8" fmla="*/ 898 w 1044"/>
                <a:gd name="T9" fmla="*/ 337 h 629"/>
                <a:gd name="T10" fmla="*/ 924 w 1044"/>
                <a:gd name="T11" fmla="*/ 347 h 629"/>
                <a:gd name="T12" fmla="*/ 956 w 1044"/>
                <a:gd name="T13" fmla="*/ 362 h 629"/>
                <a:gd name="T14" fmla="*/ 954 w 1044"/>
                <a:gd name="T15" fmla="*/ 329 h 629"/>
                <a:gd name="T16" fmla="*/ 932 w 1044"/>
                <a:gd name="T17" fmla="*/ 322 h 629"/>
                <a:gd name="T18" fmla="*/ 938 w 1044"/>
                <a:gd name="T19" fmla="*/ 300 h 629"/>
                <a:gd name="T20" fmla="*/ 955 w 1044"/>
                <a:gd name="T21" fmla="*/ 300 h 629"/>
                <a:gd name="T22" fmla="*/ 939 w 1044"/>
                <a:gd name="T23" fmla="*/ 271 h 629"/>
                <a:gd name="T24" fmla="*/ 924 w 1044"/>
                <a:gd name="T25" fmla="*/ 257 h 629"/>
                <a:gd name="T26" fmla="*/ 883 w 1044"/>
                <a:gd name="T27" fmla="*/ 237 h 629"/>
                <a:gd name="T28" fmla="*/ 873 w 1044"/>
                <a:gd name="T29" fmla="*/ 224 h 629"/>
                <a:gd name="T30" fmla="*/ 906 w 1044"/>
                <a:gd name="T31" fmla="*/ 244 h 629"/>
                <a:gd name="T32" fmla="*/ 935 w 1044"/>
                <a:gd name="T33" fmla="*/ 252 h 629"/>
                <a:gd name="T34" fmla="*/ 936 w 1044"/>
                <a:gd name="T35" fmla="*/ 235 h 629"/>
                <a:gd name="T36" fmla="*/ 924 w 1044"/>
                <a:gd name="T37" fmla="*/ 194 h 629"/>
                <a:gd name="T38" fmla="*/ 878 w 1044"/>
                <a:gd name="T39" fmla="*/ 174 h 629"/>
                <a:gd name="T40" fmla="*/ 847 w 1044"/>
                <a:gd name="T41" fmla="*/ 174 h 629"/>
                <a:gd name="T42" fmla="*/ 814 w 1044"/>
                <a:gd name="T43" fmla="*/ 154 h 629"/>
                <a:gd name="T44" fmla="*/ 791 w 1044"/>
                <a:gd name="T45" fmla="*/ 156 h 629"/>
                <a:gd name="T46" fmla="*/ 769 w 1044"/>
                <a:gd name="T47" fmla="*/ 131 h 629"/>
                <a:gd name="T48" fmla="*/ 779 w 1044"/>
                <a:gd name="T49" fmla="*/ 108 h 629"/>
                <a:gd name="T50" fmla="*/ 794 w 1044"/>
                <a:gd name="T51" fmla="*/ 81 h 629"/>
                <a:gd name="T52" fmla="*/ 772 w 1044"/>
                <a:gd name="T53" fmla="*/ 48 h 629"/>
                <a:gd name="T54" fmla="*/ 730 w 1044"/>
                <a:gd name="T55" fmla="*/ 40 h 629"/>
                <a:gd name="T56" fmla="*/ 715 w 1044"/>
                <a:gd name="T57" fmla="*/ 10 h 629"/>
                <a:gd name="T58" fmla="*/ 680 w 1044"/>
                <a:gd name="T59" fmla="*/ 6 h 629"/>
                <a:gd name="T60" fmla="*/ 593 w 1044"/>
                <a:gd name="T61" fmla="*/ 8 h 629"/>
                <a:gd name="T62" fmla="*/ 596 w 1044"/>
                <a:gd name="T63" fmla="*/ 41 h 629"/>
                <a:gd name="T64" fmla="*/ 583 w 1044"/>
                <a:gd name="T65" fmla="*/ 75 h 629"/>
                <a:gd name="T66" fmla="*/ 567 w 1044"/>
                <a:gd name="T67" fmla="*/ 103 h 629"/>
                <a:gd name="T68" fmla="*/ 527 w 1044"/>
                <a:gd name="T69" fmla="*/ 142 h 629"/>
                <a:gd name="T70" fmla="*/ 518 w 1044"/>
                <a:gd name="T71" fmla="*/ 183 h 629"/>
                <a:gd name="T72" fmla="*/ 456 w 1044"/>
                <a:gd name="T73" fmla="*/ 191 h 629"/>
                <a:gd name="T74" fmla="*/ 454 w 1044"/>
                <a:gd name="T75" fmla="*/ 229 h 629"/>
                <a:gd name="T76" fmla="*/ 436 w 1044"/>
                <a:gd name="T77" fmla="*/ 262 h 629"/>
                <a:gd name="T78" fmla="*/ 427 w 1044"/>
                <a:gd name="T79" fmla="*/ 307 h 629"/>
                <a:gd name="T80" fmla="*/ 409 w 1044"/>
                <a:gd name="T81" fmla="*/ 345 h 629"/>
                <a:gd name="T82" fmla="*/ 414 w 1044"/>
                <a:gd name="T83" fmla="*/ 374 h 629"/>
                <a:gd name="T84" fmla="*/ 385 w 1044"/>
                <a:gd name="T85" fmla="*/ 404 h 629"/>
                <a:gd name="T86" fmla="*/ 272 w 1044"/>
                <a:gd name="T87" fmla="*/ 451 h 629"/>
                <a:gd name="T88" fmla="*/ 243 w 1044"/>
                <a:gd name="T89" fmla="*/ 480 h 629"/>
                <a:gd name="T90" fmla="*/ 194 w 1044"/>
                <a:gd name="T91" fmla="*/ 459 h 629"/>
                <a:gd name="T92" fmla="*/ 186 w 1044"/>
                <a:gd name="T93" fmla="*/ 439 h 629"/>
                <a:gd name="T94" fmla="*/ 114 w 1044"/>
                <a:gd name="T95" fmla="*/ 515 h 629"/>
                <a:gd name="T96" fmla="*/ 98 w 1044"/>
                <a:gd name="T97" fmla="*/ 543 h 629"/>
                <a:gd name="T98" fmla="*/ 78 w 1044"/>
                <a:gd name="T99" fmla="*/ 576 h 629"/>
                <a:gd name="T100" fmla="*/ 56 w 1044"/>
                <a:gd name="T101" fmla="*/ 593 h 629"/>
                <a:gd name="T102" fmla="*/ 35 w 1044"/>
                <a:gd name="T103" fmla="*/ 611 h 629"/>
                <a:gd name="T104" fmla="*/ 0 w 1044"/>
                <a:gd name="T105" fmla="*/ 629 h 629"/>
                <a:gd name="T106" fmla="*/ 227 w 1044"/>
                <a:gd name="T107" fmla="*/ 582 h 629"/>
                <a:gd name="T108" fmla="*/ 256 w 1044"/>
                <a:gd name="T109" fmla="*/ 580 h 629"/>
                <a:gd name="T110" fmla="*/ 379 w 1044"/>
                <a:gd name="T111" fmla="*/ 564 h 629"/>
                <a:gd name="T112" fmla="*/ 599 w 1044"/>
                <a:gd name="T113" fmla="*/ 519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44" h="629">
                  <a:moveTo>
                    <a:pt x="1042" y="407"/>
                  </a:moveTo>
                  <a:cubicBezTo>
                    <a:pt x="1041" y="405"/>
                    <a:pt x="1037" y="401"/>
                    <a:pt x="1035" y="398"/>
                  </a:cubicBezTo>
                  <a:cubicBezTo>
                    <a:pt x="1033" y="396"/>
                    <a:pt x="1031" y="391"/>
                    <a:pt x="1029" y="388"/>
                  </a:cubicBezTo>
                  <a:cubicBezTo>
                    <a:pt x="1027" y="386"/>
                    <a:pt x="1024" y="381"/>
                    <a:pt x="1022" y="379"/>
                  </a:cubicBezTo>
                  <a:cubicBezTo>
                    <a:pt x="1021" y="377"/>
                    <a:pt x="1019" y="372"/>
                    <a:pt x="1018" y="370"/>
                  </a:cubicBezTo>
                  <a:cubicBezTo>
                    <a:pt x="1017" y="368"/>
                    <a:pt x="1016" y="363"/>
                    <a:pt x="1014" y="360"/>
                  </a:cubicBezTo>
                  <a:cubicBezTo>
                    <a:pt x="1013" y="359"/>
                    <a:pt x="1012" y="356"/>
                    <a:pt x="1010" y="355"/>
                  </a:cubicBezTo>
                  <a:cubicBezTo>
                    <a:pt x="1009" y="355"/>
                    <a:pt x="1007" y="355"/>
                    <a:pt x="1007" y="355"/>
                  </a:cubicBezTo>
                  <a:cubicBezTo>
                    <a:pt x="1005" y="356"/>
                    <a:pt x="1003" y="357"/>
                    <a:pt x="1003" y="358"/>
                  </a:cubicBezTo>
                  <a:cubicBezTo>
                    <a:pt x="1002" y="358"/>
                    <a:pt x="1001" y="360"/>
                    <a:pt x="1000" y="361"/>
                  </a:cubicBezTo>
                  <a:cubicBezTo>
                    <a:pt x="999" y="362"/>
                    <a:pt x="997" y="363"/>
                    <a:pt x="995" y="363"/>
                  </a:cubicBezTo>
                  <a:cubicBezTo>
                    <a:pt x="994" y="363"/>
                    <a:pt x="990" y="362"/>
                    <a:pt x="989" y="362"/>
                  </a:cubicBezTo>
                  <a:cubicBezTo>
                    <a:pt x="987" y="362"/>
                    <a:pt x="983" y="362"/>
                    <a:pt x="981" y="362"/>
                  </a:cubicBezTo>
                  <a:cubicBezTo>
                    <a:pt x="979" y="362"/>
                    <a:pt x="977" y="360"/>
                    <a:pt x="975" y="360"/>
                  </a:cubicBezTo>
                  <a:cubicBezTo>
                    <a:pt x="974" y="359"/>
                    <a:pt x="972" y="358"/>
                    <a:pt x="971" y="358"/>
                  </a:cubicBezTo>
                  <a:cubicBezTo>
                    <a:pt x="970" y="359"/>
                    <a:pt x="970" y="361"/>
                    <a:pt x="969" y="361"/>
                  </a:cubicBezTo>
                  <a:cubicBezTo>
                    <a:pt x="968" y="362"/>
                    <a:pt x="966" y="361"/>
                    <a:pt x="965" y="362"/>
                  </a:cubicBezTo>
                  <a:cubicBezTo>
                    <a:pt x="965" y="362"/>
                    <a:pt x="964" y="363"/>
                    <a:pt x="964" y="364"/>
                  </a:cubicBezTo>
                  <a:cubicBezTo>
                    <a:pt x="964" y="365"/>
                    <a:pt x="966" y="367"/>
                    <a:pt x="966" y="368"/>
                  </a:cubicBezTo>
                  <a:cubicBezTo>
                    <a:pt x="966" y="369"/>
                    <a:pt x="965" y="370"/>
                    <a:pt x="964" y="370"/>
                  </a:cubicBezTo>
                  <a:cubicBezTo>
                    <a:pt x="963" y="370"/>
                    <a:pt x="961" y="369"/>
                    <a:pt x="960" y="370"/>
                  </a:cubicBezTo>
                  <a:cubicBezTo>
                    <a:pt x="959" y="370"/>
                    <a:pt x="958" y="373"/>
                    <a:pt x="958" y="373"/>
                  </a:cubicBezTo>
                  <a:cubicBezTo>
                    <a:pt x="957" y="374"/>
                    <a:pt x="955" y="376"/>
                    <a:pt x="955" y="376"/>
                  </a:cubicBezTo>
                  <a:cubicBezTo>
                    <a:pt x="955" y="376"/>
                    <a:pt x="953" y="375"/>
                    <a:pt x="952" y="376"/>
                  </a:cubicBezTo>
                  <a:cubicBezTo>
                    <a:pt x="951" y="376"/>
                    <a:pt x="951" y="378"/>
                    <a:pt x="951" y="379"/>
                  </a:cubicBezTo>
                  <a:cubicBezTo>
                    <a:pt x="950" y="379"/>
                    <a:pt x="949" y="380"/>
                    <a:pt x="949" y="380"/>
                  </a:cubicBezTo>
                  <a:cubicBezTo>
                    <a:pt x="947" y="379"/>
                    <a:pt x="946" y="376"/>
                    <a:pt x="945" y="374"/>
                  </a:cubicBezTo>
                  <a:cubicBezTo>
                    <a:pt x="945" y="373"/>
                    <a:pt x="944" y="369"/>
                    <a:pt x="943" y="368"/>
                  </a:cubicBezTo>
                  <a:cubicBezTo>
                    <a:pt x="943" y="367"/>
                    <a:pt x="941" y="366"/>
                    <a:pt x="940" y="366"/>
                  </a:cubicBezTo>
                  <a:cubicBezTo>
                    <a:pt x="939" y="365"/>
                    <a:pt x="936" y="364"/>
                    <a:pt x="935" y="364"/>
                  </a:cubicBezTo>
                  <a:cubicBezTo>
                    <a:pt x="933" y="363"/>
                    <a:pt x="930" y="361"/>
                    <a:pt x="929" y="360"/>
                  </a:cubicBezTo>
                  <a:cubicBezTo>
                    <a:pt x="928" y="359"/>
                    <a:pt x="926" y="358"/>
                    <a:pt x="925" y="358"/>
                  </a:cubicBezTo>
                  <a:cubicBezTo>
                    <a:pt x="924" y="358"/>
                    <a:pt x="923" y="361"/>
                    <a:pt x="922" y="361"/>
                  </a:cubicBezTo>
                  <a:cubicBezTo>
                    <a:pt x="920" y="361"/>
                    <a:pt x="918" y="361"/>
                    <a:pt x="917" y="360"/>
                  </a:cubicBezTo>
                  <a:cubicBezTo>
                    <a:pt x="916" y="360"/>
                    <a:pt x="915" y="358"/>
                    <a:pt x="915" y="357"/>
                  </a:cubicBezTo>
                  <a:cubicBezTo>
                    <a:pt x="915" y="356"/>
                    <a:pt x="914" y="354"/>
                    <a:pt x="915" y="353"/>
                  </a:cubicBezTo>
                  <a:cubicBezTo>
                    <a:pt x="915" y="352"/>
                    <a:pt x="916" y="351"/>
                    <a:pt x="916" y="351"/>
                  </a:cubicBezTo>
                  <a:cubicBezTo>
                    <a:pt x="916" y="350"/>
                    <a:pt x="915" y="348"/>
                    <a:pt x="915" y="347"/>
                  </a:cubicBezTo>
                  <a:cubicBezTo>
                    <a:pt x="914" y="346"/>
                    <a:pt x="913" y="345"/>
                    <a:pt x="913" y="344"/>
                  </a:cubicBezTo>
                  <a:cubicBezTo>
                    <a:pt x="912" y="343"/>
                    <a:pt x="911" y="340"/>
                    <a:pt x="911" y="339"/>
                  </a:cubicBezTo>
                  <a:cubicBezTo>
                    <a:pt x="910" y="338"/>
                    <a:pt x="909" y="336"/>
                    <a:pt x="908" y="336"/>
                  </a:cubicBezTo>
                  <a:cubicBezTo>
                    <a:pt x="907" y="337"/>
                    <a:pt x="907" y="338"/>
                    <a:pt x="907" y="339"/>
                  </a:cubicBezTo>
                  <a:cubicBezTo>
                    <a:pt x="906" y="340"/>
                    <a:pt x="906" y="342"/>
                    <a:pt x="905" y="343"/>
                  </a:cubicBezTo>
                  <a:cubicBezTo>
                    <a:pt x="905" y="343"/>
                    <a:pt x="903" y="344"/>
                    <a:pt x="903" y="344"/>
                  </a:cubicBezTo>
                  <a:cubicBezTo>
                    <a:pt x="902" y="344"/>
                    <a:pt x="900" y="343"/>
                    <a:pt x="899" y="343"/>
                  </a:cubicBezTo>
                  <a:cubicBezTo>
                    <a:pt x="898" y="342"/>
                    <a:pt x="897" y="341"/>
                    <a:pt x="896" y="341"/>
                  </a:cubicBezTo>
                  <a:cubicBezTo>
                    <a:pt x="896" y="341"/>
                    <a:pt x="894" y="341"/>
                    <a:pt x="894" y="341"/>
                  </a:cubicBezTo>
                  <a:cubicBezTo>
                    <a:pt x="893" y="341"/>
                    <a:pt x="892" y="339"/>
                    <a:pt x="892" y="339"/>
                  </a:cubicBezTo>
                  <a:cubicBezTo>
                    <a:pt x="892" y="338"/>
                    <a:pt x="893" y="337"/>
                    <a:pt x="894" y="336"/>
                  </a:cubicBezTo>
                  <a:cubicBezTo>
                    <a:pt x="895" y="336"/>
                    <a:pt x="897" y="337"/>
                    <a:pt x="898" y="337"/>
                  </a:cubicBezTo>
                  <a:cubicBezTo>
                    <a:pt x="898" y="337"/>
                    <a:pt x="899" y="335"/>
                    <a:pt x="899" y="335"/>
                  </a:cubicBezTo>
                  <a:cubicBezTo>
                    <a:pt x="900" y="334"/>
                    <a:pt x="902" y="331"/>
                    <a:pt x="903" y="331"/>
                  </a:cubicBezTo>
                  <a:cubicBezTo>
                    <a:pt x="904" y="330"/>
                    <a:pt x="906" y="330"/>
                    <a:pt x="907" y="329"/>
                  </a:cubicBezTo>
                  <a:cubicBezTo>
                    <a:pt x="909" y="329"/>
                    <a:pt x="913" y="329"/>
                    <a:pt x="914" y="330"/>
                  </a:cubicBezTo>
                  <a:cubicBezTo>
                    <a:pt x="915" y="331"/>
                    <a:pt x="915" y="334"/>
                    <a:pt x="916" y="335"/>
                  </a:cubicBezTo>
                  <a:cubicBezTo>
                    <a:pt x="916" y="335"/>
                    <a:pt x="918" y="336"/>
                    <a:pt x="918" y="337"/>
                  </a:cubicBezTo>
                  <a:cubicBezTo>
                    <a:pt x="918" y="338"/>
                    <a:pt x="917" y="339"/>
                    <a:pt x="917" y="340"/>
                  </a:cubicBezTo>
                  <a:cubicBezTo>
                    <a:pt x="917" y="341"/>
                    <a:pt x="917" y="343"/>
                    <a:pt x="918" y="343"/>
                  </a:cubicBezTo>
                  <a:cubicBezTo>
                    <a:pt x="918" y="344"/>
                    <a:pt x="920" y="346"/>
                    <a:pt x="921" y="346"/>
                  </a:cubicBezTo>
                  <a:cubicBezTo>
                    <a:pt x="921" y="346"/>
                    <a:pt x="923" y="346"/>
                    <a:pt x="924" y="347"/>
                  </a:cubicBezTo>
                  <a:cubicBezTo>
                    <a:pt x="925" y="347"/>
                    <a:pt x="926" y="350"/>
                    <a:pt x="927" y="350"/>
                  </a:cubicBezTo>
                  <a:cubicBezTo>
                    <a:pt x="929" y="350"/>
                    <a:pt x="931" y="348"/>
                    <a:pt x="932" y="349"/>
                  </a:cubicBezTo>
                  <a:cubicBezTo>
                    <a:pt x="933" y="349"/>
                    <a:pt x="934" y="351"/>
                    <a:pt x="935" y="352"/>
                  </a:cubicBezTo>
                  <a:cubicBezTo>
                    <a:pt x="935" y="353"/>
                    <a:pt x="938" y="354"/>
                    <a:pt x="939" y="354"/>
                  </a:cubicBezTo>
                  <a:cubicBezTo>
                    <a:pt x="940" y="355"/>
                    <a:pt x="942" y="355"/>
                    <a:pt x="943" y="355"/>
                  </a:cubicBezTo>
                  <a:cubicBezTo>
                    <a:pt x="944" y="356"/>
                    <a:pt x="946" y="358"/>
                    <a:pt x="946" y="359"/>
                  </a:cubicBezTo>
                  <a:cubicBezTo>
                    <a:pt x="947" y="359"/>
                    <a:pt x="947" y="361"/>
                    <a:pt x="947" y="361"/>
                  </a:cubicBezTo>
                  <a:cubicBezTo>
                    <a:pt x="948" y="362"/>
                    <a:pt x="949" y="363"/>
                    <a:pt x="949" y="364"/>
                  </a:cubicBezTo>
                  <a:cubicBezTo>
                    <a:pt x="950" y="364"/>
                    <a:pt x="952" y="365"/>
                    <a:pt x="953" y="365"/>
                  </a:cubicBezTo>
                  <a:cubicBezTo>
                    <a:pt x="954" y="365"/>
                    <a:pt x="956" y="363"/>
                    <a:pt x="956" y="362"/>
                  </a:cubicBezTo>
                  <a:cubicBezTo>
                    <a:pt x="957" y="361"/>
                    <a:pt x="956" y="358"/>
                    <a:pt x="957" y="357"/>
                  </a:cubicBezTo>
                  <a:cubicBezTo>
                    <a:pt x="957" y="357"/>
                    <a:pt x="959" y="355"/>
                    <a:pt x="960" y="355"/>
                  </a:cubicBezTo>
                  <a:cubicBezTo>
                    <a:pt x="961" y="355"/>
                    <a:pt x="962" y="355"/>
                    <a:pt x="963" y="355"/>
                  </a:cubicBezTo>
                  <a:cubicBezTo>
                    <a:pt x="964" y="355"/>
                    <a:pt x="966" y="355"/>
                    <a:pt x="966" y="354"/>
                  </a:cubicBezTo>
                  <a:cubicBezTo>
                    <a:pt x="967" y="352"/>
                    <a:pt x="967" y="349"/>
                    <a:pt x="967" y="347"/>
                  </a:cubicBezTo>
                  <a:cubicBezTo>
                    <a:pt x="967" y="345"/>
                    <a:pt x="967" y="341"/>
                    <a:pt x="966" y="339"/>
                  </a:cubicBezTo>
                  <a:cubicBezTo>
                    <a:pt x="966" y="338"/>
                    <a:pt x="965" y="336"/>
                    <a:pt x="964" y="335"/>
                  </a:cubicBezTo>
                  <a:cubicBezTo>
                    <a:pt x="964" y="334"/>
                    <a:pt x="963" y="331"/>
                    <a:pt x="961" y="331"/>
                  </a:cubicBezTo>
                  <a:cubicBezTo>
                    <a:pt x="960" y="331"/>
                    <a:pt x="957" y="333"/>
                    <a:pt x="956" y="332"/>
                  </a:cubicBezTo>
                  <a:cubicBezTo>
                    <a:pt x="955" y="332"/>
                    <a:pt x="955" y="329"/>
                    <a:pt x="954" y="329"/>
                  </a:cubicBezTo>
                  <a:cubicBezTo>
                    <a:pt x="953" y="328"/>
                    <a:pt x="952" y="328"/>
                    <a:pt x="951" y="328"/>
                  </a:cubicBezTo>
                  <a:cubicBezTo>
                    <a:pt x="950" y="329"/>
                    <a:pt x="949" y="331"/>
                    <a:pt x="948" y="331"/>
                  </a:cubicBezTo>
                  <a:cubicBezTo>
                    <a:pt x="948" y="332"/>
                    <a:pt x="946" y="330"/>
                    <a:pt x="946" y="329"/>
                  </a:cubicBezTo>
                  <a:cubicBezTo>
                    <a:pt x="946" y="328"/>
                    <a:pt x="947" y="327"/>
                    <a:pt x="947" y="326"/>
                  </a:cubicBezTo>
                  <a:cubicBezTo>
                    <a:pt x="947" y="325"/>
                    <a:pt x="946" y="323"/>
                    <a:pt x="946" y="322"/>
                  </a:cubicBezTo>
                  <a:cubicBezTo>
                    <a:pt x="945" y="321"/>
                    <a:pt x="944" y="319"/>
                    <a:pt x="943" y="319"/>
                  </a:cubicBezTo>
                  <a:cubicBezTo>
                    <a:pt x="943" y="319"/>
                    <a:pt x="941" y="320"/>
                    <a:pt x="941" y="321"/>
                  </a:cubicBezTo>
                  <a:cubicBezTo>
                    <a:pt x="940" y="321"/>
                    <a:pt x="939" y="323"/>
                    <a:pt x="938" y="324"/>
                  </a:cubicBezTo>
                  <a:cubicBezTo>
                    <a:pt x="937" y="324"/>
                    <a:pt x="935" y="324"/>
                    <a:pt x="934" y="324"/>
                  </a:cubicBezTo>
                  <a:cubicBezTo>
                    <a:pt x="933" y="324"/>
                    <a:pt x="932" y="323"/>
                    <a:pt x="932" y="322"/>
                  </a:cubicBezTo>
                  <a:cubicBezTo>
                    <a:pt x="931" y="321"/>
                    <a:pt x="931" y="319"/>
                    <a:pt x="931" y="319"/>
                  </a:cubicBezTo>
                  <a:cubicBezTo>
                    <a:pt x="932" y="318"/>
                    <a:pt x="934" y="318"/>
                    <a:pt x="935" y="317"/>
                  </a:cubicBezTo>
                  <a:cubicBezTo>
                    <a:pt x="936" y="317"/>
                    <a:pt x="937" y="316"/>
                    <a:pt x="938" y="315"/>
                  </a:cubicBezTo>
                  <a:cubicBezTo>
                    <a:pt x="939" y="314"/>
                    <a:pt x="940" y="313"/>
                    <a:pt x="940" y="312"/>
                  </a:cubicBezTo>
                  <a:cubicBezTo>
                    <a:pt x="942" y="312"/>
                    <a:pt x="945" y="313"/>
                    <a:pt x="946" y="312"/>
                  </a:cubicBezTo>
                  <a:cubicBezTo>
                    <a:pt x="947" y="312"/>
                    <a:pt x="948" y="311"/>
                    <a:pt x="948" y="310"/>
                  </a:cubicBezTo>
                  <a:cubicBezTo>
                    <a:pt x="949" y="310"/>
                    <a:pt x="947" y="308"/>
                    <a:pt x="946" y="308"/>
                  </a:cubicBezTo>
                  <a:cubicBezTo>
                    <a:pt x="945" y="308"/>
                    <a:pt x="944" y="307"/>
                    <a:pt x="943" y="307"/>
                  </a:cubicBezTo>
                  <a:cubicBezTo>
                    <a:pt x="942" y="306"/>
                    <a:pt x="941" y="304"/>
                    <a:pt x="940" y="302"/>
                  </a:cubicBezTo>
                  <a:cubicBezTo>
                    <a:pt x="939" y="302"/>
                    <a:pt x="938" y="300"/>
                    <a:pt x="938" y="300"/>
                  </a:cubicBezTo>
                  <a:cubicBezTo>
                    <a:pt x="937" y="299"/>
                    <a:pt x="934" y="299"/>
                    <a:pt x="933" y="299"/>
                  </a:cubicBezTo>
                  <a:cubicBezTo>
                    <a:pt x="932" y="298"/>
                    <a:pt x="931" y="297"/>
                    <a:pt x="931" y="296"/>
                  </a:cubicBezTo>
                  <a:cubicBezTo>
                    <a:pt x="931" y="295"/>
                    <a:pt x="933" y="293"/>
                    <a:pt x="933" y="293"/>
                  </a:cubicBezTo>
                  <a:cubicBezTo>
                    <a:pt x="934" y="292"/>
                    <a:pt x="934" y="290"/>
                    <a:pt x="935" y="289"/>
                  </a:cubicBezTo>
                  <a:cubicBezTo>
                    <a:pt x="936" y="289"/>
                    <a:pt x="938" y="291"/>
                    <a:pt x="938" y="292"/>
                  </a:cubicBezTo>
                  <a:cubicBezTo>
                    <a:pt x="939" y="292"/>
                    <a:pt x="940" y="294"/>
                    <a:pt x="941" y="294"/>
                  </a:cubicBezTo>
                  <a:cubicBezTo>
                    <a:pt x="942" y="295"/>
                    <a:pt x="944" y="294"/>
                    <a:pt x="945" y="294"/>
                  </a:cubicBezTo>
                  <a:cubicBezTo>
                    <a:pt x="946" y="294"/>
                    <a:pt x="948" y="295"/>
                    <a:pt x="949" y="296"/>
                  </a:cubicBezTo>
                  <a:cubicBezTo>
                    <a:pt x="950" y="297"/>
                    <a:pt x="951" y="299"/>
                    <a:pt x="952" y="300"/>
                  </a:cubicBezTo>
                  <a:cubicBezTo>
                    <a:pt x="952" y="300"/>
                    <a:pt x="954" y="301"/>
                    <a:pt x="955" y="300"/>
                  </a:cubicBezTo>
                  <a:cubicBezTo>
                    <a:pt x="956" y="300"/>
                    <a:pt x="957" y="298"/>
                    <a:pt x="957" y="297"/>
                  </a:cubicBezTo>
                  <a:cubicBezTo>
                    <a:pt x="958" y="296"/>
                    <a:pt x="957" y="293"/>
                    <a:pt x="957" y="291"/>
                  </a:cubicBezTo>
                  <a:cubicBezTo>
                    <a:pt x="957" y="289"/>
                    <a:pt x="958" y="285"/>
                    <a:pt x="958" y="283"/>
                  </a:cubicBezTo>
                  <a:cubicBezTo>
                    <a:pt x="958" y="281"/>
                    <a:pt x="955" y="278"/>
                    <a:pt x="954" y="276"/>
                  </a:cubicBezTo>
                  <a:cubicBezTo>
                    <a:pt x="953" y="275"/>
                    <a:pt x="951" y="272"/>
                    <a:pt x="950" y="270"/>
                  </a:cubicBezTo>
                  <a:cubicBezTo>
                    <a:pt x="950" y="269"/>
                    <a:pt x="949" y="267"/>
                    <a:pt x="948" y="266"/>
                  </a:cubicBezTo>
                  <a:cubicBezTo>
                    <a:pt x="947" y="266"/>
                    <a:pt x="945" y="265"/>
                    <a:pt x="944" y="266"/>
                  </a:cubicBezTo>
                  <a:cubicBezTo>
                    <a:pt x="944" y="266"/>
                    <a:pt x="945" y="269"/>
                    <a:pt x="945" y="270"/>
                  </a:cubicBezTo>
                  <a:cubicBezTo>
                    <a:pt x="944" y="270"/>
                    <a:pt x="943" y="271"/>
                    <a:pt x="942" y="272"/>
                  </a:cubicBezTo>
                  <a:cubicBezTo>
                    <a:pt x="941" y="272"/>
                    <a:pt x="940" y="271"/>
                    <a:pt x="939" y="271"/>
                  </a:cubicBezTo>
                  <a:cubicBezTo>
                    <a:pt x="938" y="270"/>
                    <a:pt x="937" y="269"/>
                    <a:pt x="937" y="268"/>
                  </a:cubicBezTo>
                  <a:cubicBezTo>
                    <a:pt x="936" y="267"/>
                    <a:pt x="937" y="265"/>
                    <a:pt x="938" y="264"/>
                  </a:cubicBezTo>
                  <a:cubicBezTo>
                    <a:pt x="938" y="264"/>
                    <a:pt x="940" y="263"/>
                    <a:pt x="941" y="263"/>
                  </a:cubicBezTo>
                  <a:cubicBezTo>
                    <a:pt x="941" y="262"/>
                    <a:pt x="943" y="261"/>
                    <a:pt x="943" y="260"/>
                  </a:cubicBezTo>
                  <a:cubicBezTo>
                    <a:pt x="943" y="260"/>
                    <a:pt x="942" y="258"/>
                    <a:pt x="942" y="258"/>
                  </a:cubicBezTo>
                  <a:cubicBezTo>
                    <a:pt x="941" y="257"/>
                    <a:pt x="938" y="257"/>
                    <a:pt x="937" y="257"/>
                  </a:cubicBezTo>
                  <a:cubicBezTo>
                    <a:pt x="936" y="257"/>
                    <a:pt x="933" y="258"/>
                    <a:pt x="932" y="259"/>
                  </a:cubicBezTo>
                  <a:cubicBezTo>
                    <a:pt x="932" y="259"/>
                    <a:pt x="931" y="260"/>
                    <a:pt x="930" y="260"/>
                  </a:cubicBezTo>
                  <a:cubicBezTo>
                    <a:pt x="929" y="260"/>
                    <a:pt x="928" y="259"/>
                    <a:pt x="927" y="259"/>
                  </a:cubicBezTo>
                  <a:cubicBezTo>
                    <a:pt x="926" y="258"/>
                    <a:pt x="925" y="257"/>
                    <a:pt x="924" y="257"/>
                  </a:cubicBezTo>
                  <a:cubicBezTo>
                    <a:pt x="923" y="256"/>
                    <a:pt x="922" y="255"/>
                    <a:pt x="921" y="255"/>
                  </a:cubicBezTo>
                  <a:cubicBezTo>
                    <a:pt x="919" y="255"/>
                    <a:pt x="916" y="257"/>
                    <a:pt x="915" y="257"/>
                  </a:cubicBezTo>
                  <a:cubicBezTo>
                    <a:pt x="913" y="257"/>
                    <a:pt x="911" y="258"/>
                    <a:pt x="910" y="257"/>
                  </a:cubicBezTo>
                  <a:cubicBezTo>
                    <a:pt x="909" y="257"/>
                    <a:pt x="907" y="256"/>
                    <a:pt x="906" y="256"/>
                  </a:cubicBezTo>
                  <a:cubicBezTo>
                    <a:pt x="905" y="255"/>
                    <a:pt x="902" y="253"/>
                    <a:pt x="902" y="252"/>
                  </a:cubicBezTo>
                  <a:cubicBezTo>
                    <a:pt x="901" y="250"/>
                    <a:pt x="900" y="247"/>
                    <a:pt x="899" y="246"/>
                  </a:cubicBezTo>
                  <a:cubicBezTo>
                    <a:pt x="898" y="245"/>
                    <a:pt x="896" y="242"/>
                    <a:pt x="895" y="241"/>
                  </a:cubicBezTo>
                  <a:cubicBezTo>
                    <a:pt x="894" y="241"/>
                    <a:pt x="893" y="239"/>
                    <a:pt x="892" y="239"/>
                  </a:cubicBezTo>
                  <a:cubicBezTo>
                    <a:pt x="891" y="238"/>
                    <a:pt x="889" y="239"/>
                    <a:pt x="888" y="239"/>
                  </a:cubicBezTo>
                  <a:cubicBezTo>
                    <a:pt x="887" y="239"/>
                    <a:pt x="884" y="238"/>
                    <a:pt x="883" y="237"/>
                  </a:cubicBezTo>
                  <a:cubicBezTo>
                    <a:pt x="882" y="237"/>
                    <a:pt x="882" y="236"/>
                    <a:pt x="881" y="235"/>
                  </a:cubicBezTo>
                  <a:cubicBezTo>
                    <a:pt x="880" y="235"/>
                    <a:pt x="878" y="234"/>
                    <a:pt x="877" y="233"/>
                  </a:cubicBezTo>
                  <a:cubicBezTo>
                    <a:pt x="876" y="233"/>
                    <a:pt x="874" y="232"/>
                    <a:pt x="873" y="231"/>
                  </a:cubicBezTo>
                  <a:cubicBezTo>
                    <a:pt x="872" y="231"/>
                    <a:pt x="871" y="229"/>
                    <a:pt x="870" y="229"/>
                  </a:cubicBezTo>
                  <a:cubicBezTo>
                    <a:pt x="870" y="228"/>
                    <a:pt x="868" y="227"/>
                    <a:pt x="867" y="227"/>
                  </a:cubicBezTo>
                  <a:cubicBezTo>
                    <a:pt x="866" y="226"/>
                    <a:pt x="865" y="224"/>
                    <a:pt x="864" y="223"/>
                  </a:cubicBezTo>
                  <a:cubicBezTo>
                    <a:pt x="864" y="223"/>
                    <a:pt x="864" y="221"/>
                    <a:pt x="865" y="220"/>
                  </a:cubicBezTo>
                  <a:cubicBezTo>
                    <a:pt x="866" y="219"/>
                    <a:pt x="868" y="219"/>
                    <a:pt x="870" y="219"/>
                  </a:cubicBezTo>
                  <a:cubicBezTo>
                    <a:pt x="870" y="219"/>
                    <a:pt x="871" y="220"/>
                    <a:pt x="872" y="221"/>
                  </a:cubicBezTo>
                  <a:cubicBezTo>
                    <a:pt x="872" y="222"/>
                    <a:pt x="873" y="223"/>
                    <a:pt x="873" y="224"/>
                  </a:cubicBezTo>
                  <a:cubicBezTo>
                    <a:pt x="874" y="224"/>
                    <a:pt x="875" y="225"/>
                    <a:pt x="876" y="225"/>
                  </a:cubicBezTo>
                  <a:cubicBezTo>
                    <a:pt x="877" y="226"/>
                    <a:pt x="877" y="227"/>
                    <a:pt x="878" y="227"/>
                  </a:cubicBezTo>
                  <a:cubicBezTo>
                    <a:pt x="879" y="228"/>
                    <a:pt x="883" y="226"/>
                    <a:pt x="884" y="227"/>
                  </a:cubicBezTo>
                  <a:cubicBezTo>
                    <a:pt x="884" y="227"/>
                    <a:pt x="885" y="229"/>
                    <a:pt x="885" y="229"/>
                  </a:cubicBezTo>
                  <a:cubicBezTo>
                    <a:pt x="886" y="230"/>
                    <a:pt x="887" y="230"/>
                    <a:pt x="888" y="231"/>
                  </a:cubicBezTo>
                  <a:cubicBezTo>
                    <a:pt x="889" y="231"/>
                    <a:pt x="891" y="231"/>
                    <a:pt x="892" y="231"/>
                  </a:cubicBezTo>
                  <a:cubicBezTo>
                    <a:pt x="893" y="232"/>
                    <a:pt x="893" y="233"/>
                    <a:pt x="894" y="233"/>
                  </a:cubicBezTo>
                  <a:cubicBezTo>
                    <a:pt x="895" y="234"/>
                    <a:pt x="898" y="234"/>
                    <a:pt x="899" y="235"/>
                  </a:cubicBezTo>
                  <a:cubicBezTo>
                    <a:pt x="900" y="236"/>
                    <a:pt x="902" y="239"/>
                    <a:pt x="903" y="240"/>
                  </a:cubicBezTo>
                  <a:cubicBezTo>
                    <a:pt x="903" y="241"/>
                    <a:pt x="905" y="243"/>
                    <a:pt x="906" y="244"/>
                  </a:cubicBezTo>
                  <a:cubicBezTo>
                    <a:pt x="906" y="245"/>
                    <a:pt x="906" y="248"/>
                    <a:pt x="907" y="249"/>
                  </a:cubicBezTo>
                  <a:cubicBezTo>
                    <a:pt x="907" y="249"/>
                    <a:pt x="909" y="251"/>
                    <a:pt x="909" y="252"/>
                  </a:cubicBezTo>
                  <a:cubicBezTo>
                    <a:pt x="910" y="252"/>
                    <a:pt x="912" y="252"/>
                    <a:pt x="912" y="252"/>
                  </a:cubicBezTo>
                  <a:cubicBezTo>
                    <a:pt x="913" y="251"/>
                    <a:pt x="912" y="249"/>
                    <a:pt x="912" y="248"/>
                  </a:cubicBezTo>
                  <a:cubicBezTo>
                    <a:pt x="913" y="247"/>
                    <a:pt x="916" y="247"/>
                    <a:pt x="917" y="247"/>
                  </a:cubicBezTo>
                  <a:cubicBezTo>
                    <a:pt x="918" y="247"/>
                    <a:pt x="919" y="248"/>
                    <a:pt x="920" y="248"/>
                  </a:cubicBezTo>
                  <a:cubicBezTo>
                    <a:pt x="921" y="249"/>
                    <a:pt x="924" y="251"/>
                    <a:pt x="925" y="251"/>
                  </a:cubicBezTo>
                  <a:cubicBezTo>
                    <a:pt x="926" y="252"/>
                    <a:pt x="928" y="251"/>
                    <a:pt x="929" y="251"/>
                  </a:cubicBezTo>
                  <a:cubicBezTo>
                    <a:pt x="930" y="251"/>
                    <a:pt x="931" y="252"/>
                    <a:pt x="932" y="252"/>
                  </a:cubicBezTo>
                  <a:cubicBezTo>
                    <a:pt x="933" y="253"/>
                    <a:pt x="934" y="252"/>
                    <a:pt x="935" y="252"/>
                  </a:cubicBezTo>
                  <a:cubicBezTo>
                    <a:pt x="936" y="252"/>
                    <a:pt x="937" y="251"/>
                    <a:pt x="937" y="251"/>
                  </a:cubicBezTo>
                  <a:cubicBezTo>
                    <a:pt x="939" y="250"/>
                    <a:pt x="944" y="252"/>
                    <a:pt x="945" y="250"/>
                  </a:cubicBezTo>
                  <a:cubicBezTo>
                    <a:pt x="945" y="249"/>
                    <a:pt x="943" y="248"/>
                    <a:pt x="943" y="247"/>
                  </a:cubicBezTo>
                  <a:cubicBezTo>
                    <a:pt x="942" y="246"/>
                    <a:pt x="940" y="245"/>
                    <a:pt x="939" y="245"/>
                  </a:cubicBezTo>
                  <a:cubicBezTo>
                    <a:pt x="939" y="245"/>
                    <a:pt x="937" y="246"/>
                    <a:pt x="936" y="246"/>
                  </a:cubicBezTo>
                  <a:cubicBezTo>
                    <a:pt x="936" y="246"/>
                    <a:pt x="934" y="246"/>
                    <a:pt x="933" y="245"/>
                  </a:cubicBezTo>
                  <a:cubicBezTo>
                    <a:pt x="933" y="245"/>
                    <a:pt x="932" y="243"/>
                    <a:pt x="932" y="242"/>
                  </a:cubicBezTo>
                  <a:cubicBezTo>
                    <a:pt x="932" y="242"/>
                    <a:pt x="934" y="241"/>
                    <a:pt x="934" y="240"/>
                  </a:cubicBezTo>
                  <a:cubicBezTo>
                    <a:pt x="935" y="240"/>
                    <a:pt x="936" y="238"/>
                    <a:pt x="936" y="238"/>
                  </a:cubicBezTo>
                  <a:cubicBezTo>
                    <a:pt x="936" y="237"/>
                    <a:pt x="936" y="235"/>
                    <a:pt x="936" y="235"/>
                  </a:cubicBezTo>
                  <a:cubicBezTo>
                    <a:pt x="936" y="234"/>
                    <a:pt x="934" y="232"/>
                    <a:pt x="934" y="231"/>
                  </a:cubicBezTo>
                  <a:cubicBezTo>
                    <a:pt x="934" y="230"/>
                    <a:pt x="933" y="228"/>
                    <a:pt x="933" y="227"/>
                  </a:cubicBezTo>
                  <a:cubicBezTo>
                    <a:pt x="933" y="225"/>
                    <a:pt x="931" y="223"/>
                    <a:pt x="931" y="222"/>
                  </a:cubicBezTo>
                  <a:cubicBezTo>
                    <a:pt x="931" y="221"/>
                    <a:pt x="930" y="219"/>
                    <a:pt x="930" y="218"/>
                  </a:cubicBezTo>
                  <a:cubicBezTo>
                    <a:pt x="930" y="217"/>
                    <a:pt x="931" y="216"/>
                    <a:pt x="932" y="215"/>
                  </a:cubicBezTo>
                  <a:cubicBezTo>
                    <a:pt x="933" y="215"/>
                    <a:pt x="935" y="215"/>
                    <a:pt x="936" y="214"/>
                  </a:cubicBezTo>
                  <a:cubicBezTo>
                    <a:pt x="937" y="213"/>
                    <a:pt x="939" y="211"/>
                    <a:pt x="939" y="209"/>
                  </a:cubicBezTo>
                  <a:cubicBezTo>
                    <a:pt x="940" y="207"/>
                    <a:pt x="939" y="204"/>
                    <a:pt x="938" y="202"/>
                  </a:cubicBezTo>
                  <a:cubicBezTo>
                    <a:pt x="937" y="201"/>
                    <a:pt x="935" y="199"/>
                    <a:pt x="934" y="198"/>
                  </a:cubicBezTo>
                  <a:cubicBezTo>
                    <a:pt x="932" y="197"/>
                    <a:pt x="927" y="195"/>
                    <a:pt x="924" y="194"/>
                  </a:cubicBezTo>
                  <a:cubicBezTo>
                    <a:pt x="923" y="193"/>
                    <a:pt x="921" y="193"/>
                    <a:pt x="919" y="193"/>
                  </a:cubicBezTo>
                  <a:cubicBezTo>
                    <a:pt x="917" y="192"/>
                    <a:pt x="914" y="193"/>
                    <a:pt x="912" y="193"/>
                  </a:cubicBezTo>
                  <a:cubicBezTo>
                    <a:pt x="911" y="193"/>
                    <a:pt x="908" y="193"/>
                    <a:pt x="907" y="192"/>
                  </a:cubicBezTo>
                  <a:cubicBezTo>
                    <a:pt x="906" y="191"/>
                    <a:pt x="904" y="189"/>
                    <a:pt x="903" y="189"/>
                  </a:cubicBezTo>
                  <a:cubicBezTo>
                    <a:pt x="902" y="188"/>
                    <a:pt x="900" y="187"/>
                    <a:pt x="899" y="187"/>
                  </a:cubicBezTo>
                  <a:cubicBezTo>
                    <a:pt x="898" y="187"/>
                    <a:pt x="896" y="187"/>
                    <a:pt x="895" y="186"/>
                  </a:cubicBezTo>
                  <a:cubicBezTo>
                    <a:pt x="893" y="186"/>
                    <a:pt x="893" y="183"/>
                    <a:pt x="892" y="182"/>
                  </a:cubicBezTo>
                  <a:cubicBezTo>
                    <a:pt x="891" y="181"/>
                    <a:pt x="888" y="179"/>
                    <a:pt x="887" y="178"/>
                  </a:cubicBezTo>
                  <a:cubicBezTo>
                    <a:pt x="886" y="177"/>
                    <a:pt x="883" y="177"/>
                    <a:pt x="881" y="177"/>
                  </a:cubicBezTo>
                  <a:cubicBezTo>
                    <a:pt x="881" y="176"/>
                    <a:pt x="879" y="175"/>
                    <a:pt x="878" y="174"/>
                  </a:cubicBezTo>
                  <a:cubicBezTo>
                    <a:pt x="878" y="173"/>
                    <a:pt x="877" y="171"/>
                    <a:pt x="876" y="170"/>
                  </a:cubicBezTo>
                  <a:cubicBezTo>
                    <a:pt x="876" y="169"/>
                    <a:pt x="874" y="168"/>
                    <a:pt x="873" y="169"/>
                  </a:cubicBezTo>
                  <a:cubicBezTo>
                    <a:pt x="872" y="169"/>
                    <a:pt x="871" y="171"/>
                    <a:pt x="870" y="171"/>
                  </a:cubicBezTo>
                  <a:cubicBezTo>
                    <a:pt x="869" y="171"/>
                    <a:pt x="866" y="170"/>
                    <a:pt x="865" y="170"/>
                  </a:cubicBezTo>
                  <a:cubicBezTo>
                    <a:pt x="864" y="170"/>
                    <a:pt x="863" y="172"/>
                    <a:pt x="862" y="173"/>
                  </a:cubicBezTo>
                  <a:cubicBezTo>
                    <a:pt x="862" y="173"/>
                    <a:pt x="862" y="174"/>
                    <a:pt x="861" y="174"/>
                  </a:cubicBezTo>
                  <a:cubicBezTo>
                    <a:pt x="861" y="175"/>
                    <a:pt x="859" y="174"/>
                    <a:pt x="858" y="174"/>
                  </a:cubicBezTo>
                  <a:cubicBezTo>
                    <a:pt x="858" y="173"/>
                    <a:pt x="857" y="172"/>
                    <a:pt x="857" y="171"/>
                  </a:cubicBezTo>
                  <a:cubicBezTo>
                    <a:pt x="856" y="171"/>
                    <a:pt x="853" y="171"/>
                    <a:pt x="852" y="171"/>
                  </a:cubicBezTo>
                  <a:cubicBezTo>
                    <a:pt x="851" y="172"/>
                    <a:pt x="849" y="174"/>
                    <a:pt x="847" y="174"/>
                  </a:cubicBezTo>
                  <a:cubicBezTo>
                    <a:pt x="846" y="175"/>
                    <a:pt x="843" y="175"/>
                    <a:pt x="842" y="174"/>
                  </a:cubicBezTo>
                  <a:cubicBezTo>
                    <a:pt x="841" y="174"/>
                    <a:pt x="840" y="173"/>
                    <a:pt x="839" y="172"/>
                  </a:cubicBezTo>
                  <a:cubicBezTo>
                    <a:pt x="838" y="171"/>
                    <a:pt x="835" y="171"/>
                    <a:pt x="834" y="171"/>
                  </a:cubicBezTo>
                  <a:cubicBezTo>
                    <a:pt x="833" y="170"/>
                    <a:pt x="830" y="171"/>
                    <a:pt x="829" y="170"/>
                  </a:cubicBezTo>
                  <a:cubicBezTo>
                    <a:pt x="828" y="170"/>
                    <a:pt x="827" y="169"/>
                    <a:pt x="827" y="168"/>
                  </a:cubicBezTo>
                  <a:cubicBezTo>
                    <a:pt x="826" y="167"/>
                    <a:pt x="827" y="166"/>
                    <a:pt x="827" y="165"/>
                  </a:cubicBezTo>
                  <a:cubicBezTo>
                    <a:pt x="826" y="164"/>
                    <a:pt x="825" y="162"/>
                    <a:pt x="825" y="162"/>
                  </a:cubicBezTo>
                  <a:cubicBezTo>
                    <a:pt x="824" y="161"/>
                    <a:pt x="822" y="159"/>
                    <a:pt x="821" y="159"/>
                  </a:cubicBezTo>
                  <a:cubicBezTo>
                    <a:pt x="820" y="158"/>
                    <a:pt x="817" y="158"/>
                    <a:pt x="816" y="157"/>
                  </a:cubicBezTo>
                  <a:cubicBezTo>
                    <a:pt x="815" y="157"/>
                    <a:pt x="814" y="155"/>
                    <a:pt x="814" y="154"/>
                  </a:cubicBezTo>
                  <a:cubicBezTo>
                    <a:pt x="813" y="153"/>
                    <a:pt x="813" y="150"/>
                    <a:pt x="813" y="148"/>
                  </a:cubicBezTo>
                  <a:cubicBezTo>
                    <a:pt x="813" y="147"/>
                    <a:pt x="813" y="145"/>
                    <a:pt x="813" y="144"/>
                  </a:cubicBezTo>
                  <a:cubicBezTo>
                    <a:pt x="812" y="144"/>
                    <a:pt x="811" y="142"/>
                    <a:pt x="810" y="142"/>
                  </a:cubicBezTo>
                  <a:cubicBezTo>
                    <a:pt x="809" y="142"/>
                    <a:pt x="807" y="142"/>
                    <a:pt x="806" y="143"/>
                  </a:cubicBezTo>
                  <a:cubicBezTo>
                    <a:pt x="805" y="143"/>
                    <a:pt x="805" y="145"/>
                    <a:pt x="805" y="146"/>
                  </a:cubicBezTo>
                  <a:cubicBezTo>
                    <a:pt x="804" y="146"/>
                    <a:pt x="803" y="147"/>
                    <a:pt x="803" y="148"/>
                  </a:cubicBezTo>
                  <a:cubicBezTo>
                    <a:pt x="802" y="148"/>
                    <a:pt x="800" y="147"/>
                    <a:pt x="800" y="148"/>
                  </a:cubicBezTo>
                  <a:cubicBezTo>
                    <a:pt x="799" y="148"/>
                    <a:pt x="798" y="150"/>
                    <a:pt x="797" y="150"/>
                  </a:cubicBezTo>
                  <a:cubicBezTo>
                    <a:pt x="797" y="151"/>
                    <a:pt x="795" y="153"/>
                    <a:pt x="794" y="154"/>
                  </a:cubicBezTo>
                  <a:cubicBezTo>
                    <a:pt x="794" y="154"/>
                    <a:pt x="792" y="156"/>
                    <a:pt x="791" y="156"/>
                  </a:cubicBezTo>
                  <a:cubicBezTo>
                    <a:pt x="790" y="157"/>
                    <a:pt x="789" y="157"/>
                    <a:pt x="788" y="157"/>
                  </a:cubicBezTo>
                  <a:cubicBezTo>
                    <a:pt x="787" y="158"/>
                    <a:pt x="785" y="159"/>
                    <a:pt x="784" y="159"/>
                  </a:cubicBezTo>
                  <a:cubicBezTo>
                    <a:pt x="783" y="159"/>
                    <a:pt x="781" y="159"/>
                    <a:pt x="781" y="158"/>
                  </a:cubicBezTo>
                  <a:cubicBezTo>
                    <a:pt x="780" y="158"/>
                    <a:pt x="779" y="157"/>
                    <a:pt x="778" y="156"/>
                  </a:cubicBezTo>
                  <a:cubicBezTo>
                    <a:pt x="778" y="156"/>
                    <a:pt x="777" y="154"/>
                    <a:pt x="777" y="153"/>
                  </a:cubicBezTo>
                  <a:cubicBezTo>
                    <a:pt x="776" y="152"/>
                    <a:pt x="775" y="151"/>
                    <a:pt x="774" y="150"/>
                  </a:cubicBezTo>
                  <a:cubicBezTo>
                    <a:pt x="773" y="149"/>
                    <a:pt x="772" y="146"/>
                    <a:pt x="771" y="144"/>
                  </a:cubicBezTo>
                  <a:cubicBezTo>
                    <a:pt x="770" y="143"/>
                    <a:pt x="769" y="142"/>
                    <a:pt x="769" y="141"/>
                  </a:cubicBezTo>
                  <a:cubicBezTo>
                    <a:pt x="769" y="139"/>
                    <a:pt x="768" y="137"/>
                    <a:pt x="768" y="135"/>
                  </a:cubicBezTo>
                  <a:cubicBezTo>
                    <a:pt x="768" y="134"/>
                    <a:pt x="768" y="132"/>
                    <a:pt x="769" y="131"/>
                  </a:cubicBezTo>
                  <a:cubicBezTo>
                    <a:pt x="769" y="130"/>
                    <a:pt x="771" y="128"/>
                    <a:pt x="771" y="127"/>
                  </a:cubicBezTo>
                  <a:cubicBezTo>
                    <a:pt x="771" y="126"/>
                    <a:pt x="772" y="123"/>
                    <a:pt x="772" y="122"/>
                  </a:cubicBezTo>
                  <a:cubicBezTo>
                    <a:pt x="772" y="121"/>
                    <a:pt x="773" y="119"/>
                    <a:pt x="773" y="118"/>
                  </a:cubicBezTo>
                  <a:cubicBezTo>
                    <a:pt x="773" y="117"/>
                    <a:pt x="772" y="115"/>
                    <a:pt x="772" y="113"/>
                  </a:cubicBezTo>
                  <a:cubicBezTo>
                    <a:pt x="772" y="112"/>
                    <a:pt x="771" y="110"/>
                    <a:pt x="771" y="109"/>
                  </a:cubicBezTo>
                  <a:cubicBezTo>
                    <a:pt x="771" y="108"/>
                    <a:pt x="772" y="107"/>
                    <a:pt x="773" y="106"/>
                  </a:cubicBezTo>
                  <a:cubicBezTo>
                    <a:pt x="773" y="106"/>
                    <a:pt x="774" y="105"/>
                    <a:pt x="774" y="105"/>
                  </a:cubicBezTo>
                  <a:cubicBezTo>
                    <a:pt x="775" y="105"/>
                    <a:pt x="776" y="106"/>
                    <a:pt x="776" y="106"/>
                  </a:cubicBezTo>
                  <a:cubicBezTo>
                    <a:pt x="776" y="106"/>
                    <a:pt x="777" y="108"/>
                    <a:pt x="777" y="108"/>
                  </a:cubicBezTo>
                  <a:cubicBezTo>
                    <a:pt x="778" y="108"/>
                    <a:pt x="779" y="108"/>
                    <a:pt x="779" y="108"/>
                  </a:cubicBezTo>
                  <a:cubicBezTo>
                    <a:pt x="780" y="107"/>
                    <a:pt x="782" y="107"/>
                    <a:pt x="782" y="106"/>
                  </a:cubicBezTo>
                  <a:cubicBezTo>
                    <a:pt x="783" y="105"/>
                    <a:pt x="783" y="104"/>
                    <a:pt x="783" y="104"/>
                  </a:cubicBezTo>
                  <a:cubicBezTo>
                    <a:pt x="784" y="103"/>
                    <a:pt x="784" y="101"/>
                    <a:pt x="785" y="101"/>
                  </a:cubicBezTo>
                  <a:cubicBezTo>
                    <a:pt x="785" y="101"/>
                    <a:pt x="785" y="101"/>
                    <a:pt x="785" y="101"/>
                  </a:cubicBezTo>
                  <a:cubicBezTo>
                    <a:pt x="786" y="100"/>
                    <a:pt x="786" y="100"/>
                    <a:pt x="786" y="99"/>
                  </a:cubicBezTo>
                  <a:cubicBezTo>
                    <a:pt x="786" y="98"/>
                    <a:pt x="785" y="94"/>
                    <a:pt x="785" y="94"/>
                  </a:cubicBezTo>
                  <a:cubicBezTo>
                    <a:pt x="785" y="93"/>
                    <a:pt x="787" y="90"/>
                    <a:pt x="788" y="89"/>
                  </a:cubicBezTo>
                  <a:cubicBezTo>
                    <a:pt x="789" y="89"/>
                    <a:pt x="792" y="89"/>
                    <a:pt x="792" y="88"/>
                  </a:cubicBezTo>
                  <a:cubicBezTo>
                    <a:pt x="793" y="87"/>
                    <a:pt x="794" y="86"/>
                    <a:pt x="794" y="85"/>
                  </a:cubicBezTo>
                  <a:cubicBezTo>
                    <a:pt x="794" y="84"/>
                    <a:pt x="794" y="82"/>
                    <a:pt x="794" y="81"/>
                  </a:cubicBezTo>
                  <a:cubicBezTo>
                    <a:pt x="793" y="80"/>
                    <a:pt x="792" y="78"/>
                    <a:pt x="792" y="76"/>
                  </a:cubicBezTo>
                  <a:cubicBezTo>
                    <a:pt x="792" y="75"/>
                    <a:pt x="792" y="73"/>
                    <a:pt x="792" y="72"/>
                  </a:cubicBezTo>
                  <a:cubicBezTo>
                    <a:pt x="792" y="72"/>
                    <a:pt x="792" y="72"/>
                    <a:pt x="792" y="72"/>
                  </a:cubicBezTo>
                  <a:cubicBezTo>
                    <a:pt x="792" y="71"/>
                    <a:pt x="792" y="68"/>
                    <a:pt x="792" y="67"/>
                  </a:cubicBezTo>
                  <a:cubicBezTo>
                    <a:pt x="791" y="66"/>
                    <a:pt x="790" y="62"/>
                    <a:pt x="788" y="60"/>
                  </a:cubicBezTo>
                  <a:cubicBezTo>
                    <a:pt x="788" y="59"/>
                    <a:pt x="785" y="58"/>
                    <a:pt x="784" y="58"/>
                  </a:cubicBezTo>
                  <a:cubicBezTo>
                    <a:pt x="783" y="57"/>
                    <a:pt x="779" y="56"/>
                    <a:pt x="778" y="55"/>
                  </a:cubicBezTo>
                  <a:cubicBezTo>
                    <a:pt x="777" y="54"/>
                    <a:pt x="776" y="53"/>
                    <a:pt x="775" y="52"/>
                  </a:cubicBezTo>
                  <a:cubicBezTo>
                    <a:pt x="775" y="52"/>
                    <a:pt x="775" y="52"/>
                    <a:pt x="775" y="52"/>
                  </a:cubicBezTo>
                  <a:cubicBezTo>
                    <a:pt x="774" y="51"/>
                    <a:pt x="773" y="49"/>
                    <a:pt x="772" y="48"/>
                  </a:cubicBezTo>
                  <a:cubicBezTo>
                    <a:pt x="771" y="48"/>
                    <a:pt x="768" y="47"/>
                    <a:pt x="767" y="47"/>
                  </a:cubicBezTo>
                  <a:cubicBezTo>
                    <a:pt x="766" y="47"/>
                    <a:pt x="765" y="48"/>
                    <a:pt x="764" y="48"/>
                  </a:cubicBezTo>
                  <a:cubicBezTo>
                    <a:pt x="763" y="49"/>
                    <a:pt x="761" y="49"/>
                    <a:pt x="760" y="48"/>
                  </a:cubicBezTo>
                  <a:cubicBezTo>
                    <a:pt x="759" y="48"/>
                    <a:pt x="757" y="48"/>
                    <a:pt x="756" y="47"/>
                  </a:cubicBezTo>
                  <a:cubicBezTo>
                    <a:pt x="755" y="46"/>
                    <a:pt x="755" y="44"/>
                    <a:pt x="754" y="43"/>
                  </a:cubicBezTo>
                  <a:cubicBezTo>
                    <a:pt x="754" y="42"/>
                    <a:pt x="753" y="41"/>
                    <a:pt x="752" y="40"/>
                  </a:cubicBezTo>
                  <a:cubicBezTo>
                    <a:pt x="751" y="39"/>
                    <a:pt x="749" y="39"/>
                    <a:pt x="748" y="38"/>
                  </a:cubicBezTo>
                  <a:cubicBezTo>
                    <a:pt x="746" y="38"/>
                    <a:pt x="743" y="37"/>
                    <a:pt x="741" y="37"/>
                  </a:cubicBezTo>
                  <a:cubicBezTo>
                    <a:pt x="740" y="36"/>
                    <a:pt x="737" y="37"/>
                    <a:pt x="736" y="38"/>
                  </a:cubicBezTo>
                  <a:cubicBezTo>
                    <a:pt x="734" y="38"/>
                    <a:pt x="731" y="40"/>
                    <a:pt x="730" y="40"/>
                  </a:cubicBezTo>
                  <a:cubicBezTo>
                    <a:pt x="728" y="40"/>
                    <a:pt x="725" y="39"/>
                    <a:pt x="724" y="38"/>
                  </a:cubicBezTo>
                  <a:cubicBezTo>
                    <a:pt x="724" y="38"/>
                    <a:pt x="723" y="36"/>
                    <a:pt x="722" y="35"/>
                  </a:cubicBezTo>
                  <a:cubicBezTo>
                    <a:pt x="722" y="35"/>
                    <a:pt x="720" y="34"/>
                    <a:pt x="720" y="34"/>
                  </a:cubicBezTo>
                  <a:cubicBezTo>
                    <a:pt x="719" y="33"/>
                    <a:pt x="716" y="34"/>
                    <a:pt x="715" y="34"/>
                  </a:cubicBezTo>
                  <a:cubicBezTo>
                    <a:pt x="714" y="33"/>
                    <a:pt x="713" y="31"/>
                    <a:pt x="713" y="30"/>
                  </a:cubicBezTo>
                  <a:cubicBezTo>
                    <a:pt x="713" y="29"/>
                    <a:pt x="713" y="27"/>
                    <a:pt x="713" y="25"/>
                  </a:cubicBezTo>
                  <a:cubicBezTo>
                    <a:pt x="713" y="25"/>
                    <a:pt x="714" y="23"/>
                    <a:pt x="715" y="22"/>
                  </a:cubicBezTo>
                  <a:cubicBezTo>
                    <a:pt x="715" y="21"/>
                    <a:pt x="717" y="20"/>
                    <a:pt x="718" y="20"/>
                  </a:cubicBezTo>
                  <a:cubicBezTo>
                    <a:pt x="719" y="18"/>
                    <a:pt x="719" y="16"/>
                    <a:pt x="718" y="14"/>
                  </a:cubicBezTo>
                  <a:cubicBezTo>
                    <a:pt x="718" y="13"/>
                    <a:pt x="716" y="11"/>
                    <a:pt x="715" y="10"/>
                  </a:cubicBezTo>
                  <a:cubicBezTo>
                    <a:pt x="714" y="10"/>
                    <a:pt x="712" y="11"/>
                    <a:pt x="711" y="11"/>
                  </a:cubicBezTo>
                  <a:cubicBezTo>
                    <a:pt x="710" y="10"/>
                    <a:pt x="707" y="9"/>
                    <a:pt x="706" y="9"/>
                  </a:cubicBezTo>
                  <a:cubicBezTo>
                    <a:pt x="705" y="8"/>
                    <a:pt x="704" y="5"/>
                    <a:pt x="703" y="4"/>
                  </a:cubicBezTo>
                  <a:cubicBezTo>
                    <a:pt x="702" y="4"/>
                    <a:pt x="700" y="3"/>
                    <a:pt x="699" y="3"/>
                  </a:cubicBezTo>
                  <a:cubicBezTo>
                    <a:pt x="698" y="3"/>
                    <a:pt x="696" y="5"/>
                    <a:pt x="695" y="5"/>
                  </a:cubicBezTo>
                  <a:cubicBezTo>
                    <a:pt x="694" y="6"/>
                    <a:pt x="692" y="5"/>
                    <a:pt x="691" y="5"/>
                  </a:cubicBezTo>
                  <a:cubicBezTo>
                    <a:pt x="690" y="5"/>
                    <a:pt x="688" y="3"/>
                    <a:pt x="686" y="3"/>
                  </a:cubicBezTo>
                  <a:cubicBezTo>
                    <a:pt x="685" y="3"/>
                    <a:pt x="684" y="4"/>
                    <a:pt x="684" y="4"/>
                  </a:cubicBezTo>
                  <a:cubicBezTo>
                    <a:pt x="683" y="4"/>
                    <a:pt x="683" y="4"/>
                    <a:pt x="683" y="5"/>
                  </a:cubicBezTo>
                  <a:cubicBezTo>
                    <a:pt x="682" y="5"/>
                    <a:pt x="681" y="6"/>
                    <a:pt x="680" y="6"/>
                  </a:cubicBezTo>
                  <a:cubicBezTo>
                    <a:pt x="680" y="7"/>
                    <a:pt x="679" y="8"/>
                    <a:pt x="678" y="9"/>
                  </a:cubicBezTo>
                  <a:cubicBezTo>
                    <a:pt x="678" y="10"/>
                    <a:pt x="678" y="13"/>
                    <a:pt x="678" y="14"/>
                  </a:cubicBezTo>
                  <a:cubicBezTo>
                    <a:pt x="677" y="16"/>
                    <a:pt x="678" y="18"/>
                    <a:pt x="678" y="20"/>
                  </a:cubicBezTo>
                  <a:cubicBezTo>
                    <a:pt x="678" y="21"/>
                    <a:pt x="676" y="22"/>
                    <a:pt x="676" y="23"/>
                  </a:cubicBezTo>
                  <a:cubicBezTo>
                    <a:pt x="675" y="25"/>
                    <a:pt x="676" y="29"/>
                    <a:pt x="675" y="31"/>
                  </a:cubicBezTo>
                  <a:cubicBezTo>
                    <a:pt x="675" y="32"/>
                    <a:pt x="676" y="35"/>
                    <a:pt x="675" y="36"/>
                  </a:cubicBezTo>
                  <a:cubicBezTo>
                    <a:pt x="675" y="37"/>
                    <a:pt x="675" y="40"/>
                    <a:pt x="675" y="40"/>
                  </a:cubicBezTo>
                  <a:cubicBezTo>
                    <a:pt x="594" y="0"/>
                    <a:pt x="594" y="0"/>
                    <a:pt x="594" y="0"/>
                  </a:cubicBezTo>
                  <a:cubicBezTo>
                    <a:pt x="594" y="0"/>
                    <a:pt x="595" y="4"/>
                    <a:pt x="595" y="6"/>
                  </a:cubicBezTo>
                  <a:cubicBezTo>
                    <a:pt x="595" y="6"/>
                    <a:pt x="593" y="8"/>
                    <a:pt x="593" y="8"/>
                  </a:cubicBezTo>
                  <a:cubicBezTo>
                    <a:pt x="594" y="9"/>
                    <a:pt x="596" y="10"/>
                    <a:pt x="596" y="11"/>
                  </a:cubicBezTo>
                  <a:cubicBezTo>
                    <a:pt x="597" y="11"/>
                    <a:pt x="597" y="13"/>
                    <a:pt x="597" y="14"/>
                  </a:cubicBezTo>
                  <a:cubicBezTo>
                    <a:pt x="597" y="15"/>
                    <a:pt x="596" y="16"/>
                    <a:pt x="596" y="16"/>
                  </a:cubicBezTo>
                  <a:cubicBezTo>
                    <a:pt x="596" y="17"/>
                    <a:pt x="597" y="17"/>
                    <a:pt x="598" y="18"/>
                  </a:cubicBezTo>
                  <a:cubicBezTo>
                    <a:pt x="598" y="19"/>
                    <a:pt x="598" y="23"/>
                    <a:pt x="598" y="24"/>
                  </a:cubicBezTo>
                  <a:cubicBezTo>
                    <a:pt x="598" y="25"/>
                    <a:pt x="597" y="28"/>
                    <a:pt x="597" y="29"/>
                  </a:cubicBezTo>
                  <a:cubicBezTo>
                    <a:pt x="596" y="29"/>
                    <a:pt x="594" y="31"/>
                    <a:pt x="593" y="31"/>
                  </a:cubicBezTo>
                  <a:cubicBezTo>
                    <a:pt x="593" y="32"/>
                    <a:pt x="591" y="34"/>
                    <a:pt x="592" y="35"/>
                  </a:cubicBezTo>
                  <a:cubicBezTo>
                    <a:pt x="592" y="36"/>
                    <a:pt x="596" y="36"/>
                    <a:pt x="596" y="38"/>
                  </a:cubicBezTo>
                  <a:cubicBezTo>
                    <a:pt x="597" y="38"/>
                    <a:pt x="597" y="40"/>
                    <a:pt x="596" y="41"/>
                  </a:cubicBezTo>
                  <a:cubicBezTo>
                    <a:pt x="596" y="43"/>
                    <a:pt x="592" y="44"/>
                    <a:pt x="592" y="45"/>
                  </a:cubicBezTo>
                  <a:cubicBezTo>
                    <a:pt x="592" y="46"/>
                    <a:pt x="592" y="48"/>
                    <a:pt x="593" y="49"/>
                  </a:cubicBezTo>
                  <a:cubicBezTo>
                    <a:pt x="593" y="50"/>
                    <a:pt x="596" y="50"/>
                    <a:pt x="597" y="51"/>
                  </a:cubicBezTo>
                  <a:cubicBezTo>
                    <a:pt x="597" y="52"/>
                    <a:pt x="597" y="54"/>
                    <a:pt x="597" y="55"/>
                  </a:cubicBezTo>
                  <a:cubicBezTo>
                    <a:pt x="596" y="56"/>
                    <a:pt x="595" y="58"/>
                    <a:pt x="594" y="59"/>
                  </a:cubicBezTo>
                  <a:cubicBezTo>
                    <a:pt x="594" y="60"/>
                    <a:pt x="594" y="62"/>
                    <a:pt x="593" y="62"/>
                  </a:cubicBezTo>
                  <a:cubicBezTo>
                    <a:pt x="593" y="63"/>
                    <a:pt x="591" y="63"/>
                    <a:pt x="590" y="64"/>
                  </a:cubicBezTo>
                  <a:cubicBezTo>
                    <a:pt x="589" y="65"/>
                    <a:pt x="587" y="67"/>
                    <a:pt x="587" y="69"/>
                  </a:cubicBezTo>
                  <a:cubicBezTo>
                    <a:pt x="586" y="70"/>
                    <a:pt x="586" y="72"/>
                    <a:pt x="586" y="73"/>
                  </a:cubicBezTo>
                  <a:cubicBezTo>
                    <a:pt x="585" y="74"/>
                    <a:pt x="583" y="74"/>
                    <a:pt x="583" y="75"/>
                  </a:cubicBezTo>
                  <a:cubicBezTo>
                    <a:pt x="582" y="76"/>
                    <a:pt x="581" y="78"/>
                    <a:pt x="581" y="80"/>
                  </a:cubicBezTo>
                  <a:cubicBezTo>
                    <a:pt x="582" y="80"/>
                    <a:pt x="584" y="80"/>
                    <a:pt x="584" y="81"/>
                  </a:cubicBezTo>
                  <a:cubicBezTo>
                    <a:pt x="585" y="82"/>
                    <a:pt x="583" y="85"/>
                    <a:pt x="583" y="86"/>
                  </a:cubicBezTo>
                  <a:cubicBezTo>
                    <a:pt x="582" y="87"/>
                    <a:pt x="582" y="90"/>
                    <a:pt x="581" y="91"/>
                  </a:cubicBezTo>
                  <a:cubicBezTo>
                    <a:pt x="580" y="91"/>
                    <a:pt x="579" y="91"/>
                    <a:pt x="578" y="91"/>
                  </a:cubicBezTo>
                  <a:cubicBezTo>
                    <a:pt x="577" y="91"/>
                    <a:pt x="575" y="92"/>
                    <a:pt x="574" y="93"/>
                  </a:cubicBezTo>
                  <a:cubicBezTo>
                    <a:pt x="573" y="93"/>
                    <a:pt x="573" y="96"/>
                    <a:pt x="573" y="98"/>
                  </a:cubicBezTo>
                  <a:cubicBezTo>
                    <a:pt x="573" y="98"/>
                    <a:pt x="572" y="100"/>
                    <a:pt x="571" y="101"/>
                  </a:cubicBezTo>
                  <a:cubicBezTo>
                    <a:pt x="571" y="102"/>
                    <a:pt x="570" y="105"/>
                    <a:pt x="568" y="105"/>
                  </a:cubicBezTo>
                  <a:cubicBezTo>
                    <a:pt x="568" y="105"/>
                    <a:pt x="567" y="104"/>
                    <a:pt x="567" y="103"/>
                  </a:cubicBezTo>
                  <a:cubicBezTo>
                    <a:pt x="566" y="102"/>
                    <a:pt x="566" y="100"/>
                    <a:pt x="565" y="100"/>
                  </a:cubicBezTo>
                  <a:cubicBezTo>
                    <a:pt x="564" y="100"/>
                    <a:pt x="563" y="102"/>
                    <a:pt x="562" y="103"/>
                  </a:cubicBezTo>
                  <a:cubicBezTo>
                    <a:pt x="562" y="104"/>
                    <a:pt x="562" y="107"/>
                    <a:pt x="561" y="108"/>
                  </a:cubicBezTo>
                  <a:cubicBezTo>
                    <a:pt x="560" y="109"/>
                    <a:pt x="559" y="110"/>
                    <a:pt x="559" y="110"/>
                  </a:cubicBezTo>
                  <a:cubicBezTo>
                    <a:pt x="553" y="136"/>
                    <a:pt x="553" y="136"/>
                    <a:pt x="553" y="136"/>
                  </a:cubicBezTo>
                  <a:cubicBezTo>
                    <a:pt x="533" y="123"/>
                    <a:pt x="533" y="123"/>
                    <a:pt x="533" y="123"/>
                  </a:cubicBezTo>
                  <a:cubicBezTo>
                    <a:pt x="533" y="123"/>
                    <a:pt x="531" y="128"/>
                    <a:pt x="531" y="129"/>
                  </a:cubicBezTo>
                  <a:cubicBezTo>
                    <a:pt x="530" y="130"/>
                    <a:pt x="531" y="133"/>
                    <a:pt x="530" y="135"/>
                  </a:cubicBezTo>
                  <a:cubicBezTo>
                    <a:pt x="529" y="135"/>
                    <a:pt x="528" y="135"/>
                    <a:pt x="527" y="136"/>
                  </a:cubicBezTo>
                  <a:cubicBezTo>
                    <a:pt x="527" y="137"/>
                    <a:pt x="527" y="141"/>
                    <a:pt x="527" y="142"/>
                  </a:cubicBezTo>
                  <a:cubicBezTo>
                    <a:pt x="527" y="143"/>
                    <a:pt x="525" y="145"/>
                    <a:pt x="525" y="145"/>
                  </a:cubicBezTo>
                  <a:cubicBezTo>
                    <a:pt x="525" y="147"/>
                    <a:pt x="524" y="149"/>
                    <a:pt x="525" y="150"/>
                  </a:cubicBezTo>
                  <a:cubicBezTo>
                    <a:pt x="525" y="151"/>
                    <a:pt x="528" y="153"/>
                    <a:pt x="528" y="154"/>
                  </a:cubicBezTo>
                  <a:cubicBezTo>
                    <a:pt x="528" y="155"/>
                    <a:pt x="528" y="158"/>
                    <a:pt x="527" y="159"/>
                  </a:cubicBezTo>
                  <a:cubicBezTo>
                    <a:pt x="527" y="160"/>
                    <a:pt x="525" y="159"/>
                    <a:pt x="524" y="160"/>
                  </a:cubicBezTo>
                  <a:cubicBezTo>
                    <a:pt x="523" y="160"/>
                    <a:pt x="522" y="162"/>
                    <a:pt x="522" y="163"/>
                  </a:cubicBezTo>
                  <a:cubicBezTo>
                    <a:pt x="521" y="164"/>
                    <a:pt x="520" y="167"/>
                    <a:pt x="520" y="169"/>
                  </a:cubicBezTo>
                  <a:cubicBezTo>
                    <a:pt x="520" y="170"/>
                    <a:pt x="520" y="173"/>
                    <a:pt x="520" y="174"/>
                  </a:cubicBezTo>
                  <a:cubicBezTo>
                    <a:pt x="520" y="175"/>
                    <a:pt x="520" y="179"/>
                    <a:pt x="520" y="180"/>
                  </a:cubicBezTo>
                  <a:cubicBezTo>
                    <a:pt x="520" y="181"/>
                    <a:pt x="518" y="182"/>
                    <a:pt x="518" y="183"/>
                  </a:cubicBezTo>
                  <a:cubicBezTo>
                    <a:pt x="518" y="184"/>
                    <a:pt x="518" y="185"/>
                    <a:pt x="518" y="186"/>
                  </a:cubicBezTo>
                  <a:cubicBezTo>
                    <a:pt x="518" y="188"/>
                    <a:pt x="518" y="191"/>
                    <a:pt x="518" y="193"/>
                  </a:cubicBezTo>
                  <a:cubicBezTo>
                    <a:pt x="517" y="194"/>
                    <a:pt x="515" y="195"/>
                    <a:pt x="515" y="196"/>
                  </a:cubicBezTo>
                  <a:cubicBezTo>
                    <a:pt x="514" y="196"/>
                    <a:pt x="514" y="198"/>
                    <a:pt x="514" y="199"/>
                  </a:cubicBezTo>
                  <a:cubicBezTo>
                    <a:pt x="513" y="200"/>
                    <a:pt x="511" y="203"/>
                    <a:pt x="511" y="204"/>
                  </a:cubicBezTo>
                  <a:cubicBezTo>
                    <a:pt x="510" y="205"/>
                    <a:pt x="509" y="208"/>
                    <a:pt x="509" y="208"/>
                  </a:cubicBezTo>
                  <a:cubicBezTo>
                    <a:pt x="484" y="206"/>
                    <a:pt x="484" y="206"/>
                    <a:pt x="484" y="206"/>
                  </a:cubicBezTo>
                  <a:cubicBezTo>
                    <a:pt x="472" y="191"/>
                    <a:pt x="472" y="191"/>
                    <a:pt x="472" y="191"/>
                  </a:cubicBezTo>
                  <a:cubicBezTo>
                    <a:pt x="456" y="187"/>
                    <a:pt x="456" y="187"/>
                    <a:pt x="456" y="187"/>
                  </a:cubicBezTo>
                  <a:cubicBezTo>
                    <a:pt x="456" y="187"/>
                    <a:pt x="457" y="190"/>
                    <a:pt x="456" y="191"/>
                  </a:cubicBezTo>
                  <a:cubicBezTo>
                    <a:pt x="456" y="192"/>
                    <a:pt x="455" y="193"/>
                    <a:pt x="455" y="194"/>
                  </a:cubicBezTo>
                  <a:cubicBezTo>
                    <a:pt x="455" y="195"/>
                    <a:pt x="457" y="197"/>
                    <a:pt x="457" y="198"/>
                  </a:cubicBezTo>
                  <a:cubicBezTo>
                    <a:pt x="457" y="199"/>
                    <a:pt x="458" y="201"/>
                    <a:pt x="457" y="202"/>
                  </a:cubicBezTo>
                  <a:cubicBezTo>
                    <a:pt x="457" y="203"/>
                    <a:pt x="455" y="203"/>
                    <a:pt x="454" y="203"/>
                  </a:cubicBezTo>
                  <a:cubicBezTo>
                    <a:pt x="454" y="204"/>
                    <a:pt x="453" y="206"/>
                    <a:pt x="454" y="206"/>
                  </a:cubicBezTo>
                  <a:cubicBezTo>
                    <a:pt x="454" y="208"/>
                    <a:pt x="456" y="210"/>
                    <a:pt x="456" y="212"/>
                  </a:cubicBezTo>
                  <a:cubicBezTo>
                    <a:pt x="456" y="213"/>
                    <a:pt x="457" y="215"/>
                    <a:pt x="457" y="216"/>
                  </a:cubicBezTo>
                  <a:cubicBezTo>
                    <a:pt x="457" y="217"/>
                    <a:pt x="455" y="218"/>
                    <a:pt x="454" y="219"/>
                  </a:cubicBezTo>
                  <a:cubicBezTo>
                    <a:pt x="454" y="220"/>
                    <a:pt x="454" y="222"/>
                    <a:pt x="454" y="223"/>
                  </a:cubicBezTo>
                  <a:cubicBezTo>
                    <a:pt x="454" y="224"/>
                    <a:pt x="455" y="228"/>
                    <a:pt x="454" y="229"/>
                  </a:cubicBezTo>
                  <a:cubicBezTo>
                    <a:pt x="453" y="229"/>
                    <a:pt x="451" y="229"/>
                    <a:pt x="451" y="230"/>
                  </a:cubicBezTo>
                  <a:cubicBezTo>
                    <a:pt x="450" y="230"/>
                    <a:pt x="450" y="232"/>
                    <a:pt x="450" y="232"/>
                  </a:cubicBezTo>
                  <a:cubicBezTo>
                    <a:pt x="449" y="233"/>
                    <a:pt x="450" y="235"/>
                    <a:pt x="450" y="235"/>
                  </a:cubicBezTo>
                  <a:cubicBezTo>
                    <a:pt x="449" y="236"/>
                    <a:pt x="446" y="237"/>
                    <a:pt x="445" y="238"/>
                  </a:cubicBezTo>
                  <a:cubicBezTo>
                    <a:pt x="445" y="239"/>
                    <a:pt x="444" y="241"/>
                    <a:pt x="445" y="242"/>
                  </a:cubicBezTo>
                  <a:cubicBezTo>
                    <a:pt x="445" y="242"/>
                    <a:pt x="448" y="242"/>
                    <a:pt x="449" y="243"/>
                  </a:cubicBezTo>
                  <a:cubicBezTo>
                    <a:pt x="450" y="244"/>
                    <a:pt x="450" y="246"/>
                    <a:pt x="449" y="247"/>
                  </a:cubicBezTo>
                  <a:cubicBezTo>
                    <a:pt x="449" y="249"/>
                    <a:pt x="447" y="250"/>
                    <a:pt x="446" y="251"/>
                  </a:cubicBezTo>
                  <a:cubicBezTo>
                    <a:pt x="445" y="253"/>
                    <a:pt x="442" y="255"/>
                    <a:pt x="440" y="257"/>
                  </a:cubicBezTo>
                  <a:cubicBezTo>
                    <a:pt x="439" y="258"/>
                    <a:pt x="437" y="260"/>
                    <a:pt x="436" y="262"/>
                  </a:cubicBezTo>
                  <a:cubicBezTo>
                    <a:pt x="436" y="263"/>
                    <a:pt x="436" y="264"/>
                    <a:pt x="436" y="264"/>
                  </a:cubicBezTo>
                  <a:cubicBezTo>
                    <a:pt x="436" y="266"/>
                    <a:pt x="437" y="268"/>
                    <a:pt x="437" y="270"/>
                  </a:cubicBezTo>
                  <a:cubicBezTo>
                    <a:pt x="437" y="270"/>
                    <a:pt x="436" y="272"/>
                    <a:pt x="436" y="272"/>
                  </a:cubicBezTo>
                  <a:cubicBezTo>
                    <a:pt x="436" y="273"/>
                    <a:pt x="434" y="274"/>
                    <a:pt x="434" y="275"/>
                  </a:cubicBezTo>
                  <a:cubicBezTo>
                    <a:pt x="434" y="276"/>
                    <a:pt x="436" y="277"/>
                    <a:pt x="436" y="278"/>
                  </a:cubicBezTo>
                  <a:cubicBezTo>
                    <a:pt x="437" y="279"/>
                    <a:pt x="436" y="281"/>
                    <a:pt x="436" y="282"/>
                  </a:cubicBezTo>
                  <a:cubicBezTo>
                    <a:pt x="436" y="283"/>
                    <a:pt x="434" y="287"/>
                    <a:pt x="434" y="288"/>
                  </a:cubicBezTo>
                  <a:cubicBezTo>
                    <a:pt x="434" y="290"/>
                    <a:pt x="433" y="292"/>
                    <a:pt x="433" y="294"/>
                  </a:cubicBezTo>
                  <a:cubicBezTo>
                    <a:pt x="432" y="295"/>
                    <a:pt x="431" y="299"/>
                    <a:pt x="430" y="300"/>
                  </a:cubicBezTo>
                  <a:cubicBezTo>
                    <a:pt x="429" y="302"/>
                    <a:pt x="428" y="305"/>
                    <a:pt x="427" y="307"/>
                  </a:cubicBezTo>
                  <a:cubicBezTo>
                    <a:pt x="426" y="309"/>
                    <a:pt x="423" y="312"/>
                    <a:pt x="422" y="314"/>
                  </a:cubicBezTo>
                  <a:cubicBezTo>
                    <a:pt x="421" y="316"/>
                    <a:pt x="420" y="319"/>
                    <a:pt x="418" y="321"/>
                  </a:cubicBezTo>
                  <a:cubicBezTo>
                    <a:pt x="418" y="322"/>
                    <a:pt x="416" y="322"/>
                    <a:pt x="415" y="323"/>
                  </a:cubicBezTo>
                  <a:cubicBezTo>
                    <a:pt x="414" y="324"/>
                    <a:pt x="414" y="326"/>
                    <a:pt x="413" y="327"/>
                  </a:cubicBezTo>
                  <a:cubicBezTo>
                    <a:pt x="413" y="327"/>
                    <a:pt x="414" y="329"/>
                    <a:pt x="413" y="330"/>
                  </a:cubicBezTo>
                  <a:cubicBezTo>
                    <a:pt x="413" y="331"/>
                    <a:pt x="412" y="332"/>
                    <a:pt x="411" y="332"/>
                  </a:cubicBezTo>
                  <a:cubicBezTo>
                    <a:pt x="411" y="333"/>
                    <a:pt x="411" y="335"/>
                    <a:pt x="410" y="336"/>
                  </a:cubicBezTo>
                  <a:cubicBezTo>
                    <a:pt x="410" y="336"/>
                    <a:pt x="409" y="337"/>
                    <a:pt x="409" y="337"/>
                  </a:cubicBezTo>
                  <a:cubicBezTo>
                    <a:pt x="409" y="338"/>
                    <a:pt x="409" y="340"/>
                    <a:pt x="409" y="341"/>
                  </a:cubicBezTo>
                  <a:cubicBezTo>
                    <a:pt x="409" y="342"/>
                    <a:pt x="409" y="344"/>
                    <a:pt x="409" y="345"/>
                  </a:cubicBezTo>
                  <a:cubicBezTo>
                    <a:pt x="408" y="345"/>
                    <a:pt x="407" y="345"/>
                    <a:pt x="406" y="346"/>
                  </a:cubicBezTo>
                  <a:cubicBezTo>
                    <a:pt x="406" y="347"/>
                    <a:pt x="406" y="348"/>
                    <a:pt x="406" y="349"/>
                  </a:cubicBezTo>
                  <a:cubicBezTo>
                    <a:pt x="406" y="350"/>
                    <a:pt x="407" y="352"/>
                    <a:pt x="406" y="353"/>
                  </a:cubicBezTo>
                  <a:cubicBezTo>
                    <a:pt x="406" y="354"/>
                    <a:pt x="405" y="355"/>
                    <a:pt x="405" y="355"/>
                  </a:cubicBezTo>
                  <a:cubicBezTo>
                    <a:pt x="405" y="356"/>
                    <a:pt x="403" y="358"/>
                    <a:pt x="403" y="359"/>
                  </a:cubicBezTo>
                  <a:cubicBezTo>
                    <a:pt x="403" y="361"/>
                    <a:pt x="404" y="363"/>
                    <a:pt x="405" y="364"/>
                  </a:cubicBezTo>
                  <a:cubicBezTo>
                    <a:pt x="405" y="365"/>
                    <a:pt x="407" y="366"/>
                    <a:pt x="407" y="367"/>
                  </a:cubicBezTo>
                  <a:cubicBezTo>
                    <a:pt x="408" y="367"/>
                    <a:pt x="410" y="367"/>
                    <a:pt x="411" y="367"/>
                  </a:cubicBezTo>
                  <a:cubicBezTo>
                    <a:pt x="412" y="367"/>
                    <a:pt x="415" y="368"/>
                    <a:pt x="415" y="369"/>
                  </a:cubicBezTo>
                  <a:cubicBezTo>
                    <a:pt x="416" y="370"/>
                    <a:pt x="414" y="373"/>
                    <a:pt x="414" y="374"/>
                  </a:cubicBezTo>
                  <a:cubicBezTo>
                    <a:pt x="413" y="375"/>
                    <a:pt x="411" y="376"/>
                    <a:pt x="410" y="377"/>
                  </a:cubicBezTo>
                  <a:cubicBezTo>
                    <a:pt x="410" y="377"/>
                    <a:pt x="408" y="378"/>
                    <a:pt x="407" y="379"/>
                  </a:cubicBezTo>
                  <a:cubicBezTo>
                    <a:pt x="406" y="380"/>
                    <a:pt x="404" y="381"/>
                    <a:pt x="404" y="383"/>
                  </a:cubicBezTo>
                  <a:cubicBezTo>
                    <a:pt x="403" y="384"/>
                    <a:pt x="403" y="386"/>
                    <a:pt x="404" y="387"/>
                  </a:cubicBezTo>
                  <a:cubicBezTo>
                    <a:pt x="405" y="388"/>
                    <a:pt x="406" y="387"/>
                    <a:pt x="407" y="387"/>
                  </a:cubicBezTo>
                  <a:cubicBezTo>
                    <a:pt x="408" y="387"/>
                    <a:pt x="410" y="387"/>
                    <a:pt x="411" y="387"/>
                  </a:cubicBezTo>
                  <a:cubicBezTo>
                    <a:pt x="411" y="388"/>
                    <a:pt x="410" y="392"/>
                    <a:pt x="410" y="392"/>
                  </a:cubicBezTo>
                  <a:cubicBezTo>
                    <a:pt x="389" y="412"/>
                    <a:pt x="389" y="412"/>
                    <a:pt x="389" y="412"/>
                  </a:cubicBezTo>
                  <a:cubicBezTo>
                    <a:pt x="389" y="412"/>
                    <a:pt x="386" y="413"/>
                    <a:pt x="385" y="412"/>
                  </a:cubicBezTo>
                  <a:cubicBezTo>
                    <a:pt x="384" y="411"/>
                    <a:pt x="386" y="406"/>
                    <a:pt x="385" y="404"/>
                  </a:cubicBezTo>
                  <a:cubicBezTo>
                    <a:pt x="384" y="403"/>
                    <a:pt x="377" y="404"/>
                    <a:pt x="377" y="404"/>
                  </a:cubicBezTo>
                  <a:cubicBezTo>
                    <a:pt x="352" y="428"/>
                    <a:pt x="352" y="428"/>
                    <a:pt x="352" y="428"/>
                  </a:cubicBezTo>
                  <a:cubicBezTo>
                    <a:pt x="340" y="421"/>
                    <a:pt x="340" y="421"/>
                    <a:pt x="340" y="421"/>
                  </a:cubicBezTo>
                  <a:cubicBezTo>
                    <a:pt x="336" y="421"/>
                    <a:pt x="336" y="421"/>
                    <a:pt x="336" y="421"/>
                  </a:cubicBezTo>
                  <a:cubicBezTo>
                    <a:pt x="336" y="432"/>
                    <a:pt x="336" y="432"/>
                    <a:pt x="336" y="432"/>
                  </a:cubicBezTo>
                  <a:cubicBezTo>
                    <a:pt x="341" y="435"/>
                    <a:pt x="341" y="435"/>
                    <a:pt x="341" y="435"/>
                  </a:cubicBezTo>
                  <a:cubicBezTo>
                    <a:pt x="329" y="447"/>
                    <a:pt x="329" y="447"/>
                    <a:pt x="329" y="447"/>
                  </a:cubicBezTo>
                  <a:cubicBezTo>
                    <a:pt x="320" y="447"/>
                    <a:pt x="320" y="447"/>
                    <a:pt x="320" y="447"/>
                  </a:cubicBezTo>
                  <a:cubicBezTo>
                    <a:pt x="294" y="465"/>
                    <a:pt x="294" y="465"/>
                    <a:pt x="294" y="465"/>
                  </a:cubicBezTo>
                  <a:cubicBezTo>
                    <a:pt x="272" y="451"/>
                    <a:pt x="272" y="451"/>
                    <a:pt x="272" y="451"/>
                  </a:cubicBezTo>
                  <a:cubicBezTo>
                    <a:pt x="272" y="451"/>
                    <a:pt x="269" y="454"/>
                    <a:pt x="268" y="456"/>
                  </a:cubicBezTo>
                  <a:cubicBezTo>
                    <a:pt x="267" y="457"/>
                    <a:pt x="267" y="461"/>
                    <a:pt x="266" y="462"/>
                  </a:cubicBezTo>
                  <a:cubicBezTo>
                    <a:pt x="265" y="463"/>
                    <a:pt x="265" y="464"/>
                    <a:pt x="264" y="464"/>
                  </a:cubicBezTo>
                  <a:cubicBezTo>
                    <a:pt x="264" y="465"/>
                    <a:pt x="262" y="465"/>
                    <a:pt x="262" y="466"/>
                  </a:cubicBezTo>
                  <a:cubicBezTo>
                    <a:pt x="261" y="466"/>
                    <a:pt x="260" y="468"/>
                    <a:pt x="260" y="468"/>
                  </a:cubicBezTo>
                  <a:cubicBezTo>
                    <a:pt x="259" y="469"/>
                    <a:pt x="258" y="469"/>
                    <a:pt x="258" y="469"/>
                  </a:cubicBezTo>
                  <a:cubicBezTo>
                    <a:pt x="257" y="470"/>
                    <a:pt x="256" y="472"/>
                    <a:pt x="255" y="473"/>
                  </a:cubicBezTo>
                  <a:cubicBezTo>
                    <a:pt x="254" y="474"/>
                    <a:pt x="253" y="475"/>
                    <a:pt x="252" y="476"/>
                  </a:cubicBezTo>
                  <a:cubicBezTo>
                    <a:pt x="251" y="477"/>
                    <a:pt x="250" y="479"/>
                    <a:pt x="249" y="479"/>
                  </a:cubicBezTo>
                  <a:cubicBezTo>
                    <a:pt x="248" y="480"/>
                    <a:pt x="245" y="479"/>
                    <a:pt x="243" y="480"/>
                  </a:cubicBezTo>
                  <a:cubicBezTo>
                    <a:pt x="242" y="480"/>
                    <a:pt x="240" y="482"/>
                    <a:pt x="239" y="482"/>
                  </a:cubicBezTo>
                  <a:cubicBezTo>
                    <a:pt x="237" y="483"/>
                    <a:pt x="234" y="483"/>
                    <a:pt x="233" y="482"/>
                  </a:cubicBezTo>
                  <a:cubicBezTo>
                    <a:pt x="232" y="482"/>
                    <a:pt x="230" y="479"/>
                    <a:pt x="229" y="478"/>
                  </a:cubicBezTo>
                  <a:cubicBezTo>
                    <a:pt x="228" y="476"/>
                    <a:pt x="225" y="473"/>
                    <a:pt x="224" y="473"/>
                  </a:cubicBezTo>
                  <a:cubicBezTo>
                    <a:pt x="222" y="472"/>
                    <a:pt x="219" y="471"/>
                    <a:pt x="217" y="471"/>
                  </a:cubicBezTo>
                  <a:cubicBezTo>
                    <a:pt x="215" y="471"/>
                    <a:pt x="212" y="473"/>
                    <a:pt x="210" y="473"/>
                  </a:cubicBezTo>
                  <a:cubicBezTo>
                    <a:pt x="209" y="472"/>
                    <a:pt x="208" y="470"/>
                    <a:pt x="207" y="470"/>
                  </a:cubicBezTo>
                  <a:cubicBezTo>
                    <a:pt x="206" y="469"/>
                    <a:pt x="204" y="466"/>
                    <a:pt x="203" y="465"/>
                  </a:cubicBezTo>
                  <a:cubicBezTo>
                    <a:pt x="201" y="465"/>
                    <a:pt x="198" y="463"/>
                    <a:pt x="197" y="462"/>
                  </a:cubicBezTo>
                  <a:cubicBezTo>
                    <a:pt x="196" y="462"/>
                    <a:pt x="194" y="460"/>
                    <a:pt x="194" y="459"/>
                  </a:cubicBezTo>
                  <a:cubicBezTo>
                    <a:pt x="193" y="458"/>
                    <a:pt x="194" y="455"/>
                    <a:pt x="194" y="454"/>
                  </a:cubicBezTo>
                  <a:cubicBezTo>
                    <a:pt x="194" y="452"/>
                    <a:pt x="193" y="450"/>
                    <a:pt x="192" y="449"/>
                  </a:cubicBezTo>
                  <a:cubicBezTo>
                    <a:pt x="191" y="448"/>
                    <a:pt x="188" y="448"/>
                    <a:pt x="187" y="448"/>
                  </a:cubicBezTo>
                  <a:cubicBezTo>
                    <a:pt x="186" y="448"/>
                    <a:pt x="184" y="447"/>
                    <a:pt x="184" y="446"/>
                  </a:cubicBezTo>
                  <a:cubicBezTo>
                    <a:pt x="183" y="445"/>
                    <a:pt x="183" y="444"/>
                    <a:pt x="184" y="443"/>
                  </a:cubicBezTo>
                  <a:cubicBezTo>
                    <a:pt x="184" y="442"/>
                    <a:pt x="187" y="442"/>
                    <a:pt x="188" y="441"/>
                  </a:cubicBezTo>
                  <a:cubicBezTo>
                    <a:pt x="189" y="440"/>
                    <a:pt x="189" y="438"/>
                    <a:pt x="189" y="437"/>
                  </a:cubicBezTo>
                  <a:cubicBezTo>
                    <a:pt x="189" y="436"/>
                    <a:pt x="188" y="434"/>
                    <a:pt x="188" y="434"/>
                  </a:cubicBezTo>
                  <a:cubicBezTo>
                    <a:pt x="187" y="433"/>
                    <a:pt x="186" y="432"/>
                    <a:pt x="186" y="432"/>
                  </a:cubicBezTo>
                  <a:cubicBezTo>
                    <a:pt x="186" y="439"/>
                    <a:pt x="186" y="439"/>
                    <a:pt x="186" y="439"/>
                  </a:cubicBezTo>
                  <a:cubicBezTo>
                    <a:pt x="147" y="490"/>
                    <a:pt x="147" y="490"/>
                    <a:pt x="147" y="490"/>
                  </a:cubicBezTo>
                  <a:cubicBezTo>
                    <a:pt x="145" y="491"/>
                    <a:pt x="143" y="494"/>
                    <a:pt x="141" y="495"/>
                  </a:cubicBezTo>
                  <a:cubicBezTo>
                    <a:pt x="140" y="496"/>
                    <a:pt x="138" y="497"/>
                    <a:pt x="136" y="497"/>
                  </a:cubicBezTo>
                  <a:cubicBezTo>
                    <a:pt x="135" y="498"/>
                    <a:pt x="134" y="498"/>
                    <a:pt x="134" y="498"/>
                  </a:cubicBezTo>
                  <a:cubicBezTo>
                    <a:pt x="133" y="499"/>
                    <a:pt x="131" y="500"/>
                    <a:pt x="129" y="501"/>
                  </a:cubicBezTo>
                  <a:cubicBezTo>
                    <a:pt x="128" y="502"/>
                    <a:pt x="127" y="503"/>
                    <a:pt x="127" y="503"/>
                  </a:cubicBezTo>
                  <a:cubicBezTo>
                    <a:pt x="126" y="504"/>
                    <a:pt x="125" y="505"/>
                    <a:pt x="123" y="506"/>
                  </a:cubicBezTo>
                  <a:cubicBezTo>
                    <a:pt x="122" y="507"/>
                    <a:pt x="119" y="508"/>
                    <a:pt x="118" y="509"/>
                  </a:cubicBezTo>
                  <a:cubicBezTo>
                    <a:pt x="118" y="510"/>
                    <a:pt x="117" y="511"/>
                    <a:pt x="116" y="512"/>
                  </a:cubicBezTo>
                  <a:cubicBezTo>
                    <a:pt x="115" y="513"/>
                    <a:pt x="114" y="514"/>
                    <a:pt x="114" y="515"/>
                  </a:cubicBezTo>
                  <a:cubicBezTo>
                    <a:pt x="113" y="515"/>
                    <a:pt x="113" y="515"/>
                    <a:pt x="113" y="515"/>
                  </a:cubicBezTo>
                  <a:cubicBezTo>
                    <a:pt x="111" y="518"/>
                    <a:pt x="108" y="521"/>
                    <a:pt x="106" y="522"/>
                  </a:cubicBezTo>
                  <a:cubicBezTo>
                    <a:pt x="105" y="523"/>
                    <a:pt x="104" y="524"/>
                    <a:pt x="103" y="524"/>
                  </a:cubicBezTo>
                  <a:cubicBezTo>
                    <a:pt x="102" y="524"/>
                    <a:pt x="102" y="525"/>
                    <a:pt x="102" y="525"/>
                  </a:cubicBezTo>
                  <a:cubicBezTo>
                    <a:pt x="101" y="525"/>
                    <a:pt x="101" y="525"/>
                    <a:pt x="101" y="526"/>
                  </a:cubicBezTo>
                  <a:cubicBezTo>
                    <a:pt x="101" y="526"/>
                    <a:pt x="102" y="526"/>
                    <a:pt x="102" y="527"/>
                  </a:cubicBezTo>
                  <a:cubicBezTo>
                    <a:pt x="102" y="528"/>
                    <a:pt x="102" y="529"/>
                    <a:pt x="102" y="530"/>
                  </a:cubicBezTo>
                  <a:cubicBezTo>
                    <a:pt x="102" y="530"/>
                    <a:pt x="103" y="535"/>
                    <a:pt x="101" y="538"/>
                  </a:cubicBezTo>
                  <a:cubicBezTo>
                    <a:pt x="101" y="539"/>
                    <a:pt x="99" y="541"/>
                    <a:pt x="98" y="542"/>
                  </a:cubicBezTo>
                  <a:cubicBezTo>
                    <a:pt x="98" y="542"/>
                    <a:pt x="98" y="542"/>
                    <a:pt x="98" y="543"/>
                  </a:cubicBezTo>
                  <a:cubicBezTo>
                    <a:pt x="98" y="543"/>
                    <a:pt x="97" y="543"/>
                    <a:pt x="97" y="543"/>
                  </a:cubicBezTo>
                  <a:cubicBezTo>
                    <a:pt x="97" y="545"/>
                    <a:pt x="96" y="548"/>
                    <a:pt x="94" y="549"/>
                  </a:cubicBezTo>
                  <a:cubicBezTo>
                    <a:pt x="93" y="550"/>
                    <a:pt x="91" y="550"/>
                    <a:pt x="90" y="550"/>
                  </a:cubicBezTo>
                  <a:cubicBezTo>
                    <a:pt x="89" y="550"/>
                    <a:pt x="89" y="550"/>
                    <a:pt x="88" y="550"/>
                  </a:cubicBezTo>
                  <a:cubicBezTo>
                    <a:pt x="88" y="551"/>
                    <a:pt x="87" y="552"/>
                    <a:pt x="87" y="553"/>
                  </a:cubicBezTo>
                  <a:cubicBezTo>
                    <a:pt x="86" y="554"/>
                    <a:pt x="86" y="554"/>
                    <a:pt x="85" y="554"/>
                  </a:cubicBezTo>
                  <a:cubicBezTo>
                    <a:pt x="86" y="556"/>
                    <a:pt x="86" y="557"/>
                    <a:pt x="86" y="558"/>
                  </a:cubicBezTo>
                  <a:cubicBezTo>
                    <a:pt x="87" y="560"/>
                    <a:pt x="87" y="564"/>
                    <a:pt x="86" y="565"/>
                  </a:cubicBezTo>
                  <a:cubicBezTo>
                    <a:pt x="86" y="568"/>
                    <a:pt x="86" y="570"/>
                    <a:pt x="85" y="572"/>
                  </a:cubicBezTo>
                  <a:cubicBezTo>
                    <a:pt x="83" y="573"/>
                    <a:pt x="82" y="575"/>
                    <a:pt x="78" y="576"/>
                  </a:cubicBezTo>
                  <a:cubicBezTo>
                    <a:pt x="77" y="577"/>
                    <a:pt x="76" y="577"/>
                    <a:pt x="75" y="578"/>
                  </a:cubicBezTo>
                  <a:cubicBezTo>
                    <a:pt x="74" y="578"/>
                    <a:pt x="73" y="578"/>
                    <a:pt x="73" y="578"/>
                  </a:cubicBezTo>
                  <a:cubicBezTo>
                    <a:pt x="73" y="578"/>
                    <a:pt x="72" y="579"/>
                    <a:pt x="72" y="579"/>
                  </a:cubicBezTo>
                  <a:cubicBezTo>
                    <a:pt x="70" y="580"/>
                    <a:pt x="69" y="581"/>
                    <a:pt x="68" y="582"/>
                  </a:cubicBezTo>
                  <a:cubicBezTo>
                    <a:pt x="66" y="583"/>
                    <a:pt x="64" y="584"/>
                    <a:pt x="62" y="584"/>
                  </a:cubicBezTo>
                  <a:cubicBezTo>
                    <a:pt x="60" y="584"/>
                    <a:pt x="59" y="583"/>
                    <a:pt x="59" y="583"/>
                  </a:cubicBezTo>
                  <a:cubicBezTo>
                    <a:pt x="58" y="583"/>
                    <a:pt x="58" y="583"/>
                    <a:pt x="58" y="583"/>
                  </a:cubicBezTo>
                  <a:cubicBezTo>
                    <a:pt x="58" y="584"/>
                    <a:pt x="58" y="584"/>
                    <a:pt x="58" y="585"/>
                  </a:cubicBezTo>
                  <a:cubicBezTo>
                    <a:pt x="58" y="587"/>
                    <a:pt x="57" y="589"/>
                    <a:pt x="57" y="591"/>
                  </a:cubicBezTo>
                  <a:cubicBezTo>
                    <a:pt x="56" y="592"/>
                    <a:pt x="56" y="592"/>
                    <a:pt x="56" y="593"/>
                  </a:cubicBezTo>
                  <a:cubicBezTo>
                    <a:pt x="55" y="593"/>
                    <a:pt x="55" y="593"/>
                    <a:pt x="55" y="594"/>
                  </a:cubicBezTo>
                  <a:cubicBezTo>
                    <a:pt x="55" y="594"/>
                    <a:pt x="55" y="594"/>
                    <a:pt x="55" y="594"/>
                  </a:cubicBezTo>
                  <a:cubicBezTo>
                    <a:pt x="56" y="596"/>
                    <a:pt x="56" y="598"/>
                    <a:pt x="55" y="600"/>
                  </a:cubicBezTo>
                  <a:cubicBezTo>
                    <a:pt x="54" y="602"/>
                    <a:pt x="52" y="605"/>
                    <a:pt x="49" y="606"/>
                  </a:cubicBezTo>
                  <a:cubicBezTo>
                    <a:pt x="48" y="606"/>
                    <a:pt x="47" y="606"/>
                    <a:pt x="46" y="606"/>
                  </a:cubicBezTo>
                  <a:cubicBezTo>
                    <a:pt x="45" y="606"/>
                    <a:pt x="45" y="606"/>
                    <a:pt x="44" y="606"/>
                  </a:cubicBezTo>
                  <a:cubicBezTo>
                    <a:pt x="44" y="606"/>
                    <a:pt x="44" y="606"/>
                    <a:pt x="43" y="606"/>
                  </a:cubicBezTo>
                  <a:cubicBezTo>
                    <a:pt x="43" y="607"/>
                    <a:pt x="42" y="607"/>
                    <a:pt x="41" y="608"/>
                  </a:cubicBezTo>
                  <a:cubicBezTo>
                    <a:pt x="40" y="608"/>
                    <a:pt x="40" y="608"/>
                    <a:pt x="39" y="609"/>
                  </a:cubicBezTo>
                  <a:cubicBezTo>
                    <a:pt x="38" y="609"/>
                    <a:pt x="36" y="610"/>
                    <a:pt x="35" y="611"/>
                  </a:cubicBezTo>
                  <a:cubicBezTo>
                    <a:pt x="33" y="612"/>
                    <a:pt x="31" y="613"/>
                    <a:pt x="29" y="613"/>
                  </a:cubicBezTo>
                  <a:cubicBezTo>
                    <a:pt x="28" y="614"/>
                    <a:pt x="25" y="616"/>
                    <a:pt x="23" y="617"/>
                  </a:cubicBezTo>
                  <a:cubicBezTo>
                    <a:pt x="23" y="617"/>
                    <a:pt x="22" y="618"/>
                    <a:pt x="22" y="619"/>
                  </a:cubicBezTo>
                  <a:cubicBezTo>
                    <a:pt x="21" y="620"/>
                    <a:pt x="19" y="622"/>
                    <a:pt x="17" y="623"/>
                  </a:cubicBezTo>
                  <a:cubicBezTo>
                    <a:pt x="16" y="624"/>
                    <a:pt x="14" y="624"/>
                    <a:pt x="11" y="625"/>
                  </a:cubicBezTo>
                  <a:cubicBezTo>
                    <a:pt x="11" y="625"/>
                    <a:pt x="11" y="625"/>
                    <a:pt x="11" y="625"/>
                  </a:cubicBezTo>
                  <a:cubicBezTo>
                    <a:pt x="10" y="625"/>
                    <a:pt x="8" y="625"/>
                    <a:pt x="7" y="625"/>
                  </a:cubicBezTo>
                  <a:cubicBezTo>
                    <a:pt x="6" y="625"/>
                    <a:pt x="4" y="625"/>
                    <a:pt x="4" y="625"/>
                  </a:cubicBezTo>
                  <a:cubicBezTo>
                    <a:pt x="3" y="626"/>
                    <a:pt x="2" y="627"/>
                    <a:pt x="2" y="627"/>
                  </a:cubicBezTo>
                  <a:cubicBezTo>
                    <a:pt x="1" y="628"/>
                    <a:pt x="1" y="628"/>
                    <a:pt x="0" y="629"/>
                  </a:cubicBezTo>
                  <a:cubicBezTo>
                    <a:pt x="40" y="622"/>
                    <a:pt x="40" y="622"/>
                    <a:pt x="40" y="622"/>
                  </a:cubicBezTo>
                  <a:cubicBezTo>
                    <a:pt x="41" y="622"/>
                    <a:pt x="107" y="611"/>
                    <a:pt x="128" y="607"/>
                  </a:cubicBezTo>
                  <a:cubicBezTo>
                    <a:pt x="142" y="605"/>
                    <a:pt x="166" y="600"/>
                    <a:pt x="185" y="596"/>
                  </a:cubicBezTo>
                  <a:cubicBezTo>
                    <a:pt x="192" y="595"/>
                    <a:pt x="199" y="593"/>
                    <a:pt x="204" y="592"/>
                  </a:cubicBezTo>
                  <a:cubicBezTo>
                    <a:pt x="205" y="592"/>
                    <a:pt x="207" y="592"/>
                    <a:pt x="208" y="592"/>
                  </a:cubicBezTo>
                  <a:cubicBezTo>
                    <a:pt x="210" y="591"/>
                    <a:pt x="213" y="591"/>
                    <a:pt x="214" y="591"/>
                  </a:cubicBezTo>
                  <a:cubicBezTo>
                    <a:pt x="214" y="590"/>
                    <a:pt x="214" y="590"/>
                    <a:pt x="214" y="590"/>
                  </a:cubicBezTo>
                  <a:cubicBezTo>
                    <a:pt x="215" y="589"/>
                    <a:pt x="216" y="588"/>
                    <a:pt x="217" y="587"/>
                  </a:cubicBezTo>
                  <a:cubicBezTo>
                    <a:pt x="218" y="586"/>
                    <a:pt x="222" y="583"/>
                    <a:pt x="224" y="583"/>
                  </a:cubicBezTo>
                  <a:cubicBezTo>
                    <a:pt x="225" y="582"/>
                    <a:pt x="226" y="582"/>
                    <a:pt x="227" y="582"/>
                  </a:cubicBezTo>
                  <a:cubicBezTo>
                    <a:pt x="228" y="582"/>
                    <a:pt x="229" y="582"/>
                    <a:pt x="230" y="582"/>
                  </a:cubicBezTo>
                  <a:cubicBezTo>
                    <a:pt x="231" y="583"/>
                    <a:pt x="232" y="583"/>
                    <a:pt x="232" y="583"/>
                  </a:cubicBezTo>
                  <a:cubicBezTo>
                    <a:pt x="232" y="583"/>
                    <a:pt x="232" y="583"/>
                    <a:pt x="232" y="583"/>
                  </a:cubicBezTo>
                  <a:cubicBezTo>
                    <a:pt x="232" y="583"/>
                    <a:pt x="232" y="583"/>
                    <a:pt x="232" y="583"/>
                  </a:cubicBezTo>
                  <a:cubicBezTo>
                    <a:pt x="233" y="582"/>
                    <a:pt x="234" y="582"/>
                    <a:pt x="235" y="582"/>
                  </a:cubicBezTo>
                  <a:cubicBezTo>
                    <a:pt x="237" y="582"/>
                    <a:pt x="240" y="582"/>
                    <a:pt x="241" y="582"/>
                  </a:cubicBezTo>
                  <a:cubicBezTo>
                    <a:pt x="242" y="582"/>
                    <a:pt x="242" y="581"/>
                    <a:pt x="243" y="581"/>
                  </a:cubicBezTo>
                  <a:cubicBezTo>
                    <a:pt x="245" y="581"/>
                    <a:pt x="248" y="580"/>
                    <a:pt x="249" y="580"/>
                  </a:cubicBezTo>
                  <a:cubicBezTo>
                    <a:pt x="250" y="580"/>
                    <a:pt x="251" y="579"/>
                    <a:pt x="252" y="579"/>
                  </a:cubicBezTo>
                  <a:cubicBezTo>
                    <a:pt x="254" y="579"/>
                    <a:pt x="255" y="580"/>
                    <a:pt x="256" y="580"/>
                  </a:cubicBezTo>
                  <a:cubicBezTo>
                    <a:pt x="257" y="581"/>
                    <a:pt x="257" y="581"/>
                    <a:pt x="257" y="581"/>
                  </a:cubicBezTo>
                  <a:cubicBezTo>
                    <a:pt x="258" y="581"/>
                    <a:pt x="259" y="582"/>
                    <a:pt x="259" y="582"/>
                  </a:cubicBezTo>
                  <a:cubicBezTo>
                    <a:pt x="259" y="582"/>
                    <a:pt x="259" y="582"/>
                    <a:pt x="259" y="582"/>
                  </a:cubicBezTo>
                  <a:cubicBezTo>
                    <a:pt x="262" y="582"/>
                    <a:pt x="262" y="582"/>
                    <a:pt x="262" y="582"/>
                  </a:cubicBezTo>
                  <a:cubicBezTo>
                    <a:pt x="263" y="582"/>
                    <a:pt x="263" y="582"/>
                    <a:pt x="264" y="582"/>
                  </a:cubicBezTo>
                  <a:cubicBezTo>
                    <a:pt x="268" y="582"/>
                    <a:pt x="276" y="581"/>
                    <a:pt x="280" y="581"/>
                  </a:cubicBezTo>
                  <a:cubicBezTo>
                    <a:pt x="286" y="580"/>
                    <a:pt x="296" y="578"/>
                    <a:pt x="305" y="576"/>
                  </a:cubicBezTo>
                  <a:cubicBezTo>
                    <a:pt x="311" y="575"/>
                    <a:pt x="317" y="574"/>
                    <a:pt x="321" y="573"/>
                  </a:cubicBezTo>
                  <a:cubicBezTo>
                    <a:pt x="328" y="572"/>
                    <a:pt x="339" y="570"/>
                    <a:pt x="349" y="569"/>
                  </a:cubicBezTo>
                  <a:cubicBezTo>
                    <a:pt x="360" y="567"/>
                    <a:pt x="372" y="565"/>
                    <a:pt x="379" y="564"/>
                  </a:cubicBezTo>
                  <a:cubicBezTo>
                    <a:pt x="382" y="563"/>
                    <a:pt x="386" y="563"/>
                    <a:pt x="390" y="562"/>
                  </a:cubicBezTo>
                  <a:cubicBezTo>
                    <a:pt x="395" y="561"/>
                    <a:pt x="399" y="560"/>
                    <a:pt x="402" y="559"/>
                  </a:cubicBezTo>
                  <a:cubicBezTo>
                    <a:pt x="406" y="559"/>
                    <a:pt x="412" y="558"/>
                    <a:pt x="418" y="557"/>
                  </a:cubicBezTo>
                  <a:cubicBezTo>
                    <a:pt x="424" y="556"/>
                    <a:pt x="430" y="555"/>
                    <a:pt x="434" y="555"/>
                  </a:cubicBezTo>
                  <a:cubicBezTo>
                    <a:pt x="444" y="553"/>
                    <a:pt x="462" y="549"/>
                    <a:pt x="477" y="546"/>
                  </a:cubicBezTo>
                  <a:cubicBezTo>
                    <a:pt x="482" y="545"/>
                    <a:pt x="487" y="544"/>
                    <a:pt x="491" y="543"/>
                  </a:cubicBezTo>
                  <a:cubicBezTo>
                    <a:pt x="494" y="543"/>
                    <a:pt x="498" y="542"/>
                    <a:pt x="502" y="541"/>
                  </a:cubicBezTo>
                  <a:cubicBezTo>
                    <a:pt x="516" y="538"/>
                    <a:pt x="536" y="534"/>
                    <a:pt x="547" y="531"/>
                  </a:cubicBezTo>
                  <a:cubicBezTo>
                    <a:pt x="554" y="530"/>
                    <a:pt x="565" y="527"/>
                    <a:pt x="575" y="525"/>
                  </a:cubicBezTo>
                  <a:cubicBezTo>
                    <a:pt x="584" y="523"/>
                    <a:pt x="593" y="521"/>
                    <a:pt x="599" y="519"/>
                  </a:cubicBezTo>
                  <a:cubicBezTo>
                    <a:pt x="606" y="518"/>
                    <a:pt x="617" y="515"/>
                    <a:pt x="627" y="513"/>
                  </a:cubicBezTo>
                  <a:cubicBezTo>
                    <a:pt x="638" y="511"/>
                    <a:pt x="649" y="509"/>
                    <a:pt x="656" y="507"/>
                  </a:cubicBezTo>
                  <a:cubicBezTo>
                    <a:pt x="672" y="504"/>
                    <a:pt x="700" y="497"/>
                    <a:pt x="721" y="492"/>
                  </a:cubicBezTo>
                  <a:cubicBezTo>
                    <a:pt x="726" y="490"/>
                    <a:pt x="732" y="489"/>
                    <a:pt x="736" y="488"/>
                  </a:cubicBezTo>
                  <a:cubicBezTo>
                    <a:pt x="759" y="482"/>
                    <a:pt x="802" y="472"/>
                    <a:pt x="824" y="467"/>
                  </a:cubicBezTo>
                  <a:cubicBezTo>
                    <a:pt x="849" y="460"/>
                    <a:pt x="925" y="441"/>
                    <a:pt x="926" y="441"/>
                  </a:cubicBezTo>
                  <a:cubicBezTo>
                    <a:pt x="1044" y="411"/>
                    <a:pt x="1044" y="411"/>
                    <a:pt x="1044" y="411"/>
                  </a:cubicBezTo>
                  <a:cubicBezTo>
                    <a:pt x="1043" y="409"/>
                    <a:pt x="1043" y="408"/>
                    <a:pt x="1042" y="407"/>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0" name="Freeform 69">
              <a:extLst>
                <a:ext uri="{FF2B5EF4-FFF2-40B4-BE49-F238E27FC236}">
                  <a16:creationId xmlns:a16="http://schemas.microsoft.com/office/drawing/2014/main" id="{F987A133-9D26-4833-A7D8-AB4C22943097}"/>
                </a:ext>
              </a:extLst>
            </p:cNvPr>
            <p:cNvSpPr>
              <a:spLocks/>
            </p:cNvSpPr>
            <p:nvPr/>
          </p:nvSpPr>
          <p:spPr bwMode="auto">
            <a:xfrm>
              <a:off x="5432420" y="3057527"/>
              <a:ext cx="534987" cy="261939"/>
            </a:xfrm>
            <a:custGeom>
              <a:avLst/>
              <a:gdLst>
                <a:gd name="T0" fmla="*/ 18 w 634"/>
                <a:gd name="T1" fmla="*/ 204 h 312"/>
                <a:gd name="T2" fmla="*/ 41 w 634"/>
                <a:gd name="T3" fmla="*/ 177 h 312"/>
                <a:gd name="T4" fmla="*/ 60 w 634"/>
                <a:gd name="T5" fmla="*/ 147 h 312"/>
                <a:gd name="T6" fmla="*/ 83 w 634"/>
                <a:gd name="T7" fmla="*/ 135 h 312"/>
                <a:gd name="T8" fmla="*/ 91 w 634"/>
                <a:gd name="T9" fmla="*/ 113 h 312"/>
                <a:gd name="T10" fmla="*/ 104 w 634"/>
                <a:gd name="T11" fmla="*/ 121 h 312"/>
                <a:gd name="T12" fmla="*/ 140 w 634"/>
                <a:gd name="T13" fmla="*/ 119 h 312"/>
                <a:gd name="T14" fmla="*/ 141 w 634"/>
                <a:gd name="T15" fmla="*/ 104 h 312"/>
                <a:gd name="T16" fmla="*/ 164 w 634"/>
                <a:gd name="T17" fmla="*/ 90 h 312"/>
                <a:gd name="T18" fmla="*/ 200 w 634"/>
                <a:gd name="T19" fmla="*/ 91 h 312"/>
                <a:gd name="T20" fmla="*/ 216 w 634"/>
                <a:gd name="T21" fmla="*/ 101 h 312"/>
                <a:gd name="T22" fmla="*/ 236 w 634"/>
                <a:gd name="T23" fmla="*/ 116 h 312"/>
                <a:gd name="T24" fmla="*/ 244 w 634"/>
                <a:gd name="T25" fmla="*/ 126 h 312"/>
                <a:gd name="T26" fmla="*/ 273 w 634"/>
                <a:gd name="T27" fmla="*/ 132 h 312"/>
                <a:gd name="T28" fmla="*/ 281 w 634"/>
                <a:gd name="T29" fmla="*/ 156 h 312"/>
                <a:gd name="T30" fmla="*/ 304 w 634"/>
                <a:gd name="T31" fmla="*/ 158 h 312"/>
                <a:gd name="T32" fmla="*/ 325 w 634"/>
                <a:gd name="T33" fmla="*/ 170 h 312"/>
                <a:gd name="T34" fmla="*/ 360 w 634"/>
                <a:gd name="T35" fmla="*/ 193 h 312"/>
                <a:gd name="T36" fmla="*/ 359 w 634"/>
                <a:gd name="T37" fmla="*/ 219 h 312"/>
                <a:gd name="T38" fmla="*/ 344 w 634"/>
                <a:gd name="T39" fmla="*/ 239 h 312"/>
                <a:gd name="T40" fmla="*/ 342 w 634"/>
                <a:gd name="T41" fmla="*/ 268 h 312"/>
                <a:gd name="T42" fmla="*/ 361 w 634"/>
                <a:gd name="T43" fmla="*/ 270 h 312"/>
                <a:gd name="T44" fmla="*/ 380 w 634"/>
                <a:gd name="T45" fmla="*/ 269 h 312"/>
                <a:gd name="T46" fmla="*/ 402 w 634"/>
                <a:gd name="T47" fmla="*/ 280 h 312"/>
                <a:gd name="T48" fmla="*/ 427 w 634"/>
                <a:gd name="T49" fmla="*/ 284 h 312"/>
                <a:gd name="T50" fmla="*/ 460 w 634"/>
                <a:gd name="T51" fmla="*/ 300 h 312"/>
                <a:gd name="T52" fmla="*/ 481 w 634"/>
                <a:gd name="T53" fmla="*/ 301 h 312"/>
                <a:gd name="T54" fmla="*/ 461 w 634"/>
                <a:gd name="T55" fmla="*/ 262 h 312"/>
                <a:gd name="T56" fmla="*/ 432 w 634"/>
                <a:gd name="T57" fmla="*/ 214 h 312"/>
                <a:gd name="T58" fmla="*/ 426 w 634"/>
                <a:gd name="T59" fmla="*/ 175 h 312"/>
                <a:gd name="T60" fmla="*/ 429 w 634"/>
                <a:gd name="T61" fmla="*/ 146 h 312"/>
                <a:gd name="T62" fmla="*/ 404 w 634"/>
                <a:gd name="T63" fmla="*/ 116 h 312"/>
                <a:gd name="T64" fmla="*/ 418 w 634"/>
                <a:gd name="T65" fmla="*/ 100 h 312"/>
                <a:gd name="T66" fmla="*/ 429 w 634"/>
                <a:gd name="T67" fmla="*/ 84 h 312"/>
                <a:gd name="T68" fmla="*/ 442 w 634"/>
                <a:gd name="T69" fmla="*/ 74 h 312"/>
                <a:gd name="T70" fmla="*/ 445 w 634"/>
                <a:gd name="T71" fmla="*/ 49 h 312"/>
                <a:gd name="T72" fmla="*/ 461 w 634"/>
                <a:gd name="T73" fmla="*/ 52 h 312"/>
                <a:gd name="T74" fmla="*/ 456 w 634"/>
                <a:gd name="T75" fmla="*/ 69 h 312"/>
                <a:gd name="T76" fmla="*/ 443 w 634"/>
                <a:gd name="T77" fmla="*/ 91 h 312"/>
                <a:gd name="T78" fmla="*/ 448 w 634"/>
                <a:gd name="T79" fmla="*/ 127 h 312"/>
                <a:gd name="T80" fmla="*/ 455 w 634"/>
                <a:gd name="T81" fmla="*/ 120 h 312"/>
                <a:gd name="T82" fmla="*/ 457 w 634"/>
                <a:gd name="T83" fmla="*/ 142 h 312"/>
                <a:gd name="T84" fmla="*/ 436 w 634"/>
                <a:gd name="T85" fmla="*/ 150 h 312"/>
                <a:gd name="T86" fmla="*/ 442 w 634"/>
                <a:gd name="T87" fmla="*/ 159 h 312"/>
                <a:gd name="T88" fmla="*/ 453 w 634"/>
                <a:gd name="T89" fmla="*/ 149 h 312"/>
                <a:gd name="T90" fmla="*/ 455 w 634"/>
                <a:gd name="T91" fmla="*/ 164 h 312"/>
                <a:gd name="T92" fmla="*/ 451 w 634"/>
                <a:gd name="T93" fmla="*/ 198 h 312"/>
                <a:gd name="T94" fmla="*/ 459 w 634"/>
                <a:gd name="T95" fmla="*/ 187 h 312"/>
                <a:gd name="T96" fmla="*/ 475 w 634"/>
                <a:gd name="T97" fmla="*/ 201 h 312"/>
                <a:gd name="T98" fmla="*/ 463 w 634"/>
                <a:gd name="T99" fmla="*/ 215 h 312"/>
                <a:gd name="T100" fmla="*/ 471 w 634"/>
                <a:gd name="T101" fmla="*/ 240 h 312"/>
                <a:gd name="T102" fmla="*/ 487 w 634"/>
                <a:gd name="T103" fmla="*/ 259 h 312"/>
                <a:gd name="T104" fmla="*/ 495 w 634"/>
                <a:gd name="T105" fmla="*/ 257 h 312"/>
                <a:gd name="T106" fmla="*/ 510 w 634"/>
                <a:gd name="T107" fmla="*/ 259 h 312"/>
                <a:gd name="T108" fmla="*/ 516 w 634"/>
                <a:gd name="T109" fmla="*/ 242 h 312"/>
                <a:gd name="T110" fmla="*/ 523 w 634"/>
                <a:gd name="T111" fmla="*/ 257 h 312"/>
                <a:gd name="T112" fmla="*/ 531 w 634"/>
                <a:gd name="T113" fmla="*/ 264 h 312"/>
                <a:gd name="T114" fmla="*/ 539 w 634"/>
                <a:gd name="T115" fmla="*/ 271 h 312"/>
                <a:gd name="T116" fmla="*/ 546 w 634"/>
                <a:gd name="T117" fmla="*/ 289 h 312"/>
                <a:gd name="T118" fmla="*/ 556 w 634"/>
                <a:gd name="T119" fmla="*/ 297 h 312"/>
                <a:gd name="T120" fmla="*/ 629 w 634"/>
                <a:gd name="T121" fmla="*/ 221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4" h="312">
                  <a:moveTo>
                    <a:pt x="632" y="201"/>
                  </a:moveTo>
                  <a:cubicBezTo>
                    <a:pt x="632" y="199"/>
                    <a:pt x="632" y="194"/>
                    <a:pt x="631" y="191"/>
                  </a:cubicBezTo>
                  <a:cubicBezTo>
                    <a:pt x="546" y="212"/>
                    <a:pt x="546" y="212"/>
                    <a:pt x="546" y="212"/>
                  </a:cubicBezTo>
                  <a:cubicBezTo>
                    <a:pt x="483" y="19"/>
                    <a:pt x="483" y="19"/>
                    <a:pt x="483" y="19"/>
                  </a:cubicBezTo>
                  <a:cubicBezTo>
                    <a:pt x="483" y="19"/>
                    <a:pt x="479" y="10"/>
                    <a:pt x="479" y="6"/>
                  </a:cubicBezTo>
                  <a:cubicBezTo>
                    <a:pt x="479" y="5"/>
                    <a:pt x="479" y="2"/>
                    <a:pt x="479" y="0"/>
                  </a:cubicBezTo>
                  <a:cubicBezTo>
                    <a:pt x="421" y="15"/>
                    <a:pt x="421" y="15"/>
                    <a:pt x="421" y="15"/>
                  </a:cubicBezTo>
                  <a:cubicBezTo>
                    <a:pt x="259" y="56"/>
                    <a:pt x="259" y="56"/>
                    <a:pt x="259" y="56"/>
                  </a:cubicBezTo>
                  <a:cubicBezTo>
                    <a:pt x="0" y="116"/>
                    <a:pt x="0" y="116"/>
                    <a:pt x="0" y="116"/>
                  </a:cubicBezTo>
                  <a:cubicBezTo>
                    <a:pt x="18" y="204"/>
                    <a:pt x="18" y="204"/>
                    <a:pt x="18" y="204"/>
                  </a:cubicBezTo>
                  <a:cubicBezTo>
                    <a:pt x="18" y="204"/>
                    <a:pt x="21" y="203"/>
                    <a:pt x="21" y="202"/>
                  </a:cubicBezTo>
                  <a:cubicBezTo>
                    <a:pt x="22" y="202"/>
                    <a:pt x="23" y="201"/>
                    <a:pt x="24" y="200"/>
                  </a:cubicBezTo>
                  <a:cubicBezTo>
                    <a:pt x="24" y="199"/>
                    <a:pt x="25" y="197"/>
                    <a:pt x="25" y="197"/>
                  </a:cubicBezTo>
                  <a:cubicBezTo>
                    <a:pt x="26" y="196"/>
                    <a:pt x="27" y="195"/>
                    <a:pt x="27" y="194"/>
                  </a:cubicBezTo>
                  <a:cubicBezTo>
                    <a:pt x="28" y="193"/>
                    <a:pt x="28" y="191"/>
                    <a:pt x="29" y="190"/>
                  </a:cubicBezTo>
                  <a:cubicBezTo>
                    <a:pt x="30" y="189"/>
                    <a:pt x="31" y="190"/>
                    <a:pt x="32" y="189"/>
                  </a:cubicBezTo>
                  <a:cubicBezTo>
                    <a:pt x="33" y="189"/>
                    <a:pt x="33" y="186"/>
                    <a:pt x="34" y="185"/>
                  </a:cubicBezTo>
                  <a:cubicBezTo>
                    <a:pt x="34" y="184"/>
                    <a:pt x="36" y="183"/>
                    <a:pt x="37" y="182"/>
                  </a:cubicBezTo>
                  <a:cubicBezTo>
                    <a:pt x="37" y="182"/>
                    <a:pt x="39" y="182"/>
                    <a:pt x="40" y="181"/>
                  </a:cubicBezTo>
                  <a:cubicBezTo>
                    <a:pt x="41" y="181"/>
                    <a:pt x="41" y="178"/>
                    <a:pt x="41" y="177"/>
                  </a:cubicBezTo>
                  <a:cubicBezTo>
                    <a:pt x="42" y="176"/>
                    <a:pt x="42" y="174"/>
                    <a:pt x="42" y="173"/>
                  </a:cubicBezTo>
                  <a:cubicBezTo>
                    <a:pt x="43" y="172"/>
                    <a:pt x="44" y="170"/>
                    <a:pt x="44" y="170"/>
                  </a:cubicBezTo>
                  <a:cubicBezTo>
                    <a:pt x="44" y="170"/>
                    <a:pt x="47" y="169"/>
                    <a:pt x="47" y="168"/>
                  </a:cubicBezTo>
                  <a:cubicBezTo>
                    <a:pt x="48" y="167"/>
                    <a:pt x="48" y="166"/>
                    <a:pt x="49" y="165"/>
                  </a:cubicBezTo>
                  <a:cubicBezTo>
                    <a:pt x="49" y="164"/>
                    <a:pt x="50" y="163"/>
                    <a:pt x="51" y="162"/>
                  </a:cubicBezTo>
                  <a:cubicBezTo>
                    <a:pt x="52" y="162"/>
                    <a:pt x="53" y="160"/>
                    <a:pt x="53" y="160"/>
                  </a:cubicBezTo>
                  <a:cubicBezTo>
                    <a:pt x="54" y="159"/>
                    <a:pt x="55" y="159"/>
                    <a:pt x="56" y="158"/>
                  </a:cubicBezTo>
                  <a:cubicBezTo>
                    <a:pt x="56" y="158"/>
                    <a:pt x="57" y="157"/>
                    <a:pt x="57" y="156"/>
                  </a:cubicBezTo>
                  <a:cubicBezTo>
                    <a:pt x="58" y="155"/>
                    <a:pt x="58" y="153"/>
                    <a:pt x="58" y="152"/>
                  </a:cubicBezTo>
                  <a:cubicBezTo>
                    <a:pt x="58" y="150"/>
                    <a:pt x="59" y="148"/>
                    <a:pt x="60" y="147"/>
                  </a:cubicBezTo>
                  <a:cubicBezTo>
                    <a:pt x="61" y="146"/>
                    <a:pt x="62" y="145"/>
                    <a:pt x="63" y="145"/>
                  </a:cubicBezTo>
                  <a:cubicBezTo>
                    <a:pt x="64" y="145"/>
                    <a:pt x="66" y="145"/>
                    <a:pt x="67" y="145"/>
                  </a:cubicBezTo>
                  <a:cubicBezTo>
                    <a:pt x="68" y="145"/>
                    <a:pt x="69" y="145"/>
                    <a:pt x="70" y="146"/>
                  </a:cubicBezTo>
                  <a:cubicBezTo>
                    <a:pt x="71" y="146"/>
                    <a:pt x="73" y="147"/>
                    <a:pt x="74" y="148"/>
                  </a:cubicBezTo>
                  <a:cubicBezTo>
                    <a:pt x="74" y="148"/>
                    <a:pt x="76" y="149"/>
                    <a:pt x="77" y="149"/>
                  </a:cubicBezTo>
                  <a:cubicBezTo>
                    <a:pt x="78" y="149"/>
                    <a:pt x="78" y="146"/>
                    <a:pt x="78" y="146"/>
                  </a:cubicBezTo>
                  <a:cubicBezTo>
                    <a:pt x="78" y="144"/>
                    <a:pt x="78" y="142"/>
                    <a:pt x="78" y="141"/>
                  </a:cubicBezTo>
                  <a:cubicBezTo>
                    <a:pt x="78" y="140"/>
                    <a:pt x="80" y="139"/>
                    <a:pt x="80" y="139"/>
                  </a:cubicBezTo>
                  <a:cubicBezTo>
                    <a:pt x="81" y="139"/>
                    <a:pt x="82" y="139"/>
                    <a:pt x="83" y="138"/>
                  </a:cubicBezTo>
                  <a:cubicBezTo>
                    <a:pt x="83" y="137"/>
                    <a:pt x="83" y="136"/>
                    <a:pt x="83" y="135"/>
                  </a:cubicBezTo>
                  <a:cubicBezTo>
                    <a:pt x="83" y="134"/>
                    <a:pt x="84" y="132"/>
                    <a:pt x="85" y="131"/>
                  </a:cubicBezTo>
                  <a:cubicBezTo>
                    <a:pt x="85" y="131"/>
                    <a:pt x="86" y="131"/>
                    <a:pt x="87" y="131"/>
                  </a:cubicBezTo>
                  <a:cubicBezTo>
                    <a:pt x="87" y="130"/>
                    <a:pt x="86" y="128"/>
                    <a:pt x="86" y="127"/>
                  </a:cubicBezTo>
                  <a:cubicBezTo>
                    <a:pt x="87" y="126"/>
                    <a:pt x="88" y="124"/>
                    <a:pt x="89" y="123"/>
                  </a:cubicBezTo>
                  <a:cubicBezTo>
                    <a:pt x="89" y="123"/>
                    <a:pt x="91" y="123"/>
                    <a:pt x="91" y="122"/>
                  </a:cubicBezTo>
                  <a:cubicBezTo>
                    <a:pt x="91" y="122"/>
                    <a:pt x="90" y="121"/>
                    <a:pt x="90" y="120"/>
                  </a:cubicBezTo>
                  <a:cubicBezTo>
                    <a:pt x="90" y="119"/>
                    <a:pt x="90" y="118"/>
                    <a:pt x="90" y="118"/>
                  </a:cubicBezTo>
                  <a:cubicBezTo>
                    <a:pt x="91" y="117"/>
                    <a:pt x="92" y="117"/>
                    <a:pt x="93" y="116"/>
                  </a:cubicBezTo>
                  <a:cubicBezTo>
                    <a:pt x="93" y="116"/>
                    <a:pt x="94" y="114"/>
                    <a:pt x="93" y="114"/>
                  </a:cubicBezTo>
                  <a:cubicBezTo>
                    <a:pt x="93" y="113"/>
                    <a:pt x="91" y="113"/>
                    <a:pt x="91" y="113"/>
                  </a:cubicBezTo>
                  <a:cubicBezTo>
                    <a:pt x="91" y="112"/>
                    <a:pt x="92" y="111"/>
                    <a:pt x="92" y="110"/>
                  </a:cubicBezTo>
                  <a:cubicBezTo>
                    <a:pt x="92" y="110"/>
                    <a:pt x="93" y="108"/>
                    <a:pt x="94" y="108"/>
                  </a:cubicBezTo>
                  <a:cubicBezTo>
                    <a:pt x="94" y="108"/>
                    <a:pt x="96" y="108"/>
                    <a:pt x="96" y="109"/>
                  </a:cubicBezTo>
                  <a:cubicBezTo>
                    <a:pt x="97" y="109"/>
                    <a:pt x="97" y="110"/>
                    <a:pt x="97" y="111"/>
                  </a:cubicBezTo>
                  <a:cubicBezTo>
                    <a:pt x="98" y="111"/>
                    <a:pt x="100" y="110"/>
                    <a:pt x="101" y="111"/>
                  </a:cubicBezTo>
                  <a:cubicBezTo>
                    <a:pt x="101" y="111"/>
                    <a:pt x="101" y="112"/>
                    <a:pt x="101" y="113"/>
                  </a:cubicBezTo>
                  <a:cubicBezTo>
                    <a:pt x="100" y="113"/>
                    <a:pt x="99" y="114"/>
                    <a:pt x="98" y="114"/>
                  </a:cubicBezTo>
                  <a:cubicBezTo>
                    <a:pt x="98" y="115"/>
                    <a:pt x="97" y="116"/>
                    <a:pt x="97" y="116"/>
                  </a:cubicBezTo>
                  <a:cubicBezTo>
                    <a:pt x="97" y="117"/>
                    <a:pt x="98" y="119"/>
                    <a:pt x="98" y="119"/>
                  </a:cubicBezTo>
                  <a:cubicBezTo>
                    <a:pt x="100" y="120"/>
                    <a:pt x="102" y="120"/>
                    <a:pt x="104" y="121"/>
                  </a:cubicBezTo>
                  <a:cubicBezTo>
                    <a:pt x="105" y="121"/>
                    <a:pt x="106" y="121"/>
                    <a:pt x="107" y="122"/>
                  </a:cubicBezTo>
                  <a:cubicBezTo>
                    <a:pt x="108" y="122"/>
                    <a:pt x="109" y="123"/>
                    <a:pt x="110" y="123"/>
                  </a:cubicBezTo>
                  <a:cubicBezTo>
                    <a:pt x="112" y="124"/>
                    <a:pt x="114" y="123"/>
                    <a:pt x="115" y="123"/>
                  </a:cubicBezTo>
                  <a:cubicBezTo>
                    <a:pt x="116" y="123"/>
                    <a:pt x="117" y="121"/>
                    <a:pt x="118" y="121"/>
                  </a:cubicBezTo>
                  <a:cubicBezTo>
                    <a:pt x="119" y="121"/>
                    <a:pt x="122" y="121"/>
                    <a:pt x="123" y="121"/>
                  </a:cubicBezTo>
                  <a:cubicBezTo>
                    <a:pt x="123" y="121"/>
                    <a:pt x="124" y="123"/>
                    <a:pt x="125" y="123"/>
                  </a:cubicBezTo>
                  <a:cubicBezTo>
                    <a:pt x="126" y="124"/>
                    <a:pt x="127" y="124"/>
                    <a:pt x="128" y="123"/>
                  </a:cubicBezTo>
                  <a:cubicBezTo>
                    <a:pt x="129" y="123"/>
                    <a:pt x="131" y="121"/>
                    <a:pt x="132" y="121"/>
                  </a:cubicBezTo>
                  <a:cubicBezTo>
                    <a:pt x="133" y="121"/>
                    <a:pt x="135" y="122"/>
                    <a:pt x="136" y="122"/>
                  </a:cubicBezTo>
                  <a:cubicBezTo>
                    <a:pt x="137" y="122"/>
                    <a:pt x="139" y="119"/>
                    <a:pt x="140" y="119"/>
                  </a:cubicBezTo>
                  <a:cubicBezTo>
                    <a:pt x="140" y="118"/>
                    <a:pt x="141" y="117"/>
                    <a:pt x="142" y="117"/>
                  </a:cubicBezTo>
                  <a:cubicBezTo>
                    <a:pt x="142" y="116"/>
                    <a:pt x="143" y="115"/>
                    <a:pt x="143" y="114"/>
                  </a:cubicBezTo>
                  <a:cubicBezTo>
                    <a:pt x="142" y="113"/>
                    <a:pt x="142" y="112"/>
                    <a:pt x="141" y="112"/>
                  </a:cubicBezTo>
                  <a:cubicBezTo>
                    <a:pt x="141" y="111"/>
                    <a:pt x="139" y="112"/>
                    <a:pt x="138" y="111"/>
                  </a:cubicBezTo>
                  <a:cubicBezTo>
                    <a:pt x="138" y="111"/>
                    <a:pt x="138" y="110"/>
                    <a:pt x="138" y="110"/>
                  </a:cubicBezTo>
                  <a:cubicBezTo>
                    <a:pt x="138" y="109"/>
                    <a:pt x="139" y="108"/>
                    <a:pt x="140" y="108"/>
                  </a:cubicBezTo>
                  <a:cubicBezTo>
                    <a:pt x="140" y="108"/>
                    <a:pt x="142" y="108"/>
                    <a:pt x="143" y="108"/>
                  </a:cubicBezTo>
                  <a:cubicBezTo>
                    <a:pt x="143" y="108"/>
                    <a:pt x="144" y="108"/>
                    <a:pt x="144" y="108"/>
                  </a:cubicBezTo>
                  <a:cubicBezTo>
                    <a:pt x="145" y="107"/>
                    <a:pt x="144" y="106"/>
                    <a:pt x="144" y="105"/>
                  </a:cubicBezTo>
                  <a:cubicBezTo>
                    <a:pt x="143" y="105"/>
                    <a:pt x="141" y="105"/>
                    <a:pt x="141" y="104"/>
                  </a:cubicBezTo>
                  <a:cubicBezTo>
                    <a:pt x="140" y="104"/>
                    <a:pt x="139" y="103"/>
                    <a:pt x="139" y="103"/>
                  </a:cubicBezTo>
                  <a:cubicBezTo>
                    <a:pt x="139" y="102"/>
                    <a:pt x="140" y="102"/>
                    <a:pt x="140" y="101"/>
                  </a:cubicBezTo>
                  <a:cubicBezTo>
                    <a:pt x="141" y="101"/>
                    <a:pt x="143" y="101"/>
                    <a:pt x="144" y="101"/>
                  </a:cubicBezTo>
                  <a:cubicBezTo>
                    <a:pt x="145" y="101"/>
                    <a:pt x="146" y="101"/>
                    <a:pt x="147" y="101"/>
                  </a:cubicBezTo>
                  <a:cubicBezTo>
                    <a:pt x="147" y="100"/>
                    <a:pt x="148" y="99"/>
                    <a:pt x="148" y="98"/>
                  </a:cubicBezTo>
                  <a:cubicBezTo>
                    <a:pt x="148" y="98"/>
                    <a:pt x="149" y="96"/>
                    <a:pt x="150" y="96"/>
                  </a:cubicBezTo>
                  <a:cubicBezTo>
                    <a:pt x="151" y="95"/>
                    <a:pt x="155" y="95"/>
                    <a:pt x="156" y="96"/>
                  </a:cubicBezTo>
                  <a:cubicBezTo>
                    <a:pt x="157" y="96"/>
                    <a:pt x="159" y="97"/>
                    <a:pt x="160" y="97"/>
                  </a:cubicBezTo>
                  <a:cubicBezTo>
                    <a:pt x="161" y="97"/>
                    <a:pt x="162" y="96"/>
                    <a:pt x="162" y="95"/>
                  </a:cubicBezTo>
                  <a:cubicBezTo>
                    <a:pt x="163" y="94"/>
                    <a:pt x="163" y="92"/>
                    <a:pt x="164" y="90"/>
                  </a:cubicBezTo>
                  <a:cubicBezTo>
                    <a:pt x="164" y="89"/>
                    <a:pt x="164" y="87"/>
                    <a:pt x="165" y="86"/>
                  </a:cubicBezTo>
                  <a:cubicBezTo>
                    <a:pt x="165" y="86"/>
                    <a:pt x="167" y="85"/>
                    <a:pt x="167" y="84"/>
                  </a:cubicBezTo>
                  <a:cubicBezTo>
                    <a:pt x="168" y="83"/>
                    <a:pt x="169" y="82"/>
                    <a:pt x="169" y="81"/>
                  </a:cubicBezTo>
                  <a:cubicBezTo>
                    <a:pt x="171" y="81"/>
                    <a:pt x="175" y="81"/>
                    <a:pt x="177" y="81"/>
                  </a:cubicBezTo>
                  <a:cubicBezTo>
                    <a:pt x="178" y="82"/>
                    <a:pt x="180" y="82"/>
                    <a:pt x="181" y="83"/>
                  </a:cubicBezTo>
                  <a:cubicBezTo>
                    <a:pt x="182" y="83"/>
                    <a:pt x="185" y="83"/>
                    <a:pt x="185" y="84"/>
                  </a:cubicBezTo>
                  <a:cubicBezTo>
                    <a:pt x="186" y="85"/>
                    <a:pt x="188" y="86"/>
                    <a:pt x="189" y="87"/>
                  </a:cubicBezTo>
                  <a:cubicBezTo>
                    <a:pt x="190" y="88"/>
                    <a:pt x="191" y="90"/>
                    <a:pt x="192" y="91"/>
                  </a:cubicBezTo>
                  <a:cubicBezTo>
                    <a:pt x="193" y="92"/>
                    <a:pt x="196" y="92"/>
                    <a:pt x="198" y="92"/>
                  </a:cubicBezTo>
                  <a:cubicBezTo>
                    <a:pt x="198" y="92"/>
                    <a:pt x="199" y="91"/>
                    <a:pt x="200" y="91"/>
                  </a:cubicBezTo>
                  <a:cubicBezTo>
                    <a:pt x="200" y="90"/>
                    <a:pt x="202" y="91"/>
                    <a:pt x="203" y="91"/>
                  </a:cubicBezTo>
                  <a:cubicBezTo>
                    <a:pt x="204" y="91"/>
                    <a:pt x="205" y="89"/>
                    <a:pt x="206" y="89"/>
                  </a:cubicBezTo>
                  <a:cubicBezTo>
                    <a:pt x="207" y="89"/>
                    <a:pt x="209" y="89"/>
                    <a:pt x="210" y="89"/>
                  </a:cubicBezTo>
                  <a:cubicBezTo>
                    <a:pt x="210" y="88"/>
                    <a:pt x="211" y="87"/>
                    <a:pt x="212" y="86"/>
                  </a:cubicBezTo>
                  <a:cubicBezTo>
                    <a:pt x="213" y="86"/>
                    <a:pt x="217" y="86"/>
                    <a:pt x="218" y="87"/>
                  </a:cubicBezTo>
                  <a:cubicBezTo>
                    <a:pt x="219" y="87"/>
                    <a:pt x="219" y="89"/>
                    <a:pt x="219" y="90"/>
                  </a:cubicBezTo>
                  <a:cubicBezTo>
                    <a:pt x="220" y="91"/>
                    <a:pt x="219" y="93"/>
                    <a:pt x="218" y="94"/>
                  </a:cubicBezTo>
                  <a:cubicBezTo>
                    <a:pt x="218" y="95"/>
                    <a:pt x="216" y="95"/>
                    <a:pt x="215" y="95"/>
                  </a:cubicBezTo>
                  <a:cubicBezTo>
                    <a:pt x="215" y="96"/>
                    <a:pt x="214" y="97"/>
                    <a:pt x="214" y="98"/>
                  </a:cubicBezTo>
                  <a:cubicBezTo>
                    <a:pt x="214" y="99"/>
                    <a:pt x="215" y="100"/>
                    <a:pt x="216" y="101"/>
                  </a:cubicBezTo>
                  <a:cubicBezTo>
                    <a:pt x="217" y="101"/>
                    <a:pt x="221" y="100"/>
                    <a:pt x="221" y="101"/>
                  </a:cubicBezTo>
                  <a:cubicBezTo>
                    <a:pt x="222" y="101"/>
                    <a:pt x="220" y="103"/>
                    <a:pt x="220" y="104"/>
                  </a:cubicBezTo>
                  <a:cubicBezTo>
                    <a:pt x="221" y="105"/>
                    <a:pt x="223" y="105"/>
                    <a:pt x="224" y="105"/>
                  </a:cubicBezTo>
                  <a:cubicBezTo>
                    <a:pt x="225" y="105"/>
                    <a:pt x="227" y="103"/>
                    <a:pt x="228" y="104"/>
                  </a:cubicBezTo>
                  <a:cubicBezTo>
                    <a:pt x="229" y="104"/>
                    <a:pt x="230" y="105"/>
                    <a:pt x="230" y="105"/>
                  </a:cubicBezTo>
                  <a:cubicBezTo>
                    <a:pt x="230" y="106"/>
                    <a:pt x="228" y="108"/>
                    <a:pt x="229" y="108"/>
                  </a:cubicBezTo>
                  <a:cubicBezTo>
                    <a:pt x="229" y="109"/>
                    <a:pt x="230" y="110"/>
                    <a:pt x="230" y="110"/>
                  </a:cubicBezTo>
                  <a:cubicBezTo>
                    <a:pt x="230" y="111"/>
                    <a:pt x="229" y="112"/>
                    <a:pt x="229" y="113"/>
                  </a:cubicBezTo>
                  <a:cubicBezTo>
                    <a:pt x="229" y="114"/>
                    <a:pt x="231" y="115"/>
                    <a:pt x="232" y="115"/>
                  </a:cubicBezTo>
                  <a:cubicBezTo>
                    <a:pt x="233" y="116"/>
                    <a:pt x="235" y="115"/>
                    <a:pt x="236" y="116"/>
                  </a:cubicBezTo>
                  <a:cubicBezTo>
                    <a:pt x="237" y="116"/>
                    <a:pt x="239" y="119"/>
                    <a:pt x="239" y="119"/>
                  </a:cubicBezTo>
                  <a:cubicBezTo>
                    <a:pt x="239" y="119"/>
                    <a:pt x="238" y="122"/>
                    <a:pt x="238" y="123"/>
                  </a:cubicBezTo>
                  <a:cubicBezTo>
                    <a:pt x="238" y="124"/>
                    <a:pt x="239" y="125"/>
                    <a:pt x="239" y="126"/>
                  </a:cubicBezTo>
                  <a:cubicBezTo>
                    <a:pt x="239" y="127"/>
                    <a:pt x="238" y="128"/>
                    <a:pt x="238" y="129"/>
                  </a:cubicBezTo>
                  <a:cubicBezTo>
                    <a:pt x="238" y="129"/>
                    <a:pt x="239" y="130"/>
                    <a:pt x="239" y="130"/>
                  </a:cubicBezTo>
                  <a:cubicBezTo>
                    <a:pt x="239" y="130"/>
                    <a:pt x="240" y="129"/>
                    <a:pt x="240" y="129"/>
                  </a:cubicBezTo>
                  <a:cubicBezTo>
                    <a:pt x="241" y="128"/>
                    <a:pt x="242" y="128"/>
                    <a:pt x="243" y="127"/>
                  </a:cubicBezTo>
                  <a:cubicBezTo>
                    <a:pt x="244" y="127"/>
                    <a:pt x="244" y="127"/>
                    <a:pt x="244" y="127"/>
                  </a:cubicBezTo>
                  <a:cubicBezTo>
                    <a:pt x="244" y="127"/>
                    <a:pt x="244" y="127"/>
                    <a:pt x="244" y="127"/>
                  </a:cubicBezTo>
                  <a:cubicBezTo>
                    <a:pt x="244" y="127"/>
                    <a:pt x="244" y="127"/>
                    <a:pt x="244" y="126"/>
                  </a:cubicBezTo>
                  <a:cubicBezTo>
                    <a:pt x="246" y="126"/>
                    <a:pt x="247" y="125"/>
                    <a:pt x="249" y="125"/>
                  </a:cubicBezTo>
                  <a:cubicBezTo>
                    <a:pt x="252" y="125"/>
                    <a:pt x="253" y="126"/>
                    <a:pt x="255" y="127"/>
                  </a:cubicBezTo>
                  <a:cubicBezTo>
                    <a:pt x="255" y="127"/>
                    <a:pt x="256" y="127"/>
                    <a:pt x="256" y="127"/>
                  </a:cubicBezTo>
                  <a:cubicBezTo>
                    <a:pt x="256" y="127"/>
                    <a:pt x="256" y="127"/>
                    <a:pt x="256" y="127"/>
                  </a:cubicBezTo>
                  <a:cubicBezTo>
                    <a:pt x="256" y="127"/>
                    <a:pt x="256" y="127"/>
                    <a:pt x="256" y="127"/>
                  </a:cubicBezTo>
                  <a:cubicBezTo>
                    <a:pt x="258" y="126"/>
                    <a:pt x="259" y="125"/>
                    <a:pt x="261" y="125"/>
                  </a:cubicBezTo>
                  <a:cubicBezTo>
                    <a:pt x="261" y="125"/>
                    <a:pt x="262" y="125"/>
                    <a:pt x="262" y="125"/>
                  </a:cubicBezTo>
                  <a:cubicBezTo>
                    <a:pt x="264" y="125"/>
                    <a:pt x="267" y="126"/>
                    <a:pt x="269" y="127"/>
                  </a:cubicBezTo>
                  <a:cubicBezTo>
                    <a:pt x="271" y="128"/>
                    <a:pt x="272" y="130"/>
                    <a:pt x="272" y="131"/>
                  </a:cubicBezTo>
                  <a:cubicBezTo>
                    <a:pt x="272" y="131"/>
                    <a:pt x="273" y="132"/>
                    <a:pt x="273" y="132"/>
                  </a:cubicBezTo>
                  <a:cubicBezTo>
                    <a:pt x="273" y="132"/>
                    <a:pt x="274" y="132"/>
                    <a:pt x="275" y="132"/>
                  </a:cubicBezTo>
                  <a:cubicBezTo>
                    <a:pt x="275" y="132"/>
                    <a:pt x="275" y="132"/>
                    <a:pt x="275" y="132"/>
                  </a:cubicBezTo>
                  <a:cubicBezTo>
                    <a:pt x="275" y="132"/>
                    <a:pt x="276" y="132"/>
                    <a:pt x="277" y="132"/>
                  </a:cubicBezTo>
                  <a:cubicBezTo>
                    <a:pt x="278" y="132"/>
                    <a:pt x="279" y="132"/>
                    <a:pt x="280" y="133"/>
                  </a:cubicBezTo>
                  <a:cubicBezTo>
                    <a:pt x="282" y="134"/>
                    <a:pt x="285" y="137"/>
                    <a:pt x="286" y="140"/>
                  </a:cubicBezTo>
                  <a:cubicBezTo>
                    <a:pt x="287" y="142"/>
                    <a:pt x="287" y="147"/>
                    <a:pt x="285" y="149"/>
                  </a:cubicBezTo>
                  <a:cubicBezTo>
                    <a:pt x="285" y="151"/>
                    <a:pt x="283" y="152"/>
                    <a:pt x="282" y="152"/>
                  </a:cubicBezTo>
                  <a:cubicBezTo>
                    <a:pt x="282" y="152"/>
                    <a:pt x="282" y="152"/>
                    <a:pt x="282" y="153"/>
                  </a:cubicBezTo>
                  <a:cubicBezTo>
                    <a:pt x="281" y="153"/>
                    <a:pt x="281" y="154"/>
                    <a:pt x="281" y="154"/>
                  </a:cubicBezTo>
                  <a:cubicBezTo>
                    <a:pt x="281" y="154"/>
                    <a:pt x="281" y="155"/>
                    <a:pt x="281" y="156"/>
                  </a:cubicBezTo>
                  <a:cubicBezTo>
                    <a:pt x="281" y="156"/>
                    <a:pt x="282" y="156"/>
                    <a:pt x="282" y="156"/>
                  </a:cubicBezTo>
                  <a:cubicBezTo>
                    <a:pt x="283" y="156"/>
                    <a:pt x="283" y="156"/>
                    <a:pt x="284" y="156"/>
                  </a:cubicBezTo>
                  <a:cubicBezTo>
                    <a:pt x="285" y="156"/>
                    <a:pt x="287" y="157"/>
                    <a:pt x="289" y="158"/>
                  </a:cubicBezTo>
                  <a:cubicBezTo>
                    <a:pt x="290" y="159"/>
                    <a:pt x="290" y="160"/>
                    <a:pt x="291" y="161"/>
                  </a:cubicBezTo>
                  <a:cubicBezTo>
                    <a:pt x="291" y="161"/>
                    <a:pt x="291" y="161"/>
                    <a:pt x="291" y="161"/>
                  </a:cubicBezTo>
                  <a:cubicBezTo>
                    <a:pt x="291" y="161"/>
                    <a:pt x="292" y="162"/>
                    <a:pt x="292" y="162"/>
                  </a:cubicBezTo>
                  <a:cubicBezTo>
                    <a:pt x="293" y="161"/>
                    <a:pt x="294" y="161"/>
                    <a:pt x="294" y="161"/>
                  </a:cubicBezTo>
                  <a:cubicBezTo>
                    <a:pt x="295" y="160"/>
                    <a:pt x="296" y="160"/>
                    <a:pt x="297" y="160"/>
                  </a:cubicBezTo>
                  <a:cubicBezTo>
                    <a:pt x="300" y="159"/>
                    <a:pt x="302" y="158"/>
                    <a:pt x="304" y="158"/>
                  </a:cubicBezTo>
                  <a:cubicBezTo>
                    <a:pt x="304" y="158"/>
                    <a:pt x="304" y="158"/>
                    <a:pt x="304" y="158"/>
                  </a:cubicBezTo>
                  <a:cubicBezTo>
                    <a:pt x="306" y="158"/>
                    <a:pt x="309" y="159"/>
                    <a:pt x="312" y="160"/>
                  </a:cubicBezTo>
                  <a:cubicBezTo>
                    <a:pt x="313" y="160"/>
                    <a:pt x="313" y="160"/>
                    <a:pt x="313" y="160"/>
                  </a:cubicBezTo>
                  <a:cubicBezTo>
                    <a:pt x="313" y="161"/>
                    <a:pt x="313" y="161"/>
                    <a:pt x="313" y="161"/>
                  </a:cubicBezTo>
                  <a:cubicBezTo>
                    <a:pt x="315" y="161"/>
                    <a:pt x="317" y="162"/>
                    <a:pt x="319" y="163"/>
                  </a:cubicBezTo>
                  <a:cubicBezTo>
                    <a:pt x="320" y="164"/>
                    <a:pt x="321" y="166"/>
                    <a:pt x="321" y="167"/>
                  </a:cubicBezTo>
                  <a:cubicBezTo>
                    <a:pt x="322" y="167"/>
                    <a:pt x="322" y="167"/>
                    <a:pt x="322" y="167"/>
                  </a:cubicBezTo>
                  <a:cubicBezTo>
                    <a:pt x="322" y="168"/>
                    <a:pt x="322" y="169"/>
                    <a:pt x="322" y="170"/>
                  </a:cubicBezTo>
                  <a:cubicBezTo>
                    <a:pt x="323" y="170"/>
                    <a:pt x="323" y="170"/>
                    <a:pt x="323" y="170"/>
                  </a:cubicBezTo>
                  <a:cubicBezTo>
                    <a:pt x="323" y="170"/>
                    <a:pt x="323" y="170"/>
                    <a:pt x="324" y="170"/>
                  </a:cubicBezTo>
                  <a:cubicBezTo>
                    <a:pt x="324" y="170"/>
                    <a:pt x="325" y="170"/>
                    <a:pt x="325" y="170"/>
                  </a:cubicBezTo>
                  <a:cubicBezTo>
                    <a:pt x="326" y="170"/>
                    <a:pt x="326" y="170"/>
                    <a:pt x="326" y="170"/>
                  </a:cubicBezTo>
                  <a:cubicBezTo>
                    <a:pt x="326" y="170"/>
                    <a:pt x="326" y="170"/>
                    <a:pt x="326" y="170"/>
                  </a:cubicBezTo>
                  <a:cubicBezTo>
                    <a:pt x="327" y="170"/>
                    <a:pt x="328" y="169"/>
                    <a:pt x="329" y="169"/>
                  </a:cubicBezTo>
                  <a:cubicBezTo>
                    <a:pt x="329" y="169"/>
                    <a:pt x="330" y="169"/>
                    <a:pt x="330" y="169"/>
                  </a:cubicBezTo>
                  <a:cubicBezTo>
                    <a:pt x="332" y="169"/>
                    <a:pt x="335" y="170"/>
                    <a:pt x="337" y="171"/>
                  </a:cubicBezTo>
                  <a:cubicBezTo>
                    <a:pt x="339" y="172"/>
                    <a:pt x="340" y="173"/>
                    <a:pt x="341" y="174"/>
                  </a:cubicBezTo>
                  <a:cubicBezTo>
                    <a:pt x="347" y="165"/>
                    <a:pt x="347" y="165"/>
                    <a:pt x="347" y="165"/>
                  </a:cubicBezTo>
                  <a:cubicBezTo>
                    <a:pt x="367" y="179"/>
                    <a:pt x="367" y="179"/>
                    <a:pt x="367" y="179"/>
                  </a:cubicBezTo>
                  <a:cubicBezTo>
                    <a:pt x="359" y="192"/>
                    <a:pt x="359" y="192"/>
                    <a:pt x="359" y="192"/>
                  </a:cubicBezTo>
                  <a:cubicBezTo>
                    <a:pt x="359" y="193"/>
                    <a:pt x="359" y="193"/>
                    <a:pt x="360" y="193"/>
                  </a:cubicBezTo>
                  <a:cubicBezTo>
                    <a:pt x="360" y="194"/>
                    <a:pt x="360" y="196"/>
                    <a:pt x="360" y="198"/>
                  </a:cubicBezTo>
                  <a:cubicBezTo>
                    <a:pt x="360" y="199"/>
                    <a:pt x="360" y="199"/>
                    <a:pt x="360" y="199"/>
                  </a:cubicBezTo>
                  <a:cubicBezTo>
                    <a:pt x="360" y="199"/>
                    <a:pt x="360" y="199"/>
                    <a:pt x="360" y="199"/>
                  </a:cubicBezTo>
                  <a:cubicBezTo>
                    <a:pt x="360" y="200"/>
                    <a:pt x="360" y="200"/>
                    <a:pt x="360" y="201"/>
                  </a:cubicBezTo>
                  <a:cubicBezTo>
                    <a:pt x="360" y="201"/>
                    <a:pt x="360" y="202"/>
                    <a:pt x="360" y="203"/>
                  </a:cubicBezTo>
                  <a:cubicBezTo>
                    <a:pt x="360" y="203"/>
                    <a:pt x="361" y="204"/>
                    <a:pt x="361" y="205"/>
                  </a:cubicBezTo>
                  <a:cubicBezTo>
                    <a:pt x="361" y="206"/>
                    <a:pt x="361" y="207"/>
                    <a:pt x="362" y="207"/>
                  </a:cubicBezTo>
                  <a:cubicBezTo>
                    <a:pt x="362" y="207"/>
                    <a:pt x="362" y="208"/>
                    <a:pt x="362" y="208"/>
                  </a:cubicBezTo>
                  <a:cubicBezTo>
                    <a:pt x="362" y="209"/>
                    <a:pt x="363" y="211"/>
                    <a:pt x="362" y="213"/>
                  </a:cubicBezTo>
                  <a:cubicBezTo>
                    <a:pt x="362" y="215"/>
                    <a:pt x="360" y="218"/>
                    <a:pt x="359" y="219"/>
                  </a:cubicBezTo>
                  <a:cubicBezTo>
                    <a:pt x="357" y="220"/>
                    <a:pt x="356" y="220"/>
                    <a:pt x="355" y="221"/>
                  </a:cubicBezTo>
                  <a:cubicBezTo>
                    <a:pt x="354" y="221"/>
                    <a:pt x="354" y="221"/>
                    <a:pt x="354" y="221"/>
                  </a:cubicBezTo>
                  <a:cubicBezTo>
                    <a:pt x="354" y="221"/>
                    <a:pt x="354" y="222"/>
                    <a:pt x="353" y="222"/>
                  </a:cubicBezTo>
                  <a:cubicBezTo>
                    <a:pt x="354" y="224"/>
                    <a:pt x="354" y="225"/>
                    <a:pt x="354" y="227"/>
                  </a:cubicBezTo>
                  <a:cubicBezTo>
                    <a:pt x="354" y="227"/>
                    <a:pt x="354" y="227"/>
                    <a:pt x="354" y="227"/>
                  </a:cubicBezTo>
                  <a:cubicBezTo>
                    <a:pt x="354" y="227"/>
                    <a:pt x="354" y="228"/>
                    <a:pt x="353" y="229"/>
                  </a:cubicBezTo>
                  <a:cubicBezTo>
                    <a:pt x="352" y="236"/>
                    <a:pt x="352" y="236"/>
                    <a:pt x="352" y="236"/>
                  </a:cubicBezTo>
                  <a:cubicBezTo>
                    <a:pt x="350" y="235"/>
                    <a:pt x="350" y="235"/>
                    <a:pt x="350" y="235"/>
                  </a:cubicBezTo>
                  <a:cubicBezTo>
                    <a:pt x="350" y="235"/>
                    <a:pt x="350" y="236"/>
                    <a:pt x="349" y="236"/>
                  </a:cubicBezTo>
                  <a:cubicBezTo>
                    <a:pt x="348" y="238"/>
                    <a:pt x="345" y="239"/>
                    <a:pt x="344" y="239"/>
                  </a:cubicBezTo>
                  <a:cubicBezTo>
                    <a:pt x="344" y="240"/>
                    <a:pt x="343" y="240"/>
                    <a:pt x="343" y="240"/>
                  </a:cubicBezTo>
                  <a:cubicBezTo>
                    <a:pt x="343" y="241"/>
                    <a:pt x="342" y="242"/>
                    <a:pt x="342" y="242"/>
                  </a:cubicBezTo>
                  <a:cubicBezTo>
                    <a:pt x="342" y="243"/>
                    <a:pt x="342" y="245"/>
                    <a:pt x="342" y="246"/>
                  </a:cubicBezTo>
                  <a:cubicBezTo>
                    <a:pt x="342" y="246"/>
                    <a:pt x="341" y="247"/>
                    <a:pt x="341" y="247"/>
                  </a:cubicBezTo>
                  <a:cubicBezTo>
                    <a:pt x="341" y="249"/>
                    <a:pt x="340" y="250"/>
                    <a:pt x="340" y="250"/>
                  </a:cubicBezTo>
                  <a:cubicBezTo>
                    <a:pt x="340" y="251"/>
                    <a:pt x="339" y="254"/>
                    <a:pt x="339" y="256"/>
                  </a:cubicBezTo>
                  <a:cubicBezTo>
                    <a:pt x="339" y="256"/>
                    <a:pt x="339" y="256"/>
                    <a:pt x="339" y="256"/>
                  </a:cubicBezTo>
                  <a:cubicBezTo>
                    <a:pt x="338" y="257"/>
                    <a:pt x="338" y="259"/>
                    <a:pt x="338" y="260"/>
                  </a:cubicBezTo>
                  <a:cubicBezTo>
                    <a:pt x="339" y="261"/>
                    <a:pt x="339" y="264"/>
                    <a:pt x="340" y="265"/>
                  </a:cubicBezTo>
                  <a:cubicBezTo>
                    <a:pt x="340" y="266"/>
                    <a:pt x="342" y="267"/>
                    <a:pt x="342" y="268"/>
                  </a:cubicBezTo>
                  <a:cubicBezTo>
                    <a:pt x="343" y="269"/>
                    <a:pt x="343" y="271"/>
                    <a:pt x="343" y="272"/>
                  </a:cubicBezTo>
                  <a:cubicBezTo>
                    <a:pt x="343" y="273"/>
                    <a:pt x="344" y="275"/>
                    <a:pt x="345" y="276"/>
                  </a:cubicBezTo>
                  <a:cubicBezTo>
                    <a:pt x="346" y="277"/>
                    <a:pt x="348" y="279"/>
                    <a:pt x="349" y="279"/>
                  </a:cubicBezTo>
                  <a:cubicBezTo>
                    <a:pt x="350" y="279"/>
                    <a:pt x="350" y="279"/>
                    <a:pt x="351" y="279"/>
                  </a:cubicBezTo>
                  <a:cubicBezTo>
                    <a:pt x="351" y="278"/>
                    <a:pt x="352" y="277"/>
                    <a:pt x="353" y="277"/>
                  </a:cubicBezTo>
                  <a:cubicBezTo>
                    <a:pt x="353" y="277"/>
                    <a:pt x="354" y="276"/>
                    <a:pt x="354" y="276"/>
                  </a:cubicBezTo>
                  <a:cubicBezTo>
                    <a:pt x="355" y="275"/>
                    <a:pt x="356" y="275"/>
                    <a:pt x="356" y="274"/>
                  </a:cubicBezTo>
                  <a:cubicBezTo>
                    <a:pt x="357" y="274"/>
                    <a:pt x="357" y="274"/>
                    <a:pt x="357" y="274"/>
                  </a:cubicBezTo>
                  <a:cubicBezTo>
                    <a:pt x="357" y="274"/>
                    <a:pt x="357" y="273"/>
                    <a:pt x="357" y="273"/>
                  </a:cubicBezTo>
                  <a:cubicBezTo>
                    <a:pt x="358" y="272"/>
                    <a:pt x="359" y="271"/>
                    <a:pt x="361" y="270"/>
                  </a:cubicBezTo>
                  <a:cubicBezTo>
                    <a:pt x="361" y="270"/>
                    <a:pt x="361" y="270"/>
                    <a:pt x="361" y="270"/>
                  </a:cubicBezTo>
                  <a:cubicBezTo>
                    <a:pt x="362" y="269"/>
                    <a:pt x="363" y="268"/>
                    <a:pt x="363" y="268"/>
                  </a:cubicBezTo>
                  <a:cubicBezTo>
                    <a:pt x="364" y="267"/>
                    <a:pt x="365" y="266"/>
                    <a:pt x="366" y="265"/>
                  </a:cubicBezTo>
                  <a:cubicBezTo>
                    <a:pt x="367" y="264"/>
                    <a:pt x="368" y="262"/>
                    <a:pt x="368" y="261"/>
                  </a:cubicBezTo>
                  <a:cubicBezTo>
                    <a:pt x="369" y="261"/>
                    <a:pt x="370" y="260"/>
                    <a:pt x="371" y="259"/>
                  </a:cubicBezTo>
                  <a:cubicBezTo>
                    <a:pt x="371" y="259"/>
                    <a:pt x="373" y="259"/>
                    <a:pt x="374" y="259"/>
                  </a:cubicBezTo>
                  <a:cubicBezTo>
                    <a:pt x="375" y="260"/>
                    <a:pt x="376" y="261"/>
                    <a:pt x="377" y="262"/>
                  </a:cubicBezTo>
                  <a:cubicBezTo>
                    <a:pt x="378" y="263"/>
                    <a:pt x="379" y="266"/>
                    <a:pt x="380" y="267"/>
                  </a:cubicBezTo>
                  <a:cubicBezTo>
                    <a:pt x="380" y="268"/>
                    <a:pt x="380" y="268"/>
                    <a:pt x="380" y="269"/>
                  </a:cubicBezTo>
                  <a:cubicBezTo>
                    <a:pt x="380" y="269"/>
                    <a:pt x="380" y="269"/>
                    <a:pt x="380" y="269"/>
                  </a:cubicBezTo>
                  <a:cubicBezTo>
                    <a:pt x="381" y="270"/>
                    <a:pt x="381" y="272"/>
                    <a:pt x="381" y="273"/>
                  </a:cubicBezTo>
                  <a:cubicBezTo>
                    <a:pt x="382" y="274"/>
                    <a:pt x="383" y="275"/>
                    <a:pt x="384" y="276"/>
                  </a:cubicBezTo>
                  <a:cubicBezTo>
                    <a:pt x="385" y="276"/>
                    <a:pt x="387" y="276"/>
                    <a:pt x="388" y="276"/>
                  </a:cubicBezTo>
                  <a:cubicBezTo>
                    <a:pt x="389" y="277"/>
                    <a:pt x="390" y="278"/>
                    <a:pt x="391" y="278"/>
                  </a:cubicBezTo>
                  <a:cubicBezTo>
                    <a:pt x="392" y="279"/>
                    <a:pt x="393" y="282"/>
                    <a:pt x="394" y="283"/>
                  </a:cubicBezTo>
                  <a:cubicBezTo>
                    <a:pt x="395" y="283"/>
                    <a:pt x="397" y="283"/>
                    <a:pt x="399" y="284"/>
                  </a:cubicBezTo>
                  <a:cubicBezTo>
                    <a:pt x="399" y="284"/>
                    <a:pt x="400" y="285"/>
                    <a:pt x="401" y="285"/>
                  </a:cubicBezTo>
                  <a:cubicBezTo>
                    <a:pt x="402" y="285"/>
                    <a:pt x="403" y="285"/>
                    <a:pt x="404" y="284"/>
                  </a:cubicBezTo>
                  <a:cubicBezTo>
                    <a:pt x="404" y="283"/>
                    <a:pt x="404" y="282"/>
                    <a:pt x="404" y="281"/>
                  </a:cubicBezTo>
                  <a:cubicBezTo>
                    <a:pt x="403" y="281"/>
                    <a:pt x="402" y="280"/>
                    <a:pt x="402" y="280"/>
                  </a:cubicBezTo>
                  <a:cubicBezTo>
                    <a:pt x="402" y="279"/>
                    <a:pt x="403" y="278"/>
                    <a:pt x="403" y="277"/>
                  </a:cubicBezTo>
                  <a:cubicBezTo>
                    <a:pt x="404" y="277"/>
                    <a:pt x="406" y="277"/>
                    <a:pt x="406" y="277"/>
                  </a:cubicBezTo>
                  <a:cubicBezTo>
                    <a:pt x="407" y="278"/>
                    <a:pt x="408" y="278"/>
                    <a:pt x="408" y="279"/>
                  </a:cubicBezTo>
                  <a:cubicBezTo>
                    <a:pt x="408" y="280"/>
                    <a:pt x="409" y="282"/>
                    <a:pt x="409" y="282"/>
                  </a:cubicBezTo>
                  <a:cubicBezTo>
                    <a:pt x="409" y="283"/>
                    <a:pt x="408" y="285"/>
                    <a:pt x="408" y="286"/>
                  </a:cubicBezTo>
                  <a:cubicBezTo>
                    <a:pt x="409" y="287"/>
                    <a:pt x="411" y="288"/>
                    <a:pt x="411" y="289"/>
                  </a:cubicBezTo>
                  <a:cubicBezTo>
                    <a:pt x="412" y="289"/>
                    <a:pt x="414" y="289"/>
                    <a:pt x="415" y="289"/>
                  </a:cubicBezTo>
                  <a:cubicBezTo>
                    <a:pt x="416" y="289"/>
                    <a:pt x="418" y="288"/>
                    <a:pt x="418" y="287"/>
                  </a:cubicBezTo>
                  <a:cubicBezTo>
                    <a:pt x="419" y="287"/>
                    <a:pt x="419" y="285"/>
                    <a:pt x="420" y="285"/>
                  </a:cubicBezTo>
                  <a:cubicBezTo>
                    <a:pt x="421" y="284"/>
                    <a:pt x="425" y="284"/>
                    <a:pt x="427" y="284"/>
                  </a:cubicBezTo>
                  <a:cubicBezTo>
                    <a:pt x="428" y="284"/>
                    <a:pt x="431" y="283"/>
                    <a:pt x="432" y="283"/>
                  </a:cubicBezTo>
                  <a:cubicBezTo>
                    <a:pt x="433" y="283"/>
                    <a:pt x="436" y="284"/>
                    <a:pt x="437" y="285"/>
                  </a:cubicBezTo>
                  <a:cubicBezTo>
                    <a:pt x="438" y="285"/>
                    <a:pt x="440" y="285"/>
                    <a:pt x="441" y="285"/>
                  </a:cubicBezTo>
                  <a:cubicBezTo>
                    <a:pt x="442" y="285"/>
                    <a:pt x="443" y="287"/>
                    <a:pt x="444" y="287"/>
                  </a:cubicBezTo>
                  <a:cubicBezTo>
                    <a:pt x="445" y="288"/>
                    <a:pt x="448" y="290"/>
                    <a:pt x="449" y="292"/>
                  </a:cubicBezTo>
                  <a:cubicBezTo>
                    <a:pt x="449" y="292"/>
                    <a:pt x="449" y="294"/>
                    <a:pt x="449" y="295"/>
                  </a:cubicBezTo>
                  <a:cubicBezTo>
                    <a:pt x="450" y="295"/>
                    <a:pt x="452" y="294"/>
                    <a:pt x="453" y="294"/>
                  </a:cubicBezTo>
                  <a:cubicBezTo>
                    <a:pt x="454" y="294"/>
                    <a:pt x="455" y="295"/>
                    <a:pt x="455" y="296"/>
                  </a:cubicBezTo>
                  <a:cubicBezTo>
                    <a:pt x="456" y="297"/>
                    <a:pt x="456" y="299"/>
                    <a:pt x="457" y="299"/>
                  </a:cubicBezTo>
                  <a:cubicBezTo>
                    <a:pt x="458" y="300"/>
                    <a:pt x="459" y="301"/>
                    <a:pt x="460" y="300"/>
                  </a:cubicBezTo>
                  <a:cubicBezTo>
                    <a:pt x="461" y="300"/>
                    <a:pt x="461" y="298"/>
                    <a:pt x="461" y="297"/>
                  </a:cubicBezTo>
                  <a:cubicBezTo>
                    <a:pt x="461" y="296"/>
                    <a:pt x="459" y="295"/>
                    <a:pt x="459" y="295"/>
                  </a:cubicBezTo>
                  <a:cubicBezTo>
                    <a:pt x="459" y="294"/>
                    <a:pt x="460" y="292"/>
                    <a:pt x="461" y="292"/>
                  </a:cubicBezTo>
                  <a:cubicBezTo>
                    <a:pt x="462" y="291"/>
                    <a:pt x="464" y="292"/>
                    <a:pt x="465" y="292"/>
                  </a:cubicBezTo>
                  <a:cubicBezTo>
                    <a:pt x="466" y="293"/>
                    <a:pt x="466" y="296"/>
                    <a:pt x="467" y="297"/>
                  </a:cubicBezTo>
                  <a:cubicBezTo>
                    <a:pt x="468" y="298"/>
                    <a:pt x="471" y="298"/>
                    <a:pt x="472" y="299"/>
                  </a:cubicBezTo>
                  <a:cubicBezTo>
                    <a:pt x="473" y="299"/>
                    <a:pt x="474" y="301"/>
                    <a:pt x="475" y="302"/>
                  </a:cubicBezTo>
                  <a:cubicBezTo>
                    <a:pt x="475" y="303"/>
                    <a:pt x="476" y="304"/>
                    <a:pt x="477" y="304"/>
                  </a:cubicBezTo>
                  <a:cubicBezTo>
                    <a:pt x="478" y="305"/>
                    <a:pt x="480" y="305"/>
                    <a:pt x="481" y="304"/>
                  </a:cubicBezTo>
                  <a:cubicBezTo>
                    <a:pt x="482" y="304"/>
                    <a:pt x="481" y="302"/>
                    <a:pt x="481" y="301"/>
                  </a:cubicBezTo>
                  <a:cubicBezTo>
                    <a:pt x="481" y="299"/>
                    <a:pt x="479" y="297"/>
                    <a:pt x="479" y="296"/>
                  </a:cubicBezTo>
                  <a:cubicBezTo>
                    <a:pt x="478" y="295"/>
                    <a:pt x="476" y="293"/>
                    <a:pt x="476" y="291"/>
                  </a:cubicBezTo>
                  <a:cubicBezTo>
                    <a:pt x="476" y="290"/>
                    <a:pt x="477" y="288"/>
                    <a:pt x="476" y="286"/>
                  </a:cubicBezTo>
                  <a:cubicBezTo>
                    <a:pt x="476" y="285"/>
                    <a:pt x="474" y="284"/>
                    <a:pt x="473" y="283"/>
                  </a:cubicBezTo>
                  <a:cubicBezTo>
                    <a:pt x="472" y="282"/>
                    <a:pt x="470" y="281"/>
                    <a:pt x="469" y="280"/>
                  </a:cubicBezTo>
                  <a:cubicBezTo>
                    <a:pt x="468" y="279"/>
                    <a:pt x="465" y="278"/>
                    <a:pt x="464" y="277"/>
                  </a:cubicBezTo>
                  <a:cubicBezTo>
                    <a:pt x="463" y="275"/>
                    <a:pt x="462" y="273"/>
                    <a:pt x="462" y="271"/>
                  </a:cubicBezTo>
                  <a:cubicBezTo>
                    <a:pt x="462" y="270"/>
                    <a:pt x="462" y="268"/>
                    <a:pt x="463" y="267"/>
                  </a:cubicBezTo>
                  <a:cubicBezTo>
                    <a:pt x="463" y="266"/>
                    <a:pt x="463" y="264"/>
                    <a:pt x="463" y="264"/>
                  </a:cubicBezTo>
                  <a:cubicBezTo>
                    <a:pt x="463" y="263"/>
                    <a:pt x="462" y="262"/>
                    <a:pt x="461" y="262"/>
                  </a:cubicBezTo>
                  <a:cubicBezTo>
                    <a:pt x="461" y="261"/>
                    <a:pt x="459" y="262"/>
                    <a:pt x="458" y="261"/>
                  </a:cubicBezTo>
                  <a:cubicBezTo>
                    <a:pt x="458" y="261"/>
                    <a:pt x="457" y="259"/>
                    <a:pt x="457" y="259"/>
                  </a:cubicBezTo>
                  <a:cubicBezTo>
                    <a:pt x="457" y="257"/>
                    <a:pt x="459" y="255"/>
                    <a:pt x="459" y="254"/>
                  </a:cubicBezTo>
                  <a:cubicBezTo>
                    <a:pt x="459" y="253"/>
                    <a:pt x="459" y="251"/>
                    <a:pt x="459" y="250"/>
                  </a:cubicBezTo>
                  <a:cubicBezTo>
                    <a:pt x="459" y="248"/>
                    <a:pt x="457" y="246"/>
                    <a:pt x="455" y="244"/>
                  </a:cubicBezTo>
                  <a:cubicBezTo>
                    <a:pt x="454" y="243"/>
                    <a:pt x="449" y="241"/>
                    <a:pt x="447" y="239"/>
                  </a:cubicBezTo>
                  <a:cubicBezTo>
                    <a:pt x="446" y="238"/>
                    <a:pt x="444" y="236"/>
                    <a:pt x="443" y="235"/>
                  </a:cubicBezTo>
                  <a:cubicBezTo>
                    <a:pt x="441" y="234"/>
                    <a:pt x="438" y="232"/>
                    <a:pt x="437" y="231"/>
                  </a:cubicBezTo>
                  <a:cubicBezTo>
                    <a:pt x="435" y="228"/>
                    <a:pt x="435" y="223"/>
                    <a:pt x="434" y="220"/>
                  </a:cubicBezTo>
                  <a:cubicBezTo>
                    <a:pt x="433" y="219"/>
                    <a:pt x="432" y="216"/>
                    <a:pt x="432" y="214"/>
                  </a:cubicBezTo>
                  <a:cubicBezTo>
                    <a:pt x="432" y="213"/>
                    <a:pt x="431" y="210"/>
                    <a:pt x="431" y="209"/>
                  </a:cubicBezTo>
                  <a:cubicBezTo>
                    <a:pt x="430" y="208"/>
                    <a:pt x="428" y="207"/>
                    <a:pt x="427" y="206"/>
                  </a:cubicBezTo>
                  <a:cubicBezTo>
                    <a:pt x="427" y="205"/>
                    <a:pt x="427" y="202"/>
                    <a:pt x="426" y="201"/>
                  </a:cubicBezTo>
                  <a:cubicBezTo>
                    <a:pt x="426" y="200"/>
                    <a:pt x="426" y="198"/>
                    <a:pt x="426" y="197"/>
                  </a:cubicBezTo>
                  <a:cubicBezTo>
                    <a:pt x="425" y="195"/>
                    <a:pt x="422" y="193"/>
                    <a:pt x="422" y="193"/>
                  </a:cubicBezTo>
                  <a:cubicBezTo>
                    <a:pt x="422" y="193"/>
                    <a:pt x="420" y="191"/>
                    <a:pt x="420" y="190"/>
                  </a:cubicBezTo>
                  <a:cubicBezTo>
                    <a:pt x="420" y="189"/>
                    <a:pt x="421" y="188"/>
                    <a:pt x="421" y="187"/>
                  </a:cubicBezTo>
                  <a:cubicBezTo>
                    <a:pt x="421" y="186"/>
                    <a:pt x="423" y="185"/>
                    <a:pt x="423" y="184"/>
                  </a:cubicBezTo>
                  <a:cubicBezTo>
                    <a:pt x="424" y="183"/>
                    <a:pt x="425" y="181"/>
                    <a:pt x="425" y="180"/>
                  </a:cubicBezTo>
                  <a:cubicBezTo>
                    <a:pt x="426" y="179"/>
                    <a:pt x="427" y="177"/>
                    <a:pt x="426" y="175"/>
                  </a:cubicBezTo>
                  <a:cubicBezTo>
                    <a:pt x="426" y="174"/>
                    <a:pt x="424" y="174"/>
                    <a:pt x="424" y="173"/>
                  </a:cubicBezTo>
                  <a:cubicBezTo>
                    <a:pt x="423" y="172"/>
                    <a:pt x="422" y="171"/>
                    <a:pt x="422" y="171"/>
                  </a:cubicBezTo>
                  <a:cubicBezTo>
                    <a:pt x="422" y="170"/>
                    <a:pt x="423" y="169"/>
                    <a:pt x="423" y="168"/>
                  </a:cubicBezTo>
                  <a:cubicBezTo>
                    <a:pt x="423" y="167"/>
                    <a:pt x="422" y="166"/>
                    <a:pt x="422" y="165"/>
                  </a:cubicBezTo>
                  <a:cubicBezTo>
                    <a:pt x="423" y="164"/>
                    <a:pt x="424" y="163"/>
                    <a:pt x="425" y="162"/>
                  </a:cubicBezTo>
                  <a:cubicBezTo>
                    <a:pt x="425" y="161"/>
                    <a:pt x="426" y="158"/>
                    <a:pt x="426" y="157"/>
                  </a:cubicBezTo>
                  <a:cubicBezTo>
                    <a:pt x="425" y="156"/>
                    <a:pt x="423" y="155"/>
                    <a:pt x="423" y="154"/>
                  </a:cubicBezTo>
                  <a:cubicBezTo>
                    <a:pt x="423" y="154"/>
                    <a:pt x="422" y="152"/>
                    <a:pt x="422" y="152"/>
                  </a:cubicBezTo>
                  <a:cubicBezTo>
                    <a:pt x="423" y="151"/>
                    <a:pt x="424" y="149"/>
                    <a:pt x="425" y="149"/>
                  </a:cubicBezTo>
                  <a:cubicBezTo>
                    <a:pt x="426" y="148"/>
                    <a:pt x="428" y="147"/>
                    <a:pt x="429" y="146"/>
                  </a:cubicBezTo>
                  <a:cubicBezTo>
                    <a:pt x="429" y="145"/>
                    <a:pt x="431" y="143"/>
                    <a:pt x="431" y="142"/>
                  </a:cubicBezTo>
                  <a:cubicBezTo>
                    <a:pt x="431" y="141"/>
                    <a:pt x="429" y="139"/>
                    <a:pt x="428" y="139"/>
                  </a:cubicBezTo>
                  <a:cubicBezTo>
                    <a:pt x="427" y="138"/>
                    <a:pt x="425" y="138"/>
                    <a:pt x="425" y="137"/>
                  </a:cubicBezTo>
                  <a:cubicBezTo>
                    <a:pt x="424" y="136"/>
                    <a:pt x="424" y="133"/>
                    <a:pt x="424" y="132"/>
                  </a:cubicBezTo>
                  <a:cubicBezTo>
                    <a:pt x="424" y="131"/>
                    <a:pt x="423" y="130"/>
                    <a:pt x="422" y="130"/>
                  </a:cubicBezTo>
                  <a:cubicBezTo>
                    <a:pt x="422" y="128"/>
                    <a:pt x="421" y="124"/>
                    <a:pt x="420" y="123"/>
                  </a:cubicBezTo>
                  <a:cubicBezTo>
                    <a:pt x="419" y="122"/>
                    <a:pt x="417" y="121"/>
                    <a:pt x="416" y="121"/>
                  </a:cubicBezTo>
                  <a:cubicBezTo>
                    <a:pt x="415" y="120"/>
                    <a:pt x="412" y="119"/>
                    <a:pt x="411" y="119"/>
                  </a:cubicBezTo>
                  <a:cubicBezTo>
                    <a:pt x="410" y="119"/>
                    <a:pt x="408" y="119"/>
                    <a:pt x="407" y="119"/>
                  </a:cubicBezTo>
                  <a:cubicBezTo>
                    <a:pt x="406" y="118"/>
                    <a:pt x="405" y="117"/>
                    <a:pt x="404" y="116"/>
                  </a:cubicBezTo>
                  <a:cubicBezTo>
                    <a:pt x="404" y="115"/>
                    <a:pt x="404" y="113"/>
                    <a:pt x="404" y="112"/>
                  </a:cubicBezTo>
                  <a:cubicBezTo>
                    <a:pt x="404" y="111"/>
                    <a:pt x="405" y="110"/>
                    <a:pt x="406" y="110"/>
                  </a:cubicBezTo>
                  <a:cubicBezTo>
                    <a:pt x="406" y="110"/>
                    <a:pt x="407" y="111"/>
                    <a:pt x="407" y="111"/>
                  </a:cubicBezTo>
                  <a:cubicBezTo>
                    <a:pt x="408" y="112"/>
                    <a:pt x="408" y="114"/>
                    <a:pt x="409" y="114"/>
                  </a:cubicBezTo>
                  <a:cubicBezTo>
                    <a:pt x="410" y="114"/>
                    <a:pt x="411" y="114"/>
                    <a:pt x="411" y="114"/>
                  </a:cubicBezTo>
                  <a:cubicBezTo>
                    <a:pt x="413" y="113"/>
                    <a:pt x="415" y="112"/>
                    <a:pt x="416" y="111"/>
                  </a:cubicBezTo>
                  <a:cubicBezTo>
                    <a:pt x="417" y="111"/>
                    <a:pt x="418" y="110"/>
                    <a:pt x="419" y="109"/>
                  </a:cubicBezTo>
                  <a:cubicBezTo>
                    <a:pt x="419" y="108"/>
                    <a:pt x="420" y="106"/>
                    <a:pt x="420" y="105"/>
                  </a:cubicBezTo>
                  <a:cubicBezTo>
                    <a:pt x="421" y="104"/>
                    <a:pt x="422" y="102"/>
                    <a:pt x="421" y="102"/>
                  </a:cubicBezTo>
                  <a:cubicBezTo>
                    <a:pt x="421" y="101"/>
                    <a:pt x="419" y="101"/>
                    <a:pt x="418" y="100"/>
                  </a:cubicBezTo>
                  <a:cubicBezTo>
                    <a:pt x="418" y="99"/>
                    <a:pt x="419" y="98"/>
                    <a:pt x="419" y="98"/>
                  </a:cubicBezTo>
                  <a:cubicBezTo>
                    <a:pt x="419" y="96"/>
                    <a:pt x="419" y="93"/>
                    <a:pt x="420" y="92"/>
                  </a:cubicBezTo>
                  <a:cubicBezTo>
                    <a:pt x="421" y="91"/>
                    <a:pt x="424" y="91"/>
                    <a:pt x="424" y="91"/>
                  </a:cubicBezTo>
                  <a:cubicBezTo>
                    <a:pt x="425" y="90"/>
                    <a:pt x="425" y="89"/>
                    <a:pt x="425" y="89"/>
                  </a:cubicBezTo>
                  <a:cubicBezTo>
                    <a:pt x="425" y="88"/>
                    <a:pt x="424" y="87"/>
                    <a:pt x="424" y="86"/>
                  </a:cubicBezTo>
                  <a:cubicBezTo>
                    <a:pt x="423" y="86"/>
                    <a:pt x="422" y="84"/>
                    <a:pt x="422" y="83"/>
                  </a:cubicBezTo>
                  <a:cubicBezTo>
                    <a:pt x="422" y="83"/>
                    <a:pt x="422" y="81"/>
                    <a:pt x="423" y="81"/>
                  </a:cubicBezTo>
                  <a:cubicBezTo>
                    <a:pt x="424" y="80"/>
                    <a:pt x="425" y="80"/>
                    <a:pt x="426" y="80"/>
                  </a:cubicBezTo>
                  <a:cubicBezTo>
                    <a:pt x="427" y="80"/>
                    <a:pt x="427" y="80"/>
                    <a:pt x="428" y="81"/>
                  </a:cubicBezTo>
                  <a:cubicBezTo>
                    <a:pt x="428" y="81"/>
                    <a:pt x="429" y="83"/>
                    <a:pt x="429" y="84"/>
                  </a:cubicBezTo>
                  <a:cubicBezTo>
                    <a:pt x="429" y="84"/>
                    <a:pt x="429" y="86"/>
                    <a:pt x="429" y="87"/>
                  </a:cubicBezTo>
                  <a:cubicBezTo>
                    <a:pt x="429" y="88"/>
                    <a:pt x="430" y="90"/>
                    <a:pt x="431" y="90"/>
                  </a:cubicBezTo>
                  <a:cubicBezTo>
                    <a:pt x="431" y="90"/>
                    <a:pt x="432" y="89"/>
                    <a:pt x="432" y="89"/>
                  </a:cubicBezTo>
                  <a:cubicBezTo>
                    <a:pt x="433" y="88"/>
                    <a:pt x="434" y="86"/>
                    <a:pt x="434" y="85"/>
                  </a:cubicBezTo>
                  <a:cubicBezTo>
                    <a:pt x="434" y="84"/>
                    <a:pt x="433" y="83"/>
                    <a:pt x="432" y="82"/>
                  </a:cubicBezTo>
                  <a:cubicBezTo>
                    <a:pt x="432" y="81"/>
                    <a:pt x="432" y="79"/>
                    <a:pt x="433" y="78"/>
                  </a:cubicBezTo>
                  <a:cubicBezTo>
                    <a:pt x="433" y="78"/>
                    <a:pt x="434" y="77"/>
                    <a:pt x="435" y="77"/>
                  </a:cubicBezTo>
                  <a:cubicBezTo>
                    <a:pt x="435" y="78"/>
                    <a:pt x="436" y="79"/>
                    <a:pt x="437" y="79"/>
                  </a:cubicBezTo>
                  <a:cubicBezTo>
                    <a:pt x="437" y="79"/>
                    <a:pt x="438" y="78"/>
                    <a:pt x="439" y="78"/>
                  </a:cubicBezTo>
                  <a:cubicBezTo>
                    <a:pt x="440" y="77"/>
                    <a:pt x="441" y="75"/>
                    <a:pt x="442" y="74"/>
                  </a:cubicBezTo>
                  <a:cubicBezTo>
                    <a:pt x="442" y="73"/>
                    <a:pt x="443" y="70"/>
                    <a:pt x="443" y="69"/>
                  </a:cubicBezTo>
                  <a:cubicBezTo>
                    <a:pt x="444" y="68"/>
                    <a:pt x="446" y="67"/>
                    <a:pt x="447" y="66"/>
                  </a:cubicBezTo>
                  <a:cubicBezTo>
                    <a:pt x="447" y="66"/>
                    <a:pt x="447" y="63"/>
                    <a:pt x="448" y="62"/>
                  </a:cubicBezTo>
                  <a:cubicBezTo>
                    <a:pt x="448" y="61"/>
                    <a:pt x="451" y="61"/>
                    <a:pt x="452" y="60"/>
                  </a:cubicBezTo>
                  <a:cubicBezTo>
                    <a:pt x="453" y="60"/>
                    <a:pt x="454" y="58"/>
                    <a:pt x="454" y="57"/>
                  </a:cubicBezTo>
                  <a:cubicBezTo>
                    <a:pt x="455" y="56"/>
                    <a:pt x="454" y="54"/>
                    <a:pt x="453" y="53"/>
                  </a:cubicBezTo>
                  <a:cubicBezTo>
                    <a:pt x="453" y="53"/>
                    <a:pt x="452" y="52"/>
                    <a:pt x="451" y="51"/>
                  </a:cubicBezTo>
                  <a:cubicBezTo>
                    <a:pt x="450" y="51"/>
                    <a:pt x="449" y="52"/>
                    <a:pt x="448" y="52"/>
                  </a:cubicBezTo>
                  <a:cubicBezTo>
                    <a:pt x="448" y="52"/>
                    <a:pt x="447" y="52"/>
                    <a:pt x="446" y="52"/>
                  </a:cubicBezTo>
                  <a:cubicBezTo>
                    <a:pt x="446" y="51"/>
                    <a:pt x="445" y="49"/>
                    <a:pt x="445" y="49"/>
                  </a:cubicBezTo>
                  <a:cubicBezTo>
                    <a:pt x="445" y="47"/>
                    <a:pt x="445" y="44"/>
                    <a:pt x="446" y="43"/>
                  </a:cubicBezTo>
                  <a:cubicBezTo>
                    <a:pt x="447" y="41"/>
                    <a:pt x="449" y="39"/>
                    <a:pt x="451" y="39"/>
                  </a:cubicBezTo>
                  <a:cubicBezTo>
                    <a:pt x="452" y="38"/>
                    <a:pt x="454" y="39"/>
                    <a:pt x="455" y="39"/>
                  </a:cubicBezTo>
                  <a:cubicBezTo>
                    <a:pt x="456" y="38"/>
                    <a:pt x="456" y="36"/>
                    <a:pt x="457" y="36"/>
                  </a:cubicBezTo>
                  <a:cubicBezTo>
                    <a:pt x="458" y="35"/>
                    <a:pt x="459" y="35"/>
                    <a:pt x="460" y="35"/>
                  </a:cubicBezTo>
                  <a:cubicBezTo>
                    <a:pt x="461" y="35"/>
                    <a:pt x="462" y="36"/>
                    <a:pt x="462" y="36"/>
                  </a:cubicBezTo>
                  <a:cubicBezTo>
                    <a:pt x="463" y="37"/>
                    <a:pt x="463" y="39"/>
                    <a:pt x="462" y="40"/>
                  </a:cubicBezTo>
                  <a:cubicBezTo>
                    <a:pt x="462" y="41"/>
                    <a:pt x="461" y="42"/>
                    <a:pt x="461" y="43"/>
                  </a:cubicBezTo>
                  <a:cubicBezTo>
                    <a:pt x="461" y="44"/>
                    <a:pt x="460" y="46"/>
                    <a:pt x="460" y="47"/>
                  </a:cubicBezTo>
                  <a:cubicBezTo>
                    <a:pt x="460" y="48"/>
                    <a:pt x="460" y="51"/>
                    <a:pt x="461" y="52"/>
                  </a:cubicBezTo>
                  <a:cubicBezTo>
                    <a:pt x="462" y="52"/>
                    <a:pt x="464" y="52"/>
                    <a:pt x="464" y="53"/>
                  </a:cubicBezTo>
                  <a:cubicBezTo>
                    <a:pt x="465" y="54"/>
                    <a:pt x="464" y="56"/>
                    <a:pt x="464" y="57"/>
                  </a:cubicBezTo>
                  <a:cubicBezTo>
                    <a:pt x="464" y="58"/>
                    <a:pt x="463" y="59"/>
                    <a:pt x="463" y="60"/>
                  </a:cubicBezTo>
                  <a:cubicBezTo>
                    <a:pt x="462" y="61"/>
                    <a:pt x="460" y="62"/>
                    <a:pt x="460" y="63"/>
                  </a:cubicBezTo>
                  <a:cubicBezTo>
                    <a:pt x="459" y="63"/>
                    <a:pt x="459" y="65"/>
                    <a:pt x="460" y="65"/>
                  </a:cubicBezTo>
                  <a:cubicBezTo>
                    <a:pt x="461" y="66"/>
                    <a:pt x="462" y="65"/>
                    <a:pt x="462" y="65"/>
                  </a:cubicBezTo>
                  <a:cubicBezTo>
                    <a:pt x="463" y="65"/>
                    <a:pt x="465" y="65"/>
                    <a:pt x="466" y="66"/>
                  </a:cubicBezTo>
                  <a:cubicBezTo>
                    <a:pt x="466" y="67"/>
                    <a:pt x="465" y="70"/>
                    <a:pt x="464" y="71"/>
                  </a:cubicBezTo>
                  <a:cubicBezTo>
                    <a:pt x="463" y="71"/>
                    <a:pt x="461" y="71"/>
                    <a:pt x="460" y="71"/>
                  </a:cubicBezTo>
                  <a:cubicBezTo>
                    <a:pt x="459" y="71"/>
                    <a:pt x="457" y="70"/>
                    <a:pt x="456" y="69"/>
                  </a:cubicBezTo>
                  <a:cubicBezTo>
                    <a:pt x="455" y="69"/>
                    <a:pt x="453" y="70"/>
                    <a:pt x="452" y="70"/>
                  </a:cubicBezTo>
                  <a:cubicBezTo>
                    <a:pt x="452" y="71"/>
                    <a:pt x="452" y="73"/>
                    <a:pt x="451" y="74"/>
                  </a:cubicBezTo>
                  <a:cubicBezTo>
                    <a:pt x="451" y="74"/>
                    <a:pt x="450" y="75"/>
                    <a:pt x="450" y="75"/>
                  </a:cubicBezTo>
                  <a:cubicBezTo>
                    <a:pt x="450" y="75"/>
                    <a:pt x="449" y="77"/>
                    <a:pt x="449" y="77"/>
                  </a:cubicBezTo>
                  <a:cubicBezTo>
                    <a:pt x="448" y="78"/>
                    <a:pt x="448" y="78"/>
                    <a:pt x="447" y="78"/>
                  </a:cubicBezTo>
                  <a:cubicBezTo>
                    <a:pt x="446" y="79"/>
                    <a:pt x="444" y="79"/>
                    <a:pt x="444" y="80"/>
                  </a:cubicBezTo>
                  <a:cubicBezTo>
                    <a:pt x="444" y="80"/>
                    <a:pt x="443" y="82"/>
                    <a:pt x="444" y="82"/>
                  </a:cubicBezTo>
                  <a:cubicBezTo>
                    <a:pt x="444" y="83"/>
                    <a:pt x="446" y="84"/>
                    <a:pt x="446" y="86"/>
                  </a:cubicBezTo>
                  <a:cubicBezTo>
                    <a:pt x="446" y="86"/>
                    <a:pt x="445" y="87"/>
                    <a:pt x="445" y="88"/>
                  </a:cubicBezTo>
                  <a:cubicBezTo>
                    <a:pt x="445" y="89"/>
                    <a:pt x="444" y="90"/>
                    <a:pt x="443" y="91"/>
                  </a:cubicBezTo>
                  <a:cubicBezTo>
                    <a:pt x="443" y="92"/>
                    <a:pt x="442" y="94"/>
                    <a:pt x="442" y="95"/>
                  </a:cubicBezTo>
                  <a:cubicBezTo>
                    <a:pt x="441" y="96"/>
                    <a:pt x="441" y="99"/>
                    <a:pt x="441" y="100"/>
                  </a:cubicBezTo>
                  <a:cubicBezTo>
                    <a:pt x="441" y="101"/>
                    <a:pt x="441" y="103"/>
                    <a:pt x="441" y="104"/>
                  </a:cubicBezTo>
                  <a:cubicBezTo>
                    <a:pt x="440" y="105"/>
                    <a:pt x="438" y="107"/>
                    <a:pt x="438" y="108"/>
                  </a:cubicBezTo>
                  <a:cubicBezTo>
                    <a:pt x="438" y="109"/>
                    <a:pt x="439" y="111"/>
                    <a:pt x="439" y="112"/>
                  </a:cubicBezTo>
                  <a:cubicBezTo>
                    <a:pt x="439" y="113"/>
                    <a:pt x="439" y="114"/>
                    <a:pt x="439" y="115"/>
                  </a:cubicBezTo>
                  <a:cubicBezTo>
                    <a:pt x="440" y="115"/>
                    <a:pt x="442" y="115"/>
                    <a:pt x="443" y="116"/>
                  </a:cubicBezTo>
                  <a:cubicBezTo>
                    <a:pt x="444" y="116"/>
                    <a:pt x="445" y="119"/>
                    <a:pt x="446" y="120"/>
                  </a:cubicBezTo>
                  <a:cubicBezTo>
                    <a:pt x="446" y="121"/>
                    <a:pt x="447" y="122"/>
                    <a:pt x="447" y="123"/>
                  </a:cubicBezTo>
                  <a:cubicBezTo>
                    <a:pt x="447" y="124"/>
                    <a:pt x="448" y="126"/>
                    <a:pt x="448" y="127"/>
                  </a:cubicBezTo>
                  <a:cubicBezTo>
                    <a:pt x="448" y="128"/>
                    <a:pt x="448" y="130"/>
                    <a:pt x="448" y="131"/>
                  </a:cubicBezTo>
                  <a:cubicBezTo>
                    <a:pt x="448" y="132"/>
                    <a:pt x="449" y="135"/>
                    <a:pt x="450" y="136"/>
                  </a:cubicBezTo>
                  <a:cubicBezTo>
                    <a:pt x="450" y="136"/>
                    <a:pt x="451" y="137"/>
                    <a:pt x="452" y="137"/>
                  </a:cubicBezTo>
                  <a:cubicBezTo>
                    <a:pt x="453" y="137"/>
                    <a:pt x="454" y="137"/>
                    <a:pt x="455" y="136"/>
                  </a:cubicBezTo>
                  <a:cubicBezTo>
                    <a:pt x="455" y="136"/>
                    <a:pt x="455" y="134"/>
                    <a:pt x="455" y="134"/>
                  </a:cubicBezTo>
                  <a:cubicBezTo>
                    <a:pt x="455" y="133"/>
                    <a:pt x="453" y="132"/>
                    <a:pt x="453" y="132"/>
                  </a:cubicBezTo>
                  <a:cubicBezTo>
                    <a:pt x="452" y="131"/>
                    <a:pt x="452" y="129"/>
                    <a:pt x="452" y="129"/>
                  </a:cubicBezTo>
                  <a:cubicBezTo>
                    <a:pt x="452" y="128"/>
                    <a:pt x="452" y="126"/>
                    <a:pt x="452" y="125"/>
                  </a:cubicBezTo>
                  <a:cubicBezTo>
                    <a:pt x="452" y="124"/>
                    <a:pt x="452" y="122"/>
                    <a:pt x="453" y="122"/>
                  </a:cubicBezTo>
                  <a:cubicBezTo>
                    <a:pt x="453" y="121"/>
                    <a:pt x="454" y="120"/>
                    <a:pt x="455" y="120"/>
                  </a:cubicBezTo>
                  <a:cubicBezTo>
                    <a:pt x="456" y="120"/>
                    <a:pt x="458" y="119"/>
                    <a:pt x="458" y="120"/>
                  </a:cubicBezTo>
                  <a:cubicBezTo>
                    <a:pt x="459" y="120"/>
                    <a:pt x="459" y="121"/>
                    <a:pt x="459" y="122"/>
                  </a:cubicBezTo>
                  <a:cubicBezTo>
                    <a:pt x="459" y="123"/>
                    <a:pt x="459" y="124"/>
                    <a:pt x="459" y="124"/>
                  </a:cubicBezTo>
                  <a:cubicBezTo>
                    <a:pt x="459" y="125"/>
                    <a:pt x="458" y="126"/>
                    <a:pt x="457" y="126"/>
                  </a:cubicBezTo>
                  <a:cubicBezTo>
                    <a:pt x="457" y="127"/>
                    <a:pt x="457" y="128"/>
                    <a:pt x="457" y="129"/>
                  </a:cubicBezTo>
                  <a:cubicBezTo>
                    <a:pt x="457" y="129"/>
                    <a:pt x="458" y="131"/>
                    <a:pt x="458" y="131"/>
                  </a:cubicBezTo>
                  <a:cubicBezTo>
                    <a:pt x="459" y="132"/>
                    <a:pt x="460" y="132"/>
                    <a:pt x="461" y="133"/>
                  </a:cubicBezTo>
                  <a:cubicBezTo>
                    <a:pt x="461" y="134"/>
                    <a:pt x="461" y="136"/>
                    <a:pt x="461" y="137"/>
                  </a:cubicBezTo>
                  <a:cubicBezTo>
                    <a:pt x="461" y="137"/>
                    <a:pt x="460" y="139"/>
                    <a:pt x="459" y="139"/>
                  </a:cubicBezTo>
                  <a:cubicBezTo>
                    <a:pt x="458" y="140"/>
                    <a:pt x="457" y="142"/>
                    <a:pt x="457" y="142"/>
                  </a:cubicBezTo>
                  <a:cubicBezTo>
                    <a:pt x="456" y="143"/>
                    <a:pt x="454" y="143"/>
                    <a:pt x="453" y="143"/>
                  </a:cubicBezTo>
                  <a:cubicBezTo>
                    <a:pt x="451" y="143"/>
                    <a:pt x="449" y="143"/>
                    <a:pt x="448" y="142"/>
                  </a:cubicBezTo>
                  <a:cubicBezTo>
                    <a:pt x="447" y="142"/>
                    <a:pt x="445" y="140"/>
                    <a:pt x="445" y="140"/>
                  </a:cubicBezTo>
                  <a:cubicBezTo>
                    <a:pt x="444" y="139"/>
                    <a:pt x="443" y="137"/>
                    <a:pt x="442" y="136"/>
                  </a:cubicBezTo>
                  <a:cubicBezTo>
                    <a:pt x="442" y="135"/>
                    <a:pt x="442" y="132"/>
                    <a:pt x="441" y="132"/>
                  </a:cubicBezTo>
                  <a:cubicBezTo>
                    <a:pt x="441" y="131"/>
                    <a:pt x="439" y="131"/>
                    <a:pt x="439" y="132"/>
                  </a:cubicBezTo>
                  <a:cubicBezTo>
                    <a:pt x="438" y="132"/>
                    <a:pt x="438" y="135"/>
                    <a:pt x="437" y="136"/>
                  </a:cubicBezTo>
                  <a:cubicBezTo>
                    <a:pt x="437" y="137"/>
                    <a:pt x="438" y="139"/>
                    <a:pt x="438" y="140"/>
                  </a:cubicBezTo>
                  <a:cubicBezTo>
                    <a:pt x="438" y="142"/>
                    <a:pt x="438" y="144"/>
                    <a:pt x="437" y="145"/>
                  </a:cubicBezTo>
                  <a:cubicBezTo>
                    <a:pt x="437" y="146"/>
                    <a:pt x="436" y="149"/>
                    <a:pt x="436" y="150"/>
                  </a:cubicBezTo>
                  <a:cubicBezTo>
                    <a:pt x="436" y="150"/>
                    <a:pt x="437" y="154"/>
                    <a:pt x="437" y="155"/>
                  </a:cubicBezTo>
                  <a:cubicBezTo>
                    <a:pt x="437" y="156"/>
                    <a:pt x="437" y="159"/>
                    <a:pt x="437" y="161"/>
                  </a:cubicBezTo>
                  <a:cubicBezTo>
                    <a:pt x="438" y="162"/>
                    <a:pt x="438" y="165"/>
                    <a:pt x="438" y="166"/>
                  </a:cubicBezTo>
                  <a:cubicBezTo>
                    <a:pt x="438" y="167"/>
                    <a:pt x="438" y="169"/>
                    <a:pt x="439" y="170"/>
                  </a:cubicBezTo>
                  <a:cubicBezTo>
                    <a:pt x="439" y="170"/>
                    <a:pt x="440" y="172"/>
                    <a:pt x="440" y="171"/>
                  </a:cubicBezTo>
                  <a:cubicBezTo>
                    <a:pt x="441" y="171"/>
                    <a:pt x="442" y="169"/>
                    <a:pt x="443" y="169"/>
                  </a:cubicBezTo>
                  <a:cubicBezTo>
                    <a:pt x="443" y="168"/>
                    <a:pt x="444" y="167"/>
                    <a:pt x="445" y="167"/>
                  </a:cubicBezTo>
                  <a:cubicBezTo>
                    <a:pt x="445" y="166"/>
                    <a:pt x="446" y="165"/>
                    <a:pt x="446" y="164"/>
                  </a:cubicBezTo>
                  <a:cubicBezTo>
                    <a:pt x="446" y="163"/>
                    <a:pt x="444" y="162"/>
                    <a:pt x="444" y="162"/>
                  </a:cubicBezTo>
                  <a:cubicBezTo>
                    <a:pt x="443" y="161"/>
                    <a:pt x="442" y="160"/>
                    <a:pt x="442" y="159"/>
                  </a:cubicBezTo>
                  <a:cubicBezTo>
                    <a:pt x="442" y="159"/>
                    <a:pt x="443" y="158"/>
                    <a:pt x="444" y="157"/>
                  </a:cubicBezTo>
                  <a:cubicBezTo>
                    <a:pt x="444" y="157"/>
                    <a:pt x="446" y="158"/>
                    <a:pt x="447" y="157"/>
                  </a:cubicBezTo>
                  <a:cubicBezTo>
                    <a:pt x="447" y="157"/>
                    <a:pt x="448" y="155"/>
                    <a:pt x="448" y="155"/>
                  </a:cubicBezTo>
                  <a:cubicBezTo>
                    <a:pt x="448" y="154"/>
                    <a:pt x="447" y="152"/>
                    <a:pt x="447" y="152"/>
                  </a:cubicBezTo>
                  <a:cubicBezTo>
                    <a:pt x="447" y="151"/>
                    <a:pt x="448" y="150"/>
                    <a:pt x="449" y="149"/>
                  </a:cubicBezTo>
                  <a:cubicBezTo>
                    <a:pt x="449" y="149"/>
                    <a:pt x="450" y="150"/>
                    <a:pt x="450" y="150"/>
                  </a:cubicBezTo>
                  <a:cubicBezTo>
                    <a:pt x="451" y="151"/>
                    <a:pt x="450" y="153"/>
                    <a:pt x="451" y="154"/>
                  </a:cubicBezTo>
                  <a:cubicBezTo>
                    <a:pt x="451" y="155"/>
                    <a:pt x="452" y="155"/>
                    <a:pt x="453" y="155"/>
                  </a:cubicBezTo>
                  <a:cubicBezTo>
                    <a:pt x="453" y="154"/>
                    <a:pt x="454" y="153"/>
                    <a:pt x="454" y="152"/>
                  </a:cubicBezTo>
                  <a:cubicBezTo>
                    <a:pt x="454" y="152"/>
                    <a:pt x="453" y="150"/>
                    <a:pt x="453" y="149"/>
                  </a:cubicBezTo>
                  <a:cubicBezTo>
                    <a:pt x="453" y="149"/>
                    <a:pt x="455" y="148"/>
                    <a:pt x="455" y="148"/>
                  </a:cubicBezTo>
                  <a:cubicBezTo>
                    <a:pt x="456" y="148"/>
                    <a:pt x="457" y="149"/>
                    <a:pt x="458" y="149"/>
                  </a:cubicBezTo>
                  <a:cubicBezTo>
                    <a:pt x="458" y="150"/>
                    <a:pt x="459" y="152"/>
                    <a:pt x="459" y="153"/>
                  </a:cubicBezTo>
                  <a:cubicBezTo>
                    <a:pt x="459" y="154"/>
                    <a:pt x="460" y="157"/>
                    <a:pt x="460" y="158"/>
                  </a:cubicBezTo>
                  <a:cubicBezTo>
                    <a:pt x="461" y="159"/>
                    <a:pt x="462" y="161"/>
                    <a:pt x="463" y="162"/>
                  </a:cubicBezTo>
                  <a:cubicBezTo>
                    <a:pt x="463" y="163"/>
                    <a:pt x="465" y="164"/>
                    <a:pt x="465" y="165"/>
                  </a:cubicBezTo>
                  <a:cubicBezTo>
                    <a:pt x="465" y="166"/>
                    <a:pt x="465" y="169"/>
                    <a:pt x="464" y="170"/>
                  </a:cubicBezTo>
                  <a:cubicBezTo>
                    <a:pt x="463" y="170"/>
                    <a:pt x="461" y="170"/>
                    <a:pt x="460" y="170"/>
                  </a:cubicBezTo>
                  <a:cubicBezTo>
                    <a:pt x="459" y="170"/>
                    <a:pt x="457" y="169"/>
                    <a:pt x="457" y="168"/>
                  </a:cubicBezTo>
                  <a:cubicBezTo>
                    <a:pt x="456" y="167"/>
                    <a:pt x="456" y="164"/>
                    <a:pt x="455" y="164"/>
                  </a:cubicBezTo>
                  <a:cubicBezTo>
                    <a:pt x="455" y="164"/>
                    <a:pt x="453" y="164"/>
                    <a:pt x="453" y="165"/>
                  </a:cubicBezTo>
                  <a:cubicBezTo>
                    <a:pt x="453" y="165"/>
                    <a:pt x="453" y="167"/>
                    <a:pt x="453" y="168"/>
                  </a:cubicBezTo>
                  <a:cubicBezTo>
                    <a:pt x="453" y="169"/>
                    <a:pt x="452" y="170"/>
                    <a:pt x="451" y="170"/>
                  </a:cubicBezTo>
                  <a:cubicBezTo>
                    <a:pt x="451" y="171"/>
                    <a:pt x="450" y="172"/>
                    <a:pt x="449" y="173"/>
                  </a:cubicBezTo>
                  <a:cubicBezTo>
                    <a:pt x="449" y="174"/>
                    <a:pt x="450" y="177"/>
                    <a:pt x="450" y="178"/>
                  </a:cubicBezTo>
                  <a:cubicBezTo>
                    <a:pt x="449" y="179"/>
                    <a:pt x="448" y="180"/>
                    <a:pt x="447" y="181"/>
                  </a:cubicBezTo>
                  <a:cubicBezTo>
                    <a:pt x="447" y="182"/>
                    <a:pt x="447" y="184"/>
                    <a:pt x="447" y="185"/>
                  </a:cubicBezTo>
                  <a:cubicBezTo>
                    <a:pt x="447" y="186"/>
                    <a:pt x="447" y="188"/>
                    <a:pt x="447" y="189"/>
                  </a:cubicBezTo>
                  <a:cubicBezTo>
                    <a:pt x="448" y="191"/>
                    <a:pt x="447" y="194"/>
                    <a:pt x="448" y="196"/>
                  </a:cubicBezTo>
                  <a:cubicBezTo>
                    <a:pt x="448" y="197"/>
                    <a:pt x="450" y="198"/>
                    <a:pt x="451" y="198"/>
                  </a:cubicBezTo>
                  <a:cubicBezTo>
                    <a:pt x="451" y="199"/>
                    <a:pt x="453" y="199"/>
                    <a:pt x="453" y="199"/>
                  </a:cubicBezTo>
                  <a:cubicBezTo>
                    <a:pt x="454" y="198"/>
                    <a:pt x="455" y="196"/>
                    <a:pt x="455" y="195"/>
                  </a:cubicBezTo>
                  <a:cubicBezTo>
                    <a:pt x="455" y="195"/>
                    <a:pt x="455" y="194"/>
                    <a:pt x="455" y="193"/>
                  </a:cubicBezTo>
                  <a:cubicBezTo>
                    <a:pt x="454" y="193"/>
                    <a:pt x="453" y="192"/>
                    <a:pt x="453" y="192"/>
                  </a:cubicBezTo>
                  <a:cubicBezTo>
                    <a:pt x="452" y="191"/>
                    <a:pt x="452" y="190"/>
                    <a:pt x="452" y="189"/>
                  </a:cubicBezTo>
                  <a:cubicBezTo>
                    <a:pt x="452" y="188"/>
                    <a:pt x="453" y="187"/>
                    <a:pt x="453" y="187"/>
                  </a:cubicBezTo>
                  <a:cubicBezTo>
                    <a:pt x="454" y="186"/>
                    <a:pt x="455" y="186"/>
                    <a:pt x="455" y="187"/>
                  </a:cubicBezTo>
                  <a:cubicBezTo>
                    <a:pt x="456" y="187"/>
                    <a:pt x="456" y="189"/>
                    <a:pt x="456" y="190"/>
                  </a:cubicBezTo>
                  <a:cubicBezTo>
                    <a:pt x="457" y="190"/>
                    <a:pt x="459" y="190"/>
                    <a:pt x="460" y="189"/>
                  </a:cubicBezTo>
                  <a:cubicBezTo>
                    <a:pt x="460" y="189"/>
                    <a:pt x="459" y="187"/>
                    <a:pt x="459" y="187"/>
                  </a:cubicBezTo>
                  <a:cubicBezTo>
                    <a:pt x="459" y="186"/>
                    <a:pt x="460" y="185"/>
                    <a:pt x="461" y="185"/>
                  </a:cubicBezTo>
                  <a:cubicBezTo>
                    <a:pt x="461" y="185"/>
                    <a:pt x="462" y="185"/>
                    <a:pt x="463" y="186"/>
                  </a:cubicBezTo>
                  <a:cubicBezTo>
                    <a:pt x="463" y="186"/>
                    <a:pt x="463" y="189"/>
                    <a:pt x="464" y="189"/>
                  </a:cubicBezTo>
                  <a:cubicBezTo>
                    <a:pt x="464" y="190"/>
                    <a:pt x="466" y="190"/>
                    <a:pt x="467" y="191"/>
                  </a:cubicBezTo>
                  <a:cubicBezTo>
                    <a:pt x="468" y="192"/>
                    <a:pt x="468" y="193"/>
                    <a:pt x="469" y="194"/>
                  </a:cubicBezTo>
                  <a:cubicBezTo>
                    <a:pt x="470" y="194"/>
                    <a:pt x="471" y="194"/>
                    <a:pt x="472" y="194"/>
                  </a:cubicBezTo>
                  <a:cubicBezTo>
                    <a:pt x="473" y="194"/>
                    <a:pt x="474" y="194"/>
                    <a:pt x="475" y="194"/>
                  </a:cubicBezTo>
                  <a:cubicBezTo>
                    <a:pt x="476" y="194"/>
                    <a:pt x="477" y="195"/>
                    <a:pt x="478" y="196"/>
                  </a:cubicBezTo>
                  <a:cubicBezTo>
                    <a:pt x="478" y="197"/>
                    <a:pt x="478" y="198"/>
                    <a:pt x="478" y="199"/>
                  </a:cubicBezTo>
                  <a:cubicBezTo>
                    <a:pt x="477" y="200"/>
                    <a:pt x="475" y="200"/>
                    <a:pt x="475" y="201"/>
                  </a:cubicBezTo>
                  <a:cubicBezTo>
                    <a:pt x="474" y="201"/>
                    <a:pt x="473" y="203"/>
                    <a:pt x="472" y="203"/>
                  </a:cubicBezTo>
                  <a:cubicBezTo>
                    <a:pt x="471" y="203"/>
                    <a:pt x="470" y="203"/>
                    <a:pt x="469" y="203"/>
                  </a:cubicBezTo>
                  <a:cubicBezTo>
                    <a:pt x="468" y="202"/>
                    <a:pt x="467" y="201"/>
                    <a:pt x="467" y="201"/>
                  </a:cubicBezTo>
                  <a:cubicBezTo>
                    <a:pt x="466" y="201"/>
                    <a:pt x="465" y="203"/>
                    <a:pt x="464" y="204"/>
                  </a:cubicBezTo>
                  <a:cubicBezTo>
                    <a:pt x="464" y="204"/>
                    <a:pt x="464" y="205"/>
                    <a:pt x="464" y="206"/>
                  </a:cubicBezTo>
                  <a:cubicBezTo>
                    <a:pt x="463" y="206"/>
                    <a:pt x="462" y="206"/>
                    <a:pt x="462" y="206"/>
                  </a:cubicBezTo>
                  <a:cubicBezTo>
                    <a:pt x="462" y="207"/>
                    <a:pt x="464" y="208"/>
                    <a:pt x="464" y="208"/>
                  </a:cubicBezTo>
                  <a:cubicBezTo>
                    <a:pt x="464" y="209"/>
                    <a:pt x="462" y="210"/>
                    <a:pt x="461" y="211"/>
                  </a:cubicBezTo>
                  <a:cubicBezTo>
                    <a:pt x="461" y="212"/>
                    <a:pt x="461" y="213"/>
                    <a:pt x="461" y="214"/>
                  </a:cubicBezTo>
                  <a:cubicBezTo>
                    <a:pt x="461" y="214"/>
                    <a:pt x="463" y="215"/>
                    <a:pt x="463" y="215"/>
                  </a:cubicBezTo>
                  <a:cubicBezTo>
                    <a:pt x="464" y="216"/>
                    <a:pt x="465" y="218"/>
                    <a:pt x="466" y="219"/>
                  </a:cubicBezTo>
                  <a:cubicBezTo>
                    <a:pt x="467" y="219"/>
                    <a:pt x="469" y="217"/>
                    <a:pt x="470" y="217"/>
                  </a:cubicBezTo>
                  <a:cubicBezTo>
                    <a:pt x="470" y="218"/>
                    <a:pt x="470" y="220"/>
                    <a:pt x="470" y="221"/>
                  </a:cubicBezTo>
                  <a:cubicBezTo>
                    <a:pt x="470" y="222"/>
                    <a:pt x="469" y="224"/>
                    <a:pt x="469" y="224"/>
                  </a:cubicBezTo>
                  <a:cubicBezTo>
                    <a:pt x="468" y="225"/>
                    <a:pt x="466" y="224"/>
                    <a:pt x="465" y="224"/>
                  </a:cubicBezTo>
                  <a:cubicBezTo>
                    <a:pt x="463" y="224"/>
                    <a:pt x="461" y="225"/>
                    <a:pt x="460" y="226"/>
                  </a:cubicBezTo>
                  <a:cubicBezTo>
                    <a:pt x="460" y="227"/>
                    <a:pt x="460" y="228"/>
                    <a:pt x="460" y="229"/>
                  </a:cubicBezTo>
                  <a:cubicBezTo>
                    <a:pt x="461" y="230"/>
                    <a:pt x="463" y="233"/>
                    <a:pt x="464" y="234"/>
                  </a:cubicBezTo>
                  <a:cubicBezTo>
                    <a:pt x="465" y="235"/>
                    <a:pt x="467" y="235"/>
                    <a:pt x="468" y="236"/>
                  </a:cubicBezTo>
                  <a:cubicBezTo>
                    <a:pt x="469" y="237"/>
                    <a:pt x="470" y="239"/>
                    <a:pt x="471" y="240"/>
                  </a:cubicBezTo>
                  <a:cubicBezTo>
                    <a:pt x="471" y="242"/>
                    <a:pt x="470" y="244"/>
                    <a:pt x="471" y="245"/>
                  </a:cubicBezTo>
                  <a:cubicBezTo>
                    <a:pt x="471" y="246"/>
                    <a:pt x="473" y="247"/>
                    <a:pt x="473" y="247"/>
                  </a:cubicBezTo>
                  <a:cubicBezTo>
                    <a:pt x="474" y="247"/>
                    <a:pt x="476" y="246"/>
                    <a:pt x="477" y="246"/>
                  </a:cubicBezTo>
                  <a:cubicBezTo>
                    <a:pt x="478" y="246"/>
                    <a:pt x="479" y="248"/>
                    <a:pt x="479" y="249"/>
                  </a:cubicBezTo>
                  <a:cubicBezTo>
                    <a:pt x="479" y="250"/>
                    <a:pt x="477" y="250"/>
                    <a:pt x="476" y="250"/>
                  </a:cubicBezTo>
                  <a:cubicBezTo>
                    <a:pt x="476" y="251"/>
                    <a:pt x="476" y="253"/>
                    <a:pt x="476" y="254"/>
                  </a:cubicBezTo>
                  <a:cubicBezTo>
                    <a:pt x="477" y="254"/>
                    <a:pt x="477" y="256"/>
                    <a:pt x="478" y="256"/>
                  </a:cubicBezTo>
                  <a:cubicBezTo>
                    <a:pt x="479" y="256"/>
                    <a:pt x="480" y="256"/>
                    <a:pt x="481" y="256"/>
                  </a:cubicBezTo>
                  <a:cubicBezTo>
                    <a:pt x="482" y="256"/>
                    <a:pt x="484" y="256"/>
                    <a:pt x="485" y="256"/>
                  </a:cubicBezTo>
                  <a:cubicBezTo>
                    <a:pt x="486" y="257"/>
                    <a:pt x="487" y="259"/>
                    <a:pt x="487" y="259"/>
                  </a:cubicBezTo>
                  <a:cubicBezTo>
                    <a:pt x="488" y="260"/>
                    <a:pt x="489" y="262"/>
                    <a:pt x="489" y="263"/>
                  </a:cubicBezTo>
                  <a:cubicBezTo>
                    <a:pt x="490" y="264"/>
                    <a:pt x="492" y="265"/>
                    <a:pt x="493" y="266"/>
                  </a:cubicBezTo>
                  <a:cubicBezTo>
                    <a:pt x="493" y="267"/>
                    <a:pt x="495" y="267"/>
                    <a:pt x="495" y="267"/>
                  </a:cubicBezTo>
                  <a:cubicBezTo>
                    <a:pt x="496" y="267"/>
                    <a:pt x="498" y="267"/>
                    <a:pt x="498" y="267"/>
                  </a:cubicBezTo>
                  <a:cubicBezTo>
                    <a:pt x="499" y="266"/>
                    <a:pt x="500" y="265"/>
                    <a:pt x="499" y="264"/>
                  </a:cubicBezTo>
                  <a:cubicBezTo>
                    <a:pt x="499" y="263"/>
                    <a:pt x="498" y="262"/>
                    <a:pt x="497" y="262"/>
                  </a:cubicBezTo>
                  <a:cubicBezTo>
                    <a:pt x="496" y="262"/>
                    <a:pt x="494" y="263"/>
                    <a:pt x="494" y="263"/>
                  </a:cubicBezTo>
                  <a:cubicBezTo>
                    <a:pt x="493" y="263"/>
                    <a:pt x="491" y="261"/>
                    <a:pt x="491" y="260"/>
                  </a:cubicBezTo>
                  <a:cubicBezTo>
                    <a:pt x="491" y="260"/>
                    <a:pt x="491" y="258"/>
                    <a:pt x="491" y="258"/>
                  </a:cubicBezTo>
                  <a:cubicBezTo>
                    <a:pt x="492" y="257"/>
                    <a:pt x="494" y="258"/>
                    <a:pt x="495" y="257"/>
                  </a:cubicBezTo>
                  <a:cubicBezTo>
                    <a:pt x="495" y="257"/>
                    <a:pt x="496" y="256"/>
                    <a:pt x="497" y="256"/>
                  </a:cubicBezTo>
                  <a:cubicBezTo>
                    <a:pt x="498" y="255"/>
                    <a:pt x="499" y="256"/>
                    <a:pt x="500" y="256"/>
                  </a:cubicBezTo>
                  <a:cubicBezTo>
                    <a:pt x="500" y="257"/>
                    <a:pt x="501" y="258"/>
                    <a:pt x="501" y="259"/>
                  </a:cubicBezTo>
                  <a:cubicBezTo>
                    <a:pt x="501" y="260"/>
                    <a:pt x="501" y="261"/>
                    <a:pt x="502" y="261"/>
                  </a:cubicBezTo>
                  <a:cubicBezTo>
                    <a:pt x="502" y="261"/>
                    <a:pt x="505" y="261"/>
                    <a:pt x="506" y="261"/>
                  </a:cubicBezTo>
                  <a:cubicBezTo>
                    <a:pt x="506" y="261"/>
                    <a:pt x="506" y="263"/>
                    <a:pt x="507" y="263"/>
                  </a:cubicBezTo>
                  <a:cubicBezTo>
                    <a:pt x="507" y="264"/>
                    <a:pt x="508" y="265"/>
                    <a:pt x="508" y="265"/>
                  </a:cubicBezTo>
                  <a:cubicBezTo>
                    <a:pt x="509" y="265"/>
                    <a:pt x="512" y="266"/>
                    <a:pt x="512" y="265"/>
                  </a:cubicBezTo>
                  <a:cubicBezTo>
                    <a:pt x="513" y="264"/>
                    <a:pt x="512" y="262"/>
                    <a:pt x="512" y="262"/>
                  </a:cubicBezTo>
                  <a:cubicBezTo>
                    <a:pt x="511" y="261"/>
                    <a:pt x="510" y="260"/>
                    <a:pt x="510" y="259"/>
                  </a:cubicBezTo>
                  <a:cubicBezTo>
                    <a:pt x="510" y="258"/>
                    <a:pt x="510" y="257"/>
                    <a:pt x="510" y="256"/>
                  </a:cubicBezTo>
                  <a:cubicBezTo>
                    <a:pt x="510" y="255"/>
                    <a:pt x="510" y="254"/>
                    <a:pt x="509" y="253"/>
                  </a:cubicBezTo>
                  <a:cubicBezTo>
                    <a:pt x="509" y="252"/>
                    <a:pt x="507" y="252"/>
                    <a:pt x="507" y="251"/>
                  </a:cubicBezTo>
                  <a:cubicBezTo>
                    <a:pt x="506" y="250"/>
                    <a:pt x="506" y="249"/>
                    <a:pt x="506" y="248"/>
                  </a:cubicBezTo>
                  <a:cubicBezTo>
                    <a:pt x="506" y="247"/>
                    <a:pt x="509" y="246"/>
                    <a:pt x="509" y="245"/>
                  </a:cubicBezTo>
                  <a:cubicBezTo>
                    <a:pt x="510" y="244"/>
                    <a:pt x="509" y="242"/>
                    <a:pt x="509" y="241"/>
                  </a:cubicBezTo>
                  <a:cubicBezTo>
                    <a:pt x="509" y="240"/>
                    <a:pt x="508" y="239"/>
                    <a:pt x="508" y="238"/>
                  </a:cubicBezTo>
                  <a:cubicBezTo>
                    <a:pt x="509" y="237"/>
                    <a:pt x="510" y="237"/>
                    <a:pt x="511" y="237"/>
                  </a:cubicBezTo>
                  <a:cubicBezTo>
                    <a:pt x="512" y="237"/>
                    <a:pt x="514" y="238"/>
                    <a:pt x="514" y="238"/>
                  </a:cubicBezTo>
                  <a:cubicBezTo>
                    <a:pt x="515" y="239"/>
                    <a:pt x="516" y="241"/>
                    <a:pt x="516" y="242"/>
                  </a:cubicBezTo>
                  <a:cubicBezTo>
                    <a:pt x="516" y="242"/>
                    <a:pt x="516" y="243"/>
                    <a:pt x="515" y="244"/>
                  </a:cubicBezTo>
                  <a:cubicBezTo>
                    <a:pt x="515" y="245"/>
                    <a:pt x="515" y="245"/>
                    <a:pt x="515" y="246"/>
                  </a:cubicBezTo>
                  <a:cubicBezTo>
                    <a:pt x="514" y="246"/>
                    <a:pt x="513" y="246"/>
                    <a:pt x="513" y="247"/>
                  </a:cubicBezTo>
                  <a:cubicBezTo>
                    <a:pt x="512" y="247"/>
                    <a:pt x="513" y="249"/>
                    <a:pt x="513" y="250"/>
                  </a:cubicBezTo>
                  <a:cubicBezTo>
                    <a:pt x="514" y="250"/>
                    <a:pt x="515" y="251"/>
                    <a:pt x="516" y="252"/>
                  </a:cubicBezTo>
                  <a:cubicBezTo>
                    <a:pt x="516" y="253"/>
                    <a:pt x="516" y="255"/>
                    <a:pt x="517" y="256"/>
                  </a:cubicBezTo>
                  <a:cubicBezTo>
                    <a:pt x="517" y="256"/>
                    <a:pt x="519" y="256"/>
                    <a:pt x="519" y="256"/>
                  </a:cubicBezTo>
                  <a:cubicBezTo>
                    <a:pt x="519" y="257"/>
                    <a:pt x="519" y="259"/>
                    <a:pt x="520" y="259"/>
                  </a:cubicBezTo>
                  <a:cubicBezTo>
                    <a:pt x="520" y="260"/>
                    <a:pt x="522" y="259"/>
                    <a:pt x="522" y="259"/>
                  </a:cubicBezTo>
                  <a:cubicBezTo>
                    <a:pt x="523" y="258"/>
                    <a:pt x="523" y="257"/>
                    <a:pt x="523" y="257"/>
                  </a:cubicBezTo>
                  <a:cubicBezTo>
                    <a:pt x="523" y="256"/>
                    <a:pt x="521" y="255"/>
                    <a:pt x="521" y="254"/>
                  </a:cubicBezTo>
                  <a:cubicBezTo>
                    <a:pt x="521" y="253"/>
                    <a:pt x="521" y="252"/>
                    <a:pt x="522" y="252"/>
                  </a:cubicBezTo>
                  <a:cubicBezTo>
                    <a:pt x="523" y="252"/>
                    <a:pt x="525" y="253"/>
                    <a:pt x="526" y="253"/>
                  </a:cubicBezTo>
                  <a:cubicBezTo>
                    <a:pt x="526" y="254"/>
                    <a:pt x="527" y="255"/>
                    <a:pt x="528" y="256"/>
                  </a:cubicBezTo>
                  <a:cubicBezTo>
                    <a:pt x="528" y="257"/>
                    <a:pt x="530" y="258"/>
                    <a:pt x="530" y="258"/>
                  </a:cubicBezTo>
                  <a:cubicBezTo>
                    <a:pt x="531" y="257"/>
                    <a:pt x="532" y="256"/>
                    <a:pt x="533" y="255"/>
                  </a:cubicBezTo>
                  <a:cubicBezTo>
                    <a:pt x="533" y="255"/>
                    <a:pt x="535" y="255"/>
                    <a:pt x="535" y="256"/>
                  </a:cubicBezTo>
                  <a:cubicBezTo>
                    <a:pt x="536" y="256"/>
                    <a:pt x="537" y="258"/>
                    <a:pt x="537" y="259"/>
                  </a:cubicBezTo>
                  <a:cubicBezTo>
                    <a:pt x="537" y="260"/>
                    <a:pt x="536" y="261"/>
                    <a:pt x="535" y="262"/>
                  </a:cubicBezTo>
                  <a:cubicBezTo>
                    <a:pt x="534" y="263"/>
                    <a:pt x="532" y="263"/>
                    <a:pt x="531" y="264"/>
                  </a:cubicBezTo>
                  <a:cubicBezTo>
                    <a:pt x="530" y="265"/>
                    <a:pt x="528" y="266"/>
                    <a:pt x="527" y="267"/>
                  </a:cubicBezTo>
                  <a:cubicBezTo>
                    <a:pt x="527" y="268"/>
                    <a:pt x="526" y="269"/>
                    <a:pt x="526" y="270"/>
                  </a:cubicBezTo>
                  <a:cubicBezTo>
                    <a:pt x="525" y="271"/>
                    <a:pt x="525" y="274"/>
                    <a:pt x="525" y="276"/>
                  </a:cubicBezTo>
                  <a:cubicBezTo>
                    <a:pt x="525" y="276"/>
                    <a:pt x="526" y="278"/>
                    <a:pt x="526" y="279"/>
                  </a:cubicBezTo>
                  <a:cubicBezTo>
                    <a:pt x="527" y="279"/>
                    <a:pt x="528" y="280"/>
                    <a:pt x="529" y="280"/>
                  </a:cubicBezTo>
                  <a:cubicBezTo>
                    <a:pt x="529" y="280"/>
                    <a:pt x="531" y="279"/>
                    <a:pt x="531" y="278"/>
                  </a:cubicBezTo>
                  <a:cubicBezTo>
                    <a:pt x="531" y="278"/>
                    <a:pt x="531" y="276"/>
                    <a:pt x="531" y="275"/>
                  </a:cubicBezTo>
                  <a:cubicBezTo>
                    <a:pt x="532" y="274"/>
                    <a:pt x="534" y="274"/>
                    <a:pt x="535" y="274"/>
                  </a:cubicBezTo>
                  <a:cubicBezTo>
                    <a:pt x="536" y="274"/>
                    <a:pt x="537" y="274"/>
                    <a:pt x="538" y="273"/>
                  </a:cubicBezTo>
                  <a:cubicBezTo>
                    <a:pt x="539" y="273"/>
                    <a:pt x="539" y="271"/>
                    <a:pt x="539" y="271"/>
                  </a:cubicBezTo>
                  <a:cubicBezTo>
                    <a:pt x="540" y="271"/>
                    <a:pt x="542" y="271"/>
                    <a:pt x="542" y="272"/>
                  </a:cubicBezTo>
                  <a:cubicBezTo>
                    <a:pt x="543" y="272"/>
                    <a:pt x="543" y="275"/>
                    <a:pt x="542" y="276"/>
                  </a:cubicBezTo>
                  <a:cubicBezTo>
                    <a:pt x="542" y="276"/>
                    <a:pt x="540" y="277"/>
                    <a:pt x="539" y="278"/>
                  </a:cubicBezTo>
                  <a:cubicBezTo>
                    <a:pt x="539" y="279"/>
                    <a:pt x="538" y="281"/>
                    <a:pt x="538" y="282"/>
                  </a:cubicBezTo>
                  <a:cubicBezTo>
                    <a:pt x="538" y="283"/>
                    <a:pt x="538" y="285"/>
                    <a:pt x="539" y="285"/>
                  </a:cubicBezTo>
                  <a:cubicBezTo>
                    <a:pt x="539" y="286"/>
                    <a:pt x="540" y="287"/>
                    <a:pt x="541" y="286"/>
                  </a:cubicBezTo>
                  <a:cubicBezTo>
                    <a:pt x="542" y="286"/>
                    <a:pt x="542" y="283"/>
                    <a:pt x="543" y="283"/>
                  </a:cubicBezTo>
                  <a:cubicBezTo>
                    <a:pt x="544" y="282"/>
                    <a:pt x="546" y="282"/>
                    <a:pt x="547" y="283"/>
                  </a:cubicBezTo>
                  <a:cubicBezTo>
                    <a:pt x="547" y="283"/>
                    <a:pt x="548" y="284"/>
                    <a:pt x="548" y="285"/>
                  </a:cubicBezTo>
                  <a:cubicBezTo>
                    <a:pt x="548" y="286"/>
                    <a:pt x="547" y="288"/>
                    <a:pt x="546" y="289"/>
                  </a:cubicBezTo>
                  <a:cubicBezTo>
                    <a:pt x="545" y="289"/>
                    <a:pt x="542" y="289"/>
                    <a:pt x="542" y="290"/>
                  </a:cubicBezTo>
                  <a:cubicBezTo>
                    <a:pt x="541" y="291"/>
                    <a:pt x="541" y="293"/>
                    <a:pt x="541" y="295"/>
                  </a:cubicBezTo>
                  <a:cubicBezTo>
                    <a:pt x="540" y="296"/>
                    <a:pt x="540" y="297"/>
                    <a:pt x="540" y="298"/>
                  </a:cubicBezTo>
                  <a:cubicBezTo>
                    <a:pt x="540" y="300"/>
                    <a:pt x="542" y="302"/>
                    <a:pt x="542" y="303"/>
                  </a:cubicBezTo>
                  <a:cubicBezTo>
                    <a:pt x="542" y="304"/>
                    <a:pt x="543" y="307"/>
                    <a:pt x="543" y="308"/>
                  </a:cubicBezTo>
                  <a:cubicBezTo>
                    <a:pt x="543" y="309"/>
                    <a:pt x="542" y="311"/>
                    <a:pt x="543" y="312"/>
                  </a:cubicBezTo>
                  <a:cubicBezTo>
                    <a:pt x="543" y="312"/>
                    <a:pt x="546" y="311"/>
                    <a:pt x="547" y="311"/>
                  </a:cubicBezTo>
                  <a:cubicBezTo>
                    <a:pt x="548" y="310"/>
                    <a:pt x="549" y="309"/>
                    <a:pt x="550" y="308"/>
                  </a:cubicBezTo>
                  <a:cubicBezTo>
                    <a:pt x="551" y="306"/>
                    <a:pt x="553" y="303"/>
                    <a:pt x="554" y="301"/>
                  </a:cubicBezTo>
                  <a:cubicBezTo>
                    <a:pt x="554" y="300"/>
                    <a:pt x="555" y="298"/>
                    <a:pt x="556" y="297"/>
                  </a:cubicBezTo>
                  <a:cubicBezTo>
                    <a:pt x="557" y="297"/>
                    <a:pt x="560" y="298"/>
                    <a:pt x="562" y="298"/>
                  </a:cubicBezTo>
                  <a:cubicBezTo>
                    <a:pt x="562" y="298"/>
                    <a:pt x="562" y="298"/>
                    <a:pt x="563" y="298"/>
                  </a:cubicBezTo>
                  <a:cubicBezTo>
                    <a:pt x="563" y="297"/>
                    <a:pt x="563" y="297"/>
                    <a:pt x="563" y="296"/>
                  </a:cubicBezTo>
                  <a:cubicBezTo>
                    <a:pt x="565" y="293"/>
                    <a:pt x="565" y="293"/>
                    <a:pt x="565" y="293"/>
                  </a:cubicBezTo>
                  <a:cubicBezTo>
                    <a:pt x="570" y="293"/>
                    <a:pt x="570" y="293"/>
                    <a:pt x="570" y="293"/>
                  </a:cubicBezTo>
                  <a:cubicBezTo>
                    <a:pt x="570" y="287"/>
                    <a:pt x="570" y="287"/>
                    <a:pt x="570" y="287"/>
                  </a:cubicBezTo>
                  <a:cubicBezTo>
                    <a:pt x="627" y="263"/>
                    <a:pt x="627" y="263"/>
                    <a:pt x="627" y="263"/>
                  </a:cubicBezTo>
                  <a:cubicBezTo>
                    <a:pt x="629" y="260"/>
                    <a:pt x="630" y="257"/>
                    <a:pt x="630" y="255"/>
                  </a:cubicBezTo>
                  <a:cubicBezTo>
                    <a:pt x="631" y="251"/>
                    <a:pt x="631" y="243"/>
                    <a:pt x="631" y="239"/>
                  </a:cubicBezTo>
                  <a:cubicBezTo>
                    <a:pt x="631" y="234"/>
                    <a:pt x="628" y="226"/>
                    <a:pt x="629" y="221"/>
                  </a:cubicBezTo>
                  <a:cubicBezTo>
                    <a:pt x="629" y="219"/>
                    <a:pt x="633" y="215"/>
                    <a:pt x="633" y="212"/>
                  </a:cubicBezTo>
                  <a:cubicBezTo>
                    <a:pt x="634" y="209"/>
                    <a:pt x="632" y="204"/>
                    <a:pt x="632" y="20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1" name="Freeform 70">
              <a:extLst>
                <a:ext uri="{FF2B5EF4-FFF2-40B4-BE49-F238E27FC236}">
                  <a16:creationId xmlns:a16="http://schemas.microsoft.com/office/drawing/2014/main" id="{A5827DB5-7AE8-4C7D-90BD-F6ADF1DB0C1D}"/>
                </a:ext>
              </a:extLst>
            </p:cNvPr>
            <p:cNvSpPr>
              <a:spLocks/>
            </p:cNvSpPr>
            <p:nvPr/>
          </p:nvSpPr>
          <p:spPr bwMode="auto">
            <a:xfrm>
              <a:off x="5837233" y="3032127"/>
              <a:ext cx="127000" cy="198438"/>
            </a:xfrm>
            <a:custGeom>
              <a:avLst/>
              <a:gdLst>
                <a:gd name="T0" fmla="*/ 5 w 151"/>
                <a:gd name="T1" fmla="*/ 22 h 235"/>
                <a:gd name="T2" fmla="*/ 4 w 151"/>
                <a:gd name="T3" fmla="*/ 30 h 235"/>
                <a:gd name="T4" fmla="*/ 4 w 151"/>
                <a:gd name="T5" fmla="*/ 35 h 235"/>
                <a:gd name="T6" fmla="*/ 8 w 151"/>
                <a:gd name="T7" fmla="*/ 47 h 235"/>
                <a:gd name="T8" fmla="*/ 69 w 151"/>
                <a:gd name="T9" fmla="*/ 235 h 235"/>
                <a:gd name="T10" fmla="*/ 151 w 151"/>
                <a:gd name="T11" fmla="*/ 215 h 235"/>
                <a:gd name="T12" fmla="*/ 147 w 151"/>
                <a:gd name="T13" fmla="*/ 207 h 235"/>
                <a:gd name="T14" fmla="*/ 142 w 151"/>
                <a:gd name="T15" fmla="*/ 193 h 235"/>
                <a:gd name="T16" fmla="*/ 139 w 151"/>
                <a:gd name="T17" fmla="*/ 187 h 235"/>
                <a:gd name="T18" fmla="*/ 136 w 151"/>
                <a:gd name="T19" fmla="*/ 175 h 235"/>
                <a:gd name="T20" fmla="*/ 133 w 151"/>
                <a:gd name="T21" fmla="*/ 169 h 235"/>
                <a:gd name="T22" fmla="*/ 130 w 151"/>
                <a:gd name="T23" fmla="*/ 162 h 235"/>
                <a:gd name="T24" fmla="*/ 129 w 151"/>
                <a:gd name="T25" fmla="*/ 165 h 235"/>
                <a:gd name="T26" fmla="*/ 125 w 151"/>
                <a:gd name="T27" fmla="*/ 166 h 235"/>
                <a:gd name="T28" fmla="*/ 121 w 151"/>
                <a:gd name="T29" fmla="*/ 166 h 235"/>
                <a:gd name="T30" fmla="*/ 116 w 151"/>
                <a:gd name="T31" fmla="*/ 164 h 235"/>
                <a:gd name="T32" fmla="*/ 108 w 151"/>
                <a:gd name="T33" fmla="*/ 158 h 235"/>
                <a:gd name="T34" fmla="*/ 102 w 151"/>
                <a:gd name="T35" fmla="*/ 153 h 235"/>
                <a:gd name="T36" fmla="*/ 97 w 151"/>
                <a:gd name="T37" fmla="*/ 151 h 235"/>
                <a:gd name="T38" fmla="*/ 95 w 151"/>
                <a:gd name="T39" fmla="*/ 145 h 235"/>
                <a:gd name="T40" fmla="*/ 91 w 151"/>
                <a:gd name="T41" fmla="*/ 138 h 235"/>
                <a:gd name="T42" fmla="*/ 87 w 151"/>
                <a:gd name="T43" fmla="*/ 133 h 235"/>
                <a:gd name="T44" fmla="*/ 82 w 151"/>
                <a:gd name="T45" fmla="*/ 131 h 235"/>
                <a:gd name="T46" fmla="*/ 78 w 151"/>
                <a:gd name="T47" fmla="*/ 128 h 235"/>
                <a:gd name="T48" fmla="*/ 76 w 151"/>
                <a:gd name="T49" fmla="*/ 124 h 235"/>
                <a:gd name="T50" fmla="*/ 72 w 151"/>
                <a:gd name="T51" fmla="*/ 114 h 235"/>
                <a:gd name="T52" fmla="*/ 72 w 151"/>
                <a:gd name="T53" fmla="*/ 109 h 235"/>
                <a:gd name="T54" fmla="*/ 73 w 151"/>
                <a:gd name="T55" fmla="*/ 106 h 235"/>
                <a:gd name="T56" fmla="*/ 71 w 151"/>
                <a:gd name="T57" fmla="*/ 102 h 235"/>
                <a:gd name="T58" fmla="*/ 69 w 151"/>
                <a:gd name="T59" fmla="*/ 97 h 235"/>
                <a:gd name="T60" fmla="*/ 62 w 151"/>
                <a:gd name="T61" fmla="*/ 91 h 235"/>
                <a:gd name="T62" fmla="*/ 60 w 151"/>
                <a:gd name="T63" fmla="*/ 87 h 235"/>
                <a:gd name="T64" fmla="*/ 55 w 151"/>
                <a:gd name="T65" fmla="*/ 86 h 235"/>
                <a:gd name="T66" fmla="*/ 51 w 151"/>
                <a:gd name="T67" fmla="*/ 82 h 235"/>
                <a:gd name="T68" fmla="*/ 47 w 151"/>
                <a:gd name="T69" fmla="*/ 78 h 235"/>
                <a:gd name="T70" fmla="*/ 42 w 151"/>
                <a:gd name="T71" fmla="*/ 74 h 235"/>
                <a:gd name="T72" fmla="*/ 38 w 151"/>
                <a:gd name="T73" fmla="*/ 71 h 235"/>
                <a:gd name="T74" fmla="*/ 34 w 151"/>
                <a:gd name="T75" fmla="*/ 68 h 235"/>
                <a:gd name="T76" fmla="*/ 33 w 151"/>
                <a:gd name="T77" fmla="*/ 65 h 235"/>
                <a:gd name="T78" fmla="*/ 33 w 151"/>
                <a:gd name="T79" fmla="*/ 61 h 235"/>
                <a:gd name="T80" fmla="*/ 35 w 151"/>
                <a:gd name="T81" fmla="*/ 58 h 235"/>
                <a:gd name="T82" fmla="*/ 33 w 151"/>
                <a:gd name="T83" fmla="*/ 54 h 235"/>
                <a:gd name="T84" fmla="*/ 32 w 151"/>
                <a:gd name="T85" fmla="*/ 50 h 235"/>
                <a:gd name="T86" fmla="*/ 30 w 151"/>
                <a:gd name="T87" fmla="*/ 49 h 235"/>
                <a:gd name="T88" fmla="*/ 25 w 151"/>
                <a:gd name="T89" fmla="*/ 47 h 235"/>
                <a:gd name="T90" fmla="*/ 23 w 151"/>
                <a:gd name="T91" fmla="*/ 42 h 235"/>
                <a:gd name="T92" fmla="*/ 24 w 151"/>
                <a:gd name="T93" fmla="*/ 38 h 235"/>
                <a:gd name="T94" fmla="*/ 26 w 151"/>
                <a:gd name="T95" fmla="*/ 32 h 235"/>
                <a:gd name="T96" fmla="*/ 31 w 151"/>
                <a:gd name="T97" fmla="*/ 28 h 235"/>
                <a:gd name="T98" fmla="*/ 33 w 151"/>
                <a:gd name="T99" fmla="*/ 23 h 235"/>
                <a:gd name="T100" fmla="*/ 35 w 151"/>
                <a:gd name="T101" fmla="*/ 24 h 235"/>
                <a:gd name="T102" fmla="*/ 36 w 151"/>
                <a:gd name="T103" fmla="*/ 22 h 235"/>
                <a:gd name="T104" fmla="*/ 39 w 151"/>
                <a:gd name="T105" fmla="*/ 18 h 235"/>
                <a:gd name="T106" fmla="*/ 38 w 151"/>
                <a:gd name="T107" fmla="*/ 11 h 235"/>
                <a:gd name="T108" fmla="*/ 41 w 151"/>
                <a:gd name="T109" fmla="*/ 8 h 235"/>
                <a:gd name="T110" fmla="*/ 42 w 151"/>
                <a:gd name="T111" fmla="*/ 4 h 235"/>
                <a:gd name="T112" fmla="*/ 37 w 151"/>
                <a:gd name="T113" fmla="*/ 2 h 235"/>
                <a:gd name="T114" fmla="*/ 28 w 151"/>
                <a:gd name="T115" fmla="*/ 0 h 235"/>
                <a:gd name="T116" fmla="*/ 18 w 151"/>
                <a:gd name="T117" fmla="*/ 3 h 235"/>
                <a:gd name="T118" fmla="*/ 10 w 151"/>
                <a:gd name="T119" fmla="*/ 9 h 235"/>
                <a:gd name="T120" fmla="*/ 3 w 151"/>
                <a:gd name="T121" fmla="*/ 17 h 235"/>
                <a:gd name="T122" fmla="*/ 0 w 151"/>
                <a:gd name="T123" fmla="*/ 24 h 235"/>
                <a:gd name="T124" fmla="*/ 5 w 151"/>
                <a:gd name="T125" fmla="*/ 2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1" h="235">
                  <a:moveTo>
                    <a:pt x="5" y="22"/>
                  </a:moveTo>
                  <a:cubicBezTo>
                    <a:pt x="4" y="30"/>
                    <a:pt x="4" y="30"/>
                    <a:pt x="4" y="30"/>
                  </a:cubicBezTo>
                  <a:cubicBezTo>
                    <a:pt x="4" y="32"/>
                    <a:pt x="4" y="34"/>
                    <a:pt x="4" y="35"/>
                  </a:cubicBezTo>
                  <a:cubicBezTo>
                    <a:pt x="4" y="37"/>
                    <a:pt x="6" y="43"/>
                    <a:pt x="8" y="47"/>
                  </a:cubicBezTo>
                  <a:cubicBezTo>
                    <a:pt x="69" y="235"/>
                    <a:pt x="69" y="235"/>
                    <a:pt x="69" y="235"/>
                  </a:cubicBezTo>
                  <a:cubicBezTo>
                    <a:pt x="151" y="215"/>
                    <a:pt x="151" y="215"/>
                    <a:pt x="151" y="215"/>
                  </a:cubicBezTo>
                  <a:cubicBezTo>
                    <a:pt x="150" y="212"/>
                    <a:pt x="148" y="209"/>
                    <a:pt x="147" y="207"/>
                  </a:cubicBezTo>
                  <a:cubicBezTo>
                    <a:pt x="145" y="203"/>
                    <a:pt x="143" y="196"/>
                    <a:pt x="142" y="193"/>
                  </a:cubicBezTo>
                  <a:cubicBezTo>
                    <a:pt x="141" y="191"/>
                    <a:pt x="140" y="188"/>
                    <a:pt x="139" y="187"/>
                  </a:cubicBezTo>
                  <a:cubicBezTo>
                    <a:pt x="138" y="184"/>
                    <a:pt x="137" y="178"/>
                    <a:pt x="136" y="175"/>
                  </a:cubicBezTo>
                  <a:cubicBezTo>
                    <a:pt x="135" y="174"/>
                    <a:pt x="133" y="170"/>
                    <a:pt x="133" y="169"/>
                  </a:cubicBezTo>
                  <a:cubicBezTo>
                    <a:pt x="132" y="167"/>
                    <a:pt x="132" y="162"/>
                    <a:pt x="130" y="162"/>
                  </a:cubicBezTo>
                  <a:cubicBezTo>
                    <a:pt x="129" y="162"/>
                    <a:pt x="129" y="165"/>
                    <a:pt x="129" y="165"/>
                  </a:cubicBezTo>
                  <a:cubicBezTo>
                    <a:pt x="128" y="166"/>
                    <a:pt x="126" y="166"/>
                    <a:pt x="125" y="166"/>
                  </a:cubicBezTo>
                  <a:cubicBezTo>
                    <a:pt x="124" y="166"/>
                    <a:pt x="122" y="166"/>
                    <a:pt x="121" y="166"/>
                  </a:cubicBezTo>
                  <a:cubicBezTo>
                    <a:pt x="120" y="166"/>
                    <a:pt x="117" y="164"/>
                    <a:pt x="116" y="164"/>
                  </a:cubicBezTo>
                  <a:cubicBezTo>
                    <a:pt x="114" y="163"/>
                    <a:pt x="110" y="160"/>
                    <a:pt x="108" y="158"/>
                  </a:cubicBezTo>
                  <a:cubicBezTo>
                    <a:pt x="106" y="157"/>
                    <a:pt x="104" y="154"/>
                    <a:pt x="102" y="153"/>
                  </a:cubicBezTo>
                  <a:cubicBezTo>
                    <a:pt x="101" y="153"/>
                    <a:pt x="98" y="152"/>
                    <a:pt x="97" y="151"/>
                  </a:cubicBezTo>
                  <a:cubicBezTo>
                    <a:pt x="96" y="149"/>
                    <a:pt x="96" y="146"/>
                    <a:pt x="95" y="145"/>
                  </a:cubicBezTo>
                  <a:cubicBezTo>
                    <a:pt x="94" y="143"/>
                    <a:pt x="92" y="140"/>
                    <a:pt x="91" y="138"/>
                  </a:cubicBezTo>
                  <a:cubicBezTo>
                    <a:pt x="90" y="137"/>
                    <a:pt x="88" y="134"/>
                    <a:pt x="87" y="133"/>
                  </a:cubicBezTo>
                  <a:cubicBezTo>
                    <a:pt x="86" y="132"/>
                    <a:pt x="83" y="132"/>
                    <a:pt x="82" y="131"/>
                  </a:cubicBezTo>
                  <a:cubicBezTo>
                    <a:pt x="81" y="130"/>
                    <a:pt x="79" y="129"/>
                    <a:pt x="78" y="128"/>
                  </a:cubicBezTo>
                  <a:cubicBezTo>
                    <a:pt x="77" y="127"/>
                    <a:pt x="76" y="125"/>
                    <a:pt x="76" y="124"/>
                  </a:cubicBezTo>
                  <a:cubicBezTo>
                    <a:pt x="75" y="121"/>
                    <a:pt x="73" y="116"/>
                    <a:pt x="72" y="114"/>
                  </a:cubicBezTo>
                  <a:cubicBezTo>
                    <a:pt x="72" y="112"/>
                    <a:pt x="71" y="110"/>
                    <a:pt x="72" y="109"/>
                  </a:cubicBezTo>
                  <a:cubicBezTo>
                    <a:pt x="72" y="108"/>
                    <a:pt x="73" y="107"/>
                    <a:pt x="73" y="106"/>
                  </a:cubicBezTo>
                  <a:cubicBezTo>
                    <a:pt x="73" y="105"/>
                    <a:pt x="72" y="103"/>
                    <a:pt x="71" y="102"/>
                  </a:cubicBezTo>
                  <a:cubicBezTo>
                    <a:pt x="71" y="101"/>
                    <a:pt x="70" y="98"/>
                    <a:pt x="69" y="97"/>
                  </a:cubicBezTo>
                  <a:cubicBezTo>
                    <a:pt x="68" y="95"/>
                    <a:pt x="64" y="93"/>
                    <a:pt x="62" y="91"/>
                  </a:cubicBezTo>
                  <a:cubicBezTo>
                    <a:pt x="62" y="90"/>
                    <a:pt x="61" y="88"/>
                    <a:pt x="60" y="87"/>
                  </a:cubicBezTo>
                  <a:cubicBezTo>
                    <a:pt x="59" y="86"/>
                    <a:pt x="56" y="86"/>
                    <a:pt x="55" y="86"/>
                  </a:cubicBezTo>
                  <a:cubicBezTo>
                    <a:pt x="54" y="85"/>
                    <a:pt x="52" y="83"/>
                    <a:pt x="51" y="82"/>
                  </a:cubicBezTo>
                  <a:cubicBezTo>
                    <a:pt x="50" y="81"/>
                    <a:pt x="48" y="79"/>
                    <a:pt x="47" y="78"/>
                  </a:cubicBezTo>
                  <a:cubicBezTo>
                    <a:pt x="46" y="77"/>
                    <a:pt x="43" y="75"/>
                    <a:pt x="42" y="74"/>
                  </a:cubicBezTo>
                  <a:cubicBezTo>
                    <a:pt x="41" y="73"/>
                    <a:pt x="39" y="72"/>
                    <a:pt x="38" y="71"/>
                  </a:cubicBezTo>
                  <a:cubicBezTo>
                    <a:pt x="37" y="70"/>
                    <a:pt x="35" y="69"/>
                    <a:pt x="34" y="68"/>
                  </a:cubicBezTo>
                  <a:cubicBezTo>
                    <a:pt x="34" y="68"/>
                    <a:pt x="33" y="66"/>
                    <a:pt x="33" y="65"/>
                  </a:cubicBezTo>
                  <a:cubicBezTo>
                    <a:pt x="33" y="64"/>
                    <a:pt x="33" y="62"/>
                    <a:pt x="33" y="61"/>
                  </a:cubicBezTo>
                  <a:cubicBezTo>
                    <a:pt x="34" y="60"/>
                    <a:pt x="35" y="58"/>
                    <a:pt x="35" y="58"/>
                  </a:cubicBezTo>
                  <a:cubicBezTo>
                    <a:pt x="35" y="57"/>
                    <a:pt x="34" y="55"/>
                    <a:pt x="33" y="54"/>
                  </a:cubicBezTo>
                  <a:cubicBezTo>
                    <a:pt x="33" y="53"/>
                    <a:pt x="33" y="51"/>
                    <a:pt x="32" y="50"/>
                  </a:cubicBezTo>
                  <a:cubicBezTo>
                    <a:pt x="32" y="49"/>
                    <a:pt x="31" y="49"/>
                    <a:pt x="30" y="49"/>
                  </a:cubicBezTo>
                  <a:cubicBezTo>
                    <a:pt x="29" y="48"/>
                    <a:pt x="26" y="48"/>
                    <a:pt x="25" y="47"/>
                  </a:cubicBezTo>
                  <a:cubicBezTo>
                    <a:pt x="24" y="46"/>
                    <a:pt x="23" y="44"/>
                    <a:pt x="23" y="42"/>
                  </a:cubicBezTo>
                  <a:cubicBezTo>
                    <a:pt x="23" y="41"/>
                    <a:pt x="24" y="39"/>
                    <a:pt x="24" y="38"/>
                  </a:cubicBezTo>
                  <a:cubicBezTo>
                    <a:pt x="25" y="36"/>
                    <a:pt x="26" y="33"/>
                    <a:pt x="26" y="32"/>
                  </a:cubicBezTo>
                  <a:cubicBezTo>
                    <a:pt x="27" y="31"/>
                    <a:pt x="30" y="29"/>
                    <a:pt x="31" y="28"/>
                  </a:cubicBezTo>
                  <a:cubicBezTo>
                    <a:pt x="32" y="27"/>
                    <a:pt x="31" y="23"/>
                    <a:pt x="33" y="23"/>
                  </a:cubicBezTo>
                  <a:cubicBezTo>
                    <a:pt x="33" y="23"/>
                    <a:pt x="34" y="24"/>
                    <a:pt x="35" y="24"/>
                  </a:cubicBezTo>
                  <a:cubicBezTo>
                    <a:pt x="35" y="24"/>
                    <a:pt x="36" y="23"/>
                    <a:pt x="36" y="22"/>
                  </a:cubicBezTo>
                  <a:cubicBezTo>
                    <a:pt x="37" y="21"/>
                    <a:pt x="38" y="19"/>
                    <a:pt x="39" y="18"/>
                  </a:cubicBezTo>
                  <a:cubicBezTo>
                    <a:pt x="39" y="16"/>
                    <a:pt x="37" y="13"/>
                    <a:pt x="38" y="11"/>
                  </a:cubicBezTo>
                  <a:cubicBezTo>
                    <a:pt x="38" y="10"/>
                    <a:pt x="40" y="9"/>
                    <a:pt x="41" y="8"/>
                  </a:cubicBezTo>
                  <a:cubicBezTo>
                    <a:pt x="41" y="7"/>
                    <a:pt x="42" y="5"/>
                    <a:pt x="42" y="4"/>
                  </a:cubicBezTo>
                  <a:cubicBezTo>
                    <a:pt x="40" y="3"/>
                    <a:pt x="38" y="2"/>
                    <a:pt x="37" y="2"/>
                  </a:cubicBezTo>
                  <a:cubicBezTo>
                    <a:pt x="35" y="1"/>
                    <a:pt x="30" y="0"/>
                    <a:pt x="28" y="0"/>
                  </a:cubicBezTo>
                  <a:cubicBezTo>
                    <a:pt x="25" y="1"/>
                    <a:pt x="20" y="2"/>
                    <a:pt x="18" y="3"/>
                  </a:cubicBezTo>
                  <a:cubicBezTo>
                    <a:pt x="15" y="4"/>
                    <a:pt x="12" y="7"/>
                    <a:pt x="10" y="9"/>
                  </a:cubicBezTo>
                  <a:cubicBezTo>
                    <a:pt x="8" y="11"/>
                    <a:pt x="4" y="14"/>
                    <a:pt x="3" y="17"/>
                  </a:cubicBezTo>
                  <a:cubicBezTo>
                    <a:pt x="2" y="18"/>
                    <a:pt x="1" y="21"/>
                    <a:pt x="0" y="24"/>
                  </a:cubicBezTo>
                  <a:lnTo>
                    <a:pt x="5" y="22"/>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2" name="Freeform 71">
              <a:extLst>
                <a:ext uri="{FF2B5EF4-FFF2-40B4-BE49-F238E27FC236}">
                  <a16:creationId xmlns:a16="http://schemas.microsoft.com/office/drawing/2014/main" id="{31E2ED2E-66EE-4BAC-B8DB-ABAC4D1F1B4F}"/>
                </a:ext>
              </a:extLst>
            </p:cNvPr>
            <p:cNvSpPr>
              <a:spLocks/>
            </p:cNvSpPr>
            <p:nvPr/>
          </p:nvSpPr>
          <p:spPr bwMode="auto">
            <a:xfrm>
              <a:off x="5253034" y="2719391"/>
              <a:ext cx="682624" cy="458788"/>
            </a:xfrm>
            <a:custGeom>
              <a:avLst/>
              <a:gdLst>
                <a:gd name="T0" fmla="*/ 632 w 809"/>
                <a:gd name="T1" fmla="*/ 411 h 545"/>
                <a:gd name="T2" fmla="*/ 703 w 809"/>
                <a:gd name="T3" fmla="*/ 381 h 545"/>
                <a:gd name="T4" fmla="*/ 730 w 809"/>
                <a:gd name="T5" fmla="*/ 374 h 545"/>
                <a:gd name="T6" fmla="*/ 739 w 809"/>
                <a:gd name="T7" fmla="*/ 372 h 545"/>
                <a:gd name="T8" fmla="*/ 752 w 809"/>
                <a:gd name="T9" fmla="*/ 363 h 545"/>
                <a:gd name="T10" fmla="*/ 766 w 809"/>
                <a:gd name="T11" fmla="*/ 352 h 545"/>
                <a:gd name="T12" fmla="*/ 764 w 809"/>
                <a:gd name="T13" fmla="*/ 341 h 545"/>
                <a:gd name="T14" fmla="*/ 773 w 809"/>
                <a:gd name="T15" fmla="*/ 331 h 545"/>
                <a:gd name="T16" fmla="*/ 781 w 809"/>
                <a:gd name="T17" fmla="*/ 320 h 545"/>
                <a:gd name="T18" fmla="*/ 794 w 809"/>
                <a:gd name="T19" fmla="*/ 308 h 545"/>
                <a:gd name="T20" fmla="*/ 799 w 809"/>
                <a:gd name="T21" fmla="*/ 300 h 545"/>
                <a:gd name="T22" fmla="*/ 808 w 809"/>
                <a:gd name="T23" fmla="*/ 295 h 545"/>
                <a:gd name="T24" fmla="*/ 799 w 809"/>
                <a:gd name="T25" fmla="*/ 283 h 545"/>
                <a:gd name="T26" fmla="*/ 786 w 809"/>
                <a:gd name="T27" fmla="*/ 278 h 545"/>
                <a:gd name="T28" fmla="*/ 771 w 809"/>
                <a:gd name="T29" fmla="*/ 269 h 545"/>
                <a:gd name="T30" fmla="*/ 761 w 809"/>
                <a:gd name="T31" fmla="*/ 259 h 545"/>
                <a:gd name="T32" fmla="*/ 749 w 809"/>
                <a:gd name="T33" fmla="*/ 253 h 545"/>
                <a:gd name="T34" fmla="*/ 741 w 809"/>
                <a:gd name="T35" fmla="*/ 234 h 545"/>
                <a:gd name="T36" fmla="*/ 729 w 809"/>
                <a:gd name="T37" fmla="*/ 238 h 545"/>
                <a:gd name="T38" fmla="*/ 724 w 809"/>
                <a:gd name="T39" fmla="*/ 223 h 545"/>
                <a:gd name="T40" fmla="*/ 723 w 809"/>
                <a:gd name="T41" fmla="*/ 211 h 545"/>
                <a:gd name="T42" fmla="*/ 726 w 809"/>
                <a:gd name="T43" fmla="*/ 201 h 545"/>
                <a:gd name="T44" fmla="*/ 730 w 809"/>
                <a:gd name="T45" fmla="*/ 189 h 545"/>
                <a:gd name="T46" fmla="*/ 734 w 809"/>
                <a:gd name="T47" fmla="*/ 181 h 545"/>
                <a:gd name="T48" fmla="*/ 730 w 809"/>
                <a:gd name="T49" fmla="*/ 146 h 545"/>
                <a:gd name="T50" fmla="*/ 734 w 809"/>
                <a:gd name="T51" fmla="*/ 134 h 545"/>
                <a:gd name="T52" fmla="*/ 741 w 809"/>
                <a:gd name="T53" fmla="*/ 121 h 545"/>
                <a:gd name="T54" fmla="*/ 745 w 809"/>
                <a:gd name="T55" fmla="*/ 98 h 545"/>
                <a:gd name="T56" fmla="*/ 753 w 809"/>
                <a:gd name="T57" fmla="*/ 89 h 545"/>
                <a:gd name="T58" fmla="*/ 753 w 809"/>
                <a:gd name="T59" fmla="*/ 82 h 545"/>
                <a:gd name="T60" fmla="*/ 745 w 809"/>
                <a:gd name="T61" fmla="*/ 78 h 545"/>
                <a:gd name="T62" fmla="*/ 736 w 809"/>
                <a:gd name="T63" fmla="*/ 78 h 545"/>
                <a:gd name="T64" fmla="*/ 725 w 809"/>
                <a:gd name="T65" fmla="*/ 78 h 545"/>
                <a:gd name="T66" fmla="*/ 717 w 809"/>
                <a:gd name="T67" fmla="*/ 76 h 545"/>
                <a:gd name="T68" fmla="*/ 711 w 809"/>
                <a:gd name="T69" fmla="*/ 71 h 545"/>
                <a:gd name="T70" fmla="*/ 699 w 809"/>
                <a:gd name="T71" fmla="*/ 60 h 545"/>
                <a:gd name="T72" fmla="*/ 699 w 809"/>
                <a:gd name="T73" fmla="*/ 47 h 545"/>
                <a:gd name="T74" fmla="*/ 694 w 809"/>
                <a:gd name="T75" fmla="*/ 35 h 545"/>
                <a:gd name="T76" fmla="*/ 685 w 809"/>
                <a:gd name="T77" fmla="*/ 28 h 545"/>
                <a:gd name="T78" fmla="*/ 681 w 809"/>
                <a:gd name="T79" fmla="*/ 19 h 545"/>
                <a:gd name="T80" fmla="*/ 669 w 809"/>
                <a:gd name="T81" fmla="*/ 17 h 545"/>
                <a:gd name="T82" fmla="*/ 661 w 809"/>
                <a:gd name="T83" fmla="*/ 16 h 545"/>
                <a:gd name="T84" fmla="*/ 647 w 809"/>
                <a:gd name="T85" fmla="*/ 6 h 545"/>
                <a:gd name="T86" fmla="*/ 546 w 809"/>
                <a:gd name="T87" fmla="*/ 26 h 545"/>
                <a:gd name="T88" fmla="*/ 91 w 809"/>
                <a:gd name="T89" fmla="*/ 133 h 545"/>
                <a:gd name="T90" fmla="*/ 60 w 809"/>
                <a:gd name="T91" fmla="*/ 104 h 545"/>
                <a:gd name="T92" fmla="*/ 45 w 809"/>
                <a:gd name="T93" fmla="*/ 115 h 545"/>
                <a:gd name="T94" fmla="*/ 37 w 809"/>
                <a:gd name="T95" fmla="*/ 117 h 545"/>
                <a:gd name="T96" fmla="*/ 28 w 809"/>
                <a:gd name="T97" fmla="*/ 132 h 545"/>
                <a:gd name="T98" fmla="*/ 50 w 809"/>
                <a:gd name="T99" fmla="*/ 393 h 545"/>
                <a:gd name="T100" fmla="*/ 208 w 809"/>
                <a:gd name="T101" fmla="*/ 518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9" h="545">
                  <a:moveTo>
                    <a:pt x="207" y="513"/>
                  </a:moveTo>
                  <a:cubicBezTo>
                    <a:pt x="471" y="452"/>
                    <a:pt x="471" y="452"/>
                    <a:pt x="471" y="452"/>
                  </a:cubicBezTo>
                  <a:cubicBezTo>
                    <a:pt x="632" y="411"/>
                    <a:pt x="632" y="411"/>
                    <a:pt x="632" y="411"/>
                  </a:cubicBezTo>
                  <a:cubicBezTo>
                    <a:pt x="693" y="396"/>
                    <a:pt x="693" y="396"/>
                    <a:pt x="693" y="396"/>
                  </a:cubicBezTo>
                  <a:cubicBezTo>
                    <a:pt x="694" y="393"/>
                    <a:pt x="695" y="390"/>
                    <a:pt x="696" y="389"/>
                  </a:cubicBezTo>
                  <a:cubicBezTo>
                    <a:pt x="697" y="386"/>
                    <a:pt x="701" y="383"/>
                    <a:pt x="703" y="381"/>
                  </a:cubicBezTo>
                  <a:cubicBezTo>
                    <a:pt x="705" y="379"/>
                    <a:pt x="708" y="376"/>
                    <a:pt x="711" y="375"/>
                  </a:cubicBezTo>
                  <a:cubicBezTo>
                    <a:pt x="713" y="374"/>
                    <a:pt x="718" y="373"/>
                    <a:pt x="721" y="372"/>
                  </a:cubicBezTo>
                  <a:cubicBezTo>
                    <a:pt x="723" y="372"/>
                    <a:pt x="728" y="373"/>
                    <a:pt x="730" y="374"/>
                  </a:cubicBezTo>
                  <a:cubicBezTo>
                    <a:pt x="731" y="374"/>
                    <a:pt x="733" y="375"/>
                    <a:pt x="735" y="376"/>
                  </a:cubicBezTo>
                  <a:cubicBezTo>
                    <a:pt x="736" y="375"/>
                    <a:pt x="736" y="374"/>
                    <a:pt x="736" y="373"/>
                  </a:cubicBezTo>
                  <a:cubicBezTo>
                    <a:pt x="737" y="373"/>
                    <a:pt x="738" y="372"/>
                    <a:pt x="739" y="372"/>
                  </a:cubicBezTo>
                  <a:cubicBezTo>
                    <a:pt x="740" y="371"/>
                    <a:pt x="741" y="368"/>
                    <a:pt x="742" y="367"/>
                  </a:cubicBezTo>
                  <a:cubicBezTo>
                    <a:pt x="743" y="366"/>
                    <a:pt x="744" y="364"/>
                    <a:pt x="745" y="364"/>
                  </a:cubicBezTo>
                  <a:cubicBezTo>
                    <a:pt x="747" y="363"/>
                    <a:pt x="751" y="364"/>
                    <a:pt x="752" y="363"/>
                  </a:cubicBezTo>
                  <a:cubicBezTo>
                    <a:pt x="754" y="363"/>
                    <a:pt x="756" y="360"/>
                    <a:pt x="758" y="358"/>
                  </a:cubicBezTo>
                  <a:cubicBezTo>
                    <a:pt x="759" y="357"/>
                    <a:pt x="761" y="354"/>
                    <a:pt x="762" y="353"/>
                  </a:cubicBezTo>
                  <a:cubicBezTo>
                    <a:pt x="763" y="353"/>
                    <a:pt x="766" y="353"/>
                    <a:pt x="766" y="352"/>
                  </a:cubicBezTo>
                  <a:cubicBezTo>
                    <a:pt x="767" y="351"/>
                    <a:pt x="767" y="349"/>
                    <a:pt x="767" y="348"/>
                  </a:cubicBezTo>
                  <a:cubicBezTo>
                    <a:pt x="767" y="347"/>
                    <a:pt x="764" y="345"/>
                    <a:pt x="764" y="344"/>
                  </a:cubicBezTo>
                  <a:cubicBezTo>
                    <a:pt x="763" y="343"/>
                    <a:pt x="763" y="341"/>
                    <a:pt x="764" y="341"/>
                  </a:cubicBezTo>
                  <a:cubicBezTo>
                    <a:pt x="764" y="340"/>
                    <a:pt x="764" y="338"/>
                    <a:pt x="765" y="337"/>
                  </a:cubicBezTo>
                  <a:cubicBezTo>
                    <a:pt x="766" y="336"/>
                    <a:pt x="768" y="336"/>
                    <a:pt x="769" y="335"/>
                  </a:cubicBezTo>
                  <a:cubicBezTo>
                    <a:pt x="770" y="335"/>
                    <a:pt x="772" y="333"/>
                    <a:pt x="773" y="331"/>
                  </a:cubicBezTo>
                  <a:cubicBezTo>
                    <a:pt x="773" y="331"/>
                    <a:pt x="773" y="329"/>
                    <a:pt x="774" y="328"/>
                  </a:cubicBezTo>
                  <a:cubicBezTo>
                    <a:pt x="774" y="327"/>
                    <a:pt x="776" y="326"/>
                    <a:pt x="776" y="326"/>
                  </a:cubicBezTo>
                  <a:cubicBezTo>
                    <a:pt x="777" y="324"/>
                    <a:pt x="780" y="321"/>
                    <a:pt x="781" y="320"/>
                  </a:cubicBezTo>
                  <a:cubicBezTo>
                    <a:pt x="782" y="318"/>
                    <a:pt x="784" y="314"/>
                    <a:pt x="785" y="313"/>
                  </a:cubicBezTo>
                  <a:cubicBezTo>
                    <a:pt x="786" y="312"/>
                    <a:pt x="788" y="311"/>
                    <a:pt x="789" y="311"/>
                  </a:cubicBezTo>
                  <a:cubicBezTo>
                    <a:pt x="790" y="310"/>
                    <a:pt x="793" y="309"/>
                    <a:pt x="794" y="308"/>
                  </a:cubicBezTo>
                  <a:cubicBezTo>
                    <a:pt x="794" y="308"/>
                    <a:pt x="795" y="306"/>
                    <a:pt x="795" y="305"/>
                  </a:cubicBezTo>
                  <a:cubicBezTo>
                    <a:pt x="796" y="304"/>
                    <a:pt x="796" y="302"/>
                    <a:pt x="797" y="301"/>
                  </a:cubicBezTo>
                  <a:cubicBezTo>
                    <a:pt x="797" y="301"/>
                    <a:pt x="798" y="300"/>
                    <a:pt x="799" y="300"/>
                  </a:cubicBezTo>
                  <a:cubicBezTo>
                    <a:pt x="800" y="300"/>
                    <a:pt x="801" y="299"/>
                    <a:pt x="802" y="299"/>
                  </a:cubicBezTo>
                  <a:cubicBezTo>
                    <a:pt x="803" y="298"/>
                    <a:pt x="803" y="297"/>
                    <a:pt x="804" y="296"/>
                  </a:cubicBezTo>
                  <a:cubicBezTo>
                    <a:pt x="805" y="296"/>
                    <a:pt x="807" y="296"/>
                    <a:pt x="808" y="295"/>
                  </a:cubicBezTo>
                  <a:cubicBezTo>
                    <a:pt x="809" y="294"/>
                    <a:pt x="809" y="290"/>
                    <a:pt x="808" y="288"/>
                  </a:cubicBezTo>
                  <a:cubicBezTo>
                    <a:pt x="807" y="287"/>
                    <a:pt x="803" y="289"/>
                    <a:pt x="802" y="288"/>
                  </a:cubicBezTo>
                  <a:cubicBezTo>
                    <a:pt x="801" y="287"/>
                    <a:pt x="800" y="284"/>
                    <a:pt x="799" y="283"/>
                  </a:cubicBezTo>
                  <a:cubicBezTo>
                    <a:pt x="798" y="282"/>
                    <a:pt x="795" y="281"/>
                    <a:pt x="794" y="281"/>
                  </a:cubicBezTo>
                  <a:cubicBezTo>
                    <a:pt x="793" y="280"/>
                    <a:pt x="790" y="281"/>
                    <a:pt x="788" y="281"/>
                  </a:cubicBezTo>
                  <a:cubicBezTo>
                    <a:pt x="788" y="280"/>
                    <a:pt x="786" y="279"/>
                    <a:pt x="786" y="278"/>
                  </a:cubicBezTo>
                  <a:cubicBezTo>
                    <a:pt x="785" y="276"/>
                    <a:pt x="783" y="273"/>
                    <a:pt x="782" y="272"/>
                  </a:cubicBezTo>
                  <a:cubicBezTo>
                    <a:pt x="780" y="271"/>
                    <a:pt x="777" y="271"/>
                    <a:pt x="776" y="270"/>
                  </a:cubicBezTo>
                  <a:cubicBezTo>
                    <a:pt x="775" y="270"/>
                    <a:pt x="772" y="270"/>
                    <a:pt x="771" y="269"/>
                  </a:cubicBezTo>
                  <a:cubicBezTo>
                    <a:pt x="769" y="268"/>
                    <a:pt x="768" y="264"/>
                    <a:pt x="768" y="263"/>
                  </a:cubicBezTo>
                  <a:cubicBezTo>
                    <a:pt x="767" y="262"/>
                    <a:pt x="766" y="259"/>
                    <a:pt x="765" y="258"/>
                  </a:cubicBezTo>
                  <a:cubicBezTo>
                    <a:pt x="764" y="258"/>
                    <a:pt x="762" y="259"/>
                    <a:pt x="761" y="259"/>
                  </a:cubicBezTo>
                  <a:cubicBezTo>
                    <a:pt x="760" y="259"/>
                    <a:pt x="757" y="260"/>
                    <a:pt x="756" y="260"/>
                  </a:cubicBezTo>
                  <a:cubicBezTo>
                    <a:pt x="755" y="260"/>
                    <a:pt x="753" y="259"/>
                    <a:pt x="752" y="258"/>
                  </a:cubicBezTo>
                  <a:cubicBezTo>
                    <a:pt x="751" y="257"/>
                    <a:pt x="750" y="254"/>
                    <a:pt x="749" y="253"/>
                  </a:cubicBezTo>
                  <a:cubicBezTo>
                    <a:pt x="749" y="251"/>
                    <a:pt x="751" y="248"/>
                    <a:pt x="750" y="246"/>
                  </a:cubicBezTo>
                  <a:cubicBezTo>
                    <a:pt x="750" y="244"/>
                    <a:pt x="748" y="240"/>
                    <a:pt x="747" y="238"/>
                  </a:cubicBezTo>
                  <a:cubicBezTo>
                    <a:pt x="746" y="237"/>
                    <a:pt x="743" y="235"/>
                    <a:pt x="741" y="234"/>
                  </a:cubicBezTo>
                  <a:cubicBezTo>
                    <a:pt x="740" y="234"/>
                    <a:pt x="737" y="234"/>
                    <a:pt x="736" y="235"/>
                  </a:cubicBezTo>
                  <a:cubicBezTo>
                    <a:pt x="735" y="235"/>
                    <a:pt x="735" y="239"/>
                    <a:pt x="734" y="239"/>
                  </a:cubicBezTo>
                  <a:cubicBezTo>
                    <a:pt x="733" y="240"/>
                    <a:pt x="730" y="239"/>
                    <a:pt x="729" y="238"/>
                  </a:cubicBezTo>
                  <a:cubicBezTo>
                    <a:pt x="728" y="237"/>
                    <a:pt x="728" y="234"/>
                    <a:pt x="728" y="233"/>
                  </a:cubicBezTo>
                  <a:cubicBezTo>
                    <a:pt x="727" y="232"/>
                    <a:pt x="725" y="230"/>
                    <a:pt x="725" y="229"/>
                  </a:cubicBezTo>
                  <a:cubicBezTo>
                    <a:pt x="724" y="228"/>
                    <a:pt x="723" y="225"/>
                    <a:pt x="724" y="223"/>
                  </a:cubicBezTo>
                  <a:cubicBezTo>
                    <a:pt x="724" y="222"/>
                    <a:pt x="726" y="221"/>
                    <a:pt x="726" y="220"/>
                  </a:cubicBezTo>
                  <a:cubicBezTo>
                    <a:pt x="726" y="219"/>
                    <a:pt x="723" y="218"/>
                    <a:pt x="723" y="217"/>
                  </a:cubicBezTo>
                  <a:cubicBezTo>
                    <a:pt x="722" y="216"/>
                    <a:pt x="723" y="212"/>
                    <a:pt x="723" y="211"/>
                  </a:cubicBezTo>
                  <a:cubicBezTo>
                    <a:pt x="723" y="209"/>
                    <a:pt x="721" y="208"/>
                    <a:pt x="721" y="207"/>
                  </a:cubicBezTo>
                  <a:cubicBezTo>
                    <a:pt x="720" y="205"/>
                    <a:pt x="722" y="202"/>
                    <a:pt x="723" y="201"/>
                  </a:cubicBezTo>
                  <a:cubicBezTo>
                    <a:pt x="724" y="201"/>
                    <a:pt x="725" y="201"/>
                    <a:pt x="726" y="201"/>
                  </a:cubicBezTo>
                  <a:cubicBezTo>
                    <a:pt x="727" y="200"/>
                    <a:pt x="729" y="199"/>
                    <a:pt x="729" y="198"/>
                  </a:cubicBezTo>
                  <a:cubicBezTo>
                    <a:pt x="730" y="197"/>
                    <a:pt x="731" y="195"/>
                    <a:pt x="731" y="194"/>
                  </a:cubicBezTo>
                  <a:cubicBezTo>
                    <a:pt x="731" y="192"/>
                    <a:pt x="730" y="190"/>
                    <a:pt x="730" y="189"/>
                  </a:cubicBezTo>
                  <a:cubicBezTo>
                    <a:pt x="730" y="188"/>
                    <a:pt x="730" y="187"/>
                    <a:pt x="731" y="186"/>
                  </a:cubicBezTo>
                  <a:cubicBezTo>
                    <a:pt x="731" y="186"/>
                    <a:pt x="733" y="186"/>
                    <a:pt x="734" y="185"/>
                  </a:cubicBezTo>
                  <a:cubicBezTo>
                    <a:pt x="734" y="184"/>
                    <a:pt x="734" y="181"/>
                    <a:pt x="734" y="181"/>
                  </a:cubicBezTo>
                  <a:cubicBezTo>
                    <a:pt x="717" y="165"/>
                    <a:pt x="717" y="165"/>
                    <a:pt x="717" y="165"/>
                  </a:cubicBezTo>
                  <a:cubicBezTo>
                    <a:pt x="729" y="152"/>
                    <a:pt x="729" y="152"/>
                    <a:pt x="729" y="152"/>
                  </a:cubicBezTo>
                  <a:cubicBezTo>
                    <a:pt x="729" y="152"/>
                    <a:pt x="729" y="147"/>
                    <a:pt x="730" y="146"/>
                  </a:cubicBezTo>
                  <a:cubicBezTo>
                    <a:pt x="730" y="145"/>
                    <a:pt x="732" y="144"/>
                    <a:pt x="732" y="143"/>
                  </a:cubicBezTo>
                  <a:cubicBezTo>
                    <a:pt x="732" y="142"/>
                    <a:pt x="732" y="139"/>
                    <a:pt x="732" y="138"/>
                  </a:cubicBezTo>
                  <a:cubicBezTo>
                    <a:pt x="732" y="137"/>
                    <a:pt x="733" y="135"/>
                    <a:pt x="734" y="134"/>
                  </a:cubicBezTo>
                  <a:cubicBezTo>
                    <a:pt x="735" y="134"/>
                    <a:pt x="737" y="133"/>
                    <a:pt x="738" y="133"/>
                  </a:cubicBezTo>
                  <a:cubicBezTo>
                    <a:pt x="738" y="132"/>
                    <a:pt x="739" y="129"/>
                    <a:pt x="739" y="128"/>
                  </a:cubicBezTo>
                  <a:cubicBezTo>
                    <a:pt x="740" y="126"/>
                    <a:pt x="741" y="123"/>
                    <a:pt x="741" y="121"/>
                  </a:cubicBezTo>
                  <a:cubicBezTo>
                    <a:pt x="741" y="120"/>
                    <a:pt x="740" y="117"/>
                    <a:pt x="740" y="115"/>
                  </a:cubicBezTo>
                  <a:cubicBezTo>
                    <a:pt x="740" y="113"/>
                    <a:pt x="741" y="109"/>
                    <a:pt x="741" y="107"/>
                  </a:cubicBezTo>
                  <a:cubicBezTo>
                    <a:pt x="742" y="105"/>
                    <a:pt x="743" y="100"/>
                    <a:pt x="745" y="98"/>
                  </a:cubicBezTo>
                  <a:cubicBezTo>
                    <a:pt x="745" y="97"/>
                    <a:pt x="748" y="97"/>
                    <a:pt x="749" y="96"/>
                  </a:cubicBezTo>
                  <a:cubicBezTo>
                    <a:pt x="749" y="95"/>
                    <a:pt x="749" y="92"/>
                    <a:pt x="749" y="91"/>
                  </a:cubicBezTo>
                  <a:cubicBezTo>
                    <a:pt x="750" y="90"/>
                    <a:pt x="752" y="90"/>
                    <a:pt x="753" y="89"/>
                  </a:cubicBezTo>
                  <a:cubicBezTo>
                    <a:pt x="754" y="88"/>
                    <a:pt x="756" y="88"/>
                    <a:pt x="757" y="87"/>
                  </a:cubicBezTo>
                  <a:cubicBezTo>
                    <a:pt x="755" y="86"/>
                    <a:pt x="755" y="86"/>
                    <a:pt x="755" y="86"/>
                  </a:cubicBezTo>
                  <a:cubicBezTo>
                    <a:pt x="755" y="86"/>
                    <a:pt x="754" y="83"/>
                    <a:pt x="753" y="82"/>
                  </a:cubicBezTo>
                  <a:cubicBezTo>
                    <a:pt x="752" y="82"/>
                    <a:pt x="750" y="82"/>
                    <a:pt x="750" y="81"/>
                  </a:cubicBezTo>
                  <a:cubicBezTo>
                    <a:pt x="749" y="80"/>
                    <a:pt x="749" y="78"/>
                    <a:pt x="748" y="77"/>
                  </a:cubicBezTo>
                  <a:cubicBezTo>
                    <a:pt x="747" y="77"/>
                    <a:pt x="746" y="77"/>
                    <a:pt x="745" y="78"/>
                  </a:cubicBezTo>
                  <a:cubicBezTo>
                    <a:pt x="744" y="78"/>
                    <a:pt x="743" y="79"/>
                    <a:pt x="742" y="79"/>
                  </a:cubicBezTo>
                  <a:cubicBezTo>
                    <a:pt x="741" y="79"/>
                    <a:pt x="740" y="77"/>
                    <a:pt x="739" y="77"/>
                  </a:cubicBezTo>
                  <a:cubicBezTo>
                    <a:pt x="738" y="77"/>
                    <a:pt x="736" y="78"/>
                    <a:pt x="736" y="78"/>
                  </a:cubicBezTo>
                  <a:cubicBezTo>
                    <a:pt x="735" y="79"/>
                    <a:pt x="733" y="78"/>
                    <a:pt x="732" y="78"/>
                  </a:cubicBezTo>
                  <a:cubicBezTo>
                    <a:pt x="731" y="78"/>
                    <a:pt x="730" y="80"/>
                    <a:pt x="729" y="80"/>
                  </a:cubicBezTo>
                  <a:cubicBezTo>
                    <a:pt x="728" y="80"/>
                    <a:pt x="725" y="79"/>
                    <a:pt x="725" y="78"/>
                  </a:cubicBezTo>
                  <a:cubicBezTo>
                    <a:pt x="724" y="77"/>
                    <a:pt x="724" y="75"/>
                    <a:pt x="723" y="74"/>
                  </a:cubicBezTo>
                  <a:cubicBezTo>
                    <a:pt x="722" y="74"/>
                    <a:pt x="721" y="74"/>
                    <a:pt x="720" y="74"/>
                  </a:cubicBezTo>
                  <a:cubicBezTo>
                    <a:pt x="719" y="75"/>
                    <a:pt x="718" y="76"/>
                    <a:pt x="717" y="76"/>
                  </a:cubicBezTo>
                  <a:cubicBezTo>
                    <a:pt x="716" y="76"/>
                    <a:pt x="714" y="76"/>
                    <a:pt x="713" y="75"/>
                  </a:cubicBezTo>
                  <a:cubicBezTo>
                    <a:pt x="712" y="74"/>
                    <a:pt x="713" y="73"/>
                    <a:pt x="713" y="72"/>
                  </a:cubicBezTo>
                  <a:cubicBezTo>
                    <a:pt x="712" y="71"/>
                    <a:pt x="711" y="71"/>
                    <a:pt x="711" y="71"/>
                  </a:cubicBezTo>
                  <a:cubicBezTo>
                    <a:pt x="710" y="70"/>
                    <a:pt x="708" y="68"/>
                    <a:pt x="707" y="67"/>
                  </a:cubicBezTo>
                  <a:cubicBezTo>
                    <a:pt x="706" y="66"/>
                    <a:pt x="704" y="63"/>
                    <a:pt x="703" y="62"/>
                  </a:cubicBezTo>
                  <a:cubicBezTo>
                    <a:pt x="703" y="62"/>
                    <a:pt x="700" y="61"/>
                    <a:pt x="699" y="60"/>
                  </a:cubicBezTo>
                  <a:cubicBezTo>
                    <a:pt x="699" y="59"/>
                    <a:pt x="697" y="58"/>
                    <a:pt x="697" y="58"/>
                  </a:cubicBezTo>
                  <a:cubicBezTo>
                    <a:pt x="697" y="56"/>
                    <a:pt x="700" y="55"/>
                    <a:pt x="700" y="53"/>
                  </a:cubicBezTo>
                  <a:cubicBezTo>
                    <a:pt x="701" y="52"/>
                    <a:pt x="700" y="48"/>
                    <a:pt x="699" y="47"/>
                  </a:cubicBezTo>
                  <a:cubicBezTo>
                    <a:pt x="698" y="46"/>
                    <a:pt x="696" y="44"/>
                    <a:pt x="695" y="43"/>
                  </a:cubicBezTo>
                  <a:cubicBezTo>
                    <a:pt x="694" y="43"/>
                    <a:pt x="693" y="41"/>
                    <a:pt x="693" y="40"/>
                  </a:cubicBezTo>
                  <a:cubicBezTo>
                    <a:pt x="693" y="39"/>
                    <a:pt x="694" y="36"/>
                    <a:pt x="694" y="35"/>
                  </a:cubicBezTo>
                  <a:cubicBezTo>
                    <a:pt x="693" y="34"/>
                    <a:pt x="692" y="31"/>
                    <a:pt x="691" y="30"/>
                  </a:cubicBezTo>
                  <a:cubicBezTo>
                    <a:pt x="690" y="30"/>
                    <a:pt x="688" y="33"/>
                    <a:pt x="686" y="32"/>
                  </a:cubicBezTo>
                  <a:cubicBezTo>
                    <a:pt x="686" y="32"/>
                    <a:pt x="685" y="29"/>
                    <a:pt x="685" y="28"/>
                  </a:cubicBezTo>
                  <a:cubicBezTo>
                    <a:pt x="685" y="27"/>
                    <a:pt x="689" y="24"/>
                    <a:pt x="688" y="23"/>
                  </a:cubicBezTo>
                  <a:cubicBezTo>
                    <a:pt x="687" y="22"/>
                    <a:pt x="684" y="22"/>
                    <a:pt x="683" y="22"/>
                  </a:cubicBezTo>
                  <a:cubicBezTo>
                    <a:pt x="682" y="21"/>
                    <a:pt x="682" y="19"/>
                    <a:pt x="681" y="19"/>
                  </a:cubicBezTo>
                  <a:cubicBezTo>
                    <a:pt x="680" y="18"/>
                    <a:pt x="679" y="20"/>
                    <a:pt x="678" y="19"/>
                  </a:cubicBezTo>
                  <a:cubicBezTo>
                    <a:pt x="676" y="19"/>
                    <a:pt x="675" y="17"/>
                    <a:pt x="673" y="17"/>
                  </a:cubicBezTo>
                  <a:cubicBezTo>
                    <a:pt x="672" y="16"/>
                    <a:pt x="670" y="16"/>
                    <a:pt x="669" y="17"/>
                  </a:cubicBezTo>
                  <a:cubicBezTo>
                    <a:pt x="668" y="17"/>
                    <a:pt x="667" y="19"/>
                    <a:pt x="666" y="19"/>
                  </a:cubicBezTo>
                  <a:cubicBezTo>
                    <a:pt x="665" y="20"/>
                    <a:pt x="664" y="20"/>
                    <a:pt x="664" y="19"/>
                  </a:cubicBezTo>
                  <a:cubicBezTo>
                    <a:pt x="663" y="19"/>
                    <a:pt x="662" y="17"/>
                    <a:pt x="661" y="16"/>
                  </a:cubicBezTo>
                  <a:cubicBezTo>
                    <a:pt x="660" y="15"/>
                    <a:pt x="659" y="12"/>
                    <a:pt x="659" y="11"/>
                  </a:cubicBezTo>
                  <a:cubicBezTo>
                    <a:pt x="658" y="9"/>
                    <a:pt x="656" y="6"/>
                    <a:pt x="654" y="6"/>
                  </a:cubicBezTo>
                  <a:cubicBezTo>
                    <a:pt x="653" y="5"/>
                    <a:pt x="649" y="7"/>
                    <a:pt x="647" y="6"/>
                  </a:cubicBezTo>
                  <a:cubicBezTo>
                    <a:pt x="646" y="5"/>
                    <a:pt x="647" y="2"/>
                    <a:pt x="645" y="1"/>
                  </a:cubicBezTo>
                  <a:cubicBezTo>
                    <a:pt x="644" y="0"/>
                    <a:pt x="639" y="1"/>
                    <a:pt x="639" y="1"/>
                  </a:cubicBezTo>
                  <a:cubicBezTo>
                    <a:pt x="546" y="26"/>
                    <a:pt x="546" y="26"/>
                    <a:pt x="546" y="26"/>
                  </a:cubicBezTo>
                  <a:cubicBezTo>
                    <a:pt x="361" y="72"/>
                    <a:pt x="361" y="72"/>
                    <a:pt x="361" y="72"/>
                  </a:cubicBezTo>
                  <a:cubicBezTo>
                    <a:pt x="196" y="110"/>
                    <a:pt x="196" y="110"/>
                    <a:pt x="196" y="110"/>
                  </a:cubicBezTo>
                  <a:cubicBezTo>
                    <a:pt x="91" y="133"/>
                    <a:pt x="91" y="133"/>
                    <a:pt x="91" y="133"/>
                  </a:cubicBezTo>
                  <a:cubicBezTo>
                    <a:pt x="82" y="87"/>
                    <a:pt x="82" y="87"/>
                    <a:pt x="82" y="87"/>
                  </a:cubicBezTo>
                  <a:cubicBezTo>
                    <a:pt x="78" y="90"/>
                    <a:pt x="73" y="94"/>
                    <a:pt x="70" y="96"/>
                  </a:cubicBezTo>
                  <a:cubicBezTo>
                    <a:pt x="68" y="98"/>
                    <a:pt x="63" y="102"/>
                    <a:pt x="60" y="104"/>
                  </a:cubicBezTo>
                  <a:cubicBezTo>
                    <a:pt x="58" y="106"/>
                    <a:pt x="54" y="110"/>
                    <a:pt x="52" y="112"/>
                  </a:cubicBezTo>
                  <a:cubicBezTo>
                    <a:pt x="51" y="113"/>
                    <a:pt x="49" y="116"/>
                    <a:pt x="47" y="116"/>
                  </a:cubicBezTo>
                  <a:cubicBezTo>
                    <a:pt x="47" y="116"/>
                    <a:pt x="45" y="115"/>
                    <a:pt x="45" y="115"/>
                  </a:cubicBezTo>
                  <a:cubicBezTo>
                    <a:pt x="44" y="114"/>
                    <a:pt x="44" y="113"/>
                    <a:pt x="43" y="113"/>
                  </a:cubicBezTo>
                  <a:cubicBezTo>
                    <a:pt x="42" y="112"/>
                    <a:pt x="41" y="113"/>
                    <a:pt x="40" y="113"/>
                  </a:cubicBezTo>
                  <a:cubicBezTo>
                    <a:pt x="39" y="114"/>
                    <a:pt x="37" y="115"/>
                    <a:pt x="37" y="117"/>
                  </a:cubicBezTo>
                  <a:cubicBezTo>
                    <a:pt x="36" y="118"/>
                    <a:pt x="37" y="120"/>
                    <a:pt x="37" y="122"/>
                  </a:cubicBezTo>
                  <a:cubicBezTo>
                    <a:pt x="37" y="123"/>
                    <a:pt x="36" y="125"/>
                    <a:pt x="35" y="125"/>
                  </a:cubicBezTo>
                  <a:cubicBezTo>
                    <a:pt x="34" y="127"/>
                    <a:pt x="30" y="130"/>
                    <a:pt x="28" y="132"/>
                  </a:cubicBezTo>
                  <a:cubicBezTo>
                    <a:pt x="23" y="136"/>
                    <a:pt x="12" y="144"/>
                    <a:pt x="6" y="149"/>
                  </a:cubicBezTo>
                  <a:cubicBezTo>
                    <a:pt x="5" y="150"/>
                    <a:pt x="3" y="151"/>
                    <a:pt x="0" y="153"/>
                  </a:cubicBezTo>
                  <a:cubicBezTo>
                    <a:pt x="50" y="393"/>
                    <a:pt x="50" y="393"/>
                    <a:pt x="50" y="393"/>
                  </a:cubicBezTo>
                  <a:cubicBezTo>
                    <a:pt x="45" y="393"/>
                    <a:pt x="45" y="393"/>
                    <a:pt x="45" y="393"/>
                  </a:cubicBezTo>
                  <a:cubicBezTo>
                    <a:pt x="76" y="545"/>
                    <a:pt x="76" y="545"/>
                    <a:pt x="76" y="545"/>
                  </a:cubicBezTo>
                  <a:cubicBezTo>
                    <a:pt x="208" y="518"/>
                    <a:pt x="208" y="518"/>
                    <a:pt x="208" y="518"/>
                  </a:cubicBezTo>
                  <a:lnTo>
                    <a:pt x="207" y="513"/>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3" name="Freeform 72">
              <a:extLst>
                <a:ext uri="{FF2B5EF4-FFF2-40B4-BE49-F238E27FC236}">
                  <a16:creationId xmlns:a16="http://schemas.microsoft.com/office/drawing/2014/main" id="{8B04A66E-E187-433C-A133-68B50DEB3856}"/>
                </a:ext>
              </a:extLst>
            </p:cNvPr>
            <p:cNvSpPr>
              <a:spLocks/>
            </p:cNvSpPr>
            <p:nvPr/>
          </p:nvSpPr>
          <p:spPr bwMode="auto">
            <a:xfrm>
              <a:off x="5280021" y="3052766"/>
              <a:ext cx="9525" cy="15875"/>
            </a:xfrm>
            <a:custGeom>
              <a:avLst/>
              <a:gdLst>
                <a:gd name="T0" fmla="*/ 1 w 12"/>
                <a:gd name="T1" fmla="*/ 5 h 18"/>
                <a:gd name="T2" fmla="*/ 5 w 12"/>
                <a:gd name="T3" fmla="*/ 8 h 18"/>
                <a:gd name="T4" fmla="*/ 7 w 12"/>
                <a:gd name="T5" fmla="*/ 13 h 18"/>
                <a:gd name="T6" fmla="*/ 7 w 12"/>
                <a:gd name="T7" fmla="*/ 14 h 18"/>
                <a:gd name="T8" fmla="*/ 11 w 12"/>
                <a:gd name="T9" fmla="*/ 17 h 18"/>
                <a:gd name="T10" fmla="*/ 12 w 12"/>
                <a:gd name="T11" fmla="*/ 18 h 18"/>
                <a:gd name="T12" fmla="*/ 8 w 12"/>
                <a:gd name="T13" fmla="*/ 0 h 18"/>
                <a:gd name="T14" fmla="*/ 5 w 12"/>
                <a:gd name="T15" fmla="*/ 1 h 18"/>
                <a:gd name="T16" fmla="*/ 4 w 12"/>
                <a:gd name="T17" fmla="*/ 0 h 18"/>
                <a:gd name="T18" fmla="*/ 3 w 12"/>
                <a:gd name="T19" fmla="*/ 0 h 18"/>
                <a:gd name="T20" fmla="*/ 3 w 12"/>
                <a:gd name="T21" fmla="*/ 0 h 18"/>
                <a:gd name="T22" fmla="*/ 2 w 12"/>
                <a:gd name="T23" fmla="*/ 3 h 18"/>
                <a:gd name="T24" fmla="*/ 0 w 12"/>
                <a:gd name="T25" fmla="*/ 5 h 18"/>
                <a:gd name="T26" fmla="*/ 0 w 12"/>
                <a:gd name="T27" fmla="*/ 5 h 18"/>
                <a:gd name="T28" fmla="*/ 1 w 12"/>
                <a:gd name="T29"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8">
                  <a:moveTo>
                    <a:pt x="1" y="5"/>
                  </a:moveTo>
                  <a:cubicBezTo>
                    <a:pt x="2" y="6"/>
                    <a:pt x="4" y="7"/>
                    <a:pt x="5" y="8"/>
                  </a:cubicBezTo>
                  <a:cubicBezTo>
                    <a:pt x="6" y="9"/>
                    <a:pt x="6" y="11"/>
                    <a:pt x="7" y="13"/>
                  </a:cubicBezTo>
                  <a:cubicBezTo>
                    <a:pt x="7" y="13"/>
                    <a:pt x="7" y="13"/>
                    <a:pt x="7" y="14"/>
                  </a:cubicBezTo>
                  <a:cubicBezTo>
                    <a:pt x="8" y="14"/>
                    <a:pt x="10" y="15"/>
                    <a:pt x="11" y="17"/>
                  </a:cubicBezTo>
                  <a:cubicBezTo>
                    <a:pt x="12" y="17"/>
                    <a:pt x="12" y="18"/>
                    <a:pt x="12" y="18"/>
                  </a:cubicBezTo>
                  <a:cubicBezTo>
                    <a:pt x="8" y="0"/>
                    <a:pt x="8" y="0"/>
                    <a:pt x="8" y="0"/>
                  </a:cubicBezTo>
                  <a:cubicBezTo>
                    <a:pt x="7" y="0"/>
                    <a:pt x="6" y="1"/>
                    <a:pt x="5" y="1"/>
                  </a:cubicBezTo>
                  <a:cubicBezTo>
                    <a:pt x="5" y="1"/>
                    <a:pt x="4" y="0"/>
                    <a:pt x="4" y="0"/>
                  </a:cubicBezTo>
                  <a:cubicBezTo>
                    <a:pt x="3" y="0"/>
                    <a:pt x="3" y="0"/>
                    <a:pt x="3" y="0"/>
                  </a:cubicBezTo>
                  <a:cubicBezTo>
                    <a:pt x="3" y="0"/>
                    <a:pt x="3" y="0"/>
                    <a:pt x="3" y="0"/>
                  </a:cubicBezTo>
                  <a:cubicBezTo>
                    <a:pt x="3" y="1"/>
                    <a:pt x="2" y="2"/>
                    <a:pt x="2" y="3"/>
                  </a:cubicBezTo>
                  <a:cubicBezTo>
                    <a:pt x="1" y="4"/>
                    <a:pt x="1" y="4"/>
                    <a:pt x="0" y="5"/>
                  </a:cubicBezTo>
                  <a:cubicBezTo>
                    <a:pt x="0" y="5"/>
                    <a:pt x="0" y="5"/>
                    <a:pt x="0" y="5"/>
                  </a:cubicBezTo>
                  <a:cubicBezTo>
                    <a:pt x="1" y="5"/>
                    <a:pt x="1" y="5"/>
                    <a:pt x="1" y="5"/>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4" name="Freeform 73">
              <a:extLst>
                <a:ext uri="{FF2B5EF4-FFF2-40B4-BE49-F238E27FC236}">
                  <a16:creationId xmlns:a16="http://schemas.microsoft.com/office/drawing/2014/main" id="{25023F8D-7A0B-44B7-85FD-EA91853A9589}"/>
                </a:ext>
              </a:extLst>
            </p:cNvPr>
            <p:cNvSpPr>
              <a:spLocks/>
            </p:cNvSpPr>
            <p:nvPr/>
          </p:nvSpPr>
          <p:spPr bwMode="auto">
            <a:xfrm>
              <a:off x="5127620" y="3071815"/>
              <a:ext cx="503237" cy="493713"/>
            </a:xfrm>
            <a:custGeom>
              <a:avLst/>
              <a:gdLst>
                <a:gd name="T0" fmla="*/ 585 w 597"/>
                <a:gd name="T1" fmla="*/ 92 h 586"/>
                <a:gd name="T2" fmla="*/ 564 w 597"/>
                <a:gd name="T3" fmla="*/ 78 h 586"/>
                <a:gd name="T4" fmla="*/ 542 w 597"/>
                <a:gd name="T5" fmla="*/ 70 h 586"/>
                <a:gd name="T6" fmla="*/ 530 w 597"/>
                <a:gd name="T7" fmla="*/ 71 h 586"/>
                <a:gd name="T8" fmla="*/ 514 w 597"/>
                <a:gd name="T9" fmla="*/ 82 h 586"/>
                <a:gd name="T10" fmla="*/ 504 w 597"/>
                <a:gd name="T11" fmla="*/ 104 h 586"/>
                <a:gd name="T12" fmla="*/ 481 w 597"/>
                <a:gd name="T13" fmla="*/ 108 h 586"/>
                <a:gd name="T14" fmla="*/ 462 w 597"/>
                <a:gd name="T15" fmla="*/ 107 h 586"/>
                <a:gd name="T16" fmla="*/ 444 w 597"/>
                <a:gd name="T17" fmla="*/ 129 h 586"/>
                <a:gd name="T18" fmla="*/ 425 w 597"/>
                <a:gd name="T19" fmla="*/ 132 h 586"/>
                <a:gd name="T20" fmla="*/ 415 w 597"/>
                <a:gd name="T21" fmla="*/ 149 h 586"/>
                <a:gd name="T22" fmla="*/ 404 w 597"/>
                <a:gd name="T23" fmla="*/ 167 h 586"/>
                <a:gd name="T24" fmla="*/ 390 w 597"/>
                <a:gd name="T25" fmla="*/ 182 h 586"/>
                <a:gd name="T26" fmla="*/ 193 w 597"/>
                <a:gd name="T27" fmla="*/ 8 h 586"/>
                <a:gd name="T28" fmla="*/ 196 w 597"/>
                <a:gd name="T29" fmla="*/ 33 h 586"/>
                <a:gd name="T30" fmla="*/ 190 w 597"/>
                <a:gd name="T31" fmla="*/ 61 h 586"/>
                <a:gd name="T32" fmla="*/ 190 w 597"/>
                <a:gd name="T33" fmla="*/ 91 h 586"/>
                <a:gd name="T34" fmla="*/ 184 w 597"/>
                <a:gd name="T35" fmla="*/ 128 h 586"/>
                <a:gd name="T36" fmla="*/ 175 w 597"/>
                <a:gd name="T37" fmla="*/ 164 h 586"/>
                <a:gd name="T38" fmla="*/ 152 w 597"/>
                <a:gd name="T39" fmla="*/ 198 h 586"/>
                <a:gd name="T40" fmla="*/ 134 w 597"/>
                <a:gd name="T41" fmla="*/ 217 h 586"/>
                <a:gd name="T42" fmla="*/ 108 w 597"/>
                <a:gd name="T43" fmla="*/ 220 h 586"/>
                <a:gd name="T44" fmla="*/ 93 w 597"/>
                <a:gd name="T45" fmla="*/ 243 h 586"/>
                <a:gd name="T46" fmla="*/ 85 w 597"/>
                <a:gd name="T47" fmla="*/ 275 h 586"/>
                <a:gd name="T48" fmla="*/ 83 w 597"/>
                <a:gd name="T49" fmla="*/ 302 h 586"/>
                <a:gd name="T50" fmla="*/ 62 w 597"/>
                <a:gd name="T51" fmla="*/ 295 h 586"/>
                <a:gd name="T52" fmla="*/ 46 w 597"/>
                <a:gd name="T53" fmla="*/ 308 h 586"/>
                <a:gd name="T54" fmla="*/ 38 w 597"/>
                <a:gd name="T55" fmla="*/ 331 h 586"/>
                <a:gd name="T56" fmla="*/ 42 w 597"/>
                <a:gd name="T57" fmla="*/ 370 h 586"/>
                <a:gd name="T58" fmla="*/ 34 w 597"/>
                <a:gd name="T59" fmla="*/ 395 h 586"/>
                <a:gd name="T60" fmla="*/ 7 w 597"/>
                <a:gd name="T61" fmla="*/ 409 h 586"/>
                <a:gd name="T62" fmla="*/ 5 w 597"/>
                <a:gd name="T63" fmla="*/ 438 h 586"/>
                <a:gd name="T64" fmla="*/ 11 w 597"/>
                <a:gd name="T65" fmla="*/ 457 h 586"/>
                <a:gd name="T66" fmla="*/ 31 w 597"/>
                <a:gd name="T67" fmla="*/ 484 h 586"/>
                <a:gd name="T68" fmla="*/ 57 w 597"/>
                <a:gd name="T69" fmla="*/ 510 h 586"/>
                <a:gd name="T70" fmla="*/ 71 w 597"/>
                <a:gd name="T71" fmla="*/ 523 h 586"/>
                <a:gd name="T72" fmla="*/ 90 w 597"/>
                <a:gd name="T73" fmla="*/ 536 h 586"/>
                <a:gd name="T74" fmla="*/ 104 w 597"/>
                <a:gd name="T75" fmla="*/ 531 h 586"/>
                <a:gd name="T76" fmla="*/ 123 w 597"/>
                <a:gd name="T77" fmla="*/ 562 h 586"/>
                <a:gd name="T78" fmla="*/ 136 w 597"/>
                <a:gd name="T79" fmla="*/ 576 h 586"/>
                <a:gd name="T80" fmla="*/ 161 w 597"/>
                <a:gd name="T81" fmla="*/ 586 h 586"/>
                <a:gd name="T82" fmla="*/ 175 w 597"/>
                <a:gd name="T83" fmla="*/ 579 h 586"/>
                <a:gd name="T84" fmla="*/ 188 w 597"/>
                <a:gd name="T85" fmla="*/ 562 h 586"/>
                <a:gd name="T86" fmla="*/ 266 w 597"/>
                <a:gd name="T87" fmla="*/ 525 h 586"/>
                <a:gd name="T88" fmla="*/ 323 w 597"/>
                <a:gd name="T89" fmla="*/ 490 h 586"/>
                <a:gd name="T90" fmla="*/ 324 w 597"/>
                <a:gd name="T91" fmla="*/ 462 h 586"/>
                <a:gd name="T92" fmla="*/ 328 w 597"/>
                <a:gd name="T93" fmla="*/ 449 h 586"/>
                <a:gd name="T94" fmla="*/ 341 w 597"/>
                <a:gd name="T95" fmla="*/ 423 h 586"/>
                <a:gd name="T96" fmla="*/ 355 w 597"/>
                <a:gd name="T97" fmla="*/ 390 h 586"/>
                <a:gd name="T98" fmla="*/ 364 w 597"/>
                <a:gd name="T99" fmla="*/ 359 h 586"/>
                <a:gd name="T100" fmla="*/ 373 w 597"/>
                <a:gd name="T101" fmla="*/ 334 h 586"/>
                <a:gd name="T102" fmla="*/ 372 w 597"/>
                <a:gd name="T103" fmla="*/ 316 h 586"/>
                <a:gd name="T104" fmla="*/ 430 w 597"/>
                <a:gd name="T105" fmla="*/ 312 h 586"/>
                <a:gd name="T106" fmla="*/ 436 w 597"/>
                <a:gd name="T107" fmla="*/ 295 h 586"/>
                <a:gd name="T108" fmla="*/ 441 w 597"/>
                <a:gd name="T109" fmla="*/ 269 h 586"/>
                <a:gd name="T110" fmla="*/ 449 w 597"/>
                <a:gd name="T111" fmla="*/ 240 h 586"/>
                <a:gd name="T112" fmla="*/ 482 w 597"/>
                <a:gd name="T113" fmla="*/ 209 h 586"/>
                <a:gd name="T114" fmla="*/ 502 w 597"/>
                <a:gd name="T115" fmla="*/ 193 h 586"/>
                <a:gd name="T116" fmla="*/ 515 w 597"/>
                <a:gd name="T117" fmla="*/ 163 h 586"/>
                <a:gd name="T118" fmla="*/ 517 w 597"/>
                <a:gd name="T119" fmla="*/ 132 h 586"/>
                <a:gd name="T120" fmla="*/ 594 w 597"/>
                <a:gd name="T121" fmla="*/ 140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7" h="586">
                  <a:moveTo>
                    <a:pt x="597" y="116"/>
                  </a:moveTo>
                  <a:cubicBezTo>
                    <a:pt x="596" y="115"/>
                    <a:pt x="595" y="114"/>
                    <a:pt x="594" y="112"/>
                  </a:cubicBezTo>
                  <a:cubicBezTo>
                    <a:pt x="594" y="110"/>
                    <a:pt x="594" y="109"/>
                    <a:pt x="594" y="108"/>
                  </a:cubicBezTo>
                  <a:cubicBezTo>
                    <a:pt x="594" y="107"/>
                    <a:pt x="594" y="106"/>
                    <a:pt x="594" y="105"/>
                  </a:cubicBezTo>
                  <a:cubicBezTo>
                    <a:pt x="594" y="104"/>
                    <a:pt x="594" y="104"/>
                    <a:pt x="594" y="103"/>
                  </a:cubicBezTo>
                  <a:cubicBezTo>
                    <a:pt x="593" y="103"/>
                    <a:pt x="592" y="102"/>
                    <a:pt x="590" y="102"/>
                  </a:cubicBezTo>
                  <a:cubicBezTo>
                    <a:pt x="590" y="101"/>
                    <a:pt x="586" y="100"/>
                    <a:pt x="585" y="96"/>
                  </a:cubicBezTo>
                  <a:cubicBezTo>
                    <a:pt x="585" y="95"/>
                    <a:pt x="585" y="94"/>
                    <a:pt x="585" y="93"/>
                  </a:cubicBezTo>
                  <a:cubicBezTo>
                    <a:pt x="585" y="93"/>
                    <a:pt x="585" y="93"/>
                    <a:pt x="585" y="92"/>
                  </a:cubicBezTo>
                  <a:cubicBezTo>
                    <a:pt x="584" y="92"/>
                    <a:pt x="579" y="92"/>
                    <a:pt x="577" y="88"/>
                  </a:cubicBezTo>
                  <a:cubicBezTo>
                    <a:pt x="577" y="88"/>
                    <a:pt x="577" y="88"/>
                    <a:pt x="577" y="88"/>
                  </a:cubicBezTo>
                  <a:cubicBezTo>
                    <a:pt x="576" y="88"/>
                    <a:pt x="576" y="88"/>
                    <a:pt x="575" y="87"/>
                  </a:cubicBezTo>
                  <a:cubicBezTo>
                    <a:pt x="573" y="86"/>
                    <a:pt x="570" y="84"/>
                    <a:pt x="570" y="81"/>
                  </a:cubicBezTo>
                  <a:cubicBezTo>
                    <a:pt x="570" y="79"/>
                    <a:pt x="570" y="77"/>
                    <a:pt x="571" y="76"/>
                  </a:cubicBezTo>
                  <a:cubicBezTo>
                    <a:pt x="570" y="76"/>
                    <a:pt x="570" y="76"/>
                    <a:pt x="570" y="76"/>
                  </a:cubicBezTo>
                  <a:cubicBezTo>
                    <a:pt x="569" y="76"/>
                    <a:pt x="569" y="76"/>
                    <a:pt x="569" y="76"/>
                  </a:cubicBezTo>
                  <a:cubicBezTo>
                    <a:pt x="568" y="77"/>
                    <a:pt x="567" y="78"/>
                    <a:pt x="565" y="78"/>
                  </a:cubicBezTo>
                  <a:cubicBezTo>
                    <a:pt x="565" y="78"/>
                    <a:pt x="564" y="78"/>
                    <a:pt x="564" y="78"/>
                  </a:cubicBezTo>
                  <a:cubicBezTo>
                    <a:pt x="563" y="78"/>
                    <a:pt x="562" y="78"/>
                    <a:pt x="562" y="78"/>
                  </a:cubicBezTo>
                  <a:cubicBezTo>
                    <a:pt x="561" y="79"/>
                    <a:pt x="561" y="79"/>
                    <a:pt x="560" y="79"/>
                  </a:cubicBezTo>
                  <a:cubicBezTo>
                    <a:pt x="559" y="79"/>
                    <a:pt x="558" y="79"/>
                    <a:pt x="558" y="79"/>
                  </a:cubicBezTo>
                  <a:cubicBezTo>
                    <a:pt x="555" y="79"/>
                    <a:pt x="552" y="79"/>
                    <a:pt x="550" y="77"/>
                  </a:cubicBezTo>
                  <a:cubicBezTo>
                    <a:pt x="549" y="76"/>
                    <a:pt x="548" y="75"/>
                    <a:pt x="547" y="74"/>
                  </a:cubicBezTo>
                  <a:cubicBezTo>
                    <a:pt x="546" y="73"/>
                    <a:pt x="546" y="73"/>
                    <a:pt x="546" y="73"/>
                  </a:cubicBezTo>
                  <a:cubicBezTo>
                    <a:pt x="546" y="72"/>
                    <a:pt x="546" y="72"/>
                    <a:pt x="546" y="72"/>
                  </a:cubicBezTo>
                  <a:cubicBezTo>
                    <a:pt x="545" y="72"/>
                    <a:pt x="544" y="71"/>
                    <a:pt x="544" y="70"/>
                  </a:cubicBezTo>
                  <a:cubicBezTo>
                    <a:pt x="543" y="70"/>
                    <a:pt x="542" y="70"/>
                    <a:pt x="542" y="70"/>
                  </a:cubicBezTo>
                  <a:cubicBezTo>
                    <a:pt x="541" y="70"/>
                    <a:pt x="541" y="70"/>
                    <a:pt x="541" y="70"/>
                  </a:cubicBezTo>
                  <a:cubicBezTo>
                    <a:pt x="540" y="69"/>
                    <a:pt x="540" y="69"/>
                    <a:pt x="540" y="69"/>
                  </a:cubicBezTo>
                  <a:cubicBezTo>
                    <a:pt x="540" y="69"/>
                    <a:pt x="538" y="69"/>
                    <a:pt x="537" y="69"/>
                  </a:cubicBezTo>
                  <a:cubicBezTo>
                    <a:pt x="537" y="69"/>
                    <a:pt x="537" y="69"/>
                    <a:pt x="537" y="69"/>
                  </a:cubicBezTo>
                  <a:cubicBezTo>
                    <a:pt x="536" y="68"/>
                    <a:pt x="534" y="68"/>
                    <a:pt x="533" y="68"/>
                  </a:cubicBezTo>
                  <a:cubicBezTo>
                    <a:pt x="533" y="68"/>
                    <a:pt x="533" y="68"/>
                    <a:pt x="533" y="68"/>
                  </a:cubicBezTo>
                  <a:cubicBezTo>
                    <a:pt x="533" y="69"/>
                    <a:pt x="532" y="69"/>
                    <a:pt x="532" y="69"/>
                  </a:cubicBezTo>
                  <a:cubicBezTo>
                    <a:pt x="532" y="70"/>
                    <a:pt x="531" y="70"/>
                    <a:pt x="531" y="70"/>
                  </a:cubicBezTo>
                  <a:cubicBezTo>
                    <a:pt x="531" y="71"/>
                    <a:pt x="531" y="71"/>
                    <a:pt x="530" y="71"/>
                  </a:cubicBezTo>
                  <a:cubicBezTo>
                    <a:pt x="530" y="71"/>
                    <a:pt x="530" y="72"/>
                    <a:pt x="530" y="72"/>
                  </a:cubicBezTo>
                  <a:cubicBezTo>
                    <a:pt x="530" y="73"/>
                    <a:pt x="530" y="73"/>
                    <a:pt x="530" y="74"/>
                  </a:cubicBezTo>
                  <a:cubicBezTo>
                    <a:pt x="530" y="74"/>
                    <a:pt x="530" y="74"/>
                    <a:pt x="529" y="75"/>
                  </a:cubicBezTo>
                  <a:cubicBezTo>
                    <a:pt x="529" y="76"/>
                    <a:pt x="529" y="78"/>
                    <a:pt x="528" y="80"/>
                  </a:cubicBezTo>
                  <a:cubicBezTo>
                    <a:pt x="528" y="80"/>
                    <a:pt x="525" y="83"/>
                    <a:pt x="522" y="84"/>
                  </a:cubicBezTo>
                  <a:cubicBezTo>
                    <a:pt x="522" y="84"/>
                    <a:pt x="521" y="84"/>
                    <a:pt x="521" y="84"/>
                  </a:cubicBezTo>
                  <a:cubicBezTo>
                    <a:pt x="519" y="84"/>
                    <a:pt x="518" y="83"/>
                    <a:pt x="516" y="83"/>
                  </a:cubicBezTo>
                  <a:cubicBezTo>
                    <a:pt x="516" y="83"/>
                    <a:pt x="516" y="83"/>
                    <a:pt x="516" y="83"/>
                  </a:cubicBezTo>
                  <a:cubicBezTo>
                    <a:pt x="515" y="83"/>
                    <a:pt x="515" y="82"/>
                    <a:pt x="514" y="82"/>
                  </a:cubicBezTo>
                  <a:cubicBezTo>
                    <a:pt x="514" y="82"/>
                    <a:pt x="514" y="82"/>
                    <a:pt x="514" y="82"/>
                  </a:cubicBezTo>
                  <a:cubicBezTo>
                    <a:pt x="514" y="83"/>
                    <a:pt x="514" y="83"/>
                    <a:pt x="514" y="83"/>
                  </a:cubicBezTo>
                  <a:cubicBezTo>
                    <a:pt x="513" y="84"/>
                    <a:pt x="513" y="85"/>
                    <a:pt x="511" y="87"/>
                  </a:cubicBezTo>
                  <a:cubicBezTo>
                    <a:pt x="511" y="87"/>
                    <a:pt x="511" y="87"/>
                    <a:pt x="510" y="87"/>
                  </a:cubicBezTo>
                  <a:cubicBezTo>
                    <a:pt x="511" y="89"/>
                    <a:pt x="511" y="91"/>
                    <a:pt x="510" y="92"/>
                  </a:cubicBezTo>
                  <a:cubicBezTo>
                    <a:pt x="509" y="93"/>
                    <a:pt x="509" y="93"/>
                    <a:pt x="508" y="94"/>
                  </a:cubicBezTo>
                  <a:cubicBezTo>
                    <a:pt x="508" y="94"/>
                    <a:pt x="509" y="95"/>
                    <a:pt x="509" y="95"/>
                  </a:cubicBezTo>
                  <a:cubicBezTo>
                    <a:pt x="509" y="98"/>
                    <a:pt x="508" y="101"/>
                    <a:pt x="507" y="102"/>
                  </a:cubicBezTo>
                  <a:cubicBezTo>
                    <a:pt x="506" y="103"/>
                    <a:pt x="505" y="104"/>
                    <a:pt x="504" y="104"/>
                  </a:cubicBezTo>
                  <a:cubicBezTo>
                    <a:pt x="504" y="104"/>
                    <a:pt x="504" y="104"/>
                    <a:pt x="504" y="104"/>
                  </a:cubicBezTo>
                  <a:cubicBezTo>
                    <a:pt x="504" y="105"/>
                    <a:pt x="504" y="105"/>
                    <a:pt x="504" y="105"/>
                  </a:cubicBezTo>
                  <a:cubicBezTo>
                    <a:pt x="502" y="107"/>
                    <a:pt x="501" y="108"/>
                    <a:pt x="498" y="109"/>
                  </a:cubicBezTo>
                  <a:cubicBezTo>
                    <a:pt x="498" y="109"/>
                    <a:pt x="497" y="109"/>
                    <a:pt x="497" y="109"/>
                  </a:cubicBezTo>
                  <a:cubicBezTo>
                    <a:pt x="496" y="109"/>
                    <a:pt x="495" y="109"/>
                    <a:pt x="494" y="109"/>
                  </a:cubicBezTo>
                  <a:cubicBezTo>
                    <a:pt x="493" y="109"/>
                    <a:pt x="492" y="110"/>
                    <a:pt x="491" y="110"/>
                  </a:cubicBezTo>
                  <a:cubicBezTo>
                    <a:pt x="490" y="111"/>
                    <a:pt x="489" y="111"/>
                    <a:pt x="488" y="111"/>
                  </a:cubicBezTo>
                  <a:cubicBezTo>
                    <a:pt x="487" y="111"/>
                    <a:pt x="485" y="111"/>
                    <a:pt x="484" y="110"/>
                  </a:cubicBezTo>
                  <a:cubicBezTo>
                    <a:pt x="483" y="109"/>
                    <a:pt x="482" y="109"/>
                    <a:pt x="481" y="108"/>
                  </a:cubicBezTo>
                  <a:cubicBezTo>
                    <a:pt x="481" y="108"/>
                    <a:pt x="481" y="108"/>
                    <a:pt x="481" y="108"/>
                  </a:cubicBezTo>
                  <a:cubicBezTo>
                    <a:pt x="480" y="109"/>
                    <a:pt x="479" y="109"/>
                    <a:pt x="478" y="110"/>
                  </a:cubicBezTo>
                  <a:cubicBezTo>
                    <a:pt x="477" y="110"/>
                    <a:pt x="474" y="111"/>
                    <a:pt x="473" y="111"/>
                  </a:cubicBezTo>
                  <a:cubicBezTo>
                    <a:pt x="472" y="111"/>
                    <a:pt x="471" y="111"/>
                    <a:pt x="470" y="110"/>
                  </a:cubicBezTo>
                  <a:cubicBezTo>
                    <a:pt x="469" y="110"/>
                    <a:pt x="468" y="109"/>
                    <a:pt x="467" y="109"/>
                  </a:cubicBezTo>
                  <a:cubicBezTo>
                    <a:pt x="467" y="109"/>
                    <a:pt x="466" y="108"/>
                    <a:pt x="466" y="108"/>
                  </a:cubicBezTo>
                  <a:cubicBezTo>
                    <a:pt x="466" y="108"/>
                    <a:pt x="465" y="108"/>
                    <a:pt x="465" y="108"/>
                  </a:cubicBezTo>
                  <a:cubicBezTo>
                    <a:pt x="464" y="108"/>
                    <a:pt x="464" y="108"/>
                    <a:pt x="463" y="108"/>
                  </a:cubicBezTo>
                  <a:cubicBezTo>
                    <a:pt x="463" y="108"/>
                    <a:pt x="463" y="108"/>
                    <a:pt x="462" y="107"/>
                  </a:cubicBezTo>
                  <a:cubicBezTo>
                    <a:pt x="461" y="107"/>
                    <a:pt x="459" y="107"/>
                    <a:pt x="457" y="106"/>
                  </a:cubicBezTo>
                  <a:cubicBezTo>
                    <a:pt x="456" y="108"/>
                    <a:pt x="454" y="109"/>
                    <a:pt x="453" y="110"/>
                  </a:cubicBezTo>
                  <a:cubicBezTo>
                    <a:pt x="453" y="111"/>
                    <a:pt x="453" y="113"/>
                    <a:pt x="452" y="116"/>
                  </a:cubicBezTo>
                  <a:cubicBezTo>
                    <a:pt x="451" y="117"/>
                    <a:pt x="450" y="118"/>
                    <a:pt x="449" y="118"/>
                  </a:cubicBezTo>
                  <a:cubicBezTo>
                    <a:pt x="449" y="118"/>
                    <a:pt x="449" y="118"/>
                    <a:pt x="449" y="118"/>
                  </a:cubicBezTo>
                  <a:cubicBezTo>
                    <a:pt x="449" y="119"/>
                    <a:pt x="449" y="121"/>
                    <a:pt x="448" y="123"/>
                  </a:cubicBezTo>
                  <a:cubicBezTo>
                    <a:pt x="447" y="125"/>
                    <a:pt x="445" y="125"/>
                    <a:pt x="444" y="126"/>
                  </a:cubicBezTo>
                  <a:cubicBezTo>
                    <a:pt x="444" y="126"/>
                    <a:pt x="444" y="127"/>
                    <a:pt x="444" y="128"/>
                  </a:cubicBezTo>
                  <a:cubicBezTo>
                    <a:pt x="444" y="129"/>
                    <a:pt x="444" y="129"/>
                    <a:pt x="444" y="129"/>
                  </a:cubicBezTo>
                  <a:cubicBezTo>
                    <a:pt x="444" y="131"/>
                    <a:pt x="443" y="134"/>
                    <a:pt x="440" y="136"/>
                  </a:cubicBezTo>
                  <a:cubicBezTo>
                    <a:pt x="439" y="136"/>
                    <a:pt x="438" y="136"/>
                    <a:pt x="437" y="136"/>
                  </a:cubicBezTo>
                  <a:cubicBezTo>
                    <a:pt x="436" y="136"/>
                    <a:pt x="434" y="135"/>
                    <a:pt x="433" y="135"/>
                  </a:cubicBezTo>
                  <a:cubicBezTo>
                    <a:pt x="433" y="135"/>
                    <a:pt x="432" y="135"/>
                    <a:pt x="432" y="134"/>
                  </a:cubicBezTo>
                  <a:cubicBezTo>
                    <a:pt x="432" y="134"/>
                    <a:pt x="431" y="134"/>
                    <a:pt x="430" y="133"/>
                  </a:cubicBezTo>
                  <a:cubicBezTo>
                    <a:pt x="430" y="133"/>
                    <a:pt x="429" y="133"/>
                    <a:pt x="429" y="132"/>
                  </a:cubicBezTo>
                  <a:cubicBezTo>
                    <a:pt x="429" y="132"/>
                    <a:pt x="428" y="132"/>
                    <a:pt x="427" y="132"/>
                  </a:cubicBezTo>
                  <a:cubicBezTo>
                    <a:pt x="427" y="132"/>
                    <a:pt x="426" y="132"/>
                    <a:pt x="425" y="132"/>
                  </a:cubicBezTo>
                  <a:cubicBezTo>
                    <a:pt x="425" y="132"/>
                    <a:pt x="425" y="132"/>
                    <a:pt x="425" y="132"/>
                  </a:cubicBezTo>
                  <a:cubicBezTo>
                    <a:pt x="425" y="133"/>
                    <a:pt x="424" y="134"/>
                    <a:pt x="424" y="135"/>
                  </a:cubicBezTo>
                  <a:cubicBezTo>
                    <a:pt x="424" y="135"/>
                    <a:pt x="424" y="135"/>
                    <a:pt x="424" y="136"/>
                  </a:cubicBezTo>
                  <a:cubicBezTo>
                    <a:pt x="424" y="137"/>
                    <a:pt x="424" y="138"/>
                    <a:pt x="423" y="140"/>
                  </a:cubicBezTo>
                  <a:cubicBezTo>
                    <a:pt x="422" y="142"/>
                    <a:pt x="421" y="144"/>
                    <a:pt x="420" y="144"/>
                  </a:cubicBezTo>
                  <a:cubicBezTo>
                    <a:pt x="419" y="145"/>
                    <a:pt x="419" y="145"/>
                    <a:pt x="418" y="146"/>
                  </a:cubicBezTo>
                  <a:cubicBezTo>
                    <a:pt x="418" y="146"/>
                    <a:pt x="418" y="146"/>
                    <a:pt x="418" y="146"/>
                  </a:cubicBezTo>
                  <a:cubicBezTo>
                    <a:pt x="417" y="146"/>
                    <a:pt x="417" y="146"/>
                    <a:pt x="417" y="146"/>
                  </a:cubicBezTo>
                  <a:cubicBezTo>
                    <a:pt x="417" y="147"/>
                    <a:pt x="416" y="147"/>
                    <a:pt x="416" y="148"/>
                  </a:cubicBezTo>
                  <a:cubicBezTo>
                    <a:pt x="416" y="148"/>
                    <a:pt x="415" y="149"/>
                    <a:pt x="415" y="149"/>
                  </a:cubicBezTo>
                  <a:cubicBezTo>
                    <a:pt x="415" y="149"/>
                    <a:pt x="414" y="150"/>
                    <a:pt x="414" y="150"/>
                  </a:cubicBezTo>
                  <a:cubicBezTo>
                    <a:pt x="414" y="150"/>
                    <a:pt x="414" y="150"/>
                    <a:pt x="414" y="150"/>
                  </a:cubicBezTo>
                  <a:cubicBezTo>
                    <a:pt x="414" y="151"/>
                    <a:pt x="413" y="152"/>
                    <a:pt x="412" y="153"/>
                  </a:cubicBezTo>
                  <a:cubicBezTo>
                    <a:pt x="411" y="154"/>
                    <a:pt x="410" y="155"/>
                    <a:pt x="409" y="156"/>
                  </a:cubicBezTo>
                  <a:cubicBezTo>
                    <a:pt x="408" y="156"/>
                    <a:pt x="408" y="157"/>
                    <a:pt x="408" y="157"/>
                  </a:cubicBezTo>
                  <a:cubicBezTo>
                    <a:pt x="408" y="157"/>
                    <a:pt x="408" y="158"/>
                    <a:pt x="408" y="158"/>
                  </a:cubicBezTo>
                  <a:cubicBezTo>
                    <a:pt x="408" y="159"/>
                    <a:pt x="407" y="160"/>
                    <a:pt x="407" y="160"/>
                  </a:cubicBezTo>
                  <a:cubicBezTo>
                    <a:pt x="407" y="161"/>
                    <a:pt x="407" y="161"/>
                    <a:pt x="407" y="161"/>
                  </a:cubicBezTo>
                  <a:cubicBezTo>
                    <a:pt x="407" y="163"/>
                    <a:pt x="406" y="166"/>
                    <a:pt x="404" y="167"/>
                  </a:cubicBezTo>
                  <a:cubicBezTo>
                    <a:pt x="403" y="168"/>
                    <a:pt x="401" y="169"/>
                    <a:pt x="400" y="169"/>
                  </a:cubicBezTo>
                  <a:cubicBezTo>
                    <a:pt x="400" y="169"/>
                    <a:pt x="400" y="170"/>
                    <a:pt x="399" y="170"/>
                  </a:cubicBezTo>
                  <a:cubicBezTo>
                    <a:pt x="399" y="170"/>
                    <a:pt x="399" y="171"/>
                    <a:pt x="399" y="171"/>
                  </a:cubicBezTo>
                  <a:cubicBezTo>
                    <a:pt x="398" y="172"/>
                    <a:pt x="398" y="174"/>
                    <a:pt x="396" y="175"/>
                  </a:cubicBezTo>
                  <a:cubicBezTo>
                    <a:pt x="395" y="176"/>
                    <a:pt x="394" y="176"/>
                    <a:pt x="394" y="176"/>
                  </a:cubicBezTo>
                  <a:cubicBezTo>
                    <a:pt x="393" y="177"/>
                    <a:pt x="393" y="178"/>
                    <a:pt x="393" y="179"/>
                  </a:cubicBezTo>
                  <a:cubicBezTo>
                    <a:pt x="392" y="179"/>
                    <a:pt x="392" y="180"/>
                    <a:pt x="391" y="181"/>
                  </a:cubicBezTo>
                  <a:cubicBezTo>
                    <a:pt x="391" y="181"/>
                    <a:pt x="391" y="181"/>
                    <a:pt x="391" y="181"/>
                  </a:cubicBezTo>
                  <a:cubicBezTo>
                    <a:pt x="391" y="182"/>
                    <a:pt x="390" y="182"/>
                    <a:pt x="390" y="182"/>
                  </a:cubicBezTo>
                  <a:cubicBezTo>
                    <a:pt x="390" y="183"/>
                    <a:pt x="390" y="184"/>
                    <a:pt x="389" y="185"/>
                  </a:cubicBezTo>
                  <a:cubicBezTo>
                    <a:pt x="388" y="186"/>
                    <a:pt x="387" y="188"/>
                    <a:pt x="386" y="188"/>
                  </a:cubicBezTo>
                  <a:cubicBezTo>
                    <a:pt x="385" y="189"/>
                    <a:pt x="383" y="190"/>
                    <a:pt x="381" y="191"/>
                  </a:cubicBezTo>
                  <a:cubicBezTo>
                    <a:pt x="375" y="194"/>
                    <a:pt x="375" y="194"/>
                    <a:pt x="375" y="194"/>
                  </a:cubicBezTo>
                  <a:cubicBezTo>
                    <a:pt x="357" y="104"/>
                    <a:pt x="357" y="104"/>
                    <a:pt x="357" y="104"/>
                  </a:cubicBezTo>
                  <a:cubicBezTo>
                    <a:pt x="220" y="132"/>
                    <a:pt x="220" y="132"/>
                    <a:pt x="220" y="132"/>
                  </a:cubicBezTo>
                  <a:cubicBezTo>
                    <a:pt x="193" y="0"/>
                    <a:pt x="193" y="0"/>
                    <a:pt x="193" y="0"/>
                  </a:cubicBezTo>
                  <a:cubicBezTo>
                    <a:pt x="193" y="2"/>
                    <a:pt x="193" y="5"/>
                    <a:pt x="193" y="7"/>
                  </a:cubicBezTo>
                  <a:cubicBezTo>
                    <a:pt x="193" y="8"/>
                    <a:pt x="193" y="8"/>
                    <a:pt x="193" y="8"/>
                  </a:cubicBezTo>
                  <a:cubicBezTo>
                    <a:pt x="193" y="9"/>
                    <a:pt x="192" y="10"/>
                    <a:pt x="192" y="12"/>
                  </a:cubicBezTo>
                  <a:cubicBezTo>
                    <a:pt x="192" y="12"/>
                    <a:pt x="192" y="12"/>
                    <a:pt x="192" y="13"/>
                  </a:cubicBezTo>
                  <a:cubicBezTo>
                    <a:pt x="193" y="14"/>
                    <a:pt x="194" y="15"/>
                    <a:pt x="195" y="16"/>
                  </a:cubicBezTo>
                  <a:cubicBezTo>
                    <a:pt x="195" y="18"/>
                    <a:pt x="195" y="20"/>
                    <a:pt x="195" y="21"/>
                  </a:cubicBezTo>
                  <a:cubicBezTo>
                    <a:pt x="195" y="21"/>
                    <a:pt x="195" y="22"/>
                    <a:pt x="195" y="22"/>
                  </a:cubicBezTo>
                  <a:cubicBezTo>
                    <a:pt x="195" y="22"/>
                    <a:pt x="195" y="22"/>
                    <a:pt x="195" y="22"/>
                  </a:cubicBezTo>
                  <a:cubicBezTo>
                    <a:pt x="196" y="23"/>
                    <a:pt x="197" y="25"/>
                    <a:pt x="197" y="26"/>
                  </a:cubicBezTo>
                  <a:cubicBezTo>
                    <a:pt x="198" y="28"/>
                    <a:pt x="197" y="30"/>
                    <a:pt x="197" y="32"/>
                  </a:cubicBezTo>
                  <a:cubicBezTo>
                    <a:pt x="197" y="32"/>
                    <a:pt x="196" y="32"/>
                    <a:pt x="196" y="33"/>
                  </a:cubicBezTo>
                  <a:cubicBezTo>
                    <a:pt x="196" y="33"/>
                    <a:pt x="196" y="33"/>
                    <a:pt x="197" y="34"/>
                  </a:cubicBezTo>
                  <a:cubicBezTo>
                    <a:pt x="197" y="35"/>
                    <a:pt x="197" y="37"/>
                    <a:pt x="196" y="39"/>
                  </a:cubicBezTo>
                  <a:cubicBezTo>
                    <a:pt x="195" y="41"/>
                    <a:pt x="194" y="42"/>
                    <a:pt x="193" y="42"/>
                  </a:cubicBezTo>
                  <a:cubicBezTo>
                    <a:pt x="193" y="43"/>
                    <a:pt x="193" y="44"/>
                    <a:pt x="193" y="45"/>
                  </a:cubicBezTo>
                  <a:cubicBezTo>
                    <a:pt x="193" y="45"/>
                    <a:pt x="193" y="46"/>
                    <a:pt x="193" y="46"/>
                  </a:cubicBezTo>
                  <a:cubicBezTo>
                    <a:pt x="193" y="48"/>
                    <a:pt x="193" y="49"/>
                    <a:pt x="193" y="51"/>
                  </a:cubicBezTo>
                  <a:cubicBezTo>
                    <a:pt x="192" y="53"/>
                    <a:pt x="192" y="54"/>
                    <a:pt x="191" y="56"/>
                  </a:cubicBezTo>
                  <a:cubicBezTo>
                    <a:pt x="190" y="56"/>
                    <a:pt x="190" y="57"/>
                    <a:pt x="190" y="57"/>
                  </a:cubicBezTo>
                  <a:cubicBezTo>
                    <a:pt x="190" y="58"/>
                    <a:pt x="190" y="60"/>
                    <a:pt x="190" y="61"/>
                  </a:cubicBezTo>
                  <a:cubicBezTo>
                    <a:pt x="190" y="61"/>
                    <a:pt x="190" y="62"/>
                    <a:pt x="190" y="62"/>
                  </a:cubicBezTo>
                  <a:cubicBezTo>
                    <a:pt x="191" y="64"/>
                    <a:pt x="192" y="67"/>
                    <a:pt x="191" y="70"/>
                  </a:cubicBezTo>
                  <a:cubicBezTo>
                    <a:pt x="190" y="71"/>
                    <a:pt x="189" y="73"/>
                    <a:pt x="188" y="73"/>
                  </a:cubicBezTo>
                  <a:cubicBezTo>
                    <a:pt x="188" y="74"/>
                    <a:pt x="188" y="75"/>
                    <a:pt x="188" y="75"/>
                  </a:cubicBezTo>
                  <a:cubicBezTo>
                    <a:pt x="189" y="77"/>
                    <a:pt x="190" y="78"/>
                    <a:pt x="190" y="79"/>
                  </a:cubicBezTo>
                  <a:cubicBezTo>
                    <a:pt x="190" y="80"/>
                    <a:pt x="190" y="80"/>
                    <a:pt x="190" y="80"/>
                  </a:cubicBezTo>
                  <a:cubicBezTo>
                    <a:pt x="191" y="83"/>
                    <a:pt x="191" y="85"/>
                    <a:pt x="191" y="87"/>
                  </a:cubicBezTo>
                  <a:cubicBezTo>
                    <a:pt x="191" y="88"/>
                    <a:pt x="190" y="89"/>
                    <a:pt x="190" y="91"/>
                  </a:cubicBezTo>
                  <a:cubicBezTo>
                    <a:pt x="190" y="91"/>
                    <a:pt x="190" y="91"/>
                    <a:pt x="190" y="91"/>
                  </a:cubicBezTo>
                  <a:cubicBezTo>
                    <a:pt x="190" y="91"/>
                    <a:pt x="190" y="92"/>
                    <a:pt x="190" y="92"/>
                  </a:cubicBezTo>
                  <a:cubicBezTo>
                    <a:pt x="191" y="94"/>
                    <a:pt x="192" y="96"/>
                    <a:pt x="192" y="98"/>
                  </a:cubicBezTo>
                  <a:cubicBezTo>
                    <a:pt x="192" y="100"/>
                    <a:pt x="191" y="103"/>
                    <a:pt x="188" y="105"/>
                  </a:cubicBezTo>
                  <a:cubicBezTo>
                    <a:pt x="188" y="105"/>
                    <a:pt x="188" y="105"/>
                    <a:pt x="188" y="105"/>
                  </a:cubicBezTo>
                  <a:cubicBezTo>
                    <a:pt x="188" y="108"/>
                    <a:pt x="188" y="111"/>
                    <a:pt x="187" y="112"/>
                  </a:cubicBezTo>
                  <a:cubicBezTo>
                    <a:pt x="187" y="113"/>
                    <a:pt x="186" y="114"/>
                    <a:pt x="186" y="115"/>
                  </a:cubicBezTo>
                  <a:cubicBezTo>
                    <a:pt x="186" y="115"/>
                    <a:pt x="186" y="115"/>
                    <a:pt x="186" y="115"/>
                  </a:cubicBezTo>
                  <a:cubicBezTo>
                    <a:pt x="187" y="117"/>
                    <a:pt x="188" y="119"/>
                    <a:pt x="188" y="122"/>
                  </a:cubicBezTo>
                  <a:cubicBezTo>
                    <a:pt x="187" y="125"/>
                    <a:pt x="185" y="127"/>
                    <a:pt x="184" y="128"/>
                  </a:cubicBezTo>
                  <a:cubicBezTo>
                    <a:pt x="183" y="128"/>
                    <a:pt x="183" y="128"/>
                    <a:pt x="183" y="129"/>
                  </a:cubicBezTo>
                  <a:cubicBezTo>
                    <a:pt x="184" y="129"/>
                    <a:pt x="186" y="130"/>
                    <a:pt x="187" y="131"/>
                  </a:cubicBezTo>
                  <a:cubicBezTo>
                    <a:pt x="188" y="133"/>
                    <a:pt x="190" y="138"/>
                    <a:pt x="189" y="142"/>
                  </a:cubicBezTo>
                  <a:cubicBezTo>
                    <a:pt x="188" y="144"/>
                    <a:pt x="187" y="145"/>
                    <a:pt x="186" y="146"/>
                  </a:cubicBezTo>
                  <a:cubicBezTo>
                    <a:pt x="187" y="147"/>
                    <a:pt x="187" y="148"/>
                    <a:pt x="187" y="150"/>
                  </a:cubicBezTo>
                  <a:cubicBezTo>
                    <a:pt x="187" y="151"/>
                    <a:pt x="186" y="156"/>
                    <a:pt x="184" y="158"/>
                  </a:cubicBezTo>
                  <a:cubicBezTo>
                    <a:pt x="182" y="159"/>
                    <a:pt x="180" y="160"/>
                    <a:pt x="178" y="160"/>
                  </a:cubicBezTo>
                  <a:cubicBezTo>
                    <a:pt x="178" y="160"/>
                    <a:pt x="178" y="160"/>
                    <a:pt x="178" y="160"/>
                  </a:cubicBezTo>
                  <a:cubicBezTo>
                    <a:pt x="177" y="161"/>
                    <a:pt x="176" y="163"/>
                    <a:pt x="175" y="164"/>
                  </a:cubicBezTo>
                  <a:cubicBezTo>
                    <a:pt x="175" y="164"/>
                    <a:pt x="174" y="165"/>
                    <a:pt x="174" y="165"/>
                  </a:cubicBezTo>
                  <a:cubicBezTo>
                    <a:pt x="172" y="168"/>
                    <a:pt x="169" y="172"/>
                    <a:pt x="167" y="174"/>
                  </a:cubicBezTo>
                  <a:cubicBezTo>
                    <a:pt x="167" y="175"/>
                    <a:pt x="167" y="175"/>
                    <a:pt x="167" y="175"/>
                  </a:cubicBezTo>
                  <a:cubicBezTo>
                    <a:pt x="166" y="176"/>
                    <a:pt x="164" y="179"/>
                    <a:pt x="164" y="180"/>
                  </a:cubicBezTo>
                  <a:cubicBezTo>
                    <a:pt x="164" y="181"/>
                    <a:pt x="163" y="182"/>
                    <a:pt x="163" y="183"/>
                  </a:cubicBezTo>
                  <a:cubicBezTo>
                    <a:pt x="162" y="185"/>
                    <a:pt x="162" y="187"/>
                    <a:pt x="161" y="189"/>
                  </a:cubicBezTo>
                  <a:cubicBezTo>
                    <a:pt x="160" y="190"/>
                    <a:pt x="158" y="194"/>
                    <a:pt x="156" y="195"/>
                  </a:cubicBezTo>
                  <a:cubicBezTo>
                    <a:pt x="154" y="196"/>
                    <a:pt x="153" y="197"/>
                    <a:pt x="152" y="197"/>
                  </a:cubicBezTo>
                  <a:cubicBezTo>
                    <a:pt x="152" y="197"/>
                    <a:pt x="152" y="198"/>
                    <a:pt x="152" y="198"/>
                  </a:cubicBezTo>
                  <a:cubicBezTo>
                    <a:pt x="152" y="199"/>
                    <a:pt x="151" y="200"/>
                    <a:pt x="151" y="200"/>
                  </a:cubicBezTo>
                  <a:cubicBezTo>
                    <a:pt x="151" y="201"/>
                    <a:pt x="151" y="201"/>
                    <a:pt x="151" y="201"/>
                  </a:cubicBezTo>
                  <a:cubicBezTo>
                    <a:pt x="150" y="203"/>
                    <a:pt x="150" y="205"/>
                    <a:pt x="147" y="207"/>
                  </a:cubicBezTo>
                  <a:cubicBezTo>
                    <a:pt x="146" y="208"/>
                    <a:pt x="145" y="208"/>
                    <a:pt x="143" y="208"/>
                  </a:cubicBezTo>
                  <a:cubicBezTo>
                    <a:pt x="142" y="208"/>
                    <a:pt x="141" y="208"/>
                    <a:pt x="141" y="208"/>
                  </a:cubicBezTo>
                  <a:cubicBezTo>
                    <a:pt x="141" y="208"/>
                    <a:pt x="140" y="208"/>
                    <a:pt x="140" y="208"/>
                  </a:cubicBezTo>
                  <a:cubicBezTo>
                    <a:pt x="139" y="208"/>
                    <a:pt x="138" y="210"/>
                    <a:pt x="138" y="210"/>
                  </a:cubicBezTo>
                  <a:cubicBezTo>
                    <a:pt x="137" y="211"/>
                    <a:pt x="137" y="211"/>
                    <a:pt x="137" y="212"/>
                  </a:cubicBezTo>
                  <a:cubicBezTo>
                    <a:pt x="136" y="214"/>
                    <a:pt x="135" y="215"/>
                    <a:pt x="134" y="217"/>
                  </a:cubicBezTo>
                  <a:cubicBezTo>
                    <a:pt x="134" y="217"/>
                    <a:pt x="130" y="221"/>
                    <a:pt x="126" y="221"/>
                  </a:cubicBezTo>
                  <a:cubicBezTo>
                    <a:pt x="126" y="221"/>
                    <a:pt x="126" y="221"/>
                    <a:pt x="126" y="221"/>
                  </a:cubicBezTo>
                  <a:cubicBezTo>
                    <a:pt x="122" y="221"/>
                    <a:pt x="118" y="217"/>
                    <a:pt x="117" y="215"/>
                  </a:cubicBezTo>
                  <a:cubicBezTo>
                    <a:pt x="116" y="214"/>
                    <a:pt x="116" y="213"/>
                    <a:pt x="116" y="211"/>
                  </a:cubicBezTo>
                  <a:cubicBezTo>
                    <a:pt x="116" y="211"/>
                    <a:pt x="116" y="212"/>
                    <a:pt x="116" y="212"/>
                  </a:cubicBezTo>
                  <a:cubicBezTo>
                    <a:pt x="115" y="213"/>
                    <a:pt x="113" y="215"/>
                    <a:pt x="112" y="217"/>
                  </a:cubicBezTo>
                  <a:cubicBezTo>
                    <a:pt x="111" y="217"/>
                    <a:pt x="111" y="217"/>
                    <a:pt x="111" y="218"/>
                  </a:cubicBezTo>
                  <a:cubicBezTo>
                    <a:pt x="110" y="218"/>
                    <a:pt x="110" y="218"/>
                    <a:pt x="110" y="219"/>
                  </a:cubicBezTo>
                  <a:cubicBezTo>
                    <a:pt x="109" y="219"/>
                    <a:pt x="109" y="220"/>
                    <a:pt x="108" y="220"/>
                  </a:cubicBezTo>
                  <a:cubicBezTo>
                    <a:pt x="108" y="221"/>
                    <a:pt x="107" y="222"/>
                    <a:pt x="107" y="223"/>
                  </a:cubicBezTo>
                  <a:cubicBezTo>
                    <a:pt x="107" y="224"/>
                    <a:pt x="107" y="224"/>
                    <a:pt x="107" y="225"/>
                  </a:cubicBezTo>
                  <a:cubicBezTo>
                    <a:pt x="107" y="227"/>
                    <a:pt x="108" y="229"/>
                    <a:pt x="107" y="231"/>
                  </a:cubicBezTo>
                  <a:cubicBezTo>
                    <a:pt x="107" y="233"/>
                    <a:pt x="105" y="236"/>
                    <a:pt x="103" y="237"/>
                  </a:cubicBezTo>
                  <a:cubicBezTo>
                    <a:pt x="101" y="239"/>
                    <a:pt x="96" y="240"/>
                    <a:pt x="96" y="240"/>
                  </a:cubicBezTo>
                  <a:cubicBezTo>
                    <a:pt x="96" y="240"/>
                    <a:pt x="95" y="240"/>
                    <a:pt x="95" y="240"/>
                  </a:cubicBezTo>
                  <a:cubicBezTo>
                    <a:pt x="94" y="240"/>
                    <a:pt x="93" y="240"/>
                    <a:pt x="92" y="239"/>
                  </a:cubicBezTo>
                  <a:cubicBezTo>
                    <a:pt x="92" y="239"/>
                    <a:pt x="92" y="240"/>
                    <a:pt x="92" y="240"/>
                  </a:cubicBezTo>
                  <a:cubicBezTo>
                    <a:pt x="93" y="241"/>
                    <a:pt x="93" y="242"/>
                    <a:pt x="93" y="243"/>
                  </a:cubicBezTo>
                  <a:cubicBezTo>
                    <a:pt x="93" y="246"/>
                    <a:pt x="93" y="247"/>
                    <a:pt x="92" y="249"/>
                  </a:cubicBezTo>
                  <a:cubicBezTo>
                    <a:pt x="91" y="251"/>
                    <a:pt x="89" y="252"/>
                    <a:pt x="88" y="252"/>
                  </a:cubicBezTo>
                  <a:cubicBezTo>
                    <a:pt x="88" y="252"/>
                    <a:pt x="88" y="252"/>
                    <a:pt x="87" y="253"/>
                  </a:cubicBezTo>
                  <a:cubicBezTo>
                    <a:pt x="87" y="253"/>
                    <a:pt x="87" y="253"/>
                    <a:pt x="87" y="254"/>
                  </a:cubicBezTo>
                  <a:cubicBezTo>
                    <a:pt x="87" y="254"/>
                    <a:pt x="87" y="254"/>
                    <a:pt x="88" y="254"/>
                  </a:cubicBezTo>
                  <a:cubicBezTo>
                    <a:pt x="89" y="255"/>
                    <a:pt x="90" y="256"/>
                    <a:pt x="91" y="258"/>
                  </a:cubicBezTo>
                  <a:cubicBezTo>
                    <a:pt x="92" y="262"/>
                    <a:pt x="91" y="267"/>
                    <a:pt x="91" y="268"/>
                  </a:cubicBezTo>
                  <a:cubicBezTo>
                    <a:pt x="90" y="270"/>
                    <a:pt x="89" y="273"/>
                    <a:pt x="86" y="274"/>
                  </a:cubicBezTo>
                  <a:cubicBezTo>
                    <a:pt x="86" y="274"/>
                    <a:pt x="86" y="275"/>
                    <a:pt x="85" y="275"/>
                  </a:cubicBezTo>
                  <a:cubicBezTo>
                    <a:pt x="85" y="275"/>
                    <a:pt x="85" y="275"/>
                    <a:pt x="85" y="275"/>
                  </a:cubicBezTo>
                  <a:cubicBezTo>
                    <a:pt x="87" y="276"/>
                    <a:pt x="89" y="279"/>
                    <a:pt x="89" y="280"/>
                  </a:cubicBezTo>
                  <a:cubicBezTo>
                    <a:pt x="90" y="282"/>
                    <a:pt x="90" y="284"/>
                    <a:pt x="90" y="285"/>
                  </a:cubicBezTo>
                  <a:cubicBezTo>
                    <a:pt x="90" y="285"/>
                    <a:pt x="90" y="286"/>
                    <a:pt x="90" y="286"/>
                  </a:cubicBezTo>
                  <a:cubicBezTo>
                    <a:pt x="91" y="287"/>
                    <a:pt x="93" y="288"/>
                    <a:pt x="94" y="290"/>
                  </a:cubicBezTo>
                  <a:cubicBezTo>
                    <a:pt x="95" y="293"/>
                    <a:pt x="95" y="297"/>
                    <a:pt x="93" y="300"/>
                  </a:cubicBezTo>
                  <a:cubicBezTo>
                    <a:pt x="91" y="301"/>
                    <a:pt x="89" y="302"/>
                    <a:pt x="87" y="302"/>
                  </a:cubicBezTo>
                  <a:cubicBezTo>
                    <a:pt x="86" y="302"/>
                    <a:pt x="85" y="302"/>
                    <a:pt x="84" y="302"/>
                  </a:cubicBezTo>
                  <a:cubicBezTo>
                    <a:pt x="83" y="302"/>
                    <a:pt x="83" y="302"/>
                    <a:pt x="83" y="302"/>
                  </a:cubicBezTo>
                  <a:cubicBezTo>
                    <a:pt x="82" y="303"/>
                    <a:pt x="82" y="305"/>
                    <a:pt x="82" y="307"/>
                  </a:cubicBezTo>
                  <a:cubicBezTo>
                    <a:pt x="81" y="309"/>
                    <a:pt x="78" y="312"/>
                    <a:pt x="75" y="313"/>
                  </a:cubicBezTo>
                  <a:cubicBezTo>
                    <a:pt x="74" y="314"/>
                    <a:pt x="72" y="314"/>
                    <a:pt x="71" y="314"/>
                  </a:cubicBezTo>
                  <a:cubicBezTo>
                    <a:pt x="69" y="314"/>
                    <a:pt x="67" y="314"/>
                    <a:pt x="66" y="313"/>
                  </a:cubicBezTo>
                  <a:cubicBezTo>
                    <a:pt x="63" y="310"/>
                    <a:pt x="64" y="306"/>
                    <a:pt x="64" y="303"/>
                  </a:cubicBezTo>
                  <a:cubicBezTo>
                    <a:pt x="64" y="303"/>
                    <a:pt x="64" y="303"/>
                    <a:pt x="64" y="302"/>
                  </a:cubicBezTo>
                  <a:cubicBezTo>
                    <a:pt x="64" y="302"/>
                    <a:pt x="64" y="301"/>
                    <a:pt x="64" y="300"/>
                  </a:cubicBezTo>
                  <a:cubicBezTo>
                    <a:pt x="64" y="300"/>
                    <a:pt x="63" y="299"/>
                    <a:pt x="63" y="299"/>
                  </a:cubicBezTo>
                  <a:cubicBezTo>
                    <a:pt x="62" y="297"/>
                    <a:pt x="62" y="296"/>
                    <a:pt x="62" y="295"/>
                  </a:cubicBezTo>
                  <a:cubicBezTo>
                    <a:pt x="62" y="295"/>
                    <a:pt x="62" y="295"/>
                    <a:pt x="62" y="295"/>
                  </a:cubicBezTo>
                  <a:cubicBezTo>
                    <a:pt x="62" y="295"/>
                    <a:pt x="62" y="295"/>
                    <a:pt x="62" y="295"/>
                  </a:cubicBezTo>
                  <a:cubicBezTo>
                    <a:pt x="61" y="295"/>
                    <a:pt x="60" y="296"/>
                    <a:pt x="59" y="296"/>
                  </a:cubicBezTo>
                  <a:cubicBezTo>
                    <a:pt x="59" y="296"/>
                    <a:pt x="59" y="296"/>
                    <a:pt x="59" y="296"/>
                  </a:cubicBezTo>
                  <a:cubicBezTo>
                    <a:pt x="59" y="296"/>
                    <a:pt x="55" y="296"/>
                    <a:pt x="52" y="293"/>
                  </a:cubicBezTo>
                  <a:cubicBezTo>
                    <a:pt x="52" y="294"/>
                    <a:pt x="52" y="295"/>
                    <a:pt x="51" y="296"/>
                  </a:cubicBezTo>
                  <a:cubicBezTo>
                    <a:pt x="50" y="297"/>
                    <a:pt x="49" y="297"/>
                    <a:pt x="48" y="298"/>
                  </a:cubicBezTo>
                  <a:cubicBezTo>
                    <a:pt x="48" y="299"/>
                    <a:pt x="48" y="299"/>
                    <a:pt x="48" y="300"/>
                  </a:cubicBezTo>
                  <a:cubicBezTo>
                    <a:pt x="48" y="302"/>
                    <a:pt x="47" y="306"/>
                    <a:pt x="46" y="308"/>
                  </a:cubicBezTo>
                  <a:cubicBezTo>
                    <a:pt x="46" y="309"/>
                    <a:pt x="45" y="309"/>
                    <a:pt x="45" y="310"/>
                  </a:cubicBezTo>
                  <a:cubicBezTo>
                    <a:pt x="45" y="310"/>
                    <a:pt x="45" y="311"/>
                    <a:pt x="44" y="311"/>
                  </a:cubicBezTo>
                  <a:cubicBezTo>
                    <a:pt x="44" y="312"/>
                    <a:pt x="44" y="313"/>
                    <a:pt x="44" y="314"/>
                  </a:cubicBezTo>
                  <a:cubicBezTo>
                    <a:pt x="44" y="314"/>
                    <a:pt x="44" y="314"/>
                    <a:pt x="45" y="315"/>
                  </a:cubicBezTo>
                  <a:cubicBezTo>
                    <a:pt x="45" y="316"/>
                    <a:pt x="46" y="318"/>
                    <a:pt x="46" y="321"/>
                  </a:cubicBezTo>
                  <a:cubicBezTo>
                    <a:pt x="46" y="323"/>
                    <a:pt x="44" y="325"/>
                    <a:pt x="42" y="328"/>
                  </a:cubicBezTo>
                  <a:cubicBezTo>
                    <a:pt x="42" y="328"/>
                    <a:pt x="42" y="328"/>
                    <a:pt x="42" y="328"/>
                  </a:cubicBezTo>
                  <a:cubicBezTo>
                    <a:pt x="41" y="329"/>
                    <a:pt x="40" y="330"/>
                    <a:pt x="39" y="330"/>
                  </a:cubicBezTo>
                  <a:cubicBezTo>
                    <a:pt x="39" y="331"/>
                    <a:pt x="39" y="331"/>
                    <a:pt x="38" y="331"/>
                  </a:cubicBezTo>
                  <a:cubicBezTo>
                    <a:pt x="39" y="331"/>
                    <a:pt x="39" y="332"/>
                    <a:pt x="40" y="332"/>
                  </a:cubicBezTo>
                  <a:cubicBezTo>
                    <a:pt x="41" y="334"/>
                    <a:pt x="43" y="336"/>
                    <a:pt x="44" y="337"/>
                  </a:cubicBezTo>
                  <a:cubicBezTo>
                    <a:pt x="45" y="340"/>
                    <a:pt x="46" y="344"/>
                    <a:pt x="46" y="345"/>
                  </a:cubicBezTo>
                  <a:cubicBezTo>
                    <a:pt x="46" y="347"/>
                    <a:pt x="46" y="348"/>
                    <a:pt x="46" y="349"/>
                  </a:cubicBezTo>
                  <a:cubicBezTo>
                    <a:pt x="46" y="349"/>
                    <a:pt x="46" y="350"/>
                    <a:pt x="46" y="350"/>
                  </a:cubicBezTo>
                  <a:cubicBezTo>
                    <a:pt x="46" y="350"/>
                    <a:pt x="46" y="350"/>
                    <a:pt x="46" y="350"/>
                  </a:cubicBezTo>
                  <a:cubicBezTo>
                    <a:pt x="47" y="351"/>
                    <a:pt x="49" y="352"/>
                    <a:pt x="49" y="354"/>
                  </a:cubicBezTo>
                  <a:cubicBezTo>
                    <a:pt x="50" y="358"/>
                    <a:pt x="49" y="363"/>
                    <a:pt x="48" y="366"/>
                  </a:cubicBezTo>
                  <a:cubicBezTo>
                    <a:pt x="46" y="368"/>
                    <a:pt x="43" y="370"/>
                    <a:pt x="42" y="370"/>
                  </a:cubicBezTo>
                  <a:cubicBezTo>
                    <a:pt x="41" y="370"/>
                    <a:pt x="41" y="370"/>
                    <a:pt x="40" y="370"/>
                  </a:cubicBezTo>
                  <a:cubicBezTo>
                    <a:pt x="39" y="370"/>
                    <a:pt x="37" y="370"/>
                    <a:pt x="36" y="370"/>
                  </a:cubicBezTo>
                  <a:cubicBezTo>
                    <a:pt x="36" y="370"/>
                    <a:pt x="35" y="369"/>
                    <a:pt x="35" y="369"/>
                  </a:cubicBezTo>
                  <a:cubicBezTo>
                    <a:pt x="35" y="370"/>
                    <a:pt x="34" y="370"/>
                    <a:pt x="34" y="370"/>
                  </a:cubicBezTo>
                  <a:cubicBezTo>
                    <a:pt x="34" y="370"/>
                    <a:pt x="34" y="371"/>
                    <a:pt x="34" y="372"/>
                  </a:cubicBezTo>
                  <a:cubicBezTo>
                    <a:pt x="34" y="373"/>
                    <a:pt x="34" y="374"/>
                    <a:pt x="35" y="374"/>
                  </a:cubicBezTo>
                  <a:cubicBezTo>
                    <a:pt x="35" y="376"/>
                    <a:pt x="36" y="377"/>
                    <a:pt x="36" y="379"/>
                  </a:cubicBezTo>
                  <a:cubicBezTo>
                    <a:pt x="37" y="381"/>
                    <a:pt x="36" y="385"/>
                    <a:pt x="36" y="386"/>
                  </a:cubicBezTo>
                  <a:cubicBezTo>
                    <a:pt x="36" y="390"/>
                    <a:pt x="35" y="393"/>
                    <a:pt x="34" y="395"/>
                  </a:cubicBezTo>
                  <a:cubicBezTo>
                    <a:pt x="33" y="397"/>
                    <a:pt x="30" y="400"/>
                    <a:pt x="28" y="401"/>
                  </a:cubicBezTo>
                  <a:cubicBezTo>
                    <a:pt x="26" y="401"/>
                    <a:pt x="25" y="402"/>
                    <a:pt x="23" y="402"/>
                  </a:cubicBezTo>
                  <a:cubicBezTo>
                    <a:pt x="23" y="402"/>
                    <a:pt x="21" y="402"/>
                    <a:pt x="21" y="402"/>
                  </a:cubicBezTo>
                  <a:cubicBezTo>
                    <a:pt x="21" y="402"/>
                    <a:pt x="20" y="403"/>
                    <a:pt x="19" y="404"/>
                  </a:cubicBezTo>
                  <a:cubicBezTo>
                    <a:pt x="17" y="405"/>
                    <a:pt x="15" y="405"/>
                    <a:pt x="13" y="405"/>
                  </a:cubicBezTo>
                  <a:cubicBezTo>
                    <a:pt x="13" y="405"/>
                    <a:pt x="13" y="405"/>
                    <a:pt x="12" y="405"/>
                  </a:cubicBezTo>
                  <a:cubicBezTo>
                    <a:pt x="12" y="406"/>
                    <a:pt x="11" y="406"/>
                    <a:pt x="10" y="407"/>
                  </a:cubicBezTo>
                  <a:cubicBezTo>
                    <a:pt x="9" y="408"/>
                    <a:pt x="8" y="408"/>
                    <a:pt x="7" y="409"/>
                  </a:cubicBezTo>
                  <a:cubicBezTo>
                    <a:pt x="7" y="409"/>
                    <a:pt x="7" y="409"/>
                    <a:pt x="7" y="409"/>
                  </a:cubicBezTo>
                  <a:cubicBezTo>
                    <a:pt x="5" y="410"/>
                    <a:pt x="3" y="411"/>
                    <a:pt x="1" y="412"/>
                  </a:cubicBezTo>
                  <a:cubicBezTo>
                    <a:pt x="1" y="412"/>
                    <a:pt x="0" y="412"/>
                    <a:pt x="0" y="412"/>
                  </a:cubicBezTo>
                  <a:cubicBezTo>
                    <a:pt x="1" y="412"/>
                    <a:pt x="1" y="413"/>
                    <a:pt x="1" y="413"/>
                  </a:cubicBezTo>
                  <a:cubicBezTo>
                    <a:pt x="1" y="414"/>
                    <a:pt x="1" y="414"/>
                    <a:pt x="2" y="414"/>
                  </a:cubicBezTo>
                  <a:cubicBezTo>
                    <a:pt x="2" y="415"/>
                    <a:pt x="3" y="415"/>
                    <a:pt x="4" y="416"/>
                  </a:cubicBezTo>
                  <a:cubicBezTo>
                    <a:pt x="6" y="419"/>
                    <a:pt x="8" y="423"/>
                    <a:pt x="8" y="425"/>
                  </a:cubicBezTo>
                  <a:cubicBezTo>
                    <a:pt x="9" y="427"/>
                    <a:pt x="9" y="430"/>
                    <a:pt x="9" y="433"/>
                  </a:cubicBezTo>
                  <a:cubicBezTo>
                    <a:pt x="8" y="435"/>
                    <a:pt x="7" y="436"/>
                    <a:pt x="6" y="437"/>
                  </a:cubicBezTo>
                  <a:cubicBezTo>
                    <a:pt x="6" y="437"/>
                    <a:pt x="5" y="438"/>
                    <a:pt x="5" y="438"/>
                  </a:cubicBezTo>
                  <a:cubicBezTo>
                    <a:pt x="5" y="438"/>
                    <a:pt x="5" y="438"/>
                    <a:pt x="5" y="439"/>
                  </a:cubicBezTo>
                  <a:cubicBezTo>
                    <a:pt x="5" y="439"/>
                    <a:pt x="5" y="439"/>
                    <a:pt x="5" y="439"/>
                  </a:cubicBezTo>
                  <a:cubicBezTo>
                    <a:pt x="6" y="441"/>
                    <a:pt x="6" y="442"/>
                    <a:pt x="6" y="444"/>
                  </a:cubicBezTo>
                  <a:cubicBezTo>
                    <a:pt x="6" y="447"/>
                    <a:pt x="4" y="450"/>
                    <a:pt x="4" y="450"/>
                  </a:cubicBezTo>
                  <a:cubicBezTo>
                    <a:pt x="4" y="451"/>
                    <a:pt x="3" y="451"/>
                    <a:pt x="3" y="452"/>
                  </a:cubicBezTo>
                  <a:cubicBezTo>
                    <a:pt x="3" y="452"/>
                    <a:pt x="3" y="452"/>
                    <a:pt x="4" y="452"/>
                  </a:cubicBezTo>
                  <a:cubicBezTo>
                    <a:pt x="4" y="452"/>
                    <a:pt x="4" y="452"/>
                    <a:pt x="4" y="452"/>
                  </a:cubicBezTo>
                  <a:cubicBezTo>
                    <a:pt x="6" y="453"/>
                    <a:pt x="7" y="453"/>
                    <a:pt x="8" y="454"/>
                  </a:cubicBezTo>
                  <a:cubicBezTo>
                    <a:pt x="9" y="455"/>
                    <a:pt x="10" y="456"/>
                    <a:pt x="11" y="457"/>
                  </a:cubicBezTo>
                  <a:cubicBezTo>
                    <a:pt x="11" y="457"/>
                    <a:pt x="11" y="457"/>
                    <a:pt x="11" y="457"/>
                  </a:cubicBezTo>
                  <a:cubicBezTo>
                    <a:pt x="12" y="457"/>
                    <a:pt x="14" y="458"/>
                    <a:pt x="15" y="459"/>
                  </a:cubicBezTo>
                  <a:cubicBezTo>
                    <a:pt x="17" y="460"/>
                    <a:pt x="18" y="463"/>
                    <a:pt x="20" y="466"/>
                  </a:cubicBezTo>
                  <a:cubicBezTo>
                    <a:pt x="20" y="466"/>
                    <a:pt x="20" y="466"/>
                    <a:pt x="20" y="467"/>
                  </a:cubicBezTo>
                  <a:cubicBezTo>
                    <a:pt x="21" y="467"/>
                    <a:pt x="21" y="468"/>
                    <a:pt x="22" y="469"/>
                  </a:cubicBezTo>
                  <a:cubicBezTo>
                    <a:pt x="22" y="469"/>
                    <a:pt x="22" y="469"/>
                    <a:pt x="22" y="470"/>
                  </a:cubicBezTo>
                  <a:cubicBezTo>
                    <a:pt x="22" y="470"/>
                    <a:pt x="22" y="470"/>
                    <a:pt x="22" y="470"/>
                  </a:cubicBezTo>
                  <a:cubicBezTo>
                    <a:pt x="24" y="470"/>
                    <a:pt x="27" y="471"/>
                    <a:pt x="29" y="473"/>
                  </a:cubicBezTo>
                  <a:cubicBezTo>
                    <a:pt x="32" y="476"/>
                    <a:pt x="31" y="482"/>
                    <a:pt x="31" y="484"/>
                  </a:cubicBezTo>
                  <a:cubicBezTo>
                    <a:pt x="31" y="484"/>
                    <a:pt x="31" y="484"/>
                    <a:pt x="31" y="484"/>
                  </a:cubicBezTo>
                  <a:cubicBezTo>
                    <a:pt x="34" y="485"/>
                    <a:pt x="37" y="486"/>
                    <a:pt x="39" y="488"/>
                  </a:cubicBezTo>
                  <a:cubicBezTo>
                    <a:pt x="41" y="490"/>
                    <a:pt x="42" y="493"/>
                    <a:pt x="42" y="495"/>
                  </a:cubicBezTo>
                  <a:cubicBezTo>
                    <a:pt x="43" y="496"/>
                    <a:pt x="43" y="496"/>
                    <a:pt x="43" y="497"/>
                  </a:cubicBezTo>
                  <a:cubicBezTo>
                    <a:pt x="44" y="499"/>
                    <a:pt x="44" y="500"/>
                    <a:pt x="44" y="501"/>
                  </a:cubicBezTo>
                  <a:cubicBezTo>
                    <a:pt x="45" y="501"/>
                    <a:pt x="46" y="502"/>
                    <a:pt x="47" y="502"/>
                  </a:cubicBezTo>
                  <a:cubicBezTo>
                    <a:pt x="47" y="502"/>
                    <a:pt x="48" y="502"/>
                    <a:pt x="48" y="502"/>
                  </a:cubicBezTo>
                  <a:cubicBezTo>
                    <a:pt x="50" y="503"/>
                    <a:pt x="52" y="504"/>
                    <a:pt x="54" y="505"/>
                  </a:cubicBezTo>
                  <a:cubicBezTo>
                    <a:pt x="55" y="506"/>
                    <a:pt x="57" y="508"/>
                    <a:pt x="57" y="510"/>
                  </a:cubicBezTo>
                  <a:cubicBezTo>
                    <a:pt x="58" y="512"/>
                    <a:pt x="58" y="513"/>
                    <a:pt x="58" y="515"/>
                  </a:cubicBezTo>
                  <a:cubicBezTo>
                    <a:pt x="58" y="515"/>
                    <a:pt x="58" y="515"/>
                    <a:pt x="58" y="515"/>
                  </a:cubicBezTo>
                  <a:cubicBezTo>
                    <a:pt x="59" y="516"/>
                    <a:pt x="60" y="516"/>
                    <a:pt x="61" y="518"/>
                  </a:cubicBezTo>
                  <a:cubicBezTo>
                    <a:pt x="62" y="519"/>
                    <a:pt x="63" y="520"/>
                    <a:pt x="63" y="522"/>
                  </a:cubicBezTo>
                  <a:cubicBezTo>
                    <a:pt x="63" y="522"/>
                    <a:pt x="63" y="523"/>
                    <a:pt x="63" y="523"/>
                  </a:cubicBezTo>
                  <a:cubicBezTo>
                    <a:pt x="63" y="523"/>
                    <a:pt x="63" y="523"/>
                    <a:pt x="64" y="523"/>
                  </a:cubicBezTo>
                  <a:cubicBezTo>
                    <a:pt x="64" y="523"/>
                    <a:pt x="64" y="523"/>
                    <a:pt x="64" y="523"/>
                  </a:cubicBezTo>
                  <a:cubicBezTo>
                    <a:pt x="66" y="523"/>
                    <a:pt x="67" y="523"/>
                    <a:pt x="68" y="523"/>
                  </a:cubicBezTo>
                  <a:cubicBezTo>
                    <a:pt x="69" y="523"/>
                    <a:pt x="70" y="523"/>
                    <a:pt x="71" y="523"/>
                  </a:cubicBezTo>
                  <a:cubicBezTo>
                    <a:pt x="72" y="523"/>
                    <a:pt x="72" y="523"/>
                    <a:pt x="72" y="524"/>
                  </a:cubicBezTo>
                  <a:cubicBezTo>
                    <a:pt x="73" y="523"/>
                    <a:pt x="74" y="522"/>
                    <a:pt x="76" y="522"/>
                  </a:cubicBezTo>
                  <a:cubicBezTo>
                    <a:pt x="77" y="522"/>
                    <a:pt x="77" y="522"/>
                    <a:pt x="77" y="522"/>
                  </a:cubicBezTo>
                  <a:cubicBezTo>
                    <a:pt x="77" y="522"/>
                    <a:pt x="77" y="522"/>
                    <a:pt x="77" y="522"/>
                  </a:cubicBezTo>
                  <a:cubicBezTo>
                    <a:pt x="81" y="523"/>
                    <a:pt x="83" y="527"/>
                    <a:pt x="84" y="529"/>
                  </a:cubicBezTo>
                  <a:cubicBezTo>
                    <a:pt x="84" y="530"/>
                    <a:pt x="84" y="530"/>
                    <a:pt x="84" y="530"/>
                  </a:cubicBezTo>
                  <a:cubicBezTo>
                    <a:pt x="84" y="530"/>
                    <a:pt x="84" y="530"/>
                    <a:pt x="84" y="530"/>
                  </a:cubicBezTo>
                  <a:cubicBezTo>
                    <a:pt x="86" y="531"/>
                    <a:pt x="88" y="532"/>
                    <a:pt x="89" y="534"/>
                  </a:cubicBezTo>
                  <a:cubicBezTo>
                    <a:pt x="89" y="535"/>
                    <a:pt x="90" y="535"/>
                    <a:pt x="90" y="536"/>
                  </a:cubicBezTo>
                  <a:cubicBezTo>
                    <a:pt x="90" y="536"/>
                    <a:pt x="91" y="536"/>
                    <a:pt x="92" y="536"/>
                  </a:cubicBezTo>
                  <a:cubicBezTo>
                    <a:pt x="92" y="536"/>
                    <a:pt x="93" y="536"/>
                    <a:pt x="93" y="536"/>
                  </a:cubicBezTo>
                  <a:cubicBezTo>
                    <a:pt x="95" y="536"/>
                    <a:pt x="97" y="538"/>
                    <a:pt x="98" y="539"/>
                  </a:cubicBezTo>
                  <a:cubicBezTo>
                    <a:pt x="98" y="539"/>
                    <a:pt x="98" y="539"/>
                    <a:pt x="98" y="539"/>
                  </a:cubicBezTo>
                  <a:cubicBezTo>
                    <a:pt x="99" y="539"/>
                    <a:pt x="100" y="538"/>
                    <a:pt x="101" y="538"/>
                  </a:cubicBezTo>
                  <a:cubicBezTo>
                    <a:pt x="102" y="538"/>
                    <a:pt x="102" y="538"/>
                    <a:pt x="102" y="538"/>
                  </a:cubicBezTo>
                  <a:cubicBezTo>
                    <a:pt x="102" y="538"/>
                    <a:pt x="102" y="538"/>
                    <a:pt x="102" y="538"/>
                  </a:cubicBezTo>
                  <a:cubicBezTo>
                    <a:pt x="104" y="536"/>
                    <a:pt x="104" y="536"/>
                    <a:pt x="104" y="536"/>
                  </a:cubicBezTo>
                  <a:cubicBezTo>
                    <a:pt x="104" y="531"/>
                    <a:pt x="104" y="531"/>
                    <a:pt x="104" y="531"/>
                  </a:cubicBezTo>
                  <a:cubicBezTo>
                    <a:pt x="109" y="534"/>
                    <a:pt x="109" y="534"/>
                    <a:pt x="109" y="534"/>
                  </a:cubicBezTo>
                  <a:cubicBezTo>
                    <a:pt x="110" y="533"/>
                    <a:pt x="110" y="533"/>
                    <a:pt x="110" y="533"/>
                  </a:cubicBezTo>
                  <a:cubicBezTo>
                    <a:pt x="110" y="534"/>
                    <a:pt x="110" y="534"/>
                    <a:pt x="110" y="534"/>
                  </a:cubicBezTo>
                  <a:cubicBezTo>
                    <a:pt x="113" y="536"/>
                    <a:pt x="113" y="536"/>
                    <a:pt x="113" y="536"/>
                  </a:cubicBezTo>
                  <a:cubicBezTo>
                    <a:pt x="114" y="537"/>
                    <a:pt x="115" y="539"/>
                    <a:pt x="116" y="540"/>
                  </a:cubicBezTo>
                  <a:cubicBezTo>
                    <a:pt x="117" y="542"/>
                    <a:pt x="118" y="545"/>
                    <a:pt x="118" y="546"/>
                  </a:cubicBezTo>
                  <a:cubicBezTo>
                    <a:pt x="118" y="548"/>
                    <a:pt x="118" y="550"/>
                    <a:pt x="117" y="553"/>
                  </a:cubicBezTo>
                  <a:cubicBezTo>
                    <a:pt x="118" y="553"/>
                    <a:pt x="119" y="553"/>
                    <a:pt x="120" y="554"/>
                  </a:cubicBezTo>
                  <a:cubicBezTo>
                    <a:pt x="122" y="556"/>
                    <a:pt x="123" y="560"/>
                    <a:pt x="123" y="562"/>
                  </a:cubicBezTo>
                  <a:cubicBezTo>
                    <a:pt x="124" y="563"/>
                    <a:pt x="123" y="565"/>
                    <a:pt x="123" y="566"/>
                  </a:cubicBezTo>
                  <a:cubicBezTo>
                    <a:pt x="123" y="566"/>
                    <a:pt x="123" y="566"/>
                    <a:pt x="123" y="566"/>
                  </a:cubicBezTo>
                  <a:cubicBezTo>
                    <a:pt x="123" y="567"/>
                    <a:pt x="124" y="567"/>
                    <a:pt x="124" y="567"/>
                  </a:cubicBezTo>
                  <a:cubicBezTo>
                    <a:pt x="124" y="567"/>
                    <a:pt x="124" y="567"/>
                    <a:pt x="124" y="567"/>
                  </a:cubicBezTo>
                  <a:cubicBezTo>
                    <a:pt x="125" y="568"/>
                    <a:pt x="126" y="568"/>
                    <a:pt x="126" y="568"/>
                  </a:cubicBezTo>
                  <a:cubicBezTo>
                    <a:pt x="128" y="569"/>
                    <a:pt x="129" y="570"/>
                    <a:pt x="130" y="570"/>
                  </a:cubicBezTo>
                  <a:cubicBezTo>
                    <a:pt x="131" y="571"/>
                    <a:pt x="132" y="573"/>
                    <a:pt x="134" y="574"/>
                  </a:cubicBezTo>
                  <a:cubicBezTo>
                    <a:pt x="134" y="574"/>
                    <a:pt x="134" y="575"/>
                    <a:pt x="135" y="575"/>
                  </a:cubicBezTo>
                  <a:cubicBezTo>
                    <a:pt x="135" y="575"/>
                    <a:pt x="135" y="576"/>
                    <a:pt x="136" y="576"/>
                  </a:cubicBezTo>
                  <a:cubicBezTo>
                    <a:pt x="136" y="576"/>
                    <a:pt x="136" y="576"/>
                    <a:pt x="136" y="576"/>
                  </a:cubicBezTo>
                  <a:cubicBezTo>
                    <a:pt x="138" y="575"/>
                    <a:pt x="139" y="574"/>
                    <a:pt x="141" y="574"/>
                  </a:cubicBezTo>
                  <a:cubicBezTo>
                    <a:pt x="144" y="574"/>
                    <a:pt x="148" y="576"/>
                    <a:pt x="150" y="577"/>
                  </a:cubicBezTo>
                  <a:cubicBezTo>
                    <a:pt x="152" y="578"/>
                    <a:pt x="154" y="580"/>
                    <a:pt x="156" y="582"/>
                  </a:cubicBezTo>
                  <a:cubicBezTo>
                    <a:pt x="156" y="582"/>
                    <a:pt x="156" y="583"/>
                    <a:pt x="157" y="583"/>
                  </a:cubicBezTo>
                  <a:cubicBezTo>
                    <a:pt x="157" y="584"/>
                    <a:pt x="158" y="584"/>
                    <a:pt x="158" y="585"/>
                  </a:cubicBezTo>
                  <a:cubicBezTo>
                    <a:pt x="159" y="585"/>
                    <a:pt x="159" y="586"/>
                    <a:pt x="159" y="586"/>
                  </a:cubicBezTo>
                  <a:cubicBezTo>
                    <a:pt x="159" y="586"/>
                    <a:pt x="160" y="586"/>
                    <a:pt x="160" y="586"/>
                  </a:cubicBezTo>
                  <a:cubicBezTo>
                    <a:pt x="160" y="586"/>
                    <a:pt x="161" y="586"/>
                    <a:pt x="161" y="586"/>
                  </a:cubicBezTo>
                  <a:cubicBezTo>
                    <a:pt x="161" y="586"/>
                    <a:pt x="162" y="586"/>
                    <a:pt x="162" y="586"/>
                  </a:cubicBezTo>
                  <a:cubicBezTo>
                    <a:pt x="163" y="585"/>
                    <a:pt x="165" y="584"/>
                    <a:pt x="166" y="584"/>
                  </a:cubicBezTo>
                  <a:cubicBezTo>
                    <a:pt x="167" y="583"/>
                    <a:pt x="168" y="583"/>
                    <a:pt x="169" y="583"/>
                  </a:cubicBezTo>
                  <a:cubicBezTo>
                    <a:pt x="169" y="583"/>
                    <a:pt x="170" y="583"/>
                    <a:pt x="170" y="583"/>
                  </a:cubicBezTo>
                  <a:cubicBezTo>
                    <a:pt x="170" y="583"/>
                    <a:pt x="171" y="583"/>
                    <a:pt x="171" y="583"/>
                  </a:cubicBezTo>
                  <a:cubicBezTo>
                    <a:pt x="171" y="583"/>
                    <a:pt x="171" y="583"/>
                    <a:pt x="171" y="583"/>
                  </a:cubicBezTo>
                  <a:cubicBezTo>
                    <a:pt x="171" y="583"/>
                    <a:pt x="172" y="582"/>
                    <a:pt x="172" y="581"/>
                  </a:cubicBezTo>
                  <a:cubicBezTo>
                    <a:pt x="173" y="581"/>
                    <a:pt x="173" y="580"/>
                    <a:pt x="174" y="580"/>
                  </a:cubicBezTo>
                  <a:cubicBezTo>
                    <a:pt x="174" y="580"/>
                    <a:pt x="175" y="579"/>
                    <a:pt x="175" y="579"/>
                  </a:cubicBezTo>
                  <a:cubicBezTo>
                    <a:pt x="175" y="579"/>
                    <a:pt x="175" y="578"/>
                    <a:pt x="175" y="578"/>
                  </a:cubicBezTo>
                  <a:cubicBezTo>
                    <a:pt x="176" y="577"/>
                    <a:pt x="177" y="575"/>
                    <a:pt x="178" y="574"/>
                  </a:cubicBezTo>
                  <a:cubicBezTo>
                    <a:pt x="179" y="573"/>
                    <a:pt x="180" y="573"/>
                    <a:pt x="181" y="573"/>
                  </a:cubicBezTo>
                  <a:cubicBezTo>
                    <a:pt x="181" y="572"/>
                    <a:pt x="182" y="571"/>
                    <a:pt x="182" y="571"/>
                  </a:cubicBezTo>
                  <a:cubicBezTo>
                    <a:pt x="183" y="570"/>
                    <a:pt x="184" y="570"/>
                    <a:pt x="184" y="570"/>
                  </a:cubicBezTo>
                  <a:cubicBezTo>
                    <a:pt x="184" y="570"/>
                    <a:pt x="185" y="570"/>
                    <a:pt x="185" y="569"/>
                  </a:cubicBezTo>
                  <a:cubicBezTo>
                    <a:pt x="185" y="569"/>
                    <a:pt x="185" y="569"/>
                    <a:pt x="185" y="569"/>
                  </a:cubicBezTo>
                  <a:cubicBezTo>
                    <a:pt x="185" y="568"/>
                    <a:pt x="186" y="567"/>
                    <a:pt x="186" y="566"/>
                  </a:cubicBezTo>
                  <a:cubicBezTo>
                    <a:pt x="187" y="565"/>
                    <a:pt x="187" y="563"/>
                    <a:pt x="188" y="562"/>
                  </a:cubicBezTo>
                  <a:cubicBezTo>
                    <a:pt x="189" y="560"/>
                    <a:pt x="191" y="558"/>
                    <a:pt x="192" y="557"/>
                  </a:cubicBezTo>
                  <a:cubicBezTo>
                    <a:pt x="195" y="554"/>
                    <a:pt x="195" y="554"/>
                    <a:pt x="195" y="554"/>
                  </a:cubicBezTo>
                  <a:cubicBezTo>
                    <a:pt x="218" y="568"/>
                    <a:pt x="218" y="568"/>
                    <a:pt x="218" y="568"/>
                  </a:cubicBezTo>
                  <a:cubicBezTo>
                    <a:pt x="242" y="551"/>
                    <a:pt x="242" y="551"/>
                    <a:pt x="242" y="551"/>
                  </a:cubicBezTo>
                  <a:cubicBezTo>
                    <a:pt x="251" y="551"/>
                    <a:pt x="251" y="551"/>
                    <a:pt x="251" y="551"/>
                  </a:cubicBezTo>
                  <a:cubicBezTo>
                    <a:pt x="257" y="544"/>
                    <a:pt x="257" y="544"/>
                    <a:pt x="257" y="544"/>
                  </a:cubicBezTo>
                  <a:cubicBezTo>
                    <a:pt x="255" y="543"/>
                    <a:pt x="255" y="543"/>
                    <a:pt x="255" y="543"/>
                  </a:cubicBezTo>
                  <a:cubicBezTo>
                    <a:pt x="255" y="525"/>
                    <a:pt x="255" y="525"/>
                    <a:pt x="255" y="525"/>
                  </a:cubicBezTo>
                  <a:cubicBezTo>
                    <a:pt x="266" y="525"/>
                    <a:pt x="266" y="525"/>
                    <a:pt x="266" y="525"/>
                  </a:cubicBezTo>
                  <a:cubicBezTo>
                    <a:pt x="275" y="531"/>
                    <a:pt x="275" y="531"/>
                    <a:pt x="275" y="531"/>
                  </a:cubicBezTo>
                  <a:cubicBezTo>
                    <a:pt x="299" y="509"/>
                    <a:pt x="299" y="509"/>
                    <a:pt x="299" y="509"/>
                  </a:cubicBezTo>
                  <a:cubicBezTo>
                    <a:pt x="300" y="508"/>
                    <a:pt x="300" y="508"/>
                    <a:pt x="300" y="508"/>
                  </a:cubicBezTo>
                  <a:cubicBezTo>
                    <a:pt x="300" y="508"/>
                    <a:pt x="304" y="508"/>
                    <a:pt x="306" y="508"/>
                  </a:cubicBezTo>
                  <a:cubicBezTo>
                    <a:pt x="308" y="508"/>
                    <a:pt x="311" y="508"/>
                    <a:pt x="313" y="510"/>
                  </a:cubicBezTo>
                  <a:cubicBezTo>
                    <a:pt x="314" y="511"/>
                    <a:pt x="314" y="512"/>
                    <a:pt x="314" y="513"/>
                  </a:cubicBezTo>
                  <a:cubicBezTo>
                    <a:pt x="326" y="501"/>
                    <a:pt x="326" y="501"/>
                    <a:pt x="326" y="501"/>
                  </a:cubicBezTo>
                  <a:cubicBezTo>
                    <a:pt x="326" y="501"/>
                    <a:pt x="325" y="500"/>
                    <a:pt x="325" y="500"/>
                  </a:cubicBezTo>
                  <a:cubicBezTo>
                    <a:pt x="321" y="497"/>
                    <a:pt x="322" y="492"/>
                    <a:pt x="323" y="490"/>
                  </a:cubicBezTo>
                  <a:cubicBezTo>
                    <a:pt x="323" y="488"/>
                    <a:pt x="326" y="485"/>
                    <a:pt x="328" y="484"/>
                  </a:cubicBezTo>
                  <a:cubicBezTo>
                    <a:pt x="328" y="483"/>
                    <a:pt x="329" y="483"/>
                    <a:pt x="330" y="482"/>
                  </a:cubicBezTo>
                  <a:cubicBezTo>
                    <a:pt x="331" y="482"/>
                    <a:pt x="331" y="482"/>
                    <a:pt x="331" y="482"/>
                  </a:cubicBezTo>
                  <a:cubicBezTo>
                    <a:pt x="332" y="481"/>
                    <a:pt x="332" y="481"/>
                    <a:pt x="332" y="481"/>
                  </a:cubicBezTo>
                  <a:cubicBezTo>
                    <a:pt x="331" y="481"/>
                    <a:pt x="330" y="481"/>
                    <a:pt x="329" y="480"/>
                  </a:cubicBezTo>
                  <a:cubicBezTo>
                    <a:pt x="327" y="479"/>
                    <a:pt x="325" y="476"/>
                    <a:pt x="324" y="475"/>
                  </a:cubicBezTo>
                  <a:cubicBezTo>
                    <a:pt x="324" y="474"/>
                    <a:pt x="322" y="471"/>
                    <a:pt x="322" y="468"/>
                  </a:cubicBezTo>
                  <a:cubicBezTo>
                    <a:pt x="322" y="466"/>
                    <a:pt x="323" y="464"/>
                    <a:pt x="324" y="463"/>
                  </a:cubicBezTo>
                  <a:cubicBezTo>
                    <a:pt x="324" y="463"/>
                    <a:pt x="324" y="462"/>
                    <a:pt x="324" y="462"/>
                  </a:cubicBezTo>
                  <a:cubicBezTo>
                    <a:pt x="325" y="462"/>
                    <a:pt x="325" y="461"/>
                    <a:pt x="325" y="461"/>
                  </a:cubicBezTo>
                  <a:cubicBezTo>
                    <a:pt x="325" y="461"/>
                    <a:pt x="325" y="461"/>
                    <a:pt x="325" y="461"/>
                  </a:cubicBezTo>
                  <a:cubicBezTo>
                    <a:pt x="325" y="460"/>
                    <a:pt x="325" y="460"/>
                    <a:pt x="325" y="459"/>
                  </a:cubicBezTo>
                  <a:cubicBezTo>
                    <a:pt x="325" y="459"/>
                    <a:pt x="325" y="459"/>
                    <a:pt x="325" y="458"/>
                  </a:cubicBezTo>
                  <a:cubicBezTo>
                    <a:pt x="325" y="458"/>
                    <a:pt x="325" y="458"/>
                    <a:pt x="325" y="458"/>
                  </a:cubicBezTo>
                  <a:cubicBezTo>
                    <a:pt x="325" y="457"/>
                    <a:pt x="325" y="454"/>
                    <a:pt x="326" y="452"/>
                  </a:cubicBezTo>
                  <a:cubicBezTo>
                    <a:pt x="326" y="451"/>
                    <a:pt x="327" y="451"/>
                    <a:pt x="328" y="450"/>
                  </a:cubicBezTo>
                  <a:cubicBezTo>
                    <a:pt x="328" y="450"/>
                    <a:pt x="328" y="450"/>
                    <a:pt x="328" y="450"/>
                  </a:cubicBezTo>
                  <a:cubicBezTo>
                    <a:pt x="328" y="450"/>
                    <a:pt x="328" y="449"/>
                    <a:pt x="328" y="449"/>
                  </a:cubicBezTo>
                  <a:cubicBezTo>
                    <a:pt x="328" y="448"/>
                    <a:pt x="328" y="446"/>
                    <a:pt x="328" y="444"/>
                  </a:cubicBezTo>
                  <a:cubicBezTo>
                    <a:pt x="329" y="443"/>
                    <a:pt x="329" y="443"/>
                    <a:pt x="330" y="442"/>
                  </a:cubicBezTo>
                  <a:cubicBezTo>
                    <a:pt x="330" y="441"/>
                    <a:pt x="330" y="440"/>
                    <a:pt x="331" y="439"/>
                  </a:cubicBezTo>
                  <a:cubicBezTo>
                    <a:pt x="331" y="438"/>
                    <a:pt x="332" y="437"/>
                    <a:pt x="332" y="437"/>
                  </a:cubicBezTo>
                  <a:cubicBezTo>
                    <a:pt x="332" y="436"/>
                    <a:pt x="332" y="435"/>
                    <a:pt x="332" y="434"/>
                  </a:cubicBezTo>
                  <a:cubicBezTo>
                    <a:pt x="333" y="433"/>
                    <a:pt x="334" y="430"/>
                    <a:pt x="335" y="429"/>
                  </a:cubicBezTo>
                  <a:cubicBezTo>
                    <a:pt x="336" y="428"/>
                    <a:pt x="337" y="427"/>
                    <a:pt x="338" y="427"/>
                  </a:cubicBezTo>
                  <a:cubicBezTo>
                    <a:pt x="338" y="427"/>
                    <a:pt x="338" y="426"/>
                    <a:pt x="339" y="426"/>
                  </a:cubicBezTo>
                  <a:cubicBezTo>
                    <a:pt x="339" y="426"/>
                    <a:pt x="340" y="424"/>
                    <a:pt x="341" y="423"/>
                  </a:cubicBezTo>
                  <a:cubicBezTo>
                    <a:pt x="341" y="422"/>
                    <a:pt x="342" y="421"/>
                    <a:pt x="342" y="421"/>
                  </a:cubicBezTo>
                  <a:cubicBezTo>
                    <a:pt x="342" y="420"/>
                    <a:pt x="343" y="419"/>
                    <a:pt x="343" y="419"/>
                  </a:cubicBezTo>
                  <a:cubicBezTo>
                    <a:pt x="344" y="417"/>
                    <a:pt x="346" y="414"/>
                    <a:pt x="347" y="413"/>
                  </a:cubicBezTo>
                  <a:cubicBezTo>
                    <a:pt x="347" y="412"/>
                    <a:pt x="349" y="409"/>
                    <a:pt x="349" y="407"/>
                  </a:cubicBezTo>
                  <a:cubicBezTo>
                    <a:pt x="350" y="406"/>
                    <a:pt x="351" y="403"/>
                    <a:pt x="352" y="401"/>
                  </a:cubicBezTo>
                  <a:cubicBezTo>
                    <a:pt x="352" y="401"/>
                    <a:pt x="352" y="399"/>
                    <a:pt x="352" y="398"/>
                  </a:cubicBezTo>
                  <a:cubicBezTo>
                    <a:pt x="353" y="397"/>
                    <a:pt x="353" y="396"/>
                    <a:pt x="353" y="396"/>
                  </a:cubicBezTo>
                  <a:cubicBezTo>
                    <a:pt x="353" y="395"/>
                    <a:pt x="354" y="394"/>
                    <a:pt x="354" y="393"/>
                  </a:cubicBezTo>
                  <a:cubicBezTo>
                    <a:pt x="354" y="392"/>
                    <a:pt x="355" y="390"/>
                    <a:pt x="355" y="390"/>
                  </a:cubicBezTo>
                  <a:cubicBezTo>
                    <a:pt x="355" y="389"/>
                    <a:pt x="355" y="389"/>
                    <a:pt x="355" y="389"/>
                  </a:cubicBezTo>
                  <a:cubicBezTo>
                    <a:pt x="354" y="388"/>
                    <a:pt x="353" y="386"/>
                    <a:pt x="353" y="384"/>
                  </a:cubicBezTo>
                  <a:cubicBezTo>
                    <a:pt x="353" y="381"/>
                    <a:pt x="354" y="379"/>
                    <a:pt x="355" y="378"/>
                  </a:cubicBezTo>
                  <a:cubicBezTo>
                    <a:pt x="355" y="378"/>
                    <a:pt x="355" y="377"/>
                    <a:pt x="355" y="377"/>
                  </a:cubicBezTo>
                  <a:cubicBezTo>
                    <a:pt x="355" y="376"/>
                    <a:pt x="355" y="375"/>
                    <a:pt x="355" y="374"/>
                  </a:cubicBezTo>
                  <a:cubicBezTo>
                    <a:pt x="355" y="373"/>
                    <a:pt x="355" y="371"/>
                    <a:pt x="355" y="369"/>
                  </a:cubicBezTo>
                  <a:cubicBezTo>
                    <a:pt x="356" y="367"/>
                    <a:pt x="358" y="365"/>
                    <a:pt x="360" y="362"/>
                  </a:cubicBezTo>
                  <a:cubicBezTo>
                    <a:pt x="361" y="362"/>
                    <a:pt x="361" y="362"/>
                    <a:pt x="361" y="362"/>
                  </a:cubicBezTo>
                  <a:cubicBezTo>
                    <a:pt x="362" y="361"/>
                    <a:pt x="363" y="360"/>
                    <a:pt x="364" y="359"/>
                  </a:cubicBezTo>
                  <a:cubicBezTo>
                    <a:pt x="365" y="358"/>
                    <a:pt x="366" y="357"/>
                    <a:pt x="366" y="357"/>
                  </a:cubicBezTo>
                  <a:cubicBezTo>
                    <a:pt x="367" y="357"/>
                    <a:pt x="367" y="356"/>
                    <a:pt x="367" y="356"/>
                  </a:cubicBezTo>
                  <a:cubicBezTo>
                    <a:pt x="367" y="356"/>
                    <a:pt x="367" y="356"/>
                    <a:pt x="367" y="356"/>
                  </a:cubicBezTo>
                  <a:cubicBezTo>
                    <a:pt x="366" y="355"/>
                    <a:pt x="365" y="355"/>
                    <a:pt x="364" y="353"/>
                  </a:cubicBezTo>
                  <a:cubicBezTo>
                    <a:pt x="362" y="350"/>
                    <a:pt x="364" y="346"/>
                    <a:pt x="365" y="344"/>
                  </a:cubicBezTo>
                  <a:cubicBezTo>
                    <a:pt x="366" y="343"/>
                    <a:pt x="367" y="342"/>
                    <a:pt x="368" y="341"/>
                  </a:cubicBezTo>
                  <a:cubicBezTo>
                    <a:pt x="368" y="341"/>
                    <a:pt x="368" y="340"/>
                    <a:pt x="369" y="340"/>
                  </a:cubicBezTo>
                  <a:cubicBezTo>
                    <a:pt x="369" y="340"/>
                    <a:pt x="369" y="336"/>
                    <a:pt x="372" y="335"/>
                  </a:cubicBezTo>
                  <a:cubicBezTo>
                    <a:pt x="372" y="334"/>
                    <a:pt x="373" y="334"/>
                    <a:pt x="373" y="334"/>
                  </a:cubicBezTo>
                  <a:cubicBezTo>
                    <a:pt x="373" y="334"/>
                    <a:pt x="373" y="334"/>
                    <a:pt x="373" y="333"/>
                  </a:cubicBezTo>
                  <a:cubicBezTo>
                    <a:pt x="373" y="333"/>
                    <a:pt x="373" y="332"/>
                    <a:pt x="373" y="332"/>
                  </a:cubicBezTo>
                  <a:cubicBezTo>
                    <a:pt x="373" y="331"/>
                    <a:pt x="373" y="331"/>
                    <a:pt x="373" y="331"/>
                  </a:cubicBezTo>
                  <a:cubicBezTo>
                    <a:pt x="373" y="330"/>
                    <a:pt x="373" y="328"/>
                    <a:pt x="373" y="326"/>
                  </a:cubicBezTo>
                  <a:cubicBezTo>
                    <a:pt x="374" y="325"/>
                    <a:pt x="375" y="324"/>
                    <a:pt x="376" y="323"/>
                  </a:cubicBezTo>
                  <a:cubicBezTo>
                    <a:pt x="376" y="323"/>
                    <a:pt x="376" y="323"/>
                    <a:pt x="376" y="323"/>
                  </a:cubicBezTo>
                  <a:cubicBezTo>
                    <a:pt x="375" y="323"/>
                    <a:pt x="375" y="323"/>
                    <a:pt x="375" y="322"/>
                  </a:cubicBezTo>
                  <a:cubicBezTo>
                    <a:pt x="375" y="322"/>
                    <a:pt x="375" y="322"/>
                    <a:pt x="375" y="321"/>
                  </a:cubicBezTo>
                  <a:cubicBezTo>
                    <a:pt x="374" y="320"/>
                    <a:pt x="373" y="318"/>
                    <a:pt x="372" y="316"/>
                  </a:cubicBezTo>
                  <a:cubicBezTo>
                    <a:pt x="372" y="314"/>
                    <a:pt x="373" y="311"/>
                    <a:pt x="374" y="309"/>
                  </a:cubicBezTo>
                  <a:cubicBezTo>
                    <a:pt x="375" y="309"/>
                    <a:pt x="375" y="308"/>
                    <a:pt x="376" y="308"/>
                  </a:cubicBezTo>
                  <a:cubicBezTo>
                    <a:pt x="375" y="307"/>
                    <a:pt x="374" y="305"/>
                    <a:pt x="374" y="303"/>
                  </a:cubicBezTo>
                  <a:cubicBezTo>
                    <a:pt x="374" y="301"/>
                    <a:pt x="375" y="300"/>
                    <a:pt x="375" y="299"/>
                  </a:cubicBezTo>
                  <a:cubicBezTo>
                    <a:pt x="375" y="298"/>
                    <a:pt x="375" y="298"/>
                    <a:pt x="375" y="297"/>
                  </a:cubicBezTo>
                  <a:cubicBezTo>
                    <a:pt x="374" y="289"/>
                    <a:pt x="374" y="289"/>
                    <a:pt x="374" y="289"/>
                  </a:cubicBezTo>
                  <a:cubicBezTo>
                    <a:pt x="399" y="295"/>
                    <a:pt x="399" y="295"/>
                    <a:pt x="399" y="295"/>
                  </a:cubicBezTo>
                  <a:cubicBezTo>
                    <a:pt x="411" y="310"/>
                    <a:pt x="411" y="310"/>
                    <a:pt x="411" y="310"/>
                  </a:cubicBezTo>
                  <a:cubicBezTo>
                    <a:pt x="430" y="312"/>
                    <a:pt x="430" y="312"/>
                    <a:pt x="430" y="312"/>
                  </a:cubicBezTo>
                  <a:cubicBezTo>
                    <a:pt x="430" y="311"/>
                    <a:pt x="430" y="311"/>
                    <a:pt x="430" y="311"/>
                  </a:cubicBezTo>
                  <a:cubicBezTo>
                    <a:pt x="431" y="310"/>
                    <a:pt x="431" y="309"/>
                    <a:pt x="432" y="308"/>
                  </a:cubicBezTo>
                  <a:cubicBezTo>
                    <a:pt x="432" y="307"/>
                    <a:pt x="433" y="306"/>
                    <a:pt x="433" y="306"/>
                  </a:cubicBezTo>
                  <a:cubicBezTo>
                    <a:pt x="433" y="306"/>
                    <a:pt x="433" y="305"/>
                    <a:pt x="433" y="305"/>
                  </a:cubicBezTo>
                  <a:cubicBezTo>
                    <a:pt x="434" y="304"/>
                    <a:pt x="434" y="303"/>
                    <a:pt x="435" y="302"/>
                  </a:cubicBezTo>
                  <a:cubicBezTo>
                    <a:pt x="435" y="301"/>
                    <a:pt x="436" y="300"/>
                    <a:pt x="437" y="300"/>
                  </a:cubicBezTo>
                  <a:cubicBezTo>
                    <a:pt x="437" y="299"/>
                    <a:pt x="437" y="298"/>
                    <a:pt x="437" y="298"/>
                  </a:cubicBezTo>
                  <a:cubicBezTo>
                    <a:pt x="437" y="297"/>
                    <a:pt x="436" y="296"/>
                    <a:pt x="436" y="295"/>
                  </a:cubicBezTo>
                  <a:cubicBezTo>
                    <a:pt x="436" y="295"/>
                    <a:pt x="436" y="295"/>
                    <a:pt x="436" y="295"/>
                  </a:cubicBezTo>
                  <a:cubicBezTo>
                    <a:pt x="436" y="293"/>
                    <a:pt x="436" y="292"/>
                    <a:pt x="437" y="290"/>
                  </a:cubicBezTo>
                  <a:cubicBezTo>
                    <a:pt x="437" y="289"/>
                    <a:pt x="438" y="288"/>
                    <a:pt x="439" y="287"/>
                  </a:cubicBezTo>
                  <a:cubicBezTo>
                    <a:pt x="439" y="287"/>
                    <a:pt x="439" y="287"/>
                    <a:pt x="439" y="287"/>
                  </a:cubicBezTo>
                  <a:cubicBezTo>
                    <a:pt x="439" y="286"/>
                    <a:pt x="439" y="285"/>
                    <a:pt x="439" y="284"/>
                  </a:cubicBezTo>
                  <a:cubicBezTo>
                    <a:pt x="439" y="283"/>
                    <a:pt x="439" y="283"/>
                    <a:pt x="439" y="283"/>
                  </a:cubicBezTo>
                  <a:cubicBezTo>
                    <a:pt x="439" y="283"/>
                    <a:pt x="439" y="282"/>
                    <a:pt x="439" y="282"/>
                  </a:cubicBezTo>
                  <a:cubicBezTo>
                    <a:pt x="439" y="280"/>
                    <a:pt x="439" y="279"/>
                    <a:pt x="439" y="277"/>
                  </a:cubicBezTo>
                  <a:cubicBezTo>
                    <a:pt x="439" y="275"/>
                    <a:pt x="441" y="271"/>
                    <a:pt x="441" y="270"/>
                  </a:cubicBezTo>
                  <a:cubicBezTo>
                    <a:pt x="441" y="269"/>
                    <a:pt x="441" y="269"/>
                    <a:pt x="441" y="269"/>
                  </a:cubicBezTo>
                  <a:cubicBezTo>
                    <a:pt x="442" y="268"/>
                    <a:pt x="443" y="266"/>
                    <a:pt x="445" y="265"/>
                  </a:cubicBezTo>
                  <a:cubicBezTo>
                    <a:pt x="445" y="264"/>
                    <a:pt x="445" y="264"/>
                    <a:pt x="446" y="264"/>
                  </a:cubicBezTo>
                  <a:cubicBezTo>
                    <a:pt x="445" y="263"/>
                    <a:pt x="444" y="262"/>
                    <a:pt x="444" y="261"/>
                  </a:cubicBezTo>
                  <a:cubicBezTo>
                    <a:pt x="443" y="258"/>
                    <a:pt x="444" y="253"/>
                    <a:pt x="444" y="253"/>
                  </a:cubicBezTo>
                  <a:cubicBezTo>
                    <a:pt x="444" y="252"/>
                    <a:pt x="445" y="251"/>
                    <a:pt x="446" y="250"/>
                  </a:cubicBezTo>
                  <a:cubicBezTo>
                    <a:pt x="446" y="250"/>
                    <a:pt x="446" y="250"/>
                    <a:pt x="446" y="250"/>
                  </a:cubicBezTo>
                  <a:cubicBezTo>
                    <a:pt x="446" y="249"/>
                    <a:pt x="446" y="249"/>
                    <a:pt x="446" y="249"/>
                  </a:cubicBezTo>
                  <a:cubicBezTo>
                    <a:pt x="446" y="247"/>
                    <a:pt x="446" y="244"/>
                    <a:pt x="447" y="242"/>
                  </a:cubicBezTo>
                  <a:cubicBezTo>
                    <a:pt x="448" y="241"/>
                    <a:pt x="448" y="241"/>
                    <a:pt x="449" y="240"/>
                  </a:cubicBezTo>
                  <a:cubicBezTo>
                    <a:pt x="449" y="239"/>
                    <a:pt x="449" y="238"/>
                    <a:pt x="450" y="237"/>
                  </a:cubicBezTo>
                  <a:cubicBezTo>
                    <a:pt x="450" y="235"/>
                    <a:pt x="452" y="232"/>
                    <a:pt x="453" y="230"/>
                  </a:cubicBezTo>
                  <a:cubicBezTo>
                    <a:pt x="456" y="225"/>
                    <a:pt x="456" y="225"/>
                    <a:pt x="456" y="225"/>
                  </a:cubicBezTo>
                  <a:cubicBezTo>
                    <a:pt x="473" y="236"/>
                    <a:pt x="473" y="236"/>
                    <a:pt x="473" y="236"/>
                  </a:cubicBezTo>
                  <a:cubicBezTo>
                    <a:pt x="478" y="216"/>
                    <a:pt x="478" y="216"/>
                    <a:pt x="478" y="216"/>
                  </a:cubicBezTo>
                  <a:cubicBezTo>
                    <a:pt x="479" y="215"/>
                    <a:pt x="479" y="215"/>
                    <a:pt x="479" y="215"/>
                  </a:cubicBezTo>
                  <a:cubicBezTo>
                    <a:pt x="480" y="215"/>
                    <a:pt x="480" y="215"/>
                    <a:pt x="480" y="214"/>
                  </a:cubicBezTo>
                  <a:cubicBezTo>
                    <a:pt x="481" y="214"/>
                    <a:pt x="481" y="214"/>
                    <a:pt x="481" y="213"/>
                  </a:cubicBezTo>
                  <a:cubicBezTo>
                    <a:pt x="481" y="212"/>
                    <a:pt x="481" y="210"/>
                    <a:pt x="482" y="209"/>
                  </a:cubicBezTo>
                  <a:cubicBezTo>
                    <a:pt x="483" y="207"/>
                    <a:pt x="486" y="204"/>
                    <a:pt x="489" y="204"/>
                  </a:cubicBezTo>
                  <a:cubicBezTo>
                    <a:pt x="490" y="204"/>
                    <a:pt x="490" y="204"/>
                    <a:pt x="490" y="204"/>
                  </a:cubicBezTo>
                  <a:cubicBezTo>
                    <a:pt x="491" y="204"/>
                    <a:pt x="492" y="204"/>
                    <a:pt x="492" y="205"/>
                  </a:cubicBezTo>
                  <a:cubicBezTo>
                    <a:pt x="492" y="204"/>
                    <a:pt x="492" y="204"/>
                    <a:pt x="492" y="204"/>
                  </a:cubicBezTo>
                  <a:cubicBezTo>
                    <a:pt x="493" y="202"/>
                    <a:pt x="493" y="200"/>
                    <a:pt x="494" y="198"/>
                  </a:cubicBezTo>
                  <a:cubicBezTo>
                    <a:pt x="496" y="196"/>
                    <a:pt x="500" y="195"/>
                    <a:pt x="501" y="195"/>
                  </a:cubicBezTo>
                  <a:cubicBezTo>
                    <a:pt x="501" y="195"/>
                    <a:pt x="501" y="195"/>
                    <a:pt x="502" y="195"/>
                  </a:cubicBezTo>
                  <a:cubicBezTo>
                    <a:pt x="502" y="194"/>
                    <a:pt x="502" y="194"/>
                    <a:pt x="502" y="194"/>
                  </a:cubicBezTo>
                  <a:cubicBezTo>
                    <a:pt x="502" y="193"/>
                    <a:pt x="502" y="193"/>
                    <a:pt x="502" y="193"/>
                  </a:cubicBezTo>
                  <a:cubicBezTo>
                    <a:pt x="502" y="192"/>
                    <a:pt x="501" y="192"/>
                    <a:pt x="501" y="191"/>
                  </a:cubicBezTo>
                  <a:cubicBezTo>
                    <a:pt x="499" y="187"/>
                    <a:pt x="502" y="182"/>
                    <a:pt x="503" y="181"/>
                  </a:cubicBezTo>
                  <a:cubicBezTo>
                    <a:pt x="503" y="180"/>
                    <a:pt x="504" y="179"/>
                    <a:pt x="505" y="179"/>
                  </a:cubicBezTo>
                  <a:cubicBezTo>
                    <a:pt x="505" y="179"/>
                    <a:pt x="505" y="179"/>
                    <a:pt x="505" y="179"/>
                  </a:cubicBezTo>
                  <a:cubicBezTo>
                    <a:pt x="505" y="178"/>
                    <a:pt x="506" y="177"/>
                    <a:pt x="506" y="175"/>
                  </a:cubicBezTo>
                  <a:cubicBezTo>
                    <a:pt x="507" y="174"/>
                    <a:pt x="509" y="171"/>
                    <a:pt x="511" y="169"/>
                  </a:cubicBezTo>
                  <a:cubicBezTo>
                    <a:pt x="511" y="168"/>
                    <a:pt x="512" y="168"/>
                    <a:pt x="513" y="168"/>
                  </a:cubicBezTo>
                  <a:cubicBezTo>
                    <a:pt x="513" y="167"/>
                    <a:pt x="513" y="166"/>
                    <a:pt x="514" y="166"/>
                  </a:cubicBezTo>
                  <a:cubicBezTo>
                    <a:pt x="514" y="165"/>
                    <a:pt x="515" y="164"/>
                    <a:pt x="515" y="163"/>
                  </a:cubicBezTo>
                  <a:cubicBezTo>
                    <a:pt x="514" y="163"/>
                    <a:pt x="513" y="162"/>
                    <a:pt x="513" y="161"/>
                  </a:cubicBezTo>
                  <a:cubicBezTo>
                    <a:pt x="511" y="159"/>
                    <a:pt x="510" y="155"/>
                    <a:pt x="511" y="152"/>
                  </a:cubicBezTo>
                  <a:cubicBezTo>
                    <a:pt x="512" y="151"/>
                    <a:pt x="513" y="150"/>
                    <a:pt x="514" y="149"/>
                  </a:cubicBezTo>
                  <a:cubicBezTo>
                    <a:pt x="512" y="148"/>
                    <a:pt x="511" y="147"/>
                    <a:pt x="511" y="145"/>
                  </a:cubicBezTo>
                  <a:cubicBezTo>
                    <a:pt x="510" y="142"/>
                    <a:pt x="512" y="139"/>
                    <a:pt x="513" y="137"/>
                  </a:cubicBezTo>
                  <a:cubicBezTo>
                    <a:pt x="513" y="137"/>
                    <a:pt x="513" y="137"/>
                    <a:pt x="513" y="137"/>
                  </a:cubicBezTo>
                  <a:cubicBezTo>
                    <a:pt x="514" y="136"/>
                    <a:pt x="515" y="136"/>
                    <a:pt x="516" y="135"/>
                  </a:cubicBezTo>
                  <a:cubicBezTo>
                    <a:pt x="516" y="135"/>
                    <a:pt x="516" y="135"/>
                    <a:pt x="516" y="134"/>
                  </a:cubicBezTo>
                  <a:cubicBezTo>
                    <a:pt x="517" y="134"/>
                    <a:pt x="517" y="133"/>
                    <a:pt x="517" y="132"/>
                  </a:cubicBezTo>
                  <a:cubicBezTo>
                    <a:pt x="517" y="132"/>
                    <a:pt x="517" y="131"/>
                    <a:pt x="517" y="130"/>
                  </a:cubicBezTo>
                  <a:cubicBezTo>
                    <a:pt x="516" y="129"/>
                    <a:pt x="515" y="128"/>
                    <a:pt x="515" y="126"/>
                  </a:cubicBezTo>
                  <a:cubicBezTo>
                    <a:pt x="515" y="125"/>
                    <a:pt x="515" y="124"/>
                    <a:pt x="515" y="123"/>
                  </a:cubicBezTo>
                  <a:cubicBezTo>
                    <a:pt x="514" y="122"/>
                    <a:pt x="513" y="121"/>
                    <a:pt x="512" y="119"/>
                  </a:cubicBezTo>
                  <a:cubicBezTo>
                    <a:pt x="512" y="116"/>
                    <a:pt x="513" y="115"/>
                    <a:pt x="513" y="113"/>
                  </a:cubicBezTo>
                  <a:cubicBezTo>
                    <a:pt x="513" y="113"/>
                    <a:pt x="513" y="111"/>
                    <a:pt x="513" y="110"/>
                  </a:cubicBezTo>
                  <a:cubicBezTo>
                    <a:pt x="511" y="100"/>
                    <a:pt x="511" y="100"/>
                    <a:pt x="511" y="100"/>
                  </a:cubicBezTo>
                  <a:cubicBezTo>
                    <a:pt x="594" y="141"/>
                    <a:pt x="594" y="141"/>
                    <a:pt x="594" y="141"/>
                  </a:cubicBezTo>
                  <a:cubicBezTo>
                    <a:pt x="594" y="140"/>
                    <a:pt x="594" y="140"/>
                    <a:pt x="594" y="140"/>
                  </a:cubicBezTo>
                  <a:cubicBezTo>
                    <a:pt x="594" y="139"/>
                    <a:pt x="594" y="139"/>
                    <a:pt x="594" y="139"/>
                  </a:cubicBezTo>
                  <a:cubicBezTo>
                    <a:pt x="594" y="136"/>
                    <a:pt x="594" y="133"/>
                    <a:pt x="595" y="131"/>
                  </a:cubicBezTo>
                  <a:cubicBezTo>
                    <a:pt x="595" y="130"/>
                    <a:pt x="596" y="129"/>
                    <a:pt x="596" y="128"/>
                  </a:cubicBezTo>
                  <a:cubicBezTo>
                    <a:pt x="596" y="128"/>
                    <a:pt x="597" y="128"/>
                    <a:pt x="597" y="128"/>
                  </a:cubicBezTo>
                  <a:cubicBezTo>
                    <a:pt x="597" y="127"/>
                    <a:pt x="597" y="126"/>
                    <a:pt x="597" y="126"/>
                  </a:cubicBezTo>
                  <a:cubicBezTo>
                    <a:pt x="596" y="125"/>
                    <a:pt x="596" y="124"/>
                    <a:pt x="596" y="123"/>
                  </a:cubicBezTo>
                  <a:cubicBezTo>
                    <a:pt x="597" y="120"/>
                    <a:pt x="597" y="118"/>
                    <a:pt x="597" y="11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5" name="Freeform 74">
              <a:extLst>
                <a:ext uri="{FF2B5EF4-FFF2-40B4-BE49-F238E27FC236}">
                  <a16:creationId xmlns:a16="http://schemas.microsoft.com/office/drawing/2014/main" id="{E5006571-AC61-4A08-97E2-905563D1369A}"/>
                </a:ext>
              </a:extLst>
            </p:cNvPr>
            <p:cNvSpPr>
              <a:spLocks/>
            </p:cNvSpPr>
            <p:nvPr/>
          </p:nvSpPr>
          <p:spPr bwMode="auto">
            <a:xfrm>
              <a:off x="5864219" y="2792416"/>
              <a:ext cx="152400" cy="354013"/>
            </a:xfrm>
            <a:custGeom>
              <a:avLst/>
              <a:gdLst>
                <a:gd name="T0" fmla="*/ 175 w 182"/>
                <a:gd name="T1" fmla="*/ 186 h 420"/>
                <a:gd name="T2" fmla="*/ 164 w 182"/>
                <a:gd name="T3" fmla="*/ 124 h 420"/>
                <a:gd name="T4" fmla="*/ 163 w 182"/>
                <a:gd name="T5" fmla="*/ 130 h 420"/>
                <a:gd name="T6" fmla="*/ 140 w 182"/>
                <a:gd name="T7" fmla="*/ 134 h 420"/>
                <a:gd name="T8" fmla="*/ 127 w 182"/>
                <a:gd name="T9" fmla="*/ 128 h 420"/>
                <a:gd name="T10" fmla="*/ 129 w 182"/>
                <a:gd name="T11" fmla="*/ 109 h 420"/>
                <a:gd name="T12" fmla="*/ 143 w 182"/>
                <a:gd name="T13" fmla="*/ 97 h 420"/>
                <a:gd name="T14" fmla="*/ 146 w 182"/>
                <a:gd name="T15" fmla="*/ 89 h 420"/>
                <a:gd name="T16" fmla="*/ 36 w 182"/>
                <a:gd name="T17" fmla="*/ 2 h 420"/>
                <a:gd name="T18" fmla="*/ 25 w 182"/>
                <a:gd name="T19" fmla="*/ 14 h 420"/>
                <a:gd name="T20" fmla="*/ 22 w 182"/>
                <a:gd name="T21" fmla="*/ 33 h 420"/>
                <a:gd name="T22" fmla="*/ 13 w 182"/>
                <a:gd name="T23" fmla="*/ 50 h 420"/>
                <a:gd name="T24" fmla="*/ 11 w 182"/>
                <a:gd name="T25" fmla="*/ 60 h 420"/>
                <a:gd name="T26" fmla="*/ 15 w 182"/>
                <a:gd name="T27" fmla="*/ 91 h 420"/>
                <a:gd name="T28" fmla="*/ 10 w 182"/>
                <a:gd name="T29" fmla="*/ 112 h 420"/>
                <a:gd name="T30" fmla="*/ 4 w 182"/>
                <a:gd name="T31" fmla="*/ 127 h 420"/>
                <a:gd name="T32" fmla="*/ 8 w 182"/>
                <a:gd name="T33" fmla="*/ 143 h 420"/>
                <a:gd name="T34" fmla="*/ 31 w 182"/>
                <a:gd name="T35" fmla="*/ 157 h 420"/>
                <a:gd name="T36" fmla="*/ 33 w 182"/>
                <a:gd name="T37" fmla="*/ 167 h 420"/>
                <a:gd name="T38" fmla="*/ 48 w 182"/>
                <a:gd name="T39" fmla="*/ 172 h 420"/>
                <a:gd name="T40" fmla="*/ 53 w 182"/>
                <a:gd name="T41" fmla="*/ 177 h 420"/>
                <a:gd name="T42" fmla="*/ 67 w 182"/>
                <a:gd name="T43" fmla="*/ 188 h 420"/>
                <a:gd name="T44" fmla="*/ 78 w 182"/>
                <a:gd name="T45" fmla="*/ 191 h 420"/>
                <a:gd name="T46" fmla="*/ 88 w 182"/>
                <a:gd name="T47" fmla="*/ 210 h 420"/>
                <a:gd name="T48" fmla="*/ 77 w 182"/>
                <a:gd name="T49" fmla="*/ 217 h 420"/>
                <a:gd name="T50" fmla="*/ 66 w 182"/>
                <a:gd name="T51" fmla="*/ 228 h 420"/>
                <a:gd name="T52" fmla="*/ 56 w 182"/>
                <a:gd name="T53" fmla="*/ 241 h 420"/>
                <a:gd name="T54" fmla="*/ 48 w 182"/>
                <a:gd name="T55" fmla="*/ 252 h 420"/>
                <a:gd name="T56" fmla="*/ 48 w 182"/>
                <a:gd name="T57" fmla="*/ 258 h 420"/>
                <a:gd name="T58" fmla="*/ 37 w 182"/>
                <a:gd name="T59" fmla="*/ 275 h 420"/>
                <a:gd name="T60" fmla="*/ 23 w 182"/>
                <a:gd name="T61" fmla="*/ 282 h 420"/>
                <a:gd name="T62" fmla="*/ 16 w 182"/>
                <a:gd name="T63" fmla="*/ 289 h 420"/>
                <a:gd name="T64" fmla="*/ 7 w 182"/>
                <a:gd name="T65" fmla="*/ 295 h 420"/>
                <a:gd name="T66" fmla="*/ 5 w 182"/>
                <a:gd name="T67" fmla="*/ 313 h 420"/>
                <a:gd name="T68" fmla="*/ 4 w 182"/>
                <a:gd name="T69" fmla="*/ 326 h 420"/>
                <a:gd name="T70" fmla="*/ 10 w 182"/>
                <a:gd name="T71" fmla="*/ 338 h 420"/>
                <a:gd name="T72" fmla="*/ 21 w 182"/>
                <a:gd name="T73" fmla="*/ 351 h 420"/>
                <a:gd name="T74" fmla="*/ 36 w 182"/>
                <a:gd name="T75" fmla="*/ 364 h 420"/>
                <a:gd name="T76" fmla="*/ 49 w 182"/>
                <a:gd name="T77" fmla="*/ 371 h 420"/>
                <a:gd name="T78" fmla="*/ 64 w 182"/>
                <a:gd name="T79" fmla="*/ 372 h 420"/>
                <a:gd name="T80" fmla="*/ 71 w 182"/>
                <a:gd name="T81" fmla="*/ 383 h 420"/>
                <a:gd name="T82" fmla="*/ 83 w 182"/>
                <a:gd name="T83" fmla="*/ 376 h 420"/>
                <a:gd name="T84" fmla="*/ 98 w 182"/>
                <a:gd name="T85" fmla="*/ 376 h 420"/>
                <a:gd name="T86" fmla="*/ 109 w 182"/>
                <a:gd name="T87" fmla="*/ 394 h 420"/>
                <a:gd name="T88" fmla="*/ 108 w 182"/>
                <a:gd name="T89" fmla="*/ 419 h 420"/>
                <a:gd name="T90" fmla="*/ 127 w 182"/>
                <a:gd name="T91" fmla="*/ 405 h 420"/>
                <a:gd name="T92" fmla="*/ 136 w 182"/>
                <a:gd name="T93" fmla="*/ 381 h 420"/>
                <a:gd name="T94" fmla="*/ 146 w 182"/>
                <a:gd name="T95" fmla="*/ 346 h 420"/>
                <a:gd name="T96" fmla="*/ 165 w 182"/>
                <a:gd name="T97" fmla="*/ 319 h 420"/>
                <a:gd name="T98" fmla="*/ 172 w 182"/>
                <a:gd name="T99" fmla="*/ 294 h 420"/>
                <a:gd name="T100" fmla="*/ 181 w 182"/>
                <a:gd name="T101" fmla="*/ 263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2" h="420">
                  <a:moveTo>
                    <a:pt x="181" y="242"/>
                  </a:moveTo>
                  <a:cubicBezTo>
                    <a:pt x="181" y="237"/>
                    <a:pt x="180" y="228"/>
                    <a:pt x="180" y="224"/>
                  </a:cubicBezTo>
                  <a:cubicBezTo>
                    <a:pt x="179" y="221"/>
                    <a:pt x="178" y="217"/>
                    <a:pt x="178" y="215"/>
                  </a:cubicBezTo>
                  <a:cubicBezTo>
                    <a:pt x="177" y="211"/>
                    <a:pt x="176" y="205"/>
                    <a:pt x="175" y="201"/>
                  </a:cubicBezTo>
                  <a:cubicBezTo>
                    <a:pt x="175" y="197"/>
                    <a:pt x="175" y="190"/>
                    <a:pt x="175" y="186"/>
                  </a:cubicBezTo>
                  <a:cubicBezTo>
                    <a:pt x="175" y="184"/>
                    <a:pt x="174" y="179"/>
                    <a:pt x="174" y="176"/>
                  </a:cubicBezTo>
                  <a:cubicBezTo>
                    <a:pt x="174" y="172"/>
                    <a:pt x="173" y="161"/>
                    <a:pt x="173" y="160"/>
                  </a:cubicBezTo>
                  <a:cubicBezTo>
                    <a:pt x="173" y="160"/>
                    <a:pt x="171" y="147"/>
                    <a:pt x="170" y="143"/>
                  </a:cubicBezTo>
                  <a:cubicBezTo>
                    <a:pt x="170" y="140"/>
                    <a:pt x="169" y="133"/>
                    <a:pt x="168" y="130"/>
                  </a:cubicBezTo>
                  <a:cubicBezTo>
                    <a:pt x="167" y="129"/>
                    <a:pt x="165" y="125"/>
                    <a:pt x="164" y="124"/>
                  </a:cubicBezTo>
                  <a:cubicBezTo>
                    <a:pt x="163" y="123"/>
                    <a:pt x="162" y="123"/>
                    <a:pt x="161" y="123"/>
                  </a:cubicBezTo>
                  <a:cubicBezTo>
                    <a:pt x="160" y="123"/>
                    <a:pt x="159" y="124"/>
                    <a:pt x="159" y="124"/>
                  </a:cubicBezTo>
                  <a:cubicBezTo>
                    <a:pt x="158" y="125"/>
                    <a:pt x="158" y="126"/>
                    <a:pt x="159" y="126"/>
                  </a:cubicBezTo>
                  <a:cubicBezTo>
                    <a:pt x="159" y="127"/>
                    <a:pt x="161" y="127"/>
                    <a:pt x="161" y="127"/>
                  </a:cubicBezTo>
                  <a:cubicBezTo>
                    <a:pt x="162" y="128"/>
                    <a:pt x="163" y="129"/>
                    <a:pt x="163" y="130"/>
                  </a:cubicBezTo>
                  <a:cubicBezTo>
                    <a:pt x="163" y="131"/>
                    <a:pt x="163" y="133"/>
                    <a:pt x="162" y="134"/>
                  </a:cubicBezTo>
                  <a:cubicBezTo>
                    <a:pt x="162" y="135"/>
                    <a:pt x="160" y="135"/>
                    <a:pt x="159" y="135"/>
                  </a:cubicBezTo>
                  <a:cubicBezTo>
                    <a:pt x="158" y="135"/>
                    <a:pt x="155" y="133"/>
                    <a:pt x="153" y="132"/>
                  </a:cubicBezTo>
                  <a:cubicBezTo>
                    <a:pt x="152" y="132"/>
                    <a:pt x="149" y="131"/>
                    <a:pt x="148" y="131"/>
                  </a:cubicBezTo>
                  <a:cubicBezTo>
                    <a:pt x="146" y="132"/>
                    <a:pt x="142" y="133"/>
                    <a:pt x="140" y="134"/>
                  </a:cubicBezTo>
                  <a:cubicBezTo>
                    <a:pt x="139" y="134"/>
                    <a:pt x="138" y="135"/>
                    <a:pt x="137" y="136"/>
                  </a:cubicBezTo>
                  <a:cubicBezTo>
                    <a:pt x="136" y="136"/>
                    <a:pt x="133" y="136"/>
                    <a:pt x="131" y="136"/>
                  </a:cubicBezTo>
                  <a:cubicBezTo>
                    <a:pt x="130" y="135"/>
                    <a:pt x="128" y="134"/>
                    <a:pt x="127" y="132"/>
                  </a:cubicBezTo>
                  <a:cubicBezTo>
                    <a:pt x="126" y="132"/>
                    <a:pt x="126" y="129"/>
                    <a:pt x="127" y="128"/>
                  </a:cubicBezTo>
                  <a:cubicBezTo>
                    <a:pt x="127" y="128"/>
                    <a:pt x="127" y="128"/>
                    <a:pt x="127" y="128"/>
                  </a:cubicBezTo>
                  <a:cubicBezTo>
                    <a:pt x="127" y="128"/>
                    <a:pt x="127" y="127"/>
                    <a:pt x="127" y="127"/>
                  </a:cubicBezTo>
                  <a:cubicBezTo>
                    <a:pt x="127" y="126"/>
                    <a:pt x="127" y="124"/>
                    <a:pt x="128" y="123"/>
                  </a:cubicBezTo>
                  <a:cubicBezTo>
                    <a:pt x="128" y="122"/>
                    <a:pt x="128" y="119"/>
                    <a:pt x="128" y="118"/>
                  </a:cubicBezTo>
                  <a:cubicBezTo>
                    <a:pt x="129" y="117"/>
                    <a:pt x="130" y="116"/>
                    <a:pt x="130" y="115"/>
                  </a:cubicBezTo>
                  <a:cubicBezTo>
                    <a:pt x="130" y="114"/>
                    <a:pt x="129" y="111"/>
                    <a:pt x="129" y="109"/>
                  </a:cubicBezTo>
                  <a:cubicBezTo>
                    <a:pt x="129" y="108"/>
                    <a:pt x="128" y="105"/>
                    <a:pt x="129" y="104"/>
                  </a:cubicBezTo>
                  <a:cubicBezTo>
                    <a:pt x="129" y="103"/>
                    <a:pt x="131" y="101"/>
                    <a:pt x="132" y="101"/>
                  </a:cubicBezTo>
                  <a:cubicBezTo>
                    <a:pt x="133" y="100"/>
                    <a:pt x="135" y="100"/>
                    <a:pt x="137" y="100"/>
                  </a:cubicBezTo>
                  <a:cubicBezTo>
                    <a:pt x="138" y="100"/>
                    <a:pt x="140" y="99"/>
                    <a:pt x="141" y="99"/>
                  </a:cubicBezTo>
                  <a:cubicBezTo>
                    <a:pt x="141" y="98"/>
                    <a:pt x="143" y="97"/>
                    <a:pt x="143" y="97"/>
                  </a:cubicBezTo>
                  <a:cubicBezTo>
                    <a:pt x="143" y="97"/>
                    <a:pt x="143" y="96"/>
                    <a:pt x="142" y="96"/>
                  </a:cubicBezTo>
                  <a:cubicBezTo>
                    <a:pt x="142" y="95"/>
                    <a:pt x="142" y="94"/>
                    <a:pt x="142" y="93"/>
                  </a:cubicBezTo>
                  <a:cubicBezTo>
                    <a:pt x="142" y="92"/>
                    <a:pt x="143" y="91"/>
                    <a:pt x="144" y="90"/>
                  </a:cubicBezTo>
                  <a:cubicBezTo>
                    <a:pt x="144" y="90"/>
                    <a:pt x="145" y="88"/>
                    <a:pt x="146" y="89"/>
                  </a:cubicBezTo>
                  <a:cubicBezTo>
                    <a:pt x="146" y="89"/>
                    <a:pt x="146" y="89"/>
                    <a:pt x="146" y="89"/>
                  </a:cubicBezTo>
                  <a:cubicBezTo>
                    <a:pt x="148" y="62"/>
                    <a:pt x="148" y="62"/>
                    <a:pt x="148" y="62"/>
                  </a:cubicBezTo>
                  <a:cubicBezTo>
                    <a:pt x="151" y="46"/>
                    <a:pt x="151" y="46"/>
                    <a:pt x="151" y="46"/>
                  </a:cubicBezTo>
                  <a:cubicBezTo>
                    <a:pt x="149" y="32"/>
                    <a:pt x="149" y="32"/>
                    <a:pt x="149" y="32"/>
                  </a:cubicBezTo>
                  <a:cubicBezTo>
                    <a:pt x="39" y="0"/>
                    <a:pt x="39" y="0"/>
                    <a:pt x="39" y="0"/>
                  </a:cubicBezTo>
                  <a:cubicBezTo>
                    <a:pt x="36" y="2"/>
                    <a:pt x="36" y="2"/>
                    <a:pt x="36" y="2"/>
                  </a:cubicBezTo>
                  <a:cubicBezTo>
                    <a:pt x="35" y="3"/>
                    <a:pt x="34" y="4"/>
                    <a:pt x="33" y="5"/>
                  </a:cubicBezTo>
                  <a:cubicBezTo>
                    <a:pt x="33" y="5"/>
                    <a:pt x="33" y="5"/>
                    <a:pt x="33" y="5"/>
                  </a:cubicBezTo>
                  <a:cubicBezTo>
                    <a:pt x="32" y="6"/>
                    <a:pt x="31" y="6"/>
                    <a:pt x="30" y="6"/>
                  </a:cubicBezTo>
                  <a:cubicBezTo>
                    <a:pt x="30" y="8"/>
                    <a:pt x="30" y="9"/>
                    <a:pt x="29" y="10"/>
                  </a:cubicBezTo>
                  <a:cubicBezTo>
                    <a:pt x="28" y="12"/>
                    <a:pt x="26" y="13"/>
                    <a:pt x="25" y="14"/>
                  </a:cubicBezTo>
                  <a:cubicBezTo>
                    <a:pt x="25" y="14"/>
                    <a:pt x="25" y="14"/>
                    <a:pt x="24" y="14"/>
                  </a:cubicBezTo>
                  <a:cubicBezTo>
                    <a:pt x="24" y="15"/>
                    <a:pt x="23" y="18"/>
                    <a:pt x="22" y="20"/>
                  </a:cubicBezTo>
                  <a:cubicBezTo>
                    <a:pt x="22" y="22"/>
                    <a:pt x="21" y="25"/>
                    <a:pt x="21" y="27"/>
                  </a:cubicBezTo>
                  <a:cubicBezTo>
                    <a:pt x="21" y="27"/>
                    <a:pt x="22" y="28"/>
                    <a:pt x="22" y="29"/>
                  </a:cubicBezTo>
                  <a:cubicBezTo>
                    <a:pt x="22" y="30"/>
                    <a:pt x="22" y="32"/>
                    <a:pt x="22" y="33"/>
                  </a:cubicBezTo>
                  <a:cubicBezTo>
                    <a:pt x="22" y="35"/>
                    <a:pt x="22" y="37"/>
                    <a:pt x="21" y="40"/>
                  </a:cubicBezTo>
                  <a:cubicBezTo>
                    <a:pt x="20" y="40"/>
                    <a:pt x="20" y="41"/>
                    <a:pt x="20" y="41"/>
                  </a:cubicBezTo>
                  <a:cubicBezTo>
                    <a:pt x="20" y="41"/>
                    <a:pt x="20" y="42"/>
                    <a:pt x="20" y="42"/>
                  </a:cubicBezTo>
                  <a:cubicBezTo>
                    <a:pt x="19" y="44"/>
                    <a:pt x="19" y="46"/>
                    <a:pt x="18" y="48"/>
                  </a:cubicBezTo>
                  <a:cubicBezTo>
                    <a:pt x="16" y="49"/>
                    <a:pt x="15" y="50"/>
                    <a:pt x="13" y="50"/>
                  </a:cubicBezTo>
                  <a:cubicBezTo>
                    <a:pt x="13" y="50"/>
                    <a:pt x="13" y="50"/>
                    <a:pt x="13" y="50"/>
                  </a:cubicBezTo>
                  <a:cubicBezTo>
                    <a:pt x="13" y="51"/>
                    <a:pt x="13" y="51"/>
                    <a:pt x="13" y="51"/>
                  </a:cubicBezTo>
                  <a:cubicBezTo>
                    <a:pt x="13" y="52"/>
                    <a:pt x="13" y="52"/>
                    <a:pt x="13" y="52"/>
                  </a:cubicBezTo>
                  <a:cubicBezTo>
                    <a:pt x="13" y="53"/>
                    <a:pt x="13" y="55"/>
                    <a:pt x="13" y="57"/>
                  </a:cubicBezTo>
                  <a:cubicBezTo>
                    <a:pt x="12" y="58"/>
                    <a:pt x="11" y="59"/>
                    <a:pt x="11" y="60"/>
                  </a:cubicBezTo>
                  <a:cubicBezTo>
                    <a:pt x="11" y="60"/>
                    <a:pt x="11" y="60"/>
                    <a:pt x="11" y="60"/>
                  </a:cubicBezTo>
                  <a:cubicBezTo>
                    <a:pt x="10" y="61"/>
                    <a:pt x="10" y="62"/>
                    <a:pt x="10" y="64"/>
                  </a:cubicBezTo>
                  <a:cubicBezTo>
                    <a:pt x="11" y="66"/>
                    <a:pt x="11" y="66"/>
                    <a:pt x="11" y="66"/>
                  </a:cubicBezTo>
                  <a:cubicBezTo>
                    <a:pt x="0" y="77"/>
                    <a:pt x="0" y="77"/>
                    <a:pt x="0" y="77"/>
                  </a:cubicBezTo>
                  <a:cubicBezTo>
                    <a:pt x="15" y="91"/>
                    <a:pt x="15" y="91"/>
                    <a:pt x="15" y="91"/>
                  </a:cubicBezTo>
                  <a:cubicBezTo>
                    <a:pt x="15" y="93"/>
                    <a:pt x="15" y="93"/>
                    <a:pt x="15" y="93"/>
                  </a:cubicBezTo>
                  <a:cubicBezTo>
                    <a:pt x="16" y="97"/>
                    <a:pt x="15" y="99"/>
                    <a:pt x="14" y="100"/>
                  </a:cubicBezTo>
                  <a:cubicBezTo>
                    <a:pt x="13" y="101"/>
                    <a:pt x="12" y="102"/>
                    <a:pt x="11" y="102"/>
                  </a:cubicBezTo>
                  <a:cubicBezTo>
                    <a:pt x="12" y="103"/>
                    <a:pt x="12" y="104"/>
                    <a:pt x="12" y="106"/>
                  </a:cubicBezTo>
                  <a:cubicBezTo>
                    <a:pt x="12" y="108"/>
                    <a:pt x="10" y="112"/>
                    <a:pt x="10" y="112"/>
                  </a:cubicBezTo>
                  <a:cubicBezTo>
                    <a:pt x="9" y="113"/>
                    <a:pt x="7" y="116"/>
                    <a:pt x="4" y="118"/>
                  </a:cubicBezTo>
                  <a:cubicBezTo>
                    <a:pt x="4" y="118"/>
                    <a:pt x="3" y="118"/>
                    <a:pt x="2" y="118"/>
                  </a:cubicBezTo>
                  <a:cubicBezTo>
                    <a:pt x="3" y="119"/>
                    <a:pt x="4" y="120"/>
                    <a:pt x="4" y="121"/>
                  </a:cubicBezTo>
                  <a:cubicBezTo>
                    <a:pt x="4" y="123"/>
                    <a:pt x="4" y="125"/>
                    <a:pt x="4" y="126"/>
                  </a:cubicBezTo>
                  <a:cubicBezTo>
                    <a:pt x="4" y="127"/>
                    <a:pt x="4" y="127"/>
                    <a:pt x="4" y="127"/>
                  </a:cubicBezTo>
                  <a:cubicBezTo>
                    <a:pt x="5" y="128"/>
                    <a:pt x="7" y="129"/>
                    <a:pt x="7" y="132"/>
                  </a:cubicBezTo>
                  <a:cubicBezTo>
                    <a:pt x="7" y="134"/>
                    <a:pt x="6" y="136"/>
                    <a:pt x="5" y="137"/>
                  </a:cubicBezTo>
                  <a:cubicBezTo>
                    <a:pt x="5" y="137"/>
                    <a:pt x="5" y="138"/>
                    <a:pt x="6" y="139"/>
                  </a:cubicBezTo>
                  <a:cubicBezTo>
                    <a:pt x="6" y="139"/>
                    <a:pt x="6" y="140"/>
                    <a:pt x="6" y="140"/>
                  </a:cubicBezTo>
                  <a:cubicBezTo>
                    <a:pt x="7" y="141"/>
                    <a:pt x="8" y="142"/>
                    <a:pt x="8" y="143"/>
                  </a:cubicBezTo>
                  <a:cubicBezTo>
                    <a:pt x="8" y="143"/>
                    <a:pt x="8" y="143"/>
                    <a:pt x="8" y="143"/>
                  </a:cubicBezTo>
                  <a:cubicBezTo>
                    <a:pt x="10" y="141"/>
                    <a:pt x="12" y="141"/>
                    <a:pt x="15" y="141"/>
                  </a:cubicBezTo>
                  <a:cubicBezTo>
                    <a:pt x="16" y="141"/>
                    <a:pt x="17" y="141"/>
                    <a:pt x="18" y="141"/>
                  </a:cubicBezTo>
                  <a:cubicBezTo>
                    <a:pt x="21" y="142"/>
                    <a:pt x="25" y="145"/>
                    <a:pt x="27" y="147"/>
                  </a:cubicBezTo>
                  <a:cubicBezTo>
                    <a:pt x="28" y="149"/>
                    <a:pt x="31" y="154"/>
                    <a:pt x="31" y="157"/>
                  </a:cubicBezTo>
                  <a:cubicBezTo>
                    <a:pt x="32" y="159"/>
                    <a:pt x="31" y="161"/>
                    <a:pt x="31" y="162"/>
                  </a:cubicBezTo>
                  <a:cubicBezTo>
                    <a:pt x="31" y="163"/>
                    <a:pt x="31" y="164"/>
                    <a:pt x="31" y="164"/>
                  </a:cubicBezTo>
                  <a:cubicBezTo>
                    <a:pt x="31" y="165"/>
                    <a:pt x="31" y="166"/>
                    <a:pt x="32" y="166"/>
                  </a:cubicBezTo>
                  <a:cubicBezTo>
                    <a:pt x="32" y="166"/>
                    <a:pt x="32" y="167"/>
                    <a:pt x="33" y="167"/>
                  </a:cubicBezTo>
                  <a:cubicBezTo>
                    <a:pt x="33" y="167"/>
                    <a:pt x="33" y="167"/>
                    <a:pt x="33" y="167"/>
                  </a:cubicBezTo>
                  <a:cubicBezTo>
                    <a:pt x="34" y="166"/>
                    <a:pt x="35" y="166"/>
                    <a:pt x="36" y="166"/>
                  </a:cubicBezTo>
                  <a:cubicBezTo>
                    <a:pt x="36" y="166"/>
                    <a:pt x="36" y="166"/>
                    <a:pt x="36" y="166"/>
                  </a:cubicBezTo>
                  <a:cubicBezTo>
                    <a:pt x="37" y="166"/>
                    <a:pt x="39" y="165"/>
                    <a:pt x="40" y="165"/>
                  </a:cubicBezTo>
                  <a:cubicBezTo>
                    <a:pt x="41" y="165"/>
                    <a:pt x="42" y="165"/>
                    <a:pt x="43" y="166"/>
                  </a:cubicBezTo>
                  <a:cubicBezTo>
                    <a:pt x="46" y="167"/>
                    <a:pt x="47" y="170"/>
                    <a:pt x="48" y="172"/>
                  </a:cubicBezTo>
                  <a:cubicBezTo>
                    <a:pt x="48" y="172"/>
                    <a:pt x="48" y="172"/>
                    <a:pt x="48" y="172"/>
                  </a:cubicBezTo>
                  <a:cubicBezTo>
                    <a:pt x="48" y="173"/>
                    <a:pt x="49" y="174"/>
                    <a:pt x="49" y="175"/>
                  </a:cubicBezTo>
                  <a:cubicBezTo>
                    <a:pt x="49" y="175"/>
                    <a:pt x="50" y="176"/>
                    <a:pt x="50" y="177"/>
                  </a:cubicBezTo>
                  <a:cubicBezTo>
                    <a:pt x="50" y="177"/>
                    <a:pt x="51" y="177"/>
                    <a:pt x="52" y="177"/>
                  </a:cubicBezTo>
                  <a:cubicBezTo>
                    <a:pt x="52" y="177"/>
                    <a:pt x="53" y="177"/>
                    <a:pt x="53" y="177"/>
                  </a:cubicBezTo>
                  <a:cubicBezTo>
                    <a:pt x="53" y="177"/>
                    <a:pt x="54" y="177"/>
                    <a:pt x="54" y="177"/>
                  </a:cubicBezTo>
                  <a:cubicBezTo>
                    <a:pt x="56" y="178"/>
                    <a:pt x="59" y="178"/>
                    <a:pt x="61" y="179"/>
                  </a:cubicBezTo>
                  <a:cubicBezTo>
                    <a:pt x="63" y="181"/>
                    <a:pt x="64" y="183"/>
                    <a:pt x="65" y="185"/>
                  </a:cubicBezTo>
                  <a:cubicBezTo>
                    <a:pt x="65" y="186"/>
                    <a:pt x="66" y="186"/>
                    <a:pt x="66" y="187"/>
                  </a:cubicBezTo>
                  <a:cubicBezTo>
                    <a:pt x="66" y="187"/>
                    <a:pt x="66" y="187"/>
                    <a:pt x="67" y="188"/>
                  </a:cubicBezTo>
                  <a:cubicBezTo>
                    <a:pt x="67" y="188"/>
                    <a:pt x="67" y="188"/>
                    <a:pt x="67" y="188"/>
                  </a:cubicBezTo>
                  <a:cubicBezTo>
                    <a:pt x="67" y="188"/>
                    <a:pt x="67" y="188"/>
                    <a:pt x="67" y="188"/>
                  </a:cubicBezTo>
                  <a:cubicBezTo>
                    <a:pt x="68" y="188"/>
                    <a:pt x="69" y="187"/>
                    <a:pt x="69" y="187"/>
                  </a:cubicBezTo>
                  <a:cubicBezTo>
                    <a:pt x="70" y="187"/>
                    <a:pt x="71" y="187"/>
                    <a:pt x="71" y="188"/>
                  </a:cubicBezTo>
                  <a:cubicBezTo>
                    <a:pt x="73" y="188"/>
                    <a:pt x="76" y="189"/>
                    <a:pt x="78" y="191"/>
                  </a:cubicBezTo>
                  <a:cubicBezTo>
                    <a:pt x="79" y="192"/>
                    <a:pt x="80" y="194"/>
                    <a:pt x="81" y="195"/>
                  </a:cubicBezTo>
                  <a:cubicBezTo>
                    <a:pt x="81" y="195"/>
                    <a:pt x="81" y="195"/>
                    <a:pt x="81" y="195"/>
                  </a:cubicBezTo>
                  <a:cubicBezTo>
                    <a:pt x="81" y="195"/>
                    <a:pt x="82" y="195"/>
                    <a:pt x="83" y="195"/>
                  </a:cubicBezTo>
                  <a:cubicBezTo>
                    <a:pt x="85" y="195"/>
                    <a:pt x="87" y="196"/>
                    <a:pt x="87" y="197"/>
                  </a:cubicBezTo>
                  <a:cubicBezTo>
                    <a:pt x="91" y="200"/>
                    <a:pt x="90" y="207"/>
                    <a:pt x="88" y="210"/>
                  </a:cubicBezTo>
                  <a:cubicBezTo>
                    <a:pt x="87" y="212"/>
                    <a:pt x="84" y="213"/>
                    <a:pt x="83" y="213"/>
                  </a:cubicBezTo>
                  <a:cubicBezTo>
                    <a:pt x="83" y="213"/>
                    <a:pt x="82" y="214"/>
                    <a:pt x="81" y="215"/>
                  </a:cubicBezTo>
                  <a:cubicBezTo>
                    <a:pt x="80" y="216"/>
                    <a:pt x="79" y="216"/>
                    <a:pt x="77" y="217"/>
                  </a:cubicBezTo>
                  <a:cubicBezTo>
                    <a:pt x="77" y="217"/>
                    <a:pt x="77" y="217"/>
                    <a:pt x="77" y="217"/>
                  </a:cubicBezTo>
                  <a:cubicBezTo>
                    <a:pt x="77" y="217"/>
                    <a:pt x="77" y="217"/>
                    <a:pt x="77" y="217"/>
                  </a:cubicBezTo>
                  <a:cubicBezTo>
                    <a:pt x="76" y="218"/>
                    <a:pt x="76" y="218"/>
                    <a:pt x="76" y="219"/>
                  </a:cubicBezTo>
                  <a:cubicBezTo>
                    <a:pt x="75" y="221"/>
                    <a:pt x="74" y="223"/>
                    <a:pt x="73" y="224"/>
                  </a:cubicBezTo>
                  <a:cubicBezTo>
                    <a:pt x="72" y="225"/>
                    <a:pt x="70" y="226"/>
                    <a:pt x="68" y="227"/>
                  </a:cubicBezTo>
                  <a:cubicBezTo>
                    <a:pt x="68" y="227"/>
                    <a:pt x="68" y="227"/>
                    <a:pt x="67" y="227"/>
                  </a:cubicBezTo>
                  <a:cubicBezTo>
                    <a:pt x="67" y="228"/>
                    <a:pt x="66" y="228"/>
                    <a:pt x="66" y="228"/>
                  </a:cubicBezTo>
                  <a:cubicBezTo>
                    <a:pt x="66" y="228"/>
                    <a:pt x="65" y="229"/>
                    <a:pt x="65" y="229"/>
                  </a:cubicBezTo>
                  <a:cubicBezTo>
                    <a:pt x="64" y="229"/>
                    <a:pt x="63" y="231"/>
                    <a:pt x="63" y="232"/>
                  </a:cubicBezTo>
                  <a:cubicBezTo>
                    <a:pt x="62" y="233"/>
                    <a:pt x="61" y="234"/>
                    <a:pt x="61" y="235"/>
                  </a:cubicBezTo>
                  <a:cubicBezTo>
                    <a:pt x="61" y="235"/>
                    <a:pt x="61" y="235"/>
                    <a:pt x="61" y="235"/>
                  </a:cubicBezTo>
                  <a:cubicBezTo>
                    <a:pt x="59" y="237"/>
                    <a:pt x="57" y="240"/>
                    <a:pt x="56" y="241"/>
                  </a:cubicBezTo>
                  <a:cubicBezTo>
                    <a:pt x="56" y="242"/>
                    <a:pt x="55" y="242"/>
                    <a:pt x="55" y="242"/>
                  </a:cubicBezTo>
                  <a:cubicBezTo>
                    <a:pt x="55" y="243"/>
                    <a:pt x="54" y="243"/>
                    <a:pt x="54" y="243"/>
                  </a:cubicBezTo>
                  <a:cubicBezTo>
                    <a:pt x="54" y="243"/>
                    <a:pt x="54" y="243"/>
                    <a:pt x="54" y="243"/>
                  </a:cubicBezTo>
                  <a:cubicBezTo>
                    <a:pt x="54" y="244"/>
                    <a:pt x="54" y="245"/>
                    <a:pt x="53" y="246"/>
                  </a:cubicBezTo>
                  <a:cubicBezTo>
                    <a:pt x="52" y="248"/>
                    <a:pt x="50" y="250"/>
                    <a:pt x="48" y="252"/>
                  </a:cubicBezTo>
                  <a:cubicBezTo>
                    <a:pt x="47" y="252"/>
                    <a:pt x="46" y="253"/>
                    <a:pt x="45" y="253"/>
                  </a:cubicBezTo>
                  <a:cubicBezTo>
                    <a:pt x="45" y="253"/>
                    <a:pt x="45" y="253"/>
                    <a:pt x="45" y="253"/>
                  </a:cubicBezTo>
                  <a:cubicBezTo>
                    <a:pt x="45" y="253"/>
                    <a:pt x="45" y="253"/>
                    <a:pt x="45" y="254"/>
                  </a:cubicBezTo>
                  <a:cubicBezTo>
                    <a:pt x="45" y="254"/>
                    <a:pt x="45" y="254"/>
                    <a:pt x="45" y="254"/>
                  </a:cubicBezTo>
                  <a:cubicBezTo>
                    <a:pt x="46" y="255"/>
                    <a:pt x="47" y="256"/>
                    <a:pt x="48" y="258"/>
                  </a:cubicBezTo>
                  <a:cubicBezTo>
                    <a:pt x="49" y="260"/>
                    <a:pt x="49" y="265"/>
                    <a:pt x="46" y="268"/>
                  </a:cubicBezTo>
                  <a:cubicBezTo>
                    <a:pt x="45" y="269"/>
                    <a:pt x="42" y="270"/>
                    <a:pt x="41" y="270"/>
                  </a:cubicBezTo>
                  <a:cubicBezTo>
                    <a:pt x="40" y="270"/>
                    <a:pt x="40" y="271"/>
                    <a:pt x="39" y="272"/>
                  </a:cubicBezTo>
                  <a:cubicBezTo>
                    <a:pt x="39" y="272"/>
                    <a:pt x="38" y="273"/>
                    <a:pt x="37" y="274"/>
                  </a:cubicBezTo>
                  <a:cubicBezTo>
                    <a:pt x="37" y="274"/>
                    <a:pt x="37" y="274"/>
                    <a:pt x="37" y="275"/>
                  </a:cubicBezTo>
                  <a:cubicBezTo>
                    <a:pt x="34" y="277"/>
                    <a:pt x="33" y="279"/>
                    <a:pt x="30" y="280"/>
                  </a:cubicBezTo>
                  <a:cubicBezTo>
                    <a:pt x="29" y="281"/>
                    <a:pt x="28" y="281"/>
                    <a:pt x="27" y="281"/>
                  </a:cubicBezTo>
                  <a:cubicBezTo>
                    <a:pt x="26" y="281"/>
                    <a:pt x="25" y="281"/>
                    <a:pt x="25" y="281"/>
                  </a:cubicBezTo>
                  <a:cubicBezTo>
                    <a:pt x="24" y="281"/>
                    <a:pt x="24" y="281"/>
                    <a:pt x="24" y="281"/>
                  </a:cubicBezTo>
                  <a:cubicBezTo>
                    <a:pt x="23" y="281"/>
                    <a:pt x="23" y="282"/>
                    <a:pt x="23" y="282"/>
                  </a:cubicBezTo>
                  <a:cubicBezTo>
                    <a:pt x="22" y="282"/>
                    <a:pt x="22" y="282"/>
                    <a:pt x="22" y="283"/>
                  </a:cubicBezTo>
                  <a:cubicBezTo>
                    <a:pt x="22" y="283"/>
                    <a:pt x="21" y="284"/>
                    <a:pt x="21" y="284"/>
                  </a:cubicBezTo>
                  <a:cubicBezTo>
                    <a:pt x="20" y="285"/>
                    <a:pt x="19" y="286"/>
                    <a:pt x="18" y="287"/>
                  </a:cubicBezTo>
                  <a:cubicBezTo>
                    <a:pt x="18" y="288"/>
                    <a:pt x="17" y="288"/>
                    <a:pt x="17" y="289"/>
                  </a:cubicBezTo>
                  <a:cubicBezTo>
                    <a:pt x="17" y="289"/>
                    <a:pt x="17" y="289"/>
                    <a:pt x="16" y="289"/>
                  </a:cubicBezTo>
                  <a:cubicBezTo>
                    <a:pt x="16" y="289"/>
                    <a:pt x="16" y="289"/>
                    <a:pt x="16" y="289"/>
                  </a:cubicBezTo>
                  <a:cubicBezTo>
                    <a:pt x="15" y="294"/>
                    <a:pt x="15" y="294"/>
                    <a:pt x="15" y="294"/>
                  </a:cubicBezTo>
                  <a:cubicBezTo>
                    <a:pt x="10" y="292"/>
                    <a:pt x="10" y="292"/>
                    <a:pt x="10" y="292"/>
                  </a:cubicBezTo>
                  <a:cubicBezTo>
                    <a:pt x="10" y="292"/>
                    <a:pt x="9" y="292"/>
                    <a:pt x="9" y="292"/>
                  </a:cubicBezTo>
                  <a:cubicBezTo>
                    <a:pt x="8" y="293"/>
                    <a:pt x="7" y="294"/>
                    <a:pt x="7" y="295"/>
                  </a:cubicBezTo>
                  <a:cubicBezTo>
                    <a:pt x="6" y="297"/>
                    <a:pt x="8" y="300"/>
                    <a:pt x="8" y="302"/>
                  </a:cubicBezTo>
                  <a:cubicBezTo>
                    <a:pt x="7" y="303"/>
                    <a:pt x="6" y="305"/>
                    <a:pt x="5" y="306"/>
                  </a:cubicBezTo>
                  <a:cubicBezTo>
                    <a:pt x="5" y="307"/>
                    <a:pt x="4" y="308"/>
                    <a:pt x="4" y="308"/>
                  </a:cubicBezTo>
                  <a:cubicBezTo>
                    <a:pt x="4" y="309"/>
                    <a:pt x="4" y="309"/>
                    <a:pt x="4" y="310"/>
                  </a:cubicBezTo>
                  <a:cubicBezTo>
                    <a:pt x="5" y="310"/>
                    <a:pt x="6" y="312"/>
                    <a:pt x="5" y="313"/>
                  </a:cubicBezTo>
                  <a:cubicBezTo>
                    <a:pt x="5" y="314"/>
                    <a:pt x="4" y="316"/>
                    <a:pt x="4" y="316"/>
                  </a:cubicBezTo>
                  <a:cubicBezTo>
                    <a:pt x="4" y="317"/>
                    <a:pt x="3" y="318"/>
                    <a:pt x="2" y="319"/>
                  </a:cubicBezTo>
                  <a:cubicBezTo>
                    <a:pt x="2" y="320"/>
                    <a:pt x="0" y="321"/>
                    <a:pt x="0" y="322"/>
                  </a:cubicBezTo>
                  <a:cubicBezTo>
                    <a:pt x="0" y="322"/>
                    <a:pt x="0" y="324"/>
                    <a:pt x="1" y="324"/>
                  </a:cubicBezTo>
                  <a:cubicBezTo>
                    <a:pt x="1" y="325"/>
                    <a:pt x="3" y="326"/>
                    <a:pt x="4" y="326"/>
                  </a:cubicBezTo>
                  <a:cubicBezTo>
                    <a:pt x="5" y="326"/>
                    <a:pt x="7" y="326"/>
                    <a:pt x="8" y="327"/>
                  </a:cubicBezTo>
                  <a:cubicBezTo>
                    <a:pt x="8" y="327"/>
                    <a:pt x="9" y="328"/>
                    <a:pt x="10" y="329"/>
                  </a:cubicBezTo>
                  <a:cubicBezTo>
                    <a:pt x="10" y="329"/>
                    <a:pt x="10" y="330"/>
                    <a:pt x="10" y="331"/>
                  </a:cubicBezTo>
                  <a:cubicBezTo>
                    <a:pt x="10" y="332"/>
                    <a:pt x="9" y="334"/>
                    <a:pt x="9" y="335"/>
                  </a:cubicBezTo>
                  <a:cubicBezTo>
                    <a:pt x="9" y="336"/>
                    <a:pt x="10" y="337"/>
                    <a:pt x="10" y="338"/>
                  </a:cubicBezTo>
                  <a:cubicBezTo>
                    <a:pt x="10" y="339"/>
                    <a:pt x="11" y="341"/>
                    <a:pt x="11" y="342"/>
                  </a:cubicBezTo>
                  <a:cubicBezTo>
                    <a:pt x="10" y="343"/>
                    <a:pt x="8" y="344"/>
                    <a:pt x="7" y="345"/>
                  </a:cubicBezTo>
                  <a:cubicBezTo>
                    <a:pt x="7" y="346"/>
                    <a:pt x="8" y="349"/>
                    <a:pt x="9" y="349"/>
                  </a:cubicBezTo>
                  <a:cubicBezTo>
                    <a:pt x="10" y="350"/>
                    <a:pt x="12" y="350"/>
                    <a:pt x="13" y="350"/>
                  </a:cubicBezTo>
                  <a:cubicBezTo>
                    <a:pt x="15" y="350"/>
                    <a:pt x="19" y="351"/>
                    <a:pt x="21" y="351"/>
                  </a:cubicBezTo>
                  <a:cubicBezTo>
                    <a:pt x="22" y="352"/>
                    <a:pt x="24" y="354"/>
                    <a:pt x="25" y="355"/>
                  </a:cubicBezTo>
                  <a:cubicBezTo>
                    <a:pt x="25" y="356"/>
                    <a:pt x="26" y="357"/>
                    <a:pt x="26" y="357"/>
                  </a:cubicBezTo>
                  <a:cubicBezTo>
                    <a:pt x="28" y="358"/>
                    <a:pt x="31" y="358"/>
                    <a:pt x="32" y="359"/>
                  </a:cubicBezTo>
                  <a:cubicBezTo>
                    <a:pt x="33" y="359"/>
                    <a:pt x="33" y="361"/>
                    <a:pt x="33" y="361"/>
                  </a:cubicBezTo>
                  <a:cubicBezTo>
                    <a:pt x="34" y="362"/>
                    <a:pt x="35" y="363"/>
                    <a:pt x="36" y="364"/>
                  </a:cubicBezTo>
                  <a:cubicBezTo>
                    <a:pt x="36" y="364"/>
                    <a:pt x="38" y="363"/>
                    <a:pt x="39" y="363"/>
                  </a:cubicBezTo>
                  <a:cubicBezTo>
                    <a:pt x="40" y="363"/>
                    <a:pt x="41" y="362"/>
                    <a:pt x="42" y="362"/>
                  </a:cubicBezTo>
                  <a:cubicBezTo>
                    <a:pt x="43" y="362"/>
                    <a:pt x="44" y="363"/>
                    <a:pt x="44" y="364"/>
                  </a:cubicBezTo>
                  <a:cubicBezTo>
                    <a:pt x="45" y="365"/>
                    <a:pt x="45" y="366"/>
                    <a:pt x="46" y="367"/>
                  </a:cubicBezTo>
                  <a:cubicBezTo>
                    <a:pt x="46" y="368"/>
                    <a:pt x="48" y="371"/>
                    <a:pt x="49" y="371"/>
                  </a:cubicBezTo>
                  <a:cubicBezTo>
                    <a:pt x="50" y="371"/>
                    <a:pt x="51" y="368"/>
                    <a:pt x="52" y="368"/>
                  </a:cubicBezTo>
                  <a:cubicBezTo>
                    <a:pt x="52" y="367"/>
                    <a:pt x="54" y="368"/>
                    <a:pt x="55" y="368"/>
                  </a:cubicBezTo>
                  <a:cubicBezTo>
                    <a:pt x="56" y="368"/>
                    <a:pt x="56" y="371"/>
                    <a:pt x="57" y="372"/>
                  </a:cubicBezTo>
                  <a:cubicBezTo>
                    <a:pt x="58" y="372"/>
                    <a:pt x="59" y="372"/>
                    <a:pt x="60" y="372"/>
                  </a:cubicBezTo>
                  <a:cubicBezTo>
                    <a:pt x="61" y="372"/>
                    <a:pt x="63" y="372"/>
                    <a:pt x="64" y="372"/>
                  </a:cubicBezTo>
                  <a:cubicBezTo>
                    <a:pt x="64" y="372"/>
                    <a:pt x="65" y="374"/>
                    <a:pt x="65" y="374"/>
                  </a:cubicBezTo>
                  <a:cubicBezTo>
                    <a:pt x="66" y="374"/>
                    <a:pt x="68" y="375"/>
                    <a:pt x="69" y="376"/>
                  </a:cubicBezTo>
                  <a:cubicBezTo>
                    <a:pt x="69" y="376"/>
                    <a:pt x="69" y="377"/>
                    <a:pt x="69" y="378"/>
                  </a:cubicBezTo>
                  <a:cubicBezTo>
                    <a:pt x="69" y="378"/>
                    <a:pt x="69" y="380"/>
                    <a:pt x="69" y="380"/>
                  </a:cubicBezTo>
                  <a:cubicBezTo>
                    <a:pt x="70" y="381"/>
                    <a:pt x="71" y="383"/>
                    <a:pt x="71" y="383"/>
                  </a:cubicBezTo>
                  <a:cubicBezTo>
                    <a:pt x="72" y="383"/>
                    <a:pt x="74" y="384"/>
                    <a:pt x="74" y="383"/>
                  </a:cubicBezTo>
                  <a:cubicBezTo>
                    <a:pt x="75" y="383"/>
                    <a:pt x="76" y="382"/>
                    <a:pt x="76" y="382"/>
                  </a:cubicBezTo>
                  <a:cubicBezTo>
                    <a:pt x="77" y="381"/>
                    <a:pt x="77" y="379"/>
                    <a:pt x="77" y="379"/>
                  </a:cubicBezTo>
                  <a:cubicBezTo>
                    <a:pt x="78" y="378"/>
                    <a:pt x="80" y="378"/>
                    <a:pt x="80" y="378"/>
                  </a:cubicBezTo>
                  <a:cubicBezTo>
                    <a:pt x="81" y="377"/>
                    <a:pt x="82" y="376"/>
                    <a:pt x="83" y="376"/>
                  </a:cubicBezTo>
                  <a:cubicBezTo>
                    <a:pt x="83" y="375"/>
                    <a:pt x="84" y="374"/>
                    <a:pt x="85" y="374"/>
                  </a:cubicBezTo>
                  <a:cubicBezTo>
                    <a:pt x="85" y="374"/>
                    <a:pt x="87" y="374"/>
                    <a:pt x="87" y="374"/>
                  </a:cubicBezTo>
                  <a:cubicBezTo>
                    <a:pt x="88" y="375"/>
                    <a:pt x="88" y="377"/>
                    <a:pt x="88" y="377"/>
                  </a:cubicBezTo>
                  <a:cubicBezTo>
                    <a:pt x="89" y="378"/>
                    <a:pt x="92" y="379"/>
                    <a:pt x="93" y="379"/>
                  </a:cubicBezTo>
                  <a:cubicBezTo>
                    <a:pt x="94" y="378"/>
                    <a:pt x="97" y="376"/>
                    <a:pt x="98" y="376"/>
                  </a:cubicBezTo>
                  <a:cubicBezTo>
                    <a:pt x="99" y="376"/>
                    <a:pt x="101" y="376"/>
                    <a:pt x="101" y="376"/>
                  </a:cubicBezTo>
                  <a:cubicBezTo>
                    <a:pt x="103" y="376"/>
                    <a:pt x="107" y="377"/>
                    <a:pt x="108" y="378"/>
                  </a:cubicBezTo>
                  <a:cubicBezTo>
                    <a:pt x="109" y="379"/>
                    <a:pt x="110" y="381"/>
                    <a:pt x="110" y="383"/>
                  </a:cubicBezTo>
                  <a:cubicBezTo>
                    <a:pt x="111" y="384"/>
                    <a:pt x="111" y="387"/>
                    <a:pt x="111" y="388"/>
                  </a:cubicBezTo>
                  <a:cubicBezTo>
                    <a:pt x="111" y="390"/>
                    <a:pt x="110" y="392"/>
                    <a:pt x="109" y="394"/>
                  </a:cubicBezTo>
                  <a:cubicBezTo>
                    <a:pt x="109" y="396"/>
                    <a:pt x="108" y="399"/>
                    <a:pt x="107" y="400"/>
                  </a:cubicBezTo>
                  <a:cubicBezTo>
                    <a:pt x="107" y="401"/>
                    <a:pt x="106" y="403"/>
                    <a:pt x="106" y="404"/>
                  </a:cubicBezTo>
                  <a:cubicBezTo>
                    <a:pt x="106" y="405"/>
                    <a:pt x="105" y="407"/>
                    <a:pt x="105" y="408"/>
                  </a:cubicBezTo>
                  <a:cubicBezTo>
                    <a:pt x="105" y="410"/>
                    <a:pt x="105" y="413"/>
                    <a:pt x="106" y="414"/>
                  </a:cubicBezTo>
                  <a:cubicBezTo>
                    <a:pt x="106" y="416"/>
                    <a:pt x="107" y="419"/>
                    <a:pt x="108" y="419"/>
                  </a:cubicBezTo>
                  <a:cubicBezTo>
                    <a:pt x="109" y="420"/>
                    <a:pt x="112" y="420"/>
                    <a:pt x="113" y="420"/>
                  </a:cubicBezTo>
                  <a:cubicBezTo>
                    <a:pt x="115" y="419"/>
                    <a:pt x="117" y="418"/>
                    <a:pt x="118" y="417"/>
                  </a:cubicBezTo>
                  <a:cubicBezTo>
                    <a:pt x="119" y="416"/>
                    <a:pt x="122" y="414"/>
                    <a:pt x="123" y="413"/>
                  </a:cubicBezTo>
                  <a:cubicBezTo>
                    <a:pt x="123" y="412"/>
                    <a:pt x="124" y="410"/>
                    <a:pt x="124" y="409"/>
                  </a:cubicBezTo>
                  <a:cubicBezTo>
                    <a:pt x="125" y="408"/>
                    <a:pt x="127" y="406"/>
                    <a:pt x="127" y="405"/>
                  </a:cubicBezTo>
                  <a:cubicBezTo>
                    <a:pt x="128" y="404"/>
                    <a:pt x="129" y="402"/>
                    <a:pt x="129" y="401"/>
                  </a:cubicBezTo>
                  <a:cubicBezTo>
                    <a:pt x="130" y="399"/>
                    <a:pt x="129" y="396"/>
                    <a:pt x="130" y="394"/>
                  </a:cubicBezTo>
                  <a:cubicBezTo>
                    <a:pt x="130" y="393"/>
                    <a:pt x="130" y="390"/>
                    <a:pt x="131" y="389"/>
                  </a:cubicBezTo>
                  <a:cubicBezTo>
                    <a:pt x="132" y="388"/>
                    <a:pt x="133" y="386"/>
                    <a:pt x="134" y="385"/>
                  </a:cubicBezTo>
                  <a:cubicBezTo>
                    <a:pt x="135" y="384"/>
                    <a:pt x="136" y="382"/>
                    <a:pt x="136" y="381"/>
                  </a:cubicBezTo>
                  <a:cubicBezTo>
                    <a:pt x="136" y="380"/>
                    <a:pt x="134" y="379"/>
                    <a:pt x="134" y="379"/>
                  </a:cubicBezTo>
                  <a:cubicBezTo>
                    <a:pt x="134" y="378"/>
                    <a:pt x="135" y="377"/>
                    <a:pt x="135" y="376"/>
                  </a:cubicBezTo>
                  <a:cubicBezTo>
                    <a:pt x="135" y="374"/>
                    <a:pt x="135" y="370"/>
                    <a:pt x="136" y="368"/>
                  </a:cubicBezTo>
                  <a:cubicBezTo>
                    <a:pt x="136" y="365"/>
                    <a:pt x="137" y="358"/>
                    <a:pt x="138" y="356"/>
                  </a:cubicBezTo>
                  <a:cubicBezTo>
                    <a:pt x="140" y="353"/>
                    <a:pt x="144" y="348"/>
                    <a:pt x="146" y="346"/>
                  </a:cubicBezTo>
                  <a:cubicBezTo>
                    <a:pt x="147" y="344"/>
                    <a:pt x="149" y="341"/>
                    <a:pt x="150" y="339"/>
                  </a:cubicBezTo>
                  <a:cubicBezTo>
                    <a:pt x="151" y="337"/>
                    <a:pt x="153" y="333"/>
                    <a:pt x="155" y="331"/>
                  </a:cubicBezTo>
                  <a:cubicBezTo>
                    <a:pt x="156" y="331"/>
                    <a:pt x="158" y="329"/>
                    <a:pt x="158" y="329"/>
                  </a:cubicBezTo>
                  <a:cubicBezTo>
                    <a:pt x="159" y="327"/>
                    <a:pt x="160" y="324"/>
                    <a:pt x="161" y="323"/>
                  </a:cubicBezTo>
                  <a:cubicBezTo>
                    <a:pt x="161" y="322"/>
                    <a:pt x="164" y="321"/>
                    <a:pt x="165" y="319"/>
                  </a:cubicBezTo>
                  <a:cubicBezTo>
                    <a:pt x="166" y="318"/>
                    <a:pt x="167" y="316"/>
                    <a:pt x="168" y="314"/>
                  </a:cubicBezTo>
                  <a:cubicBezTo>
                    <a:pt x="168" y="313"/>
                    <a:pt x="169" y="309"/>
                    <a:pt x="169" y="307"/>
                  </a:cubicBezTo>
                  <a:cubicBezTo>
                    <a:pt x="169" y="306"/>
                    <a:pt x="167" y="302"/>
                    <a:pt x="167" y="301"/>
                  </a:cubicBezTo>
                  <a:cubicBezTo>
                    <a:pt x="167" y="300"/>
                    <a:pt x="169" y="299"/>
                    <a:pt x="170" y="298"/>
                  </a:cubicBezTo>
                  <a:cubicBezTo>
                    <a:pt x="171" y="297"/>
                    <a:pt x="172" y="295"/>
                    <a:pt x="172" y="294"/>
                  </a:cubicBezTo>
                  <a:cubicBezTo>
                    <a:pt x="173" y="293"/>
                    <a:pt x="173" y="291"/>
                    <a:pt x="174" y="290"/>
                  </a:cubicBezTo>
                  <a:cubicBezTo>
                    <a:pt x="174" y="289"/>
                    <a:pt x="174" y="287"/>
                    <a:pt x="174" y="286"/>
                  </a:cubicBezTo>
                  <a:cubicBezTo>
                    <a:pt x="174" y="286"/>
                    <a:pt x="175" y="284"/>
                    <a:pt x="175" y="284"/>
                  </a:cubicBezTo>
                  <a:cubicBezTo>
                    <a:pt x="176" y="281"/>
                    <a:pt x="176" y="277"/>
                    <a:pt x="177" y="275"/>
                  </a:cubicBezTo>
                  <a:cubicBezTo>
                    <a:pt x="177" y="272"/>
                    <a:pt x="181" y="266"/>
                    <a:pt x="181" y="263"/>
                  </a:cubicBezTo>
                  <a:cubicBezTo>
                    <a:pt x="182" y="260"/>
                    <a:pt x="182" y="255"/>
                    <a:pt x="182" y="253"/>
                  </a:cubicBezTo>
                  <a:cubicBezTo>
                    <a:pt x="182" y="250"/>
                    <a:pt x="181" y="244"/>
                    <a:pt x="181" y="24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6" name="Freeform 75">
              <a:extLst>
                <a:ext uri="{FF2B5EF4-FFF2-40B4-BE49-F238E27FC236}">
                  <a16:creationId xmlns:a16="http://schemas.microsoft.com/office/drawing/2014/main" id="{BB790402-9EE0-412F-B4B4-193FDD7284E6}"/>
                </a:ext>
              </a:extLst>
            </p:cNvPr>
            <p:cNvSpPr>
              <a:spLocks/>
            </p:cNvSpPr>
            <p:nvPr/>
          </p:nvSpPr>
          <p:spPr bwMode="auto">
            <a:xfrm>
              <a:off x="5326059" y="2233615"/>
              <a:ext cx="876300" cy="652464"/>
            </a:xfrm>
            <a:custGeom>
              <a:avLst/>
              <a:gdLst>
                <a:gd name="T0" fmla="*/ 1017 w 1040"/>
                <a:gd name="T1" fmla="*/ 623 h 774"/>
                <a:gd name="T2" fmla="*/ 1001 w 1040"/>
                <a:gd name="T3" fmla="*/ 626 h 774"/>
                <a:gd name="T4" fmla="*/ 980 w 1040"/>
                <a:gd name="T5" fmla="*/ 621 h 774"/>
                <a:gd name="T6" fmla="*/ 989 w 1040"/>
                <a:gd name="T7" fmla="*/ 609 h 774"/>
                <a:gd name="T8" fmla="*/ 969 w 1040"/>
                <a:gd name="T9" fmla="*/ 625 h 774"/>
                <a:gd name="T10" fmla="*/ 943 w 1040"/>
                <a:gd name="T11" fmla="*/ 651 h 774"/>
                <a:gd name="T12" fmla="*/ 910 w 1040"/>
                <a:gd name="T13" fmla="*/ 666 h 774"/>
                <a:gd name="T14" fmla="*/ 884 w 1040"/>
                <a:gd name="T15" fmla="*/ 680 h 774"/>
                <a:gd name="T16" fmla="*/ 855 w 1040"/>
                <a:gd name="T17" fmla="*/ 683 h 774"/>
                <a:gd name="T18" fmla="*/ 842 w 1040"/>
                <a:gd name="T19" fmla="*/ 690 h 774"/>
                <a:gd name="T20" fmla="*/ 823 w 1040"/>
                <a:gd name="T21" fmla="*/ 710 h 774"/>
                <a:gd name="T22" fmla="*/ 812 w 1040"/>
                <a:gd name="T23" fmla="*/ 725 h 774"/>
                <a:gd name="T24" fmla="*/ 812 w 1040"/>
                <a:gd name="T25" fmla="*/ 701 h 774"/>
                <a:gd name="T26" fmla="*/ 803 w 1040"/>
                <a:gd name="T27" fmla="*/ 672 h 774"/>
                <a:gd name="T28" fmla="*/ 778 w 1040"/>
                <a:gd name="T29" fmla="*/ 373 h 774"/>
                <a:gd name="T30" fmla="*/ 733 w 1040"/>
                <a:gd name="T31" fmla="*/ 231 h 774"/>
                <a:gd name="T32" fmla="*/ 719 w 1040"/>
                <a:gd name="T33" fmla="*/ 233 h 774"/>
                <a:gd name="T34" fmla="*/ 715 w 1040"/>
                <a:gd name="T35" fmla="*/ 195 h 774"/>
                <a:gd name="T36" fmla="*/ 698 w 1040"/>
                <a:gd name="T37" fmla="*/ 165 h 774"/>
                <a:gd name="T38" fmla="*/ 702 w 1040"/>
                <a:gd name="T39" fmla="*/ 122 h 774"/>
                <a:gd name="T40" fmla="*/ 690 w 1040"/>
                <a:gd name="T41" fmla="*/ 81 h 774"/>
                <a:gd name="T42" fmla="*/ 672 w 1040"/>
                <a:gd name="T43" fmla="*/ 42 h 774"/>
                <a:gd name="T44" fmla="*/ 665 w 1040"/>
                <a:gd name="T45" fmla="*/ 9 h 774"/>
                <a:gd name="T46" fmla="*/ 499 w 1040"/>
                <a:gd name="T47" fmla="*/ 48 h 774"/>
                <a:gd name="T48" fmla="*/ 474 w 1040"/>
                <a:gd name="T49" fmla="*/ 57 h 774"/>
                <a:gd name="T50" fmla="*/ 454 w 1040"/>
                <a:gd name="T51" fmla="*/ 74 h 774"/>
                <a:gd name="T52" fmla="*/ 433 w 1040"/>
                <a:gd name="T53" fmla="*/ 100 h 774"/>
                <a:gd name="T54" fmla="*/ 407 w 1040"/>
                <a:gd name="T55" fmla="*/ 141 h 774"/>
                <a:gd name="T56" fmla="*/ 388 w 1040"/>
                <a:gd name="T57" fmla="*/ 187 h 774"/>
                <a:gd name="T58" fmla="*/ 359 w 1040"/>
                <a:gd name="T59" fmla="*/ 212 h 774"/>
                <a:gd name="T60" fmla="*/ 344 w 1040"/>
                <a:gd name="T61" fmla="*/ 233 h 774"/>
                <a:gd name="T62" fmla="*/ 350 w 1040"/>
                <a:gd name="T63" fmla="*/ 257 h 774"/>
                <a:gd name="T64" fmla="*/ 374 w 1040"/>
                <a:gd name="T65" fmla="*/ 269 h 774"/>
                <a:gd name="T66" fmla="*/ 362 w 1040"/>
                <a:gd name="T67" fmla="*/ 291 h 774"/>
                <a:gd name="T68" fmla="*/ 384 w 1040"/>
                <a:gd name="T69" fmla="*/ 331 h 774"/>
                <a:gd name="T70" fmla="*/ 356 w 1040"/>
                <a:gd name="T71" fmla="*/ 355 h 774"/>
                <a:gd name="T72" fmla="*/ 329 w 1040"/>
                <a:gd name="T73" fmla="*/ 392 h 774"/>
                <a:gd name="T74" fmla="*/ 291 w 1040"/>
                <a:gd name="T75" fmla="*/ 412 h 774"/>
                <a:gd name="T76" fmla="*/ 247 w 1040"/>
                <a:gd name="T77" fmla="*/ 425 h 774"/>
                <a:gd name="T78" fmla="*/ 210 w 1040"/>
                <a:gd name="T79" fmla="*/ 425 h 774"/>
                <a:gd name="T80" fmla="*/ 130 w 1040"/>
                <a:gd name="T81" fmla="*/ 434 h 774"/>
                <a:gd name="T82" fmla="*/ 50 w 1040"/>
                <a:gd name="T83" fmla="*/ 468 h 774"/>
                <a:gd name="T84" fmla="*/ 51 w 1040"/>
                <a:gd name="T85" fmla="*/ 499 h 774"/>
                <a:gd name="T86" fmla="*/ 66 w 1040"/>
                <a:gd name="T87" fmla="*/ 520 h 774"/>
                <a:gd name="T88" fmla="*/ 89 w 1040"/>
                <a:gd name="T89" fmla="*/ 546 h 774"/>
                <a:gd name="T90" fmla="*/ 67 w 1040"/>
                <a:gd name="T91" fmla="*/ 579 h 774"/>
                <a:gd name="T92" fmla="*/ 45 w 1040"/>
                <a:gd name="T93" fmla="*/ 607 h 774"/>
                <a:gd name="T94" fmla="*/ 109 w 1040"/>
                <a:gd name="T95" fmla="*/ 680 h 774"/>
                <a:gd name="T96" fmla="*/ 565 w 1040"/>
                <a:gd name="T97" fmla="*/ 576 h 774"/>
                <a:gd name="T98" fmla="*/ 586 w 1040"/>
                <a:gd name="T99" fmla="*/ 586 h 774"/>
                <a:gd name="T100" fmla="*/ 607 w 1040"/>
                <a:gd name="T101" fmla="*/ 600 h 774"/>
                <a:gd name="T102" fmla="*/ 617 w 1040"/>
                <a:gd name="T103" fmla="*/ 619 h 774"/>
                <a:gd name="T104" fmla="*/ 628 w 1040"/>
                <a:gd name="T105" fmla="*/ 642 h 774"/>
                <a:gd name="T106" fmla="*/ 646 w 1040"/>
                <a:gd name="T107" fmla="*/ 648 h 774"/>
                <a:gd name="T108" fmla="*/ 657 w 1040"/>
                <a:gd name="T109" fmla="*/ 648 h 774"/>
                <a:gd name="T110" fmla="*/ 677 w 1040"/>
                <a:gd name="T111" fmla="*/ 663 h 774"/>
                <a:gd name="T112" fmla="*/ 787 w 1040"/>
                <a:gd name="T113" fmla="*/ 759 h 774"/>
                <a:gd name="T114" fmla="*/ 799 w 1040"/>
                <a:gd name="T115" fmla="*/ 769 h 774"/>
                <a:gd name="T116" fmla="*/ 825 w 1040"/>
                <a:gd name="T117" fmla="*/ 759 h 774"/>
                <a:gd name="T118" fmla="*/ 880 w 1040"/>
                <a:gd name="T119" fmla="*/ 739 h 774"/>
                <a:gd name="T120" fmla="*/ 958 w 1040"/>
                <a:gd name="T121" fmla="*/ 683 h 774"/>
                <a:gd name="T122" fmla="*/ 1039 w 1040"/>
                <a:gd name="T123" fmla="*/ 612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40" h="774">
                  <a:moveTo>
                    <a:pt x="1036" y="606"/>
                  </a:moveTo>
                  <a:cubicBezTo>
                    <a:pt x="1035" y="606"/>
                    <a:pt x="1032" y="606"/>
                    <a:pt x="1031" y="607"/>
                  </a:cubicBezTo>
                  <a:cubicBezTo>
                    <a:pt x="1030" y="607"/>
                    <a:pt x="1029" y="609"/>
                    <a:pt x="1029" y="609"/>
                  </a:cubicBezTo>
                  <a:cubicBezTo>
                    <a:pt x="1028" y="610"/>
                    <a:pt x="1027" y="612"/>
                    <a:pt x="1027" y="613"/>
                  </a:cubicBezTo>
                  <a:cubicBezTo>
                    <a:pt x="1026" y="614"/>
                    <a:pt x="1025" y="615"/>
                    <a:pt x="1024" y="616"/>
                  </a:cubicBezTo>
                  <a:cubicBezTo>
                    <a:pt x="1023" y="617"/>
                    <a:pt x="1021" y="619"/>
                    <a:pt x="1020" y="620"/>
                  </a:cubicBezTo>
                  <a:cubicBezTo>
                    <a:pt x="1019" y="621"/>
                    <a:pt x="1018" y="622"/>
                    <a:pt x="1017" y="623"/>
                  </a:cubicBezTo>
                  <a:cubicBezTo>
                    <a:pt x="1016" y="624"/>
                    <a:pt x="1016" y="627"/>
                    <a:pt x="1015" y="628"/>
                  </a:cubicBezTo>
                  <a:cubicBezTo>
                    <a:pt x="1015" y="628"/>
                    <a:pt x="1014" y="629"/>
                    <a:pt x="1013" y="629"/>
                  </a:cubicBezTo>
                  <a:cubicBezTo>
                    <a:pt x="1012" y="629"/>
                    <a:pt x="1009" y="627"/>
                    <a:pt x="1009" y="627"/>
                  </a:cubicBezTo>
                  <a:cubicBezTo>
                    <a:pt x="1009" y="627"/>
                    <a:pt x="1008" y="624"/>
                    <a:pt x="1007" y="624"/>
                  </a:cubicBezTo>
                  <a:cubicBezTo>
                    <a:pt x="1006" y="623"/>
                    <a:pt x="1005" y="621"/>
                    <a:pt x="1004" y="621"/>
                  </a:cubicBezTo>
                  <a:cubicBezTo>
                    <a:pt x="1003" y="621"/>
                    <a:pt x="1002" y="622"/>
                    <a:pt x="1001" y="622"/>
                  </a:cubicBezTo>
                  <a:cubicBezTo>
                    <a:pt x="1001" y="623"/>
                    <a:pt x="1001" y="625"/>
                    <a:pt x="1001" y="626"/>
                  </a:cubicBezTo>
                  <a:cubicBezTo>
                    <a:pt x="1000" y="627"/>
                    <a:pt x="999" y="627"/>
                    <a:pt x="998" y="627"/>
                  </a:cubicBezTo>
                  <a:cubicBezTo>
                    <a:pt x="997" y="627"/>
                    <a:pt x="996" y="625"/>
                    <a:pt x="996" y="625"/>
                  </a:cubicBezTo>
                  <a:cubicBezTo>
                    <a:pt x="995" y="625"/>
                    <a:pt x="994" y="627"/>
                    <a:pt x="994" y="627"/>
                  </a:cubicBezTo>
                  <a:cubicBezTo>
                    <a:pt x="993" y="628"/>
                    <a:pt x="992" y="627"/>
                    <a:pt x="991" y="627"/>
                  </a:cubicBezTo>
                  <a:cubicBezTo>
                    <a:pt x="990" y="627"/>
                    <a:pt x="988" y="625"/>
                    <a:pt x="987" y="625"/>
                  </a:cubicBezTo>
                  <a:cubicBezTo>
                    <a:pt x="987" y="624"/>
                    <a:pt x="985" y="622"/>
                    <a:pt x="985" y="622"/>
                  </a:cubicBezTo>
                  <a:cubicBezTo>
                    <a:pt x="984" y="621"/>
                    <a:pt x="981" y="622"/>
                    <a:pt x="980" y="621"/>
                  </a:cubicBezTo>
                  <a:cubicBezTo>
                    <a:pt x="979" y="621"/>
                    <a:pt x="978" y="620"/>
                    <a:pt x="978" y="619"/>
                  </a:cubicBezTo>
                  <a:cubicBezTo>
                    <a:pt x="977" y="618"/>
                    <a:pt x="977" y="616"/>
                    <a:pt x="978" y="616"/>
                  </a:cubicBezTo>
                  <a:cubicBezTo>
                    <a:pt x="978" y="615"/>
                    <a:pt x="978" y="615"/>
                    <a:pt x="979" y="615"/>
                  </a:cubicBezTo>
                  <a:cubicBezTo>
                    <a:pt x="980" y="615"/>
                    <a:pt x="981" y="617"/>
                    <a:pt x="982" y="617"/>
                  </a:cubicBezTo>
                  <a:cubicBezTo>
                    <a:pt x="983" y="617"/>
                    <a:pt x="984" y="617"/>
                    <a:pt x="985" y="617"/>
                  </a:cubicBezTo>
                  <a:cubicBezTo>
                    <a:pt x="986" y="616"/>
                    <a:pt x="988" y="614"/>
                    <a:pt x="988" y="613"/>
                  </a:cubicBezTo>
                  <a:cubicBezTo>
                    <a:pt x="989" y="612"/>
                    <a:pt x="990" y="610"/>
                    <a:pt x="989" y="609"/>
                  </a:cubicBezTo>
                  <a:cubicBezTo>
                    <a:pt x="989" y="609"/>
                    <a:pt x="987" y="607"/>
                    <a:pt x="987" y="607"/>
                  </a:cubicBezTo>
                  <a:cubicBezTo>
                    <a:pt x="985" y="607"/>
                    <a:pt x="983" y="607"/>
                    <a:pt x="982" y="608"/>
                  </a:cubicBezTo>
                  <a:cubicBezTo>
                    <a:pt x="981" y="608"/>
                    <a:pt x="979" y="609"/>
                    <a:pt x="978" y="610"/>
                  </a:cubicBezTo>
                  <a:cubicBezTo>
                    <a:pt x="977" y="611"/>
                    <a:pt x="975" y="612"/>
                    <a:pt x="975" y="613"/>
                  </a:cubicBezTo>
                  <a:cubicBezTo>
                    <a:pt x="974" y="614"/>
                    <a:pt x="973" y="617"/>
                    <a:pt x="973" y="617"/>
                  </a:cubicBezTo>
                  <a:cubicBezTo>
                    <a:pt x="973" y="618"/>
                    <a:pt x="973" y="622"/>
                    <a:pt x="972" y="623"/>
                  </a:cubicBezTo>
                  <a:cubicBezTo>
                    <a:pt x="971" y="623"/>
                    <a:pt x="970" y="624"/>
                    <a:pt x="969" y="625"/>
                  </a:cubicBezTo>
                  <a:cubicBezTo>
                    <a:pt x="968" y="625"/>
                    <a:pt x="966" y="627"/>
                    <a:pt x="966" y="628"/>
                  </a:cubicBezTo>
                  <a:cubicBezTo>
                    <a:pt x="965" y="629"/>
                    <a:pt x="965" y="631"/>
                    <a:pt x="964" y="632"/>
                  </a:cubicBezTo>
                  <a:cubicBezTo>
                    <a:pt x="963" y="633"/>
                    <a:pt x="961" y="635"/>
                    <a:pt x="960" y="637"/>
                  </a:cubicBezTo>
                  <a:cubicBezTo>
                    <a:pt x="959" y="638"/>
                    <a:pt x="957" y="639"/>
                    <a:pt x="956" y="640"/>
                  </a:cubicBezTo>
                  <a:cubicBezTo>
                    <a:pt x="955" y="642"/>
                    <a:pt x="953" y="644"/>
                    <a:pt x="952" y="645"/>
                  </a:cubicBezTo>
                  <a:cubicBezTo>
                    <a:pt x="951" y="646"/>
                    <a:pt x="950" y="648"/>
                    <a:pt x="949" y="649"/>
                  </a:cubicBezTo>
                  <a:cubicBezTo>
                    <a:pt x="948" y="650"/>
                    <a:pt x="945" y="651"/>
                    <a:pt x="943" y="651"/>
                  </a:cubicBezTo>
                  <a:cubicBezTo>
                    <a:pt x="942" y="652"/>
                    <a:pt x="939" y="652"/>
                    <a:pt x="938" y="653"/>
                  </a:cubicBezTo>
                  <a:cubicBezTo>
                    <a:pt x="937" y="653"/>
                    <a:pt x="935" y="654"/>
                    <a:pt x="934" y="655"/>
                  </a:cubicBezTo>
                  <a:cubicBezTo>
                    <a:pt x="933" y="656"/>
                    <a:pt x="932" y="658"/>
                    <a:pt x="931" y="659"/>
                  </a:cubicBezTo>
                  <a:cubicBezTo>
                    <a:pt x="930" y="659"/>
                    <a:pt x="928" y="659"/>
                    <a:pt x="926" y="659"/>
                  </a:cubicBezTo>
                  <a:cubicBezTo>
                    <a:pt x="925" y="660"/>
                    <a:pt x="922" y="660"/>
                    <a:pt x="921" y="660"/>
                  </a:cubicBezTo>
                  <a:cubicBezTo>
                    <a:pt x="920" y="661"/>
                    <a:pt x="918" y="663"/>
                    <a:pt x="917" y="663"/>
                  </a:cubicBezTo>
                  <a:cubicBezTo>
                    <a:pt x="915" y="664"/>
                    <a:pt x="911" y="665"/>
                    <a:pt x="910" y="666"/>
                  </a:cubicBezTo>
                  <a:cubicBezTo>
                    <a:pt x="908" y="666"/>
                    <a:pt x="903" y="666"/>
                    <a:pt x="901" y="667"/>
                  </a:cubicBezTo>
                  <a:cubicBezTo>
                    <a:pt x="900" y="668"/>
                    <a:pt x="898" y="670"/>
                    <a:pt x="897" y="670"/>
                  </a:cubicBezTo>
                  <a:cubicBezTo>
                    <a:pt x="896" y="670"/>
                    <a:pt x="895" y="668"/>
                    <a:pt x="894" y="668"/>
                  </a:cubicBezTo>
                  <a:cubicBezTo>
                    <a:pt x="892" y="668"/>
                    <a:pt x="890" y="670"/>
                    <a:pt x="889" y="671"/>
                  </a:cubicBezTo>
                  <a:cubicBezTo>
                    <a:pt x="888" y="671"/>
                    <a:pt x="885" y="671"/>
                    <a:pt x="885" y="672"/>
                  </a:cubicBezTo>
                  <a:cubicBezTo>
                    <a:pt x="884" y="673"/>
                    <a:pt x="884" y="675"/>
                    <a:pt x="883" y="676"/>
                  </a:cubicBezTo>
                  <a:cubicBezTo>
                    <a:pt x="883" y="677"/>
                    <a:pt x="885" y="679"/>
                    <a:pt x="884" y="680"/>
                  </a:cubicBezTo>
                  <a:cubicBezTo>
                    <a:pt x="884" y="681"/>
                    <a:pt x="880" y="681"/>
                    <a:pt x="879" y="682"/>
                  </a:cubicBezTo>
                  <a:cubicBezTo>
                    <a:pt x="878" y="683"/>
                    <a:pt x="877" y="685"/>
                    <a:pt x="876" y="685"/>
                  </a:cubicBezTo>
                  <a:cubicBezTo>
                    <a:pt x="875" y="686"/>
                    <a:pt x="872" y="687"/>
                    <a:pt x="871" y="687"/>
                  </a:cubicBezTo>
                  <a:cubicBezTo>
                    <a:pt x="870" y="687"/>
                    <a:pt x="868" y="685"/>
                    <a:pt x="867" y="685"/>
                  </a:cubicBezTo>
                  <a:cubicBezTo>
                    <a:pt x="865" y="685"/>
                    <a:pt x="864" y="687"/>
                    <a:pt x="862" y="687"/>
                  </a:cubicBezTo>
                  <a:cubicBezTo>
                    <a:pt x="861" y="687"/>
                    <a:pt x="859" y="687"/>
                    <a:pt x="858" y="686"/>
                  </a:cubicBezTo>
                  <a:cubicBezTo>
                    <a:pt x="857" y="686"/>
                    <a:pt x="856" y="683"/>
                    <a:pt x="855" y="683"/>
                  </a:cubicBezTo>
                  <a:cubicBezTo>
                    <a:pt x="854" y="682"/>
                    <a:pt x="852" y="682"/>
                    <a:pt x="851" y="683"/>
                  </a:cubicBezTo>
                  <a:cubicBezTo>
                    <a:pt x="851" y="684"/>
                    <a:pt x="851" y="685"/>
                    <a:pt x="851" y="685"/>
                  </a:cubicBezTo>
                  <a:cubicBezTo>
                    <a:pt x="851" y="686"/>
                    <a:pt x="853" y="687"/>
                    <a:pt x="853" y="688"/>
                  </a:cubicBezTo>
                  <a:cubicBezTo>
                    <a:pt x="853" y="688"/>
                    <a:pt x="852" y="690"/>
                    <a:pt x="852" y="690"/>
                  </a:cubicBezTo>
                  <a:cubicBezTo>
                    <a:pt x="851" y="691"/>
                    <a:pt x="849" y="691"/>
                    <a:pt x="849" y="690"/>
                  </a:cubicBezTo>
                  <a:cubicBezTo>
                    <a:pt x="848" y="690"/>
                    <a:pt x="847" y="689"/>
                    <a:pt x="846" y="689"/>
                  </a:cubicBezTo>
                  <a:cubicBezTo>
                    <a:pt x="845" y="689"/>
                    <a:pt x="842" y="689"/>
                    <a:pt x="842" y="690"/>
                  </a:cubicBezTo>
                  <a:cubicBezTo>
                    <a:pt x="841" y="691"/>
                    <a:pt x="842" y="693"/>
                    <a:pt x="842" y="694"/>
                  </a:cubicBezTo>
                  <a:cubicBezTo>
                    <a:pt x="841" y="695"/>
                    <a:pt x="838" y="698"/>
                    <a:pt x="836" y="698"/>
                  </a:cubicBezTo>
                  <a:cubicBezTo>
                    <a:pt x="835" y="698"/>
                    <a:pt x="833" y="697"/>
                    <a:pt x="832" y="697"/>
                  </a:cubicBezTo>
                  <a:cubicBezTo>
                    <a:pt x="831" y="697"/>
                    <a:pt x="829" y="699"/>
                    <a:pt x="828" y="700"/>
                  </a:cubicBezTo>
                  <a:cubicBezTo>
                    <a:pt x="827" y="700"/>
                    <a:pt x="825" y="701"/>
                    <a:pt x="825" y="702"/>
                  </a:cubicBezTo>
                  <a:cubicBezTo>
                    <a:pt x="824" y="703"/>
                    <a:pt x="825" y="705"/>
                    <a:pt x="825" y="706"/>
                  </a:cubicBezTo>
                  <a:cubicBezTo>
                    <a:pt x="825" y="707"/>
                    <a:pt x="824" y="709"/>
                    <a:pt x="823" y="710"/>
                  </a:cubicBezTo>
                  <a:cubicBezTo>
                    <a:pt x="822" y="710"/>
                    <a:pt x="821" y="710"/>
                    <a:pt x="820" y="710"/>
                  </a:cubicBezTo>
                  <a:cubicBezTo>
                    <a:pt x="819" y="710"/>
                    <a:pt x="817" y="708"/>
                    <a:pt x="816" y="709"/>
                  </a:cubicBezTo>
                  <a:cubicBezTo>
                    <a:pt x="816" y="709"/>
                    <a:pt x="815" y="710"/>
                    <a:pt x="815" y="711"/>
                  </a:cubicBezTo>
                  <a:cubicBezTo>
                    <a:pt x="815" y="712"/>
                    <a:pt x="816" y="715"/>
                    <a:pt x="816" y="716"/>
                  </a:cubicBezTo>
                  <a:cubicBezTo>
                    <a:pt x="815" y="717"/>
                    <a:pt x="814" y="717"/>
                    <a:pt x="814" y="718"/>
                  </a:cubicBezTo>
                  <a:cubicBezTo>
                    <a:pt x="813" y="719"/>
                    <a:pt x="815" y="722"/>
                    <a:pt x="815" y="723"/>
                  </a:cubicBezTo>
                  <a:cubicBezTo>
                    <a:pt x="814" y="724"/>
                    <a:pt x="813" y="725"/>
                    <a:pt x="812" y="725"/>
                  </a:cubicBezTo>
                  <a:cubicBezTo>
                    <a:pt x="811" y="726"/>
                    <a:pt x="809" y="724"/>
                    <a:pt x="808" y="724"/>
                  </a:cubicBezTo>
                  <a:cubicBezTo>
                    <a:pt x="807" y="723"/>
                    <a:pt x="805" y="720"/>
                    <a:pt x="806" y="719"/>
                  </a:cubicBezTo>
                  <a:cubicBezTo>
                    <a:pt x="806" y="718"/>
                    <a:pt x="808" y="718"/>
                    <a:pt x="808" y="717"/>
                  </a:cubicBezTo>
                  <a:cubicBezTo>
                    <a:pt x="808" y="716"/>
                    <a:pt x="809" y="715"/>
                    <a:pt x="809" y="714"/>
                  </a:cubicBezTo>
                  <a:cubicBezTo>
                    <a:pt x="809" y="713"/>
                    <a:pt x="808" y="711"/>
                    <a:pt x="808" y="710"/>
                  </a:cubicBezTo>
                  <a:cubicBezTo>
                    <a:pt x="808" y="709"/>
                    <a:pt x="808" y="708"/>
                    <a:pt x="809" y="707"/>
                  </a:cubicBezTo>
                  <a:cubicBezTo>
                    <a:pt x="809" y="705"/>
                    <a:pt x="811" y="702"/>
                    <a:pt x="812" y="701"/>
                  </a:cubicBezTo>
                  <a:cubicBezTo>
                    <a:pt x="813" y="700"/>
                    <a:pt x="816" y="698"/>
                    <a:pt x="816" y="697"/>
                  </a:cubicBezTo>
                  <a:cubicBezTo>
                    <a:pt x="817" y="696"/>
                    <a:pt x="817" y="694"/>
                    <a:pt x="817" y="693"/>
                  </a:cubicBezTo>
                  <a:cubicBezTo>
                    <a:pt x="818" y="692"/>
                    <a:pt x="819" y="690"/>
                    <a:pt x="819" y="689"/>
                  </a:cubicBezTo>
                  <a:cubicBezTo>
                    <a:pt x="819" y="689"/>
                    <a:pt x="819" y="689"/>
                    <a:pt x="819" y="689"/>
                  </a:cubicBezTo>
                  <a:cubicBezTo>
                    <a:pt x="818" y="689"/>
                    <a:pt x="817" y="690"/>
                    <a:pt x="816" y="689"/>
                  </a:cubicBezTo>
                  <a:cubicBezTo>
                    <a:pt x="815" y="688"/>
                    <a:pt x="816" y="683"/>
                    <a:pt x="816" y="683"/>
                  </a:cubicBezTo>
                  <a:cubicBezTo>
                    <a:pt x="803" y="672"/>
                    <a:pt x="803" y="672"/>
                    <a:pt x="803" y="672"/>
                  </a:cubicBezTo>
                  <a:cubicBezTo>
                    <a:pt x="829" y="644"/>
                    <a:pt x="829" y="644"/>
                    <a:pt x="829" y="644"/>
                  </a:cubicBezTo>
                  <a:cubicBezTo>
                    <a:pt x="816" y="631"/>
                    <a:pt x="816" y="631"/>
                    <a:pt x="816" y="631"/>
                  </a:cubicBezTo>
                  <a:cubicBezTo>
                    <a:pt x="790" y="509"/>
                    <a:pt x="790" y="509"/>
                    <a:pt x="790" y="509"/>
                  </a:cubicBezTo>
                  <a:cubicBezTo>
                    <a:pt x="787" y="510"/>
                    <a:pt x="787" y="510"/>
                    <a:pt x="787" y="510"/>
                  </a:cubicBezTo>
                  <a:cubicBezTo>
                    <a:pt x="778" y="499"/>
                    <a:pt x="778" y="499"/>
                    <a:pt x="778" y="499"/>
                  </a:cubicBezTo>
                  <a:cubicBezTo>
                    <a:pt x="776" y="374"/>
                    <a:pt x="776" y="374"/>
                    <a:pt x="776" y="374"/>
                  </a:cubicBezTo>
                  <a:cubicBezTo>
                    <a:pt x="778" y="373"/>
                    <a:pt x="778" y="373"/>
                    <a:pt x="778" y="373"/>
                  </a:cubicBezTo>
                  <a:cubicBezTo>
                    <a:pt x="774" y="368"/>
                    <a:pt x="774" y="368"/>
                    <a:pt x="774" y="368"/>
                  </a:cubicBezTo>
                  <a:cubicBezTo>
                    <a:pt x="774" y="356"/>
                    <a:pt x="774" y="356"/>
                    <a:pt x="774" y="356"/>
                  </a:cubicBezTo>
                  <a:cubicBezTo>
                    <a:pt x="746" y="242"/>
                    <a:pt x="746" y="242"/>
                    <a:pt x="746" y="242"/>
                  </a:cubicBezTo>
                  <a:cubicBezTo>
                    <a:pt x="746" y="242"/>
                    <a:pt x="743" y="239"/>
                    <a:pt x="742" y="238"/>
                  </a:cubicBezTo>
                  <a:cubicBezTo>
                    <a:pt x="741" y="237"/>
                    <a:pt x="738" y="238"/>
                    <a:pt x="737" y="237"/>
                  </a:cubicBezTo>
                  <a:cubicBezTo>
                    <a:pt x="737" y="237"/>
                    <a:pt x="736" y="235"/>
                    <a:pt x="736" y="234"/>
                  </a:cubicBezTo>
                  <a:cubicBezTo>
                    <a:pt x="735" y="233"/>
                    <a:pt x="734" y="232"/>
                    <a:pt x="733" y="231"/>
                  </a:cubicBezTo>
                  <a:cubicBezTo>
                    <a:pt x="732" y="231"/>
                    <a:pt x="730" y="232"/>
                    <a:pt x="729" y="232"/>
                  </a:cubicBezTo>
                  <a:cubicBezTo>
                    <a:pt x="729" y="232"/>
                    <a:pt x="727" y="234"/>
                    <a:pt x="727" y="235"/>
                  </a:cubicBezTo>
                  <a:cubicBezTo>
                    <a:pt x="727" y="235"/>
                    <a:pt x="727" y="237"/>
                    <a:pt x="727" y="238"/>
                  </a:cubicBezTo>
                  <a:cubicBezTo>
                    <a:pt x="727" y="239"/>
                    <a:pt x="728" y="242"/>
                    <a:pt x="727" y="243"/>
                  </a:cubicBezTo>
                  <a:cubicBezTo>
                    <a:pt x="726" y="243"/>
                    <a:pt x="724" y="244"/>
                    <a:pt x="723" y="244"/>
                  </a:cubicBezTo>
                  <a:cubicBezTo>
                    <a:pt x="721" y="243"/>
                    <a:pt x="720" y="240"/>
                    <a:pt x="720" y="239"/>
                  </a:cubicBezTo>
                  <a:cubicBezTo>
                    <a:pt x="719" y="238"/>
                    <a:pt x="719" y="235"/>
                    <a:pt x="719" y="233"/>
                  </a:cubicBezTo>
                  <a:cubicBezTo>
                    <a:pt x="718" y="230"/>
                    <a:pt x="718" y="224"/>
                    <a:pt x="719" y="221"/>
                  </a:cubicBezTo>
                  <a:cubicBezTo>
                    <a:pt x="719" y="220"/>
                    <a:pt x="722" y="218"/>
                    <a:pt x="722" y="216"/>
                  </a:cubicBezTo>
                  <a:cubicBezTo>
                    <a:pt x="723" y="214"/>
                    <a:pt x="722" y="211"/>
                    <a:pt x="722" y="209"/>
                  </a:cubicBezTo>
                  <a:cubicBezTo>
                    <a:pt x="722" y="208"/>
                    <a:pt x="721" y="206"/>
                    <a:pt x="720" y="206"/>
                  </a:cubicBezTo>
                  <a:cubicBezTo>
                    <a:pt x="719" y="205"/>
                    <a:pt x="716" y="204"/>
                    <a:pt x="715" y="203"/>
                  </a:cubicBezTo>
                  <a:cubicBezTo>
                    <a:pt x="715" y="202"/>
                    <a:pt x="713" y="201"/>
                    <a:pt x="713" y="200"/>
                  </a:cubicBezTo>
                  <a:cubicBezTo>
                    <a:pt x="713" y="199"/>
                    <a:pt x="715" y="196"/>
                    <a:pt x="715" y="195"/>
                  </a:cubicBezTo>
                  <a:cubicBezTo>
                    <a:pt x="715" y="193"/>
                    <a:pt x="713" y="191"/>
                    <a:pt x="713" y="190"/>
                  </a:cubicBezTo>
                  <a:cubicBezTo>
                    <a:pt x="712" y="189"/>
                    <a:pt x="709" y="188"/>
                    <a:pt x="708" y="186"/>
                  </a:cubicBezTo>
                  <a:cubicBezTo>
                    <a:pt x="707" y="186"/>
                    <a:pt x="706" y="184"/>
                    <a:pt x="706" y="183"/>
                  </a:cubicBezTo>
                  <a:cubicBezTo>
                    <a:pt x="706" y="182"/>
                    <a:pt x="706" y="179"/>
                    <a:pt x="705" y="178"/>
                  </a:cubicBezTo>
                  <a:cubicBezTo>
                    <a:pt x="705" y="176"/>
                    <a:pt x="704" y="171"/>
                    <a:pt x="703" y="169"/>
                  </a:cubicBezTo>
                  <a:cubicBezTo>
                    <a:pt x="703" y="169"/>
                    <a:pt x="701" y="167"/>
                    <a:pt x="700" y="167"/>
                  </a:cubicBezTo>
                  <a:cubicBezTo>
                    <a:pt x="700" y="166"/>
                    <a:pt x="698" y="166"/>
                    <a:pt x="698" y="165"/>
                  </a:cubicBezTo>
                  <a:cubicBezTo>
                    <a:pt x="697" y="164"/>
                    <a:pt x="697" y="161"/>
                    <a:pt x="697" y="160"/>
                  </a:cubicBezTo>
                  <a:cubicBezTo>
                    <a:pt x="697" y="159"/>
                    <a:pt x="698" y="157"/>
                    <a:pt x="698" y="155"/>
                  </a:cubicBezTo>
                  <a:cubicBezTo>
                    <a:pt x="698" y="154"/>
                    <a:pt x="695" y="152"/>
                    <a:pt x="695" y="150"/>
                  </a:cubicBezTo>
                  <a:cubicBezTo>
                    <a:pt x="695" y="149"/>
                    <a:pt x="697" y="145"/>
                    <a:pt x="697" y="144"/>
                  </a:cubicBezTo>
                  <a:cubicBezTo>
                    <a:pt x="697" y="141"/>
                    <a:pt x="696" y="137"/>
                    <a:pt x="696" y="135"/>
                  </a:cubicBezTo>
                  <a:cubicBezTo>
                    <a:pt x="697" y="133"/>
                    <a:pt x="700" y="131"/>
                    <a:pt x="701" y="129"/>
                  </a:cubicBezTo>
                  <a:cubicBezTo>
                    <a:pt x="701" y="128"/>
                    <a:pt x="702" y="124"/>
                    <a:pt x="702" y="122"/>
                  </a:cubicBezTo>
                  <a:cubicBezTo>
                    <a:pt x="701" y="121"/>
                    <a:pt x="697" y="118"/>
                    <a:pt x="696" y="116"/>
                  </a:cubicBezTo>
                  <a:cubicBezTo>
                    <a:pt x="696" y="115"/>
                    <a:pt x="697" y="112"/>
                    <a:pt x="696" y="111"/>
                  </a:cubicBezTo>
                  <a:cubicBezTo>
                    <a:pt x="696" y="110"/>
                    <a:pt x="694" y="109"/>
                    <a:pt x="694" y="108"/>
                  </a:cubicBezTo>
                  <a:cubicBezTo>
                    <a:pt x="694" y="107"/>
                    <a:pt x="696" y="105"/>
                    <a:pt x="696" y="103"/>
                  </a:cubicBezTo>
                  <a:cubicBezTo>
                    <a:pt x="697" y="100"/>
                    <a:pt x="697" y="94"/>
                    <a:pt x="696" y="91"/>
                  </a:cubicBezTo>
                  <a:cubicBezTo>
                    <a:pt x="695" y="90"/>
                    <a:pt x="693" y="88"/>
                    <a:pt x="692" y="87"/>
                  </a:cubicBezTo>
                  <a:cubicBezTo>
                    <a:pt x="692" y="86"/>
                    <a:pt x="690" y="83"/>
                    <a:pt x="690" y="81"/>
                  </a:cubicBezTo>
                  <a:cubicBezTo>
                    <a:pt x="689" y="80"/>
                    <a:pt x="688" y="78"/>
                    <a:pt x="687" y="77"/>
                  </a:cubicBezTo>
                  <a:cubicBezTo>
                    <a:pt x="686" y="77"/>
                    <a:pt x="683" y="76"/>
                    <a:pt x="682" y="75"/>
                  </a:cubicBezTo>
                  <a:cubicBezTo>
                    <a:pt x="681" y="74"/>
                    <a:pt x="679" y="72"/>
                    <a:pt x="678" y="71"/>
                  </a:cubicBezTo>
                  <a:cubicBezTo>
                    <a:pt x="677" y="70"/>
                    <a:pt x="676" y="68"/>
                    <a:pt x="675" y="66"/>
                  </a:cubicBezTo>
                  <a:cubicBezTo>
                    <a:pt x="675" y="64"/>
                    <a:pt x="677" y="58"/>
                    <a:pt x="677" y="55"/>
                  </a:cubicBezTo>
                  <a:cubicBezTo>
                    <a:pt x="677" y="53"/>
                    <a:pt x="674" y="50"/>
                    <a:pt x="674" y="49"/>
                  </a:cubicBezTo>
                  <a:cubicBezTo>
                    <a:pt x="673" y="47"/>
                    <a:pt x="672" y="43"/>
                    <a:pt x="672" y="42"/>
                  </a:cubicBezTo>
                  <a:cubicBezTo>
                    <a:pt x="672" y="40"/>
                    <a:pt x="674" y="38"/>
                    <a:pt x="674" y="37"/>
                  </a:cubicBezTo>
                  <a:cubicBezTo>
                    <a:pt x="674" y="36"/>
                    <a:pt x="673" y="34"/>
                    <a:pt x="672" y="33"/>
                  </a:cubicBezTo>
                  <a:cubicBezTo>
                    <a:pt x="671" y="32"/>
                    <a:pt x="667" y="33"/>
                    <a:pt x="666" y="32"/>
                  </a:cubicBezTo>
                  <a:cubicBezTo>
                    <a:pt x="665" y="31"/>
                    <a:pt x="665" y="28"/>
                    <a:pt x="665" y="27"/>
                  </a:cubicBezTo>
                  <a:cubicBezTo>
                    <a:pt x="665" y="25"/>
                    <a:pt x="665" y="21"/>
                    <a:pt x="665" y="19"/>
                  </a:cubicBezTo>
                  <a:cubicBezTo>
                    <a:pt x="665" y="18"/>
                    <a:pt x="667" y="16"/>
                    <a:pt x="667" y="15"/>
                  </a:cubicBezTo>
                  <a:cubicBezTo>
                    <a:pt x="667" y="13"/>
                    <a:pt x="666" y="10"/>
                    <a:pt x="665" y="9"/>
                  </a:cubicBezTo>
                  <a:cubicBezTo>
                    <a:pt x="665" y="8"/>
                    <a:pt x="664" y="7"/>
                    <a:pt x="664" y="6"/>
                  </a:cubicBezTo>
                  <a:cubicBezTo>
                    <a:pt x="663" y="5"/>
                    <a:pt x="662" y="2"/>
                    <a:pt x="662" y="0"/>
                  </a:cubicBezTo>
                  <a:cubicBezTo>
                    <a:pt x="662" y="0"/>
                    <a:pt x="662" y="0"/>
                    <a:pt x="662" y="0"/>
                  </a:cubicBezTo>
                  <a:cubicBezTo>
                    <a:pt x="583" y="24"/>
                    <a:pt x="583" y="24"/>
                    <a:pt x="583" y="24"/>
                  </a:cubicBezTo>
                  <a:cubicBezTo>
                    <a:pt x="537" y="39"/>
                    <a:pt x="537" y="39"/>
                    <a:pt x="537" y="39"/>
                  </a:cubicBezTo>
                  <a:cubicBezTo>
                    <a:pt x="537" y="39"/>
                    <a:pt x="513" y="43"/>
                    <a:pt x="506" y="45"/>
                  </a:cubicBezTo>
                  <a:cubicBezTo>
                    <a:pt x="504" y="46"/>
                    <a:pt x="501" y="47"/>
                    <a:pt x="499" y="48"/>
                  </a:cubicBezTo>
                  <a:cubicBezTo>
                    <a:pt x="498" y="48"/>
                    <a:pt x="496" y="49"/>
                    <a:pt x="495" y="49"/>
                  </a:cubicBezTo>
                  <a:cubicBezTo>
                    <a:pt x="494" y="49"/>
                    <a:pt x="492" y="47"/>
                    <a:pt x="490" y="47"/>
                  </a:cubicBezTo>
                  <a:cubicBezTo>
                    <a:pt x="489" y="47"/>
                    <a:pt x="486" y="47"/>
                    <a:pt x="485" y="48"/>
                  </a:cubicBezTo>
                  <a:cubicBezTo>
                    <a:pt x="484" y="49"/>
                    <a:pt x="482" y="51"/>
                    <a:pt x="481" y="51"/>
                  </a:cubicBezTo>
                  <a:cubicBezTo>
                    <a:pt x="481" y="52"/>
                    <a:pt x="479" y="52"/>
                    <a:pt x="478" y="53"/>
                  </a:cubicBezTo>
                  <a:cubicBezTo>
                    <a:pt x="477" y="54"/>
                    <a:pt x="477" y="56"/>
                    <a:pt x="477" y="56"/>
                  </a:cubicBezTo>
                  <a:cubicBezTo>
                    <a:pt x="476" y="57"/>
                    <a:pt x="474" y="57"/>
                    <a:pt x="474" y="57"/>
                  </a:cubicBezTo>
                  <a:cubicBezTo>
                    <a:pt x="473" y="57"/>
                    <a:pt x="471" y="57"/>
                    <a:pt x="470" y="57"/>
                  </a:cubicBezTo>
                  <a:cubicBezTo>
                    <a:pt x="469" y="58"/>
                    <a:pt x="468" y="59"/>
                    <a:pt x="468" y="59"/>
                  </a:cubicBezTo>
                  <a:cubicBezTo>
                    <a:pt x="467" y="60"/>
                    <a:pt x="467" y="62"/>
                    <a:pt x="467" y="63"/>
                  </a:cubicBezTo>
                  <a:cubicBezTo>
                    <a:pt x="466" y="64"/>
                    <a:pt x="465" y="66"/>
                    <a:pt x="465" y="67"/>
                  </a:cubicBezTo>
                  <a:cubicBezTo>
                    <a:pt x="464" y="68"/>
                    <a:pt x="462" y="69"/>
                    <a:pt x="461" y="69"/>
                  </a:cubicBezTo>
                  <a:cubicBezTo>
                    <a:pt x="460" y="70"/>
                    <a:pt x="457" y="71"/>
                    <a:pt x="456" y="72"/>
                  </a:cubicBezTo>
                  <a:cubicBezTo>
                    <a:pt x="455" y="72"/>
                    <a:pt x="454" y="73"/>
                    <a:pt x="454" y="74"/>
                  </a:cubicBezTo>
                  <a:cubicBezTo>
                    <a:pt x="453" y="75"/>
                    <a:pt x="453" y="77"/>
                    <a:pt x="452" y="78"/>
                  </a:cubicBezTo>
                  <a:cubicBezTo>
                    <a:pt x="452" y="78"/>
                    <a:pt x="450" y="80"/>
                    <a:pt x="449" y="81"/>
                  </a:cubicBezTo>
                  <a:cubicBezTo>
                    <a:pt x="448" y="82"/>
                    <a:pt x="446" y="83"/>
                    <a:pt x="445" y="84"/>
                  </a:cubicBezTo>
                  <a:cubicBezTo>
                    <a:pt x="444" y="85"/>
                    <a:pt x="441" y="87"/>
                    <a:pt x="440" y="88"/>
                  </a:cubicBezTo>
                  <a:cubicBezTo>
                    <a:pt x="439" y="89"/>
                    <a:pt x="438" y="90"/>
                    <a:pt x="437" y="91"/>
                  </a:cubicBezTo>
                  <a:cubicBezTo>
                    <a:pt x="437" y="92"/>
                    <a:pt x="436" y="95"/>
                    <a:pt x="436" y="96"/>
                  </a:cubicBezTo>
                  <a:cubicBezTo>
                    <a:pt x="435" y="97"/>
                    <a:pt x="434" y="99"/>
                    <a:pt x="433" y="100"/>
                  </a:cubicBezTo>
                  <a:cubicBezTo>
                    <a:pt x="432" y="102"/>
                    <a:pt x="430" y="104"/>
                    <a:pt x="429" y="105"/>
                  </a:cubicBezTo>
                  <a:cubicBezTo>
                    <a:pt x="428" y="106"/>
                    <a:pt x="426" y="107"/>
                    <a:pt x="426" y="108"/>
                  </a:cubicBezTo>
                  <a:cubicBezTo>
                    <a:pt x="425" y="109"/>
                    <a:pt x="425" y="112"/>
                    <a:pt x="424" y="113"/>
                  </a:cubicBezTo>
                  <a:cubicBezTo>
                    <a:pt x="423" y="115"/>
                    <a:pt x="421" y="118"/>
                    <a:pt x="419" y="120"/>
                  </a:cubicBezTo>
                  <a:cubicBezTo>
                    <a:pt x="418" y="122"/>
                    <a:pt x="414" y="126"/>
                    <a:pt x="413" y="128"/>
                  </a:cubicBezTo>
                  <a:cubicBezTo>
                    <a:pt x="412" y="129"/>
                    <a:pt x="412" y="132"/>
                    <a:pt x="411" y="134"/>
                  </a:cubicBezTo>
                  <a:cubicBezTo>
                    <a:pt x="410" y="136"/>
                    <a:pt x="408" y="140"/>
                    <a:pt x="407" y="141"/>
                  </a:cubicBezTo>
                  <a:cubicBezTo>
                    <a:pt x="406" y="143"/>
                    <a:pt x="405" y="147"/>
                    <a:pt x="404" y="148"/>
                  </a:cubicBezTo>
                  <a:cubicBezTo>
                    <a:pt x="403" y="150"/>
                    <a:pt x="400" y="153"/>
                    <a:pt x="399" y="155"/>
                  </a:cubicBezTo>
                  <a:cubicBezTo>
                    <a:pt x="398" y="156"/>
                    <a:pt x="395" y="160"/>
                    <a:pt x="394" y="162"/>
                  </a:cubicBezTo>
                  <a:cubicBezTo>
                    <a:pt x="394" y="163"/>
                    <a:pt x="393" y="166"/>
                    <a:pt x="393" y="167"/>
                  </a:cubicBezTo>
                  <a:cubicBezTo>
                    <a:pt x="393" y="169"/>
                    <a:pt x="392" y="173"/>
                    <a:pt x="392" y="175"/>
                  </a:cubicBezTo>
                  <a:cubicBezTo>
                    <a:pt x="392" y="176"/>
                    <a:pt x="391" y="180"/>
                    <a:pt x="391" y="181"/>
                  </a:cubicBezTo>
                  <a:cubicBezTo>
                    <a:pt x="390" y="183"/>
                    <a:pt x="388" y="186"/>
                    <a:pt x="388" y="187"/>
                  </a:cubicBezTo>
                  <a:cubicBezTo>
                    <a:pt x="386" y="189"/>
                    <a:pt x="384" y="192"/>
                    <a:pt x="382" y="194"/>
                  </a:cubicBezTo>
                  <a:cubicBezTo>
                    <a:pt x="382" y="195"/>
                    <a:pt x="380" y="196"/>
                    <a:pt x="378" y="197"/>
                  </a:cubicBezTo>
                  <a:cubicBezTo>
                    <a:pt x="378" y="197"/>
                    <a:pt x="376" y="197"/>
                    <a:pt x="375" y="198"/>
                  </a:cubicBezTo>
                  <a:cubicBezTo>
                    <a:pt x="374" y="198"/>
                    <a:pt x="372" y="199"/>
                    <a:pt x="371" y="200"/>
                  </a:cubicBezTo>
                  <a:cubicBezTo>
                    <a:pt x="370" y="201"/>
                    <a:pt x="367" y="204"/>
                    <a:pt x="366" y="206"/>
                  </a:cubicBezTo>
                  <a:cubicBezTo>
                    <a:pt x="365" y="206"/>
                    <a:pt x="364" y="209"/>
                    <a:pt x="363" y="210"/>
                  </a:cubicBezTo>
                  <a:cubicBezTo>
                    <a:pt x="362" y="210"/>
                    <a:pt x="360" y="211"/>
                    <a:pt x="359" y="212"/>
                  </a:cubicBezTo>
                  <a:cubicBezTo>
                    <a:pt x="358" y="212"/>
                    <a:pt x="358" y="215"/>
                    <a:pt x="358" y="216"/>
                  </a:cubicBezTo>
                  <a:cubicBezTo>
                    <a:pt x="358" y="217"/>
                    <a:pt x="359" y="218"/>
                    <a:pt x="360" y="219"/>
                  </a:cubicBezTo>
                  <a:cubicBezTo>
                    <a:pt x="360" y="220"/>
                    <a:pt x="359" y="222"/>
                    <a:pt x="359" y="223"/>
                  </a:cubicBezTo>
                  <a:cubicBezTo>
                    <a:pt x="358" y="224"/>
                    <a:pt x="355" y="226"/>
                    <a:pt x="354" y="227"/>
                  </a:cubicBezTo>
                  <a:cubicBezTo>
                    <a:pt x="353" y="228"/>
                    <a:pt x="351" y="230"/>
                    <a:pt x="350" y="230"/>
                  </a:cubicBezTo>
                  <a:cubicBezTo>
                    <a:pt x="349" y="231"/>
                    <a:pt x="347" y="230"/>
                    <a:pt x="346" y="230"/>
                  </a:cubicBezTo>
                  <a:cubicBezTo>
                    <a:pt x="346" y="231"/>
                    <a:pt x="344" y="232"/>
                    <a:pt x="344" y="233"/>
                  </a:cubicBezTo>
                  <a:cubicBezTo>
                    <a:pt x="344" y="233"/>
                    <a:pt x="344" y="235"/>
                    <a:pt x="344" y="236"/>
                  </a:cubicBezTo>
                  <a:cubicBezTo>
                    <a:pt x="343" y="237"/>
                    <a:pt x="343" y="240"/>
                    <a:pt x="342" y="241"/>
                  </a:cubicBezTo>
                  <a:cubicBezTo>
                    <a:pt x="342" y="242"/>
                    <a:pt x="341" y="244"/>
                    <a:pt x="341" y="245"/>
                  </a:cubicBezTo>
                  <a:cubicBezTo>
                    <a:pt x="340" y="246"/>
                    <a:pt x="340" y="248"/>
                    <a:pt x="340" y="249"/>
                  </a:cubicBezTo>
                  <a:cubicBezTo>
                    <a:pt x="341" y="251"/>
                    <a:pt x="342" y="252"/>
                    <a:pt x="343" y="253"/>
                  </a:cubicBezTo>
                  <a:cubicBezTo>
                    <a:pt x="343" y="254"/>
                    <a:pt x="344" y="255"/>
                    <a:pt x="345" y="255"/>
                  </a:cubicBezTo>
                  <a:cubicBezTo>
                    <a:pt x="346" y="256"/>
                    <a:pt x="349" y="256"/>
                    <a:pt x="350" y="257"/>
                  </a:cubicBezTo>
                  <a:cubicBezTo>
                    <a:pt x="351" y="257"/>
                    <a:pt x="352" y="258"/>
                    <a:pt x="352" y="259"/>
                  </a:cubicBezTo>
                  <a:cubicBezTo>
                    <a:pt x="352" y="259"/>
                    <a:pt x="351" y="262"/>
                    <a:pt x="352" y="262"/>
                  </a:cubicBezTo>
                  <a:cubicBezTo>
                    <a:pt x="353" y="264"/>
                    <a:pt x="356" y="264"/>
                    <a:pt x="357" y="265"/>
                  </a:cubicBezTo>
                  <a:cubicBezTo>
                    <a:pt x="358" y="265"/>
                    <a:pt x="357" y="268"/>
                    <a:pt x="358" y="268"/>
                  </a:cubicBezTo>
                  <a:cubicBezTo>
                    <a:pt x="359" y="269"/>
                    <a:pt x="362" y="267"/>
                    <a:pt x="363" y="267"/>
                  </a:cubicBezTo>
                  <a:cubicBezTo>
                    <a:pt x="364" y="267"/>
                    <a:pt x="367" y="267"/>
                    <a:pt x="369" y="267"/>
                  </a:cubicBezTo>
                  <a:cubicBezTo>
                    <a:pt x="370" y="267"/>
                    <a:pt x="373" y="268"/>
                    <a:pt x="374" y="269"/>
                  </a:cubicBezTo>
                  <a:cubicBezTo>
                    <a:pt x="375" y="270"/>
                    <a:pt x="377" y="272"/>
                    <a:pt x="377" y="274"/>
                  </a:cubicBezTo>
                  <a:cubicBezTo>
                    <a:pt x="377" y="275"/>
                    <a:pt x="377" y="278"/>
                    <a:pt x="376" y="279"/>
                  </a:cubicBezTo>
                  <a:cubicBezTo>
                    <a:pt x="376" y="280"/>
                    <a:pt x="373" y="281"/>
                    <a:pt x="373" y="282"/>
                  </a:cubicBezTo>
                  <a:cubicBezTo>
                    <a:pt x="372" y="282"/>
                    <a:pt x="372" y="284"/>
                    <a:pt x="371" y="285"/>
                  </a:cubicBezTo>
                  <a:cubicBezTo>
                    <a:pt x="370" y="285"/>
                    <a:pt x="368" y="285"/>
                    <a:pt x="367" y="285"/>
                  </a:cubicBezTo>
                  <a:cubicBezTo>
                    <a:pt x="366" y="285"/>
                    <a:pt x="364" y="285"/>
                    <a:pt x="363" y="286"/>
                  </a:cubicBezTo>
                  <a:cubicBezTo>
                    <a:pt x="363" y="287"/>
                    <a:pt x="361" y="289"/>
                    <a:pt x="362" y="291"/>
                  </a:cubicBezTo>
                  <a:cubicBezTo>
                    <a:pt x="362" y="292"/>
                    <a:pt x="363" y="293"/>
                    <a:pt x="364" y="294"/>
                  </a:cubicBezTo>
                  <a:cubicBezTo>
                    <a:pt x="366" y="295"/>
                    <a:pt x="370" y="296"/>
                    <a:pt x="371" y="298"/>
                  </a:cubicBezTo>
                  <a:cubicBezTo>
                    <a:pt x="372" y="299"/>
                    <a:pt x="372" y="303"/>
                    <a:pt x="373" y="304"/>
                  </a:cubicBezTo>
                  <a:cubicBezTo>
                    <a:pt x="373" y="306"/>
                    <a:pt x="376" y="309"/>
                    <a:pt x="376" y="310"/>
                  </a:cubicBezTo>
                  <a:cubicBezTo>
                    <a:pt x="377" y="311"/>
                    <a:pt x="378" y="314"/>
                    <a:pt x="379" y="315"/>
                  </a:cubicBezTo>
                  <a:cubicBezTo>
                    <a:pt x="380" y="317"/>
                    <a:pt x="381" y="322"/>
                    <a:pt x="382" y="324"/>
                  </a:cubicBezTo>
                  <a:cubicBezTo>
                    <a:pt x="382" y="326"/>
                    <a:pt x="383" y="329"/>
                    <a:pt x="384" y="331"/>
                  </a:cubicBezTo>
                  <a:cubicBezTo>
                    <a:pt x="384" y="333"/>
                    <a:pt x="384" y="338"/>
                    <a:pt x="383" y="340"/>
                  </a:cubicBezTo>
                  <a:cubicBezTo>
                    <a:pt x="382" y="342"/>
                    <a:pt x="380" y="343"/>
                    <a:pt x="379" y="344"/>
                  </a:cubicBezTo>
                  <a:cubicBezTo>
                    <a:pt x="377" y="346"/>
                    <a:pt x="375" y="348"/>
                    <a:pt x="374" y="349"/>
                  </a:cubicBezTo>
                  <a:cubicBezTo>
                    <a:pt x="373" y="349"/>
                    <a:pt x="370" y="350"/>
                    <a:pt x="369" y="350"/>
                  </a:cubicBezTo>
                  <a:cubicBezTo>
                    <a:pt x="368" y="350"/>
                    <a:pt x="366" y="348"/>
                    <a:pt x="366" y="349"/>
                  </a:cubicBezTo>
                  <a:cubicBezTo>
                    <a:pt x="364" y="349"/>
                    <a:pt x="362" y="350"/>
                    <a:pt x="361" y="350"/>
                  </a:cubicBezTo>
                  <a:cubicBezTo>
                    <a:pt x="359" y="351"/>
                    <a:pt x="357" y="354"/>
                    <a:pt x="356" y="355"/>
                  </a:cubicBezTo>
                  <a:cubicBezTo>
                    <a:pt x="355" y="356"/>
                    <a:pt x="354" y="359"/>
                    <a:pt x="353" y="360"/>
                  </a:cubicBezTo>
                  <a:cubicBezTo>
                    <a:pt x="352" y="361"/>
                    <a:pt x="349" y="363"/>
                    <a:pt x="348" y="364"/>
                  </a:cubicBezTo>
                  <a:cubicBezTo>
                    <a:pt x="347" y="366"/>
                    <a:pt x="344" y="369"/>
                    <a:pt x="343" y="371"/>
                  </a:cubicBezTo>
                  <a:cubicBezTo>
                    <a:pt x="342" y="372"/>
                    <a:pt x="339" y="373"/>
                    <a:pt x="339" y="374"/>
                  </a:cubicBezTo>
                  <a:cubicBezTo>
                    <a:pt x="338" y="376"/>
                    <a:pt x="337" y="379"/>
                    <a:pt x="336" y="380"/>
                  </a:cubicBezTo>
                  <a:cubicBezTo>
                    <a:pt x="335" y="382"/>
                    <a:pt x="335" y="386"/>
                    <a:pt x="334" y="388"/>
                  </a:cubicBezTo>
                  <a:cubicBezTo>
                    <a:pt x="333" y="389"/>
                    <a:pt x="330" y="391"/>
                    <a:pt x="329" y="392"/>
                  </a:cubicBezTo>
                  <a:cubicBezTo>
                    <a:pt x="328" y="393"/>
                    <a:pt x="326" y="397"/>
                    <a:pt x="324" y="398"/>
                  </a:cubicBezTo>
                  <a:cubicBezTo>
                    <a:pt x="323" y="398"/>
                    <a:pt x="320" y="398"/>
                    <a:pt x="319" y="399"/>
                  </a:cubicBezTo>
                  <a:cubicBezTo>
                    <a:pt x="318" y="400"/>
                    <a:pt x="316" y="402"/>
                    <a:pt x="315" y="403"/>
                  </a:cubicBezTo>
                  <a:cubicBezTo>
                    <a:pt x="313" y="404"/>
                    <a:pt x="310" y="405"/>
                    <a:pt x="309" y="406"/>
                  </a:cubicBezTo>
                  <a:cubicBezTo>
                    <a:pt x="308" y="407"/>
                    <a:pt x="306" y="409"/>
                    <a:pt x="305" y="410"/>
                  </a:cubicBezTo>
                  <a:cubicBezTo>
                    <a:pt x="304" y="411"/>
                    <a:pt x="300" y="411"/>
                    <a:pt x="298" y="411"/>
                  </a:cubicBezTo>
                  <a:cubicBezTo>
                    <a:pt x="296" y="411"/>
                    <a:pt x="293" y="412"/>
                    <a:pt x="291" y="412"/>
                  </a:cubicBezTo>
                  <a:cubicBezTo>
                    <a:pt x="290" y="412"/>
                    <a:pt x="286" y="412"/>
                    <a:pt x="285" y="412"/>
                  </a:cubicBezTo>
                  <a:cubicBezTo>
                    <a:pt x="284" y="412"/>
                    <a:pt x="281" y="413"/>
                    <a:pt x="280" y="413"/>
                  </a:cubicBezTo>
                  <a:cubicBezTo>
                    <a:pt x="279" y="413"/>
                    <a:pt x="276" y="415"/>
                    <a:pt x="275" y="415"/>
                  </a:cubicBezTo>
                  <a:cubicBezTo>
                    <a:pt x="273" y="416"/>
                    <a:pt x="268" y="418"/>
                    <a:pt x="266" y="418"/>
                  </a:cubicBezTo>
                  <a:cubicBezTo>
                    <a:pt x="264" y="419"/>
                    <a:pt x="260" y="419"/>
                    <a:pt x="259" y="419"/>
                  </a:cubicBezTo>
                  <a:cubicBezTo>
                    <a:pt x="257" y="420"/>
                    <a:pt x="255" y="421"/>
                    <a:pt x="253" y="422"/>
                  </a:cubicBezTo>
                  <a:cubicBezTo>
                    <a:pt x="252" y="423"/>
                    <a:pt x="249" y="424"/>
                    <a:pt x="247" y="425"/>
                  </a:cubicBezTo>
                  <a:cubicBezTo>
                    <a:pt x="245" y="426"/>
                    <a:pt x="241" y="427"/>
                    <a:pt x="239" y="428"/>
                  </a:cubicBezTo>
                  <a:cubicBezTo>
                    <a:pt x="239" y="429"/>
                    <a:pt x="238" y="431"/>
                    <a:pt x="237" y="432"/>
                  </a:cubicBezTo>
                  <a:cubicBezTo>
                    <a:pt x="236" y="432"/>
                    <a:pt x="233" y="433"/>
                    <a:pt x="232" y="434"/>
                  </a:cubicBezTo>
                  <a:cubicBezTo>
                    <a:pt x="231" y="434"/>
                    <a:pt x="228" y="433"/>
                    <a:pt x="227" y="433"/>
                  </a:cubicBezTo>
                  <a:cubicBezTo>
                    <a:pt x="225" y="432"/>
                    <a:pt x="223" y="431"/>
                    <a:pt x="221" y="430"/>
                  </a:cubicBezTo>
                  <a:cubicBezTo>
                    <a:pt x="220" y="430"/>
                    <a:pt x="217" y="429"/>
                    <a:pt x="216" y="428"/>
                  </a:cubicBezTo>
                  <a:cubicBezTo>
                    <a:pt x="214" y="428"/>
                    <a:pt x="212" y="425"/>
                    <a:pt x="210" y="425"/>
                  </a:cubicBezTo>
                  <a:cubicBezTo>
                    <a:pt x="209" y="424"/>
                    <a:pt x="206" y="423"/>
                    <a:pt x="204" y="422"/>
                  </a:cubicBezTo>
                  <a:cubicBezTo>
                    <a:pt x="201" y="422"/>
                    <a:pt x="195" y="422"/>
                    <a:pt x="192" y="422"/>
                  </a:cubicBezTo>
                  <a:cubicBezTo>
                    <a:pt x="188" y="422"/>
                    <a:pt x="180" y="424"/>
                    <a:pt x="176" y="424"/>
                  </a:cubicBezTo>
                  <a:cubicBezTo>
                    <a:pt x="173" y="424"/>
                    <a:pt x="168" y="425"/>
                    <a:pt x="165" y="426"/>
                  </a:cubicBezTo>
                  <a:cubicBezTo>
                    <a:pt x="161" y="426"/>
                    <a:pt x="154" y="427"/>
                    <a:pt x="151" y="428"/>
                  </a:cubicBezTo>
                  <a:cubicBezTo>
                    <a:pt x="148" y="429"/>
                    <a:pt x="143" y="432"/>
                    <a:pt x="140" y="433"/>
                  </a:cubicBezTo>
                  <a:cubicBezTo>
                    <a:pt x="138" y="433"/>
                    <a:pt x="133" y="433"/>
                    <a:pt x="130" y="434"/>
                  </a:cubicBezTo>
                  <a:cubicBezTo>
                    <a:pt x="125" y="434"/>
                    <a:pt x="116" y="436"/>
                    <a:pt x="112" y="437"/>
                  </a:cubicBezTo>
                  <a:cubicBezTo>
                    <a:pt x="110" y="438"/>
                    <a:pt x="106" y="439"/>
                    <a:pt x="104" y="440"/>
                  </a:cubicBezTo>
                  <a:cubicBezTo>
                    <a:pt x="100" y="441"/>
                    <a:pt x="92" y="445"/>
                    <a:pt x="89" y="446"/>
                  </a:cubicBezTo>
                  <a:cubicBezTo>
                    <a:pt x="85" y="448"/>
                    <a:pt x="78" y="451"/>
                    <a:pt x="75" y="453"/>
                  </a:cubicBezTo>
                  <a:cubicBezTo>
                    <a:pt x="72" y="455"/>
                    <a:pt x="67" y="458"/>
                    <a:pt x="64" y="459"/>
                  </a:cubicBezTo>
                  <a:cubicBezTo>
                    <a:pt x="62" y="460"/>
                    <a:pt x="59" y="463"/>
                    <a:pt x="57" y="464"/>
                  </a:cubicBezTo>
                  <a:cubicBezTo>
                    <a:pt x="55" y="465"/>
                    <a:pt x="52" y="467"/>
                    <a:pt x="50" y="468"/>
                  </a:cubicBezTo>
                  <a:cubicBezTo>
                    <a:pt x="49" y="469"/>
                    <a:pt x="46" y="470"/>
                    <a:pt x="45" y="472"/>
                  </a:cubicBezTo>
                  <a:cubicBezTo>
                    <a:pt x="45" y="472"/>
                    <a:pt x="45" y="474"/>
                    <a:pt x="45" y="475"/>
                  </a:cubicBezTo>
                  <a:cubicBezTo>
                    <a:pt x="46" y="477"/>
                    <a:pt x="48" y="480"/>
                    <a:pt x="49" y="482"/>
                  </a:cubicBezTo>
                  <a:cubicBezTo>
                    <a:pt x="49" y="483"/>
                    <a:pt x="49" y="485"/>
                    <a:pt x="49" y="486"/>
                  </a:cubicBezTo>
                  <a:cubicBezTo>
                    <a:pt x="50" y="487"/>
                    <a:pt x="53" y="489"/>
                    <a:pt x="52" y="491"/>
                  </a:cubicBezTo>
                  <a:cubicBezTo>
                    <a:pt x="52" y="492"/>
                    <a:pt x="50" y="494"/>
                    <a:pt x="50" y="495"/>
                  </a:cubicBezTo>
                  <a:cubicBezTo>
                    <a:pt x="50" y="496"/>
                    <a:pt x="51" y="498"/>
                    <a:pt x="51" y="499"/>
                  </a:cubicBezTo>
                  <a:cubicBezTo>
                    <a:pt x="51" y="500"/>
                    <a:pt x="49" y="503"/>
                    <a:pt x="50" y="504"/>
                  </a:cubicBezTo>
                  <a:cubicBezTo>
                    <a:pt x="51" y="505"/>
                    <a:pt x="53" y="505"/>
                    <a:pt x="54" y="505"/>
                  </a:cubicBezTo>
                  <a:cubicBezTo>
                    <a:pt x="55" y="505"/>
                    <a:pt x="59" y="504"/>
                    <a:pt x="60" y="505"/>
                  </a:cubicBezTo>
                  <a:cubicBezTo>
                    <a:pt x="60" y="505"/>
                    <a:pt x="60" y="507"/>
                    <a:pt x="60" y="508"/>
                  </a:cubicBezTo>
                  <a:cubicBezTo>
                    <a:pt x="59" y="509"/>
                    <a:pt x="59" y="511"/>
                    <a:pt x="59" y="512"/>
                  </a:cubicBezTo>
                  <a:cubicBezTo>
                    <a:pt x="59" y="513"/>
                    <a:pt x="59" y="516"/>
                    <a:pt x="60" y="517"/>
                  </a:cubicBezTo>
                  <a:cubicBezTo>
                    <a:pt x="61" y="518"/>
                    <a:pt x="64" y="519"/>
                    <a:pt x="66" y="520"/>
                  </a:cubicBezTo>
                  <a:cubicBezTo>
                    <a:pt x="68" y="520"/>
                    <a:pt x="71" y="520"/>
                    <a:pt x="73" y="521"/>
                  </a:cubicBezTo>
                  <a:cubicBezTo>
                    <a:pt x="74" y="521"/>
                    <a:pt x="76" y="523"/>
                    <a:pt x="77" y="524"/>
                  </a:cubicBezTo>
                  <a:cubicBezTo>
                    <a:pt x="77" y="525"/>
                    <a:pt x="78" y="528"/>
                    <a:pt x="78" y="529"/>
                  </a:cubicBezTo>
                  <a:cubicBezTo>
                    <a:pt x="78" y="530"/>
                    <a:pt x="80" y="532"/>
                    <a:pt x="81" y="533"/>
                  </a:cubicBezTo>
                  <a:cubicBezTo>
                    <a:pt x="81" y="534"/>
                    <a:pt x="84" y="535"/>
                    <a:pt x="85" y="536"/>
                  </a:cubicBezTo>
                  <a:cubicBezTo>
                    <a:pt x="86" y="537"/>
                    <a:pt x="86" y="540"/>
                    <a:pt x="86" y="542"/>
                  </a:cubicBezTo>
                  <a:cubicBezTo>
                    <a:pt x="87" y="543"/>
                    <a:pt x="89" y="545"/>
                    <a:pt x="89" y="546"/>
                  </a:cubicBezTo>
                  <a:cubicBezTo>
                    <a:pt x="89" y="548"/>
                    <a:pt x="88" y="551"/>
                    <a:pt x="87" y="553"/>
                  </a:cubicBezTo>
                  <a:cubicBezTo>
                    <a:pt x="86" y="555"/>
                    <a:pt x="83" y="558"/>
                    <a:pt x="81" y="560"/>
                  </a:cubicBezTo>
                  <a:cubicBezTo>
                    <a:pt x="80" y="561"/>
                    <a:pt x="77" y="562"/>
                    <a:pt x="76" y="563"/>
                  </a:cubicBezTo>
                  <a:cubicBezTo>
                    <a:pt x="75" y="564"/>
                    <a:pt x="74" y="566"/>
                    <a:pt x="73" y="567"/>
                  </a:cubicBezTo>
                  <a:cubicBezTo>
                    <a:pt x="72" y="567"/>
                    <a:pt x="69" y="568"/>
                    <a:pt x="69" y="569"/>
                  </a:cubicBezTo>
                  <a:cubicBezTo>
                    <a:pt x="68" y="570"/>
                    <a:pt x="69" y="573"/>
                    <a:pt x="68" y="575"/>
                  </a:cubicBezTo>
                  <a:cubicBezTo>
                    <a:pt x="68" y="576"/>
                    <a:pt x="68" y="578"/>
                    <a:pt x="67" y="579"/>
                  </a:cubicBezTo>
                  <a:cubicBezTo>
                    <a:pt x="66" y="580"/>
                    <a:pt x="64" y="581"/>
                    <a:pt x="63" y="582"/>
                  </a:cubicBezTo>
                  <a:cubicBezTo>
                    <a:pt x="62" y="584"/>
                    <a:pt x="62" y="586"/>
                    <a:pt x="62" y="587"/>
                  </a:cubicBezTo>
                  <a:cubicBezTo>
                    <a:pt x="62" y="588"/>
                    <a:pt x="63" y="590"/>
                    <a:pt x="63" y="590"/>
                  </a:cubicBezTo>
                  <a:cubicBezTo>
                    <a:pt x="63" y="591"/>
                    <a:pt x="62" y="593"/>
                    <a:pt x="61" y="594"/>
                  </a:cubicBezTo>
                  <a:cubicBezTo>
                    <a:pt x="61" y="595"/>
                    <a:pt x="59" y="596"/>
                    <a:pt x="59" y="596"/>
                  </a:cubicBezTo>
                  <a:cubicBezTo>
                    <a:pt x="57" y="598"/>
                    <a:pt x="52" y="599"/>
                    <a:pt x="50" y="601"/>
                  </a:cubicBezTo>
                  <a:cubicBezTo>
                    <a:pt x="49" y="602"/>
                    <a:pt x="46" y="606"/>
                    <a:pt x="45" y="607"/>
                  </a:cubicBezTo>
                  <a:cubicBezTo>
                    <a:pt x="43" y="610"/>
                    <a:pt x="38" y="614"/>
                    <a:pt x="36" y="616"/>
                  </a:cubicBezTo>
                  <a:cubicBezTo>
                    <a:pt x="35" y="618"/>
                    <a:pt x="32" y="621"/>
                    <a:pt x="31" y="623"/>
                  </a:cubicBezTo>
                  <a:cubicBezTo>
                    <a:pt x="30" y="625"/>
                    <a:pt x="27" y="629"/>
                    <a:pt x="26" y="631"/>
                  </a:cubicBezTo>
                  <a:cubicBezTo>
                    <a:pt x="23" y="635"/>
                    <a:pt x="17" y="641"/>
                    <a:pt x="14" y="644"/>
                  </a:cubicBezTo>
                  <a:cubicBezTo>
                    <a:pt x="11" y="648"/>
                    <a:pt x="4" y="654"/>
                    <a:pt x="0" y="658"/>
                  </a:cubicBezTo>
                  <a:cubicBezTo>
                    <a:pt x="9" y="701"/>
                    <a:pt x="9" y="701"/>
                    <a:pt x="9" y="701"/>
                  </a:cubicBezTo>
                  <a:cubicBezTo>
                    <a:pt x="109" y="680"/>
                    <a:pt x="109" y="680"/>
                    <a:pt x="109" y="680"/>
                  </a:cubicBezTo>
                  <a:cubicBezTo>
                    <a:pt x="274" y="642"/>
                    <a:pt x="274" y="642"/>
                    <a:pt x="274" y="642"/>
                  </a:cubicBezTo>
                  <a:cubicBezTo>
                    <a:pt x="459" y="596"/>
                    <a:pt x="459" y="596"/>
                    <a:pt x="459" y="596"/>
                  </a:cubicBezTo>
                  <a:cubicBezTo>
                    <a:pt x="552" y="571"/>
                    <a:pt x="552" y="571"/>
                    <a:pt x="552" y="571"/>
                  </a:cubicBezTo>
                  <a:cubicBezTo>
                    <a:pt x="552" y="571"/>
                    <a:pt x="552" y="571"/>
                    <a:pt x="552" y="571"/>
                  </a:cubicBezTo>
                  <a:cubicBezTo>
                    <a:pt x="552" y="571"/>
                    <a:pt x="555" y="570"/>
                    <a:pt x="557" y="570"/>
                  </a:cubicBezTo>
                  <a:cubicBezTo>
                    <a:pt x="559" y="570"/>
                    <a:pt x="561" y="571"/>
                    <a:pt x="562" y="572"/>
                  </a:cubicBezTo>
                  <a:cubicBezTo>
                    <a:pt x="564" y="573"/>
                    <a:pt x="565" y="574"/>
                    <a:pt x="565" y="576"/>
                  </a:cubicBezTo>
                  <a:cubicBezTo>
                    <a:pt x="566" y="575"/>
                    <a:pt x="567" y="575"/>
                    <a:pt x="567" y="575"/>
                  </a:cubicBezTo>
                  <a:cubicBezTo>
                    <a:pt x="568" y="575"/>
                    <a:pt x="569" y="575"/>
                    <a:pt x="570" y="576"/>
                  </a:cubicBezTo>
                  <a:cubicBezTo>
                    <a:pt x="572" y="576"/>
                    <a:pt x="574" y="578"/>
                    <a:pt x="577" y="583"/>
                  </a:cubicBezTo>
                  <a:cubicBezTo>
                    <a:pt x="578" y="584"/>
                    <a:pt x="578" y="585"/>
                    <a:pt x="579" y="587"/>
                  </a:cubicBezTo>
                  <a:cubicBezTo>
                    <a:pt x="579" y="587"/>
                    <a:pt x="579" y="588"/>
                    <a:pt x="579" y="588"/>
                  </a:cubicBezTo>
                  <a:cubicBezTo>
                    <a:pt x="580" y="588"/>
                    <a:pt x="581" y="587"/>
                    <a:pt x="582" y="587"/>
                  </a:cubicBezTo>
                  <a:cubicBezTo>
                    <a:pt x="583" y="586"/>
                    <a:pt x="586" y="586"/>
                    <a:pt x="586" y="586"/>
                  </a:cubicBezTo>
                  <a:cubicBezTo>
                    <a:pt x="587" y="586"/>
                    <a:pt x="588" y="586"/>
                    <a:pt x="589" y="587"/>
                  </a:cubicBezTo>
                  <a:cubicBezTo>
                    <a:pt x="590" y="587"/>
                    <a:pt x="592" y="588"/>
                    <a:pt x="593" y="589"/>
                  </a:cubicBezTo>
                  <a:cubicBezTo>
                    <a:pt x="593" y="589"/>
                    <a:pt x="594" y="588"/>
                    <a:pt x="595" y="588"/>
                  </a:cubicBezTo>
                  <a:cubicBezTo>
                    <a:pt x="595" y="588"/>
                    <a:pt x="596" y="589"/>
                    <a:pt x="597" y="589"/>
                  </a:cubicBezTo>
                  <a:cubicBezTo>
                    <a:pt x="599" y="589"/>
                    <a:pt x="600" y="591"/>
                    <a:pt x="600" y="592"/>
                  </a:cubicBezTo>
                  <a:cubicBezTo>
                    <a:pt x="602" y="592"/>
                    <a:pt x="605" y="592"/>
                    <a:pt x="607" y="595"/>
                  </a:cubicBezTo>
                  <a:cubicBezTo>
                    <a:pt x="607" y="597"/>
                    <a:pt x="607" y="599"/>
                    <a:pt x="607" y="600"/>
                  </a:cubicBezTo>
                  <a:cubicBezTo>
                    <a:pt x="607" y="600"/>
                    <a:pt x="607" y="600"/>
                    <a:pt x="607" y="601"/>
                  </a:cubicBezTo>
                  <a:cubicBezTo>
                    <a:pt x="611" y="602"/>
                    <a:pt x="612" y="606"/>
                    <a:pt x="613" y="609"/>
                  </a:cubicBezTo>
                  <a:cubicBezTo>
                    <a:pt x="613" y="611"/>
                    <a:pt x="613" y="612"/>
                    <a:pt x="612" y="613"/>
                  </a:cubicBezTo>
                  <a:cubicBezTo>
                    <a:pt x="612" y="614"/>
                    <a:pt x="612" y="614"/>
                    <a:pt x="612" y="614"/>
                  </a:cubicBezTo>
                  <a:cubicBezTo>
                    <a:pt x="612" y="615"/>
                    <a:pt x="613" y="615"/>
                    <a:pt x="613" y="615"/>
                  </a:cubicBezTo>
                  <a:cubicBezTo>
                    <a:pt x="613" y="615"/>
                    <a:pt x="613" y="616"/>
                    <a:pt x="614" y="616"/>
                  </a:cubicBezTo>
                  <a:cubicBezTo>
                    <a:pt x="615" y="617"/>
                    <a:pt x="616" y="618"/>
                    <a:pt x="617" y="619"/>
                  </a:cubicBezTo>
                  <a:cubicBezTo>
                    <a:pt x="618" y="621"/>
                    <a:pt x="620" y="626"/>
                    <a:pt x="619" y="629"/>
                  </a:cubicBezTo>
                  <a:cubicBezTo>
                    <a:pt x="619" y="630"/>
                    <a:pt x="619" y="631"/>
                    <a:pt x="618" y="632"/>
                  </a:cubicBezTo>
                  <a:cubicBezTo>
                    <a:pt x="619" y="632"/>
                    <a:pt x="620" y="633"/>
                    <a:pt x="621" y="634"/>
                  </a:cubicBezTo>
                  <a:cubicBezTo>
                    <a:pt x="622" y="634"/>
                    <a:pt x="623" y="636"/>
                    <a:pt x="624" y="637"/>
                  </a:cubicBezTo>
                  <a:cubicBezTo>
                    <a:pt x="624" y="637"/>
                    <a:pt x="625" y="638"/>
                    <a:pt x="625" y="638"/>
                  </a:cubicBezTo>
                  <a:cubicBezTo>
                    <a:pt x="625" y="638"/>
                    <a:pt x="625" y="639"/>
                    <a:pt x="626" y="639"/>
                  </a:cubicBezTo>
                  <a:cubicBezTo>
                    <a:pt x="626" y="640"/>
                    <a:pt x="627" y="641"/>
                    <a:pt x="628" y="642"/>
                  </a:cubicBezTo>
                  <a:cubicBezTo>
                    <a:pt x="629" y="642"/>
                    <a:pt x="630" y="643"/>
                    <a:pt x="631" y="644"/>
                  </a:cubicBezTo>
                  <a:cubicBezTo>
                    <a:pt x="631" y="644"/>
                    <a:pt x="631" y="645"/>
                    <a:pt x="631" y="645"/>
                  </a:cubicBezTo>
                  <a:cubicBezTo>
                    <a:pt x="632" y="645"/>
                    <a:pt x="632" y="645"/>
                    <a:pt x="632" y="644"/>
                  </a:cubicBezTo>
                  <a:cubicBezTo>
                    <a:pt x="633" y="644"/>
                    <a:pt x="635" y="644"/>
                    <a:pt x="636" y="644"/>
                  </a:cubicBezTo>
                  <a:cubicBezTo>
                    <a:pt x="637" y="644"/>
                    <a:pt x="639" y="644"/>
                    <a:pt x="640" y="645"/>
                  </a:cubicBezTo>
                  <a:cubicBezTo>
                    <a:pt x="641" y="646"/>
                    <a:pt x="642" y="648"/>
                    <a:pt x="643" y="649"/>
                  </a:cubicBezTo>
                  <a:cubicBezTo>
                    <a:pt x="643" y="648"/>
                    <a:pt x="645" y="648"/>
                    <a:pt x="646" y="648"/>
                  </a:cubicBezTo>
                  <a:cubicBezTo>
                    <a:pt x="646" y="648"/>
                    <a:pt x="646" y="648"/>
                    <a:pt x="647" y="648"/>
                  </a:cubicBezTo>
                  <a:cubicBezTo>
                    <a:pt x="647" y="648"/>
                    <a:pt x="648" y="648"/>
                    <a:pt x="649" y="648"/>
                  </a:cubicBezTo>
                  <a:cubicBezTo>
                    <a:pt x="650" y="647"/>
                    <a:pt x="651" y="647"/>
                    <a:pt x="653" y="647"/>
                  </a:cubicBezTo>
                  <a:cubicBezTo>
                    <a:pt x="653" y="647"/>
                    <a:pt x="653" y="647"/>
                    <a:pt x="653" y="647"/>
                  </a:cubicBezTo>
                  <a:cubicBezTo>
                    <a:pt x="653" y="647"/>
                    <a:pt x="653" y="647"/>
                    <a:pt x="653" y="647"/>
                  </a:cubicBezTo>
                  <a:cubicBezTo>
                    <a:pt x="654" y="647"/>
                    <a:pt x="656" y="647"/>
                    <a:pt x="656" y="648"/>
                  </a:cubicBezTo>
                  <a:cubicBezTo>
                    <a:pt x="657" y="648"/>
                    <a:pt x="657" y="648"/>
                    <a:pt x="657" y="648"/>
                  </a:cubicBezTo>
                  <a:cubicBezTo>
                    <a:pt x="658" y="647"/>
                    <a:pt x="660" y="647"/>
                    <a:pt x="661" y="647"/>
                  </a:cubicBezTo>
                  <a:cubicBezTo>
                    <a:pt x="662" y="647"/>
                    <a:pt x="664" y="647"/>
                    <a:pt x="664" y="648"/>
                  </a:cubicBezTo>
                  <a:cubicBezTo>
                    <a:pt x="666" y="649"/>
                    <a:pt x="667" y="651"/>
                    <a:pt x="668" y="652"/>
                  </a:cubicBezTo>
                  <a:cubicBezTo>
                    <a:pt x="668" y="652"/>
                    <a:pt x="669" y="653"/>
                    <a:pt x="670" y="653"/>
                  </a:cubicBezTo>
                  <a:cubicBezTo>
                    <a:pt x="671" y="654"/>
                    <a:pt x="671" y="654"/>
                    <a:pt x="673" y="657"/>
                  </a:cubicBezTo>
                  <a:cubicBezTo>
                    <a:pt x="681" y="659"/>
                    <a:pt x="681" y="659"/>
                    <a:pt x="681" y="659"/>
                  </a:cubicBezTo>
                  <a:cubicBezTo>
                    <a:pt x="677" y="663"/>
                    <a:pt x="677" y="663"/>
                    <a:pt x="677" y="663"/>
                  </a:cubicBezTo>
                  <a:cubicBezTo>
                    <a:pt x="787" y="695"/>
                    <a:pt x="787" y="695"/>
                    <a:pt x="787" y="695"/>
                  </a:cubicBezTo>
                  <a:cubicBezTo>
                    <a:pt x="789" y="709"/>
                    <a:pt x="789" y="709"/>
                    <a:pt x="789" y="709"/>
                  </a:cubicBezTo>
                  <a:cubicBezTo>
                    <a:pt x="786" y="725"/>
                    <a:pt x="786" y="725"/>
                    <a:pt x="786" y="725"/>
                  </a:cubicBezTo>
                  <a:cubicBezTo>
                    <a:pt x="784" y="752"/>
                    <a:pt x="784" y="752"/>
                    <a:pt x="784" y="752"/>
                  </a:cubicBezTo>
                  <a:cubicBezTo>
                    <a:pt x="785" y="752"/>
                    <a:pt x="785" y="753"/>
                    <a:pt x="785" y="754"/>
                  </a:cubicBezTo>
                  <a:cubicBezTo>
                    <a:pt x="786" y="754"/>
                    <a:pt x="787" y="756"/>
                    <a:pt x="787" y="756"/>
                  </a:cubicBezTo>
                  <a:cubicBezTo>
                    <a:pt x="787" y="757"/>
                    <a:pt x="787" y="759"/>
                    <a:pt x="787" y="759"/>
                  </a:cubicBezTo>
                  <a:cubicBezTo>
                    <a:pt x="787" y="761"/>
                    <a:pt x="786" y="763"/>
                    <a:pt x="787" y="764"/>
                  </a:cubicBezTo>
                  <a:cubicBezTo>
                    <a:pt x="787" y="764"/>
                    <a:pt x="789" y="765"/>
                    <a:pt x="790" y="765"/>
                  </a:cubicBezTo>
                  <a:cubicBezTo>
                    <a:pt x="790" y="766"/>
                    <a:pt x="792" y="765"/>
                    <a:pt x="793" y="766"/>
                  </a:cubicBezTo>
                  <a:cubicBezTo>
                    <a:pt x="793" y="766"/>
                    <a:pt x="794" y="769"/>
                    <a:pt x="794" y="769"/>
                  </a:cubicBezTo>
                  <a:cubicBezTo>
                    <a:pt x="794" y="770"/>
                    <a:pt x="794" y="771"/>
                    <a:pt x="794" y="772"/>
                  </a:cubicBezTo>
                  <a:cubicBezTo>
                    <a:pt x="795" y="772"/>
                    <a:pt x="796" y="771"/>
                    <a:pt x="797" y="771"/>
                  </a:cubicBezTo>
                  <a:cubicBezTo>
                    <a:pt x="798" y="771"/>
                    <a:pt x="798" y="769"/>
                    <a:pt x="799" y="769"/>
                  </a:cubicBezTo>
                  <a:cubicBezTo>
                    <a:pt x="800" y="768"/>
                    <a:pt x="801" y="768"/>
                    <a:pt x="801" y="769"/>
                  </a:cubicBezTo>
                  <a:cubicBezTo>
                    <a:pt x="802" y="769"/>
                    <a:pt x="802" y="771"/>
                    <a:pt x="802" y="772"/>
                  </a:cubicBezTo>
                  <a:cubicBezTo>
                    <a:pt x="803" y="772"/>
                    <a:pt x="805" y="774"/>
                    <a:pt x="806" y="774"/>
                  </a:cubicBezTo>
                  <a:cubicBezTo>
                    <a:pt x="807" y="773"/>
                    <a:pt x="808" y="771"/>
                    <a:pt x="809" y="770"/>
                  </a:cubicBezTo>
                  <a:cubicBezTo>
                    <a:pt x="810" y="770"/>
                    <a:pt x="811" y="768"/>
                    <a:pt x="812" y="767"/>
                  </a:cubicBezTo>
                  <a:cubicBezTo>
                    <a:pt x="813" y="766"/>
                    <a:pt x="816" y="763"/>
                    <a:pt x="817" y="762"/>
                  </a:cubicBezTo>
                  <a:cubicBezTo>
                    <a:pt x="819" y="761"/>
                    <a:pt x="823" y="760"/>
                    <a:pt x="825" y="759"/>
                  </a:cubicBezTo>
                  <a:cubicBezTo>
                    <a:pt x="828" y="758"/>
                    <a:pt x="835" y="757"/>
                    <a:pt x="838" y="756"/>
                  </a:cubicBezTo>
                  <a:cubicBezTo>
                    <a:pt x="842" y="755"/>
                    <a:pt x="850" y="753"/>
                    <a:pt x="853" y="752"/>
                  </a:cubicBezTo>
                  <a:cubicBezTo>
                    <a:pt x="857" y="750"/>
                    <a:pt x="863" y="746"/>
                    <a:pt x="866" y="744"/>
                  </a:cubicBezTo>
                  <a:cubicBezTo>
                    <a:pt x="868" y="743"/>
                    <a:pt x="870" y="740"/>
                    <a:pt x="872" y="739"/>
                  </a:cubicBezTo>
                  <a:cubicBezTo>
                    <a:pt x="873" y="738"/>
                    <a:pt x="875" y="735"/>
                    <a:pt x="877" y="735"/>
                  </a:cubicBezTo>
                  <a:cubicBezTo>
                    <a:pt x="878" y="735"/>
                    <a:pt x="879" y="736"/>
                    <a:pt x="879" y="737"/>
                  </a:cubicBezTo>
                  <a:cubicBezTo>
                    <a:pt x="880" y="737"/>
                    <a:pt x="879" y="738"/>
                    <a:pt x="880" y="739"/>
                  </a:cubicBezTo>
                  <a:cubicBezTo>
                    <a:pt x="881" y="739"/>
                    <a:pt x="883" y="738"/>
                    <a:pt x="883" y="738"/>
                  </a:cubicBezTo>
                  <a:cubicBezTo>
                    <a:pt x="886" y="737"/>
                    <a:pt x="890" y="735"/>
                    <a:pt x="892" y="734"/>
                  </a:cubicBezTo>
                  <a:cubicBezTo>
                    <a:pt x="895" y="732"/>
                    <a:pt x="900" y="728"/>
                    <a:pt x="902" y="726"/>
                  </a:cubicBezTo>
                  <a:cubicBezTo>
                    <a:pt x="905" y="724"/>
                    <a:pt x="911" y="719"/>
                    <a:pt x="914" y="717"/>
                  </a:cubicBezTo>
                  <a:cubicBezTo>
                    <a:pt x="917" y="714"/>
                    <a:pt x="923" y="709"/>
                    <a:pt x="926" y="706"/>
                  </a:cubicBezTo>
                  <a:cubicBezTo>
                    <a:pt x="929" y="704"/>
                    <a:pt x="936" y="699"/>
                    <a:pt x="939" y="697"/>
                  </a:cubicBezTo>
                  <a:cubicBezTo>
                    <a:pt x="944" y="693"/>
                    <a:pt x="954" y="686"/>
                    <a:pt x="958" y="683"/>
                  </a:cubicBezTo>
                  <a:cubicBezTo>
                    <a:pt x="962" y="680"/>
                    <a:pt x="968" y="675"/>
                    <a:pt x="971" y="672"/>
                  </a:cubicBezTo>
                  <a:cubicBezTo>
                    <a:pt x="977" y="667"/>
                    <a:pt x="989" y="657"/>
                    <a:pt x="995" y="651"/>
                  </a:cubicBezTo>
                  <a:cubicBezTo>
                    <a:pt x="998" y="648"/>
                    <a:pt x="1005" y="641"/>
                    <a:pt x="1009" y="638"/>
                  </a:cubicBezTo>
                  <a:cubicBezTo>
                    <a:pt x="1011" y="636"/>
                    <a:pt x="1017" y="632"/>
                    <a:pt x="1020" y="630"/>
                  </a:cubicBezTo>
                  <a:cubicBezTo>
                    <a:pt x="1022" y="628"/>
                    <a:pt x="1027" y="623"/>
                    <a:pt x="1029" y="621"/>
                  </a:cubicBezTo>
                  <a:cubicBezTo>
                    <a:pt x="1031" y="619"/>
                    <a:pt x="1034" y="616"/>
                    <a:pt x="1036" y="615"/>
                  </a:cubicBezTo>
                  <a:cubicBezTo>
                    <a:pt x="1037" y="614"/>
                    <a:pt x="1039" y="613"/>
                    <a:pt x="1039" y="612"/>
                  </a:cubicBezTo>
                  <a:cubicBezTo>
                    <a:pt x="1040" y="611"/>
                    <a:pt x="1040" y="608"/>
                    <a:pt x="1040" y="608"/>
                  </a:cubicBezTo>
                  <a:cubicBezTo>
                    <a:pt x="1039" y="607"/>
                    <a:pt x="1037" y="606"/>
                    <a:pt x="1036" y="60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7" name="Freeform 76">
              <a:extLst>
                <a:ext uri="{FF2B5EF4-FFF2-40B4-BE49-F238E27FC236}">
                  <a16:creationId xmlns:a16="http://schemas.microsoft.com/office/drawing/2014/main" id="{9A5C815B-117E-4FAC-BFDF-27994F6142CE}"/>
                </a:ext>
              </a:extLst>
            </p:cNvPr>
            <p:cNvSpPr>
              <a:spLocks/>
            </p:cNvSpPr>
            <p:nvPr/>
          </p:nvSpPr>
          <p:spPr bwMode="auto">
            <a:xfrm>
              <a:off x="5995984" y="2614615"/>
              <a:ext cx="193674" cy="195263"/>
            </a:xfrm>
            <a:custGeom>
              <a:avLst/>
              <a:gdLst>
                <a:gd name="T0" fmla="*/ 41 w 229"/>
                <a:gd name="T1" fmla="*/ 191 h 231"/>
                <a:gd name="T2" fmla="*/ 27 w 229"/>
                <a:gd name="T3" fmla="*/ 229 h 231"/>
                <a:gd name="T4" fmla="*/ 29 w 229"/>
                <a:gd name="T5" fmla="*/ 230 h 231"/>
                <a:gd name="T6" fmla="*/ 33 w 229"/>
                <a:gd name="T7" fmla="*/ 230 h 231"/>
                <a:gd name="T8" fmla="*/ 38 w 229"/>
                <a:gd name="T9" fmla="*/ 226 h 231"/>
                <a:gd name="T10" fmla="*/ 41 w 229"/>
                <a:gd name="T11" fmla="*/ 220 h 231"/>
                <a:gd name="T12" fmla="*/ 45 w 229"/>
                <a:gd name="T13" fmla="*/ 217 h 231"/>
                <a:gd name="T14" fmla="*/ 50 w 229"/>
                <a:gd name="T15" fmla="*/ 214 h 231"/>
                <a:gd name="T16" fmla="*/ 52 w 229"/>
                <a:gd name="T17" fmla="*/ 208 h 231"/>
                <a:gd name="T18" fmla="*/ 58 w 229"/>
                <a:gd name="T19" fmla="*/ 203 h 231"/>
                <a:gd name="T20" fmla="*/ 66 w 229"/>
                <a:gd name="T21" fmla="*/ 199 h 231"/>
                <a:gd name="T22" fmla="*/ 72 w 229"/>
                <a:gd name="T23" fmla="*/ 191 h 231"/>
                <a:gd name="T24" fmla="*/ 80 w 229"/>
                <a:gd name="T25" fmla="*/ 190 h 231"/>
                <a:gd name="T26" fmla="*/ 83 w 229"/>
                <a:gd name="T27" fmla="*/ 187 h 231"/>
                <a:gd name="T28" fmla="*/ 87 w 229"/>
                <a:gd name="T29" fmla="*/ 177 h 231"/>
                <a:gd name="T30" fmla="*/ 95 w 229"/>
                <a:gd name="T31" fmla="*/ 174 h 231"/>
                <a:gd name="T32" fmla="*/ 99 w 229"/>
                <a:gd name="T33" fmla="*/ 166 h 231"/>
                <a:gd name="T34" fmla="*/ 103 w 229"/>
                <a:gd name="T35" fmla="*/ 158 h 231"/>
                <a:gd name="T36" fmla="*/ 107 w 229"/>
                <a:gd name="T37" fmla="*/ 165 h 231"/>
                <a:gd name="T38" fmla="*/ 113 w 229"/>
                <a:gd name="T39" fmla="*/ 161 h 231"/>
                <a:gd name="T40" fmla="*/ 120 w 229"/>
                <a:gd name="T41" fmla="*/ 157 h 231"/>
                <a:gd name="T42" fmla="*/ 128 w 229"/>
                <a:gd name="T43" fmla="*/ 158 h 231"/>
                <a:gd name="T44" fmla="*/ 131 w 229"/>
                <a:gd name="T45" fmla="*/ 160 h 231"/>
                <a:gd name="T46" fmla="*/ 136 w 229"/>
                <a:gd name="T47" fmla="*/ 152 h 231"/>
                <a:gd name="T48" fmla="*/ 144 w 229"/>
                <a:gd name="T49" fmla="*/ 150 h 231"/>
                <a:gd name="T50" fmla="*/ 151 w 229"/>
                <a:gd name="T51" fmla="*/ 151 h 231"/>
                <a:gd name="T52" fmla="*/ 154 w 229"/>
                <a:gd name="T53" fmla="*/ 148 h 231"/>
                <a:gd name="T54" fmla="*/ 160 w 229"/>
                <a:gd name="T55" fmla="*/ 142 h 231"/>
                <a:gd name="T56" fmla="*/ 167 w 229"/>
                <a:gd name="T57" fmla="*/ 142 h 231"/>
                <a:gd name="T58" fmla="*/ 170 w 229"/>
                <a:gd name="T59" fmla="*/ 144 h 231"/>
                <a:gd name="T60" fmla="*/ 174 w 229"/>
                <a:gd name="T61" fmla="*/ 138 h 231"/>
                <a:gd name="T62" fmla="*/ 181 w 229"/>
                <a:gd name="T63" fmla="*/ 136 h 231"/>
                <a:gd name="T64" fmla="*/ 186 w 229"/>
                <a:gd name="T65" fmla="*/ 131 h 231"/>
                <a:gd name="T66" fmla="*/ 189 w 229"/>
                <a:gd name="T67" fmla="*/ 127 h 231"/>
                <a:gd name="T68" fmla="*/ 193 w 229"/>
                <a:gd name="T69" fmla="*/ 125 h 231"/>
                <a:gd name="T70" fmla="*/ 199 w 229"/>
                <a:gd name="T71" fmla="*/ 128 h 231"/>
                <a:gd name="T72" fmla="*/ 203 w 229"/>
                <a:gd name="T73" fmla="*/ 123 h 231"/>
                <a:gd name="T74" fmla="*/ 212 w 229"/>
                <a:gd name="T75" fmla="*/ 120 h 231"/>
                <a:gd name="T76" fmla="*/ 220 w 229"/>
                <a:gd name="T77" fmla="*/ 114 h 231"/>
                <a:gd name="T78" fmla="*/ 226 w 229"/>
                <a:gd name="T79" fmla="*/ 114 h 231"/>
                <a:gd name="T80" fmla="*/ 229 w 229"/>
                <a:gd name="T81" fmla="*/ 106 h 231"/>
                <a:gd name="T82" fmla="*/ 228 w 229"/>
                <a:gd name="T83" fmla="*/ 91 h 231"/>
                <a:gd name="T84" fmla="*/ 199 w 229"/>
                <a:gd name="T85" fmla="*/ 1 h 231"/>
                <a:gd name="T86" fmla="*/ 107 w 229"/>
                <a:gd name="T87" fmla="*/ 27 h 231"/>
                <a:gd name="T88" fmla="*/ 90 w 229"/>
                <a:gd name="T89" fmla="*/ 36 h 231"/>
                <a:gd name="T90" fmla="*/ 72 w 229"/>
                <a:gd name="T91" fmla="*/ 34 h 231"/>
                <a:gd name="T92" fmla="*/ 26 w 229"/>
                <a:gd name="T93" fmla="*/ 17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 h="231">
                  <a:moveTo>
                    <a:pt x="26" y="176"/>
                  </a:moveTo>
                  <a:cubicBezTo>
                    <a:pt x="41" y="191"/>
                    <a:pt x="41" y="191"/>
                    <a:pt x="41" y="191"/>
                  </a:cubicBezTo>
                  <a:cubicBezTo>
                    <a:pt x="16" y="219"/>
                    <a:pt x="16" y="219"/>
                    <a:pt x="16" y="219"/>
                  </a:cubicBezTo>
                  <a:cubicBezTo>
                    <a:pt x="27" y="229"/>
                    <a:pt x="27" y="229"/>
                    <a:pt x="27" y="229"/>
                  </a:cubicBezTo>
                  <a:cubicBezTo>
                    <a:pt x="26" y="230"/>
                    <a:pt x="26" y="230"/>
                    <a:pt x="26" y="230"/>
                  </a:cubicBezTo>
                  <a:cubicBezTo>
                    <a:pt x="27" y="230"/>
                    <a:pt x="28" y="230"/>
                    <a:pt x="29" y="230"/>
                  </a:cubicBezTo>
                  <a:cubicBezTo>
                    <a:pt x="29" y="230"/>
                    <a:pt x="30" y="231"/>
                    <a:pt x="31" y="231"/>
                  </a:cubicBezTo>
                  <a:cubicBezTo>
                    <a:pt x="31" y="231"/>
                    <a:pt x="32" y="230"/>
                    <a:pt x="33" y="230"/>
                  </a:cubicBezTo>
                  <a:cubicBezTo>
                    <a:pt x="33" y="229"/>
                    <a:pt x="34" y="227"/>
                    <a:pt x="35" y="227"/>
                  </a:cubicBezTo>
                  <a:cubicBezTo>
                    <a:pt x="35" y="226"/>
                    <a:pt x="37" y="227"/>
                    <a:pt x="38" y="226"/>
                  </a:cubicBezTo>
                  <a:cubicBezTo>
                    <a:pt x="38" y="226"/>
                    <a:pt x="39" y="224"/>
                    <a:pt x="39" y="224"/>
                  </a:cubicBezTo>
                  <a:cubicBezTo>
                    <a:pt x="39" y="223"/>
                    <a:pt x="40" y="221"/>
                    <a:pt x="41" y="220"/>
                  </a:cubicBezTo>
                  <a:cubicBezTo>
                    <a:pt x="41" y="220"/>
                    <a:pt x="43" y="221"/>
                    <a:pt x="44" y="220"/>
                  </a:cubicBezTo>
                  <a:cubicBezTo>
                    <a:pt x="44" y="220"/>
                    <a:pt x="44" y="217"/>
                    <a:pt x="45" y="217"/>
                  </a:cubicBezTo>
                  <a:cubicBezTo>
                    <a:pt x="45" y="216"/>
                    <a:pt x="46" y="217"/>
                    <a:pt x="47" y="217"/>
                  </a:cubicBezTo>
                  <a:cubicBezTo>
                    <a:pt x="48" y="216"/>
                    <a:pt x="49" y="215"/>
                    <a:pt x="50" y="214"/>
                  </a:cubicBezTo>
                  <a:cubicBezTo>
                    <a:pt x="50" y="214"/>
                    <a:pt x="50" y="211"/>
                    <a:pt x="50" y="211"/>
                  </a:cubicBezTo>
                  <a:cubicBezTo>
                    <a:pt x="51" y="210"/>
                    <a:pt x="52" y="209"/>
                    <a:pt x="52" y="208"/>
                  </a:cubicBezTo>
                  <a:cubicBezTo>
                    <a:pt x="53" y="207"/>
                    <a:pt x="54" y="205"/>
                    <a:pt x="55" y="204"/>
                  </a:cubicBezTo>
                  <a:cubicBezTo>
                    <a:pt x="56" y="204"/>
                    <a:pt x="57" y="203"/>
                    <a:pt x="58" y="203"/>
                  </a:cubicBezTo>
                  <a:cubicBezTo>
                    <a:pt x="60" y="202"/>
                    <a:pt x="62" y="199"/>
                    <a:pt x="63" y="198"/>
                  </a:cubicBezTo>
                  <a:cubicBezTo>
                    <a:pt x="64" y="198"/>
                    <a:pt x="66" y="199"/>
                    <a:pt x="66" y="199"/>
                  </a:cubicBezTo>
                  <a:cubicBezTo>
                    <a:pt x="67" y="198"/>
                    <a:pt x="68" y="196"/>
                    <a:pt x="69" y="195"/>
                  </a:cubicBezTo>
                  <a:cubicBezTo>
                    <a:pt x="70" y="194"/>
                    <a:pt x="71" y="192"/>
                    <a:pt x="72" y="191"/>
                  </a:cubicBezTo>
                  <a:cubicBezTo>
                    <a:pt x="73" y="190"/>
                    <a:pt x="75" y="189"/>
                    <a:pt x="76" y="189"/>
                  </a:cubicBezTo>
                  <a:cubicBezTo>
                    <a:pt x="77" y="189"/>
                    <a:pt x="79" y="191"/>
                    <a:pt x="80" y="190"/>
                  </a:cubicBezTo>
                  <a:cubicBezTo>
                    <a:pt x="81" y="190"/>
                    <a:pt x="83" y="190"/>
                    <a:pt x="83" y="189"/>
                  </a:cubicBezTo>
                  <a:cubicBezTo>
                    <a:pt x="84" y="189"/>
                    <a:pt x="83" y="187"/>
                    <a:pt x="83" y="187"/>
                  </a:cubicBezTo>
                  <a:cubicBezTo>
                    <a:pt x="83" y="185"/>
                    <a:pt x="85" y="183"/>
                    <a:pt x="85" y="182"/>
                  </a:cubicBezTo>
                  <a:cubicBezTo>
                    <a:pt x="86" y="181"/>
                    <a:pt x="86" y="178"/>
                    <a:pt x="87" y="177"/>
                  </a:cubicBezTo>
                  <a:cubicBezTo>
                    <a:pt x="88" y="176"/>
                    <a:pt x="91" y="177"/>
                    <a:pt x="92" y="177"/>
                  </a:cubicBezTo>
                  <a:cubicBezTo>
                    <a:pt x="93" y="177"/>
                    <a:pt x="95" y="175"/>
                    <a:pt x="95" y="174"/>
                  </a:cubicBezTo>
                  <a:cubicBezTo>
                    <a:pt x="96" y="173"/>
                    <a:pt x="95" y="170"/>
                    <a:pt x="96" y="169"/>
                  </a:cubicBezTo>
                  <a:cubicBezTo>
                    <a:pt x="96" y="168"/>
                    <a:pt x="99" y="167"/>
                    <a:pt x="99" y="166"/>
                  </a:cubicBezTo>
                  <a:cubicBezTo>
                    <a:pt x="100" y="165"/>
                    <a:pt x="99" y="162"/>
                    <a:pt x="100" y="161"/>
                  </a:cubicBezTo>
                  <a:cubicBezTo>
                    <a:pt x="100" y="160"/>
                    <a:pt x="102" y="158"/>
                    <a:pt x="103" y="158"/>
                  </a:cubicBezTo>
                  <a:cubicBezTo>
                    <a:pt x="104" y="158"/>
                    <a:pt x="105" y="161"/>
                    <a:pt x="106" y="162"/>
                  </a:cubicBezTo>
                  <a:cubicBezTo>
                    <a:pt x="106" y="163"/>
                    <a:pt x="106" y="165"/>
                    <a:pt x="107" y="165"/>
                  </a:cubicBezTo>
                  <a:cubicBezTo>
                    <a:pt x="107" y="166"/>
                    <a:pt x="109" y="165"/>
                    <a:pt x="109" y="165"/>
                  </a:cubicBezTo>
                  <a:cubicBezTo>
                    <a:pt x="111" y="164"/>
                    <a:pt x="112" y="162"/>
                    <a:pt x="113" y="161"/>
                  </a:cubicBezTo>
                  <a:cubicBezTo>
                    <a:pt x="114" y="161"/>
                    <a:pt x="116" y="160"/>
                    <a:pt x="117" y="160"/>
                  </a:cubicBezTo>
                  <a:cubicBezTo>
                    <a:pt x="118" y="159"/>
                    <a:pt x="119" y="157"/>
                    <a:pt x="120" y="157"/>
                  </a:cubicBezTo>
                  <a:cubicBezTo>
                    <a:pt x="121" y="157"/>
                    <a:pt x="123" y="156"/>
                    <a:pt x="124" y="156"/>
                  </a:cubicBezTo>
                  <a:cubicBezTo>
                    <a:pt x="125" y="156"/>
                    <a:pt x="127" y="157"/>
                    <a:pt x="128" y="158"/>
                  </a:cubicBezTo>
                  <a:cubicBezTo>
                    <a:pt x="128" y="158"/>
                    <a:pt x="128" y="159"/>
                    <a:pt x="129" y="160"/>
                  </a:cubicBezTo>
                  <a:cubicBezTo>
                    <a:pt x="129" y="160"/>
                    <a:pt x="131" y="160"/>
                    <a:pt x="131" y="160"/>
                  </a:cubicBezTo>
                  <a:cubicBezTo>
                    <a:pt x="132" y="159"/>
                    <a:pt x="132" y="156"/>
                    <a:pt x="133" y="155"/>
                  </a:cubicBezTo>
                  <a:cubicBezTo>
                    <a:pt x="133" y="154"/>
                    <a:pt x="135" y="153"/>
                    <a:pt x="136" y="152"/>
                  </a:cubicBezTo>
                  <a:cubicBezTo>
                    <a:pt x="137" y="151"/>
                    <a:pt x="139" y="150"/>
                    <a:pt x="140" y="149"/>
                  </a:cubicBezTo>
                  <a:cubicBezTo>
                    <a:pt x="141" y="149"/>
                    <a:pt x="143" y="149"/>
                    <a:pt x="144" y="150"/>
                  </a:cubicBezTo>
                  <a:cubicBezTo>
                    <a:pt x="145" y="150"/>
                    <a:pt x="147" y="152"/>
                    <a:pt x="148" y="152"/>
                  </a:cubicBezTo>
                  <a:cubicBezTo>
                    <a:pt x="149" y="152"/>
                    <a:pt x="150" y="152"/>
                    <a:pt x="151" y="151"/>
                  </a:cubicBezTo>
                  <a:cubicBezTo>
                    <a:pt x="151" y="150"/>
                    <a:pt x="151" y="149"/>
                    <a:pt x="151" y="148"/>
                  </a:cubicBezTo>
                  <a:cubicBezTo>
                    <a:pt x="152" y="148"/>
                    <a:pt x="153" y="148"/>
                    <a:pt x="154" y="148"/>
                  </a:cubicBezTo>
                  <a:cubicBezTo>
                    <a:pt x="155" y="147"/>
                    <a:pt x="158" y="146"/>
                    <a:pt x="159" y="145"/>
                  </a:cubicBezTo>
                  <a:cubicBezTo>
                    <a:pt x="159" y="144"/>
                    <a:pt x="160" y="143"/>
                    <a:pt x="160" y="142"/>
                  </a:cubicBezTo>
                  <a:cubicBezTo>
                    <a:pt x="161" y="141"/>
                    <a:pt x="164" y="141"/>
                    <a:pt x="165" y="141"/>
                  </a:cubicBezTo>
                  <a:cubicBezTo>
                    <a:pt x="165" y="141"/>
                    <a:pt x="167" y="142"/>
                    <a:pt x="167" y="142"/>
                  </a:cubicBezTo>
                  <a:cubicBezTo>
                    <a:pt x="168" y="143"/>
                    <a:pt x="167" y="144"/>
                    <a:pt x="168" y="145"/>
                  </a:cubicBezTo>
                  <a:cubicBezTo>
                    <a:pt x="168" y="145"/>
                    <a:pt x="169" y="144"/>
                    <a:pt x="170" y="144"/>
                  </a:cubicBezTo>
                  <a:cubicBezTo>
                    <a:pt x="171" y="143"/>
                    <a:pt x="171" y="142"/>
                    <a:pt x="172" y="141"/>
                  </a:cubicBezTo>
                  <a:cubicBezTo>
                    <a:pt x="173" y="140"/>
                    <a:pt x="173" y="138"/>
                    <a:pt x="174" y="138"/>
                  </a:cubicBezTo>
                  <a:cubicBezTo>
                    <a:pt x="175" y="137"/>
                    <a:pt x="176" y="138"/>
                    <a:pt x="177" y="138"/>
                  </a:cubicBezTo>
                  <a:cubicBezTo>
                    <a:pt x="178" y="138"/>
                    <a:pt x="180" y="137"/>
                    <a:pt x="181" y="136"/>
                  </a:cubicBezTo>
                  <a:cubicBezTo>
                    <a:pt x="182" y="136"/>
                    <a:pt x="183" y="133"/>
                    <a:pt x="184" y="132"/>
                  </a:cubicBezTo>
                  <a:cubicBezTo>
                    <a:pt x="184" y="132"/>
                    <a:pt x="186" y="132"/>
                    <a:pt x="186" y="131"/>
                  </a:cubicBezTo>
                  <a:cubicBezTo>
                    <a:pt x="187" y="131"/>
                    <a:pt x="189" y="131"/>
                    <a:pt x="190" y="131"/>
                  </a:cubicBezTo>
                  <a:cubicBezTo>
                    <a:pt x="190" y="130"/>
                    <a:pt x="189" y="128"/>
                    <a:pt x="189" y="127"/>
                  </a:cubicBezTo>
                  <a:cubicBezTo>
                    <a:pt x="189" y="127"/>
                    <a:pt x="190" y="125"/>
                    <a:pt x="191" y="125"/>
                  </a:cubicBezTo>
                  <a:cubicBezTo>
                    <a:pt x="192" y="125"/>
                    <a:pt x="193" y="125"/>
                    <a:pt x="193" y="125"/>
                  </a:cubicBezTo>
                  <a:cubicBezTo>
                    <a:pt x="194" y="126"/>
                    <a:pt x="194" y="127"/>
                    <a:pt x="195" y="127"/>
                  </a:cubicBezTo>
                  <a:cubicBezTo>
                    <a:pt x="196" y="128"/>
                    <a:pt x="198" y="128"/>
                    <a:pt x="199" y="128"/>
                  </a:cubicBezTo>
                  <a:cubicBezTo>
                    <a:pt x="200" y="127"/>
                    <a:pt x="201" y="127"/>
                    <a:pt x="201" y="126"/>
                  </a:cubicBezTo>
                  <a:cubicBezTo>
                    <a:pt x="202" y="126"/>
                    <a:pt x="202" y="123"/>
                    <a:pt x="203" y="123"/>
                  </a:cubicBezTo>
                  <a:cubicBezTo>
                    <a:pt x="204" y="122"/>
                    <a:pt x="206" y="120"/>
                    <a:pt x="207" y="120"/>
                  </a:cubicBezTo>
                  <a:cubicBezTo>
                    <a:pt x="208" y="119"/>
                    <a:pt x="211" y="120"/>
                    <a:pt x="212" y="120"/>
                  </a:cubicBezTo>
                  <a:cubicBezTo>
                    <a:pt x="213" y="120"/>
                    <a:pt x="214" y="118"/>
                    <a:pt x="215" y="118"/>
                  </a:cubicBezTo>
                  <a:cubicBezTo>
                    <a:pt x="216" y="117"/>
                    <a:pt x="219" y="115"/>
                    <a:pt x="220" y="114"/>
                  </a:cubicBezTo>
                  <a:cubicBezTo>
                    <a:pt x="221" y="114"/>
                    <a:pt x="223" y="113"/>
                    <a:pt x="224" y="113"/>
                  </a:cubicBezTo>
                  <a:cubicBezTo>
                    <a:pt x="225" y="113"/>
                    <a:pt x="226" y="113"/>
                    <a:pt x="226" y="114"/>
                  </a:cubicBezTo>
                  <a:cubicBezTo>
                    <a:pt x="229" y="109"/>
                    <a:pt x="229" y="109"/>
                    <a:pt x="229" y="109"/>
                  </a:cubicBezTo>
                  <a:cubicBezTo>
                    <a:pt x="229" y="106"/>
                    <a:pt x="229" y="106"/>
                    <a:pt x="229" y="106"/>
                  </a:cubicBezTo>
                  <a:cubicBezTo>
                    <a:pt x="221" y="98"/>
                    <a:pt x="221" y="98"/>
                    <a:pt x="221" y="98"/>
                  </a:cubicBezTo>
                  <a:cubicBezTo>
                    <a:pt x="228" y="91"/>
                    <a:pt x="228" y="91"/>
                    <a:pt x="228" y="91"/>
                  </a:cubicBezTo>
                  <a:cubicBezTo>
                    <a:pt x="215" y="45"/>
                    <a:pt x="215" y="45"/>
                    <a:pt x="215" y="45"/>
                  </a:cubicBezTo>
                  <a:cubicBezTo>
                    <a:pt x="199" y="1"/>
                    <a:pt x="199" y="1"/>
                    <a:pt x="199" y="1"/>
                  </a:cubicBezTo>
                  <a:cubicBezTo>
                    <a:pt x="199" y="0"/>
                    <a:pt x="199" y="0"/>
                    <a:pt x="199" y="0"/>
                  </a:cubicBezTo>
                  <a:cubicBezTo>
                    <a:pt x="107" y="27"/>
                    <a:pt x="107" y="27"/>
                    <a:pt x="107" y="27"/>
                  </a:cubicBezTo>
                  <a:cubicBezTo>
                    <a:pt x="90" y="30"/>
                    <a:pt x="90" y="30"/>
                    <a:pt x="90" y="30"/>
                  </a:cubicBezTo>
                  <a:cubicBezTo>
                    <a:pt x="90" y="36"/>
                    <a:pt x="90" y="36"/>
                    <a:pt x="90" y="36"/>
                  </a:cubicBezTo>
                  <a:cubicBezTo>
                    <a:pt x="75" y="43"/>
                    <a:pt x="75" y="43"/>
                    <a:pt x="75" y="43"/>
                  </a:cubicBezTo>
                  <a:cubicBezTo>
                    <a:pt x="72" y="34"/>
                    <a:pt x="72" y="34"/>
                    <a:pt x="72" y="34"/>
                  </a:cubicBezTo>
                  <a:cubicBezTo>
                    <a:pt x="0" y="55"/>
                    <a:pt x="0" y="55"/>
                    <a:pt x="0" y="55"/>
                  </a:cubicBezTo>
                  <a:lnTo>
                    <a:pt x="26" y="176"/>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8" name="Freeform 77">
              <a:extLst>
                <a:ext uri="{FF2B5EF4-FFF2-40B4-BE49-F238E27FC236}">
                  <a16:creationId xmlns:a16="http://schemas.microsoft.com/office/drawing/2014/main" id="{D43A90CE-4F67-462B-A1A5-429148196F7A}"/>
                </a:ext>
              </a:extLst>
            </p:cNvPr>
            <p:cNvSpPr>
              <a:spLocks/>
            </p:cNvSpPr>
            <p:nvPr/>
          </p:nvSpPr>
          <p:spPr bwMode="auto">
            <a:xfrm>
              <a:off x="5888037" y="2178050"/>
              <a:ext cx="195262" cy="369888"/>
            </a:xfrm>
            <a:custGeom>
              <a:avLst/>
              <a:gdLst>
                <a:gd name="T0" fmla="*/ 2 w 231"/>
                <a:gd name="T1" fmla="*/ 71 h 438"/>
                <a:gd name="T2" fmla="*/ 5 w 231"/>
                <a:gd name="T3" fmla="*/ 81 h 438"/>
                <a:gd name="T4" fmla="*/ 3 w 231"/>
                <a:gd name="T5" fmla="*/ 92 h 438"/>
                <a:gd name="T6" fmla="*/ 12 w 231"/>
                <a:gd name="T7" fmla="*/ 102 h 438"/>
                <a:gd name="T8" fmla="*/ 12 w 231"/>
                <a:gd name="T9" fmla="*/ 113 h 438"/>
                <a:gd name="T10" fmla="*/ 14 w 231"/>
                <a:gd name="T11" fmla="*/ 128 h 438"/>
                <a:gd name="T12" fmla="*/ 18 w 231"/>
                <a:gd name="T13" fmla="*/ 136 h 438"/>
                <a:gd name="T14" fmla="*/ 27 w 231"/>
                <a:gd name="T15" fmla="*/ 144 h 438"/>
                <a:gd name="T16" fmla="*/ 30 w 231"/>
                <a:gd name="T17" fmla="*/ 150 h 438"/>
                <a:gd name="T18" fmla="*/ 34 w 231"/>
                <a:gd name="T19" fmla="*/ 170 h 438"/>
                <a:gd name="T20" fmla="*/ 34 w 231"/>
                <a:gd name="T21" fmla="*/ 180 h 438"/>
                <a:gd name="T22" fmla="*/ 40 w 231"/>
                <a:gd name="T23" fmla="*/ 187 h 438"/>
                <a:gd name="T24" fmla="*/ 34 w 231"/>
                <a:gd name="T25" fmla="*/ 202 h 438"/>
                <a:gd name="T26" fmla="*/ 34 w 231"/>
                <a:gd name="T27" fmla="*/ 214 h 438"/>
                <a:gd name="T28" fmla="*/ 36 w 231"/>
                <a:gd name="T29" fmla="*/ 221 h 438"/>
                <a:gd name="T30" fmla="*/ 35 w 231"/>
                <a:gd name="T31" fmla="*/ 228 h 438"/>
                <a:gd name="T32" fmla="*/ 43 w 231"/>
                <a:gd name="T33" fmla="*/ 241 h 438"/>
                <a:gd name="T34" fmla="*/ 44 w 231"/>
                <a:gd name="T35" fmla="*/ 248 h 438"/>
                <a:gd name="T36" fmla="*/ 50 w 231"/>
                <a:gd name="T37" fmla="*/ 253 h 438"/>
                <a:gd name="T38" fmla="*/ 53 w 231"/>
                <a:gd name="T39" fmla="*/ 266 h 438"/>
                <a:gd name="T40" fmla="*/ 60 w 231"/>
                <a:gd name="T41" fmla="*/ 284 h 438"/>
                <a:gd name="T42" fmla="*/ 57 w 231"/>
                <a:gd name="T43" fmla="*/ 296 h 438"/>
                <a:gd name="T44" fmla="*/ 68 w 231"/>
                <a:gd name="T45" fmla="*/ 293 h 438"/>
                <a:gd name="T46" fmla="*/ 77 w 231"/>
                <a:gd name="T47" fmla="*/ 299 h 438"/>
                <a:gd name="T48" fmla="*/ 112 w 231"/>
                <a:gd name="T49" fmla="*/ 421 h 438"/>
                <a:gd name="T50" fmla="*/ 210 w 231"/>
                <a:gd name="T51" fmla="*/ 413 h 438"/>
                <a:gd name="T52" fmla="*/ 201 w 231"/>
                <a:gd name="T53" fmla="*/ 407 h 438"/>
                <a:gd name="T54" fmla="*/ 195 w 231"/>
                <a:gd name="T55" fmla="*/ 397 h 438"/>
                <a:gd name="T56" fmla="*/ 195 w 231"/>
                <a:gd name="T57" fmla="*/ 384 h 438"/>
                <a:gd name="T58" fmla="*/ 202 w 231"/>
                <a:gd name="T59" fmla="*/ 370 h 438"/>
                <a:gd name="T60" fmla="*/ 200 w 231"/>
                <a:gd name="T61" fmla="*/ 359 h 438"/>
                <a:gd name="T62" fmla="*/ 194 w 231"/>
                <a:gd name="T63" fmla="*/ 346 h 438"/>
                <a:gd name="T64" fmla="*/ 190 w 231"/>
                <a:gd name="T65" fmla="*/ 328 h 438"/>
                <a:gd name="T66" fmla="*/ 191 w 231"/>
                <a:gd name="T67" fmla="*/ 315 h 438"/>
                <a:gd name="T68" fmla="*/ 188 w 231"/>
                <a:gd name="T69" fmla="*/ 303 h 438"/>
                <a:gd name="T70" fmla="*/ 186 w 231"/>
                <a:gd name="T71" fmla="*/ 287 h 438"/>
                <a:gd name="T72" fmla="*/ 181 w 231"/>
                <a:gd name="T73" fmla="*/ 274 h 438"/>
                <a:gd name="T74" fmla="*/ 187 w 231"/>
                <a:gd name="T75" fmla="*/ 258 h 438"/>
                <a:gd name="T76" fmla="*/ 187 w 231"/>
                <a:gd name="T77" fmla="*/ 242 h 438"/>
                <a:gd name="T78" fmla="*/ 194 w 231"/>
                <a:gd name="T79" fmla="*/ 225 h 438"/>
                <a:gd name="T80" fmla="*/ 193 w 231"/>
                <a:gd name="T81" fmla="*/ 208 h 438"/>
                <a:gd name="T82" fmla="*/ 197 w 231"/>
                <a:gd name="T83" fmla="*/ 197 h 438"/>
                <a:gd name="T84" fmla="*/ 194 w 231"/>
                <a:gd name="T85" fmla="*/ 182 h 438"/>
                <a:gd name="T86" fmla="*/ 194 w 231"/>
                <a:gd name="T87" fmla="*/ 170 h 438"/>
                <a:gd name="T88" fmla="*/ 188 w 231"/>
                <a:gd name="T89" fmla="*/ 155 h 438"/>
                <a:gd name="T90" fmla="*/ 183 w 231"/>
                <a:gd name="T91" fmla="*/ 142 h 438"/>
                <a:gd name="T92" fmla="*/ 192 w 231"/>
                <a:gd name="T93" fmla="*/ 131 h 438"/>
                <a:gd name="T94" fmla="*/ 204 w 231"/>
                <a:gd name="T95" fmla="*/ 127 h 438"/>
                <a:gd name="T96" fmla="*/ 210 w 231"/>
                <a:gd name="T97" fmla="*/ 114 h 438"/>
                <a:gd name="T98" fmla="*/ 219 w 231"/>
                <a:gd name="T99" fmla="*/ 108 h 438"/>
                <a:gd name="T100" fmla="*/ 225 w 231"/>
                <a:gd name="T101" fmla="*/ 94 h 438"/>
                <a:gd name="T102" fmla="*/ 230 w 231"/>
                <a:gd name="T103" fmla="*/ 84 h 438"/>
                <a:gd name="T104" fmla="*/ 230 w 231"/>
                <a:gd name="T105" fmla="*/ 76 h 438"/>
                <a:gd name="T106" fmla="*/ 220 w 231"/>
                <a:gd name="T107" fmla="*/ 60 h 438"/>
                <a:gd name="T108" fmla="*/ 212 w 231"/>
                <a:gd name="T109" fmla="*/ 49 h 438"/>
                <a:gd name="T110" fmla="*/ 216 w 231"/>
                <a:gd name="T111" fmla="*/ 35 h 438"/>
                <a:gd name="T112" fmla="*/ 219 w 231"/>
                <a:gd name="T113" fmla="*/ 15 h 438"/>
                <a:gd name="T114" fmla="*/ 210 w 231"/>
                <a:gd name="T115" fmla="*/ 5 h 438"/>
                <a:gd name="T116" fmla="*/ 90 w 231"/>
                <a:gd name="T117" fmla="*/ 38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438">
                  <a:moveTo>
                    <a:pt x="0" y="64"/>
                  </a:moveTo>
                  <a:cubicBezTo>
                    <a:pt x="0" y="67"/>
                    <a:pt x="1" y="69"/>
                    <a:pt x="1" y="70"/>
                  </a:cubicBezTo>
                  <a:cubicBezTo>
                    <a:pt x="1" y="70"/>
                    <a:pt x="2" y="70"/>
                    <a:pt x="2" y="71"/>
                  </a:cubicBezTo>
                  <a:cubicBezTo>
                    <a:pt x="2" y="71"/>
                    <a:pt x="3" y="72"/>
                    <a:pt x="3" y="73"/>
                  </a:cubicBezTo>
                  <a:cubicBezTo>
                    <a:pt x="3" y="73"/>
                    <a:pt x="3" y="73"/>
                    <a:pt x="3" y="73"/>
                  </a:cubicBezTo>
                  <a:cubicBezTo>
                    <a:pt x="4" y="76"/>
                    <a:pt x="6" y="79"/>
                    <a:pt x="5" y="81"/>
                  </a:cubicBezTo>
                  <a:cubicBezTo>
                    <a:pt x="5" y="83"/>
                    <a:pt x="4" y="85"/>
                    <a:pt x="3" y="86"/>
                  </a:cubicBezTo>
                  <a:cubicBezTo>
                    <a:pt x="3" y="86"/>
                    <a:pt x="3" y="86"/>
                    <a:pt x="3" y="86"/>
                  </a:cubicBezTo>
                  <a:cubicBezTo>
                    <a:pt x="3" y="88"/>
                    <a:pt x="3" y="90"/>
                    <a:pt x="3" y="92"/>
                  </a:cubicBezTo>
                  <a:cubicBezTo>
                    <a:pt x="3" y="92"/>
                    <a:pt x="3" y="93"/>
                    <a:pt x="3" y="93"/>
                  </a:cubicBezTo>
                  <a:cubicBezTo>
                    <a:pt x="5" y="93"/>
                    <a:pt x="6" y="94"/>
                    <a:pt x="8" y="95"/>
                  </a:cubicBezTo>
                  <a:cubicBezTo>
                    <a:pt x="10" y="96"/>
                    <a:pt x="12" y="99"/>
                    <a:pt x="12" y="102"/>
                  </a:cubicBezTo>
                  <a:cubicBezTo>
                    <a:pt x="12" y="104"/>
                    <a:pt x="11" y="106"/>
                    <a:pt x="11" y="108"/>
                  </a:cubicBezTo>
                  <a:cubicBezTo>
                    <a:pt x="11" y="108"/>
                    <a:pt x="10" y="108"/>
                    <a:pt x="10" y="108"/>
                  </a:cubicBezTo>
                  <a:cubicBezTo>
                    <a:pt x="11" y="109"/>
                    <a:pt x="11" y="111"/>
                    <a:pt x="12" y="113"/>
                  </a:cubicBezTo>
                  <a:cubicBezTo>
                    <a:pt x="12" y="113"/>
                    <a:pt x="12" y="114"/>
                    <a:pt x="13" y="114"/>
                  </a:cubicBezTo>
                  <a:cubicBezTo>
                    <a:pt x="14" y="116"/>
                    <a:pt x="15" y="118"/>
                    <a:pt x="15" y="120"/>
                  </a:cubicBezTo>
                  <a:cubicBezTo>
                    <a:pt x="15" y="122"/>
                    <a:pt x="15" y="125"/>
                    <a:pt x="14" y="128"/>
                  </a:cubicBezTo>
                  <a:cubicBezTo>
                    <a:pt x="14" y="129"/>
                    <a:pt x="13" y="131"/>
                    <a:pt x="13" y="132"/>
                  </a:cubicBezTo>
                  <a:cubicBezTo>
                    <a:pt x="14" y="132"/>
                    <a:pt x="14" y="133"/>
                    <a:pt x="15" y="134"/>
                  </a:cubicBezTo>
                  <a:cubicBezTo>
                    <a:pt x="15" y="134"/>
                    <a:pt x="17" y="135"/>
                    <a:pt x="18" y="136"/>
                  </a:cubicBezTo>
                  <a:cubicBezTo>
                    <a:pt x="18" y="137"/>
                    <a:pt x="19" y="137"/>
                    <a:pt x="19" y="137"/>
                  </a:cubicBezTo>
                  <a:cubicBezTo>
                    <a:pt x="21" y="138"/>
                    <a:pt x="22" y="139"/>
                    <a:pt x="24" y="140"/>
                  </a:cubicBezTo>
                  <a:cubicBezTo>
                    <a:pt x="25" y="141"/>
                    <a:pt x="26" y="142"/>
                    <a:pt x="27" y="144"/>
                  </a:cubicBezTo>
                  <a:cubicBezTo>
                    <a:pt x="27" y="145"/>
                    <a:pt x="27" y="145"/>
                    <a:pt x="27" y="145"/>
                  </a:cubicBezTo>
                  <a:cubicBezTo>
                    <a:pt x="28" y="146"/>
                    <a:pt x="28" y="147"/>
                    <a:pt x="29" y="148"/>
                  </a:cubicBezTo>
                  <a:cubicBezTo>
                    <a:pt x="29" y="149"/>
                    <a:pt x="29" y="150"/>
                    <a:pt x="30" y="150"/>
                  </a:cubicBezTo>
                  <a:cubicBezTo>
                    <a:pt x="30" y="150"/>
                    <a:pt x="30" y="151"/>
                    <a:pt x="31" y="151"/>
                  </a:cubicBezTo>
                  <a:cubicBezTo>
                    <a:pt x="32" y="152"/>
                    <a:pt x="33" y="154"/>
                    <a:pt x="33" y="156"/>
                  </a:cubicBezTo>
                  <a:cubicBezTo>
                    <a:pt x="35" y="160"/>
                    <a:pt x="35" y="167"/>
                    <a:pt x="34" y="170"/>
                  </a:cubicBezTo>
                  <a:cubicBezTo>
                    <a:pt x="34" y="171"/>
                    <a:pt x="34" y="172"/>
                    <a:pt x="33" y="173"/>
                  </a:cubicBezTo>
                  <a:cubicBezTo>
                    <a:pt x="34" y="173"/>
                    <a:pt x="34" y="174"/>
                    <a:pt x="34" y="175"/>
                  </a:cubicBezTo>
                  <a:cubicBezTo>
                    <a:pt x="35" y="177"/>
                    <a:pt x="35" y="179"/>
                    <a:pt x="34" y="180"/>
                  </a:cubicBezTo>
                  <a:cubicBezTo>
                    <a:pt x="34" y="180"/>
                    <a:pt x="34" y="181"/>
                    <a:pt x="34" y="181"/>
                  </a:cubicBezTo>
                  <a:cubicBezTo>
                    <a:pt x="35" y="181"/>
                    <a:pt x="35" y="181"/>
                    <a:pt x="35" y="181"/>
                  </a:cubicBezTo>
                  <a:cubicBezTo>
                    <a:pt x="37" y="183"/>
                    <a:pt x="39" y="185"/>
                    <a:pt x="40" y="187"/>
                  </a:cubicBezTo>
                  <a:cubicBezTo>
                    <a:pt x="41" y="191"/>
                    <a:pt x="39" y="196"/>
                    <a:pt x="38" y="197"/>
                  </a:cubicBezTo>
                  <a:cubicBezTo>
                    <a:pt x="38" y="199"/>
                    <a:pt x="36" y="200"/>
                    <a:pt x="35" y="201"/>
                  </a:cubicBezTo>
                  <a:cubicBezTo>
                    <a:pt x="35" y="202"/>
                    <a:pt x="35" y="202"/>
                    <a:pt x="34" y="202"/>
                  </a:cubicBezTo>
                  <a:cubicBezTo>
                    <a:pt x="34" y="203"/>
                    <a:pt x="35" y="204"/>
                    <a:pt x="35" y="205"/>
                  </a:cubicBezTo>
                  <a:cubicBezTo>
                    <a:pt x="35" y="207"/>
                    <a:pt x="35" y="209"/>
                    <a:pt x="35" y="210"/>
                  </a:cubicBezTo>
                  <a:cubicBezTo>
                    <a:pt x="35" y="211"/>
                    <a:pt x="34" y="213"/>
                    <a:pt x="34" y="214"/>
                  </a:cubicBezTo>
                  <a:cubicBezTo>
                    <a:pt x="34" y="215"/>
                    <a:pt x="34" y="215"/>
                    <a:pt x="33" y="216"/>
                  </a:cubicBezTo>
                  <a:cubicBezTo>
                    <a:pt x="34" y="216"/>
                    <a:pt x="34" y="216"/>
                    <a:pt x="34" y="216"/>
                  </a:cubicBezTo>
                  <a:cubicBezTo>
                    <a:pt x="35" y="217"/>
                    <a:pt x="36" y="219"/>
                    <a:pt x="36" y="221"/>
                  </a:cubicBezTo>
                  <a:cubicBezTo>
                    <a:pt x="36" y="222"/>
                    <a:pt x="36" y="224"/>
                    <a:pt x="35" y="226"/>
                  </a:cubicBezTo>
                  <a:cubicBezTo>
                    <a:pt x="35" y="226"/>
                    <a:pt x="35" y="226"/>
                    <a:pt x="35" y="226"/>
                  </a:cubicBezTo>
                  <a:cubicBezTo>
                    <a:pt x="35" y="227"/>
                    <a:pt x="35" y="227"/>
                    <a:pt x="35" y="228"/>
                  </a:cubicBezTo>
                  <a:cubicBezTo>
                    <a:pt x="36" y="228"/>
                    <a:pt x="36" y="228"/>
                    <a:pt x="37" y="229"/>
                  </a:cubicBezTo>
                  <a:cubicBezTo>
                    <a:pt x="39" y="230"/>
                    <a:pt x="40" y="232"/>
                    <a:pt x="41" y="233"/>
                  </a:cubicBezTo>
                  <a:cubicBezTo>
                    <a:pt x="42" y="235"/>
                    <a:pt x="42" y="238"/>
                    <a:pt x="43" y="241"/>
                  </a:cubicBezTo>
                  <a:cubicBezTo>
                    <a:pt x="43" y="242"/>
                    <a:pt x="43" y="243"/>
                    <a:pt x="43" y="243"/>
                  </a:cubicBezTo>
                  <a:cubicBezTo>
                    <a:pt x="43" y="244"/>
                    <a:pt x="44" y="245"/>
                    <a:pt x="44" y="245"/>
                  </a:cubicBezTo>
                  <a:cubicBezTo>
                    <a:pt x="44" y="246"/>
                    <a:pt x="44" y="247"/>
                    <a:pt x="44" y="248"/>
                  </a:cubicBezTo>
                  <a:cubicBezTo>
                    <a:pt x="44" y="248"/>
                    <a:pt x="44" y="249"/>
                    <a:pt x="45" y="249"/>
                  </a:cubicBezTo>
                  <a:cubicBezTo>
                    <a:pt x="45" y="249"/>
                    <a:pt x="45" y="249"/>
                    <a:pt x="46" y="250"/>
                  </a:cubicBezTo>
                  <a:cubicBezTo>
                    <a:pt x="47" y="250"/>
                    <a:pt x="48" y="251"/>
                    <a:pt x="50" y="253"/>
                  </a:cubicBezTo>
                  <a:cubicBezTo>
                    <a:pt x="50" y="254"/>
                    <a:pt x="53" y="257"/>
                    <a:pt x="53" y="260"/>
                  </a:cubicBezTo>
                  <a:cubicBezTo>
                    <a:pt x="53" y="262"/>
                    <a:pt x="52" y="264"/>
                    <a:pt x="52" y="265"/>
                  </a:cubicBezTo>
                  <a:cubicBezTo>
                    <a:pt x="52" y="265"/>
                    <a:pt x="53" y="266"/>
                    <a:pt x="53" y="266"/>
                  </a:cubicBezTo>
                  <a:cubicBezTo>
                    <a:pt x="54" y="266"/>
                    <a:pt x="55" y="267"/>
                    <a:pt x="56" y="268"/>
                  </a:cubicBezTo>
                  <a:cubicBezTo>
                    <a:pt x="58" y="269"/>
                    <a:pt x="59" y="272"/>
                    <a:pt x="60" y="274"/>
                  </a:cubicBezTo>
                  <a:cubicBezTo>
                    <a:pt x="61" y="276"/>
                    <a:pt x="61" y="281"/>
                    <a:pt x="60" y="284"/>
                  </a:cubicBezTo>
                  <a:cubicBezTo>
                    <a:pt x="59" y="285"/>
                    <a:pt x="58" y="287"/>
                    <a:pt x="57" y="288"/>
                  </a:cubicBezTo>
                  <a:cubicBezTo>
                    <a:pt x="57" y="288"/>
                    <a:pt x="57" y="289"/>
                    <a:pt x="57" y="289"/>
                  </a:cubicBezTo>
                  <a:cubicBezTo>
                    <a:pt x="56" y="290"/>
                    <a:pt x="56" y="292"/>
                    <a:pt x="57" y="296"/>
                  </a:cubicBezTo>
                  <a:cubicBezTo>
                    <a:pt x="58" y="295"/>
                    <a:pt x="59" y="294"/>
                    <a:pt x="60" y="294"/>
                  </a:cubicBezTo>
                  <a:cubicBezTo>
                    <a:pt x="61" y="293"/>
                    <a:pt x="64" y="292"/>
                    <a:pt x="66" y="292"/>
                  </a:cubicBezTo>
                  <a:cubicBezTo>
                    <a:pt x="66" y="292"/>
                    <a:pt x="67" y="292"/>
                    <a:pt x="68" y="293"/>
                  </a:cubicBezTo>
                  <a:cubicBezTo>
                    <a:pt x="69" y="293"/>
                    <a:pt x="71" y="293"/>
                    <a:pt x="73" y="297"/>
                  </a:cubicBezTo>
                  <a:cubicBezTo>
                    <a:pt x="73" y="297"/>
                    <a:pt x="74" y="298"/>
                    <a:pt x="74" y="299"/>
                  </a:cubicBezTo>
                  <a:cubicBezTo>
                    <a:pt x="75" y="299"/>
                    <a:pt x="76" y="299"/>
                    <a:pt x="77" y="299"/>
                  </a:cubicBezTo>
                  <a:cubicBezTo>
                    <a:pt x="79" y="300"/>
                    <a:pt x="81" y="302"/>
                    <a:pt x="83" y="305"/>
                  </a:cubicBezTo>
                  <a:cubicBezTo>
                    <a:pt x="84" y="306"/>
                    <a:pt x="84" y="306"/>
                    <a:pt x="84" y="306"/>
                  </a:cubicBezTo>
                  <a:cubicBezTo>
                    <a:pt x="112" y="421"/>
                    <a:pt x="112" y="421"/>
                    <a:pt x="112" y="421"/>
                  </a:cubicBezTo>
                  <a:cubicBezTo>
                    <a:pt x="112" y="432"/>
                    <a:pt x="112" y="432"/>
                    <a:pt x="112" y="432"/>
                  </a:cubicBezTo>
                  <a:cubicBezTo>
                    <a:pt x="117" y="438"/>
                    <a:pt x="117" y="438"/>
                    <a:pt x="117" y="438"/>
                  </a:cubicBezTo>
                  <a:cubicBezTo>
                    <a:pt x="210" y="413"/>
                    <a:pt x="210" y="413"/>
                    <a:pt x="210" y="413"/>
                  </a:cubicBezTo>
                  <a:cubicBezTo>
                    <a:pt x="209" y="413"/>
                    <a:pt x="208" y="413"/>
                    <a:pt x="207" y="412"/>
                  </a:cubicBezTo>
                  <a:cubicBezTo>
                    <a:pt x="206" y="411"/>
                    <a:pt x="206" y="409"/>
                    <a:pt x="205" y="408"/>
                  </a:cubicBezTo>
                  <a:cubicBezTo>
                    <a:pt x="204" y="408"/>
                    <a:pt x="201" y="408"/>
                    <a:pt x="201" y="407"/>
                  </a:cubicBezTo>
                  <a:cubicBezTo>
                    <a:pt x="200" y="406"/>
                    <a:pt x="200" y="404"/>
                    <a:pt x="199" y="403"/>
                  </a:cubicBezTo>
                  <a:cubicBezTo>
                    <a:pt x="199" y="402"/>
                    <a:pt x="197" y="401"/>
                    <a:pt x="197" y="401"/>
                  </a:cubicBezTo>
                  <a:cubicBezTo>
                    <a:pt x="196" y="400"/>
                    <a:pt x="195" y="398"/>
                    <a:pt x="195" y="397"/>
                  </a:cubicBezTo>
                  <a:cubicBezTo>
                    <a:pt x="195" y="395"/>
                    <a:pt x="197" y="393"/>
                    <a:pt x="197" y="391"/>
                  </a:cubicBezTo>
                  <a:cubicBezTo>
                    <a:pt x="198" y="390"/>
                    <a:pt x="198" y="388"/>
                    <a:pt x="197" y="387"/>
                  </a:cubicBezTo>
                  <a:cubicBezTo>
                    <a:pt x="197" y="386"/>
                    <a:pt x="195" y="385"/>
                    <a:pt x="195" y="384"/>
                  </a:cubicBezTo>
                  <a:cubicBezTo>
                    <a:pt x="195" y="383"/>
                    <a:pt x="195" y="380"/>
                    <a:pt x="196" y="380"/>
                  </a:cubicBezTo>
                  <a:cubicBezTo>
                    <a:pt x="197" y="378"/>
                    <a:pt x="200" y="378"/>
                    <a:pt x="201" y="376"/>
                  </a:cubicBezTo>
                  <a:cubicBezTo>
                    <a:pt x="202" y="375"/>
                    <a:pt x="203" y="371"/>
                    <a:pt x="202" y="370"/>
                  </a:cubicBezTo>
                  <a:cubicBezTo>
                    <a:pt x="202" y="369"/>
                    <a:pt x="199" y="368"/>
                    <a:pt x="199" y="367"/>
                  </a:cubicBezTo>
                  <a:cubicBezTo>
                    <a:pt x="198" y="366"/>
                    <a:pt x="197" y="364"/>
                    <a:pt x="197" y="363"/>
                  </a:cubicBezTo>
                  <a:cubicBezTo>
                    <a:pt x="197" y="362"/>
                    <a:pt x="199" y="360"/>
                    <a:pt x="200" y="359"/>
                  </a:cubicBezTo>
                  <a:cubicBezTo>
                    <a:pt x="200" y="358"/>
                    <a:pt x="200" y="356"/>
                    <a:pt x="200" y="355"/>
                  </a:cubicBezTo>
                  <a:cubicBezTo>
                    <a:pt x="199" y="353"/>
                    <a:pt x="198" y="351"/>
                    <a:pt x="197" y="349"/>
                  </a:cubicBezTo>
                  <a:cubicBezTo>
                    <a:pt x="196" y="349"/>
                    <a:pt x="194" y="347"/>
                    <a:pt x="194" y="346"/>
                  </a:cubicBezTo>
                  <a:cubicBezTo>
                    <a:pt x="194" y="345"/>
                    <a:pt x="194" y="343"/>
                    <a:pt x="194" y="342"/>
                  </a:cubicBezTo>
                  <a:cubicBezTo>
                    <a:pt x="193" y="339"/>
                    <a:pt x="193" y="334"/>
                    <a:pt x="192" y="332"/>
                  </a:cubicBezTo>
                  <a:cubicBezTo>
                    <a:pt x="192" y="331"/>
                    <a:pt x="190" y="329"/>
                    <a:pt x="190" y="328"/>
                  </a:cubicBezTo>
                  <a:cubicBezTo>
                    <a:pt x="190" y="327"/>
                    <a:pt x="192" y="326"/>
                    <a:pt x="192" y="325"/>
                  </a:cubicBezTo>
                  <a:cubicBezTo>
                    <a:pt x="193" y="324"/>
                    <a:pt x="193" y="320"/>
                    <a:pt x="193" y="319"/>
                  </a:cubicBezTo>
                  <a:cubicBezTo>
                    <a:pt x="193" y="318"/>
                    <a:pt x="191" y="316"/>
                    <a:pt x="191" y="315"/>
                  </a:cubicBezTo>
                  <a:cubicBezTo>
                    <a:pt x="190" y="314"/>
                    <a:pt x="191" y="311"/>
                    <a:pt x="190" y="310"/>
                  </a:cubicBezTo>
                  <a:cubicBezTo>
                    <a:pt x="190" y="309"/>
                    <a:pt x="188" y="309"/>
                    <a:pt x="188" y="308"/>
                  </a:cubicBezTo>
                  <a:cubicBezTo>
                    <a:pt x="187" y="307"/>
                    <a:pt x="189" y="304"/>
                    <a:pt x="188" y="303"/>
                  </a:cubicBezTo>
                  <a:cubicBezTo>
                    <a:pt x="188" y="302"/>
                    <a:pt x="186" y="301"/>
                    <a:pt x="186" y="300"/>
                  </a:cubicBezTo>
                  <a:cubicBezTo>
                    <a:pt x="185" y="298"/>
                    <a:pt x="187" y="294"/>
                    <a:pt x="187" y="292"/>
                  </a:cubicBezTo>
                  <a:cubicBezTo>
                    <a:pt x="187" y="291"/>
                    <a:pt x="186" y="288"/>
                    <a:pt x="186" y="287"/>
                  </a:cubicBezTo>
                  <a:cubicBezTo>
                    <a:pt x="185" y="286"/>
                    <a:pt x="184" y="285"/>
                    <a:pt x="184" y="284"/>
                  </a:cubicBezTo>
                  <a:cubicBezTo>
                    <a:pt x="183" y="283"/>
                    <a:pt x="184" y="280"/>
                    <a:pt x="183" y="278"/>
                  </a:cubicBezTo>
                  <a:cubicBezTo>
                    <a:pt x="183" y="277"/>
                    <a:pt x="181" y="275"/>
                    <a:pt x="181" y="274"/>
                  </a:cubicBezTo>
                  <a:cubicBezTo>
                    <a:pt x="181" y="272"/>
                    <a:pt x="184" y="270"/>
                    <a:pt x="185" y="268"/>
                  </a:cubicBezTo>
                  <a:cubicBezTo>
                    <a:pt x="185" y="267"/>
                    <a:pt x="185" y="264"/>
                    <a:pt x="185" y="262"/>
                  </a:cubicBezTo>
                  <a:cubicBezTo>
                    <a:pt x="186" y="261"/>
                    <a:pt x="187" y="259"/>
                    <a:pt x="187" y="258"/>
                  </a:cubicBezTo>
                  <a:cubicBezTo>
                    <a:pt x="187" y="256"/>
                    <a:pt x="185" y="253"/>
                    <a:pt x="185" y="252"/>
                  </a:cubicBezTo>
                  <a:cubicBezTo>
                    <a:pt x="185" y="250"/>
                    <a:pt x="184" y="247"/>
                    <a:pt x="185" y="245"/>
                  </a:cubicBezTo>
                  <a:cubicBezTo>
                    <a:pt x="185" y="244"/>
                    <a:pt x="187" y="243"/>
                    <a:pt x="187" y="242"/>
                  </a:cubicBezTo>
                  <a:cubicBezTo>
                    <a:pt x="188" y="241"/>
                    <a:pt x="191" y="239"/>
                    <a:pt x="191" y="238"/>
                  </a:cubicBezTo>
                  <a:cubicBezTo>
                    <a:pt x="192" y="236"/>
                    <a:pt x="192" y="233"/>
                    <a:pt x="192" y="231"/>
                  </a:cubicBezTo>
                  <a:cubicBezTo>
                    <a:pt x="193" y="229"/>
                    <a:pt x="194" y="226"/>
                    <a:pt x="194" y="225"/>
                  </a:cubicBezTo>
                  <a:cubicBezTo>
                    <a:pt x="193" y="223"/>
                    <a:pt x="191" y="221"/>
                    <a:pt x="191" y="219"/>
                  </a:cubicBezTo>
                  <a:cubicBezTo>
                    <a:pt x="191" y="218"/>
                    <a:pt x="192" y="214"/>
                    <a:pt x="192" y="213"/>
                  </a:cubicBezTo>
                  <a:cubicBezTo>
                    <a:pt x="192" y="212"/>
                    <a:pt x="193" y="209"/>
                    <a:pt x="193" y="208"/>
                  </a:cubicBezTo>
                  <a:cubicBezTo>
                    <a:pt x="194" y="207"/>
                    <a:pt x="196" y="207"/>
                    <a:pt x="196" y="206"/>
                  </a:cubicBezTo>
                  <a:cubicBezTo>
                    <a:pt x="196" y="205"/>
                    <a:pt x="195" y="202"/>
                    <a:pt x="195" y="201"/>
                  </a:cubicBezTo>
                  <a:cubicBezTo>
                    <a:pt x="195" y="200"/>
                    <a:pt x="197" y="198"/>
                    <a:pt x="197" y="197"/>
                  </a:cubicBezTo>
                  <a:cubicBezTo>
                    <a:pt x="196" y="196"/>
                    <a:pt x="194" y="194"/>
                    <a:pt x="194" y="193"/>
                  </a:cubicBezTo>
                  <a:cubicBezTo>
                    <a:pt x="193" y="192"/>
                    <a:pt x="194" y="190"/>
                    <a:pt x="194" y="189"/>
                  </a:cubicBezTo>
                  <a:cubicBezTo>
                    <a:pt x="194" y="187"/>
                    <a:pt x="194" y="184"/>
                    <a:pt x="194" y="182"/>
                  </a:cubicBezTo>
                  <a:cubicBezTo>
                    <a:pt x="195" y="181"/>
                    <a:pt x="197" y="179"/>
                    <a:pt x="197" y="177"/>
                  </a:cubicBezTo>
                  <a:cubicBezTo>
                    <a:pt x="197" y="176"/>
                    <a:pt x="197" y="174"/>
                    <a:pt x="197" y="173"/>
                  </a:cubicBezTo>
                  <a:cubicBezTo>
                    <a:pt x="196" y="172"/>
                    <a:pt x="194" y="171"/>
                    <a:pt x="194" y="170"/>
                  </a:cubicBezTo>
                  <a:cubicBezTo>
                    <a:pt x="193" y="169"/>
                    <a:pt x="194" y="166"/>
                    <a:pt x="194" y="165"/>
                  </a:cubicBezTo>
                  <a:cubicBezTo>
                    <a:pt x="193" y="163"/>
                    <a:pt x="190" y="161"/>
                    <a:pt x="189" y="159"/>
                  </a:cubicBezTo>
                  <a:cubicBezTo>
                    <a:pt x="189" y="158"/>
                    <a:pt x="188" y="156"/>
                    <a:pt x="188" y="155"/>
                  </a:cubicBezTo>
                  <a:cubicBezTo>
                    <a:pt x="187" y="154"/>
                    <a:pt x="189" y="151"/>
                    <a:pt x="188" y="149"/>
                  </a:cubicBezTo>
                  <a:cubicBezTo>
                    <a:pt x="188" y="148"/>
                    <a:pt x="185" y="147"/>
                    <a:pt x="185" y="146"/>
                  </a:cubicBezTo>
                  <a:cubicBezTo>
                    <a:pt x="184" y="145"/>
                    <a:pt x="183" y="143"/>
                    <a:pt x="183" y="142"/>
                  </a:cubicBezTo>
                  <a:cubicBezTo>
                    <a:pt x="184" y="141"/>
                    <a:pt x="186" y="140"/>
                    <a:pt x="187" y="139"/>
                  </a:cubicBezTo>
                  <a:cubicBezTo>
                    <a:pt x="188" y="138"/>
                    <a:pt x="187" y="135"/>
                    <a:pt x="188" y="133"/>
                  </a:cubicBezTo>
                  <a:cubicBezTo>
                    <a:pt x="189" y="132"/>
                    <a:pt x="191" y="131"/>
                    <a:pt x="192" y="131"/>
                  </a:cubicBezTo>
                  <a:cubicBezTo>
                    <a:pt x="193" y="130"/>
                    <a:pt x="195" y="130"/>
                    <a:pt x="196" y="129"/>
                  </a:cubicBezTo>
                  <a:cubicBezTo>
                    <a:pt x="197" y="129"/>
                    <a:pt x="198" y="127"/>
                    <a:pt x="199" y="126"/>
                  </a:cubicBezTo>
                  <a:cubicBezTo>
                    <a:pt x="200" y="126"/>
                    <a:pt x="203" y="128"/>
                    <a:pt x="204" y="127"/>
                  </a:cubicBezTo>
                  <a:cubicBezTo>
                    <a:pt x="205" y="127"/>
                    <a:pt x="207" y="124"/>
                    <a:pt x="207" y="123"/>
                  </a:cubicBezTo>
                  <a:cubicBezTo>
                    <a:pt x="208" y="122"/>
                    <a:pt x="209" y="120"/>
                    <a:pt x="210" y="119"/>
                  </a:cubicBezTo>
                  <a:cubicBezTo>
                    <a:pt x="210" y="118"/>
                    <a:pt x="209" y="115"/>
                    <a:pt x="210" y="114"/>
                  </a:cubicBezTo>
                  <a:cubicBezTo>
                    <a:pt x="210" y="113"/>
                    <a:pt x="211" y="112"/>
                    <a:pt x="212" y="112"/>
                  </a:cubicBezTo>
                  <a:cubicBezTo>
                    <a:pt x="213" y="111"/>
                    <a:pt x="215" y="111"/>
                    <a:pt x="216" y="110"/>
                  </a:cubicBezTo>
                  <a:cubicBezTo>
                    <a:pt x="217" y="110"/>
                    <a:pt x="219" y="108"/>
                    <a:pt x="219" y="108"/>
                  </a:cubicBezTo>
                  <a:cubicBezTo>
                    <a:pt x="220" y="107"/>
                    <a:pt x="222" y="105"/>
                    <a:pt x="222" y="104"/>
                  </a:cubicBezTo>
                  <a:cubicBezTo>
                    <a:pt x="223" y="103"/>
                    <a:pt x="224" y="101"/>
                    <a:pt x="225" y="99"/>
                  </a:cubicBezTo>
                  <a:cubicBezTo>
                    <a:pt x="225" y="98"/>
                    <a:pt x="225" y="95"/>
                    <a:pt x="225" y="94"/>
                  </a:cubicBezTo>
                  <a:cubicBezTo>
                    <a:pt x="226" y="94"/>
                    <a:pt x="227" y="93"/>
                    <a:pt x="227" y="92"/>
                  </a:cubicBezTo>
                  <a:cubicBezTo>
                    <a:pt x="228" y="92"/>
                    <a:pt x="229" y="90"/>
                    <a:pt x="229" y="90"/>
                  </a:cubicBezTo>
                  <a:cubicBezTo>
                    <a:pt x="230" y="88"/>
                    <a:pt x="231" y="85"/>
                    <a:pt x="230" y="84"/>
                  </a:cubicBezTo>
                  <a:cubicBezTo>
                    <a:pt x="230" y="83"/>
                    <a:pt x="228" y="82"/>
                    <a:pt x="227" y="81"/>
                  </a:cubicBezTo>
                  <a:cubicBezTo>
                    <a:pt x="227" y="81"/>
                    <a:pt x="226" y="79"/>
                    <a:pt x="226" y="78"/>
                  </a:cubicBezTo>
                  <a:cubicBezTo>
                    <a:pt x="226" y="77"/>
                    <a:pt x="229" y="77"/>
                    <a:pt x="230" y="76"/>
                  </a:cubicBezTo>
                  <a:cubicBezTo>
                    <a:pt x="230" y="74"/>
                    <a:pt x="230" y="71"/>
                    <a:pt x="230" y="70"/>
                  </a:cubicBezTo>
                  <a:cubicBezTo>
                    <a:pt x="229" y="68"/>
                    <a:pt x="228" y="65"/>
                    <a:pt x="227" y="64"/>
                  </a:cubicBezTo>
                  <a:cubicBezTo>
                    <a:pt x="226" y="63"/>
                    <a:pt x="222" y="62"/>
                    <a:pt x="220" y="60"/>
                  </a:cubicBezTo>
                  <a:cubicBezTo>
                    <a:pt x="220" y="59"/>
                    <a:pt x="219" y="56"/>
                    <a:pt x="218" y="55"/>
                  </a:cubicBezTo>
                  <a:cubicBezTo>
                    <a:pt x="218" y="54"/>
                    <a:pt x="215" y="53"/>
                    <a:pt x="215" y="53"/>
                  </a:cubicBezTo>
                  <a:cubicBezTo>
                    <a:pt x="214" y="52"/>
                    <a:pt x="213" y="50"/>
                    <a:pt x="212" y="49"/>
                  </a:cubicBezTo>
                  <a:cubicBezTo>
                    <a:pt x="212" y="48"/>
                    <a:pt x="212" y="45"/>
                    <a:pt x="213" y="44"/>
                  </a:cubicBezTo>
                  <a:cubicBezTo>
                    <a:pt x="214" y="43"/>
                    <a:pt x="217" y="42"/>
                    <a:pt x="217" y="41"/>
                  </a:cubicBezTo>
                  <a:cubicBezTo>
                    <a:pt x="217" y="39"/>
                    <a:pt x="216" y="37"/>
                    <a:pt x="216" y="35"/>
                  </a:cubicBezTo>
                  <a:cubicBezTo>
                    <a:pt x="216" y="33"/>
                    <a:pt x="216" y="27"/>
                    <a:pt x="216" y="25"/>
                  </a:cubicBezTo>
                  <a:cubicBezTo>
                    <a:pt x="217" y="24"/>
                    <a:pt x="218" y="22"/>
                    <a:pt x="219" y="20"/>
                  </a:cubicBezTo>
                  <a:cubicBezTo>
                    <a:pt x="219" y="19"/>
                    <a:pt x="219" y="16"/>
                    <a:pt x="219" y="15"/>
                  </a:cubicBezTo>
                  <a:cubicBezTo>
                    <a:pt x="218" y="14"/>
                    <a:pt x="216" y="13"/>
                    <a:pt x="216" y="13"/>
                  </a:cubicBezTo>
                  <a:cubicBezTo>
                    <a:pt x="215" y="12"/>
                    <a:pt x="215" y="9"/>
                    <a:pt x="214" y="9"/>
                  </a:cubicBezTo>
                  <a:cubicBezTo>
                    <a:pt x="213" y="7"/>
                    <a:pt x="211" y="6"/>
                    <a:pt x="210" y="5"/>
                  </a:cubicBezTo>
                  <a:cubicBezTo>
                    <a:pt x="210" y="4"/>
                    <a:pt x="211" y="0"/>
                    <a:pt x="211" y="0"/>
                  </a:cubicBezTo>
                  <a:cubicBezTo>
                    <a:pt x="198" y="3"/>
                    <a:pt x="198" y="3"/>
                    <a:pt x="198" y="3"/>
                  </a:cubicBezTo>
                  <a:cubicBezTo>
                    <a:pt x="90" y="38"/>
                    <a:pt x="90" y="38"/>
                    <a:pt x="90" y="38"/>
                  </a:cubicBezTo>
                  <a:cubicBezTo>
                    <a:pt x="81" y="39"/>
                    <a:pt x="81" y="39"/>
                    <a:pt x="81" y="39"/>
                  </a:cubicBezTo>
                  <a:cubicBezTo>
                    <a:pt x="0" y="64"/>
                    <a:pt x="0" y="64"/>
                    <a:pt x="0" y="6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9" name="Freeform 78">
              <a:extLst>
                <a:ext uri="{FF2B5EF4-FFF2-40B4-BE49-F238E27FC236}">
                  <a16:creationId xmlns:a16="http://schemas.microsoft.com/office/drawing/2014/main" id="{06A97993-33F7-4568-8AE8-9A501EB54D3A}"/>
                </a:ext>
              </a:extLst>
            </p:cNvPr>
            <p:cNvSpPr>
              <a:spLocks/>
            </p:cNvSpPr>
            <p:nvPr/>
          </p:nvSpPr>
          <p:spPr bwMode="auto">
            <a:xfrm>
              <a:off x="6045199" y="2127250"/>
              <a:ext cx="188912" cy="396875"/>
            </a:xfrm>
            <a:custGeom>
              <a:avLst/>
              <a:gdLst>
                <a:gd name="T0" fmla="*/ 193 w 224"/>
                <a:gd name="T1" fmla="*/ 328 h 471"/>
                <a:gd name="T2" fmla="*/ 175 w 224"/>
                <a:gd name="T3" fmla="*/ 316 h 471"/>
                <a:gd name="T4" fmla="*/ 169 w 224"/>
                <a:gd name="T5" fmla="*/ 290 h 471"/>
                <a:gd name="T6" fmla="*/ 93 w 224"/>
                <a:gd name="T7" fmla="*/ 83 h 471"/>
                <a:gd name="T8" fmla="*/ 56 w 224"/>
                <a:gd name="T9" fmla="*/ 11 h 471"/>
                <a:gd name="T10" fmla="*/ 41 w 224"/>
                <a:gd name="T11" fmla="*/ 6 h 471"/>
                <a:gd name="T12" fmla="*/ 32 w 224"/>
                <a:gd name="T13" fmla="*/ 12 h 471"/>
                <a:gd name="T14" fmla="*/ 21 w 224"/>
                <a:gd name="T15" fmla="*/ 20 h 471"/>
                <a:gd name="T16" fmla="*/ 28 w 224"/>
                <a:gd name="T17" fmla="*/ 33 h 471"/>
                <a:gd name="T18" fmla="*/ 23 w 224"/>
                <a:gd name="T19" fmla="*/ 51 h 471"/>
                <a:gd name="T20" fmla="*/ 29 w 224"/>
                <a:gd name="T21" fmla="*/ 63 h 471"/>
                <a:gd name="T22" fmla="*/ 33 w 224"/>
                <a:gd name="T23" fmla="*/ 70 h 471"/>
                <a:gd name="T24" fmla="*/ 35 w 224"/>
                <a:gd name="T25" fmla="*/ 86 h 471"/>
                <a:gd name="T26" fmla="*/ 35 w 224"/>
                <a:gd name="T27" fmla="*/ 103 h 471"/>
                <a:gd name="T28" fmla="*/ 31 w 224"/>
                <a:gd name="T29" fmla="*/ 110 h 471"/>
                <a:gd name="T30" fmla="*/ 37 w 224"/>
                <a:gd name="T31" fmla="*/ 118 h 471"/>
                <a:gd name="T32" fmla="*/ 47 w 224"/>
                <a:gd name="T33" fmla="*/ 139 h 471"/>
                <a:gd name="T34" fmla="*/ 44 w 224"/>
                <a:gd name="T35" fmla="*/ 157 h 471"/>
                <a:gd name="T36" fmla="*/ 43 w 224"/>
                <a:gd name="T37" fmla="*/ 162 h 471"/>
                <a:gd name="T38" fmla="*/ 28 w 224"/>
                <a:gd name="T39" fmla="*/ 177 h 471"/>
                <a:gd name="T40" fmla="*/ 25 w 224"/>
                <a:gd name="T41" fmla="*/ 187 h 471"/>
                <a:gd name="T42" fmla="*/ 14 w 224"/>
                <a:gd name="T43" fmla="*/ 193 h 471"/>
                <a:gd name="T44" fmla="*/ 6 w 224"/>
                <a:gd name="T45" fmla="*/ 197 h 471"/>
                <a:gd name="T46" fmla="*/ 6 w 224"/>
                <a:gd name="T47" fmla="*/ 208 h 471"/>
                <a:gd name="T48" fmla="*/ 8 w 224"/>
                <a:gd name="T49" fmla="*/ 219 h 471"/>
                <a:gd name="T50" fmla="*/ 15 w 224"/>
                <a:gd name="T51" fmla="*/ 240 h 471"/>
                <a:gd name="T52" fmla="*/ 12 w 224"/>
                <a:gd name="T53" fmla="*/ 251 h 471"/>
                <a:gd name="T54" fmla="*/ 14 w 224"/>
                <a:gd name="T55" fmla="*/ 268 h 471"/>
                <a:gd name="T56" fmla="*/ 10 w 224"/>
                <a:gd name="T57" fmla="*/ 277 h 471"/>
                <a:gd name="T58" fmla="*/ 11 w 224"/>
                <a:gd name="T59" fmla="*/ 291 h 471"/>
                <a:gd name="T60" fmla="*/ 5 w 224"/>
                <a:gd name="T61" fmla="*/ 305 h 471"/>
                <a:gd name="T62" fmla="*/ 3 w 224"/>
                <a:gd name="T63" fmla="*/ 312 h 471"/>
                <a:gd name="T64" fmla="*/ 4 w 224"/>
                <a:gd name="T65" fmla="*/ 325 h 471"/>
                <a:gd name="T66" fmla="*/ 0 w 224"/>
                <a:gd name="T67" fmla="*/ 335 h 471"/>
                <a:gd name="T68" fmla="*/ 3 w 224"/>
                <a:gd name="T69" fmla="*/ 345 h 471"/>
                <a:gd name="T70" fmla="*/ 6 w 224"/>
                <a:gd name="T71" fmla="*/ 363 h 471"/>
                <a:gd name="T72" fmla="*/ 9 w 224"/>
                <a:gd name="T73" fmla="*/ 374 h 471"/>
                <a:gd name="T74" fmla="*/ 9 w 224"/>
                <a:gd name="T75" fmla="*/ 390 h 471"/>
                <a:gd name="T76" fmla="*/ 12 w 224"/>
                <a:gd name="T77" fmla="*/ 404 h 471"/>
                <a:gd name="T78" fmla="*/ 14 w 224"/>
                <a:gd name="T79" fmla="*/ 408 h 471"/>
                <a:gd name="T80" fmla="*/ 16 w 224"/>
                <a:gd name="T81" fmla="*/ 425 h 471"/>
                <a:gd name="T82" fmla="*/ 14 w 224"/>
                <a:gd name="T83" fmla="*/ 444 h 471"/>
                <a:gd name="T84" fmla="*/ 13 w 224"/>
                <a:gd name="T85" fmla="*/ 458 h 471"/>
                <a:gd name="T86" fmla="*/ 18 w 224"/>
                <a:gd name="T87" fmla="*/ 464 h 471"/>
                <a:gd name="T88" fmla="*/ 33 w 224"/>
                <a:gd name="T89" fmla="*/ 471 h 471"/>
                <a:gd name="T90" fmla="*/ 176 w 224"/>
                <a:gd name="T91" fmla="*/ 425 h 471"/>
                <a:gd name="T92" fmla="*/ 187 w 224"/>
                <a:gd name="T93" fmla="*/ 409 h 471"/>
                <a:gd name="T94" fmla="*/ 190 w 224"/>
                <a:gd name="T95" fmla="*/ 402 h 471"/>
                <a:gd name="T96" fmla="*/ 200 w 224"/>
                <a:gd name="T97" fmla="*/ 395 h 471"/>
                <a:gd name="T98" fmla="*/ 214 w 224"/>
                <a:gd name="T99" fmla="*/ 390 h 471"/>
                <a:gd name="T100" fmla="*/ 221 w 224"/>
                <a:gd name="T101" fmla="*/ 378 h 471"/>
                <a:gd name="T102" fmla="*/ 224 w 224"/>
                <a:gd name="T103" fmla="*/ 35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4" h="471">
                  <a:moveTo>
                    <a:pt x="216" y="355"/>
                  </a:moveTo>
                  <a:cubicBezTo>
                    <a:pt x="204" y="349"/>
                    <a:pt x="204" y="349"/>
                    <a:pt x="204" y="349"/>
                  </a:cubicBezTo>
                  <a:cubicBezTo>
                    <a:pt x="202" y="330"/>
                    <a:pt x="202" y="330"/>
                    <a:pt x="202" y="330"/>
                  </a:cubicBezTo>
                  <a:cubicBezTo>
                    <a:pt x="202" y="330"/>
                    <a:pt x="195" y="329"/>
                    <a:pt x="193" y="328"/>
                  </a:cubicBezTo>
                  <a:cubicBezTo>
                    <a:pt x="192" y="327"/>
                    <a:pt x="189" y="326"/>
                    <a:pt x="187" y="325"/>
                  </a:cubicBezTo>
                  <a:cubicBezTo>
                    <a:pt x="186" y="324"/>
                    <a:pt x="185" y="320"/>
                    <a:pt x="183" y="319"/>
                  </a:cubicBezTo>
                  <a:cubicBezTo>
                    <a:pt x="182" y="319"/>
                    <a:pt x="180" y="319"/>
                    <a:pt x="179" y="319"/>
                  </a:cubicBezTo>
                  <a:cubicBezTo>
                    <a:pt x="178" y="319"/>
                    <a:pt x="176" y="317"/>
                    <a:pt x="175" y="316"/>
                  </a:cubicBezTo>
                  <a:cubicBezTo>
                    <a:pt x="174" y="315"/>
                    <a:pt x="172" y="311"/>
                    <a:pt x="172" y="310"/>
                  </a:cubicBezTo>
                  <a:cubicBezTo>
                    <a:pt x="171" y="308"/>
                    <a:pt x="171" y="305"/>
                    <a:pt x="171" y="303"/>
                  </a:cubicBezTo>
                  <a:cubicBezTo>
                    <a:pt x="171" y="301"/>
                    <a:pt x="171" y="298"/>
                    <a:pt x="171" y="296"/>
                  </a:cubicBezTo>
                  <a:cubicBezTo>
                    <a:pt x="171" y="295"/>
                    <a:pt x="169" y="291"/>
                    <a:pt x="169" y="290"/>
                  </a:cubicBezTo>
                  <a:cubicBezTo>
                    <a:pt x="169" y="288"/>
                    <a:pt x="168" y="285"/>
                    <a:pt x="168" y="284"/>
                  </a:cubicBezTo>
                  <a:cubicBezTo>
                    <a:pt x="167" y="283"/>
                    <a:pt x="164" y="281"/>
                    <a:pt x="164" y="281"/>
                  </a:cubicBezTo>
                  <a:cubicBezTo>
                    <a:pt x="154" y="255"/>
                    <a:pt x="154" y="255"/>
                    <a:pt x="154" y="255"/>
                  </a:cubicBezTo>
                  <a:cubicBezTo>
                    <a:pt x="93" y="83"/>
                    <a:pt x="93" y="83"/>
                    <a:pt x="93" y="83"/>
                  </a:cubicBezTo>
                  <a:cubicBezTo>
                    <a:pt x="60" y="0"/>
                    <a:pt x="60" y="0"/>
                    <a:pt x="60" y="0"/>
                  </a:cubicBezTo>
                  <a:cubicBezTo>
                    <a:pt x="60" y="0"/>
                    <a:pt x="59" y="1"/>
                    <a:pt x="58" y="2"/>
                  </a:cubicBezTo>
                  <a:cubicBezTo>
                    <a:pt x="58" y="3"/>
                    <a:pt x="59" y="7"/>
                    <a:pt x="58" y="8"/>
                  </a:cubicBezTo>
                  <a:cubicBezTo>
                    <a:pt x="58" y="9"/>
                    <a:pt x="56" y="10"/>
                    <a:pt x="56" y="11"/>
                  </a:cubicBezTo>
                  <a:cubicBezTo>
                    <a:pt x="55" y="11"/>
                    <a:pt x="53" y="10"/>
                    <a:pt x="52" y="10"/>
                  </a:cubicBezTo>
                  <a:cubicBezTo>
                    <a:pt x="51" y="10"/>
                    <a:pt x="48" y="12"/>
                    <a:pt x="47" y="12"/>
                  </a:cubicBezTo>
                  <a:cubicBezTo>
                    <a:pt x="46" y="12"/>
                    <a:pt x="44" y="11"/>
                    <a:pt x="43" y="10"/>
                  </a:cubicBezTo>
                  <a:cubicBezTo>
                    <a:pt x="42" y="9"/>
                    <a:pt x="41" y="7"/>
                    <a:pt x="41" y="6"/>
                  </a:cubicBezTo>
                  <a:cubicBezTo>
                    <a:pt x="40" y="5"/>
                    <a:pt x="38" y="3"/>
                    <a:pt x="37" y="3"/>
                  </a:cubicBezTo>
                  <a:cubicBezTo>
                    <a:pt x="36" y="3"/>
                    <a:pt x="35" y="5"/>
                    <a:pt x="35" y="5"/>
                  </a:cubicBezTo>
                  <a:cubicBezTo>
                    <a:pt x="34" y="6"/>
                    <a:pt x="33" y="7"/>
                    <a:pt x="33" y="8"/>
                  </a:cubicBezTo>
                  <a:cubicBezTo>
                    <a:pt x="32" y="9"/>
                    <a:pt x="32" y="11"/>
                    <a:pt x="32" y="12"/>
                  </a:cubicBezTo>
                  <a:cubicBezTo>
                    <a:pt x="31" y="12"/>
                    <a:pt x="30" y="14"/>
                    <a:pt x="29" y="15"/>
                  </a:cubicBezTo>
                  <a:cubicBezTo>
                    <a:pt x="28" y="16"/>
                    <a:pt x="27" y="17"/>
                    <a:pt x="25" y="18"/>
                  </a:cubicBezTo>
                  <a:cubicBezTo>
                    <a:pt x="24" y="18"/>
                    <a:pt x="22" y="17"/>
                    <a:pt x="21" y="18"/>
                  </a:cubicBezTo>
                  <a:cubicBezTo>
                    <a:pt x="21" y="19"/>
                    <a:pt x="21" y="20"/>
                    <a:pt x="21" y="20"/>
                  </a:cubicBezTo>
                  <a:cubicBezTo>
                    <a:pt x="22" y="21"/>
                    <a:pt x="22" y="22"/>
                    <a:pt x="23" y="23"/>
                  </a:cubicBezTo>
                  <a:cubicBezTo>
                    <a:pt x="24" y="24"/>
                    <a:pt x="27" y="23"/>
                    <a:pt x="28" y="24"/>
                  </a:cubicBezTo>
                  <a:cubicBezTo>
                    <a:pt x="28" y="25"/>
                    <a:pt x="28" y="27"/>
                    <a:pt x="28" y="28"/>
                  </a:cubicBezTo>
                  <a:cubicBezTo>
                    <a:pt x="28" y="29"/>
                    <a:pt x="27" y="32"/>
                    <a:pt x="28" y="33"/>
                  </a:cubicBezTo>
                  <a:cubicBezTo>
                    <a:pt x="28" y="34"/>
                    <a:pt x="29" y="37"/>
                    <a:pt x="29" y="37"/>
                  </a:cubicBezTo>
                  <a:cubicBezTo>
                    <a:pt x="29" y="37"/>
                    <a:pt x="29" y="41"/>
                    <a:pt x="28" y="42"/>
                  </a:cubicBezTo>
                  <a:cubicBezTo>
                    <a:pt x="27" y="43"/>
                    <a:pt x="25" y="45"/>
                    <a:pt x="25" y="46"/>
                  </a:cubicBezTo>
                  <a:cubicBezTo>
                    <a:pt x="24" y="47"/>
                    <a:pt x="23" y="50"/>
                    <a:pt x="23" y="51"/>
                  </a:cubicBezTo>
                  <a:cubicBezTo>
                    <a:pt x="23" y="52"/>
                    <a:pt x="24" y="54"/>
                    <a:pt x="24" y="55"/>
                  </a:cubicBezTo>
                  <a:cubicBezTo>
                    <a:pt x="24" y="55"/>
                    <a:pt x="24" y="55"/>
                    <a:pt x="25" y="56"/>
                  </a:cubicBezTo>
                  <a:cubicBezTo>
                    <a:pt x="31" y="54"/>
                    <a:pt x="31" y="54"/>
                    <a:pt x="31" y="54"/>
                  </a:cubicBezTo>
                  <a:cubicBezTo>
                    <a:pt x="29" y="63"/>
                    <a:pt x="29" y="63"/>
                    <a:pt x="29" y="63"/>
                  </a:cubicBezTo>
                  <a:cubicBezTo>
                    <a:pt x="29" y="63"/>
                    <a:pt x="28" y="63"/>
                    <a:pt x="28" y="64"/>
                  </a:cubicBezTo>
                  <a:cubicBezTo>
                    <a:pt x="29" y="65"/>
                    <a:pt x="31" y="65"/>
                    <a:pt x="31" y="67"/>
                  </a:cubicBezTo>
                  <a:cubicBezTo>
                    <a:pt x="32" y="68"/>
                    <a:pt x="33" y="69"/>
                    <a:pt x="33" y="70"/>
                  </a:cubicBezTo>
                  <a:cubicBezTo>
                    <a:pt x="33" y="70"/>
                    <a:pt x="33" y="70"/>
                    <a:pt x="33" y="70"/>
                  </a:cubicBezTo>
                  <a:cubicBezTo>
                    <a:pt x="33" y="70"/>
                    <a:pt x="33" y="70"/>
                    <a:pt x="33" y="70"/>
                  </a:cubicBezTo>
                  <a:cubicBezTo>
                    <a:pt x="34" y="71"/>
                    <a:pt x="36" y="72"/>
                    <a:pt x="36" y="74"/>
                  </a:cubicBezTo>
                  <a:cubicBezTo>
                    <a:pt x="38" y="77"/>
                    <a:pt x="37" y="82"/>
                    <a:pt x="37" y="83"/>
                  </a:cubicBezTo>
                  <a:cubicBezTo>
                    <a:pt x="36" y="84"/>
                    <a:pt x="35" y="85"/>
                    <a:pt x="35" y="86"/>
                  </a:cubicBezTo>
                  <a:cubicBezTo>
                    <a:pt x="35" y="87"/>
                    <a:pt x="34" y="87"/>
                    <a:pt x="34" y="87"/>
                  </a:cubicBezTo>
                  <a:cubicBezTo>
                    <a:pt x="34" y="89"/>
                    <a:pt x="34" y="93"/>
                    <a:pt x="34" y="96"/>
                  </a:cubicBezTo>
                  <a:cubicBezTo>
                    <a:pt x="34" y="96"/>
                    <a:pt x="34" y="96"/>
                    <a:pt x="34" y="97"/>
                  </a:cubicBezTo>
                  <a:cubicBezTo>
                    <a:pt x="35" y="99"/>
                    <a:pt x="36" y="101"/>
                    <a:pt x="35" y="103"/>
                  </a:cubicBezTo>
                  <a:cubicBezTo>
                    <a:pt x="34" y="106"/>
                    <a:pt x="32" y="107"/>
                    <a:pt x="31" y="108"/>
                  </a:cubicBezTo>
                  <a:cubicBezTo>
                    <a:pt x="31" y="108"/>
                    <a:pt x="31" y="108"/>
                    <a:pt x="31" y="108"/>
                  </a:cubicBezTo>
                  <a:cubicBezTo>
                    <a:pt x="30" y="108"/>
                    <a:pt x="30" y="109"/>
                    <a:pt x="30" y="109"/>
                  </a:cubicBezTo>
                  <a:cubicBezTo>
                    <a:pt x="31" y="109"/>
                    <a:pt x="31" y="110"/>
                    <a:pt x="31" y="110"/>
                  </a:cubicBezTo>
                  <a:cubicBezTo>
                    <a:pt x="31" y="110"/>
                    <a:pt x="32" y="110"/>
                    <a:pt x="32" y="110"/>
                  </a:cubicBezTo>
                  <a:cubicBezTo>
                    <a:pt x="33" y="111"/>
                    <a:pt x="34" y="112"/>
                    <a:pt x="35" y="113"/>
                  </a:cubicBezTo>
                  <a:cubicBezTo>
                    <a:pt x="36" y="114"/>
                    <a:pt x="37" y="116"/>
                    <a:pt x="37" y="117"/>
                  </a:cubicBezTo>
                  <a:cubicBezTo>
                    <a:pt x="37" y="117"/>
                    <a:pt x="37" y="118"/>
                    <a:pt x="37" y="118"/>
                  </a:cubicBezTo>
                  <a:cubicBezTo>
                    <a:pt x="38" y="118"/>
                    <a:pt x="38" y="118"/>
                    <a:pt x="39" y="118"/>
                  </a:cubicBezTo>
                  <a:cubicBezTo>
                    <a:pt x="41" y="119"/>
                    <a:pt x="43" y="120"/>
                    <a:pt x="44" y="122"/>
                  </a:cubicBezTo>
                  <a:cubicBezTo>
                    <a:pt x="47" y="124"/>
                    <a:pt x="48" y="129"/>
                    <a:pt x="48" y="130"/>
                  </a:cubicBezTo>
                  <a:cubicBezTo>
                    <a:pt x="48" y="132"/>
                    <a:pt x="49" y="136"/>
                    <a:pt x="47" y="139"/>
                  </a:cubicBezTo>
                  <a:cubicBezTo>
                    <a:pt x="47" y="139"/>
                    <a:pt x="47" y="140"/>
                    <a:pt x="46" y="140"/>
                  </a:cubicBezTo>
                  <a:cubicBezTo>
                    <a:pt x="47" y="141"/>
                    <a:pt x="48" y="142"/>
                    <a:pt x="48" y="143"/>
                  </a:cubicBezTo>
                  <a:cubicBezTo>
                    <a:pt x="50" y="147"/>
                    <a:pt x="47" y="153"/>
                    <a:pt x="47" y="153"/>
                  </a:cubicBezTo>
                  <a:cubicBezTo>
                    <a:pt x="47" y="154"/>
                    <a:pt x="45" y="155"/>
                    <a:pt x="44" y="157"/>
                  </a:cubicBezTo>
                  <a:cubicBezTo>
                    <a:pt x="44" y="157"/>
                    <a:pt x="44" y="157"/>
                    <a:pt x="44" y="157"/>
                  </a:cubicBezTo>
                  <a:cubicBezTo>
                    <a:pt x="44" y="157"/>
                    <a:pt x="43" y="157"/>
                    <a:pt x="43" y="158"/>
                  </a:cubicBezTo>
                  <a:cubicBezTo>
                    <a:pt x="43" y="158"/>
                    <a:pt x="43" y="158"/>
                    <a:pt x="43" y="158"/>
                  </a:cubicBezTo>
                  <a:cubicBezTo>
                    <a:pt x="43" y="159"/>
                    <a:pt x="43" y="161"/>
                    <a:pt x="43" y="162"/>
                  </a:cubicBezTo>
                  <a:cubicBezTo>
                    <a:pt x="42" y="164"/>
                    <a:pt x="40" y="167"/>
                    <a:pt x="40" y="168"/>
                  </a:cubicBezTo>
                  <a:cubicBezTo>
                    <a:pt x="38" y="170"/>
                    <a:pt x="36" y="172"/>
                    <a:pt x="36" y="172"/>
                  </a:cubicBezTo>
                  <a:cubicBezTo>
                    <a:pt x="34" y="175"/>
                    <a:pt x="32" y="175"/>
                    <a:pt x="32" y="176"/>
                  </a:cubicBezTo>
                  <a:cubicBezTo>
                    <a:pt x="30" y="176"/>
                    <a:pt x="29" y="177"/>
                    <a:pt x="28" y="177"/>
                  </a:cubicBezTo>
                  <a:cubicBezTo>
                    <a:pt x="28" y="177"/>
                    <a:pt x="28" y="177"/>
                    <a:pt x="28" y="177"/>
                  </a:cubicBezTo>
                  <a:cubicBezTo>
                    <a:pt x="28" y="177"/>
                    <a:pt x="28" y="177"/>
                    <a:pt x="28" y="177"/>
                  </a:cubicBezTo>
                  <a:cubicBezTo>
                    <a:pt x="28" y="179"/>
                    <a:pt x="28" y="180"/>
                    <a:pt x="28" y="181"/>
                  </a:cubicBezTo>
                  <a:cubicBezTo>
                    <a:pt x="27" y="184"/>
                    <a:pt x="25" y="187"/>
                    <a:pt x="25" y="187"/>
                  </a:cubicBezTo>
                  <a:cubicBezTo>
                    <a:pt x="24" y="188"/>
                    <a:pt x="24" y="188"/>
                    <a:pt x="24" y="188"/>
                  </a:cubicBezTo>
                  <a:cubicBezTo>
                    <a:pt x="23" y="190"/>
                    <a:pt x="21" y="192"/>
                    <a:pt x="19" y="193"/>
                  </a:cubicBezTo>
                  <a:cubicBezTo>
                    <a:pt x="18" y="193"/>
                    <a:pt x="17" y="193"/>
                    <a:pt x="16" y="193"/>
                  </a:cubicBezTo>
                  <a:cubicBezTo>
                    <a:pt x="15" y="193"/>
                    <a:pt x="14" y="193"/>
                    <a:pt x="14" y="193"/>
                  </a:cubicBezTo>
                  <a:cubicBezTo>
                    <a:pt x="13" y="193"/>
                    <a:pt x="13" y="194"/>
                    <a:pt x="12" y="194"/>
                  </a:cubicBezTo>
                  <a:cubicBezTo>
                    <a:pt x="11" y="195"/>
                    <a:pt x="9" y="195"/>
                    <a:pt x="8" y="196"/>
                  </a:cubicBezTo>
                  <a:cubicBezTo>
                    <a:pt x="8" y="196"/>
                    <a:pt x="7" y="196"/>
                    <a:pt x="7" y="196"/>
                  </a:cubicBezTo>
                  <a:cubicBezTo>
                    <a:pt x="6" y="197"/>
                    <a:pt x="6" y="197"/>
                    <a:pt x="6" y="197"/>
                  </a:cubicBezTo>
                  <a:cubicBezTo>
                    <a:pt x="6" y="197"/>
                    <a:pt x="6" y="198"/>
                    <a:pt x="6" y="198"/>
                  </a:cubicBezTo>
                  <a:cubicBezTo>
                    <a:pt x="5" y="199"/>
                    <a:pt x="5" y="201"/>
                    <a:pt x="4" y="203"/>
                  </a:cubicBezTo>
                  <a:cubicBezTo>
                    <a:pt x="4" y="204"/>
                    <a:pt x="3" y="204"/>
                    <a:pt x="3" y="205"/>
                  </a:cubicBezTo>
                  <a:cubicBezTo>
                    <a:pt x="4" y="205"/>
                    <a:pt x="5" y="207"/>
                    <a:pt x="6" y="208"/>
                  </a:cubicBezTo>
                  <a:cubicBezTo>
                    <a:pt x="7" y="210"/>
                    <a:pt x="6" y="213"/>
                    <a:pt x="6" y="214"/>
                  </a:cubicBezTo>
                  <a:cubicBezTo>
                    <a:pt x="6" y="215"/>
                    <a:pt x="6" y="215"/>
                    <a:pt x="6" y="215"/>
                  </a:cubicBezTo>
                  <a:cubicBezTo>
                    <a:pt x="6" y="216"/>
                    <a:pt x="6" y="217"/>
                    <a:pt x="7" y="218"/>
                  </a:cubicBezTo>
                  <a:cubicBezTo>
                    <a:pt x="7" y="218"/>
                    <a:pt x="8" y="219"/>
                    <a:pt x="8" y="219"/>
                  </a:cubicBezTo>
                  <a:cubicBezTo>
                    <a:pt x="10" y="221"/>
                    <a:pt x="11" y="223"/>
                    <a:pt x="12" y="225"/>
                  </a:cubicBezTo>
                  <a:cubicBezTo>
                    <a:pt x="12" y="226"/>
                    <a:pt x="12" y="228"/>
                    <a:pt x="12" y="229"/>
                  </a:cubicBezTo>
                  <a:cubicBezTo>
                    <a:pt x="13" y="229"/>
                    <a:pt x="14" y="230"/>
                    <a:pt x="14" y="232"/>
                  </a:cubicBezTo>
                  <a:cubicBezTo>
                    <a:pt x="15" y="234"/>
                    <a:pt x="16" y="237"/>
                    <a:pt x="15" y="240"/>
                  </a:cubicBezTo>
                  <a:cubicBezTo>
                    <a:pt x="15" y="241"/>
                    <a:pt x="14" y="243"/>
                    <a:pt x="13" y="244"/>
                  </a:cubicBezTo>
                  <a:cubicBezTo>
                    <a:pt x="13" y="244"/>
                    <a:pt x="12" y="244"/>
                    <a:pt x="12" y="245"/>
                  </a:cubicBezTo>
                  <a:cubicBezTo>
                    <a:pt x="12" y="245"/>
                    <a:pt x="12" y="246"/>
                    <a:pt x="12" y="247"/>
                  </a:cubicBezTo>
                  <a:cubicBezTo>
                    <a:pt x="12" y="248"/>
                    <a:pt x="12" y="249"/>
                    <a:pt x="12" y="251"/>
                  </a:cubicBezTo>
                  <a:cubicBezTo>
                    <a:pt x="12" y="251"/>
                    <a:pt x="12" y="252"/>
                    <a:pt x="12" y="253"/>
                  </a:cubicBezTo>
                  <a:cubicBezTo>
                    <a:pt x="13" y="254"/>
                    <a:pt x="14" y="255"/>
                    <a:pt x="15" y="257"/>
                  </a:cubicBezTo>
                  <a:cubicBezTo>
                    <a:pt x="15" y="259"/>
                    <a:pt x="14" y="261"/>
                    <a:pt x="13" y="262"/>
                  </a:cubicBezTo>
                  <a:cubicBezTo>
                    <a:pt x="14" y="264"/>
                    <a:pt x="15" y="266"/>
                    <a:pt x="14" y="268"/>
                  </a:cubicBezTo>
                  <a:cubicBezTo>
                    <a:pt x="13" y="270"/>
                    <a:pt x="12" y="272"/>
                    <a:pt x="11" y="272"/>
                  </a:cubicBezTo>
                  <a:cubicBezTo>
                    <a:pt x="10" y="273"/>
                    <a:pt x="10" y="273"/>
                    <a:pt x="10" y="274"/>
                  </a:cubicBezTo>
                  <a:cubicBezTo>
                    <a:pt x="10" y="274"/>
                    <a:pt x="10" y="275"/>
                    <a:pt x="10" y="275"/>
                  </a:cubicBezTo>
                  <a:cubicBezTo>
                    <a:pt x="10" y="275"/>
                    <a:pt x="10" y="276"/>
                    <a:pt x="10" y="277"/>
                  </a:cubicBezTo>
                  <a:cubicBezTo>
                    <a:pt x="9" y="277"/>
                    <a:pt x="9" y="279"/>
                    <a:pt x="9" y="279"/>
                  </a:cubicBezTo>
                  <a:cubicBezTo>
                    <a:pt x="9" y="280"/>
                    <a:pt x="9" y="280"/>
                    <a:pt x="10" y="280"/>
                  </a:cubicBezTo>
                  <a:cubicBezTo>
                    <a:pt x="10" y="282"/>
                    <a:pt x="11" y="283"/>
                    <a:pt x="12" y="285"/>
                  </a:cubicBezTo>
                  <a:cubicBezTo>
                    <a:pt x="12" y="287"/>
                    <a:pt x="11" y="289"/>
                    <a:pt x="11" y="291"/>
                  </a:cubicBezTo>
                  <a:cubicBezTo>
                    <a:pt x="11" y="292"/>
                    <a:pt x="10" y="292"/>
                    <a:pt x="10" y="293"/>
                  </a:cubicBezTo>
                  <a:cubicBezTo>
                    <a:pt x="10" y="293"/>
                    <a:pt x="10" y="294"/>
                    <a:pt x="10" y="294"/>
                  </a:cubicBezTo>
                  <a:cubicBezTo>
                    <a:pt x="10" y="297"/>
                    <a:pt x="10" y="299"/>
                    <a:pt x="9" y="301"/>
                  </a:cubicBezTo>
                  <a:cubicBezTo>
                    <a:pt x="8" y="303"/>
                    <a:pt x="7" y="304"/>
                    <a:pt x="5" y="305"/>
                  </a:cubicBezTo>
                  <a:cubicBezTo>
                    <a:pt x="5" y="306"/>
                    <a:pt x="4" y="306"/>
                    <a:pt x="4" y="306"/>
                  </a:cubicBezTo>
                  <a:cubicBezTo>
                    <a:pt x="4" y="307"/>
                    <a:pt x="4" y="307"/>
                    <a:pt x="4" y="307"/>
                  </a:cubicBezTo>
                  <a:cubicBezTo>
                    <a:pt x="4" y="307"/>
                    <a:pt x="3" y="308"/>
                    <a:pt x="3" y="308"/>
                  </a:cubicBezTo>
                  <a:cubicBezTo>
                    <a:pt x="3" y="309"/>
                    <a:pt x="3" y="311"/>
                    <a:pt x="3" y="312"/>
                  </a:cubicBezTo>
                  <a:cubicBezTo>
                    <a:pt x="3" y="312"/>
                    <a:pt x="3" y="313"/>
                    <a:pt x="3" y="314"/>
                  </a:cubicBezTo>
                  <a:cubicBezTo>
                    <a:pt x="4" y="315"/>
                    <a:pt x="5" y="317"/>
                    <a:pt x="5" y="319"/>
                  </a:cubicBezTo>
                  <a:cubicBezTo>
                    <a:pt x="5" y="321"/>
                    <a:pt x="4" y="322"/>
                    <a:pt x="4" y="324"/>
                  </a:cubicBezTo>
                  <a:cubicBezTo>
                    <a:pt x="4" y="324"/>
                    <a:pt x="4" y="324"/>
                    <a:pt x="4" y="325"/>
                  </a:cubicBezTo>
                  <a:cubicBezTo>
                    <a:pt x="3" y="325"/>
                    <a:pt x="3" y="326"/>
                    <a:pt x="3" y="326"/>
                  </a:cubicBezTo>
                  <a:cubicBezTo>
                    <a:pt x="3" y="328"/>
                    <a:pt x="3" y="329"/>
                    <a:pt x="3" y="331"/>
                  </a:cubicBezTo>
                  <a:cubicBezTo>
                    <a:pt x="2" y="332"/>
                    <a:pt x="1" y="334"/>
                    <a:pt x="0" y="335"/>
                  </a:cubicBezTo>
                  <a:cubicBezTo>
                    <a:pt x="0" y="335"/>
                    <a:pt x="0" y="335"/>
                    <a:pt x="0" y="335"/>
                  </a:cubicBezTo>
                  <a:cubicBezTo>
                    <a:pt x="0" y="336"/>
                    <a:pt x="1" y="337"/>
                    <a:pt x="1" y="338"/>
                  </a:cubicBezTo>
                  <a:cubicBezTo>
                    <a:pt x="2" y="339"/>
                    <a:pt x="2" y="341"/>
                    <a:pt x="2" y="342"/>
                  </a:cubicBezTo>
                  <a:cubicBezTo>
                    <a:pt x="2" y="342"/>
                    <a:pt x="2" y="343"/>
                    <a:pt x="2" y="343"/>
                  </a:cubicBezTo>
                  <a:cubicBezTo>
                    <a:pt x="2" y="344"/>
                    <a:pt x="3" y="344"/>
                    <a:pt x="3" y="345"/>
                  </a:cubicBezTo>
                  <a:cubicBezTo>
                    <a:pt x="4" y="347"/>
                    <a:pt x="5" y="351"/>
                    <a:pt x="5" y="353"/>
                  </a:cubicBezTo>
                  <a:cubicBezTo>
                    <a:pt x="5" y="355"/>
                    <a:pt x="5" y="357"/>
                    <a:pt x="4" y="358"/>
                  </a:cubicBezTo>
                  <a:cubicBezTo>
                    <a:pt x="4" y="358"/>
                    <a:pt x="4" y="359"/>
                    <a:pt x="4" y="359"/>
                  </a:cubicBezTo>
                  <a:cubicBezTo>
                    <a:pt x="5" y="360"/>
                    <a:pt x="6" y="361"/>
                    <a:pt x="6" y="363"/>
                  </a:cubicBezTo>
                  <a:cubicBezTo>
                    <a:pt x="7" y="364"/>
                    <a:pt x="7" y="366"/>
                    <a:pt x="6" y="367"/>
                  </a:cubicBezTo>
                  <a:cubicBezTo>
                    <a:pt x="7" y="367"/>
                    <a:pt x="8" y="368"/>
                    <a:pt x="8" y="369"/>
                  </a:cubicBezTo>
                  <a:cubicBezTo>
                    <a:pt x="9" y="371"/>
                    <a:pt x="9" y="372"/>
                    <a:pt x="9" y="374"/>
                  </a:cubicBezTo>
                  <a:cubicBezTo>
                    <a:pt x="9" y="374"/>
                    <a:pt x="9" y="374"/>
                    <a:pt x="9" y="374"/>
                  </a:cubicBezTo>
                  <a:cubicBezTo>
                    <a:pt x="9" y="375"/>
                    <a:pt x="9" y="375"/>
                    <a:pt x="9" y="375"/>
                  </a:cubicBezTo>
                  <a:cubicBezTo>
                    <a:pt x="10" y="376"/>
                    <a:pt x="11" y="377"/>
                    <a:pt x="11" y="379"/>
                  </a:cubicBezTo>
                  <a:cubicBezTo>
                    <a:pt x="11" y="382"/>
                    <a:pt x="11" y="386"/>
                    <a:pt x="10" y="388"/>
                  </a:cubicBezTo>
                  <a:cubicBezTo>
                    <a:pt x="10" y="388"/>
                    <a:pt x="9" y="389"/>
                    <a:pt x="9" y="390"/>
                  </a:cubicBezTo>
                  <a:cubicBezTo>
                    <a:pt x="9" y="390"/>
                    <a:pt x="10" y="391"/>
                    <a:pt x="10" y="392"/>
                  </a:cubicBezTo>
                  <a:cubicBezTo>
                    <a:pt x="11" y="394"/>
                    <a:pt x="11" y="398"/>
                    <a:pt x="12" y="402"/>
                  </a:cubicBezTo>
                  <a:cubicBezTo>
                    <a:pt x="12" y="402"/>
                    <a:pt x="12" y="402"/>
                    <a:pt x="12" y="402"/>
                  </a:cubicBezTo>
                  <a:cubicBezTo>
                    <a:pt x="12" y="403"/>
                    <a:pt x="12" y="404"/>
                    <a:pt x="12" y="404"/>
                  </a:cubicBezTo>
                  <a:cubicBezTo>
                    <a:pt x="12" y="404"/>
                    <a:pt x="12" y="405"/>
                    <a:pt x="12" y="405"/>
                  </a:cubicBezTo>
                  <a:cubicBezTo>
                    <a:pt x="12" y="405"/>
                    <a:pt x="12" y="406"/>
                    <a:pt x="12" y="406"/>
                  </a:cubicBezTo>
                  <a:cubicBezTo>
                    <a:pt x="13" y="406"/>
                    <a:pt x="13" y="407"/>
                    <a:pt x="14" y="408"/>
                  </a:cubicBezTo>
                  <a:cubicBezTo>
                    <a:pt x="14" y="408"/>
                    <a:pt x="14" y="408"/>
                    <a:pt x="14" y="408"/>
                  </a:cubicBezTo>
                  <a:cubicBezTo>
                    <a:pt x="16" y="410"/>
                    <a:pt x="17" y="412"/>
                    <a:pt x="18" y="414"/>
                  </a:cubicBezTo>
                  <a:cubicBezTo>
                    <a:pt x="18" y="416"/>
                    <a:pt x="18" y="419"/>
                    <a:pt x="18" y="422"/>
                  </a:cubicBezTo>
                  <a:cubicBezTo>
                    <a:pt x="17" y="423"/>
                    <a:pt x="17" y="424"/>
                    <a:pt x="16" y="425"/>
                  </a:cubicBezTo>
                  <a:cubicBezTo>
                    <a:pt x="16" y="425"/>
                    <a:pt x="16" y="425"/>
                    <a:pt x="16" y="425"/>
                  </a:cubicBezTo>
                  <a:cubicBezTo>
                    <a:pt x="18" y="426"/>
                    <a:pt x="19" y="427"/>
                    <a:pt x="20" y="429"/>
                  </a:cubicBezTo>
                  <a:cubicBezTo>
                    <a:pt x="21" y="432"/>
                    <a:pt x="20" y="437"/>
                    <a:pt x="19" y="440"/>
                  </a:cubicBezTo>
                  <a:cubicBezTo>
                    <a:pt x="17" y="442"/>
                    <a:pt x="15" y="443"/>
                    <a:pt x="14" y="444"/>
                  </a:cubicBezTo>
                  <a:cubicBezTo>
                    <a:pt x="14" y="444"/>
                    <a:pt x="14" y="444"/>
                    <a:pt x="14" y="444"/>
                  </a:cubicBezTo>
                  <a:cubicBezTo>
                    <a:pt x="14" y="444"/>
                    <a:pt x="15" y="445"/>
                    <a:pt x="15" y="446"/>
                  </a:cubicBezTo>
                  <a:cubicBezTo>
                    <a:pt x="16" y="449"/>
                    <a:pt x="15" y="453"/>
                    <a:pt x="15" y="453"/>
                  </a:cubicBezTo>
                  <a:cubicBezTo>
                    <a:pt x="15" y="455"/>
                    <a:pt x="14" y="456"/>
                    <a:pt x="14" y="457"/>
                  </a:cubicBezTo>
                  <a:cubicBezTo>
                    <a:pt x="14" y="457"/>
                    <a:pt x="13" y="458"/>
                    <a:pt x="13" y="458"/>
                  </a:cubicBezTo>
                  <a:cubicBezTo>
                    <a:pt x="13" y="458"/>
                    <a:pt x="14" y="458"/>
                    <a:pt x="14" y="458"/>
                  </a:cubicBezTo>
                  <a:cubicBezTo>
                    <a:pt x="14" y="459"/>
                    <a:pt x="14" y="459"/>
                    <a:pt x="14" y="459"/>
                  </a:cubicBezTo>
                  <a:cubicBezTo>
                    <a:pt x="15" y="459"/>
                    <a:pt x="16" y="460"/>
                    <a:pt x="16" y="461"/>
                  </a:cubicBezTo>
                  <a:cubicBezTo>
                    <a:pt x="17" y="462"/>
                    <a:pt x="17" y="463"/>
                    <a:pt x="18" y="464"/>
                  </a:cubicBezTo>
                  <a:cubicBezTo>
                    <a:pt x="19" y="464"/>
                    <a:pt x="20" y="465"/>
                    <a:pt x="21" y="465"/>
                  </a:cubicBezTo>
                  <a:cubicBezTo>
                    <a:pt x="22" y="466"/>
                    <a:pt x="23" y="468"/>
                    <a:pt x="23" y="469"/>
                  </a:cubicBezTo>
                  <a:cubicBezTo>
                    <a:pt x="24" y="469"/>
                    <a:pt x="24" y="469"/>
                    <a:pt x="24" y="469"/>
                  </a:cubicBezTo>
                  <a:cubicBezTo>
                    <a:pt x="33" y="471"/>
                    <a:pt x="33" y="471"/>
                    <a:pt x="33" y="471"/>
                  </a:cubicBezTo>
                  <a:cubicBezTo>
                    <a:pt x="168" y="435"/>
                    <a:pt x="168" y="435"/>
                    <a:pt x="168" y="435"/>
                  </a:cubicBezTo>
                  <a:cubicBezTo>
                    <a:pt x="169" y="435"/>
                    <a:pt x="169" y="434"/>
                    <a:pt x="170" y="434"/>
                  </a:cubicBezTo>
                  <a:cubicBezTo>
                    <a:pt x="169" y="432"/>
                    <a:pt x="169" y="430"/>
                    <a:pt x="171" y="428"/>
                  </a:cubicBezTo>
                  <a:cubicBezTo>
                    <a:pt x="172" y="426"/>
                    <a:pt x="174" y="425"/>
                    <a:pt x="176" y="425"/>
                  </a:cubicBezTo>
                  <a:cubicBezTo>
                    <a:pt x="176" y="425"/>
                    <a:pt x="176" y="425"/>
                    <a:pt x="175" y="424"/>
                  </a:cubicBezTo>
                  <a:cubicBezTo>
                    <a:pt x="175" y="422"/>
                    <a:pt x="175" y="419"/>
                    <a:pt x="176" y="417"/>
                  </a:cubicBezTo>
                  <a:cubicBezTo>
                    <a:pt x="177" y="415"/>
                    <a:pt x="179" y="412"/>
                    <a:pt x="182" y="410"/>
                  </a:cubicBezTo>
                  <a:cubicBezTo>
                    <a:pt x="183" y="409"/>
                    <a:pt x="186" y="409"/>
                    <a:pt x="187" y="409"/>
                  </a:cubicBezTo>
                  <a:cubicBezTo>
                    <a:pt x="188" y="409"/>
                    <a:pt x="188" y="409"/>
                    <a:pt x="189" y="409"/>
                  </a:cubicBezTo>
                  <a:cubicBezTo>
                    <a:pt x="189" y="409"/>
                    <a:pt x="189" y="409"/>
                    <a:pt x="189" y="409"/>
                  </a:cubicBezTo>
                  <a:cubicBezTo>
                    <a:pt x="189" y="409"/>
                    <a:pt x="189" y="409"/>
                    <a:pt x="189" y="409"/>
                  </a:cubicBezTo>
                  <a:cubicBezTo>
                    <a:pt x="189" y="407"/>
                    <a:pt x="188" y="405"/>
                    <a:pt x="190" y="402"/>
                  </a:cubicBezTo>
                  <a:cubicBezTo>
                    <a:pt x="191" y="400"/>
                    <a:pt x="193" y="399"/>
                    <a:pt x="195" y="398"/>
                  </a:cubicBezTo>
                  <a:cubicBezTo>
                    <a:pt x="195" y="398"/>
                    <a:pt x="196" y="398"/>
                    <a:pt x="196" y="398"/>
                  </a:cubicBezTo>
                  <a:cubicBezTo>
                    <a:pt x="196" y="398"/>
                    <a:pt x="197" y="397"/>
                    <a:pt x="198" y="397"/>
                  </a:cubicBezTo>
                  <a:cubicBezTo>
                    <a:pt x="198" y="396"/>
                    <a:pt x="199" y="396"/>
                    <a:pt x="200" y="395"/>
                  </a:cubicBezTo>
                  <a:cubicBezTo>
                    <a:pt x="200" y="394"/>
                    <a:pt x="201" y="392"/>
                    <a:pt x="202" y="391"/>
                  </a:cubicBezTo>
                  <a:cubicBezTo>
                    <a:pt x="204" y="389"/>
                    <a:pt x="206" y="389"/>
                    <a:pt x="209" y="389"/>
                  </a:cubicBezTo>
                  <a:cubicBezTo>
                    <a:pt x="210" y="389"/>
                    <a:pt x="210" y="389"/>
                    <a:pt x="211" y="389"/>
                  </a:cubicBezTo>
                  <a:cubicBezTo>
                    <a:pt x="212" y="389"/>
                    <a:pt x="213" y="389"/>
                    <a:pt x="214" y="390"/>
                  </a:cubicBezTo>
                  <a:cubicBezTo>
                    <a:pt x="215" y="390"/>
                    <a:pt x="215" y="390"/>
                    <a:pt x="215" y="390"/>
                  </a:cubicBezTo>
                  <a:cubicBezTo>
                    <a:pt x="218" y="387"/>
                    <a:pt x="218" y="387"/>
                    <a:pt x="218" y="387"/>
                  </a:cubicBezTo>
                  <a:cubicBezTo>
                    <a:pt x="218" y="386"/>
                    <a:pt x="217" y="385"/>
                    <a:pt x="218" y="385"/>
                  </a:cubicBezTo>
                  <a:cubicBezTo>
                    <a:pt x="218" y="383"/>
                    <a:pt x="221" y="380"/>
                    <a:pt x="221" y="378"/>
                  </a:cubicBezTo>
                  <a:cubicBezTo>
                    <a:pt x="222" y="377"/>
                    <a:pt x="222" y="374"/>
                    <a:pt x="222" y="372"/>
                  </a:cubicBezTo>
                  <a:cubicBezTo>
                    <a:pt x="222" y="370"/>
                    <a:pt x="222" y="366"/>
                    <a:pt x="222" y="364"/>
                  </a:cubicBezTo>
                  <a:cubicBezTo>
                    <a:pt x="223" y="364"/>
                    <a:pt x="223" y="363"/>
                    <a:pt x="224" y="362"/>
                  </a:cubicBezTo>
                  <a:cubicBezTo>
                    <a:pt x="224" y="355"/>
                    <a:pt x="224" y="355"/>
                    <a:pt x="224" y="355"/>
                  </a:cubicBezTo>
                  <a:lnTo>
                    <a:pt x="216" y="355"/>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80" name="Freeform 79">
              <a:extLst>
                <a:ext uri="{FF2B5EF4-FFF2-40B4-BE49-F238E27FC236}">
                  <a16:creationId xmlns:a16="http://schemas.microsoft.com/office/drawing/2014/main" id="{DA6B5028-43AE-40F6-99BC-7E9205DD3216}"/>
                </a:ext>
              </a:extLst>
            </p:cNvPr>
            <p:cNvSpPr>
              <a:spLocks/>
            </p:cNvSpPr>
            <p:nvPr/>
          </p:nvSpPr>
          <p:spPr bwMode="auto">
            <a:xfrm>
              <a:off x="6392862" y="2170113"/>
              <a:ext cx="7937" cy="9525"/>
            </a:xfrm>
            <a:custGeom>
              <a:avLst/>
              <a:gdLst>
                <a:gd name="T0" fmla="*/ 8 w 10"/>
                <a:gd name="T1" fmla="*/ 6 h 11"/>
                <a:gd name="T2" fmla="*/ 5 w 10"/>
                <a:gd name="T3" fmla="*/ 6 h 11"/>
                <a:gd name="T4" fmla="*/ 3 w 10"/>
                <a:gd name="T5" fmla="*/ 2 h 11"/>
                <a:gd name="T6" fmla="*/ 1 w 10"/>
                <a:gd name="T7" fmla="*/ 1 h 11"/>
                <a:gd name="T8" fmla="*/ 1 w 10"/>
                <a:gd name="T9" fmla="*/ 5 h 11"/>
                <a:gd name="T10" fmla="*/ 2 w 10"/>
                <a:gd name="T11" fmla="*/ 8 h 11"/>
                <a:gd name="T12" fmla="*/ 6 w 10"/>
                <a:gd name="T13" fmla="*/ 9 h 11"/>
                <a:gd name="T14" fmla="*/ 8 w 10"/>
                <a:gd name="T15" fmla="*/ 11 h 11"/>
                <a:gd name="T16" fmla="*/ 10 w 10"/>
                <a:gd name="T17" fmla="*/ 9 h 11"/>
                <a:gd name="T18" fmla="*/ 8 w 10"/>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
                  <a:moveTo>
                    <a:pt x="8" y="6"/>
                  </a:moveTo>
                  <a:cubicBezTo>
                    <a:pt x="7" y="6"/>
                    <a:pt x="6" y="6"/>
                    <a:pt x="5" y="6"/>
                  </a:cubicBezTo>
                  <a:cubicBezTo>
                    <a:pt x="4" y="5"/>
                    <a:pt x="4" y="2"/>
                    <a:pt x="3" y="2"/>
                  </a:cubicBezTo>
                  <a:cubicBezTo>
                    <a:pt x="3" y="1"/>
                    <a:pt x="1" y="0"/>
                    <a:pt x="1" y="1"/>
                  </a:cubicBezTo>
                  <a:cubicBezTo>
                    <a:pt x="0" y="1"/>
                    <a:pt x="1" y="4"/>
                    <a:pt x="1" y="5"/>
                  </a:cubicBezTo>
                  <a:cubicBezTo>
                    <a:pt x="1" y="6"/>
                    <a:pt x="2" y="8"/>
                    <a:pt x="2" y="8"/>
                  </a:cubicBezTo>
                  <a:cubicBezTo>
                    <a:pt x="3" y="9"/>
                    <a:pt x="5" y="8"/>
                    <a:pt x="6" y="9"/>
                  </a:cubicBezTo>
                  <a:cubicBezTo>
                    <a:pt x="6" y="9"/>
                    <a:pt x="7" y="11"/>
                    <a:pt x="8" y="11"/>
                  </a:cubicBezTo>
                  <a:cubicBezTo>
                    <a:pt x="8" y="11"/>
                    <a:pt x="9" y="10"/>
                    <a:pt x="10" y="9"/>
                  </a:cubicBezTo>
                  <a:cubicBezTo>
                    <a:pt x="10" y="8"/>
                    <a:pt x="8" y="6"/>
                    <a:pt x="8" y="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81" name="Freeform 80">
              <a:extLst>
                <a:ext uri="{FF2B5EF4-FFF2-40B4-BE49-F238E27FC236}">
                  <a16:creationId xmlns:a16="http://schemas.microsoft.com/office/drawing/2014/main" id="{81C787C3-6F5D-43C4-9708-FC0936F38FA4}"/>
                </a:ext>
              </a:extLst>
            </p:cNvPr>
            <p:cNvSpPr>
              <a:spLocks/>
            </p:cNvSpPr>
            <p:nvPr/>
          </p:nvSpPr>
          <p:spPr bwMode="auto">
            <a:xfrm>
              <a:off x="6403974" y="2187575"/>
              <a:ext cx="4762" cy="4763"/>
            </a:xfrm>
            <a:custGeom>
              <a:avLst/>
              <a:gdLst>
                <a:gd name="T0" fmla="*/ 2 w 6"/>
                <a:gd name="T1" fmla="*/ 1 h 6"/>
                <a:gd name="T2" fmla="*/ 0 w 6"/>
                <a:gd name="T3" fmla="*/ 4 h 6"/>
                <a:gd name="T4" fmla="*/ 3 w 6"/>
                <a:gd name="T5" fmla="*/ 6 h 6"/>
                <a:gd name="T6" fmla="*/ 5 w 6"/>
                <a:gd name="T7" fmla="*/ 4 h 6"/>
                <a:gd name="T8" fmla="*/ 6 w 6"/>
                <a:gd name="T9" fmla="*/ 1 h 6"/>
                <a:gd name="T10" fmla="*/ 2 w 6"/>
                <a:gd name="T11" fmla="*/ 1 h 6"/>
              </a:gdLst>
              <a:ahLst/>
              <a:cxnLst>
                <a:cxn ang="0">
                  <a:pos x="T0" y="T1"/>
                </a:cxn>
                <a:cxn ang="0">
                  <a:pos x="T2" y="T3"/>
                </a:cxn>
                <a:cxn ang="0">
                  <a:pos x="T4" y="T5"/>
                </a:cxn>
                <a:cxn ang="0">
                  <a:pos x="T6" y="T7"/>
                </a:cxn>
                <a:cxn ang="0">
                  <a:pos x="T8" y="T9"/>
                </a:cxn>
                <a:cxn ang="0">
                  <a:pos x="T10" y="T11"/>
                </a:cxn>
              </a:cxnLst>
              <a:rect l="0" t="0" r="r" b="b"/>
              <a:pathLst>
                <a:path w="6" h="6">
                  <a:moveTo>
                    <a:pt x="2" y="1"/>
                  </a:moveTo>
                  <a:cubicBezTo>
                    <a:pt x="1" y="1"/>
                    <a:pt x="0" y="3"/>
                    <a:pt x="0" y="4"/>
                  </a:cubicBezTo>
                  <a:cubicBezTo>
                    <a:pt x="0" y="5"/>
                    <a:pt x="2" y="6"/>
                    <a:pt x="3" y="6"/>
                  </a:cubicBezTo>
                  <a:cubicBezTo>
                    <a:pt x="3" y="6"/>
                    <a:pt x="4" y="5"/>
                    <a:pt x="5" y="4"/>
                  </a:cubicBezTo>
                  <a:cubicBezTo>
                    <a:pt x="5" y="3"/>
                    <a:pt x="6" y="2"/>
                    <a:pt x="6" y="1"/>
                  </a:cubicBezTo>
                  <a:cubicBezTo>
                    <a:pt x="5" y="0"/>
                    <a:pt x="3" y="0"/>
                    <a:pt x="2" y="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82" name="Freeform 81">
              <a:extLst>
                <a:ext uri="{FF2B5EF4-FFF2-40B4-BE49-F238E27FC236}">
                  <a16:creationId xmlns:a16="http://schemas.microsoft.com/office/drawing/2014/main" id="{1BC6149B-EC2F-4741-B447-BA34395503BF}"/>
                </a:ext>
              </a:extLst>
            </p:cNvPr>
            <p:cNvSpPr>
              <a:spLocks/>
            </p:cNvSpPr>
            <p:nvPr/>
          </p:nvSpPr>
          <p:spPr bwMode="auto">
            <a:xfrm>
              <a:off x="6424612" y="2173288"/>
              <a:ext cx="6350" cy="9525"/>
            </a:xfrm>
            <a:custGeom>
              <a:avLst/>
              <a:gdLst>
                <a:gd name="T0" fmla="*/ 6 w 8"/>
                <a:gd name="T1" fmla="*/ 1 h 10"/>
                <a:gd name="T2" fmla="*/ 0 w 8"/>
                <a:gd name="T3" fmla="*/ 4 h 10"/>
                <a:gd name="T4" fmla="*/ 2 w 8"/>
                <a:gd name="T5" fmla="*/ 9 h 10"/>
                <a:gd name="T6" fmla="*/ 6 w 8"/>
                <a:gd name="T7" fmla="*/ 10 h 10"/>
                <a:gd name="T8" fmla="*/ 6 w 8"/>
                <a:gd name="T9" fmla="*/ 5 h 10"/>
                <a:gd name="T10" fmla="*/ 8 w 8"/>
                <a:gd name="T11" fmla="*/ 3 h 10"/>
                <a:gd name="T12" fmla="*/ 6 w 8"/>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8" h="10">
                  <a:moveTo>
                    <a:pt x="6" y="1"/>
                  </a:moveTo>
                  <a:cubicBezTo>
                    <a:pt x="4" y="0"/>
                    <a:pt x="1" y="2"/>
                    <a:pt x="0" y="4"/>
                  </a:cubicBezTo>
                  <a:cubicBezTo>
                    <a:pt x="0" y="5"/>
                    <a:pt x="1" y="8"/>
                    <a:pt x="2" y="9"/>
                  </a:cubicBezTo>
                  <a:cubicBezTo>
                    <a:pt x="3" y="10"/>
                    <a:pt x="6" y="10"/>
                    <a:pt x="6" y="10"/>
                  </a:cubicBezTo>
                  <a:cubicBezTo>
                    <a:pt x="7" y="9"/>
                    <a:pt x="6" y="6"/>
                    <a:pt x="6" y="5"/>
                  </a:cubicBezTo>
                  <a:cubicBezTo>
                    <a:pt x="6" y="5"/>
                    <a:pt x="8" y="4"/>
                    <a:pt x="8" y="3"/>
                  </a:cubicBezTo>
                  <a:cubicBezTo>
                    <a:pt x="8" y="2"/>
                    <a:pt x="6" y="1"/>
                    <a:pt x="6" y="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83" name="Freeform 82">
              <a:extLst>
                <a:ext uri="{FF2B5EF4-FFF2-40B4-BE49-F238E27FC236}">
                  <a16:creationId xmlns:a16="http://schemas.microsoft.com/office/drawing/2014/main" id="{6D67B249-17C2-42A9-B2FE-F01F2BA66EB2}"/>
                </a:ext>
              </a:extLst>
            </p:cNvPr>
            <p:cNvSpPr>
              <a:spLocks/>
            </p:cNvSpPr>
            <p:nvPr/>
          </p:nvSpPr>
          <p:spPr bwMode="auto">
            <a:xfrm>
              <a:off x="6099175" y="1746250"/>
              <a:ext cx="427037" cy="676275"/>
            </a:xfrm>
            <a:custGeom>
              <a:avLst/>
              <a:gdLst>
                <a:gd name="T0" fmla="*/ 456 w 506"/>
                <a:gd name="T1" fmla="*/ 320 h 801"/>
                <a:gd name="T2" fmla="*/ 435 w 506"/>
                <a:gd name="T3" fmla="*/ 328 h 801"/>
                <a:gd name="T4" fmla="*/ 419 w 506"/>
                <a:gd name="T5" fmla="*/ 290 h 801"/>
                <a:gd name="T6" fmla="*/ 409 w 506"/>
                <a:gd name="T7" fmla="*/ 262 h 801"/>
                <a:gd name="T8" fmla="*/ 372 w 506"/>
                <a:gd name="T9" fmla="*/ 257 h 801"/>
                <a:gd name="T10" fmla="*/ 351 w 506"/>
                <a:gd name="T11" fmla="*/ 241 h 801"/>
                <a:gd name="T12" fmla="*/ 345 w 506"/>
                <a:gd name="T13" fmla="*/ 212 h 801"/>
                <a:gd name="T14" fmla="*/ 243 w 506"/>
                <a:gd name="T15" fmla="*/ 11 h 801"/>
                <a:gd name="T16" fmla="*/ 198 w 506"/>
                <a:gd name="T17" fmla="*/ 8 h 801"/>
                <a:gd name="T18" fmla="*/ 176 w 506"/>
                <a:gd name="T19" fmla="*/ 29 h 801"/>
                <a:gd name="T20" fmla="*/ 141 w 506"/>
                <a:gd name="T21" fmla="*/ 52 h 801"/>
                <a:gd name="T22" fmla="*/ 114 w 506"/>
                <a:gd name="T23" fmla="*/ 22 h 801"/>
                <a:gd name="T24" fmla="*/ 56 w 506"/>
                <a:gd name="T25" fmla="*/ 209 h 801"/>
                <a:gd name="T26" fmla="*/ 46 w 506"/>
                <a:gd name="T27" fmla="*/ 248 h 801"/>
                <a:gd name="T28" fmla="*/ 52 w 506"/>
                <a:gd name="T29" fmla="*/ 282 h 801"/>
                <a:gd name="T30" fmla="*/ 56 w 506"/>
                <a:gd name="T31" fmla="*/ 308 h 801"/>
                <a:gd name="T32" fmla="*/ 56 w 506"/>
                <a:gd name="T33" fmla="*/ 348 h 801"/>
                <a:gd name="T34" fmla="*/ 29 w 506"/>
                <a:gd name="T35" fmla="*/ 396 h 801"/>
                <a:gd name="T36" fmla="*/ 37 w 506"/>
                <a:gd name="T37" fmla="*/ 420 h 801"/>
                <a:gd name="T38" fmla="*/ 30 w 506"/>
                <a:gd name="T39" fmla="*/ 437 h 801"/>
                <a:gd name="T40" fmla="*/ 13 w 506"/>
                <a:gd name="T41" fmla="*/ 437 h 801"/>
                <a:gd name="T42" fmla="*/ 105 w 506"/>
                <a:gd name="T43" fmla="*/ 729 h 801"/>
                <a:gd name="T44" fmla="*/ 114 w 506"/>
                <a:gd name="T45" fmla="*/ 759 h 801"/>
                <a:gd name="T46" fmla="*/ 140 w 506"/>
                <a:gd name="T47" fmla="*/ 776 h 801"/>
                <a:gd name="T48" fmla="*/ 165 w 506"/>
                <a:gd name="T49" fmla="*/ 767 h 801"/>
                <a:gd name="T50" fmla="*/ 177 w 506"/>
                <a:gd name="T51" fmla="*/ 723 h 801"/>
                <a:gd name="T52" fmla="*/ 189 w 506"/>
                <a:gd name="T53" fmla="*/ 695 h 801"/>
                <a:gd name="T54" fmla="*/ 192 w 506"/>
                <a:gd name="T55" fmla="*/ 660 h 801"/>
                <a:gd name="T56" fmla="*/ 206 w 506"/>
                <a:gd name="T57" fmla="*/ 662 h 801"/>
                <a:gd name="T58" fmla="*/ 223 w 506"/>
                <a:gd name="T59" fmla="*/ 658 h 801"/>
                <a:gd name="T60" fmla="*/ 239 w 506"/>
                <a:gd name="T61" fmla="*/ 644 h 801"/>
                <a:gd name="T62" fmla="*/ 251 w 506"/>
                <a:gd name="T63" fmla="*/ 637 h 801"/>
                <a:gd name="T64" fmla="*/ 260 w 506"/>
                <a:gd name="T65" fmla="*/ 627 h 801"/>
                <a:gd name="T66" fmla="*/ 269 w 506"/>
                <a:gd name="T67" fmla="*/ 606 h 801"/>
                <a:gd name="T68" fmla="*/ 286 w 506"/>
                <a:gd name="T69" fmla="*/ 606 h 801"/>
                <a:gd name="T70" fmla="*/ 299 w 506"/>
                <a:gd name="T71" fmla="*/ 588 h 801"/>
                <a:gd name="T72" fmla="*/ 295 w 506"/>
                <a:gd name="T73" fmla="*/ 564 h 801"/>
                <a:gd name="T74" fmla="*/ 297 w 506"/>
                <a:gd name="T75" fmla="*/ 521 h 801"/>
                <a:gd name="T76" fmla="*/ 306 w 506"/>
                <a:gd name="T77" fmla="*/ 504 h 801"/>
                <a:gd name="T78" fmla="*/ 322 w 506"/>
                <a:gd name="T79" fmla="*/ 519 h 801"/>
                <a:gd name="T80" fmla="*/ 353 w 506"/>
                <a:gd name="T81" fmla="*/ 518 h 801"/>
                <a:gd name="T82" fmla="*/ 352 w 506"/>
                <a:gd name="T83" fmla="*/ 493 h 801"/>
                <a:gd name="T84" fmla="*/ 356 w 506"/>
                <a:gd name="T85" fmla="*/ 488 h 801"/>
                <a:gd name="T86" fmla="*/ 364 w 506"/>
                <a:gd name="T87" fmla="*/ 502 h 801"/>
                <a:gd name="T88" fmla="*/ 383 w 506"/>
                <a:gd name="T89" fmla="*/ 507 h 801"/>
                <a:gd name="T90" fmla="*/ 373 w 506"/>
                <a:gd name="T91" fmla="*/ 484 h 801"/>
                <a:gd name="T92" fmla="*/ 384 w 506"/>
                <a:gd name="T93" fmla="*/ 474 h 801"/>
                <a:gd name="T94" fmla="*/ 408 w 506"/>
                <a:gd name="T95" fmla="*/ 491 h 801"/>
                <a:gd name="T96" fmla="*/ 416 w 506"/>
                <a:gd name="T97" fmla="*/ 469 h 801"/>
                <a:gd name="T98" fmla="*/ 422 w 506"/>
                <a:gd name="T99" fmla="*/ 458 h 801"/>
                <a:gd name="T100" fmla="*/ 428 w 506"/>
                <a:gd name="T101" fmla="*/ 443 h 801"/>
                <a:gd name="T102" fmla="*/ 445 w 506"/>
                <a:gd name="T103" fmla="*/ 443 h 801"/>
                <a:gd name="T104" fmla="*/ 450 w 506"/>
                <a:gd name="T105" fmla="*/ 439 h 801"/>
                <a:gd name="T106" fmla="*/ 462 w 506"/>
                <a:gd name="T107" fmla="*/ 424 h 801"/>
                <a:gd name="T108" fmla="*/ 471 w 506"/>
                <a:gd name="T109" fmla="*/ 401 h 801"/>
                <a:gd name="T110" fmla="*/ 483 w 506"/>
                <a:gd name="T111" fmla="*/ 415 h 801"/>
                <a:gd name="T112" fmla="*/ 498 w 506"/>
                <a:gd name="T113" fmla="*/ 379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6" h="801">
                  <a:moveTo>
                    <a:pt x="505" y="364"/>
                  </a:moveTo>
                  <a:cubicBezTo>
                    <a:pt x="505" y="363"/>
                    <a:pt x="503" y="362"/>
                    <a:pt x="503" y="362"/>
                  </a:cubicBezTo>
                  <a:cubicBezTo>
                    <a:pt x="502" y="361"/>
                    <a:pt x="502" y="358"/>
                    <a:pt x="501" y="357"/>
                  </a:cubicBezTo>
                  <a:cubicBezTo>
                    <a:pt x="501" y="356"/>
                    <a:pt x="501" y="353"/>
                    <a:pt x="500" y="352"/>
                  </a:cubicBezTo>
                  <a:cubicBezTo>
                    <a:pt x="499" y="351"/>
                    <a:pt x="497" y="351"/>
                    <a:pt x="496" y="350"/>
                  </a:cubicBezTo>
                  <a:cubicBezTo>
                    <a:pt x="495" y="349"/>
                    <a:pt x="494" y="348"/>
                    <a:pt x="493" y="348"/>
                  </a:cubicBezTo>
                  <a:cubicBezTo>
                    <a:pt x="485" y="341"/>
                    <a:pt x="473" y="321"/>
                    <a:pt x="463" y="317"/>
                  </a:cubicBezTo>
                  <a:cubicBezTo>
                    <a:pt x="462" y="317"/>
                    <a:pt x="459" y="317"/>
                    <a:pt x="458" y="317"/>
                  </a:cubicBezTo>
                  <a:cubicBezTo>
                    <a:pt x="457" y="318"/>
                    <a:pt x="457" y="320"/>
                    <a:pt x="456" y="320"/>
                  </a:cubicBezTo>
                  <a:cubicBezTo>
                    <a:pt x="456" y="320"/>
                    <a:pt x="454" y="320"/>
                    <a:pt x="453" y="320"/>
                  </a:cubicBezTo>
                  <a:cubicBezTo>
                    <a:pt x="453" y="319"/>
                    <a:pt x="452" y="318"/>
                    <a:pt x="451" y="317"/>
                  </a:cubicBezTo>
                  <a:cubicBezTo>
                    <a:pt x="450" y="317"/>
                    <a:pt x="448" y="317"/>
                    <a:pt x="448" y="318"/>
                  </a:cubicBezTo>
                  <a:cubicBezTo>
                    <a:pt x="447" y="318"/>
                    <a:pt x="446" y="320"/>
                    <a:pt x="447" y="321"/>
                  </a:cubicBezTo>
                  <a:cubicBezTo>
                    <a:pt x="447" y="322"/>
                    <a:pt x="448" y="323"/>
                    <a:pt x="448" y="324"/>
                  </a:cubicBezTo>
                  <a:cubicBezTo>
                    <a:pt x="448" y="325"/>
                    <a:pt x="447" y="327"/>
                    <a:pt x="447" y="328"/>
                  </a:cubicBezTo>
                  <a:cubicBezTo>
                    <a:pt x="447" y="329"/>
                    <a:pt x="445" y="331"/>
                    <a:pt x="444" y="332"/>
                  </a:cubicBezTo>
                  <a:cubicBezTo>
                    <a:pt x="443" y="332"/>
                    <a:pt x="441" y="331"/>
                    <a:pt x="440" y="331"/>
                  </a:cubicBezTo>
                  <a:cubicBezTo>
                    <a:pt x="439" y="330"/>
                    <a:pt x="436" y="329"/>
                    <a:pt x="435" y="328"/>
                  </a:cubicBezTo>
                  <a:cubicBezTo>
                    <a:pt x="434" y="327"/>
                    <a:pt x="433" y="325"/>
                    <a:pt x="433" y="324"/>
                  </a:cubicBezTo>
                  <a:cubicBezTo>
                    <a:pt x="432" y="322"/>
                    <a:pt x="429" y="320"/>
                    <a:pt x="428" y="319"/>
                  </a:cubicBezTo>
                  <a:cubicBezTo>
                    <a:pt x="427" y="318"/>
                    <a:pt x="425" y="317"/>
                    <a:pt x="424" y="316"/>
                  </a:cubicBezTo>
                  <a:cubicBezTo>
                    <a:pt x="423" y="315"/>
                    <a:pt x="420" y="314"/>
                    <a:pt x="420" y="313"/>
                  </a:cubicBezTo>
                  <a:cubicBezTo>
                    <a:pt x="419" y="312"/>
                    <a:pt x="421" y="310"/>
                    <a:pt x="421" y="309"/>
                  </a:cubicBezTo>
                  <a:cubicBezTo>
                    <a:pt x="421" y="308"/>
                    <a:pt x="420" y="306"/>
                    <a:pt x="420" y="305"/>
                  </a:cubicBezTo>
                  <a:cubicBezTo>
                    <a:pt x="420" y="304"/>
                    <a:pt x="421" y="302"/>
                    <a:pt x="421" y="301"/>
                  </a:cubicBezTo>
                  <a:cubicBezTo>
                    <a:pt x="421" y="299"/>
                    <a:pt x="422" y="296"/>
                    <a:pt x="422" y="294"/>
                  </a:cubicBezTo>
                  <a:cubicBezTo>
                    <a:pt x="421" y="293"/>
                    <a:pt x="420" y="291"/>
                    <a:pt x="419" y="290"/>
                  </a:cubicBezTo>
                  <a:cubicBezTo>
                    <a:pt x="417" y="289"/>
                    <a:pt x="413" y="289"/>
                    <a:pt x="412" y="288"/>
                  </a:cubicBezTo>
                  <a:cubicBezTo>
                    <a:pt x="410" y="287"/>
                    <a:pt x="408" y="284"/>
                    <a:pt x="407" y="282"/>
                  </a:cubicBezTo>
                  <a:cubicBezTo>
                    <a:pt x="406" y="281"/>
                    <a:pt x="405" y="279"/>
                    <a:pt x="405" y="278"/>
                  </a:cubicBezTo>
                  <a:cubicBezTo>
                    <a:pt x="405" y="277"/>
                    <a:pt x="406" y="275"/>
                    <a:pt x="407" y="274"/>
                  </a:cubicBezTo>
                  <a:cubicBezTo>
                    <a:pt x="408" y="274"/>
                    <a:pt x="410" y="274"/>
                    <a:pt x="411" y="273"/>
                  </a:cubicBezTo>
                  <a:cubicBezTo>
                    <a:pt x="412" y="273"/>
                    <a:pt x="413" y="272"/>
                    <a:pt x="413" y="271"/>
                  </a:cubicBezTo>
                  <a:cubicBezTo>
                    <a:pt x="413" y="270"/>
                    <a:pt x="412" y="269"/>
                    <a:pt x="412" y="269"/>
                  </a:cubicBezTo>
                  <a:cubicBezTo>
                    <a:pt x="411" y="268"/>
                    <a:pt x="411" y="266"/>
                    <a:pt x="410" y="265"/>
                  </a:cubicBezTo>
                  <a:cubicBezTo>
                    <a:pt x="410" y="264"/>
                    <a:pt x="409" y="262"/>
                    <a:pt x="409" y="262"/>
                  </a:cubicBezTo>
                  <a:cubicBezTo>
                    <a:pt x="408" y="261"/>
                    <a:pt x="408" y="259"/>
                    <a:pt x="407" y="259"/>
                  </a:cubicBezTo>
                  <a:cubicBezTo>
                    <a:pt x="406" y="258"/>
                    <a:pt x="404" y="257"/>
                    <a:pt x="403" y="257"/>
                  </a:cubicBezTo>
                  <a:cubicBezTo>
                    <a:pt x="402" y="257"/>
                    <a:pt x="401" y="258"/>
                    <a:pt x="400" y="259"/>
                  </a:cubicBezTo>
                  <a:cubicBezTo>
                    <a:pt x="399" y="259"/>
                    <a:pt x="398" y="261"/>
                    <a:pt x="397" y="262"/>
                  </a:cubicBezTo>
                  <a:cubicBezTo>
                    <a:pt x="395" y="263"/>
                    <a:pt x="392" y="264"/>
                    <a:pt x="390" y="264"/>
                  </a:cubicBezTo>
                  <a:cubicBezTo>
                    <a:pt x="389" y="264"/>
                    <a:pt x="386" y="261"/>
                    <a:pt x="384" y="261"/>
                  </a:cubicBezTo>
                  <a:cubicBezTo>
                    <a:pt x="382" y="261"/>
                    <a:pt x="379" y="263"/>
                    <a:pt x="378" y="263"/>
                  </a:cubicBezTo>
                  <a:cubicBezTo>
                    <a:pt x="377" y="263"/>
                    <a:pt x="375" y="262"/>
                    <a:pt x="374" y="261"/>
                  </a:cubicBezTo>
                  <a:cubicBezTo>
                    <a:pt x="373" y="260"/>
                    <a:pt x="373" y="258"/>
                    <a:pt x="372" y="257"/>
                  </a:cubicBezTo>
                  <a:cubicBezTo>
                    <a:pt x="372" y="256"/>
                    <a:pt x="370" y="255"/>
                    <a:pt x="369" y="255"/>
                  </a:cubicBezTo>
                  <a:cubicBezTo>
                    <a:pt x="368" y="256"/>
                    <a:pt x="367" y="259"/>
                    <a:pt x="366" y="260"/>
                  </a:cubicBezTo>
                  <a:cubicBezTo>
                    <a:pt x="364" y="261"/>
                    <a:pt x="361" y="260"/>
                    <a:pt x="360" y="259"/>
                  </a:cubicBezTo>
                  <a:cubicBezTo>
                    <a:pt x="359" y="259"/>
                    <a:pt x="357" y="257"/>
                    <a:pt x="356" y="256"/>
                  </a:cubicBezTo>
                  <a:cubicBezTo>
                    <a:pt x="356" y="255"/>
                    <a:pt x="356" y="254"/>
                    <a:pt x="356" y="253"/>
                  </a:cubicBezTo>
                  <a:cubicBezTo>
                    <a:pt x="356" y="251"/>
                    <a:pt x="358" y="249"/>
                    <a:pt x="358" y="248"/>
                  </a:cubicBezTo>
                  <a:cubicBezTo>
                    <a:pt x="358" y="247"/>
                    <a:pt x="357" y="246"/>
                    <a:pt x="356" y="246"/>
                  </a:cubicBezTo>
                  <a:cubicBezTo>
                    <a:pt x="356" y="245"/>
                    <a:pt x="355" y="244"/>
                    <a:pt x="354" y="244"/>
                  </a:cubicBezTo>
                  <a:cubicBezTo>
                    <a:pt x="353" y="243"/>
                    <a:pt x="351" y="242"/>
                    <a:pt x="351" y="241"/>
                  </a:cubicBezTo>
                  <a:cubicBezTo>
                    <a:pt x="351" y="240"/>
                    <a:pt x="353" y="238"/>
                    <a:pt x="353" y="237"/>
                  </a:cubicBezTo>
                  <a:cubicBezTo>
                    <a:pt x="354" y="236"/>
                    <a:pt x="355" y="235"/>
                    <a:pt x="355" y="235"/>
                  </a:cubicBezTo>
                  <a:cubicBezTo>
                    <a:pt x="356" y="234"/>
                    <a:pt x="354" y="232"/>
                    <a:pt x="353" y="231"/>
                  </a:cubicBezTo>
                  <a:cubicBezTo>
                    <a:pt x="353" y="230"/>
                    <a:pt x="350" y="230"/>
                    <a:pt x="350" y="229"/>
                  </a:cubicBezTo>
                  <a:cubicBezTo>
                    <a:pt x="349" y="229"/>
                    <a:pt x="348" y="227"/>
                    <a:pt x="347" y="226"/>
                  </a:cubicBezTo>
                  <a:cubicBezTo>
                    <a:pt x="347" y="225"/>
                    <a:pt x="348" y="223"/>
                    <a:pt x="349" y="222"/>
                  </a:cubicBezTo>
                  <a:cubicBezTo>
                    <a:pt x="349" y="221"/>
                    <a:pt x="351" y="220"/>
                    <a:pt x="351" y="218"/>
                  </a:cubicBezTo>
                  <a:cubicBezTo>
                    <a:pt x="351" y="217"/>
                    <a:pt x="349" y="215"/>
                    <a:pt x="348" y="214"/>
                  </a:cubicBezTo>
                  <a:cubicBezTo>
                    <a:pt x="347" y="213"/>
                    <a:pt x="345" y="212"/>
                    <a:pt x="345" y="212"/>
                  </a:cubicBezTo>
                  <a:cubicBezTo>
                    <a:pt x="344" y="210"/>
                    <a:pt x="342" y="205"/>
                    <a:pt x="342" y="205"/>
                  </a:cubicBezTo>
                  <a:cubicBezTo>
                    <a:pt x="280" y="30"/>
                    <a:pt x="280" y="30"/>
                    <a:pt x="280" y="30"/>
                  </a:cubicBezTo>
                  <a:cubicBezTo>
                    <a:pt x="280" y="30"/>
                    <a:pt x="272" y="29"/>
                    <a:pt x="269" y="28"/>
                  </a:cubicBezTo>
                  <a:cubicBezTo>
                    <a:pt x="268" y="28"/>
                    <a:pt x="266" y="27"/>
                    <a:pt x="265" y="26"/>
                  </a:cubicBezTo>
                  <a:cubicBezTo>
                    <a:pt x="264" y="25"/>
                    <a:pt x="263" y="22"/>
                    <a:pt x="262" y="21"/>
                  </a:cubicBezTo>
                  <a:cubicBezTo>
                    <a:pt x="261" y="21"/>
                    <a:pt x="258" y="20"/>
                    <a:pt x="257" y="20"/>
                  </a:cubicBezTo>
                  <a:cubicBezTo>
                    <a:pt x="256" y="19"/>
                    <a:pt x="254" y="17"/>
                    <a:pt x="253" y="16"/>
                  </a:cubicBezTo>
                  <a:cubicBezTo>
                    <a:pt x="252" y="16"/>
                    <a:pt x="250" y="15"/>
                    <a:pt x="249" y="15"/>
                  </a:cubicBezTo>
                  <a:cubicBezTo>
                    <a:pt x="247" y="14"/>
                    <a:pt x="245" y="11"/>
                    <a:pt x="243" y="11"/>
                  </a:cubicBezTo>
                  <a:cubicBezTo>
                    <a:pt x="242" y="10"/>
                    <a:pt x="240" y="11"/>
                    <a:pt x="238" y="11"/>
                  </a:cubicBezTo>
                  <a:cubicBezTo>
                    <a:pt x="237" y="10"/>
                    <a:pt x="234" y="9"/>
                    <a:pt x="232" y="9"/>
                  </a:cubicBezTo>
                  <a:cubicBezTo>
                    <a:pt x="231" y="8"/>
                    <a:pt x="228" y="7"/>
                    <a:pt x="227" y="6"/>
                  </a:cubicBezTo>
                  <a:cubicBezTo>
                    <a:pt x="226" y="5"/>
                    <a:pt x="223" y="4"/>
                    <a:pt x="222" y="3"/>
                  </a:cubicBezTo>
                  <a:cubicBezTo>
                    <a:pt x="221" y="2"/>
                    <a:pt x="219" y="1"/>
                    <a:pt x="217" y="0"/>
                  </a:cubicBezTo>
                  <a:cubicBezTo>
                    <a:pt x="216" y="0"/>
                    <a:pt x="213" y="1"/>
                    <a:pt x="211" y="1"/>
                  </a:cubicBezTo>
                  <a:cubicBezTo>
                    <a:pt x="210" y="1"/>
                    <a:pt x="207" y="1"/>
                    <a:pt x="205" y="2"/>
                  </a:cubicBezTo>
                  <a:cubicBezTo>
                    <a:pt x="204" y="2"/>
                    <a:pt x="201" y="3"/>
                    <a:pt x="200" y="5"/>
                  </a:cubicBezTo>
                  <a:cubicBezTo>
                    <a:pt x="199" y="5"/>
                    <a:pt x="198" y="7"/>
                    <a:pt x="198" y="8"/>
                  </a:cubicBezTo>
                  <a:cubicBezTo>
                    <a:pt x="198" y="9"/>
                    <a:pt x="199" y="12"/>
                    <a:pt x="199" y="13"/>
                  </a:cubicBezTo>
                  <a:cubicBezTo>
                    <a:pt x="200" y="13"/>
                    <a:pt x="201" y="14"/>
                    <a:pt x="201" y="15"/>
                  </a:cubicBezTo>
                  <a:cubicBezTo>
                    <a:pt x="201" y="16"/>
                    <a:pt x="199" y="18"/>
                    <a:pt x="199" y="18"/>
                  </a:cubicBezTo>
                  <a:cubicBezTo>
                    <a:pt x="198" y="19"/>
                    <a:pt x="196" y="22"/>
                    <a:pt x="194" y="22"/>
                  </a:cubicBezTo>
                  <a:cubicBezTo>
                    <a:pt x="193" y="22"/>
                    <a:pt x="191" y="19"/>
                    <a:pt x="190" y="19"/>
                  </a:cubicBezTo>
                  <a:cubicBezTo>
                    <a:pt x="189" y="19"/>
                    <a:pt x="185" y="20"/>
                    <a:pt x="184" y="21"/>
                  </a:cubicBezTo>
                  <a:cubicBezTo>
                    <a:pt x="183" y="21"/>
                    <a:pt x="182" y="24"/>
                    <a:pt x="181" y="25"/>
                  </a:cubicBezTo>
                  <a:cubicBezTo>
                    <a:pt x="180" y="25"/>
                    <a:pt x="178" y="25"/>
                    <a:pt x="177" y="25"/>
                  </a:cubicBezTo>
                  <a:cubicBezTo>
                    <a:pt x="176" y="26"/>
                    <a:pt x="176" y="28"/>
                    <a:pt x="176" y="29"/>
                  </a:cubicBezTo>
                  <a:cubicBezTo>
                    <a:pt x="176" y="30"/>
                    <a:pt x="176" y="32"/>
                    <a:pt x="175" y="34"/>
                  </a:cubicBezTo>
                  <a:cubicBezTo>
                    <a:pt x="175" y="35"/>
                    <a:pt x="173" y="36"/>
                    <a:pt x="173" y="37"/>
                  </a:cubicBezTo>
                  <a:cubicBezTo>
                    <a:pt x="171" y="37"/>
                    <a:pt x="167" y="37"/>
                    <a:pt x="165" y="38"/>
                  </a:cubicBezTo>
                  <a:cubicBezTo>
                    <a:pt x="164" y="39"/>
                    <a:pt x="161" y="41"/>
                    <a:pt x="160" y="43"/>
                  </a:cubicBezTo>
                  <a:cubicBezTo>
                    <a:pt x="159" y="44"/>
                    <a:pt x="157" y="45"/>
                    <a:pt x="156" y="46"/>
                  </a:cubicBezTo>
                  <a:cubicBezTo>
                    <a:pt x="155" y="47"/>
                    <a:pt x="154" y="49"/>
                    <a:pt x="153" y="50"/>
                  </a:cubicBezTo>
                  <a:cubicBezTo>
                    <a:pt x="152" y="51"/>
                    <a:pt x="150" y="54"/>
                    <a:pt x="149" y="55"/>
                  </a:cubicBezTo>
                  <a:cubicBezTo>
                    <a:pt x="148" y="55"/>
                    <a:pt x="146" y="55"/>
                    <a:pt x="146" y="55"/>
                  </a:cubicBezTo>
                  <a:cubicBezTo>
                    <a:pt x="144" y="55"/>
                    <a:pt x="143" y="53"/>
                    <a:pt x="141" y="52"/>
                  </a:cubicBezTo>
                  <a:cubicBezTo>
                    <a:pt x="140" y="52"/>
                    <a:pt x="139" y="53"/>
                    <a:pt x="138" y="53"/>
                  </a:cubicBezTo>
                  <a:cubicBezTo>
                    <a:pt x="136" y="53"/>
                    <a:pt x="132" y="50"/>
                    <a:pt x="130" y="49"/>
                  </a:cubicBezTo>
                  <a:cubicBezTo>
                    <a:pt x="129" y="49"/>
                    <a:pt x="127" y="48"/>
                    <a:pt x="127" y="47"/>
                  </a:cubicBezTo>
                  <a:cubicBezTo>
                    <a:pt x="125" y="45"/>
                    <a:pt x="124" y="41"/>
                    <a:pt x="123" y="39"/>
                  </a:cubicBezTo>
                  <a:cubicBezTo>
                    <a:pt x="122" y="37"/>
                    <a:pt x="121" y="33"/>
                    <a:pt x="121" y="33"/>
                  </a:cubicBezTo>
                  <a:cubicBezTo>
                    <a:pt x="120" y="32"/>
                    <a:pt x="121" y="28"/>
                    <a:pt x="121" y="27"/>
                  </a:cubicBezTo>
                  <a:cubicBezTo>
                    <a:pt x="121" y="26"/>
                    <a:pt x="121" y="23"/>
                    <a:pt x="120" y="22"/>
                  </a:cubicBezTo>
                  <a:cubicBezTo>
                    <a:pt x="120" y="21"/>
                    <a:pt x="118" y="19"/>
                    <a:pt x="117" y="19"/>
                  </a:cubicBezTo>
                  <a:cubicBezTo>
                    <a:pt x="116" y="19"/>
                    <a:pt x="115" y="22"/>
                    <a:pt x="114" y="22"/>
                  </a:cubicBezTo>
                  <a:cubicBezTo>
                    <a:pt x="113" y="22"/>
                    <a:pt x="112" y="21"/>
                    <a:pt x="111" y="21"/>
                  </a:cubicBezTo>
                  <a:cubicBezTo>
                    <a:pt x="109" y="20"/>
                    <a:pt x="105" y="20"/>
                    <a:pt x="103" y="20"/>
                  </a:cubicBezTo>
                  <a:cubicBezTo>
                    <a:pt x="102" y="20"/>
                    <a:pt x="98" y="21"/>
                    <a:pt x="96" y="22"/>
                  </a:cubicBezTo>
                  <a:cubicBezTo>
                    <a:pt x="95" y="23"/>
                    <a:pt x="94" y="26"/>
                    <a:pt x="93" y="27"/>
                  </a:cubicBezTo>
                  <a:cubicBezTo>
                    <a:pt x="93" y="29"/>
                    <a:pt x="90" y="35"/>
                    <a:pt x="90" y="35"/>
                  </a:cubicBezTo>
                  <a:cubicBezTo>
                    <a:pt x="50" y="174"/>
                    <a:pt x="50" y="174"/>
                    <a:pt x="50" y="174"/>
                  </a:cubicBezTo>
                  <a:cubicBezTo>
                    <a:pt x="50" y="174"/>
                    <a:pt x="49" y="179"/>
                    <a:pt x="49" y="181"/>
                  </a:cubicBezTo>
                  <a:cubicBezTo>
                    <a:pt x="50" y="185"/>
                    <a:pt x="51" y="192"/>
                    <a:pt x="52" y="196"/>
                  </a:cubicBezTo>
                  <a:cubicBezTo>
                    <a:pt x="53" y="199"/>
                    <a:pt x="55" y="206"/>
                    <a:pt x="56" y="209"/>
                  </a:cubicBezTo>
                  <a:cubicBezTo>
                    <a:pt x="56" y="211"/>
                    <a:pt x="57" y="216"/>
                    <a:pt x="57" y="218"/>
                  </a:cubicBezTo>
                  <a:cubicBezTo>
                    <a:pt x="57" y="220"/>
                    <a:pt x="57" y="224"/>
                    <a:pt x="56" y="226"/>
                  </a:cubicBezTo>
                  <a:cubicBezTo>
                    <a:pt x="55" y="227"/>
                    <a:pt x="54" y="227"/>
                    <a:pt x="53" y="228"/>
                  </a:cubicBezTo>
                  <a:cubicBezTo>
                    <a:pt x="53" y="229"/>
                    <a:pt x="53" y="232"/>
                    <a:pt x="52" y="233"/>
                  </a:cubicBezTo>
                  <a:cubicBezTo>
                    <a:pt x="52" y="234"/>
                    <a:pt x="51" y="237"/>
                    <a:pt x="50" y="238"/>
                  </a:cubicBezTo>
                  <a:cubicBezTo>
                    <a:pt x="49" y="239"/>
                    <a:pt x="47" y="238"/>
                    <a:pt x="46" y="238"/>
                  </a:cubicBezTo>
                  <a:cubicBezTo>
                    <a:pt x="46" y="239"/>
                    <a:pt x="45" y="241"/>
                    <a:pt x="45" y="243"/>
                  </a:cubicBezTo>
                  <a:cubicBezTo>
                    <a:pt x="45" y="243"/>
                    <a:pt x="45" y="245"/>
                    <a:pt x="45" y="245"/>
                  </a:cubicBezTo>
                  <a:cubicBezTo>
                    <a:pt x="45" y="246"/>
                    <a:pt x="46" y="247"/>
                    <a:pt x="46" y="248"/>
                  </a:cubicBezTo>
                  <a:cubicBezTo>
                    <a:pt x="47" y="249"/>
                    <a:pt x="47" y="250"/>
                    <a:pt x="46" y="251"/>
                  </a:cubicBezTo>
                  <a:cubicBezTo>
                    <a:pt x="46" y="252"/>
                    <a:pt x="44" y="253"/>
                    <a:pt x="43" y="254"/>
                  </a:cubicBezTo>
                  <a:cubicBezTo>
                    <a:pt x="42" y="255"/>
                    <a:pt x="41" y="258"/>
                    <a:pt x="41" y="260"/>
                  </a:cubicBezTo>
                  <a:cubicBezTo>
                    <a:pt x="41" y="261"/>
                    <a:pt x="43" y="263"/>
                    <a:pt x="43" y="265"/>
                  </a:cubicBezTo>
                  <a:cubicBezTo>
                    <a:pt x="43" y="266"/>
                    <a:pt x="41" y="268"/>
                    <a:pt x="41" y="269"/>
                  </a:cubicBezTo>
                  <a:cubicBezTo>
                    <a:pt x="42" y="270"/>
                    <a:pt x="42" y="272"/>
                    <a:pt x="43" y="273"/>
                  </a:cubicBezTo>
                  <a:cubicBezTo>
                    <a:pt x="44" y="273"/>
                    <a:pt x="47" y="273"/>
                    <a:pt x="48" y="273"/>
                  </a:cubicBezTo>
                  <a:cubicBezTo>
                    <a:pt x="49" y="274"/>
                    <a:pt x="51" y="275"/>
                    <a:pt x="52" y="277"/>
                  </a:cubicBezTo>
                  <a:cubicBezTo>
                    <a:pt x="53" y="278"/>
                    <a:pt x="53" y="281"/>
                    <a:pt x="52" y="282"/>
                  </a:cubicBezTo>
                  <a:cubicBezTo>
                    <a:pt x="52" y="283"/>
                    <a:pt x="49" y="284"/>
                    <a:pt x="48" y="285"/>
                  </a:cubicBezTo>
                  <a:cubicBezTo>
                    <a:pt x="48" y="287"/>
                    <a:pt x="47" y="289"/>
                    <a:pt x="47" y="290"/>
                  </a:cubicBezTo>
                  <a:cubicBezTo>
                    <a:pt x="48" y="292"/>
                    <a:pt x="52" y="291"/>
                    <a:pt x="52" y="293"/>
                  </a:cubicBezTo>
                  <a:cubicBezTo>
                    <a:pt x="53" y="293"/>
                    <a:pt x="51" y="295"/>
                    <a:pt x="51" y="296"/>
                  </a:cubicBezTo>
                  <a:cubicBezTo>
                    <a:pt x="50" y="297"/>
                    <a:pt x="47" y="299"/>
                    <a:pt x="47" y="301"/>
                  </a:cubicBezTo>
                  <a:cubicBezTo>
                    <a:pt x="47" y="302"/>
                    <a:pt x="49" y="303"/>
                    <a:pt x="49" y="303"/>
                  </a:cubicBezTo>
                  <a:cubicBezTo>
                    <a:pt x="50" y="303"/>
                    <a:pt x="53" y="303"/>
                    <a:pt x="54" y="304"/>
                  </a:cubicBezTo>
                  <a:cubicBezTo>
                    <a:pt x="54" y="305"/>
                    <a:pt x="51" y="309"/>
                    <a:pt x="52" y="310"/>
                  </a:cubicBezTo>
                  <a:cubicBezTo>
                    <a:pt x="53" y="311"/>
                    <a:pt x="55" y="309"/>
                    <a:pt x="56" y="308"/>
                  </a:cubicBezTo>
                  <a:cubicBezTo>
                    <a:pt x="58" y="308"/>
                    <a:pt x="60" y="308"/>
                    <a:pt x="61" y="309"/>
                  </a:cubicBezTo>
                  <a:cubicBezTo>
                    <a:pt x="62" y="310"/>
                    <a:pt x="60" y="312"/>
                    <a:pt x="60" y="313"/>
                  </a:cubicBezTo>
                  <a:cubicBezTo>
                    <a:pt x="60" y="314"/>
                    <a:pt x="62" y="315"/>
                    <a:pt x="62" y="316"/>
                  </a:cubicBezTo>
                  <a:cubicBezTo>
                    <a:pt x="62" y="318"/>
                    <a:pt x="61" y="323"/>
                    <a:pt x="59" y="325"/>
                  </a:cubicBezTo>
                  <a:cubicBezTo>
                    <a:pt x="58" y="326"/>
                    <a:pt x="55" y="329"/>
                    <a:pt x="54" y="331"/>
                  </a:cubicBezTo>
                  <a:cubicBezTo>
                    <a:pt x="53" y="332"/>
                    <a:pt x="52" y="335"/>
                    <a:pt x="51" y="336"/>
                  </a:cubicBezTo>
                  <a:cubicBezTo>
                    <a:pt x="50" y="338"/>
                    <a:pt x="49" y="340"/>
                    <a:pt x="49" y="342"/>
                  </a:cubicBezTo>
                  <a:cubicBezTo>
                    <a:pt x="50" y="343"/>
                    <a:pt x="51" y="344"/>
                    <a:pt x="52" y="344"/>
                  </a:cubicBezTo>
                  <a:cubicBezTo>
                    <a:pt x="53" y="345"/>
                    <a:pt x="55" y="347"/>
                    <a:pt x="56" y="348"/>
                  </a:cubicBezTo>
                  <a:cubicBezTo>
                    <a:pt x="56" y="350"/>
                    <a:pt x="56" y="352"/>
                    <a:pt x="55" y="353"/>
                  </a:cubicBezTo>
                  <a:cubicBezTo>
                    <a:pt x="54" y="355"/>
                    <a:pt x="51" y="357"/>
                    <a:pt x="50" y="358"/>
                  </a:cubicBezTo>
                  <a:cubicBezTo>
                    <a:pt x="48" y="360"/>
                    <a:pt x="44" y="365"/>
                    <a:pt x="42" y="367"/>
                  </a:cubicBezTo>
                  <a:cubicBezTo>
                    <a:pt x="42" y="367"/>
                    <a:pt x="40" y="368"/>
                    <a:pt x="40" y="369"/>
                  </a:cubicBezTo>
                  <a:cubicBezTo>
                    <a:pt x="39" y="370"/>
                    <a:pt x="38" y="373"/>
                    <a:pt x="37" y="375"/>
                  </a:cubicBezTo>
                  <a:cubicBezTo>
                    <a:pt x="37" y="376"/>
                    <a:pt x="35" y="378"/>
                    <a:pt x="34" y="379"/>
                  </a:cubicBezTo>
                  <a:cubicBezTo>
                    <a:pt x="33" y="380"/>
                    <a:pt x="32" y="383"/>
                    <a:pt x="31" y="385"/>
                  </a:cubicBezTo>
                  <a:cubicBezTo>
                    <a:pt x="31" y="386"/>
                    <a:pt x="31" y="390"/>
                    <a:pt x="30" y="392"/>
                  </a:cubicBezTo>
                  <a:cubicBezTo>
                    <a:pt x="30" y="393"/>
                    <a:pt x="29" y="395"/>
                    <a:pt x="29" y="396"/>
                  </a:cubicBezTo>
                  <a:cubicBezTo>
                    <a:pt x="29" y="397"/>
                    <a:pt x="29" y="400"/>
                    <a:pt x="30" y="402"/>
                  </a:cubicBezTo>
                  <a:cubicBezTo>
                    <a:pt x="30" y="402"/>
                    <a:pt x="32" y="403"/>
                    <a:pt x="32" y="404"/>
                  </a:cubicBezTo>
                  <a:cubicBezTo>
                    <a:pt x="33" y="405"/>
                    <a:pt x="36" y="405"/>
                    <a:pt x="37" y="406"/>
                  </a:cubicBezTo>
                  <a:cubicBezTo>
                    <a:pt x="39" y="406"/>
                    <a:pt x="43" y="407"/>
                    <a:pt x="45" y="408"/>
                  </a:cubicBezTo>
                  <a:cubicBezTo>
                    <a:pt x="46" y="409"/>
                    <a:pt x="47" y="412"/>
                    <a:pt x="48" y="413"/>
                  </a:cubicBezTo>
                  <a:cubicBezTo>
                    <a:pt x="48" y="415"/>
                    <a:pt x="48" y="419"/>
                    <a:pt x="46" y="420"/>
                  </a:cubicBezTo>
                  <a:cubicBezTo>
                    <a:pt x="46" y="421"/>
                    <a:pt x="43" y="421"/>
                    <a:pt x="43" y="421"/>
                  </a:cubicBezTo>
                  <a:cubicBezTo>
                    <a:pt x="42" y="420"/>
                    <a:pt x="41" y="419"/>
                    <a:pt x="40" y="419"/>
                  </a:cubicBezTo>
                  <a:cubicBezTo>
                    <a:pt x="39" y="419"/>
                    <a:pt x="38" y="420"/>
                    <a:pt x="37" y="420"/>
                  </a:cubicBezTo>
                  <a:cubicBezTo>
                    <a:pt x="35" y="421"/>
                    <a:pt x="33" y="420"/>
                    <a:pt x="32" y="419"/>
                  </a:cubicBezTo>
                  <a:cubicBezTo>
                    <a:pt x="31" y="418"/>
                    <a:pt x="30" y="416"/>
                    <a:pt x="29" y="415"/>
                  </a:cubicBezTo>
                  <a:cubicBezTo>
                    <a:pt x="29" y="415"/>
                    <a:pt x="26" y="416"/>
                    <a:pt x="26" y="416"/>
                  </a:cubicBezTo>
                  <a:cubicBezTo>
                    <a:pt x="25" y="417"/>
                    <a:pt x="23" y="419"/>
                    <a:pt x="23" y="421"/>
                  </a:cubicBezTo>
                  <a:cubicBezTo>
                    <a:pt x="23" y="421"/>
                    <a:pt x="24" y="423"/>
                    <a:pt x="24" y="424"/>
                  </a:cubicBezTo>
                  <a:cubicBezTo>
                    <a:pt x="24" y="425"/>
                    <a:pt x="26" y="425"/>
                    <a:pt x="26" y="426"/>
                  </a:cubicBezTo>
                  <a:cubicBezTo>
                    <a:pt x="27" y="427"/>
                    <a:pt x="26" y="430"/>
                    <a:pt x="26" y="431"/>
                  </a:cubicBezTo>
                  <a:cubicBezTo>
                    <a:pt x="27" y="432"/>
                    <a:pt x="30" y="432"/>
                    <a:pt x="31" y="433"/>
                  </a:cubicBezTo>
                  <a:cubicBezTo>
                    <a:pt x="31" y="434"/>
                    <a:pt x="31" y="436"/>
                    <a:pt x="30" y="437"/>
                  </a:cubicBezTo>
                  <a:cubicBezTo>
                    <a:pt x="30" y="437"/>
                    <a:pt x="28" y="438"/>
                    <a:pt x="28" y="439"/>
                  </a:cubicBezTo>
                  <a:cubicBezTo>
                    <a:pt x="28" y="440"/>
                    <a:pt x="29" y="442"/>
                    <a:pt x="29" y="443"/>
                  </a:cubicBezTo>
                  <a:cubicBezTo>
                    <a:pt x="29" y="443"/>
                    <a:pt x="29" y="447"/>
                    <a:pt x="29" y="448"/>
                  </a:cubicBezTo>
                  <a:cubicBezTo>
                    <a:pt x="29" y="449"/>
                    <a:pt x="27" y="451"/>
                    <a:pt x="26" y="452"/>
                  </a:cubicBezTo>
                  <a:cubicBezTo>
                    <a:pt x="26" y="452"/>
                    <a:pt x="24" y="453"/>
                    <a:pt x="24" y="452"/>
                  </a:cubicBezTo>
                  <a:cubicBezTo>
                    <a:pt x="22" y="452"/>
                    <a:pt x="22" y="449"/>
                    <a:pt x="21" y="448"/>
                  </a:cubicBezTo>
                  <a:cubicBezTo>
                    <a:pt x="20" y="447"/>
                    <a:pt x="17" y="446"/>
                    <a:pt x="17" y="445"/>
                  </a:cubicBezTo>
                  <a:cubicBezTo>
                    <a:pt x="16" y="444"/>
                    <a:pt x="17" y="441"/>
                    <a:pt x="16" y="440"/>
                  </a:cubicBezTo>
                  <a:cubicBezTo>
                    <a:pt x="16" y="439"/>
                    <a:pt x="14" y="438"/>
                    <a:pt x="13" y="437"/>
                  </a:cubicBezTo>
                  <a:cubicBezTo>
                    <a:pt x="12" y="437"/>
                    <a:pt x="10" y="438"/>
                    <a:pt x="9" y="438"/>
                  </a:cubicBezTo>
                  <a:cubicBezTo>
                    <a:pt x="7" y="438"/>
                    <a:pt x="4" y="435"/>
                    <a:pt x="3" y="436"/>
                  </a:cubicBezTo>
                  <a:cubicBezTo>
                    <a:pt x="3" y="437"/>
                    <a:pt x="4" y="439"/>
                    <a:pt x="4" y="440"/>
                  </a:cubicBezTo>
                  <a:cubicBezTo>
                    <a:pt x="3" y="441"/>
                    <a:pt x="3" y="443"/>
                    <a:pt x="2" y="443"/>
                  </a:cubicBezTo>
                  <a:cubicBezTo>
                    <a:pt x="1" y="444"/>
                    <a:pt x="1" y="444"/>
                    <a:pt x="0" y="444"/>
                  </a:cubicBezTo>
                  <a:cubicBezTo>
                    <a:pt x="2" y="449"/>
                    <a:pt x="2" y="449"/>
                    <a:pt x="2" y="449"/>
                  </a:cubicBezTo>
                  <a:cubicBezTo>
                    <a:pt x="35" y="532"/>
                    <a:pt x="35" y="532"/>
                    <a:pt x="35" y="532"/>
                  </a:cubicBezTo>
                  <a:cubicBezTo>
                    <a:pt x="96" y="704"/>
                    <a:pt x="96" y="704"/>
                    <a:pt x="96" y="704"/>
                  </a:cubicBezTo>
                  <a:cubicBezTo>
                    <a:pt x="105" y="729"/>
                    <a:pt x="105" y="729"/>
                    <a:pt x="105" y="729"/>
                  </a:cubicBezTo>
                  <a:cubicBezTo>
                    <a:pt x="108" y="730"/>
                    <a:pt x="109" y="731"/>
                    <a:pt x="109" y="732"/>
                  </a:cubicBezTo>
                  <a:cubicBezTo>
                    <a:pt x="110" y="734"/>
                    <a:pt x="110" y="736"/>
                    <a:pt x="111" y="738"/>
                  </a:cubicBezTo>
                  <a:cubicBezTo>
                    <a:pt x="111" y="738"/>
                    <a:pt x="111" y="739"/>
                    <a:pt x="111" y="739"/>
                  </a:cubicBezTo>
                  <a:cubicBezTo>
                    <a:pt x="111" y="740"/>
                    <a:pt x="111" y="740"/>
                    <a:pt x="112" y="741"/>
                  </a:cubicBezTo>
                  <a:cubicBezTo>
                    <a:pt x="112" y="743"/>
                    <a:pt x="113" y="745"/>
                    <a:pt x="113" y="747"/>
                  </a:cubicBezTo>
                  <a:cubicBezTo>
                    <a:pt x="113" y="748"/>
                    <a:pt x="113" y="750"/>
                    <a:pt x="113" y="751"/>
                  </a:cubicBezTo>
                  <a:cubicBezTo>
                    <a:pt x="113" y="752"/>
                    <a:pt x="113" y="753"/>
                    <a:pt x="113" y="753"/>
                  </a:cubicBezTo>
                  <a:cubicBezTo>
                    <a:pt x="113" y="754"/>
                    <a:pt x="113" y="754"/>
                    <a:pt x="113" y="754"/>
                  </a:cubicBezTo>
                  <a:cubicBezTo>
                    <a:pt x="113" y="755"/>
                    <a:pt x="113" y="758"/>
                    <a:pt x="114" y="759"/>
                  </a:cubicBezTo>
                  <a:cubicBezTo>
                    <a:pt x="114" y="761"/>
                    <a:pt x="115" y="763"/>
                    <a:pt x="116" y="764"/>
                  </a:cubicBezTo>
                  <a:cubicBezTo>
                    <a:pt x="116" y="764"/>
                    <a:pt x="117" y="765"/>
                    <a:pt x="117" y="765"/>
                  </a:cubicBezTo>
                  <a:cubicBezTo>
                    <a:pt x="117" y="765"/>
                    <a:pt x="117" y="765"/>
                    <a:pt x="117" y="765"/>
                  </a:cubicBezTo>
                  <a:cubicBezTo>
                    <a:pt x="118" y="765"/>
                    <a:pt x="118" y="765"/>
                    <a:pt x="119" y="765"/>
                  </a:cubicBezTo>
                  <a:cubicBezTo>
                    <a:pt x="120" y="765"/>
                    <a:pt x="122" y="765"/>
                    <a:pt x="123" y="766"/>
                  </a:cubicBezTo>
                  <a:cubicBezTo>
                    <a:pt x="125" y="767"/>
                    <a:pt x="126" y="769"/>
                    <a:pt x="127" y="771"/>
                  </a:cubicBezTo>
                  <a:cubicBezTo>
                    <a:pt x="127" y="771"/>
                    <a:pt x="128" y="772"/>
                    <a:pt x="128" y="772"/>
                  </a:cubicBezTo>
                  <a:cubicBezTo>
                    <a:pt x="128" y="773"/>
                    <a:pt x="130" y="774"/>
                    <a:pt x="132" y="774"/>
                  </a:cubicBezTo>
                  <a:cubicBezTo>
                    <a:pt x="133" y="775"/>
                    <a:pt x="137" y="776"/>
                    <a:pt x="140" y="776"/>
                  </a:cubicBezTo>
                  <a:cubicBezTo>
                    <a:pt x="143" y="777"/>
                    <a:pt x="143" y="777"/>
                    <a:pt x="143" y="777"/>
                  </a:cubicBezTo>
                  <a:cubicBezTo>
                    <a:pt x="146" y="797"/>
                    <a:pt x="146" y="797"/>
                    <a:pt x="146" y="797"/>
                  </a:cubicBezTo>
                  <a:cubicBezTo>
                    <a:pt x="154" y="801"/>
                    <a:pt x="154" y="801"/>
                    <a:pt x="154" y="801"/>
                  </a:cubicBezTo>
                  <a:cubicBezTo>
                    <a:pt x="164" y="801"/>
                    <a:pt x="164" y="801"/>
                    <a:pt x="164" y="801"/>
                  </a:cubicBezTo>
                  <a:cubicBezTo>
                    <a:pt x="164" y="800"/>
                    <a:pt x="164" y="799"/>
                    <a:pt x="164" y="798"/>
                  </a:cubicBezTo>
                  <a:cubicBezTo>
                    <a:pt x="165" y="797"/>
                    <a:pt x="164" y="793"/>
                    <a:pt x="165" y="792"/>
                  </a:cubicBezTo>
                  <a:cubicBezTo>
                    <a:pt x="165" y="789"/>
                    <a:pt x="168" y="784"/>
                    <a:pt x="168" y="781"/>
                  </a:cubicBezTo>
                  <a:cubicBezTo>
                    <a:pt x="168" y="780"/>
                    <a:pt x="167" y="778"/>
                    <a:pt x="166" y="776"/>
                  </a:cubicBezTo>
                  <a:cubicBezTo>
                    <a:pt x="166" y="774"/>
                    <a:pt x="165" y="769"/>
                    <a:pt x="165" y="767"/>
                  </a:cubicBezTo>
                  <a:cubicBezTo>
                    <a:pt x="165" y="765"/>
                    <a:pt x="163" y="760"/>
                    <a:pt x="164" y="758"/>
                  </a:cubicBezTo>
                  <a:cubicBezTo>
                    <a:pt x="165" y="756"/>
                    <a:pt x="168" y="755"/>
                    <a:pt x="169" y="754"/>
                  </a:cubicBezTo>
                  <a:cubicBezTo>
                    <a:pt x="170" y="753"/>
                    <a:pt x="174" y="752"/>
                    <a:pt x="175" y="751"/>
                  </a:cubicBezTo>
                  <a:cubicBezTo>
                    <a:pt x="176" y="750"/>
                    <a:pt x="177" y="747"/>
                    <a:pt x="178" y="746"/>
                  </a:cubicBezTo>
                  <a:cubicBezTo>
                    <a:pt x="178" y="745"/>
                    <a:pt x="177" y="742"/>
                    <a:pt x="177" y="741"/>
                  </a:cubicBezTo>
                  <a:cubicBezTo>
                    <a:pt x="178" y="740"/>
                    <a:pt x="180" y="739"/>
                    <a:pt x="181" y="738"/>
                  </a:cubicBezTo>
                  <a:cubicBezTo>
                    <a:pt x="182" y="737"/>
                    <a:pt x="182" y="734"/>
                    <a:pt x="182" y="732"/>
                  </a:cubicBezTo>
                  <a:cubicBezTo>
                    <a:pt x="181" y="731"/>
                    <a:pt x="180" y="730"/>
                    <a:pt x="179" y="729"/>
                  </a:cubicBezTo>
                  <a:cubicBezTo>
                    <a:pt x="179" y="727"/>
                    <a:pt x="178" y="725"/>
                    <a:pt x="177" y="723"/>
                  </a:cubicBezTo>
                  <a:cubicBezTo>
                    <a:pt x="177" y="723"/>
                    <a:pt x="177" y="721"/>
                    <a:pt x="177" y="720"/>
                  </a:cubicBezTo>
                  <a:cubicBezTo>
                    <a:pt x="177" y="718"/>
                    <a:pt x="178" y="715"/>
                    <a:pt x="179" y="714"/>
                  </a:cubicBezTo>
                  <a:cubicBezTo>
                    <a:pt x="180" y="713"/>
                    <a:pt x="182" y="713"/>
                    <a:pt x="183" y="712"/>
                  </a:cubicBezTo>
                  <a:cubicBezTo>
                    <a:pt x="184" y="711"/>
                    <a:pt x="185" y="709"/>
                    <a:pt x="186" y="709"/>
                  </a:cubicBezTo>
                  <a:cubicBezTo>
                    <a:pt x="187" y="708"/>
                    <a:pt x="189" y="709"/>
                    <a:pt x="190" y="709"/>
                  </a:cubicBezTo>
                  <a:cubicBezTo>
                    <a:pt x="191" y="708"/>
                    <a:pt x="194" y="708"/>
                    <a:pt x="194" y="707"/>
                  </a:cubicBezTo>
                  <a:cubicBezTo>
                    <a:pt x="195" y="706"/>
                    <a:pt x="194" y="704"/>
                    <a:pt x="194" y="703"/>
                  </a:cubicBezTo>
                  <a:cubicBezTo>
                    <a:pt x="194" y="702"/>
                    <a:pt x="193" y="700"/>
                    <a:pt x="192" y="699"/>
                  </a:cubicBezTo>
                  <a:cubicBezTo>
                    <a:pt x="192" y="698"/>
                    <a:pt x="190" y="696"/>
                    <a:pt x="189" y="695"/>
                  </a:cubicBezTo>
                  <a:cubicBezTo>
                    <a:pt x="188" y="694"/>
                    <a:pt x="187" y="693"/>
                    <a:pt x="186" y="692"/>
                  </a:cubicBezTo>
                  <a:cubicBezTo>
                    <a:pt x="186" y="691"/>
                    <a:pt x="184" y="690"/>
                    <a:pt x="184" y="690"/>
                  </a:cubicBezTo>
                  <a:cubicBezTo>
                    <a:pt x="183" y="689"/>
                    <a:pt x="183" y="687"/>
                    <a:pt x="183" y="687"/>
                  </a:cubicBezTo>
                  <a:cubicBezTo>
                    <a:pt x="183" y="686"/>
                    <a:pt x="185" y="684"/>
                    <a:pt x="185" y="683"/>
                  </a:cubicBezTo>
                  <a:cubicBezTo>
                    <a:pt x="185" y="682"/>
                    <a:pt x="185" y="678"/>
                    <a:pt x="185" y="677"/>
                  </a:cubicBezTo>
                  <a:cubicBezTo>
                    <a:pt x="185" y="675"/>
                    <a:pt x="184" y="673"/>
                    <a:pt x="184" y="672"/>
                  </a:cubicBezTo>
                  <a:cubicBezTo>
                    <a:pt x="185" y="671"/>
                    <a:pt x="187" y="670"/>
                    <a:pt x="188" y="669"/>
                  </a:cubicBezTo>
                  <a:cubicBezTo>
                    <a:pt x="188" y="668"/>
                    <a:pt x="188" y="665"/>
                    <a:pt x="188" y="664"/>
                  </a:cubicBezTo>
                  <a:cubicBezTo>
                    <a:pt x="189" y="663"/>
                    <a:pt x="191" y="661"/>
                    <a:pt x="192" y="660"/>
                  </a:cubicBezTo>
                  <a:cubicBezTo>
                    <a:pt x="193" y="659"/>
                    <a:pt x="195" y="658"/>
                    <a:pt x="196" y="657"/>
                  </a:cubicBezTo>
                  <a:cubicBezTo>
                    <a:pt x="196" y="656"/>
                    <a:pt x="197" y="655"/>
                    <a:pt x="197" y="654"/>
                  </a:cubicBezTo>
                  <a:cubicBezTo>
                    <a:pt x="198" y="653"/>
                    <a:pt x="198" y="651"/>
                    <a:pt x="198" y="650"/>
                  </a:cubicBezTo>
                  <a:cubicBezTo>
                    <a:pt x="199" y="649"/>
                    <a:pt x="200" y="648"/>
                    <a:pt x="200" y="648"/>
                  </a:cubicBezTo>
                  <a:cubicBezTo>
                    <a:pt x="201" y="647"/>
                    <a:pt x="203" y="648"/>
                    <a:pt x="203" y="649"/>
                  </a:cubicBezTo>
                  <a:cubicBezTo>
                    <a:pt x="204" y="650"/>
                    <a:pt x="202" y="652"/>
                    <a:pt x="202" y="653"/>
                  </a:cubicBezTo>
                  <a:cubicBezTo>
                    <a:pt x="202" y="654"/>
                    <a:pt x="203" y="654"/>
                    <a:pt x="204" y="655"/>
                  </a:cubicBezTo>
                  <a:cubicBezTo>
                    <a:pt x="204" y="655"/>
                    <a:pt x="207" y="656"/>
                    <a:pt x="207" y="657"/>
                  </a:cubicBezTo>
                  <a:cubicBezTo>
                    <a:pt x="208" y="658"/>
                    <a:pt x="207" y="661"/>
                    <a:pt x="206" y="662"/>
                  </a:cubicBezTo>
                  <a:cubicBezTo>
                    <a:pt x="206" y="663"/>
                    <a:pt x="204" y="663"/>
                    <a:pt x="203" y="663"/>
                  </a:cubicBezTo>
                  <a:cubicBezTo>
                    <a:pt x="203" y="664"/>
                    <a:pt x="203" y="666"/>
                    <a:pt x="203" y="667"/>
                  </a:cubicBezTo>
                  <a:cubicBezTo>
                    <a:pt x="204" y="668"/>
                    <a:pt x="205" y="669"/>
                    <a:pt x="205" y="669"/>
                  </a:cubicBezTo>
                  <a:cubicBezTo>
                    <a:pt x="206" y="670"/>
                    <a:pt x="208" y="670"/>
                    <a:pt x="209" y="669"/>
                  </a:cubicBezTo>
                  <a:cubicBezTo>
                    <a:pt x="210" y="669"/>
                    <a:pt x="211" y="667"/>
                    <a:pt x="211" y="666"/>
                  </a:cubicBezTo>
                  <a:cubicBezTo>
                    <a:pt x="211" y="666"/>
                    <a:pt x="211" y="664"/>
                    <a:pt x="211" y="664"/>
                  </a:cubicBezTo>
                  <a:cubicBezTo>
                    <a:pt x="212" y="662"/>
                    <a:pt x="214" y="660"/>
                    <a:pt x="215" y="659"/>
                  </a:cubicBezTo>
                  <a:cubicBezTo>
                    <a:pt x="216" y="658"/>
                    <a:pt x="219" y="656"/>
                    <a:pt x="220" y="656"/>
                  </a:cubicBezTo>
                  <a:cubicBezTo>
                    <a:pt x="221" y="656"/>
                    <a:pt x="223" y="657"/>
                    <a:pt x="223" y="658"/>
                  </a:cubicBezTo>
                  <a:cubicBezTo>
                    <a:pt x="224" y="658"/>
                    <a:pt x="224" y="661"/>
                    <a:pt x="224" y="662"/>
                  </a:cubicBezTo>
                  <a:cubicBezTo>
                    <a:pt x="225" y="663"/>
                    <a:pt x="226" y="666"/>
                    <a:pt x="227" y="667"/>
                  </a:cubicBezTo>
                  <a:cubicBezTo>
                    <a:pt x="228" y="667"/>
                    <a:pt x="229" y="668"/>
                    <a:pt x="230" y="668"/>
                  </a:cubicBezTo>
                  <a:cubicBezTo>
                    <a:pt x="231" y="668"/>
                    <a:pt x="232" y="665"/>
                    <a:pt x="233" y="664"/>
                  </a:cubicBezTo>
                  <a:cubicBezTo>
                    <a:pt x="233" y="663"/>
                    <a:pt x="234" y="660"/>
                    <a:pt x="234" y="659"/>
                  </a:cubicBezTo>
                  <a:cubicBezTo>
                    <a:pt x="235" y="658"/>
                    <a:pt x="237" y="657"/>
                    <a:pt x="237" y="656"/>
                  </a:cubicBezTo>
                  <a:cubicBezTo>
                    <a:pt x="238" y="655"/>
                    <a:pt x="239" y="653"/>
                    <a:pt x="240" y="652"/>
                  </a:cubicBezTo>
                  <a:cubicBezTo>
                    <a:pt x="240" y="651"/>
                    <a:pt x="240" y="648"/>
                    <a:pt x="240" y="647"/>
                  </a:cubicBezTo>
                  <a:cubicBezTo>
                    <a:pt x="240" y="646"/>
                    <a:pt x="239" y="645"/>
                    <a:pt x="239" y="644"/>
                  </a:cubicBezTo>
                  <a:cubicBezTo>
                    <a:pt x="239" y="643"/>
                    <a:pt x="241" y="642"/>
                    <a:pt x="242" y="642"/>
                  </a:cubicBezTo>
                  <a:cubicBezTo>
                    <a:pt x="242" y="642"/>
                    <a:pt x="244" y="644"/>
                    <a:pt x="244" y="644"/>
                  </a:cubicBezTo>
                  <a:cubicBezTo>
                    <a:pt x="244" y="645"/>
                    <a:pt x="244" y="647"/>
                    <a:pt x="245" y="648"/>
                  </a:cubicBezTo>
                  <a:cubicBezTo>
                    <a:pt x="246" y="648"/>
                    <a:pt x="247" y="648"/>
                    <a:pt x="248" y="647"/>
                  </a:cubicBezTo>
                  <a:cubicBezTo>
                    <a:pt x="249" y="646"/>
                    <a:pt x="248" y="644"/>
                    <a:pt x="248" y="643"/>
                  </a:cubicBezTo>
                  <a:cubicBezTo>
                    <a:pt x="248" y="642"/>
                    <a:pt x="246" y="641"/>
                    <a:pt x="246" y="640"/>
                  </a:cubicBezTo>
                  <a:cubicBezTo>
                    <a:pt x="246" y="639"/>
                    <a:pt x="246" y="637"/>
                    <a:pt x="247" y="637"/>
                  </a:cubicBezTo>
                  <a:cubicBezTo>
                    <a:pt x="247" y="636"/>
                    <a:pt x="249" y="636"/>
                    <a:pt x="249" y="636"/>
                  </a:cubicBezTo>
                  <a:cubicBezTo>
                    <a:pt x="250" y="636"/>
                    <a:pt x="251" y="637"/>
                    <a:pt x="251" y="637"/>
                  </a:cubicBezTo>
                  <a:cubicBezTo>
                    <a:pt x="252" y="638"/>
                    <a:pt x="251" y="639"/>
                    <a:pt x="252" y="640"/>
                  </a:cubicBezTo>
                  <a:cubicBezTo>
                    <a:pt x="252" y="640"/>
                    <a:pt x="254" y="641"/>
                    <a:pt x="254" y="640"/>
                  </a:cubicBezTo>
                  <a:cubicBezTo>
                    <a:pt x="255" y="640"/>
                    <a:pt x="255" y="639"/>
                    <a:pt x="256" y="638"/>
                  </a:cubicBezTo>
                  <a:cubicBezTo>
                    <a:pt x="256" y="637"/>
                    <a:pt x="256" y="635"/>
                    <a:pt x="256" y="634"/>
                  </a:cubicBezTo>
                  <a:cubicBezTo>
                    <a:pt x="256" y="634"/>
                    <a:pt x="257" y="632"/>
                    <a:pt x="257" y="631"/>
                  </a:cubicBezTo>
                  <a:cubicBezTo>
                    <a:pt x="257" y="631"/>
                    <a:pt x="256" y="629"/>
                    <a:pt x="256" y="629"/>
                  </a:cubicBezTo>
                  <a:cubicBezTo>
                    <a:pt x="256" y="628"/>
                    <a:pt x="254" y="626"/>
                    <a:pt x="255" y="625"/>
                  </a:cubicBezTo>
                  <a:cubicBezTo>
                    <a:pt x="255" y="624"/>
                    <a:pt x="257" y="625"/>
                    <a:pt x="258" y="625"/>
                  </a:cubicBezTo>
                  <a:cubicBezTo>
                    <a:pt x="258" y="625"/>
                    <a:pt x="260" y="626"/>
                    <a:pt x="260" y="627"/>
                  </a:cubicBezTo>
                  <a:cubicBezTo>
                    <a:pt x="260" y="627"/>
                    <a:pt x="259" y="629"/>
                    <a:pt x="260" y="630"/>
                  </a:cubicBezTo>
                  <a:cubicBezTo>
                    <a:pt x="260" y="631"/>
                    <a:pt x="261" y="634"/>
                    <a:pt x="262" y="634"/>
                  </a:cubicBezTo>
                  <a:cubicBezTo>
                    <a:pt x="263" y="634"/>
                    <a:pt x="264" y="631"/>
                    <a:pt x="264" y="630"/>
                  </a:cubicBezTo>
                  <a:cubicBezTo>
                    <a:pt x="265" y="629"/>
                    <a:pt x="265" y="625"/>
                    <a:pt x="265" y="624"/>
                  </a:cubicBezTo>
                  <a:cubicBezTo>
                    <a:pt x="265" y="623"/>
                    <a:pt x="263" y="621"/>
                    <a:pt x="263" y="620"/>
                  </a:cubicBezTo>
                  <a:cubicBezTo>
                    <a:pt x="263" y="619"/>
                    <a:pt x="265" y="617"/>
                    <a:pt x="265" y="616"/>
                  </a:cubicBezTo>
                  <a:cubicBezTo>
                    <a:pt x="265" y="615"/>
                    <a:pt x="264" y="612"/>
                    <a:pt x="264" y="611"/>
                  </a:cubicBezTo>
                  <a:cubicBezTo>
                    <a:pt x="264" y="610"/>
                    <a:pt x="265" y="608"/>
                    <a:pt x="266" y="607"/>
                  </a:cubicBezTo>
                  <a:cubicBezTo>
                    <a:pt x="266" y="606"/>
                    <a:pt x="269" y="606"/>
                    <a:pt x="269" y="606"/>
                  </a:cubicBezTo>
                  <a:cubicBezTo>
                    <a:pt x="270" y="605"/>
                    <a:pt x="271" y="604"/>
                    <a:pt x="272" y="603"/>
                  </a:cubicBezTo>
                  <a:cubicBezTo>
                    <a:pt x="273" y="603"/>
                    <a:pt x="275" y="602"/>
                    <a:pt x="276" y="602"/>
                  </a:cubicBezTo>
                  <a:cubicBezTo>
                    <a:pt x="277" y="602"/>
                    <a:pt x="278" y="603"/>
                    <a:pt x="278" y="603"/>
                  </a:cubicBezTo>
                  <a:cubicBezTo>
                    <a:pt x="279" y="604"/>
                    <a:pt x="278" y="605"/>
                    <a:pt x="278" y="606"/>
                  </a:cubicBezTo>
                  <a:cubicBezTo>
                    <a:pt x="278" y="607"/>
                    <a:pt x="279" y="609"/>
                    <a:pt x="280" y="609"/>
                  </a:cubicBezTo>
                  <a:cubicBezTo>
                    <a:pt x="281" y="609"/>
                    <a:pt x="281" y="608"/>
                    <a:pt x="281" y="607"/>
                  </a:cubicBezTo>
                  <a:cubicBezTo>
                    <a:pt x="282" y="606"/>
                    <a:pt x="281" y="605"/>
                    <a:pt x="281" y="604"/>
                  </a:cubicBezTo>
                  <a:cubicBezTo>
                    <a:pt x="282" y="604"/>
                    <a:pt x="282" y="604"/>
                    <a:pt x="283" y="604"/>
                  </a:cubicBezTo>
                  <a:cubicBezTo>
                    <a:pt x="284" y="604"/>
                    <a:pt x="285" y="605"/>
                    <a:pt x="286" y="606"/>
                  </a:cubicBezTo>
                  <a:cubicBezTo>
                    <a:pt x="286" y="606"/>
                    <a:pt x="285" y="609"/>
                    <a:pt x="286" y="609"/>
                  </a:cubicBezTo>
                  <a:cubicBezTo>
                    <a:pt x="286" y="610"/>
                    <a:pt x="288" y="609"/>
                    <a:pt x="289" y="609"/>
                  </a:cubicBezTo>
                  <a:cubicBezTo>
                    <a:pt x="290" y="608"/>
                    <a:pt x="291" y="607"/>
                    <a:pt x="291" y="606"/>
                  </a:cubicBezTo>
                  <a:cubicBezTo>
                    <a:pt x="292" y="606"/>
                    <a:pt x="293" y="604"/>
                    <a:pt x="293" y="604"/>
                  </a:cubicBezTo>
                  <a:cubicBezTo>
                    <a:pt x="293" y="603"/>
                    <a:pt x="293" y="601"/>
                    <a:pt x="293" y="600"/>
                  </a:cubicBezTo>
                  <a:cubicBezTo>
                    <a:pt x="293" y="600"/>
                    <a:pt x="292" y="599"/>
                    <a:pt x="292" y="598"/>
                  </a:cubicBezTo>
                  <a:cubicBezTo>
                    <a:pt x="292" y="597"/>
                    <a:pt x="293" y="594"/>
                    <a:pt x="294" y="593"/>
                  </a:cubicBezTo>
                  <a:cubicBezTo>
                    <a:pt x="295" y="593"/>
                    <a:pt x="297" y="592"/>
                    <a:pt x="297" y="591"/>
                  </a:cubicBezTo>
                  <a:cubicBezTo>
                    <a:pt x="298" y="590"/>
                    <a:pt x="298" y="588"/>
                    <a:pt x="299" y="588"/>
                  </a:cubicBezTo>
                  <a:cubicBezTo>
                    <a:pt x="299" y="586"/>
                    <a:pt x="300" y="583"/>
                    <a:pt x="301" y="582"/>
                  </a:cubicBezTo>
                  <a:cubicBezTo>
                    <a:pt x="302" y="581"/>
                    <a:pt x="303" y="580"/>
                    <a:pt x="304" y="580"/>
                  </a:cubicBezTo>
                  <a:cubicBezTo>
                    <a:pt x="305" y="579"/>
                    <a:pt x="307" y="577"/>
                    <a:pt x="307" y="575"/>
                  </a:cubicBezTo>
                  <a:cubicBezTo>
                    <a:pt x="307" y="574"/>
                    <a:pt x="306" y="573"/>
                    <a:pt x="305" y="572"/>
                  </a:cubicBezTo>
                  <a:cubicBezTo>
                    <a:pt x="305" y="571"/>
                    <a:pt x="303" y="571"/>
                    <a:pt x="303" y="571"/>
                  </a:cubicBezTo>
                  <a:cubicBezTo>
                    <a:pt x="302" y="571"/>
                    <a:pt x="301" y="574"/>
                    <a:pt x="300" y="574"/>
                  </a:cubicBezTo>
                  <a:cubicBezTo>
                    <a:pt x="299" y="575"/>
                    <a:pt x="296" y="573"/>
                    <a:pt x="295" y="572"/>
                  </a:cubicBezTo>
                  <a:cubicBezTo>
                    <a:pt x="295" y="570"/>
                    <a:pt x="297" y="568"/>
                    <a:pt x="297" y="567"/>
                  </a:cubicBezTo>
                  <a:cubicBezTo>
                    <a:pt x="297" y="566"/>
                    <a:pt x="296" y="565"/>
                    <a:pt x="295" y="564"/>
                  </a:cubicBezTo>
                  <a:cubicBezTo>
                    <a:pt x="295" y="563"/>
                    <a:pt x="297" y="561"/>
                    <a:pt x="297" y="560"/>
                  </a:cubicBezTo>
                  <a:cubicBezTo>
                    <a:pt x="297" y="559"/>
                    <a:pt x="298" y="556"/>
                    <a:pt x="298" y="555"/>
                  </a:cubicBezTo>
                  <a:cubicBezTo>
                    <a:pt x="298" y="553"/>
                    <a:pt x="297" y="550"/>
                    <a:pt x="297" y="548"/>
                  </a:cubicBezTo>
                  <a:cubicBezTo>
                    <a:pt x="297" y="547"/>
                    <a:pt x="297" y="545"/>
                    <a:pt x="297" y="544"/>
                  </a:cubicBezTo>
                  <a:cubicBezTo>
                    <a:pt x="297" y="542"/>
                    <a:pt x="296" y="538"/>
                    <a:pt x="297" y="536"/>
                  </a:cubicBezTo>
                  <a:cubicBezTo>
                    <a:pt x="297" y="535"/>
                    <a:pt x="299" y="535"/>
                    <a:pt x="299" y="535"/>
                  </a:cubicBezTo>
                  <a:cubicBezTo>
                    <a:pt x="300" y="534"/>
                    <a:pt x="301" y="532"/>
                    <a:pt x="301" y="530"/>
                  </a:cubicBezTo>
                  <a:cubicBezTo>
                    <a:pt x="301" y="529"/>
                    <a:pt x="300" y="526"/>
                    <a:pt x="299" y="525"/>
                  </a:cubicBezTo>
                  <a:cubicBezTo>
                    <a:pt x="299" y="524"/>
                    <a:pt x="298" y="522"/>
                    <a:pt x="297" y="521"/>
                  </a:cubicBezTo>
                  <a:cubicBezTo>
                    <a:pt x="296" y="521"/>
                    <a:pt x="295" y="520"/>
                    <a:pt x="294" y="519"/>
                  </a:cubicBezTo>
                  <a:cubicBezTo>
                    <a:pt x="293" y="518"/>
                    <a:pt x="292" y="517"/>
                    <a:pt x="291" y="516"/>
                  </a:cubicBezTo>
                  <a:cubicBezTo>
                    <a:pt x="291" y="515"/>
                    <a:pt x="292" y="513"/>
                    <a:pt x="293" y="512"/>
                  </a:cubicBezTo>
                  <a:cubicBezTo>
                    <a:pt x="293" y="512"/>
                    <a:pt x="295" y="512"/>
                    <a:pt x="296" y="511"/>
                  </a:cubicBezTo>
                  <a:cubicBezTo>
                    <a:pt x="297" y="510"/>
                    <a:pt x="297" y="508"/>
                    <a:pt x="298" y="507"/>
                  </a:cubicBezTo>
                  <a:cubicBezTo>
                    <a:pt x="298" y="506"/>
                    <a:pt x="299" y="506"/>
                    <a:pt x="300" y="506"/>
                  </a:cubicBezTo>
                  <a:cubicBezTo>
                    <a:pt x="301" y="506"/>
                    <a:pt x="302" y="509"/>
                    <a:pt x="303" y="509"/>
                  </a:cubicBezTo>
                  <a:cubicBezTo>
                    <a:pt x="303" y="509"/>
                    <a:pt x="304" y="508"/>
                    <a:pt x="304" y="507"/>
                  </a:cubicBezTo>
                  <a:cubicBezTo>
                    <a:pt x="305" y="507"/>
                    <a:pt x="306" y="505"/>
                    <a:pt x="306" y="504"/>
                  </a:cubicBezTo>
                  <a:cubicBezTo>
                    <a:pt x="307" y="503"/>
                    <a:pt x="308" y="501"/>
                    <a:pt x="309" y="500"/>
                  </a:cubicBezTo>
                  <a:cubicBezTo>
                    <a:pt x="310" y="500"/>
                    <a:pt x="311" y="499"/>
                    <a:pt x="311" y="499"/>
                  </a:cubicBezTo>
                  <a:cubicBezTo>
                    <a:pt x="313" y="500"/>
                    <a:pt x="312" y="504"/>
                    <a:pt x="312" y="505"/>
                  </a:cubicBezTo>
                  <a:cubicBezTo>
                    <a:pt x="313" y="507"/>
                    <a:pt x="313" y="510"/>
                    <a:pt x="313" y="511"/>
                  </a:cubicBezTo>
                  <a:cubicBezTo>
                    <a:pt x="313" y="512"/>
                    <a:pt x="315" y="515"/>
                    <a:pt x="315" y="516"/>
                  </a:cubicBezTo>
                  <a:cubicBezTo>
                    <a:pt x="315" y="517"/>
                    <a:pt x="316" y="521"/>
                    <a:pt x="316" y="522"/>
                  </a:cubicBezTo>
                  <a:cubicBezTo>
                    <a:pt x="316" y="523"/>
                    <a:pt x="317" y="526"/>
                    <a:pt x="318" y="526"/>
                  </a:cubicBezTo>
                  <a:cubicBezTo>
                    <a:pt x="319" y="527"/>
                    <a:pt x="321" y="526"/>
                    <a:pt x="322" y="525"/>
                  </a:cubicBezTo>
                  <a:cubicBezTo>
                    <a:pt x="323" y="524"/>
                    <a:pt x="321" y="520"/>
                    <a:pt x="322" y="519"/>
                  </a:cubicBezTo>
                  <a:cubicBezTo>
                    <a:pt x="323" y="519"/>
                    <a:pt x="325" y="518"/>
                    <a:pt x="326" y="519"/>
                  </a:cubicBezTo>
                  <a:cubicBezTo>
                    <a:pt x="327" y="519"/>
                    <a:pt x="328" y="521"/>
                    <a:pt x="329" y="521"/>
                  </a:cubicBezTo>
                  <a:cubicBezTo>
                    <a:pt x="331" y="522"/>
                    <a:pt x="335" y="522"/>
                    <a:pt x="338" y="522"/>
                  </a:cubicBezTo>
                  <a:cubicBezTo>
                    <a:pt x="338" y="522"/>
                    <a:pt x="340" y="521"/>
                    <a:pt x="341" y="521"/>
                  </a:cubicBezTo>
                  <a:cubicBezTo>
                    <a:pt x="342" y="521"/>
                    <a:pt x="344" y="522"/>
                    <a:pt x="345" y="523"/>
                  </a:cubicBezTo>
                  <a:cubicBezTo>
                    <a:pt x="346" y="523"/>
                    <a:pt x="349" y="526"/>
                    <a:pt x="350" y="527"/>
                  </a:cubicBezTo>
                  <a:cubicBezTo>
                    <a:pt x="351" y="527"/>
                    <a:pt x="354" y="528"/>
                    <a:pt x="355" y="528"/>
                  </a:cubicBezTo>
                  <a:cubicBezTo>
                    <a:pt x="356" y="527"/>
                    <a:pt x="356" y="525"/>
                    <a:pt x="356" y="524"/>
                  </a:cubicBezTo>
                  <a:cubicBezTo>
                    <a:pt x="355" y="523"/>
                    <a:pt x="355" y="519"/>
                    <a:pt x="353" y="518"/>
                  </a:cubicBezTo>
                  <a:cubicBezTo>
                    <a:pt x="353" y="517"/>
                    <a:pt x="350" y="517"/>
                    <a:pt x="349" y="517"/>
                  </a:cubicBezTo>
                  <a:cubicBezTo>
                    <a:pt x="348" y="516"/>
                    <a:pt x="347" y="515"/>
                    <a:pt x="347" y="514"/>
                  </a:cubicBezTo>
                  <a:cubicBezTo>
                    <a:pt x="346" y="513"/>
                    <a:pt x="347" y="511"/>
                    <a:pt x="347" y="510"/>
                  </a:cubicBezTo>
                  <a:cubicBezTo>
                    <a:pt x="347" y="508"/>
                    <a:pt x="345" y="506"/>
                    <a:pt x="344" y="505"/>
                  </a:cubicBezTo>
                  <a:cubicBezTo>
                    <a:pt x="344" y="504"/>
                    <a:pt x="342" y="503"/>
                    <a:pt x="342" y="502"/>
                  </a:cubicBezTo>
                  <a:cubicBezTo>
                    <a:pt x="343" y="500"/>
                    <a:pt x="346" y="500"/>
                    <a:pt x="347" y="499"/>
                  </a:cubicBezTo>
                  <a:cubicBezTo>
                    <a:pt x="347" y="498"/>
                    <a:pt x="348" y="497"/>
                    <a:pt x="349" y="496"/>
                  </a:cubicBezTo>
                  <a:cubicBezTo>
                    <a:pt x="349" y="495"/>
                    <a:pt x="349" y="493"/>
                    <a:pt x="349" y="493"/>
                  </a:cubicBezTo>
                  <a:cubicBezTo>
                    <a:pt x="350" y="492"/>
                    <a:pt x="351" y="493"/>
                    <a:pt x="352" y="493"/>
                  </a:cubicBezTo>
                  <a:cubicBezTo>
                    <a:pt x="352" y="493"/>
                    <a:pt x="353" y="495"/>
                    <a:pt x="353" y="496"/>
                  </a:cubicBezTo>
                  <a:cubicBezTo>
                    <a:pt x="354" y="497"/>
                    <a:pt x="353" y="499"/>
                    <a:pt x="353" y="500"/>
                  </a:cubicBezTo>
                  <a:cubicBezTo>
                    <a:pt x="353" y="500"/>
                    <a:pt x="354" y="502"/>
                    <a:pt x="355" y="502"/>
                  </a:cubicBezTo>
                  <a:cubicBezTo>
                    <a:pt x="355" y="502"/>
                    <a:pt x="356" y="500"/>
                    <a:pt x="356" y="500"/>
                  </a:cubicBezTo>
                  <a:cubicBezTo>
                    <a:pt x="356" y="499"/>
                    <a:pt x="356" y="497"/>
                    <a:pt x="356" y="496"/>
                  </a:cubicBezTo>
                  <a:cubicBezTo>
                    <a:pt x="355" y="495"/>
                    <a:pt x="354" y="494"/>
                    <a:pt x="354" y="493"/>
                  </a:cubicBezTo>
                  <a:cubicBezTo>
                    <a:pt x="353" y="492"/>
                    <a:pt x="352" y="490"/>
                    <a:pt x="352" y="489"/>
                  </a:cubicBezTo>
                  <a:cubicBezTo>
                    <a:pt x="353" y="488"/>
                    <a:pt x="353" y="488"/>
                    <a:pt x="354" y="487"/>
                  </a:cubicBezTo>
                  <a:cubicBezTo>
                    <a:pt x="355" y="487"/>
                    <a:pt x="356" y="488"/>
                    <a:pt x="356" y="488"/>
                  </a:cubicBezTo>
                  <a:cubicBezTo>
                    <a:pt x="357" y="489"/>
                    <a:pt x="357" y="491"/>
                    <a:pt x="358" y="492"/>
                  </a:cubicBezTo>
                  <a:cubicBezTo>
                    <a:pt x="358" y="493"/>
                    <a:pt x="358" y="495"/>
                    <a:pt x="359" y="495"/>
                  </a:cubicBezTo>
                  <a:cubicBezTo>
                    <a:pt x="360" y="495"/>
                    <a:pt x="360" y="494"/>
                    <a:pt x="360" y="494"/>
                  </a:cubicBezTo>
                  <a:cubicBezTo>
                    <a:pt x="361" y="493"/>
                    <a:pt x="360" y="491"/>
                    <a:pt x="361" y="490"/>
                  </a:cubicBezTo>
                  <a:cubicBezTo>
                    <a:pt x="361" y="489"/>
                    <a:pt x="362" y="488"/>
                    <a:pt x="363" y="488"/>
                  </a:cubicBezTo>
                  <a:cubicBezTo>
                    <a:pt x="363" y="488"/>
                    <a:pt x="365" y="489"/>
                    <a:pt x="365" y="490"/>
                  </a:cubicBezTo>
                  <a:cubicBezTo>
                    <a:pt x="366" y="491"/>
                    <a:pt x="367" y="493"/>
                    <a:pt x="367" y="494"/>
                  </a:cubicBezTo>
                  <a:cubicBezTo>
                    <a:pt x="366" y="495"/>
                    <a:pt x="365" y="496"/>
                    <a:pt x="365" y="497"/>
                  </a:cubicBezTo>
                  <a:cubicBezTo>
                    <a:pt x="364" y="499"/>
                    <a:pt x="364" y="501"/>
                    <a:pt x="364" y="502"/>
                  </a:cubicBezTo>
                  <a:cubicBezTo>
                    <a:pt x="364" y="504"/>
                    <a:pt x="364" y="506"/>
                    <a:pt x="365" y="508"/>
                  </a:cubicBezTo>
                  <a:cubicBezTo>
                    <a:pt x="365" y="509"/>
                    <a:pt x="366" y="513"/>
                    <a:pt x="367" y="514"/>
                  </a:cubicBezTo>
                  <a:cubicBezTo>
                    <a:pt x="368" y="516"/>
                    <a:pt x="370" y="519"/>
                    <a:pt x="371" y="519"/>
                  </a:cubicBezTo>
                  <a:cubicBezTo>
                    <a:pt x="372" y="520"/>
                    <a:pt x="374" y="518"/>
                    <a:pt x="375" y="518"/>
                  </a:cubicBezTo>
                  <a:cubicBezTo>
                    <a:pt x="376" y="518"/>
                    <a:pt x="378" y="520"/>
                    <a:pt x="379" y="520"/>
                  </a:cubicBezTo>
                  <a:cubicBezTo>
                    <a:pt x="380" y="520"/>
                    <a:pt x="382" y="518"/>
                    <a:pt x="382" y="518"/>
                  </a:cubicBezTo>
                  <a:cubicBezTo>
                    <a:pt x="383" y="517"/>
                    <a:pt x="383" y="515"/>
                    <a:pt x="383" y="514"/>
                  </a:cubicBezTo>
                  <a:cubicBezTo>
                    <a:pt x="383" y="513"/>
                    <a:pt x="381" y="512"/>
                    <a:pt x="381" y="511"/>
                  </a:cubicBezTo>
                  <a:cubicBezTo>
                    <a:pt x="381" y="510"/>
                    <a:pt x="382" y="508"/>
                    <a:pt x="383" y="507"/>
                  </a:cubicBezTo>
                  <a:cubicBezTo>
                    <a:pt x="384" y="506"/>
                    <a:pt x="387" y="506"/>
                    <a:pt x="389" y="505"/>
                  </a:cubicBezTo>
                  <a:cubicBezTo>
                    <a:pt x="390" y="504"/>
                    <a:pt x="393" y="501"/>
                    <a:pt x="394" y="499"/>
                  </a:cubicBezTo>
                  <a:cubicBezTo>
                    <a:pt x="394" y="498"/>
                    <a:pt x="393" y="495"/>
                    <a:pt x="393" y="494"/>
                  </a:cubicBezTo>
                  <a:cubicBezTo>
                    <a:pt x="393" y="493"/>
                    <a:pt x="391" y="491"/>
                    <a:pt x="390" y="490"/>
                  </a:cubicBezTo>
                  <a:cubicBezTo>
                    <a:pt x="390" y="489"/>
                    <a:pt x="388" y="488"/>
                    <a:pt x="388" y="488"/>
                  </a:cubicBezTo>
                  <a:cubicBezTo>
                    <a:pt x="387" y="487"/>
                    <a:pt x="384" y="487"/>
                    <a:pt x="382" y="487"/>
                  </a:cubicBezTo>
                  <a:cubicBezTo>
                    <a:pt x="381" y="486"/>
                    <a:pt x="380" y="485"/>
                    <a:pt x="379" y="484"/>
                  </a:cubicBezTo>
                  <a:cubicBezTo>
                    <a:pt x="378" y="484"/>
                    <a:pt x="377" y="483"/>
                    <a:pt x="376" y="483"/>
                  </a:cubicBezTo>
                  <a:cubicBezTo>
                    <a:pt x="375" y="483"/>
                    <a:pt x="374" y="484"/>
                    <a:pt x="373" y="484"/>
                  </a:cubicBezTo>
                  <a:cubicBezTo>
                    <a:pt x="372" y="484"/>
                    <a:pt x="372" y="482"/>
                    <a:pt x="372" y="481"/>
                  </a:cubicBezTo>
                  <a:cubicBezTo>
                    <a:pt x="372" y="480"/>
                    <a:pt x="373" y="478"/>
                    <a:pt x="374" y="478"/>
                  </a:cubicBezTo>
                  <a:cubicBezTo>
                    <a:pt x="374" y="477"/>
                    <a:pt x="373" y="474"/>
                    <a:pt x="374" y="474"/>
                  </a:cubicBezTo>
                  <a:cubicBezTo>
                    <a:pt x="374" y="473"/>
                    <a:pt x="376" y="473"/>
                    <a:pt x="376" y="474"/>
                  </a:cubicBezTo>
                  <a:cubicBezTo>
                    <a:pt x="377" y="474"/>
                    <a:pt x="377" y="477"/>
                    <a:pt x="378" y="477"/>
                  </a:cubicBezTo>
                  <a:cubicBezTo>
                    <a:pt x="378" y="477"/>
                    <a:pt x="379" y="476"/>
                    <a:pt x="379" y="475"/>
                  </a:cubicBezTo>
                  <a:cubicBezTo>
                    <a:pt x="379" y="474"/>
                    <a:pt x="379" y="472"/>
                    <a:pt x="379" y="471"/>
                  </a:cubicBezTo>
                  <a:cubicBezTo>
                    <a:pt x="380" y="471"/>
                    <a:pt x="381" y="471"/>
                    <a:pt x="382" y="471"/>
                  </a:cubicBezTo>
                  <a:cubicBezTo>
                    <a:pt x="383" y="472"/>
                    <a:pt x="383" y="474"/>
                    <a:pt x="384" y="474"/>
                  </a:cubicBezTo>
                  <a:cubicBezTo>
                    <a:pt x="384" y="474"/>
                    <a:pt x="385" y="473"/>
                    <a:pt x="386" y="473"/>
                  </a:cubicBezTo>
                  <a:cubicBezTo>
                    <a:pt x="386" y="472"/>
                    <a:pt x="387" y="470"/>
                    <a:pt x="387" y="470"/>
                  </a:cubicBezTo>
                  <a:cubicBezTo>
                    <a:pt x="388" y="469"/>
                    <a:pt x="391" y="470"/>
                    <a:pt x="391" y="471"/>
                  </a:cubicBezTo>
                  <a:cubicBezTo>
                    <a:pt x="392" y="471"/>
                    <a:pt x="393" y="473"/>
                    <a:pt x="394" y="474"/>
                  </a:cubicBezTo>
                  <a:cubicBezTo>
                    <a:pt x="395" y="476"/>
                    <a:pt x="395" y="479"/>
                    <a:pt x="396" y="480"/>
                  </a:cubicBezTo>
                  <a:cubicBezTo>
                    <a:pt x="396" y="482"/>
                    <a:pt x="397" y="484"/>
                    <a:pt x="397" y="485"/>
                  </a:cubicBezTo>
                  <a:cubicBezTo>
                    <a:pt x="399" y="486"/>
                    <a:pt x="402" y="486"/>
                    <a:pt x="404" y="487"/>
                  </a:cubicBezTo>
                  <a:cubicBezTo>
                    <a:pt x="404" y="488"/>
                    <a:pt x="404" y="490"/>
                    <a:pt x="405" y="491"/>
                  </a:cubicBezTo>
                  <a:cubicBezTo>
                    <a:pt x="406" y="491"/>
                    <a:pt x="408" y="491"/>
                    <a:pt x="408" y="491"/>
                  </a:cubicBezTo>
                  <a:cubicBezTo>
                    <a:pt x="409" y="490"/>
                    <a:pt x="409" y="488"/>
                    <a:pt x="409" y="487"/>
                  </a:cubicBezTo>
                  <a:cubicBezTo>
                    <a:pt x="408" y="486"/>
                    <a:pt x="407" y="483"/>
                    <a:pt x="407" y="482"/>
                  </a:cubicBezTo>
                  <a:cubicBezTo>
                    <a:pt x="407" y="480"/>
                    <a:pt x="407" y="477"/>
                    <a:pt x="408" y="477"/>
                  </a:cubicBezTo>
                  <a:cubicBezTo>
                    <a:pt x="409" y="476"/>
                    <a:pt x="410" y="477"/>
                    <a:pt x="411" y="478"/>
                  </a:cubicBezTo>
                  <a:cubicBezTo>
                    <a:pt x="411" y="478"/>
                    <a:pt x="411" y="481"/>
                    <a:pt x="412" y="481"/>
                  </a:cubicBezTo>
                  <a:cubicBezTo>
                    <a:pt x="413" y="481"/>
                    <a:pt x="413" y="479"/>
                    <a:pt x="414" y="479"/>
                  </a:cubicBezTo>
                  <a:cubicBezTo>
                    <a:pt x="414" y="477"/>
                    <a:pt x="412" y="475"/>
                    <a:pt x="412" y="474"/>
                  </a:cubicBezTo>
                  <a:cubicBezTo>
                    <a:pt x="413" y="473"/>
                    <a:pt x="414" y="473"/>
                    <a:pt x="415" y="472"/>
                  </a:cubicBezTo>
                  <a:cubicBezTo>
                    <a:pt x="415" y="471"/>
                    <a:pt x="416" y="470"/>
                    <a:pt x="416" y="469"/>
                  </a:cubicBezTo>
                  <a:cubicBezTo>
                    <a:pt x="417" y="469"/>
                    <a:pt x="419" y="468"/>
                    <a:pt x="420" y="469"/>
                  </a:cubicBezTo>
                  <a:cubicBezTo>
                    <a:pt x="420" y="470"/>
                    <a:pt x="419" y="471"/>
                    <a:pt x="419" y="472"/>
                  </a:cubicBezTo>
                  <a:cubicBezTo>
                    <a:pt x="419" y="474"/>
                    <a:pt x="419" y="477"/>
                    <a:pt x="420" y="477"/>
                  </a:cubicBezTo>
                  <a:cubicBezTo>
                    <a:pt x="421" y="477"/>
                    <a:pt x="422" y="475"/>
                    <a:pt x="422" y="475"/>
                  </a:cubicBezTo>
                  <a:cubicBezTo>
                    <a:pt x="423" y="474"/>
                    <a:pt x="422" y="472"/>
                    <a:pt x="422" y="471"/>
                  </a:cubicBezTo>
                  <a:cubicBezTo>
                    <a:pt x="423" y="470"/>
                    <a:pt x="425" y="470"/>
                    <a:pt x="425" y="469"/>
                  </a:cubicBezTo>
                  <a:cubicBezTo>
                    <a:pt x="426" y="468"/>
                    <a:pt x="425" y="466"/>
                    <a:pt x="425" y="465"/>
                  </a:cubicBezTo>
                  <a:cubicBezTo>
                    <a:pt x="424" y="464"/>
                    <a:pt x="423" y="463"/>
                    <a:pt x="422" y="463"/>
                  </a:cubicBezTo>
                  <a:cubicBezTo>
                    <a:pt x="422" y="462"/>
                    <a:pt x="422" y="459"/>
                    <a:pt x="422" y="458"/>
                  </a:cubicBezTo>
                  <a:cubicBezTo>
                    <a:pt x="422" y="457"/>
                    <a:pt x="422" y="454"/>
                    <a:pt x="421" y="453"/>
                  </a:cubicBezTo>
                  <a:cubicBezTo>
                    <a:pt x="421" y="453"/>
                    <a:pt x="420" y="451"/>
                    <a:pt x="419" y="451"/>
                  </a:cubicBezTo>
                  <a:cubicBezTo>
                    <a:pt x="419" y="450"/>
                    <a:pt x="418" y="448"/>
                    <a:pt x="418" y="447"/>
                  </a:cubicBezTo>
                  <a:cubicBezTo>
                    <a:pt x="418" y="446"/>
                    <a:pt x="419" y="445"/>
                    <a:pt x="419" y="445"/>
                  </a:cubicBezTo>
                  <a:cubicBezTo>
                    <a:pt x="420" y="444"/>
                    <a:pt x="422" y="444"/>
                    <a:pt x="422" y="444"/>
                  </a:cubicBezTo>
                  <a:cubicBezTo>
                    <a:pt x="423" y="445"/>
                    <a:pt x="423" y="447"/>
                    <a:pt x="423" y="448"/>
                  </a:cubicBezTo>
                  <a:cubicBezTo>
                    <a:pt x="424" y="448"/>
                    <a:pt x="425" y="448"/>
                    <a:pt x="425" y="448"/>
                  </a:cubicBezTo>
                  <a:cubicBezTo>
                    <a:pt x="426" y="448"/>
                    <a:pt x="426" y="446"/>
                    <a:pt x="426" y="446"/>
                  </a:cubicBezTo>
                  <a:cubicBezTo>
                    <a:pt x="426" y="445"/>
                    <a:pt x="427" y="443"/>
                    <a:pt x="428" y="443"/>
                  </a:cubicBezTo>
                  <a:cubicBezTo>
                    <a:pt x="428" y="443"/>
                    <a:pt x="430" y="443"/>
                    <a:pt x="430" y="443"/>
                  </a:cubicBezTo>
                  <a:cubicBezTo>
                    <a:pt x="431" y="444"/>
                    <a:pt x="433" y="446"/>
                    <a:pt x="433" y="447"/>
                  </a:cubicBezTo>
                  <a:cubicBezTo>
                    <a:pt x="434" y="448"/>
                    <a:pt x="433" y="450"/>
                    <a:pt x="434" y="451"/>
                  </a:cubicBezTo>
                  <a:cubicBezTo>
                    <a:pt x="434" y="451"/>
                    <a:pt x="436" y="451"/>
                    <a:pt x="436" y="451"/>
                  </a:cubicBezTo>
                  <a:cubicBezTo>
                    <a:pt x="437" y="451"/>
                    <a:pt x="438" y="449"/>
                    <a:pt x="439" y="448"/>
                  </a:cubicBezTo>
                  <a:cubicBezTo>
                    <a:pt x="439" y="447"/>
                    <a:pt x="438" y="446"/>
                    <a:pt x="438" y="445"/>
                  </a:cubicBezTo>
                  <a:cubicBezTo>
                    <a:pt x="438" y="444"/>
                    <a:pt x="437" y="441"/>
                    <a:pt x="438" y="440"/>
                  </a:cubicBezTo>
                  <a:cubicBezTo>
                    <a:pt x="438" y="439"/>
                    <a:pt x="441" y="440"/>
                    <a:pt x="442" y="441"/>
                  </a:cubicBezTo>
                  <a:cubicBezTo>
                    <a:pt x="443" y="441"/>
                    <a:pt x="444" y="443"/>
                    <a:pt x="445" y="443"/>
                  </a:cubicBezTo>
                  <a:cubicBezTo>
                    <a:pt x="446" y="443"/>
                    <a:pt x="447" y="444"/>
                    <a:pt x="448" y="444"/>
                  </a:cubicBezTo>
                  <a:cubicBezTo>
                    <a:pt x="449" y="445"/>
                    <a:pt x="450" y="446"/>
                    <a:pt x="451" y="447"/>
                  </a:cubicBezTo>
                  <a:cubicBezTo>
                    <a:pt x="451" y="448"/>
                    <a:pt x="451" y="451"/>
                    <a:pt x="452" y="452"/>
                  </a:cubicBezTo>
                  <a:cubicBezTo>
                    <a:pt x="452" y="452"/>
                    <a:pt x="453" y="455"/>
                    <a:pt x="454" y="455"/>
                  </a:cubicBezTo>
                  <a:cubicBezTo>
                    <a:pt x="456" y="455"/>
                    <a:pt x="458" y="453"/>
                    <a:pt x="458" y="452"/>
                  </a:cubicBezTo>
                  <a:cubicBezTo>
                    <a:pt x="459" y="450"/>
                    <a:pt x="458" y="448"/>
                    <a:pt x="458" y="447"/>
                  </a:cubicBezTo>
                  <a:cubicBezTo>
                    <a:pt x="457" y="446"/>
                    <a:pt x="455" y="445"/>
                    <a:pt x="454" y="444"/>
                  </a:cubicBezTo>
                  <a:cubicBezTo>
                    <a:pt x="453" y="443"/>
                    <a:pt x="451" y="443"/>
                    <a:pt x="450" y="442"/>
                  </a:cubicBezTo>
                  <a:cubicBezTo>
                    <a:pt x="450" y="441"/>
                    <a:pt x="450" y="440"/>
                    <a:pt x="450" y="439"/>
                  </a:cubicBezTo>
                  <a:cubicBezTo>
                    <a:pt x="450" y="438"/>
                    <a:pt x="452" y="437"/>
                    <a:pt x="452" y="436"/>
                  </a:cubicBezTo>
                  <a:cubicBezTo>
                    <a:pt x="452" y="435"/>
                    <a:pt x="450" y="434"/>
                    <a:pt x="450" y="433"/>
                  </a:cubicBezTo>
                  <a:cubicBezTo>
                    <a:pt x="450" y="432"/>
                    <a:pt x="450" y="429"/>
                    <a:pt x="450" y="428"/>
                  </a:cubicBezTo>
                  <a:cubicBezTo>
                    <a:pt x="450" y="427"/>
                    <a:pt x="448" y="425"/>
                    <a:pt x="448" y="424"/>
                  </a:cubicBezTo>
                  <a:cubicBezTo>
                    <a:pt x="448" y="423"/>
                    <a:pt x="450" y="422"/>
                    <a:pt x="450" y="422"/>
                  </a:cubicBezTo>
                  <a:cubicBezTo>
                    <a:pt x="451" y="421"/>
                    <a:pt x="452" y="419"/>
                    <a:pt x="453" y="419"/>
                  </a:cubicBezTo>
                  <a:cubicBezTo>
                    <a:pt x="454" y="418"/>
                    <a:pt x="456" y="419"/>
                    <a:pt x="457" y="419"/>
                  </a:cubicBezTo>
                  <a:cubicBezTo>
                    <a:pt x="458" y="420"/>
                    <a:pt x="458" y="423"/>
                    <a:pt x="458" y="424"/>
                  </a:cubicBezTo>
                  <a:cubicBezTo>
                    <a:pt x="459" y="424"/>
                    <a:pt x="461" y="424"/>
                    <a:pt x="462" y="424"/>
                  </a:cubicBezTo>
                  <a:cubicBezTo>
                    <a:pt x="463" y="424"/>
                    <a:pt x="463" y="421"/>
                    <a:pt x="464" y="421"/>
                  </a:cubicBezTo>
                  <a:cubicBezTo>
                    <a:pt x="464" y="420"/>
                    <a:pt x="466" y="422"/>
                    <a:pt x="467" y="422"/>
                  </a:cubicBezTo>
                  <a:cubicBezTo>
                    <a:pt x="467" y="421"/>
                    <a:pt x="468" y="420"/>
                    <a:pt x="468" y="419"/>
                  </a:cubicBezTo>
                  <a:cubicBezTo>
                    <a:pt x="469" y="418"/>
                    <a:pt x="467" y="416"/>
                    <a:pt x="468" y="415"/>
                  </a:cubicBezTo>
                  <a:cubicBezTo>
                    <a:pt x="468" y="414"/>
                    <a:pt x="470" y="414"/>
                    <a:pt x="471" y="413"/>
                  </a:cubicBezTo>
                  <a:cubicBezTo>
                    <a:pt x="471" y="412"/>
                    <a:pt x="470" y="408"/>
                    <a:pt x="469" y="407"/>
                  </a:cubicBezTo>
                  <a:cubicBezTo>
                    <a:pt x="469" y="407"/>
                    <a:pt x="466" y="407"/>
                    <a:pt x="466" y="406"/>
                  </a:cubicBezTo>
                  <a:cubicBezTo>
                    <a:pt x="465" y="406"/>
                    <a:pt x="466" y="403"/>
                    <a:pt x="467" y="403"/>
                  </a:cubicBezTo>
                  <a:cubicBezTo>
                    <a:pt x="467" y="402"/>
                    <a:pt x="470" y="402"/>
                    <a:pt x="471" y="401"/>
                  </a:cubicBezTo>
                  <a:cubicBezTo>
                    <a:pt x="472" y="401"/>
                    <a:pt x="472" y="398"/>
                    <a:pt x="473" y="398"/>
                  </a:cubicBezTo>
                  <a:cubicBezTo>
                    <a:pt x="474" y="398"/>
                    <a:pt x="474" y="400"/>
                    <a:pt x="474" y="401"/>
                  </a:cubicBezTo>
                  <a:cubicBezTo>
                    <a:pt x="474" y="402"/>
                    <a:pt x="474" y="403"/>
                    <a:pt x="474" y="404"/>
                  </a:cubicBezTo>
                  <a:cubicBezTo>
                    <a:pt x="474" y="405"/>
                    <a:pt x="476" y="406"/>
                    <a:pt x="476" y="407"/>
                  </a:cubicBezTo>
                  <a:cubicBezTo>
                    <a:pt x="477" y="407"/>
                    <a:pt x="478" y="409"/>
                    <a:pt x="478" y="410"/>
                  </a:cubicBezTo>
                  <a:cubicBezTo>
                    <a:pt x="478" y="411"/>
                    <a:pt x="475" y="412"/>
                    <a:pt x="475" y="413"/>
                  </a:cubicBezTo>
                  <a:cubicBezTo>
                    <a:pt x="475" y="415"/>
                    <a:pt x="476" y="418"/>
                    <a:pt x="477" y="419"/>
                  </a:cubicBezTo>
                  <a:cubicBezTo>
                    <a:pt x="477" y="419"/>
                    <a:pt x="479" y="419"/>
                    <a:pt x="479" y="419"/>
                  </a:cubicBezTo>
                  <a:cubicBezTo>
                    <a:pt x="480" y="418"/>
                    <a:pt x="482" y="416"/>
                    <a:pt x="483" y="415"/>
                  </a:cubicBezTo>
                  <a:cubicBezTo>
                    <a:pt x="483" y="415"/>
                    <a:pt x="484" y="414"/>
                    <a:pt x="484" y="413"/>
                  </a:cubicBezTo>
                  <a:cubicBezTo>
                    <a:pt x="484" y="412"/>
                    <a:pt x="483" y="410"/>
                    <a:pt x="483" y="409"/>
                  </a:cubicBezTo>
                  <a:cubicBezTo>
                    <a:pt x="483" y="408"/>
                    <a:pt x="484" y="407"/>
                    <a:pt x="485" y="406"/>
                  </a:cubicBezTo>
                  <a:cubicBezTo>
                    <a:pt x="486" y="406"/>
                    <a:pt x="489" y="405"/>
                    <a:pt x="490" y="405"/>
                  </a:cubicBezTo>
                  <a:cubicBezTo>
                    <a:pt x="491" y="404"/>
                    <a:pt x="493" y="400"/>
                    <a:pt x="494" y="399"/>
                  </a:cubicBezTo>
                  <a:cubicBezTo>
                    <a:pt x="495" y="397"/>
                    <a:pt x="496" y="392"/>
                    <a:pt x="496" y="392"/>
                  </a:cubicBezTo>
                  <a:cubicBezTo>
                    <a:pt x="496" y="392"/>
                    <a:pt x="495" y="387"/>
                    <a:pt x="495" y="386"/>
                  </a:cubicBezTo>
                  <a:cubicBezTo>
                    <a:pt x="495" y="385"/>
                    <a:pt x="496" y="383"/>
                    <a:pt x="496" y="383"/>
                  </a:cubicBezTo>
                  <a:cubicBezTo>
                    <a:pt x="497" y="381"/>
                    <a:pt x="498" y="379"/>
                    <a:pt x="498" y="379"/>
                  </a:cubicBezTo>
                  <a:cubicBezTo>
                    <a:pt x="499" y="378"/>
                    <a:pt x="502" y="377"/>
                    <a:pt x="503" y="376"/>
                  </a:cubicBezTo>
                  <a:cubicBezTo>
                    <a:pt x="504" y="375"/>
                    <a:pt x="505" y="372"/>
                    <a:pt x="505" y="371"/>
                  </a:cubicBezTo>
                  <a:cubicBezTo>
                    <a:pt x="505" y="370"/>
                    <a:pt x="506" y="369"/>
                    <a:pt x="506" y="368"/>
                  </a:cubicBezTo>
                  <a:cubicBezTo>
                    <a:pt x="506" y="367"/>
                    <a:pt x="506" y="365"/>
                    <a:pt x="505" y="36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grpSp>
      <p:grpSp>
        <p:nvGrpSpPr>
          <p:cNvPr id="218" name="Graphic 1">
            <a:extLst>
              <a:ext uri="{FF2B5EF4-FFF2-40B4-BE49-F238E27FC236}">
                <a16:creationId xmlns:a16="http://schemas.microsoft.com/office/drawing/2014/main" id="{AB359707-A144-44FD-9C19-A2ED59121D39}"/>
              </a:ext>
            </a:extLst>
          </p:cNvPr>
          <p:cNvGrpSpPr/>
          <p:nvPr/>
        </p:nvGrpSpPr>
        <p:grpSpPr>
          <a:xfrm>
            <a:off x="6098024" y="2766579"/>
            <a:ext cx="768703" cy="861889"/>
            <a:chOff x="5270571" y="1375269"/>
            <a:chExt cx="501720" cy="562540"/>
          </a:xfrm>
          <a:solidFill>
            <a:schemeClr val="accent1"/>
          </a:solidFill>
        </p:grpSpPr>
        <p:grpSp>
          <p:nvGrpSpPr>
            <p:cNvPr id="219" name="Graphic 1">
              <a:extLst>
                <a:ext uri="{FF2B5EF4-FFF2-40B4-BE49-F238E27FC236}">
                  <a16:creationId xmlns:a16="http://schemas.microsoft.com/office/drawing/2014/main" id="{E3669F6E-8695-4FAE-9567-6CD96C13822A}"/>
                </a:ext>
              </a:extLst>
            </p:cNvPr>
            <p:cNvGrpSpPr/>
            <p:nvPr/>
          </p:nvGrpSpPr>
          <p:grpSpPr>
            <a:xfrm>
              <a:off x="5270571" y="1375269"/>
              <a:ext cx="316935" cy="456988"/>
              <a:chOff x="5270571" y="1375269"/>
              <a:chExt cx="316935" cy="456988"/>
            </a:xfrm>
            <a:solidFill>
              <a:schemeClr val="accent1"/>
            </a:solidFill>
          </p:grpSpPr>
          <p:sp>
            <p:nvSpPr>
              <p:cNvPr id="248" name="Freeform: Shape 247">
                <a:extLst>
                  <a:ext uri="{FF2B5EF4-FFF2-40B4-BE49-F238E27FC236}">
                    <a16:creationId xmlns:a16="http://schemas.microsoft.com/office/drawing/2014/main" id="{83BD85F9-73EB-470A-B9B7-906FD23B5897}"/>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49" name="Freeform: Shape 248">
                <a:extLst>
                  <a:ext uri="{FF2B5EF4-FFF2-40B4-BE49-F238E27FC236}">
                    <a16:creationId xmlns:a16="http://schemas.microsoft.com/office/drawing/2014/main" id="{DD447CBA-DD50-452B-AD5D-DF361CC6F8A6}"/>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6AC120B9-8ABD-4B57-ACB9-85FE755FD1A7}"/>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51" name="Freeform: Shape 250">
                <a:extLst>
                  <a:ext uri="{FF2B5EF4-FFF2-40B4-BE49-F238E27FC236}">
                    <a16:creationId xmlns:a16="http://schemas.microsoft.com/office/drawing/2014/main" id="{30E8B60F-D236-4EF9-BDF7-2876A5B960F7}"/>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252" name="Freeform: Shape 251">
                <a:extLst>
                  <a:ext uri="{FF2B5EF4-FFF2-40B4-BE49-F238E27FC236}">
                    <a16:creationId xmlns:a16="http://schemas.microsoft.com/office/drawing/2014/main" id="{22877A9C-B635-4D67-8A4F-C34571143E9F}"/>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53" name="Freeform: Shape 252">
                <a:extLst>
                  <a:ext uri="{FF2B5EF4-FFF2-40B4-BE49-F238E27FC236}">
                    <a16:creationId xmlns:a16="http://schemas.microsoft.com/office/drawing/2014/main" id="{BFD85F88-E3C0-4CA1-A943-AD0B5EF27E0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254" name="Freeform: Shape 253">
                <a:extLst>
                  <a:ext uri="{FF2B5EF4-FFF2-40B4-BE49-F238E27FC236}">
                    <a16:creationId xmlns:a16="http://schemas.microsoft.com/office/drawing/2014/main" id="{EEB6BB4C-3199-4592-ADCC-2EE801C5CE09}"/>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55" name="Freeform: Shape 254">
                <a:extLst>
                  <a:ext uri="{FF2B5EF4-FFF2-40B4-BE49-F238E27FC236}">
                    <a16:creationId xmlns:a16="http://schemas.microsoft.com/office/drawing/2014/main" id="{14EC1631-5249-4A2D-A611-09152909E2B7}"/>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256" name="Freeform: Shape 255">
                <a:extLst>
                  <a:ext uri="{FF2B5EF4-FFF2-40B4-BE49-F238E27FC236}">
                    <a16:creationId xmlns:a16="http://schemas.microsoft.com/office/drawing/2014/main" id="{69242A23-91A2-4B54-887C-EAF3F7A44DC4}"/>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57" name="Freeform: Shape 256">
                <a:extLst>
                  <a:ext uri="{FF2B5EF4-FFF2-40B4-BE49-F238E27FC236}">
                    <a16:creationId xmlns:a16="http://schemas.microsoft.com/office/drawing/2014/main" id="{4F1F3044-A5E7-4F99-958C-9225D90CF27A}"/>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258" name="Freeform: Shape 257">
                <a:extLst>
                  <a:ext uri="{FF2B5EF4-FFF2-40B4-BE49-F238E27FC236}">
                    <a16:creationId xmlns:a16="http://schemas.microsoft.com/office/drawing/2014/main" id="{FDFE6F48-85F2-4999-9B2D-D043D892AE7F}"/>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59" name="Freeform: Shape 258">
                <a:extLst>
                  <a:ext uri="{FF2B5EF4-FFF2-40B4-BE49-F238E27FC236}">
                    <a16:creationId xmlns:a16="http://schemas.microsoft.com/office/drawing/2014/main" id="{69647153-182F-4BEC-AE8C-8DE280B87CB2}"/>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260" name="Freeform: Shape 259">
                <a:extLst>
                  <a:ext uri="{FF2B5EF4-FFF2-40B4-BE49-F238E27FC236}">
                    <a16:creationId xmlns:a16="http://schemas.microsoft.com/office/drawing/2014/main" id="{0114BDA2-4A02-4D04-838A-B9DD616001EF}"/>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61" name="Freeform: Shape 260">
                <a:extLst>
                  <a:ext uri="{FF2B5EF4-FFF2-40B4-BE49-F238E27FC236}">
                    <a16:creationId xmlns:a16="http://schemas.microsoft.com/office/drawing/2014/main" id="{73EFD28B-7B09-46F9-BF9A-A09F72E3FE97}"/>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262" name="Freeform: Shape 261">
                <a:extLst>
                  <a:ext uri="{FF2B5EF4-FFF2-40B4-BE49-F238E27FC236}">
                    <a16:creationId xmlns:a16="http://schemas.microsoft.com/office/drawing/2014/main" id="{29D0CB95-FBA8-44D6-86B5-9014C5F902D6}"/>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63" name="Freeform: Shape 262">
                <a:extLst>
                  <a:ext uri="{FF2B5EF4-FFF2-40B4-BE49-F238E27FC236}">
                    <a16:creationId xmlns:a16="http://schemas.microsoft.com/office/drawing/2014/main" id="{34907A0D-5E8C-466E-8FC5-29FED802D0E5}"/>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264" name="Freeform: Shape 263">
                <a:extLst>
                  <a:ext uri="{FF2B5EF4-FFF2-40B4-BE49-F238E27FC236}">
                    <a16:creationId xmlns:a16="http://schemas.microsoft.com/office/drawing/2014/main" id="{5BF6D4EB-0E68-4BB6-AECF-92D6FF4231CE}"/>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65" name="Freeform: Shape 264">
                <a:extLst>
                  <a:ext uri="{FF2B5EF4-FFF2-40B4-BE49-F238E27FC236}">
                    <a16:creationId xmlns:a16="http://schemas.microsoft.com/office/drawing/2014/main" id="{77DAE65F-695B-4465-988F-ED3E4D95B1A8}"/>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266" name="Freeform: Shape 265">
                <a:extLst>
                  <a:ext uri="{FF2B5EF4-FFF2-40B4-BE49-F238E27FC236}">
                    <a16:creationId xmlns:a16="http://schemas.microsoft.com/office/drawing/2014/main" id="{617DF93C-4E7E-4279-BF55-EF8EA9064197}"/>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a:p>
            </p:txBody>
          </p:sp>
          <p:sp>
            <p:nvSpPr>
              <p:cNvPr id="267" name="Freeform: Shape 266">
                <a:extLst>
                  <a:ext uri="{FF2B5EF4-FFF2-40B4-BE49-F238E27FC236}">
                    <a16:creationId xmlns:a16="http://schemas.microsoft.com/office/drawing/2014/main" id="{DAA8BA51-5713-4E4D-BAB2-BC1E35A6895B}"/>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a:p>
            </p:txBody>
          </p:sp>
          <p:sp>
            <p:nvSpPr>
              <p:cNvPr id="268" name="Freeform: Shape 267">
                <a:extLst>
                  <a:ext uri="{FF2B5EF4-FFF2-40B4-BE49-F238E27FC236}">
                    <a16:creationId xmlns:a16="http://schemas.microsoft.com/office/drawing/2014/main" id="{7051D8AF-4769-4B77-B351-35C9C73250E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a:p>
            </p:txBody>
          </p:sp>
          <p:sp>
            <p:nvSpPr>
              <p:cNvPr id="269" name="Freeform: Shape 268">
                <a:extLst>
                  <a:ext uri="{FF2B5EF4-FFF2-40B4-BE49-F238E27FC236}">
                    <a16:creationId xmlns:a16="http://schemas.microsoft.com/office/drawing/2014/main" id="{3B719815-9746-4FE7-8430-750A77428633}"/>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a:p>
            </p:txBody>
          </p:sp>
          <p:sp>
            <p:nvSpPr>
              <p:cNvPr id="270" name="Freeform: Shape 269">
                <a:extLst>
                  <a:ext uri="{FF2B5EF4-FFF2-40B4-BE49-F238E27FC236}">
                    <a16:creationId xmlns:a16="http://schemas.microsoft.com/office/drawing/2014/main" id="{5AD0E226-F872-421B-B93C-4870C473FF0A}"/>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220" name="Graphic 1">
              <a:extLst>
                <a:ext uri="{FF2B5EF4-FFF2-40B4-BE49-F238E27FC236}">
                  <a16:creationId xmlns:a16="http://schemas.microsoft.com/office/drawing/2014/main" id="{DEF78537-4ABD-47A6-AEDA-1326B0735865}"/>
                </a:ext>
              </a:extLst>
            </p:cNvPr>
            <p:cNvGrpSpPr/>
            <p:nvPr/>
          </p:nvGrpSpPr>
          <p:grpSpPr>
            <a:xfrm>
              <a:off x="5468902" y="1662642"/>
              <a:ext cx="303389" cy="275167"/>
              <a:chOff x="5468902" y="1662642"/>
              <a:chExt cx="303389" cy="275167"/>
            </a:xfrm>
            <a:solidFill>
              <a:schemeClr val="accent1"/>
            </a:solidFill>
          </p:grpSpPr>
          <p:sp>
            <p:nvSpPr>
              <p:cNvPr id="237" name="Freeform: Shape 236">
                <a:extLst>
                  <a:ext uri="{FF2B5EF4-FFF2-40B4-BE49-F238E27FC236}">
                    <a16:creationId xmlns:a16="http://schemas.microsoft.com/office/drawing/2014/main" id="{94038B64-03D6-49FE-823A-D245D3AF974B}"/>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F013280F-A726-4F83-B549-3FAA509AA954}"/>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239" name="Freeform: Shape 238">
                <a:extLst>
                  <a:ext uri="{FF2B5EF4-FFF2-40B4-BE49-F238E27FC236}">
                    <a16:creationId xmlns:a16="http://schemas.microsoft.com/office/drawing/2014/main" id="{9C909066-654D-4851-A8A9-066DB5EC701E}"/>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40" name="Freeform: Shape 239">
                <a:extLst>
                  <a:ext uri="{FF2B5EF4-FFF2-40B4-BE49-F238E27FC236}">
                    <a16:creationId xmlns:a16="http://schemas.microsoft.com/office/drawing/2014/main" id="{58207358-C172-4756-B0A3-7DF5C6975072}"/>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241" name="Freeform: Shape 240">
                <a:extLst>
                  <a:ext uri="{FF2B5EF4-FFF2-40B4-BE49-F238E27FC236}">
                    <a16:creationId xmlns:a16="http://schemas.microsoft.com/office/drawing/2014/main" id="{1599FD58-4394-4BAF-9563-26C849C07607}"/>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42" name="Freeform: Shape 241">
                <a:extLst>
                  <a:ext uri="{FF2B5EF4-FFF2-40B4-BE49-F238E27FC236}">
                    <a16:creationId xmlns:a16="http://schemas.microsoft.com/office/drawing/2014/main" id="{3CB5D8AF-7102-4930-8C7B-963244850DE0}"/>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243" name="Freeform: Shape 242">
                <a:extLst>
                  <a:ext uri="{FF2B5EF4-FFF2-40B4-BE49-F238E27FC236}">
                    <a16:creationId xmlns:a16="http://schemas.microsoft.com/office/drawing/2014/main" id="{E6374DD3-B05E-42CB-A71F-0BFDA83D630F}"/>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44" name="Freeform: Shape 243">
                <a:extLst>
                  <a:ext uri="{FF2B5EF4-FFF2-40B4-BE49-F238E27FC236}">
                    <a16:creationId xmlns:a16="http://schemas.microsoft.com/office/drawing/2014/main" id="{60B8E283-1A66-4CA4-862D-0E4281AFC9AC}"/>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245" name="Freeform: Shape 244">
                <a:extLst>
                  <a:ext uri="{FF2B5EF4-FFF2-40B4-BE49-F238E27FC236}">
                    <a16:creationId xmlns:a16="http://schemas.microsoft.com/office/drawing/2014/main" id="{6C44FFED-5984-41CB-8525-F0BE7B0B9364}"/>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1AD42FA7-3CFB-4F9D-9DB0-38E7BA639129}"/>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a:p>
            </p:txBody>
          </p:sp>
          <p:sp>
            <p:nvSpPr>
              <p:cNvPr id="247" name="Freeform: Shape 246">
                <a:extLst>
                  <a:ext uri="{FF2B5EF4-FFF2-40B4-BE49-F238E27FC236}">
                    <a16:creationId xmlns:a16="http://schemas.microsoft.com/office/drawing/2014/main" id="{36A49002-8516-4640-8153-A1E80BD42DA6}"/>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221" name="Graphic 1">
              <a:extLst>
                <a:ext uri="{FF2B5EF4-FFF2-40B4-BE49-F238E27FC236}">
                  <a16:creationId xmlns:a16="http://schemas.microsoft.com/office/drawing/2014/main" id="{C090DE30-CEA4-4AC0-AAFB-E38B6ABA8767}"/>
                </a:ext>
              </a:extLst>
            </p:cNvPr>
            <p:cNvGrpSpPr/>
            <p:nvPr/>
          </p:nvGrpSpPr>
          <p:grpSpPr>
            <a:xfrm>
              <a:off x="5377745" y="1379926"/>
              <a:ext cx="68368" cy="73589"/>
              <a:chOff x="5377745" y="1379926"/>
              <a:chExt cx="68368" cy="73589"/>
            </a:xfrm>
            <a:solidFill>
              <a:schemeClr val="accent1"/>
            </a:solidFill>
          </p:grpSpPr>
          <p:sp>
            <p:nvSpPr>
              <p:cNvPr id="231" name="Freeform: Shape 230">
                <a:extLst>
                  <a:ext uri="{FF2B5EF4-FFF2-40B4-BE49-F238E27FC236}">
                    <a16:creationId xmlns:a16="http://schemas.microsoft.com/office/drawing/2014/main" id="{99A262E7-1437-4B4B-BD03-9C064ABAF300}"/>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a:p>
            </p:txBody>
          </p:sp>
          <p:sp>
            <p:nvSpPr>
              <p:cNvPr id="232" name="Freeform: Shape 231">
                <a:extLst>
                  <a:ext uri="{FF2B5EF4-FFF2-40B4-BE49-F238E27FC236}">
                    <a16:creationId xmlns:a16="http://schemas.microsoft.com/office/drawing/2014/main" id="{A2E70D79-2CCD-4542-B658-5E1751ADA21A}"/>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a:p>
            </p:txBody>
          </p:sp>
          <p:sp>
            <p:nvSpPr>
              <p:cNvPr id="233" name="Freeform: Shape 232">
                <a:extLst>
                  <a:ext uri="{FF2B5EF4-FFF2-40B4-BE49-F238E27FC236}">
                    <a16:creationId xmlns:a16="http://schemas.microsoft.com/office/drawing/2014/main" id="{D5C49294-E6A7-4EAF-BE39-08E03F9977A9}"/>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a:p>
            </p:txBody>
          </p:sp>
          <p:grpSp>
            <p:nvGrpSpPr>
              <p:cNvPr id="234" name="Graphic 1">
                <a:extLst>
                  <a:ext uri="{FF2B5EF4-FFF2-40B4-BE49-F238E27FC236}">
                    <a16:creationId xmlns:a16="http://schemas.microsoft.com/office/drawing/2014/main" id="{598EBB94-5E8D-475E-B390-19FD510FFC9B}"/>
                  </a:ext>
                </a:extLst>
              </p:cNvPr>
              <p:cNvGrpSpPr/>
              <p:nvPr/>
            </p:nvGrpSpPr>
            <p:grpSpPr>
              <a:xfrm>
                <a:off x="5377745" y="1387828"/>
                <a:ext cx="49389" cy="63500"/>
                <a:chOff x="5377745" y="1387828"/>
                <a:chExt cx="49389" cy="63500"/>
              </a:xfrm>
              <a:solidFill>
                <a:schemeClr val="accent1"/>
              </a:solidFill>
            </p:grpSpPr>
            <p:sp>
              <p:nvSpPr>
                <p:cNvPr id="235" name="Freeform: Shape 234">
                  <a:extLst>
                    <a:ext uri="{FF2B5EF4-FFF2-40B4-BE49-F238E27FC236}">
                      <a16:creationId xmlns:a16="http://schemas.microsoft.com/office/drawing/2014/main" id="{64B7ED49-A67F-462E-8A61-F94D65B562C5}"/>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7DD01387-45DF-4855-A054-B44A9CA1ED9F}"/>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222" name="Freeform: Shape 221">
              <a:extLst>
                <a:ext uri="{FF2B5EF4-FFF2-40B4-BE49-F238E27FC236}">
                  <a16:creationId xmlns:a16="http://schemas.microsoft.com/office/drawing/2014/main" id="{53FB3CB4-B60B-4BAC-AAC5-9DA30BC23EFA}"/>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1C66E265-0AEA-43CC-9DED-4DAB603CF8C0}"/>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4" name="Freeform: Shape 223">
              <a:extLst>
                <a:ext uri="{FF2B5EF4-FFF2-40B4-BE49-F238E27FC236}">
                  <a16:creationId xmlns:a16="http://schemas.microsoft.com/office/drawing/2014/main" id="{BB5B8B89-C1EB-42F5-BEF6-E8C0C6EDA509}"/>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5" name="Freeform: Shape 224">
              <a:extLst>
                <a:ext uri="{FF2B5EF4-FFF2-40B4-BE49-F238E27FC236}">
                  <a16:creationId xmlns:a16="http://schemas.microsoft.com/office/drawing/2014/main" id="{E3DA045A-CDA7-4856-823E-A7D96990EC14}"/>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6" name="Freeform: Shape 225">
              <a:extLst>
                <a:ext uri="{FF2B5EF4-FFF2-40B4-BE49-F238E27FC236}">
                  <a16:creationId xmlns:a16="http://schemas.microsoft.com/office/drawing/2014/main" id="{5EB52D76-A800-46EB-9812-698487162B9E}"/>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7" name="Freeform: Shape 226">
              <a:extLst>
                <a:ext uri="{FF2B5EF4-FFF2-40B4-BE49-F238E27FC236}">
                  <a16:creationId xmlns:a16="http://schemas.microsoft.com/office/drawing/2014/main" id="{95A019E5-5F6D-473F-AABC-45EC3DCD0416}"/>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8" name="Freeform: Shape 227">
              <a:extLst>
                <a:ext uri="{FF2B5EF4-FFF2-40B4-BE49-F238E27FC236}">
                  <a16:creationId xmlns:a16="http://schemas.microsoft.com/office/drawing/2014/main" id="{89076CFB-69DB-4B70-9DE3-B34F7CAB219C}"/>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9" name="Freeform: Shape 228">
              <a:extLst>
                <a:ext uri="{FF2B5EF4-FFF2-40B4-BE49-F238E27FC236}">
                  <a16:creationId xmlns:a16="http://schemas.microsoft.com/office/drawing/2014/main" id="{CA8EADD1-AF55-42B4-874C-083CAE7B27D9}"/>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30" name="Freeform: Shape 229">
              <a:extLst>
                <a:ext uri="{FF2B5EF4-FFF2-40B4-BE49-F238E27FC236}">
                  <a16:creationId xmlns:a16="http://schemas.microsoft.com/office/drawing/2014/main" id="{203EC57E-C098-4CDF-82D8-415C3BBE3D2A}"/>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grpSp>
      <p:grpSp>
        <p:nvGrpSpPr>
          <p:cNvPr id="334" name="Graphic 1">
            <a:extLst>
              <a:ext uri="{FF2B5EF4-FFF2-40B4-BE49-F238E27FC236}">
                <a16:creationId xmlns:a16="http://schemas.microsoft.com/office/drawing/2014/main" id="{8FFA58CE-DD83-4401-A4A9-10CAD17285C5}"/>
              </a:ext>
            </a:extLst>
          </p:cNvPr>
          <p:cNvGrpSpPr/>
          <p:nvPr/>
        </p:nvGrpSpPr>
        <p:grpSpPr>
          <a:xfrm>
            <a:off x="7190026" y="2487972"/>
            <a:ext cx="768703" cy="861889"/>
            <a:chOff x="5270571" y="1375269"/>
            <a:chExt cx="501720" cy="562540"/>
          </a:xfrm>
          <a:solidFill>
            <a:schemeClr val="accent1"/>
          </a:solidFill>
        </p:grpSpPr>
        <p:grpSp>
          <p:nvGrpSpPr>
            <p:cNvPr id="335" name="Graphic 1">
              <a:extLst>
                <a:ext uri="{FF2B5EF4-FFF2-40B4-BE49-F238E27FC236}">
                  <a16:creationId xmlns:a16="http://schemas.microsoft.com/office/drawing/2014/main" id="{DE9C58FC-8DE5-4503-A9B3-862A4A0A55F0}"/>
                </a:ext>
              </a:extLst>
            </p:cNvPr>
            <p:cNvGrpSpPr/>
            <p:nvPr/>
          </p:nvGrpSpPr>
          <p:grpSpPr>
            <a:xfrm>
              <a:off x="5270571" y="1375269"/>
              <a:ext cx="316935" cy="456988"/>
              <a:chOff x="5270571" y="1375269"/>
              <a:chExt cx="316935" cy="456988"/>
            </a:xfrm>
            <a:solidFill>
              <a:schemeClr val="accent1"/>
            </a:solidFill>
          </p:grpSpPr>
          <p:sp>
            <p:nvSpPr>
              <p:cNvPr id="364" name="Freeform: Shape 363">
                <a:extLst>
                  <a:ext uri="{FF2B5EF4-FFF2-40B4-BE49-F238E27FC236}">
                    <a16:creationId xmlns:a16="http://schemas.microsoft.com/office/drawing/2014/main" id="{8CC35D7E-17C7-41DF-9817-D0486B3769EC}"/>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65" name="Freeform: Shape 364">
                <a:extLst>
                  <a:ext uri="{FF2B5EF4-FFF2-40B4-BE49-F238E27FC236}">
                    <a16:creationId xmlns:a16="http://schemas.microsoft.com/office/drawing/2014/main" id="{265BBC99-417A-4CB0-888E-AA2AE4F77EAE}"/>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366" name="Freeform: Shape 365">
                <a:extLst>
                  <a:ext uri="{FF2B5EF4-FFF2-40B4-BE49-F238E27FC236}">
                    <a16:creationId xmlns:a16="http://schemas.microsoft.com/office/drawing/2014/main" id="{8AF2CC14-9175-4868-82E8-B31D49D6CC1D}"/>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67" name="Freeform: Shape 366">
                <a:extLst>
                  <a:ext uri="{FF2B5EF4-FFF2-40B4-BE49-F238E27FC236}">
                    <a16:creationId xmlns:a16="http://schemas.microsoft.com/office/drawing/2014/main" id="{9ED1DE78-1414-454C-BB0A-78BD18EE225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368" name="Freeform: Shape 367">
                <a:extLst>
                  <a:ext uri="{FF2B5EF4-FFF2-40B4-BE49-F238E27FC236}">
                    <a16:creationId xmlns:a16="http://schemas.microsoft.com/office/drawing/2014/main" id="{7499EBF5-130F-4396-B92D-9DDC7D1535C5}"/>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926716FB-D3B7-43C7-9876-FA0D86D74EF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370" name="Freeform: Shape 369">
                <a:extLst>
                  <a:ext uri="{FF2B5EF4-FFF2-40B4-BE49-F238E27FC236}">
                    <a16:creationId xmlns:a16="http://schemas.microsoft.com/office/drawing/2014/main" id="{906F25A3-A336-4B73-ADC6-41020FBC71A0}"/>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71" name="Freeform: Shape 370">
                <a:extLst>
                  <a:ext uri="{FF2B5EF4-FFF2-40B4-BE49-F238E27FC236}">
                    <a16:creationId xmlns:a16="http://schemas.microsoft.com/office/drawing/2014/main" id="{6AA61F4E-0105-4FF0-9948-2DAFC4058DC3}"/>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372" name="Freeform: Shape 371">
                <a:extLst>
                  <a:ext uri="{FF2B5EF4-FFF2-40B4-BE49-F238E27FC236}">
                    <a16:creationId xmlns:a16="http://schemas.microsoft.com/office/drawing/2014/main" id="{0A0FFDAB-6FD5-4F51-ACE3-5C4249F1ED7D}"/>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73" name="Freeform: Shape 372">
                <a:extLst>
                  <a:ext uri="{FF2B5EF4-FFF2-40B4-BE49-F238E27FC236}">
                    <a16:creationId xmlns:a16="http://schemas.microsoft.com/office/drawing/2014/main" id="{9EA568F9-D639-48A7-B46D-9365E050BDB3}"/>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374" name="Freeform: Shape 373">
                <a:extLst>
                  <a:ext uri="{FF2B5EF4-FFF2-40B4-BE49-F238E27FC236}">
                    <a16:creationId xmlns:a16="http://schemas.microsoft.com/office/drawing/2014/main" id="{CAD95B30-52E0-489D-904F-BFC02173118E}"/>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75" name="Freeform: Shape 374">
                <a:extLst>
                  <a:ext uri="{FF2B5EF4-FFF2-40B4-BE49-F238E27FC236}">
                    <a16:creationId xmlns:a16="http://schemas.microsoft.com/office/drawing/2014/main" id="{D70A4C1B-3F7A-467C-A092-6BF34B2190F4}"/>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376" name="Freeform: Shape 375">
                <a:extLst>
                  <a:ext uri="{FF2B5EF4-FFF2-40B4-BE49-F238E27FC236}">
                    <a16:creationId xmlns:a16="http://schemas.microsoft.com/office/drawing/2014/main" id="{37A49059-CFFE-4116-8509-C8314A121E62}"/>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77" name="Freeform: Shape 376">
                <a:extLst>
                  <a:ext uri="{FF2B5EF4-FFF2-40B4-BE49-F238E27FC236}">
                    <a16:creationId xmlns:a16="http://schemas.microsoft.com/office/drawing/2014/main" id="{2868ACBC-8020-431A-A928-F75FDDBFAEF4}"/>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378" name="Freeform: Shape 377">
                <a:extLst>
                  <a:ext uri="{FF2B5EF4-FFF2-40B4-BE49-F238E27FC236}">
                    <a16:creationId xmlns:a16="http://schemas.microsoft.com/office/drawing/2014/main" id="{DFB55238-C9E5-41A9-A9C6-45620E875242}"/>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79" name="Freeform: Shape 378">
                <a:extLst>
                  <a:ext uri="{FF2B5EF4-FFF2-40B4-BE49-F238E27FC236}">
                    <a16:creationId xmlns:a16="http://schemas.microsoft.com/office/drawing/2014/main" id="{31ADD82E-A010-4FC5-8729-D95F0419EAEE}"/>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380" name="Freeform: Shape 379">
                <a:extLst>
                  <a:ext uri="{FF2B5EF4-FFF2-40B4-BE49-F238E27FC236}">
                    <a16:creationId xmlns:a16="http://schemas.microsoft.com/office/drawing/2014/main" id="{121CFADC-E450-48E8-A3B2-394097866922}"/>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81" name="Freeform: Shape 380">
                <a:extLst>
                  <a:ext uri="{FF2B5EF4-FFF2-40B4-BE49-F238E27FC236}">
                    <a16:creationId xmlns:a16="http://schemas.microsoft.com/office/drawing/2014/main" id="{F2EFD401-D48C-4C2B-B241-B09C95E3B7C3}"/>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382" name="Freeform: Shape 381">
                <a:extLst>
                  <a:ext uri="{FF2B5EF4-FFF2-40B4-BE49-F238E27FC236}">
                    <a16:creationId xmlns:a16="http://schemas.microsoft.com/office/drawing/2014/main" id="{9DDDBA07-05D1-4A09-B04C-B7311ECA3AC4}"/>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a:p>
            </p:txBody>
          </p:sp>
          <p:sp>
            <p:nvSpPr>
              <p:cNvPr id="383" name="Freeform: Shape 382">
                <a:extLst>
                  <a:ext uri="{FF2B5EF4-FFF2-40B4-BE49-F238E27FC236}">
                    <a16:creationId xmlns:a16="http://schemas.microsoft.com/office/drawing/2014/main" id="{22F4DA9A-3C5E-4D25-B718-847F947ACF17}"/>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a:p>
            </p:txBody>
          </p:sp>
          <p:sp>
            <p:nvSpPr>
              <p:cNvPr id="384" name="Freeform: Shape 383">
                <a:extLst>
                  <a:ext uri="{FF2B5EF4-FFF2-40B4-BE49-F238E27FC236}">
                    <a16:creationId xmlns:a16="http://schemas.microsoft.com/office/drawing/2014/main" id="{32E86D03-BFA7-4B95-AEC6-4A7874968B3E}"/>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a:p>
            </p:txBody>
          </p:sp>
          <p:sp>
            <p:nvSpPr>
              <p:cNvPr id="385" name="Freeform: Shape 384">
                <a:extLst>
                  <a:ext uri="{FF2B5EF4-FFF2-40B4-BE49-F238E27FC236}">
                    <a16:creationId xmlns:a16="http://schemas.microsoft.com/office/drawing/2014/main" id="{19DE1A9A-1E8F-4CA9-8BD3-A3979699FFA3}"/>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a:p>
            </p:txBody>
          </p:sp>
          <p:sp>
            <p:nvSpPr>
              <p:cNvPr id="386" name="Freeform: Shape 385">
                <a:extLst>
                  <a:ext uri="{FF2B5EF4-FFF2-40B4-BE49-F238E27FC236}">
                    <a16:creationId xmlns:a16="http://schemas.microsoft.com/office/drawing/2014/main" id="{022F5081-EBF2-4C18-8DD8-FC88C4F12B4B}"/>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336" name="Graphic 1">
              <a:extLst>
                <a:ext uri="{FF2B5EF4-FFF2-40B4-BE49-F238E27FC236}">
                  <a16:creationId xmlns:a16="http://schemas.microsoft.com/office/drawing/2014/main" id="{A56A6CDA-7E2D-4F88-ADA8-65C9A95AFAA3}"/>
                </a:ext>
              </a:extLst>
            </p:cNvPr>
            <p:cNvGrpSpPr/>
            <p:nvPr/>
          </p:nvGrpSpPr>
          <p:grpSpPr>
            <a:xfrm>
              <a:off x="5468902" y="1662642"/>
              <a:ext cx="303389" cy="275167"/>
              <a:chOff x="5468902" y="1662642"/>
              <a:chExt cx="303389" cy="275167"/>
            </a:xfrm>
            <a:solidFill>
              <a:schemeClr val="accent1"/>
            </a:solidFill>
          </p:grpSpPr>
          <p:sp>
            <p:nvSpPr>
              <p:cNvPr id="353" name="Freeform: Shape 352">
                <a:extLst>
                  <a:ext uri="{FF2B5EF4-FFF2-40B4-BE49-F238E27FC236}">
                    <a16:creationId xmlns:a16="http://schemas.microsoft.com/office/drawing/2014/main" id="{6A3D6258-D3AC-429B-97A4-87442DC8F157}"/>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54" name="Freeform: Shape 353">
                <a:extLst>
                  <a:ext uri="{FF2B5EF4-FFF2-40B4-BE49-F238E27FC236}">
                    <a16:creationId xmlns:a16="http://schemas.microsoft.com/office/drawing/2014/main" id="{4F19CAFA-FFB0-4F6A-BF99-98B0B5AB8AE2}"/>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355" name="Freeform: Shape 354">
                <a:extLst>
                  <a:ext uri="{FF2B5EF4-FFF2-40B4-BE49-F238E27FC236}">
                    <a16:creationId xmlns:a16="http://schemas.microsoft.com/office/drawing/2014/main" id="{8E74FED3-49C7-4670-91B6-70BDF6A436F4}"/>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56" name="Freeform: Shape 355">
                <a:extLst>
                  <a:ext uri="{FF2B5EF4-FFF2-40B4-BE49-F238E27FC236}">
                    <a16:creationId xmlns:a16="http://schemas.microsoft.com/office/drawing/2014/main" id="{D3BC73B0-8DC4-43A1-9A74-02FE0CEB913D}"/>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357" name="Freeform: Shape 356">
                <a:extLst>
                  <a:ext uri="{FF2B5EF4-FFF2-40B4-BE49-F238E27FC236}">
                    <a16:creationId xmlns:a16="http://schemas.microsoft.com/office/drawing/2014/main" id="{A7164995-CED5-4FFC-87B6-5364157F2086}"/>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58" name="Freeform: Shape 357">
                <a:extLst>
                  <a:ext uri="{FF2B5EF4-FFF2-40B4-BE49-F238E27FC236}">
                    <a16:creationId xmlns:a16="http://schemas.microsoft.com/office/drawing/2014/main" id="{D2BC789E-504E-4EDD-9CD8-57A5981E6CDC}"/>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359" name="Freeform: Shape 358">
                <a:extLst>
                  <a:ext uri="{FF2B5EF4-FFF2-40B4-BE49-F238E27FC236}">
                    <a16:creationId xmlns:a16="http://schemas.microsoft.com/office/drawing/2014/main" id="{6606B5F3-9B5A-4775-B120-55E3CD92F995}"/>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60" name="Freeform: Shape 359">
                <a:extLst>
                  <a:ext uri="{FF2B5EF4-FFF2-40B4-BE49-F238E27FC236}">
                    <a16:creationId xmlns:a16="http://schemas.microsoft.com/office/drawing/2014/main" id="{29F87A76-2897-408A-A32C-DF755D6929C1}"/>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361" name="Freeform: Shape 360">
                <a:extLst>
                  <a:ext uri="{FF2B5EF4-FFF2-40B4-BE49-F238E27FC236}">
                    <a16:creationId xmlns:a16="http://schemas.microsoft.com/office/drawing/2014/main" id="{B0A8AD74-7436-4EE8-A0BA-B09B40558C8D}"/>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62" name="Freeform: Shape 361">
                <a:extLst>
                  <a:ext uri="{FF2B5EF4-FFF2-40B4-BE49-F238E27FC236}">
                    <a16:creationId xmlns:a16="http://schemas.microsoft.com/office/drawing/2014/main" id="{0FDC4E8C-8CC6-4C3A-A1D7-7089530181C2}"/>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a:p>
            </p:txBody>
          </p:sp>
          <p:sp>
            <p:nvSpPr>
              <p:cNvPr id="363" name="Freeform: Shape 362">
                <a:extLst>
                  <a:ext uri="{FF2B5EF4-FFF2-40B4-BE49-F238E27FC236}">
                    <a16:creationId xmlns:a16="http://schemas.microsoft.com/office/drawing/2014/main" id="{32F44EC7-6CDD-479A-A808-70728BC22775}"/>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337" name="Graphic 1">
              <a:extLst>
                <a:ext uri="{FF2B5EF4-FFF2-40B4-BE49-F238E27FC236}">
                  <a16:creationId xmlns:a16="http://schemas.microsoft.com/office/drawing/2014/main" id="{060AA6E6-961A-490E-ADC8-4546F7BF8A75}"/>
                </a:ext>
              </a:extLst>
            </p:cNvPr>
            <p:cNvGrpSpPr/>
            <p:nvPr/>
          </p:nvGrpSpPr>
          <p:grpSpPr>
            <a:xfrm>
              <a:off x="5377745" y="1379926"/>
              <a:ext cx="68368" cy="73589"/>
              <a:chOff x="5377745" y="1379926"/>
              <a:chExt cx="68368" cy="73589"/>
            </a:xfrm>
            <a:solidFill>
              <a:schemeClr val="accent1"/>
            </a:solidFill>
          </p:grpSpPr>
          <p:sp>
            <p:nvSpPr>
              <p:cNvPr id="347" name="Freeform: Shape 346">
                <a:extLst>
                  <a:ext uri="{FF2B5EF4-FFF2-40B4-BE49-F238E27FC236}">
                    <a16:creationId xmlns:a16="http://schemas.microsoft.com/office/drawing/2014/main" id="{607B4F61-62F0-40FA-9EB0-6C7896300239}"/>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a:p>
            </p:txBody>
          </p:sp>
          <p:sp>
            <p:nvSpPr>
              <p:cNvPr id="348" name="Freeform: Shape 347">
                <a:extLst>
                  <a:ext uri="{FF2B5EF4-FFF2-40B4-BE49-F238E27FC236}">
                    <a16:creationId xmlns:a16="http://schemas.microsoft.com/office/drawing/2014/main" id="{49EAD3D5-B0F3-40B1-B7B7-D83824C78FEF}"/>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a:p>
            </p:txBody>
          </p:sp>
          <p:sp>
            <p:nvSpPr>
              <p:cNvPr id="349" name="Freeform: Shape 348">
                <a:extLst>
                  <a:ext uri="{FF2B5EF4-FFF2-40B4-BE49-F238E27FC236}">
                    <a16:creationId xmlns:a16="http://schemas.microsoft.com/office/drawing/2014/main" id="{C5F0A320-A9EC-4744-836E-4F458B61201B}"/>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a:p>
            </p:txBody>
          </p:sp>
          <p:grpSp>
            <p:nvGrpSpPr>
              <p:cNvPr id="350" name="Graphic 1">
                <a:extLst>
                  <a:ext uri="{FF2B5EF4-FFF2-40B4-BE49-F238E27FC236}">
                    <a16:creationId xmlns:a16="http://schemas.microsoft.com/office/drawing/2014/main" id="{B532706A-9CC6-4FFE-838E-9CF046C04634}"/>
                  </a:ext>
                </a:extLst>
              </p:cNvPr>
              <p:cNvGrpSpPr/>
              <p:nvPr/>
            </p:nvGrpSpPr>
            <p:grpSpPr>
              <a:xfrm>
                <a:off x="5377745" y="1387828"/>
                <a:ext cx="49389" cy="63500"/>
                <a:chOff x="5377745" y="1387828"/>
                <a:chExt cx="49389" cy="63500"/>
              </a:xfrm>
              <a:solidFill>
                <a:schemeClr val="accent1"/>
              </a:solidFill>
            </p:grpSpPr>
            <p:sp>
              <p:nvSpPr>
                <p:cNvPr id="351" name="Freeform: Shape 350">
                  <a:extLst>
                    <a:ext uri="{FF2B5EF4-FFF2-40B4-BE49-F238E27FC236}">
                      <a16:creationId xmlns:a16="http://schemas.microsoft.com/office/drawing/2014/main" id="{797735A3-3E7F-451E-805B-C9149AF74DF8}"/>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52" name="Freeform: Shape 351">
                  <a:extLst>
                    <a:ext uri="{FF2B5EF4-FFF2-40B4-BE49-F238E27FC236}">
                      <a16:creationId xmlns:a16="http://schemas.microsoft.com/office/drawing/2014/main" id="{04D6489A-5BE2-4CA1-A428-3D021A5C1269}"/>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338" name="Freeform: Shape 337">
              <a:extLst>
                <a:ext uri="{FF2B5EF4-FFF2-40B4-BE49-F238E27FC236}">
                  <a16:creationId xmlns:a16="http://schemas.microsoft.com/office/drawing/2014/main" id="{00BAFB05-1BDD-4351-8945-F7114E315DBB}"/>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39" name="Freeform: Shape 338">
              <a:extLst>
                <a:ext uri="{FF2B5EF4-FFF2-40B4-BE49-F238E27FC236}">
                  <a16:creationId xmlns:a16="http://schemas.microsoft.com/office/drawing/2014/main" id="{9B41BA9D-E5C3-4592-ABFB-2E3EAD4DC1B9}"/>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0" name="Freeform: Shape 339">
              <a:extLst>
                <a:ext uri="{FF2B5EF4-FFF2-40B4-BE49-F238E27FC236}">
                  <a16:creationId xmlns:a16="http://schemas.microsoft.com/office/drawing/2014/main" id="{056ECCB4-86AD-46B5-9A89-153B0D79934E}"/>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1" name="Freeform: Shape 340">
              <a:extLst>
                <a:ext uri="{FF2B5EF4-FFF2-40B4-BE49-F238E27FC236}">
                  <a16:creationId xmlns:a16="http://schemas.microsoft.com/office/drawing/2014/main" id="{EB162880-9EA5-4DD7-8B6C-1D565B7D6B1D}"/>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2" name="Freeform: Shape 341">
              <a:extLst>
                <a:ext uri="{FF2B5EF4-FFF2-40B4-BE49-F238E27FC236}">
                  <a16:creationId xmlns:a16="http://schemas.microsoft.com/office/drawing/2014/main" id="{14BEFB44-F587-4FA2-9497-56EBB2F7BE95}"/>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3" name="Freeform: Shape 342">
              <a:extLst>
                <a:ext uri="{FF2B5EF4-FFF2-40B4-BE49-F238E27FC236}">
                  <a16:creationId xmlns:a16="http://schemas.microsoft.com/office/drawing/2014/main" id="{20BD797F-21DB-4D61-9597-BDABEF54710C}"/>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4" name="Freeform: Shape 343">
              <a:extLst>
                <a:ext uri="{FF2B5EF4-FFF2-40B4-BE49-F238E27FC236}">
                  <a16:creationId xmlns:a16="http://schemas.microsoft.com/office/drawing/2014/main" id="{2AF2EDE3-1439-44CA-80F4-624103419349}"/>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5" name="Freeform: Shape 344">
              <a:extLst>
                <a:ext uri="{FF2B5EF4-FFF2-40B4-BE49-F238E27FC236}">
                  <a16:creationId xmlns:a16="http://schemas.microsoft.com/office/drawing/2014/main" id="{9DC7AA3E-2D5A-460F-A267-B678039BEB42}"/>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6" name="Freeform: Shape 345">
              <a:extLst>
                <a:ext uri="{FF2B5EF4-FFF2-40B4-BE49-F238E27FC236}">
                  <a16:creationId xmlns:a16="http://schemas.microsoft.com/office/drawing/2014/main" id="{7BBAC369-F53B-4B80-A186-9D2563456202}"/>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grpSp>
      <p:grpSp>
        <p:nvGrpSpPr>
          <p:cNvPr id="1178" name="Graphic 1">
            <a:extLst>
              <a:ext uri="{FF2B5EF4-FFF2-40B4-BE49-F238E27FC236}">
                <a16:creationId xmlns:a16="http://schemas.microsoft.com/office/drawing/2014/main" id="{9B838F68-213E-454B-ADDF-06B443DC0608}"/>
              </a:ext>
            </a:extLst>
          </p:cNvPr>
          <p:cNvGrpSpPr/>
          <p:nvPr/>
        </p:nvGrpSpPr>
        <p:grpSpPr>
          <a:xfrm>
            <a:off x="7950680" y="1802330"/>
            <a:ext cx="768703" cy="861889"/>
            <a:chOff x="5270571" y="1375269"/>
            <a:chExt cx="501720" cy="562540"/>
          </a:xfrm>
          <a:solidFill>
            <a:schemeClr val="accent1"/>
          </a:solidFill>
        </p:grpSpPr>
        <p:grpSp>
          <p:nvGrpSpPr>
            <p:cNvPr id="1179" name="Graphic 1">
              <a:extLst>
                <a:ext uri="{FF2B5EF4-FFF2-40B4-BE49-F238E27FC236}">
                  <a16:creationId xmlns:a16="http://schemas.microsoft.com/office/drawing/2014/main" id="{67C8EA1B-AF1D-41D9-9AF1-C9CBB9B3904A}"/>
                </a:ext>
              </a:extLst>
            </p:cNvPr>
            <p:cNvGrpSpPr/>
            <p:nvPr/>
          </p:nvGrpSpPr>
          <p:grpSpPr>
            <a:xfrm>
              <a:off x="5270571" y="1375269"/>
              <a:ext cx="316935" cy="456988"/>
              <a:chOff x="5270571" y="1375269"/>
              <a:chExt cx="316935" cy="456988"/>
            </a:xfrm>
            <a:solidFill>
              <a:schemeClr val="accent1"/>
            </a:solidFill>
          </p:grpSpPr>
          <p:sp>
            <p:nvSpPr>
              <p:cNvPr id="1208" name="Freeform: Shape 1207">
                <a:extLst>
                  <a:ext uri="{FF2B5EF4-FFF2-40B4-BE49-F238E27FC236}">
                    <a16:creationId xmlns:a16="http://schemas.microsoft.com/office/drawing/2014/main" id="{A1142631-6583-4790-847F-76083D044F5E}"/>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09" name="Freeform: Shape 1208">
                <a:extLst>
                  <a:ext uri="{FF2B5EF4-FFF2-40B4-BE49-F238E27FC236}">
                    <a16:creationId xmlns:a16="http://schemas.microsoft.com/office/drawing/2014/main" id="{6156E89D-921B-46BD-B62B-7F076F21117B}"/>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10" name="Freeform: Shape 1209">
                <a:extLst>
                  <a:ext uri="{FF2B5EF4-FFF2-40B4-BE49-F238E27FC236}">
                    <a16:creationId xmlns:a16="http://schemas.microsoft.com/office/drawing/2014/main" id="{5C2F36CE-B0E2-45F0-B7DE-1A17FE8107A1}"/>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11" name="Freeform: Shape 1210">
                <a:extLst>
                  <a:ext uri="{FF2B5EF4-FFF2-40B4-BE49-F238E27FC236}">
                    <a16:creationId xmlns:a16="http://schemas.microsoft.com/office/drawing/2014/main" id="{91B53EB3-E748-4027-A85B-61E1B38FD39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12" name="Freeform: Shape 1211">
                <a:extLst>
                  <a:ext uri="{FF2B5EF4-FFF2-40B4-BE49-F238E27FC236}">
                    <a16:creationId xmlns:a16="http://schemas.microsoft.com/office/drawing/2014/main" id="{77D185DC-DEE6-40A7-8A15-213B6DC3914F}"/>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13" name="Freeform: Shape 1212">
                <a:extLst>
                  <a:ext uri="{FF2B5EF4-FFF2-40B4-BE49-F238E27FC236}">
                    <a16:creationId xmlns:a16="http://schemas.microsoft.com/office/drawing/2014/main" id="{F88251C1-0316-4EE2-B3CD-3B29166CEC8E}"/>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14" name="Freeform: Shape 1213">
                <a:extLst>
                  <a:ext uri="{FF2B5EF4-FFF2-40B4-BE49-F238E27FC236}">
                    <a16:creationId xmlns:a16="http://schemas.microsoft.com/office/drawing/2014/main" id="{B01A80F1-3C79-4EC9-B177-3FF915832E4A}"/>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15" name="Freeform: Shape 1214">
                <a:extLst>
                  <a:ext uri="{FF2B5EF4-FFF2-40B4-BE49-F238E27FC236}">
                    <a16:creationId xmlns:a16="http://schemas.microsoft.com/office/drawing/2014/main" id="{7966A312-BC9C-4B49-A0F5-D06328517B95}"/>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16" name="Freeform: Shape 1215">
                <a:extLst>
                  <a:ext uri="{FF2B5EF4-FFF2-40B4-BE49-F238E27FC236}">
                    <a16:creationId xmlns:a16="http://schemas.microsoft.com/office/drawing/2014/main" id="{9A3881EB-70F1-431B-B4FC-8EBB27052320}"/>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17" name="Freeform: Shape 1216">
                <a:extLst>
                  <a:ext uri="{FF2B5EF4-FFF2-40B4-BE49-F238E27FC236}">
                    <a16:creationId xmlns:a16="http://schemas.microsoft.com/office/drawing/2014/main" id="{46C641A4-7F7D-4F7A-834A-70C9C41FA081}"/>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18" name="Freeform: Shape 1217">
                <a:extLst>
                  <a:ext uri="{FF2B5EF4-FFF2-40B4-BE49-F238E27FC236}">
                    <a16:creationId xmlns:a16="http://schemas.microsoft.com/office/drawing/2014/main" id="{9FAF4CFC-9030-4C3C-90D0-D8E00284A29B}"/>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19" name="Freeform: Shape 1218">
                <a:extLst>
                  <a:ext uri="{FF2B5EF4-FFF2-40B4-BE49-F238E27FC236}">
                    <a16:creationId xmlns:a16="http://schemas.microsoft.com/office/drawing/2014/main" id="{BF62E46D-49CD-4AFD-BDEF-3DF6FB3B06AB}"/>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20" name="Freeform: Shape 1219">
                <a:extLst>
                  <a:ext uri="{FF2B5EF4-FFF2-40B4-BE49-F238E27FC236}">
                    <a16:creationId xmlns:a16="http://schemas.microsoft.com/office/drawing/2014/main" id="{9DABADDE-F294-4B2C-B7BA-EDF741097724}"/>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21" name="Freeform: Shape 1220">
                <a:extLst>
                  <a:ext uri="{FF2B5EF4-FFF2-40B4-BE49-F238E27FC236}">
                    <a16:creationId xmlns:a16="http://schemas.microsoft.com/office/drawing/2014/main" id="{1CDBE14E-60E2-442E-B5E7-F7717A7C21B0}"/>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22" name="Freeform: Shape 1221">
                <a:extLst>
                  <a:ext uri="{FF2B5EF4-FFF2-40B4-BE49-F238E27FC236}">
                    <a16:creationId xmlns:a16="http://schemas.microsoft.com/office/drawing/2014/main" id="{91051866-5CBC-48AD-8BC3-3E119F007C74}"/>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23" name="Freeform: Shape 1222">
                <a:extLst>
                  <a:ext uri="{FF2B5EF4-FFF2-40B4-BE49-F238E27FC236}">
                    <a16:creationId xmlns:a16="http://schemas.microsoft.com/office/drawing/2014/main" id="{E364C73E-A735-4F7E-A52A-CB5AF4F2A53A}"/>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24" name="Freeform: Shape 1223">
                <a:extLst>
                  <a:ext uri="{FF2B5EF4-FFF2-40B4-BE49-F238E27FC236}">
                    <a16:creationId xmlns:a16="http://schemas.microsoft.com/office/drawing/2014/main" id="{D55CCCDC-C212-4EE5-9620-DF967C7F343B}"/>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25" name="Freeform: Shape 1224">
                <a:extLst>
                  <a:ext uri="{FF2B5EF4-FFF2-40B4-BE49-F238E27FC236}">
                    <a16:creationId xmlns:a16="http://schemas.microsoft.com/office/drawing/2014/main" id="{DF9E8AB8-FA22-4EA3-A508-8CF184127B50}"/>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26" name="Freeform: Shape 1225">
                <a:extLst>
                  <a:ext uri="{FF2B5EF4-FFF2-40B4-BE49-F238E27FC236}">
                    <a16:creationId xmlns:a16="http://schemas.microsoft.com/office/drawing/2014/main" id="{3A7B2558-26B5-4427-9940-CB916D5F2D7B}"/>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a:p>
            </p:txBody>
          </p:sp>
          <p:sp>
            <p:nvSpPr>
              <p:cNvPr id="1227" name="Freeform: Shape 1226">
                <a:extLst>
                  <a:ext uri="{FF2B5EF4-FFF2-40B4-BE49-F238E27FC236}">
                    <a16:creationId xmlns:a16="http://schemas.microsoft.com/office/drawing/2014/main" id="{7C8BB127-CDDE-4E38-A6C0-1D791D5DC25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a:p>
            </p:txBody>
          </p:sp>
          <p:sp>
            <p:nvSpPr>
              <p:cNvPr id="1228" name="Freeform: Shape 1227">
                <a:extLst>
                  <a:ext uri="{FF2B5EF4-FFF2-40B4-BE49-F238E27FC236}">
                    <a16:creationId xmlns:a16="http://schemas.microsoft.com/office/drawing/2014/main" id="{0240EA4C-BA4B-4106-B72C-B6536FECE30D}"/>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a:p>
            </p:txBody>
          </p:sp>
          <p:sp>
            <p:nvSpPr>
              <p:cNvPr id="1229" name="Freeform: Shape 1228">
                <a:extLst>
                  <a:ext uri="{FF2B5EF4-FFF2-40B4-BE49-F238E27FC236}">
                    <a16:creationId xmlns:a16="http://schemas.microsoft.com/office/drawing/2014/main" id="{B5551C05-E030-432C-9C9F-0D40B095FBCF}"/>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a:p>
            </p:txBody>
          </p:sp>
          <p:sp>
            <p:nvSpPr>
              <p:cNvPr id="1230" name="Freeform: Shape 1229">
                <a:extLst>
                  <a:ext uri="{FF2B5EF4-FFF2-40B4-BE49-F238E27FC236}">
                    <a16:creationId xmlns:a16="http://schemas.microsoft.com/office/drawing/2014/main" id="{6D78DD1B-501A-4489-8D71-8B6F06E2B2F3}"/>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1180" name="Graphic 1">
              <a:extLst>
                <a:ext uri="{FF2B5EF4-FFF2-40B4-BE49-F238E27FC236}">
                  <a16:creationId xmlns:a16="http://schemas.microsoft.com/office/drawing/2014/main" id="{A304DE62-19B3-4EBB-A76F-6A18E7084C91}"/>
                </a:ext>
              </a:extLst>
            </p:cNvPr>
            <p:cNvGrpSpPr/>
            <p:nvPr/>
          </p:nvGrpSpPr>
          <p:grpSpPr>
            <a:xfrm>
              <a:off x="5468902" y="1662642"/>
              <a:ext cx="303389" cy="275167"/>
              <a:chOff x="5468902" y="1662642"/>
              <a:chExt cx="303389" cy="275167"/>
            </a:xfrm>
            <a:solidFill>
              <a:schemeClr val="accent1"/>
            </a:solidFill>
          </p:grpSpPr>
          <p:sp>
            <p:nvSpPr>
              <p:cNvPr id="1197" name="Freeform: Shape 1196">
                <a:extLst>
                  <a:ext uri="{FF2B5EF4-FFF2-40B4-BE49-F238E27FC236}">
                    <a16:creationId xmlns:a16="http://schemas.microsoft.com/office/drawing/2014/main" id="{CA7F5F5E-4E9E-4DA9-BAB7-ED21E1694F4D}"/>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198" name="Freeform: Shape 1197">
                <a:extLst>
                  <a:ext uri="{FF2B5EF4-FFF2-40B4-BE49-F238E27FC236}">
                    <a16:creationId xmlns:a16="http://schemas.microsoft.com/office/drawing/2014/main" id="{7C6EA4CC-3EA9-421A-8E58-228102BB62BD}"/>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1199" name="Freeform: Shape 1198">
                <a:extLst>
                  <a:ext uri="{FF2B5EF4-FFF2-40B4-BE49-F238E27FC236}">
                    <a16:creationId xmlns:a16="http://schemas.microsoft.com/office/drawing/2014/main" id="{B5FA52FA-E37C-4829-9DE5-D6FEBC95FF01}"/>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00" name="Freeform: Shape 1199">
                <a:extLst>
                  <a:ext uri="{FF2B5EF4-FFF2-40B4-BE49-F238E27FC236}">
                    <a16:creationId xmlns:a16="http://schemas.microsoft.com/office/drawing/2014/main" id="{9EB2D82A-4BB2-4E7F-A2F1-F02A839224A4}"/>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1201" name="Freeform: Shape 1200">
                <a:extLst>
                  <a:ext uri="{FF2B5EF4-FFF2-40B4-BE49-F238E27FC236}">
                    <a16:creationId xmlns:a16="http://schemas.microsoft.com/office/drawing/2014/main" id="{D8715383-037D-45E4-9B5E-CF7AD3765EB9}"/>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02" name="Freeform: Shape 1201">
                <a:extLst>
                  <a:ext uri="{FF2B5EF4-FFF2-40B4-BE49-F238E27FC236}">
                    <a16:creationId xmlns:a16="http://schemas.microsoft.com/office/drawing/2014/main" id="{8EE50400-EFEE-4C1F-8C3F-F3415FDC1A88}"/>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1203" name="Freeform: Shape 1202">
                <a:extLst>
                  <a:ext uri="{FF2B5EF4-FFF2-40B4-BE49-F238E27FC236}">
                    <a16:creationId xmlns:a16="http://schemas.microsoft.com/office/drawing/2014/main" id="{B7654DA8-3BA0-44F7-B12A-8EC42757061C}"/>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04" name="Freeform: Shape 1203">
                <a:extLst>
                  <a:ext uri="{FF2B5EF4-FFF2-40B4-BE49-F238E27FC236}">
                    <a16:creationId xmlns:a16="http://schemas.microsoft.com/office/drawing/2014/main" id="{1C6B9B05-65D6-4013-B6F0-BFD469B7CA50}"/>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1205" name="Freeform: Shape 1204">
                <a:extLst>
                  <a:ext uri="{FF2B5EF4-FFF2-40B4-BE49-F238E27FC236}">
                    <a16:creationId xmlns:a16="http://schemas.microsoft.com/office/drawing/2014/main" id="{D7AAD48F-FEBC-4955-8609-61F379FB2C96}"/>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06" name="Freeform: Shape 1205">
                <a:extLst>
                  <a:ext uri="{FF2B5EF4-FFF2-40B4-BE49-F238E27FC236}">
                    <a16:creationId xmlns:a16="http://schemas.microsoft.com/office/drawing/2014/main" id="{D3AECD8D-8327-4709-9201-69CCD7E917AB}"/>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a:p>
            </p:txBody>
          </p:sp>
          <p:sp>
            <p:nvSpPr>
              <p:cNvPr id="1207" name="Freeform: Shape 1206">
                <a:extLst>
                  <a:ext uri="{FF2B5EF4-FFF2-40B4-BE49-F238E27FC236}">
                    <a16:creationId xmlns:a16="http://schemas.microsoft.com/office/drawing/2014/main" id="{52350010-0029-4DE7-ABE4-D5C79DDE4651}"/>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1181" name="Graphic 1">
              <a:extLst>
                <a:ext uri="{FF2B5EF4-FFF2-40B4-BE49-F238E27FC236}">
                  <a16:creationId xmlns:a16="http://schemas.microsoft.com/office/drawing/2014/main" id="{0DB88302-5282-47E2-8E0D-F35F5EC74946}"/>
                </a:ext>
              </a:extLst>
            </p:cNvPr>
            <p:cNvGrpSpPr/>
            <p:nvPr/>
          </p:nvGrpSpPr>
          <p:grpSpPr>
            <a:xfrm>
              <a:off x="5377745" y="1379926"/>
              <a:ext cx="68368" cy="73589"/>
              <a:chOff x="5377745" y="1379926"/>
              <a:chExt cx="68368" cy="73589"/>
            </a:xfrm>
            <a:solidFill>
              <a:schemeClr val="accent1"/>
            </a:solidFill>
          </p:grpSpPr>
          <p:sp>
            <p:nvSpPr>
              <p:cNvPr id="1191" name="Freeform: Shape 1190">
                <a:extLst>
                  <a:ext uri="{FF2B5EF4-FFF2-40B4-BE49-F238E27FC236}">
                    <a16:creationId xmlns:a16="http://schemas.microsoft.com/office/drawing/2014/main" id="{84C409A6-DDAF-46A1-A817-0F1FD5527E78}"/>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a:p>
            </p:txBody>
          </p:sp>
          <p:sp>
            <p:nvSpPr>
              <p:cNvPr id="1192" name="Freeform: Shape 1191">
                <a:extLst>
                  <a:ext uri="{FF2B5EF4-FFF2-40B4-BE49-F238E27FC236}">
                    <a16:creationId xmlns:a16="http://schemas.microsoft.com/office/drawing/2014/main" id="{60B11781-9429-4997-ABB4-F5C163C71873}"/>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a:p>
            </p:txBody>
          </p:sp>
          <p:sp>
            <p:nvSpPr>
              <p:cNvPr id="1193" name="Freeform: Shape 1192">
                <a:extLst>
                  <a:ext uri="{FF2B5EF4-FFF2-40B4-BE49-F238E27FC236}">
                    <a16:creationId xmlns:a16="http://schemas.microsoft.com/office/drawing/2014/main" id="{75451596-5F8B-45E6-8002-3892312E1908}"/>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a:p>
            </p:txBody>
          </p:sp>
          <p:grpSp>
            <p:nvGrpSpPr>
              <p:cNvPr id="1194" name="Graphic 1">
                <a:extLst>
                  <a:ext uri="{FF2B5EF4-FFF2-40B4-BE49-F238E27FC236}">
                    <a16:creationId xmlns:a16="http://schemas.microsoft.com/office/drawing/2014/main" id="{A8932B26-1378-4458-95C6-2304414E2268}"/>
                  </a:ext>
                </a:extLst>
              </p:cNvPr>
              <p:cNvGrpSpPr/>
              <p:nvPr/>
            </p:nvGrpSpPr>
            <p:grpSpPr>
              <a:xfrm>
                <a:off x="5377745" y="1387828"/>
                <a:ext cx="49389" cy="63500"/>
                <a:chOff x="5377745" y="1387828"/>
                <a:chExt cx="49389" cy="63500"/>
              </a:xfrm>
              <a:solidFill>
                <a:schemeClr val="accent1"/>
              </a:solidFill>
            </p:grpSpPr>
            <p:sp>
              <p:nvSpPr>
                <p:cNvPr id="1195" name="Freeform: Shape 1194">
                  <a:extLst>
                    <a:ext uri="{FF2B5EF4-FFF2-40B4-BE49-F238E27FC236}">
                      <a16:creationId xmlns:a16="http://schemas.microsoft.com/office/drawing/2014/main" id="{61B2755F-85EE-4076-ADF0-F35E7A540A72}"/>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196" name="Freeform: Shape 1195">
                  <a:extLst>
                    <a:ext uri="{FF2B5EF4-FFF2-40B4-BE49-F238E27FC236}">
                      <a16:creationId xmlns:a16="http://schemas.microsoft.com/office/drawing/2014/main" id="{2AB01283-10F8-4C49-A1E2-146CE50FFF82}"/>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1182" name="Freeform: Shape 1181">
              <a:extLst>
                <a:ext uri="{FF2B5EF4-FFF2-40B4-BE49-F238E27FC236}">
                  <a16:creationId xmlns:a16="http://schemas.microsoft.com/office/drawing/2014/main" id="{501F9563-5350-4037-AB11-BAD2D2C643F0}"/>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3" name="Freeform: Shape 1182">
              <a:extLst>
                <a:ext uri="{FF2B5EF4-FFF2-40B4-BE49-F238E27FC236}">
                  <a16:creationId xmlns:a16="http://schemas.microsoft.com/office/drawing/2014/main" id="{162C98BD-4E38-4FF1-B58E-6CCB270AA968}"/>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4" name="Freeform: Shape 1183">
              <a:extLst>
                <a:ext uri="{FF2B5EF4-FFF2-40B4-BE49-F238E27FC236}">
                  <a16:creationId xmlns:a16="http://schemas.microsoft.com/office/drawing/2014/main" id="{CD182219-9CBD-4D58-ABB0-32DA3698644A}"/>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5" name="Freeform: Shape 1184">
              <a:extLst>
                <a:ext uri="{FF2B5EF4-FFF2-40B4-BE49-F238E27FC236}">
                  <a16:creationId xmlns:a16="http://schemas.microsoft.com/office/drawing/2014/main" id="{84D5A9FF-F4D9-4013-9D67-8D1B180987D7}"/>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6" name="Freeform: Shape 1185">
              <a:extLst>
                <a:ext uri="{FF2B5EF4-FFF2-40B4-BE49-F238E27FC236}">
                  <a16:creationId xmlns:a16="http://schemas.microsoft.com/office/drawing/2014/main" id="{6DA3327E-011E-4121-83ED-1E93E5B0DFAA}"/>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7" name="Freeform: Shape 1186">
              <a:extLst>
                <a:ext uri="{FF2B5EF4-FFF2-40B4-BE49-F238E27FC236}">
                  <a16:creationId xmlns:a16="http://schemas.microsoft.com/office/drawing/2014/main" id="{17CB38F0-D962-4E86-9A65-73E1F4479DCD}"/>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8" name="Freeform: Shape 1187">
              <a:extLst>
                <a:ext uri="{FF2B5EF4-FFF2-40B4-BE49-F238E27FC236}">
                  <a16:creationId xmlns:a16="http://schemas.microsoft.com/office/drawing/2014/main" id="{DD180083-D775-4C01-912C-A51C0B8D9FEC}"/>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9" name="Freeform: Shape 1188">
              <a:extLst>
                <a:ext uri="{FF2B5EF4-FFF2-40B4-BE49-F238E27FC236}">
                  <a16:creationId xmlns:a16="http://schemas.microsoft.com/office/drawing/2014/main" id="{359FB08B-9753-4264-B899-C21867FC5117}"/>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90" name="Freeform: Shape 1189">
              <a:extLst>
                <a:ext uri="{FF2B5EF4-FFF2-40B4-BE49-F238E27FC236}">
                  <a16:creationId xmlns:a16="http://schemas.microsoft.com/office/drawing/2014/main" id="{4967B575-0F8E-467F-AA90-E77C13122514}"/>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grpSp>
      <p:grpSp>
        <p:nvGrpSpPr>
          <p:cNvPr id="1231" name="Graphic 1">
            <a:extLst>
              <a:ext uri="{FF2B5EF4-FFF2-40B4-BE49-F238E27FC236}">
                <a16:creationId xmlns:a16="http://schemas.microsoft.com/office/drawing/2014/main" id="{9EAD86E7-08C6-4318-84E2-93F8233378B3}"/>
              </a:ext>
            </a:extLst>
          </p:cNvPr>
          <p:cNvGrpSpPr/>
          <p:nvPr/>
        </p:nvGrpSpPr>
        <p:grpSpPr>
          <a:xfrm>
            <a:off x="8094967" y="4105084"/>
            <a:ext cx="768703" cy="861889"/>
            <a:chOff x="5270571" y="1375269"/>
            <a:chExt cx="501720" cy="562540"/>
          </a:xfrm>
          <a:solidFill>
            <a:schemeClr val="accent1"/>
          </a:solidFill>
        </p:grpSpPr>
        <p:grpSp>
          <p:nvGrpSpPr>
            <p:cNvPr id="1232" name="Graphic 1">
              <a:extLst>
                <a:ext uri="{FF2B5EF4-FFF2-40B4-BE49-F238E27FC236}">
                  <a16:creationId xmlns:a16="http://schemas.microsoft.com/office/drawing/2014/main" id="{97A5A9EA-67D4-4E25-963E-F72126717D32}"/>
                </a:ext>
              </a:extLst>
            </p:cNvPr>
            <p:cNvGrpSpPr/>
            <p:nvPr/>
          </p:nvGrpSpPr>
          <p:grpSpPr>
            <a:xfrm>
              <a:off x="5270571" y="1375269"/>
              <a:ext cx="316935" cy="456988"/>
              <a:chOff x="5270571" y="1375269"/>
              <a:chExt cx="316935" cy="456988"/>
            </a:xfrm>
            <a:solidFill>
              <a:schemeClr val="accent1"/>
            </a:solidFill>
          </p:grpSpPr>
          <p:sp>
            <p:nvSpPr>
              <p:cNvPr id="1261" name="Freeform: Shape 1260">
                <a:extLst>
                  <a:ext uri="{FF2B5EF4-FFF2-40B4-BE49-F238E27FC236}">
                    <a16:creationId xmlns:a16="http://schemas.microsoft.com/office/drawing/2014/main" id="{72E51B01-C460-4849-94FC-F044A66AFB48}"/>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62" name="Freeform: Shape 1261">
                <a:extLst>
                  <a:ext uri="{FF2B5EF4-FFF2-40B4-BE49-F238E27FC236}">
                    <a16:creationId xmlns:a16="http://schemas.microsoft.com/office/drawing/2014/main" id="{EA68BE0E-41D4-424B-AFCF-8E5F3E6527AE}"/>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63" name="Freeform: Shape 1262">
                <a:extLst>
                  <a:ext uri="{FF2B5EF4-FFF2-40B4-BE49-F238E27FC236}">
                    <a16:creationId xmlns:a16="http://schemas.microsoft.com/office/drawing/2014/main" id="{78A3C59B-65EB-4810-8DF5-F91710F4186B}"/>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64" name="Freeform: Shape 1263">
                <a:extLst>
                  <a:ext uri="{FF2B5EF4-FFF2-40B4-BE49-F238E27FC236}">
                    <a16:creationId xmlns:a16="http://schemas.microsoft.com/office/drawing/2014/main" id="{8F409E46-8688-4A2C-AA30-2A784895E065}"/>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65" name="Freeform: Shape 1264">
                <a:extLst>
                  <a:ext uri="{FF2B5EF4-FFF2-40B4-BE49-F238E27FC236}">
                    <a16:creationId xmlns:a16="http://schemas.microsoft.com/office/drawing/2014/main" id="{0E7348F4-8456-432C-8704-12BDDFF6D301}"/>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66" name="Freeform: Shape 1265">
                <a:extLst>
                  <a:ext uri="{FF2B5EF4-FFF2-40B4-BE49-F238E27FC236}">
                    <a16:creationId xmlns:a16="http://schemas.microsoft.com/office/drawing/2014/main" id="{BF443F30-DE0B-4DE2-BD69-E0FF29468140}"/>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67" name="Freeform: Shape 1266">
                <a:extLst>
                  <a:ext uri="{FF2B5EF4-FFF2-40B4-BE49-F238E27FC236}">
                    <a16:creationId xmlns:a16="http://schemas.microsoft.com/office/drawing/2014/main" id="{A6E97CA4-9D6B-4B7E-9126-5511ACB252A7}"/>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68" name="Freeform: Shape 1267">
                <a:extLst>
                  <a:ext uri="{FF2B5EF4-FFF2-40B4-BE49-F238E27FC236}">
                    <a16:creationId xmlns:a16="http://schemas.microsoft.com/office/drawing/2014/main" id="{50A84997-F883-4ED8-9D28-8A7410A677FF}"/>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69" name="Freeform: Shape 1268">
                <a:extLst>
                  <a:ext uri="{FF2B5EF4-FFF2-40B4-BE49-F238E27FC236}">
                    <a16:creationId xmlns:a16="http://schemas.microsoft.com/office/drawing/2014/main" id="{E2FEF3D4-9C67-471E-9F23-AA30E045DC46}"/>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70" name="Freeform: Shape 1269">
                <a:extLst>
                  <a:ext uri="{FF2B5EF4-FFF2-40B4-BE49-F238E27FC236}">
                    <a16:creationId xmlns:a16="http://schemas.microsoft.com/office/drawing/2014/main" id="{A160320F-B3A9-498D-8A7A-C976A23C8DF8}"/>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71" name="Freeform: Shape 1270">
                <a:extLst>
                  <a:ext uri="{FF2B5EF4-FFF2-40B4-BE49-F238E27FC236}">
                    <a16:creationId xmlns:a16="http://schemas.microsoft.com/office/drawing/2014/main" id="{897C81F3-A3BD-4D2D-B32E-CAF149C9EDB6}"/>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72" name="Freeform: Shape 1271">
                <a:extLst>
                  <a:ext uri="{FF2B5EF4-FFF2-40B4-BE49-F238E27FC236}">
                    <a16:creationId xmlns:a16="http://schemas.microsoft.com/office/drawing/2014/main" id="{29EC7C86-6A7E-46E6-AA24-8848F7E0A5C2}"/>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73" name="Freeform: Shape 1272">
                <a:extLst>
                  <a:ext uri="{FF2B5EF4-FFF2-40B4-BE49-F238E27FC236}">
                    <a16:creationId xmlns:a16="http://schemas.microsoft.com/office/drawing/2014/main" id="{866AE1AE-A2F8-4D01-A586-237113715D23}"/>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74" name="Freeform: Shape 1273">
                <a:extLst>
                  <a:ext uri="{FF2B5EF4-FFF2-40B4-BE49-F238E27FC236}">
                    <a16:creationId xmlns:a16="http://schemas.microsoft.com/office/drawing/2014/main" id="{87D664BF-65C8-47F7-AC02-0B75910D8DC6}"/>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75" name="Freeform: Shape 1274">
                <a:extLst>
                  <a:ext uri="{FF2B5EF4-FFF2-40B4-BE49-F238E27FC236}">
                    <a16:creationId xmlns:a16="http://schemas.microsoft.com/office/drawing/2014/main" id="{9252D985-AC53-4454-B23D-0E709CC14666}"/>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76" name="Freeform: Shape 1275">
                <a:extLst>
                  <a:ext uri="{FF2B5EF4-FFF2-40B4-BE49-F238E27FC236}">
                    <a16:creationId xmlns:a16="http://schemas.microsoft.com/office/drawing/2014/main" id="{BD5A3AD2-D7EC-4840-A4E7-5AC923811FEE}"/>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77" name="Freeform: Shape 1276">
                <a:extLst>
                  <a:ext uri="{FF2B5EF4-FFF2-40B4-BE49-F238E27FC236}">
                    <a16:creationId xmlns:a16="http://schemas.microsoft.com/office/drawing/2014/main" id="{D2A4204B-A44B-4000-AA94-B410B8538544}"/>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78" name="Freeform: Shape 1277">
                <a:extLst>
                  <a:ext uri="{FF2B5EF4-FFF2-40B4-BE49-F238E27FC236}">
                    <a16:creationId xmlns:a16="http://schemas.microsoft.com/office/drawing/2014/main" id="{D0C4247B-C5D8-483F-8447-0DE63237B1EA}"/>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79" name="Freeform: Shape 1278">
                <a:extLst>
                  <a:ext uri="{FF2B5EF4-FFF2-40B4-BE49-F238E27FC236}">
                    <a16:creationId xmlns:a16="http://schemas.microsoft.com/office/drawing/2014/main" id="{DD662597-3C74-4A9D-925E-78F0B8ABB58B}"/>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a:p>
            </p:txBody>
          </p:sp>
          <p:sp>
            <p:nvSpPr>
              <p:cNvPr id="1280" name="Freeform: Shape 1279">
                <a:extLst>
                  <a:ext uri="{FF2B5EF4-FFF2-40B4-BE49-F238E27FC236}">
                    <a16:creationId xmlns:a16="http://schemas.microsoft.com/office/drawing/2014/main" id="{74D70D59-A019-4CEC-BEDA-7E280626B53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a:p>
            </p:txBody>
          </p:sp>
          <p:sp>
            <p:nvSpPr>
              <p:cNvPr id="1281" name="Freeform: Shape 1280">
                <a:extLst>
                  <a:ext uri="{FF2B5EF4-FFF2-40B4-BE49-F238E27FC236}">
                    <a16:creationId xmlns:a16="http://schemas.microsoft.com/office/drawing/2014/main" id="{B6D1F1E5-2EF3-4C9D-BC11-3342FF90AC0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a:p>
            </p:txBody>
          </p:sp>
          <p:sp>
            <p:nvSpPr>
              <p:cNvPr id="1282" name="Freeform: Shape 1281">
                <a:extLst>
                  <a:ext uri="{FF2B5EF4-FFF2-40B4-BE49-F238E27FC236}">
                    <a16:creationId xmlns:a16="http://schemas.microsoft.com/office/drawing/2014/main" id="{6E1FF758-F213-4492-B908-6B9C6F55D4BF}"/>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a:p>
            </p:txBody>
          </p:sp>
          <p:sp>
            <p:nvSpPr>
              <p:cNvPr id="1283" name="Freeform: Shape 1282">
                <a:extLst>
                  <a:ext uri="{FF2B5EF4-FFF2-40B4-BE49-F238E27FC236}">
                    <a16:creationId xmlns:a16="http://schemas.microsoft.com/office/drawing/2014/main" id="{53300606-DFCD-44B1-9562-F960B83745C3}"/>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1233" name="Graphic 1">
              <a:extLst>
                <a:ext uri="{FF2B5EF4-FFF2-40B4-BE49-F238E27FC236}">
                  <a16:creationId xmlns:a16="http://schemas.microsoft.com/office/drawing/2014/main" id="{927C4906-2C18-4097-ACF1-BF7E58922C10}"/>
                </a:ext>
              </a:extLst>
            </p:cNvPr>
            <p:cNvGrpSpPr/>
            <p:nvPr/>
          </p:nvGrpSpPr>
          <p:grpSpPr>
            <a:xfrm>
              <a:off x="5468902" y="1662642"/>
              <a:ext cx="303389" cy="275167"/>
              <a:chOff x="5468902" y="1662642"/>
              <a:chExt cx="303389" cy="275167"/>
            </a:xfrm>
            <a:solidFill>
              <a:schemeClr val="accent1"/>
            </a:solidFill>
          </p:grpSpPr>
          <p:sp>
            <p:nvSpPr>
              <p:cNvPr id="1250" name="Freeform: Shape 1249">
                <a:extLst>
                  <a:ext uri="{FF2B5EF4-FFF2-40B4-BE49-F238E27FC236}">
                    <a16:creationId xmlns:a16="http://schemas.microsoft.com/office/drawing/2014/main" id="{336DCFE5-1439-4654-90F1-18B6E839D442}"/>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51" name="Freeform: Shape 1250">
                <a:extLst>
                  <a:ext uri="{FF2B5EF4-FFF2-40B4-BE49-F238E27FC236}">
                    <a16:creationId xmlns:a16="http://schemas.microsoft.com/office/drawing/2014/main" id="{F80BC137-4DA5-41BD-893C-20929050671B}"/>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1252" name="Freeform: Shape 1251">
                <a:extLst>
                  <a:ext uri="{FF2B5EF4-FFF2-40B4-BE49-F238E27FC236}">
                    <a16:creationId xmlns:a16="http://schemas.microsoft.com/office/drawing/2014/main" id="{D25D7F71-9655-4EB0-B2EF-F1088A8C3D15}"/>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53" name="Freeform: Shape 1252">
                <a:extLst>
                  <a:ext uri="{FF2B5EF4-FFF2-40B4-BE49-F238E27FC236}">
                    <a16:creationId xmlns:a16="http://schemas.microsoft.com/office/drawing/2014/main" id="{642F9145-8526-4263-A540-786E979602DE}"/>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1254" name="Freeform: Shape 1253">
                <a:extLst>
                  <a:ext uri="{FF2B5EF4-FFF2-40B4-BE49-F238E27FC236}">
                    <a16:creationId xmlns:a16="http://schemas.microsoft.com/office/drawing/2014/main" id="{8E74AAA1-9045-4C99-A899-92F67FAE5A5B}"/>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55" name="Freeform: Shape 1254">
                <a:extLst>
                  <a:ext uri="{FF2B5EF4-FFF2-40B4-BE49-F238E27FC236}">
                    <a16:creationId xmlns:a16="http://schemas.microsoft.com/office/drawing/2014/main" id="{176C4A73-6208-4BDA-8525-1CE82A560EA6}"/>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1256" name="Freeform: Shape 1255">
                <a:extLst>
                  <a:ext uri="{FF2B5EF4-FFF2-40B4-BE49-F238E27FC236}">
                    <a16:creationId xmlns:a16="http://schemas.microsoft.com/office/drawing/2014/main" id="{7ACB2DEC-6FCB-41C3-B5DF-6F83344BF634}"/>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57" name="Freeform: Shape 1256">
                <a:extLst>
                  <a:ext uri="{FF2B5EF4-FFF2-40B4-BE49-F238E27FC236}">
                    <a16:creationId xmlns:a16="http://schemas.microsoft.com/office/drawing/2014/main" id="{AE7ECC33-5FBA-48C5-8923-D263F689C407}"/>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1258" name="Freeform: Shape 1257">
                <a:extLst>
                  <a:ext uri="{FF2B5EF4-FFF2-40B4-BE49-F238E27FC236}">
                    <a16:creationId xmlns:a16="http://schemas.microsoft.com/office/drawing/2014/main" id="{FCFE096C-0B00-4F1B-9167-5C927FB98297}"/>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59" name="Freeform: Shape 1258">
                <a:extLst>
                  <a:ext uri="{FF2B5EF4-FFF2-40B4-BE49-F238E27FC236}">
                    <a16:creationId xmlns:a16="http://schemas.microsoft.com/office/drawing/2014/main" id="{F37CB98B-2012-4416-985C-C416E4B2050B}"/>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a:p>
            </p:txBody>
          </p:sp>
          <p:sp>
            <p:nvSpPr>
              <p:cNvPr id="1260" name="Freeform: Shape 1259">
                <a:extLst>
                  <a:ext uri="{FF2B5EF4-FFF2-40B4-BE49-F238E27FC236}">
                    <a16:creationId xmlns:a16="http://schemas.microsoft.com/office/drawing/2014/main" id="{707596B4-BE34-470A-BE35-8F72F41011ED}"/>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1234" name="Graphic 1">
              <a:extLst>
                <a:ext uri="{FF2B5EF4-FFF2-40B4-BE49-F238E27FC236}">
                  <a16:creationId xmlns:a16="http://schemas.microsoft.com/office/drawing/2014/main" id="{FAB1B951-D5C4-4EA1-A2A1-542AF4416FE3}"/>
                </a:ext>
              </a:extLst>
            </p:cNvPr>
            <p:cNvGrpSpPr/>
            <p:nvPr/>
          </p:nvGrpSpPr>
          <p:grpSpPr>
            <a:xfrm>
              <a:off x="5377745" y="1379926"/>
              <a:ext cx="68368" cy="73589"/>
              <a:chOff x="5377745" y="1379926"/>
              <a:chExt cx="68368" cy="73589"/>
            </a:xfrm>
            <a:solidFill>
              <a:schemeClr val="accent1"/>
            </a:solidFill>
          </p:grpSpPr>
          <p:sp>
            <p:nvSpPr>
              <p:cNvPr id="1244" name="Freeform: Shape 1243">
                <a:extLst>
                  <a:ext uri="{FF2B5EF4-FFF2-40B4-BE49-F238E27FC236}">
                    <a16:creationId xmlns:a16="http://schemas.microsoft.com/office/drawing/2014/main" id="{FB243BE7-0E8B-4044-A2C3-603D5A0EEC91}"/>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a:p>
            </p:txBody>
          </p:sp>
          <p:sp>
            <p:nvSpPr>
              <p:cNvPr id="1245" name="Freeform: Shape 1244">
                <a:extLst>
                  <a:ext uri="{FF2B5EF4-FFF2-40B4-BE49-F238E27FC236}">
                    <a16:creationId xmlns:a16="http://schemas.microsoft.com/office/drawing/2014/main" id="{B81901EE-DE7E-4C29-8C60-7E0098CEF3B0}"/>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a:p>
            </p:txBody>
          </p:sp>
          <p:sp>
            <p:nvSpPr>
              <p:cNvPr id="1246" name="Freeform: Shape 1245">
                <a:extLst>
                  <a:ext uri="{FF2B5EF4-FFF2-40B4-BE49-F238E27FC236}">
                    <a16:creationId xmlns:a16="http://schemas.microsoft.com/office/drawing/2014/main" id="{8C4956FA-CADE-411C-AB0B-DD00E6EE60F8}"/>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a:p>
            </p:txBody>
          </p:sp>
          <p:grpSp>
            <p:nvGrpSpPr>
              <p:cNvPr id="1247" name="Graphic 1">
                <a:extLst>
                  <a:ext uri="{FF2B5EF4-FFF2-40B4-BE49-F238E27FC236}">
                    <a16:creationId xmlns:a16="http://schemas.microsoft.com/office/drawing/2014/main" id="{B576E8C9-A18C-42CC-9066-CBBA1F23E676}"/>
                  </a:ext>
                </a:extLst>
              </p:cNvPr>
              <p:cNvGrpSpPr/>
              <p:nvPr/>
            </p:nvGrpSpPr>
            <p:grpSpPr>
              <a:xfrm>
                <a:off x="5377745" y="1387828"/>
                <a:ext cx="49389" cy="63500"/>
                <a:chOff x="5377745" y="1387828"/>
                <a:chExt cx="49389" cy="63500"/>
              </a:xfrm>
              <a:solidFill>
                <a:schemeClr val="accent1"/>
              </a:solidFill>
            </p:grpSpPr>
            <p:sp>
              <p:nvSpPr>
                <p:cNvPr id="1248" name="Freeform: Shape 1247">
                  <a:extLst>
                    <a:ext uri="{FF2B5EF4-FFF2-40B4-BE49-F238E27FC236}">
                      <a16:creationId xmlns:a16="http://schemas.microsoft.com/office/drawing/2014/main" id="{B694D7B7-7E7E-4981-AC70-46944EBE1BFC}"/>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49" name="Freeform: Shape 1248">
                  <a:extLst>
                    <a:ext uri="{FF2B5EF4-FFF2-40B4-BE49-F238E27FC236}">
                      <a16:creationId xmlns:a16="http://schemas.microsoft.com/office/drawing/2014/main" id="{4905CE69-6955-4673-9F27-DE02797E83D6}"/>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1235" name="Freeform: Shape 1234">
              <a:extLst>
                <a:ext uri="{FF2B5EF4-FFF2-40B4-BE49-F238E27FC236}">
                  <a16:creationId xmlns:a16="http://schemas.microsoft.com/office/drawing/2014/main" id="{8BFA74E5-9D40-42C2-BB62-2E831092B87B}"/>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36" name="Freeform: Shape 1235">
              <a:extLst>
                <a:ext uri="{FF2B5EF4-FFF2-40B4-BE49-F238E27FC236}">
                  <a16:creationId xmlns:a16="http://schemas.microsoft.com/office/drawing/2014/main" id="{96F53620-C254-430E-9D34-AE2979F65592}"/>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37" name="Freeform: Shape 1236">
              <a:extLst>
                <a:ext uri="{FF2B5EF4-FFF2-40B4-BE49-F238E27FC236}">
                  <a16:creationId xmlns:a16="http://schemas.microsoft.com/office/drawing/2014/main" id="{F8DEA2D3-9369-4CCB-A43D-B196B9223D46}"/>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38" name="Freeform: Shape 1237">
              <a:extLst>
                <a:ext uri="{FF2B5EF4-FFF2-40B4-BE49-F238E27FC236}">
                  <a16:creationId xmlns:a16="http://schemas.microsoft.com/office/drawing/2014/main" id="{1FB5D3A3-C455-49D2-9AD7-D29D3A7B4859}"/>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39" name="Freeform: Shape 1238">
              <a:extLst>
                <a:ext uri="{FF2B5EF4-FFF2-40B4-BE49-F238E27FC236}">
                  <a16:creationId xmlns:a16="http://schemas.microsoft.com/office/drawing/2014/main" id="{CD8D2684-D6A5-48E4-8494-0C5C53B3D444}"/>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40" name="Freeform: Shape 1239">
              <a:extLst>
                <a:ext uri="{FF2B5EF4-FFF2-40B4-BE49-F238E27FC236}">
                  <a16:creationId xmlns:a16="http://schemas.microsoft.com/office/drawing/2014/main" id="{B5D5631B-AF2A-4ACE-AEC2-2DF44DB36B29}"/>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41" name="Freeform: Shape 1240">
              <a:extLst>
                <a:ext uri="{FF2B5EF4-FFF2-40B4-BE49-F238E27FC236}">
                  <a16:creationId xmlns:a16="http://schemas.microsoft.com/office/drawing/2014/main" id="{A517B813-188A-459C-8952-723417278C7D}"/>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42" name="Freeform: Shape 1241">
              <a:extLst>
                <a:ext uri="{FF2B5EF4-FFF2-40B4-BE49-F238E27FC236}">
                  <a16:creationId xmlns:a16="http://schemas.microsoft.com/office/drawing/2014/main" id="{CDC8FFDF-972F-443E-B96F-5AF8E2E3EBD5}"/>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43" name="Freeform: Shape 1242">
              <a:extLst>
                <a:ext uri="{FF2B5EF4-FFF2-40B4-BE49-F238E27FC236}">
                  <a16:creationId xmlns:a16="http://schemas.microsoft.com/office/drawing/2014/main" id="{245B7B7C-9426-4693-AED6-E5B085B6E061}"/>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grpSp>
      <p:grpSp>
        <p:nvGrpSpPr>
          <p:cNvPr id="1284" name="Graphic 1">
            <a:extLst>
              <a:ext uri="{FF2B5EF4-FFF2-40B4-BE49-F238E27FC236}">
                <a16:creationId xmlns:a16="http://schemas.microsoft.com/office/drawing/2014/main" id="{1BCA3A4E-95E3-4FF4-A2C4-EA5E5A376834}"/>
              </a:ext>
            </a:extLst>
          </p:cNvPr>
          <p:cNvGrpSpPr/>
          <p:nvPr/>
        </p:nvGrpSpPr>
        <p:grpSpPr>
          <a:xfrm>
            <a:off x="9998782" y="3814966"/>
            <a:ext cx="768703" cy="861889"/>
            <a:chOff x="5270571" y="1375269"/>
            <a:chExt cx="501720" cy="562540"/>
          </a:xfrm>
          <a:solidFill>
            <a:schemeClr val="accent1"/>
          </a:solidFill>
        </p:grpSpPr>
        <p:grpSp>
          <p:nvGrpSpPr>
            <p:cNvPr id="1285" name="Graphic 1">
              <a:extLst>
                <a:ext uri="{FF2B5EF4-FFF2-40B4-BE49-F238E27FC236}">
                  <a16:creationId xmlns:a16="http://schemas.microsoft.com/office/drawing/2014/main" id="{5C121142-2FDD-4E85-8047-F703FD16AD77}"/>
                </a:ext>
              </a:extLst>
            </p:cNvPr>
            <p:cNvGrpSpPr/>
            <p:nvPr/>
          </p:nvGrpSpPr>
          <p:grpSpPr>
            <a:xfrm>
              <a:off x="5270571" y="1375269"/>
              <a:ext cx="316935" cy="456988"/>
              <a:chOff x="5270571" y="1375269"/>
              <a:chExt cx="316935" cy="456988"/>
            </a:xfrm>
            <a:solidFill>
              <a:schemeClr val="accent1"/>
            </a:solidFill>
          </p:grpSpPr>
          <p:sp>
            <p:nvSpPr>
              <p:cNvPr id="1314" name="Freeform: Shape 1313">
                <a:extLst>
                  <a:ext uri="{FF2B5EF4-FFF2-40B4-BE49-F238E27FC236}">
                    <a16:creationId xmlns:a16="http://schemas.microsoft.com/office/drawing/2014/main" id="{A8D77AD3-AA3B-454B-BEFE-57A2930789B4}"/>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15" name="Freeform: Shape 1314">
                <a:extLst>
                  <a:ext uri="{FF2B5EF4-FFF2-40B4-BE49-F238E27FC236}">
                    <a16:creationId xmlns:a16="http://schemas.microsoft.com/office/drawing/2014/main" id="{615322F2-3F11-4399-96F3-CED4C67881BC}"/>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16" name="Freeform: Shape 1315">
                <a:extLst>
                  <a:ext uri="{FF2B5EF4-FFF2-40B4-BE49-F238E27FC236}">
                    <a16:creationId xmlns:a16="http://schemas.microsoft.com/office/drawing/2014/main" id="{7A98C2EB-CBAF-4794-AFB5-CEFC70CBF5AB}"/>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17" name="Freeform: Shape 1316">
                <a:extLst>
                  <a:ext uri="{FF2B5EF4-FFF2-40B4-BE49-F238E27FC236}">
                    <a16:creationId xmlns:a16="http://schemas.microsoft.com/office/drawing/2014/main" id="{1F8899A5-4EB6-42D1-AE85-FB73BF065EE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18" name="Freeform: Shape 1317">
                <a:extLst>
                  <a:ext uri="{FF2B5EF4-FFF2-40B4-BE49-F238E27FC236}">
                    <a16:creationId xmlns:a16="http://schemas.microsoft.com/office/drawing/2014/main" id="{FE291A01-2E71-4A83-854D-DEF8BCF41F03}"/>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19" name="Freeform: Shape 1318">
                <a:extLst>
                  <a:ext uri="{FF2B5EF4-FFF2-40B4-BE49-F238E27FC236}">
                    <a16:creationId xmlns:a16="http://schemas.microsoft.com/office/drawing/2014/main" id="{CE30F42F-8D30-4368-845B-7A09FC675C17}"/>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20" name="Freeform: Shape 1319">
                <a:extLst>
                  <a:ext uri="{FF2B5EF4-FFF2-40B4-BE49-F238E27FC236}">
                    <a16:creationId xmlns:a16="http://schemas.microsoft.com/office/drawing/2014/main" id="{9CAF4B67-7236-4409-9401-6EA3798F81A7}"/>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21" name="Freeform: Shape 1320">
                <a:extLst>
                  <a:ext uri="{FF2B5EF4-FFF2-40B4-BE49-F238E27FC236}">
                    <a16:creationId xmlns:a16="http://schemas.microsoft.com/office/drawing/2014/main" id="{C9647A86-91DD-44D0-89F8-2065048303EF}"/>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22" name="Freeform: Shape 1321">
                <a:extLst>
                  <a:ext uri="{FF2B5EF4-FFF2-40B4-BE49-F238E27FC236}">
                    <a16:creationId xmlns:a16="http://schemas.microsoft.com/office/drawing/2014/main" id="{AAF9772B-CE52-427D-B978-8642A70AF61E}"/>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23" name="Freeform: Shape 1322">
                <a:extLst>
                  <a:ext uri="{FF2B5EF4-FFF2-40B4-BE49-F238E27FC236}">
                    <a16:creationId xmlns:a16="http://schemas.microsoft.com/office/drawing/2014/main" id="{1F66FD99-C556-441D-8E39-E7A3BE55B114}"/>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24" name="Freeform: Shape 1323">
                <a:extLst>
                  <a:ext uri="{FF2B5EF4-FFF2-40B4-BE49-F238E27FC236}">
                    <a16:creationId xmlns:a16="http://schemas.microsoft.com/office/drawing/2014/main" id="{8D0315A1-D256-4A82-9C02-B9274EFB3DE9}"/>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25" name="Freeform: Shape 1324">
                <a:extLst>
                  <a:ext uri="{FF2B5EF4-FFF2-40B4-BE49-F238E27FC236}">
                    <a16:creationId xmlns:a16="http://schemas.microsoft.com/office/drawing/2014/main" id="{5C1EF488-D4D4-4B25-892C-70181002E25A}"/>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26" name="Freeform: Shape 1325">
                <a:extLst>
                  <a:ext uri="{FF2B5EF4-FFF2-40B4-BE49-F238E27FC236}">
                    <a16:creationId xmlns:a16="http://schemas.microsoft.com/office/drawing/2014/main" id="{1BC8B239-BFCD-4D86-998F-53E4927FD74E}"/>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27" name="Freeform: Shape 1326">
                <a:extLst>
                  <a:ext uri="{FF2B5EF4-FFF2-40B4-BE49-F238E27FC236}">
                    <a16:creationId xmlns:a16="http://schemas.microsoft.com/office/drawing/2014/main" id="{BCAD3EBE-33A4-4CB3-B46D-51C261D3E233}"/>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28" name="Freeform: Shape 1327">
                <a:extLst>
                  <a:ext uri="{FF2B5EF4-FFF2-40B4-BE49-F238E27FC236}">
                    <a16:creationId xmlns:a16="http://schemas.microsoft.com/office/drawing/2014/main" id="{55F636FB-0177-43CA-9D8E-085A3B2A7978}"/>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29" name="Freeform: Shape 1328">
                <a:extLst>
                  <a:ext uri="{FF2B5EF4-FFF2-40B4-BE49-F238E27FC236}">
                    <a16:creationId xmlns:a16="http://schemas.microsoft.com/office/drawing/2014/main" id="{FE2F067B-88AD-4557-8389-CBB22CD6EE10}"/>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30" name="Freeform: Shape 1329">
                <a:extLst>
                  <a:ext uri="{FF2B5EF4-FFF2-40B4-BE49-F238E27FC236}">
                    <a16:creationId xmlns:a16="http://schemas.microsoft.com/office/drawing/2014/main" id="{75A447A4-046C-4B1F-B4CF-A89F4A23D8EB}"/>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31" name="Freeform: Shape 1330">
                <a:extLst>
                  <a:ext uri="{FF2B5EF4-FFF2-40B4-BE49-F238E27FC236}">
                    <a16:creationId xmlns:a16="http://schemas.microsoft.com/office/drawing/2014/main" id="{E1E85973-E37C-46BE-850F-74C605E17F54}"/>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32" name="Freeform: Shape 1331">
                <a:extLst>
                  <a:ext uri="{FF2B5EF4-FFF2-40B4-BE49-F238E27FC236}">
                    <a16:creationId xmlns:a16="http://schemas.microsoft.com/office/drawing/2014/main" id="{A6B7368A-B6BA-4C7C-9ED2-BF187BDB20B4}"/>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a:p>
            </p:txBody>
          </p:sp>
          <p:sp>
            <p:nvSpPr>
              <p:cNvPr id="1333" name="Freeform: Shape 1332">
                <a:extLst>
                  <a:ext uri="{FF2B5EF4-FFF2-40B4-BE49-F238E27FC236}">
                    <a16:creationId xmlns:a16="http://schemas.microsoft.com/office/drawing/2014/main" id="{1CCB4AF2-CCBE-41B0-B0E2-7295E6435023}"/>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a:p>
            </p:txBody>
          </p:sp>
          <p:sp>
            <p:nvSpPr>
              <p:cNvPr id="1334" name="Freeform: Shape 1333">
                <a:extLst>
                  <a:ext uri="{FF2B5EF4-FFF2-40B4-BE49-F238E27FC236}">
                    <a16:creationId xmlns:a16="http://schemas.microsoft.com/office/drawing/2014/main" id="{F8E6D571-132D-4D4E-A78D-19CB68EF391A}"/>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a:p>
            </p:txBody>
          </p:sp>
          <p:sp>
            <p:nvSpPr>
              <p:cNvPr id="1335" name="Freeform: Shape 1334">
                <a:extLst>
                  <a:ext uri="{FF2B5EF4-FFF2-40B4-BE49-F238E27FC236}">
                    <a16:creationId xmlns:a16="http://schemas.microsoft.com/office/drawing/2014/main" id="{CE1F94D2-69AD-42A3-B3F2-2090BA0C68EB}"/>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a:p>
            </p:txBody>
          </p:sp>
          <p:sp>
            <p:nvSpPr>
              <p:cNvPr id="1336" name="Freeform: Shape 1335">
                <a:extLst>
                  <a:ext uri="{FF2B5EF4-FFF2-40B4-BE49-F238E27FC236}">
                    <a16:creationId xmlns:a16="http://schemas.microsoft.com/office/drawing/2014/main" id="{3E063078-3F25-46FD-9127-28B1DFCAF8E6}"/>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1286" name="Graphic 1">
              <a:extLst>
                <a:ext uri="{FF2B5EF4-FFF2-40B4-BE49-F238E27FC236}">
                  <a16:creationId xmlns:a16="http://schemas.microsoft.com/office/drawing/2014/main" id="{4D268CEB-334D-479E-A449-2D20E225FEF1}"/>
                </a:ext>
              </a:extLst>
            </p:cNvPr>
            <p:cNvGrpSpPr/>
            <p:nvPr/>
          </p:nvGrpSpPr>
          <p:grpSpPr>
            <a:xfrm>
              <a:off x="5468902" y="1662642"/>
              <a:ext cx="303389" cy="275167"/>
              <a:chOff x="5468902" y="1662642"/>
              <a:chExt cx="303389" cy="275167"/>
            </a:xfrm>
            <a:solidFill>
              <a:schemeClr val="accent1"/>
            </a:solidFill>
          </p:grpSpPr>
          <p:sp>
            <p:nvSpPr>
              <p:cNvPr id="1303" name="Freeform: Shape 1302">
                <a:extLst>
                  <a:ext uri="{FF2B5EF4-FFF2-40B4-BE49-F238E27FC236}">
                    <a16:creationId xmlns:a16="http://schemas.microsoft.com/office/drawing/2014/main" id="{9AF2B4B2-D810-40D2-8169-444B60D16A13}"/>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04" name="Freeform: Shape 1303">
                <a:extLst>
                  <a:ext uri="{FF2B5EF4-FFF2-40B4-BE49-F238E27FC236}">
                    <a16:creationId xmlns:a16="http://schemas.microsoft.com/office/drawing/2014/main" id="{3324F5F1-B9E3-4539-B5BC-B2FD4EF71F2E}"/>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1305" name="Freeform: Shape 1304">
                <a:extLst>
                  <a:ext uri="{FF2B5EF4-FFF2-40B4-BE49-F238E27FC236}">
                    <a16:creationId xmlns:a16="http://schemas.microsoft.com/office/drawing/2014/main" id="{0FC43717-80C4-440C-8495-09288A78A622}"/>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06" name="Freeform: Shape 1305">
                <a:extLst>
                  <a:ext uri="{FF2B5EF4-FFF2-40B4-BE49-F238E27FC236}">
                    <a16:creationId xmlns:a16="http://schemas.microsoft.com/office/drawing/2014/main" id="{848ACCEC-87E7-4A31-BCA6-E404B80E55C1}"/>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1307" name="Freeform: Shape 1306">
                <a:extLst>
                  <a:ext uri="{FF2B5EF4-FFF2-40B4-BE49-F238E27FC236}">
                    <a16:creationId xmlns:a16="http://schemas.microsoft.com/office/drawing/2014/main" id="{2CE42000-3ACA-4480-932D-C4BBF8EC1092}"/>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08" name="Freeform: Shape 1307">
                <a:extLst>
                  <a:ext uri="{FF2B5EF4-FFF2-40B4-BE49-F238E27FC236}">
                    <a16:creationId xmlns:a16="http://schemas.microsoft.com/office/drawing/2014/main" id="{B0A68891-AA70-4C0B-B6B0-15D4D4C43AA2}"/>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1309" name="Freeform: Shape 1308">
                <a:extLst>
                  <a:ext uri="{FF2B5EF4-FFF2-40B4-BE49-F238E27FC236}">
                    <a16:creationId xmlns:a16="http://schemas.microsoft.com/office/drawing/2014/main" id="{A9D70790-3C05-4B57-86AA-E98169ED4345}"/>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10" name="Freeform: Shape 1309">
                <a:extLst>
                  <a:ext uri="{FF2B5EF4-FFF2-40B4-BE49-F238E27FC236}">
                    <a16:creationId xmlns:a16="http://schemas.microsoft.com/office/drawing/2014/main" id="{9B9E3046-927A-4DF3-AF9D-22F4818838B0}"/>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1311" name="Freeform: Shape 1310">
                <a:extLst>
                  <a:ext uri="{FF2B5EF4-FFF2-40B4-BE49-F238E27FC236}">
                    <a16:creationId xmlns:a16="http://schemas.microsoft.com/office/drawing/2014/main" id="{E505A7E5-A0C3-4442-81DE-21FDF5F3F880}"/>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12" name="Freeform: Shape 1311">
                <a:extLst>
                  <a:ext uri="{FF2B5EF4-FFF2-40B4-BE49-F238E27FC236}">
                    <a16:creationId xmlns:a16="http://schemas.microsoft.com/office/drawing/2014/main" id="{23936C0E-3FA7-4492-BFFB-6CA2549CDDF5}"/>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a:p>
            </p:txBody>
          </p:sp>
          <p:sp>
            <p:nvSpPr>
              <p:cNvPr id="1313" name="Freeform: Shape 1312">
                <a:extLst>
                  <a:ext uri="{FF2B5EF4-FFF2-40B4-BE49-F238E27FC236}">
                    <a16:creationId xmlns:a16="http://schemas.microsoft.com/office/drawing/2014/main" id="{1C299485-63B8-413F-A0B4-D88AEA264E9A}"/>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1287" name="Graphic 1">
              <a:extLst>
                <a:ext uri="{FF2B5EF4-FFF2-40B4-BE49-F238E27FC236}">
                  <a16:creationId xmlns:a16="http://schemas.microsoft.com/office/drawing/2014/main" id="{764A9792-3A42-42FB-A5C6-FCDD1834523C}"/>
                </a:ext>
              </a:extLst>
            </p:cNvPr>
            <p:cNvGrpSpPr/>
            <p:nvPr/>
          </p:nvGrpSpPr>
          <p:grpSpPr>
            <a:xfrm>
              <a:off x="5377745" y="1379926"/>
              <a:ext cx="68368" cy="73589"/>
              <a:chOff x="5377745" y="1379926"/>
              <a:chExt cx="68368" cy="73589"/>
            </a:xfrm>
            <a:solidFill>
              <a:schemeClr val="accent1"/>
            </a:solidFill>
          </p:grpSpPr>
          <p:sp>
            <p:nvSpPr>
              <p:cNvPr id="1297" name="Freeform: Shape 1296">
                <a:extLst>
                  <a:ext uri="{FF2B5EF4-FFF2-40B4-BE49-F238E27FC236}">
                    <a16:creationId xmlns:a16="http://schemas.microsoft.com/office/drawing/2014/main" id="{0FFC1A22-355E-4E3F-8834-986005C2DE43}"/>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a:p>
            </p:txBody>
          </p:sp>
          <p:sp>
            <p:nvSpPr>
              <p:cNvPr id="1298" name="Freeform: Shape 1297">
                <a:extLst>
                  <a:ext uri="{FF2B5EF4-FFF2-40B4-BE49-F238E27FC236}">
                    <a16:creationId xmlns:a16="http://schemas.microsoft.com/office/drawing/2014/main" id="{3F546791-EDE4-45F5-A0CD-3DC4C4CDC6F8}"/>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a:p>
            </p:txBody>
          </p:sp>
          <p:sp>
            <p:nvSpPr>
              <p:cNvPr id="1299" name="Freeform: Shape 1298">
                <a:extLst>
                  <a:ext uri="{FF2B5EF4-FFF2-40B4-BE49-F238E27FC236}">
                    <a16:creationId xmlns:a16="http://schemas.microsoft.com/office/drawing/2014/main" id="{C4443480-2855-47B1-BC98-88DDA78531B3}"/>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a:p>
            </p:txBody>
          </p:sp>
          <p:grpSp>
            <p:nvGrpSpPr>
              <p:cNvPr id="1300" name="Graphic 1">
                <a:extLst>
                  <a:ext uri="{FF2B5EF4-FFF2-40B4-BE49-F238E27FC236}">
                    <a16:creationId xmlns:a16="http://schemas.microsoft.com/office/drawing/2014/main" id="{53FFBFDC-3B5C-43D3-9B70-934958541A5B}"/>
                  </a:ext>
                </a:extLst>
              </p:cNvPr>
              <p:cNvGrpSpPr/>
              <p:nvPr/>
            </p:nvGrpSpPr>
            <p:grpSpPr>
              <a:xfrm>
                <a:off x="5377745" y="1387828"/>
                <a:ext cx="49389" cy="63500"/>
                <a:chOff x="5377745" y="1387828"/>
                <a:chExt cx="49389" cy="63500"/>
              </a:xfrm>
              <a:solidFill>
                <a:schemeClr val="accent1"/>
              </a:solidFill>
            </p:grpSpPr>
            <p:sp>
              <p:nvSpPr>
                <p:cNvPr id="1301" name="Freeform: Shape 1300">
                  <a:extLst>
                    <a:ext uri="{FF2B5EF4-FFF2-40B4-BE49-F238E27FC236}">
                      <a16:creationId xmlns:a16="http://schemas.microsoft.com/office/drawing/2014/main" id="{72CA94DE-AE3C-4D12-A828-F556D776984A}"/>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02" name="Freeform: Shape 1301">
                  <a:extLst>
                    <a:ext uri="{FF2B5EF4-FFF2-40B4-BE49-F238E27FC236}">
                      <a16:creationId xmlns:a16="http://schemas.microsoft.com/office/drawing/2014/main" id="{0AF7D909-558C-4927-A34F-C0D28A686253}"/>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1288" name="Freeform: Shape 1287">
              <a:extLst>
                <a:ext uri="{FF2B5EF4-FFF2-40B4-BE49-F238E27FC236}">
                  <a16:creationId xmlns:a16="http://schemas.microsoft.com/office/drawing/2014/main" id="{79720D3D-D7BD-477F-A47D-36230A538348}"/>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89" name="Freeform: Shape 1288">
              <a:extLst>
                <a:ext uri="{FF2B5EF4-FFF2-40B4-BE49-F238E27FC236}">
                  <a16:creationId xmlns:a16="http://schemas.microsoft.com/office/drawing/2014/main" id="{D70B6A93-41C1-4A84-8ADD-5B9E90C25F75}"/>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0" name="Freeform: Shape 1289">
              <a:extLst>
                <a:ext uri="{FF2B5EF4-FFF2-40B4-BE49-F238E27FC236}">
                  <a16:creationId xmlns:a16="http://schemas.microsoft.com/office/drawing/2014/main" id="{2C739BA0-E148-4315-8D75-99A2CC00CC4F}"/>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1" name="Freeform: Shape 1290">
              <a:extLst>
                <a:ext uri="{FF2B5EF4-FFF2-40B4-BE49-F238E27FC236}">
                  <a16:creationId xmlns:a16="http://schemas.microsoft.com/office/drawing/2014/main" id="{29912B3C-B82E-4419-BF12-00474725FCEE}"/>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2" name="Freeform: Shape 1291">
              <a:extLst>
                <a:ext uri="{FF2B5EF4-FFF2-40B4-BE49-F238E27FC236}">
                  <a16:creationId xmlns:a16="http://schemas.microsoft.com/office/drawing/2014/main" id="{26E58FC0-8026-4075-9EC1-27C5787DBFE6}"/>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3" name="Freeform: Shape 1292">
              <a:extLst>
                <a:ext uri="{FF2B5EF4-FFF2-40B4-BE49-F238E27FC236}">
                  <a16:creationId xmlns:a16="http://schemas.microsoft.com/office/drawing/2014/main" id="{DD9199D7-098F-4CCD-A2E2-36F2394AD32D}"/>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4" name="Freeform: Shape 1293">
              <a:extLst>
                <a:ext uri="{FF2B5EF4-FFF2-40B4-BE49-F238E27FC236}">
                  <a16:creationId xmlns:a16="http://schemas.microsoft.com/office/drawing/2014/main" id="{13D05C56-8903-4DCA-9363-7B14878753B9}"/>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5" name="Freeform: Shape 1294">
              <a:extLst>
                <a:ext uri="{FF2B5EF4-FFF2-40B4-BE49-F238E27FC236}">
                  <a16:creationId xmlns:a16="http://schemas.microsoft.com/office/drawing/2014/main" id="{E81ED99C-8602-4A32-8D59-FA769B1F0366}"/>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6" name="Freeform: Shape 1295">
              <a:extLst>
                <a:ext uri="{FF2B5EF4-FFF2-40B4-BE49-F238E27FC236}">
                  <a16:creationId xmlns:a16="http://schemas.microsoft.com/office/drawing/2014/main" id="{78FA5688-DD4D-4959-A816-84C0341E321D}"/>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grpSp>
      <p:sp>
        <p:nvSpPr>
          <p:cNvPr id="86" name="TextBox 85">
            <a:extLst>
              <a:ext uri="{FF2B5EF4-FFF2-40B4-BE49-F238E27FC236}">
                <a16:creationId xmlns:a16="http://schemas.microsoft.com/office/drawing/2014/main" id="{EFE0A0FF-140B-43D3-AD28-22DF9F2C3355}"/>
              </a:ext>
            </a:extLst>
          </p:cNvPr>
          <p:cNvSpPr txBox="1"/>
          <p:nvPr/>
        </p:nvSpPr>
        <p:spPr>
          <a:xfrm>
            <a:off x="861043" y="2983162"/>
            <a:ext cx="2209764" cy="769441"/>
          </a:xfrm>
          <a:prstGeom prst="rect">
            <a:avLst/>
          </a:prstGeom>
          <a:noFill/>
        </p:spPr>
        <p:txBody>
          <a:bodyPr wrap="square" rtlCol="0">
            <a:spAutoFit/>
          </a:bodyPr>
          <a:lstStyle/>
          <a:p>
            <a:r>
              <a:rPr lang="en-ID" sz="4400" b="1">
                <a:solidFill>
                  <a:schemeClr val="accent1"/>
                </a:solidFill>
                <a:latin typeface="+mj-lt"/>
              </a:rPr>
              <a:t>7500+</a:t>
            </a:r>
          </a:p>
        </p:txBody>
      </p:sp>
      <p:sp>
        <p:nvSpPr>
          <p:cNvPr id="87" name="TextBox 86">
            <a:extLst>
              <a:ext uri="{FF2B5EF4-FFF2-40B4-BE49-F238E27FC236}">
                <a16:creationId xmlns:a16="http://schemas.microsoft.com/office/drawing/2014/main" id="{3CA44790-11B6-470A-8E69-3E84454298AB}"/>
              </a:ext>
            </a:extLst>
          </p:cNvPr>
          <p:cNvSpPr txBox="1"/>
          <p:nvPr/>
        </p:nvSpPr>
        <p:spPr>
          <a:xfrm>
            <a:off x="863960" y="3641507"/>
            <a:ext cx="1437665" cy="369332"/>
          </a:xfrm>
          <a:prstGeom prst="rect">
            <a:avLst/>
          </a:prstGeom>
          <a:noFill/>
        </p:spPr>
        <p:txBody>
          <a:bodyPr wrap="square" rtlCol="0">
            <a:spAutoFit/>
          </a:bodyPr>
          <a:lstStyle/>
          <a:p>
            <a:r>
              <a:rPr lang="en-ID" b="1"/>
              <a:t>Students </a:t>
            </a:r>
          </a:p>
        </p:txBody>
      </p:sp>
      <p:sp>
        <p:nvSpPr>
          <p:cNvPr id="389" name="TextBox 388">
            <a:extLst>
              <a:ext uri="{FF2B5EF4-FFF2-40B4-BE49-F238E27FC236}">
                <a16:creationId xmlns:a16="http://schemas.microsoft.com/office/drawing/2014/main" id="{0D3FB29F-F60E-4E64-9B13-5E02FC45AB20}"/>
              </a:ext>
            </a:extLst>
          </p:cNvPr>
          <p:cNvSpPr txBox="1"/>
          <p:nvPr/>
        </p:nvSpPr>
        <p:spPr>
          <a:xfrm>
            <a:off x="2876206" y="2983162"/>
            <a:ext cx="2209764" cy="769441"/>
          </a:xfrm>
          <a:prstGeom prst="rect">
            <a:avLst/>
          </a:prstGeom>
          <a:noFill/>
        </p:spPr>
        <p:txBody>
          <a:bodyPr wrap="square" rtlCol="0">
            <a:spAutoFit/>
          </a:bodyPr>
          <a:lstStyle/>
          <a:p>
            <a:r>
              <a:rPr lang="en-ID" sz="4400" b="1">
                <a:solidFill>
                  <a:schemeClr val="accent2"/>
                </a:solidFill>
                <a:latin typeface="+mj-lt"/>
              </a:rPr>
              <a:t>4800+</a:t>
            </a:r>
          </a:p>
        </p:txBody>
      </p:sp>
      <p:sp>
        <p:nvSpPr>
          <p:cNvPr id="390" name="TextBox 389">
            <a:extLst>
              <a:ext uri="{FF2B5EF4-FFF2-40B4-BE49-F238E27FC236}">
                <a16:creationId xmlns:a16="http://schemas.microsoft.com/office/drawing/2014/main" id="{FB44E650-591F-462B-9779-E387721B5056}"/>
              </a:ext>
            </a:extLst>
          </p:cNvPr>
          <p:cNvSpPr txBox="1"/>
          <p:nvPr/>
        </p:nvSpPr>
        <p:spPr>
          <a:xfrm>
            <a:off x="2879123" y="3641507"/>
            <a:ext cx="1437665" cy="369332"/>
          </a:xfrm>
          <a:prstGeom prst="rect">
            <a:avLst/>
          </a:prstGeom>
          <a:noFill/>
        </p:spPr>
        <p:txBody>
          <a:bodyPr wrap="square" rtlCol="0">
            <a:spAutoFit/>
          </a:bodyPr>
          <a:lstStyle/>
          <a:p>
            <a:r>
              <a:rPr lang="en-ID" b="1"/>
              <a:t>Teacher </a:t>
            </a:r>
          </a:p>
        </p:txBody>
      </p:sp>
      <p:sp>
        <p:nvSpPr>
          <p:cNvPr id="391" name="Rectangle 390">
            <a:extLst>
              <a:ext uri="{FF2B5EF4-FFF2-40B4-BE49-F238E27FC236}">
                <a16:creationId xmlns:a16="http://schemas.microsoft.com/office/drawing/2014/main" id="{A82BB73E-5840-4D77-BA17-7E305ECA8674}"/>
              </a:ext>
            </a:extLst>
          </p:cNvPr>
          <p:cNvSpPr/>
          <p:nvPr/>
        </p:nvSpPr>
        <p:spPr>
          <a:xfrm>
            <a:off x="857963" y="4205296"/>
            <a:ext cx="4515692"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400"/>
          </a:p>
        </p:txBody>
      </p:sp>
    </p:spTree>
    <p:extLst>
      <p:ext uri="{BB962C8B-B14F-4D97-AF65-F5344CB8AC3E}">
        <p14:creationId xmlns:p14="http://schemas.microsoft.com/office/powerpoint/2010/main" val="2742540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18"/>
                                        </p:tgtEl>
                                        <p:attrNameLst>
                                          <p:attrName>style.visibility</p:attrName>
                                        </p:attrNameLst>
                                      </p:cBhvr>
                                      <p:to>
                                        <p:strVal val="visible"/>
                                      </p:to>
                                    </p:set>
                                    <p:animEffect transition="in" filter="fade">
                                      <p:cBhvr>
                                        <p:cTn id="13" dur="1000"/>
                                        <p:tgtEl>
                                          <p:spTgt spid="218"/>
                                        </p:tgtEl>
                                      </p:cBhvr>
                                    </p:animEffect>
                                    <p:anim calcmode="lin" valueType="num">
                                      <p:cBhvr>
                                        <p:cTn id="14" dur="1000" fill="hold"/>
                                        <p:tgtEl>
                                          <p:spTgt spid="218"/>
                                        </p:tgtEl>
                                        <p:attrNameLst>
                                          <p:attrName>ppt_x</p:attrName>
                                        </p:attrNameLst>
                                      </p:cBhvr>
                                      <p:tavLst>
                                        <p:tav tm="0">
                                          <p:val>
                                            <p:strVal val="#ppt_x"/>
                                          </p:val>
                                        </p:tav>
                                        <p:tav tm="100000">
                                          <p:val>
                                            <p:strVal val="#ppt_x"/>
                                          </p:val>
                                        </p:tav>
                                      </p:tavLst>
                                    </p:anim>
                                    <p:anim calcmode="lin" valueType="num">
                                      <p:cBhvr>
                                        <p:cTn id="15" dur="1000" fill="hold"/>
                                        <p:tgtEl>
                                          <p:spTgt spid="218"/>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250"/>
                                  </p:stCondLst>
                                  <p:childTnLst>
                                    <p:set>
                                      <p:cBhvr>
                                        <p:cTn id="17" dur="1" fill="hold">
                                          <p:stCondLst>
                                            <p:cond delay="0"/>
                                          </p:stCondLst>
                                        </p:cTn>
                                        <p:tgtEl>
                                          <p:spTgt spid="334"/>
                                        </p:tgtEl>
                                        <p:attrNameLst>
                                          <p:attrName>style.visibility</p:attrName>
                                        </p:attrNameLst>
                                      </p:cBhvr>
                                      <p:to>
                                        <p:strVal val="visible"/>
                                      </p:to>
                                    </p:set>
                                    <p:animEffect transition="in" filter="fade">
                                      <p:cBhvr>
                                        <p:cTn id="18" dur="1000"/>
                                        <p:tgtEl>
                                          <p:spTgt spid="334"/>
                                        </p:tgtEl>
                                      </p:cBhvr>
                                    </p:animEffect>
                                    <p:anim calcmode="lin" valueType="num">
                                      <p:cBhvr>
                                        <p:cTn id="19" dur="1000" fill="hold"/>
                                        <p:tgtEl>
                                          <p:spTgt spid="334"/>
                                        </p:tgtEl>
                                        <p:attrNameLst>
                                          <p:attrName>ppt_x</p:attrName>
                                        </p:attrNameLst>
                                      </p:cBhvr>
                                      <p:tavLst>
                                        <p:tav tm="0">
                                          <p:val>
                                            <p:strVal val="#ppt_x"/>
                                          </p:val>
                                        </p:tav>
                                        <p:tav tm="100000">
                                          <p:val>
                                            <p:strVal val="#ppt_x"/>
                                          </p:val>
                                        </p:tav>
                                      </p:tavLst>
                                    </p:anim>
                                    <p:anim calcmode="lin" valueType="num">
                                      <p:cBhvr>
                                        <p:cTn id="20" dur="1000" fill="hold"/>
                                        <p:tgtEl>
                                          <p:spTgt spid="334"/>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500"/>
                                  </p:stCondLst>
                                  <p:childTnLst>
                                    <p:set>
                                      <p:cBhvr>
                                        <p:cTn id="22" dur="1" fill="hold">
                                          <p:stCondLst>
                                            <p:cond delay="0"/>
                                          </p:stCondLst>
                                        </p:cTn>
                                        <p:tgtEl>
                                          <p:spTgt spid="1178"/>
                                        </p:tgtEl>
                                        <p:attrNameLst>
                                          <p:attrName>style.visibility</p:attrName>
                                        </p:attrNameLst>
                                      </p:cBhvr>
                                      <p:to>
                                        <p:strVal val="visible"/>
                                      </p:to>
                                    </p:set>
                                    <p:animEffect transition="in" filter="fade">
                                      <p:cBhvr>
                                        <p:cTn id="23" dur="1000"/>
                                        <p:tgtEl>
                                          <p:spTgt spid="1178"/>
                                        </p:tgtEl>
                                      </p:cBhvr>
                                    </p:animEffect>
                                    <p:anim calcmode="lin" valueType="num">
                                      <p:cBhvr>
                                        <p:cTn id="24" dur="1000" fill="hold"/>
                                        <p:tgtEl>
                                          <p:spTgt spid="1178"/>
                                        </p:tgtEl>
                                        <p:attrNameLst>
                                          <p:attrName>ppt_x</p:attrName>
                                        </p:attrNameLst>
                                      </p:cBhvr>
                                      <p:tavLst>
                                        <p:tav tm="0">
                                          <p:val>
                                            <p:strVal val="#ppt_x"/>
                                          </p:val>
                                        </p:tav>
                                        <p:tav tm="100000">
                                          <p:val>
                                            <p:strVal val="#ppt_x"/>
                                          </p:val>
                                        </p:tav>
                                      </p:tavLst>
                                    </p:anim>
                                    <p:anim calcmode="lin" valueType="num">
                                      <p:cBhvr>
                                        <p:cTn id="25" dur="1000" fill="hold"/>
                                        <p:tgtEl>
                                          <p:spTgt spid="1178"/>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750"/>
                                  </p:stCondLst>
                                  <p:childTnLst>
                                    <p:set>
                                      <p:cBhvr>
                                        <p:cTn id="27" dur="1" fill="hold">
                                          <p:stCondLst>
                                            <p:cond delay="0"/>
                                          </p:stCondLst>
                                        </p:cTn>
                                        <p:tgtEl>
                                          <p:spTgt spid="1231"/>
                                        </p:tgtEl>
                                        <p:attrNameLst>
                                          <p:attrName>style.visibility</p:attrName>
                                        </p:attrNameLst>
                                      </p:cBhvr>
                                      <p:to>
                                        <p:strVal val="visible"/>
                                      </p:to>
                                    </p:set>
                                    <p:animEffect transition="in" filter="fade">
                                      <p:cBhvr>
                                        <p:cTn id="28" dur="1000"/>
                                        <p:tgtEl>
                                          <p:spTgt spid="1231"/>
                                        </p:tgtEl>
                                      </p:cBhvr>
                                    </p:animEffect>
                                    <p:anim calcmode="lin" valueType="num">
                                      <p:cBhvr>
                                        <p:cTn id="29" dur="1000" fill="hold"/>
                                        <p:tgtEl>
                                          <p:spTgt spid="1231"/>
                                        </p:tgtEl>
                                        <p:attrNameLst>
                                          <p:attrName>ppt_x</p:attrName>
                                        </p:attrNameLst>
                                      </p:cBhvr>
                                      <p:tavLst>
                                        <p:tav tm="0">
                                          <p:val>
                                            <p:strVal val="#ppt_x"/>
                                          </p:val>
                                        </p:tav>
                                        <p:tav tm="100000">
                                          <p:val>
                                            <p:strVal val="#ppt_x"/>
                                          </p:val>
                                        </p:tav>
                                      </p:tavLst>
                                    </p:anim>
                                    <p:anim calcmode="lin" valueType="num">
                                      <p:cBhvr>
                                        <p:cTn id="30" dur="1000" fill="hold"/>
                                        <p:tgtEl>
                                          <p:spTgt spid="1231"/>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1000"/>
                                  </p:stCondLst>
                                  <p:childTnLst>
                                    <p:set>
                                      <p:cBhvr>
                                        <p:cTn id="32" dur="1" fill="hold">
                                          <p:stCondLst>
                                            <p:cond delay="0"/>
                                          </p:stCondLst>
                                        </p:cTn>
                                        <p:tgtEl>
                                          <p:spTgt spid="1284"/>
                                        </p:tgtEl>
                                        <p:attrNameLst>
                                          <p:attrName>style.visibility</p:attrName>
                                        </p:attrNameLst>
                                      </p:cBhvr>
                                      <p:to>
                                        <p:strVal val="visible"/>
                                      </p:to>
                                    </p:set>
                                    <p:animEffect transition="in" filter="fade">
                                      <p:cBhvr>
                                        <p:cTn id="33" dur="1000"/>
                                        <p:tgtEl>
                                          <p:spTgt spid="1284"/>
                                        </p:tgtEl>
                                      </p:cBhvr>
                                    </p:animEffect>
                                    <p:anim calcmode="lin" valueType="num">
                                      <p:cBhvr>
                                        <p:cTn id="34" dur="1000" fill="hold"/>
                                        <p:tgtEl>
                                          <p:spTgt spid="1284"/>
                                        </p:tgtEl>
                                        <p:attrNameLst>
                                          <p:attrName>ppt_x</p:attrName>
                                        </p:attrNameLst>
                                      </p:cBhvr>
                                      <p:tavLst>
                                        <p:tav tm="0">
                                          <p:val>
                                            <p:strVal val="#ppt_x"/>
                                          </p:val>
                                        </p:tav>
                                        <p:tav tm="100000">
                                          <p:val>
                                            <p:strVal val="#ppt_x"/>
                                          </p:val>
                                        </p:tav>
                                      </p:tavLst>
                                    </p:anim>
                                    <p:anim calcmode="lin" valueType="num">
                                      <p:cBhvr>
                                        <p:cTn id="35" dur="1000" fill="hold"/>
                                        <p:tgtEl>
                                          <p:spTgt spid="1284"/>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1" fill="hold" grpId="0" nodeType="after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wipe(up)">
                                      <p:cBhvr>
                                        <p:cTn id="39" dur="500"/>
                                        <p:tgtEl>
                                          <p:spTgt spid="3"/>
                                        </p:tgtEl>
                                      </p:cBhvr>
                                    </p:animEffect>
                                  </p:childTnLst>
                                </p:cTn>
                              </p:par>
                            </p:childTnLst>
                          </p:cTn>
                        </p:par>
                        <p:par>
                          <p:cTn id="40" fill="hold">
                            <p:stCondLst>
                              <p:cond delay="3500"/>
                            </p:stCondLst>
                            <p:childTnLst>
                              <p:par>
                                <p:cTn id="41" presetID="22" presetClass="entr" presetSubtype="8" fill="hold" grpId="0" nodeType="afterEffect">
                                  <p:stCondLst>
                                    <p:cond delay="0"/>
                                  </p:stCondLst>
                                  <p:childTnLst>
                                    <p:set>
                                      <p:cBhvr>
                                        <p:cTn id="42" dur="1" fill="hold">
                                          <p:stCondLst>
                                            <p:cond delay="0"/>
                                          </p:stCondLst>
                                        </p:cTn>
                                        <p:tgtEl>
                                          <p:spTgt spid="86"/>
                                        </p:tgtEl>
                                        <p:attrNameLst>
                                          <p:attrName>style.visibility</p:attrName>
                                        </p:attrNameLst>
                                      </p:cBhvr>
                                      <p:to>
                                        <p:strVal val="visible"/>
                                      </p:to>
                                    </p:set>
                                    <p:animEffect transition="in" filter="wipe(left)">
                                      <p:cBhvr>
                                        <p:cTn id="43" dur="500"/>
                                        <p:tgtEl>
                                          <p:spTgt spid="86"/>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389"/>
                                        </p:tgtEl>
                                        <p:attrNameLst>
                                          <p:attrName>style.visibility</p:attrName>
                                        </p:attrNameLst>
                                      </p:cBhvr>
                                      <p:to>
                                        <p:strVal val="visible"/>
                                      </p:to>
                                    </p:set>
                                    <p:animEffect transition="in" filter="wipe(left)">
                                      <p:cBhvr>
                                        <p:cTn id="46" dur="500"/>
                                        <p:tgtEl>
                                          <p:spTgt spid="389"/>
                                        </p:tgtEl>
                                      </p:cBhvr>
                                    </p:animEffect>
                                  </p:childTnLst>
                                </p:cTn>
                              </p:par>
                            </p:childTnLst>
                          </p:cTn>
                        </p:par>
                        <p:par>
                          <p:cTn id="47" fill="hold">
                            <p:stCondLst>
                              <p:cond delay="4000"/>
                            </p:stCondLst>
                            <p:childTnLst>
                              <p:par>
                                <p:cTn id="48" presetID="22" presetClass="entr" presetSubtype="8" fill="hold" grpId="0" nodeType="afterEffect">
                                  <p:stCondLst>
                                    <p:cond delay="0"/>
                                  </p:stCondLst>
                                  <p:childTnLst>
                                    <p:set>
                                      <p:cBhvr>
                                        <p:cTn id="49" dur="1" fill="hold">
                                          <p:stCondLst>
                                            <p:cond delay="0"/>
                                          </p:stCondLst>
                                        </p:cTn>
                                        <p:tgtEl>
                                          <p:spTgt spid="87"/>
                                        </p:tgtEl>
                                        <p:attrNameLst>
                                          <p:attrName>style.visibility</p:attrName>
                                        </p:attrNameLst>
                                      </p:cBhvr>
                                      <p:to>
                                        <p:strVal val="visible"/>
                                      </p:to>
                                    </p:set>
                                    <p:animEffect transition="in" filter="wipe(left)">
                                      <p:cBhvr>
                                        <p:cTn id="50" dur="500"/>
                                        <p:tgtEl>
                                          <p:spTgt spid="8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390"/>
                                        </p:tgtEl>
                                        <p:attrNameLst>
                                          <p:attrName>style.visibility</p:attrName>
                                        </p:attrNameLst>
                                      </p:cBhvr>
                                      <p:to>
                                        <p:strVal val="visible"/>
                                      </p:to>
                                    </p:set>
                                    <p:animEffect transition="in" filter="wipe(left)">
                                      <p:cBhvr>
                                        <p:cTn id="53" dur="500"/>
                                        <p:tgtEl>
                                          <p:spTgt spid="390"/>
                                        </p:tgtEl>
                                      </p:cBhvr>
                                    </p:animEffect>
                                  </p:childTnLst>
                                </p:cTn>
                              </p:par>
                            </p:childTnLst>
                          </p:cTn>
                        </p:par>
                        <p:par>
                          <p:cTn id="54" fill="hold">
                            <p:stCondLst>
                              <p:cond delay="4500"/>
                            </p:stCondLst>
                            <p:childTnLst>
                              <p:par>
                                <p:cTn id="55" presetID="22" presetClass="entr" presetSubtype="1" fill="hold" grpId="0" nodeType="afterEffect">
                                  <p:stCondLst>
                                    <p:cond delay="0"/>
                                  </p:stCondLst>
                                  <p:childTnLst>
                                    <p:set>
                                      <p:cBhvr>
                                        <p:cTn id="56" dur="1" fill="hold">
                                          <p:stCondLst>
                                            <p:cond delay="0"/>
                                          </p:stCondLst>
                                        </p:cTn>
                                        <p:tgtEl>
                                          <p:spTgt spid="391"/>
                                        </p:tgtEl>
                                        <p:attrNameLst>
                                          <p:attrName>style.visibility</p:attrName>
                                        </p:attrNameLst>
                                      </p:cBhvr>
                                      <p:to>
                                        <p:strVal val="visible"/>
                                      </p:to>
                                    </p:set>
                                    <p:animEffect transition="in" filter="wipe(up)">
                                      <p:cBhvr>
                                        <p:cTn id="57" dur="500"/>
                                        <p:tgtEl>
                                          <p:spTgt spid="3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6" grpId="0"/>
      <p:bldP spid="87" grpId="0"/>
      <p:bldP spid="389" grpId="0"/>
      <p:bldP spid="390" grpId="0"/>
      <p:bldP spid="391"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 name="Picture 37">
            <a:extLst>
              <a:ext uri="{FF2B5EF4-FFF2-40B4-BE49-F238E27FC236}">
                <a16:creationId xmlns:a16="http://schemas.microsoft.com/office/drawing/2014/main" id="{112583AB-3647-42F5-ACA0-1E3222196445}"/>
              </a:ext>
            </a:extLst>
          </p:cNvPr>
          <p:cNvPicPr>
            <a:picLocks noChangeAspect="1"/>
          </p:cNvPicPr>
          <p:nvPr/>
        </p:nvPicPr>
        <p:blipFill>
          <a:blip r:embed="rId2">
            <a:extLst>
              <a:ext uri="{28A0092B-C50C-407E-A947-70E740481C1C}">
                <a14:useLocalDpi xmlns:a14="http://schemas.microsoft.com/office/drawing/2010/main" val="0"/>
              </a:ext>
            </a:extLst>
          </a:blip>
          <a:srcRect l="4240" t="4726" r="9322" b="7578"/>
          <a:stretch>
            <a:fillRect/>
          </a:stretch>
        </p:blipFill>
        <p:spPr>
          <a:xfrm>
            <a:off x="3375441" y="946327"/>
            <a:ext cx="2592259" cy="2629993"/>
          </a:xfrm>
          <a:custGeom>
            <a:avLst/>
            <a:gdLst>
              <a:gd name="connsiteX0" fmla="*/ 259926 w 2592259"/>
              <a:gd name="connsiteY0" fmla="*/ 0 h 2629993"/>
              <a:gd name="connsiteX1" fmla="*/ 2332333 w 2592259"/>
              <a:gd name="connsiteY1" fmla="*/ 0 h 2629993"/>
              <a:gd name="connsiteX2" fmla="*/ 2592259 w 2592259"/>
              <a:gd name="connsiteY2" fmla="*/ 259926 h 2629993"/>
              <a:gd name="connsiteX3" fmla="*/ 2592259 w 2592259"/>
              <a:gd name="connsiteY3" fmla="*/ 2370067 h 2629993"/>
              <a:gd name="connsiteX4" fmla="*/ 2332333 w 2592259"/>
              <a:gd name="connsiteY4" fmla="*/ 2629993 h 2629993"/>
              <a:gd name="connsiteX5" fmla="*/ 259926 w 2592259"/>
              <a:gd name="connsiteY5" fmla="*/ 2629993 h 2629993"/>
              <a:gd name="connsiteX6" fmla="*/ 0 w 2592259"/>
              <a:gd name="connsiteY6" fmla="*/ 2370067 h 2629993"/>
              <a:gd name="connsiteX7" fmla="*/ 0 w 2592259"/>
              <a:gd name="connsiteY7" fmla="*/ 259926 h 2629993"/>
              <a:gd name="connsiteX8" fmla="*/ 259926 w 2592259"/>
              <a:gd name="connsiteY8" fmla="*/ 0 h 262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2259" h="2629993">
                <a:moveTo>
                  <a:pt x="259926" y="0"/>
                </a:moveTo>
                <a:lnTo>
                  <a:pt x="2332333" y="0"/>
                </a:lnTo>
                <a:cubicBezTo>
                  <a:pt x="2475886" y="0"/>
                  <a:pt x="2592259" y="116373"/>
                  <a:pt x="2592259" y="259926"/>
                </a:cubicBezTo>
                <a:lnTo>
                  <a:pt x="2592259" y="2370067"/>
                </a:lnTo>
                <a:cubicBezTo>
                  <a:pt x="2592259" y="2513620"/>
                  <a:pt x="2475886" y="2629993"/>
                  <a:pt x="2332333" y="2629993"/>
                </a:cubicBezTo>
                <a:lnTo>
                  <a:pt x="259926" y="2629993"/>
                </a:lnTo>
                <a:cubicBezTo>
                  <a:pt x="116373" y="2629993"/>
                  <a:pt x="0" y="2513620"/>
                  <a:pt x="0" y="2370067"/>
                </a:cubicBezTo>
                <a:lnTo>
                  <a:pt x="0" y="259926"/>
                </a:lnTo>
                <a:cubicBezTo>
                  <a:pt x="0" y="116373"/>
                  <a:pt x="116373" y="0"/>
                  <a:pt x="259926" y="0"/>
                </a:cubicBezTo>
                <a:close/>
              </a:path>
            </a:pathLst>
          </a:custGeom>
        </p:spPr>
      </p:pic>
      <p:pic>
        <p:nvPicPr>
          <p:cNvPr id="39" name="Picture 38">
            <a:extLst>
              <a:ext uri="{FF2B5EF4-FFF2-40B4-BE49-F238E27FC236}">
                <a16:creationId xmlns:a16="http://schemas.microsoft.com/office/drawing/2014/main" id="{7460B7E9-8880-4601-ACED-A8A0D07637B2}"/>
              </a:ext>
            </a:extLst>
          </p:cNvPr>
          <p:cNvPicPr>
            <a:picLocks noChangeAspect="1"/>
          </p:cNvPicPr>
          <p:nvPr/>
        </p:nvPicPr>
        <p:blipFill>
          <a:blip r:embed="rId2">
            <a:extLst>
              <a:ext uri="{28A0092B-C50C-407E-A947-70E740481C1C}">
                <a14:useLocalDpi xmlns:a14="http://schemas.microsoft.com/office/drawing/2010/main" val="0"/>
              </a:ext>
            </a:extLst>
          </a:blip>
          <a:srcRect l="4240" t="4726" r="9322" b="7578"/>
          <a:stretch>
            <a:fillRect/>
          </a:stretch>
        </p:blipFill>
        <p:spPr>
          <a:xfrm>
            <a:off x="490593" y="3777469"/>
            <a:ext cx="2592259" cy="2629993"/>
          </a:xfrm>
          <a:custGeom>
            <a:avLst/>
            <a:gdLst>
              <a:gd name="connsiteX0" fmla="*/ 259926 w 2592259"/>
              <a:gd name="connsiteY0" fmla="*/ 0 h 2629993"/>
              <a:gd name="connsiteX1" fmla="*/ 2332333 w 2592259"/>
              <a:gd name="connsiteY1" fmla="*/ 0 h 2629993"/>
              <a:gd name="connsiteX2" fmla="*/ 2592259 w 2592259"/>
              <a:gd name="connsiteY2" fmla="*/ 259926 h 2629993"/>
              <a:gd name="connsiteX3" fmla="*/ 2592259 w 2592259"/>
              <a:gd name="connsiteY3" fmla="*/ 2370067 h 2629993"/>
              <a:gd name="connsiteX4" fmla="*/ 2332333 w 2592259"/>
              <a:gd name="connsiteY4" fmla="*/ 2629993 h 2629993"/>
              <a:gd name="connsiteX5" fmla="*/ 259926 w 2592259"/>
              <a:gd name="connsiteY5" fmla="*/ 2629993 h 2629993"/>
              <a:gd name="connsiteX6" fmla="*/ 0 w 2592259"/>
              <a:gd name="connsiteY6" fmla="*/ 2370067 h 2629993"/>
              <a:gd name="connsiteX7" fmla="*/ 0 w 2592259"/>
              <a:gd name="connsiteY7" fmla="*/ 259926 h 2629993"/>
              <a:gd name="connsiteX8" fmla="*/ 259926 w 2592259"/>
              <a:gd name="connsiteY8" fmla="*/ 0 h 262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2259" h="2629993">
                <a:moveTo>
                  <a:pt x="259926" y="0"/>
                </a:moveTo>
                <a:lnTo>
                  <a:pt x="2332333" y="0"/>
                </a:lnTo>
                <a:cubicBezTo>
                  <a:pt x="2475886" y="0"/>
                  <a:pt x="2592259" y="116373"/>
                  <a:pt x="2592259" y="259926"/>
                </a:cubicBezTo>
                <a:lnTo>
                  <a:pt x="2592259" y="2370067"/>
                </a:lnTo>
                <a:cubicBezTo>
                  <a:pt x="2592259" y="2513620"/>
                  <a:pt x="2475886" y="2629993"/>
                  <a:pt x="2332333" y="2629993"/>
                </a:cubicBezTo>
                <a:lnTo>
                  <a:pt x="259926" y="2629993"/>
                </a:lnTo>
                <a:cubicBezTo>
                  <a:pt x="116373" y="2629993"/>
                  <a:pt x="0" y="2513620"/>
                  <a:pt x="0" y="2370067"/>
                </a:cubicBezTo>
                <a:lnTo>
                  <a:pt x="0" y="259926"/>
                </a:lnTo>
                <a:cubicBezTo>
                  <a:pt x="0" y="116373"/>
                  <a:pt x="116373" y="0"/>
                  <a:pt x="259926" y="0"/>
                </a:cubicBezTo>
                <a:close/>
              </a:path>
            </a:pathLst>
          </a:custGeom>
        </p:spPr>
      </p:pic>
      <p:pic>
        <p:nvPicPr>
          <p:cNvPr id="40" name="Picture 39">
            <a:extLst>
              <a:ext uri="{FF2B5EF4-FFF2-40B4-BE49-F238E27FC236}">
                <a16:creationId xmlns:a16="http://schemas.microsoft.com/office/drawing/2014/main" id="{A27B77B9-B056-44A3-B913-B4A43A483A6F}"/>
              </a:ext>
            </a:extLst>
          </p:cNvPr>
          <p:cNvPicPr>
            <a:picLocks noChangeAspect="1"/>
          </p:cNvPicPr>
          <p:nvPr/>
        </p:nvPicPr>
        <p:blipFill>
          <a:blip r:embed="rId2">
            <a:extLst>
              <a:ext uri="{28A0092B-C50C-407E-A947-70E740481C1C}">
                <a14:useLocalDpi xmlns:a14="http://schemas.microsoft.com/office/drawing/2010/main" val="0"/>
              </a:ext>
            </a:extLst>
          </a:blip>
          <a:srcRect l="4240" t="4726" r="9322" b="7578"/>
          <a:stretch>
            <a:fillRect/>
          </a:stretch>
        </p:blipFill>
        <p:spPr>
          <a:xfrm>
            <a:off x="3375441" y="3777469"/>
            <a:ext cx="2592259" cy="2629993"/>
          </a:xfrm>
          <a:custGeom>
            <a:avLst/>
            <a:gdLst>
              <a:gd name="connsiteX0" fmla="*/ 259926 w 2592259"/>
              <a:gd name="connsiteY0" fmla="*/ 0 h 2629993"/>
              <a:gd name="connsiteX1" fmla="*/ 2332333 w 2592259"/>
              <a:gd name="connsiteY1" fmla="*/ 0 h 2629993"/>
              <a:gd name="connsiteX2" fmla="*/ 2592259 w 2592259"/>
              <a:gd name="connsiteY2" fmla="*/ 259926 h 2629993"/>
              <a:gd name="connsiteX3" fmla="*/ 2592259 w 2592259"/>
              <a:gd name="connsiteY3" fmla="*/ 2370067 h 2629993"/>
              <a:gd name="connsiteX4" fmla="*/ 2332333 w 2592259"/>
              <a:gd name="connsiteY4" fmla="*/ 2629993 h 2629993"/>
              <a:gd name="connsiteX5" fmla="*/ 259926 w 2592259"/>
              <a:gd name="connsiteY5" fmla="*/ 2629993 h 2629993"/>
              <a:gd name="connsiteX6" fmla="*/ 0 w 2592259"/>
              <a:gd name="connsiteY6" fmla="*/ 2370067 h 2629993"/>
              <a:gd name="connsiteX7" fmla="*/ 0 w 2592259"/>
              <a:gd name="connsiteY7" fmla="*/ 259926 h 2629993"/>
              <a:gd name="connsiteX8" fmla="*/ 259926 w 2592259"/>
              <a:gd name="connsiteY8" fmla="*/ 0 h 262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2259" h="2629993">
                <a:moveTo>
                  <a:pt x="259926" y="0"/>
                </a:moveTo>
                <a:lnTo>
                  <a:pt x="2332333" y="0"/>
                </a:lnTo>
                <a:cubicBezTo>
                  <a:pt x="2475886" y="0"/>
                  <a:pt x="2592259" y="116373"/>
                  <a:pt x="2592259" y="259926"/>
                </a:cubicBezTo>
                <a:lnTo>
                  <a:pt x="2592259" y="2370067"/>
                </a:lnTo>
                <a:cubicBezTo>
                  <a:pt x="2592259" y="2513620"/>
                  <a:pt x="2475886" y="2629993"/>
                  <a:pt x="2332333" y="2629993"/>
                </a:cubicBezTo>
                <a:lnTo>
                  <a:pt x="259926" y="2629993"/>
                </a:lnTo>
                <a:cubicBezTo>
                  <a:pt x="116373" y="2629993"/>
                  <a:pt x="0" y="2513620"/>
                  <a:pt x="0" y="2370067"/>
                </a:cubicBezTo>
                <a:lnTo>
                  <a:pt x="0" y="259926"/>
                </a:lnTo>
                <a:cubicBezTo>
                  <a:pt x="0" y="116373"/>
                  <a:pt x="116373" y="0"/>
                  <a:pt x="259926" y="0"/>
                </a:cubicBezTo>
                <a:close/>
              </a:path>
            </a:pathLst>
          </a:custGeom>
        </p:spPr>
      </p:pic>
      <p:pic>
        <p:nvPicPr>
          <p:cNvPr id="41" name="Picture 40">
            <a:extLst>
              <a:ext uri="{FF2B5EF4-FFF2-40B4-BE49-F238E27FC236}">
                <a16:creationId xmlns:a16="http://schemas.microsoft.com/office/drawing/2014/main" id="{48EAEBB2-E0A8-4C9B-8545-44FA3CFBDDDA}"/>
              </a:ext>
            </a:extLst>
          </p:cNvPr>
          <p:cNvPicPr>
            <a:picLocks noChangeAspect="1"/>
          </p:cNvPicPr>
          <p:nvPr/>
        </p:nvPicPr>
        <p:blipFill>
          <a:blip r:embed="rId2">
            <a:extLst>
              <a:ext uri="{28A0092B-C50C-407E-A947-70E740481C1C}">
                <a14:useLocalDpi xmlns:a14="http://schemas.microsoft.com/office/drawing/2010/main" val="0"/>
              </a:ext>
            </a:extLst>
          </a:blip>
          <a:srcRect l="4240" t="4726" r="9322" b="7578"/>
          <a:stretch>
            <a:fillRect/>
          </a:stretch>
        </p:blipFill>
        <p:spPr>
          <a:xfrm>
            <a:off x="490593" y="946327"/>
            <a:ext cx="2592259" cy="2629993"/>
          </a:xfrm>
          <a:custGeom>
            <a:avLst/>
            <a:gdLst>
              <a:gd name="connsiteX0" fmla="*/ 259926 w 2592259"/>
              <a:gd name="connsiteY0" fmla="*/ 0 h 2629993"/>
              <a:gd name="connsiteX1" fmla="*/ 2332333 w 2592259"/>
              <a:gd name="connsiteY1" fmla="*/ 0 h 2629993"/>
              <a:gd name="connsiteX2" fmla="*/ 2592259 w 2592259"/>
              <a:gd name="connsiteY2" fmla="*/ 259926 h 2629993"/>
              <a:gd name="connsiteX3" fmla="*/ 2592259 w 2592259"/>
              <a:gd name="connsiteY3" fmla="*/ 2370067 h 2629993"/>
              <a:gd name="connsiteX4" fmla="*/ 2332333 w 2592259"/>
              <a:gd name="connsiteY4" fmla="*/ 2629993 h 2629993"/>
              <a:gd name="connsiteX5" fmla="*/ 259926 w 2592259"/>
              <a:gd name="connsiteY5" fmla="*/ 2629993 h 2629993"/>
              <a:gd name="connsiteX6" fmla="*/ 0 w 2592259"/>
              <a:gd name="connsiteY6" fmla="*/ 2370067 h 2629993"/>
              <a:gd name="connsiteX7" fmla="*/ 0 w 2592259"/>
              <a:gd name="connsiteY7" fmla="*/ 259926 h 2629993"/>
              <a:gd name="connsiteX8" fmla="*/ 259926 w 2592259"/>
              <a:gd name="connsiteY8" fmla="*/ 0 h 262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2259" h="2629993">
                <a:moveTo>
                  <a:pt x="259926" y="0"/>
                </a:moveTo>
                <a:lnTo>
                  <a:pt x="2332333" y="0"/>
                </a:lnTo>
                <a:cubicBezTo>
                  <a:pt x="2475886" y="0"/>
                  <a:pt x="2592259" y="116373"/>
                  <a:pt x="2592259" y="259926"/>
                </a:cubicBezTo>
                <a:lnTo>
                  <a:pt x="2592259" y="2370067"/>
                </a:lnTo>
                <a:cubicBezTo>
                  <a:pt x="2592259" y="2513620"/>
                  <a:pt x="2475886" y="2629993"/>
                  <a:pt x="2332333" y="2629993"/>
                </a:cubicBezTo>
                <a:lnTo>
                  <a:pt x="259926" y="2629993"/>
                </a:lnTo>
                <a:cubicBezTo>
                  <a:pt x="116373" y="2629993"/>
                  <a:pt x="0" y="2513620"/>
                  <a:pt x="0" y="2370067"/>
                </a:cubicBezTo>
                <a:lnTo>
                  <a:pt x="0" y="259926"/>
                </a:lnTo>
                <a:cubicBezTo>
                  <a:pt x="0" y="116373"/>
                  <a:pt x="116373" y="0"/>
                  <a:pt x="259926" y="0"/>
                </a:cubicBezTo>
                <a:close/>
              </a:path>
            </a:pathLst>
          </a:custGeom>
        </p:spPr>
      </p:pic>
      <p:sp>
        <p:nvSpPr>
          <p:cNvPr id="14" name="Rectangle: Rounded Corners 13">
            <a:extLst>
              <a:ext uri="{FF2B5EF4-FFF2-40B4-BE49-F238E27FC236}">
                <a16:creationId xmlns:a16="http://schemas.microsoft.com/office/drawing/2014/main" id="{694E6B52-0A15-4CE0-B2B1-1DBB60DE16F2}"/>
              </a:ext>
            </a:extLst>
          </p:cNvPr>
          <p:cNvSpPr/>
          <p:nvPr/>
        </p:nvSpPr>
        <p:spPr>
          <a:xfrm>
            <a:off x="490593" y="946327"/>
            <a:ext cx="2592259" cy="2629993"/>
          </a:xfrm>
          <a:prstGeom prst="roundRect">
            <a:avLst>
              <a:gd name="adj" fmla="val 10261"/>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6" name="Rectangle: Rounded Corners 15">
            <a:extLst>
              <a:ext uri="{FF2B5EF4-FFF2-40B4-BE49-F238E27FC236}">
                <a16:creationId xmlns:a16="http://schemas.microsoft.com/office/drawing/2014/main" id="{29BEB2B4-B7B9-47F5-9082-5154D1A5366B}"/>
              </a:ext>
            </a:extLst>
          </p:cNvPr>
          <p:cNvSpPr/>
          <p:nvPr/>
        </p:nvSpPr>
        <p:spPr>
          <a:xfrm>
            <a:off x="3375441" y="946327"/>
            <a:ext cx="2592259" cy="2629993"/>
          </a:xfrm>
          <a:prstGeom prst="roundRect">
            <a:avLst>
              <a:gd name="adj" fmla="val 10261"/>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9" name="Rectangle: Rounded Corners 18">
            <a:extLst>
              <a:ext uri="{FF2B5EF4-FFF2-40B4-BE49-F238E27FC236}">
                <a16:creationId xmlns:a16="http://schemas.microsoft.com/office/drawing/2014/main" id="{543A23C1-84EA-48F7-BB84-1C6A65AC07DC}"/>
              </a:ext>
            </a:extLst>
          </p:cNvPr>
          <p:cNvSpPr/>
          <p:nvPr/>
        </p:nvSpPr>
        <p:spPr>
          <a:xfrm>
            <a:off x="490593" y="3777469"/>
            <a:ext cx="2592259" cy="2629993"/>
          </a:xfrm>
          <a:prstGeom prst="roundRect">
            <a:avLst>
              <a:gd name="adj" fmla="val 10261"/>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0" name="Rectangle: Rounded Corners 19">
            <a:extLst>
              <a:ext uri="{FF2B5EF4-FFF2-40B4-BE49-F238E27FC236}">
                <a16:creationId xmlns:a16="http://schemas.microsoft.com/office/drawing/2014/main" id="{D694AAAC-AB62-46B9-BD7E-BC0C47FFF4A0}"/>
              </a:ext>
            </a:extLst>
          </p:cNvPr>
          <p:cNvSpPr/>
          <p:nvPr/>
        </p:nvSpPr>
        <p:spPr>
          <a:xfrm>
            <a:off x="3375441" y="3777469"/>
            <a:ext cx="2592259" cy="2629993"/>
          </a:xfrm>
          <a:prstGeom prst="roundRect">
            <a:avLst>
              <a:gd name="adj" fmla="val 10261"/>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 name="Title 3">
            <a:extLst>
              <a:ext uri="{FF2B5EF4-FFF2-40B4-BE49-F238E27FC236}">
                <a16:creationId xmlns:a16="http://schemas.microsoft.com/office/drawing/2014/main" id="{1C1F5B2A-AC69-43A7-8383-362BD5A3E1D1}"/>
              </a:ext>
            </a:extLst>
          </p:cNvPr>
          <p:cNvSpPr>
            <a:spLocks noGrp="1"/>
          </p:cNvSpPr>
          <p:nvPr>
            <p:ph type="ctrTitle"/>
          </p:nvPr>
        </p:nvSpPr>
        <p:spPr/>
        <p:txBody>
          <a:bodyPr/>
          <a:lstStyle/>
          <a:p>
            <a:r>
              <a:rPr lang="en-ID"/>
              <a:t>What We Provide</a:t>
            </a:r>
            <a:br>
              <a:rPr lang="en-ID"/>
            </a:br>
            <a:r>
              <a:rPr lang="en-ID"/>
              <a:t>Pricing List</a:t>
            </a:r>
          </a:p>
        </p:txBody>
      </p:sp>
      <p:sp>
        <p:nvSpPr>
          <p:cNvPr id="5" name="Rectangle 4">
            <a:extLst>
              <a:ext uri="{FF2B5EF4-FFF2-40B4-BE49-F238E27FC236}">
                <a16:creationId xmlns:a16="http://schemas.microsoft.com/office/drawing/2014/main" id="{A59039D3-0458-4513-BA2F-B28EFC224E9A}"/>
              </a:ext>
            </a:extLst>
          </p:cNvPr>
          <p:cNvSpPr/>
          <p:nvPr/>
        </p:nvSpPr>
        <p:spPr>
          <a:xfrm>
            <a:off x="6563953" y="4517891"/>
            <a:ext cx="4515692"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400"/>
          </a:p>
        </p:txBody>
      </p:sp>
      <p:sp>
        <p:nvSpPr>
          <p:cNvPr id="6" name="TextBox 5">
            <a:extLst>
              <a:ext uri="{FF2B5EF4-FFF2-40B4-BE49-F238E27FC236}">
                <a16:creationId xmlns:a16="http://schemas.microsoft.com/office/drawing/2014/main" id="{AEC54A5C-C749-479F-89C6-C089843664A1}"/>
              </a:ext>
            </a:extLst>
          </p:cNvPr>
          <p:cNvSpPr txBox="1"/>
          <p:nvPr/>
        </p:nvSpPr>
        <p:spPr>
          <a:xfrm>
            <a:off x="6563952" y="4148559"/>
            <a:ext cx="2336800" cy="369332"/>
          </a:xfrm>
          <a:prstGeom prst="rect">
            <a:avLst/>
          </a:prstGeom>
          <a:noFill/>
        </p:spPr>
        <p:txBody>
          <a:bodyPr wrap="square" rtlCol="0">
            <a:spAutoFit/>
          </a:bodyPr>
          <a:lstStyle/>
          <a:p>
            <a:r>
              <a:rPr lang="en-ID" b="1">
                <a:latin typeface="+mj-lt"/>
              </a:rPr>
              <a:t>Text Description</a:t>
            </a:r>
          </a:p>
        </p:txBody>
      </p:sp>
      <p:sp>
        <p:nvSpPr>
          <p:cNvPr id="26" name="TextBox 25">
            <a:extLst>
              <a:ext uri="{FF2B5EF4-FFF2-40B4-BE49-F238E27FC236}">
                <a16:creationId xmlns:a16="http://schemas.microsoft.com/office/drawing/2014/main" id="{B714C44E-0C74-4C6D-B3E8-C3C6A875AD7E}"/>
              </a:ext>
            </a:extLst>
          </p:cNvPr>
          <p:cNvSpPr txBox="1"/>
          <p:nvPr/>
        </p:nvSpPr>
        <p:spPr>
          <a:xfrm>
            <a:off x="6563952" y="2856770"/>
            <a:ext cx="1594528" cy="769441"/>
          </a:xfrm>
          <a:prstGeom prst="rect">
            <a:avLst/>
          </a:prstGeom>
          <a:noFill/>
        </p:spPr>
        <p:txBody>
          <a:bodyPr wrap="square" rtlCol="0">
            <a:spAutoFit/>
          </a:bodyPr>
          <a:lstStyle/>
          <a:p>
            <a:r>
              <a:rPr lang="en-ID" sz="4400" b="1">
                <a:solidFill>
                  <a:schemeClr val="accent1"/>
                </a:solidFill>
                <a:latin typeface="+mj-lt"/>
              </a:rPr>
              <a:t>834K</a:t>
            </a:r>
          </a:p>
        </p:txBody>
      </p:sp>
      <p:sp>
        <p:nvSpPr>
          <p:cNvPr id="28" name="TextBox 27">
            <a:extLst>
              <a:ext uri="{FF2B5EF4-FFF2-40B4-BE49-F238E27FC236}">
                <a16:creationId xmlns:a16="http://schemas.microsoft.com/office/drawing/2014/main" id="{13D42D05-1884-41E3-B4E2-4F960ADF46F1}"/>
              </a:ext>
            </a:extLst>
          </p:cNvPr>
          <p:cNvSpPr txBox="1"/>
          <p:nvPr/>
        </p:nvSpPr>
        <p:spPr>
          <a:xfrm>
            <a:off x="6563952" y="3528213"/>
            <a:ext cx="2164758" cy="369332"/>
          </a:xfrm>
          <a:prstGeom prst="rect">
            <a:avLst/>
          </a:prstGeom>
          <a:noFill/>
        </p:spPr>
        <p:txBody>
          <a:bodyPr wrap="square" rtlCol="0">
            <a:spAutoFit/>
          </a:bodyPr>
          <a:lstStyle/>
          <a:p>
            <a:r>
              <a:rPr lang="en-ID" b="1">
                <a:latin typeface="+mj-lt"/>
              </a:rPr>
              <a:t>Already Joined Us</a:t>
            </a:r>
          </a:p>
        </p:txBody>
      </p:sp>
      <p:sp>
        <p:nvSpPr>
          <p:cNvPr id="30" name="Rectangle 29">
            <a:extLst>
              <a:ext uri="{FF2B5EF4-FFF2-40B4-BE49-F238E27FC236}">
                <a16:creationId xmlns:a16="http://schemas.microsoft.com/office/drawing/2014/main" id="{858256EB-9570-4BB9-9623-37B3D14F8EFC}"/>
              </a:ext>
            </a:extLst>
          </p:cNvPr>
          <p:cNvSpPr/>
          <p:nvPr/>
        </p:nvSpPr>
        <p:spPr>
          <a:xfrm>
            <a:off x="8423757" y="2856770"/>
            <a:ext cx="2592259"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a:t>
            </a:r>
            <a:endParaRPr lang="en-ID" sz="1400"/>
          </a:p>
        </p:txBody>
      </p:sp>
      <p:sp>
        <p:nvSpPr>
          <p:cNvPr id="42" name="Rectangle 41">
            <a:extLst>
              <a:ext uri="{FF2B5EF4-FFF2-40B4-BE49-F238E27FC236}">
                <a16:creationId xmlns:a16="http://schemas.microsoft.com/office/drawing/2014/main" id="{DECFFEFD-47D9-4A86-8D87-0FBD74EB3E43}"/>
              </a:ext>
            </a:extLst>
          </p:cNvPr>
          <p:cNvSpPr/>
          <p:nvPr/>
        </p:nvSpPr>
        <p:spPr>
          <a:xfrm>
            <a:off x="701161" y="2111255"/>
            <a:ext cx="2171122" cy="615553"/>
          </a:xfrm>
          <a:prstGeom prst="rect">
            <a:avLst/>
          </a:prstGeom>
        </p:spPr>
        <p:txBody>
          <a:bodyPr wrap="square">
            <a:spAutoFit/>
          </a:bodyPr>
          <a:lstStyle/>
          <a:p>
            <a:pPr algn="ctr">
              <a:lnSpc>
                <a:spcPct val="150000"/>
              </a:lnSpc>
            </a:pPr>
            <a:r>
              <a:rPr lang="en-US" sz="12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1200">
              <a:solidFill>
                <a:schemeClr val="bg2"/>
              </a:solidFill>
            </a:endParaRPr>
          </a:p>
        </p:txBody>
      </p:sp>
      <p:sp>
        <p:nvSpPr>
          <p:cNvPr id="43" name="TextBox 42">
            <a:extLst>
              <a:ext uri="{FF2B5EF4-FFF2-40B4-BE49-F238E27FC236}">
                <a16:creationId xmlns:a16="http://schemas.microsoft.com/office/drawing/2014/main" id="{4A87C0D2-D16C-4EFB-9580-2D3A2F8731A0}"/>
              </a:ext>
            </a:extLst>
          </p:cNvPr>
          <p:cNvSpPr txBox="1"/>
          <p:nvPr/>
        </p:nvSpPr>
        <p:spPr>
          <a:xfrm>
            <a:off x="993907" y="1179226"/>
            <a:ext cx="1585630" cy="584775"/>
          </a:xfrm>
          <a:prstGeom prst="rect">
            <a:avLst/>
          </a:prstGeom>
          <a:noFill/>
        </p:spPr>
        <p:txBody>
          <a:bodyPr wrap="square" rtlCol="0">
            <a:spAutoFit/>
          </a:bodyPr>
          <a:lstStyle/>
          <a:p>
            <a:pPr algn="ctr"/>
            <a:r>
              <a:rPr lang="en-US" sz="3200" b="1">
                <a:solidFill>
                  <a:schemeClr val="bg2"/>
                </a:solidFill>
                <a:latin typeface="+mj-lt"/>
              </a:rPr>
              <a:t>$10</a:t>
            </a:r>
          </a:p>
        </p:txBody>
      </p:sp>
      <p:sp>
        <p:nvSpPr>
          <p:cNvPr id="44" name="TextBox 43">
            <a:extLst>
              <a:ext uri="{FF2B5EF4-FFF2-40B4-BE49-F238E27FC236}">
                <a16:creationId xmlns:a16="http://schemas.microsoft.com/office/drawing/2014/main" id="{85CE18E0-7DDC-4746-AE72-3B2C0FB2E7DE}"/>
              </a:ext>
            </a:extLst>
          </p:cNvPr>
          <p:cNvSpPr txBox="1"/>
          <p:nvPr/>
        </p:nvSpPr>
        <p:spPr>
          <a:xfrm>
            <a:off x="891356" y="1801359"/>
            <a:ext cx="1790732" cy="369332"/>
          </a:xfrm>
          <a:prstGeom prst="rect">
            <a:avLst/>
          </a:prstGeom>
          <a:noFill/>
        </p:spPr>
        <p:txBody>
          <a:bodyPr wrap="square" rtlCol="0">
            <a:spAutoFit/>
          </a:bodyPr>
          <a:lstStyle/>
          <a:p>
            <a:pPr algn="ctr"/>
            <a:r>
              <a:rPr lang="en-US" b="1">
                <a:solidFill>
                  <a:schemeClr val="bg2"/>
                </a:solidFill>
                <a:latin typeface="+mj-lt"/>
              </a:rPr>
              <a:t>Standard</a:t>
            </a:r>
          </a:p>
        </p:txBody>
      </p:sp>
      <p:sp>
        <p:nvSpPr>
          <p:cNvPr id="46" name="Rectangle: Rounded Corners 45">
            <a:extLst>
              <a:ext uri="{FF2B5EF4-FFF2-40B4-BE49-F238E27FC236}">
                <a16:creationId xmlns:a16="http://schemas.microsoft.com/office/drawing/2014/main" id="{890EF790-0773-4E69-8570-6F83F04C8DDF}"/>
              </a:ext>
            </a:extLst>
          </p:cNvPr>
          <p:cNvSpPr/>
          <p:nvPr/>
        </p:nvSpPr>
        <p:spPr>
          <a:xfrm>
            <a:off x="1148589" y="2853322"/>
            <a:ext cx="1276266" cy="337698"/>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7" name="TextBox 46">
            <a:extLst>
              <a:ext uri="{FF2B5EF4-FFF2-40B4-BE49-F238E27FC236}">
                <a16:creationId xmlns:a16="http://schemas.microsoft.com/office/drawing/2014/main" id="{F25EC7D4-0D44-4479-A845-6C219251B684}"/>
              </a:ext>
            </a:extLst>
          </p:cNvPr>
          <p:cNvSpPr txBox="1"/>
          <p:nvPr/>
        </p:nvSpPr>
        <p:spPr>
          <a:xfrm>
            <a:off x="1342453" y="2878592"/>
            <a:ext cx="888538" cy="276999"/>
          </a:xfrm>
          <a:prstGeom prst="rect">
            <a:avLst/>
          </a:prstGeom>
          <a:noFill/>
        </p:spPr>
        <p:txBody>
          <a:bodyPr wrap="square" rtlCol="0">
            <a:spAutoFit/>
          </a:bodyPr>
          <a:lstStyle/>
          <a:p>
            <a:pPr algn="ctr"/>
            <a:r>
              <a:rPr lang="en-US" sz="1200" b="1">
                <a:solidFill>
                  <a:schemeClr val="bg2"/>
                </a:solidFill>
                <a:latin typeface="+mj-lt"/>
              </a:rPr>
              <a:t>Get Plan</a:t>
            </a:r>
          </a:p>
        </p:txBody>
      </p:sp>
      <p:sp>
        <p:nvSpPr>
          <p:cNvPr id="66" name="Rectangle 65">
            <a:extLst>
              <a:ext uri="{FF2B5EF4-FFF2-40B4-BE49-F238E27FC236}">
                <a16:creationId xmlns:a16="http://schemas.microsoft.com/office/drawing/2014/main" id="{1D0C4A37-9684-449D-A8EF-459E065526FB}"/>
              </a:ext>
            </a:extLst>
          </p:cNvPr>
          <p:cNvSpPr/>
          <p:nvPr/>
        </p:nvSpPr>
        <p:spPr>
          <a:xfrm>
            <a:off x="3586009" y="2111255"/>
            <a:ext cx="2171122" cy="615553"/>
          </a:xfrm>
          <a:prstGeom prst="rect">
            <a:avLst/>
          </a:prstGeom>
        </p:spPr>
        <p:txBody>
          <a:bodyPr wrap="square">
            <a:spAutoFit/>
          </a:bodyPr>
          <a:lstStyle/>
          <a:p>
            <a:pPr algn="ctr">
              <a:lnSpc>
                <a:spcPct val="150000"/>
              </a:lnSpc>
            </a:pPr>
            <a:r>
              <a:rPr lang="en-US" sz="12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1200">
              <a:solidFill>
                <a:schemeClr val="bg2"/>
              </a:solidFill>
            </a:endParaRPr>
          </a:p>
        </p:txBody>
      </p:sp>
      <p:sp>
        <p:nvSpPr>
          <p:cNvPr id="67" name="TextBox 66">
            <a:extLst>
              <a:ext uri="{FF2B5EF4-FFF2-40B4-BE49-F238E27FC236}">
                <a16:creationId xmlns:a16="http://schemas.microsoft.com/office/drawing/2014/main" id="{205F835B-2031-4CBD-8BAF-5BFDD169F97A}"/>
              </a:ext>
            </a:extLst>
          </p:cNvPr>
          <p:cNvSpPr txBox="1"/>
          <p:nvPr/>
        </p:nvSpPr>
        <p:spPr>
          <a:xfrm>
            <a:off x="3878755" y="1179226"/>
            <a:ext cx="1585630" cy="584775"/>
          </a:xfrm>
          <a:prstGeom prst="rect">
            <a:avLst/>
          </a:prstGeom>
          <a:noFill/>
        </p:spPr>
        <p:txBody>
          <a:bodyPr wrap="square" rtlCol="0">
            <a:spAutoFit/>
          </a:bodyPr>
          <a:lstStyle/>
          <a:p>
            <a:pPr algn="ctr"/>
            <a:r>
              <a:rPr lang="en-US" sz="3200" b="1">
                <a:solidFill>
                  <a:schemeClr val="bg2"/>
                </a:solidFill>
                <a:latin typeface="+mj-lt"/>
              </a:rPr>
              <a:t>$30</a:t>
            </a:r>
          </a:p>
        </p:txBody>
      </p:sp>
      <p:sp>
        <p:nvSpPr>
          <p:cNvPr id="68" name="TextBox 67">
            <a:extLst>
              <a:ext uri="{FF2B5EF4-FFF2-40B4-BE49-F238E27FC236}">
                <a16:creationId xmlns:a16="http://schemas.microsoft.com/office/drawing/2014/main" id="{107C3E39-3030-438F-B67C-C4B46D5C43E8}"/>
              </a:ext>
            </a:extLst>
          </p:cNvPr>
          <p:cNvSpPr txBox="1"/>
          <p:nvPr/>
        </p:nvSpPr>
        <p:spPr>
          <a:xfrm>
            <a:off x="3776204" y="1801359"/>
            <a:ext cx="1790732" cy="369332"/>
          </a:xfrm>
          <a:prstGeom prst="rect">
            <a:avLst/>
          </a:prstGeom>
          <a:noFill/>
        </p:spPr>
        <p:txBody>
          <a:bodyPr wrap="square" rtlCol="0">
            <a:spAutoFit/>
          </a:bodyPr>
          <a:lstStyle/>
          <a:p>
            <a:pPr algn="ctr"/>
            <a:r>
              <a:rPr lang="en-US" b="1">
                <a:solidFill>
                  <a:schemeClr val="bg2"/>
                </a:solidFill>
                <a:latin typeface="+mj-lt"/>
              </a:rPr>
              <a:t>Personal</a:t>
            </a:r>
          </a:p>
        </p:txBody>
      </p:sp>
      <p:sp>
        <p:nvSpPr>
          <p:cNvPr id="69" name="Rectangle: Rounded Corners 68">
            <a:extLst>
              <a:ext uri="{FF2B5EF4-FFF2-40B4-BE49-F238E27FC236}">
                <a16:creationId xmlns:a16="http://schemas.microsoft.com/office/drawing/2014/main" id="{F52788FF-9904-47A0-A547-DC9DC9FADCC9}"/>
              </a:ext>
            </a:extLst>
          </p:cNvPr>
          <p:cNvSpPr/>
          <p:nvPr/>
        </p:nvSpPr>
        <p:spPr>
          <a:xfrm>
            <a:off x="4033437" y="2853322"/>
            <a:ext cx="1276266" cy="337698"/>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0" name="TextBox 69">
            <a:extLst>
              <a:ext uri="{FF2B5EF4-FFF2-40B4-BE49-F238E27FC236}">
                <a16:creationId xmlns:a16="http://schemas.microsoft.com/office/drawing/2014/main" id="{8F00A22D-66BE-4B9E-8FE5-7213D84E836F}"/>
              </a:ext>
            </a:extLst>
          </p:cNvPr>
          <p:cNvSpPr txBox="1"/>
          <p:nvPr/>
        </p:nvSpPr>
        <p:spPr>
          <a:xfrm>
            <a:off x="4227301" y="2878592"/>
            <a:ext cx="888538" cy="276999"/>
          </a:xfrm>
          <a:prstGeom prst="rect">
            <a:avLst/>
          </a:prstGeom>
          <a:noFill/>
        </p:spPr>
        <p:txBody>
          <a:bodyPr wrap="square" rtlCol="0">
            <a:spAutoFit/>
          </a:bodyPr>
          <a:lstStyle/>
          <a:p>
            <a:pPr algn="ctr"/>
            <a:r>
              <a:rPr lang="en-US" sz="1200" b="1">
                <a:solidFill>
                  <a:schemeClr val="bg2"/>
                </a:solidFill>
                <a:latin typeface="+mj-lt"/>
              </a:rPr>
              <a:t>Get Plan</a:t>
            </a:r>
          </a:p>
        </p:txBody>
      </p:sp>
      <p:sp>
        <p:nvSpPr>
          <p:cNvPr id="73" name="Rectangle 72">
            <a:extLst>
              <a:ext uri="{FF2B5EF4-FFF2-40B4-BE49-F238E27FC236}">
                <a16:creationId xmlns:a16="http://schemas.microsoft.com/office/drawing/2014/main" id="{DED6C624-8D57-475E-A290-9911036502AA}"/>
              </a:ext>
            </a:extLst>
          </p:cNvPr>
          <p:cNvSpPr/>
          <p:nvPr/>
        </p:nvSpPr>
        <p:spPr>
          <a:xfrm>
            <a:off x="701161" y="4941171"/>
            <a:ext cx="2171122" cy="615553"/>
          </a:xfrm>
          <a:prstGeom prst="rect">
            <a:avLst/>
          </a:prstGeom>
        </p:spPr>
        <p:txBody>
          <a:bodyPr wrap="square">
            <a:spAutoFit/>
          </a:bodyPr>
          <a:lstStyle/>
          <a:p>
            <a:pPr algn="ctr">
              <a:lnSpc>
                <a:spcPct val="150000"/>
              </a:lnSpc>
            </a:pPr>
            <a:r>
              <a:rPr lang="en-US" sz="12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1200">
              <a:solidFill>
                <a:schemeClr val="bg2"/>
              </a:solidFill>
            </a:endParaRPr>
          </a:p>
        </p:txBody>
      </p:sp>
      <p:sp>
        <p:nvSpPr>
          <p:cNvPr id="74" name="TextBox 73">
            <a:extLst>
              <a:ext uri="{FF2B5EF4-FFF2-40B4-BE49-F238E27FC236}">
                <a16:creationId xmlns:a16="http://schemas.microsoft.com/office/drawing/2014/main" id="{B7E8336C-1694-4ACE-A042-66BABDBA474A}"/>
              </a:ext>
            </a:extLst>
          </p:cNvPr>
          <p:cNvSpPr txBox="1"/>
          <p:nvPr/>
        </p:nvSpPr>
        <p:spPr>
          <a:xfrm>
            <a:off x="993907" y="4009142"/>
            <a:ext cx="1585630" cy="584775"/>
          </a:xfrm>
          <a:prstGeom prst="rect">
            <a:avLst/>
          </a:prstGeom>
          <a:noFill/>
        </p:spPr>
        <p:txBody>
          <a:bodyPr wrap="square" rtlCol="0">
            <a:spAutoFit/>
          </a:bodyPr>
          <a:lstStyle/>
          <a:p>
            <a:pPr algn="ctr"/>
            <a:r>
              <a:rPr lang="en-US" sz="3200" b="1">
                <a:solidFill>
                  <a:schemeClr val="bg2"/>
                </a:solidFill>
                <a:latin typeface="+mj-lt"/>
              </a:rPr>
              <a:t>$60</a:t>
            </a:r>
          </a:p>
        </p:txBody>
      </p:sp>
      <p:sp>
        <p:nvSpPr>
          <p:cNvPr id="75" name="TextBox 74">
            <a:extLst>
              <a:ext uri="{FF2B5EF4-FFF2-40B4-BE49-F238E27FC236}">
                <a16:creationId xmlns:a16="http://schemas.microsoft.com/office/drawing/2014/main" id="{3B5D4494-AFAA-4730-934E-75E387797BA0}"/>
              </a:ext>
            </a:extLst>
          </p:cNvPr>
          <p:cNvSpPr txBox="1"/>
          <p:nvPr/>
        </p:nvSpPr>
        <p:spPr>
          <a:xfrm>
            <a:off x="891356" y="4631275"/>
            <a:ext cx="1790732" cy="369332"/>
          </a:xfrm>
          <a:prstGeom prst="rect">
            <a:avLst/>
          </a:prstGeom>
          <a:noFill/>
        </p:spPr>
        <p:txBody>
          <a:bodyPr wrap="square" rtlCol="0">
            <a:spAutoFit/>
          </a:bodyPr>
          <a:lstStyle/>
          <a:p>
            <a:pPr algn="ctr"/>
            <a:r>
              <a:rPr lang="en-US" b="1">
                <a:solidFill>
                  <a:schemeClr val="bg2"/>
                </a:solidFill>
                <a:latin typeface="+mj-lt"/>
              </a:rPr>
              <a:t>Premium</a:t>
            </a:r>
          </a:p>
        </p:txBody>
      </p:sp>
      <p:sp>
        <p:nvSpPr>
          <p:cNvPr id="76" name="Rectangle: Rounded Corners 75">
            <a:extLst>
              <a:ext uri="{FF2B5EF4-FFF2-40B4-BE49-F238E27FC236}">
                <a16:creationId xmlns:a16="http://schemas.microsoft.com/office/drawing/2014/main" id="{DA4E11EF-5034-4FC6-B545-46820FE8CC28}"/>
              </a:ext>
            </a:extLst>
          </p:cNvPr>
          <p:cNvSpPr/>
          <p:nvPr/>
        </p:nvSpPr>
        <p:spPr>
          <a:xfrm>
            <a:off x="1148589" y="5683238"/>
            <a:ext cx="1276266" cy="337698"/>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7" name="TextBox 76">
            <a:extLst>
              <a:ext uri="{FF2B5EF4-FFF2-40B4-BE49-F238E27FC236}">
                <a16:creationId xmlns:a16="http://schemas.microsoft.com/office/drawing/2014/main" id="{F5C17973-15D1-4778-98BA-7CBE14EF1FA6}"/>
              </a:ext>
            </a:extLst>
          </p:cNvPr>
          <p:cNvSpPr txBox="1"/>
          <p:nvPr/>
        </p:nvSpPr>
        <p:spPr>
          <a:xfrm>
            <a:off x="1342453" y="5708508"/>
            <a:ext cx="888538" cy="276999"/>
          </a:xfrm>
          <a:prstGeom prst="rect">
            <a:avLst/>
          </a:prstGeom>
          <a:noFill/>
        </p:spPr>
        <p:txBody>
          <a:bodyPr wrap="square" rtlCol="0">
            <a:spAutoFit/>
          </a:bodyPr>
          <a:lstStyle/>
          <a:p>
            <a:pPr algn="ctr"/>
            <a:r>
              <a:rPr lang="en-US" sz="1200" b="1">
                <a:solidFill>
                  <a:schemeClr val="bg2"/>
                </a:solidFill>
                <a:latin typeface="+mj-lt"/>
              </a:rPr>
              <a:t>Get Plan</a:t>
            </a:r>
          </a:p>
        </p:txBody>
      </p:sp>
      <p:sp>
        <p:nvSpPr>
          <p:cNvPr id="78" name="Rectangle 77">
            <a:extLst>
              <a:ext uri="{FF2B5EF4-FFF2-40B4-BE49-F238E27FC236}">
                <a16:creationId xmlns:a16="http://schemas.microsoft.com/office/drawing/2014/main" id="{50EDB37F-9C56-4792-859D-DF0B3BEB69BC}"/>
              </a:ext>
            </a:extLst>
          </p:cNvPr>
          <p:cNvSpPr/>
          <p:nvPr/>
        </p:nvSpPr>
        <p:spPr>
          <a:xfrm>
            <a:off x="3586009" y="4941171"/>
            <a:ext cx="2171122" cy="615553"/>
          </a:xfrm>
          <a:prstGeom prst="rect">
            <a:avLst/>
          </a:prstGeom>
        </p:spPr>
        <p:txBody>
          <a:bodyPr wrap="square">
            <a:spAutoFit/>
          </a:bodyPr>
          <a:lstStyle/>
          <a:p>
            <a:pPr algn="ctr">
              <a:lnSpc>
                <a:spcPct val="150000"/>
              </a:lnSpc>
            </a:pPr>
            <a:r>
              <a:rPr lang="en-US" sz="12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1200">
              <a:solidFill>
                <a:schemeClr val="bg2"/>
              </a:solidFill>
            </a:endParaRPr>
          </a:p>
        </p:txBody>
      </p:sp>
      <p:sp>
        <p:nvSpPr>
          <p:cNvPr id="79" name="TextBox 78">
            <a:extLst>
              <a:ext uri="{FF2B5EF4-FFF2-40B4-BE49-F238E27FC236}">
                <a16:creationId xmlns:a16="http://schemas.microsoft.com/office/drawing/2014/main" id="{507DBE4C-B156-4D57-B10B-418A057CEBD7}"/>
              </a:ext>
            </a:extLst>
          </p:cNvPr>
          <p:cNvSpPr txBox="1"/>
          <p:nvPr/>
        </p:nvSpPr>
        <p:spPr>
          <a:xfrm>
            <a:off x="3878755" y="4009142"/>
            <a:ext cx="1585630" cy="584775"/>
          </a:xfrm>
          <a:prstGeom prst="rect">
            <a:avLst/>
          </a:prstGeom>
          <a:noFill/>
        </p:spPr>
        <p:txBody>
          <a:bodyPr wrap="square" rtlCol="0">
            <a:spAutoFit/>
          </a:bodyPr>
          <a:lstStyle/>
          <a:p>
            <a:pPr algn="ctr"/>
            <a:r>
              <a:rPr lang="en-US" sz="3200" b="1">
                <a:solidFill>
                  <a:schemeClr val="bg2"/>
                </a:solidFill>
                <a:latin typeface="+mj-lt"/>
              </a:rPr>
              <a:t>$90</a:t>
            </a:r>
          </a:p>
        </p:txBody>
      </p:sp>
      <p:sp>
        <p:nvSpPr>
          <p:cNvPr id="80" name="TextBox 79">
            <a:extLst>
              <a:ext uri="{FF2B5EF4-FFF2-40B4-BE49-F238E27FC236}">
                <a16:creationId xmlns:a16="http://schemas.microsoft.com/office/drawing/2014/main" id="{33D372F3-D11C-413E-B337-857B5097A417}"/>
              </a:ext>
            </a:extLst>
          </p:cNvPr>
          <p:cNvSpPr txBox="1"/>
          <p:nvPr/>
        </p:nvSpPr>
        <p:spPr>
          <a:xfrm>
            <a:off x="3776204" y="4631275"/>
            <a:ext cx="1790732" cy="369332"/>
          </a:xfrm>
          <a:prstGeom prst="rect">
            <a:avLst/>
          </a:prstGeom>
          <a:noFill/>
        </p:spPr>
        <p:txBody>
          <a:bodyPr wrap="square" rtlCol="0">
            <a:spAutoFit/>
          </a:bodyPr>
          <a:lstStyle/>
          <a:p>
            <a:pPr algn="ctr"/>
            <a:r>
              <a:rPr lang="en-US" b="1">
                <a:solidFill>
                  <a:schemeClr val="bg2"/>
                </a:solidFill>
                <a:latin typeface="+mj-lt"/>
              </a:rPr>
              <a:t>Rare</a:t>
            </a:r>
          </a:p>
        </p:txBody>
      </p:sp>
      <p:sp>
        <p:nvSpPr>
          <p:cNvPr id="81" name="Rectangle: Rounded Corners 80">
            <a:extLst>
              <a:ext uri="{FF2B5EF4-FFF2-40B4-BE49-F238E27FC236}">
                <a16:creationId xmlns:a16="http://schemas.microsoft.com/office/drawing/2014/main" id="{FAECE3F1-588F-48EB-9443-67CB5AF3B2D0}"/>
              </a:ext>
            </a:extLst>
          </p:cNvPr>
          <p:cNvSpPr/>
          <p:nvPr/>
        </p:nvSpPr>
        <p:spPr>
          <a:xfrm>
            <a:off x="4033437" y="5683238"/>
            <a:ext cx="1276266" cy="337698"/>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2" name="TextBox 81">
            <a:extLst>
              <a:ext uri="{FF2B5EF4-FFF2-40B4-BE49-F238E27FC236}">
                <a16:creationId xmlns:a16="http://schemas.microsoft.com/office/drawing/2014/main" id="{02859C3F-A9DA-47FD-B445-FEED1599402C}"/>
              </a:ext>
            </a:extLst>
          </p:cNvPr>
          <p:cNvSpPr txBox="1"/>
          <p:nvPr/>
        </p:nvSpPr>
        <p:spPr>
          <a:xfrm>
            <a:off x="4227301" y="5708508"/>
            <a:ext cx="888538" cy="276999"/>
          </a:xfrm>
          <a:prstGeom prst="rect">
            <a:avLst/>
          </a:prstGeom>
          <a:noFill/>
        </p:spPr>
        <p:txBody>
          <a:bodyPr wrap="square" rtlCol="0">
            <a:spAutoFit/>
          </a:bodyPr>
          <a:lstStyle/>
          <a:p>
            <a:pPr algn="ctr"/>
            <a:r>
              <a:rPr lang="en-US" sz="1200" b="1">
                <a:solidFill>
                  <a:schemeClr val="bg2"/>
                </a:solidFill>
                <a:latin typeface="+mj-lt"/>
              </a:rPr>
              <a:t>Get Plan</a:t>
            </a:r>
          </a:p>
        </p:txBody>
      </p:sp>
    </p:spTree>
    <p:extLst>
      <p:ext uri="{BB962C8B-B14F-4D97-AF65-F5344CB8AC3E}">
        <p14:creationId xmlns:p14="http://schemas.microsoft.com/office/powerpoint/2010/main" val="12416003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p:cTn id="17" dur="500" fill="hold"/>
                                        <p:tgtEl>
                                          <p:spTgt spid="19"/>
                                        </p:tgtEl>
                                        <p:attrNameLst>
                                          <p:attrName>ppt_w</p:attrName>
                                        </p:attrNameLst>
                                      </p:cBhvr>
                                      <p:tavLst>
                                        <p:tav tm="0">
                                          <p:val>
                                            <p:fltVal val="0"/>
                                          </p:val>
                                        </p:tav>
                                        <p:tav tm="100000">
                                          <p:val>
                                            <p:strVal val="#ppt_w"/>
                                          </p:val>
                                        </p:tav>
                                      </p:tavLst>
                                    </p:anim>
                                    <p:anim calcmode="lin" valueType="num">
                                      <p:cBhvr>
                                        <p:cTn id="18" dur="500" fill="hold"/>
                                        <p:tgtEl>
                                          <p:spTgt spid="19"/>
                                        </p:tgtEl>
                                        <p:attrNameLst>
                                          <p:attrName>ppt_h</p:attrName>
                                        </p:attrNameLst>
                                      </p:cBhvr>
                                      <p:tavLst>
                                        <p:tav tm="0">
                                          <p:val>
                                            <p:fltVal val="0"/>
                                          </p:val>
                                        </p:tav>
                                        <p:tav tm="100000">
                                          <p:val>
                                            <p:strVal val="#ppt_h"/>
                                          </p:val>
                                        </p:tav>
                                      </p:tavLst>
                                    </p:anim>
                                    <p:animEffect transition="in" filter="fade">
                                      <p:cBhvr>
                                        <p:cTn id="19" dur="500"/>
                                        <p:tgtEl>
                                          <p:spTgt spid="19"/>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0"/>
                                        </p:tgtEl>
                                        <p:attrNameLst>
                                          <p:attrName>style.visibility</p:attrName>
                                        </p:attrNameLst>
                                      </p:cBhvr>
                                      <p:to>
                                        <p:strVal val="visible"/>
                                      </p:to>
                                    </p:set>
                                    <p:anim calcmode="lin" valueType="num">
                                      <p:cBhvr>
                                        <p:cTn id="22" dur="500" fill="hold"/>
                                        <p:tgtEl>
                                          <p:spTgt spid="20"/>
                                        </p:tgtEl>
                                        <p:attrNameLst>
                                          <p:attrName>ppt_w</p:attrName>
                                        </p:attrNameLst>
                                      </p:cBhvr>
                                      <p:tavLst>
                                        <p:tav tm="0">
                                          <p:val>
                                            <p:fltVal val="0"/>
                                          </p:val>
                                        </p:tav>
                                        <p:tav tm="100000">
                                          <p:val>
                                            <p:strVal val="#ppt_w"/>
                                          </p:val>
                                        </p:tav>
                                      </p:tavLst>
                                    </p:anim>
                                    <p:anim calcmode="lin" valueType="num">
                                      <p:cBhvr>
                                        <p:cTn id="23" dur="500" fill="hold"/>
                                        <p:tgtEl>
                                          <p:spTgt spid="20"/>
                                        </p:tgtEl>
                                        <p:attrNameLst>
                                          <p:attrName>ppt_h</p:attrName>
                                        </p:attrNameLst>
                                      </p:cBhvr>
                                      <p:tavLst>
                                        <p:tav tm="0">
                                          <p:val>
                                            <p:fltVal val="0"/>
                                          </p:val>
                                        </p:tav>
                                        <p:tav tm="100000">
                                          <p:val>
                                            <p:strVal val="#ppt_h"/>
                                          </p:val>
                                        </p:tav>
                                      </p:tavLst>
                                    </p:anim>
                                    <p:animEffect transition="in" filter="fade">
                                      <p:cBhvr>
                                        <p:cTn id="24" dur="500"/>
                                        <p:tgtEl>
                                          <p:spTgt spid="20"/>
                                        </p:tgtEl>
                                      </p:cBhvr>
                                    </p:animEffect>
                                  </p:childTnLst>
                                </p:cTn>
                              </p:par>
                            </p:childTnLst>
                          </p:cTn>
                        </p:par>
                        <p:par>
                          <p:cTn id="25" fill="hold">
                            <p:stCondLst>
                              <p:cond delay="500"/>
                            </p:stCondLst>
                            <p:childTnLst>
                              <p:par>
                                <p:cTn id="26" presetID="16" presetClass="entr" presetSubtype="37" fill="hold" grpId="0" nodeType="afterEffect">
                                  <p:stCondLst>
                                    <p:cond delay="0"/>
                                  </p:stCondLst>
                                  <p:childTnLst>
                                    <p:set>
                                      <p:cBhvr>
                                        <p:cTn id="27" dur="1" fill="hold">
                                          <p:stCondLst>
                                            <p:cond delay="0"/>
                                          </p:stCondLst>
                                        </p:cTn>
                                        <p:tgtEl>
                                          <p:spTgt spid="43"/>
                                        </p:tgtEl>
                                        <p:attrNameLst>
                                          <p:attrName>style.visibility</p:attrName>
                                        </p:attrNameLst>
                                      </p:cBhvr>
                                      <p:to>
                                        <p:strVal val="visible"/>
                                      </p:to>
                                    </p:set>
                                    <p:animEffect transition="in" filter="barn(outVertical)">
                                      <p:cBhvr>
                                        <p:cTn id="28" dur="500"/>
                                        <p:tgtEl>
                                          <p:spTgt spid="43"/>
                                        </p:tgtEl>
                                      </p:cBhvr>
                                    </p:animEffect>
                                  </p:childTnLst>
                                </p:cTn>
                              </p:par>
                              <p:par>
                                <p:cTn id="29" presetID="16" presetClass="entr" presetSubtype="37" fill="hold" grpId="0" nodeType="withEffect">
                                  <p:stCondLst>
                                    <p:cond delay="0"/>
                                  </p:stCondLst>
                                  <p:childTnLst>
                                    <p:set>
                                      <p:cBhvr>
                                        <p:cTn id="30" dur="1" fill="hold">
                                          <p:stCondLst>
                                            <p:cond delay="0"/>
                                          </p:stCondLst>
                                        </p:cTn>
                                        <p:tgtEl>
                                          <p:spTgt spid="67"/>
                                        </p:tgtEl>
                                        <p:attrNameLst>
                                          <p:attrName>style.visibility</p:attrName>
                                        </p:attrNameLst>
                                      </p:cBhvr>
                                      <p:to>
                                        <p:strVal val="visible"/>
                                      </p:to>
                                    </p:set>
                                    <p:animEffect transition="in" filter="barn(outVertical)">
                                      <p:cBhvr>
                                        <p:cTn id="31" dur="500"/>
                                        <p:tgtEl>
                                          <p:spTgt spid="67"/>
                                        </p:tgtEl>
                                      </p:cBhvr>
                                    </p:animEffect>
                                  </p:childTnLst>
                                </p:cTn>
                              </p:par>
                              <p:par>
                                <p:cTn id="32" presetID="16" presetClass="entr" presetSubtype="37" fill="hold" grpId="0" nodeType="withEffect">
                                  <p:stCondLst>
                                    <p:cond delay="0"/>
                                  </p:stCondLst>
                                  <p:childTnLst>
                                    <p:set>
                                      <p:cBhvr>
                                        <p:cTn id="33" dur="1" fill="hold">
                                          <p:stCondLst>
                                            <p:cond delay="0"/>
                                          </p:stCondLst>
                                        </p:cTn>
                                        <p:tgtEl>
                                          <p:spTgt spid="74"/>
                                        </p:tgtEl>
                                        <p:attrNameLst>
                                          <p:attrName>style.visibility</p:attrName>
                                        </p:attrNameLst>
                                      </p:cBhvr>
                                      <p:to>
                                        <p:strVal val="visible"/>
                                      </p:to>
                                    </p:set>
                                    <p:animEffect transition="in" filter="barn(outVertical)">
                                      <p:cBhvr>
                                        <p:cTn id="34" dur="500"/>
                                        <p:tgtEl>
                                          <p:spTgt spid="74"/>
                                        </p:tgtEl>
                                      </p:cBhvr>
                                    </p:animEffect>
                                  </p:childTnLst>
                                </p:cTn>
                              </p:par>
                              <p:par>
                                <p:cTn id="35" presetID="16" presetClass="entr" presetSubtype="37" fill="hold" grpId="0" nodeType="with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barn(outVertical)">
                                      <p:cBhvr>
                                        <p:cTn id="37" dur="500"/>
                                        <p:tgtEl>
                                          <p:spTgt spid="79"/>
                                        </p:tgtEl>
                                      </p:cBhvr>
                                    </p:animEffect>
                                  </p:childTnLst>
                                </p:cTn>
                              </p:par>
                            </p:childTnLst>
                          </p:cTn>
                        </p:par>
                        <p:par>
                          <p:cTn id="38" fill="hold">
                            <p:stCondLst>
                              <p:cond delay="1000"/>
                            </p:stCondLst>
                            <p:childTnLst>
                              <p:par>
                                <p:cTn id="39" presetID="16" presetClass="entr" presetSubtype="37"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barn(outVertical)">
                                      <p:cBhvr>
                                        <p:cTn id="41" dur="500"/>
                                        <p:tgtEl>
                                          <p:spTgt spid="44"/>
                                        </p:tgtEl>
                                      </p:cBhvr>
                                    </p:animEffect>
                                  </p:childTnLst>
                                </p:cTn>
                              </p:par>
                              <p:par>
                                <p:cTn id="42" presetID="16" presetClass="entr" presetSubtype="37" fill="hold" grpId="0" nodeType="withEffect">
                                  <p:stCondLst>
                                    <p:cond delay="0"/>
                                  </p:stCondLst>
                                  <p:childTnLst>
                                    <p:set>
                                      <p:cBhvr>
                                        <p:cTn id="43" dur="1" fill="hold">
                                          <p:stCondLst>
                                            <p:cond delay="0"/>
                                          </p:stCondLst>
                                        </p:cTn>
                                        <p:tgtEl>
                                          <p:spTgt spid="68"/>
                                        </p:tgtEl>
                                        <p:attrNameLst>
                                          <p:attrName>style.visibility</p:attrName>
                                        </p:attrNameLst>
                                      </p:cBhvr>
                                      <p:to>
                                        <p:strVal val="visible"/>
                                      </p:to>
                                    </p:set>
                                    <p:animEffect transition="in" filter="barn(outVertical)">
                                      <p:cBhvr>
                                        <p:cTn id="44" dur="500"/>
                                        <p:tgtEl>
                                          <p:spTgt spid="68"/>
                                        </p:tgtEl>
                                      </p:cBhvr>
                                    </p:animEffect>
                                  </p:childTnLst>
                                </p:cTn>
                              </p:par>
                              <p:par>
                                <p:cTn id="45" presetID="16" presetClass="entr" presetSubtype="37" fill="hold" grpId="0" nodeType="withEffect">
                                  <p:stCondLst>
                                    <p:cond delay="0"/>
                                  </p:stCondLst>
                                  <p:childTnLst>
                                    <p:set>
                                      <p:cBhvr>
                                        <p:cTn id="46" dur="1" fill="hold">
                                          <p:stCondLst>
                                            <p:cond delay="0"/>
                                          </p:stCondLst>
                                        </p:cTn>
                                        <p:tgtEl>
                                          <p:spTgt spid="75"/>
                                        </p:tgtEl>
                                        <p:attrNameLst>
                                          <p:attrName>style.visibility</p:attrName>
                                        </p:attrNameLst>
                                      </p:cBhvr>
                                      <p:to>
                                        <p:strVal val="visible"/>
                                      </p:to>
                                    </p:set>
                                    <p:animEffect transition="in" filter="barn(outVertical)">
                                      <p:cBhvr>
                                        <p:cTn id="47" dur="500"/>
                                        <p:tgtEl>
                                          <p:spTgt spid="75"/>
                                        </p:tgtEl>
                                      </p:cBhvr>
                                    </p:animEffect>
                                  </p:childTnLst>
                                </p:cTn>
                              </p:par>
                              <p:par>
                                <p:cTn id="48" presetID="16" presetClass="entr" presetSubtype="37" fill="hold" grpId="0" nodeType="withEffect">
                                  <p:stCondLst>
                                    <p:cond delay="0"/>
                                  </p:stCondLst>
                                  <p:childTnLst>
                                    <p:set>
                                      <p:cBhvr>
                                        <p:cTn id="49" dur="1" fill="hold">
                                          <p:stCondLst>
                                            <p:cond delay="0"/>
                                          </p:stCondLst>
                                        </p:cTn>
                                        <p:tgtEl>
                                          <p:spTgt spid="80"/>
                                        </p:tgtEl>
                                        <p:attrNameLst>
                                          <p:attrName>style.visibility</p:attrName>
                                        </p:attrNameLst>
                                      </p:cBhvr>
                                      <p:to>
                                        <p:strVal val="visible"/>
                                      </p:to>
                                    </p:set>
                                    <p:animEffect transition="in" filter="barn(outVertical)">
                                      <p:cBhvr>
                                        <p:cTn id="50" dur="500"/>
                                        <p:tgtEl>
                                          <p:spTgt spid="80"/>
                                        </p:tgtEl>
                                      </p:cBhvr>
                                    </p:animEffect>
                                  </p:childTnLst>
                                </p:cTn>
                              </p:par>
                            </p:childTnLst>
                          </p:cTn>
                        </p:par>
                        <p:par>
                          <p:cTn id="51" fill="hold">
                            <p:stCondLst>
                              <p:cond delay="1500"/>
                            </p:stCondLst>
                            <p:childTnLst>
                              <p:par>
                                <p:cTn id="52" presetID="22" presetClass="entr" presetSubtype="1" fill="hold" grpId="0" nodeType="afterEffect">
                                  <p:stCondLst>
                                    <p:cond delay="0"/>
                                  </p:stCondLst>
                                  <p:childTnLst>
                                    <p:set>
                                      <p:cBhvr>
                                        <p:cTn id="53" dur="1" fill="hold">
                                          <p:stCondLst>
                                            <p:cond delay="0"/>
                                          </p:stCondLst>
                                        </p:cTn>
                                        <p:tgtEl>
                                          <p:spTgt spid="42"/>
                                        </p:tgtEl>
                                        <p:attrNameLst>
                                          <p:attrName>style.visibility</p:attrName>
                                        </p:attrNameLst>
                                      </p:cBhvr>
                                      <p:to>
                                        <p:strVal val="visible"/>
                                      </p:to>
                                    </p:set>
                                    <p:animEffect transition="in" filter="wipe(up)">
                                      <p:cBhvr>
                                        <p:cTn id="54" dur="500"/>
                                        <p:tgtEl>
                                          <p:spTgt spid="42"/>
                                        </p:tgtEl>
                                      </p:cBhvr>
                                    </p:animEffect>
                                  </p:childTnLst>
                                </p:cTn>
                              </p:par>
                              <p:par>
                                <p:cTn id="55" presetID="22" presetClass="entr" presetSubtype="1" fill="hold" grpId="0" nodeType="withEffect">
                                  <p:stCondLst>
                                    <p:cond delay="0"/>
                                  </p:stCondLst>
                                  <p:childTnLst>
                                    <p:set>
                                      <p:cBhvr>
                                        <p:cTn id="56" dur="1" fill="hold">
                                          <p:stCondLst>
                                            <p:cond delay="0"/>
                                          </p:stCondLst>
                                        </p:cTn>
                                        <p:tgtEl>
                                          <p:spTgt spid="66"/>
                                        </p:tgtEl>
                                        <p:attrNameLst>
                                          <p:attrName>style.visibility</p:attrName>
                                        </p:attrNameLst>
                                      </p:cBhvr>
                                      <p:to>
                                        <p:strVal val="visible"/>
                                      </p:to>
                                    </p:set>
                                    <p:animEffect transition="in" filter="wipe(up)">
                                      <p:cBhvr>
                                        <p:cTn id="57" dur="500"/>
                                        <p:tgtEl>
                                          <p:spTgt spid="66"/>
                                        </p:tgtEl>
                                      </p:cBhvr>
                                    </p:animEffect>
                                  </p:childTnLst>
                                </p:cTn>
                              </p:par>
                              <p:par>
                                <p:cTn id="58" presetID="22" presetClass="entr" presetSubtype="1" fill="hold" grpId="0" nodeType="withEffect">
                                  <p:stCondLst>
                                    <p:cond delay="0"/>
                                  </p:stCondLst>
                                  <p:childTnLst>
                                    <p:set>
                                      <p:cBhvr>
                                        <p:cTn id="59" dur="1" fill="hold">
                                          <p:stCondLst>
                                            <p:cond delay="0"/>
                                          </p:stCondLst>
                                        </p:cTn>
                                        <p:tgtEl>
                                          <p:spTgt spid="73"/>
                                        </p:tgtEl>
                                        <p:attrNameLst>
                                          <p:attrName>style.visibility</p:attrName>
                                        </p:attrNameLst>
                                      </p:cBhvr>
                                      <p:to>
                                        <p:strVal val="visible"/>
                                      </p:to>
                                    </p:set>
                                    <p:animEffect transition="in" filter="wipe(up)">
                                      <p:cBhvr>
                                        <p:cTn id="60" dur="500"/>
                                        <p:tgtEl>
                                          <p:spTgt spid="73"/>
                                        </p:tgtEl>
                                      </p:cBhvr>
                                    </p:animEffect>
                                  </p:childTnLst>
                                </p:cTn>
                              </p:par>
                              <p:par>
                                <p:cTn id="61" presetID="22" presetClass="entr" presetSubtype="1" fill="hold" grpId="0" nodeType="withEffect">
                                  <p:stCondLst>
                                    <p:cond delay="0"/>
                                  </p:stCondLst>
                                  <p:childTnLst>
                                    <p:set>
                                      <p:cBhvr>
                                        <p:cTn id="62" dur="1" fill="hold">
                                          <p:stCondLst>
                                            <p:cond delay="0"/>
                                          </p:stCondLst>
                                        </p:cTn>
                                        <p:tgtEl>
                                          <p:spTgt spid="78"/>
                                        </p:tgtEl>
                                        <p:attrNameLst>
                                          <p:attrName>style.visibility</p:attrName>
                                        </p:attrNameLst>
                                      </p:cBhvr>
                                      <p:to>
                                        <p:strVal val="visible"/>
                                      </p:to>
                                    </p:set>
                                    <p:animEffect transition="in" filter="wipe(up)">
                                      <p:cBhvr>
                                        <p:cTn id="63" dur="500"/>
                                        <p:tgtEl>
                                          <p:spTgt spid="78"/>
                                        </p:tgtEl>
                                      </p:cBhvr>
                                    </p:animEffect>
                                  </p:childTnLst>
                                </p:cTn>
                              </p:par>
                            </p:childTnLst>
                          </p:cTn>
                        </p:par>
                        <p:par>
                          <p:cTn id="64" fill="hold">
                            <p:stCondLst>
                              <p:cond delay="2000"/>
                            </p:stCondLst>
                            <p:childTnLst>
                              <p:par>
                                <p:cTn id="65" presetID="16" presetClass="entr" presetSubtype="37" fill="hold" grpId="0" nodeType="afterEffect">
                                  <p:stCondLst>
                                    <p:cond delay="0"/>
                                  </p:stCondLst>
                                  <p:childTnLst>
                                    <p:set>
                                      <p:cBhvr>
                                        <p:cTn id="66" dur="1" fill="hold">
                                          <p:stCondLst>
                                            <p:cond delay="0"/>
                                          </p:stCondLst>
                                        </p:cTn>
                                        <p:tgtEl>
                                          <p:spTgt spid="46"/>
                                        </p:tgtEl>
                                        <p:attrNameLst>
                                          <p:attrName>style.visibility</p:attrName>
                                        </p:attrNameLst>
                                      </p:cBhvr>
                                      <p:to>
                                        <p:strVal val="visible"/>
                                      </p:to>
                                    </p:set>
                                    <p:animEffect transition="in" filter="barn(outVertical)">
                                      <p:cBhvr>
                                        <p:cTn id="67" dur="500"/>
                                        <p:tgtEl>
                                          <p:spTgt spid="46"/>
                                        </p:tgtEl>
                                      </p:cBhvr>
                                    </p:animEffect>
                                  </p:childTnLst>
                                </p:cTn>
                              </p:par>
                              <p:par>
                                <p:cTn id="68" presetID="16" presetClass="entr" presetSubtype="37" fill="hold" grpId="0" nodeType="withEffect">
                                  <p:stCondLst>
                                    <p:cond delay="0"/>
                                  </p:stCondLst>
                                  <p:childTnLst>
                                    <p:set>
                                      <p:cBhvr>
                                        <p:cTn id="69" dur="1" fill="hold">
                                          <p:stCondLst>
                                            <p:cond delay="0"/>
                                          </p:stCondLst>
                                        </p:cTn>
                                        <p:tgtEl>
                                          <p:spTgt spid="47"/>
                                        </p:tgtEl>
                                        <p:attrNameLst>
                                          <p:attrName>style.visibility</p:attrName>
                                        </p:attrNameLst>
                                      </p:cBhvr>
                                      <p:to>
                                        <p:strVal val="visible"/>
                                      </p:to>
                                    </p:set>
                                    <p:animEffect transition="in" filter="barn(outVertical)">
                                      <p:cBhvr>
                                        <p:cTn id="70" dur="500"/>
                                        <p:tgtEl>
                                          <p:spTgt spid="47"/>
                                        </p:tgtEl>
                                      </p:cBhvr>
                                    </p:animEffect>
                                  </p:childTnLst>
                                </p:cTn>
                              </p:par>
                              <p:par>
                                <p:cTn id="71" presetID="16" presetClass="entr" presetSubtype="37" fill="hold" grpId="0" nodeType="withEffect">
                                  <p:stCondLst>
                                    <p:cond delay="0"/>
                                  </p:stCondLst>
                                  <p:childTnLst>
                                    <p:set>
                                      <p:cBhvr>
                                        <p:cTn id="72" dur="1" fill="hold">
                                          <p:stCondLst>
                                            <p:cond delay="0"/>
                                          </p:stCondLst>
                                        </p:cTn>
                                        <p:tgtEl>
                                          <p:spTgt spid="69"/>
                                        </p:tgtEl>
                                        <p:attrNameLst>
                                          <p:attrName>style.visibility</p:attrName>
                                        </p:attrNameLst>
                                      </p:cBhvr>
                                      <p:to>
                                        <p:strVal val="visible"/>
                                      </p:to>
                                    </p:set>
                                    <p:animEffect transition="in" filter="barn(outVertical)">
                                      <p:cBhvr>
                                        <p:cTn id="73" dur="500"/>
                                        <p:tgtEl>
                                          <p:spTgt spid="69"/>
                                        </p:tgtEl>
                                      </p:cBhvr>
                                    </p:animEffect>
                                  </p:childTnLst>
                                </p:cTn>
                              </p:par>
                              <p:par>
                                <p:cTn id="74" presetID="16" presetClass="entr" presetSubtype="37" fill="hold" grpId="0" nodeType="withEffect">
                                  <p:stCondLst>
                                    <p:cond delay="0"/>
                                  </p:stCondLst>
                                  <p:childTnLst>
                                    <p:set>
                                      <p:cBhvr>
                                        <p:cTn id="75" dur="1" fill="hold">
                                          <p:stCondLst>
                                            <p:cond delay="0"/>
                                          </p:stCondLst>
                                        </p:cTn>
                                        <p:tgtEl>
                                          <p:spTgt spid="70"/>
                                        </p:tgtEl>
                                        <p:attrNameLst>
                                          <p:attrName>style.visibility</p:attrName>
                                        </p:attrNameLst>
                                      </p:cBhvr>
                                      <p:to>
                                        <p:strVal val="visible"/>
                                      </p:to>
                                    </p:set>
                                    <p:animEffect transition="in" filter="barn(outVertical)">
                                      <p:cBhvr>
                                        <p:cTn id="76" dur="500"/>
                                        <p:tgtEl>
                                          <p:spTgt spid="70"/>
                                        </p:tgtEl>
                                      </p:cBhvr>
                                    </p:animEffect>
                                  </p:childTnLst>
                                </p:cTn>
                              </p:par>
                              <p:par>
                                <p:cTn id="77" presetID="16" presetClass="entr" presetSubtype="37" fill="hold" grpId="0" nodeType="withEffect">
                                  <p:stCondLst>
                                    <p:cond delay="0"/>
                                  </p:stCondLst>
                                  <p:childTnLst>
                                    <p:set>
                                      <p:cBhvr>
                                        <p:cTn id="78" dur="1" fill="hold">
                                          <p:stCondLst>
                                            <p:cond delay="0"/>
                                          </p:stCondLst>
                                        </p:cTn>
                                        <p:tgtEl>
                                          <p:spTgt spid="76"/>
                                        </p:tgtEl>
                                        <p:attrNameLst>
                                          <p:attrName>style.visibility</p:attrName>
                                        </p:attrNameLst>
                                      </p:cBhvr>
                                      <p:to>
                                        <p:strVal val="visible"/>
                                      </p:to>
                                    </p:set>
                                    <p:animEffect transition="in" filter="barn(outVertical)">
                                      <p:cBhvr>
                                        <p:cTn id="79" dur="500"/>
                                        <p:tgtEl>
                                          <p:spTgt spid="76"/>
                                        </p:tgtEl>
                                      </p:cBhvr>
                                    </p:animEffect>
                                  </p:childTnLst>
                                </p:cTn>
                              </p:par>
                              <p:par>
                                <p:cTn id="80" presetID="16" presetClass="entr" presetSubtype="37" fill="hold" grpId="0" nodeType="withEffect">
                                  <p:stCondLst>
                                    <p:cond delay="0"/>
                                  </p:stCondLst>
                                  <p:childTnLst>
                                    <p:set>
                                      <p:cBhvr>
                                        <p:cTn id="81" dur="1" fill="hold">
                                          <p:stCondLst>
                                            <p:cond delay="0"/>
                                          </p:stCondLst>
                                        </p:cTn>
                                        <p:tgtEl>
                                          <p:spTgt spid="77"/>
                                        </p:tgtEl>
                                        <p:attrNameLst>
                                          <p:attrName>style.visibility</p:attrName>
                                        </p:attrNameLst>
                                      </p:cBhvr>
                                      <p:to>
                                        <p:strVal val="visible"/>
                                      </p:to>
                                    </p:set>
                                    <p:animEffect transition="in" filter="barn(outVertical)">
                                      <p:cBhvr>
                                        <p:cTn id="82" dur="500"/>
                                        <p:tgtEl>
                                          <p:spTgt spid="77"/>
                                        </p:tgtEl>
                                      </p:cBhvr>
                                    </p:animEffect>
                                  </p:childTnLst>
                                </p:cTn>
                              </p:par>
                              <p:par>
                                <p:cTn id="83" presetID="16" presetClass="entr" presetSubtype="37" fill="hold" grpId="0" nodeType="withEffect">
                                  <p:stCondLst>
                                    <p:cond delay="0"/>
                                  </p:stCondLst>
                                  <p:childTnLst>
                                    <p:set>
                                      <p:cBhvr>
                                        <p:cTn id="84" dur="1" fill="hold">
                                          <p:stCondLst>
                                            <p:cond delay="0"/>
                                          </p:stCondLst>
                                        </p:cTn>
                                        <p:tgtEl>
                                          <p:spTgt spid="81"/>
                                        </p:tgtEl>
                                        <p:attrNameLst>
                                          <p:attrName>style.visibility</p:attrName>
                                        </p:attrNameLst>
                                      </p:cBhvr>
                                      <p:to>
                                        <p:strVal val="visible"/>
                                      </p:to>
                                    </p:set>
                                    <p:animEffect transition="in" filter="barn(outVertical)">
                                      <p:cBhvr>
                                        <p:cTn id="85" dur="500"/>
                                        <p:tgtEl>
                                          <p:spTgt spid="81"/>
                                        </p:tgtEl>
                                      </p:cBhvr>
                                    </p:animEffect>
                                  </p:childTnLst>
                                </p:cTn>
                              </p:par>
                              <p:par>
                                <p:cTn id="86" presetID="16" presetClass="entr" presetSubtype="37" fill="hold" grpId="0" nodeType="withEffect">
                                  <p:stCondLst>
                                    <p:cond delay="0"/>
                                  </p:stCondLst>
                                  <p:childTnLst>
                                    <p:set>
                                      <p:cBhvr>
                                        <p:cTn id="87" dur="1" fill="hold">
                                          <p:stCondLst>
                                            <p:cond delay="0"/>
                                          </p:stCondLst>
                                        </p:cTn>
                                        <p:tgtEl>
                                          <p:spTgt spid="82"/>
                                        </p:tgtEl>
                                        <p:attrNameLst>
                                          <p:attrName>style.visibility</p:attrName>
                                        </p:attrNameLst>
                                      </p:cBhvr>
                                      <p:to>
                                        <p:strVal val="visible"/>
                                      </p:to>
                                    </p:set>
                                    <p:animEffect transition="in" filter="barn(outVertical)">
                                      <p:cBhvr>
                                        <p:cTn id="88" dur="500"/>
                                        <p:tgtEl>
                                          <p:spTgt spid="82"/>
                                        </p:tgtEl>
                                      </p:cBhvr>
                                    </p:animEffect>
                                  </p:childTnLst>
                                </p:cTn>
                              </p:par>
                            </p:childTnLst>
                          </p:cTn>
                        </p:par>
                        <p:par>
                          <p:cTn id="89" fill="hold">
                            <p:stCondLst>
                              <p:cond delay="2500"/>
                            </p:stCondLst>
                            <p:childTnLst>
                              <p:par>
                                <p:cTn id="90" presetID="22" presetClass="entr" presetSubtype="1" fill="hold" grpId="0" nodeType="afterEffect">
                                  <p:stCondLst>
                                    <p:cond delay="0"/>
                                  </p:stCondLst>
                                  <p:childTnLst>
                                    <p:set>
                                      <p:cBhvr>
                                        <p:cTn id="91" dur="1" fill="hold">
                                          <p:stCondLst>
                                            <p:cond delay="0"/>
                                          </p:stCondLst>
                                        </p:cTn>
                                        <p:tgtEl>
                                          <p:spTgt spid="4"/>
                                        </p:tgtEl>
                                        <p:attrNameLst>
                                          <p:attrName>style.visibility</p:attrName>
                                        </p:attrNameLst>
                                      </p:cBhvr>
                                      <p:to>
                                        <p:strVal val="visible"/>
                                      </p:to>
                                    </p:set>
                                    <p:animEffect transition="in" filter="wipe(up)">
                                      <p:cBhvr>
                                        <p:cTn id="92" dur="500"/>
                                        <p:tgtEl>
                                          <p:spTgt spid="4"/>
                                        </p:tgtEl>
                                      </p:cBhvr>
                                    </p:animEffect>
                                  </p:childTnLst>
                                </p:cTn>
                              </p:par>
                            </p:childTnLst>
                          </p:cTn>
                        </p:par>
                        <p:par>
                          <p:cTn id="93" fill="hold">
                            <p:stCondLst>
                              <p:cond delay="3000"/>
                            </p:stCondLst>
                            <p:childTnLst>
                              <p:par>
                                <p:cTn id="94" presetID="22" presetClass="entr" presetSubtype="8" fill="hold" grpId="0" nodeType="afterEffect">
                                  <p:stCondLst>
                                    <p:cond delay="0"/>
                                  </p:stCondLst>
                                  <p:childTnLst>
                                    <p:set>
                                      <p:cBhvr>
                                        <p:cTn id="95" dur="1" fill="hold">
                                          <p:stCondLst>
                                            <p:cond delay="0"/>
                                          </p:stCondLst>
                                        </p:cTn>
                                        <p:tgtEl>
                                          <p:spTgt spid="26"/>
                                        </p:tgtEl>
                                        <p:attrNameLst>
                                          <p:attrName>style.visibility</p:attrName>
                                        </p:attrNameLst>
                                      </p:cBhvr>
                                      <p:to>
                                        <p:strVal val="visible"/>
                                      </p:to>
                                    </p:set>
                                    <p:animEffect transition="in" filter="wipe(left)">
                                      <p:cBhvr>
                                        <p:cTn id="96" dur="500"/>
                                        <p:tgtEl>
                                          <p:spTgt spid="26"/>
                                        </p:tgtEl>
                                      </p:cBhvr>
                                    </p:animEffect>
                                  </p:childTnLst>
                                </p:cTn>
                              </p:par>
                              <p:par>
                                <p:cTn id="97" presetID="22" presetClass="entr" presetSubtype="8" fill="hold" grpId="0" nodeType="withEffect">
                                  <p:stCondLst>
                                    <p:cond delay="0"/>
                                  </p:stCondLst>
                                  <p:childTnLst>
                                    <p:set>
                                      <p:cBhvr>
                                        <p:cTn id="98" dur="1" fill="hold">
                                          <p:stCondLst>
                                            <p:cond delay="0"/>
                                          </p:stCondLst>
                                        </p:cTn>
                                        <p:tgtEl>
                                          <p:spTgt spid="28"/>
                                        </p:tgtEl>
                                        <p:attrNameLst>
                                          <p:attrName>style.visibility</p:attrName>
                                        </p:attrNameLst>
                                      </p:cBhvr>
                                      <p:to>
                                        <p:strVal val="visible"/>
                                      </p:to>
                                    </p:set>
                                    <p:animEffect transition="in" filter="wipe(left)">
                                      <p:cBhvr>
                                        <p:cTn id="99" dur="500"/>
                                        <p:tgtEl>
                                          <p:spTgt spid="28"/>
                                        </p:tgtEl>
                                      </p:cBhvr>
                                    </p:animEffect>
                                  </p:childTnLst>
                                </p:cTn>
                              </p:par>
                            </p:childTnLst>
                          </p:cTn>
                        </p:par>
                        <p:par>
                          <p:cTn id="100" fill="hold">
                            <p:stCondLst>
                              <p:cond delay="3500"/>
                            </p:stCondLst>
                            <p:childTnLst>
                              <p:par>
                                <p:cTn id="101" presetID="22" presetClass="entr" presetSubtype="1" fill="hold" grpId="0" nodeType="afterEffect">
                                  <p:stCondLst>
                                    <p:cond delay="0"/>
                                  </p:stCondLst>
                                  <p:childTnLst>
                                    <p:set>
                                      <p:cBhvr>
                                        <p:cTn id="102" dur="1" fill="hold">
                                          <p:stCondLst>
                                            <p:cond delay="0"/>
                                          </p:stCondLst>
                                        </p:cTn>
                                        <p:tgtEl>
                                          <p:spTgt spid="30"/>
                                        </p:tgtEl>
                                        <p:attrNameLst>
                                          <p:attrName>style.visibility</p:attrName>
                                        </p:attrNameLst>
                                      </p:cBhvr>
                                      <p:to>
                                        <p:strVal val="visible"/>
                                      </p:to>
                                    </p:set>
                                    <p:animEffect transition="in" filter="wipe(up)">
                                      <p:cBhvr>
                                        <p:cTn id="103" dur="500"/>
                                        <p:tgtEl>
                                          <p:spTgt spid="30"/>
                                        </p:tgtEl>
                                      </p:cBhvr>
                                    </p:animEffect>
                                  </p:childTnLst>
                                </p:cTn>
                              </p:par>
                            </p:childTnLst>
                          </p:cTn>
                        </p:par>
                        <p:par>
                          <p:cTn id="104" fill="hold">
                            <p:stCondLst>
                              <p:cond delay="4000"/>
                            </p:stCondLst>
                            <p:childTnLst>
                              <p:par>
                                <p:cTn id="105" presetID="22" presetClass="entr" presetSubtype="8" fill="hold" grpId="0" nodeType="afterEffect">
                                  <p:stCondLst>
                                    <p:cond delay="0"/>
                                  </p:stCondLst>
                                  <p:childTnLst>
                                    <p:set>
                                      <p:cBhvr>
                                        <p:cTn id="106" dur="1" fill="hold">
                                          <p:stCondLst>
                                            <p:cond delay="0"/>
                                          </p:stCondLst>
                                        </p:cTn>
                                        <p:tgtEl>
                                          <p:spTgt spid="6"/>
                                        </p:tgtEl>
                                        <p:attrNameLst>
                                          <p:attrName>style.visibility</p:attrName>
                                        </p:attrNameLst>
                                      </p:cBhvr>
                                      <p:to>
                                        <p:strVal val="visible"/>
                                      </p:to>
                                    </p:set>
                                    <p:animEffect transition="in" filter="wipe(left)">
                                      <p:cBhvr>
                                        <p:cTn id="107" dur="500"/>
                                        <p:tgtEl>
                                          <p:spTgt spid="6"/>
                                        </p:tgtEl>
                                      </p:cBhvr>
                                    </p:animEffect>
                                  </p:childTnLst>
                                </p:cTn>
                              </p:par>
                            </p:childTnLst>
                          </p:cTn>
                        </p:par>
                        <p:par>
                          <p:cTn id="108" fill="hold">
                            <p:stCondLst>
                              <p:cond delay="4500"/>
                            </p:stCondLst>
                            <p:childTnLst>
                              <p:par>
                                <p:cTn id="109" presetID="22" presetClass="entr" presetSubtype="1" fill="hold" grpId="0" nodeType="afterEffect">
                                  <p:stCondLst>
                                    <p:cond delay="0"/>
                                  </p:stCondLst>
                                  <p:childTnLst>
                                    <p:set>
                                      <p:cBhvr>
                                        <p:cTn id="110" dur="1" fill="hold">
                                          <p:stCondLst>
                                            <p:cond delay="0"/>
                                          </p:stCondLst>
                                        </p:cTn>
                                        <p:tgtEl>
                                          <p:spTgt spid="5"/>
                                        </p:tgtEl>
                                        <p:attrNameLst>
                                          <p:attrName>style.visibility</p:attrName>
                                        </p:attrNameLst>
                                      </p:cBhvr>
                                      <p:to>
                                        <p:strVal val="visible"/>
                                      </p:to>
                                    </p:set>
                                    <p:animEffect transition="in" filter="wipe(up)">
                                      <p:cBhvr>
                                        <p:cTn id="1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6" grpId="0" animBg="1"/>
      <p:bldP spid="19" grpId="0" animBg="1"/>
      <p:bldP spid="20" grpId="0" animBg="1"/>
      <p:bldP spid="4" grpId="0"/>
      <p:bldP spid="5" grpId="0"/>
      <p:bldP spid="6" grpId="0"/>
      <p:bldP spid="26" grpId="0"/>
      <p:bldP spid="28" grpId="0"/>
      <p:bldP spid="30" grpId="0"/>
      <p:bldP spid="42" grpId="0"/>
      <p:bldP spid="43" grpId="0"/>
      <p:bldP spid="44" grpId="0"/>
      <p:bldP spid="46" grpId="0" animBg="1"/>
      <p:bldP spid="47" grpId="0"/>
      <p:bldP spid="66" grpId="0"/>
      <p:bldP spid="67" grpId="0"/>
      <p:bldP spid="68" grpId="0"/>
      <p:bldP spid="69" grpId="0" animBg="1"/>
      <p:bldP spid="70" grpId="0"/>
      <p:bldP spid="73" grpId="0"/>
      <p:bldP spid="74" grpId="0"/>
      <p:bldP spid="75" grpId="0"/>
      <p:bldP spid="76" grpId="0" animBg="1"/>
      <p:bldP spid="77" grpId="0"/>
      <p:bldP spid="78" grpId="0"/>
      <p:bldP spid="79" grpId="0"/>
      <p:bldP spid="80" grpId="0"/>
      <p:bldP spid="81" grpId="0" animBg="1"/>
      <p:bldP spid="82"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 name="Rectangle: Rounded Corners 109">
            <a:extLst>
              <a:ext uri="{FF2B5EF4-FFF2-40B4-BE49-F238E27FC236}">
                <a16:creationId xmlns:a16="http://schemas.microsoft.com/office/drawing/2014/main" id="{CC97A56F-58E2-41C2-9FDF-EEFA291242CB}"/>
              </a:ext>
            </a:extLst>
          </p:cNvPr>
          <p:cNvSpPr/>
          <p:nvPr/>
        </p:nvSpPr>
        <p:spPr>
          <a:xfrm>
            <a:off x="643004" y="3476217"/>
            <a:ext cx="3338861" cy="2866708"/>
          </a:xfrm>
          <a:prstGeom prst="roundRect">
            <a:avLst>
              <a:gd name="adj" fmla="val 1026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9" name="Slide Number Placeholder 78">
            <a:extLst>
              <a:ext uri="{FF2B5EF4-FFF2-40B4-BE49-F238E27FC236}">
                <a16:creationId xmlns:a16="http://schemas.microsoft.com/office/drawing/2014/main" id="{48E698EF-B573-4FA5-B4D1-6C7A882815AB}"/>
              </a:ext>
            </a:extLst>
          </p:cNvPr>
          <p:cNvSpPr>
            <a:spLocks noGrp="1"/>
          </p:cNvSpPr>
          <p:nvPr>
            <p:ph type="sldNum" sz="quarter" idx="12"/>
          </p:nvPr>
        </p:nvSpPr>
        <p:spPr/>
        <p:txBody>
          <a:bodyPr/>
          <a:lstStyle/>
          <a:p>
            <a:fld id="{E3813BF9-5145-4417-B95D-FA8627973885}" type="slidenum">
              <a:rPr lang="en-US" smtClean="0"/>
              <a:pPr/>
              <a:t>28</a:t>
            </a:fld>
            <a:endParaRPr lang="en-US"/>
          </a:p>
        </p:txBody>
      </p:sp>
      <p:sp>
        <p:nvSpPr>
          <p:cNvPr id="3" name="Title 2">
            <a:extLst>
              <a:ext uri="{FF2B5EF4-FFF2-40B4-BE49-F238E27FC236}">
                <a16:creationId xmlns:a16="http://schemas.microsoft.com/office/drawing/2014/main" id="{97F04E29-5609-4CE2-8B1E-1EC14F8C1A61}"/>
              </a:ext>
            </a:extLst>
          </p:cNvPr>
          <p:cNvSpPr>
            <a:spLocks noGrp="1"/>
          </p:cNvSpPr>
          <p:nvPr>
            <p:ph type="ctrTitle"/>
          </p:nvPr>
        </p:nvSpPr>
        <p:spPr/>
        <p:txBody>
          <a:bodyPr/>
          <a:lstStyle/>
          <a:p>
            <a:r>
              <a:rPr lang="en-ID"/>
              <a:t>Client Testimonials</a:t>
            </a:r>
          </a:p>
        </p:txBody>
      </p:sp>
      <p:sp>
        <p:nvSpPr>
          <p:cNvPr id="133" name="Rectangle: Rounded Corners 132">
            <a:extLst>
              <a:ext uri="{FF2B5EF4-FFF2-40B4-BE49-F238E27FC236}">
                <a16:creationId xmlns:a16="http://schemas.microsoft.com/office/drawing/2014/main" id="{8983B7E8-8CF5-4CC7-96B2-38EACF35BC44}"/>
              </a:ext>
            </a:extLst>
          </p:cNvPr>
          <p:cNvSpPr/>
          <p:nvPr/>
        </p:nvSpPr>
        <p:spPr>
          <a:xfrm>
            <a:off x="4517892" y="3476217"/>
            <a:ext cx="3338861" cy="2866708"/>
          </a:xfrm>
          <a:prstGeom prst="roundRect">
            <a:avLst>
              <a:gd name="adj" fmla="val 1026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45" name="Rectangle: Rounded Corners 144">
            <a:extLst>
              <a:ext uri="{FF2B5EF4-FFF2-40B4-BE49-F238E27FC236}">
                <a16:creationId xmlns:a16="http://schemas.microsoft.com/office/drawing/2014/main" id="{505C12C1-B787-4EB4-90F1-AF5C43FD1098}"/>
              </a:ext>
            </a:extLst>
          </p:cNvPr>
          <p:cNvSpPr/>
          <p:nvPr/>
        </p:nvSpPr>
        <p:spPr>
          <a:xfrm>
            <a:off x="8392780" y="3476217"/>
            <a:ext cx="3338861" cy="2866708"/>
          </a:xfrm>
          <a:prstGeom prst="roundRect">
            <a:avLst>
              <a:gd name="adj" fmla="val 1026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7" name="TextBox 76">
            <a:extLst>
              <a:ext uri="{FF2B5EF4-FFF2-40B4-BE49-F238E27FC236}">
                <a16:creationId xmlns:a16="http://schemas.microsoft.com/office/drawing/2014/main" id="{00CDCAD5-B73C-4F88-A978-9D2BF9BA8041}"/>
              </a:ext>
            </a:extLst>
          </p:cNvPr>
          <p:cNvSpPr txBox="1"/>
          <p:nvPr/>
        </p:nvSpPr>
        <p:spPr>
          <a:xfrm>
            <a:off x="2037459" y="2303435"/>
            <a:ext cx="1659761" cy="369332"/>
          </a:xfrm>
          <a:prstGeom prst="rect">
            <a:avLst/>
          </a:prstGeom>
          <a:noFill/>
        </p:spPr>
        <p:txBody>
          <a:bodyPr wrap="square" rtlCol="0">
            <a:spAutoFit/>
          </a:bodyPr>
          <a:lstStyle/>
          <a:p>
            <a:r>
              <a:rPr lang="en-ID" b="1">
                <a:latin typeface="+mj-lt"/>
              </a:rPr>
              <a:t>Terry Aki</a:t>
            </a:r>
          </a:p>
        </p:txBody>
      </p:sp>
      <p:sp>
        <p:nvSpPr>
          <p:cNvPr id="80" name="TextBox 79">
            <a:extLst>
              <a:ext uri="{FF2B5EF4-FFF2-40B4-BE49-F238E27FC236}">
                <a16:creationId xmlns:a16="http://schemas.microsoft.com/office/drawing/2014/main" id="{E2823371-8BAE-4CF8-ABC1-BE9A1B1134D4}"/>
              </a:ext>
            </a:extLst>
          </p:cNvPr>
          <p:cNvSpPr txBox="1"/>
          <p:nvPr/>
        </p:nvSpPr>
        <p:spPr>
          <a:xfrm>
            <a:off x="2037459" y="2600213"/>
            <a:ext cx="1659761" cy="307777"/>
          </a:xfrm>
          <a:prstGeom prst="rect">
            <a:avLst/>
          </a:prstGeom>
          <a:noFill/>
        </p:spPr>
        <p:txBody>
          <a:bodyPr wrap="square" rtlCol="0">
            <a:spAutoFit/>
          </a:bodyPr>
          <a:lstStyle/>
          <a:p>
            <a:r>
              <a:rPr lang="en-ID" sz="1400" dirty="0"/>
              <a:t>Senior Student</a:t>
            </a:r>
          </a:p>
        </p:txBody>
      </p:sp>
      <p:sp>
        <p:nvSpPr>
          <p:cNvPr id="135" name="TextBox 134">
            <a:extLst>
              <a:ext uri="{FF2B5EF4-FFF2-40B4-BE49-F238E27FC236}">
                <a16:creationId xmlns:a16="http://schemas.microsoft.com/office/drawing/2014/main" id="{F29DCB98-0082-4392-A71B-590247E88B83}"/>
              </a:ext>
            </a:extLst>
          </p:cNvPr>
          <p:cNvSpPr txBox="1"/>
          <p:nvPr/>
        </p:nvSpPr>
        <p:spPr>
          <a:xfrm>
            <a:off x="5912347" y="2303435"/>
            <a:ext cx="1779154" cy="369332"/>
          </a:xfrm>
          <a:prstGeom prst="rect">
            <a:avLst/>
          </a:prstGeom>
          <a:noFill/>
        </p:spPr>
        <p:txBody>
          <a:bodyPr wrap="square" rtlCol="0">
            <a:spAutoFit/>
          </a:bodyPr>
          <a:lstStyle/>
          <a:p>
            <a:r>
              <a:rPr lang="en-ID" b="1">
                <a:latin typeface="+mj-lt"/>
              </a:rPr>
              <a:t>Paul Molive</a:t>
            </a:r>
          </a:p>
        </p:txBody>
      </p:sp>
      <p:sp>
        <p:nvSpPr>
          <p:cNvPr id="136" name="TextBox 135">
            <a:extLst>
              <a:ext uri="{FF2B5EF4-FFF2-40B4-BE49-F238E27FC236}">
                <a16:creationId xmlns:a16="http://schemas.microsoft.com/office/drawing/2014/main" id="{FCE8E183-A195-4106-82F4-D43901AE1902}"/>
              </a:ext>
            </a:extLst>
          </p:cNvPr>
          <p:cNvSpPr txBox="1"/>
          <p:nvPr/>
        </p:nvSpPr>
        <p:spPr>
          <a:xfrm>
            <a:off x="5912347" y="2600213"/>
            <a:ext cx="1659761" cy="307777"/>
          </a:xfrm>
          <a:prstGeom prst="rect">
            <a:avLst/>
          </a:prstGeom>
          <a:noFill/>
        </p:spPr>
        <p:txBody>
          <a:bodyPr wrap="square" rtlCol="0">
            <a:spAutoFit/>
          </a:bodyPr>
          <a:lstStyle/>
          <a:p>
            <a:r>
              <a:rPr lang="en-ID" sz="1400"/>
              <a:t>Senior Student</a:t>
            </a:r>
          </a:p>
        </p:txBody>
      </p:sp>
      <p:sp>
        <p:nvSpPr>
          <p:cNvPr id="147" name="TextBox 146">
            <a:extLst>
              <a:ext uri="{FF2B5EF4-FFF2-40B4-BE49-F238E27FC236}">
                <a16:creationId xmlns:a16="http://schemas.microsoft.com/office/drawing/2014/main" id="{87D7C47E-B374-445E-9E0D-F043777E8924}"/>
              </a:ext>
            </a:extLst>
          </p:cNvPr>
          <p:cNvSpPr txBox="1"/>
          <p:nvPr/>
        </p:nvSpPr>
        <p:spPr>
          <a:xfrm>
            <a:off x="9787235" y="2303435"/>
            <a:ext cx="1659761" cy="369332"/>
          </a:xfrm>
          <a:prstGeom prst="rect">
            <a:avLst/>
          </a:prstGeom>
          <a:noFill/>
        </p:spPr>
        <p:txBody>
          <a:bodyPr wrap="square" rtlCol="0">
            <a:spAutoFit/>
          </a:bodyPr>
          <a:lstStyle/>
          <a:p>
            <a:r>
              <a:rPr lang="en-ID" b="1">
                <a:latin typeface="+mj-lt"/>
              </a:rPr>
              <a:t>Greta Life</a:t>
            </a:r>
          </a:p>
        </p:txBody>
      </p:sp>
      <p:sp>
        <p:nvSpPr>
          <p:cNvPr id="148" name="TextBox 147">
            <a:extLst>
              <a:ext uri="{FF2B5EF4-FFF2-40B4-BE49-F238E27FC236}">
                <a16:creationId xmlns:a16="http://schemas.microsoft.com/office/drawing/2014/main" id="{0DF69080-947C-4A9F-AB7F-5879903D1B94}"/>
              </a:ext>
            </a:extLst>
          </p:cNvPr>
          <p:cNvSpPr txBox="1"/>
          <p:nvPr/>
        </p:nvSpPr>
        <p:spPr>
          <a:xfrm>
            <a:off x="9787235" y="2600213"/>
            <a:ext cx="1659761" cy="307777"/>
          </a:xfrm>
          <a:prstGeom prst="rect">
            <a:avLst/>
          </a:prstGeom>
          <a:noFill/>
        </p:spPr>
        <p:txBody>
          <a:bodyPr wrap="square" rtlCol="0">
            <a:spAutoFit/>
          </a:bodyPr>
          <a:lstStyle/>
          <a:p>
            <a:r>
              <a:rPr lang="en-ID" sz="1400"/>
              <a:t>Senior Student</a:t>
            </a:r>
          </a:p>
        </p:txBody>
      </p:sp>
      <p:sp>
        <p:nvSpPr>
          <p:cNvPr id="160" name="Freeform 61">
            <a:extLst>
              <a:ext uri="{FF2B5EF4-FFF2-40B4-BE49-F238E27FC236}">
                <a16:creationId xmlns:a16="http://schemas.microsoft.com/office/drawing/2014/main" id="{978B117B-09F9-4F4A-A2F3-9B98E4FFB506}"/>
              </a:ext>
            </a:extLst>
          </p:cNvPr>
          <p:cNvSpPr>
            <a:spLocks noEditPoints="1"/>
          </p:cNvSpPr>
          <p:nvPr/>
        </p:nvSpPr>
        <p:spPr bwMode="auto">
          <a:xfrm>
            <a:off x="936618" y="3835652"/>
            <a:ext cx="213605" cy="172500"/>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161" name="Rectangle 160">
            <a:extLst>
              <a:ext uri="{FF2B5EF4-FFF2-40B4-BE49-F238E27FC236}">
                <a16:creationId xmlns:a16="http://schemas.microsoft.com/office/drawing/2014/main" id="{647A93FD-4B2C-442D-A060-3E782B5D0C62}"/>
              </a:ext>
            </a:extLst>
          </p:cNvPr>
          <p:cNvSpPr/>
          <p:nvPr/>
        </p:nvSpPr>
        <p:spPr>
          <a:xfrm>
            <a:off x="837380" y="4029741"/>
            <a:ext cx="2950108" cy="1674113"/>
          </a:xfrm>
          <a:prstGeom prst="rect">
            <a:avLst/>
          </a:prstGeom>
        </p:spPr>
        <p:txBody>
          <a:bodyPr wrap="square">
            <a:spAutoFit/>
          </a:bodyPr>
          <a:lstStyle/>
          <a:p>
            <a:pPr algn="just">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400">
              <a:solidFill>
                <a:schemeClr val="bg2"/>
              </a:solidFill>
            </a:endParaRPr>
          </a:p>
        </p:txBody>
      </p:sp>
      <p:sp>
        <p:nvSpPr>
          <p:cNvPr id="163" name="Freeform 61">
            <a:extLst>
              <a:ext uri="{FF2B5EF4-FFF2-40B4-BE49-F238E27FC236}">
                <a16:creationId xmlns:a16="http://schemas.microsoft.com/office/drawing/2014/main" id="{7D89FDE4-6B20-4959-A8C0-4B686A5881A9}"/>
              </a:ext>
            </a:extLst>
          </p:cNvPr>
          <p:cNvSpPr>
            <a:spLocks noEditPoints="1"/>
          </p:cNvSpPr>
          <p:nvPr/>
        </p:nvSpPr>
        <p:spPr bwMode="auto">
          <a:xfrm rot="10800000">
            <a:off x="3460465" y="5711474"/>
            <a:ext cx="213605" cy="172500"/>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168" name="Freeform 61">
            <a:extLst>
              <a:ext uri="{FF2B5EF4-FFF2-40B4-BE49-F238E27FC236}">
                <a16:creationId xmlns:a16="http://schemas.microsoft.com/office/drawing/2014/main" id="{F305A65F-4213-407B-8633-A28ACC688833}"/>
              </a:ext>
            </a:extLst>
          </p:cNvPr>
          <p:cNvSpPr>
            <a:spLocks noEditPoints="1"/>
          </p:cNvSpPr>
          <p:nvPr/>
        </p:nvSpPr>
        <p:spPr bwMode="auto">
          <a:xfrm>
            <a:off x="4811506" y="3885410"/>
            <a:ext cx="213605" cy="172500"/>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169" name="Rectangle 168">
            <a:extLst>
              <a:ext uri="{FF2B5EF4-FFF2-40B4-BE49-F238E27FC236}">
                <a16:creationId xmlns:a16="http://schemas.microsoft.com/office/drawing/2014/main" id="{0117F494-42B7-4496-9027-89F565562C1D}"/>
              </a:ext>
            </a:extLst>
          </p:cNvPr>
          <p:cNvSpPr/>
          <p:nvPr/>
        </p:nvSpPr>
        <p:spPr>
          <a:xfrm>
            <a:off x="4712268" y="4079499"/>
            <a:ext cx="2950108" cy="1674113"/>
          </a:xfrm>
          <a:prstGeom prst="rect">
            <a:avLst/>
          </a:prstGeom>
        </p:spPr>
        <p:txBody>
          <a:bodyPr wrap="square">
            <a:spAutoFit/>
          </a:bodyPr>
          <a:lstStyle/>
          <a:p>
            <a:pPr algn="just">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400">
              <a:solidFill>
                <a:schemeClr val="bg2"/>
              </a:solidFill>
            </a:endParaRPr>
          </a:p>
        </p:txBody>
      </p:sp>
      <p:sp>
        <p:nvSpPr>
          <p:cNvPr id="170" name="Freeform 61">
            <a:extLst>
              <a:ext uri="{FF2B5EF4-FFF2-40B4-BE49-F238E27FC236}">
                <a16:creationId xmlns:a16="http://schemas.microsoft.com/office/drawing/2014/main" id="{42B9D547-92AA-4E65-BA3D-A107592BA963}"/>
              </a:ext>
            </a:extLst>
          </p:cNvPr>
          <p:cNvSpPr>
            <a:spLocks noEditPoints="1"/>
          </p:cNvSpPr>
          <p:nvPr/>
        </p:nvSpPr>
        <p:spPr bwMode="auto">
          <a:xfrm rot="10800000">
            <a:off x="7335353" y="5761232"/>
            <a:ext cx="213605" cy="172500"/>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172" name="Freeform 61">
            <a:extLst>
              <a:ext uri="{FF2B5EF4-FFF2-40B4-BE49-F238E27FC236}">
                <a16:creationId xmlns:a16="http://schemas.microsoft.com/office/drawing/2014/main" id="{86585682-0789-408B-A5D6-E7790CEC55D0}"/>
              </a:ext>
            </a:extLst>
          </p:cNvPr>
          <p:cNvSpPr>
            <a:spLocks noEditPoints="1"/>
          </p:cNvSpPr>
          <p:nvPr/>
        </p:nvSpPr>
        <p:spPr bwMode="auto">
          <a:xfrm>
            <a:off x="8686394" y="3885410"/>
            <a:ext cx="213605" cy="172500"/>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173" name="Rectangle 172">
            <a:extLst>
              <a:ext uri="{FF2B5EF4-FFF2-40B4-BE49-F238E27FC236}">
                <a16:creationId xmlns:a16="http://schemas.microsoft.com/office/drawing/2014/main" id="{FEEA1D18-1CD6-44BB-BEE3-B8508B43AA20}"/>
              </a:ext>
            </a:extLst>
          </p:cNvPr>
          <p:cNvSpPr/>
          <p:nvPr/>
        </p:nvSpPr>
        <p:spPr>
          <a:xfrm>
            <a:off x="8587156" y="4079499"/>
            <a:ext cx="2950108" cy="1674113"/>
          </a:xfrm>
          <a:prstGeom prst="rect">
            <a:avLst/>
          </a:prstGeom>
        </p:spPr>
        <p:txBody>
          <a:bodyPr wrap="square">
            <a:spAutoFit/>
          </a:bodyPr>
          <a:lstStyle/>
          <a:p>
            <a:pPr algn="just">
              <a:lnSpc>
                <a:spcPct val="150000"/>
              </a:lnSpc>
            </a:pPr>
            <a:r>
              <a:rPr lang="en-US" sz="1400" dirty="0" err="1">
                <a:solidFill>
                  <a:schemeClr val="bg2"/>
                </a:solidFill>
                <a:ea typeface="Times New Roman" panose="02020603050405020304" pitchFamily="18" charset="0"/>
                <a:cs typeface="Raleway" panose="020B0503030101060003" pitchFamily="34" charset="0"/>
              </a:rPr>
              <a:t>Pellentesque</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ullamcorper</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orci</a:t>
            </a:r>
            <a:r>
              <a:rPr lang="en-US" sz="1400" dirty="0">
                <a:solidFill>
                  <a:schemeClr val="bg2"/>
                </a:solidFill>
                <a:ea typeface="Times New Roman" panose="02020603050405020304" pitchFamily="18" charset="0"/>
                <a:cs typeface="Raleway" panose="020B0503030101060003" pitchFamily="34" charset="0"/>
              </a:rPr>
              <a:t> mi, </a:t>
            </a:r>
            <a:r>
              <a:rPr lang="en-US" sz="1400" dirty="0" err="1">
                <a:solidFill>
                  <a:schemeClr val="bg2"/>
                </a:solidFill>
                <a:ea typeface="Times New Roman" panose="02020603050405020304" pitchFamily="18" charset="0"/>
                <a:cs typeface="Raleway" panose="020B0503030101060003" pitchFamily="34" charset="0"/>
              </a:rPr>
              <a:t>ut</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bibendum</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odio</a:t>
            </a:r>
            <a:r>
              <a:rPr lang="en-US" sz="1400" dirty="0">
                <a:solidFill>
                  <a:schemeClr val="bg2"/>
                </a:solidFill>
                <a:ea typeface="Times New Roman" panose="02020603050405020304" pitchFamily="18" charset="0"/>
                <a:cs typeface="Raleway" panose="020B0503030101060003" pitchFamily="34" charset="0"/>
              </a:rPr>
              <a:t> maximus Aenean sed auctor </a:t>
            </a:r>
            <a:r>
              <a:rPr lang="en-US" sz="1400" dirty="0" err="1">
                <a:solidFill>
                  <a:schemeClr val="bg2"/>
                </a:solidFill>
                <a:ea typeface="Times New Roman" panose="02020603050405020304" pitchFamily="18" charset="0"/>
                <a:cs typeface="Raleway" panose="020B0503030101060003" pitchFamily="34" charset="0"/>
              </a:rPr>
              <a:t>neque</a:t>
            </a:r>
            <a:r>
              <a:rPr lang="en-US" sz="1400" dirty="0">
                <a:solidFill>
                  <a:schemeClr val="bg2"/>
                </a:solidFill>
                <a:ea typeface="Times New Roman" panose="02020603050405020304" pitchFamily="18" charset="0"/>
                <a:cs typeface="Raleway" panose="020B0503030101060003" pitchFamily="34" charset="0"/>
              </a:rPr>
              <a:t> Duis </a:t>
            </a:r>
            <a:r>
              <a:rPr lang="en-US" sz="1400" dirty="0" err="1">
                <a:solidFill>
                  <a:schemeClr val="bg2"/>
                </a:solidFill>
                <a:ea typeface="Times New Roman" panose="02020603050405020304" pitchFamily="18" charset="0"/>
                <a:cs typeface="Raleway" panose="020B0503030101060003" pitchFamily="34" charset="0"/>
              </a:rPr>
              <a:t>varius</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tellus</a:t>
            </a:r>
            <a:r>
              <a:rPr lang="en-US" sz="1400" dirty="0">
                <a:solidFill>
                  <a:schemeClr val="bg2"/>
                </a:solidFill>
                <a:ea typeface="Times New Roman" panose="02020603050405020304" pitchFamily="18" charset="0"/>
                <a:cs typeface="Raleway" panose="020B0503030101060003" pitchFamily="34" charset="0"/>
              </a:rPr>
              <a:t> non </a:t>
            </a:r>
            <a:r>
              <a:rPr lang="en-US" sz="1400" dirty="0" err="1">
                <a:solidFill>
                  <a:schemeClr val="bg2"/>
                </a:solidFill>
                <a:ea typeface="Times New Roman" panose="02020603050405020304" pitchFamily="18" charset="0"/>
                <a:cs typeface="Raleway" panose="020B0503030101060003" pitchFamily="34" charset="0"/>
              </a:rPr>
              <a:t>elementum</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egestas</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lectus</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augue</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mattis</a:t>
            </a:r>
            <a:r>
              <a:rPr lang="en-US" sz="1400" dirty="0">
                <a:solidFill>
                  <a:schemeClr val="bg2"/>
                </a:solidFill>
                <a:ea typeface="Times New Roman" panose="02020603050405020304" pitchFamily="18" charset="0"/>
                <a:cs typeface="Raleway" panose="020B0503030101060003" pitchFamily="34" charset="0"/>
              </a:rPr>
              <a:t> magna </a:t>
            </a:r>
            <a:r>
              <a:rPr lang="en-US" sz="1400" dirty="0" err="1">
                <a:solidFill>
                  <a:schemeClr val="bg2"/>
                </a:solidFill>
                <a:ea typeface="Times New Roman" panose="02020603050405020304" pitchFamily="18" charset="0"/>
                <a:cs typeface="Raleway" panose="020B0503030101060003" pitchFamily="34" charset="0"/>
              </a:rPr>
              <a:t>quis</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sodales</a:t>
            </a:r>
            <a:endParaRPr lang="en-ID" sz="1400" dirty="0">
              <a:solidFill>
                <a:schemeClr val="bg2"/>
              </a:solidFill>
            </a:endParaRPr>
          </a:p>
        </p:txBody>
      </p:sp>
      <p:sp>
        <p:nvSpPr>
          <p:cNvPr id="174" name="Freeform 61">
            <a:extLst>
              <a:ext uri="{FF2B5EF4-FFF2-40B4-BE49-F238E27FC236}">
                <a16:creationId xmlns:a16="http://schemas.microsoft.com/office/drawing/2014/main" id="{88F5170C-742E-4E33-B637-F654B4019C4A}"/>
              </a:ext>
            </a:extLst>
          </p:cNvPr>
          <p:cNvSpPr>
            <a:spLocks noEditPoints="1"/>
          </p:cNvSpPr>
          <p:nvPr/>
        </p:nvSpPr>
        <p:spPr bwMode="auto">
          <a:xfrm rot="10800000">
            <a:off x="11210241" y="5761232"/>
            <a:ext cx="213605" cy="172500"/>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pic>
        <p:nvPicPr>
          <p:cNvPr id="25" name="Picture 24">
            <a:extLst>
              <a:ext uri="{FF2B5EF4-FFF2-40B4-BE49-F238E27FC236}">
                <a16:creationId xmlns:a16="http://schemas.microsoft.com/office/drawing/2014/main" id="{D280E12C-51D1-4C8F-AD95-BECC89FA6A51}"/>
              </a:ext>
            </a:extLst>
          </p:cNvPr>
          <p:cNvPicPr>
            <a:picLocks noChangeAspect="1"/>
          </p:cNvPicPr>
          <p:nvPr/>
        </p:nvPicPr>
        <p:blipFill>
          <a:blip r:embed="rId2">
            <a:extLst>
              <a:ext uri="{28A0092B-C50C-407E-A947-70E740481C1C}">
                <a14:useLocalDpi xmlns:a14="http://schemas.microsoft.com/office/drawing/2010/main" val="0"/>
              </a:ext>
            </a:extLst>
          </a:blip>
          <a:srcRect l="10190" t="10490" r="10819" b="10490"/>
          <a:stretch>
            <a:fillRect/>
          </a:stretch>
        </p:blipFill>
        <p:spPr>
          <a:xfrm>
            <a:off x="4550908" y="1985660"/>
            <a:ext cx="1237553" cy="1238007"/>
          </a:xfrm>
          <a:custGeom>
            <a:avLst/>
            <a:gdLst>
              <a:gd name="connsiteX0" fmla="*/ 124089 w 1237553"/>
              <a:gd name="connsiteY0" fmla="*/ 0 h 1238007"/>
              <a:gd name="connsiteX1" fmla="*/ 1113464 w 1237553"/>
              <a:gd name="connsiteY1" fmla="*/ 0 h 1238007"/>
              <a:gd name="connsiteX2" fmla="*/ 1237553 w 1237553"/>
              <a:gd name="connsiteY2" fmla="*/ 124089 h 1238007"/>
              <a:gd name="connsiteX3" fmla="*/ 1237553 w 1237553"/>
              <a:gd name="connsiteY3" fmla="*/ 1113918 h 1238007"/>
              <a:gd name="connsiteX4" fmla="*/ 1113464 w 1237553"/>
              <a:gd name="connsiteY4" fmla="*/ 1238007 h 1238007"/>
              <a:gd name="connsiteX5" fmla="*/ 124089 w 1237553"/>
              <a:gd name="connsiteY5" fmla="*/ 1238007 h 1238007"/>
              <a:gd name="connsiteX6" fmla="*/ 0 w 1237553"/>
              <a:gd name="connsiteY6" fmla="*/ 1113918 h 1238007"/>
              <a:gd name="connsiteX7" fmla="*/ 0 w 1237553"/>
              <a:gd name="connsiteY7" fmla="*/ 124089 h 1238007"/>
              <a:gd name="connsiteX8" fmla="*/ 124089 w 1237553"/>
              <a:gd name="connsiteY8" fmla="*/ 0 h 123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7553" h="1238007">
                <a:moveTo>
                  <a:pt x="124089" y="0"/>
                </a:moveTo>
                <a:lnTo>
                  <a:pt x="1113464" y="0"/>
                </a:lnTo>
                <a:cubicBezTo>
                  <a:pt x="1181996" y="0"/>
                  <a:pt x="1237553" y="55557"/>
                  <a:pt x="1237553" y="124089"/>
                </a:cubicBezTo>
                <a:lnTo>
                  <a:pt x="1237553" y="1113918"/>
                </a:lnTo>
                <a:cubicBezTo>
                  <a:pt x="1237553" y="1182450"/>
                  <a:pt x="1181996" y="1238007"/>
                  <a:pt x="1113464" y="1238007"/>
                </a:cubicBezTo>
                <a:lnTo>
                  <a:pt x="124089" y="1238007"/>
                </a:lnTo>
                <a:cubicBezTo>
                  <a:pt x="55557" y="1238007"/>
                  <a:pt x="0" y="1182450"/>
                  <a:pt x="0" y="1113918"/>
                </a:cubicBezTo>
                <a:lnTo>
                  <a:pt x="0" y="124089"/>
                </a:lnTo>
                <a:cubicBezTo>
                  <a:pt x="0" y="55557"/>
                  <a:pt x="55557" y="0"/>
                  <a:pt x="124089" y="0"/>
                </a:cubicBezTo>
                <a:close/>
              </a:path>
            </a:pathLst>
          </a:custGeom>
        </p:spPr>
      </p:pic>
      <p:pic>
        <p:nvPicPr>
          <p:cNvPr id="26" name="Picture 25">
            <a:extLst>
              <a:ext uri="{FF2B5EF4-FFF2-40B4-BE49-F238E27FC236}">
                <a16:creationId xmlns:a16="http://schemas.microsoft.com/office/drawing/2014/main" id="{916089C8-265D-4B8D-90D8-0805DE8763A1}"/>
              </a:ext>
            </a:extLst>
          </p:cNvPr>
          <p:cNvPicPr>
            <a:picLocks noChangeAspect="1"/>
          </p:cNvPicPr>
          <p:nvPr/>
        </p:nvPicPr>
        <p:blipFill>
          <a:blip r:embed="rId2">
            <a:extLst>
              <a:ext uri="{28A0092B-C50C-407E-A947-70E740481C1C}">
                <a14:useLocalDpi xmlns:a14="http://schemas.microsoft.com/office/drawing/2010/main" val="0"/>
              </a:ext>
            </a:extLst>
          </a:blip>
          <a:srcRect l="10190" t="10490" r="10819" b="10490"/>
          <a:stretch>
            <a:fillRect/>
          </a:stretch>
        </p:blipFill>
        <p:spPr>
          <a:xfrm>
            <a:off x="8430289" y="1985660"/>
            <a:ext cx="1237553" cy="1238007"/>
          </a:xfrm>
          <a:custGeom>
            <a:avLst/>
            <a:gdLst>
              <a:gd name="connsiteX0" fmla="*/ 124089 w 1237553"/>
              <a:gd name="connsiteY0" fmla="*/ 0 h 1238007"/>
              <a:gd name="connsiteX1" fmla="*/ 1113464 w 1237553"/>
              <a:gd name="connsiteY1" fmla="*/ 0 h 1238007"/>
              <a:gd name="connsiteX2" fmla="*/ 1237553 w 1237553"/>
              <a:gd name="connsiteY2" fmla="*/ 124089 h 1238007"/>
              <a:gd name="connsiteX3" fmla="*/ 1237553 w 1237553"/>
              <a:gd name="connsiteY3" fmla="*/ 1113918 h 1238007"/>
              <a:gd name="connsiteX4" fmla="*/ 1113464 w 1237553"/>
              <a:gd name="connsiteY4" fmla="*/ 1238007 h 1238007"/>
              <a:gd name="connsiteX5" fmla="*/ 124089 w 1237553"/>
              <a:gd name="connsiteY5" fmla="*/ 1238007 h 1238007"/>
              <a:gd name="connsiteX6" fmla="*/ 0 w 1237553"/>
              <a:gd name="connsiteY6" fmla="*/ 1113918 h 1238007"/>
              <a:gd name="connsiteX7" fmla="*/ 0 w 1237553"/>
              <a:gd name="connsiteY7" fmla="*/ 124089 h 1238007"/>
              <a:gd name="connsiteX8" fmla="*/ 124089 w 1237553"/>
              <a:gd name="connsiteY8" fmla="*/ 0 h 123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7553" h="1238007">
                <a:moveTo>
                  <a:pt x="124089" y="0"/>
                </a:moveTo>
                <a:lnTo>
                  <a:pt x="1113464" y="0"/>
                </a:lnTo>
                <a:cubicBezTo>
                  <a:pt x="1181996" y="0"/>
                  <a:pt x="1237553" y="55557"/>
                  <a:pt x="1237553" y="124089"/>
                </a:cubicBezTo>
                <a:lnTo>
                  <a:pt x="1237553" y="1113918"/>
                </a:lnTo>
                <a:cubicBezTo>
                  <a:pt x="1237553" y="1182450"/>
                  <a:pt x="1181996" y="1238007"/>
                  <a:pt x="1113464" y="1238007"/>
                </a:cubicBezTo>
                <a:lnTo>
                  <a:pt x="124089" y="1238007"/>
                </a:lnTo>
                <a:cubicBezTo>
                  <a:pt x="55557" y="1238007"/>
                  <a:pt x="0" y="1182450"/>
                  <a:pt x="0" y="1113918"/>
                </a:cubicBezTo>
                <a:lnTo>
                  <a:pt x="0" y="124089"/>
                </a:lnTo>
                <a:cubicBezTo>
                  <a:pt x="0" y="55557"/>
                  <a:pt x="55557" y="0"/>
                  <a:pt x="124089" y="0"/>
                </a:cubicBezTo>
                <a:close/>
              </a:path>
            </a:pathLst>
          </a:custGeom>
        </p:spPr>
      </p:pic>
      <p:pic>
        <p:nvPicPr>
          <p:cNvPr id="27" name="Picture 26">
            <a:extLst>
              <a:ext uri="{FF2B5EF4-FFF2-40B4-BE49-F238E27FC236}">
                <a16:creationId xmlns:a16="http://schemas.microsoft.com/office/drawing/2014/main" id="{39DFC3F7-97B6-4BA2-9274-59A032A4E57A}"/>
              </a:ext>
            </a:extLst>
          </p:cNvPr>
          <p:cNvPicPr>
            <a:picLocks noChangeAspect="1"/>
          </p:cNvPicPr>
          <p:nvPr/>
        </p:nvPicPr>
        <p:blipFill>
          <a:blip r:embed="rId2">
            <a:extLst>
              <a:ext uri="{28A0092B-C50C-407E-A947-70E740481C1C}">
                <a14:useLocalDpi xmlns:a14="http://schemas.microsoft.com/office/drawing/2010/main" val="0"/>
              </a:ext>
            </a:extLst>
          </a:blip>
          <a:srcRect l="10190" t="10490" r="10819" b="10490"/>
          <a:stretch>
            <a:fillRect/>
          </a:stretch>
        </p:blipFill>
        <p:spPr>
          <a:xfrm>
            <a:off x="643004" y="1985661"/>
            <a:ext cx="1237553" cy="1238007"/>
          </a:xfrm>
          <a:custGeom>
            <a:avLst/>
            <a:gdLst>
              <a:gd name="connsiteX0" fmla="*/ 124089 w 1237553"/>
              <a:gd name="connsiteY0" fmla="*/ 0 h 1238007"/>
              <a:gd name="connsiteX1" fmla="*/ 1113464 w 1237553"/>
              <a:gd name="connsiteY1" fmla="*/ 0 h 1238007"/>
              <a:gd name="connsiteX2" fmla="*/ 1237553 w 1237553"/>
              <a:gd name="connsiteY2" fmla="*/ 124089 h 1238007"/>
              <a:gd name="connsiteX3" fmla="*/ 1237553 w 1237553"/>
              <a:gd name="connsiteY3" fmla="*/ 1113918 h 1238007"/>
              <a:gd name="connsiteX4" fmla="*/ 1113464 w 1237553"/>
              <a:gd name="connsiteY4" fmla="*/ 1238007 h 1238007"/>
              <a:gd name="connsiteX5" fmla="*/ 124089 w 1237553"/>
              <a:gd name="connsiteY5" fmla="*/ 1238007 h 1238007"/>
              <a:gd name="connsiteX6" fmla="*/ 0 w 1237553"/>
              <a:gd name="connsiteY6" fmla="*/ 1113918 h 1238007"/>
              <a:gd name="connsiteX7" fmla="*/ 0 w 1237553"/>
              <a:gd name="connsiteY7" fmla="*/ 124089 h 1238007"/>
              <a:gd name="connsiteX8" fmla="*/ 124089 w 1237553"/>
              <a:gd name="connsiteY8" fmla="*/ 0 h 123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7553" h="1238007">
                <a:moveTo>
                  <a:pt x="124089" y="0"/>
                </a:moveTo>
                <a:lnTo>
                  <a:pt x="1113464" y="0"/>
                </a:lnTo>
                <a:cubicBezTo>
                  <a:pt x="1181996" y="0"/>
                  <a:pt x="1237553" y="55557"/>
                  <a:pt x="1237553" y="124089"/>
                </a:cubicBezTo>
                <a:lnTo>
                  <a:pt x="1237553" y="1113918"/>
                </a:lnTo>
                <a:cubicBezTo>
                  <a:pt x="1237553" y="1182450"/>
                  <a:pt x="1181996" y="1238007"/>
                  <a:pt x="1113464" y="1238007"/>
                </a:cubicBezTo>
                <a:lnTo>
                  <a:pt x="124089" y="1238007"/>
                </a:lnTo>
                <a:cubicBezTo>
                  <a:pt x="55557" y="1238007"/>
                  <a:pt x="0" y="1182450"/>
                  <a:pt x="0" y="1113918"/>
                </a:cubicBezTo>
                <a:lnTo>
                  <a:pt x="0" y="124089"/>
                </a:lnTo>
                <a:cubicBezTo>
                  <a:pt x="0" y="55557"/>
                  <a:pt x="55557" y="0"/>
                  <a:pt x="124089" y="0"/>
                </a:cubicBezTo>
                <a:close/>
              </a:path>
            </a:pathLst>
          </a:custGeom>
        </p:spPr>
      </p:pic>
    </p:spTree>
    <p:extLst>
      <p:ext uri="{BB962C8B-B14F-4D97-AF65-F5344CB8AC3E}">
        <p14:creationId xmlns:p14="http://schemas.microsoft.com/office/powerpoint/2010/main" val="24386020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7"/>
                                        </p:tgtEl>
                                        <p:attrNameLst>
                                          <p:attrName>style.visibility</p:attrName>
                                        </p:attrNameLst>
                                      </p:cBhvr>
                                      <p:to>
                                        <p:strVal val="visible"/>
                                      </p:to>
                                    </p:set>
                                    <p:animEffect transition="in" filter="wipe(left)">
                                      <p:cBhvr>
                                        <p:cTn id="11" dur="500"/>
                                        <p:tgtEl>
                                          <p:spTgt spid="77"/>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35"/>
                                        </p:tgtEl>
                                        <p:attrNameLst>
                                          <p:attrName>style.visibility</p:attrName>
                                        </p:attrNameLst>
                                      </p:cBhvr>
                                      <p:to>
                                        <p:strVal val="visible"/>
                                      </p:to>
                                    </p:set>
                                    <p:animEffect transition="in" filter="wipe(left)">
                                      <p:cBhvr>
                                        <p:cTn id="14" dur="500"/>
                                        <p:tgtEl>
                                          <p:spTgt spid="135"/>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147"/>
                                        </p:tgtEl>
                                        <p:attrNameLst>
                                          <p:attrName>style.visibility</p:attrName>
                                        </p:attrNameLst>
                                      </p:cBhvr>
                                      <p:to>
                                        <p:strVal val="visible"/>
                                      </p:to>
                                    </p:set>
                                    <p:animEffect transition="in" filter="wipe(left)">
                                      <p:cBhvr>
                                        <p:cTn id="17" dur="500"/>
                                        <p:tgtEl>
                                          <p:spTgt spid="147"/>
                                        </p:tgtEl>
                                      </p:cBhvr>
                                    </p:animEffect>
                                  </p:childTnLst>
                                </p:cTn>
                              </p:par>
                            </p:childTnLst>
                          </p:cTn>
                        </p:par>
                        <p:par>
                          <p:cTn id="18" fill="hold">
                            <p:stCondLst>
                              <p:cond delay="1000"/>
                            </p:stCondLst>
                            <p:childTnLst>
                              <p:par>
                                <p:cTn id="19" presetID="22" presetClass="entr" presetSubtype="8" fill="hold" grpId="0" nodeType="afterEffect">
                                  <p:stCondLst>
                                    <p:cond delay="0"/>
                                  </p:stCondLst>
                                  <p:childTnLst>
                                    <p:set>
                                      <p:cBhvr>
                                        <p:cTn id="20" dur="1" fill="hold">
                                          <p:stCondLst>
                                            <p:cond delay="0"/>
                                          </p:stCondLst>
                                        </p:cTn>
                                        <p:tgtEl>
                                          <p:spTgt spid="80"/>
                                        </p:tgtEl>
                                        <p:attrNameLst>
                                          <p:attrName>style.visibility</p:attrName>
                                        </p:attrNameLst>
                                      </p:cBhvr>
                                      <p:to>
                                        <p:strVal val="visible"/>
                                      </p:to>
                                    </p:set>
                                    <p:animEffect transition="in" filter="wipe(left)">
                                      <p:cBhvr>
                                        <p:cTn id="21" dur="500"/>
                                        <p:tgtEl>
                                          <p:spTgt spid="80"/>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36"/>
                                        </p:tgtEl>
                                        <p:attrNameLst>
                                          <p:attrName>style.visibility</p:attrName>
                                        </p:attrNameLst>
                                      </p:cBhvr>
                                      <p:to>
                                        <p:strVal val="visible"/>
                                      </p:to>
                                    </p:set>
                                    <p:animEffect transition="in" filter="wipe(left)">
                                      <p:cBhvr>
                                        <p:cTn id="24" dur="500"/>
                                        <p:tgtEl>
                                          <p:spTgt spid="136"/>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48"/>
                                        </p:tgtEl>
                                        <p:attrNameLst>
                                          <p:attrName>style.visibility</p:attrName>
                                        </p:attrNameLst>
                                      </p:cBhvr>
                                      <p:to>
                                        <p:strVal val="visible"/>
                                      </p:to>
                                    </p:set>
                                    <p:animEffect transition="in" filter="wipe(left)">
                                      <p:cBhvr>
                                        <p:cTn id="27" dur="500"/>
                                        <p:tgtEl>
                                          <p:spTgt spid="148"/>
                                        </p:tgtEl>
                                      </p:cBhvr>
                                    </p:animEffect>
                                  </p:childTnLst>
                                </p:cTn>
                              </p:par>
                            </p:childTnLst>
                          </p:cTn>
                        </p:par>
                        <p:par>
                          <p:cTn id="28" fill="hold">
                            <p:stCondLst>
                              <p:cond delay="1500"/>
                            </p:stCondLst>
                            <p:childTnLst>
                              <p:par>
                                <p:cTn id="29" presetID="42" presetClass="entr" presetSubtype="0" fill="hold" grpId="0" nodeType="afterEffect">
                                  <p:stCondLst>
                                    <p:cond delay="0"/>
                                  </p:stCondLst>
                                  <p:childTnLst>
                                    <p:set>
                                      <p:cBhvr>
                                        <p:cTn id="30" dur="1" fill="hold">
                                          <p:stCondLst>
                                            <p:cond delay="0"/>
                                          </p:stCondLst>
                                        </p:cTn>
                                        <p:tgtEl>
                                          <p:spTgt spid="110"/>
                                        </p:tgtEl>
                                        <p:attrNameLst>
                                          <p:attrName>style.visibility</p:attrName>
                                        </p:attrNameLst>
                                      </p:cBhvr>
                                      <p:to>
                                        <p:strVal val="visible"/>
                                      </p:to>
                                    </p:set>
                                    <p:animEffect transition="in" filter="fade">
                                      <p:cBhvr>
                                        <p:cTn id="31" dur="1000"/>
                                        <p:tgtEl>
                                          <p:spTgt spid="110"/>
                                        </p:tgtEl>
                                      </p:cBhvr>
                                    </p:animEffect>
                                    <p:anim calcmode="lin" valueType="num">
                                      <p:cBhvr>
                                        <p:cTn id="32" dur="1000" fill="hold"/>
                                        <p:tgtEl>
                                          <p:spTgt spid="110"/>
                                        </p:tgtEl>
                                        <p:attrNameLst>
                                          <p:attrName>ppt_x</p:attrName>
                                        </p:attrNameLst>
                                      </p:cBhvr>
                                      <p:tavLst>
                                        <p:tav tm="0">
                                          <p:val>
                                            <p:strVal val="#ppt_x"/>
                                          </p:val>
                                        </p:tav>
                                        <p:tav tm="100000">
                                          <p:val>
                                            <p:strVal val="#ppt_x"/>
                                          </p:val>
                                        </p:tav>
                                      </p:tavLst>
                                    </p:anim>
                                    <p:anim calcmode="lin" valueType="num">
                                      <p:cBhvr>
                                        <p:cTn id="33" dur="1000" fill="hold"/>
                                        <p:tgtEl>
                                          <p:spTgt spid="110"/>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133"/>
                                        </p:tgtEl>
                                        <p:attrNameLst>
                                          <p:attrName>style.visibility</p:attrName>
                                        </p:attrNameLst>
                                      </p:cBhvr>
                                      <p:to>
                                        <p:strVal val="visible"/>
                                      </p:to>
                                    </p:set>
                                    <p:animEffect transition="in" filter="fade">
                                      <p:cBhvr>
                                        <p:cTn id="36" dur="1000"/>
                                        <p:tgtEl>
                                          <p:spTgt spid="133"/>
                                        </p:tgtEl>
                                      </p:cBhvr>
                                    </p:animEffect>
                                    <p:anim calcmode="lin" valueType="num">
                                      <p:cBhvr>
                                        <p:cTn id="37" dur="1000" fill="hold"/>
                                        <p:tgtEl>
                                          <p:spTgt spid="133"/>
                                        </p:tgtEl>
                                        <p:attrNameLst>
                                          <p:attrName>ppt_x</p:attrName>
                                        </p:attrNameLst>
                                      </p:cBhvr>
                                      <p:tavLst>
                                        <p:tav tm="0">
                                          <p:val>
                                            <p:strVal val="#ppt_x"/>
                                          </p:val>
                                        </p:tav>
                                        <p:tav tm="100000">
                                          <p:val>
                                            <p:strVal val="#ppt_x"/>
                                          </p:val>
                                        </p:tav>
                                      </p:tavLst>
                                    </p:anim>
                                    <p:anim calcmode="lin" valueType="num">
                                      <p:cBhvr>
                                        <p:cTn id="38" dur="1000" fill="hold"/>
                                        <p:tgtEl>
                                          <p:spTgt spid="133"/>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45"/>
                                        </p:tgtEl>
                                        <p:attrNameLst>
                                          <p:attrName>style.visibility</p:attrName>
                                        </p:attrNameLst>
                                      </p:cBhvr>
                                      <p:to>
                                        <p:strVal val="visible"/>
                                      </p:to>
                                    </p:set>
                                    <p:animEffect transition="in" filter="fade">
                                      <p:cBhvr>
                                        <p:cTn id="41" dur="1000"/>
                                        <p:tgtEl>
                                          <p:spTgt spid="145"/>
                                        </p:tgtEl>
                                      </p:cBhvr>
                                    </p:animEffect>
                                    <p:anim calcmode="lin" valueType="num">
                                      <p:cBhvr>
                                        <p:cTn id="42" dur="1000" fill="hold"/>
                                        <p:tgtEl>
                                          <p:spTgt spid="145"/>
                                        </p:tgtEl>
                                        <p:attrNameLst>
                                          <p:attrName>ppt_x</p:attrName>
                                        </p:attrNameLst>
                                      </p:cBhvr>
                                      <p:tavLst>
                                        <p:tav tm="0">
                                          <p:val>
                                            <p:strVal val="#ppt_x"/>
                                          </p:val>
                                        </p:tav>
                                        <p:tav tm="100000">
                                          <p:val>
                                            <p:strVal val="#ppt_x"/>
                                          </p:val>
                                        </p:tav>
                                      </p:tavLst>
                                    </p:anim>
                                    <p:anim calcmode="lin" valueType="num">
                                      <p:cBhvr>
                                        <p:cTn id="43" dur="1000" fill="hold"/>
                                        <p:tgtEl>
                                          <p:spTgt spid="145"/>
                                        </p:tgtEl>
                                        <p:attrNameLst>
                                          <p:attrName>ppt_y</p:attrName>
                                        </p:attrNameLst>
                                      </p:cBhvr>
                                      <p:tavLst>
                                        <p:tav tm="0">
                                          <p:val>
                                            <p:strVal val="#ppt_y+.1"/>
                                          </p:val>
                                        </p:tav>
                                        <p:tav tm="100000">
                                          <p:val>
                                            <p:strVal val="#ppt_y"/>
                                          </p:val>
                                        </p:tav>
                                      </p:tavLst>
                                    </p:anim>
                                  </p:childTnLst>
                                </p:cTn>
                              </p:par>
                            </p:childTnLst>
                          </p:cTn>
                        </p:par>
                        <p:par>
                          <p:cTn id="44" fill="hold">
                            <p:stCondLst>
                              <p:cond delay="2500"/>
                            </p:stCondLst>
                            <p:childTnLst>
                              <p:par>
                                <p:cTn id="45" presetID="22" presetClass="entr" presetSubtype="1" fill="hold" grpId="0" nodeType="afterEffect">
                                  <p:stCondLst>
                                    <p:cond delay="0"/>
                                  </p:stCondLst>
                                  <p:childTnLst>
                                    <p:set>
                                      <p:cBhvr>
                                        <p:cTn id="46" dur="1" fill="hold">
                                          <p:stCondLst>
                                            <p:cond delay="0"/>
                                          </p:stCondLst>
                                        </p:cTn>
                                        <p:tgtEl>
                                          <p:spTgt spid="161"/>
                                        </p:tgtEl>
                                        <p:attrNameLst>
                                          <p:attrName>style.visibility</p:attrName>
                                        </p:attrNameLst>
                                      </p:cBhvr>
                                      <p:to>
                                        <p:strVal val="visible"/>
                                      </p:to>
                                    </p:set>
                                    <p:animEffect transition="in" filter="wipe(up)">
                                      <p:cBhvr>
                                        <p:cTn id="47" dur="500"/>
                                        <p:tgtEl>
                                          <p:spTgt spid="161"/>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169"/>
                                        </p:tgtEl>
                                        <p:attrNameLst>
                                          <p:attrName>style.visibility</p:attrName>
                                        </p:attrNameLst>
                                      </p:cBhvr>
                                      <p:to>
                                        <p:strVal val="visible"/>
                                      </p:to>
                                    </p:set>
                                    <p:animEffect transition="in" filter="wipe(up)">
                                      <p:cBhvr>
                                        <p:cTn id="50" dur="500"/>
                                        <p:tgtEl>
                                          <p:spTgt spid="169"/>
                                        </p:tgtEl>
                                      </p:cBhvr>
                                    </p:animEffect>
                                  </p:childTnLst>
                                </p:cTn>
                              </p:par>
                              <p:par>
                                <p:cTn id="51" presetID="22" presetClass="entr" presetSubtype="1" fill="hold" grpId="0" nodeType="withEffect">
                                  <p:stCondLst>
                                    <p:cond delay="0"/>
                                  </p:stCondLst>
                                  <p:childTnLst>
                                    <p:set>
                                      <p:cBhvr>
                                        <p:cTn id="52" dur="1" fill="hold">
                                          <p:stCondLst>
                                            <p:cond delay="0"/>
                                          </p:stCondLst>
                                        </p:cTn>
                                        <p:tgtEl>
                                          <p:spTgt spid="173"/>
                                        </p:tgtEl>
                                        <p:attrNameLst>
                                          <p:attrName>style.visibility</p:attrName>
                                        </p:attrNameLst>
                                      </p:cBhvr>
                                      <p:to>
                                        <p:strVal val="visible"/>
                                      </p:to>
                                    </p:set>
                                    <p:animEffect transition="in" filter="wipe(up)">
                                      <p:cBhvr>
                                        <p:cTn id="53" dur="500"/>
                                        <p:tgtEl>
                                          <p:spTgt spid="173"/>
                                        </p:tgtEl>
                                      </p:cBhvr>
                                    </p:animEffect>
                                  </p:childTnLst>
                                </p:cTn>
                              </p:par>
                            </p:childTnLst>
                          </p:cTn>
                        </p:par>
                        <p:par>
                          <p:cTn id="54" fill="hold">
                            <p:stCondLst>
                              <p:cond delay="3000"/>
                            </p:stCondLst>
                            <p:childTnLst>
                              <p:par>
                                <p:cTn id="55" presetID="53" presetClass="entr" presetSubtype="16" fill="hold" grpId="0" nodeType="afterEffect">
                                  <p:stCondLst>
                                    <p:cond delay="0"/>
                                  </p:stCondLst>
                                  <p:childTnLst>
                                    <p:set>
                                      <p:cBhvr>
                                        <p:cTn id="56" dur="1" fill="hold">
                                          <p:stCondLst>
                                            <p:cond delay="0"/>
                                          </p:stCondLst>
                                        </p:cTn>
                                        <p:tgtEl>
                                          <p:spTgt spid="160"/>
                                        </p:tgtEl>
                                        <p:attrNameLst>
                                          <p:attrName>style.visibility</p:attrName>
                                        </p:attrNameLst>
                                      </p:cBhvr>
                                      <p:to>
                                        <p:strVal val="visible"/>
                                      </p:to>
                                    </p:set>
                                    <p:anim calcmode="lin" valueType="num">
                                      <p:cBhvr>
                                        <p:cTn id="57" dur="500" fill="hold"/>
                                        <p:tgtEl>
                                          <p:spTgt spid="160"/>
                                        </p:tgtEl>
                                        <p:attrNameLst>
                                          <p:attrName>ppt_w</p:attrName>
                                        </p:attrNameLst>
                                      </p:cBhvr>
                                      <p:tavLst>
                                        <p:tav tm="0">
                                          <p:val>
                                            <p:fltVal val="0"/>
                                          </p:val>
                                        </p:tav>
                                        <p:tav tm="100000">
                                          <p:val>
                                            <p:strVal val="#ppt_w"/>
                                          </p:val>
                                        </p:tav>
                                      </p:tavLst>
                                    </p:anim>
                                    <p:anim calcmode="lin" valueType="num">
                                      <p:cBhvr>
                                        <p:cTn id="58" dur="500" fill="hold"/>
                                        <p:tgtEl>
                                          <p:spTgt spid="160"/>
                                        </p:tgtEl>
                                        <p:attrNameLst>
                                          <p:attrName>ppt_h</p:attrName>
                                        </p:attrNameLst>
                                      </p:cBhvr>
                                      <p:tavLst>
                                        <p:tav tm="0">
                                          <p:val>
                                            <p:fltVal val="0"/>
                                          </p:val>
                                        </p:tav>
                                        <p:tav tm="100000">
                                          <p:val>
                                            <p:strVal val="#ppt_h"/>
                                          </p:val>
                                        </p:tav>
                                      </p:tavLst>
                                    </p:anim>
                                    <p:animEffect transition="in" filter="fade">
                                      <p:cBhvr>
                                        <p:cTn id="59" dur="500"/>
                                        <p:tgtEl>
                                          <p:spTgt spid="160"/>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63"/>
                                        </p:tgtEl>
                                        <p:attrNameLst>
                                          <p:attrName>style.visibility</p:attrName>
                                        </p:attrNameLst>
                                      </p:cBhvr>
                                      <p:to>
                                        <p:strVal val="visible"/>
                                      </p:to>
                                    </p:set>
                                    <p:anim calcmode="lin" valueType="num">
                                      <p:cBhvr>
                                        <p:cTn id="62" dur="500" fill="hold"/>
                                        <p:tgtEl>
                                          <p:spTgt spid="163"/>
                                        </p:tgtEl>
                                        <p:attrNameLst>
                                          <p:attrName>ppt_w</p:attrName>
                                        </p:attrNameLst>
                                      </p:cBhvr>
                                      <p:tavLst>
                                        <p:tav tm="0">
                                          <p:val>
                                            <p:fltVal val="0"/>
                                          </p:val>
                                        </p:tav>
                                        <p:tav tm="100000">
                                          <p:val>
                                            <p:strVal val="#ppt_w"/>
                                          </p:val>
                                        </p:tav>
                                      </p:tavLst>
                                    </p:anim>
                                    <p:anim calcmode="lin" valueType="num">
                                      <p:cBhvr>
                                        <p:cTn id="63" dur="500" fill="hold"/>
                                        <p:tgtEl>
                                          <p:spTgt spid="163"/>
                                        </p:tgtEl>
                                        <p:attrNameLst>
                                          <p:attrName>ppt_h</p:attrName>
                                        </p:attrNameLst>
                                      </p:cBhvr>
                                      <p:tavLst>
                                        <p:tav tm="0">
                                          <p:val>
                                            <p:fltVal val="0"/>
                                          </p:val>
                                        </p:tav>
                                        <p:tav tm="100000">
                                          <p:val>
                                            <p:strVal val="#ppt_h"/>
                                          </p:val>
                                        </p:tav>
                                      </p:tavLst>
                                    </p:anim>
                                    <p:animEffect transition="in" filter="fade">
                                      <p:cBhvr>
                                        <p:cTn id="64" dur="500"/>
                                        <p:tgtEl>
                                          <p:spTgt spid="163"/>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168"/>
                                        </p:tgtEl>
                                        <p:attrNameLst>
                                          <p:attrName>style.visibility</p:attrName>
                                        </p:attrNameLst>
                                      </p:cBhvr>
                                      <p:to>
                                        <p:strVal val="visible"/>
                                      </p:to>
                                    </p:set>
                                    <p:anim calcmode="lin" valueType="num">
                                      <p:cBhvr>
                                        <p:cTn id="67" dur="500" fill="hold"/>
                                        <p:tgtEl>
                                          <p:spTgt spid="168"/>
                                        </p:tgtEl>
                                        <p:attrNameLst>
                                          <p:attrName>ppt_w</p:attrName>
                                        </p:attrNameLst>
                                      </p:cBhvr>
                                      <p:tavLst>
                                        <p:tav tm="0">
                                          <p:val>
                                            <p:fltVal val="0"/>
                                          </p:val>
                                        </p:tav>
                                        <p:tav tm="100000">
                                          <p:val>
                                            <p:strVal val="#ppt_w"/>
                                          </p:val>
                                        </p:tav>
                                      </p:tavLst>
                                    </p:anim>
                                    <p:anim calcmode="lin" valueType="num">
                                      <p:cBhvr>
                                        <p:cTn id="68" dur="500" fill="hold"/>
                                        <p:tgtEl>
                                          <p:spTgt spid="168"/>
                                        </p:tgtEl>
                                        <p:attrNameLst>
                                          <p:attrName>ppt_h</p:attrName>
                                        </p:attrNameLst>
                                      </p:cBhvr>
                                      <p:tavLst>
                                        <p:tav tm="0">
                                          <p:val>
                                            <p:fltVal val="0"/>
                                          </p:val>
                                        </p:tav>
                                        <p:tav tm="100000">
                                          <p:val>
                                            <p:strVal val="#ppt_h"/>
                                          </p:val>
                                        </p:tav>
                                      </p:tavLst>
                                    </p:anim>
                                    <p:animEffect transition="in" filter="fade">
                                      <p:cBhvr>
                                        <p:cTn id="69" dur="500"/>
                                        <p:tgtEl>
                                          <p:spTgt spid="168"/>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70"/>
                                        </p:tgtEl>
                                        <p:attrNameLst>
                                          <p:attrName>style.visibility</p:attrName>
                                        </p:attrNameLst>
                                      </p:cBhvr>
                                      <p:to>
                                        <p:strVal val="visible"/>
                                      </p:to>
                                    </p:set>
                                    <p:anim calcmode="lin" valueType="num">
                                      <p:cBhvr>
                                        <p:cTn id="72" dur="500" fill="hold"/>
                                        <p:tgtEl>
                                          <p:spTgt spid="170"/>
                                        </p:tgtEl>
                                        <p:attrNameLst>
                                          <p:attrName>ppt_w</p:attrName>
                                        </p:attrNameLst>
                                      </p:cBhvr>
                                      <p:tavLst>
                                        <p:tav tm="0">
                                          <p:val>
                                            <p:fltVal val="0"/>
                                          </p:val>
                                        </p:tav>
                                        <p:tav tm="100000">
                                          <p:val>
                                            <p:strVal val="#ppt_w"/>
                                          </p:val>
                                        </p:tav>
                                      </p:tavLst>
                                    </p:anim>
                                    <p:anim calcmode="lin" valueType="num">
                                      <p:cBhvr>
                                        <p:cTn id="73" dur="500" fill="hold"/>
                                        <p:tgtEl>
                                          <p:spTgt spid="170"/>
                                        </p:tgtEl>
                                        <p:attrNameLst>
                                          <p:attrName>ppt_h</p:attrName>
                                        </p:attrNameLst>
                                      </p:cBhvr>
                                      <p:tavLst>
                                        <p:tav tm="0">
                                          <p:val>
                                            <p:fltVal val="0"/>
                                          </p:val>
                                        </p:tav>
                                        <p:tav tm="100000">
                                          <p:val>
                                            <p:strVal val="#ppt_h"/>
                                          </p:val>
                                        </p:tav>
                                      </p:tavLst>
                                    </p:anim>
                                    <p:animEffect transition="in" filter="fade">
                                      <p:cBhvr>
                                        <p:cTn id="74" dur="500"/>
                                        <p:tgtEl>
                                          <p:spTgt spid="170"/>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172"/>
                                        </p:tgtEl>
                                        <p:attrNameLst>
                                          <p:attrName>style.visibility</p:attrName>
                                        </p:attrNameLst>
                                      </p:cBhvr>
                                      <p:to>
                                        <p:strVal val="visible"/>
                                      </p:to>
                                    </p:set>
                                    <p:anim calcmode="lin" valueType="num">
                                      <p:cBhvr>
                                        <p:cTn id="77" dur="500" fill="hold"/>
                                        <p:tgtEl>
                                          <p:spTgt spid="172"/>
                                        </p:tgtEl>
                                        <p:attrNameLst>
                                          <p:attrName>ppt_w</p:attrName>
                                        </p:attrNameLst>
                                      </p:cBhvr>
                                      <p:tavLst>
                                        <p:tav tm="0">
                                          <p:val>
                                            <p:fltVal val="0"/>
                                          </p:val>
                                        </p:tav>
                                        <p:tav tm="100000">
                                          <p:val>
                                            <p:strVal val="#ppt_w"/>
                                          </p:val>
                                        </p:tav>
                                      </p:tavLst>
                                    </p:anim>
                                    <p:anim calcmode="lin" valueType="num">
                                      <p:cBhvr>
                                        <p:cTn id="78" dur="500" fill="hold"/>
                                        <p:tgtEl>
                                          <p:spTgt spid="172"/>
                                        </p:tgtEl>
                                        <p:attrNameLst>
                                          <p:attrName>ppt_h</p:attrName>
                                        </p:attrNameLst>
                                      </p:cBhvr>
                                      <p:tavLst>
                                        <p:tav tm="0">
                                          <p:val>
                                            <p:fltVal val="0"/>
                                          </p:val>
                                        </p:tav>
                                        <p:tav tm="100000">
                                          <p:val>
                                            <p:strVal val="#ppt_h"/>
                                          </p:val>
                                        </p:tav>
                                      </p:tavLst>
                                    </p:anim>
                                    <p:animEffect transition="in" filter="fade">
                                      <p:cBhvr>
                                        <p:cTn id="79" dur="500"/>
                                        <p:tgtEl>
                                          <p:spTgt spid="172"/>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174"/>
                                        </p:tgtEl>
                                        <p:attrNameLst>
                                          <p:attrName>style.visibility</p:attrName>
                                        </p:attrNameLst>
                                      </p:cBhvr>
                                      <p:to>
                                        <p:strVal val="visible"/>
                                      </p:to>
                                    </p:set>
                                    <p:anim calcmode="lin" valueType="num">
                                      <p:cBhvr>
                                        <p:cTn id="82" dur="500" fill="hold"/>
                                        <p:tgtEl>
                                          <p:spTgt spid="174"/>
                                        </p:tgtEl>
                                        <p:attrNameLst>
                                          <p:attrName>ppt_w</p:attrName>
                                        </p:attrNameLst>
                                      </p:cBhvr>
                                      <p:tavLst>
                                        <p:tav tm="0">
                                          <p:val>
                                            <p:fltVal val="0"/>
                                          </p:val>
                                        </p:tav>
                                        <p:tav tm="100000">
                                          <p:val>
                                            <p:strVal val="#ppt_w"/>
                                          </p:val>
                                        </p:tav>
                                      </p:tavLst>
                                    </p:anim>
                                    <p:anim calcmode="lin" valueType="num">
                                      <p:cBhvr>
                                        <p:cTn id="83" dur="500" fill="hold"/>
                                        <p:tgtEl>
                                          <p:spTgt spid="174"/>
                                        </p:tgtEl>
                                        <p:attrNameLst>
                                          <p:attrName>ppt_h</p:attrName>
                                        </p:attrNameLst>
                                      </p:cBhvr>
                                      <p:tavLst>
                                        <p:tav tm="0">
                                          <p:val>
                                            <p:fltVal val="0"/>
                                          </p:val>
                                        </p:tav>
                                        <p:tav tm="100000">
                                          <p:val>
                                            <p:strVal val="#ppt_h"/>
                                          </p:val>
                                        </p:tav>
                                      </p:tavLst>
                                    </p:anim>
                                    <p:animEffect transition="in" filter="fade">
                                      <p:cBhvr>
                                        <p:cTn id="84" dur="500"/>
                                        <p:tgtEl>
                                          <p:spTgt spid="1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animBg="1"/>
      <p:bldP spid="3" grpId="0"/>
      <p:bldP spid="133" grpId="0" animBg="1"/>
      <p:bldP spid="145" grpId="0" animBg="1"/>
      <p:bldP spid="77" grpId="0"/>
      <p:bldP spid="80" grpId="0"/>
      <p:bldP spid="135" grpId="0"/>
      <p:bldP spid="136" grpId="0"/>
      <p:bldP spid="147" grpId="0"/>
      <p:bldP spid="148" grpId="0"/>
      <p:bldP spid="160" grpId="0" animBg="1"/>
      <p:bldP spid="161" grpId="0"/>
      <p:bldP spid="163" grpId="0" animBg="1"/>
      <p:bldP spid="168" grpId="0" animBg="1"/>
      <p:bldP spid="169" grpId="0"/>
      <p:bldP spid="170" grpId="0" animBg="1"/>
      <p:bldP spid="172" grpId="0" animBg="1"/>
      <p:bldP spid="173" grpId="0"/>
      <p:bldP spid="174"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837EA13A-8CB8-4F48-B033-CBC42804007F}"/>
              </a:ext>
            </a:extLst>
          </p:cNvPr>
          <p:cNvPicPr>
            <a:picLocks noChangeAspect="1"/>
          </p:cNvPicPr>
          <p:nvPr/>
        </p:nvPicPr>
        <p:blipFill>
          <a:blip r:embed="rId2">
            <a:extLst>
              <a:ext uri="{28A0092B-C50C-407E-A947-70E740481C1C}">
                <a14:useLocalDpi xmlns:a14="http://schemas.microsoft.com/office/drawing/2010/main" val="0"/>
              </a:ext>
            </a:extLst>
          </a:blip>
          <a:srcRect l="13557" t="3500" r="13557" b="3500"/>
          <a:stretch>
            <a:fillRect/>
          </a:stretch>
        </p:blipFill>
        <p:spPr>
          <a:xfrm>
            <a:off x="-5450" y="0"/>
            <a:ext cx="5374640" cy="6858000"/>
          </a:xfrm>
          <a:custGeom>
            <a:avLst/>
            <a:gdLst>
              <a:gd name="connsiteX0" fmla="*/ 0 w 5374640"/>
              <a:gd name="connsiteY0" fmla="*/ 0 h 6858000"/>
              <a:gd name="connsiteX1" fmla="*/ 4829383 w 5374640"/>
              <a:gd name="connsiteY1" fmla="*/ 0 h 6858000"/>
              <a:gd name="connsiteX2" fmla="*/ 5374640 w 5374640"/>
              <a:gd name="connsiteY2" fmla="*/ 545257 h 6858000"/>
              <a:gd name="connsiteX3" fmla="*/ 5374640 w 5374640"/>
              <a:gd name="connsiteY3" fmla="*/ 6312743 h 6858000"/>
              <a:gd name="connsiteX4" fmla="*/ 4829383 w 5374640"/>
              <a:gd name="connsiteY4" fmla="*/ 6858000 h 6858000"/>
              <a:gd name="connsiteX5" fmla="*/ 0 w 5374640"/>
              <a:gd name="connsiteY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4640" h="6858000">
                <a:moveTo>
                  <a:pt x="0" y="0"/>
                </a:moveTo>
                <a:lnTo>
                  <a:pt x="4829383" y="0"/>
                </a:lnTo>
                <a:cubicBezTo>
                  <a:pt x="5130520" y="0"/>
                  <a:pt x="5374640" y="244120"/>
                  <a:pt x="5374640" y="545257"/>
                </a:cubicBezTo>
                <a:lnTo>
                  <a:pt x="5374640" y="6312743"/>
                </a:lnTo>
                <a:cubicBezTo>
                  <a:pt x="5374640" y="6613880"/>
                  <a:pt x="5130520" y="6858000"/>
                  <a:pt x="4829383" y="6858000"/>
                </a:cubicBezTo>
                <a:lnTo>
                  <a:pt x="0" y="6858000"/>
                </a:lnTo>
                <a:close/>
              </a:path>
            </a:pathLst>
          </a:custGeom>
        </p:spPr>
      </p:pic>
      <p:sp>
        <p:nvSpPr>
          <p:cNvPr id="2" name="Slide Number Placeholder 1">
            <a:extLst>
              <a:ext uri="{FF2B5EF4-FFF2-40B4-BE49-F238E27FC236}">
                <a16:creationId xmlns:a16="http://schemas.microsoft.com/office/drawing/2014/main" id="{95C5A0F8-61C9-4253-A550-A1195F9CB2E7}"/>
              </a:ext>
            </a:extLst>
          </p:cNvPr>
          <p:cNvSpPr>
            <a:spLocks noGrp="1"/>
          </p:cNvSpPr>
          <p:nvPr>
            <p:ph type="sldNum" sz="quarter" idx="12"/>
          </p:nvPr>
        </p:nvSpPr>
        <p:spPr/>
        <p:txBody>
          <a:bodyPr/>
          <a:lstStyle/>
          <a:p>
            <a:fld id="{E3813BF9-5145-4417-B95D-FA8627973885}" type="slidenum">
              <a:rPr lang="en-US" smtClean="0"/>
              <a:pPr/>
              <a:t>29</a:t>
            </a:fld>
            <a:endParaRPr lang="en-US"/>
          </a:p>
        </p:txBody>
      </p:sp>
      <p:sp>
        <p:nvSpPr>
          <p:cNvPr id="9" name="Title 8">
            <a:extLst>
              <a:ext uri="{FF2B5EF4-FFF2-40B4-BE49-F238E27FC236}">
                <a16:creationId xmlns:a16="http://schemas.microsoft.com/office/drawing/2014/main" id="{E3C9AD5F-C4C7-43F0-B5D1-74298FB11AD5}"/>
              </a:ext>
            </a:extLst>
          </p:cNvPr>
          <p:cNvSpPr>
            <a:spLocks noGrp="1"/>
          </p:cNvSpPr>
          <p:nvPr>
            <p:ph type="ctrTitle"/>
          </p:nvPr>
        </p:nvSpPr>
        <p:spPr/>
        <p:txBody>
          <a:bodyPr/>
          <a:lstStyle/>
          <a:p>
            <a:r>
              <a:rPr lang="en-ID"/>
              <a:t>Find &amp; Contact Us</a:t>
            </a:r>
            <a:br>
              <a:rPr lang="en-ID"/>
            </a:br>
            <a:r>
              <a:rPr lang="en-ID"/>
              <a:t>if You Have Question</a:t>
            </a:r>
          </a:p>
        </p:txBody>
      </p:sp>
      <p:sp>
        <p:nvSpPr>
          <p:cNvPr id="16" name="Rectangle: Rounded Corners 15">
            <a:extLst>
              <a:ext uri="{FF2B5EF4-FFF2-40B4-BE49-F238E27FC236}">
                <a16:creationId xmlns:a16="http://schemas.microsoft.com/office/drawing/2014/main" id="{070E0C38-BE69-49DD-85AB-44AFC1A048E2}"/>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7" name="TextBox 16">
            <a:extLst>
              <a:ext uri="{FF2B5EF4-FFF2-40B4-BE49-F238E27FC236}">
                <a16:creationId xmlns:a16="http://schemas.microsoft.com/office/drawing/2014/main" id="{73415BFC-4710-4335-AF40-FECB7BC6AA28}"/>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8" name="TextBox 17">
            <a:extLst>
              <a:ext uri="{FF2B5EF4-FFF2-40B4-BE49-F238E27FC236}">
                <a16:creationId xmlns:a16="http://schemas.microsoft.com/office/drawing/2014/main" id="{A363C88A-814C-4898-B038-431D911D6AA0}"/>
              </a:ext>
            </a:extLst>
          </p:cNvPr>
          <p:cNvSpPr txBox="1"/>
          <p:nvPr/>
        </p:nvSpPr>
        <p:spPr>
          <a:xfrm>
            <a:off x="5963403" y="2798627"/>
            <a:ext cx="1817927" cy="646331"/>
          </a:xfrm>
          <a:prstGeom prst="rect">
            <a:avLst/>
          </a:prstGeom>
          <a:noFill/>
        </p:spPr>
        <p:txBody>
          <a:bodyPr wrap="square" rtlCol="0">
            <a:spAutoFit/>
          </a:bodyPr>
          <a:lstStyle/>
          <a:p>
            <a:r>
              <a:rPr lang="en-US" b="1">
                <a:latin typeface="+mj-lt"/>
              </a:rPr>
              <a:t>Phone Call :</a:t>
            </a:r>
          </a:p>
          <a:p>
            <a:r>
              <a:rPr lang="en-US" b="1">
                <a:solidFill>
                  <a:schemeClr val="accent1"/>
                </a:solidFill>
                <a:latin typeface="+mj-lt"/>
              </a:rPr>
              <a:t>021-345678</a:t>
            </a:r>
          </a:p>
        </p:txBody>
      </p:sp>
      <p:sp>
        <p:nvSpPr>
          <p:cNvPr id="19" name="TextBox 18">
            <a:extLst>
              <a:ext uri="{FF2B5EF4-FFF2-40B4-BE49-F238E27FC236}">
                <a16:creationId xmlns:a16="http://schemas.microsoft.com/office/drawing/2014/main" id="{64237F77-AD48-4B84-9B3B-70E61BF8115E}"/>
              </a:ext>
            </a:extLst>
          </p:cNvPr>
          <p:cNvSpPr txBox="1"/>
          <p:nvPr/>
        </p:nvSpPr>
        <p:spPr>
          <a:xfrm>
            <a:off x="8132384" y="3635232"/>
            <a:ext cx="2565807" cy="646331"/>
          </a:xfrm>
          <a:prstGeom prst="rect">
            <a:avLst/>
          </a:prstGeom>
          <a:noFill/>
        </p:spPr>
        <p:txBody>
          <a:bodyPr wrap="square" rtlCol="0">
            <a:spAutoFit/>
          </a:bodyPr>
          <a:lstStyle/>
          <a:p>
            <a:r>
              <a:rPr lang="en-US" b="1">
                <a:latin typeface="+mj-lt"/>
              </a:rPr>
              <a:t>Email :</a:t>
            </a:r>
          </a:p>
          <a:p>
            <a:r>
              <a:rPr lang="en-US" b="1">
                <a:solidFill>
                  <a:schemeClr val="accent4"/>
                </a:solidFill>
                <a:latin typeface="+mj-lt"/>
              </a:rPr>
              <a:t>company</a:t>
            </a:r>
            <a:r>
              <a:rPr lang="en-US" b="1" dirty="0" err="1">
                <a:solidFill>
                  <a:schemeClr val="accent4"/>
                </a:solidFill>
                <a:latin typeface="+mj-lt"/>
              </a:rPr>
              <a:t>@domain</a:t>
            </a:r>
            <a:endParaRPr lang="en-US" b="1" dirty="0">
              <a:solidFill>
                <a:schemeClr val="accent4"/>
              </a:solidFill>
              <a:latin typeface="+mj-lt"/>
            </a:endParaRPr>
          </a:p>
        </p:txBody>
      </p:sp>
      <p:sp>
        <p:nvSpPr>
          <p:cNvPr id="20" name="TextBox 19">
            <a:extLst>
              <a:ext uri="{FF2B5EF4-FFF2-40B4-BE49-F238E27FC236}">
                <a16:creationId xmlns:a16="http://schemas.microsoft.com/office/drawing/2014/main" id="{73EC1B0F-9DE4-407E-A4AE-86698355E99D}"/>
              </a:ext>
            </a:extLst>
          </p:cNvPr>
          <p:cNvSpPr txBox="1"/>
          <p:nvPr/>
        </p:nvSpPr>
        <p:spPr>
          <a:xfrm>
            <a:off x="5963403" y="3635232"/>
            <a:ext cx="2028589" cy="646331"/>
          </a:xfrm>
          <a:prstGeom prst="rect">
            <a:avLst/>
          </a:prstGeom>
          <a:noFill/>
        </p:spPr>
        <p:txBody>
          <a:bodyPr wrap="square" rtlCol="0">
            <a:spAutoFit/>
          </a:bodyPr>
          <a:lstStyle/>
          <a:p>
            <a:r>
              <a:rPr lang="en-US" b="1">
                <a:latin typeface="+mj-lt"/>
              </a:rPr>
              <a:t>Fax Number :</a:t>
            </a:r>
            <a:br>
              <a:rPr lang="en-US" b="1">
                <a:latin typeface="+mj-lt"/>
              </a:rPr>
            </a:br>
            <a:r>
              <a:rPr lang="en-US" b="1">
                <a:solidFill>
                  <a:schemeClr val="accent3"/>
                </a:solidFill>
                <a:latin typeface="+mj-lt"/>
              </a:rPr>
              <a:t>123-092123</a:t>
            </a:r>
          </a:p>
        </p:txBody>
      </p:sp>
      <p:sp>
        <p:nvSpPr>
          <p:cNvPr id="21" name="TextBox 20">
            <a:extLst>
              <a:ext uri="{FF2B5EF4-FFF2-40B4-BE49-F238E27FC236}">
                <a16:creationId xmlns:a16="http://schemas.microsoft.com/office/drawing/2014/main" id="{F5E5DAC5-C897-4DDF-A1E3-C1C6356397E3}"/>
              </a:ext>
            </a:extLst>
          </p:cNvPr>
          <p:cNvSpPr txBox="1"/>
          <p:nvPr/>
        </p:nvSpPr>
        <p:spPr>
          <a:xfrm>
            <a:off x="8132384" y="2798627"/>
            <a:ext cx="2723481" cy="646331"/>
          </a:xfrm>
          <a:prstGeom prst="rect">
            <a:avLst/>
          </a:prstGeom>
          <a:noFill/>
        </p:spPr>
        <p:txBody>
          <a:bodyPr wrap="square" rtlCol="0">
            <a:spAutoFit/>
          </a:bodyPr>
          <a:lstStyle/>
          <a:p>
            <a:r>
              <a:rPr lang="en-US" b="1">
                <a:latin typeface="+mj-lt"/>
              </a:rPr>
              <a:t>Address :</a:t>
            </a:r>
          </a:p>
          <a:p>
            <a:r>
              <a:rPr lang="en-US" b="1">
                <a:solidFill>
                  <a:schemeClr val="accent2"/>
                </a:solidFill>
                <a:latin typeface="+mj-lt"/>
              </a:rPr>
              <a:t>Wall Street, 23 Ave</a:t>
            </a:r>
            <a:endParaRPr lang="en-US" b="1" dirty="0">
              <a:solidFill>
                <a:schemeClr val="accent2"/>
              </a:solidFill>
              <a:latin typeface="+mj-lt"/>
            </a:endParaRPr>
          </a:p>
        </p:txBody>
      </p:sp>
      <p:sp>
        <p:nvSpPr>
          <p:cNvPr id="22" name="Rectangle 21">
            <a:extLst>
              <a:ext uri="{FF2B5EF4-FFF2-40B4-BE49-F238E27FC236}">
                <a16:creationId xmlns:a16="http://schemas.microsoft.com/office/drawing/2014/main" id="{E23FCA0D-1608-43CF-9660-C5EB32C2B4D7}"/>
              </a:ext>
            </a:extLst>
          </p:cNvPr>
          <p:cNvSpPr/>
          <p:nvPr/>
        </p:nvSpPr>
        <p:spPr>
          <a:xfrm>
            <a:off x="5963404" y="4865119"/>
            <a:ext cx="5279984"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t>
            </a:r>
            <a:endParaRPr lang="en-ID" sz="1400"/>
          </a:p>
        </p:txBody>
      </p:sp>
      <p:sp>
        <p:nvSpPr>
          <p:cNvPr id="23" name="TextBox 22">
            <a:extLst>
              <a:ext uri="{FF2B5EF4-FFF2-40B4-BE49-F238E27FC236}">
                <a16:creationId xmlns:a16="http://schemas.microsoft.com/office/drawing/2014/main" id="{28093FDC-B3AA-43A0-A419-01292AD83D4A}"/>
              </a:ext>
            </a:extLst>
          </p:cNvPr>
          <p:cNvSpPr txBox="1"/>
          <p:nvPr/>
        </p:nvSpPr>
        <p:spPr>
          <a:xfrm>
            <a:off x="5963403" y="4495787"/>
            <a:ext cx="2336800" cy="369332"/>
          </a:xfrm>
          <a:prstGeom prst="rect">
            <a:avLst/>
          </a:prstGeom>
          <a:noFill/>
        </p:spPr>
        <p:txBody>
          <a:bodyPr wrap="square" rtlCol="0">
            <a:spAutoFit/>
          </a:bodyPr>
          <a:lstStyle/>
          <a:p>
            <a:r>
              <a:rPr lang="en-ID" b="1">
                <a:latin typeface="+mj-lt"/>
              </a:rPr>
              <a:t>Text Description</a:t>
            </a:r>
          </a:p>
        </p:txBody>
      </p:sp>
    </p:spTree>
    <p:extLst>
      <p:ext uri="{BB962C8B-B14F-4D97-AF65-F5344CB8AC3E}">
        <p14:creationId xmlns:p14="http://schemas.microsoft.com/office/powerpoint/2010/main" val="35782871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up)">
                                      <p:cBhvr>
                                        <p:cTn id="11" dur="500"/>
                                        <p:tgtEl>
                                          <p:spTgt spid="18"/>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wipe(up)">
                                      <p:cBhvr>
                                        <p:cTn id="14" dur="500"/>
                                        <p:tgtEl>
                                          <p:spTgt spid="21"/>
                                        </p:tgtEl>
                                      </p:cBhvr>
                                    </p:animEffect>
                                  </p:childTnLst>
                                </p:cTn>
                              </p:par>
                            </p:childTnLst>
                          </p:cTn>
                        </p:par>
                        <p:par>
                          <p:cTn id="15" fill="hold">
                            <p:stCondLst>
                              <p:cond delay="1000"/>
                            </p:stCondLst>
                            <p:childTnLst>
                              <p:par>
                                <p:cTn id="16" presetID="22" presetClass="entr" presetSubtype="1" fill="hold" grpId="0" nodeType="afterEffect">
                                  <p:stCondLst>
                                    <p:cond delay="0"/>
                                  </p:stCondLst>
                                  <p:childTnLst>
                                    <p:set>
                                      <p:cBhvr>
                                        <p:cTn id="17" dur="1" fill="hold">
                                          <p:stCondLst>
                                            <p:cond delay="0"/>
                                          </p:stCondLst>
                                        </p:cTn>
                                        <p:tgtEl>
                                          <p:spTgt spid="20"/>
                                        </p:tgtEl>
                                        <p:attrNameLst>
                                          <p:attrName>style.visibility</p:attrName>
                                        </p:attrNameLst>
                                      </p:cBhvr>
                                      <p:to>
                                        <p:strVal val="visible"/>
                                      </p:to>
                                    </p:set>
                                    <p:animEffect transition="in" filter="wipe(up)">
                                      <p:cBhvr>
                                        <p:cTn id="18" dur="500"/>
                                        <p:tgtEl>
                                          <p:spTgt spid="20"/>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wipe(up)">
                                      <p:cBhvr>
                                        <p:cTn id="21" dur="500"/>
                                        <p:tgtEl>
                                          <p:spTgt spid="19"/>
                                        </p:tgtEl>
                                      </p:cBhvr>
                                    </p:animEffect>
                                  </p:childTnLst>
                                </p:cTn>
                              </p:par>
                            </p:childTnLst>
                          </p:cTn>
                        </p:par>
                        <p:par>
                          <p:cTn id="22" fill="hold">
                            <p:stCondLst>
                              <p:cond delay="1500"/>
                            </p:stCondLst>
                            <p:childTnLst>
                              <p:par>
                                <p:cTn id="23" presetID="22" presetClass="entr" presetSubtype="8" fill="hold" grpId="0" nodeType="after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wipe(left)">
                                      <p:cBhvr>
                                        <p:cTn id="25" dur="500"/>
                                        <p:tgtEl>
                                          <p:spTgt spid="23"/>
                                        </p:tgtEl>
                                      </p:cBhvr>
                                    </p:animEffect>
                                  </p:childTnLst>
                                </p:cTn>
                              </p:par>
                            </p:childTnLst>
                          </p:cTn>
                        </p:par>
                        <p:par>
                          <p:cTn id="26" fill="hold">
                            <p:stCondLst>
                              <p:cond delay="2000"/>
                            </p:stCondLst>
                            <p:childTnLst>
                              <p:par>
                                <p:cTn id="27" presetID="22" presetClass="entr" presetSubtype="1" fill="hold" grpId="0" nodeType="after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wipe(up)">
                                      <p:cBhvr>
                                        <p:cTn id="29"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8" grpId="0"/>
      <p:bldP spid="19" grpId="0"/>
      <p:bldP spid="20" grpId="0"/>
      <p:bldP spid="21" grpId="0"/>
      <p:bldP spid="22" grpId="0"/>
      <p:bldP spid="2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0" name="Group 99">
            <a:extLst>
              <a:ext uri="{FF2B5EF4-FFF2-40B4-BE49-F238E27FC236}">
                <a16:creationId xmlns:a16="http://schemas.microsoft.com/office/drawing/2014/main" id="{59569293-F296-41A2-9BA1-14D281D9770F}"/>
              </a:ext>
            </a:extLst>
          </p:cNvPr>
          <p:cNvGrpSpPr/>
          <p:nvPr/>
        </p:nvGrpSpPr>
        <p:grpSpPr>
          <a:xfrm>
            <a:off x="525047" y="2525114"/>
            <a:ext cx="5178130" cy="3497836"/>
            <a:chOff x="6449294" y="2363915"/>
            <a:chExt cx="5178130" cy="3497836"/>
          </a:xfrm>
          <a:effectLst>
            <a:outerShdw blurRad="990600" dist="203200" dir="5400000" sx="101000" sy="101000" algn="t" rotWithShape="0">
              <a:prstClr val="black">
                <a:alpha val="17000"/>
              </a:prstClr>
            </a:outerShdw>
          </a:effectLst>
        </p:grpSpPr>
        <p:sp>
          <p:nvSpPr>
            <p:cNvPr id="101" name="Freeform: Shape 100">
              <a:extLst>
                <a:ext uri="{FF2B5EF4-FFF2-40B4-BE49-F238E27FC236}">
                  <a16:creationId xmlns:a16="http://schemas.microsoft.com/office/drawing/2014/main" id="{1E236318-94B5-4FA2-982A-ED77DFE43D8B}"/>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84F9152B-6DE0-4E7C-9D36-8182580DA37B}"/>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40544843-4E10-432B-AF22-C9FFC70549C3}"/>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sp>
        <p:nvSpPr>
          <p:cNvPr id="4" name="Slide Number Placeholder 3">
            <a:extLst>
              <a:ext uri="{FF2B5EF4-FFF2-40B4-BE49-F238E27FC236}">
                <a16:creationId xmlns:a16="http://schemas.microsoft.com/office/drawing/2014/main" id="{01FDAA25-22C4-492E-AB01-64B6894E68B9}"/>
              </a:ext>
            </a:extLst>
          </p:cNvPr>
          <p:cNvSpPr>
            <a:spLocks noGrp="1"/>
          </p:cNvSpPr>
          <p:nvPr>
            <p:ph type="sldNum" sz="quarter" idx="12"/>
          </p:nvPr>
        </p:nvSpPr>
        <p:spPr/>
        <p:txBody>
          <a:bodyPr/>
          <a:lstStyle/>
          <a:p>
            <a:fld id="{E3813BF9-5145-4417-B95D-FA8627973885}" type="slidenum">
              <a:rPr lang="en-US" smtClean="0"/>
              <a:pPr/>
              <a:t>3</a:t>
            </a:fld>
            <a:endParaRPr lang="en-US"/>
          </a:p>
        </p:txBody>
      </p:sp>
      <p:sp>
        <p:nvSpPr>
          <p:cNvPr id="8" name="Title 7">
            <a:extLst>
              <a:ext uri="{FF2B5EF4-FFF2-40B4-BE49-F238E27FC236}">
                <a16:creationId xmlns:a16="http://schemas.microsoft.com/office/drawing/2014/main" id="{820485D0-5D98-47DC-B7A7-94A1BBBF0E6C}"/>
              </a:ext>
            </a:extLst>
          </p:cNvPr>
          <p:cNvSpPr>
            <a:spLocks noGrp="1"/>
          </p:cNvSpPr>
          <p:nvPr>
            <p:ph type="ctrTitle"/>
          </p:nvPr>
        </p:nvSpPr>
        <p:spPr/>
        <p:txBody>
          <a:bodyPr/>
          <a:lstStyle/>
          <a:p>
            <a:r>
              <a:rPr lang="en-ID"/>
              <a:t>What We Will</a:t>
            </a:r>
            <a:br>
              <a:rPr lang="en-ID"/>
            </a:br>
            <a:r>
              <a:rPr lang="en-ID"/>
              <a:t>Present To You</a:t>
            </a:r>
          </a:p>
        </p:txBody>
      </p:sp>
      <p:grpSp>
        <p:nvGrpSpPr>
          <p:cNvPr id="13" name="Graphic 3">
            <a:extLst>
              <a:ext uri="{FF2B5EF4-FFF2-40B4-BE49-F238E27FC236}">
                <a16:creationId xmlns:a16="http://schemas.microsoft.com/office/drawing/2014/main" id="{25FEE8F3-2329-477A-9B06-0233ECE453AD}"/>
              </a:ext>
            </a:extLst>
          </p:cNvPr>
          <p:cNvGrpSpPr/>
          <p:nvPr/>
        </p:nvGrpSpPr>
        <p:grpSpPr>
          <a:xfrm>
            <a:off x="1679454" y="1419308"/>
            <a:ext cx="1805286" cy="2987063"/>
            <a:chOff x="2741577" y="4827764"/>
            <a:chExt cx="324696" cy="590974"/>
          </a:xfrm>
          <a:solidFill>
            <a:schemeClr val="accent1"/>
          </a:solidFill>
        </p:grpSpPr>
        <p:sp>
          <p:nvSpPr>
            <p:cNvPr id="44" name="Freeform: Shape 43">
              <a:extLst>
                <a:ext uri="{FF2B5EF4-FFF2-40B4-BE49-F238E27FC236}">
                  <a16:creationId xmlns:a16="http://schemas.microsoft.com/office/drawing/2014/main" id="{7B8EF51F-925F-44FF-A61C-3F0F2A5AE51F}"/>
                </a:ext>
              </a:extLst>
            </p:cNvPr>
            <p:cNvSpPr/>
            <p:nvPr/>
          </p:nvSpPr>
          <p:spPr>
            <a:xfrm>
              <a:off x="2776291" y="4923367"/>
              <a:ext cx="246944" cy="176389"/>
            </a:xfrm>
            <a:custGeom>
              <a:avLst/>
              <a:gdLst>
                <a:gd name="connsiteX0" fmla="*/ 252659 w 246944"/>
                <a:gd name="connsiteY0" fmla="*/ 53269 h 176388"/>
                <a:gd name="connsiteX1" fmla="*/ 250966 w 246944"/>
                <a:gd name="connsiteY1" fmla="*/ 54046 h 176388"/>
                <a:gd name="connsiteX2" fmla="*/ 249626 w 246944"/>
                <a:gd name="connsiteY2" fmla="*/ 54398 h 176388"/>
                <a:gd name="connsiteX3" fmla="*/ 249343 w 246944"/>
                <a:gd name="connsiteY3" fmla="*/ 54469 h 176388"/>
                <a:gd name="connsiteX4" fmla="*/ 247721 w 246944"/>
                <a:gd name="connsiteY4" fmla="*/ 54681 h 176388"/>
                <a:gd name="connsiteX5" fmla="*/ 247368 w 246944"/>
                <a:gd name="connsiteY5" fmla="*/ 54681 h 176388"/>
                <a:gd name="connsiteX6" fmla="*/ 245745 w 246944"/>
                <a:gd name="connsiteY6" fmla="*/ 54681 h 176388"/>
                <a:gd name="connsiteX7" fmla="*/ 245533 w 246944"/>
                <a:gd name="connsiteY7" fmla="*/ 54681 h 176388"/>
                <a:gd name="connsiteX8" fmla="*/ 243699 w 246944"/>
                <a:gd name="connsiteY8" fmla="*/ 54398 h 176388"/>
                <a:gd name="connsiteX9" fmla="*/ 243487 w 246944"/>
                <a:gd name="connsiteY9" fmla="*/ 54328 h 176388"/>
                <a:gd name="connsiteX10" fmla="*/ 241582 w 246944"/>
                <a:gd name="connsiteY10" fmla="*/ 53763 h 176388"/>
                <a:gd name="connsiteX11" fmla="*/ 241441 w 246944"/>
                <a:gd name="connsiteY11" fmla="*/ 53693 h 176388"/>
                <a:gd name="connsiteX12" fmla="*/ 239395 w 246944"/>
                <a:gd name="connsiteY12" fmla="*/ 52846 h 176388"/>
                <a:gd name="connsiteX13" fmla="*/ 239254 w 246944"/>
                <a:gd name="connsiteY13" fmla="*/ 52776 h 176388"/>
                <a:gd name="connsiteX14" fmla="*/ 237067 w 246944"/>
                <a:gd name="connsiteY14" fmla="*/ 51647 h 176388"/>
                <a:gd name="connsiteX15" fmla="*/ 234879 w 246944"/>
                <a:gd name="connsiteY15" fmla="*/ 50236 h 176388"/>
                <a:gd name="connsiteX16" fmla="*/ 234738 w 246944"/>
                <a:gd name="connsiteY16" fmla="*/ 50165 h 176388"/>
                <a:gd name="connsiteX17" fmla="*/ 232763 w 246944"/>
                <a:gd name="connsiteY17" fmla="*/ 48684 h 176388"/>
                <a:gd name="connsiteX18" fmla="*/ 232551 w 246944"/>
                <a:gd name="connsiteY18" fmla="*/ 48472 h 176388"/>
                <a:gd name="connsiteX19" fmla="*/ 230717 w 246944"/>
                <a:gd name="connsiteY19" fmla="*/ 46849 h 176388"/>
                <a:gd name="connsiteX20" fmla="*/ 230505 w 246944"/>
                <a:gd name="connsiteY20" fmla="*/ 46637 h 176388"/>
                <a:gd name="connsiteX21" fmla="*/ 228671 w 246944"/>
                <a:gd name="connsiteY21" fmla="*/ 44803 h 176388"/>
                <a:gd name="connsiteX22" fmla="*/ 228529 w 246944"/>
                <a:gd name="connsiteY22" fmla="*/ 44662 h 176388"/>
                <a:gd name="connsiteX23" fmla="*/ 226695 w 246944"/>
                <a:gd name="connsiteY23" fmla="*/ 42545 h 176388"/>
                <a:gd name="connsiteX24" fmla="*/ 226695 w 246944"/>
                <a:gd name="connsiteY24" fmla="*/ 42545 h 176388"/>
                <a:gd name="connsiteX25" fmla="*/ 224931 w 246944"/>
                <a:gd name="connsiteY25" fmla="*/ 40287 h 176388"/>
                <a:gd name="connsiteX26" fmla="*/ 224931 w 246944"/>
                <a:gd name="connsiteY26" fmla="*/ 40287 h 176388"/>
                <a:gd name="connsiteX27" fmla="*/ 224931 w 246944"/>
                <a:gd name="connsiteY27" fmla="*/ 40287 h 176388"/>
                <a:gd name="connsiteX28" fmla="*/ 223449 w 246944"/>
                <a:gd name="connsiteY28" fmla="*/ 38171 h 176388"/>
                <a:gd name="connsiteX29" fmla="*/ 222603 w 246944"/>
                <a:gd name="connsiteY29" fmla="*/ 36760 h 176388"/>
                <a:gd name="connsiteX30" fmla="*/ 221897 w 246944"/>
                <a:gd name="connsiteY30" fmla="*/ 35560 h 176388"/>
                <a:gd name="connsiteX31" fmla="*/ 221544 w 246944"/>
                <a:gd name="connsiteY31" fmla="*/ 34996 h 176388"/>
                <a:gd name="connsiteX32" fmla="*/ 220416 w 246944"/>
                <a:gd name="connsiteY32" fmla="*/ 32949 h 176388"/>
                <a:gd name="connsiteX33" fmla="*/ 220274 w 246944"/>
                <a:gd name="connsiteY33" fmla="*/ 32738 h 176388"/>
                <a:gd name="connsiteX34" fmla="*/ 219075 w 246944"/>
                <a:gd name="connsiteY34" fmla="*/ 30198 h 176388"/>
                <a:gd name="connsiteX35" fmla="*/ 219004 w 246944"/>
                <a:gd name="connsiteY35" fmla="*/ 30057 h 176388"/>
                <a:gd name="connsiteX36" fmla="*/ 218017 w 246944"/>
                <a:gd name="connsiteY36" fmla="*/ 27517 h 176388"/>
                <a:gd name="connsiteX37" fmla="*/ 217946 w 246944"/>
                <a:gd name="connsiteY37" fmla="*/ 27376 h 176388"/>
                <a:gd name="connsiteX38" fmla="*/ 217099 w 246944"/>
                <a:gd name="connsiteY38" fmla="*/ 24765 h 176388"/>
                <a:gd name="connsiteX39" fmla="*/ 217029 w 246944"/>
                <a:gd name="connsiteY39" fmla="*/ 24624 h 176388"/>
                <a:gd name="connsiteX40" fmla="*/ 216394 w 246944"/>
                <a:gd name="connsiteY40" fmla="*/ 22084 h 176388"/>
                <a:gd name="connsiteX41" fmla="*/ 216323 w 246944"/>
                <a:gd name="connsiteY41" fmla="*/ 21872 h 176388"/>
                <a:gd name="connsiteX42" fmla="*/ 215829 w 246944"/>
                <a:gd name="connsiteY42" fmla="*/ 19332 h 176388"/>
                <a:gd name="connsiteX43" fmla="*/ 215829 w 246944"/>
                <a:gd name="connsiteY43" fmla="*/ 19332 h 176388"/>
                <a:gd name="connsiteX44" fmla="*/ 215547 w 246944"/>
                <a:gd name="connsiteY44" fmla="*/ 16792 h 176388"/>
                <a:gd name="connsiteX45" fmla="*/ 215547 w 246944"/>
                <a:gd name="connsiteY45" fmla="*/ 16581 h 176388"/>
                <a:gd name="connsiteX46" fmla="*/ 215477 w 246944"/>
                <a:gd name="connsiteY46" fmla="*/ 14040 h 176388"/>
                <a:gd name="connsiteX47" fmla="*/ 215618 w 246944"/>
                <a:gd name="connsiteY47" fmla="*/ 11642 h 176388"/>
                <a:gd name="connsiteX48" fmla="*/ 215618 w 246944"/>
                <a:gd name="connsiteY48" fmla="*/ 11430 h 176388"/>
                <a:gd name="connsiteX49" fmla="*/ 215900 w 246944"/>
                <a:gd name="connsiteY49" fmla="*/ 9384 h 176388"/>
                <a:gd name="connsiteX50" fmla="*/ 215971 w 246944"/>
                <a:gd name="connsiteY50" fmla="*/ 9102 h 176388"/>
                <a:gd name="connsiteX51" fmla="*/ 216464 w 246944"/>
                <a:gd name="connsiteY51" fmla="*/ 7267 h 176388"/>
                <a:gd name="connsiteX52" fmla="*/ 216606 w 246944"/>
                <a:gd name="connsiteY52" fmla="*/ 6915 h 176388"/>
                <a:gd name="connsiteX53" fmla="*/ 217241 w 246944"/>
                <a:gd name="connsiteY53" fmla="*/ 5362 h 176388"/>
                <a:gd name="connsiteX54" fmla="*/ 217311 w 246944"/>
                <a:gd name="connsiteY54" fmla="*/ 5221 h 176388"/>
                <a:gd name="connsiteX55" fmla="*/ 218158 w 246944"/>
                <a:gd name="connsiteY55" fmla="*/ 3669 h 176388"/>
                <a:gd name="connsiteX56" fmla="*/ 219639 w 246944"/>
                <a:gd name="connsiteY56" fmla="*/ 1835 h 176388"/>
                <a:gd name="connsiteX57" fmla="*/ 220063 w 246944"/>
                <a:gd name="connsiteY57" fmla="*/ 1411 h 176388"/>
                <a:gd name="connsiteX58" fmla="*/ 221897 w 246944"/>
                <a:gd name="connsiteY58" fmla="*/ 0 h 176388"/>
                <a:gd name="connsiteX59" fmla="*/ 6279 w 246944"/>
                <a:gd name="connsiteY59" fmla="*/ 125307 h 176388"/>
                <a:gd name="connsiteX60" fmla="*/ 4445 w 246944"/>
                <a:gd name="connsiteY60" fmla="*/ 126718 h 176388"/>
                <a:gd name="connsiteX61" fmla="*/ 4022 w 246944"/>
                <a:gd name="connsiteY61" fmla="*/ 127141 h 176388"/>
                <a:gd name="connsiteX62" fmla="*/ 2540 w 246944"/>
                <a:gd name="connsiteY62" fmla="*/ 128976 h 176388"/>
                <a:gd name="connsiteX63" fmla="*/ 2540 w 246944"/>
                <a:gd name="connsiteY63" fmla="*/ 128976 h 176388"/>
                <a:gd name="connsiteX64" fmla="*/ 1693 w 246944"/>
                <a:gd name="connsiteY64" fmla="*/ 130457 h 176388"/>
                <a:gd name="connsiteX65" fmla="*/ 1693 w 246944"/>
                <a:gd name="connsiteY65" fmla="*/ 130528 h 176388"/>
                <a:gd name="connsiteX66" fmla="*/ 1623 w 246944"/>
                <a:gd name="connsiteY66" fmla="*/ 130669 h 176388"/>
                <a:gd name="connsiteX67" fmla="*/ 1199 w 246944"/>
                <a:gd name="connsiteY67" fmla="*/ 131657 h 176388"/>
                <a:gd name="connsiteX68" fmla="*/ 988 w 246944"/>
                <a:gd name="connsiteY68" fmla="*/ 132221 h 176388"/>
                <a:gd name="connsiteX69" fmla="*/ 847 w 246944"/>
                <a:gd name="connsiteY69" fmla="*/ 132574 h 176388"/>
                <a:gd name="connsiteX70" fmla="*/ 776 w 246944"/>
                <a:gd name="connsiteY70" fmla="*/ 132856 h 176388"/>
                <a:gd name="connsiteX71" fmla="*/ 494 w 246944"/>
                <a:gd name="connsiteY71" fmla="*/ 133985 h 176388"/>
                <a:gd name="connsiteX72" fmla="*/ 423 w 246944"/>
                <a:gd name="connsiteY72" fmla="*/ 134408 h 176388"/>
                <a:gd name="connsiteX73" fmla="*/ 353 w 246944"/>
                <a:gd name="connsiteY73" fmla="*/ 134691 h 176388"/>
                <a:gd name="connsiteX74" fmla="*/ 282 w 246944"/>
                <a:gd name="connsiteY74" fmla="*/ 135114 h 176388"/>
                <a:gd name="connsiteX75" fmla="*/ 141 w 246944"/>
                <a:gd name="connsiteY75" fmla="*/ 136172 h 176388"/>
                <a:gd name="connsiteX76" fmla="*/ 71 w 246944"/>
                <a:gd name="connsiteY76" fmla="*/ 136737 h 176388"/>
                <a:gd name="connsiteX77" fmla="*/ 71 w 246944"/>
                <a:gd name="connsiteY77" fmla="*/ 136949 h 176388"/>
                <a:gd name="connsiteX78" fmla="*/ 71 w 246944"/>
                <a:gd name="connsiteY78" fmla="*/ 137231 h 176388"/>
                <a:gd name="connsiteX79" fmla="*/ 0 w 246944"/>
                <a:gd name="connsiteY79" fmla="*/ 138289 h 176388"/>
                <a:gd name="connsiteX80" fmla="*/ 0 w 246944"/>
                <a:gd name="connsiteY80" fmla="*/ 139347 h 176388"/>
                <a:gd name="connsiteX81" fmla="*/ 0 w 246944"/>
                <a:gd name="connsiteY81" fmla="*/ 139418 h 176388"/>
                <a:gd name="connsiteX82" fmla="*/ 0 w 246944"/>
                <a:gd name="connsiteY82" fmla="*/ 140406 h 176388"/>
                <a:gd name="connsiteX83" fmla="*/ 71 w 246944"/>
                <a:gd name="connsiteY83" fmla="*/ 141464 h 176388"/>
                <a:gd name="connsiteX84" fmla="*/ 141 w 246944"/>
                <a:gd name="connsiteY84" fmla="*/ 141958 h 176388"/>
                <a:gd name="connsiteX85" fmla="*/ 141 w 246944"/>
                <a:gd name="connsiteY85" fmla="*/ 142170 h 176388"/>
                <a:gd name="connsiteX86" fmla="*/ 141 w 246944"/>
                <a:gd name="connsiteY86" fmla="*/ 142522 h 176388"/>
                <a:gd name="connsiteX87" fmla="*/ 282 w 246944"/>
                <a:gd name="connsiteY87" fmla="*/ 143581 h 176388"/>
                <a:gd name="connsiteX88" fmla="*/ 423 w 246944"/>
                <a:gd name="connsiteY88" fmla="*/ 144639 h 176388"/>
                <a:gd name="connsiteX89" fmla="*/ 423 w 246944"/>
                <a:gd name="connsiteY89" fmla="*/ 144710 h 176388"/>
                <a:gd name="connsiteX90" fmla="*/ 423 w 246944"/>
                <a:gd name="connsiteY90" fmla="*/ 144710 h 176388"/>
                <a:gd name="connsiteX91" fmla="*/ 635 w 246944"/>
                <a:gd name="connsiteY91" fmla="*/ 145768 h 176388"/>
                <a:gd name="connsiteX92" fmla="*/ 847 w 246944"/>
                <a:gd name="connsiteY92" fmla="*/ 146897 h 176388"/>
                <a:gd name="connsiteX93" fmla="*/ 917 w 246944"/>
                <a:gd name="connsiteY93" fmla="*/ 147320 h 176388"/>
                <a:gd name="connsiteX94" fmla="*/ 988 w 246944"/>
                <a:gd name="connsiteY94" fmla="*/ 147532 h 176388"/>
                <a:gd name="connsiteX95" fmla="*/ 1129 w 246944"/>
                <a:gd name="connsiteY95" fmla="*/ 148026 h 176388"/>
                <a:gd name="connsiteX96" fmla="*/ 1411 w 246944"/>
                <a:gd name="connsiteY96" fmla="*/ 149155 h 176388"/>
                <a:gd name="connsiteX97" fmla="*/ 1693 w 246944"/>
                <a:gd name="connsiteY97" fmla="*/ 150001 h 176388"/>
                <a:gd name="connsiteX98" fmla="*/ 1764 w 246944"/>
                <a:gd name="connsiteY98" fmla="*/ 150142 h 176388"/>
                <a:gd name="connsiteX99" fmla="*/ 1834 w 246944"/>
                <a:gd name="connsiteY99" fmla="*/ 150283 h 176388"/>
                <a:gd name="connsiteX100" fmla="*/ 2187 w 246944"/>
                <a:gd name="connsiteY100" fmla="*/ 151412 h 176388"/>
                <a:gd name="connsiteX101" fmla="*/ 2540 w 246944"/>
                <a:gd name="connsiteY101" fmla="*/ 152541 h 176388"/>
                <a:gd name="connsiteX102" fmla="*/ 2611 w 246944"/>
                <a:gd name="connsiteY102" fmla="*/ 152753 h 176388"/>
                <a:gd name="connsiteX103" fmla="*/ 2681 w 246944"/>
                <a:gd name="connsiteY103" fmla="*/ 152894 h 176388"/>
                <a:gd name="connsiteX104" fmla="*/ 2963 w 246944"/>
                <a:gd name="connsiteY104" fmla="*/ 153600 h 176388"/>
                <a:gd name="connsiteX105" fmla="*/ 3387 w 246944"/>
                <a:gd name="connsiteY105" fmla="*/ 154658 h 176388"/>
                <a:gd name="connsiteX106" fmla="*/ 3739 w 246944"/>
                <a:gd name="connsiteY106" fmla="*/ 155434 h 176388"/>
                <a:gd name="connsiteX107" fmla="*/ 3810 w 246944"/>
                <a:gd name="connsiteY107" fmla="*/ 155575 h 176388"/>
                <a:gd name="connsiteX108" fmla="*/ 3881 w 246944"/>
                <a:gd name="connsiteY108" fmla="*/ 155716 h 176388"/>
                <a:gd name="connsiteX109" fmla="*/ 4374 w 246944"/>
                <a:gd name="connsiteY109" fmla="*/ 156775 h 176388"/>
                <a:gd name="connsiteX110" fmla="*/ 4939 w 246944"/>
                <a:gd name="connsiteY110" fmla="*/ 157903 h 176388"/>
                <a:gd name="connsiteX111" fmla="*/ 5009 w 246944"/>
                <a:gd name="connsiteY111" fmla="*/ 158045 h 176388"/>
                <a:gd name="connsiteX112" fmla="*/ 5151 w 246944"/>
                <a:gd name="connsiteY112" fmla="*/ 158256 h 176388"/>
                <a:gd name="connsiteX113" fmla="*/ 5644 w 246944"/>
                <a:gd name="connsiteY113" fmla="*/ 159173 h 176388"/>
                <a:gd name="connsiteX114" fmla="*/ 6279 w 246944"/>
                <a:gd name="connsiteY114" fmla="*/ 160302 h 176388"/>
                <a:gd name="connsiteX115" fmla="*/ 6632 w 246944"/>
                <a:gd name="connsiteY115" fmla="*/ 160867 h 176388"/>
                <a:gd name="connsiteX116" fmla="*/ 6773 w 246944"/>
                <a:gd name="connsiteY116" fmla="*/ 161078 h 176388"/>
                <a:gd name="connsiteX117" fmla="*/ 7338 w 246944"/>
                <a:gd name="connsiteY117" fmla="*/ 162066 h 176388"/>
                <a:gd name="connsiteX118" fmla="*/ 8184 w 246944"/>
                <a:gd name="connsiteY118" fmla="*/ 163477 h 176388"/>
                <a:gd name="connsiteX119" fmla="*/ 8326 w 246944"/>
                <a:gd name="connsiteY119" fmla="*/ 163689 h 176388"/>
                <a:gd name="connsiteX120" fmla="*/ 9666 w 246944"/>
                <a:gd name="connsiteY120" fmla="*/ 165594 h 176388"/>
                <a:gd name="connsiteX121" fmla="*/ 9666 w 246944"/>
                <a:gd name="connsiteY121" fmla="*/ 165665 h 176388"/>
                <a:gd name="connsiteX122" fmla="*/ 10654 w 246944"/>
                <a:gd name="connsiteY122" fmla="*/ 166935 h 176388"/>
                <a:gd name="connsiteX123" fmla="*/ 11430 w 246944"/>
                <a:gd name="connsiteY123" fmla="*/ 167922 h 176388"/>
                <a:gd name="connsiteX124" fmla="*/ 11430 w 246944"/>
                <a:gd name="connsiteY124" fmla="*/ 167922 h 176388"/>
                <a:gd name="connsiteX125" fmla="*/ 11430 w 246944"/>
                <a:gd name="connsiteY125" fmla="*/ 167922 h 176388"/>
                <a:gd name="connsiteX126" fmla="*/ 12277 w 246944"/>
                <a:gd name="connsiteY126" fmla="*/ 168910 h 176388"/>
                <a:gd name="connsiteX127" fmla="*/ 13123 w 246944"/>
                <a:gd name="connsiteY127" fmla="*/ 169827 h 176388"/>
                <a:gd name="connsiteX128" fmla="*/ 13264 w 246944"/>
                <a:gd name="connsiteY128" fmla="*/ 169969 h 176388"/>
                <a:gd name="connsiteX129" fmla="*/ 13406 w 246944"/>
                <a:gd name="connsiteY129" fmla="*/ 170109 h 176388"/>
                <a:gd name="connsiteX130" fmla="*/ 14041 w 246944"/>
                <a:gd name="connsiteY130" fmla="*/ 170745 h 176388"/>
                <a:gd name="connsiteX131" fmla="*/ 14958 w 246944"/>
                <a:gd name="connsiteY131" fmla="*/ 171662 h 176388"/>
                <a:gd name="connsiteX132" fmla="*/ 15240 w 246944"/>
                <a:gd name="connsiteY132" fmla="*/ 171944 h 176388"/>
                <a:gd name="connsiteX133" fmla="*/ 15452 w 246944"/>
                <a:gd name="connsiteY133" fmla="*/ 172156 h 176388"/>
                <a:gd name="connsiteX134" fmla="*/ 15875 w 246944"/>
                <a:gd name="connsiteY134" fmla="*/ 172579 h 176388"/>
                <a:gd name="connsiteX135" fmla="*/ 16863 w 246944"/>
                <a:gd name="connsiteY135" fmla="*/ 173426 h 176388"/>
                <a:gd name="connsiteX136" fmla="*/ 17286 w 246944"/>
                <a:gd name="connsiteY136" fmla="*/ 173778 h 176388"/>
                <a:gd name="connsiteX137" fmla="*/ 17498 w 246944"/>
                <a:gd name="connsiteY137" fmla="*/ 173990 h 176388"/>
                <a:gd name="connsiteX138" fmla="*/ 17851 w 246944"/>
                <a:gd name="connsiteY138" fmla="*/ 174272 h 176388"/>
                <a:gd name="connsiteX139" fmla="*/ 18838 w 246944"/>
                <a:gd name="connsiteY139" fmla="*/ 174978 h 176388"/>
                <a:gd name="connsiteX140" fmla="*/ 19544 w 246944"/>
                <a:gd name="connsiteY140" fmla="*/ 175472 h 176388"/>
                <a:gd name="connsiteX141" fmla="*/ 19685 w 246944"/>
                <a:gd name="connsiteY141" fmla="*/ 175542 h 176388"/>
                <a:gd name="connsiteX142" fmla="*/ 19826 w 246944"/>
                <a:gd name="connsiteY142" fmla="*/ 175613 h 176388"/>
                <a:gd name="connsiteX143" fmla="*/ 20743 w 246944"/>
                <a:gd name="connsiteY143" fmla="*/ 176248 h 176388"/>
                <a:gd name="connsiteX144" fmla="*/ 21661 w 246944"/>
                <a:gd name="connsiteY144" fmla="*/ 176812 h 176388"/>
                <a:gd name="connsiteX145" fmla="*/ 21872 w 246944"/>
                <a:gd name="connsiteY145" fmla="*/ 176953 h 176388"/>
                <a:gd name="connsiteX146" fmla="*/ 22578 w 246944"/>
                <a:gd name="connsiteY146" fmla="*/ 177377 h 176388"/>
                <a:gd name="connsiteX147" fmla="*/ 23495 w 246944"/>
                <a:gd name="connsiteY147" fmla="*/ 177871 h 176388"/>
                <a:gd name="connsiteX148" fmla="*/ 24059 w 246944"/>
                <a:gd name="connsiteY148" fmla="*/ 178153 h 176388"/>
                <a:gd name="connsiteX149" fmla="*/ 24201 w 246944"/>
                <a:gd name="connsiteY149" fmla="*/ 178223 h 176388"/>
                <a:gd name="connsiteX150" fmla="*/ 24342 w 246944"/>
                <a:gd name="connsiteY150" fmla="*/ 178294 h 176388"/>
                <a:gd name="connsiteX151" fmla="*/ 25188 w 246944"/>
                <a:gd name="connsiteY151" fmla="*/ 178647 h 176388"/>
                <a:gd name="connsiteX152" fmla="*/ 26035 w 246944"/>
                <a:gd name="connsiteY152" fmla="*/ 178999 h 176388"/>
                <a:gd name="connsiteX153" fmla="*/ 26176 w 246944"/>
                <a:gd name="connsiteY153" fmla="*/ 179070 h 176388"/>
                <a:gd name="connsiteX154" fmla="*/ 26317 w 246944"/>
                <a:gd name="connsiteY154" fmla="*/ 179141 h 176388"/>
                <a:gd name="connsiteX155" fmla="*/ 26882 w 246944"/>
                <a:gd name="connsiteY155" fmla="*/ 179352 h 176388"/>
                <a:gd name="connsiteX156" fmla="*/ 27799 w 246944"/>
                <a:gd name="connsiteY156" fmla="*/ 179635 h 176388"/>
                <a:gd name="connsiteX157" fmla="*/ 28222 w 246944"/>
                <a:gd name="connsiteY157" fmla="*/ 179705 h 176388"/>
                <a:gd name="connsiteX158" fmla="*/ 28434 w 246944"/>
                <a:gd name="connsiteY158" fmla="*/ 179776 h 176388"/>
                <a:gd name="connsiteX159" fmla="*/ 28716 w 246944"/>
                <a:gd name="connsiteY159" fmla="*/ 179846 h 176388"/>
                <a:gd name="connsiteX160" fmla="*/ 29704 w 246944"/>
                <a:gd name="connsiteY160" fmla="*/ 179987 h 176388"/>
                <a:gd name="connsiteX161" fmla="*/ 30268 w 246944"/>
                <a:gd name="connsiteY161" fmla="*/ 180058 h 176388"/>
                <a:gd name="connsiteX162" fmla="*/ 30480 w 246944"/>
                <a:gd name="connsiteY162" fmla="*/ 180058 h 176388"/>
                <a:gd name="connsiteX163" fmla="*/ 30692 w 246944"/>
                <a:gd name="connsiteY163" fmla="*/ 180058 h 176388"/>
                <a:gd name="connsiteX164" fmla="*/ 31679 w 246944"/>
                <a:gd name="connsiteY164" fmla="*/ 180058 h 176388"/>
                <a:gd name="connsiteX165" fmla="*/ 32103 w 246944"/>
                <a:gd name="connsiteY165" fmla="*/ 180058 h 176388"/>
                <a:gd name="connsiteX166" fmla="*/ 32456 w 246944"/>
                <a:gd name="connsiteY166" fmla="*/ 180058 h 176388"/>
                <a:gd name="connsiteX167" fmla="*/ 32808 w 246944"/>
                <a:gd name="connsiteY167" fmla="*/ 180058 h 176388"/>
                <a:gd name="connsiteX168" fmla="*/ 34078 w 246944"/>
                <a:gd name="connsiteY168" fmla="*/ 179846 h 176388"/>
                <a:gd name="connsiteX169" fmla="*/ 34078 w 246944"/>
                <a:gd name="connsiteY169" fmla="*/ 179846 h 176388"/>
                <a:gd name="connsiteX170" fmla="*/ 34361 w 246944"/>
                <a:gd name="connsiteY170" fmla="*/ 179776 h 176388"/>
                <a:gd name="connsiteX171" fmla="*/ 35631 w 246944"/>
                <a:gd name="connsiteY171" fmla="*/ 179423 h 176388"/>
                <a:gd name="connsiteX172" fmla="*/ 35701 w 246944"/>
                <a:gd name="connsiteY172" fmla="*/ 179352 h 176388"/>
                <a:gd name="connsiteX173" fmla="*/ 37394 w 246944"/>
                <a:gd name="connsiteY173" fmla="*/ 178576 h 176388"/>
                <a:gd name="connsiteX174" fmla="*/ 252659 w 246944"/>
                <a:gd name="connsiteY174" fmla="*/ 532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246944" h="176388">
                  <a:moveTo>
                    <a:pt x="252659" y="53269"/>
                  </a:moveTo>
                  <a:cubicBezTo>
                    <a:pt x="252166" y="53552"/>
                    <a:pt x="251601" y="53834"/>
                    <a:pt x="250966" y="54046"/>
                  </a:cubicBezTo>
                  <a:cubicBezTo>
                    <a:pt x="250543" y="54187"/>
                    <a:pt x="250119" y="54328"/>
                    <a:pt x="249626" y="54398"/>
                  </a:cubicBezTo>
                  <a:cubicBezTo>
                    <a:pt x="249555" y="54398"/>
                    <a:pt x="249484" y="54469"/>
                    <a:pt x="249343" y="54469"/>
                  </a:cubicBezTo>
                  <a:cubicBezTo>
                    <a:pt x="248849" y="54610"/>
                    <a:pt x="248285" y="54610"/>
                    <a:pt x="247721" y="54681"/>
                  </a:cubicBezTo>
                  <a:cubicBezTo>
                    <a:pt x="247579" y="54681"/>
                    <a:pt x="247509" y="54681"/>
                    <a:pt x="247368" y="54681"/>
                  </a:cubicBezTo>
                  <a:cubicBezTo>
                    <a:pt x="246803" y="54681"/>
                    <a:pt x="246309" y="54681"/>
                    <a:pt x="245745" y="54681"/>
                  </a:cubicBezTo>
                  <a:cubicBezTo>
                    <a:pt x="245674" y="54681"/>
                    <a:pt x="245604" y="54681"/>
                    <a:pt x="245533" y="54681"/>
                  </a:cubicBezTo>
                  <a:cubicBezTo>
                    <a:pt x="244969" y="54610"/>
                    <a:pt x="244334" y="54540"/>
                    <a:pt x="243699" y="54398"/>
                  </a:cubicBezTo>
                  <a:cubicBezTo>
                    <a:pt x="243628" y="54398"/>
                    <a:pt x="243558" y="54398"/>
                    <a:pt x="243487" y="54328"/>
                  </a:cubicBezTo>
                  <a:cubicBezTo>
                    <a:pt x="242852" y="54187"/>
                    <a:pt x="242217" y="53975"/>
                    <a:pt x="241582" y="53763"/>
                  </a:cubicBezTo>
                  <a:cubicBezTo>
                    <a:pt x="241512" y="53763"/>
                    <a:pt x="241512" y="53763"/>
                    <a:pt x="241441" y="53693"/>
                  </a:cubicBezTo>
                  <a:cubicBezTo>
                    <a:pt x="240736" y="53481"/>
                    <a:pt x="240101" y="53199"/>
                    <a:pt x="239395" y="52846"/>
                  </a:cubicBezTo>
                  <a:cubicBezTo>
                    <a:pt x="239324" y="52846"/>
                    <a:pt x="239324" y="52776"/>
                    <a:pt x="239254" y="52776"/>
                  </a:cubicBezTo>
                  <a:cubicBezTo>
                    <a:pt x="238548" y="52423"/>
                    <a:pt x="237843" y="52070"/>
                    <a:pt x="237067" y="51647"/>
                  </a:cubicBezTo>
                  <a:cubicBezTo>
                    <a:pt x="236361" y="51223"/>
                    <a:pt x="235585" y="50729"/>
                    <a:pt x="234879" y="50236"/>
                  </a:cubicBezTo>
                  <a:cubicBezTo>
                    <a:pt x="234809" y="50236"/>
                    <a:pt x="234809" y="50165"/>
                    <a:pt x="234738" y="50165"/>
                  </a:cubicBezTo>
                  <a:cubicBezTo>
                    <a:pt x="234103" y="49671"/>
                    <a:pt x="233398" y="49177"/>
                    <a:pt x="232763" y="48684"/>
                  </a:cubicBezTo>
                  <a:cubicBezTo>
                    <a:pt x="232692" y="48613"/>
                    <a:pt x="232622" y="48542"/>
                    <a:pt x="232551" y="48472"/>
                  </a:cubicBezTo>
                  <a:cubicBezTo>
                    <a:pt x="231916" y="47978"/>
                    <a:pt x="231281" y="47414"/>
                    <a:pt x="230717" y="46849"/>
                  </a:cubicBezTo>
                  <a:cubicBezTo>
                    <a:pt x="230646" y="46778"/>
                    <a:pt x="230576" y="46708"/>
                    <a:pt x="230505" y="46637"/>
                  </a:cubicBezTo>
                  <a:cubicBezTo>
                    <a:pt x="229870" y="46073"/>
                    <a:pt x="229306" y="45438"/>
                    <a:pt x="228671" y="44803"/>
                  </a:cubicBezTo>
                  <a:cubicBezTo>
                    <a:pt x="228600" y="44732"/>
                    <a:pt x="228600" y="44732"/>
                    <a:pt x="228529" y="44662"/>
                  </a:cubicBezTo>
                  <a:cubicBezTo>
                    <a:pt x="227894" y="43956"/>
                    <a:pt x="227259" y="43321"/>
                    <a:pt x="226695" y="42545"/>
                  </a:cubicBezTo>
                  <a:cubicBezTo>
                    <a:pt x="226695" y="42545"/>
                    <a:pt x="226695" y="42545"/>
                    <a:pt x="226695" y="42545"/>
                  </a:cubicBezTo>
                  <a:cubicBezTo>
                    <a:pt x="226060" y="41839"/>
                    <a:pt x="225496" y="41063"/>
                    <a:pt x="224931" y="40287"/>
                  </a:cubicBezTo>
                  <a:cubicBezTo>
                    <a:pt x="224931" y="40287"/>
                    <a:pt x="224931" y="40287"/>
                    <a:pt x="224931" y="40287"/>
                  </a:cubicBezTo>
                  <a:cubicBezTo>
                    <a:pt x="224931" y="40287"/>
                    <a:pt x="224931" y="40287"/>
                    <a:pt x="224931" y="40287"/>
                  </a:cubicBezTo>
                  <a:cubicBezTo>
                    <a:pt x="224437" y="39582"/>
                    <a:pt x="223943" y="38876"/>
                    <a:pt x="223449" y="38171"/>
                  </a:cubicBezTo>
                  <a:cubicBezTo>
                    <a:pt x="223167" y="37747"/>
                    <a:pt x="222885" y="37254"/>
                    <a:pt x="222603" y="36760"/>
                  </a:cubicBezTo>
                  <a:cubicBezTo>
                    <a:pt x="222391" y="36336"/>
                    <a:pt x="222109" y="35984"/>
                    <a:pt x="221897" y="35560"/>
                  </a:cubicBezTo>
                  <a:cubicBezTo>
                    <a:pt x="221756" y="35348"/>
                    <a:pt x="221686" y="35207"/>
                    <a:pt x="221544" y="34996"/>
                  </a:cubicBezTo>
                  <a:cubicBezTo>
                    <a:pt x="221192" y="34361"/>
                    <a:pt x="220768" y="33655"/>
                    <a:pt x="220416" y="32949"/>
                  </a:cubicBezTo>
                  <a:cubicBezTo>
                    <a:pt x="220345" y="32879"/>
                    <a:pt x="220345" y="32809"/>
                    <a:pt x="220274" y="32738"/>
                  </a:cubicBezTo>
                  <a:cubicBezTo>
                    <a:pt x="219851" y="31891"/>
                    <a:pt x="219428" y="31045"/>
                    <a:pt x="219075" y="30198"/>
                  </a:cubicBezTo>
                  <a:cubicBezTo>
                    <a:pt x="219075" y="30127"/>
                    <a:pt x="219004" y="30127"/>
                    <a:pt x="219004" y="30057"/>
                  </a:cubicBezTo>
                  <a:cubicBezTo>
                    <a:pt x="218652" y="29210"/>
                    <a:pt x="218299" y="28363"/>
                    <a:pt x="218017" y="27517"/>
                  </a:cubicBezTo>
                  <a:cubicBezTo>
                    <a:pt x="218017" y="27446"/>
                    <a:pt x="217946" y="27376"/>
                    <a:pt x="217946" y="27376"/>
                  </a:cubicBezTo>
                  <a:cubicBezTo>
                    <a:pt x="217664" y="26529"/>
                    <a:pt x="217311" y="25682"/>
                    <a:pt x="217099" y="24765"/>
                  </a:cubicBezTo>
                  <a:cubicBezTo>
                    <a:pt x="217099" y="24694"/>
                    <a:pt x="217099" y="24694"/>
                    <a:pt x="217029" y="24624"/>
                  </a:cubicBezTo>
                  <a:cubicBezTo>
                    <a:pt x="216747" y="23777"/>
                    <a:pt x="216535" y="22931"/>
                    <a:pt x="216394" y="22084"/>
                  </a:cubicBezTo>
                  <a:cubicBezTo>
                    <a:pt x="216394" y="22013"/>
                    <a:pt x="216323" y="21943"/>
                    <a:pt x="216323" y="21872"/>
                  </a:cubicBezTo>
                  <a:cubicBezTo>
                    <a:pt x="216112" y="21026"/>
                    <a:pt x="215971" y="20179"/>
                    <a:pt x="215829" y="19332"/>
                  </a:cubicBezTo>
                  <a:cubicBezTo>
                    <a:pt x="215829" y="19332"/>
                    <a:pt x="215829" y="19332"/>
                    <a:pt x="215829" y="19332"/>
                  </a:cubicBezTo>
                  <a:cubicBezTo>
                    <a:pt x="215688" y="18486"/>
                    <a:pt x="215618" y="17639"/>
                    <a:pt x="215547" y="16792"/>
                  </a:cubicBezTo>
                  <a:cubicBezTo>
                    <a:pt x="215547" y="16722"/>
                    <a:pt x="215547" y="16651"/>
                    <a:pt x="215547" y="16581"/>
                  </a:cubicBezTo>
                  <a:cubicBezTo>
                    <a:pt x="215477" y="15734"/>
                    <a:pt x="215477" y="14887"/>
                    <a:pt x="215477" y="14040"/>
                  </a:cubicBezTo>
                  <a:cubicBezTo>
                    <a:pt x="215477" y="13194"/>
                    <a:pt x="215547" y="12418"/>
                    <a:pt x="215618" y="11642"/>
                  </a:cubicBezTo>
                  <a:cubicBezTo>
                    <a:pt x="215618" y="11571"/>
                    <a:pt x="215618" y="11501"/>
                    <a:pt x="215618" y="11430"/>
                  </a:cubicBezTo>
                  <a:cubicBezTo>
                    <a:pt x="215688" y="10725"/>
                    <a:pt x="215759" y="10019"/>
                    <a:pt x="215900" y="9384"/>
                  </a:cubicBezTo>
                  <a:cubicBezTo>
                    <a:pt x="215900" y="9313"/>
                    <a:pt x="215900" y="9243"/>
                    <a:pt x="215971" y="9102"/>
                  </a:cubicBezTo>
                  <a:cubicBezTo>
                    <a:pt x="216112" y="8467"/>
                    <a:pt x="216253" y="7902"/>
                    <a:pt x="216464" y="7267"/>
                  </a:cubicBezTo>
                  <a:cubicBezTo>
                    <a:pt x="216464" y="7126"/>
                    <a:pt x="216535" y="7056"/>
                    <a:pt x="216606" y="6915"/>
                  </a:cubicBezTo>
                  <a:cubicBezTo>
                    <a:pt x="216817" y="6350"/>
                    <a:pt x="216958" y="5856"/>
                    <a:pt x="217241" y="5362"/>
                  </a:cubicBezTo>
                  <a:cubicBezTo>
                    <a:pt x="217241" y="5292"/>
                    <a:pt x="217311" y="5221"/>
                    <a:pt x="217311" y="5221"/>
                  </a:cubicBezTo>
                  <a:cubicBezTo>
                    <a:pt x="217593" y="4657"/>
                    <a:pt x="217876" y="4163"/>
                    <a:pt x="218158" y="3669"/>
                  </a:cubicBezTo>
                  <a:cubicBezTo>
                    <a:pt x="218581" y="2963"/>
                    <a:pt x="219146" y="2399"/>
                    <a:pt x="219639" y="1835"/>
                  </a:cubicBezTo>
                  <a:cubicBezTo>
                    <a:pt x="219781" y="1693"/>
                    <a:pt x="219922" y="1552"/>
                    <a:pt x="220063" y="1411"/>
                  </a:cubicBezTo>
                  <a:cubicBezTo>
                    <a:pt x="220627" y="917"/>
                    <a:pt x="221262" y="423"/>
                    <a:pt x="221897" y="0"/>
                  </a:cubicBezTo>
                  <a:lnTo>
                    <a:pt x="6279" y="125307"/>
                  </a:lnTo>
                  <a:cubicBezTo>
                    <a:pt x="5644" y="125659"/>
                    <a:pt x="5009" y="126153"/>
                    <a:pt x="4445" y="126718"/>
                  </a:cubicBezTo>
                  <a:cubicBezTo>
                    <a:pt x="4304" y="126859"/>
                    <a:pt x="4163" y="127000"/>
                    <a:pt x="4022" y="127141"/>
                  </a:cubicBezTo>
                  <a:cubicBezTo>
                    <a:pt x="3457" y="127706"/>
                    <a:pt x="2963" y="128341"/>
                    <a:pt x="2540" y="128976"/>
                  </a:cubicBezTo>
                  <a:cubicBezTo>
                    <a:pt x="2540" y="128976"/>
                    <a:pt x="2540" y="128976"/>
                    <a:pt x="2540" y="128976"/>
                  </a:cubicBezTo>
                  <a:cubicBezTo>
                    <a:pt x="2258" y="129470"/>
                    <a:pt x="1976" y="129963"/>
                    <a:pt x="1693" y="130457"/>
                  </a:cubicBezTo>
                  <a:cubicBezTo>
                    <a:pt x="1693" y="130457"/>
                    <a:pt x="1693" y="130528"/>
                    <a:pt x="1693" y="130528"/>
                  </a:cubicBezTo>
                  <a:cubicBezTo>
                    <a:pt x="1693" y="130598"/>
                    <a:pt x="1623" y="130669"/>
                    <a:pt x="1623" y="130669"/>
                  </a:cubicBezTo>
                  <a:cubicBezTo>
                    <a:pt x="1482" y="131022"/>
                    <a:pt x="1341" y="131304"/>
                    <a:pt x="1199" y="131657"/>
                  </a:cubicBezTo>
                  <a:cubicBezTo>
                    <a:pt x="1129" y="131798"/>
                    <a:pt x="1058" y="132010"/>
                    <a:pt x="988" y="132221"/>
                  </a:cubicBezTo>
                  <a:cubicBezTo>
                    <a:pt x="917" y="132362"/>
                    <a:pt x="917" y="132433"/>
                    <a:pt x="847" y="132574"/>
                  </a:cubicBezTo>
                  <a:cubicBezTo>
                    <a:pt x="847" y="132644"/>
                    <a:pt x="776" y="132786"/>
                    <a:pt x="776" y="132856"/>
                  </a:cubicBezTo>
                  <a:cubicBezTo>
                    <a:pt x="635" y="133209"/>
                    <a:pt x="564" y="133562"/>
                    <a:pt x="494" y="133985"/>
                  </a:cubicBezTo>
                  <a:cubicBezTo>
                    <a:pt x="494" y="134126"/>
                    <a:pt x="423" y="134267"/>
                    <a:pt x="423" y="134408"/>
                  </a:cubicBezTo>
                  <a:cubicBezTo>
                    <a:pt x="423" y="134479"/>
                    <a:pt x="423" y="134550"/>
                    <a:pt x="353" y="134691"/>
                  </a:cubicBezTo>
                  <a:cubicBezTo>
                    <a:pt x="353" y="134832"/>
                    <a:pt x="282" y="134973"/>
                    <a:pt x="282" y="135114"/>
                  </a:cubicBezTo>
                  <a:cubicBezTo>
                    <a:pt x="212" y="135467"/>
                    <a:pt x="141" y="135819"/>
                    <a:pt x="141" y="136172"/>
                  </a:cubicBezTo>
                  <a:cubicBezTo>
                    <a:pt x="141" y="136384"/>
                    <a:pt x="71" y="136595"/>
                    <a:pt x="71" y="136737"/>
                  </a:cubicBezTo>
                  <a:cubicBezTo>
                    <a:pt x="71" y="136807"/>
                    <a:pt x="71" y="136878"/>
                    <a:pt x="71" y="136949"/>
                  </a:cubicBezTo>
                  <a:cubicBezTo>
                    <a:pt x="71" y="137019"/>
                    <a:pt x="71" y="137089"/>
                    <a:pt x="71" y="137231"/>
                  </a:cubicBezTo>
                  <a:cubicBezTo>
                    <a:pt x="71" y="137583"/>
                    <a:pt x="0" y="137936"/>
                    <a:pt x="0" y="138289"/>
                  </a:cubicBezTo>
                  <a:cubicBezTo>
                    <a:pt x="0" y="138642"/>
                    <a:pt x="0" y="138995"/>
                    <a:pt x="0" y="139347"/>
                  </a:cubicBezTo>
                  <a:cubicBezTo>
                    <a:pt x="0" y="139347"/>
                    <a:pt x="0" y="139418"/>
                    <a:pt x="0" y="139418"/>
                  </a:cubicBezTo>
                  <a:cubicBezTo>
                    <a:pt x="0" y="139771"/>
                    <a:pt x="0" y="140053"/>
                    <a:pt x="0" y="140406"/>
                  </a:cubicBezTo>
                  <a:cubicBezTo>
                    <a:pt x="0" y="140758"/>
                    <a:pt x="0" y="141111"/>
                    <a:pt x="71" y="141464"/>
                  </a:cubicBezTo>
                  <a:cubicBezTo>
                    <a:pt x="71" y="141605"/>
                    <a:pt x="71" y="141817"/>
                    <a:pt x="141" y="141958"/>
                  </a:cubicBezTo>
                  <a:cubicBezTo>
                    <a:pt x="141" y="142028"/>
                    <a:pt x="141" y="142099"/>
                    <a:pt x="141" y="142170"/>
                  </a:cubicBezTo>
                  <a:cubicBezTo>
                    <a:pt x="141" y="142310"/>
                    <a:pt x="141" y="142381"/>
                    <a:pt x="141" y="142522"/>
                  </a:cubicBezTo>
                  <a:cubicBezTo>
                    <a:pt x="141" y="142875"/>
                    <a:pt x="212" y="143228"/>
                    <a:pt x="282" y="143581"/>
                  </a:cubicBezTo>
                  <a:cubicBezTo>
                    <a:pt x="353" y="143934"/>
                    <a:pt x="353" y="144286"/>
                    <a:pt x="423" y="144639"/>
                  </a:cubicBezTo>
                  <a:cubicBezTo>
                    <a:pt x="423" y="144639"/>
                    <a:pt x="423" y="144639"/>
                    <a:pt x="423" y="144710"/>
                  </a:cubicBezTo>
                  <a:cubicBezTo>
                    <a:pt x="423" y="144710"/>
                    <a:pt x="423" y="144710"/>
                    <a:pt x="423" y="144710"/>
                  </a:cubicBezTo>
                  <a:cubicBezTo>
                    <a:pt x="494" y="145062"/>
                    <a:pt x="564" y="145415"/>
                    <a:pt x="635" y="145768"/>
                  </a:cubicBezTo>
                  <a:cubicBezTo>
                    <a:pt x="706" y="146121"/>
                    <a:pt x="776" y="146544"/>
                    <a:pt x="847" y="146897"/>
                  </a:cubicBezTo>
                  <a:cubicBezTo>
                    <a:pt x="847" y="147038"/>
                    <a:pt x="917" y="147179"/>
                    <a:pt x="917" y="147320"/>
                  </a:cubicBezTo>
                  <a:cubicBezTo>
                    <a:pt x="917" y="147391"/>
                    <a:pt x="988" y="147461"/>
                    <a:pt x="988" y="147532"/>
                  </a:cubicBezTo>
                  <a:cubicBezTo>
                    <a:pt x="1058" y="147673"/>
                    <a:pt x="1058" y="147885"/>
                    <a:pt x="1129" y="148026"/>
                  </a:cubicBezTo>
                  <a:cubicBezTo>
                    <a:pt x="1199" y="148379"/>
                    <a:pt x="1341" y="148802"/>
                    <a:pt x="1411" y="149155"/>
                  </a:cubicBezTo>
                  <a:cubicBezTo>
                    <a:pt x="1482" y="149437"/>
                    <a:pt x="1552" y="149719"/>
                    <a:pt x="1693" y="150001"/>
                  </a:cubicBezTo>
                  <a:cubicBezTo>
                    <a:pt x="1693" y="150072"/>
                    <a:pt x="1693" y="150072"/>
                    <a:pt x="1764" y="150142"/>
                  </a:cubicBezTo>
                  <a:cubicBezTo>
                    <a:pt x="1764" y="150213"/>
                    <a:pt x="1764" y="150213"/>
                    <a:pt x="1834" y="150283"/>
                  </a:cubicBezTo>
                  <a:cubicBezTo>
                    <a:pt x="1976" y="150636"/>
                    <a:pt x="2046" y="151060"/>
                    <a:pt x="2187" y="151412"/>
                  </a:cubicBezTo>
                  <a:cubicBezTo>
                    <a:pt x="2328" y="151765"/>
                    <a:pt x="2469" y="152118"/>
                    <a:pt x="2540" y="152541"/>
                  </a:cubicBezTo>
                  <a:cubicBezTo>
                    <a:pt x="2540" y="152612"/>
                    <a:pt x="2611" y="152682"/>
                    <a:pt x="2611" y="152753"/>
                  </a:cubicBezTo>
                  <a:cubicBezTo>
                    <a:pt x="2611" y="152824"/>
                    <a:pt x="2681" y="152894"/>
                    <a:pt x="2681" y="152894"/>
                  </a:cubicBezTo>
                  <a:cubicBezTo>
                    <a:pt x="2752" y="153106"/>
                    <a:pt x="2822" y="153388"/>
                    <a:pt x="2963" y="153600"/>
                  </a:cubicBezTo>
                  <a:cubicBezTo>
                    <a:pt x="3104" y="153952"/>
                    <a:pt x="3246" y="154305"/>
                    <a:pt x="3387" y="154658"/>
                  </a:cubicBezTo>
                  <a:cubicBezTo>
                    <a:pt x="3457" y="154940"/>
                    <a:pt x="3598" y="155152"/>
                    <a:pt x="3739" y="155434"/>
                  </a:cubicBezTo>
                  <a:cubicBezTo>
                    <a:pt x="3739" y="155505"/>
                    <a:pt x="3810" y="155505"/>
                    <a:pt x="3810" y="155575"/>
                  </a:cubicBezTo>
                  <a:cubicBezTo>
                    <a:pt x="3810" y="155646"/>
                    <a:pt x="3881" y="155646"/>
                    <a:pt x="3881" y="155716"/>
                  </a:cubicBezTo>
                  <a:cubicBezTo>
                    <a:pt x="4022" y="156069"/>
                    <a:pt x="4163" y="156422"/>
                    <a:pt x="4374" y="156775"/>
                  </a:cubicBezTo>
                  <a:cubicBezTo>
                    <a:pt x="4586" y="157127"/>
                    <a:pt x="4727" y="157551"/>
                    <a:pt x="4939" y="157903"/>
                  </a:cubicBezTo>
                  <a:cubicBezTo>
                    <a:pt x="4939" y="157974"/>
                    <a:pt x="5009" y="158045"/>
                    <a:pt x="5009" y="158045"/>
                  </a:cubicBezTo>
                  <a:cubicBezTo>
                    <a:pt x="5080" y="158115"/>
                    <a:pt x="5080" y="158185"/>
                    <a:pt x="5151" y="158256"/>
                  </a:cubicBezTo>
                  <a:cubicBezTo>
                    <a:pt x="5292" y="158539"/>
                    <a:pt x="5433" y="158891"/>
                    <a:pt x="5644" y="159173"/>
                  </a:cubicBezTo>
                  <a:cubicBezTo>
                    <a:pt x="5856" y="159526"/>
                    <a:pt x="6068" y="159949"/>
                    <a:pt x="6279" y="160302"/>
                  </a:cubicBezTo>
                  <a:cubicBezTo>
                    <a:pt x="6421" y="160514"/>
                    <a:pt x="6491" y="160655"/>
                    <a:pt x="6632" y="160867"/>
                  </a:cubicBezTo>
                  <a:cubicBezTo>
                    <a:pt x="6703" y="160937"/>
                    <a:pt x="6703" y="161008"/>
                    <a:pt x="6773" y="161078"/>
                  </a:cubicBezTo>
                  <a:cubicBezTo>
                    <a:pt x="6985" y="161431"/>
                    <a:pt x="7197" y="161713"/>
                    <a:pt x="7338" y="162066"/>
                  </a:cubicBezTo>
                  <a:cubicBezTo>
                    <a:pt x="7620" y="162560"/>
                    <a:pt x="7902" y="162984"/>
                    <a:pt x="8184" y="163477"/>
                  </a:cubicBezTo>
                  <a:cubicBezTo>
                    <a:pt x="8255" y="163548"/>
                    <a:pt x="8255" y="163618"/>
                    <a:pt x="8326" y="163689"/>
                  </a:cubicBezTo>
                  <a:cubicBezTo>
                    <a:pt x="8749" y="164324"/>
                    <a:pt x="9243" y="164959"/>
                    <a:pt x="9666" y="165594"/>
                  </a:cubicBezTo>
                  <a:cubicBezTo>
                    <a:pt x="9666" y="165594"/>
                    <a:pt x="9666" y="165594"/>
                    <a:pt x="9666" y="165665"/>
                  </a:cubicBezTo>
                  <a:cubicBezTo>
                    <a:pt x="9948" y="166088"/>
                    <a:pt x="10301" y="166511"/>
                    <a:pt x="10654" y="166935"/>
                  </a:cubicBezTo>
                  <a:cubicBezTo>
                    <a:pt x="10936" y="167287"/>
                    <a:pt x="11218" y="167640"/>
                    <a:pt x="11430" y="167922"/>
                  </a:cubicBezTo>
                  <a:cubicBezTo>
                    <a:pt x="11430" y="167922"/>
                    <a:pt x="11430" y="167922"/>
                    <a:pt x="11430" y="167922"/>
                  </a:cubicBezTo>
                  <a:cubicBezTo>
                    <a:pt x="11430" y="167922"/>
                    <a:pt x="11430" y="167922"/>
                    <a:pt x="11430" y="167922"/>
                  </a:cubicBezTo>
                  <a:cubicBezTo>
                    <a:pt x="11712" y="168275"/>
                    <a:pt x="11994" y="168557"/>
                    <a:pt x="12277" y="168910"/>
                  </a:cubicBezTo>
                  <a:cubicBezTo>
                    <a:pt x="12559" y="169193"/>
                    <a:pt x="12841" y="169545"/>
                    <a:pt x="13123" y="169827"/>
                  </a:cubicBezTo>
                  <a:cubicBezTo>
                    <a:pt x="13194" y="169898"/>
                    <a:pt x="13194" y="169898"/>
                    <a:pt x="13264" y="169969"/>
                  </a:cubicBezTo>
                  <a:cubicBezTo>
                    <a:pt x="13335" y="170039"/>
                    <a:pt x="13335" y="170039"/>
                    <a:pt x="13406" y="170109"/>
                  </a:cubicBezTo>
                  <a:cubicBezTo>
                    <a:pt x="13617" y="170321"/>
                    <a:pt x="13829" y="170533"/>
                    <a:pt x="14041" y="170745"/>
                  </a:cubicBezTo>
                  <a:cubicBezTo>
                    <a:pt x="14323" y="171027"/>
                    <a:pt x="14676" y="171380"/>
                    <a:pt x="14958" y="171662"/>
                  </a:cubicBezTo>
                  <a:cubicBezTo>
                    <a:pt x="15028" y="171732"/>
                    <a:pt x="15169" y="171803"/>
                    <a:pt x="15240" y="171944"/>
                  </a:cubicBezTo>
                  <a:cubicBezTo>
                    <a:pt x="15311" y="172014"/>
                    <a:pt x="15381" y="172085"/>
                    <a:pt x="15452" y="172156"/>
                  </a:cubicBezTo>
                  <a:cubicBezTo>
                    <a:pt x="15593" y="172297"/>
                    <a:pt x="15734" y="172438"/>
                    <a:pt x="15875" y="172579"/>
                  </a:cubicBezTo>
                  <a:cubicBezTo>
                    <a:pt x="16228" y="172861"/>
                    <a:pt x="16510" y="173144"/>
                    <a:pt x="16863" y="173426"/>
                  </a:cubicBezTo>
                  <a:cubicBezTo>
                    <a:pt x="17004" y="173567"/>
                    <a:pt x="17145" y="173637"/>
                    <a:pt x="17286" y="173778"/>
                  </a:cubicBezTo>
                  <a:cubicBezTo>
                    <a:pt x="17357" y="173849"/>
                    <a:pt x="17427" y="173920"/>
                    <a:pt x="17498" y="173990"/>
                  </a:cubicBezTo>
                  <a:cubicBezTo>
                    <a:pt x="17639" y="174060"/>
                    <a:pt x="17709" y="174202"/>
                    <a:pt x="17851" y="174272"/>
                  </a:cubicBezTo>
                  <a:cubicBezTo>
                    <a:pt x="18133" y="174554"/>
                    <a:pt x="18486" y="174766"/>
                    <a:pt x="18838" y="174978"/>
                  </a:cubicBezTo>
                  <a:cubicBezTo>
                    <a:pt x="19050" y="175119"/>
                    <a:pt x="19332" y="175331"/>
                    <a:pt x="19544" y="175472"/>
                  </a:cubicBezTo>
                  <a:cubicBezTo>
                    <a:pt x="19614" y="175472"/>
                    <a:pt x="19614" y="175542"/>
                    <a:pt x="19685" y="175542"/>
                  </a:cubicBezTo>
                  <a:cubicBezTo>
                    <a:pt x="19756" y="175542"/>
                    <a:pt x="19756" y="175613"/>
                    <a:pt x="19826" y="175613"/>
                  </a:cubicBezTo>
                  <a:cubicBezTo>
                    <a:pt x="20108" y="175824"/>
                    <a:pt x="20461" y="176036"/>
                    <a:pt x="20743" y="176248"/>
                  </a:cubicBezTo>
                  <a:cubicBezTo>
                    <a:pt x="21026" y="176460"/>
                    <a:pt x="21378" y="176601"/>
                    <a:pt x="21661" y="176812"/>
                  </a:cubicBezTo>
                  <a:cubicBezTo>
                    <a:pt x="21731" y="176883"/>
                    <a:pt x="21802" y="176883"/>
                    <a:pt x="21872" y="176953"/>
                  </a:cubicBezTo>
                  <a:cubicBezTo>
                    <a:pt x="22084" y="177095"/>
                    <a:pt x="22366" y="177236"/>
                    <a:pt x="22578" y="177377"/>
                  </a:cubicBezTo>
                  <a:cubicBezTo>
                    <a:pt x="22860" y="177518"/>
                    <a:pt x="23142" y="177659"/>
                    <a:pt x="23495" y="177871"/>
                  </a:cubicBezTo>
                  <a:cubicBezTo>
                    <a:pt x="23707" y="177941"/>
                    <a:pt x="23848" y="178082"/>
                    <a:pt x="24059" y="178153"/>
                  </a:cubicBezTo>
                  <a:cubicBezTo>
                    <a:pt x="24130" y="178153"/>
                    <a:pt x="24130" y="178223"/>
                    <a:pt x="24201" y="178223"/>
                  </a:cubicBezTo>
                  <a:cubicBezTo>
                    <a:pt x="24271" y="178223"/>
                    <a:pt x="24342" y="178294"/>
                    <a:pt x="24342" y="178294"/>
                  </a:cubicBezTo>
                  <a:cubicBezTo>
                    <a:pt x="24624" y="178435"/>
                    <a:pt x="24906" y="178576"/>
                    <a:pt x="25188" y="178647"/>
                  </a:cubicBezTo>
                  <a:cubicBezTo>
                    <a:pt x="25471" y="178788"/>
                    <a:pt x="25753" y="178859"/>
                    <a:pt x="26035" y="178999"/>
                  </a:cubicBezTo>
                  <a:cubicBezTo>
                    <a:pt x="26106" y="178999"/>
                    <a:pt x="26106" y="178999"/>
                    <a:pt x="26176" y="179070"/>
                  </a:cubicBezTo>
                  <a:cubicBezTo>
                    <a:pt x="26247" y="179070"/>
                    <a:pt x="26247" y="179070"/>
                    <a:pt x="26317" y="179141"/>
                  </a:cubicBezTo>
                  <a:cubicBezTo>
                    <a:pt x="26529" y="179211"/>
                    <a:pt x="26741" y="179282"/>
                    <a:pt x="26882" y="179352"/>
                  </a:cubicBezTo>
                  <a:cubicBezTo>
                    <a:pt x="27164" y="179423"/>
                    <a:pt x="27517" y="179493"/>
                    <a:pt x="27799" y="179635"/>
                  </a:cubicBezTo>
                  <a:cubicBezTo>
                    <a:pt x="27940" y="179705"/>
                    <a:pt x="28081" y="179705"/>
                    <a:pt x="28222" y="179705"/>
                  </a:cubicBezTo>
                  <a:cubicBezTo>
                    <a:pt x="28293" y="179705"/>
                    <a:pt x="28363" y="179705"/>
                    <a:pt x="28434" y="179776"/>
                  </a:cubicBezTo>
                  <a:cubicBezTo>
                    <a:pt x="28504" y="179776"/>
                    <a:pt x="28646" y="179846"/>
                    <a:pt x="28716" y="179846"/>
                  </a:cubicBezTo>
                  <a:cubicBezTo>
                    <a:pt x="29069" y="179917"/>
                    <a:pt x="29351" y="179987"/>
                    <a:pt x="29704" y="179987"/>
                  </a:cubicBezTo>
                  <a:cubicBezTo>
                    <a:pt x="29916" y="179987"/>
                    <a:pt x="30057" y="180058"/>
                    <a:pt x="30268" y="180058"/>
                  </a:cubicBezTo>
                  <a:cubicBezTo>
                    <a:pt x="30339" y="180058"/>
                    <a:pt x="30409" y="180058"/>
                    <a:pt x="30480" y="180058"/>
                  </a:cubicBezTo>
                  <a:cubicBezTo>
                    <a:pt x="30551" y="180058"/>
                    <a:pt x="30621" y="180058"/>
                    <a:pt x="30692" y="180058"/>
                  </a:cubicBezTo>
                  <a:cubicBezTo>
                    <a:pt x="31044" y="180058"/>
                    <a:pt x="31397" y="180058"/>
                    <a:pt x="31679" y="180058"/>
                  </a:cubicBezTo>
                  <a:cubicBezTo>
                    <a:pt x="31821" y="180058"/>
                    <a:pt x="31962" y="180058"/>
                    <a:pt x="32103" y="180058"/>
                  </a:cubicBezTo>
                  <a:cubicBezTo>
                    <a:pt x="32244" y="180058"/>
                    <a:pt x="32314" y="180058"/>
                    <a:pt x="32456" y="180058"/>
                  </a:cubicBezTo>
                  <a:cubicBezTo>
                    <a:pt x="32597" y="180058"/>
                    <a:pt x="32667" y="180058"/>
                    <a:pt x="32808" y="180058"/>
                  </a:cubicBezTo>
                  <a:cubicBezTo>
                    <a:pt x="33232" y="179987"/>
                    <a:pt x="33655" y="179987"/>
                    <a:pt x="34078" y="179846"/>
                  </a:cubicBezTo>
                  <a:cubicBezTo>
                    <a:pt x="34078" y="179846"/>
                    <a:pt x="34078" y="179846"/>
                    <a:pt x="34078" y="179846"/>
                  </a:cubicBezTo>
                  <a:cubicBezTo>
                    <a:pt x="34149" y="179846"/>
                    <a:pt x="34219" y="179776"/>
                    <a:pt x="34361" y="179776"/>
                  </a:cubicBezTo>
                  <a:cubicBezTo>
                    <a:pt x="34784" y="179705"/>
                    <a:pt x="35207" y="179564"/>
                    <a:pt x="35631" y="179423"/>
                  </a:cubicBezTo>
                  <a:cubicBezTo>
                    <a:pt x="35631" y="179423"/>
                    <a:pt x="35701" y="179423"/>
                    <a:pt x="35701" y="179352"/>
                  </a:cubicBezTo>
                  <a:cubicBezTo>
                    <a:pt x="36266" y="179141"/>
                    <a:pt x="36830" y="178859"/>
                    <a:pt x="37394" y="178576"/>
                  </a:cubicBezTo>
                  <a:lnTo>
                    <a:pt x="252659" y="53269"/>
                  </a:lnTo>
                  <a:close/>
                </a:path>
              </a:pathLst>
            </a:custGeom>
            <a:solidFill>
              <a:srgbClr val="FFFFFF"/>
            </a:solidFill>
            <a:ln w="7047"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7D1F4835-CAE8-4DA6-9A89-705EA1042265}"/>
                </a:ext>
              </a:extLst>
            </p:cNvPr>
            <p:cNvSpPr/>
            <p:nvPr/>
          </p:nvSpPr>
          <p:spPr>
            <a:xfrm>
              <a:off x="2852491" y="4955046"/>
              <a:ext cx="211667" cy="458611"/>
            </a:xfrm>
            <a:custGeom>
              <a:avLst/>
              <a:gdLst>
                <a:gd name="connsiteX0" fmla="*/ 917 w 211666"/>
                <a:gd name="connsiteY0" fmla="*/ 125307 h 458611"/>
                <a:gd name="connsiteX1" fmla="*/ 216535 w 211666"/>
                <a:gd name="connsiteY1" fmla="*/ 0 h 458611"/>
                <a:gd name="connsiteX2" fmla="*/ 215547 w 211666"/>
                <a:gd name="connsiteY2" fmla="*/ 338879 h 458611"/>
                <a:gd name="connsiteX3" fmla="*/ 0 w 211666"/>
                <a:gd name="connsiteY3" fmla="*/ 464185 h 458611"/>
              </a:gdLst>
              <a:ahLst/>
              <a:cxnLst>
                <a:cxn ang="0">
                  <a:pos x="connsiteX0" y="connsiteY0"/>
                </a:cxn>
                <a:cxn ang="0">
                  <a:pos x="connsiteX1" y="connsiteY1"/>
                </a:cxn>
                <a:cxn ang="0">
                  <a:pos x="connsiteX2" y="connsiteY2"/>
                </a:cxn>
                <a:cxn ang="0">
                  <a:pos x="connsiteX3" y="connsiteY3"/>
                </a:cxn>
              </a:cxnLst>
              <a:rect l="l" t="t" r="r" b="b"/>
              <a:pathLst>
                <a:path w="211666" h="458611">
                  <a:moveTo>
                    <a:pt x="917" y="125307"/>
                  </a:moveTo>
                  <a:lnTo>
                    <a:pt x="216535" y="0"/>
                  </a:lnTo>
                  <a:lnTo>
                    <a:pt x="215547" y="338879"/>
                  </a:lnTo>
                  <a:lnTo>
                    <a:pt x="0" y="464185"/>
                  </a:lnTo>
                  <a:close/>
                </a:path>
              </a:pathLst>
            </a:custGeom>
            <a:solidFill>
              <a:schemeClr val="accent2">
                <a:lumMod val="75000"/>
              </a:schemeClr>
            </a:solidFill>
            <a:ln w="7047"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C2CC6AAE-2921-4E3D-8EEF-3CDE553FEF11}"/>
                </a:ext>
              </a:extLst>
            </p:cNvPr>
            <p:cNvSpPr/>
            <p:nvPr/>
          </p:nvSpPr>
          <p:spPr>
            <a:xfrm>
              <a:off x="2742777" y="4827764"/>
              <a:ext cx="268111" cy="155222"/>
            </a:xfrm>
            <a:custGeom>
              <a:avLst/>
              <a:gdLst>
                <a:gd name="connsiteX0" fmla="*/ 0 w 268111"/>
                <a:gd name="connsiteY0" fmla="*/ 125307 h 155222"/>
                <a:gd name="connsiteX1" fmla="*/ 215547 w 268111"/>
                <a:gd name="connsiteY1" fmla="*/ 0 h 155222"/>
                <a:gd name="connsiteX2" fmla="*/ 271004 w 268111"/>
                <a:gd name="connsiteY2" fmla="*/ 31962 h 155222"/>
                <a:gd name="connsiteX3" fmla="*/ 55386 w 268111"/>
                <a:gd name="connsiteY3" fmla="*/ 157268 h 155222"/>
              </a:gdLst>
              <a:ahLst/>
              <a:cxnLst>
                <a:cxn ang="0">
                  <a:pos x="connsiteX0" y="connsiteY0"/>
                </a:cxn>
                <a:cxn ang="0">
                  <a:pos x="connsiteX1" y="connsiteY1"/>
                </a:cxn>
                <a:cxn ang="0">
                  <a:pos x="connsiteX2" y="connsiteY2"/>
                </a:cxn>
                <a:cxn ang="0">
                  <a:pos x="connsiteX3" y="connsiteY3"/>
                </a:cxn>
              </a:cxnLst>
              <a:rect l="l" t="t" r="r" b="b"/>
              <a:pathLst>
                <a:path w="268111" h="155222">
                  <a:moveTo>
                    <a:pt x="0" y="125307"/>
                  </a:moveTo>
                  <a:lnTo>
                    <a:pt x="215547" y="0"/>
                  </a:lnTo>
                  <a:lnTo>
                    <a:pt x="271004" y="31962"/>
                  </a:lnTo>
                  <a:lnTo>
                    <a:pt x="55386" y="157268"/>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2215C106-A0C2-406F-98A2-D72AF23874F7}"/>
                </a:ext>
              </a:extLst>
            </p:cNvPr>
            <p:cNvSpPr/>
            <p:nvPr/>
          </p:nvSpPr>
          <p:spPr>
            <a:xfrm>
              <a:off x="2798162" y="4859726"/>
              <a:ext cx="268111" cy="218722"/>
            </a:xfrm>
            <a:custGeom>
              <a:avLst/>
              <a:gdLst>
                <a:gd name="connsiteX0" fmla="*/ 0 w 268111"/>
                <a:gd name="connsiteY0" fmla="*/ 125306 h 218722"/>
                <a:gd name="connsiteX1" fmla="*/ 215618 w 268111"/>
                <a:gd name="connsiteY1" fmla="*/ 0 h 218722"/>
                <a:gd name="connsiteX2" fmla="*/ 270863 w 268111"/>
                <a:gd name="connsiteY2" fmla="*/ 95320 h 218722"/>
                <a:gd name="connsiteX3" fmla="*/ 55245 w 268111"/>
                <a:gd name="connsiteY3" fmla="*/ 220627 h 218722"/>
              </a:gdLst>
              <a:ahLst/>
              <a:cxnLst>
                <a:cxn ang="0">
                  <a:pos x="connsiteX0" y="connsiteY0"/>
                </a:cxn>
                <a:cxn ang="0">
                  <a:pos x="connsiteX1" y="connsiteY1"/>
                </a:cxn>
                <a:cxn ang="0">
                  <a:pos x="connsiteX2" y="connsiteY2"/>
                </a:cxn>
                <a:cxn ang="0">
                  <a:pos x="connsiteX3" y="connsiteY3"/>
                </a:cxn>
              </a:cxnLst>
              <a:rect l="l" t="t" r="r" b="b"/>
              <a:pathLst>
                <a:path w="268111" h="218722">
                  <a:moveTo>
                    <a:pt x="0" y="125306"/>
                  </a:moveTo>
                  <a:lnTo>
                    <a:pt x="215618" y="0"/>
                  </a:lnTo>
                  <a:lnTo>
                    <a:pt x="270863" y="95320"/>
                  </a:lnTo>
                  <a:lnTo>
                    <a:pt x="55245" y="220627"/>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7E179724-3FD6-46B5-B759-6AE797FA8B4A}"/>
                </a:ext>
              </a:extLst>
            </p:cNvPr>
            <p:cNvSpPr/>
            <p:nvPr/>
          </p:nvSpPr>
          <p:spPr>
            <a:xfrm>
              <a:off x="2741577" y="4953071"/>
              <a:ext cx="105833" cy="465667"/>
            </a:xfrm>
            <a:custGeom>
              <a:avLst/>
              <a:gdLst>
                <a:gd name="connsiteX0" fmla="*/ 56586 w 105833"/>
                <a:gd name="connsiteY0" fmla="*/ 31961 h 465666"/>
                <a:gd name="connsiteX1" fmla="*/ 111831 w 105833"/>
                <a:gd name="connsiteY1" fmla="*/ 127282 h 465666"/>
                <a:gd name="connsiteX2" fmla="*/ 110843 w 105833"/>
                <a:gd name="connsiteY2" fmla="*/ 466161 h 465666"/>
                <a:gd name="connsiteX3" fmla="*/ 0 w 105833"/>
                <a:gd name="connsiteY3" fmla="*/ 402167 h 465666"/>
                <a:gd name="connsiteX4" fmla="*/ 1129 w 105833"/>
                <a:gd name="connsiteY4" fmla="*/ 0 h 465666"/>
                <a:gd name="connsiteX5" fmla="*/ 56586 w 105833"/>
                <a:gd name="connsiteY5" fmla="*/ 31961 h 465666"/>
                <a:gd name="connsiteX6" fmla="*/ 56303 w 105833"/>
                <a:gd name="connsiteY6" fmla="*/ 147320 h 465666"/>
                <a:gd name="connsiteX7" fmla="*/ 78176 w 105833"/>
                <a:gd name="connsiteY7" fmla="*/ 134902 h 465666"/>
                <a:gd name="connsiteX8" fmla="*/ 56444 w 105833"/>
                <a:gd name="connsiteY8" fmla="*/ 97367 h 465666"/>
                <a:gd name="connsiteX9" fmla="*/ 34643 w 105833"/>
                <a:gd name="connsiteY9" fmla="*/ 109784 h 465666"/>
                <a:gd name="connsiteX10" fmla="*/ 56303 w 105833"/>
                <a:gd name="connsiteY10" fmla="*/ 147320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833" h="465666">
                  <a:moveTo>
                    <a:pt x="56586" y="31961"/>
                  </a:moveTo>
                  <a:lnTo>
                    <a:pt x="111831" y="127282"/>
                  </a:lnTo>
                  <a:lnTo>
                    <a:pt x="110843" y="466161"/>
                  </a:lnTo>
                  <a:lnTo>
                    <a:pt x="0" y="402167"/>
                  </a:lnTo>
                  <a:lnTo>
                    <a:pt x="1129" y="0"/>
                  </a:lnTo>
                  <a:lnTo>
                    <a:pt x="56586" y="31961"/>
                  </a:lnTo>
                  <a:close/>
                  <a:moveTo>
                    <a:pt x="56303" y="147320"/>
                  </a:moveTo>
                  <a:cubicBezTo>
                    <a:pt x="68368" y="154234"/>
                    <a:pt x="78105" y="148731"/>
                    <a:pt x="78176" y="134902"/>
                  </a:cubicBezTo>
                  <a:cubicBezTo>
                    <a:pt x="78246" y="121073"/>
                    <a:pt x="68509" y="104281"/>
                    <a:pt x="56444" y="97367"/>
                  </a:cubicBezTo>
                  <a:cubicBezTo>
                    <a:pt x="44450" y="90452"/>
                    <a:pt x="34643" y="96026"/>
                    <a:pt x="34643" y="109784"/>
                  </a:cubicBezTo>
                  <a:cubicBezTo>
                    <a:pt x="34643" y="123543"/>
                    <a:pt x="44238" y="140405"/>
                    <a:pt x="56303" y="147320"/>
                  </a:cubicBezTo>
                </a:path>
              </a:pathLst>
            </a:custGeom>
            <a:solidFill>
              <a:schemeClr val="accent2"/>
            </a:solidFill>
            <a:ln w="7047"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75F0A0D9-2033-49AF-880B-29AC6D5F6349}"/>
                </a:ext>
              </a:extLst>
            </p:cNvPr>
            <p:cNvSpPr/>
            <p:nvPr/>
          </p:nvSpPr>
          <p:spPr>
            <a:xfrm>
              <a:off x="2741789" y="5224427"/>
              <a:ext cx="105833" cy="134056"/>
            </a:xfrm>
            <a:custGeom>
              <a:avLst/>
              <a:gdLst>
                <a:gd name="connsiteX0" fmla="*/ 111054 w 105833"/>
                <a:gd name="connsiteY0" fmla="*/ 63359 h 134055"/>
                <a:gd name="connsiteX1" fmla="*/ 71 w 105833"/>
                <a:gd name="connsiteY1" fmla="*/ 0 h 134055"/>
                <a:gd name="connsiteX2" fmla="*/ 0 w 105833"/>
                <a:gd name="connsiteY2" fmla="*/ 72884 h 134055"/>
                <a:gd name="connsiteX3" fmla="*/ 110843 w 105833"/>
                <a:gd name="connsiteY3" fmla="*/ 136525 h 134055"/>
              </a:gdLst>
              <a:ahLst/>
              <a:cxnLst>
                <a:cxn ang="0">
                  <a:pos x="connsiteX0" y="connsiteY0"/>
                </a:cxn>
                <a:cxn ang="0">
                  <a:pos x="connsiteX1" y="connsiteY1"/>
                </a:cxn>
                <a:cxn ang="0">
                  <a:pos x="connsiteX2" y="connsiteY2"/>
                </a:cxn>
                <a:cxn ang="0">
                  <a:pos x="connsiteX3" y="connsiteY3"/>
                </a:cxn>
              </a:cxnLst>
              <a:rect l="l" t="t" r="r" b="b"/>
              <a:pathLst>
                <a:path w="105833" h="134055">
                  <a:moveTo>
                    <a:pt x="111054" y="63359"/>
                  </a:moveTo>
                  <a:lnTo>
                    <a:pt x="71" y="0"/>
                  </a:lnTo>
                  <a:lnTo>
                    <a:pt x="0" y="72884"/>
                  </a:lnTo>
                  <a:lnTo>
                    <a:pt x="110843" y="136525"/>
                  </a:lnTo>
                  <a:close/>
                </a:path>
              </a:pathLst>
            </a:custGeom>
            <a:solidFill>
              <a:schemeClr val="accent1"/>
            </a:solidFill>
            <a:ln w="7047"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BA51E7B2-AAC8-402A-B02B-82C6C1DF2AC2}"/>
                </a:ext>
              </a:extLst>
            </p:cNvPr>
            <p:cNvSpPr/>
            <p:nvPr/>
          </p:nvSpPr>
          <p:spPr>
            <a:xfrm>
              <a:off x="2852632" y="5163326"/>
              <a:ext cx="211667" cy="197556"/>
            </a:xfrm>
            <a:custGeom>
              <a:avLst/>
              <a:gdLst>
                <a:gd name="connsiteX0" fmla="*/ 215829 w 211666"/>
                <a:gd name="connsiteY0" fmla="*/ 0 h 197555"/>
                <a:gd name="connsiteX1" fmla="*/ 212 w 211666"/>
                <a:gd name="connsiteY1" fmla="*/ 124460 h 197555"/>
                <a:gd name="connsiteX2" fmla="*/ 0 w 211666"/>
                <a:gd name="connsiteY2" fmla="*/ 197626 h 197555"/>
                <a:gd name="connsiteX3" fmla="*/ 215618 w 211666"/>
                <a:gd name="connsiteY3" fmla="*/ 73095 h 197555"/>
              </a:gdLst>
              <a:ahLst/>
              <a:cxnLst>
                <a:cxn ang="0">
                  <a:pos x="connsiteX0" y="connsiteY0"/>
                </a:cxn>
                <a:cxn ang="0">
                  <a:pos x="connsiteX1" y="connsiteY1"/>
                </a:cxn>
                <a:cxn ang="0">
                  <a:pos x="connsiteX2" y="connsiteY2"/>
                </a:cxn>
                <a:cxn ang="0">
                  <a:pos x="connsiteX3" y="connsiteY3"/>
                </a:cxn>
              </a:cxnLst>
              <a:rect l="l" t="t" r="r" b="b"/>
              <a:pathLst>
                <a:path w="211666" h="197555">
                  <a:moveTo>
                    <a:pt x="215829" y="0"/>
                  </a:moveTo>
                  <a:lnTo>
                    <a:pt x="212" y="124460"/>
                  </a:lnTo>
                  <a:lnTo>
                    <a:pt x="0" y="197626"/>
                  </a:lnTo>
                  <a:lnTo>
                    <a:pt x="215618" y="73095"/>
                  </a:lnTo>
                  <a:close/>
                </a:path>
              </a:pathLst>
            </a:custGeom>
            <a:solidFill>
              <a:srgbClr val="2B298E"/>
            </a:solidFill>
            <a:ln w="704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F556BDBE-7806-4065-BF32-FFF96E11029F}"/>
                </a:ext>
              </a:extLst>
            </p:cNvPr>
            <p:cNvSpPr/>
            <p:nvPr/>
          </p:nvSpPr>
          <p:spPr>
            <a:xfrm>
              <a:off x="2765355" y="4839970"/>
              <a:ext cx="190500" cy="218722"/>
            </a:xfrm>
            <a:custGeom>
              <a:avLst/>
              <a:gdLst>
                <a:gd name="connsiteX0" fmla="*/ 193181 w 190499"/>
                <a:gd name="connsiteY0" fmla="*/ 0 h 218722"/>
                <a:gd name="connsiteX1" fmla="*/ 193181 w 190499"/>
                <a:gd name="connsiteY1" fmla="*/ 166017 h 218722"/>
                <a:gd name="connsiteX2" fmla="*/ 94262 w 190499"/>
                <a:gd name="connsiteY2" fmla="*/ 223450 h 218722"/>
                <a:gd name="connsiteX3" fmla="*/ 44803 w 190499"/>
                <a:gd name="connsiteY3" fmla="*/ 138077 h 218722"/>
                <a:gd name="connsiteX4" fmla="*/ 0 w 190499"/>
                <a:gd name="connsiteY4" fmla="*/ 112254 h 21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218722">
                  <a:moveTo>
                    <a:pt x="193181" y="0"/>
                  </a:moveTo>
                  <a:lnTo>
                    <a:pt x="193181" y="166017"/>
                  </a:lnTo>
                  <a:lnTo>
                    <a:pt x="94262" y="223450"/>
                  </a:lnTo>
                  <a:lnTo>
                    <a:pt x="44803" y="138077"/>
                  </a:lnTo>
                  <a:lnTo>
                    <a:pt x="0" y="112254"/>
                  </a:lnTo>
                  <a:close/>
                </a:path>
              </a:pathLst>
            </a:custGeom>
            <a:solidFill>
              <a:schemeClr val="accent2"/>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454BF4DE-873D-4AD1-9E6E-468AD5E33F0F}"/>
                </a:ext>
              </a:extLst>
            </p:cNvPr>
            <p:cNvSpPr/>
            <p:nvPr/>
          </p:nvSpPr>
          <p:spPr>
            <a:xfrm>
              <a:off x="2958536" y="4839970"/>
              <a:ext cx="91722" cy="162278"/>
            </a:xfrm>
            <a:custGeom>
              <a:avLst/>
              <a:gdLst>
                <a:gd name="connsiteX0" fmla="*/ 94262 w 91722"/>
                <a:gd name="connsiteY0" fmla="*/ 111196 h 162277"/>
                <a:gd name="connsiteX1" fmla="*/ 0 w 91722"/>
                <a:gd name="connsiteY1" fmla="*/ 166017 h 162277"/>
                <a:gd name="connsiteX2" fmla="*/ 0 w 91722"/>
                <a:gd name="connsiteY2" fmla="*/ 0 h 162277"/>
                <a:gd name="connsiteX3" fmla="*/ 44803 w 91722"/>
                <a:gd name="connsiteY3" fmla="*/ 25824 h 162277"/>
              </a:gdLst>
              <a:ahLst/>
              <a:cxnLst>
                <a:cxn ang="0">
                  <a:pos x="connsiteX0" y="connsiteY0"/>
                </a:cxn>
                <a:cxn ang="0">
                  <a:pos x="connsiteX1" y="connsiteY1"/>
                </a:cxn>
                <a:cxn ang="0">
                  <a:pos x="connsiteX2" y="connsiteY2"/>
                </a:cxn>
                <a:cxn ang="0">
                  <a:pos x="connsiteX3" y="connsiteY3"/>
                </a:cxn>
              </a:cxnLst>
              <a:rect l="l" t="t" r="r" b="b"/>
              <a:pathLst>
                <a:path w="91722" h="162277">
                  <a:moveTo>
                    <a:pt x="94262" y="111196"/>
                  </a:moveTo>
                  <a:lnTo>
                    <a:pt x="0" y="166017"/>
                  </a:lnTo>
                  <a:lnTo>
                    <a:pt x="0" y="0"/>
                  </a:lnTo>
                  <a:lnTo>
                    <a:pt x="44803" y="25824"/>
                  </a:lnTo>
                  <a:close/>
                </a:path>
              </a:pathLst>
            </a:custGeom>
            <a:solidFill>
              <a:schemeClr val="accent2">
                <a:lumMod val="75000"/>
              </a:schemeClr>
            </a:solidFill>
            <a:ln w="7047" cap="flat">
              <a:noFill/>
              <a:prstDash val="solid"/>
              <a:miter/>
            </a:ln>
          </p:spPr>
          <p:txBody>
            <a:bodyPr rtlCol="0" anchor="ctr"/>
            <a:lstStyle/>
            <a:p>
              <a:endParaRPr lang="en-ID"/>
            </a:p>
          </p:txBody>
        </p:sp>
      </p:grpSp>
      <p:grpSp>
        <p:nvGrpSpPr>
          <p:cNvPr id="14" name="Graphic 3">
            <a:extLst>
              <a:ext uri="{FF2B5EF4-FFF2-40B4-BE49-F238E27FC236}">
                <a16:creationId xmlns:a16="http://schemas.microsoft.com/office/drawing/2014/main" id="{193DAD1B-BD98-4E39-A754-72C7E8C88DEC}"/>
              </a:ext>
            </a:extLst>
          </p:cNvPr>
          <p:cNvGrpSpPr/>
          <p:nvPr/>
        </p:nvGrpSpPr>
        <p:grpSpPr>
          <a:xfrm>
            <a:off x="2396935" y="1803747"/>
            <a:ext cx="1804106" cy="2983247"/>
            <a:chOff x="2870624" y="4903823"/>
            <a:chExt cx="324484" cy="590219"/>
          </a:xfrm>
          <a:solidFill>
            <a:schemeClr val="accent1"/>
          </a:solidFill>
        </p:grpSpPr>
        <p:sp>
          <p:nvSpPr>
            <p:cNvPr id="35" name="Freeform: Shape 34">
              <a:extLst>
                <a:ext uri="{FF2B5EF4-FFF2-40B4-BE49-F238E27FC236}">
                  <a16:creationId xmlns:a16="http://schemas.microsoft.com/office/drawing/2014/main" id="{092A0305-CF51-4129-84A6-C2484D431E25}"/>
                </a:ext>
              </a:extLst>
            </p:cNvPr>
            <p:cNvSpPr/>
            <p:nvPr/>
          </p:nvSpPr>
          <p:spPr>
            <a:xfrm>
              <a:off x="2905125" y="4999426"/>
              <a:ext cx="246944" cy="176389"/>
            </a:xfrm>
            <a:custGeom>
              <a:avLst/>
              <a:gdLst>
                <a:gd name="connsiteX0" fmla="*/ 252659 w 246944"/>
                <a:gd name="connsiteY0" fmla="*/ 53269 h 176388"/>
                <a:gd name="connsiteX1" fmla="*/ 250966 w 246944"/>
                <a:gd name="connsiteY1" fmla="*/ 54045 h 176388"/>
                <a:gd name="connsiteX2" fmla="*/ 249626 w 246944"/>
                <a:gd name="connsiteY2" fmla="*/ 54398 h 176388"/>
                <a:gd name="connsiteX3" fmla="*/ 249343 w 246944"/>
                <a:gd name="connsiteY3" fmla="*/ 54469 h 176388"/>
                <a:gd name="connsiteX4" fmla="*/ 247721 w 246944"/>
                <a:gd name="connsiteY4" fmla="*/ 54681 h 176388"/>
                <a:gd name="connsiteX5" fmla="*/ 247368 w 246944"/>
                <a:gd name="connsiteY5" fmla="*/ 54681 h 176388"/>
                <a:gd name="connsiteX6" fmla="*/ 245745 w 246944"/>
                <a:gd name="connsiteY6" fmla="*/ 54681 h 176388"/>
                <a:gd name="connsiteX7" fmla="*/ 245533 w 246944"/>
                <a:gd name="connsiteY7" fmla="*/ 54681 h 176388"/>
                <a:gd name="connsiteX8" fmla="*/ 243699 w 246944"/>
                <a:gd name="connsiteY8" fmla="*/ 54398 h 176388"/>
                <a:gd name="connsiteX9" fmla="*/ 243487 w 246944"/>
                <a:gd name="connsiteY9" fmla="*/ 54328 h 176388"/>
                <a:gd name="connsiteX10" fmla="*/ 241582 w 246944"/>
                <a:gd name="connsiteY10" fmla="*/ 53763 h 176388"/>
                <a:gd name="connsiteX11" fmla="*/ 241441 w 246944"/>
                <a:gd name="connsiteY11" fmla="*/ 53693 h 176388"/>
                <a:gd name="connsiteX12" fmla="*/ 239395 w 246944"/>
                <a:gd name="connsiteY12" fmla="*/ 52846 h 176388"/>
                <a:gd name="connsiteX13" fmla="*/ 239254 w 246944"/>
                <a:gd name="connsiteY13" fmla="*/ 52775 h 176388"/>
                <a:gd name="connsiteX14" fmla="*/ 237067 w 246944"/>
                <a:gd name="connsiteY14" fmla="*/ 51647 h 176388"/>
                <a:gd name="connsiteX15" fmla="*/ 234879 w 246944"/>
                <a:gd name="connsiteY15" fmla="*/ 50236 h 176388"/>
                <a:gd name="connsiteX16" fmla="*/ 234738 w 246944"/>
                <a:gd name="connsiteY16" fmla="*/ 50165 h 176388"/>
                <a:gd name="connsiteX17" fmla="*/ 232763 w 246944"/>
                <a:gd name="connsiteY17" fmla="*/ 48683 h 176388"/>
                <a:gd name="connsiteX18" fmla="*/ 232551 w 246944"/>
                <a:gd name="connsiteY18" fmla="*/ 48472 h 176388"/>
                <a:gd name="connsiteX19" fmla="*/ 230717 w 246944"/>
                <a:gd name="connsiteY19" fmla="*/ 46849 h 176388"/>
                <a:gd name="connsiteX20" fmla="*/ 230505 w 246944"/>
                <a:gd name="connsiteY20" fmla="*/ 46637 h 176388"/>
                <a:gd name="connsiteX21" fmla="*/ 228671 w 246944"/>
                <a:gd name="connsiteY21" fmla="*/ 44803 h 176388"/>
                <a:gd name="connsiteX22" fmla="*/ 228529 w 246944"/>
                <a:gd name="connsiteY22" fmla="*/ 44661 h 176388"/>
                <a:gd name="connsiteX23" fmla="*/ 226695 w 246944"/>
                <a:gd name="connsiteY23" fmla="*/ 42545 h 176388"/>
                <a:gd name="connsiteX24" fmla="*/ 226695 w 246944"/>
                <a:gd name="connsiteY24" fmla="*/ 42545 h 176388"/>
                <a:gd name="connsiteX25" fmla="*/ 224931 w 246944"/>
                <a:gd name="connsiteY25" fmla="*/ 40287 h 176388"/>
                <a:gd name="connsiteX26" fmla="*/ 224931 w 246944"/>
                <a:gd name="connsiteY26" fmla="*/ 40287 h 176388"/>
                <a:gd name="connsiteX27" fmla="*/ 224931 w 246944"/>
                <a:gd name="connsiteY27" fmla="*/ 40287 h 176388"/>
                <a:gd name="connsiteX28" fmla="*/ 223449 w 246944"/>
                <a:gd name="connsiteY28" fmla="*/ 38170 h 176388"/>
                <a:gd name="connsiteX29" fmla="*/ 222603 w 246944"/>
                <a:gd name="connsiteY29" fmla="*/ 36759 h 176388"/>
                <a:gd name="connsiteX30" fmla="*/ 221897 w 246944"/>
                <a:gd name="connsiteY30" fmla="*/ 35560 h 176388"/>
                <a:gd name="connsiteX31" fmla="*/ 221544 w 246944"/>
                <a:gd name="connsiteY31" fmla="*/ 34995 h 176388"/>
                <a:gd name="connsiteX32" fmla="*/ 220416 w 246944"/>
                <a:gd name="connsiteY32" fmla="*/ 32949 h 176388"/>
                <a:gd name="connsiteX33" fmla="*/ 220274 w 246944"/>
                <a:gd name="connsiteY33" fmla="*/ 32737 h 176388"/>
                <a:gd name="connsiteX34" fmla="*/ 219075 w 246944"/>
                <a:gd name="connsiteY34" fmla="*/ 30198 h 176388"/>
                <a:gd name="connsiteX35" fmla="*/ 219004 w 246944"/>
                <a:gd name="connsiteY35" fmla="*/ 30057 h 176388"/>
                <a:gd name="connsiteX36" fmla="*/ 218017 w 246944"/>
                <a:gd name="connsiteY36" fmla="*/ 27516 h 176388"/>
                <a:gd name="connsiteX37" fmla="*/ 217946 w 246944"/>
                <a:gd name="connsiteY37" fmla="*/ 27376 h 176388"/>
                <a:gd name="connsiteX38" fmla="*/ 217099 w 246944"/>
                <a:gd name="connsiteY38" fmla="*/ 24765 h 176388"/>
                <a:gd name="connsiteX39" fmla="*/ 217029 w 246944"/>
                <a:gd name="connsiteY39" fmla="*/ 24624 h 176388"/>
                <a:gd name="connsiteX40" fmla="*/ 216394 w 246944"/>
                <a:gd name="connsiteY40" fmla="*/ 22084 h 176388"/>
                <a:gd name="connsiteX41" fmla="*/ 216323 w 246944"/>
                <a:gd name="connsiteY41" fmla="*/ 21872 h 176388"/>
                <a:gd name="connsiteX42" fmla="*/ 215829 w 246944"/>
                <a:gd name="connsiteY42" fmla="*/ 19332 h 176388"/>
                <a:gd name="connsiteX43" fmla="*/ 215829 w 246944"/>
                <a:gd name="connsiteY43" fmla="*/ 19332 h 176388"/>
                <a:gd name="connsiteX44" fmla="*/ 215547 w 246944"/>
                <a:gd name="connsiteY44" fmla="*/ 16792 h 176388"/>
                <a:gd name="connsiteX45" fmla="*/ 215547 w 246944"/>
                <a:gd name="connsiteY45" fmla="*/ 16580 h 176388"/>
                <a:gd name="connsiteX46" fmla="*/ 215477 w 246944"/>
                <a:gd name="connsiteY46" fmla="*/ 14040 h 176388"/>
                <a:gd name="connsiteX47" fmla="*/ 215618 w 246944"/>
                <a:gd name="connsiteY47" fmla="*/ 11641 h 176388"/>
                <a:gd name="connsiteX48" fmla="*/ 215618 w 246944"/>
                <a:gd name="connsiteY48" fmla="*/ 11430 h 176388"/>
                <a:gd name="connsiteX49" fmla="*/ 215900 w 246944"/>
                <a:gd name="connsiteY49" fmla="*/ 9384 h 176388"/>
                <a:gd name="connsiteX50" fmla="*/ 215971 w 246944"/>
                <a:gd name="connsiteY50" fmla="*/ 9102 h 176388"/>
                <a:gd name="connsiteX51" fmla="*/ 216464 w 246944"/>
                <a:gd name="connsiteY51" fmla="*/ 7267 h 176388"/>
                <a:gd name="connsiteX52" fmla="*/ 216606 w 246944"/>
                <a:gd name="connsiteY52" fmla="*/ 6914 h 176388"/>
                <a:gd name="connsiteX53" fmla="*/ 217241 w 246944"/>
                <a:gd name="connsiteY53" fmla="*/ 5362 h 176388"/>
                <a:gd name="connsiteX54" fmla="*/ 217311 w 246944"/>
                <a:gd name="connsiteY54" fmla="*/ 5221 h 176388"/>
                <a:gd name="connsiteX55" fmla="*/ 218158 w 246944"/>
                <a:gd name="connsiteY55" fmla="*/ 3669 h 176388"/>
                <a:gd name="connsiteX56" fmla="*/ 219639 w 246944"/>
                <a:gd name="connsiteY56" fmla="*/ 1835 h 176388"/>
                <a:gd name="connsiteX57" fmla="*/ 220063 w 246944"/>
                <a:gd name="connsiteY57" fmla="*/ 1411 h 176388"/>
                <a:gd name="connsiteX58" fmla="*/ 221897 w 246944"/>
                <a:gd name="connsiteY58" fmla="*/ 0 h 176388"/>
                <a:gd name="connsiteX59" fmla="*/ 6279 w 246944"/>
                <a:gd name="connsiteY59" fmla="*/ 125307 h 176388"/>
                <a:gd name="connsiteX60" fmla="*/ 4445 w 246944"/>
                <a:gd name="connsiteY60" fmla="*/ 126718 h 176388"/>
                <a:gd name="connsiteX61" fmla="*/ 4022 w 246944"/>
                <a:gd name="connsiteY61" fmla="*/ 127141 h 176388"/>
                <a:gd name="connsiteX62" fmla="*/ 2540 w 246944"/>
                <a:gd name="connsiteY62" fmla="*/ 128975 h 176388"/>
                <a:gd name="connsiteX63" fmla="*/ 2540 w 246944"/>
                <a:gd name="connsiteY63" fmla="*/ 128975 h 176388"/>
                <a:gd name="connsiteX64" fmla="*/ 1693 w 246944"/>
                <a:gd name="connsiteY64" fmla="*/ 130457 h 176388"/>
                <a:gd name="connsiteX65" fmla="*/ 1693 w 246944"/>
                <a:gd name="connsiteY65" fmla="*/ 130528 h 176388"/>
                <a:gd name="connsiteX66" fmla="*/ 1623 w 246944"/>
                <a:gd name="connsiteY66" fmla="*/ 130669 h 176388"/>
                <a:gd name="connsiteX67" fmla="*/ 1199 w 246944"/>
                <a:gd name="connsiteY67" fmla="*/ 131656 h 176388"/>
                <a:gd name="connsiteX68" fmla="*/ 988 w 246944"/>
                <a:gd name="connsiteY68" fmla="*/ 132221 h 176388"/>
                <a:gd name="connsiteX69" fmla="*/ 847 w 246944"/>
                <a:gd name="connsiteY69" fmla="*/ 132574 h 176388"/>
                <a:gd name="connsiteX70" fmla="*/ 776 w 246944"/>
                <a:gd name="connsiteY70" fmla="*/ 132856 h 176388"/>
                <a:gd name="connsiteX71" fmla="*/ 494 w 246944"/>
                <a:gd name="connsiteY71" fmla="*/ 133985 h 176388"/>
                <a:gd name="connsiteX72" fmla="*/ 423 w 246944"/>
                <a:gd name="connsiteY72" fmla="*/ 134408 h 176388"/>
                <a:gd name="connsiteX73" fmla="*/ 353 w 246944"/>
                <a:gd name="connsiteY73" fmla="*/ 134690 h 176388"/>
                <a:gd name="connsiteX74" fmla="*/ 282 w 246944"/>
                <a:gd name="connsiteY74" fmla="*/ 135114 h 176388"/>
                <a:gd name="connsiteX75" fmla="*/ 141 w 246944"/>
                <a:gd name="connsiteY75" fmla="*/ 136172 h 176388"/>
                <a:gd name="connsiteX76" fmla="*/ 71 w 246944"/>
                <a:gd name="connsiteY76" fmla="*/ 136737 h 176388"/>
                <a:gd name="connsiteX77" fmla="*/ 71 w 246944"/>
                <a:gd name="connsiteY77" fmla="*/ 136948 h 176388"/>
                <a:gd name="connsiteX78" fmla="*/ 71 w 246944"/>
                <a:gd name="connsiteY78" fmla="*/ 137231 h 176388"/>
                <a:gd name="connsiteX79" fmla="*/ 0 w 246944"/>
                <a:gd name="connsiteY79" fmla="*/ 138289 h 176388"/>
                <a:gd name="connsiteX80" fmla="*/ 0 w 246944"/>
                <a:gd name="connsiteY80" fmla="*/ 139347 h 176388"/>
                <a:gd name="connsiteX81" fmla="*/ 0 w 246944"/>
                <a:gd name="connsiteY81" fmla="*/ 139418 h 176388"/>
                <a:gd name="connsiteX82" fmla="*/ 0 w 246944"/>
                <a:gd name="connsiteY82" fmla="*/ 140405 h 176388"/>
                <a:gd name="connsiteX83" fmla="*/ 71 w 246944"/>
                <a:gd name="connsiteY83" fmla="*/ 141464 h 176388"/>
                <a:gd name="connsiteX84" fmla="*/ 141 w 246944"/>
                <a:gd name="connsiteY84" fmla="*/ 141958 h 176388"/>
                <a:gd name="connsiteX85" fmla="*/ 141 w 246944"/>
                <a:gd name="connsiteY85" fmla="*/ 142169 h 176388"/>
                <a:gd name="connsiteX86" fmla="*/ 141 w 246944"/>
                <a:gd name="connsiteY86" fmla="*/ 142522 h 176388"/>
                <a:gd name="connsiteX87" fmla="*/ 282 w 246944"/>
                <a:gd name="connsiteY87" fmla="*/ 143580 h 176388"/>
                <a:gd name="connsiteX88" fmla="*/ 423 w 246944"/>
                <a:gd name="connsiteY88" fmla="*/ 144639 h 176388"/>
                <a:gd name="connsiteX89" fmla="*/ 423 w 246944"/>
                <a:gd name="connsiteY89" fmla="*/ 144639 h 176388"/>
                <a:gd name="connsiteX90" fmla="*/ 423 w 246944"/>
                <a:gd name="connsiteY90" fmla="*/ 144639 h 176388"/>
                <a:gd name="connsiteX91" fmla="*/ 635 w 246944"/>
                <a:gd name="connsiteY91" fmla="*/ 145697 h 176388"/>
                <a:gd name="connsiteX92" fmla="*/ 847 w 246944"/>
                <a:gd name="connsiteY92" fmla="*/ 146826 h 176388"/>
                <a:gd name="connsiteX93" fmla="*/ 917 w 246944"/>
                <a:gd name="connsiteY93" fmla="*/ 147249 h 176388"/>
                <a:gd name="connsiteX94" fmla="*/ 988 w 246944"/>
                <a:gd name="connsiteY94" fmla="*/ 147461 h 176388"/>
                <a:gd name="connsiteX95" fmla="*/ 1129 w 246944"/>
                <a:gd name="connsiteY95" fmla="*/ 147955 h 176388"/>
                <a:gd name="connsiteX96" fmla="*/ 1411 w 246944"/>
                <a:gd name="connsiteY96" fmla="*/ 149084 h 176388"/>
                <a:gd name="connsiteX97" fmla="*/ 1693 w 246944"/>
                <a:gd name="connsiteY97" fmla="*/ 149931 h 176388"/>
                <a:gd name="connsiteX98" fmla="*/ 1764 w 246944"/>
                <a:gd name="connsiteY98" fmla="*/ 150071 h 176388"/>
                <a:gd name="connsiteX99" fmla="*/ 1834 w 246944"/>
                <a:gd name="connsiteY99" fmla="*/ 150213 h 176388"/>
                <a:gd name="connsiteX100" fmla="*/ 2187 w 246944"/>
                <a:gd name="connsiteY100" fmla="*/ 151342 h 176388"/>
                <a:gd name="connsiteX101" fmla="*/ 2540 w 246944"/>
                <a:gd name="connsiteY101" fmla="*/ 152470 h 176388"/>
                <a:gd name="connsiteX102" fmla="*/ 2611 w 246944"/>
                <a:gd name="connsiteY102" fmla="*/ 152682 h 176388"/>
                <a:gd name="connsiteX103" fmla="*/ 2681 w 246944"/>
                <a:gd name="connsiteY103" fmla="*/ 152823 h 176388"/>
                <a:gd name="connsiteX104" fmla="*/ 2963 w 246944"/>
                <a:gd name="connsiteY104" fmla="*/ 153529 h 176388"/>
                <a:gd name="connsiteX105" fmla="*/ 3387 w 246944"/>
                <a:gd name="connsiteY105" fmla="*/ 154587 h 176388"/>
                <a:gd name="connsiteX106" fmla="*/ 3739 w 246944"/>
                <a:gd name="connsiteY106" fmla="*/ 155363 h 176388"/>
                <a:gd name="connsiteX107" fmla="*/ 3810 w 246944"/>
                <a:gd name="connsiteY107" fmla="*/ 155504 h 176388"/>
                <a:gd name="connsiteX108" fmla="*/ 3881 w 246944"/>
                <a:gd name="connsiteY108" fmla="*/ 155646 h 176388"/>
                <a:gd name="connsiteX109" fmla="*/ 4374 w 246944"/>
                <a:gd name="connsiteY109" fmla="*/ 156704 h 176388"/>
                <a:gd name="connsiteX110" fmla="*/ 4939 w 246944"/>
                <a:gd name="connsiteY110" fmla="*/ 157833 h 176388"/>
                <a:gd name="connsiteX111" fmla="*/ 5009 w 246944"/>
                <a:gd name="connsiteY111" fmla="*/ 157974 h 176388"/>
                <a:gd name="connsiteX112" fmla="*/ 5151 w 246944"/>
                <a:gd name="connsiteY112" fmla="*/ 158185 h 176388"/>
                <a:gd name="connsiteX113" fmla="*/ 5644 w 246944"/>
                <a:gd name="connsiteY113" fmla="*/ 159103 h 176388"/>
                <a:gd name="connsiteX114" fmla="*/ 6279 w 246944"/>
                <a:gd name="connsiteY114" fmla="*/ 160231 h 176388"/>
                <a:gd name="connsiteX115" fmla="*/ 6632 w 246944"/>
                <a:gd name="connsiteY115" fmla="*/ 160796 h 176388"/>
                <a:gd name="connsiteX116" fmla="*/ 6773 w 246944"/>
                <a:gd name="connsiteY116" fmla="*/ 161008 h 176388"/>
                <a:gd name="connsiteX117" fmla="*/ 7338 w 246944"/>
                <a:gd name="connsiteY117" fmla="*/ 161995 h 176388"/>
                <a:gd name="connsiteX118" fmla="*/ 8184 w 246944"/>
                <a:gd name="connsiteY118" fmla="*/ 163406 h 176388"/>
                <a:gd name="connsiteX119" fmla="*/ 8326 w 246944"/>
                <a:gd name="connsiteY119" fmla="*/ 163618 h 176388"/>
                <a:gd name="connsiteX120" fmla="*/ 9666 w 246944"/>
                <a:gd name="connsiteY120" fmla="*/ 165523 h 176388"/>
                <a:gd name="connsiteX121" fmla="*/ 9666 w 246944"/>
                <a:gd name="connsiteY121" fmla="*/ 165594 h 176388"/>
                <a:gd name="connsiteX122" fmla="*/ 10654 w 246944"/>
                <a:gd name="connsiteY122" fmla="*/ 166864 h 176388"/>
                <a:gd name="connsiteX123" fmla="*/ 11430 w 246944"/>
                <a:gd name="connsiteY123" fmla="*/ 167852 h 176388"/>
                <a:gd name="connsiteX124" fmla="*/ 11430 w 246944"/>
                <a:gd name="connsiteY124" fmla="*/ 167852 h 176388"/>
                <a:gd name="connsiteX125" fmla="*/ 11430 w 246944"/>
                <a:gd name="connsiteY125" fmla="*/ 167852 h 176388"/>
                <a:gd name="connsiteX126" fmla="*/ 12277 w 246944"/>
                <a:gd name="connsiteY126" fmla="*/ 168839 h 176388"/>
                <a:gd name="connsiteX127" fmla="*/ 13123 w 246944"/>
                <a:gd name="connsiteY127" fmla="*/ 169757 h 176388"/>
                <a:gd name="connsiteX128" fmla="*/ 13264 w 246944"/>
                <a:gd name="connsiteY128" fmla="*/ 169897 h 176388"/>
                <a:gd name="connsiteX129" fmla="*/ 13406 w 246944"/>
                <a:gd name="connsiteY129" fmla="*/ 170039 h 176388"/>
                <a:gd name="connsiteX130" fmla="*/ 14041 w 246944"/>
                <a:gd name="connsiteY130" fmla="*/ 170674 h 176388"/>
                <a:gd name="connsiteX131" fmla="*/ 14958 w 246944"/>
                <a:gd name="connsiteY131" fmla="*/ 171591 h 176388"/>
                <a:gd name="connsiteX132" fmla="*/ 15240 w 246944"/>
                <a:gd name="connsiteY132" fmla="*/ 171873 h 176388"/>
                <a:gd name="connsiteX133" fmla="*/ 15452 w 246944"/>
                <a:gd name="connsiteY133" fmla="*/ 172085 h 176388"/>
                <a:gd name="connsiteX134" fmla="*/ 15875 w 246944"/>
                <a:gd name="connsiteY134" fmla="*/ 172508 h 176388"/>
                <a:gd name="connsiteX135" fmla="*/ 16863 w 246944"/>
                <a:gd name="connsiteY135" fmla="*/ 173355 h 176388"/>
                <a:gd name="connsiteX136" fmla="*/ 17286 w 246944"/>
                <a:gd name="connsiteY136" fmla="*/ 173708 h 176388"/>
                <a:gd name="connsiteX137" fmla="*/ 17498 w 246944"/>
                <a:gd name="connsiteY137" fmla="*/ 173919 h 176388"/>
                <a:gd name="connsiteX138" fmla="*/ 17851 w 246944"/>
                <a:gd name="connsiteY138" fmla="*/ 174202 h 176388"/>
                <a:gd name="connsiteX139" fmla="*/ 18838 w 246944"/>
                <a:gd name="connsiteY139" fmla="*/ 174907 h 176388"/>
                <a:gd name="connsiteX140" fmla="*/ 19544 w 246944"/>
                <a:gd name="connsiteY140" fmla="*/ 175401 h 176388"/>
                <a:gd name="connsiteX141" fmla="*/ 19685 w 246944"/>
                <a:gd name="connsiteY141" fmla="*/ 175472 h 176388"/>
                <a:gd name="connsiteX142" fmla="*/ 19826 w 246944"/>
                <a:gd name="connsiteY142" fmla="*/ 175542 h 176388"/>
                <a:gd name="connsiteX143" fmla="*/ 20743 w 246944"/>
                <a:gd name="connsiteY143" fmla="*/ 176177 h 176388"/>
                <a:gd name="connsiteX144" fmla="*/ 21661 w 246944"/>
                <a:gd name="connsiteY144" fmla="*/ 176742 h 176388"/>
                <a:gd name="connsiteX145" fmla="*/ 21872 w 246944"/>
                <a:gd name="connsiteY145" fmla="*/ 176883 h 176388"/>
                <a:gd name="connsiteX146" fmla="*/ 22578 w 246944"/>
                <a:gd name="connsiteY146" fmla="*/ 177306 h 176388"/>
                <a:gd name="connsiteX147" fmla="*/ 23495 w 246944"/>
                <a:gd name="connsiteY147" fmla="*/ 177800 h 176388"/>
                <a:gd name="connsiteX148" fmla="*/ 24059 w 246944"/>
                <a:gd name="connsiteY148" fmla="*/ 178082 h 176388"/>
                <a:gd name="connsiteX149" fmla="*/ 24201 w 246944"/>
                <a:gd name="connsiteY149" fmla="*/ 178153 h 176388"/>
                <a:gd name="connsiteX150" fmla="*/ 24342 w 246944"/>
                <a:gd name="connsiteY150" fmla="*/ 178223 h 176388"/>
                <a:gd name="connsiteX151" fmla="*/ 25188 w 246944"/>
                <a:gd name="connsiteY151" fmla="*/ 178576 h 176388"/>
                <a:gd name="connsiteX152" fmla="*/ 26035 w 246944"/>
                <a:gd name="connsiteY152" fmla="*/ 178929 h 176388"/>
                <a:gd name="connsiteX153" fmla="*/ 26176 w 246944"/>
                <a:gd name="connsiteY153" fmla="*/ 178999 h 176388"/>
                <a:gd name="connsiteX154" fmla="*/ 26317 w 246944"/>
                <a:gd name="connsiteY154" fmla="*/ 179070 h 176388"/>
                <a:gd name="connsiteX155" fmla="*/ 26882 w 246944"/>
                <a:gd name="connsiteY155" fmla="*/ 179281 h 176388"/>
                <a:gd name="connsiteX156" fmla="*/ 27799 w 246944"/>
                <a:gd name="connsiteY156" fmla="*/ 179564 h 176388"/>
                <a:gd name="connsiteX157" fmla="*/ 28222 w 246944"/>
                <a:gd name="connsiteY157" fmla="*/ 179634 h 176388"/>
                <a:gd name="connsiteX158" fmla="*/ 28434 w 246944"/>
                <a:gd name="connsiteY158" fmla="*/ 179705 h 176388"/>
                <a:gd name="connsiteX159" fmla="*/ 28716 w 246944"/>
                <a:gd name="connsiteY159" fmla="*/ 179775 h 176388"/>
                <a:gd name="connsiteX160" fmla="*/ 29704 w 246944"/>
                <a:gd name="connsiteY160" fmla="*/ 179917 h 176388"/>
                <a:gd name="connsiteX161" fmla="*/ 30268 w 246944"/>
                <a:gd name="connsiteY161" fmla="*/ 179987 h 176388"/>
                <a:gd name="connsiteX162" fmla="*/ 30480 w 246944"/>
                <a:gd name="connsiteY162" fmla="*/ 179987 h 176388"/>
                <a:gd name="connsiteX163" fmla="*/ 30692 w 246944"/>
                <a:gd name="connsiteY163" fmla="*/ 179987 h 176388"/>
                <a:gd name="connsiteX164" fmla="*/ 31679 w 246944"/>
                <a:gd name="connsiteY164" fmla="*/ 179987 h 176388"/>
                <a:gd name="connsiteX165" fmla="*/ 32103 w 246944"/>
                <a:gd name="connsiteY165" fmla="*/ 179987 h 176388"/>
                <a:gd name="connsiteX166" fmla="*/ 32456 w 246944"/>
                <a:gd name="connsiteY166" fmla="*/ 179987 h 176388"/>
                <a:gd name="connsiteX167" fmla="*/ 32808 w 246944"/>
                <a:gd name="connsiteY167" fmla="*/ 179987 h 176388"/>
                <a:gd name="connsiteX168" fmla="*/ 34078 w 246944"/>
                <a:gd name="connsiteY168" fmla="*/ 179775 h 176388"/>
                <a:gd name="connsiteX169" fmla="*/ 34078 w 246944"/>
                <a:gd name="connsiteY169" fmla="*/ 179775 h 176388"/>
                <a:gd name="connsiteX170" fmla="*/ 34361 w 246944"/>
                <a:gd name="connsiteY170" fmla="*/ 179705 h 176388"/>
                <a:gd name="connsiteX171" fmla="*/ 35631 w 246944"/>
                <a:gd name="connsiteY171" fmla="*/ 179352 h 176388"/>
                <a:gd name="connsiteX172" fmla="*/ 35701 w 246944"/>
                <a:gd name="connsiteY172" fmla="*/ 179281 h 176388"/>
                <a:gd name="connsiteX173" fmla="*/ 37394 w 246944"/>
                <a:gd name="connsiteY173" fmla="*/ 178505 h 176388"/>
                <a:gd name="connsiteX174" fmla="*/ 252659 w 246944"/>
                <a:gd name="connsiteY174" fmla="*/ 532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246944" h="176388">
                  <a:moveTo>
                    <a:pt x="252659" y="53269"/>
                  </a:moveTo>
                  <a:cubicBezTo>
                    <a:pt x="252166" y="53551"/>
                    <a:pt x="251601" y="53834"/>
                    <a:pt x="250966" y="54045"/>
                  </a:cubicBezTo>
                  <a:cubicBezTo>
                    <a:pt x="250543" y="54187"/>
                    <a:pt x="250119" y="54328"/>
                    <a:pt x="249626" y="54398"/>
                  </a:cubicBezTo>
                  <a:cubicBezTo>
                    <a:pt x="249555" y="54398"/>
                    <a:pt x="249484" y="54469"/>
                    <a:pt x="249343" y="54469"/>
                  </a:cubicBezTo>
                  <a:cubicBezTo>
                    <a:pt x="248849" y="54610"/>
                    <a:pt x="248285" y="54610"/>
                    <a:pt x="247721" y="54681"/>
                  </a:cubicBezTo>
                  <a:cubicBezTo>
                    <a:pt x="247579" y="54681"/>
                    <a:pt x="247509" y="54681"/>
                    <a:pt x="247368" y="54681"/>
                  </a:cubicBezTo>
                  <a:cubicBezTo>
                    <a:pt x="246803" y="54681"/>
                    <a:pt x="246309" y="54681"/>
                    <a:pt x="245745" y="54681"/>
                  </a:cubicBezTo>
                  <a:cubicBezTo>
                    <a:pt x="245674" y="54681"/>
                    <a:pt x="245604" y="54681"/>
                    <a:pt x="245533" y="54681"/>
                  </a:cubicBezTo>
                  <a:cubicBezTo>
                    <a:pt x="244969" y="54610"/>
                    <a:pt x="244334" y="54539"/>
                    <a:pt x="243699" y="54398"/>
                  </a:cubicBezTo>
                  <a:cubicBezTo>
                    <a:pt x="243628" y="54398"/>
                    <a:pt x="243558" y="54398"/>
                    <a:pt x="243487" y="54328"/>
                  </a:cubicBezTo>
                  <a:cubicBezTo>
                    <a:pt x="242852" y="54187"/>
                    <a:pt x="242217" y="53975"/>
                    <a:pt x="241582" y="53763"/>
                  </a:cubicBezTo>
                  <a:cubicBezTo>
                    <a:pt x="241512" y="53763"/>
                    <a:pt x="241512" y="53763"/>
                    <a:pt x="241441" y="53693"/>
                  </a:cubicBezTo>
                  <a:cubicBezTo>
                    <a:pt x="240736" y="53481"/>
                    <a:pt x="240101" y="53199"/>
                    <a:pt x="239395" y="52846"/>
                  </a:cubicBezTo>
                  <a:cubicBezTo>
                    <a:pt x="239324" y="52846"/>
                    <a:pt x="239324" y="52775"/>
                    <a:pt x="239254" y="52775"/>
                  </a:cubicBezTo>
                  <a:cubicBezTo>
                    <a:pt x="238548" y="52423"/>
                    <a:pt x="237843" y="52070"/>
                    <a:pt x="237067" y="51647"/>
                  </a:cubicBezTo>
                  <a:cubicBezTo>
                    <a:pt x="236361" y="51223"/>
                    <a:pt x="235585" y="50729"/>
                    <a:pt x="234879" y="50236"/>
                  </a:cubicBezTo>
                  <a:cubicBezTo>
                    <a:pt x="234809" y="50236"/>
                    <a:pt x="234809" y="50165"/>
                    <a:pt x="234738" y="50165"/>
                  </a:cubicBezTo>
                  <a:cubicBezTo>
                    <a:pt x="234103" y="49671"/>
                    <a:pt x="233398" y="49177"/>
                    <a:pt x="232763" y="48683"/>
                  </a:cubicBezTo>
                  <a:cubicBezTo>
                    <a:pt x="232692" y="48612"/>
                    <a:pt x="232622" y="48542"/>
                    <a:pt x="232551" y="48472"/>
                  </a:cubicBezTo>
                  <a:cubicBezTo>
                    <a:pt x="231916" y="47978"/>
                    <a:pt x="231281" y="47413"/>
                    <a:pt x="230717" y="46849"/>
                  </a:cubicBezTo>
                  <a:cubicBezTo>
                    <a:pt x="230646" y="46778"/>
                    <a:pt x="230576" y="46708"/>
                    <a:pt x="230505" y="46637"/>
                  </a:cubicBezTo>
                  <a:cubicBezTo>
                    <a:pt x="229870" y="46073"/>
                    <a:pt x="229306" y="45438"/>
                    <a:pt x="228671" y="44803"/>
                  </a:cubicBezTo>
                  <a:cubicBezTo>
                    <a:pt x="228600" y="44732"/>
                    <a:pt x="228600" y="44732"/>
                    <a:pt x="228529" y="44661"/>
                  </a:cubicBezTo>
                  <a:cubicBezTo>
                    <a:pt x="227894" y="43956"/>
                    <a:pt x="227259" y="43321"/>
                    <a:pt x="226695" y="42545"/>
                  </a:cubicBezTo>
                  <a:cubicBezTo>
                    <a:pt x="226695" y="42545"/>
                    <a:pt x="226695" y="42545"/>
                    <a:pt x="226695" y="42545"/>
                  </a:cubicBezTo>
                  <a:cubicBezTo>
                    <a:pt x="226060" y="41839"/>
                    <a:pt x="225496" y="41063"/>
                    <a:pt x="224931" y="40287"/>
                  </a:cubicBezTo>
                  <a:cubicBezTo>
                    <a:pt x="224931" y="40287"/>
                    <a:pt x="224931" y="40287"/>
                    <a:pt x="224931" y="40287"/>
                  </a:cubicBezTo>
                  <a:cubicBezTo>
                    <a:pt x="224931" y="40287"/>
                    <a:pt x="224931" y="40287"/>
                    <a:pt x="224931" y="40287"/>
                  </a:cubicBezTo>
                  <a:cubicBezTo>
                    <a:pt x="224437" y="39582"/>
                    <a:pt x="223943" y="38876"/>
                    <a:pt x="223449" y="38170"/>
                  </a:cubicBezTo>
                  <a:cubicBezTo>
                    <a:pt x="223167" y="37747"/>
                    <a:pt x="222885" y="37253"/>
                    <a:pt x="222603" y="36759"/>
                  </a:cubicBezTo>
                  <a:cubicBezTo>
                    <a:pt x="222391" y="36336"/>
                    <a:pt x="222109" y="35983"/>
                    <a:pt x="221897" y="35560"/>
                  </a:cubicBezTo>
                  <a:cubicBezTo>
                    <a:pt x="221756" y="35348"/>
                    <a:pt x="221686" y="35207"/>
                    <a:pt x="221544" y="34995"/>
                  </a:cubicBezTo>
                  <a:cubicBezTo>
                    <a:pt x="221192" y="34361"/>
                    <a:pt x="220768" y="33655"/>
                    <a:pt x="220416" y="32949"/>
                  </a:cubicBezTo>
                  <a:cubicBezTo>
                    <a:pt x="220345" y="32879"/>
                    <a:pt x="220345" y="32808"/>
                    <a:pt x="220274" y="32737"/>
                  </a:cubicBezTo>
                  <a:cubicBezTo>
                    <a:pt x="219851" y="31891"/>
                    <a:pt x="219428" y="31044"/>
                    <a:pt x="219075" y="30198"/>
                  </a:cubicBezTo>
                  <a:cubicBezTo>
                    <a:pt x="219075" y="30127"/>
                    <a:pt x="219004" y="30127"/>
                    <a:pt x="219004" y="30057"/>
                  </a:cubicBezTo>
                  <a:cubicBezTo>
                    <a:pt x="218652" y="29210"/>
                    <a:pt x="218299" y="28363"/>
                    <a:pt x="218017" y="27516"/>
                  </a:cubicBezTo>
                  <a:cubicBezTo>
                    <a:pt x="218017" y="27446"/>
                    <a:pt x="217946" y="27376"/>
                    <a:pt x="217946" y="27376"/>
                  </a:cubicBezTo>
                  <a:cubicBezTo>
                    <a:pt x="217664" y="26529"/>
                    <a:pt x="217311" y="25682"/>
                    <a:pt x="217099" y="24765"/>
                  </a:cubicBezTo>
                  <a:cubicBezTo>
                    <a:pt x="217099" y="24694"/>
                    <a:pt x="217099" y="24694"/>
                    <a:pt x="217029" y="24624"/>
                  </a:cubicBezTo>
                  <a:cubicBezTo>
                    <a:pt x="216747" y="23777"/>
                    <a:pt x="216535" y="22931"/>
                    <a:pt x="216394" y="22084"/>
                  </a:cubicBezTo>
                  <a:cubicBezTo>
                    <a:pt x="216394" y="22013"/>
                    <a:pt x="216323" y="21943"/>
                    <a:pt x="216323" y="21872"/>
                  </a:cubicBezTo>
                  <a:cubicBezTo>
                    <a:pt x="216112" y="21025"/>
                    <a:pt x="215971" y="20179"/>
                    <a:pt x="215829" y="19332"/>
                  </a:cubicBezTo>
                  <a:cubicBezTo>
                    <a:pt x="215829" y="19332"/>
                    <a:pt x="215829" y="19332"/>
                    <a:pt x="215829" y="19332"/>
                  </a:cubicBezTo>
                  <a:cubicBezTo>
                    <a:pt x="215688" y="18486"/>
                    <a:pt x="215618" y="17639"/>
                    <a:pt x="215547" y="16792"/>
                  </a:cubicBezTo>
                  <a:cubicBezTo>
                    <a:pt x="215547" y="16722"/>
                    <a:pt x="215547" y="16651"/>
                    <a:pt x="215547" y="16580"/>
                  </a:cubicBezTo>
                  <a:cubicBezTo>
                    <a:pt x="215477" y="15734"/>
                    <a:pt x="215477" y="14887"/>
                    <a:pt x="215477" y="14040"/>
                  </a:cubicBezTo>
                  <a:cubicBezTo>
                    <a:pt x="215477" y="13194"/>
                    <a:pt x="215547" y="12418"/>
                    <a:pt x="215618" y="11641"/>
                  </a:cubicBezTo>
                  <a:cubicBezTo>
                    <a:pt x="215618" y="11571"/>
                    <a:pt x="215618" y="11501"/>
                    <a:pt x="215618" y="11430"/>
                  </a:cubicBezTo>
                  <a:cubicBezTo>
                    <a:pt x="215688" y="10724"/>
                    <a:pt x="215759" y="10019"/>
                    <a:pt x="215900" y="9384"/>
                  </a:cubicBezTo>
                  <a:cubicBezTo>
                    <a:pt x="215900" y="9313"/>
                    <a:pt x="215900" y="9243"/>
                    <a:pt x="215971" y="9102"/>
                  </a:cubicBezTo>
                  <a:cubicBezTo>
                    <a:pt x="216112" y="8467"/>
                    <a:pt x="216253" y="7902"/>
                    <a:pt x="216464" y="7267"/>
                  </a:cubicBezTo>
                  <a:cubicBezTo>
                    <a:pt x="216464" y="7126"/>
                    <a:pt x="216535" y="7056"/>
                    <a:pt x="216606" y="6914"/>
                  </a:cubicBezTo>
                  <a:cubicBezTo>
                    <a:pt x="216817" y="6350"/>
                    <a:pt x="216958" y="5856"/>
                    <a:pt x="217241" y="5362"/>
                  </a:cubicBezTo>
                  <a:cubicBezTo>
                    <a:pt x="217241" y="5292"/>
                    <a:pt x="217311" y="5221"/>
                    <a:pt x="217311" y="5221"/>
                  </a:cubicBezTo>
                  <a:cubicBezTo>
                    <a:pt x="217593" y="4656"/>
                    <a:pt x="217876" y="4163"/>
                    <a:pt x="218158" y="3669"/>
                  </a:cubicBezTo>
                  <a:cubicBezTo>
                    <a:pt x="218581" y="2963"/>
                    <a:pt x="219146" y="2399"/>
                    <a:pt x="219639" y="1835"/>
                  </a:cubicBezTo>
                  <a:cubicBezTo>
                    <a:pt x="219781" y="1693"/>
                    <a:pt x="219922" y="1552"/>
                    <a:pt x="220063" y="1411"/>
                  </a:cubicBezTo>
                  <a:cubicBezTo>
                    <a:pt x="220627" y="917"/>
                    <a:pt x="221262" y="423"/>
                    <a:pt x="221897" y="0"/>
                  </a:cubicBezTo>
                  <a:lnTo>
                    <a:pt x="6279" y="125307"/>
                  </a:lnTo>
                  <a:cubicBezTo>
                    <a:pt x="5644" y="125659"/>
                    <a:pt x="5009" y="126153"/>
                    <a:pt x="4445" y="126718"/>
                  </a:cubicBezTo>
                  <a:cubicBezTo>
                    <a:pt x="4304" y="126859"/>
                    <a:pt x="4163" y="127000"/>
                    <a:pt x="4022" y="127141"/>
                  </a:cubicBezTo>
                  <a:cubicBezTo>
                    <a:pt x="3457" y="127705"/>
                    <a:pt x="2963" y="128341"/>
                    <a:pt x="2540" y="128975"/>
                  </a:cubicBezTo>
                  <a:cubicBezTo>
                    <a:pt x="2540" y="128975"/>
                    <a:pt x="2540" y="128975"/>
                    <a:pt x="2540" y="128975"/>
                  </a:cubicBezTo>
                  <a:cubicBezTo>
                    <a:pt x="2258" y="129469"/>
                    <a:pt x="1976" y="129963"/>
                    <a:pt x="1693" y="130457"/>
                  </a:cubicBezTo>
                  <a:cubicBezTo>
                    <a:pt x="1693" y="130457"/>
                    <a:pt x="1693" y="130528"/>
                    <a:pt x="1693" y="130528"/>
                  </a:cubicBezTo>
                  <a:cubicBezTo>
                    <a:pt x="1693" y="130598"/>
                    <a:pt x="1623" y="130669"/>
                    <a:pt x="1623" y="130669"/>
                  </a:cubicBezTo>
                  <a:cubicBezTo>
                    <a:pt x="1482" y="131022"/>
                    <a:pt x="1341" y="131304"/>
                    <a:pt x="1199" y="131656"/>
                  </a:cubicBezTo>
                  <a:cubicBezTo>
                    <a:pt x="1129" y="131798"/>
                    <a:pt x="1058" y="132009"/>
                    <a:pt x="988" y="132221"/>
                  </a:cubicBezTo>
                  <a:cubicBezTo>
                    <a:pt x="917" y="132362"/>
                    <a:pt x="917" y="132432"/>
                    <a:pt x="847" y="132574"/>
                  </a:cubicBezTo>
                  <a:cubicBezTo>
                    <a:pt x="847" y="132644"/>
                    <a:pt x="776" y="132786"/>
                    <a:pt x="776" y="132856"/>
                  </a:cubicBezTo>
                  <a:cubicBezTo>
                    <a:pt x="635" y="133209"/>
                    <a:pt x="564" y="133562"/>
                    <a:pt x="494" y="133985"/>
                  </a:cubicBezTo>
                  <a:cubicBezTo>
                    <a:pt x="494" y="134126"/>
                    <a:pt x="423" y="134267"/>
                    <a:pt x="423" y="134408"/>
                  </a:cubicBezTo>
                  <a:cubicBezTo>
                    <a:pt x="423" y="134479"/>
                    <a:pt x="423" y="134550"/>
                    <a:pt x="353" y="134690"/>
                  </a:cubicBezTo>
                  <a:cubicBezTo>
                    <a:pt x="353" y="134832"/>
                    <a:pt x="282" y="134973"/>
                    <a:pt x="282" y="135114"/>
                  </a:cubicBezTo>
                  <a:cubicBezTo>
                    <a:pt x="212" y="135467"/>
                    <a:pt x="141" y="135819"/>
                    <a:pt x="141" y="136172"/>
                  </a:cubicBezTo>
                  <a:cubicBezTo>
                    <a:pt x="141" y="136384"/>
                    <a:pt x="71" y="136595"/>
                    <a:pt x="71" y="136737"/>
                  </a:cubicBezTo>
                  <a:cubicBezTo>
                    <a:pt x="71" y="136807"/>
                    <a:pt x="71" y="136878"/>
                    <a:pt x="71" y="136948"/>
                  </a:cubicBezTo>
                  <a:cubicBezTo>
                    <a:pt x="71" y="137019"/>
                    <a:pt x="71" y="137089"/>
                    <a:pt x="71" y="137231"/>
                  </a:cubicBezTo>
                  <a:cubicBezTo>
                    <a:pt x="71" y="137583"/>
                    <a:pt x="0" y="137936"/>
                    <a:pt x="0" y="138289"/>
                  </a:cubicBezTo>
                  <a:cubicBezTo>
                    <a:pt x="0" y="138641"/>
                    <a:pt x="0" y="138995"/>
                    <a:pt x="0" y="139347"/>
                  </a:cubicBezTo>
                  <a:cubicBezTo>
                    <a:pt x="0" y="139347"/>
                    <a:pt x="0" y="139418"/>
                    <a:pt x="0" y="139418"/>
                  </a:cubicBezTo>
                  <a:cubicBezTo>
                    <a:pt x="0" y="139771"/>
                    <a:pt x="0" y="140053"/>
                    <a:pt x="0" y="140405"/>
                  </a:cubicBezTo>
                  <a:cubicBezTo>
                    <a:pt x="0" y="140758"/>
                    <a:pt x="0" y="141111"/>
                    <a:pt x="71" y="141464"/>
                  </a:cubicBezTo>
                  <a:cubicBezTo>
                    <a:pt x="71" y="141605"/>
                    <a:pt x="71" y="141817"/>
                    <a:pt x="141" y="141958"/>
                  </a:cubicBezTo>
                  <a:cubicBezTo>
                    <a:pt x="141" y="142028"/>
                    <a:pt x="141" y="142099"/>
                    <a:pt x="141" y="142169"/>
                  </a:cubicBezTo>
                  <a:cubicBezTo>
                    <a:pt x="141" y="142310"/>
                    <a:pt x="141" y="142381"/>
                    <a:pt x="141" y="142522"/>
                  </a:cubicBezTo>
                  <a:cubicBezTo>
                    <a:pt x="141" y="142875"/>
                    <a:pt x="212" y="143228"/>
                    <a:pt x="282" y="143580"/>
                  </a:cubicBezTo>
                  <a:cubicBezTo>
                    <a:pt x="353" y="143933"/>
                    <a:pt x="353" y="144286"/>
                    <a:pt x="423" y="144639"/>
                  </a:cubicBezTo>
                  <a:cubicBezTo>
                    <a:pt x="423" y="144639"/>
                    <a:pt x="423" y="144639"/>
                    <a:pt x="423" y="144639"/>
                  </a:cubicBezTo>
                  <a:cubicBezTo>
                    <a:pt x="423" y="144639"/>
                    <a:pt x="423" y="144639"/>
                    <a:pt x="423" y="144639"/>
                  </a:cubicBezTo>
                  <a:cubicBezTo>
                    <a:pt x="494" y="144992"/>
                    <a:pt x="564" y="145344"/>
                    <a:pt x="635" y="145697"/>
                  </a:cubicBezTo>
                  <a:cubicBezTo>
                    <a:pt x="706" y="146050"/>
                    <a:pt x="776" y="146473"/>
                    <a:pt x="847" y="146826"/>
                  </a:cubicBezTo>
                  <a:cubicBezTo>
                    <a:pt x="847" y="146967"/>
                    <a:pt x="917" y="147108"/>
                    <a:pt x="917" y="147249"/>
                  </a:cubicBezTo>
                  <a:cubicBezTo>
                    <a:pt x="917" y="147320"/>
                    <a:pt x="988" y="147390"/>
                    <a:pt x="988" y="147461"/>
                  </a:cubicBezTo>
                  <a:cubicBezTo>
                    <a:pt x="1058" y="147602"/>
                    <a:pt x="1058" y="147814"/>
                    <a:pt x="1129" y="147955"/>
                  </a:cubicBezTo>
                  <a:cubicBezTo>
                    <a:pt x="1199" y="148307"/>
                    <a:pt x="1341" y="148731"/>
                    <a:pt x="1411" y="149084"/>
                  </a:cubicBezTo>
                  <a:cubicBezTo>
                    <a:pt x="1482" y="149366"/>
                    <a:pt x="1552" y="149648"/>
                    <a:pt x="1693" y="149931"/>
                  </a:cubicBezTo>
                  <a:cubicBezTo>
                    <a:pt x="1693" y="150001"/>
                    <a:pt x="1693" y="150001"/>
                    <a:pt x="1764" y="150071"/>
                  </a:cubicBezTo>
                  <a:cubicBezTo>
                    <a:pt x="1764" y="150142"/>
                    <a:pt x="1764" y="150142"/>
                    <a:pt x="1834" y="150213"/>
                  </a:cubicBezTo>
                  <a:cubicBezTo>
                    <a:pt x="1976" y="150565"/>
                    <a:pt x="2046" y="150989"/>
                    <a:pt x="2187" y="151342"/>
                  </a:cubicBezTo>
                  <a:cubicBezTo>
                    <a:pt x="2328" y="151694"/>
                    <a:pt x="2469" y="152047"/>
                    <a:pt x="2540" y="152470"/>
                  </a:cubicBezTo>
                  <a:cubicBezTo>
                    <a:pt x="2540" y="152541"/>
                    <a:pt x="2611" y="152612"/>
                    <a:pt x="2611" y="152682"/>
                  </a:cubicBezTo>
                  <a:cubicBezTo>
                    <a:pt x="2611" y="152753"/>
                    <a:pt x="2681" y="152823"/>
                    <a:pt x="2681" y="152823"/>
                  </a:cubicBezTo>
                  <a:cubicBezTo>
                    <a:pt x="2752" y="153035"/>
                    <a:pt x="2822" y="153317"/>
                    <a:pt x="2963" y="153529"/>
                  </a:cubicBezTo>
                  <a:cubicBezTo>
                    <a:pt x="3104" y="153882"/>
                    <a:pt x="3246" y="154234"/>
                    <a:pt x="3387" y="154587"/>
                  </a:cubicBezTo>
                  <a:cubicBezTo>
                    <a:pt x="3457" y="154870"/>
                    <a:pt x="3598" y="155081"/>
                    <a:pt x="3739" y="155363"/>
                  </a:cubicBezTo>
                  <a:cubicBezTo>
                    <a:pt x="3739" y="155434"/>
                    <a:pt x="3810" y="155434"/>
                    <a:pt x="3810" y="155504"/>
                  </a:cubicBezTo>
                  <a:cubicBezTo>
                    <a:pt x="3810" y="155575"/>
                    <a:pt x="3881" y="155575"/>
                    <a:pt x="3881" y="155646"/>
                  </a:cubicBezTo>
                  <a:cubicBezTo>
                    <a:pt x="4022" y="155998"/>
                    <a:pt x="4163" y="156351"/>
                    <a:pt x="4374" y="156704"/>
                  </a:cubicBezTo>
                  <a:cubicBezTo>
                    <a:pt x="4586" y="157057"/>
                    <a:pt x="4727" y="157480"/>
                    <a:pt x="4939" y="157833"/>
                  </a:cubicBezTo>
                  <a:cubicBezTo>
                    <a:pt x="4939" y="157903"/>
                    <a:pt x="5009" y="157974"/>
                    <a:pt x="5009" y="157974"/>
                  </a:cubicBezTo>
                  <a:cubicBezTo>
                    <a:pt x="5080" y="158044"/>
                    <a:pt x="5080" y="158115"/>
                    <a:pt x="5151" y="158185"/>
                  </a:cubicBezTo>
                  <a:cubicBezTo>
                    <a:pt x="5292" y="158468"/>
                    <a:pt x="5433" y="158821"/>
                    <a:pt x="5644" y="159103"/>
                  </a:cubicBezTo>
                  <a:cubicBezTo>
                    <a:pt x="5856" y="159455"/>
                    <a:pt x="6068" y="159879"/>
                    <a:pt x="6279" y="160231"/>
                  </a:cubicBezTo>
                  <a:cubicBezTo>
                    <a:pt x="6421" y="160443"/>
                    <a:pt x="6491" y="160585"/>
                    <a:pt x="6632" y="160796"/>
                  </a:cubicBezTo>
                  <a:cubicBezTo>
                    <a:pt x="6703" y="160867"/>
                    <a:pt x="6703" y="160937"/>
                    <a:pt x="6773" y="161008"/>
                  </a:cubicBezTo>
                  <a:cubicBezTo>
                    <a:pt x="6985" y="161361"/>
                    <a:pt x="7197" y="161643"/>
                    <a:pt x="7338" y="161995"/>
                  </a:cubicBezTo>
                  <a:cubicBezTo>
                    <a:pt x="7620" y="162489"/>
                    <a:pt x="7902" y="162913"/>
                    <a:pt x="8184" y="163406"/>
                  </a:cubicBezTo>
                  <a:cubicBezTo>
                    <a:pt x="8255" y="163477"/>
                    <a:pt x="8255" y="163548"/>
                    <a:pt x="8326" y="163618"/>
                  </a:cubicBezTo>
                  <a:cubicBezTo>
                    <a:pt x="8749" y="164253"/>
                    <a:pt x="9243" y="164888"/>
                    <a:pt x="9666" y="165523"/>
                  </a:cubicBezTo>
                  <a:cubicBezTo>
                    <a:pt x="9666" y="165523"/>
                    <a:pt x="9666" y="165523"/>
                    <a:pt x="9666" y="165594"/>
                  </a:cubicBezTo>
                  <a:cubicBezTo>
                    <a:pt x="9948" y="166017"/>
                    <a:pt x="10301" y="166440"/>
                    <a:pt x="10654" y="166864"/>
                  </a:cubicBezTo>
                  <a:cubicBezTo>
                    <a:pt x="10936" y="167217"/>
                    <a:pt x="11218" y="167569"/>
                    <a:pt x="11430" y="167852"/>
                  </a:cubicBezTo>
                  <a:cubicBezTo>
                    <a:pt x="11430" y="167852"/>
                    <a:pt x="11430" y="167852"/>
                    <a:pt x="11430" y="167852"/>
                  </a:cubicBezTo>
                  <a:cubicBezTo>
                    <a:pt x="11430" y="167852"/>
                    <a:pt x="11430" y="167852"/>
                    <a:pt x="11430" y="167852"/>
                  </a:cubicBezTo>
                  <a:cubicBezTo>
                    <a:pt x="11712" y="168204"/>
                    <a:pt x="11994" y="168487"/>
                    <a:pt x="12277" y="168839"/>
                  </a:cubicBezTo>
                  <a:cubicBezTo>
                    <a:pt x="12559" y="169121"/>
                    <a:pt x="12841" y="169474"/>
                    <a:pt x="13123" y="169757"/>
                  </a:cubicBezTo>
                  <a:cubicBezTo>
                    <a:pt x="13194" y="169827"/>
                    <a:pt x="13194" y="169827"/>
                    <a:pt x="13264" y="169897"/>
                  </a:cubicBezTo>
                  <a:cubicBezTo>
                    <a:pt x="13335" y="169968"/>
                    <a:pt x="13335" y="169968"/>
                    <a:pt x="13406" y="170039"/>
                  </a:cubicBezTo>
                  <a:cubicBezTo>
                    <a:pt x="13617" y="170251"/>
                    <a:pt x="13829" y="170462"/>
                    <a:pt x="14041" y="170674"/>
                  </a:cubicBezTo>
                  <a:cubicBezTo>
                    <a:pt x="14323" y="170956"/>
                    <a:pt x="14676" y="171309"/>
                    <a:pt x="14958" y="171591"/>
                  </a:cubicBezTo>
                  <a:cubicBezTo>
                    <a:pt x="15028" y="171661"/>
                    <a:pt x="15169" y="171732"/>
                    <a:pt x="15240" y="171873"/>
                  </a:cubicBezTo>
                  <a:cubicBezTo>
                    <a:pt x="15311" y="171944"/>
                    <a:pt x="15381" y="172014"/>
                    <a:pt x="15452" y="172085"/>
                  </a:cubicBezTo>
                  <a:cubicBezTo>
                    <a:pt x="15593" y="172226"/>
                    <a:pt x="15734" y="172367"/>
                    <a:pt x="15875" y="172508"/>
                  </a:cubicBezTo>
                  <a:cubicBezTo>
                    <a:pt x="16228" y="172790"/>
                    <a:pt x="16510" y="173073"/>
                    <a:pt x="16863" y="173355"/>
                  </a:cubicBezTo>
                  <a:cubicBezTo>
                    <a:pt x="17004" y="173496"/>
                    <a:pt x="17145" y="173567"/>
                    <a:pt x="17286" y="173708"/>
                  </a:cubicBezTo>
                  <a:cubicBezTo>
                    <a:pt x="17357" y="173778"/>
                    <a:pt x="17427" y="173849"/>
                    <a:pt x="17498" y="173919"/>
                  </a:cubicBezTo>
                  <a:cubicBezTo>
                    <a:pt x="17639" y="173990"/>
                    <a:pt x="17709" y="174131"/>
                    <a:pt x="17851" y="174202"/>
                  </a:cubicBezTo>
                  <a:cubicBezTo>
                    <a:pt x="18133" y="174484"/>
                    <a:pt x="18486" y="174696"/>
                    <a:pt x="18838" y="174907"/>
                  </a:cubicBezTo>
                  <a:cubicBezTo>
                    <a:pt x="19050" y="175048"/>
                    <a:pt x="19332" y="175260"/>
                    <a:pt x="19544" y="175401"/>
                  </a:cubicBezTo>
                  <a:cubicBezTo>
                    <a:pt x="19614" y="175401"/>
                    <a:pt x="19614" y="175472"/>
                    <a:pt x="19685" y="175472"/>
                  </a:cubicBezTo>
                  <a:cubicBezTo>
                    <a:pt x="19756" y="175472"/>
                    <a:pt x="19756" y="175542"/>
                    <a:pt x="19826" y="175542"/>
                  </a:cubicBezTo>
                  <a:cubicBezTo>
                    <a:pt x="20108" y="175754"/>
                    <a:pt x="20461" y="175966"/>
                    <a:pt x="20743" y="176177"/>
                  </a:cubicBezTo>
                  <a:cubicBezTo>
                    <a:pt x="21026" y="176389"/>
                    <a:pt x="21378" y="176530"/>
                    <a:pt x="21661" y="176742"/>
                  </a:cubicBezTo>
                  <a:cubicBezTo>
                    <a:pt x="21731" y="176812"/>
                    <a:pt x="21802" y="176812"/>
                    <a:pt x="21872" y="176883"/>
                  </a:cubicBezTo>
                  <a:cubicBezTo>
                    <a:pt x="22084" y="177024"/>
                    <a:pt x="22366" y="177165"/>
                    <a:pt x="22578" y="177306"/>
                  </a:cubicBezTo>
                  <a:cubicBezTo>
                    <a:pt x="22860" y="177447"/>
                    <a:pt x="23142" y="177588"/>
                    <a:pt x="23495" y="177800"/>
                  </a:cubicBezTo>
                  <a:cubicBezTo>
                    <a:pt x="23707" y="177870"/>
                    <a:pt x="23848" y="178012"/>
                    <a:pt x="24059" y="178082"/>
                  </a:cubicBezTo>
                  <a:cubicBezTo>
                    <a:pt x="24130" y="178082"/>
                    <a:pt x="24130" y="178153"/>
                    <a:pt x="24201" y="178153"/>
                  </a:cubicBezTo>
                  <a:cubicBezTo>
                    <a:pt x="24271" y="178153"/>
                    <a:pt x="24342" y="178223"/>
                    <a:pt x="24342" y="178223"/>
                  </a:cubicBezTo>
                  <a:cubicBezTo>
                    <a:pt x="24624" y="178364"/>
                    <a:pt x="24906" y="178505"/>
                    <a:pt x="25188" y="178576"/>
                  </a:cubicBezTo>
                  <a:cubicBezTo>
                    <a:pt x="25471" y="178717"/>
                    <a:pt x="25753" y="178788"/>
                    <a:pt x="26035" y="178929"/>
                  </a:cubicBezTo>
                  <a:cubicBezTo>
                    <a:pt x="26106" y="178929"/>
                    <a:pt x="26106" y="178929"/>
                    <a:pt x="26176" y="178999"/>
                  </a:cubicBezTo>
                  <a:cubicBezTo>
                    <a:pt x="26247" y="178999"/>
                    <a:pt x="26247" y="178999"/>
                    <a:pt x="26317" y="179070"/>
                  </a:cubicBezTo>
                  <a:cubicBezTo>
                    <a:pt x="26529" y="179140"/>
                    <a:pt x="26741" y="179211"/>
                    <a:pt x="26882" y="179281"/>
                  </a:cubicBezTo>
                  <a:cubicBezTo>
                    <a:pt x="27164" y="179352"/>
                    <a:pt x="27517" y="179423"/>
                    <a:pt x="27799" y="179564"/>
                  </a:cubicBezTo>
                  <a:cubicBezTo>
                    <a:pt x="27940" y="179634"/>
                    <a:pt x="28081" y="179634"/>
                    <a:pt x="28222" y="179634"/>
                  </a:cubicBezTo>
                  <a:cubicBezTo>
                    <a:pt x="28293" y="179634"/>
                    <a:pt x="28363" y="179634"/>
                    <a:pt x="28434" y="179705"/>
                  </a:cubicBezTo>
                  <a:cubicBezTo>
                    <a:pt x="28504" y="179705"/>
                    <a:pt x="28646" y="179775"/>
                    <a:pt x="28716" y="179775"/>
                  </a:cubicBezTo>
                  <a:cubicBezTo>
                    <a:pt x="29069" y="179846"/>
                    <a:pt x="29351" y="179917"/>
                    <a:pt x="29704" y="179917"/>
                  </a:cubicBezTo>
                  <a:cubicBezTo>
                    <a:pt x="29916" y="179917"/>
                    <a:pt x="30057" y="179987"/>
                    <a:pt x="30268" y="179987"/>
                  </a:cubicBezTo>
                  <a:cubicBezTo>
                    <a:pt x="30339" y="179987"/>
                    <a:pt x="30409" y="179987"/>
                    <a:pt x="30480" y="179987"/>
                  </a:cubicBezTo>
                  <a:cubicBezTo>
                    <a:pt x="30551" y="179987"/>
                    <a:pt x="30621" y="179987"/>
                    <a:pt x="30692" y="179987"/>
                  </a:cubicBezTo>
                  <a:cubicBezTo>
                    <a:pt x="31044" y="179987"/>
                    <a:pt x="31397" y="179987"/>
                    <a:pt x="31679" y="179987"/>
                  </a:cubicBezTo>
                  <a:cubicBezTo>
                    <a:pt x="31821" y="179987"/>
                    <a:pt x="31962" y="179987"/>
                    <a:pt x="32103" y="179987"/>
                  </a:cubicBezTo>
                  <a:cubicBezTo>
                    <a:pt x="32244" y="179987"/>
                    <a:pt x="32314" y="179987"/>
                    <a:pt x="32456" y="179987"/>
                  </a:cubicBezTo>
                  <a:cubicBezTo>
                    <a:pt x="32597" y="179987"/>
                    <a:pt x="32667" y="179987"/>
                    <a:pt x="32808" y="179987"/>
                  </a:cubicBezTo>
                  <a:cubicBezTo>
                    <a:pt x="33232" y="179917"/>
                    <a:pt x="33655" y="179917"/>
                    <a:pt x="34078" y="179775"/>
                  </a:cubicBezTo>
                  <a:cubicBezTo>
                    <a:pt x="34078" y="179775"/>
                    <a:pt x="34078" y="179775"/>
                    <a:pt x="34078" y="179775"/>
                  </a:cubicBezTo>
                  <a:cubicBezTo>
                    <a:pt x="34149" y="179775"/>
                    <a:pt x="34219" y="179705"/>
                    <a:pt x="34361" y="179705"/>
                  </a:cubicBezTo>
                  <a:cubicBezTo>
                    <a:pt x="34784" y="179634"/>
                    <a:pt x="35207" y="179493"/>
                    <a:pt x="35631" y="179352"/>
                  </a:cubicBezTo>
                  <a:cubicBezTo>
                    <a:pt x="35631" y="179352"/>
                    <a:pt x="35701" y="179352"/>
                    <a:pt x="35701" y="179281"/>
                  </a:cubicBezTo>
                  <a:cubicBezTo>
                    <a:pt x="36266" y="179070"/>
                    <a:pt x="36830" y="178788"/>
                    <a:pt x="37394" y="178505"/>
                  </a:cubicBezTo>
                  <a:lnTo>
                    <a:pt x="252659" y="53269"/>
                  </a:lnTo>
                  <a:close/>
                </a:path>
              </a:pathLst>
            </a:custGeom>
            <a:solidFill>
              <a:srgbClr val="FFFFFF"/>
            </a:solidFill>
            <a:ln w="7047"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16FB823D-6D59-4391-8625-CA939A3F70ED}"/>
                </a:ext>
              </a:extLst>
            </p:cNvPr>
            <p:cNvSpPr/>
            <p:nvPr/>
          </p:nvSpPr>
          <p:spPr>
            <a:xfrm>
              <a:off x="2981255" y="5031105"/>
              <a:ext cx="211667" cy="458611"/>
            </a:xfrm>
            <a:custGeom>
              <a:avLst/>
              <a:gdLst>
                <a:gd name="connsiteX0" fmla="*/ 988 w 211666"/>
                <a:gd name="connsiteY0" fmla="*/ 125307 h 458611"/>
                <a:gd name="connsiteX1" fmla="*/ 216535 w 211666"/>
                <a:gd name="connsiteY1" fmla="*/ 0 h 458611"/>
                <a:gd name="connsiteX2" fmla="*/ 215618 w 211666"/>
                <a:gd name="connsiteY2" fmla="*/ 338878 h 458611"/>
                <a:gd name="connsiteX3" fmla="*/ 0 w 211666"/>
                <a:gd name="connsiteY3" fmla="*/ 464185 h 458611"/>
              </a:gdLst>
              <a:ahLst/>
              <a:cxnLst>
                <a:cxn ang="0">
                  <a:pos x="connsiteX0" y="connsiteY0"/>
                </a:cxn>
                <a:cxn ang="0">
                  <a:pos x="connsiteX1" y="connsiteY1"/>
                </a:cxn>
                <a:cxn ang="0">
                  <a:pos x="connsiteX2" y="connsiteY2"/>
                </a:cxn>
                <a:cxn ang="0">
                  <a:pos x="connsiteX3" y="connsiteY3"/>
                </a:cxn>
              </a:cxnLst>
              <a:rect l="l" t="t" r="r" b="b"/>
              <a:pathLst>
                <a:path w="211666" h="458611">
                  <a:moveTo>
                    <a:pt x="988" y="125307"/>
                  </a:moveTo>
                  <a:lnTo>
                    <a:pt x="216535" y="0"/>
                  </a:lnTo>
                  <a:lnTo>
                    <a:pt x="215618" y="338878"/>
                  </a:lnTo>
                  <a:lnTo>
                    <a:pt x="0" y="464185"/>
                  </a:lnTo>
                  <a:close/>
                </a:path>
              </a:pathLst>
            </a:custGeom>
            <a:solidFill>
              <a:schemeClr val="accent1">
                <a:lumMod val="75000"/>
              </a:schemeClr>
            </a:solidFill>
            <a:ln w="7047"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B79F7308-D2D6-4C7A-9D85-881D6E470F2B}"/>
                </a:ext>
              </a:extLst>
            </p:cNvPr>
            <p:cNvSpPr/>
            <p:nvPr/>
          </p:nvSpPr>
          <p:spPr>
            <a:xfrm>
              <a:off x="2871541" y="4903823"/>
              <a:ext cx="268111" cy="155222"/>
            </a:xfrm>
            <a:custGeom>
              <a:avLst/>
              <a:gdLst>
                <a:gd name="connsiteX0" fmla="*/ 0 w 268111"/>
                <a:gd name="connsiteY0" fmla="*/ 125306 h 155222"/>
                <a:gd name="connsiteX1" fmla="*/ 215618 w 268111"/>
                <a:gd name="connsiteY1" fmla="*/ 0 h 155222"/>
                <a:gd name="connsiteX2" fmla="*/ 271074 w 268111"/>
                <a:gd name="connsiteY2" fmla="*/ 31961 h 155222"/>
                <a:gd name="connsiteX3" fmla="*/ 55457 w 268111"/>
                <a:gd name="connsiteY3" fmla="*/ 157268 h 155222"/>
              </a:gdLst>
              <a:ahLst/>
              <a:cxnLst>
                <a:cxn ang="0">
                  <a:pos x="connsiteX0" y="connsiteY0"/>
                </a:cxn>
                <a:cxn ang="0">
                  <a:pos x="connsiteX1" y="connsiteY1"/>
                </a:cxn>
                <a:cxn ang="0">
                  <a:pos x="connsiteX2" y="connsiteY2"/>
                </a:cxn>
                <a:cxn ang="0">
                  <a:pos x="connsiteX3" y="connsiteY3"/>
                </a:cxn>
              </a:cxnLst>
              <a:rect l="l" t="t" r="r" b="b"/>
              <a:pathLst>
                <a:path w="268111" h="155222">
                  <a:moveTo>
                    <a:pt x="0" y="125306"/>
                  </a:moveTo>
                  <a:lnTo>
                    <a:pt x="215618" y="0"/>
                  </a:lnTo>
                  <a:lnTo>
                    <a:pt x="271074" y="31961"/>
                  </a:lnTo>
                  <a:lnTo>
                    <a:pt x="55457" y="157268"/>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75065B0A-FDAE-4F96-B2B1-503B4987CC4A}"/>
                </a:ext>
              </a:extLst>
            </p:cNvPr>
            <p:cNvSpPr/>
            <p:nvPr/>
          </p:nvSpPr>
          <p:spPr>
            <a:xfrm>
              <a:off x="2926997" y="4935784"/>
              <a:ext cx="268111" cy="218722"/>
            </a:xfrm>
            <a:custGeom>
              <a:avLst/>
              <a:gdLst>
                <a:gd name="connsiteX0" fmla="*/ 0 w 268111"/>
                <a:gd name="connsiteY0" fmla="*/ 125307 h 218722"/>
                <a:gd name="connsiteX1" fmla="*/ 215618 w 268111"/>
                <a:gd name="connsiteY1" fmla="*/ 0 h 218722"/>
                <a:gd name="connsiteX2" fmla="*/ 270792 w 268111"/>
                <a:gd name="connsiteY2" fmla="*/ 95321 h 218722"/>
                <a:gd name="connsiteX3" fmla="*/ 55245 w 268111"/>
                <a:gd name="connsiteY3" fmla="*/ 220627 h 218722"/>
              </a:gdLst>
              <a:ahLst/>
              <a:cxnLst>
                <a:cxn ang="0">
                  <a:pos x="connsiteX0" y="connsiteY0"/>
                </a:cxn>
                <a:cxn ang="0">
                  <a:pos x="connsiteX1" y="connsiteY1"/>
                </a:cxn>
                <a:cxn ang="0">
                  <a:pos x="connsiteX2" y="connsiteY2"/>
                </a:cxn>
                <a:cxn ang="0">
                  <a:pos x="connsiteX3" y="connsiteY3"/>
                </a:cxn>
              </a:cxnLst>
              <a:rect l="l" t="t" r="r" b="b"/>
              <a:pathLst>
                <a:path w="268111" h="218722">
                  <a:moveTo>
                    <a:pt x="0" y="125307"/>
                  </a:moveTo>
                  <a:lnTo>
                    <a:pt x="215618" y="0"/>
                  </a:lnTo>
                  <a:lnTo>
                    <a:pt x="270792" y="95321"/>
                  </a:lnTo>
                  <a:lnTo>
                    <a:pt x="55245" y="220627"/>
                  </a:ln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D943181D-3033-42CD-B88D-FFD6B96B2C3E}"/>
                </a:ext>
              </a:extLst>
            </p:cNvPr>
            <p:cNvSpPr/>
            <p:nvPr/>
          </p:nvSpPr>
          <p:spPr>
            <a:xfrm>
              <a:off x="2871097" y="5028375"/>
              <a:ext cx="105833" cy="465667"/>
            </a:xfrm>
            <a:custGeom>
              <a:avLst/>
              <a:gdLst>
                <a:gd name="connsiteX0" fmla="*/ 56586 w 105833"/>
                <a:gd name="connsiteY0" fmla="*/ 31962 h 465666"/>
                <a:gd name="connsiteX1" fmla="*/ 111831 w 105833"/>
                <a:gd name="connsiteY1" fmla="*/ 127283 h 465666"/>
                <a:gd name="connsiteX2" fmla="*/ 110843 w 105833"/>
                <a:gd name="connsiteY2" fmla="*/ 466161 h 465666"/>
                <a:gd name="connsiteX3" fmla="*/ 0 w 105833"/>
                <a:gd name="connsiteY3" fmla="*/ 402167 h 465666"/>
                <a:gd name="connsiteX4" fmla="*/ 1129 w 105833"/>
                <a:gd name="connsiteY4" fmla="*/ 0 h 465666"/>
                <a:gd name="connsiteX5" fmla="*/ 56586 w 105833"/>
                <a:gd name="connsiteY5" fmla="*/ 31962 h 465666"/>
                <a:gd name="connsiteX6" fmla="*/ 56233 w 105833"/>
                <a:gd name="connsiteY6" fmla="*/ 147320 h 465666"/>
                <a:gd name="connsiteX7" fmla="*/ 78105 w 105833"/>
                <a:gd name="connsiteY7" fmla="*/ 134902 h 465666"/>
                <a:gd name="connsiteX8" fmla="*/ 56374 w 105833"/>
                <a:gd name="connsiteY8" fmla="*/ 97367 h 465666"/>
                <a:gd name="connsiteX9" fmla="*/ 34572 w 105833"/>
                <a:gd name="connsiteY9" fmla="*/ 109784 h 465666"/>
                <a:gd name="connsiteX10" fmla="*/ 56233 w 105833"/>
                <a:gd name="connsiteY10" fmla="*/ 147320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833" h="465666">
                  <a:moveTo>
                    <a:pt x="56586" y="31962"/>
                  </a:moveTo>
                  <a:lnTo>
                    <a:pt x="111831" y="127283"/>
                  </a:lnTo>
                  <a:lnTo>
                    <a:pt x="110843" y="466161"/>
                  </a:lnTo>
                  <a:lnTo>
                    <a:pt x="0" y="402167"/>
                  </a:lnTo>
                  <a:lnTo>
                    <a:pt x="1129" y="0"/>
                  </a:lnTo>
                  <a:lnTo>
                    <a:pt x="56586" y="31962"/>
                  </a:lnTo>
                  <a:close/>
                  <a:moveTo>
                    <a:pt x="56233" y="147320"/>
                  </a:moveTo>
                  <a:cubicBezTo>
                    <a:pt x="68298" y="154235"/>
                    <a:pt x="78034" y="148731"/>
                    <a:pt x="78105" y="134902"/>
                  </a:cubicBezTo>
                  <a:cubicBezTo>
                    <a:pt x="78176" y="121074"/>
                    <a:pt x="68439" y="104281"/>
                    <a:pt x="56374" y="97367"/>
                  </a:cubicBezTo>
                  <a:cubicBezTo>
                    <a:pt x="44379" y="90452"/>
                    <a:pt x="34572" y="96026"/>
                    <a:pt x="34572" y="109784"/>
                  </a:cubicBezTo>
                  <a:cubicBezTo>
                    <a:pt x="34502" y="123613"/>
                    <a:pt x="44238" y="140406"/>
                    <a:pt x="56233" y="147320"/>
                  </a:cubicBezTo>
                </a:path>
              </a:pathLst>
            </a:custGeom>
            <a:solidFill>
              <a:schemeClr val="accent1"/>
            </a:solidFill>
            <a:ln w="7047"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AEC404DF-850E-4021-AD8A-2EF55392B222}"/>
                </a:ext>
              </a:extLst>
            </p:cNvPr>
            <p:cNvSpPr/>
            <p:nvPr/>
          </p:nvSpPr>
          <p:spPr>
            <a:xfrm>
              <a:off x="2870624" y="5300486"/>
              <a:ext cx="105833" cy="134056"/>
            </a:xfrm>
            <a:custGeom>
              <a:avLst/>
              <a:gdLst>
                <a:gd name="connsiteX0" fmla="*/ 110984 w 105833"/>
                <a:gd name="connsiteY0" fmla="*/ 63359 h 134055"/>
                <a:gd name="connsiteX1" fmla="*/ 71 w 105833"/>
                <a:gd name="connsiteY1" fmla="*/ 0 h 134055"/>
                <a:gd name="connsiteX2" fmla="*/ 0 w 105833"/>
                <a:gd name="connsiteY2" fmla="*/ 72884 h 134055"/>
                <a:gd name="connsiteX3" fmla="*/ 110772 w 105833"/>
                <a:gd name="connsiteY3" fmla="*/ 136525 h 134055"/>
              </a:gdLst>
              <a:ahLst/>
              <a:cxnLst>
                <a:cxn ang="0">
                  <a:pos x="connsiteX0" y="connsiteY0"/>
                </a:cxn>
                <a:cxn ang="0">
                  <a:pos x="connsiteX1" y="connsiteY1"/>
                </a:cxn>
                <a:cxn ang="0">
                  <a:pos x="connsiteX2" y="connsiteY2"/>
                </a:cxn>
                <a:cxn ang="0">
                  <a:pos x="connsiteX3" y="connsiteY3"/>
                </a:cxn>
              </a:cxnLst>
              <a:rect l="l" t="t" r="r" b="b"/>
              <a:pathLst>
                <a:path w="105833" h="134055">
                  <a:moveTo>
                    <a:pt x="110984" y="63359"/>
                  </a:moveTo>
                  <a:lnTo>
                    <a:pt x="71" y="0"/>
                  </a:lnTo>
                  <a:lnTo>
                    <a:pt x="0" y="72884"/>
                  </a:lnTo>
                  <a:lnTo>
                    <a:pt x="110772" y="136525"/>
                  </a:lnTo>
                  <a:close/>
                </a:path>
              </a:pathLst>
            </a:custGeom>
            <a:solidFill>
              <a:schemeClr val="accent4"/>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D34A1B72-48B3-4600-8529-BB543899F025}"/>
                </a:ext>
              </a:extLst>
            </p:cNvPr>
            <p:cNvSpPr/>
            <p:nvPr/>
          </p:nvSpPr>
          <p:spPr>
            <a:xfrm>
              <a:off x="2981396" y="5239385"/>
              <a:ext cx="211667" cy="197556"/>
            </a:xfrm>
            <a:custGeom>
              <a:avLst/>
              <a:gdLst>
                <a:gd name="connsiteX0" fmla="*/ 215829 w 211666"/>
                <a:gd name="connsiteY0" fmla="*/ 0 h 197555"/>
                <a:gd name="connsiteX1" fmla="*/ 212 w 211666"/>
                <a:gd name="connsiteY1" fmla="*/ 124460 h 197555"/>
                <a:gd name="connsiteX2" fmla="*/ 0 w 211666"/>
                <a:gd name="connsiteY2" fmla="*/ 197626 h 197555"/>
                <a:gd name="connsiteX3" fmla="*/ 215618 w 211666"/>
                <a:gd name="connsiteY3" fmla="*/ 73095 h 197555"/>
              </a:gdLst>
              <a:ahLst/>
              <a:cxnLst>
                <a:cxn ang="0">
                  <a:pos x="connsiteX0" y="connsiteY0"/>
                </a:cxn>
                <a:cxn ang="0">
                  <a:pos x="connsiteX1" y="connsiteY1"/>
                </a:cxn>
                <a:cxn ang="0">
                  <a:pos x="connsiteX2" y="connsiteY2"/>
                </a:cxn>
                <a:cxn ang="0">
                  <a:pos x="connsiteX3" y="connsiteY3"/>
                </a:cxn>
              </a:cxnLst>
              <a:rect l="l" t="t" r="r" b="b"/>
              <a:pathLst>
                <a:path w="211666" h="197555">
                  <a:moveTo>
                    <a:pt x="215829" y="0"/>
                  </a:moveTo>
                  <a:lnTo>
                    <a:pt x="212" y="124460"/>
                  </a:lnTo>
                  <a:lnTo>
                    <a:pt x="0" y="197626"/>
                  </a:lnTo>
                  <a:lnTo>
                    <a:pt x="215618" y="73095"/>
                  </a:lnTo>
                  <a:close/>
                </a:path>
              </a:pathLst>
            </a:custGeom>
            <a:solidFill>
              <a:schemeClr val="accent4">
                <a:lumMod val="75000"/>
              </a:schemeClr>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20C8C532-F91B-4F78-8A10-9FA34F1BC456}"/>
                </a:ext>
              </a:extLst>
            </p:cNvPr>
            <p:cNvSpPr/>
            <p:nvPr/>
          </p:nvSpPr>
          <p:spPr>
            <a:xfrm>
              <a:off x="2894189" y="4916029"/>
              <a:ext cx="190500" cy="218722"/>
            </a:xfrm>
            <a:custGeom>
              <a:avLst/>
              <a:gdLst>
                <a:gd name="connsiteX0" fmla="*/ 193181 w 190499"/>
                <a:gd name="connsiteY0" fmla="*/ 0 h 218722"/>
                <a:gd name="connsiteX1" fmla="*/ 193181 w 190499"/>
                <a:gd name="connsiteY1" fmla="*/ 166017 h 218722"/>
                <a:gd name="connsiteX2" fmla="*/ 94262 w 190499"/>
                <a:gd name="connsiteY2" fmla="*/ 223449 h 218722"/>
                <a:gd name="connsiteX3" fmla="*/ 44803 w 190499"/>
                <a:gd name="connsiteY3" fmla="*/ 138077 h 218722"/>
                <a:gd name="connsiteX4" fmla="*/ 0 w 190499"/>
                <a:gd name="connsiteY4" fmla="*/ 112254 h 21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218722">
                  <a:moveTo>
                    <a:pt x="193181" y="0"/>
                  </a:moveTo>
                  <a:lnTo>
                    <a:pt x="193181" y="166017"/>
                  </a:lnTo>
                  <a:lnTo>
                    <a:pt x="94262" y="223449"/>
                  </a:lnTo>
                  <a:lnTo>
                    <a:pt x="44803" y="138077"/>
                  </a:lnTo>
                  <a:lnTo>
                    <a:pt x="0" y="112254"/>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A0512456-5991-4A39-8AA8-5F20C311912F}"/>
                </a:ext>
              </a:extLst>
            </p:cNvPr>
            <p:cNvSpPr/>
            <p:nvPr/>
          </p:nvSpPr>
          <p:spPr>
            <a:xfrm>
              <a:off x="3087370" y="4916029"/>
              <a:ext cx="91722" cy="162278"/>
            </a:xfrm>
            <a:custGeom>
              <a:avLst/>
              <a:gdLst>
                <a:gd name="connsiteX0" fmla="*/ 94262 w 91722"/>
                <a:gd name="connsiteY0" fmla="*/ 111196 h 162277"/>
                <a:gd name="connsiteX1" fmla="*/ 0 w 91722"/>
                <a:gd name="connsiteY1" fmla="*/ 166017 h 162277"/>
                <a:gd name="connsiteX2" fmla="*/ 0 w 91722"/>
                <a:gd name="connsiteY2" fmla="*/ 0 h 162277"/>
                <a:gd name="connsiteX3" fmla="*/ 44803 w 91722"/>
                <a:gd name="connsiteY3" fmla="*/ 25823 h 162277"/>
              </a:gdLst>
              <a:ahLst/>
              <a:cxnLst>
                <a:cxn ang="0">
                  <a:pos x="connsiteX0" y="connsiteY0"/>
                </a:cxn>
                <a:cxn ang="0">
                  <a:pos x="connsiteX1" y="connsiteY1"/>
                </a:cxn>
                <a:cxn ang="0">
                  <a:pos x="connsiteX2" y="connsiteY2"/>
                </a:cxn>
                <a:cxn ang="0">
                  <a:pos x="connsiteX3" y="connsiteY3"/>
                </a:cxn>
              </a:cxnLst>
              <a:rect l="l" t="t" r="r" b="b"/>
              <a:pathLst>
                <a:path w="91722" h="162277">
                  <a:moveTo>
                    <a:pt x="94262" y="111196"/>
                  </a:moveTo>
                  <a:lnTo>
                    <a:pt x="0" y="166017"/>
                  </a:lnTo>
                  <a:lnTo>
                    <a:pt x="0" y="0"/>
                  </a:lnTo>
                  <a:lnTo>
                    <a:pt x="44803" y="25823"/>
                  </a:lnTo>
                  <a:close/>
                </a:path>
              </a:pathLst>
            </a:custGeom>
            <a:solidFill>
              <a:schemeClr val="accent1"/>
            </a:solidFill>
            <a:ln w="7047" cap="flat">
              <a:noFill/>
              <a:prstDash val="solid"/>
              <a:miter/>
            </a:ln>
          </p:spPr>
          <p:txBody>
            <a:bodyPr rtlCol="0" anchor="ctr"/>
            <a:lstStyle/>
            <a:p>
              <a:endParaRPr lang="en-ID"/>
            </a:p>
          </p:txBody>
        </p:sp>
      </p:grpSp>
      <p:grpSp>
        <p:nvGrpSpPr>
          <p:cNvPr id="15" name="Graphic 3">
            <a:extLst>
              <a:ext uri="{FF2B5EF4-FFF2-40B4-BE49-F238E27FC236}">
                <a16:creationId xmlns:a16="http://schemas.microsoft.com/office/drawing/2014/main" id="{501917D6-9ECB-4FA7-86DA-782D7F65F478}"/>
              </a:ext>
            </a:extLst>
          </p:cNvPr>
          <p:cNvGrpSpPr/>
          <p:nvPr/>
        </p:nvGrpSpPr>
        <p:grpSpPr>
          <a:xfrm>
            <a:off x="3346265" y="3035159"/>
            <a:ext cx="1216078" cy="1997078"/>
            <a:chOff x="3041368" y="5147451"/>
            <a:chExt cx="218722" cy="395111"/>
          </a:xfrm>
          <a:solidFill>
            <a:schemeClr val="accent1"/>
          </a:solidFill>
        </p:grpSpPr>
        <p:sp>
          <p:nvSpPr>
            <p:cNvPr id="26" name="Freeform: Shape 25">
              <a:extLst>
                <a:ext uri="{FF2B5EF4-FFF2-40B4-BE49-F238E27FC236}">
                  <a16:creationId xmlns:a16="http://schemas.microsoft.com/office/drawing/2014/main" id="{7CE8E764-6524-4989-96C7-B5DA28669AA2}"/>
                </a:ext>
              </a:extLst>
            </p:cNvPr>
            <p:cNvSpPr/>
            <p:nvPr/>
          </p:nvSpPr>
          <p:spPr>
            <a:xfrm>
              <a:off x="3064440" y="5211798"/>
              <a:ext cx="162278" cy="119944"/>
            </a:xfrm>
            <a:custGeom>
              <a:avLst/>
              <a:gdLst>
                <a:gd name="connsiteX0" fmla="*/ 169192 w 162277"/>
                <a:gd name="connsiteY0" fmla="*/ 35278 h 119944"/>
                <a:gd name="connsiteX1" fmla="*/ 168063 w 162277"/>
                <a:gd name="connsiteY1" fmla="*/ 35772 h 119944"/>
                <a:gd name="connsiteX2" fmla="*/ 167146 w 162277"/>
                <a:gd name="connsiteY2" fmla="*/ 36054 h 119944"/>
                <a:gd name="connsiteX3" fmla="*/ 167005 w 162277"/>
                <a:gd name="connsiteY3" fmla="*/ 36124 h 119944"/>
                <a:gd name="connsiteX4" fmla="*/ 165947 w 162277"/>
                <a:gd name="connsiteY4" fmla="*/ 36266 h 119944"/>
                <a:gd name="connsiteX5" fmla="*/ 165735 w 162277"/>
                <a:gd name="connsiteY5" fmla="*/ 36266 h 119944"/>
                <a:gd name="connsiteX6" fmla="*/ 164606 w 162277"/>
                <a:gd name="connsiteY6" fmla="*/ 36266 h 119944"/>
                <a:gd name="connsiteX7" fmla="*/ 164465 w 162277"/>
                <a:gd name="connsiteY7" fmla="*/ 36266 h 119944"/>
                <a:gd name="connsiteX8" fmla="*/ 163266 w 162277"/>
                <a:gd name="connsiteY8" fmla="*/ 36054 h 119944"/>
                <a:gd name="connsiteX9" fmla="*/ 163124 w 162277"/>
                <a:gd name="connsiteY9" fmla="*/ 36054 h 119944"/>
                <a:gd name="connsiteX10" fmla="*/ 161854 w 162277"/>
                <a:gd name="connsiteY10" fmla="*/ 35701 h 119944"/>
                <a:gd name="connsiteX11" fmla="*/ 161784 w 162277"/>
                <a:gd name="connsiteY11" fmla="*/ 35701 h 119944"/>
                <a:gd name="connsiteX12" fmla="*/ 160373 w 162277"/>
                <a:gd name="connsiteY12" fmla="*/ 35137 h 119944"/>
                <a:gd name="connsiteX13" fmla="*/ 160302 w 162277"/>
                <a:gd name="connsiteY13" fmla="*/ 35066 h 119944"/>
                <a:gd name="connsiteX14" fmla="*/ 158821 w 162277"/>
                <a:gd name="connsiteY14" fmla="*/ 34290 h 119944"/>
                <a:gd name="connsiteX15" fmla="*/ 157339 w 162277"/>
                <a:gd name="connsiteY15" fmla="*/ 33373 h 119944"/>
                <a:gd name="connsiteX16" fmla="*/ 157268 w 162277"/>
                <a:gd name="connsiteY16" fmla="*/ 33302 h 119944"/>
                <a:gd name="connsiteX17" fmla="*/ 155928 w 162277"/>
                <a:gd name="connsiteY17" fmla="*/ 32315 h 119944"/>
                <a:gd name="connsiteX18" fmla="*/ 155787 w 162277"/>
                <a:gd name="connsiteY18" fmla="*/ 32173 h 119944"/>
                <a:gd name="connsiteX19" fmla="*/ 154517 w 162277"/>
                <a:gd name="connsiteY19" fmla="*/ 31115 h 119944"/>
                <a:gd name="connsiteX20" fmla="*/ 154376 w 162277"/>
                <a:gd name="connsiteY20" fmla="*/ 30974 h 119944"/>
                <a:gd name="connsiteX21" fmla="*/ 153176 w 162277"/>
                <a:gd name="connsiteY21" fmla="*/ 29775 h 119944"/>
                <a:gd name="connsiteX22" fmla="*/ 153106 w 162277"/>
                <a:gd name="connsiteY22" fmla="*/ 29704 h 119944"/>
                <a:gd name="connsiteX23" fmla="*/ 151906 w 162277"/>
                <a:gd name="connsiteY23" fmla="*/ 28293 h 119944"/>
                <a:gd name="connsiteX24" fmla="*/ 151906 w 162277"/>
                <a:gd name="connsiteY24" fmla="*/ 28293 h 119944"/>
                <a:gd name="connsiteX25" fmla="*/ 150707 w 162277"/>
                <a:gd name="connsiteY25" fmla="*/ 26811 h 119944"/>
                <a:gd name="connsiteX26" fmla="*/ 150707 w 162277"/>
                <a:gd name="connsiteY26" fmla="*/ 26811 h 119944"/>
                <a:gd name="connsiteX27" fmla="*/ 150707 w 162277"/>
                <a:gd name="connsiteY27" fmla="*/ 26811 h 119944"/>
                <a:gd name="connsiteX28" fmla="*/ 149719 w 162277"/>
                <a:gd name="connsiteY28" fmla="*/ 25400 h 119944"/>
                <a:gd name="connsiteX29" fmla="*/ 149154 w 162277"/>
                <a:gd name="connsiteY29" fmla="*/ 24483 h 119944"/>
                <a:gd name="connsiteX30" fmla="*/ 148661 w 162277"/>
                <a:gd name="connsiteY30" fmla="*/ 23707 h 119944"/>
                <a:gd name="connsiteX31" fmla="*/ 148449 w 162277"/>
                <a:gd name="connsiteY31" fmla="*/ 23354 h 119944"/>
                <a:gd name="connsiteX32" fmla="*/ 147743 w 162277"/>
                <a:gd name="connsiteY32" fmla="*/ 22013 h 119944"/>
                <a:gd name="connsiteX33" fmla="*/ 147673 w 162277"/>
                <a:gd name="connsiteY33" fmla="*/ 21872 h 119944"/>
                <a:gd name="connsiteX34" fmla="*/ 146897 w 162277"/>
                <a:gd name="connsiteY34" fmla="*/ 20179 h 119944"/>
                <a:gd name="connsiteX35" fmla="*/ 146826 w 162277"/>
                <a:gd name="connsiteY35" fmla="*/ 20109 h 119944"/>
                <a:gd name="connsiteX36" fmla="*/ 146121 w 162277"/>
                <a:gd name="connsiteY36" fmla="*/ 18415 h 119944"/>
                <a:gd name="connsiteX37" fmla="*/ 146050 w 162277"/>
                <a:gd name="connsiteY37" fmla="*/ 18274 h 119944"/>
                <a:gd name="connsiteX38" fmla="*/ 145486 w 162277"/>
                <a:gd name="connsiteY38" fmla="*/ 16510 h 119944"/>
                <a:gd name="connsiteX39" fmla="*/ 145486 w 162277"/>
                <a:gd name="connsiteY39" fmla="*/ 16440 h 119944"/>
                <a:gd name="connsiteX40" fmla="*/ 145062 w 162277"/>
                <a:gd name="connsiteY40" fmla="*/ 14746 h 119944"/>
                <a:gd name="connsiteX41" fmla="*/ 144992 w 162277"/>
                <a:gd name="connsiteY41" fmla="*/ 14605 h 119944"/>
                <a:gd name="connsiteX42" fmla="*/ 144639 w 162277"/>
                <a:gd name="connsiteY42" fmla="*/ 12912 h 119944"/>
                <a:gd name="connsiteX43" fmla="*/ 144639 w 162277"/>
                <a:gd name="connsiteY43" fmla="*/ 12912 h 119944"/>
                <a:gd name="connsiteX44" fmla="*/ 144427 w 162277"/>
                <a:gd name="connsiteY44" fmla="*/ 11219 h 119944"/>
                <a:gd name="connsiteX45" fmla="*/ 144427 w 162277"/>
                <a:gd name="connsiteY45" fmla="*/ 11077 h 119944"/>
                <a:gd name="connsiteX46" fmla="*/ 144357 w 162277"/>
                <a:gd name="connsiteY46" fmla="*/ 9384 h 119944"/>
                <a:gd name="connsiteX47" fmla="*/ 144427 w 162277"/>
                <a:gd name="connsiteY47" fmla="*/ 7761 h 119944"/>
                <a:gd name="connsiteX48" fmla="*/ 144427 w 162277"/>
                <a:gd name="connsiteY48" fmla="*/ 7620 h 119944"/>
                <a:gd name="connsiteX49" fmla="*/ 144639 w 162277"/>
                <a:gd name="connsiteY49" fmla="*/ 6280 h 119944"/>
                <a:gd name="connsiteX50" fmla="*/ 144639 w 162277"/>
                <a:gd name="connsiteY50" fmla="*/ 6138 h 119944"/>
                <a:gd name="connsiteX51" fmla="*/ 144921 w 162277"/>
                <a:gd name="connsiteY51" fmla="*/ 4939 h 119944"/>
                <a:gd name="connsiteX52" fmla="*/ 144992 w 162277"/>
                <a:gd name="connsiteY52" fmla="*/ 4727 h 119944"/>
                <a:gd name="connsiteX53" fmla="*/ 145415 w 162277"/>
                <a:gd name="connsiteY53" fmla="*/ 3669 h 119944"/>
                <a:gd name="connsiteX54" fmla="*/ 145486 w 162277"/>
                <a:gd name="connsiteY54" fmla="*/ 3528 h 119944"/>
                <a:gd name="connsiteX55" fmla="*/ 146050 w 162277"/>
                <a:gd name="connsiteY55" fmla="*/ 2470 h 119944"/>
                <a:gd name="connsiteX56" fmla="*/ 147038 w 162277"/>
                <a:gd name="connsiteY56" fmla="*/ 1199 h 119944"/>
                <a:gd name="connsiteX57" fmla="*/ 147320 w 162277"/>
                <a:gd name="connsiteY57" fmla="*/ 917 h 119944"/>
                <a:gd name="connsiteX58" fmla="*/ 148519 w 162277"/>
                <a:gd name="connsiteY58" fmla="*/ 0 h 119944"/>
                <a:gd name="connsiteX59" fmla="*/ 4233 w 162277"/>
                <a:gd name="connsiteY59" fmla="*/ 83820 h 119944"/>
                <a:gd name="connsiteX60" fmla="*/ 3034 w 162277"/>
                <a:gd name="connsiteY60" fmla="*/ 84737 h 119944"/>
                <a:gd name="connsiteX61" fmla="*/ 2752 w 162277"/>
                <a:gd name="connsiteY61" fmla="*/ 85019 h 119944"/>
                <a:gd name="connsiteX62" fmla="*/ 1764 w 162277"/>
                <a:gd name="connsiteY62" fmla="*/ 86289 h 119944"/>
                <a:gd name="connsiteX63" fmla="*/ 1764 w 162277"/>
                <a:gd name="connsiteY63" fmla="*/ 86289 h 119944"/>
                <a:gd name="connsiteX64" fmla="*/ 1199 w 162277"/>
                <a:gd name="connsiteY64" fmla="*/ 87277 h 119944"/>
                <a:gd name="connsiteX65" fmla="*/ 1199 w 162277"/>
                <a:gd name="connsiteY65" fmla="*/ 87348 h 119944"/>
                <a:gd name="connsiteX66" fmla="*/ 1129 w 162277"/>
                <a:gd name="connsiteY66" fmla="*/ 87489 h 119944"/>
                <a:gd name="connsiteX67" fmla="*/ 847 w 162277"/>
                <a:gd name="connsiteY67" fmla="*/ 88194 h 119944"/>
                <a:gd name="connsiteX68" fmla="*/ 706 w 162277"/>
                <a:gd name="connsiteY68" fmla="*/ 88547 h 119944"/>
                <a:gd name="connsiteX69" fmla="*/ 635 w 162277"/>
                <a:gd name="connsiteY69" fmla="*/ 88759 h 119944"/>
                <a:gd name="connsiteX70" fmla="*/ 564 w 162277"/>
                <a:gd name="connsiteY70" fmla="*/ 88970 h 119944"/>
                <a:gd name="connsiteX71" fmla="*/ 353 w 162277"/>
                <a:gd name="connsiteY71" fmla="*/ 89747 h 119944"/>
                <a:gd name="connsiteX72" fmla="*/ 282 w 162277"/>
                <a:gd name="connsiteY72" fmla="*/ 90029 h 119944"/>
                <a:gd name="connsiteX73" fmla="*/ 282 w 162277"/>
                <a:gd name="connsiteY73" fmla="*/ 90170 h 119944"/>
                <a:gd name="connsiteX74" fmla="*/ 212 w 162277"/>
                <a:gd name="connsiteY74" fmla="*/ 90452 h 119944"/>
                <a:gd name="connsiteX75" fmla="*/ 141 w 162277"/>
                <a:gd name="connsiteY75" fmla="*/ 91158 h 119944"/>
                <a:gd name="connsiteX76" fmla="*/ 71 w 162277"/>
                <a:gd name="connsiteY76" fmla="*/ 91581 h 119944"/>
                <a:gd name="connsiteX77" fmla="*/ 71 w 162277"/>
                <a:gd name="connsiteY77" fmla="*/ 91722 h 119944"/>
                <a:gd name="connsiteX78" fmla="*/ 71 w 162277"/>
                <a:gd name="connsiteY78" fmla="*/ 91863 h 119944"/>
                <a:gd name="connsiteX79" fmla="*/ 0 w 162277"/>
                <a:gd name="connsiteY79" fmla="*/ 92569 h 119944"/>
                <a:gd name="connsiteX80" fmla="*/ 0 w 162277"/>
                <a:gd name="connsiteY80" fmla="*/ 93275 h 119944"/>
                <a:gd name="connsiteX81" fmla="*/ 0 w 162277"/>
                <a:gd name="connsiteY81" fmla="*/ 93345 h 119944"/>
                <a:gd name="connsiteX82" fmla="*/ 0 w 162277"/>
                <a:gd name="connsiteY82" fmla="*/ 93980 h 119944"/>
                <a:gd name="connsiteX83" fmla="*/ 0 w 162277"/>
                <a:gd name="connsiteY83" fmla="*/ 94685 h 119944"/>
                <a:gd name="connsiteX84" fmla="*/ 0 w 162277"/>
                <a:gd name="connsiteY84" fmla="*/ 95039 h 119944"/>
                <a:gd name="connsiteX85" fmla="*/ 0 w 162277"/>
                <a:gd name="connsiteY85" fmla="*/ 95179 h 119944"/>
                <a:gd name="connsiteX86" fmla="*/ 0 w 162277"/>
                <a:gd name="connsiteY86" fmla="*/ 95391 h 119944"/>
                <a:gd name="connsiteX87" fmla="*/ 71 w 162277"/>
                <a:gd name="connsiteY87" fmla="*/ 96097 h 119944"/>
                <a:gd name="connsiteX88" fmla="*/ 141 w 162277"/>
                <a:gd name="connsiteY88" fmla="*/ 96802 h 119944"/>
                <a:gd name="connsiteX89" fmla="*/ 141 w 162277"/>
                <a:gd name="connsiteY89" fmla="*/ 96802 h 119944"/>
                <a:gd name="connsiteX90" fmla="*/ 141 w 162277"/>
                <a:gd name="connsiteY90" fmla="*/ 96802 h 119944"/>
                <a:gd name="connsiteX91" fmla="*/ 282 w 162277"/>
                <a:gd name="connsiteY91" fmla="*/ 97508 h 119944"/>
                <a:gd name="connsiteX92" fmla="*/ 423 w 162277"/>
                <a:gd name="connsiteY92" fmla="*/ 98284 h 119944"/>
                <a:gd name="connsiteX93" fmla="*/ 494 w 162277"/>
                <a:gd name="connsiteY93" fmla="*/ 98566 h 119944"/>
                <a:gd name="connsiteX94" fmla="*/ 564 w 162277"/>
                <a:gd name="connsiteY94" fmla="*/ 98707 h 119944"/>
                <a:gd name="connsiteX95" fmla="*/ 635 w 162277"/>
                <a:gd name="connsiteY95" fmla="*/ 99060 h 119944"/>
                <a:gd name="connsiteX96" fmla="*/ 847 w 162277"/>
                <a:gd name="connsiteY96" fmla="*/ 99836 h 119944"/>
                <a:gd name="connsiteX97" fmla="*/ 988 w 162277"/>
                <a:gd name="connsiteY97" fmla="*/ 100400 h 119944"/>
                <a:gd name="connsiteX98" fmla="*/ 988 w 162277"/>
                <a:gd name="connsiteY98" fmla="*/ 100471 h 119944"/>
                <a:gd name="connsiteX99" fmla="*/ 988 w 162277"/>
                <a:gd name="connsiteY99" fmla="*/ 100542 h 119944"/>
                <a:gd name="connsiteX100" fmla="*/ 1199 w 162277"/>
                <a:gd name="connsiteY100" fmla="*/ 101318 h 119944"/>
                <a:gd name="connsiteX101" fmla="*/ 1482 w 162277"/>
                <a:gd name="connsiteY101" fmla="*/ 102094 h 119944"/>
                <a:gd name="connsiteX102" fmla="*/ 1552 w 162277"/>
                <a:gd name="connsiteY102" fmla="*/ 102235 h 119944"/>
                <a:gd name="connsiteX103" fmla="*/ 1623 w 162277"/>
                <a:gd name="connsiteY103" fmla="*/ 102376 h 119944"/>
                <a:gd name="connsiteX104" fmla="*/ 1764 w 162277"/>
                <a:gd name="connsiteY104" fmla="*/ 102870 h 119944"/>
                <a:gd name="connsiteX105" fmla="*/ 2046 w 162277"/>
                <a:gd name="connsiteY105" fmla="*/ 103576 h 119944"/>
                <a:gd name="connsiteX106" fmla="*/ 2258 w 162277"/>
                <a:gd name="connsiteY106" fmla="*/ 104069 h 119944"/>
                <a:gd name="connsiteX107" fmla="*/ 2328 w 162277"/>
                <a:gd name="connsiteY107" fmla="*/ 104140 h 119944"/>
                <a:gd name="connsiteX108" fmla="*/ 2399 w 162277"/>
                <a:gd name="connsiteY108" fmla="*/ 104211 h 119944"/>
                <a:gd name="connsiteX109" fmla="*/ 2752 w 162277"/>
                <a:gd name="connsiteY109" fmla="*/ 104916 h 119944"/>
                <a:gd name="connsiteX110" fmla="*/ 3104 w 162277"/>
                <a:gd name="connsiteY110" fmla="*/ 105692 h 119944"/>
                <a:gd name="connsiteX111" fmla="*/ 3175 w 162277"/>
                <a:gd name="connsiteY111" fmla="*/ 105833 h 119944"/>
                <a:gd name="connsiteX112" fmla="*/ 3246 w 162277"/>
                <a:gd name="connsiteY112" fmla="*/ 105975 h 119944"/>
                <a:gd name="connsiteX113" fmla="*/ 3528 w 162277"/>
                <a:gd name="connsiteY113" fmla="*/ 106609 h 119944"/>
                <a:gd name="connsiteX114" fmla="*/ 3951 w 162277"/>
                <a:gd name="connsiteY114" fmla="*/ 107386 h 119944"/>
                <a:gd name="connsiteX115" fmla="*/ 4163 w 162277"/>
                <a:gd name="connsiteY115" fmla="*/ 107738 h 119944"/>
                <a:gd name="connsiteX116" fmla="*/ 4233 w 162277"/>
                <a:gd name="connsiteY116" fmla="*/ 107879 h 119944"/>
                <a:gd name="connsiteX117" fmla="*/ 4657 w 162277"/>
                <a:gd name="connsiteY117" fmla="*/ 108514 h 119944"/>
                <a:gd name="connsiteX118" fmla="*/ 5221 w 162277"/>
                <a:gd name="connsiteY118" fmla="*/ 109432 h 119944"/>
                <a:gd name="connsiteX119" fmla="*/ 5292 w 162277"/>
                <a:gd name="connsiteY119" fmla="*/ 109573 h 119944"/>
                <a:gd name="connsiteX120" fmla="*/ 6209 w 162277"/>
                <a:gd name="connsiteY120" fmla="*/ 110843 h 119944"/>
                <a:gd name="connsiteX121" fmla="*/ 6209 w 162277"/>
                <a:gd name="connsiteY121" fmla="*/ 110843 h 119944"/>
                <a:gd name="connsiteX122" fmla="*/ 6844 w 162277"/>
                <a:gd name="connsiteY122" fmla="*/ 111690 h 119944"/>
                <a:gd name="connsiteX123" fmla="*/ 7408 w 162277"/>
                <a:gd name="connsiteY123" fmla="*/ 112395 h 119944"/>
                <a:gd name="connsiteX124" fmla="*/ 7408 w 162277"/>
                <a:gd name="connsiteY124" fmla="*/ 112395 h 119944"/>
                <a:gd name="connsiteX125" fmla="*/ 7408 w 162277"/>
                <a:gd name="connsiteY125" fmla="*/ 112395 h 119944"/>
                <a:gd name="connsiteX126" fmla="*/ 7973 w 162277"/>
                <a:gd name="connsiteY126" fmla="*/ 113030 h 119944"/>
                <a:gd name="connsiteX127" fmla="*/ 8537 w 162277"/>
                <a:gd name="connsiteY127" fmla="*/ 113665 h 119944"/>
                <a:gd name="connsiteX128" fmla="*/ 8608 w 162277"/>
                <a:gd name="connsiteY128" fmla="*/ 113736 h 119944"/>
                <a:gd name="connsiteX129" fmla="*/ 8678 w 162277"/>
                <a:gd name="connsiteY129" fmla="*/ 113877 h 119944"/>
                <a:gd name="connsiteX130" fmla="*/ 9102 w 162277"/>
                <a:gd name="connsiteY130" fmla="*/ 114300 h 119944"/>
                <a:gd name="connsiteX131" fmla="*/ 9737 w 162277"/>
                <a:gd name="connsiteY131" fmla="*/ 114935 h 119944"/>
                <a:gd name="connsiteX132" fmla="*/ 9948 w 162277"/>
                <a:gd name="connsiteY132" fmla="*/ 115147 h 119944"/>
                <a:gd name="connsiteX133" fmla="*/ 10089 w 162277"/>
                <a:gd name="connsiteY133" fmla="*/ 115288 h 119944"/>
                <a:gd name="connsiteX134" fmla="*/ 10372 w 162277"/>
                <a:gd name="connsiteY134" fmla="*/ 115570 h 119944"/>
                <a:gd name="connsiteX135" fmla="*/ 11007 w 162277"/>
                <a:gd name="connsiteY135" fmla="*/ 116135 h 119944"/>
                <a:gd name="connsiteX136" fmla="*/ 11289 w 162277"/>
                <a:gd name="connsiteY136" fmla="*/ 116346 h 119944"/>
                <a:gd name="connsiteX137" fmla="*/ 11430 w 162277"/>
                <a:gd name="connsiteY137" fmla="*/ 116487 h 119944"/>
                <a:gd name="connsiteX138" fmla="*/ 11642 w 162277"/>
                <a:gd name="connsiteY138" fmla="*/ 116629 h 119944"/>
                <a:gd name="connsiteX139" fmla="*/ 12277 w 162277"/>
                <a:gd name="connsiteY139" fmla="*/ 117122 h 119944"/>
                <a:gd name="connsiteX140" fmla="*/ 12771 w 162277"/>
                <a:gd name="connsiteY140" fmla="*/ 117475 h 119944"/>
                <a:gd name="connsiteX141" fmla="*/ 12841 w 162277"/>
                <a:gd name="connsiteY141" fmla="*/ 117546 h 119944"/>
                <a:gd name="connsiteX142" fmla="*/ 12912 w 162277"/>
                <a:gd name="connsiteY142" fmla="*/ 117616 h 119944"/>
                <a:gd name="connsiteX143" fmla="*/ 13547 w 162277"/>
                <a:gd name="connsiteY143" fmla="*/ 118039 h 119944"/>
                <a:gd name="connsiteX144" fmla="*/ 14182 w 162277"/>
                <a:gd name="connsiteY144" fmla="*/ 118392 h 119944"/>
                <a:gd name="connsiteX145" fmla="*/ 14323 w 162277"/>
                <a:gd name="connsiteY145" fmla="*/ 118463 h 119944"/>
                <a:gd name="connsiteX146" fmla="*/ 14817 w 162277"/>
                <a:gd name="connsiteY146" fmla="*/ 118745 h 119944"/>
                <a:gd name="connsiteX147" fmla="*/ 15381 w 162277"/>
                <a:gd name="connsiteY147" fmla="*/ 119027 h 119944"/>
                <a:gd name="connsiteX148" fmla="*/ 15734 w 162277"/>
                <a:gd name="connsiteY148" fmla="*/ 119239 h 119944"/>
                <a:gd name="connsiteX149" fmla="*/ 15804 w 162277"/>
                <a:gd name="connsiteY149" fmla="*/ 119310 h 119944"/>
                <a:gd name="connsiteX150" fmla="*/ 15946 w 162277"/>
                <a:gd name="connsiteY150" fmla="*/ 119380 h 119944"/>
                <a:gd name="connsiteX151" fmla="*/ 16510 w 162277"/>
                <a:gd name="connsiteY151" fmla="*/ 119662 h 119944"/>
                <a:gd name="connsiteX152" fmla="*/ 17074 w 162277"/>
                <a:gd name="connsiteY152" fmla="*/ 119874 h 119944"/>
                <a:gd name="connsiteX153" fmla="*/ 17145 w 162277"/>
                <a:gd name="connsiteY153" fmla="*/ 119874 h 119944"/>
                <a:gd name="connsiteX154" fmla="*/ 17216 w 162277"/>
                <a:gd name="connsiteY154" fmla="*/ 119874 h 119944"/>
                <a:gd name="connsiteX155" fmla="*/ 17639 w 162277"/>
                <a:gd name="connsiteY155" fmla="*/ 120015 h 119944"/>
                <a:gd name="connsiteX156" fmla="*/ 18274 w 162277"/>
                <a:gd name="connsiteY156" fmla="*/ 120156 h 119944"/>
                <a:gd name="connsiteX157" fmla="*/ 18556 w 162277"/>
                <a:gd name="connsiteY157" fmla="*/ 120227 h 119944"/>
                <a:gd name="connsiteX158" fmla="*/ 18697 w 162277"/>
                <a:gd name="connsiteY158" fmla="*/ 120227 h 119944"/>
                <a:gd name="connsiteX159" fmla="*/ 18909 w 162277"/>
                <a:gd name="connsiteY159" fmla="*/ 120297 h 119944"/>
                <a:gd name="connsiteX160" fmla="*/ 19544 w 162277"/>
                <a:gd name="connsiteY160" fmla="*/ 120368 h 119944"/>
                <a:gd name="connsiteX161" fmla="*/ 19897 w 162277"/>
                <a:gd name="connsiteY161" fmla="*/ 120438 h 119944"/>
                <a:gd name="connsiteX162" fmla="*/ 20038 w 162277"/>
                <a:gd name="connsiteY162" fmla="*/ 120438 h 119944"/>
                <a:gd name="connsiteX163" fmla="*/ 20179 w 162277"/>
                <a:gd name="connsiteY163" fmla="*/ 120438 h 119944"/>
                <a:gd name="connsiteX164" fmla="*/ 20884 w 162277"/>
                <a:gd name="connsiteY164" fmla="*/ 120438 h 119944"/>
                <a:gd name="connsiteX165" fmla="*/ 21167 w 162277"/>
                <a:gd name="connsiteY165" fmla="*/ 120438 h 119944"/>
                <a:gd name="connsiteX166" fmla="*/ 21378 w 162277"/>
                <a:gd name="connsiteY166" fmla="*/ 120438 h 119944"/>
                <a:gd name="connsiteX167" fmla="*/ 21590 w 162277"/>
                <a:gd name="connsiteY167" fmla="*/ 120438 h 119944"/>
                <a:gd name="connsiteX168" fmla="*/ 22437 w 162277"/>
                <a:gd name="connsiteY168" fmla="*/ 120297 h 119944"/>
                <a:gd name="connsiteX169" fmla="*/ 22437 w 162277"/>
                <a:gd name="connsiteY169" fmla="*/ 120297 h 119944"/>
                <a:gd name="connsiteX170" fmla="*/ 22578 w 162277"/>
                <a:gd name="connsiteY170" fmla="*/ 120227 h 119944"/>
                <a:gd name="connsiteX171" fmla="*/ 23424 w 162277"/>
                <a:gd name="connsiteY171" fmla="*/ 120015 h 119944"/>
                <a:gd name="connsiteX172" fmla="*/ 23495 w 162277"/>
                <a:gd name="connsiteY172" fmla="*/ 120015 h 119944"/>
                <a:gd name="connsiteX173" fmla="*/ 24624 w 162277"/>
                <a:gd name="connsiteY173" fmla="*/ 119521 h 119944"/>
                <a:gd name="connsiteX174" fmla="*/ 169192 w 162277"/>
                <a:gd name="connsiteY174" fmla="*/ 35278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62277" h="119944">
                  <a:moveTo>
                    <a:pt x="169192" y="35278"/>
                  </a:moveTo>
                  <a:cubicBezTo>
                    <a:pt x="168839" y="35490"/>
                    <a:pt x="168487" y="35630"/>
                    <a:pt x="168063" y="35772"/>
                  </a:cubicBezTo>
                  <a:cubicBezTo>
                    <a:pt x="167781" y="35842"/>
                    <a:pt x="167499" y="35984"/>
                    <a:pt x="167146" y="36054"/>
                  </a:cubicBezTo>
                  <a:cubicBezTo>
                    <a:pt x="167076" y="36054"/>
                    <a:pt x="167005" y="36124"/>
                    <a:pt x="167005" y="36124"/>
                  </a:cubicBezTo>
                  <a:cubicBezTo>
                    <a:pt x="166652" y="36195"/>
                    <a:pt x="166299" y="36266"/>
                    <a:pt x="165947" y="36266"/>
                  </a:cubicBezTo>
                  <a:cubicBezTo>
                    <a:pt x="165876" y="36266"/>
                    <a:pt x="165806" y="36266"/>
                    <a:pt x="165735" y="36266"/>
                  </a:cubicBezTo>
                  <a:cubicBezTo>
                    <a:pt x="165382" y="36266"/>
                    <a:pt x="165029" y="36266"/>
                    <a:pt x="164606" y="36266"/>
                  </a:cubicBezTo>
                  <a:cubicBezTo>
                    <a:pt x="164536" y="36266"/>
                    <a:pt x="164536" y="36266"/>
                    <a:pt x="164465" y="36266"/>
                  </a:cubicBezTo>
                  <a:cubicBezTo>
                    <a:pt x="164042" y="36195"/>
                    <a:pt x="163689" y="36195"/>
                    <a:pt x="163266" y="36054"/>
                  </a:cubicBezTo>
                  <a:cubicBezTo>
                    <a:pt x="163195" y="36054"/>
                    <a:pt x="163195" y="36054"/>
                    <a:pt x="163124" y="36054"/>
                  </a:cubicBezTo>
                  <a:cubicBezTo>
                    <a:pt x="162701" y="35984"/>
                    <a:pt x="162278" y="35842"/>
                    <a:pt x="161854" y="35701"/>
                  </a:cubicBezTo>
                  <a:cubicBezTo>
                    <a:pt x="161854" y="35701"/>
                    <a:pt x="161784" y="35701"/>
                    <a:pt x="161784" y="35701"/>
                  </a:cubicBezTo>
                  <a:cubicBezTo>
                    <a:pt x="161361" y="35560"/>
                    <a:pt x="160867" y="35348"/>
                    <a:pt x="160373" y="35137"/>
                  </a:cubicBezTo>
                  <a:cubicBezTo>
                    <a:pt x="160373" y="35137"/>
                    <a:pt x="160302" y="35137"/>
                    <a:pt x="160302" y="35066"/>
                  </a:cubicBezTo>
                  <a:cubicBezTo>
                    <a:pt x="159808" y="34854"/>
                    <a:pt x="159314" y="34572"/>
                    <a:pt x="158821" y="34290"/>
                  </a:cubicBezTo>
                  <a:cubicBezTo>
                    <a:pt x="158327" y="34008"/>
                    <a:pt x="157833" y="33726"/>
                    <a:pt x="157339" y="33373"/>
                  </a:cubicBezTo>
                  <a:cubicBezTo>
                    <a:pt x="157339" y="33373"/>
                    <a:pt x="157268" y="33302"/>
                    <a:pt x="157268" y="33302"/>
                  </a:cubicBezTo>
                  <a:cubicBezTo>
                    <a:pt x="156845" y="33020"/>
                    <a:pt x="156351" y="32667"/>
                    <a:pt x="155928" y="32315"/>
                  </a:cubicBezTo>
                  <a:cubicBezTo>
                    <a:pt x="155857" y="32244"/>
                    <a:pt x="155857" y="32244"/>
                    <a:pt x="155787" y="32173"/>
                  </a:cubicBezTo>
                  <a:cubicBezTo>
                    <a:pt x="155363" y="31821"/>
                    <a:pt x="154940" y="31468"/>
                    <a:pt x="154517" y="31115"/>
                  </a:cubicBezTo>
                  <a:cubicBezTo>
                    <a:pt x="154446" y="31045"/>
                    <a:pt x="154446" y="31045"/>
                    <a:pt x="154376" y="30974"/>
                  </a:cubicBezTo>
                  <a:cubicBezTo>
                    <a:pt x="153952" y="30621"/>
                    <a:pt x="153529" y="30198"/>
                    <a:pt x="153176" y="29775"/>
                  </a:cubicBezTo>
                  <a:cubicBezTo>
                    <a:pt x="153176" y="29775"/>
                    <a:pt x="153106" y="29704"/>
                    <a:pt x="153106" y="29704"/>
                  </a:cubicBezTo>
                  <a:cubicBezTo>
                    <a:pt x="152682" y="29281"/>
                    <a:pt x="152259" y="28787"/>
                    <a:pt x="151906" y="28293"/>
                  </a:cubicBezTo>
                  <a:cubicBezTo>
                    <a:pt x="151906" y="28293"/>
                    <a:pt x="151906" y="28293"/>
                    <a:pt x="151906" y="28293"/>
                  </a:cubicBezTo>
                  <a:cubicBezTo>
                    <a:pt x="151483" y="27799"/>
                    <a:pt x="151130" y="27305"/>
                    <a:pt x="150707" y="26811"/>
                  </a:cubicBezTo>
                  <a:cubicBezTo>
                    <a:pt x="150707" y="26811"/>
                    <a:pt x="150707" y="26811"/>
                    <a:pt x="150707" y="26811"/>
                  </a:cubicBezTo>
                  <a:cubicBezTo>
                    <a:pt x="150707" y="26811"/>
                    <a:pt x="150707" y="26811"/>
                    <a:pt x="150707" y="26811"/>
                  </a:cubicBezTo>
                  <a:cubicBezTo>
                    <a:pt x="150354" y="26317"/>
                    <a:pt x="150001" y="25894"/>
                    <a:pt x="149719" y="25400"/>
                  </a:cubicBezTo>
                  <a:cubicBezTo>
                    <a:pt x="149507" y="25118"/>
                    <a:pt x="149296" y="24765"/>
                    <a:pt x="149154" y="24483"/>
                  </a:cubicBezTo>
                  <a:cubicBezTo>
                    <a:pt x="149013" y="24201"/>
                    <a:pt x="148802" y="23989"/>
                    <a:pt x="148661" y="23707"/>
                  </a:cubicBezTo>
                  <a:cubicBezTo>
                    <a:pt x="148590" y="23566"/>
                    <a:pt x="148519" y="23424"/>
                    <a:pt x="148449" y="23354"/>
                  </a:cubicBezTo>
                  <a:cubicBezTo>
                    <a:pt x="148167" y="22931"/>
                    <a:pt x="147955" y="22437"/>
                    <a:pt x="147743" y="22013"/>
                  </a:cubicBezTo>
                  <a:cubicBezTo>
                    <a:pt x="147743" y="21943"/>
                    <a:pt x="147673" y="21943"/>
                    <a:pt x="147673" y="21872"/>
                  </a:cubicBezTo>
                  <a:cubicBezTo>
                    <a:pt x="147391" y="21308"/>
                    <a:pt x="147108" y="20743"/>
                    <a:pt x="146897" y="20179"/>
                  </a:cubicBezTo>
                  <a:cubicBezTo>
                    <a:pt x="146897" y="20179"/>
                    <a:pt x="146897" y="20109"/>
                    <a:pt x="146826" y="20109"/>
                  </a:cubicBezTo>
                  <a:cubicBezTo>
                    <a:pt x="146614" y="19544"/>
                    <a:pt x="146332" y="18979"/>
                    <a:pt x="146121" y="18415"/>
                  </a:cubicBezTo>
                  <a:cubicBezTo>
                    <a:pt x="146121" y="18345"/>
                    <a:pt x="146121" y="18345"/>
                    <a:pt x="146050" y="18274"/>
                  </a:cubicBezTo>
                  <a:cubicBezTo>
                    <a:pt x="145838" y="17710"/>
                    <a:pt x="145627" y="17145"/>
                    <a:pt x="145486" y="16510"/>
                  </a:cubicBezTo>
                  <a:cubicBezTo>
                    <a:pt x="145486" y="16510"/>
                    <a:pt x="145486" y="16440"/>
                    <a:pt x="145486" y="16440"/>
                  </a:cubicBezTo>
                  <a:cubicBezTo>
                    <a:pt x="145344" y="15875"/>
                    <a:pt x="145203" y="15310"/>
                    <a:pt x="145062" y="14746"/>
                  </a:cubicBezTo>
                  <a:cubicBezTo>
                    <a:pt x="145062" y="14676"/>
                    <a:pt x="145062" y="14676"/>
                    <a:pt x="144992" y="14605"/>
                  </a:cubicBezTo>
                  <a:cubicBezTo>
                    <a:pt x="144851" y="14040"/>
                    <a:pt x="144780" y="13476"/>
                    <a:pt x="144639" y="12912"/>
                  </a:cubicBezTo>
                  <a:cubicBezTo>
                    <a:pt x="144639" y="12912"/>
                    <a:pt x="144639" y="12912"/>
                    <a:pt x="144639" y="12912"/>
                  </a:cubicBezTo>
                  <a:cubicBezTo>
                    <a:pt x="144568" y="12347"/>
                    <a:pt x="144498" y="11783"/>
                    <a:pt x="144427" y="11219"/>
                  </a:cubicBezTo>
                  <a:cubicBezTo>
                    <a:pt x="144427" y="11148"/>
                    <a:pt x="144427" y="11148"/>
                    <a:pt x="144427" y="11077"/>
                  </a:cubicBezTo>
                  <a:cubicBezTo>
                    <a:pt x="144357" y="10513"/>
                    <a:pt x="144357" y="9949"/>
                    <a:pt x="144357" y="9384"/>
                  </a:cubicBezTo>
                  <a:cubicBezTo>
                    <a:pt x="144357" y="8819"/>
                    <a:pt x="144357" y="8326"/>
                    <a:pt x="144427" y="7761"/>
                  </a:cubicBezTo>
                  <a:cubicBezTo>
                    <a:pt x="144427" y="7691"/>
                    <a:pt x="144427" y="7691"/>
                    <a:pt x="144427" y="7620"/>
                  </a:cubicBezTo>
                  <a:cubicBezTo>
                    <a:pt x="144498" y="7126"/>
                    <a:pt x="144568" y="6703"/>
                    <a:pt x="144639" y="6280"/>
                  </a:cubicBezTo>
                  <a:cubicBezTo>
                    <a:pt x="144639" y="6209"/>
                    <a:pt x="144639" y="6138"/>
                    <a:pt x="144639" y="6138"/>
                  </a:cubicBezTo>
                  <a:cubicBezTo>
                    <a:pt x="144709" y="5715"/>
                    <a:pt x="144851" y="5292"/>
                    <a:pt x="144921" y="4939"/>
                  </a:cubicBezTo>
                  <a:cubicBezTo>
                    <a:pt x="144921" y="4868"/>
                    <a:pt x="144992" y="4798"/>
                    <a:pt x="144992" y="4727"/>
                  </a:cubicBezTo>
                  <a:cubicBezTo>
                    <a:pt x="145133" y="4374"/>
                    <a:pt x="145274" y="4022"/>
                    <a:pt x="145415" y="3669"/>
                  </a:cubicBezTo>
                  <a:cubicBezTo>
                    <a:pt x="145415" y="3598"/>
                    <a:pt x="145415" y="3598"/>
                    <a:pt x="145486" y="3528"/>
                  </a:cubicBezTo>
                  <a:cubicBezTo>
                    <a:pt x="145627" y="3175"/>
                    <a:pt x="145838" y="2822"/>
                    <a:pt x="146050" y="2470"/>
                  </a:cubicBezTo>
                  <a:cubicBezTo>
                    <a:pt x="146332" y="1976"/>
                    <a:pt x="146685" y="1623"/>
                    <a:pt x="147038" y="1199"/>
                  </a:cubicBezTo>
                  <a:cubicBezTo>
                    <a:pt x="147108" y="1129"/>
                    <a:pt x="147249" y="988"/>
                    <a:pt x="147320" y="917"/>
                  </a:cubicBezTo>
                  <a:cubicBezTo>
                    <a:pt x="147673" y="565"/>
                    <a:pt x="148096" y="212"/>
                    <a:pt x="148519" y="0"/>
                  </a:cubicBezTo>
                  <a:lnTo>
                    <a:pt x="4233" y="83820"/>
                  </a:lnTo>
                  <a:cubicBezTo>
                    <a:pt x="3810" y="84102"/>
                    <a:pt x="3387" y="84385"/>
                    <a:pt x="3034" y="84737"/>
                  </a:cubicBezTo>
                  <a:cubicBezTo>
                    <a:pt x="2963" y="84808"/>
                    <a:pt x="2822" y="84879"/>
                    <a:pt x="2752" y="85019"/>
                  </a:cubicBezTo>
                  <a:cubicBezTo>
                    <a:pt x="2399" y="85372"/>
                    <a:pt x="2046" y="85796"/>
                    <a:pt x="1764" y="86289"/>
                  </a:cubicBezTo>
                  <a:cubicBezTo>
                    <a:pt x="1764" y="86289"/>
                    <a:pt x="1764" y="86289"/>
                    <a:pt x="1764" y="86289"/>
                  </a:cubicBezTo>
                  <a:cubicBezTo>
                    <a:pt x="1552" y="86572"/>
                    <a:pt x="1411" y="86925"/>
                    <a:pt x="1199" y="87277"/>
                  </a:cubicBezTo>
                  <a:cubicBezTo>
                    <a:pt x="1199" y="87277"/>
                    <a:pt x="1199" y="87277"/>
                    <a:pt x="1199" y="87348"/>
                  </a:cubicBezTo>
                  <a:cubicBezTo>
                    <a:pt x="1199" y="87418"/>
                    <a:pt x="1199" y="87418"/>
                    <a:pt x="1129" y="87489"/>
                  </a:cubicBezTo>
                  <a:cubicBezTo>
                    <a:pt x="1058" y="87701"/>
                    <a:pt x="917" y="87912"/>
                    <a:pt x="847" y="88194"/>
                  </a:cubicBezTo>
                  <a:cubicBezTo>
                    <a:pt x="776" y="88336"/>
                    <a:pt x="776" y="88406"/>
                    <a:pt x="706" y="88547"/>
                  </a:cubicBezTo>
                  <a:cubicBezTo>
                    <a:pt x="706" y="88618"/>
                    <a:pt x="635" y="88688"/>
                    <a:pt x="635" y="88759"/>
                  </a:cubicBezTo>
                  <a:cubicBezTo>
                    <a:pt x="635" y="88830"/>
                    <a:pt x="564" y="88900"/>
                    <a:pt x="564" y="88970"/>
                  </a:cubicBezTo>
                  <a:cubicBezTo>
                    <a:pt x="494" y="89182"/>
                    <a:pt x="423" y="89464"/>
                    <a:pt x="353" y="89747"/>
                  </a:cubicBezTo>
                  <a:cubicBezTo>
                    <a:pt x="353" y="89817"/>
                    <a:pt x="282" y="89958"/>
                    <a:pt x="282" y="90029"/>
                  </a:cubicBezTo>
                  <a:cubicBezTo>
                    <a:pt x="282" y="90100"/>
                    <a:pt x="282" y="90170"/>
                    <a:pt x="282" y="90170"/>
                  </a:cubicBezTo>
                  <a:cubicBezTo>
                    <a:pt x="282" y="90240"/>
                    <a:pt x="212" y="90311"/>
                    <a:pt x="212" y="90452"/>
                  </a:cubicBezTo>
                  <a:cubicBezTo>
                    <a:pt x="141" y="90664"/>
                    <a:pt x="141" y="90946"/>
                    <a:pt x="141" y="91158"/>
                  </a:cubicBezTo>
                  <a:cubicBezTo>
                    <a:pt x="141" y="91299"/>
                    <a:pt x="141" y="91440"/>
                    <a:pt x="71" y="91581"/>
                  </a:cubicBezTo>
                  <a:cubicBezTo>
                    <a:pt x="71" y="91652"/>
                    <a:pt x="71" y="91652"/>
                    <a:pt x="71" y="91722"/>
                  </a:cubicBezTo>
                  <a:cubicBezTo>
                    <a:pt x="71" y="91793"/>
                    <a:pt x="71" y="91863"/>
                    <a:pt x="71" y="91863"/>
                  </a:cubicBezTo>
                  <a:cubicBezTo>
                    <a:pt x="71" y="92075"/>
                    <a:pt x="71" y="92287"/>
                    <a:pt x="0" y="92569"/>
                  </a:cubicBezTo>
                  <a:cubicBezTo>
                    <a:pt x="0" y="92781"/>
                    <a:pt x="0" y="93063"/>
                    <a:pt x="0" y="93275"/>
                  </a:cubicBezTo>
                  <a:cubicBezTo>
                    <a:pt x="0" y="93275"/>
                    <a:pt x="0" y="93275"/>
                    <a:pt x="0" y="93345"/>
                  </a:cubicBezTo>
                  <a:cubicBezTo>
                    <a:pt x="0" y="93557"/>
                    <a:pt x="0" y="93768"/>
                    <a:pt x="0" y="93980"/>
                  </a:cubicBezTo>
                  <a:cubicBezTo>
                    <a:pt x="0" y="94192"/>
                    <a:pt x="0" y="94474"/>
                    <a:pt x="0" y="94685"/>
                  </a:cubicBezTo>
                  <a:cubicBezTo>
                    <a:pt x="0" y="94827"/>
                    <a:pt x="0" y="94897"/>
                    <a:pt x="0" y="95039"/>
                  </a:cubicBezTo>
                  <a:cubicBezTo>
                    <a:pt x="0" y="95109"/>
                    <a:pt x="0" y="95109"/>
                    <a:pt x="0" y="95179"/>
                  </a:cubicBezTo>
                  <a:cubicBezTo>
                    <a:pt x="0" y="95250"/>
                    <a:pt x="0" y="95321"/>
                    <a:pt x="0" y="95391"/>
                  </a:cubicBezTo>
                  <a:cubicBezTo>
                    <a:pt x="0" y="95603"/>
                    <a:pt x="71" y="95885"/>
                    <a:pt x="71" y="96097"/>
                  </a:cubicBezTo>
                  <a:cubicBezTo>
                    <a:pt x="71" y="96309"/>
                    <a:pt x="141" y="96591"/>
                    <a:pt x="141" y="96802"/>
                  </a:cubicBezTo>
                  <a:cubicBezTo>
                    <a:pt x="141" y="96802"/>
                    <a:pt x="141" y="96802"/>
                    <a:pt x="141" y="96802"/>
                  </a:cubicBezTo>
                  <a:cubicBezTo>
                    <a:pt x="141" y="96802"/>
                    <a:pt x="141" y="96802"/>
                    <a:pt x="141" y="96802"/>
                  </a:cubicBezTo>
                  <a:cubicBezTo>
                    <a:pt x="212" y="97014"/>
                    <a:pt x="212" y="97296"/>
                    <a:pt x="282" y="97508"/>
                  </a:cubicBezTo>
                  <a:cubicBezTo>
                    <a:pt x="353" y="97790"/>
                    <a:pt x="353" y="98002"/>
                    <a:pt x="423" y="98284"/>
                  </a:cubicBezTo>
                  <a:cubicBezTo>
                    <a:pt x="423" y="98354"/>
                    <a:pt x="494" y="98496"/>
                    <a:pt x="494" y="98566"/>
                  </a:cubicBezTo>
                  <a:cubicBezTo>
                    <a:pt x="494" y="98637"/>
                    <a:pt x="494" y="98637"/>
                    <a:pt x="564" y="98707"/>
                  </a:cubicBezTo>
                  <a:cubicBezTo>
                    <a:pt x="564" y="98848"/>
                    <a:pt x="635" y="98919"/>
                    <a:pt x="635" y="99060"/>
                  </a:cubicBezTo>
                  <a:cubicBezTo>
                    <a:pt x="706" y="99342"/>
                    <a:pt x="776" y="99554"/>
                    <a:pt x="847" y="99836"/>
                  </a:cubicBezTo>
                  <a:cubicBezTo>
                    <a:pt x="917" y="100048"/>
                    <a:pt x="988" y="100189"/>
                    <a:pt x="988" y="100400"/>
                  </a:cubicBezTo>
                  <a:cubicBezTo>
                    <a:pt x="988" y="100400"/>
                    <a:pt x="988" y="100471"/>
                    <a:pt x="988" y="100471"/>
                  </a:cubicBezTo>
                  <a:cubicBezTo>
                    <a:pt x="988" y="100471"/>
                    <a:pt x="988" y="100542"/>
                    <a:pt x="988" y="100542"/>
                  </a:cubicBezTo>
                  <a:cubicBezTo>
                    <a:pt x="1058" y="100824"/>
                    <a:pt x="1129" y="101036"/>
                    <a:pt x="1199" y="101318"/>
                  </a:cubicBezTo>
                  <a:cubicBezTo>
                    <a:pt x="1270" y="101600"/>
                    <a:pt x="1341" y="101812"/>
                    <a:pt x="1482" y="102094"/>
                  </a:cubicBezTo>
                  <a:cubicBezTo>
                    <a:pt x="1482" y="102164"/>
                    <a:pt x="1482" y="102164"/>
                    <a:pt x="1552" y="102235"/>
                  </a:cubicBezTo>
                  <a:cubicBezTo>
                    <a:pt x="1552" y="102306"/>
                    <a:pt x="1552" y="102306"/>
                    <a:pt x="1623" y="102376"/>
                  </a:cubicBezTo>
                  <a:cubicBezTo>
                    <a:pt x="1693" y="102517"/>
                    <a:pt x="1764" y="102658"/>
                    <a:pt x="1764" y="102870"/>
                  </a:cubicBezTo>
                  <a:cubicBezTo>
                    <a:pt x="1834" y="103082"/>
                    <a:pt x="1976" y="103364"/>
                    <a:pt x="2046" y="103576"/>
                  </a:cubicBezTo>
                  <a:cubicBezTo>
                    <a:pt x="2117" y="103717"/>
                    <a:pt x="2187" y="103928"/>
                    <a:pt x="2258" y="104069"/>
                  </a:cubicBezTo>
                  <a:cubicBezTo>
                    <a:pt x="2258" y="104069"/>
                    <a:pt x="2258" y="104140"/>
                    <a:pt x="2328" y="104140"/>
                  </a:cubicBezTo>
                  <a:cubicBezTo>
                    <a:pt x="2328" y="104140"/>
                    <a:pt x="2328" y="104211"/>
                    <a:pt x="2399" y="104211"/>
                  </a:cubicBezTo>
                  <a:cubicBezTo>
                    <a:pt x="2469" y="104422"/>
                    <a:pt x="2611" y="104705"/>
                    <a:pt x="2752" y="104916"/>
                  </a:cubicBezTo>
                  <a:cubicBezTo>
                    <a:pt x="2893" y="105199"/>
                    <a:pt x="2963" y="105410"/>
                    <a:pt x="3104" y="105692"/>
                  </a:cubicBezTo>
                  <a:cubicBezTo>
                    <a:pt x="3104" y="105763"/>
                    <a:pt x="3175" y="105763"/>
                    <a:pt x="3175" y="105833"/>
                  </a:cubicBezTo>
                  <a:cubicBezTo>
                    <a:pt x="3175" y="105904"/>
                    <a:pt x="3246" y="105904"/>
                    <a:pt x="3246" y="105975"/>
                  </a:cubicBezTo>
                  <a:cubicBezTo>
                    <a:pt x="3316" y="106186"/>
                    <a:pt x="3457" y="106398"/>
                    <a:pt x="3528" y="106609"/>
                  </a:cubicBezTo>
                  <a:cubicBezTo>
                    <a:pt x="3669" y="106892"/>
                    <a:pt x="3810" y="107103"/>
                    <a:pt x="3951" y="107386"/>
                  </a:cubicBezTo>
                  <a:cubicBezTo>
                    <a:pt x="4022" y="107527"/>
                    <a:pt x="4092" y="107668"/>
                    <a:pt x="4163" y="107738"/>
                  </a:cubicBezTo>
                  <a:cubicBezTo>
                    <a:pt x="4163" y="107809"/>
                    <a:pt x="4233" y="107809"/>
                    <a:pt x="4233" y="107879"/>
                  </a:cubicBezTo>
                  <a:cubicBezTo>
                    <a:pt x="4374" y="108091"/>
                    <a:pt x="4516" y="108303"/>
                    <a:pt x="4657" y="108514"/>
                  </a:cubicBezTo>
                  <a:cubicBezTo>
                    <a:pt x="4868" y="108797"/>
                    <a:pt x="5009" y="109150"/>
                    <a:pt x="5221" y="109432"/>
                  </a:cubicBezTo>
                  <a:cubicBezTo>
                    <a:pt x="5221" y="109502"/>
                    <a:pt x="5292" y="109502"/>
                    <a:pt x="5292" y="109573"/>
                  </a:cubicBezTo>
                  <a:cubicBezTo>
                    <a:pt x="5574" y="109996"/>
                    <a:pt x="5856" y="110420"/>
                    <a:pt x="6209" y="110843"/>
                  </a:cubicBezTo>
                  <a:cubicBezTo>
                    <a:pt x="6209" y="110843"/>
                    <a:pt x="6209" y="110843"/>
                    <a:pt x="6209" y="110843"/>
                  </a:cubicBezTo>
                  <a:cubicBezTo>
                    <a:pt x="6421" y="111125"/>
                    <a:pt x="6632" y="111407"/>
                    <a:pt x="6844" y="111690"/>
                  </a:cubicBezTo>
                  <a:cubicBezTo>
                    <a:pt x="7056" y="111901"/>
                    <a:pt x="7197" y="112113"/>
                    <a:pt x="7408" y="112395"/>
                  </a:cubicBezTo>
                  <a:cubicBezTo>
                    <a:pt x="7408" y="112395"/>
                    <a:pt x="7408" y="112395"/>
                    <a:pt x="7408" y="112395"/>
                  </a:cubicBezTo>
                  <a:cubicBezTo>
                    <a:pt x="7408" y="112395"/>
                    <a:pt x="7408" y="112395"/>
                    <a:pt x="7408" y="112395"/>
                  </a:cubicBezTo>
                  <a:cubicBezTo>
                    <a:pt x="7620" y="112607"/>
                    <a:pt x="7761" y="112818"/>
                    <a:pt x="7973" y="113030"/>
                  </a:cubicBezTo>
                  <a:cubicBezTo>
                    <a:pt x="8184" y="113242"/>
                    <a:pt x="8326" y="113453"/>
                    <a:pt x="8537" y="113665"/>
                  </a:cubicBezTo>
                  <a:cubicBezTo>
                    <a:pt x="8537" y="113665"/>
                    <a:pt x="8608" y="113736"/>
                    <a:pt x="8608" y="113736"/>
                  </a:cubicBezTo>
                  <a:cubicBezTo>
                    <a:pt x="8608" y="113806"/>
                    <a:pt x="8678" y="113806"/>
                    <a:pt x="8678" y="113877"/>
                  </a:cubicBezTo>
                  <a:cubicBezTo>
                    <a:pt x="8819" y="114018"/>
                    <a:pt x="8961" y="114159"/>
                    <a:pt x="9102" y="114300"/>
                  </a:cubicBezTo>
                  <a:cubicBezTo>
                    <a:pt x="9313" y="114512"/>
                    <a:pt x="9525" y="114723"/>
                    <a:pt x="9737" y="114935"/>
                  </a:cubicBezTo>
                  <a:cubicBezTo>
                    <a:pt x="9807" y="115005"/>
                    <a:pt x="9878" y="115076"/>
                    <a:pt x="9948" y="115147"/>
                  </a:cubicBezTo>
                  <a:cubicBezTo>
                    <a:pt x="10019" y="115217"/>
                    <a:pt x="10019" y="115217"/>
                    <a:pt x="10089" y="115288"/>
                  </a:cubicBezTo>
                  <a:cubicBezTo>
                    <a:pt x="10160" y="115359"/>
                    <a:pt x="10301" y="115499"/>
                    <a:pt x="10372" y="115570"/>
                  </a:cubicBezTo>
                  <a:cubicBezTo>
                    <a:pt x="10583" y="115782"/>
                    <a:pt x="10795" y="115923"/>
                    <a:pt x="11007" y="116135"/>
                  </a:cubicBezTo>
                  <a:cubicBezTo>
                    <a:pt x="11077" y="116205"/>
                    <a:pt x="11218" y="116275"/>
                    <a:pt x="11289" y="116346"/>
                  </a:cubicBezTo>
                  <a:cubicBezTo>
                    <a:pt x="11359" y="116417"/>
                    <a:pt x="11359" y="116417"/>
                    <a:pt x="11430" y="116487"/>
                  </a:cubicBezTo>
                  <a:cubicBezTo>
                    <a:pt x="11501" y="116558"/>
                    <a:pt x="11571" y="116629"/>
                    <a:pt x="11642" y="116629"/>
                  </a:cubicBezTo>
                  <a:cubicBezTo>
                    <a:pt x="11853" y="116769"/>
                    <a:pt x="12065" y="116981"/>
                    <a:pt x="12277" y="117122"/>
                  </a:cubicBezTo>
                  <a:cubicBezTo>
                    <a:pt x="12418" y="117263"/>
                    <a:pt x="12559" y="117334"/>
                    <a:pt x="12771" y="117475"/>
                  </a:cubicBezTo>
                  <a:cubicBezTo>
                    <a:pt x="12771" y="117475"/>
                    <a:pt x="12841" y="117546"/>
                    <a:pt x="12841" y="117546"/>
                  </a:cubicBezTo>
                  <a:cubicBezTo>
                    <a:pt x="12841" y="117546"/>
                    <a:pt x="12912" y="117616"/>
                    <a:pt x="12912" y="117616"/>
                  </a:cubicBezTo>
                  <a:cubicBezTo>
                    <a:pt x="13123" y="117757"/>
                    <a:pt x="13335" y="117898"/>
                    <a:pt x="13547" y="118039"/>
                  </a:cubicBezTo>
                  <a:cubicBezTo>
                    <a:pt x="13758" y="118181"/>
                    <a:pt x="13970" y="118322"/>
                    <a:pt x="14182" y="118392"/>
                  </a:cubicBezTo>
                  <a:cubicBezTo>
                    <a:pt x="14252" y="118392"/>
                    <a:pt x="14252" y="118463"/>
                    <a:pt x="14323" y="118463"/>
                  </a:cubicBezTo>
                  <a:cubicBezTo>
                    <a:pt x="14464" y="118533"/>
                    <a:pt x="14605" y="118604"/>
                    <a:pt x="14817" y="118745"/>
                  </a:cubicBezTo>
                  <a:cubicBezTo>
                    <a:pt x="15028" y="118886"/>
                    <a:pt x="15240" y="118957"/>
                    <a:pt x="15381" y="119027"/>
                  </a:cubicBezTo>
                  <a:cubicBezTo>
                    <a:pt x="15522" y="119098"/>
                    <a:pt x="15663" y="119168"/>
                    <a:pt x="15734" y="119239"/>
                  </a:cubicBezTo>
                  <a:cubicBezTo>
                    <a:pt x="15734" y="119239"/>
                    <a:pt x="15804" y="119239"/>
                    <a:pt x="15804" y="119310"/>
                  </a:cubicBezTo>
                  <a:cubicBezTo>
                    <a:pt x="15875" y="119310"/>
                    <a:pt x="15875" y="119380"/>
                    <a:pt x="15946" y="119380"/>
                  </a:cubicBezTo>
                  <a:cubicBezTo>
                    <a:pt x="16157" y="119451"/>
                    <a:pt x="16369" y="119521"/>
                    <a:pt x="16510" y="119662"/>
                  </a:cubicBezTo>
                  <a:cubicBezTo>
                    <a:pt x="16722" y="119733"/>
                    <a:pt x="16933" y="119803"/>
                    <a:pt x="17074" y="119874"/>
                  </a:cubicBezTo>
                  <a:cubicBezTo>
                    <a:pt x="17074" y="119874"/>
                    <a:pt x="17145" y="119874"/>
                    <a:pt x="17145" y="119874"/>
                  </a:cubicBezTo>
                  <a:cubicBezTo>
                    <a:pt x="17145" y="119874"/>
                    <a:pt x="17216" y="119874"/>
                    <a:pt x="17216" y="119874"/>
                  </a:cubicBezTo>
                  <a:cubicBezTo>
                    <a:pt x="17357" y="119944"/>
                    <a:pt x="17498" y="119944"/>
                    <a:pt x="17639" y="120015"/>
                  </a:cubicBezTo>
                  <a:cubicBezTo>
                    <a:pt x="17851" y="120086"/>
                    <a:pt x="18062" y="120156"/>
                    <a:pt x="18274" y="120156"/>
                  </a:cubicBezTo>
                  <a:cubicBezTo>
                    <a:pt x="18344" y="120156"/>
                    <a:pt x="18486" y="120227"/>
                    <a:pt x="18556" y="120227"/>
                  </a:cubicBezTo>
                  <a:cubicBezTo>
                    <a:pt x="18627" y="120227"/>
                    <a:pt x="18627" y="120227"/>
                    <a:pt x="18697" y="120227"/>
                  </a:cubicBezTo>
                  <a:cubicBezTo>
                    <a:pt x="18768" y="120227"/>
                    <a:pt x="18838" y="120227"/>
                    <a:pt x="18909" y="120297"/>
                  </a:cubicBezTo>
                  <a:cubicBezTo>
                    <a:pt x="19121" y="120368"/>
                    <a:pt x="19332" y="120368"/>
                    <a:pt x="19544" y="120368"/>
                  </a:cubicBezTo>
                  <a:cubicBezTo>
                    <a:pt x="19685" y="120368"/>
                    <a:pt x="19826" y="120368"/>
                    <a:pt x="19897" y="120438"/>
                  </a:cubicBezTo>
                  <a:cubicBezTo>
                    <a:pt x="19967" y="120438"/>
                    <a:pt x="19967" y="120438"/>
                    <a:pt x="20038" y="120438"/>
                  </a:cubicBezTo>
                  <a:cubicBezTo>
                    <a:pt x="20108" y="120438"/>
                    <a:pt x="20108" y="120438"/>
                    <a:pt x="20179" y="120438"/>
                  </a:cubicBezTo>
                  <a:cubicBezTo>
                    <a:pt x="20391" y="120438"/>
                    <a:pt x="20673" y="120438"/>
                    <a:pt x="20884" y="120438"/>
                  </a:cubicBezTo>
                  <a:cubicBezTo>
                    <a:pt x="20955" y="120438"/>
                    <a:pt x="21096" y="120438"/>
                    <a:pt x="21167" y="120438"/>
                  </a:cubicBezTo>
                  <a:cubicBezTo>
                    <a:pt x="21237" y="120438"/>
                    <a:pt x="21308" y="120438"/>
                    <a:pt x="21378" y="120438"/>
                  </a:cubicBezTo>
                  <a:cubicBezTo>
                    <a:pt x="21449" y="120438"/>
                    <a:pt x="21519" y="120438"/>
                    <a:pt x="21590" y="120438"/>
                  </a:cubicBezTo>
                  <a:cubicBezTo>
                    <a:pt x="21872" y="120438"/>
                    <a:pt x="22154" y="120368"/>
                    <a:pt x="22437" y="120297"/>
                  </a:cubicBezTo>
                  <a:cubicBezTo>
                    <a:pt x="22437" y="120297"/>
                    <a:pt x="22437" y="120297"/>
                    <a:pt x="22437" y="120297"/>
                  </a:cubicBezTo>
                  <a:cubicBezTo>
                    <a:pt x="22507" y="120297"/>
                    <a:pt x="22578" y="120297"/>
                    <a:pt x="22578" y="120227"/>
                  </a:cubicBezTo>
                  <a:cubicBezTo>
                    <a:pt x="22860" y="120156"/>
                    <a:pt x="23142" y="120086"/>
                    <a:pt x="23424" y="120015"/>
                  </a:cubicBezTo>
                  <a:cubicBezTo>
                    <a:pt x="23424" y="120015"/>
                    <a:pt x="23495" y="120015"/>
                    <a:pt x="23495" y="120015"/>
                  </a:cubicBezTo>
                  <a:cubicBezTo>
                    <a:pt x="23918" y="119874"/>
                    <a:pt x="24271" y="119733"/>
                    <a:pt x="24624" y="119521"/>
                  </a:cubicBezTo>
                  <a:lnTo>
                    <a:pt x="169192" y="35278"/>
                  </a:lnTo>
                  <a:close/>
                </a:path>
              </a:pathLst>
            </a:custGeom>
            <a:solidFill>
              <a:srgbClr val="FFFFFF"/>
            </a:solidFill>
            <a:ln w="7047"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63291C03-E94F-4027-8605-A7545E04C80E}"/>
                </a:ext>
              </a:extLst>
            </p:cNvPr>
            <p:cNvSpPr/>
            <p:nvPr/>
          </p:nvSpPr>
          <p:spPr>
            <a:xfrm>
              <a:off x="3115451" y="5232612"/>
              <a:ext cx="141111" cy="310444"/>
            </a:xfrm>
            <a:custGeom>
              <a:avLst/>
              <a:gdLst>
                <a:gd name="connsiteX0" fmla="*/ 706 w 141111"/>
                <a:gd name="connsiteY0" fmla="*/ 83891 h 310444"/>
                <a:gd name="connsiteX1" fmla="*/ 144992 w 141111"/>
                <a:gd name="connsiteY1" fmla="*/ 0 h 310444"/>
                <a:gd name="connsiteX2" fmla="*/ 144357 w 141111"/>
                <a:gd name="connsiteY2" fmla="*/ 226836 h 310444"/>
                <a:gd name="connsiteX3" fmla="*/ 0 w 141111"/>
                <a:gd name="connsiteY3" fmla="*/ 310656 h 310444"/>
              </a:gdLst>
              <a:ahLst/>
              <a:cxnLst>
                <a:cxn ang="0">
                  <a:pos x="connsiteX0" y="connsiteY0"/>
                </a:cxn>
                <a:cxn ang="0">
                  <a:pos x="connsiteX1" y="connsiteY1"/>
                </a:cxn>
                <a:cxn ang="0">
                  <a:pos x="connsiteX2" y="connsiteY2"/>
                </a:cxn>
                <a:cxn ang="0">
                  <a:pos x="connsiteX3" y="connsiteY3"/>
                </a:cxn>
              </a:cxnLst>
              <a:rect l="l" t="t" r="r" b="b"/>
              <a:pathLst>
                <a:path w="141111" h="310444">
                  <a:moveTo>
                    <a:pt x="706" y="83891"/>
                  </a:moveTo>
                  <a:lnTo>
                    <a:pt x="144992" y="0"/>
                  </a:lnTo>
                  <a:lnTo>
                    <a:pt x="144357" y="226836"/>
                  </a:lnTo>
                  <a:lnTo>
                    <a:pt x="0" y="310656"/>
                  </a:lnTo>
                  <a:close/>
                </a:path>
              </a:pathLst>
            </a:custGeom>
            <a:solidFill>
              <a:schemeClr val="accent4">
                <a:lumMod val="75000"/>
              </a:schemeClr>
            </a:solidFill>
            <a:ln w="7047"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8F81946F-068B-4C57-A648-33FFA0DA7374}"/>
                </a:ext>
              </a:extLst>
            </p:cNvPr>
            <p:cNvSpPr/>
            <p:nvPr/>
          </p:nvSpPr>
          <p:spPr>
            <a:xfrm>
              <a:off x="3042074" y="5147451"/>
              <a:ext cx="176389" cy="98778"/>
            </a:xfrm>
            <a:custGeom>
              <a:avLst/>
              <a:gdLst>
                <a:gd name="connsiteX0" fmla="*/ 0 w 176388"/>
                <a:gd name="connsiteY0" fmla="*/ 83820 h 98777"/>
                <a:gd name="connsiteX1" fmla="*/ 144286 w 176388"/>
                <a:gd name="connsiteY1" fmla="*/ 0 h 98777"/>
                <a:gd name="connsiteX2" fmla="*/ 181398 w 176388"/>
                <a:gd name="connsiteY2" fmla="*/ 21379 h 98777"/>
                <a:gd name="connsiteX3" fmla="*/ 37112 w 176388"/>
                <a:gd name="connsiteY3" fmla="*/ 105269 h 98777"/>
              </a:gdLst>
              <a:ahLst/>
              <a:cxnLst>
                <a:cxn ang="0">
                  <a:pos x="connsiteX0" y="connsiteY0"/>
                </a:cxn>
                <a:cxn ang="0">
                  <a:pos x="connsiteX1" y="connsiteY1"/>
                </a:cxn>
                <a:cxn ang="0">
                  <a:pos x="connsiteX2" y="connsiteY2"/>
                </a:cxn>
                <a:cxn ang="0">
                  <a:pos x="connsiteX3" y="connsiteY3"/>
                </a:cxn>
              </a:cxnLst>
              <a:rect l="l" t="t" r="r" b="b"/>
              <a:pathLst>
                <a:path w="176388" h="98777">
                  <a:moveTo>
                    <a:pt x="0" y="83820"/>
                  </a:moveTo>
                  <a:lnTo>
                    <a:pt x="144286" y="0"/>
                  </a:lnTo>
                  <a:lnTo>
                    <a:pt x="181398" y="21379"/>
                  </a:lnTo>
                  <a:lnTo>
                    <a:pt x="37112" y="10526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F5D57BAD-7F82-4679-B612-69F7715074EE}"/>
                </a:ext>
              </a:extLst>
            </p:cNvPr>
            <p:cNvSpPr/>
            <p:nvPr/>
          </p:nvSpPr>
          <p:spPr>
            <a:xfrm>
              <a:off x="3079186" y="5168830"/>
              <a:ext cx="176389" cy="141111"/>
            </a:xfrm>
            <a:custGeom>
              <a:avLst/>
              <a:gdLst>
                <a:gd name="connsiteX0" fmla="*/ 0 w 176388"/>
                <a:gd name="connsiteY0" fmla="*/ 83890 h 141111"/>
                <a:gd name="connsiteX1" fmla="*/ 144286 w 176388"/>
                <a:gd name="connsiteY1" fmla="*/ 0 h 141111"/>
                <a:gd name="connsiteX2" fmla="*/ 181257 w 176388"/>
                <a:gd name="connsiteY2" fmla="*/ 63782 h 141111"/>
                <a:gd name="connsiteX3" fmla="*/ 36971 w 176388"/>
                <a:gd name="connsiteY3" fmla="*/ 147673 h 141111"/>
              </a:gdLst>
              <a:ahLst/>
              <a:cxnLst>
                <a:cxn ang="0">
                  <a:pos x="connsiteX0" y="connsiteY0"/>
                </a:cxn>
                <a:cxn ang="0">
                  <a:pos x="connsiteX1" y="connsiteY1"/>
                </a:cxn>
                <a:cxn ang="0">
                  <a:pos x="connsiteX2" y="connsiteY2"/>
                </a:cxn>
                <a:cxn ang="0">
                  <a:pos x="connsiteX3" y="connsiteY3"/>
                </a:cxn>
              </a:cxnLst>
              <a:rect l="l" t="t" r="r" b="b"/>
              <a:pathLst>
                <a:path w="176388" h="141111">
                  <a:moveTo>
                    <a:pt x="0" y="83890"/>
                  </a:moveTo>
                  <a:lnTo>
                    <a:pt x="144286" y="0"/>
                  </a:lnTo>
                  <a:lnTo>
                    <a:pt x="181257" y="63782"/>
                  </a:lnTo>
                  <a:lnTo>
                    <a:pt x="36971" y="147673"/>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BA4DBEA3-D226-48A1-A974-FA0E76478143}"/>
                </a:ext>
              </a:extLst>
            </p:cNvPr>
            <p:cNvSpPr/>
            <p:nvPr/>
          </p:nvSpPr>
          <p:spPr>
            <a:xfrm>
              <a:off x="3041368" y="5231271"/>
              <a:ext cx="70556" cy="310444"/>
            </a:xfrm>
            <a:custGeom>
              <a:avLst/>
              <a:gdLst>
                <a:gd name="connsiteX0" fmla="*/ 37818 w 70555"/>
                <a:gd name="connsiteY0" fmla="*/ 21449 h 310444"/>
                <a:gd name="connsiteX1" fmla="*/ 74789 w 70555"/>
                <a:gd name="connsiteY1" fmla="*/ 85231 h 310444"/>
                <a:gd name="connsiteX2" fmla="*/ 74154 w 70555"/>
                <a:gd name="connsiteY2" fmla="*/ 311996 h 310444"/>
                <a:gd name="connsiteX3" fmla="*/ 0 w 70555"/>
                <a:gd name="connsiteY3" fmla="*/ 269170 h 310444"/>
                <a:gd name="connsiteX4" fmla="*/ 776 w 70555"/>
                <a:gd name="connsiteY4" fmla="*/ 0 h 310444"/>
                <a:gd name="connsiteX5" fmla="*/ 37818 w 70555"/>
                <a:gd name="connsiteY5" fmla="*/ 21449 h 310444"/>
                <a:gd name="connsiteX6" fmla="*/ 37606 w 70555"/>
                <a:gd name="connsiteY6" fmla="*/ 98637 h 310444"/>
                <a:gd name="connsiteX7" fmla="*/ 52211 w 70555"/>
                <a:gd name="connsiteY7" fmla="*/ 90311 h 310444"/>
                <a:gd name="connsiteX8" fmla="*/ 37677 w 70555"/>
                <a:gd name="connsiteY8" fmla="*/ 65193 h 310444"/>
                <a:gd name="connsiteX9" fmla="*/ 23072 w 70555"/>
                <a:gd name="connsiteY9" fmla="*/ 73519 h 310444"/>
                <a:gd name="connsiteX10" fmla="*/ 37606 w 70555"/>
                <a:gd name="connsiteY10" fmla="*/ 98637 h 310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555" h="310444">
                  <a:moveTo>
                    <a:pt x="37818" y="21449"/>
                  </a:moveTo>
                  <a:lnTo>
                    <a:pt x="74789" y="85231"/>
                  </a:lnTo>
                  <a:lnTo>
                    <a:pt x="74154" y="311996"/>
                  </a:lnTo>
                  <a:lnTo>
                    <a:pt x="0" y="269170"/>
                  </a:lnTo>
                  <a:lnTo>
                    <a:pt x="776" y="0"/>
                  </a:lnTo>
                  <a:lnTo>
                    <a:pt x="37818" y="21449"/>
                  </a:lnTo>
                  <a:close/>
                  <a:moveTo>
                    <a:pt x="37606" y="98637"/>
                  </a:moveTo>
                  <a:cubicBezTo>
                    <a:pt x="45649" y="103293"/>
                    <a:pt x="52211" y="99554"/>
                    <a:pt x="52211" y="90311"/>
                  </a:cubicBezTo>
                  <a:cubicBezTo>
                    <a:pt x="52211" y="81068"/>
                    <a:pt x="45720" y="69850"/>
                    <a:pt x="37677" y="65193"/>
                  </a:cubicBezTo>
                  <a:cubicBezTo>
                    <a:pt x="29633" y="60537"/>
                    <a:pt x="23072" y="64276"/>
                    <a:pt x="23072" y="73519"/>
                  </a:cubicBezTo>
                  <a:cubicBezTo>
                    <a:pt x="23001" y="82762"/>
                    <a:pt x="29563" y="93980"/>
                    <a:pt x="37606" y="98637"/>
                  </a:cubicBezTo>
                </a:path>
              </a:pathLst>
            </a:custGeom>
            <a:solidFill>
              <a:schemeClr val="accent4"/>
            </a:solidFill>
            <a:ln w="7047"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2A31830E-E890-4A2A-9567-098DD7242CC3}"/>
                </a:ext>
              </a:extLst>
            </p:cNvPr>
            <p:cNvSpPr/>
            <p:nvPr/>
          </p:nvSpPr>
          <p:spPr>
            <a:xfrm>
              <a:off x="3041439" y="5412881"/>
              <a:ext cx="70556" cy="84667"/>
            </a:xfrm>
            <a:custGeom>
              <a:avLst/>
              <a:gdLst>
                <a:gd name="connsiteX0" fmla="*/ 74295 w 70555"/>
                <a:gd name="connsiteY0" fmla="*/ 42475 h 84666"/>
                <a:gd name="connsiteX1" fmla="*/ 71 w 70555"/>
                <a:gd name="connsiteY1" fmla="*/ 0 h 84666"/>
                <a:gd name="connsiteX2" fmla="*/ 0 w 70555"/>
                <a:gd name="connsiteY2" fmla="*/ 48824 h 84666"/>
                <a:gd name="connsiteX3" fmla="*/ 74154 w 70555"/>
                <a:gd name="connsiteY3" fmla="*/ 91370 h 84666"/>
              </a:gdLst>
              <a:ahLst/>
              <a:cxnLst>
                <a:cxn ang="0">
                  <a:pos x="connsiteX0" y="connsiteY0"/>
                </a:cxn>
                <a:cxn ang="0">
                  <a:pos x="connsiteX1" y="connsiteY1"/>
                </a:cxn>
                <a:cxn ang="0">
                  <a:pos x="connsiteX2" y="connsiteY2"/>
                </a:cxn>
                <a:cxn ang="0">
                  <a:pos x="connsiteX3" y="connsiteY3"/>
                </a:cxn>
              </a:cxnLst>
              <a:rect l="l" t="t" r="r" b="b"/>
              <a:pathLst>
                <a:path w="70555" h="84666">
                  <a:moveTo>
                    <a:pt x="74295" y="42475"/>
                  </a:moveTo>
                  <a:lnTo>
                    <a:pt x="71" y="0"/>
                  </a:lnTo>
                  <a:lnTo>
                    <a:pt x="0" y="48824"/>
                  </a:lnTo>
                  <a:lnTo>
                    <a:pt x="74154" y="91370"/>
                  </a:lnTo>
                  <a:close/>
                </a:path>
              </a:pathLst>
            </a:custGeom>
            <a:solidFill>
              <a:schemeClr val="accent2"/>
            </a:solidFill>
            <a:ln w="7047"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33811C3E-8CDC-4C56-A372-8B0580C697F8}"/>
                </a:ext>
              </a:extLst>
            </p:cNvPr>
            <p:cNvSpPr/>
            <p:nvPr/>
          </p:nvSpPr>
          <p:spPr>
            <a:xfrm>
              <a:off x="3115592" y="5372030"/>
              <a:ext cx="141111" cy="127000"/>
            </a:xfrm>
            <a:custGeom>
              <a:avLst/>
              <a:gdLst>
                <a:gd name="connsiteX0" fmla="*/ 144427 w 141111"/>
                <a:gd name="connsiteY0" fmla="*/ 0 h 127000"/>
                <a:gd name="connsiteX1" fmla="*/ 141 w 141111"/>
                <a:gd name="connsiteY1" fmla="*/ 83326 h 127000"/>
                <a:gd name="connsiteX2" fmla="*/ 0 w 141111"/>
                <a:gd name="connsiteY2" fmla="*/ 132221 h 127000"/>
                <a:gd name="connsiteX3" fmla="*/ 144286 w 141111"/>
                <a:gd name="connsiteY3" fmla="*/ 48966 h 127000"/>
              </a:gdLst>
              <a:ahLst/>
              <a:cxnLst>
                <a:cxn ang="0">
                  <a:pos x="connsiteX0" y="connsiteY0"/>
                </a:cxn>
                <a:cxn ang="0">
                  <a:pos x="connsiteX1" y="connsiteY1"/>
                </a:cxn>
                <a:cxn ang="0">
                  <a:pos x="connsiteX2" y="connsiteY2"/>
                </a:cxn>
                <a:cxn ang="0">
                  <a:pos x="connsiteX3" y="connsiteY3"/>
                </a:cxn>
              </a:cxnLst>
              <a:rect l="l" t="t" r="r" b="b"/>
              <a:pathLst>
                <a:path w="141111" h="127000">
                  <a:moveTo>
                    <a:pt x="144427" y="0"/>
                  </a:moveTo>
                  <a:lnTo>
                    <a:pt x="141" y="83326"/>
                  </a:lnTo>
                  <a:lnTo>
                    <a:pt x="0" y="132221"/>
                  </a:lnTo>
                  <a:lnTo>
                    <a:pt x="144286" y="48966"/>
                  </a:lnTo>
                  <a:close/>
                </a:path>
              </a:pathLst>
            </a:custGeom>
            <a:solidFill>
              <a:schemeClr val="accent2">
                <a:lumMod val="75000"/>
              </a:schemeClr>
            </a:solidFill>
            <a:ln w="7047"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61B58173-BE49-4D69-B92F-28AC9690C51C}"/>
                </a:ext>
              </a:extLst>
            </p:cNvPr>
            <p:cNvSpPr/>
            <p:nvPr/>
          </p:nvSpPr>
          <p:spPr>
            <a:xfrm>
              <a:off x="3057172" y="5155635"/>
              <a:ext cx="127000" cy="148167"/>
            </a:xfrm>
            <a:custGeom>
              <a:avLst/>
              <a:gdLst>
                <a:gd name="connsiteX0" fmla="*/ 129328 w 126999"/>
                <a:gd name="connsiteY0" fmla="*/ 0 h 148166"/>
                <a:gd name="connsiteX1" fmla="*/ 129328 w 126999"/>
                <a:gd name="connsiteY1" fmla="*/ 111055 h 148166"/>
                <a:gd name="connsiteX2" fmla="*/ 63147 w 126999"/>
                <a:gd name="connsiteY2" fmla="*/ 149578 h 148166"/>
                <a:gd name="connsiteX3" fmla="*/ 30057 w 126999"/>
                <a:gd name="connsiteY3" fmla="*/ 92428 h 148166"/>
                <a:gd name="connsiteX4" fmla="*/ 0 w 126999"/>
                <a:gd name="connsiteY4" fmla="*/ 75071 h 148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99" h="148166">
                  <a:moveTo>
                    <a:pt x="129328" y="0"/>
                  </a:moveTo>
                  <a:lnTo>
                    <a:pt x="129328" y="111055"/>
                  </a:lnTo>
                  <a:lnTo>
                    <a:pt x="63147" y="149578"/>
                  </a:lnTo>
                  <a:lnTo>
                    <a:pt x="30057" y="92428"/>
                  </a:lnTo>
                  <a:lnTo>
                    <a:pt x="0" y="75071"/>
                  </a:lnTo>
                  <a:close/>
                </a:path>
              </a:pathLst>
            </a:custGeom>
            <a:solidFill>
              <a:schemeClr val="accent4">
                <a:lumMod val="75000"/>
              </a:schemeClr>
            </a:solidFill>
            <a:ln w="704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D6A78105-B441-4F8A-B29B-A074F52C3F20}"/>
                </a:ext>
              </a:extLst>
            </p:cNvPr>
            <p:cNvSpPr/>
            <p:nvPr/>
          </p:nvSpPr>
          <p:spPr>
            <a:xfrm>
              <a:off x="3186501" y="5155635"/>
              <a:ext cx="56444" cy="105833"/>
            </a:xfrm>
            <a:custGeom>
              <a:avLst/>
              <a:gdLst>
                <a:gd name="connsiteX0" fmla="*/ 63077 w 56444"/>
                <a:gd name="connsiteY0" fmla="*/ 74436 h 105833"/>
                <a:gd name="connsiteX1" fmla="*/ 0 w 56444"/>
                <a:gd name="connsiteY1" fmla="*/ 111055 h 105833"/>
                <a:gd name="connsiteX2" fmla="*/ 0 w 56444"/>
                <a:gd name="connsiteY2" fmla="*/ 0 h 105833"/>
                <a:gd name="connsiteX3" fmla="*/ 29986 w 56444"/>
                <a:gd name="connsiteY3" fmla="*/ 17286 h 105833"/>
              </a:gdLst>
              <a:ahLst/>
              <a:cxnLst>
                <a:cxn ang="0">
                  <a:pos x="connsiteX0" y="connsiteY0"/>
                </a:cxn>
                <a:cxn ang="0">
                  <a:pos x="connsiteX1" y="connsiteY1"/>
                </a:cxn>
                <a:cxn ang="0">
                  <a:pos x="connsiteX2" y="connsiteY2"/>
                </a:cxn>
                <a:cxn ang="0">
                  <a:pos x="connsiteX3" y="connsiteY3"/>
                </a:cxn>
              </a:cxnLst>
              <a:rect l="l" t="t" r="r" b="b"/>
              <a:pathLst>
                <a:path w="56444" h="105833">
                  <a:moveTo>
                    <a:pt x="63077" y="74436"/>
                  </a:moveTo>
                  <a:lnTo>
                    <a:pt x="0" y="111055"/>
                  </a:lnTo>
                  <a:lnTo>
                    <a:pt x="0" y="0"/>
                  </a:lnTo>
                  <a:lnTo>
                    <a:pt x="29986" y="17286"/>
                  </a:lnTo>
                  <a:close/>
                </a:path>
              </a:pathLst>
            </a:custGeom>
            <a:solidFill>
              <a:schemeClr val="accent4"/>
            </a:solidFill>
            <a:ln w="7047" cap="flat">
              <a:noFill/>
              <a:prstDash val="solid"/>
              <a:miter/>
            </a:ln>
          </p:spPr>
          <p:txBody>
            <a:bodyPr rtlCol="0" anchor="ctr"/>
            <a:lstStyle/>
            <a:p>
              <a:endParaRPr lang="en-ID"/>
            </a:p>
          </p:txBody>
        </p:sp>
      </p:grpSp>
      <p:grpSp>
        <p:nvGrpSpPr>
          <p:cNvPr id="16" name="Graphic 3">
            <a:extLst>
              <a:ext uri="{FF2B5EF4-FFF2-40B4-BE49-F238E27FC236}">
                <a16:creationId xmlns:a16="http://schemas.microsoft.com/office/drawing/2014/main" id="{E9019F3A-85F3-4C49-9F72-D014AA2C2A88}"/>
              </a:ext>
            </a:extLst>
          </p:cNvPr>
          <p:cNvGrpSpPr/>
          <p:nvPr/>
        </p:nvGrpSpPr>
        <p:grpSpPr>
          <a:xfrm>
            <a:off x="2623285" y="1427133"/>
            <a:ext cx="1137622" cy="1533472"/>
            <a:chOff x="2911334" y="4829312"/>
            <a:chExt cx="204611" cy="303389"/>
          </a:xfrm>
          <a:solidFill>
            <a:schemeClr val="accent1"/>
          </a:solidFill>
        </p:grpSpPr>
        <p:sp>
          <p:nvSpPr>
            <p:cNvPr id="22" name="Freeform: Shape 21">
              <a:extLst>
                <a:ext uri="{FF2B5EF4-FFF2-40B4-BE49-F238E27FC236}">
                  <a16:creationId xmlns:a16="http://schemas.microsoft.com/office/drawing/2014/main" id="{8C6F5BD4-5EF3-48E7-ADEE-A46CA59BCC96}"/>
                </a:ext>
              </a:extLst>
            </p:cNvPr>
            <p:cNvSpPr/>
            <p:nvPr/>
          </p:nvSpPr>
          <p:spPr>
            <a:xfrm>
              <a:off x="2934897" y="5028105"/>
              <a:ext cx="28222" cy="35278"/>
            </a:xfrm>
            <a:custGeom>
              <a:avLst/>
              <a:gdLst>
                <a:gd name="connsiteX0" fmla="*/ 30483 w 28222"/>
                <a:gd name="connsiteY0" fmla="*/ 1942 h 35277"/>
                <a:gd name="connsiteX1" fmla="*/ 27731 w 28222"/>
                <a:gd name="connsiteY1" fmla="*/ 390 h 35277"/>
                <a:gd name="connsiteX2" fmla="*/ 2684 w 28222"/>
                <a:gd name="connsiteY2" fmla="*/ 14854 h 35277"/>
                <a:gd name="connsiteX3" fmla="*/ 3 w 28222"/>
                <a:gd name="connsiteY3" fmla="*/ 19581 h 35277"/>
                <a:gd name="connsiteX4" fmla="*/ 3 w 28222"/>
                <a:gd name="connsiteY4" fmla="*/ 23673 h 35277"/>
                <a:gd name="connsiteX5" fmla="*/ 4095 w 28222"/>
                <a:gd name="connsiteY5" fmla="*/ 26072 h 35277"/>
                <a:gd name="connsiteX6" fmla="*/ 5506 w 28222"/>
                <a:gd name="connsiteY6" fmla="*/ 28471 h 35277"/>
                <a:gd name="connsiteX7" fmla="*/ 5506 w 28222"/>
                <a:gd name="connsiteY7" fmla="*/ 19651 h 35277"/>
                <a:gd name="connsiteX8" fmla="*/ 25121 w 28222"/>
                <a:gd name="connsiteY8" fmla="*/ 8363 h 35277"/>
                <a:gd name="connsiteX9" fmla="*/ 25191 w 28222"/>
                <a:gd name="connsiteY9" fmla="*/ 26283 h 35277"/>
                <a:gd name="connsiteX10" fmla="*/ 9528 w 28222"/>
                <a:gd name="connsiteY10" fmla="*/ 35315 h 35277"/>
                <a:gd name="connsiteX11" fmla="*/ 12209 w 28222"/>
                <a:gd name="connsiteY11" fmla="*/ 40042 h 35277"/>
                <a:gd name="connsiteX12" fmla="*/ 27872 w 28222"/>
                <a:gd name="connsiteY12" fmla="*/ 31011 h 35277"/>
                <a:gd name="connsiteX13" fmla="*/ 30624 w 28222"/>
                <a:gd name="connsiteY13" fmla="*/ 26283 h 35277"/>
                <a:gd name="connsiteX14" fmla="*/ 30483 w 28222"/>
                <a:gd name="connsiteY14" fmla="*/ 194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22" h="35277">
                  <a:moveTo>
                    <a:pt x="30483" y="1942"/>
                  </a:moveTo>
                  <a:cubicBezTo>
                    <a:pt x="30483" y="248"/>
                    <a:pt x="29283" y="-528"/>
                    <a:pt x="27731" y="390"/>
                  </a:cubicBezTo>
                  <a:lnTo>
                    <a:pt x="2684" y="14854"/>
                  </a:lnTo>
                  <a:cubicBezTo>
                    <a:pt x="1132" y="15700"/>
                    <a:pt x="-68" y="17817"/>
                    <a:pt x="3" y="19581"/>
                  </a:cubicBezTo>
                  <a:lnTo>
                    <a:pt x="3" y="23673"/>
                  </a:lnTo>
                  <a:lnTo>
                    <a:pt x="4095" y="26072"/>
                  </a:lnTo>
                  <a:lnTo>
                    <a:pt x="5506" y="28471"/>
                  </a:lnTo>
                  <a:lnTo>
                    <a:pt x="5506" y="19651"/>
                  </a:lnTo>
                  <a:lnTo>
                    <a:pt x="25121" y="8363"/>
                  </a:lnTo>
                  <a:lnTo>
                    <a:pt x="25191" y="26283"/>
                  </a:lnTo>
                  <a:lnTo>
                    <a:pt x="9528" y="35315"/>
                  </a:lnTo>
                  <a:lnTo>
                    <a:pt x="12209" y="40042"/>
                  </a:lnTo>
                  <a:lnTo>
                    <a:pt x="27872" y="31011"/>
                  </a:lnTo>
                  <a:cubicBezTo>
                    <a:pt x="29425" y="30164"/>
                    <a:pt x="30624" y="28047"/>
                    <a:pt x="30624" y="26283"/>
                  </a:cubicBezTo>
                  <a:lnTo>
                    <a:pt x="30483" y="1942"/>
                  </a:lnTo>
                  <a:close/>
                </a:path>
              </a:pathLst>
            </a:custGeom>
            <a:solidFill>
              <a:schemeClr val="accent1"/>
            </a:solidFill>
            <a:ln w="7047"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EAB42459-E625-4D3B-B7FF-12D5B5B6CF7A}"/>
                </a:ext>
              </a:extLst>
            </p:cNvPr>
            <p:cNvSpPr/>
            <p:nvPr/>
          </p:nvSpPr>
          <p:spPr>
            <a:xfrm>
              <a:off x="2962628" y="5094414"/>
              <a:ext cx="7056" cy="7056"/>
            </a:xfrm>
            <a:custGeom>
              <a:avLst/>
              <a:gdLst>
                <a:gd name="connsiteX0" fmla="*/ 212 w 0"/>
                <a:gd name="connsiteY0" fmla="*/ 403 h 0"/>
                <a:gd name="connsiteX1" fmla="*/ 0 w 0"/>
                <a:gd name="connsiteY1" fmla="*/ 544 h 0"/>
                <a:gd name="connsiteX2" fmla="*/ 2963 w 0"/>
                <a:gd name="connsiteY2" fmla="*/ 5765 h 0"/>
                <a:gd name="connsiteX3" fmla="*/ 2963 w 0"/>
                <a:gd name="connsiteY3" fmla="*/ 1955 h 0"/>
                <a:gd name="connsiteX4" fmla="*/ 212 w 0"/>
                <a:gd name="connsiteY4" fmla="*/ 40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212" y="403"/>
                  </a:moveTo>
                  <a:lnTo>
                    <a:pt x="0" y="544"/>
                  </a:lnTo>
                  <a:lnTo>
                    <a:pt x="2963" y="5765"/>
                  </a:lnTo>
                  <a:lnTo>
                    <a:pt x="2963" y="1955"/>
                  </a:lnTo>
                  <a:cubicBezTo>
                    <a:pt x="2963" y="191"/>
                    <a:pt x="1693" y="-515"/>
                    <a:pt x="212" y="403"/>
                  </a:cubicBezTo>
                  <a:close/>
                </a:path>
              </a:pathLst>
            </a:custGeom>
            <a:solidFill>
              <a:srgbClr val="FF5252"/>
            </a:solidFill>
            <a:ln w="7047"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00863963-6F6D-4EC6-BB27-306DAF9738CC}"/>
                </a:ext>
              </a:extLst>
            </p:cNvPr>
            <p:cNvSpPr/>
            <p:nvPr/>
          </p:nvSpPr>
          <p:spPr>
            <a:xfrm>
              <a:off x="2934759" y="4961884"/>
              <a:ext cx="28222" cy="42333"/>
            </a:xfrm>
            <a:custGeom>
              <a:avLst/>
              <a:gdLst>
                <a:gd name="connsiteX0" fmla="*/ 30480 w 28222"/>
                <a:gd name="connsiteY0" fmla="*/ 1911 h 42333"/>
                <a:gd name="connsiteX1" fmla="*/ 27728 w 28222"/>
                <a:gd name="connsiteY1" fmla="*/ 359 h 42333"/>
                <a:gd name="connsiteX2" fmla="*/ 2681 w 28222"/>
                <a:gd name="connsiteY2" fmla="*/ 14823 h 42333"/>
                <a:gd name="connsiteX3" fmla="*/ 0 w 28222"/>
                <a:gd name="connsiteY3" fmla="*/ 19550 h 42333"/>
                <a:gd name="connsiteX4" fmla="*/ 71 w 28222"/>
                <a:gd name="connsiteY4" fmla="*/ 43751 h 42333"/>
                <a:gd name="connsiteX5" fmla="*/ 2822 w 28222"/>
                <a:gd name="connsiteY5" fmla="*/ 45303 h 42333"/>
                <a:gd name="connsiteX6" fmla="*/ 27940 w 28222"/>
                <a:gd name="connsiteY6" fmla="*/ 30839 h 42333"/>
                <a:gd name="connsiteX7" fmla="*/ 30621 w 28222"/>
                <a:gd name="connsiteY7" fmla="*/ 26112 h 42333"/>
                <a:gd name="connsiteX8" fmla="*/ 30480 w 28222"/>
                <a:gd name="connsiteY8" fmla="*/ 1911 h 42333"/>
                <a:gd name="connsiteX9" fmla="*/ 5433 w 28222"/>
                <a:gd name="connsiteY9" fmla="*/ 37471 h 42333"/>
                <a:gd name="connsiteX10" fmla="*/ 5362 w 28222"/>
                <a:gd name="connsiteY10" fmla="*/ 19550 h 42333"/>
                <a:gd name="connsiteX11" fmla="*/ 24977 w 28222"/>
                <a:gd name="connsiteY11" fmla="*/ 8261 h 42333"/>
                <a:gd name="connsiteX12" fmla="*/ 25047 w 28222"/>
                <a:gd name="connsiteY12" fmla="*/ 26182 h 42333"/>
                <a:gd name="connsiteX13" fmla="*/ 5433 w 28222"/>
                <a:gd name="connsiteY13" fmla="*/ 37471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480" y="1911"/>
                  </a:moveTo>
                  <a:cubicBezTo>
                    <a:pt x="30480" y="218"/>
                    <a:pt x="29281" y="-488"/>
                    <a:pt x="27728" y="359"/>
                  </a:cubicBezTo>
                  <a:lnTo>
                    <a:pt x="2681" y="14823"/>
                  </a:lnTo>
                  <a:cubicBezTo>
                    <a:pt x="1199" y="15669"/>
                    <a:pt x="0" y="17786"/>
                    <a:pt x="0" y="19550"/>
                  </a:cubicBezTo>
                  <a:lnTo>
                    <a:pt x="71" y="43751"/>
                  </a:lnTo>
                  <a:cubicBezTo>
                    <a:pt x="141" y="45444"/>
                    <a:pt x="1341" y="46149"/>
                    <a:pt x="2822" y="45303"/>
                  </a:cubicBezTo>
                  <a:lnTo>
                    <a:pt x="27940" y="30839"/>
                  </a:lnTo>
                  <a:cubicBezTo>
                    <a:pt x="29422" y="29992"/>
                    <a:pt x="30621" y="27876"/>
                    <a:pt x="30621" y="26112"/>
                  </a:cubicBezTo>
                  <a:lnTo>
                    <a:pt x="30480" y="1911"/>
                  </a:lnTo>
                  <a:close/>
                  <a:moveTo>
                    <a:pt x="5433" y="37471"/>
                  </a:moveTo>
                  <a:lnTo>
                    <a:pt x="5362" y="19550"/>
                  </a:lnTo>
                  <a:lnTo>
                    <a:pt x="24977" y="8261"/>
                  </a:lnTo>
                  <a:lnTo>
                    <a:pt x="25047" y="26182"/>
                  </a:lnTo>
                  <a:lnTo>
                    <a:pt x="5433" y="37471"/>
                  </a:lnTo>
                  <a:close/>
                </a:path>
              </a:pathLst>
            </a:custGeom>
            <a:solidFill>
              <a:schemeClr val="accent1"/>
            </a:solidFill>
            <a:ln w="704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448336B0-AC58-4A7B-9422-8264D28E0F63}"/>
                </a:ext>
              </a:extLst>
            </p:cNvPr>
            <p:cNvSpPr/>
            <p:nvPr/>
          </p:nvSpPr>
          <p:spPr>
            <a:xfrm>
              <a:off x="2911334" y="4829312"/>
              <a:ext cx="204611" cy="303389"/>
            </a:xfrm>
            <a:custGeom>
              <a:avLst/>
              <a:gdLst>
                <a:gd name="connsiteX0" fmla="*/ 204188 w 204611"/>
                <a:gd name="connsiteY0" fmla="*/ 5296 h 303388"/>
                <a:gd name="connsiteX1" fmla="*/ 196779 w 204611"/>
                <a:gd name="connsiteY1" fmla="*/ 992 h 303388"/>
                <a:gd name="connsiteX2" fmla="*/ 7408 w 204611"/>
                <a:gd name="connsiteY2" fmla="*/ 110353 h 303388"/>
                <a:gd name="connsiteX3" fmla="*/ 0 w 204611"/>
                <a:gd name="connsiteY3" fmla="*/ 123194 h 303388"/>
                <a:gd name="connsiteX4" fmla="*/ 212 w 204611"/>
                <a:gd name="connsiteY4" fmla="*/ 208990 h 303388"/>
                <a:gd name="connsiteX5" fmla="*/ 23566 w 204611"/>
                <a:gd name="connsiteY5" fmla="*/ 222466 h 303388"/>
                <a:gd name="connsiteX6" fmla="*/ 23566 w 204611"/>
                <a:gd name="connsiteY6" fmla="*/ 218444 h 303388"/>
                <a:gd name="connsiteX7" fmla="*/ 26247 w 204611"/>
                <a:gd name="connsiteY7" fmla="*/ 213717 h 303388"/>
                <a:gd name="connsiteX8" fmla="*/ 51294 w 204611"/>
                <a:gd name="connsiteY8" fmla="*/ 199253 h 303388"/>
                <a:gd name="connsiteX9" fmla="*/ 54046 w 204611"/>
                <a:gd name="connsiteY9" fmla="*/ 200805 h 303388"/>
                <a:gd name="connsiteX10" fmla="*/ 54116 w 204611"/>
                <a:gd name="connsiteY10" fmla="*/ 225076 h 303388"/>
                <a:gd name="connsiteX11" fmla="*/ 51364 w 204611"/>
                <a:gd name="connsiteY11" fmla="*/ 229803 h 303388"/>
                <a:gd name="connsiteX12" fmla="*/ 35701 w 204611"/>
                <a:gd name="connsiteY12" fmla="*/ 238835 h 303388"/>
                <a:gd name="connsiteX13" fmla="*/ 51294 w 204611"/>
                <a:gd name="connsiteY13" fmla="*/ 265646 h 303388"/>
                <a:gd name="connsiteX14" fmla="*/ 51506 w 204611"/>
                <a:gd name="connsiteY14" fmla="*/ 265505 h 303388"/>
                <a:gd name="connsiteX15" fmla="*/ 54257 w 204611"/>
                <a:gd name="connsiteY15" fmla="*/ 267057 h 303388"/>
                <a:gd name="connsiteX16" fmla="*/ 54257 w 204611"/>
                <a:gd name="connsiteY16" fmla="*/ 270867 h 303388"/>
                <a:gd name="connsiteX17" fmla="*/ 77117 w 204611"/>
                <a:gd name="connsiteY17" fmla="*/ 310237 h 303388"/>
                <a:gd name="connsiteX18" fmla="*/ 204893 w 204611"/>
                <a:gd name="connsiteY18" fmla="*/ 236012 h 303388"/>
                <a:gd name="connsiteX19" fmla="*/ 204188 w 204611"/>
                <a:gd name="connsiteY19" fmla="*/ 5296 h 303388"/>
                <a:gd name="connsiteX20" fmla="*/ 51223 w 204611"/>
                <a:gd name="connsiteY20" fmla="*/ 163411 h 303388"/>
                <a:gd name="connsiteX21" fmla="*/ 26106 w 204611"/>
                <a:gd name="connsiteY21" fmla="*/ 177875 h 303388"/>
                <a:gd name="connsiteX22" fmla="*/ 23354 w 204611"/>
                <a:gd name="connsiteY22" fmla="*/ 176323 h 303388"/>
                <a:gd name="connsiteX23" fmla="*/ 23283 w 204611"/>
                <a:gd name="connsiteY23" fmla="*/ 152122 h 303388"/>
                <a:gd name="connsiteX24" fmla="*/ 25964 w 204611"/>
                <a:gd name="connsiteY24" fmla="*/ 147395 h 303388"/>
                <a:gd name="connsiteX25" fmla="*/ 51012 w 204611"/>
                <a:gd name="connsiteY25" fmla="*/ 132931 h 303388"/>
                <a:gd name="connsiteX26" fmla="*/ 53763 w 204611"/>
                <a:gd name="connsiteY26" fmla="*/ 134483 h 303388"/>
                <a:gd name="connsiteX27" fmla="*/ 53834 w 204611"/>
                <a:gd name="connsiteY27" fmla="*/ 158684 h 303388"/>
                <a:gd name="connsiteX28" fmla="*/ 51223 w 204611"/>
                <a:gd name="connsiteY28" fmla="*/ 163411 h 303388"/>
                <a:gd name="connsiteX29" fmla="*/ 87136 w 204611"/>
                <a:gd name="connsiteY29" fmla="*/ 119596 h 303388"/>
                <a:gd name="connsiteX30" fmla="*/ 170674 w 204611"/>
                <a:gd name="connsiteY30" fmla="*/ 71407 h 303388"/>
                <a:gd name="connsiteX31" fmla="*/ 173426 w 204611"/>
                <a:gd name="connsiteY31" fmla="*/ 72959 h 303388"/>
                <a:gd name="connsiteX32" fmla="*/ 170744 w 204611"/>
                <a:gd name="connsiteY32" fmla="*/ 77686 h 303388"/>
                <a:gd name="connsiteX33" fmla="*/ 87207 w 204611"/>
                <a:gd name="connsiteY33" fmla="*/ 125875 h 303388"/>
                <a:gd name="connsiteX34" fmla="*/ 84455 w 204611"/>
                <a:gd name="connsiteY34" fmla="*/ 124323 h 303388"/>
                <a:gd name="connsiteX35" fmla="*/ 87136 w 204611"/>
                <a:gd name="connsiteY35" fmla="*/ 119596 h 303388"/>
                <a:gd name="connsiteX36" fmla="*/ 69003 w 204611"/>
                <a:gd name="connsiteY36" fmla="*/ 146831 h 303388"/>
                <a:gd name="connsiteX37" fmla="*/ 170674 w 204611"/>
                <a:gd name="connsiteY37" fmla="*/ 88128 h 303388"/>
                <a:gd name="connsiteX38" fmla="*/ 173426 w 204611"/>
                <a:gd name="connsiteY38" fmla="*/ 89680 h 303388"/>
                <a:gd name="connsiteX39" fmla="*/ 170744 w 204611"/>
                <a:gd name="connsiteY39" fmla="*/ 94407 h 303388"/>
                <a:gd name="connsiteX40" fmla="*/ 69074 w 204611"/>
                <a:gd name="connsiteY40" fmla="*/ 153110 h 303388"/>
                <a:gd name="connsiteX41" fmla="*/ 66322 w 204611"/>
                <a:gd name="connsiteY41" fmla="*/ 151558 h 303388"/>
                <a:gd name="connsiteX42" fmla="*/ 69003 w 204611"/>
                <a:gd name="connsiteY42" fmla="*/ 146831 h 303388"/>
                <a:gd name="connsiteX43" fmla="*/ 173637 w 204611"/>
                <a:gd name="connsiteY43" fmla="*/ 139210 h 303388"/>
                <a:gd name="connsiteX44" fmla="*/ 170956 w 204611"/>
                <a:gd name="connsiteY44" fmla="*/ 143938 h 303388"/>
                <a:gd name="connsiteX45" fmla="*/ 87418 w 204611"/>
                <a:gd name="connsiteY45" fmla="*/ 192127 h 303388"/>
                <a:gd name="connsiteX46" fmla="*/ 84667 w 204611"/>
                <a:gd name="connsiteY46" fmla="*/ 190575 h 303388"/>
                <a:gd name="connsiteX47" fmla="*/ 87418 w 204611"/>
                <a:gd name="connsiteY47" fmla="*/ 185848 h 303388"/>
                <a:gd name="connsiteX48" fmla="*/ 170956 w 204611"/>
                <a:gd name="connsiteY48" fmla="*/ 137658 h 303388"/>
                <a:gd name="connsiteX49" fmla="*/ 173637 w 204611"/>
                <a:gd name="connsiteY49" fmla="*/ 139210 h 303388"/>
                <a:gd name="connsiteX50" fmla="*/ 69215 w 204611"/>
                <a:gd name="connsiteY50" fmla="*/ 213152 h 303388"/>
                <a:gd name="connsiteX51" fmla="*/ 170886 w 204611"/>
                <a:gd name="connsiteY51" fmla="*/ 154450 h 303388"/>
                <a:gd name="connsiteX52" fmla="*/ 173637 w 204611"/>
                <a:gd name="connsiteY52" fmla="*/ 156003 h 303388"/>
                <a:gd name="connsiteX53" fmla="*/ 170956 w 204611"/>
                <a:gd name="connsiteY53" fmla="*/ 160730 h 303388"/>
                <a:gd name="connsiteX54" fmla="*/ 69286 w 204611"/>
                <a:gd name="connsiteY54" fmla="*/ 219432 h 303388"/>
                <a:gd name="connsiteX55" fmla="*/ 66534 w 204611"/>
                <a:gd name="connsiteY55" fmla="*/ 217880 h 303388"/>
                <a:gd name="connsiteX56" fmla="*/ 69215 w 204611"/>
                <a:gd name="connsiteY56" fmla="*/ 213152 h 303388"/>
                <a:gd name="connsiteX57" fmla="*/ 173778 w 204611"/>
                <a:gd name="connsiteY57" fmla="*/ 205462 h 303388"/>
                <a:gd name="connsiteX58" fmla="*/ 171027 w 204611"/>
                <a:gd name="connsiteY58" fmla="*/ 210189 h 303388"/>
                <a:gd name="connsiteX59" fmla="*/ 87489 w 204611"/>
                <a:gd name="connsiteY59" fmla="*/ 258379 h 303388"/>
                <a:gd name="connsiteX60" fmla="*/ 84737 w 204611"/>
                <a:gd name="connsiteY60" fmla="*/ 256826 h 303388"/>
                <a:gd name="connsiteX61" fmla="*/ 87489 w 204611"/>
                <a:gd name="connsiteY61" fmla="*/ 252099 h 303388"/>
                <a:gd name="connsiteX62" fmla="*/ 171027 w 204611"/>
                <a:gd name="connsiteY62" fmla="*/ 203910 h 303388"/>
                <a:gd name="connsiteX63" fmla="*/ 173778 w 204611"/>
                <a:gd name="connsiteY63" fmla="*/ 205462 h 303388"/>
                <a:gd name="connsiteX64" fmla="*/ 171097 w 204611"/>
                <a:gd name="connsiteY64" fmla="*/ 226982 h 303388"/>
                <a:gd name="connsiteX65" fmla="*/ 69427 w 204611"/>
                <a:gd name="connsiteY65" fmla="*/ 285684 h 303388"/>
                <a:gd name="connsiteX66" fmla="*/ 66675 w 204611"/>
                <a:gd name="connsiteY66" fmla="*/ 284131 h 303388"/>
                <a:gd name="connsiteX67" fmla="*/ 69356 w 204611"/>
                <a:gd name="connsiteY67" fmla="*/ 279404 h 303388"/>
                <a:gd name="connsiteX68" fmla="*/ 171027 w 204611"/>
                <a:gd name="connsiteY68" fmla="*/ 220702 h 303388"/>
                <a:gd name="connsiteX69" fmla="*/ 173778 w 204611"/>
                <a:gd name="connsiteY69" fmla="*/ 222254 h 303388"/>
                <a:gd name="connsiteX70" fmla="*/ 171097 w 204611"/>
                <a:gd name="connsiteY70" fmla="*/ 226982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04611" h="303388">
                  <a:moveTo>
                    <a:pt x="204188" y="5296"/>
                  </a:moveTo>
                  <a:cubicBezTo>
                    <a:pt x="204117" y="569"/>
                    <a:pt x="200872" y="-1336"/>
                    <a:pt x="196779" y="992"/>
                  </a:cubicBezTo>
                  <a:lnTo>
                    <a:pt x="7408" y="110353"/>
                  </a:lnTo>
                  <a:cubicBezTo>
                    <a:pt x="3316" y="112681"/>
                    <a:pt x="0" y="118467"/>
                    <a:pt x="0" y="123194"/>
                  </a:cubicBezTo>
                  <a:lnTo>
                    <a:pt x="212" y="208990"/>
                  </a:lnTo>
                  <a:lnTo>
                    <a:pt x="23566" y="222466"/>
                  </a:lnTo>
                  <a:lnTo>
                    <a:pt x="23566" y="218444"/>
                  </a:lnTo>
                  <a:cubicBezTo>
                    <a:pt x="23495" y="216751"/>
                    <a:pt x="24765" y="214564"/>
                    <a:pt x="26247" y="213717"/>
                  </a:cubicBezTo>
                  <a:lnTo>
                    <a:pt x="51294" y="199253"/>
                  </a:lnTo>
                  <a:cubicBezTo>
                    <a:pt x="52846" y="198407"/>
                    <a:pt x="54046" y="199112"/>
                    <a:pt x="54046" y="200805"/>
                  </a:cubicBezTo>
                  <a:lnTo>
                    <a:pt x="54116" y="225076"/>
                  </a:lnTo>
                  <a:cubicBezTo>
                    <a:pt x="54116" y="226770"/>
                    <a:pt x="52917" y="228886"/>
                    <a:pt x="51364" y="229803"/>
                  </a:cubicBezTo>
                  <a:lnTo>
                    <a:pt x="35701" y="238835"/>
                  </a:lnTo>
                  <a:lnTo>
                    <a:pt x="51294" y="265646"/>
                  </a:lnTo>
                  <a:lnTo>
                    <a:pt x="51506" y="265505"/>
                  </a:lnTo>
                  <a:cubicBezTo>
                    <a:pt x="52987" y="264658"/>
                    <a:pt x="54257" y="265293"/>
                    <a:pt x="54257" y="267057"/>
                  </a:cubicBezTo>
                  <a:lnTo>
                    <a:pt x="54257" y="270867"/>
                  </a:lnTo>
                  <a:lnTo>
                    <a:pt x="77117" y="310237"/>
                  </a:lnTo>
                  <a:lnTo>
                    <a:pt x="204893" y="236012"/>
                  </a:lnTo>
                  <a:lnTo>
                    <a:pt x="204188" y="5296"/>
                  </a:lnTo>
                  <a:close/>
                  <a:moveTo>
                    <a:pt x="51223" y="163411"/>
                  </a:moveTo>
                  <a:lnTo>
                    <a:pt x="26106" y="177875"/>
                  </a:lnTo>
                  <a:cubicBezTo>
                    <a:pt x="24624" y="178721"/>
                    <a:pt x="23424" y="178016"/>
                    <a:pt x="23354" y="176323"/>
                  </a:cubicBezTo>
                  <a:lnTo>
                    <a:pt x="23283" y="152122"/>
                  </a:lnTo>
                  <a:cubicBezTo>
                    <a:pt x="23283" y="150428"/>
                    <a:pt x="24483" y="148241"/>
                    <a:pt x="25964" y="147395"/>
                  </a:cubicBezTo>
                  <a:lnTo>
                    <a:pt x="51012" y="132931"/>
                  </a:lnTo>
                  <a:cubicBezTo>
                    <a:pt x="52564" y="132084"/>
                    <a:pt x="53763" y="132790"/>
                    <a:pt x="53763" y="134483"/>
                  </a:cubicBezTo>
                  <a:lnTo>
                    <a:pt x="53834" y="158684"/>
                  </a:lnTo>
                  <a:cubicBezTo>
                    <a:pt x="53975" y="160448"/>
                    <a:pt x="52705" y="162494"/>
                    <a:pt x="51223" y="163411"/>
                  </a:cubicBezTo>
                  <a:close/>
                  <a:moveTo>
                    <a:pt x="87136" y="119596"/>
                  </a:moveTo>
                  <a:lnTo>
                    <a:pt x="170674" y="71407"/>
                  </a:lnTo>
                  <a:cubicBezTo>
                    <a:pt x="172226" y="70560"/>
                    <a:pt x="173426" y="71195"/>
                    <a:pt x="173426" y="72959"/>
                  </a:cubicBezTo>
                  <a:cubicBezTo>
                    <a:pt x="173426" y="74652"/>
                    <a:pt x="172226" y="76768"/>
                    <a:pt x="170744" y="77686"/>
                  </a:cubicBezTo>
                  <a:lnTo>
                    <a:pt x="87207" y="125875"/>
                  </a:lnTo>
                  <a:cubicBezTo>
                    <a:pt x="85725" y="126722"/>
                    <a:pt x="84526" y="126017"/>
                    <a:pt x="84455" y="124323"/>
                  </a:cubicBezTo>
                  <a:cubicBezTo>
                    <a:pt x="84384" y="122559"/>
                    <a:pt x="85584" y="120442"/>
                    <a:pt x="87136" y="119596"/>
                  </a:cubicBezTo>
                  <a:close/>
                  <a:moveTo>
                    <a:pt x="69003" y="146831"/>
                  </a:moveTo>
                  <a:lnTo>
                    <a:pt x="170674" y="88128"/>
                  </a:lnTo>
                  <a:cubicBezTo>
                    <a:pt x="172226" y="87282"/>
                    <a:pt x="173426" y="87987"/>
                    <a:pt x="173426" y="89680"/>
                  </a:cubicBezTo>
                  <a:cubicBezTo>
                    <a:pt x="173426" y="91444"/>
                    <a:pt x="172226" y="93561"/>
                    <a:pt x="170744" y="94407"/>
                  </a:cubicBezTo>
                  <a:lnTo>
                    <a:pt x="69074" y="153110"/>
                  </a:lnTo>
                  <a:cubicBezTo>
                    <a:pt x="67522" y="153956"/>
                    <a:pt x="66322" y="153322"/>
                    <a:pt x="66322" y="151558"/>
                  </a:cubicBezTo>
                  <a:cubicBezTo>
                    <a:pt x="66322" y="149794"/>
                    <a:pt x="67522" y="147747"/>
                    <a:pt x="69003" y="146831"/>
                  </a:cubicBezTo>
                  <a:close/>
                  <a:moveTo>
                    <a:pt x="173637" y="139210"/>
                  </a:moveTo>
                  <a:cubicBezTo>
                    <a:pt x="173637" y="140904"/>
                    <a:pt x="172438" y="143020"/>
                    <a:pt x="170956" y="143938"/>
                  </a:cubicBezTo>
                  <a:lnTo>
                    <a:pt x="87418" y="192127"/>
                  </a:lnTo>
                  <a:cubicBezTo>
                    <a:pt x="85937" y="192974"/>
                    <a:pt x="84737" y="192339"/>
                    <a:pt x="84667" y="190575"/>
                  </a:cubicBezTo>
                  <a:cubicBezTo>
                    <a:pt x="84667" y="188811"/>
                    <a:pt x="85866" y="186694"/>
                    <a:pt x="87418" y="185848"/>
                  </a:cubicBezTo>
                  <a:lnTo>
                    <a:pt x="170956" y="137658"/>
                  </a:lnTo>
                  <a:cubicBezTo>
                    <a:pt x="172367" y="136741"/>
                    <a:pt x="173637" y="137447"/>
                    <a:pt x="173637" y="139210"/>
                  </a:cubicBezTo>
                  <a:close/>
                  <a:moveTo>
                    <a:pt x="69215" y="213152"/>
                  </a:moveTo>
                  <a:lnTo>
                    <a:pt x="170886" y="154450"/>
                  </a:lnTo>
                  <a:cubicBezTo>
                    <a:pt x="172438" y="153604"/>
                    <a:pt x="173637" y="154309"/>
                    <a:pt x="173637" y="156003"/>
                  </a:cubicBezTo>
                  <a:cubicBezTo>
                    <a:pt x="173637" y="157767"/>
                    <a:pt x="172438" y="159883"/>
                    <a:pt x="170956" y="160730"/>
                  </a:cubicBezTo>
                  <a:lnTo>
                    <a:pt x="69286" y="219432"/>
                  </a:lnTo>
                  <a:cubicBezTo>
                    <a:pt x="67733" y="220279"/>
                    <a:pt x="66534" y="219573"/>
                    <a:pt x="66534" y="217880"/>
                  </a:cubicBezTo>
                  <a:cubicBezTo>
                    <a:pt x="66534" y="216186"/>
                    <a:pt x="67733" y="213999"/>
                    <a:pt x="69215" y="213152"/>
                  </a:cubicBezTo>
                  <a:close/>
                  <a:moveTo>
                    <a:pt x="173778" y="205462"/>
                  </a:moveTo>
                  <a:cubicBezTo>
                    <a:pt x="173778" y="207155"/>
                    <a:pt x="172579" y="209272"/>
                    <a:pt x="171027" y="210189"/>
                  </a:cubicBezTo>
                  <a:lnTo>
                    <a:pt x="87489" y="258379"/>
                  </a:lnTo>
                  <a:cubicBezTo>
                    <a:pt x="86007" y="259225"/>
                    <a:pt x="84737" y="258590"/>
                    <a:pt x="84737" y="256826"/>
                  </a:cubicBezTo>
                  <a:cubicBezTo>
                    <a:pt x="84737" y="255063"/>
                    <a:pt x="85937" y="252946"/>
                    <a:pt x="87489" y="252099"/>
                  </a:cubicBezTo>
                  <a:lnTo>
                    <a:pt x="171027" y="203910"/>
                  </a:lnTo>
                  <a:cubicBezTo>
                    <a:pt x="172579" y="202992"/>
                    <a:pt x="173778" y="203768"/>
                    <a:pt x="173778" y="205462"/>
                  </a:cubicBezTo>
                  <a:close/>
                  <a:moveTo>
                    <a:pt x="171097" y="226982"/>
                  </a:moveTo>
                  <a:lnTo>
                    <a:pt x="69427" y="285684"/>
                  </a:lnTo>
                  <a:cubicBezTo>
                    <a:pt x="67874" y="286530"/>
                    <a:pt x="66675" y="285825"/>
                    <a:pt x="66675" y="284131"/>
                  </a:cubicBezTo>
                  <a:cubicBezTo>
                    <a:pt x="66675" y="282438"/>
                    <a:pt x="67874" y="280322"/>
                    <a:pt x="69356" y="279404"/>
                  </a:cubicBezTo>
                  <a:lnTo>
                    <a:pt x="171027" y="220702"/>
                  </a:lnTo>
                  <a:cubicBezTo>
                    <a:pt x="172579" y="219855"/>
                    <a:pt x="173778" y="220490"/>
                    <a:pt x="173778" y="222254"/>
                  </a:cubicBezTo>
                  <a:cubicBezTo>
                    <a:pt x="173778" y="224018"/>
                    <a:pt x="172579" y="226135"/>
                    <a:pt x="171097" y="226982"/>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grpSp>
      <p:grpSp>
        <p:nvGrpSpPr>
          <p:cNvPr id="17" name="Graphic 3">
            <a:extLst>
              <a:ext uri="{FF2B5EF4-FFF2-40B4-BE49-F238E27FC236}">
                <a16:creationId xmlns:a16="http://schemas.microsoft.com/office/drawing/2014/main" id="{C2CAEFDC-665E-422A-8DAD-DDB30F40A9DB}"/>
              </a:ext>
            </a:extLst>
          </p:cNvPr>
          <p:cNvGrpSpPr/>
          <p:nvPr/>
        </p:nvGrpSpPr>
        <p:grpSpPr>
          <a:xfrm>
            <a:off x="2688798" y="1473685"/>
            <a:ext cx="1137622" cy="1497807"/>
            <a:chOff x="2923117" y="4838522"/>
            <a:chExt cx="204611" cy="296333"/>
          </a:xfrm>
          <a:solidFill>
            <a:schemeClr val="accent1"/>
          </a:solidFill>
        </p:grpSpPr>
        <p:sp>
          <p:nvSpPr>
            <p:cNvPr id="18" name="Freeform: Shape 17">
              <a:extLst>
                <a:ext uri="{FF2B5EF4-FFF2-40B4-BE49-F238E27FC236}">
                  <a16:creationId xmlns:a16="http://schemas.microsoft.com/office/drawing/2014/main" id="{A11B17EB-EDB9-4F7E-A4DF-8D03EB5203A7}"/>
                </a:ext>
              </a:extLst>
            </p:cNvPr>
            <p:cNvSpPr/>
            <p:nvPr/>
          </p:nvSpPr>
          <p:spPr>
            <a:xfrm>
              <a:off x="2946682" y="5037277"/>
              <a:ext cx="28222" cy="42333"/>
            </a:xfrm>
            <a:custGeom>
              <a:avLst/>
              <a:gdLst>
                <a:gd name="connsiteX0" fmla="*/ 30551 w 28222"/>
                <a:gd name="connsiteY0" fmla="*/ 1942 h 42333"/>
                <a:gd name="connsiteX1" fmla="*/ 27799 w 28222"/>
                <a:gd name="connsiteY1" fmla="*/ 390 h 42333"/>
                <a:gd name="connsiteX2" fmla="*/ 2752 w 28222"/>
                <a:gd name="connsiteY2" fmla="*/ 14854 h 42333"/>
                <a:gd name="connsiteX3" fmla="*/ 0 w 28222"/>
                <a:gd name="connsiteY3" fmla="*/ 19581 h 42333"/>
                <a:gd name="connsiteX4" fmla="*/ 71 w 28222"/>
                <a:gd name="connsiteY4" fmla="*/ 30164 h 42333"/>
                <a:gd name="connsiteX5" fmla="*/ 7408 w 28222"/>
                <a:gd name="connsiteY5" fmla="*/ 42723 h 42333"/>
                <a:gd name="connsiteX6" fmla="*/ 27940 w 28222"/>
                <a:gd name="connsiteY6" fmla="*/ 30870 h 42333"/>
                <a:gd name="connsiteX7" fmla="*/ 30692 w 28222"/>
                <a:gd name="connsiteY7" fmla="*/ 26143 h 42333"/>
                <a:gd name="connsiteX8" fmla="*/ 30551 w 28222"/>
                <a:gd name="connsiteY8" fmla="*/ 1942 h 42333"/>
                <a:gd name="connsiteX9" fmla="*/ 5503 w 28222"/>
                <a:gd name="connsiteY9" fmla="*/ 37502 h 42333"/>
                <a:gd name="connsiteX10" fmla="*/ 5433 w 28222"/>
                <a:gd name="connsiteY10" fmla="*/ 19510 h 42333"/>
                <a:gd name="connsiteX11" fmla="*/ 25047 w 28222"/>
                <a:gd name="connsiteY11" fmla="*/ 8221 h 42333"/>
                <a:gd name="connsiteX12" fmla="*/ 25118 w 28222"/>
                <a:gd name="connsiteY12" fmla="*/ 26213 h 42333"/>
                <a:gd name="connsiteX13" fmla="*/ 5503 w 28222"/>
                <a:gd name="connsiteY13" fmla="*/ 3750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551" y="1942"/>
                  </a:moveTo>
                  <a:cubicBezTo>
                    <a:pt x="30551" y="248"/>
                    <a:pt x="29281" y="-528"/>
                    <a:pt x="27799" y="390"/>
                  </a:cubicBezTo>
                  <a:lnTo>
                    <a:pt x="2752" y="14854"/>
                  </a:lnTo>
                  <a:cubicBezTo>
                    <a:pt x="1199" y="15700"/>
                    <a:pt x="0" y="17817"/>
                    <a:pt x="0" y="19581"/>
                  </a:cubicBezTo>
                  <a:lnTo>
                    <a:pt x="71" y="30164"/>
                  </a:lnTo>
                  <a:lnTo>
                    <a:pt x="7408" y="42723"/>
                  </a:lnTo>
                  <a:lnTo>
                    <a:pt x="27940" y="30870"/>
                  </a:lnTo>
                  <a:cubicBezTo>
                    <a:pt x="29492" y="30023"/>
                    <a:pt x="30692" y="27907"/>
                    <a:pt x="30692" y="26143"/>
                  </a:cubicBezTo>
                  <a:lnTo>
                    <a:pt x="30551" y="1942"/>
                  </a:lnTo>
                  <a:close/>
                  <a:moveTo>
                    <a:pt x="5503" y="37502"/>
                  </a:moveTo>
                  <a:lnTo>
                    <a:pt x="5433" y="19510"/>
                  </a:lnTo>
                  <a:lnTo>
                    <a:pt x="25047" y="8221"/>
                  </a:lnTo>
                  <a:lnTo>
                    <a:pt x="25118" y="26213"/>
                  </a:lnTo>
                  <a:lnTo>
                    <a:pt x="5503" y="37502"/>
                  </a:lnTo>
                  <a:close/>
                </a:path>
              </a:pathLst>
            </a:custGeom>
            <a:solidFill>
              <a:schemeClr val="accent1"/>
            </a:solidFill>
            <a:ln w="7047"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00925B93-4C4E-477F-8095-5B9C810BF077}"/>
                </a:ext>
              </a:extLst>
            </p:cNvPr>
            <p:cNvSpPr/>
            <p:nvPr/>
          </p:nvSpPr>
          <p:spPr>
            <a:xfrm>
              <a:off x="2969542" y="5103617"/>
              <a:ext cx="7056" cy="14111"/>
            </a:xfrm>
            <a:custGeom>
              <a:avLst/>
              <a:gdLst>
                <a:gd name="connsiteX0" fmla="*/ 7902 w 7055"/>
                <a:gd name="connsiteY0" fmla="*/ 1924 h 14111"/>
                <a:gd name="connsiteX1" fmla="*/ 5151 w 7055"/>
                <a:gd name="connsiteY1" fmla="*/ 372 h 14111"/>
                <a:gd name="connsiteX2" fmla="*/ 0 w 7055"/>
                <a:gd name="connsiteY2" fmla="*/ 3335 h 14111"/>
                <a:gd name="connsiteX3" fmla="*/ 7902 w 7055"/>
                <a:gd name="connsiteY3" fmla="*/ 17023 h 14111"/>
                <a:gd name="connsiteX4" fmla="*/ 7902 w 7055"/>
                <a:gd name="connsiteY4" fmla="*/ 192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14111">
                  <a:moveTo>
                    <a:pt x="7902" y="1924"/>
                  </a:moveTo>
                  <a:cubicBezTo>
                    <a:pt x="7902" y="160"/>
                    <a:pt x="6632" y="-475"/>
                    <a:pt x="5151" y="372"/>
                  </a:cubicBezTo>
                  <a:lnTo>
                    <a:pt x="0" y="3335"/>
                  </a:lnTo>
                  <a:lnTo>
                    <a:pt x="7902" y="17023"/>
                  </a:lnTo>
                  <a:lnTo>
                    <a:pt x="7902" y="1924"/>
                  </a:lnTo>
                  <a:close/>
                </a:path>
              </a:pathLst>
            </a:custGeom>
            <a:solidFill>
              <a:schemeClr val="accent1"/>
            </a:solidFill>
            <a:ln w="7047"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D59CEF32-6A74-474A-8C32-DE88D5231083}"/>
                </a:ext>
              </a:extLst>
            </p:cNvPr>
            <p:cNvSpPr/>
            <p:nvPr/>
          </p:nvSpPr>
          <p:spPr>
            <a:xfrm>
              <a:off x="2946538" y="4971025"/>
              <a:ext cx="28222" cy="42333"/>
            </a:xfrm>
            <a:custGeom>
              <a:avLst/>
              <a:gdLst>
                <a:gd name="connsiteX0" fmla="*/ 30483 w 28222"/>
                <a:gd name="connsiteY0" fmla="*/ 1942 h 42333"/>
                <a:gd name="connsiteX1" fmla="*/ 27731 w 28222"/>
                <a:gd name="connsiteY1" fmla="*/ 390 h 42333"/>
                <a:gd name="connsiteX2" fmla="*/ 2684 w 28222"/>
                <a:gd name="connsiteY2" fmla="*/ 14853 h 42333"/>
                <a:gd name="connsiteX3" fmla="*/ 3 w 28222"/>
                <a:gd name="connsiteY3" fmla="*/ 19581 h 42333"/>
                <a:gd name="connsiteX4" fmla="*/ 74 w 28222"/>
                <a:gd name="connsiteY4" fmla="*/ 43781 h 42333"/>
                <a:gd name="connsiteX5" fmla="*/ 2825 w 28222"/>
                <a:gd name="connsiteY5" fmla="*/ 45333 h 42333"/>
                <a:gd name="connsiteX6" fmla="*/ 27872 w 28222"/>
                <a:gd name="connsiteY6" fmla="*/ 30870 h 42333"/>
                <a:gd name="connsiteX7" fmla="*/ 30624 w 28222"/>
                <a:gd name="connsiteY7" fmla="*/ 26143 h 42333"/>
                <a:gd name="connsiteX8" fmla="*/ 30483 w 28222"/>
                <a:gd name="connsiteY8" fmla="*/ 1942 h 42333"/>
                <a:gd name="connsiteX9" fmla="*/ 5506 w 28222"/>
                <a:gd name="connsiteY9" fmla="*/ 37502 h 42333"/>
                <a:gd name="connsiteX10" fmla="*/ 5436 w 28222"/>
                <a:gd name="connsiteY10" fmla="*/ 19581 h 42333"/>
                <a:gd name="connsiteX11" fmla="*/ 25050 w 28222"/>
                <a:gd name="connsiteY11" fmla="*/ 8292 h 42333"/>
                <a:gd name="connsiteX12" fmla="*/ 25121 w 28222"/>
                <a:gd name="connsiteY12" fmla="*/ 26213 h 42333"/>
                <a:gd name="connsiteX13" fmla="*/ 5506 w 28222"/>
                <a:gd name="connsiteY13" fmla="*/ 3750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483" y="1942"/>
                  </a:moveTo>
                  <a:cubicBezTo>
                    <a:pt x="30483" y="249"/>
                    <a:pt x="29284" y="-528"/>
                    <a:pt x="27731" y="390"/>
                  </a:cubicBezTo>
                  <a:lnTo>
                    <a:pt x="2684" y="14853"/>
                  </a:lnTo>
                  <a:cubicBezTo>
                    <a:pt x="1132" y="15701"/>
                    <a:pt x="-68" y="17888"/>
                    <a:pt x="3" y="19581"/>
                  </a:cubicBezTo>
                  <a:lnTo>
                    <a:pt x="74" y="43781"/>
                  </a:lnTo>
                  <a:cubicBezTo>
                    <a:pt x="74" y="45545"/>
                    <a:pt x="1344" y="46251"/>
                    <a:pt x="2825" y="45333"/>
                  </a:cubicBezTo>
                  <a:lnTo>
                    <a:pt x="27872" y="30870"/>
                  </a:lnTo>
                  <a:cubicBezTo>
                    <a:pt x="29425" y="30023"/>
                    <a:pt x="30624" y="27906"/>
                    <a:pt x="30624" y="26143"/>
                  </a:cubicBezTo>
                  <a:lnTo>
                    <a:pt x="30483" y="1942"/>
                  </a:lnTo>
                  <a:close/>
                  <a:moveTo>
                    <a:pt x="5506" y="37502"/>
                  </a:moveTo>
                  <a:lnTo>
                    <a:pt x="5436" y="19581"/>
                  </a:lnTo>
                  <a:lnTo>
                    <a:pt x="25050" y="8292"/>
                  </a:lnTo>
                  <a:lnTo>
                    <a:pt x="25121" y="26213"/>
                  </a:lnTo>
                  <a:lnTo>
                    <a:pt x="5506" y="37502"/>
                  </a:lnTo>
                  <a:close/>
                </a:path>
              </a:pathLst>
            </a:custGeom>
            <a:solidFill>
              <a:schemeClr val="accent1"/>
            </a:solidFill>
            <a:ln w="7047"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F18C8C66-1FD2-46A8-A546-BC30EFE00E95}"/>
                </a:ext>
              </a:extLst>
            </p:cNvPr>
            <p:cNvSpPr/>
            <p:nvPr/>
          </p:nvSpPr>
          <p:spPr>
            <a:xfrm>
              <a:off x="2923117" y="4838522"/>
              <a:ext cx="204611" cy="296333"/>
            </a:xfrm>
            <a:custGeom>
              <a:avLst/>
              <a:gdLst>
                <a:gd name="connsiteX0" fmla="*/ 204258 w 204611"/>
                <a:gd name="connsiteY0" fmla="*/ 5258 h 296333"/>
                <a:gd name="connsiteX1" fmla="*/ 196850 w 204611"/>
                <a:gd name="connsiteY1" fmla="*/ 1025 h 296333"/>
                <a:gd name="connsiteX2" fmla="*/ 7408 w 204611"/>
                <a:gd name="connsiteY2" fmla="*/ 110386 h 296333"/>
                <a:gd name="connsiteX3" fmla="*/ 0 w 204611"/>
                <a:gd name="connsiteY3" fmla="*/ 123227 h 296333"/>
                <a:gd name="connsiteX4" fmla="*/ 212 w 204611"/>
                <a:gd name="connsiteY4" fmla="*/ 206624 h 296333"/>
                <a:gd name="connsiteX5" fmla="*/ 15875 w 204611"/>
                <a:gd name="connsiteY5" fmla="*/ 215655 h 296333"/>
                <a:gd name="connsiteX6" fmla="*/ 23566 w 204611"/>
                <a:gd name="connsiteY6" fmla="*/ 228990 h 296333"/>
                <a:gd name="connsiteX7" fmla="*/ 23495 w 204611"/>
                <a:gd name="connsiteY7" fmla="*/ 218406 h 296333"/>
                <a:gd name="connsiteX8" fmla="*/ 26247 w 204611"/>
                <a:gd name="connsiteY8" fmla="*/ 213679 h 296333"/>
                <a:gd name="connsiteX9" fmla="*/ 51294 w 204611"/>
                <a:gd name="connsiteY9" fmla="*/ 199215 h 296333"/>
                <a:gd name="connsiteX10" fmla="*/ 54046 w 204611"/>
                <a:gd name="connsiteY10" fmla="*/ 200767 h 296333"/>
                <a:gd name="connsiteX11" fmla="*/ 54116 w 204611"/>
                <a:gd name="connsiteY11" fmla="*/ 224968 h 296333"/>
                <a:gd name="connsiteX12" fmla="*/ 51364 w 204611"/>
                <a:gd name="connsiteY12" fmla="*/ 229695 h 296333"/>
                <a:gd name="connsiteX13" fmla="*/ 30833 w 204611"/>
                <a:gd name="connsiteY13" fmla="*/ 241549 h 296333"/>
                <a:gd name="connsiteX14" fmla="*/ 46355 w 204611"/>
                <a:gd name="connsiteY14" fmla="*/ 268360 h 296333"/>
                <a:gd name="connsiteX15" fmla="*/ 51506 w 204611"/>
                <a:gd name="connsiteY15" fmla="*/ 265396 h 296333"/>
                <a:gd name="connsiteX16" fmla="*/ 54257 w 204611"/>
                <a:gd name="connsiteY16" fmla="*/ 266948 h 296333"/>
                <a:gd name="connsiteX17" fmla="*/ 54328 w 204611"/>
                <a:gd name="connsiteY17" fmla="*/ 282047 h 296333"/>
                <a:gd name="connsiteX18" fmla="*/ 65334 w 204611"/>
                <a:gd name="connsiteY18" fmla="*/ 300956 h 296333"/>
                <a:gd name="connsiteX19" fmla="*/ 204893 w 204611"/>
                <a:gd name="connsiteY19" fmla="*/ 219888 h 296333"/>
                <a:gd name="connsiteX20" fmla="*/ 204258 w 204611"/>
                <a:gd name="connsiteY20" fmla="*/ 5258 h 296333"/>
                <a:gd name="connsiteX21" fmla="*/ 51223 w 204611"/>
                <a:gd name="connsiteY21" fmla="*/ 163373 h 296333"/>
                <a:gd name="connsiteX22" fmla="*/ 26176 w 204611"/>
                <a:gd name="connsiteY22" fmla="*/ 177837 h 296333"/>
                <a:gd name="connsiteX23" fmla="*/ 23424 w 204611"/>
                <a:gd name="connsiteY23" fmla="*/ 176285 h 296333"/>
                <a:gd name="connsiteX24" fmla="*/ 23354 w 204611"/>
                <a:gd name="connsiteY24" fmla="*/ 152084 h 296333"/>
                <a:gd name="connsiteX25" fmla="*/ 26035 w 204611"/>
                <a:gd name="connsiteY25" fmla="*/ 147357 h 296333"/>
                <a:gd name="connsiteX26" fmla="*/ 51082 w 204611"/>
                <a:gd name="connsiteY26" fmla="*/ 132893 h 296333"/>
                <a:gd name="connsiteX27" fmla="*/ 53834 w 204611"/>
                <a:gd name="connsiteY27" fmla="*/ 134445 h 296333"/>
                <a:gd name="connsiteX28" fmla="*/ 53904 w 204611"/>
                <a:gd name="connsiteY28" fmla="*/ 158646 h 296333"/>
                <a:gd name="connsiteX29" fmla="*/ 51223 w 204611"/>
                <a:gd name="connsiteY29" fmla="*/ 163373 h 296333"/>
                <a:gd name="connsiteX30" fmla="*/ 87207 w 204611"/>
                <a:gd name="connsiteY30" fmla="*/ 119558 h 296333"/>
                <a:gd name="connsiteX31" fmla="*/ 170744 w 204611"/>
                <a:gd name="connsiteY31" fmla="*/ 71369 h 296333"/>
                <a:gd name="connsiteX32" fmla="*/ 173496 w 204611"/>
                <a:gd name="connsiteY32" fmla="*/ 72921 h 296333"/>
                <a:gd name="connsiteX33" fmla="*/ 170815 w 204611"/>
                <a:gd name="connsiteY33" fmla="*/ 77648 h 296333"/>
                <a:gd name="connsiteX34" fmla="*/ 87277 w 204611"/>
                <a:gd name="connsiteY34" fmla="*/ 125837 h 296333"/>
                <a:gd name="connsiteX35" fmla="*/ 84526 w 204611"/>
                <a:gd name="connsiteY35" fmla="*/ 124285 h 296333"/>
                <a:gd name="connsiteX36" fmla="*/ 87207 w 204611"/>
                <a:gd name="connsiteY36" fmla="*/ 119558 h 296333"/>
                <a:gd name="connsiteX37" fmla="*/ 69074 w 204611"/>
                <a:gd name="connsiteY37" fmla="*/ 146793 h 296333"/>
                <a:gd name="connsiteX38" fmla="*/ 170744 w 204611"/>
                <a:gd name="connsiteY38" fmla="*/ 88090 h 296333"/>
                <a:gd name="connsiteX39" fmla="*/ 173496 w 204611"/>
                <a:gd name="connsiteY39" fmla="*/ 89642 h 296333"/>
                <a:gd name="connsiteX40" fmla="*/ 170815 w 204611"/>
                <a:gd name="connsiteY40" fmla="*/ 94370 h 296333"/>
                <a:gd name="connsiteX41" fmla="*/ 69144 w 204611"/>
                <a:gd name="connsiteY41" fmla="*/ 153072 h 296333"/>
                <a:gd name="connsiteX42" fmla="*/ 66393 w 204611"/>
                <a:gd name="connsiteY42" fmla="*/ 151520 h 296333"/>
                <a:gd name="connsiteX43" fmla="*/ 69074 w 204611"/>
                <a:gd name="connsiteY43" fmla="*/ 146793 h 296333"/>
                <a:gd name="connsiteX44" fmla="*/ 173637 w 204611"/>
                <a:gd name="connsiteY44" fmla="*/ 139172 h 296333"/>
                <a:gd name="connsiteX45" fmla="*/ 170886 w 204611"/>
                <a:gd name="connsiteY45" fmla="*/ 143900 h 296333"/>
                <a:gd name="connsiteX46" fmla="*/ 87348 w 204611"/>
                <a:gd name="connsiteY46" fmla="*/ 192089 h 296333"/>
                <a:gd name="connsiteX47" fmla="*/ 84596 w 204611"/>
                <a:gd name="connsiteY47" fmla="*/ 190537 h 296333"/>
                <a:gd name="connsiteX48" fmla="*/ 87348 w 204611"/>
                <a:gd name="connsiteY48" fmla="*/ 185810 h 296333"/>
                <a:gd name="connsiteX49" fmla="*/ 170886 w 204611"/>
                <a:gd name="connsiteY49" fmla="*/ 137620 h 296333"/>
                <a:gd name="connsiteX50" fmla="*/ 173637 w 204611"/>
                <a:gd name="connsiteY50" fmla="*/ 139172 h 296333"/>
                <a:gd name="connsiteX51" fmla="*/ 69215 w 204611"/>
                <a:gd name="connsiteY51" fmla="*/ 213044 h 296333"/>
                <a:gd name="connsiteX52" fmla="*/ 170886 w 204611"/>
                <a:gd name="connsiteY52" fmla="*/ 154342 h 296333"/>
                <a:gd name="connsiteX53" fmla="*/ 173637 w 204611"/>
                <a:gd name="connsiteY53" fmla="*/ 155894 h 296333"/>
                <a:gd name="connsiteX54" fmla="*/ 170956 w 204611"/>
                <a:gd name="connsiteY54" fmla="*/ 160621 h 296333"/>
                <a:gd name="connsiteX55" fmla="*/ 69286 w 204611"/>
                <a:gd name="connsiteY55" fmla="*/ 219323 h 296333"/>
                <a:gd name="connsiteX56" fmla="*/ 66534 w 204611"/>
                <a:gd name="connsiteY56" fmla="*/ 217771 h 296333"/>
                <a:gd name="connsiteX57" fmla="*/ 69215 w 204611"/>
                <a:gd name="connsiteY57" fmla="*/ 213044 h 296333"/>
                <a:gd name="connsiteX58" fmla="*/ 173849 w 204611"/>
                <a:gd name="connsiteY58" fmla="*/ 205424 h 296333"/>
                <a:gd name="connsiteX59" fmla="*/ 171097 w 204611"/>
                <a:gd name="connsiteY59" fmla="*/ 210151 h 296333"/>
                <a:gd name="connsiteX60" fmla="*/ 87559 w 204611"/>
                <a:gd name="connsiteY60" fmla="*/ 258341 h 296333"/>
                <a:gd name="connsiteX61" fmla="*/ 84808 w 204611"/>
                <a:gd name="connsiteY61" fmla="*/ 256788 h 296333"/>
                <a:gd name="connsiteX62" fmla="*/ 87489 w 204611"/>
                <a:gd name="connsiteY62" fmla="*/ 252061 h 296333"/>
                <a:gd name="connsiteX63" fmla="*/ 171027 w 204611"/>
                <a:gd name="connsiteY63" fmla="*/ 203872 h 296333"/>
                <a:gd name="connsiteX64" fmla="*/ 173849 w 204611"/>
                <a:gd name="connsiteY64" fmla="*/ 205424 h 296333"/>
                <a:gd name="connsiteX65" fmla="*/ 171168 w 204611"/>
                <a:gd name="connsiteY65" fmla="*/ 226944 h 296333"/>
                <a:gd name="connsiteX66" fmla="*/ 69427 w 204611"/>
                <a:gd name="connsiteY66" fmla="*/ 285646 h 296333"/>
                <a:gd name="connsiteX67" fmla="*/ 66746 w 204611"/>
                <a:gd name="connsiteY67" fmla="*/ 284093 h 296333"/>
                <a:gd name="connsiteX68" fmla="*/ 69427 w 204611"/>
                <a:gd name="connsiteY68" fmla="*/ 279366 h 296333"/>
                <a:gd name="connsiteX69" fmla="*/ 171097 w 204611"/>
                <a:gd name="connsiteY69" fmla="*/ 220664 h 296333"/>
                <a:gd name="connsiteX70" fmla="*/ 173849 w 204611"/>
                <a:gd name="connsiteY70" fmla="*/ 222216 h 296333"/>
                <a:gd name="connsiteX71" fmla="*/ 171168 w 204611"/>
                <a:gd name="connsiteY71" fmla="*/ 226944 h 29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04611" h="296333">
                  <a:moveTo>
                    <a:pt x="204258" y="5258"/>
                  </a:moveTo>
                  <a:cubicBezTo>
                    <a:pt x="204188" y="601"/>
                    <a:pt x="200942" y="-1374"/>
                    <a:pt x="196850" y="1025"/>
                  </a:cubicBezTo>
                  <a:lnTo>
                    <a:pt x="7408" y="110386"/>
                  </a:lnTo>
                  <a:cubicBezTo>
                    <a:pt x="3387" y="112714"/>
                    <a:pt x="0" y="118500"/>
                    <a:pt x="0" y="123227"/>
                  </a:cubicBezTo>
                  <a:lnTo>
                    <a:pt x="212" y="206624"/>
                  </a:lnTo>
                  <a:lnTo>
                    <a:pt x="15875" y="215655"/>
                  </a:lnTo>
                  <a:lnTo>
                    <a:pt x="23566" y="228990"/>
                  </a:lnTo>
                  <a:lnTo>
                    <a:pt x="23495" y="218406"/>
                  </a:lnTo>
                  <a:cubicBezTo>
                    <a:pt x="23495" y="216642"/>
                    <a:pt x="24694" y="214526"/>
                    <a:pt x="26247" y="213679"/>
                  </a:cubicBezTo>
                  <a:lnTo>
                    <a:pt x="51294" y="199215"/>
                  </a:lnTo>
                  <a:cubicBezTo>
                    <a:pt x="52776" y="198369"/>
                    <a:pt x="54046" y="199074"/>
                    <a:pt x="54046" y="200767"/>
                  </a:cubicBezTo>
                  <a:lnTo>
                    <a:pt x="54116" y="224968"/>
                  </a:lnTo>
                  <a:cubicBezTo>
                    <a:pt x="54116" y="226732"/>
                    <a:pt x="52917" y="228849"/>
                    <a:pt x="51364" y="229695"/>
                  </a:cubicBezTo>
                  <a:lnTo>
                    <a:pt x="30833" y="241549"/>
                  </a:lnTo>
                  <a:lnTo>
                    <a:pt x="46355" y="268360"/>
                  </a:lnTo>
                  <a:lnTo>
                    <a:pt x="51506" y="265396"/>
                  </a:lnTo>
                  <a:cubicBezTo>
                    <a:pt x="52987" y="264550"/>
                    <a:pt x="54257" y="265185"/>
                    <a:pt x="54257" y="266948"/>
                  </a:cubicBezTo>
                  <a:lnTo>
                    <a:pt x="54328" y="282047"/>
                  </a:lnTo>
                  <a:lnTo>
                    <a:pt x="65334" y="300956"/>
                  </a:lnTo>
                  <a:lnTo>
                    <a:pt x="204893" y="219888"/>
                  </a:lnTo>
                  <a:lnTo>
                    <a:pt x="204258" y="5258"/>
                  </a:lnTo>
                  <a:close/>
                  <a:moveTo>
                    <a:pt x="51223" y="163373"/>
                  </a:moveTo>
                  <a:lnTo>
                    <a:pt x="26176" y="177837"/>
                  </a:lnTo>
                  <a:cubicBezTo>
                    <a:pt x="24694" y="178683"/>
                    <a:pt x="23424" y="178049"/>
                    <a:pt x="23424" y="176285"/>
                  </a:cubicBezTo>
                  <a:lnTo>
                    <a:pt x="23354" y="152084"/>
                  </a:lnTo>
                  <a:cubicBezTo>
                    <a:pt x="23283" y="150391"/>
                    <a:pt x="24553" y="148204"/>
                    <a:pt x="26035" y="147357"/>
                  </a:cubicBezTo>
                  <a:lnTo>
                    <a:pt x="51082" y="132893"/>
                  </a:lnTo>
                  <a:cubicBezTo>
                    <a:pt x="52634" y="132046"/>
                    <a:pt x="53834" y="132752"/>
                    <a:pt x="53834" y="134445"/>
                  </a:cubicBezTo>
                  <a:lnTo>
                    <a:pt x="53904" y="158646"/>
                  </a:lnTo>
                  <a:cubicBezTo>
                    <a:pt x="53975" y="160410"/>
                    <a:pt x="52776" y="162456"/>
                    <a:pt x="51223" y="163373"/>
                  </a:cubicBezTo>
                  <a:close/>
                  <a:moveTo>
                    <a:pt x="87207" y="119558"/>
                  </a:moveTo>
                  <a:lnTo>
                    <a:pt x="170744" y="71369"/>
                  </a:lnTo>
                  <a:cubicBezTo>
                    <a:pt x="172297" y="70522"/>
                    <a:pt x="173496" y="71157"/>
                    <a:pt x="173496" y="72921"/>
                  </a:cubicBezTo>
                  <a:cubicBezTo>
                    <a:pt x="173496" y="74685"/>
                    <a:pt x="172297" y="76801"/>
                    <a:pt x="170815" y="77648"/>
                  </a:cubicBezTo>
                  <a:lnTo>
                    <a:pt x="87277" y="125837"/>
                  </a:lnTo>
                  <a:cubicBezTo>
                    <a:pt x="85796" y="126684"/>
                    <a:pt x="84596" y="125979"/>
                    <a:pt x="84526" y="124285"/>
                  </a:cubicBezTo>
                  <a:cubicBezTo>
                    <a:pt x="84455" y="122521"/>
                    <a:pt x="85654" y="120405"/>
                    <a:pt x="87207" y="119558"/>
                  </a:cubicBezTo>
                  <a:close/>
                  <a:moveTo>
                    <a:pt x="69074" y="146793"/>
                  </a:moveTo>
                  <a:lnTo>
                    <a:pt x="170744" y="88090"/>
                  </a:lnTo>
                  <a:cubicBezTo>
                    <a:pt x="172297" y="87244"/>
                    <a:pt x="173496" y="87878"/>
                    <a:pt x="173496" y="89642"/>
                  </a:cubicBezTo>
                  <a:cubicBezTo>
                    <a:pt x="173496" y="91406"/>
                    <a:pt x="172297" y="93523"/>
                    <a:pt x="170815" y="94370"/>
                  </a:cubicBezTo>
                  <a:lnTo>
                    <a:pt x="69144" y="153072"/>
                  </a:lnTo>
                  <a:cubicBezTo>
                    <a:pt x="67592" y="153919"/>
                    <a:pt x="66393" y="153284"/>
                    <a:pt x="66393" y="151520"/>
                  </a:cubicBezTo>
                  <a:cubicBezTo>
                    <a:pt x="66322" y="149756"/>
                    <a:pt x="67592" y="147710"/>
                    <a:pt x="69074" y="146793"/>
                  </a:cubicBezTo>
                  <a:close/>
                  <a:moveTo>
                    <a:pt x="173637" y="139172"/>
                  </a:moveTo>
                  <a:cubicBezTo>
                    <a:pt x="173637" y="140866"/>
                    <a:pt x="172438" y="142982"/>
                    <a:pt x="170886" y="143900"/>
                  </a:cubicBezTo>
                  <a:lnTo>
                    <a:pt x="87348" y="192089"/>
                  </a:lnTo>
                  <a:cubicBezTo>
                    <a:pt x="85866" y="192936"/>
                    <a:pt x="84596" y="192301"/>
                    <a:pt x="84596" y="190537"/>
                  </a:cubicBezTo>
                  <a:cubicBezTo>
                    <a:pt x="84596" y="188843"/>
                    <a:pt x="85796" y="186727"/>
                    <a:pt x="87348" y="185810"/>
                  </a:cubicBezTo>
                  <a:lnTo>
                    <a:pt x="170886" y="137620"/>
                  </a:lnTo>
                  <a:cubicBezTo>
                    <a:pt x="172438" y="136703"/>
                    <a:pt x="173637" y="137409"/>
                    <a:pt x="173637" y="139172"/>
                  </a:cubicBezTo>
                  <a:close/>
                  <a:moveTo>
                    <a:pt x="69215" y="213044"/>
                  </a:moveTo>
                  <a:lnTo>
                    <a:pt x="170886" y="154342"/>
                  </a:lnTo>
                  <a:cubicBezTo>
                    <a:pt x="172438" y="153495"/>
                    <a:pt x="173637" y="154201"/>
                    <a:pt x="173637" y="155894"/>
                  </a:cubicBezTo>
                  <a:cubicBezTo>
                    <a:pt x="173637" y="157587"/>
                    <a:pt x="172438" y="159704"/>
                    <a:pt x="170956" y="160621"/>
                  </a:cubicBezTo>
                  <a:lnTo>
                    <a:pt x="69286" y="219323"/>
                  </a:lnTo>
                  <a:cubicBezTo>
                    <a:pt x="67733" y="220170"/>
                    <a:pt x="66534" y="219465"/>
                    <a:pt x="66534" y="217771"/>
                  </a:cubicBezTo>
                  <a:cubicBezTo>
                    <a:pt x="66534" y="216078"/>
                    <a:pt x="67733" y="213961"/>
                    <a:pt x="69215" y="213044"/>
                  </a:cubicBezTo>
                  <a:close/>
                  <a:moveTo>
                    <a:pt x="173849" y="205424"/>
                  </a:moveTo>
                  <a:cubicBezTo>
                    <a:pt x="173849" y="207117"/>
                    <a:pt x="172649" y="209234"/>
                    <a:pt x="171097" y="210151"/>
                  </a:cubicBezTo>
                  <a:lnTo>
                    <a:pt x="87559" y="258341"/>
                  </a:lnTo>
                  <a:cubicBezTo>
                    <a:pt x="86078" y="259188"/>
                    <a:pt x="84808" y="258552"/>
                    <a:pt x="84808" y="256788"/>
                  </a:cubicBezTo>
                  <a:cubicBezTo>
                    <a:pt x="84808" y="255095"/>
                    <a:pt x="86007" y="252979"/>
                    <a:pt x="87489" y="252061"/>
                  </a:cubicBezTo>
                  <a:lnTo>
                    <a:pt x="171027" y="203872"/>
                  </a:lnTo>
                  <a:cubicBezTo>
                    <a:pt x="172579" y="202955"/>
                    <a:pt x="173778" y="203660"/>
                    <a:pt x="173849" y="205424"/>
                  </a:cubicBezTo>
                  <a:close/>
                  <a:moveTo>
                    <a:pt x="171168" y="226944"/>
                  </a:moveTo>
                  <a:lnTo>
                    <a:pt x="69427" y="285646"/>
                  </a:lnTo>
                  <a:cubicBezTo>
                    <a:pt x="67945" y="286492"/>
                    <a:pt x="66746" y="285787"/>
                    <a:pt x="66746" y="284093"/>
                  </a:cubicBezTo>
                  <a:cubicBezTo>
                    <a:pt x="66746" y="282330"/>
                    <a:pt x="67945" y="280213"/>
                    <a:pt x="69427" y="279366"/>
                  </a:cubicBezTo>
                  <a:lnTo>
                    <a:pt x="171097" y="220664"/>
                  </a:lnTo>
                  <a:cubicBezTo>
                    <a:pt x="172649" y="219817"/>
                    <a:pt x="173849" y="220523"/>
                    <a:pt x="173849" y="222216"/>
                  </a:cubicBezTo>
                  <a:cubicBezTo>
                    <a:pt x="173849" y="223910"/>
                    <a:pt x="172649" y="226026"/>
                    <a:pt x="171168" y="226944"/>
                  </a:cubicBezTo>
                  <a:close/>
                </a:path>
              </a:pathLst>
            </a:custGeom>
            <a:solidFill>
              <a:srgbClr val="F5F5FD"/>
            </a:solidFill>
            <a:ln w="7047" cap="flat">
              <a:noFill/>
              <a:prstDash val="solid"/>
              <a:miter/>
            </a:ln>
          </p:spPr>
          <p:txBody>
            <a:bodyPr rtlCol="0" anchor="ctr"/>
            <a:lstStyle/>
            <a:p>
              <a:endParaRPr lang="en-ID"/>
            </a:p>
          </p:txBody>
        </p:sp>
      </p:grpSp>
      <p:sp>
        <p:nvSpPr>
          <p:cNvPr id="69" name="TextBox 68">
            <a:extLst>
              <a:ext uri="{FF2B5EF4-FFF2-40B4-BE49-F238E27FC236}">
                <a16:creationId xmlns:a16="http://schemas.microsoft.com/office/drawing/2014/main" id="{F447B8C2-BDBA-40A8-A389-B003724FB32E}"/>
              </a:ext>
            </a:extLst>
          </p:cNvPr>
          <p:cNvSpPr txBox="1"/>
          <p:nvPr/>
        </p:nvSpPr>
        <p:spPr>
          <a:xfrm>
            <a:off x="6394366" y="3502811"/>
            <a:ext cx="850703" cy="584775"/>
          </a:xfrm>
          <a:prstGeom prst="rect">
            <a:avLst/>
          </a:prstGeom>
          <a:noFill/>
        </p:spPr>
        <p:txBody>
          <a:bodyPr wrap="square" rtlCol="0">
            <a:spAutoFit/>
          </a:bodyPr>
          <a:lstStyle/>
          <a:p>
            <a:r>
              <a:rPr lang="en-ID" sz="3200" b="1">
                <a:solidFill>
                  <a:schemeClr val="accent1"/>
                </a:solidFill>
                <a:latin typeface="+mj-lt"/>
              </a:rPr>
              <a:t>01.</a:t>
            </a:r>
          </a:p>
        </p:txBody>
      </p:sp>
      <p:sp>
        <p:nvSpPr>
          <p:cNvPr id="72" name="TextBox 71">
            <a:extLst>
              <a:ext uri="{FF2B5EF4-FFF2-40B4-BE49-F238E27FC236}">
                <a16:creationId xmlns:a16="http://schemas.microsoft.com/office/drawing/2014/main" id="{67ED15FA-66E0-4809-B4F7-9DD10A03FB9F}"/>
              </a:ext>
            </a:extLst>
          </p:cNvPr>
          <p:cNvSpPr txBox="1"/>
          <p:nvPr/>
        </p:nvSpPr>
        <p:spPr>
          <a:xfrm>
            <a:off x="7078700" y="3521168"/>
            <a:ext cx="1957289" cy="338554"/>
          </a:xfrm>
          <a:prstGeom prst="rect">
            <a:avLst/>
          </a:prstGeom>
          <a:noFill/>
        </p:spPr>
        <p:txBody>
          <a:bodyPr wrap="square" rtlCol="0">
            <a:spAutoFit/>
          </a:bodyPr>
          <a:lstStyle/>
          <a:p>
            <a:r>
              <a:rPr lang="en-ID" sz="1600" b="1">
                <a:solidFill>
                  <a:schemeClr val="accent1"/>
                </a:solidFill>
                <a:latin typeface="+mj-lt"/>
              </a:rPr>
              <a:t>Description</a:t>
            </a:r>
          </a:p>
        </p:txBody>
      </p:sp>
      <p:sp>
        <p:nvSpPr>
          <p:cNvPr id="73" name="Rectangle 72">
            <a:extLst>
              <a:ext uri="{FF2B5EF4-FFF2-40B4-BE49-F238E27FC236}">
                <a16:creationId xmlns:a16="http://schemas.microsoft.com/office/drawing/2014/main" id="{C0F3FD14-5526-403A-9EE9-620B456F6AD0}"/>
              </a:ext>
            </a:extLst>
          </p:cNvPr>
          <p:cNvSpPr/>
          <p:nvPr/>
        </p:nvSpPr>
        <p:spPr>
          <a:xfrm>
            <a:off x="7078700" y="3804041"/>
            <a:ext cx="2050594" cy="615553"/>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a:t>
            </a:r>
            <a:endParaRPr lang="en-ID" sz="1200"/>
          </a:p>
        </p:txBody>
      </p:sp>
      <p:sp>
        <p:nvSpPr>
          <p:cNvPr id="83" name="TextBox 82">
            <a:extLst>
              <a:ext uri="{FF2B5EF4-FFF2-40B4-BE49-F238E27FC236}">
                <a16:creationId xmlns:a16="http://schemas.microsoft.com/office/drawing/2014/main" id="{535A7571-079A-4A6B-91BC-68364AF1B3A0}"/>
              </a:ext>
            </a:extLst>
          </p:cNvPr>
          <p:cNvSpPr txBox="1"/>
          <p:nvPr/>
        </p:nvSpPr>
        <p:spPr>
          <a:xfrm>
            <a:off x="9087486" y="3497535"/>
            <a:ext cx="850703" cy="584775"/>
          </a:xfrm>
          <a:prstGeom prst="rect">
            <a:avLst/>
          </a:prstGeom>
          <a:noFill/>
        </p:spPr>
        <p:txBody>
          <a:bodyPr wrap="square" rtlCol="0">
            <a:spAutoFit/>
          </a:bodyPr>
          <a:lstStyle/>
          <a:p>
            <a:r>
              <a:rPr lang="en-ID" sz="3200" b="1">
                <a:solidFill>
                  <a:schemeClr val="accent2"/>
                </a:solidFill>
                <a:latin typeface="+mj-lt"/>
              </a:rPr>
              <a:t>02.</a:t>
            </a:r>
          </a:p>
        </p:txBody>
      </p:sp>
      <p:sp>
        <p:nvSpPr>
          <p:cNvPr id="84" name="TextBox 83">
            <a:extLst>
              <a:ext uri="{FF2B5EF4-FFF2-40B4-BE49-F238E27FC236}">
                <a16:creationId xmlns:a16="http://schemas.microsoft.com/office/drawing/2014/main" id="{5C76BB2E-6595-445E-A619-C73517AF3085}"/>
              </a:ext>
            </a:extLst>
          </p:cNvPr>
          <p:cNvSpPr txBox="1"/>
          <p:nvPr/>
        </p:nvSpPr>
        <p:spPr>
          <a:xfrm>
            <a:off x="9771820" y="3515892"/>
            <a:ext cx="1957289" cy="338554"/>
          </a:xfrm>
          <a:prstGeom prst="rect">
            <a:avLst/>
          </a:prstGeom>
          <a:noFill/>
        </p:spPr>
        <p:txBody>
          <a:bodyPr wrap="square" rtlCol="0">
            <a:spAutoFit/>
          </a:bodyPr>
          <a:lstStyle/>
          <a:p>
            <a:r>
              <a:rPr lang="en-ID" sz="1600" b="1">
                <a:solidFill>
                  <a:schemeClr val="accent2"/>
                </a:solidFill>
                <a:latin typeface="+mj-lt"/>
              </a:rPr>
              <a:t>Description</a:t>
            </a:r>
          </a:p>
        </p:txBody>
      </p:sp>
      <p:sp>
        <p:nvSpPr>
          <p:cNvPr id="85" name="Rectangle 84">
            <a:extLst>
              <a:ext uri="{FF2B5EF4-FFF2-40B4-BE49-F238E27FC236}">
                <a16:creationId xmlns:a16="http://schemas.microsoft.com/office/drawing/2014/main" id="{95E65E8F-6BB8-4991-B606-09EE358C69B2}"/>
              </a:ext>
            </a:extLst>
          </p:cNvPr>
          <p:cNvSpPr/>
          <p:nvPr/>
        </p:nvSpPr>
        <p:spPr>
          <a:xfrm>
            <a:off x="9771820" y="3798765"/>
            <a:ext cx="2050594" cy="615553"/>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a:t>
            </a:r>
            <a:endParaRPr lang="en-ID" sz="1200"/>
          </a:p>
        </p:txBody>
      </p:sp>
      <p:sp>
        <p:nvSpPr>
          <p:cNvPr id="86" name="TextBox 85">
            <a:extLst>
              <a:ext uri="{FF2B5EF4-FFF2-40B4-BE49-F238E27FC236}">
                <a16:creationId xmlns:a16="http://schemas.microsoft.com/office/drawing/2014/main" id="{ABF636C8-0DFB-4BC5-894C-DE7F660F78B4}"/>
              </a:ext>
            </a:extLst>
          </p:cNvPr>
          <p:cNvSpPr txBox="1"/>
          <p:nvPr/>
        </p:nvSpPr>
        <p:spPr>
          <a:xfrm>
            <a:off x="6394366" y="4769918"/>
            <a:ext cx="850703" cy="584775"/>
          </a:xfrm>
          <a:prstGeom prst="rect">
            <a:avLst/>
          </a:prstGeom>
          <a:noFill/>
        </p:spPr>
        <p:txBody>
          <a:bodyPr wrap="square" rtlCol="0">
            <a:spAutoFit/>
          </a:bodyPr>
          <a:lstStyle/>
          <a:p>
            <a:r>
              <a:rPr lang="en-ID" sz="3200" b="1">
                <a:solidFill>
                  <a:schemeClr val="accent3"/>
                </a:solidFill>
                <a:latin typeface="+mj-lt"/>
              </a:rPr>
              <a:t>03.</a:t>
            </a:r>
          </a:p>
        </p:txBody>
      </p:sp>
      <p:sp>
        <p:nvSpPr>
          <p:cNvPr id="87" name="TextBox 86">
            <a:extLst>
              <a:ext uri="{FF2B5EF4-FFF2-40B4-BE49-F238E27FC236}">
                <a16:creationId xmlns:a16="http://schemas.microsoft.com/office/drawing/2014/main" id="{8DEA8B32-8F03-4F9B-9CAB-DD369C275C23}"/>
              </a:ext>
            </a:extLst>
          </p:cNvPr>
          <p:cNvSpPr txBox="1"/>
          <p:nvPr/>
        </p:nvSpPr>
        <p:spPr>
          <a:xfrm>
            <a:off x="7078700" y="4788275"/>
            <a:ext cx="1957289" cy="338554"/>
          </a:xfrm>
          <a:prstGeom prst="rect">
            <a:avLst/>
          </a:prstGeom>
          <a:noFill/>
        </p:spPr>
        <p:txBody>
          <a:bodyPr wrap="square" rtlCol="0">
            <a:spAutoFit/>
          </a:bodyPr>
          <a:lstStyle/>
          <a:p>
            <a:r>
              <a:rPr lang="en-ID" sz="1600" b="1">
                <a:solidFill>
                  <a:schemeClr val="accent3"/>
                </a:solidFill>
                <a:latin typeface="+mj-lt"/>
              </a:rPr>
              <a:t>Description</a:t>
            </a:r>
          </a:p>
        </p:txBody>
      </p:sp>
      <p:sp>
        <p:nvSpPr>
          <p:cNvPr id="88" name="Rectangle 87">
            <a:extLst>
              <a:ext uri="{FF2B5EF4-FFF2-40B4-BE49-F238E27FC236}">
                <a16:creationId xmlns:a16="http://schemas.microsoft.com/office/drawing/2014/main" id="{B8688D90-B61E-422B-94C4-C7DFBE2FC9C6}"/>
              </a:ext>
            </a:extLst>
          </p:cNvPr>
          <p:cNvSpPr/>
          <p:nvPr/>
        </p:nvSpPr>
        <p:spPr>
          <a:xfrm>
            <a:off x="7078700" y="5071148"/>
            <a:ext cx="2050594" cy="615553"/>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a:t>
            </a:r>
            <a:endParaRPr lang="en-ID" sz="1200"/>
          </a:p>
        </p:txBody>
      </p:sp>
      <p:sp>
        <p:nvSpPr>
          <p:cNvPr id="89" name="TextBox 88">
            <a:extLst>
              <a:ext uri="{FF2B5EF4-FFF2-40B4-BE49-F238E27FC236}">
                <a16:creationId xmlns:a16="http://schemas.microsoft.com/office/drawing/2014/main" id="{432DC702-FE8A-4E88-BD25-622D7A8EEDC7}"/>
              </a:ext>
            </a:extLst>
          </p:cNvPr>
          <p:cNvSpPr txBox="1"/>
          <p:nvPr/>
        </p:nvSpPr>
        <p:spPr>
          <a:xfrm>
            <a:off x="9087486" y="4764642"/>
            <a:ext cx="850703" cy="584775"/>
          </a:xfrm>
          <a:prstGeom prst="rect">
            <a:avLst/>
          </a:prstGeom>
          <a:noFill/>
        </p:spPr>
        <p:txBody>
          <a:bodyPr wrap="square" rtlCol="0">
            <a:spAutoFit/>
          </a:bodyPr>
          <a:lstStyle/>
          <a:p>
            <a:r>
              <a:rPr lang="en-ID" sz="3200" b="1">
                <a:solidFill>
                  <a:schemeClr val="accent4"/>
                </a:solidFill>
                <a:latin typeface="+mj-lt"/>
              </a:rPr>
              <a:t>04.</a:t>
            </a:r>
          </a:p>
        </p:txBody>
      </p:sp>
      <p:sp>
        <p:nvSpPr>
          <p:cNvPr id="90" name="TextBox 89">
            <a:extLst>
              <a:ext uri="{FF2B5EF4-FFF2-40B4-BE49-F238E27FC236}">
                <a16:creationId xmlns:a16="http://schemas.microsoft.com/office/drawing/2014/main" id="{644FF389-482F-4582-A21B-31B97FEFB27A}"/>
              </a:ext>
            </a:extLst>
          </p:cNvPr>
          <p:cNvSpPr txBox="1"/>
          <p:nvPr/>
        </p:nvSpPr>
        <p:spPr>
          <a:xfrm>
            <a:off x="9771820" y="4782999"/>
            <a:ext cx="1957289" cy="338554"/>
          </a:xfrm>
          <a:prstGeom prst="rect">
            <a:avLst/>
          </a:prstGeom>
          <a:noFill/>
        </p:spPr>
        <p:txBody>
          <a:bodyPr wrap="square" rtlCol="0">
            <a:spAutoFit/>
          </a:bodyPr>
          <a:lstStyle/>
          <a:p>
            <a:r>
              <a:rPr lang="en-ID" sz="1600" b="1">
                <a:solidFill>
                  <a:schemeClr val="accent4"/>
                </a:solidFill>
                <a:latin typeface="+mj-lt"/>
              </a:rPr>
              <a:t>Description</a:t>
            </a:r>
          </a:p>
        </p:txBody>
      </p:sp>
      <p:sp>
        <p:nvSpPr>
          <p:cNvPr id="91" name="Rectangle 90">
            <a:extLst>
              <a:ext uri="{FF2B5EF4-FFF2-40B4-BE49-F238E27FC236}">
                <a16:creationId xmlns:a16="http://schemas.microsoft.com/office/drawing/2014/main" id="{0B1850B5-C7DA-49B7-BF57-C1B1784A1B90}"/>
              </a:ext>
            </a:extLst>
          </p:cNvPr>
          <p:cNvSpPr/>
          <p:nvPr/>
        </p:nvSpPr>
        <p:spPr>
          <a:xfrm>
            <a:off x="9771820" y="5065872"/>
            <a:ext cx="2050594" cy="615553"/>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a:t>
            </a:r>
            <a:endParaRPr lang="en-ID" sz="1200"/>
          </a:p>
        </p:txBody>
      </p:sp>
      <p:grpSp>
        <p:nvGrpSpPr>
          <p:cNvPr id="141" name="Group 140">
            <a:extLst>
              <a:ext uri="{FF2B5EF4-FFF2-40B4-BE49-F238E27FC236}">
                <a16:creationId xmlns:a16="http://schemas.microsoft.com/office/drawing/2014/main" id="{5045F60C-8593-4C0D-AEFF-37FA706B9433}"/>
              </a:ext>
            </a:extLst>
          </p:cNvPr>
          <p:cNvGrpSpPr/>
          <p:nvPr/>
        </p:nvGrpSpPr>
        <p:grpSpPr>
          <a:xfrm>
            <a:off x="1845417" y="3499445"/>
            <a:ext cx="1197963" cy="1722972"/>
            <a:chOff x="1795132" y="3545852"/>
            <a:chExt cx="1197963" cy="1722972"/>
          </a:xfrm>
        </p:grpSpPr>
        <p:grpSp>
          <p:nvGrpSpPr>
            <p:cNvPr id="106" name="Graphic 3">
              <a:extLst>
                <a:ext uri="{FF2B5EF4-FFF2-40B4-BE49-F238E27FC236}">
                  <a16:creationId xmlns:a16="http://schemas.microsoft.com/office/drawing/2014/main" id="{669A3949-C461-4F70-82E2-80B3AF5CF608}"/>
                </a:ext>
              </a:extLst>
            </p:cNvPr>
            <p:cNvGrpSpPr/>
            <p:nvPr/>
          </p:nvGrpSpPr>
          <p:grpSpPr>
            <a:xfrm>
              <a:off x="2404557" y="4508082"/>
              <a:ext cx="146401" cy="91502"/>
              <a:chOff x="5402792" y="6353034"/>
              <a:chExt cx="56444" cy="35278"/>
            </a:xfrm>
            <a:solidFill>
              <a:schemeClr val="accent1"/>
            </a:solidFill>
          </p:grpSpPr>
          <p:sp>
            <p:nvSpPr>
              <p:cNvPr id="138" name="Freeform: Shape 137">
                <a:extLst>
                  <a:ext uri="{FF2B5EF4-FFF2-40B4-BE49-F238E27FC236}">
                    <a16:creationId xmlns:a16="http://schemas.microsoft.com/office/drawing/2014/main" id="{2380E5B4-8108-4933-94AD-290E439788D5}"/>
                  </a:ext>
                </a:extLst>
              </p:cNvPr>
              <p:cNvSpPr/>
              <p:nvPr/>
            </p:nvSpPr>
            <p:spPr>
              <a:xfrm>
                <a:off x="5403709" y="6353034"/>
                <a:ext cx="56444" cy="28222"/>
              </a:xfrm>
              <a:custGeom>
                <a:avLst/>
                <a:gdLst>
                  <a:gd name="connsiteX0" fmla="*/ 3457 w 56444"/>
                  <a:gd name="connsiteY0" fmla="*/ 31397 h 28222"/>
                  <a:gd name="connsiteX1" fmla="*/ 57503 w 56444"/>
                  <a:gd name="connsiteY1" fmla="*/ 0 h 28222"/>
                  <a:gd name="connsiteX2" fmla="*/ 54046 w 56444"/>
                  <a:gd name="connsiteY2" fmla="*/ 3457 h 28222"/>
                  <a:gd name="connsiteX3" fmla="*/ 0 w 56444"/>
                  <a:gd name="connsiteY3" fmla="*/ 34854 h 28222"/>
                  <a:gd name="connsiteX4" fmla="*/ 3457 w 56444"/>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28222">
                    <a:moveTo>
                      <a:pt x="3457" y="31397"/>
                    </a:moveTo>
                    <a:lnTo>
                      <a:pt x="57503" y="0"/>
                    </a:lnTo>
                    <a:cubicBezTo>
                      <a:pt x="56092" y="847"/>
                      <a:pt x="54892" y="2046"/>
                      <a:pt x="54046" y="3457"/>
                    </a:cubicBezTo>
                    <a:lnTo>
                      <a:pt x="0" y="34854"/>
                    </a:lnTo>
                    <a:cubicBezTo>
                      <a:pt x="847" y="33373"/>
                      <a:pt x="2046" y="32173"/>
                      <a:pt x="3457" y="31397"/>
                    </a:cubicBezTo>
                  </a:path>
                </a:pathLst>
              </a:custGeom>
              <a:solidFill>
                <a:srgbClr val="36345E"/>
              </a:solidFill>
              <a:ln w="7047"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F6BBB560-E5E2-4580-8222-7F5C88A5B961}"/>
                  </a:ext>
                </a:extLst>
              </p:cNvPr>
              <p:cNvSpPr/>
              <p:nvPr/>
            </p:nvSpPr>
            <p:spPr>
              <a:xfrm>
                <a:off x="5402862" y="6356420"/>
                <a:ext cx="49389" cy="28222"/>
              </a:xfrm>
              <a:custGeom>
                <a:avLst/>
                <a:gdLst>
                  <a:gd name="connsiteX0" fmla="*/ 776 w 49388"/>
                  <a:gd name="connsiteY0" fmla="*/ 31397 h 28222"/>
                  <a:gd name="connsiteX1" fmla="*/ 54822 w 49388"/>
                  <a:gd name="connsiteY1" fmla="*/ 0 h 28222"/>
                  <a:gd name="connsiteX2" fmla="*/ 54046 w 49388"/>
                  <a:gd name="connsiteY2" fmla="*/ 1482 h 28222"/>
                  <a:gd name="connsiteX3" fmla="*/ 0 w 49388"/>
                  <a:gd name="connsiteY3" fmla="*/ 32879 h 28222"/>
                  <a:gd name="connsiteX4" fmla="*/ 776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776" y="31397"/>
                    </a:moveTo>
                    <a:lnTo>
                      <a:pt x="54822" y="0"/>
                    </a:lnTo>
                    <a:cubicBezTo>
                      <a:pt x="54539" y="494"/>
                      <a:pt x="54257" y="988"/>
                      <a:pt x="54046" y="1482"/>
                    </a:cubicBezTo>
                    <a:lnTo>
                      <a:pt x="0" y="32879"/>
                    </a:lnTo>
                    <a:cubicBezTo>
                      <a:pt x="212" y="32385"/>
                      <a:pt x="494" y="31891"/>
                      <a:pt x="776" y="31397"/>
                    </a:cubicBezTo>
                  </a:path>
                </a:pathLst>
              </a:custGeom>
              <a:solidFill>
                <a:srgbClr val="383662"/>
              </a:solidFill>
              <a:ln w="7047"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B19387CD-FCB4-4293-B6FB-7FE7E4DA2CF3}"/>
                  </a:ext>
                </a:extLst>
              </p:cNvPr>
              <p:cNvSpPr/>
              <p:nvPr/>
            </p:nvSpPr>
            <p:spPr>
              <a:xfrm>
                <a:off x="5402792" y="6357902"/>
                <a:ext cx="49389" cy="28222"/>
              </a:xfrm>
              <a:custGeom>
                <a:avLst/>
                <a:gdLst>
                  <a:gd name="connsiteX0" fmla="*/ 71 w 49388"/>
                  <a:gd name="connsiteY0" fmla="*/ 31397 h 28222"/>
                  <a:gd name="connsiteX1" fmla="*/ 54116 w 49388"/>
                  <a:gd name="connsiteY1" fmla="*/ 0 h 28222"/>
                  <a:gd name="connsiteX2" fmla="*/ 54046 w 49388"/>
                  <a:gd name="connsiteY2" fmla="*/ 71 h 28222"/>
                  <a:gd name="connsiteX3" fmla="*/ 0 w 49388"/>
                  <a:gd name="connsiteY3" fmla="*/ 31468 h 28222"/>
                  <a:gd name="connsiteX4" fmla="*/ 71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71" y="31397"/>
                    </a:moveTo>
                    <a:lnTo>
                      <a:pt x="54116" y="0"/>
                    </a:lnTo>
                    <a:cubicBezTo>
                      <a:pt x="54116" y="0"/>
                      <a:pt x="54116" y="71"/>
                      <a:pt x="54046" y="71"/>
                    </a:cubicBezTo>
                    <a:lnTo>
                      <a:pt x="0" y="31468"/>
                    </a:lnTo>
                    <a:cubicBezTo>
                      <a:pt x="71" y="31468"/>
                      <a:pt x="71" y="31468"/>
                      <a:pt x="71" y="31397"/>
                    </a:cubicBezTo>
                  </a:path>
                </a:pathLst>
              </a:custGeom>
              <a:solidFill>
                <a:srgbClr val="3A3865"/>
              </a:solidFill>
              <a:ln w="7047" cap="flat">
                <a:noFill/>
                <a:prstDash val="solid"/>
                <a:miter/>
              </a:ln>
            </p:spPr>
            <p:txBody>
              <a:bodyPr rtlCol="0" anchor="ctr"/>
              <a:lstStyle/>
              <a:p>
                <a:endParaRPr lang="en-ID"/>
              </a:p>
            </p:txBody>
          </p:sp>
        </p:grpSp>
        <p:sp>
          <p:nvSpPr>
            <p:cNvPr id="107" name="Freeform: Shape 106">
              <a:extLst>
                <a:ext uri="{FF2B5EF4-FFF2-40B4-BE49-F238E27FC236}">
                  <a16:creationId xmlns:a16="http://schemas.microsoft.com/office/drawing/2014/main" id="{3E3F862C-6082-4BE0-8014-B7342B4C8492}"/>
                </a:ext>
              </a:extLst>
            </p:cNvPr>
            <p:cNvSpPr/>
            <p:nvPr/>
          </p:nvSpPr>
          <p:spPr>
            <a:xfrm>
              <a:off x="2415902" y="4507898"/>
              <a:ext cx="128102" cy="73201"/>
            </a:xfrm>
            <a:custGeom>
              <a:avLst/>
              <a:gdLst>
                <a:gd name="connsiteX0" fmla="*/ 0 w 49388"/>
                <a:gd name="connsiteY0" fmla="*/ 31468 h 28222"/>
                <a:gd name="connsiteX1" fmla="*/ 54046 w 49388"/>
                <a:gd name="connsiteY1" fmla="*/ 71 h 28222"/>
                <a:gd name="connsiteX2" fmla="*/ 54257 w 49388"/>
                <a:gd name="connsiteY2" fmla="*/ 0 h 28222"/>
                <a:gd name="connsiteX3" fmla="*/ 212 w 49388"/>
                <a:gd name="connsiteY3" fmla="*/ 31397 h 28222"/>
                <a:gd name="connsiteX4" fmla="*/ 0 w 49388"/>
                <a:gd name="connsiteY4" fmla="*/ 3146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468"/>
                  </a:moveTo>
                  <a:lnTo>
                    <a:pt x="54046" y="71"/>
                  </a:lnTo>
                  <a:cubicBezTo>
                    <a:pt x="54116" y="71"/>
                    <a:pt x="54187" y="0"/>
                    <a:pt x="54257" y="0"/>
                  </a:cubicBezTo>
                  <a:lnTo>
                    <a:pt x="212" y="31397"/>
                  </a:lnTo>
                  <a:cubicBezTo>
                    <a:pt x="141" y="31397"/>
                    <a:pt x="71" y="31397"/>
                    <a:pt x="0" y="31468"/>
                  </a:cubicBezTo>
                </a:path>
              </a:pathLst>
            </a:custGeom>
            <a:solidFill>
              <a:srgbClr val="792E3D"/>
            </a:solidFill>
            <a:ln w="7047" cap="flat">
              <a:noFill/>
              <a:prstDash val="solid"/>
              <a:miter/>
            </a:ln>
          </p:spPr>
          <p:txBody>
            <a:bodyPr rtlCol="0" anchor="ctr"/>
            <a:lstStyle/>
            <a:p>
              <a:endParaRPr lang="en-ID"/>
            </a:p>
          </p:txBody>
        </p:sp>
        <p:grpSp>
          <p:nvGrpSpPr>
            <p:cNvPr id="108" name="Graphic 3">
              <a:extLst>
                <a:ext uri="{FF2B5EF4-FFF2-40B4-BE49-F238E27FC236}">
                  <a16:creationId xmlns:a16="http://schemas.microsoft.com/office/drawing/2014/main" id="{9142D960-670B-4DDD-BEAF-26A5E6447A5E}"/>
                </a:ext>
              </a:extLst>
            </p:cNvPr>
            <p:cNvGrpSpPr/>
            <p:nvPr/>
          </p:nvGrpSpPr>
          <p:grpSpPr>
            <a:xfrm>
              <a:off x="2316349" y="4355090"/>
              <a:ext cx="164702" cy="91502"/>
              <a:chOff x="5368784" y="6294049"/>
              <a:chExt cx="63500" cy="35278"/>
            </a:xfrm>
            <a:solidFill>
              <a:schemeClr val="accent1"/>
            </a:solidFill>
          </p:grpSpPr>
          <p:sp>
            <p:nvSpPr>
              <p:cNvPr id="136" name="Freeform: Shape 135">
                <a:extLst>
                  <a:ext uri="{FF2B5EF4-FFF2-40B4-BE49-F238E27FC236}">
                    <a16:creationId xmlns:a16="http://schemas.microsoft.com/office/drawing/2014/main" id="{0A2E6BAC-035E-48E8-907F-395292E3FDEC}"/>
                  </a:ext>
                </a:extLst>
              </p:cNvPr>
              <p:cNvSpPr/>
              <p:nvPr/>
            </p:nvSpPr>
            <p:spPr>
              <a:xfrm>
                <a:off x="5368784" y="6298706"/>
                <a:ext cx="49389" cy="28222"/>
              </a:xfrm>
              <a:custGeom>
                <a:avLst/>
                <a:gdLst>
                  <a:gd name="connsiteX0" fmla="*/ 0 w 49388"/>
                  <a:gd name="connsiteY0" fmla="*/ 31821 h 28222"/>
                  <a:gd name="connsiteX1" fmla="*/ 54046 w 49388"/>
                  <a:gd name="connsiteY1" fmla="*/ 423 h 28222"/>
                  <a:gd name="connsiteX2" fmla="*/ 55386 w 49388"/>
                  <a:gd name="connsiteY2" fmla="*/ 0 h 28222"/>
                  <a:gd name="connsiteX3" fmla="*/ 1341 w 49388"/>
                  <a:gd name="connsiteY3" fmla="*/ 31397 h 28222"/>
                  <a:gd name="connsiteX4" fmla="*/ 0 w 49388"/>
                  <a:gd name="connsiteY4" fmla="*/ 31821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821"/>
                    </a:moveTo>
                    <a:lnTo>
                      <a:pt x="54046" y="423"/>
                    </a:lnTo>
                    <a:cubicBezTo>
                      <a:pt x="54469" y="282"/>
                      <a:pt x="54963" y="141"/>
                      <a:pt x="55386" y="0"/>
                    </a:cubicBezTo>
                    <a:lnTo>
                      <a:pt x="1341" y="31397"/>
                    </a:lnTo>
                    <a:cubicBezTo>
                      <a:pt x="917" y="31539"/>
                      <a:pt x="494" y="31679"/>
                      <a:pt x="0" y="31821"/>
                    </a:cubicBezTo>
                  </a:path>
                </a:pathLst>
              </a:custGeom>
              <a:solidFill>
                <a:srgbClr val="383662"/>
              </a:solidFill>
              <a:ln w="7047"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840E4F71-9198-4718-9A7C-422FA096D6B1}"/>
                  </a:ext>
                </a:extLst>
              </p:cNvPr>
              <p:cNvSpPr/>
              <p:nvPr/>
            </p:nvSpPr>
            <p:spPr>
              <a:xfrm>
                <a:off x="5370195" y="6294049"/>
                <a:ext cx="63500" cy="35278"/>
              </a:xfrm>
              <a:custGeom>
                <a:avLst/>
                <a:gdLst>
                  <a:gd name="connsiteX0" fmla="*/ 0 w 63499"/>
                  <a:gd name="connsiteY0" fmla="*/ 35983 h 35277"/>
                  <a:gd name="connsiteX1" fmla="*/ 54046 w 63499"/>
                  <a:gd name="connsiteY1" fmla="*/ 4586 h 35277"/>
                  <a:gd name="connsiteX2" fmla="*/ 64135 w 63499"/>
                  <a:gd name="connsiteY2" fmla="*/ 0 h 35277"/>
                  <a:gd name="connsiteX3" fmla="*/ 10089 w 63499"/>
                  <a:gd name="connsiteY3" fmla="*/ 31397 h 35277"/>
                  <a:gd name="connsiteX4" fmla="*/ 0 w 63499"/>
                  <a:gd name="connsiteY4" fmla="*/ 35983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35277">
                    <a:moveTo>
                      <a:pt x="0" y="35983"/>
                    </a:moveTo>
                    <a:lnTo>
                      <a:pt x="54046" y="4586"/>
                    </a:lnTo>
                    <a:cubicBezTo>
                      <a:pt x="57503" y="3387"/>
                      <a:pt x="60889" y="1835"/>
                      <a:pt x="64135" y="0"/>
                    </a:cubicBezTo>
                    <a:lnTo>
                      <a:pt x="10089" y="31397"/>
                    </a:lnTo>
                    <a:cubicBezTo>
                      <a:pt x="6844" y="33302"/>
                      <a:pt x="3457" y="34784"/>
                      <a:pt x="0" y="35983"/>
                    </a:cubicBezTo>
                  </a:path>
                </a:pathLst>
              </a:custGeom>
              <a:solidFill>
                <a:srgbClr val="36345E"/>
              </a:solidFill>
              <a:ln w="7047" cap="flat">
                <a:noFill/>
                <a:prstDash val="solid"/>
                <a:miter/>
              </a:ln>
            </p:spPr>
            <p:txBody>
              <a:bodyPr rtlCol="0" anchor="ctr"/>
              <a:lstStyle/>
              <a:p>
                <a:endParaRPr lang="en-ID"/>
              </a:p>
            </p:txBody>
          </p:sp>
        </p:grpSp>
        <p:sp>
          <p:nvSpPr>
            <p:cNvPr id="109" name="Freeform: Shape 108">
              <a:extLst>
                <a:ext uri="{FF2B5EF4-FFF2-40B4-BE49-F238E27FC236}">
                  <a16:creationId xmlns:a16="http://schemas.microsoft.com/office/drawing/2014/main" id="{4EDCEDAF-A36F-4769-8558-F490268A2634}"/>
                </a:ext>
              </a:extLst>
            </p:cNvPr>
            <p:cNvSpPr/>
            <p:nvPr/>
          </p:nvSpPr>
          <p:spPr>
            <a:xfrm>
              <a:off x="2347093" y="4300191"/>
              <a:ext cx="183004" cy="128102"/>
            </a:xfrm>
            <a:custGeom>
              <a:avLst/>
              <a:gdLst>
                <a:gd name="connsiteX0" fmla="*/ 21520 w 70555"/>
                <a:gd name="connsiteY0" fmla="*/ 31397 h 49388"/>
                <a:gd name="connsiteX1" fmla="*/ 75565 w 70555"/>
                <a:gd name="connsiteY1" fmla="*/ 0 h 49388"/>
                <a:gd name="connsiteX2" fmla="*/ 63712 w 70555"/>
                <a:gd name="connsiteY2" fmla="*/ 13970 h 49388"/>
                <a:gd name="connsiteX3" fmla="*/ 54046 w 70555"/>
                <a:gd name="connsiteY3" fmla="*/ 21025 h 49388"/>
                <a:gd name="connsiteX4" fmla="*/ 0 w 70555"/>
                <a:gd name="connsiteY4" fmla="*/ 52423 h 49388"/>
                <a:gd name="connsiteX5" fmla="*/ 9666 w 70555"/>
                <a:gd name="connsiteY5" fmla="*/ 45367 h 49388"/>
                <a:gd name="connsiteX6" fmla="*/ 21520 w 70555"/>
                <a:gd name="connsiteY6" fmla="*/ 3139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49388">
                  <a:moveTo>
                    <a:pt x="21520" y="31397"/>
                  </a:moveTo>
                  <a:lnTo>
                    <a:pt x="75565" y="0"/>
                  </a:lnTo>
                  <a:cubicBezTo>
                    <a:pt x="72178" y="5292"/>
                    <a:pt x="68227" y="9948"/>
                    <a:pt x="63712" y="13970"/>
                  </a:cubicBezTo>
                  <a:cubicBezTo>
                    <a:pt x="60748" y="16651"/>
                    <a:pt x="57503" y="18979"/>
                    <a:pt x="54046" y="21025"/>
                  </a:cubicBezTo>
                  <a:lnTo>
                    <a:pt x="0" y="52423"/>
                  </a:lnTo>
                  <a:cubicBezTo>
                    <a:pt x="3457" y="50377"/>
                    <a:pt x="6703" y="48048"/>
                    <a:pt x="9666" y="45367"/>
                  </a:cubicBezTo>
                  <a:cubicBezTo>
                    <a:pt x="14182" y="41345"/>
                    <a:pt x="18133" y="36689"/>
                    <a:pt x="21520" y="31397"/>
                  </a:cubicBezTo>
                </a:path>
              </a:pathLst>
            </a:custGeom>
            <a:solidFill>
              <a:srgbClr val="792E3D"/>
            </a:solidFill>
            <a:ln w="7047"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0D9348A2-D1B9-44A4-BBA5-875F5B5F5D53}"/>
                </a:ext>
              </a:extLst>
            </p:cNvPr>
            <p:cNvSpPr/>
            <p:nvPr/>
          </p:nvSpPr>
          <p:spPr>
            <a:xfrm>
              <a:off x="2345996" y="4354724"/>
              <a:ext cx="128102" cy="73201"/>
            </a:xfrm>
            <a:custGeom>
              <a:avLst/>
              <a:gdLst>
                <a:gd name="connsiteX0" fmla="*/ 0 w 49388"/>
                <a:gd name="connsiteY0" fmla="*/ 31609 h 28222"/>
                <a:gd name="connsiteX1" fmla="*/ 54046 w 49388"/>
                <a:gd name="connsiteY1" fmla="*/ 212 h 28222"/>
                <a:gd name="connsiteX2" fmla="*/ 54469 w 49388"/>
                <a:gd name="connsiteY2" fmla="*/ 0 h 28222"/>
                <a:gd name="connsiteX3" fmla="*/ 423 w 49388"/>
                <a:gd name="connsiteY3" fmla="*/ 31397 h 28222"/>
                <a:gd name="connsiteX4" fmla="*/ 0 w 49388"/>
                <a:gd name="connsiteY4" fmla="*/ 31609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609"/>
                  </a:moveTo>
                  <a:lnTo>
                    <a:pt x="54046" y="212"/>
                  </a:lnTo>
                  <a:cubicBezTo>
                    <a:pt x="54187" y="141"/>
                    <a:pt x="54328" y="71"/>
                    <a:pt x="54469" y="0"/>
                  </a:cubicBezTo>
                  <a:lnTo>
                    <a:pt x="423" y="31397"/>
                  </a:lnTo>
                  <a:cubicBezTo>
                    <a:pt x="282" y="31468"/>
                    <a:pt x="141" y="31539"/>
                    <a:pt x="0" y="31609"/>
                  </a:cubicBezTo>
                </a:path>
              </a:pathLst>
            </a:custGeom>
            <a:solidFill>
              <a:srgbClr val="36345E"/>
            </a:solidFill>
            <a:ln w="7047"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2DDAA9F6-81A5-4974-BE61-5E5C15FF4AD2}"/>
                </a:ext>
              </a:extLst>
            </p:cNvPr>
            <p:cNvSpPr/>
            <p:nvPr/>
          </p:nvSpPr>
          <p:spPr>
            <a:xfrm>
              <a:off x="1874947" y="3664254"/>
              <a:ext cx="549009" cy="677112"/>
            </a:xfrm>
            <a:custGeom>
              <a:avLst/>
              <a:gdLst>
                <a:gd name="connsiteX0" fmla="*/ 156351 w 211666"/>
                <a:gd name="connsiteY0" fmla="*/ 262043 h 261055"/>
                <a:gd name="connsiteX1" fmla="*/ 159950 w 211666"/>
                <a:gd name="connsiteY1" fmla="*/ 260209 h 261055"/>
                <a:gd name="connsiteX2" fmla="*/ 213995 w 211666"/>
                <a:gd name="connsiteY2" fmla="*/ 228812 h 261055"/>
                <a:gd name="connsiteX3" fmla="*/ 210397 w 211666"/>
                <a:gd name="connsiteY3" fmla="*/ 230646 h 261055"/>
                <a:gd name="connsiteX4" fmla="*/ 209197 w 211666"/>
                <a:gd name="connsiteY4" fmla="*/ 231140 h 261055"/>
                <a:gd name="connsiteX5" fmla="*/ 206728 w 211666"/>
                <a:gd name="connsiteY5" fmla="*/ 232128 h 261055"/>
                <a:gd name="connsiteX6" fmla="*/ 206234 w 211666"/>
                <a:gd name="connsiteY6" fmla="*/ 232269 h 261055"/>
                <a:gd name="connsiteX7" fmla="*/ 200589 w 211666"/>
                <a:gd name="connsiteY7" fmla="*/ 233821 h 261055"/>
                <a:gd name="connsiteX8" fmla="*/ 199743 w 211666"/>
                <a:gd name="connsiteY8" fmla="*/ 234033 h 261055"/>
                <a:gd name="connsiteX9" fmla="*/ 195016 w 211666"/>
                <a:gd name="connsiteY9" fmla="*/ 234738 h 261055"/>
                <a:gd name="connsiteX10" fmla="*/ 193675 w 211666"/>
                <a:gd name="connsiteY10" fmla="*/ 234809 h 261055"/>
                <a:gd name="connsiteX11" fmla="*/ 190571 w 211666"/>
                <a:gd name="connsiteY11" fmla="*/ 234950 h 261055"/>
                <a:gd name="connsiteX12" fmla="*/ 188665 w 211666"/>
                <a:gd name="connsiteY12" fmla="*/ 234950 h 261055"/>
                <a:gd name="connsiteX13" fmla="*/ 186337 w 211666"/>
                <a:gd name="connsiteY13" fmla="*/ 234879 h 261055"/>
                <a:gd name="connsiteX14" fmla="*/ 184221 w 211666"/>
                <a:gd name="connsiteY14" fmla="*/ 234738 h 261055"/>
                <a:gd name="connsiteX15" fmla="*/ 182174 w 211666"/>
                <a:gd name="connsiteY15" fmla="*/ 234527 h 261055"/>
                <a:gd name="connsiteX16" fmla="*/ 179917 w 211666"/>
                <a:gd name="connsiteY16" fmla="*/ 234174 h 261055"/>
                <a:gd name="connsiteX17" fmla="*/ 178082 w 211666"/>
                <a:gd name="connsiteY17" fmla="*/ 233891 h 261055"/>
                <a:gd name="connsiteX18" fmla="*/ 175613 w 211666"/>
                <a:gd name="connsiteY18" fmla="*/ 233398 h 261055"/>
                <a:gd name="connsiteX19" fmla="*/ 173919 w 211666"/>
                <a:gd name="connsiteY19" fmla="*/ 233045 h 261055"/>
                <a:gd name="connsiteX20" fmla="*/ 171027 w 211666"/>
                <a:gd name="connsiteY20" fmla="*/ 232269 h 261055"/>
                <a:gd name="connsiteX21" fmla="*/ 169757 w 211666"/>
                <a:gd name="connsiteY21" fmla="*/ 231916 h 261055"/>
                <a:gd name="connsiteX22" fmla="*/ 165594 w 211666"/>
                <a:gd name="connsiteY22" fmla="*/ 230576 h 261055"/>
                <a:gd name="connsiteX23" fmla="*/ 164818 w 211666"/>
                <a:gd name="connsiteY23" fmla="*/ 230293 h 261055"/>
                <a:gd name="connsiteX24" fmla="*/ 161431 w 211666"/>
                <a:gd name="connsiteY24" fmla="*/ 228953 h 261055"/>
                <a:gd name="connsiteX25" fmla="*/ 160020 w 211666"/>
                <a:gd name="connsiteY25" fmla="*/ 228318 h 261055"/>
                <a:gd name="connsiteX26" fmla="*/ 157268 w 211666"/>
                <a:gd name="connsiteY26" fmla="*/ 227118 h 261055"/>
                <a:gd name="connsiteX27" fmla="*/ 155646 w 211666"/>
                <a:gd name="connsiteY27" fmla="*/ 226342 h 261055"/>
                <a:gd name="connsiteX28" fmla="*/ 152964 w 211666"/>
                <a:gd name="connsiteY28" fmla="*/ 225002 h 261055"/>
                <a:gd name="connsiteX29" fmla="*/ 151342 w 211666"/>
                <a:gd name="connsiteY29" fmla="*/ 224155 h 261055"/>
                <a:gd name="connsiteX30" fmla="*/ 147532 w 211666"/>
                <a:gd name="connsiteY30" fmla="*/ 222038 h 261055"/>
                <a:gd name="connsiteX31" fmla="*/ 138642 w 211666"/>
                <a:gd name="connsiteY31" fmla="*/ 216394 h 261055"/>
                <a:gd name="connsiteX32" fmla="*/ 138430 w 211666"/>
                <a:gd name="connsiteY32" fmla="*/ 216253 h 261055"/>
                <a:gd name="connsiteX33" fmla="*/ 129893 w 211666"/>
                <a:gd name="connsiteY33" fmla="*/ 209903 h 261055"/>
                <a:gd name="connsiteX34" fmla="*/ 129187 w 211666"/>
                <a:gd name="connsiteY34" fmla="*/ 209338 h 261055"/>
                <a:gd name="connsiteX35" fmla="*/ 121214 w 211666"/>
                <a:gd name="connsiteY35" fmla="*/ 202495 h 261055"/>
                <a:gd name="connsiteX36" fmla="*/ 120368 w 211666"/>
                <a:gd name="connsiteY36" fmla="*/ 201718 h 261055"/>
                <a:gd name="connsiteX37" fmla="*/ 112677 w 211666"/>
                <a:gd name="connsiteY37" fmla="*/ 194169 h 261055"/>
                <a:gd name="connsiteX38" fmla="*/ 111831 w 211666"/>
                <a:gd name="connsiteY38" fmla="*/ 193322 h 261055"/>
                <a:gd name="connsiteX39" fmla="*/ 104352 w 211666"/>
                <a:gd name="connsiteY39" fmla="*/ 184996 h 261055"/>
                <a:gd name="connsiteX40" fmla="*/ 103717 w 211666"/>
                <a:gd name="connsiteY40" fmla="*/ 184220 h 261055"/>
                <a:gd name="connsiteX41" fmla="*/ 96379 w 211666"/>
                <a:gd name="connsiteY41" fmla="*/ 174978 h 261055"/>
                <a:gd name="connsiteX42" fmla="*/ 95815 w 211666"/>
                <a:gd name="connsiteY42" fmla="*/ 174272 h 261055"/>
                <a:gd name="connsiteX43" fmla="*/ 89394 w 211666"/>
                <a:gd name="connsiteY43" fmla="*/ 165170 h 261055"/>
                <a:gd name="connsiteX44" fmla="*/ 83608 w 211666"/>
                <a:gd name="connsiteY44" fmla="*/ 156069 h 261055"/>
                <a:gd name="connsiteX45" fmla="*/ 81280 w 211666"/>
                <a:gd name="connsiteY45" fmla="*/ 152259 h 261055"/>
                <a:gd name="connsiteX46" fmla="*/ 75071 w 211666"/>
                <a:gd name="connsiteY46" fmla="*/ 140688 h 261055"/>
                <a:gd name="connsiteX47" fmla="*/ 74860 w 211666"/>
                <a:gd name="connsiteY47" fmla="*/ 140264 h 261055"/>
                <a:gd name="connsiteX48" fmla="*/ 69568 w 211666"/>
                <a:gd name="connsiteY48" fmla="*/ 128835 h 261055"/>
                <a:gd name="connsiteX49" fmla="*/ 69215 w 211666"/>
                <a:gd name="connsiteY49" fmla="*/ 128058 h 261055"/>
                <a:gd name="connsiteX50" fmla="*/ 64700 w 211666"/>
                <a:gd name="connsiteY50" fmla="*/ 116699 h 261055"/>
                <a:gd name="connsiteX51" fmla="*/ 64558 w 211666"/>
                <a:gd name="connsiteY51" fmla="*/ 116346 h 261055"/>
                <a:gd name="connsiteX52" fmla="*/ 60960 w 211666"/>
                <a:gd name="connsiteY52" fmla="*/ 105339 h 261055"/>
                <a:gd name="connsiteX53" fmla="*/ 60678 w 211666"/>
                <a:gd name="connsiteY53" fmla="*/ 104281 h 261055"/>
                <a:gd name="connsiteX54" fmla="*/ 57926 w 211666"/>
                <a:gd name="connsiteY54" fmla="*/ 93557 h 261055"/>
                <a:gd name="connsiteX55" fmla="*/ 57785 w 211666"/>
                <a:gd name="connsiteY55" fmla="*/ 92992 h 261055"/>
                <a:gd name="connsiteX56" fmla="*/ 55739 w 211666"/>
                <a:gd name="connsiteY56" fmla="*/ 82127 h 261055"/>
                <a:gd name="connsiteX57" fmla="*/ 55668 w 211666"/>
                <a:gd name="connsiteY57" fmla="*/ 81421 h 261055"/>
                <a:gd name="connsiteX58" fmla="*/ 54540 w 211666"/>
                <a:gd name="connsiteY58" fmla="*/ 71402 h 261055"/>
                <a:gd name="connsiteX59" fmla="*/ 54469 w 211666"/>
                <a:gd name="connsiteY59" fmla="*/ 70485 h 261055"/>
                <a:gd name="connsiteX60" fmla="*/ 54116 w 211666"/>
                <a:gd name="connsiteY60" fmla="*/ 60537 h 261055"/>
                <a:gd name="connsiteX61" fmla="*/ 54116 w 211666"/>
                <a:gd name="connsiteY61" fmla="*/ 60254 h 261055"/>
                <a:gd name="connsiteX62" fmla="*/ 54540 w 211666"/>
                <a:gd name="connsiteY62" fmla="*/ 50518 h 261055"/>
                <a:gd name="connsiteX63" fmla="*/ 54610 w 211666"/>
                <a:gd name="connsiteY63" fmla="*/ 49812 h 261055"/>
                <a:gd name="connsiteX64" fmla="*/ 55809 w 211666"/>
                <a:gd name="connsiteY64" fmla="*/ 41204 h 261055"/>
                <a:gd name="connsiteX65" fmla="*/ 56021 w 211666"/>
                <a:gd name="connsiteY65" fmla="*/ 40217 h 261055"/>
                <a:gd name="connsiteX66" fmla="*/ 57997 w 211666"/>
                <a:gd name="connsiteY66" fmla="*/ 32244 h 261055"/>
                <a:gd name="connsiteX67" fmla="*/ 58349 w 211666"/>
                <a:gd name="connsiteY67" fmla="*/ 31256 h 261055"/>
                <a:gd name="connsiteX68" fmla="*/ 60678 w 211666"/>
                <a:gd name="connsiteY68" fmla="*/ 24906 h 261055"/>
                <a:gd name="connsiteX69" fmla="*/ 61383 w 211666"/>
                <a:gd name="connsiteY69" fmla="*/ 23283 h 261055"/>
                <a:gd name="connsiteX70" fmla="*/ 64135 w 211666"/>
                <a:gd name="connsiteY70" fmla="*/ 18133 h 261055"/>
                <a:gd name="connsiteX71" fmla="*/ 65193 w 211666"/>
                <a:gd name="connsiteY71" fmla="*/ 16228 h 261055"/>
                <a:gd name="connsiteX72" fmla="*/ 69427 w 211666"/>
                <a:gd name="connsiteY72" fmla="*/ 10513 h 261055"/>
                <a:gd name="connsiteX73" fmla="*/ 70697 w 211666"/>
                <a:gd name="connsiteY73" fmla="*/ 9102 h 261055"/>
                <a:gd name="connsiteX74" fmla="*/ 74507 w 211666"/>
                <a:gd name="connsiteY74" fmla="*/ 5362 h 261055"/>
                <a:gd name="connsiteX75" fmla="*/ 76059 w 211666"/>
                <a:gd name="connsiteY75" fmla="*/ 4022 h 261055"/>
                <a:gd name="connsiteX76" fmla="*/ 81844 w 211666"/>
                <a:gd name="connsiteY76" fmla="*/ 0 h 261055"/>
                <a:gd name="connsiteX77" fmla="*/ 27799 w 211666"/>
                <a:gd name="connsiteY77" fmla="*/ 31397 h 261055"/>
                <a:gd name="connsiteX78" fmla="*/ 22013 w 211666"/>
                <a:gd name="connsiteY78" fmla="*/ 35419 h 261055"/>
                <a:gd name="connsiteX79" fmla="*/ 20461 w 211666"/>
                <a:gd name="connsiteY79" fmla="*/ 36760 h 261055"/>
                <a:gd name="connsiteX80" fmla="*/ 16581 w 211666"/>
                <a:gd name="connsiteY80" fmla="*/ 40569 h 261055"/>
                <a:gd name="connsiteX81" fmla="*/ 15311 w 211666"/>
                <a:gd name="connsiteY81" fmla="*/ 41910 h 261055"/>
                <a:gd name="connsiteX82" fmla="*/ 11289 w 211666"/>
                <a:gd name="connsiteY82" fmla="*/ 47343 h 261055"/>
                <a:gd name="connsiteX83" fmla="*/ 11148 w 211666"/>
                <a:gd name="connsiteY83" fmla="*/ 47625 h 261055"/>
                <a:gd name="connsiteX84" fmla="*/ 10089 w 211666"/>
                <a:gd name="connsiteY84" fmla="*/ 49530 h 261055"/>
                <a:gd name="connsiteX85" fmla="*/ 7761 w 211666"/>
                <a:gd name="connsiteY85" fmla="*/ 53763 h 261055"/>
                <a:gd name="connsiteX86" fmla="*/ 7338 w 211666"/>
                <a:gd name="connsiteY86" fmla="*/ 54681 h 261055"/>
                <a:gd name="connsiteX87" fmla="*/ 6632 w 211666"/>
                <a:gd name="connsiteY87" fmla="*/ 56303 h 261055"/>
                <a:gd name="connsiteX88" fmla="*/ 5433 w 211666"/>
                <a:gd name="connsiteY88" fmla="*/ 59126 h 261055"/>
                <a:gd name="connsiteX89" fmla="*/ 4304 w 211666"/>
                <a:gd name="connsiteY89" fmla="*/ 62653 h 261055"/>
                <a:gd name="connsiteX90" fmla="*/ 3951 w 211666"/>
                <a:gd name="connsiteY90" fmla="*/ 63641 h 261055"/>
                <a:gd name="connsiteX91" fmla="*/ 3739 w 211666"/>
                <a:gd name="connsiteY91" fmla="*/ 64205 h 261055"/>
                <a:gd name="connsiteX92" fmla="*/ 2469 w 211666"/>
                <a:gd name="connsiteY92" fmla="*/ 69074 h 261055"/>
                <a:gd name="connsiteX93" fmla="*/ 1976 w 211666"/>
                <a:gd name="connsiteY93" fmla="*/ 71684 h 261055"/>
                <a:gd name="connsiteX94" fmla="*/ 1764 w 211666"/>
                <a:gd name="connsiteY94" fmla="*/ 72672 h 261055"/>
                <a:gd name="connsiteX95" fmla="*/ 1552 w 211666"/>
                <a:gd name="connsiteY95" fmla="*/ 73660 h 261055"/>
                <a:gd name="connsiteX96" fmla="*/ 847 w 211666"/>
                <a:gd name="connsiteY96" fmla="*/ 78176 h 261055"/>
                <a:gd name="connsiteX97" fmla="*/ 494 w 211666"/>
                <a:gd name="connsiteY97" fmla="*/ 81280 h 261055"/>
                <a:gd name="connsiteX98" fmla="*/ 423 w 211666"/>
                <a:gd name="connsiteY98" fmla="*/ 81986 h 261055"/>
                <a:gd name="connsiteX99" fmla="*/ 353 w 211666"/>
                <a:gd name="connsiteY99" fmla="*/ 82621 h 261055"/>
                <a:gd name="connsiteX100" fmla="*/ 71 w 211666"/>
                <a:gd name="connsiteY100" fmla="*/ 87065 h 261055"/>
                <a:gd name="connsiteX101" fmla="*/ 0 w 211666"/>
                <a:gd name="connsiteY101" fmla="*/ 91510 h 261055"/>
                <a:gd name="connsiteX102" fmla="*/ 0 w 211666"/>
                <a:gd name="connsiteY102" fmla="*/ 91722 h 261055"/>
                <a:gd name="connsiteX103" fmla="*/ 0 w 211666"/>
                <a:gd name="connsiteY103" fmla="*/ 91934 h 261055"/>
                <a:gd name="connsiteX104" fmla="*/ 71 w 211666"/>
                <a:gd name="connsiteY104" fmla="*/ 95955 h 261055"/>
                <a:gd name="connsiteX105" fmla="*/ 282 w 211666"/>
                <a:gd name="connsiteY105" fmla="*/ 100471 h 261055"/>
                <a:gd name="connsiteX106" fmla="*/ 423 w 211666"/>
                <a:gd name="connsiteY106" fmla="*/ 101953 h 261055"/>
                <a:gd name="connsiteX107" fmla="*/ 494 w 211666"/>
                <a:gd name="connsiteY107" fmla="*/ 102870 h 261055"/>
                <a:gd name="connsiteX108" fmla="*/ 635 w 211666"/>
                <a:gd name="connsiteY108" fmla="*/ 105057 h 261055"/>
                <a:gd name="connsiteX109" fmla="*/ 1129 w 211666"/>
                <a:gd name="connsiteY109" fmla="*/ 109714 h 261055"/>
                <a:gd name="connsiteX110" fmla="*/ 1623 w 211666"/>
                <a:gd name="connsiteY110" fmla="*/ 112960 h 261055"/>
                <a:gd name="connsiteX111" fmla="*/ 1693 w 211666"/>
                <a:gd name="connsiteY111" fmla="*/ 113665 h 261055"/>
                <a:gd name="connsiteX112" fmla="*/ 1835 w 211666"/>
                <a:gd name="connsiteY112" fmla="*/ 114441 h 261055"/>
                <a:gd name="connsiteX113" fmla="*/ 2681 w 211666"/>
                <a:gd name="connsiteY113" fmla="*/ 119239 h 261055"/>
                <a:gd name="connsiteX114" fmla="*/ 3669 w 211666"/>
                <a:gd name="connsiteY114" fmla="*/ 124107 h 261055"/>
                <a:gd name="connsiteX115" fmla="*/ 3739 w 211666"/>
                <a:gd name="connsiteY115" fmla="*/ 124530 h 261055"/>
                <a:gd name="connsiteX116" fmla="*/ 3880 w 211666"/>
                <a:gd name="connsiteY116" fmla="*/ 125024 h 261055"/>
                <a:gd name="connsiteX117" fmla="*/ 4798 w 211666"/>
                <a:gd name="connsiteY117" fmla="*/ 128975 h 261055"/>
                <a:gd name="connsiteX118" fmla="*/ 6138 w 211666"/>
                <a:gd name="connsiteY118" fmla="*/ 133985 h 261055"/>
                <a:gd name="connsiteX119" fmla="*/ 6632 w 211666"/>
                <a:gd name="connsiteY119" fmla="*/ 135749 h 261055"/>
                <a:gd name="connsiteX120" fmla="*/ 6915 w 211666"/>
                <a:gd name="connsiteY120" fmla="*/ 136807 h 261055"/>
                <a:gd name="connsiteX121" fmla="*/ 7549 w 211666"/>
                <a:gd name="connsiteY121" fmla="*/ 138924 h 261055"/>
                <a:gd name="connsiteX122" fmla="*/ 9102 w 211666"/>
                <a:gd name="connsiteY122" fmla="*/ 143792 h 261055"/>
                <a:gd name="connsiteX123" fmla="*/ 10513 w 211666"/>
                <a:gd name="connsiteY123" fmla="*/ 147814 h 261055"/>
                <a:gd name="connsiteX124" fmla="*/ 10654 w 211666"/>
                <a:gd name="connsiteY124" fmla="*/ 148167 h 261055"/>
                <a:gd name="connsiteX125" fmla="*/ 10795 w 211666"/>
                <a:gd name="connsiteY125" fmla="*/ 148449 h 261055"/>
                <a:gd name="connsiteX126" fmla="*/ 12488 w 211666"/>
                <a:gd name="connsiteY126" fmla="*/ 153035 h 261055"/>
                <a:gd name="connsiteX127" fmla="*/ 14323 w 211666"/>
                <a:gd name="connsiteY127" fmla="*/ 157551 h 261055"/>
                <a:gd name="connsiteX128" fmla="*/ 15169 w 211666"/>
                <a:gd name="connsiteY128" fmla="*/ 159455 h 261055"/>
                <a:gd name="connsiteX129" fmla="*/ 15522 w 211666"/>
                <a:gd name="connsiteY129" fmla="*/ 160302 h 261055"/>
                <a:gd name="connsiteX130" fmla="*/ 16228 w 211666"/>
                <a:gd name="connsiteY130" fmla="*/ 161996 h 261055"/>
                <a:gd name="connsiteX131" fmla="*/ 18344 w 211666"/>
                <a:gd name="connsiteY131" fmla="*/ 166582 h 261055"/>
                <a:gd name="connsiteX132" fmla="*/ 20673 w 211666"/>
                <a:gd name="connsiteY132" fmla="*/ 171379 h 261055"/>
                <a:gd name="connsiteX133" fmla="*/ 20814 w 211666"/>
                <a:gd name="connsiteY133" fmla="*/ 171662 h 261055"/>
                <a:gd name="connsiteX134" fmla="*/ 21026 w 211666"/>
                <a:gd name="connsiteY134" fmla="*/ 172155 h 261055"/>
                <a:gd name="connsiteX135" fmla="*/ 23636 w 211666"/>
                <a:gd name="connsiteY135" fmla="*/ 177165 h 261055"/>
                <a:gd name="connsiteX136" fmla="*/ 27305 w 211666"/>
                <a:gd name="connsiteY136" fmla="*/ 183727 h 261055"/>
                <a:gd name="connsiteX137" fmla="*/ 27870 w 211666"/>
                <a:gd name="connsiteY137" fmla="*/ 184714 h 261055"/>
                <a:gd name="connsiteX138" fmla="*/ 29633 w 211666"/>
                <a:gd name="connsiteY138" fmla="*/ 187466 h 261055"/>
                <a:gd name="connsiteX139" fmla="*/ 35419 w 211666"/>
                <a:gd name="connsiteY139" fmla="*/ 196638 h 261055"/>
                <a:gd name="connsiteX140" fmla="*/ 36195 w 211666"/>
                <a:gd name="connsiteY140" fmla="*/ 197838 h 261055"/>
                <a:gd name="connsiteX141" fmla="*/ 41416 w 211666"/>
                <a:gd name="connsiteY141" fmla="*/ 205246 h 261055"/>
                <a:gd name="connsiteX142" fmla="*/ 41839 w 211666"/>
                <a:gd name="connsiteY142" fmla="*/ 205740 h 261055"/>
                <a:gd name="connsiteX143" fmla="*/ 42404 w 211666"/>
                <a:gd name="connsiteY143" fmla="*/ 206446 h 261055"/>
                <a:gd name="connsiteX144" fmla="*/ 45367 w 211666"/>
                <a:gd name="connsiteY144" fmla="*/ 210397 h 261055"/>
                <a:gd name="connsiteX145" fmla="*/ 48895 w 211666"/>
                <a:gd name="connsiteY145" fmla="*/ 214771 h 261055"/>
                <a:gd name="connsiteX146" fmla="*/ 49671 w 211666"/>
                <a:gd name="connsiteY146" fmla="*/ 215688 h 261055"/>
                <a:gd name="connsiteX147" fmla="*/ 50306 w 211666"/>
                <a:gd name="connsiteY147" fmla="*/ 216464 h 261055"/>
                <a:gd name="connsiteX148" fmla="*/ 52423 w 211666"/>
                <a:gd name="connsiteY148" fmla="*/ 218934 h 261055"/>
                <a:gd name="connsiteX149" fmla="*/ 56092 w 211666"/>
                <a:gd name="connsiteY149" fmla="*/ 222955 h 261055"/>
                <a:gd name="connsiteX150" fmla="*/ 57785 w 211666"/>
                <a:gd name="connsiteY150" fmla="*/ 224719 h 261055"/>
                <a:gd name="connsiteX151" fmla="*/ 58632 w 211666"/>
                <a:gd name="connsiteY151" fmla="*/ 225637 h 261055"/>
                <a:gd name="connsiteX152" fmla="*/ 59902 w 211666"/>
                <a:gd name="connsiteY152" fmla="*/ 226977 h 261055"/>
                <a:gd name="connsiteX153" fmla="*/ 63923 w 211666"/>
                <a:gd name="connsiteY153" fmla="*/ 230928 h 261055"/>
                <a:gd name="connsiteX154" fmla="*/ 66322 w 211666"/>
                <a:gd name="connsiteY154" fmla="*/ 233186 h 261055"/>
                <a:gd name="connsiteX155" fmla="*/ 67169 w 211666"/>
                <a:gd name="connsiteY155" fmla="*/ 233962 h 261055"/>
                <a:gd name="connsiteX156" fmla="*/ 68086 w 211666"/>
                <a:gd name="connsiteY156" fmla="*/ 234809 h 261055"/>
                <a:gd name="connsiteX157" fmla="*/ 72319 w 211666"/>
                <a:gd name="connsiteY157" fmla="*/ 238478 h 261055"/>
                <a:gd name="connsiteX158" fmla="*/ 75212 w 211666"/>
                <a:gd name="connsiteY158" fmla="*/ 240806 h 261055"/>
                <a:gd name="connsiteX159" fmla="*/ 75918 w 211666"/>
                <a:gd name="connsiteY159" fmla="*/ 241371 h 261055"/>
                <a:gd name="connsiteX160" fmla="*/ 76553 w 211666"/>
                <a:gd name="connsiteY160" fmla="*/ 241864 h 261055"/>
                <a:gd name="connsiteX161" fmla="*/ 80716 w 211666"/>
                <a:gd name="connsiteY161" fmla="*/ 245039 h 261055"/>
                <a:gd name="connsiteX162" fmla="*/ 84455 w 211666"/>
                <a:gd name="connsiteY162" fmla="*/ 247720 h 261055"/>
                <a:gd name="connsiteX163" fmla="*/ 84667 w 211666"/>
                <a:gd name="connsiteY163" fmla="*/ 247862 h 261055"/>
                <a:gd name="connsiteX164" fmla="*/ 84808 w 211666"/>
                <a:gd name="connsiteY164" fmla="*/ 247932 h 261055"/>
                <a:gd name="connsiteX165" fmla="*/ 88759 w 211666"/>
                <a:gd name="connsiteY165" fmla="*/ 250543 h 261055"/>
                <a:gd name="connsiteX166" fmla="*/ 92710 w 211666"/>
                <a:gd name="connsiteY166" fmla="*/ 252942 h 261055"/>
                <a:gd name="connsiteX167" fmla="*/ 93627 w 211666"/>
                <a:gd name="connsiteY167" fmla="*/ 253435 h 261055"/>
                <a:gd name="connsiteX168" fmla="*/ 96591 w 211666"/>
                <a:gd name="connsiteY168" fmla="*/ 255058 h 261055"/>
                <a:gd name="connsiteX169" fmla="*/ 97437 w 211666"/>
                <a:gd name="connsiteY169" fmla="*/ 255482 h 261055"/>
                <a:gd name="connsiteX170" fmla="*/ 99060 w 211666"/>
                <a:gd name="connsiteY170" fmla="*/ 256328 h 261055"/>
                <a:gd name="connsiteX171" fmla="*/ 100401 w 211666"/>
                <a:gd name="connsiteY171" fmla="*/ 257034 h 261055"/>
                <a:gd name="connsiteX172" fmla="*/ 101671 w 211666"/>
                <a:gd name="connsiteY172" fmla="*/ 257669 h 261055"/>
                <a:gd name="connsiteX173" fmla="*/ 103293 w 211666"/>
                <a:gd name="connsiteY173" fmla="*/ 258445 h 261055"/>
                <a:gd name="connsiteX174" fmla="*/ 104210 w 211666"/>
                <a:gd name="connsiteY174" fmla="*/ 258868 h 261055"/>
                <a:gd name="connsiteX175" fmla="*/ 106045 w 211666"/>
                <a:gd name="connsiteY175" fmla="*/ 259644 h 261055"/>
                <a:gd name="connsiteX176" fmla="*/ 107456 w 211666"/>
                <a:gd name="connsiteY176" fmla="*/ 260280 h 261055"/>
                <a:gd name="connsiteX177" fmla="*/ 107950 w 211666"/>
                <a:gd name="connsiteY177" fmla="*/ 260491 h 261055"/>
                <a:gd name="connsiteX178" fmla="*/ 110843 w 211666"/>
                <a:gd name="connsiteY178" fmla="*/ 261550 h 261055"/>
                <a:gd name="connsiteX179" fmla="*/ 111619 w 211666"/>
                <a:gd name="connsiteY179" fmla="*/ 261832 h 261055"/>
                <a:gd name="connsiteX180" fmla="*/ 111690 w 211666"/>
                <a:gd name="connsiteY180" fmla="*/ 261902 h 261055"/>
                <a:gd name="connsiteX181" fmla="*/ 115499 w 211666"/>
                <a:gd name="connsiteY181" fmla="*/ 263172 h 261055"/>
                <a:gd name="connsiteX182" fmla="*/ 115711 w 211666"/>
                <a:gd name="connsiteY182" fmla="*/ 263243 h 261055"/>
                <a:gd name="connsiteX183" fmla="*/ 116981 w 211666"/>
                <a:gd name="connsiteY183" fmla="*/ 263595 h 261055"/>
                <a:gd name="connsiteX184" fmla="*/ 119380 w 211666"/>
                <a:gd name="connsiteY184" fmla="*/ 264231 h 261055"/>
                <a:gd name="connsiteX185" fmla="*/ 119874 w 211666"/>
                <a:gd name="connsiteY185" fmla="*/ 264371 h 261055"/>
                <a:gd name="connsiteX186" fmla="*/ 121567 w 211666"/>
                <a:gd name="connsiteY186" fmla="*/ 264725 h 261055"/>
                <a:gd name="connsiteX187" fmla="*/ 123331 w 211666"/>
                <a:gd name="connsiteY187" fmla="*/ 265148 h 261055"/>
                <a:gd name="connsiteX188" fmla="*/ 124037 w 211666"/>
                <a:gd name="connsiteY188" fmla="*/ 265289 h 261055"/>
                <a:gd name="connsiteX189" fmla="*/ 125942 w 211666"/>
                <a:gd name="connsiteY189" fmla="*/ 265571 h 261055"/>
                <a:gd name="connsiteX190" fmla="*/ 127423 w 211666"/>
                <a:gd name="connsiteY190" fmla="*/ 265783 h 261055"/>
                <a:gd name="connsiteX191" fmla="*/ 128200 w 211666"/>
                <a:gd name="connsiteY191" fmla="*/ 265853 h 261055"/>
                <a:gd name="connsiteX192" fmla="*/ 130245 w 211666"/>
                <a:gd name="connsiteY192" fmla="*/ 266065 h 261055"/>
                <a:gd name="connsiteX193" fmla="*/ 131586 w 211666"/>
                <a:gd name="connsiteY193" fmla="*/ 266206 h 261055"/>
                <a:gd name="connsiteX194" fmla="*/ 132362 w 211666"/>
                <a:gd name="connsiteY194" fmla="*/ 266206 h 261055"/>
                <a:gd name="connsiteX195" fmla="*/ 134691 w 211666"/>
                <a:gd name="connsiteY195" fmla="*/ 266277 h 261055"/>
                <a:gd name="connsiteX196" fmla="*/ 135960 w 211666"/>
                <a:gd name="connsiteY196" fmla="*/ 266347 h 261055"/>
                <a:gd name="connsiteX197" fmla="*/ 136525 w 211666"/>
                <a:gd name="connsiteY197" fmla="*/ 266347 h 261055"/>
                <a:gd name="connsiteX198" fmla="*/ 139630 w 211666"/>
                <a:gd name="connsiteY198" fmla="*/ 266206 h 261055"/>
                <a:gd name="connsiteX199" fmla="*/ 140688 w 211666"/>
                <a:gd name="connsiteY199" fmla="*/ 266135 h 261055"/>
                <a:gd name="connsiteX200" fmla="*/ 140899 w 211666"/>
                <a:gd name="connsiteY200" fmla="*/ 266135 h 261055"/>
                <a:gd name="connsiteX201" fmla="*/ 145627 w 211666"/>
                <a:gd name="connsiteY201" fmla="*/ 265430 h 261055"/>
                <a:gd name="connsiteX202" fmla="*/ 145979 w 211666"/>
                <a:gd name="connsiteY202" fmla="*/ 265359 h 261055"/>
                <a:gd name="connsiteX203" fmla="*/ 146544 w 211666"/>
                <a:gd name="connsiteY203" fmla="*/ 265218 h 261055"/>
                <a:gd name="connsiteX204" fmla="*/ 152188 w 211666"/>
                <a:gd name="connsiteY204" fmla="*/ 263666 h 261055"/>
                <a:gd name="connsiteX205" fmla="*/ 152541 w 211666"/>
                <a:gd name="connsiteY205" fmla="*/ 263595 h 261055"/>
                <a:gd name="connsiteX206" fmla="*/ 152682 w 211666"/>
                <a:gd name="connsiteY206" fmla="*/ 263525 h 261055"/>
                <a:gd name="connsiteX207" fmla="*/ 155152 w 211666"/>
                <a:gd name="connsiteY207" fmla="*/ 262537 h 261055"/>
                <a:gd name="connsiteX208" fmla="*/ 156351 w 211666"/>
                <a:gd name="connsiteY208" fmla="*/ 262043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211666" h="261055">
                  <a:moveTo>
                    <a:pt x="156351" y="262043"/>
                  </a:moveTo>
                  <a:cubicBezTo>
                    <a:pt x="157551" y="261479"/>
                    <a:pt x="158750" y="260914"/>
                    <a:pt x="159950" y="260209"/>
                  </a:cubicBezTo>
                  <a:lnTo>
                    <a:pt x="213995" y="228812"/>
                  </a:lnTo>
                  <a:cubicBezTo>
                    <a:pt x="212796" y="229447"/>
                    <a:pt x="211596" y="230082"/>
                    <a:pt x="210397" y="230646"/>
                  </a:cubicBezTo>
                  <a:cubicBezTo>
                    <a:pt x="209973" y="230858"/>
                    <a:pt x="209550" y="230999"/>
                    <a:pt x="209197" y="231140"/>
                  </a:cubicBezTo>
                  <a:cubicBezTo>
                    <a:pt x="208351" y="231493"/>
                    <a:pt x="207575" y="231845"/>
                    <a:pt x="206728" y="232128"/>
                  </a:cubicBezTo>
                  <a:cubicBezTo>
                    <a:pt x="206587" y="232198"/>
                    <a:pt x="206375" y="232198"/>
                    <a:pt x="206234" y="232269"/>
                  </a:cubicBezTo>
                  <a:cubicBezTo>
                    <a:pt x="204399" y="232904"/>
                    <a:pt x="202495" y="233398"/>
                    <a:pt x="200589" y="233821"/>
                  </a:cubicBezTo>
                  <a:cubicBezTo>
                    <a:pt x="200307" y="233891"/>
                    <a:pt x="200025" y="233962"/>
                    <a:pt x="199743" y="234033"/>
                  </a:cubicBezTo>
                  <a:cubicBezTo>
                    <a:pt x="198191" y="234315"/>
                    <a:pt x="196568" y="234527"/>
                    <a:pt x="195016" y="234738"/>
                  </a:cubicBezTo>
                  <a:cubicBezTo>
                    <a:pt x="194592" y="234809"/>
                    <a:pt x="194169" y="234809"/>
                    <a:pt x="193675" y="234809"/>
                  </a:cubicBezTo>
                  <a:cubicBezTo>
                    <a:pt x="192617" y="234879"/>
                    <a:pt x="191629" y="234950"/>
                    <a:pt x="190571" y="234950"/>
                  </a:cubicBezTo>
                  <a:cubicBezTo>
                    <a:pt x="189936" y="234950"/>
                    <a:pt x="189301" y="234950"/>
                    <a:pt x="188665" y="234950"/>
                  </a:cubicBezTo>
                  <a:cubicBezTo>
                    <a:pt x="187889" y="234950"/>
                    <a:pt x="187113" y="234950"/>
                    <a:pt x="186337" y="234879"/>
                  </a:cubicBezTo>
                  <a:cubicBezTo>
                    <a:pt x="185632" y="234809"/>
                    <a:pt x="184926" y="234809"/>
                    <a:pt x="184221" y="234738"/>
                  </a:cubicBezTo>
                  <a:cubicBezTo>
                    <a:pt x="183515" y="234668"/>
                    <a:pt x="182880" y="234597"/>
                    <a:pt x="182174" y="234527"/>
                  </a:cubicBezTo>
                  <a:cubicBezTo>
                    <a:pt x="181398" y="234456"/>
                    <a:pt x="180693" y="234315"/>
                    <a:pt x="179917" y="234174"/>
                  </a:cubicBezTo>
                  <a:cubicBezTo>
                    <a:pt x="179282" y="234103"/>
                    <a:pt x="178647" y="233962"/>
                    <a:pt x="178082" y="233891"/>
                  </a:cubicBezTo>
                  <a:cubicBezTo>
                    <a:pt x="177236" y="233751"/>
                    <a:pt x="176460" y="233539"/>
                    <a:pt x="175613" y="233398"/>
                  </a:cubicBezTo>
                  <a:cubicBezTo>
                    <a:pt x="175048" y="233257"/>
                    <a:pt x="174484" y="233186"/>
                    <a:pt x="173919" y="233045"/>
                  </a:cubicBezTo>
                  <a:cubicBezTo>
                    <a:pt x="172932" y="232833"/>
                    <a:pt x="172014" y="232551"/>
                    <a:pt x="171027" y="232269"/>
                  </a:cubicBezTo>
                  <a:cubicBezTo>
                    <a:pt x="170603" y="232128"/>
                    <a:pt x="170180" y="232057"/>
                    <a:pt x="169757" y="231916"/>
                  </a:cubicBezTo>
                  <a:cubicBezTo>
                    <a:pt x="168416" y="231493"/>
                    <a:pt x="167005" y="231069"/>
                    <a:pt x="165594" y="230576"/>
                  </a:cubicBezTo>
                  <a:cubicBezTo>
                    <a:pt x="165312" y="230505"/>
                    <a:pt x="165100" y="230364"/>
                    <a:pt x="164818" y="230293"/>
                  </a:cubicBezTo>
                  <a:cubicBezTo>
                    <a:pt x="163689" y="229870"/>
                    <a:pt x="162560" y="229447"/>
                    <a:pt x="161431" y="228953"/>
                  </a:cubicBezTo>
                  <a:cubicBezTo>
                    <a:pt x="160937" y="228741"/>
                    <a:pt x="160514" y="228530"/>
                    <a:pt x="160020" y="228318"/>
                  </a:cubicBezTo>
                  <a:cubicBezTo>
                    <a:pt x="159103" y="227894"/>
                    <a:pt x="158186" y="227542"/>
                    <a:pt x="157268" y="227118"/>
                  </a:cubicBezTo>
                  <a:cubicBezTo>
                    <a:pt x="156774" y="226906"/>
                    <a:pt x="156210" y="226624"/>
                    <a:pt x="155646" y="226342"/>
                  </a:cubicBezTo>
                  <a:cubicBezTo>
                    <a:pt x="154799" y="225919"/>
                    <a:pt x="153882" y="225496"/>
                    <a:pt x="152964" y="225002"/>
                  </a:cubicBezTo>
                  <a:cubicBezTo>
                    <a:pt x="152400" y="224719"/>
                    <a:pt x="151906" y="224437"/>
                    <a:pt x="151342" y="224155"/>
                  </a:cubicBezTo>
                  <a:cubicBezTo>
                    <a:pt x="150072" y="223449"/>
                    <a:pt x="148802" y="222815"/>
                    <a:pt x="147532" y="222038"/>
                  </a:cubicBezTo>
                  <a:cubicBezTo>
                    <a:pt x="144568" y="220345"/>
                    <a:pt x="141605" y="218440"/>
                    <a:pt x="138642" y="216394"/>
                  </a:cubicBezTo>
                  <a:cubicBezTo>
                    <a:pt x="138571" y="216323"/>
                    <a:pt x="138501" y="216323"/>
                    <a:pt x="138430" y="216253"/>
                  </a:cubicBezTo>
                  <a:cubicBezTo>
                    <a:pt x="135608" y="214277"/>
                    <a:pt x="132715" y="212161"/>
                    <a:pt x="129893" y="209903"/>
                  </a:cubicBezTo>
                  <a:cubicBezTo>
                    <a:pt x="129681" y="209691"/>
                    <a:pt x="129399" y="209479"/>
                    <a:pt x="129187" y="209338"/>
                  </a:cubicBezTo>
                  <a:cubicBezTo>
                    <a:pt x="126506" y="207151"/>
                    <a:pt x="123825" y="204893"/>
                    <a:pt x="121214" y="202495"/>
                  </a:cubicBezTo>
                  <a:cubicBezTo>
                    <a:pt x="120932" y="202212"/>
                    <a:pt x="120650" y="201930"/>
                    <a:pt x="120368" y="201718"/>
                  </a:cubicBezTo>
                  <a:cubicBezTo>
                    <a:pt x="117757" y="199319"/>
                    <a:pt x="115217" y="196850"/>
                    <a:pt x="112677" y="194169"/>
                  </a:cubicBezTo>
                  <a:cubicBezTo>
                    <a:pt x="112395" y="193887"/>
                    <a:pt x="112113" y="193604"/>
                    <a:pt x="111831" y="193322"/>
                  </a:cubicBezTo>
                  <a:cubicBezTo>
                    <a:pt x="109290" y="190641"/>
                    <a:pt x="106821" y="187889"/>
                    <a:pt x="104352" y="184996"/>
                  </a:cubicBezTo>
                  <a:cubicBezTo>
                    <a:pt x="104140" y="184714"/>
                    <a:pt x="103928" y="184503"/>
                    <a:pt x="103717" y="184220"/>
                  </a:cubicBezTo>
                  <a:cubicBezTo>
                    <a:pt x="101247" y="181257"/>
                    <a:pt x="98778" y="178153"/>
                    <a:pt x="96379" y="174978"/>
                  </a:cubicBezTo>
                  <a:cubicBezTo>
                    <a:pt x="96167" y="174766"/>
                    <a:pt x="96026" y="174484"/>
                    <a:pt x="95815" y="174272"/>
                  </a:cubicBezTo>
                  <a:cubicBezTo>
                    <a:pt x="93627" y="171309"/>
                    <a:pt x="91511" y="168275"/>
                    <a:pt x="89394" y="165170"/>
                  </a:cubicBezTo>
                  <a:cubicBezTo>
                    <a:pt x="87418" y="162207"/>
                    <a:pt x="85513" y="159173"/>
                    <a:pt x="83608" y="156069"/>
                  </a:cubicBezTo>
                  <a:cubicBezTo>
                    <a:pt x="82832" y="154799"/>
                    <a:pt x="81986" y="153600"/>
                    <a:pt x="81280" y="152259"/>
                  </a:cubicBezTo>
                  <a:cubicBezTo>
                    <a:pt x="79093" y="148378"/>
                    <a:pt x="76976" y="144568"/>
                    <a:pt x="75071" y="140688"/>
                  </a:cubicBezTo>
                  <a:cubicBezTo>
                    <a:pt x="75001" y="140547"/>
                    <a:pt x="74930" y="140405"/>
                    <a:pt x="74860" y="140264"/>
                  </a:cubicBezTo>
                  <a:cubicBezTo>
                    <a:pt x="72954" y="136454"/>
                    <a:pt x="71191" y="132644"/>
                    <a:pt x="69568" y="128835"/>
                  </a:cubicBezTo>
                  <a:cubicBezTo>
                    <a:pt x="69427" y="128552"/>
                    <a:pt x="69356" y="128270"/>
                    <a:pt x="69215" y="128058"/>
                  </a:cubicBezTo>
                  <a:cubicBezTo>
                    <a:pt x="67592" y="124248"/>
                    <a:pt x="66111" y="120438"/>
                    <a:pt x="64700" y="116699"/>
                  </a:cubicBezTo>
                  <a:cubicBezTo>
                    <a:pt x="64629" y="116558"/>
                    <a:pt x="64629" y="116487"/>
                    <a:pt x="64558" y="116346"/>
                  </a:cubicBezTo>
                  <a:cubicBezTo>
                    <a:pt x="63218" y="112677"/>
                    <a:pt x="62018" y="108938"/>
                    <a:pt x="60960" y="105339"/>
                  </a:cubicBezTo>
                  <a:cubicBezTo>
                    <a:pt x="60889" y="104987"/>
                    <a:pt x="60748" y="104634"/>
                    <a:pt x="60678" y="104281"/>
                  </a:cubicBezTo>
                  <a:cubicBezTo>
                    <a:pt x="59620" y="100683"/>
                    <a:pt x="58702" y="97085"/>
                    <a:pt x="57926" y="93557"/>
                  </a:cubicBezTo>
                  <a:cubicBezTo>
                    <a:pt x="57856" y="93345"/>
                    <a:pt x="57856" y="93204"/>
                    <a:pt x="57785" y="92992"/>
                  </a:cubicBezTo>
                  <a:cubicBezTo>
                    <a:pt x="57009" y="89323"/>
                    <a:pt x="56303" y="85655"/>
                    <a:pt x="55739" y="82127"/>
                  </a:cubicBezTo>
                  <a:cubicBezTo>
                    <a:pt x="55668" y="81915"/>
                    <a:pt x="55668" y="81633"/>
                    <a:pt x="55668" y="81421"/>
                  </a:cubicBezTo>
                  <a:cubicBezTo>
                    <a:pt x="55174" y="78034"/>
                    <a:pt x="54751" y="74648"/>
                    <a:pt x="54540" y="71402"/>
                  </a:cubicBezTo>
                  <a:cubicBezTo>
                    <a:pt x="54540" y="71120"/>
                    <a:pt x="54469" y="70767"/>
                    <a:pt x="54469" y="70485"/>
                  </a:cubicBezTo>
                  <a:cubicBezTo>
                    <a:pt x="54187" y="67098"/>
                    <a:pt x="54116" y="63782"/>
                    <a:pt x="54116" y="60537"/>
                  </a:cubicBezTo>
                  <a:cubicBezTo>
                    <a:pt x="54116" y="60466"/>
                    <a:pt x="54116" y="60396"/>
                    <a:pt x="54116" y="60254"/>
                  </a:cubicBezTo>
                  <a:cubicBezTo>
                    <a:pt x="54116" y="56938"/>
                    <a:pt x="54257" y="53693"/>
                    <a:pt x="54540" y="50518"/>
                  </a:cubicBezTo>
                  <a:cubicBezTo>
                    <a:pt x="54540" y="50306"/>
                    <a:pt x="54610" y="50024"/>
                    <a:pt x="54610" y="49812"/>
                  </a:cubicBezTo>
                  <a:cubicBezTo>
                    <a:pt x="54892" y="46849"/>
                    <a:pt x="55316" y="43956"/>
                    <a:pt x="55809" y="41204"/>
                  </a:cubicBezTo>
                  <a:cubicBezTo>
                    <a:pt x="55880" y="40852"/>
                    <a:pt x="55951" y="40569"/>
                    <a:pt x="56021" y="40217"/>
                  </a:cubicBezTo>
                  <a:cubicBezTo>
                    <a:pt x="56585" y="37465"/>
                    <a:pt x="57221" y="34784"/>
                    <a:pt x="57997" y="32244"/>
                  </a:cubicBezTo>
                  <a:cubicBezTo>
                    <a:pt x="58067" y="31891"/>
                    <a:pt x="58208" y="31609"/>
                    <a:pt x="58349" y="31256"/>
                  </a:cubicBezTo>
                  <a:cubicBezTo>
                    <a:pt x="59055" y="29069"/>
                    <a:pt x="59831" y="26952"/>
                    <a:pt x="60678" y="24906"/>
                  </a:cubicBezTo>
                  <a:cubicBezTo>
                    <a:pt x="60889" y="24342"/>
                    <a:pt x="61101" y="23777"/>
                    <a:pt x="61383" y="23283"/>
                  </a:cubicBezTo>
                  <a:cubicBezTo>
                    <a:pt x="62230" y="21519"/>
                    <a:pt x="63147" y="19826"/>
                    <a:pt x="64135" y="18133"/>
                  </a:cubicBezTo>
                  <a:cubicBezTo>
                    <a:pt x="64488" y="17498"/>
                    <a:pt x="64770" y="16863"/>
                    <a:pt x="65193" y="16228"/>
                  </a:cubicBezTo>
                  <a:cubicBezTo>
                    <a:pt x="66463" y="14182"/>
                    <a:pt x="67874" y="12277"/>
                    <a:pt x="69427" y="10513"/>
                  </a:cubicBezTo>
                  <a:cubicBezTo>
                    <a:pt x="69850" y="10019"/>
                    <a:pt x="70273" y="9595"/>
                    <a:pt x="70697" y="9102"/>
                  </a:cubicBezTo>
                  <a:cubicBezTo>
                    <a:pt x="71896" y="7761"/>
                    <a:pt x="73166" y="6491"/>
                    <a:pt x="74507" y="5362"/>
                  </a:cubicBezTo>
                  <a:cubicBezTo>
                    <a:pt x="75001" y="4939"/>
                    <a:pt x="75495" y="4445"/>
                    <a:pt x="76059" y="4022"/>
                  </a:cubicBezTo>
                  <a:cubicBezTo>
                    <a:pt x="77893" y="2540"/>
                    <a:pt x="79798" y="1199"/>
                    <a:pt x="81844" y="0"/>
                  </a:cubicBezTo>
                  <a:lnTo>
                    <a:pt x="27799" y="31397"/>
                  </a:lnTo>
                  <a:cubicBezTo>
                    <a:pt x="25753" y="32597"/>
                    <a:pt x="23848" y="33937"/>
                    <a:pt x="22013" y="35419"/>
                  </a:cubicBezTo>
                  <a:cubicBezTo>
                    <a:pt x="21519" y="35842"/>
                    <a:pt x="20955" y="36266"/>
                    <a:pt x="20461" y="36760"/>
                  </a:cubicBezTo>
                  <a:cubicBezTo>
                    <a:pt x="19120" y="37959"/>
                    <a:pt x="17851" y="39229"/>
                    <a:pt x="16581" y="40569"/>
                  </a:cubicBezTo>
                  <a:cubicBezTo>
                    <a:pt x="16157" y="41063"/>
                    <a:pt x="15734" y="41487"/>
                    <a:pt x="15311" y="41910"/>
                  </a:cubicBezTo>
                  <a:cubicBezTo>
                    <a:pt x="13899" y="43603"/>
                    <a:pt x="12488" y="45438"/>
                    <a:pt x="11289" y="47343"/>
                  </a:cubicBezTo>
                  <a:cubicBezTo>
                    <a:pt x="11218" y="47413"/>
                    <a:pt x="11218" y="47554"/>
                    <a:pt x="11148" y="47625"/>
                  </a:cubicBezTo>
                  <a:cubicBezTo>
                    <a:pt x="10795" y="48190"/>
                    <a:pt x="10442" y="48895"/>
                    <a:pt x="10089" y="49530"/>
                  </a:cubicBezTo>
                  <a:cubicBezTo>
                    <a:pt x="9313" y="50941"/>
                    <a:pt x="8467" y="52281"/>
                    <a:pt x="7761" y="53763"/>
                  </a:cubicBezTo>
                  <a:cubicBezTo>
                    <a:pt x="7620" y="54045"/>
                    <a:pt x="7479" y="54398"/>
                    <a:pt x="7338" y="54681"/>
                  </a:cubicBezTo>
                  <a:cubicBezTo>
                    <a:pt x="7126" y="55245"/>
                    <a:pt x="6844" y="55739"/>
                    <a:pt x="6632" y="56303"/>
                  </a:cubicBezTo>
                  <a:cubicBezTo>
                    <a:pt x="6209" y="57220"/>
                    <a:pt x="5786" y="58138"/>
                    <a:pt x="5433" y="59126"/>
                  </a:cubicBezTo>
                  <a:cubicBezTo>
                    <a:pt x="5009" y="60254"/>
                    <a:pt x="4657" y="61454"/>
                    <a:pt x="4304" y="62653"/>
                  </a:cubicBezTo>
                  <a:cubicBezTo>
                    <a:pt x="4233" y="63006"/>
                    <a:pt x="4092" y="63288"/>
                    <a:pt x="3951" y="63641"/>
                  </a:cubicBezTo>
                  <a:cubicBezTo>
                    <a:pt x="3880" y="63853"/>
                    <a:pt x="3810" y="63994"/>
                    <a:pt x="3739" y="64205"/>
                  </a:cubicBezTo>
                  <a:cubicBezTo>
                    <a:pt x="3245" y="65758"/>
                    <a:pt x="2822" y="67380"/>
                    <a:pt x="2469" y="69074"/>
                  </a:cubicBezTo>
                  <a:cubicBezTo>
                    <a:pt x="2258" y="69920"/>
                    <a:pt x="2117" y="70767"/>
                    <a:pt x="1976" y="71684"/>
                  </a:cubicBezTo>
                  <a:cubicBezTo>
                    <a:pt x="1905" y="72037"/>
                    <a:pt x="1835" y="72319"/>
                    <a:pt x="1764" y="72672"/>
                  </a:cubicBezTo>
                  <a:cubicBezTo>
                    <a:pt x="1693" y="73025"/>
                    <a:pt x="1623" y="73307"/>
                    <a:pt x="1552" y="73660"/>
                  </a:cubicBezTo>
                  <a:cubicBezTo>
                    <a:pt x="1270" y="75141"/>
                    <a:pt x="1058" y="76694"/>
                    <a:pt x="847" y="78176"/>
                  </a:cubicBezTo>
                  <a:cubicBezTo>
                    <a:pt x="706" y="79234"/>
                    <a:pt x="635" y="80222"/>
                    <a:pt x="494" y="81280"/>
                  </a:cubicBezTo>
                  <a:cubicBezTo>
                    <a:pt x="494" y="81492"/>
                    <a:pt x="423" y="81774"/>
                    <a:pt x="423" y="81986"/>
                  </a:cubicBezTo>
                  <a:cubicBezTo>
                    <a:pt x="423" y="82197"/>
                    <a:pt x="353" y="82409"/>
                    <a:pt x="353" y="82621"/>
                  </a:cubicBezTo>
                  <a:cubicBezTo>
                    <a:pt x="212" y="84102"/>
                    <a:pt x="141" y="85584"/>
                    <a:pt x="71" y="87065"/>
                  </a:cubicBezTo>
                  <a:cubicBezTo>
                    <a:pt x="0" y="88547"/>
                    <a:pt x="0" y="90029"/>
                    <a:pt x="0" y="91510"/>
                  </a:cubicBezTo>
                  <a:cubicBezTo>
                    <a:pt x="0" y="91581"/>
                    <a:pt x="0" y="91652"/>
                    <a:pt x="0" y="91722"/>
                  </a:cubicBezTo>
                  <a:cubicBezTo>
                    <a:pt x="0" y="91793"/>
                    <a:pt x="0" y="91863"/>
                    <a:pt x="0" y="91934"/>
                  </a:cubicBezTo>
                  <a:cubicBezTo>
                    <a:pt x="0" y="93274"/>
                    <a:pt x="0" y="94615"/>
                    <a:pt x="71" y="95955"/>
                  </a:cubicBezTo>
                  <a:cubicBezTo>
                    <a:pt x="141" y="97437"/>
                    <a:pt x="212" y="98919"/>
                    <a:pt x="282" y="100471"/>
                  </a:cubicBezTo>
                  <a:cubicBezTo>
                    <a:pt x="282" y="100965"/>
                    <a:pt x="353" y="101459"/>
                    <a:pt x="423" y="101953"/>
                  </a:cubicBezTo>
                  <a:cubicBezTo>
                    <a:pt x="423" y="102235"/>
                    <a:pt x="494" y="102588"/>
                    <a:pt x="494" y="102870"/>
                  </a:cubicBezTo>
                  <a:cubicBezTo>
                    <a:pt x="565" y="103576"/>
                    <a:pt x="565" y="104281"/>
                    <a:pt x="635" y="105057"/>
                  </a:cubicBezTo>
                  <a:cubicBezTo>
                    <a:pt x="776" y="106609"/>
                    <a:pt x="917" y="108162"/>
                    <a:pt x="1129" y="109714"/>
                  </a:cubicBezTo>
                  <a:cubicBezTo>
                    <a:pt x="1270" y="110772"/>
                    <a:pt x="1411" y="111901"/>
                    <a:pt x="1623" y="112960"/>
                  </a:cubicBezTo>
                  <a:cubicBezTo>
                    <a:pt x="1693" y="113171"/>
                    <a:pt x="1693" y="113453"/>
                    <a:pt x="1693" y="113665"/>
                  </a:cubicBezTo>
                  <a:cubicBezTo>
                    <a:pt x="1764" y="113947"/>
                    <a:pt x="1764" y="114159"/>
                    <a:pt x="1835" y="114441"/>
                  </a:cubicBezTo>
                  <a:cubicBezTo>
                    <a:pt x="2117" y="116064"/>
                    <a:pt x="2328" y="117616"/>
                    <a:pt x="2681" y="119239"/>
                  </a:cubicBezTo>
                  <a:cubicBezTo>
                    <a:pt x="2963" y="120862"/>
                    <a:pt x="3316" y="122484"/>
                    <a:pt x="3669" y="124107"/>
                  </a:cubicBezTo>
                  <a:cubicBezTo>
                    <a:pt x="3669" y="124248"/>
                    <a:pt x="3739" y="124389"/>
                    <a:pt x="3739" y="124530"/>
                  </a:cubicBezTo>
                  <a:cubicBezTo>
                    <a:pt x="3810" y="124672"/>
                    <a:pt x="3810" y="124883"/>
                    <a:pt x="3880" y="125024"/>
                  </a:cubicBezTo>
                  <a:cubicBezTo>
                    <a:pt x="4163" y="126365"/>
                    <a:pt x="4445" y="127705"/>
                    <a:pt x="4798" y="128975"/>
                  </a:cubicBezTo>
                  <a:cubicBezTo>
                    <a:pt x="5221" y="130598"/>
                    <a:pt x="5644" y="132292"/>
                    <a:pt x="6138" y="133985"/>
                  </a:cubicBezTo>
                  <a:cubicBezTo>
                    <a:pt x="6280" y="134550"/>
                    <a:pt x="6491" y="135184"/>
                    <a:pt x="6632" y="135749"/>
                  </a:cubicBezTo>
                  <a:cubicBezTo>
                    <a:pt x="6703" y="136102"/>
                    <a:pt x="6844" y="136454"/>
                    <a:pt x="6915" y="136807"/>
                  </a:cubicBezTo>
                  <a:cubicBezTo>
                    <a:pt x="7126" y="137513"/>
                    <a:pt x="7338" y="138218"/>
                    <a:pt x="7549" y="138924"/>
                  </a:cubicBezTo>
                  <a:cubicBezTo>
                    <a:pt x="8043" y="140547"/>
                    <a:pt x="8537" y="142169"/>
                    <a:pt x="9102" y="143792"/>
                  </a:cubicBezTo>
                  <a:cubicBezTo>
                    <a:pt x="9525" y="145133"/>
                    <a:pt x="10019" y="146473"/>
                    <a:pt x="10513" y="147814"/>
                  </a:cubicBezTo>
                  <a:cubicBezTo>
                    <a:pt x="10583" y="147955"/>
                    <a:pt x="10583" y="148025"/>
                    <a:pt x="10654" y="148167"/>
                  </a:cubicBezTo>
                  <a:cubicBezTo>
                    <a:pt x="10724" y="148237"/>
                    <a:pt x="10724" y="148378"/>
                    <a:pt x="10795" y="148449"/>
                  </a:cubicBezTo>
                  <a:cubicBezTo>
                    <a:pt x="11360" y="150001"/>
                    <a:pt x="11924" y="151483"/>
                    <a:pt x="12488" y="153035"/>
                  </a:cubicBezTo>
                  <a:cubicBezTo>
                    <a:pt x="13053" y="154516"/>
                    <a:pt x="13688" y="156069"/>
                    <a:pt x="14323" y="157551"/>
                  </a:cubicBezTo>
                  <a:cubicBezTo>
                    <a:pt x="14605" y="158185"/>
                    <a:pt x="14887" y="158821"/>
                    <a:pt x="15169" y="159455"/>
                  </a:cubicBezTo>
                  <a:cubicBezTo>
                    <a:pt x="15311" y="159738"/>
                    <a:pt x="15381" y="160020"/>
                    <a:pt x="15522" y="160302"/>
                  </a:cubicBezTo>
                  <a:cubicBezTo>
                    <a:pt x="15734" y="160867"/>
                    <a:pt x="16016" y="161431"/>
                    <a:pt x="16228" y="161996"/>
                  </a:cubicBezTo>
                  <a:cubicBezTo>
                    <a:pt x="16933" y="163548"/>
                    <a:pt x="17568" y="165030"/>
                    <a:pt x="18344" y="166582"/>
                  </a:cubicBezTo>
                  <a:cubicBezTo>
                    <a:pt x="19120" y="168204"/>
                    <a:pt x="19897" y="169827"/>
                    <a:pt x="20673" y="171379"/>
                  </a:cubicBezTo>
                  <a:cubicBezTo>
                    <a:pt x="20743" y="171450"/>
                    <a:pt x="20743" y="171591"/>
                    <a:pt x="20814" y="171662"/>
                  </a:cubicBezTo>
                  <a:cubicBezTo>
                    <a:pt x="20884" y="171803"/>
                    <a:pt x="20955" y="171944"/>
                    <a:pt x="21026" y="172155"/>
                  </a:cubicBezTo>
                  <a:cubicBezTo>
                    <a:pt x="21872" y="173849"/>
                    <a:pt x="22719" y="175472"/>
                    <a:pt x="23636" y="177165"/>
                  </a:cubicBezTo>
                  <a:cubicBezTo>
                    <a:pt x="24835" y="179352"/>
                    <a:pt x="26035" y="181539"/>
                    <a:pt x="27305" y="183727"/>
                  </a:cubicBezTo>
                  <a:cubicBezTo>
                    <a:pt x="27517" y="184079"/>
                    <a:pt x="27728" y="184432"/>
                    <a:pt x="27870" y="184714"/>
                  </a:cubicBezTo>
                  <a:cubicBezTo>
                    <a:pt x="28434" y="185702"/>
                    <a:pt x="29069" y="186549"/>
                    <a:pt x="29633" y="187466"/>
                  </a:cubicBezTo>
                  <a:cubicBezTo>
                    <a:pt x="31538" y="190571"/>
                    <a:pt x="33443" y="193675"/>
                    <a:pt x="35419" y="196638"/>
                  </a:cubicBezTo>
                  <a:cubicBezTo>
                    <a:pt x="35701" y="197062"/>
                    <a:pt x="35913" y="197485"/>
                    <a:pt x="36195" y="197838"/>
                  </a:cubicBezTo>
                  <a:cubicBezTo>
                    <a:pt x="37888" y="200378"/>
                    <a:pt x="39652" y="202847"/>
                    <a:pt x="41416" y="205246"/>
                  </a:cubicBezTo>
                  <a:cubicBezTo>
                    <a:pt x="41557" y="205387"/>
                    <a:pt x="41698" y="205599"/>
                    <a:pt x="41839" y="205740"/>
                  </a:cubicBezTo>
                  <a:cubicBezTo>
                    <a:pt x="42051" y="206022"/>
                    <a:pt x="42192" y="206234"/>
                    <a:pt x="42404" y="206446"/>
                  </a:cubicBezTo>
                  <a:cubicBezTo>
                    <a:pt x="43392" y="207786"/>
                    <a:pt x="44380" y="209056"/>
                    <a:pt x="45367" y="210397"/>
                  </a:cubicBezTo>
                  <a:cubicBezTo>
                    <a:pt x="46567" y="211878"/>
                    <a:pt x="47696" y="213360"/>
                    <a:pt x="48895" y="214771"/>
                  </a:cubicBezTo>
                  <a:cubicBezTo>
                    <a:pt x="49177" y="215053"/>
                    <a:pt x="49389" y="215336"/>
                    <a:pt x="49671" y="215688"/>
                  </a:cubicBezTo>
                  <a:cubicBezTo>
                    <a:pt x="49883" y="215970"/>
                    <a:pt x="50094" y="216182"/>
                    <a:pt x="50306" y="216464"/>
                  </a:cubicBezTo>
                  <a:cubicBezTo>
                    <a:pt x="51012" y="217311"/>
                    <a:pt x="51717" y="218158"/>
                    <a:pt x="52423" y="218934"/>
                  </a:cubicBezTo>
                  <a:cubicBezTo>
                    <a:pt x="53622" y="220274"/>
                    <a:pt x="54822" y="221685"/>
                    <a:pt x="56092" y="222955"/>
                  </a:cubicBezTo>
                  <a:cubicBezTo>
                    <a:pt x="56656" y="223591"/>
                    <a:pt x="57221" y="224155"/>
                    <a:pt x="57785" y="224719"/>
                  </a:cubicBezTo>
                  <a:cubicBezTo>
                    <a:pt x="58067" y="225002"/>
                    <a:pt x="58349" y="225284"/>
                    <a:pt x="58632" y="225637"/>
                  </a:cubicBezTo>
                  <a:cubicBezTo>
                    <a:pt x="59055" y="226060"/>
                    <a:pt x="59478" y="226554"/>
                    <a:pt x="59902" y="226977"/>
                  </a:cubicBezTo>
                  <a:cubicBezTo>
                    <a:pt x="61242" y="228318"/>
                    <a:pt x="62583" y="229658"/>
                    <a:pt x="63923" y="230928"/>
                  </a:cubicBezTo>
                  <a:cubicBezTo>
                    <a:pt x="64700" y="231704"/>
                    <a:pt x="65546" y="232410"/>
                    <a:pt x="66322" y="233186"/>
                  </a:cubicBezTo>
                  <a:cubicBezTo>
                    <a:pt x="66604" y="233468"/>
                    <a:pt x="66887" y="233751"/>
                    <a:pt x="67169" y="233962"/>
                  </a:cubicBezTo>
                  <a:cubicBezTo>
                    <a:pt x="67451" y="234245"/>
                    <a:pt x="67733" y="234527"/>
                    <a:pt x="68086" y="234809"/>
                  </a:cubicBezTo>
                  <a:cubicBezTo>
                    <a:pt x="69497" y="236079"/>
                    <a:pt x="70908" y="237278"/>
                    <a:pt x="72319" y="238478"/>
                  </a:cubicBezTo>
                  <a:cubicBezTo>
                    <a:pt x="73307" y="239254"/>
                    <a:pt x="74224" y="240030"/>
                    <a:pt x="75212" y="240806"/>
                  </a:cubicBezTo>
                  <a:cubicBezTo>
                    <a:pt x="75424" y="241018"/>
                    <a:pt x="75706" y="241229"/>
                    <a:pt x="75918" y="241371"/>
                  </a:cubicBezTo>
                  <a:cubicBezTo>
                    <a:pt x="76130" y="241512"/>
                    <a:pt x="76341" y="241723"/>
                    <a:pt x="76553" y="241864"/>
                  </a:cubicBezTo>
                  <a:cubicBezTo>
                    <a:pt x="77964" y="242923"/>
                    <a:pt x="79304" y="243981"/>
                    <a:pt x="80716" y="245039"/>
                  </a:cubicBezTo>
                  <a:cubicBezTo>
                    <a:pt x="81986" y="245957"/>
                    <a:pt x="83185" y="246803"/>
                    <a:pt x="84455" y="247720"/>
                  </a:cubicBezTo>
                  <a:cubicBezTo>
                    <a:pt x="84526" y="247791"/>
                    <a:pt x="84596" y="247791"/>
                    <a:pt x="84667" y="247862"/>
                  </a:cubicBezTo>
                  <a:cubicBezTo>
                    <a:pt x="84737" y="247862"/>
                    <a:pt x="84737" y="247932"/>
                    <a:pt x="84808" y="247932"/>
                  </a:cubicBezTo>
                  <a:cubicBezTo>
                    <a:pt x="86148" y="248850"/>
                    <a:pt x="87489" y="249696"/>
                    <a:pt x="88759" y="250543"/>
                  </a:cubicBezTo>
                  <a:cubicBezTo>
                    <a:pt x="90029" y="251389"/>
                    <a:pt x="91370" y="252165"/>
                    <a:pt x="92710" y="252942"/>
                  </a:cubicBezTo>
                  <a:cubicBezTo>
                    <a:pt x="92992" y="253153"/>
                    <a:pt x="93345" y="253294"/>
                    <a:pt x="93627" y="253435"/>
                  </a:cubicBezTo>
                  <a:cubicBezTo>
                    <a:pt x="94615" y="254000"/>
                    <a:pt x="95603" y="254565"/>
                    <a:pt x="96591" y="255058"/>
                  </a:cubicBezTo>
                  <a:cubicBezTo>
                    <a:pt x="96873" y="255199"/>
                    <a:pt x="97155" y="255341"/>
                    <a:pt x="97437" y="255482"/>
                  </a:cubicBezTo>
                  <a:cubicBezTo>
                    <a:pt x="98002" y="255764"/>
                    <a:pt x="98495" y="256046"/>
                    <a:pt x="99060" y="256328"/>
                  </a:cubicBezTo>
                  <a:cubicBezTo>
                    <a:pt x="99483" y="256540"/>
                    <a:pt x="99977" y="256822"/>
                    <a:pt x="100401" y="257034"/>
                  </a:cubicBezTo>
                  <a:cubicBezTo>
                    <a:pt x="100824" y="257246"/>
                    <a:pt x="101247" y="257457"/>
                    <a:pt x="101671" y="257669"/>
                  </a:cubicBezTo>
                  <a:cubicBezTo>
                    <a:pt x="102235" y="257951"/>
                    <a:pt x="102729" y="258163"/>
                    <a:pt x="103293" y="258445"/>
                  </a:cubicBezTo>
                  <a:cubicBezTo>
                    <a:pt x="103576" y="258586"/>
                    <a:pt x="103858" y="258727"/>
                    <a:pt x="104210" y="258868"/>
                  </a:cubicBezTo>
                  <a:cubicBezTo>
                    <a:pt x="104846" y="259150"/>
                    <a:pt x="105481" y="259362"/>
                    <a:pt x="106045" y="259644"/>
                  </a:cubicBezTo>
                  <a:cubicBezTo>
                    <a:pt x="106539" y="259856"/>
                    <a:pt x="107033" y="260068"/>
                    <a:pt x="107456" y="260280"/>
                  </a:cubicBezTo>
                  <a:cubicBezTo>
                    <a:pt x="107597" y="260350"/>
                    <a:pt x="107809" y="260420"/>
                    <a:pt x="107950" y="260491"/>
                  </a:cubicBezTo>
                  <a:cubicBezTo>
                    <a:pt x="108938" y="260914"/>
                    <a:pt x="109855" y="261267"/>
                    <a:pt x="110843" y="261550"/>
                  </a:cubicBezTo>
                  <a:cubicBezTo>
                    <a:pt x="111125" y="261620"/>
                    <a:pt x="111337" y="261761"/>
                    <a:pt x="111619" y="261832"/>
                  </a:cubicBezTo>
                  <a:cubicBezTo>
                    <a:pt x="111619" y="261832"/>
                    <a:pt x="111690" y="261832"/>
                    <a:pt x="111690" y="261902"/>
                  </a:cubicBezTo>
                  <a:cubicBezTo>
                    <a:pt x="112960" y="262326"/>
                    <a:pt x="114229" y="262749"/>
                    <a:pt x="115499" y="263172"/>
                  </a:cubicBezTo>
                  <a:cubicBezTo>
                    <a:pt x="115570" y="263172"/>
                    <a:pt x="115641" y="263243"/>
                    <a:pt x="115711" y="263243"/>
                  </a:cubicBezTo>
                  <a:cubicBezTo>
                    <a:pt x="116134" y="263384"/>
                    <a:pt x="116558" y="263454"/>
                    <a:pt x="116981" y="263595"/>
                  </a:cubicBezTo>
                  <a:cubicBezTo>
                    <a:pt x="117757" y="263807"/>
                    <a:pt x="118604" y="264089"/>
                    <a:pt x="119380" y="264231"/>
                  </a:cubicBezTo>
                  <a:cubicBezTo>
                    <a:pt x="119521" y="264301"/>
                    <a:pt x="119733" y="264301"/>
                    <a:pt x="119874" y="264371"/>
                  </a:cubicBezTo>
                  <a:cubicBezTo>
                    <a:pt x="120438" y="264513"/>
                    <a:pt x="121003" y="264654"/>
                    <a:pt x="121567" y="264725"/>
                  </a:cubicBezTo>
                  <a:cubicBezTo>
                    <a:pt x="122132" y="264865"/>
                    <a:pt x="122767" y="265007"/>
                    <a:pt x="123331" y="265148"/>
                  </a:cubicBezTo>
                  <a:cubicBezTo>
                    <a:pt x="123543" y="265218"/>
                    <a:pt x="123755" y="265218"/>
                    <a:pt x="124037" y="265289"/>
                  </a:cubicBezTo>
                  <a:cubicBezTo>
                    <a:pt x="124672" y="265430"/>
                    <a:pt x="125307" y="265501"/>
                    <a:pt x="125942" y="265571"/>
                  </a:cubicBezTo>
                  <a:cubicBezTo>
                    <a:pt x="126436" y="265641"/>
                    <a:pt x="126929" y="265783"/>
                    <a:pt x="127423" y="265783"/>
                  </a:cubicBezTo>
                  <a:cubicBezTo>
                    <a:pt x="127706" y="265853"/>
                    <a:pt x="127917" y="265853"/>
                    <a:pt x="128200" y="265853"/>
                  </a:cubicBezTo>
                  <a:cubicBezTo>
                    <a:pt x="128905" y="265924"/>
                    <a:pt x="129611" y="265995"/>
                    <a:pt x="130245" y="266065"/>
                  </a:cubicBezTo>
                  <a:cubicBezTo>
                    <a:pt x="130669" y="266135"/>
                    <a:pt x="131163" y="266206"/>
                    <a:pt x="131586" y="266206"/>
                  </a:cubicBezTo>
                  <a:cubicBezTo>
                    <a:pt x="131868" y="266206"/>
                    <a:pt x="132080" y="266206"/>
                    <a:pt x="132362" y="266206"/>
                  </a:cubicBezTo>
                  <a:cubicBezTo>
                    <a:pt x="133138" y="266277"/>
                    <a:pt x="133915" y="266277"/>
                    <a:pt x="134691" y="266277"/>
                  </a:cubicBezTo>
                  <a:cubicBezTo>
                    <a:pt x="135114" y="266277"/>
                    <a:pt x="135537" y="266347"/>
                    <a:pt x="135960" y="266347"/>
                  </a:cubicBezTo>
                  <a:cubicBezTo>
                    <a:pt x="136172" y="266347"/>
                    <a:pt x="136313" y="266347"/>
                    <a:pt x="136525" y="266347"/>
                  </a:cubicBezTo>
                  <a:cubicBezTo>
                    <a:pt x="137583" y="266347"/>
                    <a:pt x="138642" y="266277"/>
                    <a:pt x="139630" y="266206"/>
                  </a:cubicBezTo>
                  <a:cubicBezTo>
                    <a:pt x="139982" y="266206"/>
                    <a:pt x="140335" y="266206"/>
                    <a:pt x="140688" y="266135"/>
                  </a:cubicBezTo>
                  <a:cubicBezTo>
                    <a:pt x="140758" y="266135"/>
                    <a:pt x="140829" y="266135"/>
                    <a:pt x="140899" y="266135"/>
                  </a:cubicBezTo>
                  <a:cubicBezTo>
                    <a:pt x="142522" y="265995"/>
                    <a:pt x="144075" y="265783"/>
                    <a:pt x="145627" y="265430"/>
                  </a:cubicBezTo>
                  <a:cubicBezTo>
                    <a:pt x="145768" y="265430"/>
                    <a:pt x="145838" y="265430"/>
                    <a:pt x="145979" y="265359"/>
                  </a:cubicBezTo>
                  <a:cubicBezTo>
                    <a:pt x="146191" y="265289"/>
                    <a:pt x="146332" y="265218"/>
                    <a:pt x="146544" y="265218"/>
                  </a:cubicBezTo>
                  <a:cubicBezTo>
                    <a:pt x="148449" y="264795"/>
                    <a:pt x="150354" y="264301"/>
                    <a:pt x="152188" y="263666"/>
                  </a:cubicBezTo>
                  <a:cubicBezTo>
                    <a:pt x="152329" y="263595"/>
                    <a:pt x="152400" y="263595"/>
                    <a:pt x="152541" y="263595"/>
                  </a:cubicBezTo>
                  <a:cubicBezTo>
                    <a:pt x="152612" y="263595"/>
                    <a:pt x="152612" y="263525"/>
                    <a:pt x="152682" y="263525"/>
                  </a:cubicBezTo>
                  <a:cubicBezTo>
                    <a:pt x="153529" y="263243"/>
                    <a:pt x="154376" y="262890"/>
                    <a:pt x="155152" y="262537"/>
                  </a:cubicBezTo>
                  <a:cubicBezTo>
                    <a:pt x="155505" y="262396"/>
                    <a:pt x="155928" y="262255"/>
                    <a:pt x="156351" y="26204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27022F17-3F85-44C6-8898-81424F3B892C}"/>
                </a:ext>
              </a:extLst>
            </p:cNvPr>
            <p:cNvSpPr/>
            <p:nvPr/>
          </p:nvSpPr>
          <p:spPr>
            <a:xfrm>
              <a:off x="2416268" y="4492527"/>
              <a:ext cx="164702" cy="91502"/>
            </a:xfrm>
            <a:custGeom>
              <a:avLst/>
              <a:gdLst>
                <a:gd name="connsiteX0" fmla="*/ 0 w 63499"/>
                <a:gd name="connsiteY0" fmla="*/ 37253 h 35277"/>
                <a:gd name="connsiteX1" fmla="*/ 54045 w 63499"/>
                <a:gd name="connsiteY1" fmla="*/ 5856 h 35277"/>
                <a:gd name="connsiteX2" fmla="*/ 64276 w 63499"/>
                <a:gd name="connsiteY2" fmla="*/ 0 h 35277"/>
                <a:gd name="connsiteX3" fmla="*/ 10301 w 63499"/>
                <a:gd name="connsiteY3" fmla="*/ 31397 h 35277"/>
              </a:gdLst>
              <a:ahLst/>
              <a:cxnLst>
                <a:cxn ang="0">
                  <a:pos x="connsiteX0" y="connsiteY0"/>
                </a:cxn>
                <a:cxn ang="0">
                  <a:pos x="connsiteX1" y="connsiteY1"/>
                </a:cxn>
                <a:cxn ang="0">
                  <a:pos x="connsiteX2" y="connsiteY2"/>
                </a:cxn>
                <a:cxn ang="0">
                  <a:pos x="connsiteX3" y="connsiteY3"/>
                </a:cxn>
              </a:cxnLst>
              <a:rect l="l" t="t" r="r" b="b"/>
              <a:pathLst>
                <a:path w="63499" h="35277">
                  <a:moveTo>
                    <a:pt x="0" y="37253"/>
                  </a:moveTo>
                  <a:lnTo>
                    <a:pt x="54045" y="5856"/>
                  </a:lnTo>
                  <a:lnTo>
                    <a:pt x="64276" y="0"/>
                  </a:lnTo>
                  <a:lnTo>
                    <a:pt x="10301" y="31397"/>
                  </a:lnTo>
                  <a:close/>
                </a:path>
              </a:pathLst>
            </a:custGeom>
            <a:solidFill>
              <a:srgbClr val="752D3B"/>
            </a:solidFill>
            <a:ln w="7047" cap="flat">
              <a:noFill/>
              <a:prstDash val="solid"/>
              <a:miter/>
            </a:ln>
          </p:spPr>
          <p:txBody>
            <a:bodyPr rtlCol="0" anchor="ctr"/>
            <a:lstStyle/>
            <a:p>
              <a:endParaRPr lang="en-ID"/>
            </a:p>
          </p:txBody>
        </p:sp>
        <p:grpSp>
          <p:nvGrpSpPr>
            <p:cNvPr id="113" name="Graphic 3">
              <a:extLst>
                <a:ext uri="{FF2B5EF4-FFF2-40B4-BE49-F238E27FC236}">
                  <a16:creationId xmlns:a16="http://schemas.microsoft.com/office/drawing/2014/main" id="{A853D866-BF5B-4CD0-B289-2727F2FC2271}"/>
                </a:ext>
              </a:extLst>
            </p:cNvPr>
            <p:cNvGrpSpPr/>
            <p:nvPr/>
          </p:nvGrpSpPr>
          <p:grpSpPr>
            <a:xfrm>
              <a:off x="2442986" y="4489049"/>
              <a:ext cx="146401" cy="73201"/>
              <a:chOff x="5417608" y="6345696"/>
              <a:chExt cx="56444" cy="28222"/>
            </a:xfrm>
            <a:solidFill>
              <a:schemeClr val="accent1"/>
            </a:solidFill>
          </p:grpSpPr>
          <p:sp>
            <p:nvSpPr>
              <p:cNvPr id="130" name="Freeform: Shape 129">
                <a:extLst>
                  <a:ext uri="{FF2B5EF4-FFF2-40B4-BE49-F238E27FC236}">
                    <a16:creationId xmlns:a16="http://schemas.microsoft.com/office/drawing/2014/main" id="{374D28C2-3D48-4412-816F-C7C76098EB93}"/>
                  </a:ext>
                </a:extLst>
              </p:cNvPr>
              <p:cNvSpPr/>
              <p:nvPr/>
            </p:nvSpPr>
            <p:spPr>
              <a:xfrm>
                <a:off x="5417608" y="6346331"/>
                <a:ext cx="49389" cy="28222"/>
              </a:xfrm>
              <a:custGeom>
                <a:avLst/>
                <a:gdLst>
                  <a:gd name="connsiteX0" fmla="*/ 0 w 49388"/>
                  <a:gd name="connsiteY0" fmla="*/ 32103 h 28222"/>
                  <a:gd name="connsiteX1" fmla="*/ 54046 w 49388"/>
                  <a:gd name="connsiteY1" fmla="*/ 706 h 28222"/>
                  <a:gd name="connsiteX2" fmla="*/ 55668 w 49388"/>
                  <a:gd name="connsiteY2" fmla="*/ 0 h 28222"/>
                  <a:gd name="connsiteX3" fmla="*/ 1623 w 49388"/>
                  <a:gd name="connsiteY3" fmla="*/ 31397 h 28222"/>
                  <a:gd name="connsiteX4" fmla="*/ 0 w 49388"/>
                  <a:gd name="connsiteY4" fmla="*/ 3210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2103"/>
                    </a:moveTo>
                    <a:lnTo>
                      <a:pt x="54046" y="706"/>
                    </a:lnTo>
                    <a:cubicBezTo>
                      <a:pt x="54539" y="423"/>
                      <a:pt x="55104" y="141"/>
                      <a:pt x="55668" y="0"/>
                    </a:cubicBezTo>
                    <a:lnTo>
                      <a:pt x="1623" y="31397"/>
                    </a:lnTo>
                    <a:cubicBezTo>
                      <a:pt x="1058" y="31539"/>
                      <a:pt x="494" y="31821"/>
                      <a:pt x="0" y="32103"/>
                    </a:cubicBezTo>
                  </a:path>
                </a:pathLst>
              </a:custGeom>
              <a:solidFill>
                <a:srgbClr val="792E3D"/>
              </a:solidFill>
              <a:ln w="7047"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D37E1DB0-D6B9-44D4-AD43-ED6D800F2443}"/>
                  </a:ext>
                </a:extLst>
              </p:cNvPr>
              <p:cNvSpPr/>
              <p:nvPr/>
            </p:nvSpPr>
            <p:spPr>
              <a:xfrm>
                <a:off x="5419231" y="6345908"/>
                <a:ext cx="49389" cy="28222"/>
              </a:xfrm>
              <a:custGeom>
                <a:avLst/>
                <a:gdLst>
                  <a:gd name="connsiteX0" fmla="*/ 0 w 49388"/>
                  <a:gd name="connsiteY0" fmla="*/ 31821 h 28222"/>
                  <a:gd name="connsiteX1" fmla="*/ 54046 w 49388"/>
                  <a:gd name="connsiteY1" fmla="*/ 423 h 28222"/>
                  <a:gd name="connsiteX2" fmla="*/ 55527 w 49388"/>
                  <a:gd name="connsiteY2" fmla="*/ 0 h 28222"/>
                  <a:gd name="connsiteX3" fmla="*/ 1482 w 49388"/>
                  <a:gd name="connsiteY3" fmla="*/ 31397 h 28222"/>
                  <a:gd name="connsiteX4" fmla="*/ 0 w 49388"/>
                  <a:gd name="connsiteY4" fmla="*/ 31821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821"/>
                    </a:moveTo>
                    <a:lnTo>
                      <a:pt x="54046" y="423"/>
                    </a:lnTo>
                    <a:cubicBezTo>
                      <a:pt x="54540" y="282"/>
                      <a:pt x="55033" y="141"/>
                      <a:pt x="55527" y="0"/>
                    </a:cubicBezTo>
                    <a:lnTo>
                      <a:pt x="1482" y="31397"/>
                    </a:lnTo>
                    <a:cubicBezTo>
                      <a:pt x="917" y="31468"/>
                      <a:pt x="494" y="31609"/>
                      <a:pt x="0" y="31821"/>
                    </a:cubicBezTo>
                  </a:path>
                </a:pathLst>
              </a:custGeom>
              <a:solidFill>
                <a:srgbClr val="7D303F"/>
              </a:solidFill>
              <a:ln w="7047"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130D83C6-82A4-4A9A-92E8-2E665D1EF6F6}"/>
                  </a:ext>
                </a:extLst>
              </p:cNvPr>
              <p:cNvSpPr/>
              <p:nvPr/>
            </p:nvSpPr>
            <p:spPr>
              <a:xfrm>
                <a:off x="5420713" y="6345767"/>
                <a:ext cx="49389" cy="28222"/>
              </a:xfrm>
              <a:custGeom>
                <a:avLst/>
                <a:gdLst>
                  <a:gd name="connsiteX0" fmla="*/ 0 w 49388"/>
                  <a:gd name="connsiteY0" fmla="*/ 31538 h 28222"/>
                  <a:gd name="connsiteX1" fmla="*/ 54046 w 49388"/>
                  <a:gd name="connsiteY1" fmla="*/ 141 h 28222"/>
                  <a:gd name="connsiteX2" fmla="*/ 55245 w 49388"/>
                  <a:gd name="connsiteY2" fmla="*/ 0 h 28222"/>
                  <a:gd name="connsiteX3" fmla="*/ 1199 w 49388"/>
                  <a:gd name="connsiteY3" fmla="*/ 31397 h 28222"/>
                  <a:gd name="connsiteX4" fmla="*/ 0 w 49388"/>
                  <a:gd name="connsiteY4" fmla="*/ 3153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538"/>
                    </a:moveTo>
                    <a:lnTo>
                      <a:pt x="54046" y="141"/>
                    </a:lnTo>
                    <a:cubicBezTo>
                      <a:pt x="54469" y="70"/>
                      <a:pt x="54822" y="0"/>
                      <a:pt x="55245" y="0"/>
                    </a:cubicBezTo>
                    <a:lnTo>
                      <a:pt x="1199" y="31397"/>
                    </a:lnTo>
                    <a:cubicBezTo>
                      <a:pt x="776" y="31397"/>
                      <a:pt x="353" y="31468"/>
                      <a:pt x="0" y="31538"/>
                    </a:cubicBezTo>
                  </a:path>
                </a:pathLst>
              </a:custGeom>
              <a:solidFill>
                <a:srgbClr val="823242"/>
              </a:solidFill>
              <a:ln w="7047"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BF327C59-EB97-4939-96E6-E2E7B07DAC68}"/>
                  </a:ext>
                </a:extLst>
              </p:cNvPr>
              <p:cNvSpPr/>
              <p:nvPr/>
            </p:nvSpPr>
            <p:spPr>
              <a:xfrm>
                <a:off x="5421912" y="6345696"/>
                <a:ext cx="49389" cy="28222"/>
              </a:xfrm>
              <a:custGeom>
                <a:avLst/>
                <a:gdLst>
                  <a:gd name="connsiteX0" fmla="*/ 0 w 49388"/>
                  <a:gd name="connsiteY0" fmla="*/ 31468 h 28222"/>
                  <a:gd name="connsiteX1" fmla="*/ 54046 w 49388"/>
                  <a:gd name="connsiteY1" fmla="*/ 71 h 28222"/>
                  <a:gd name="connsiteX2" fmla="*/ 55104 w 49388"/>
                  <a:gd name="connsiteY2" fmla="*/ 0 h 28222"/>
                  <a:gd name="connsiteX3" fmla="*/ 1058 w 49388"/>
                  <a:gd name="connsiteY3" fmla="*/ 31397 h 28222"/>
                  <a:gd name="connsiteX4" fmla="*/ 0 w 49388"/>
                  <a:gd name="connsiteY4" fmla="*/ 3146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468"/>
                    </a:moveTo>
                    <a:lnTo>
                      <a:pt x="54046" y="71"/>
                    </a:lnTo>
                    <a:cubicBezTo>
                      <a:pt x="54398" y="71"/>
                      <a:pt x="54751" y="0"/>
                      <a:pt x="55104" y="0"/>
                    </a:cubicBezTo>
                    <a:lnTo>
                      <a:pt x="1058" y="31397"/>
                    </a:lnTo>
                    <a:cubicBezTo>
                      <a:pt x="635" y="31397"/>
                      <a:pt x="282" y="31397"/>
                      <a:pt x="0" y="31468"/>
                    </a:cubicBezTo>
                  </a:path>
                </a:pathLst>
              </a:custGeom>
              <a:solidFill>
                <a:srgbClr val="873444"/>
              </a:solidFill>
              <a:ln w="7047"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0186FBDE-AEBC-43C4-9E70-0361C5916D96}"/>
                  </a:ext>
                </a:extLst>
              </p:cNvPr>
              <p:cNvSpPr/>
              <p:nvPr/>
            </p:nvSpPr>
            <p:spPr>
              <a:xfrm>
                <a:off x="5422900" y="6345696"/>
                <a:ext cx="49389" cy="28222"/>
              </a:xfrm>
              <a:custGeom>
                <a:avLst/>
                <a:gdLst>
                  <a:gd name="connsiteX0" fmla="*/ 0 w 49388"/>
                  <a:gd name="connsiteY0" fmla="*/ 31397 h 28222"/>
                  <a:gd name="connsiteX1" fmla="*/ 54046 w 49388"/>
                  <a:gd name="connsiteY1" fmla="*/ 0 h 28222"/>
                  <a:gd name="connsiteX2" fmla="*/ 55033 w 49388"/>
                  <a:gd name="connsiteY2" fmla="*/ 0 h 28222"/>
                  <a:gd name="connsiteX3" fmla="*/ 988 w 49388"/>
                  <a:gd name="connsiteY3" fmla="*/ 31397 h 28222"/>
                  <a:gd name="connsiteX4" fmla="*/ 0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397"/>
                    </a:moveTo>
                    <a:lnTo>
                      <a:pt x="54046" y="0"/>
                    </a:lnTo>
                    <a:cubicBezTo>
                      <a:pt x="54398" y="0"/>
                      <a:pt x="54681" y="0"/>
                      <a:pt x="55033" y="0"/>
                    </a:cubicBezTo>
                    <a:lnTo>
                      <a:pt x="988" y="31397"/>
                    </a:lnTo>
                    <a:cubicBezTo>
                      <a:pt x="706" y="31397"/>
                      <a:pt x="353" y="31397"/>
                      <a:pt x="0" y="31397"/>
                    </a:cubicBezTo>
                  </a:path>
                </a:pathLst>
              </a:custGeom>
              <a:solidFill>
                <a:srgbClr val="8B3546"/>
              </a:solidFill>
              <a:ln w="7047"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1F8878AF-5CD3-44E7-8580-2974AD169421}"/>
                  </a:ext>
                </a:extLst>
              </p:cNvPr>
              <p:cNvSpPr/>
              <p:nvPr/>
            </p:nvSpPr>
            <p:spPr>
              <a:xfrm>
                <a:off x="5423888" y="6345696"/>
                <a:ext cx="49389" cy="28222"/>
              </a:xfrm>
              <a:custGeom>
                <a:avLst/>
                <a:gdLst>
                  <a:gd name="connsiteX0" fmla="*/ 0 w 49388"/>
                  <a:gd name="connsiteY0" fmla="*/ 31397 h 28222"/>
                  <a:gd name="connsiteX1" fmla="*/ 54046 w 49388"/>
                  <a:gd name="connsiteY1" fmla="*/ 0 h 28222"/>
                  <a:gd name="connsiteX2" fmla="*/ 54469 w 49388"/>
                  <a:gd name="connsiteY2" fmla="*/ 71 h 28222"/>
                  <a:gd name="connsiteX3" fmla="*/ 423 w 49388"/>
                  <a:gd name="connsiteY3" fmla="*/ 31468 h 28222"/>
                  <a:gd name="connsiteX4" fmla="*/ 0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397"/>
                    </a:moveTo>
                    <a:lnTo>
                      <a:pt x="54046" y="0"/>
                    </a:lnTo>
                    <a:cubicBezTo>
                      <a:pt x="54187" y="0"/>
                      <a:pt x="54328" y="0"/>
                      <a:pt x="54469" y="71"/>
                    </a:cubicBezTo>
                    <a:lnTo>
                      <a:pt x="423" y="31468"/>
                    </a:lnTo>
                    <a:cubicBezTo>
                      <a:pt x="282" y="31468"/>
                      <a:pt x="141" y="31397"/>
                      <a:pt x="0" y="31397"/>
                    </a:cubicBezTo>
                  </a:path>
                </a:pathLst>
              </a:custGeom>
              <a:solidFill>
                <a:srgbClr val="903749"/>
              </a:solidFill>
              <a:ln w="7047" cap="flat">
                <a:noFill/>
                <a:prstDash val="solid"/>
                <a:miter/>
              </a:ln>
            </p:spPr>
            <p:txBody>
              <a:bodyPr rtlCol="0" anchor="ctr"/>
              <a:lstStyle/>
              <a:p>
                <a:endParaRPr lang="en-ID"/>
              </a:p>
            </p:txBody>
          </p:sp>
        </p:grpSp>
        <p:sp>
          <p:nvSpPr>
            <p:cNvPr id="114" name="Freeform: Shape 113">
              <a:extLst>
                <a:ext uri="{FF2B5EF4-FFF2-40B4-BE49-F238E27FC236}">
                  <a16:creationId xmlns:a16="http://schemas.microsoft.com/office/drawing/2014/main" id="{2ABF12B4-3065-471F-A8A8-4D064F45398B}"/>
                </a:ext>
              </a:extLst>
            </p:cNvPr>
            <p:cNvSpPr/>
            <p:nvPr/>
          </p:nvSpPr>
          <p:spPr>
            <a:xfrm>
              <a:off x="2372164" y="4336425"/>
              <a:ext cx="219604" cy="219605"/>
            </a:xfrm>
            <a:custGeom>
              <a:avLst/>
              <a:gdLst>
                <a:gd name="connsiteX0" fmla="*/ 0 w 84666"/>
                <a:gd name="connsiteY0" fmla="*/ 31397 h 84666"/>
                <a:gd name="connsiteX1" fmla="*/ 54046 w 84666"/>
                <a:gd name="connsiteY1" fmla="*/ 0 h 84666"/>
                <a:gd name="connsiteX2" fmla="*/ 88053 w 84666"/>
                <a:gd name="connsiteY2" fmla="*/ 58914 h 84666"/>
                <a:gd name="connsiteX3" fmla="*/ 34078 w 84666"/>
                <a:gd name="connsiteY3" fmla="*/ 90311 h 84666"/>
              </a:gdLst>
              <a:ahLst/>
              <a:cxnLst>
                <a:cxn ang="0">
                  <a:pos x="connsiteX0" y="connsiteY0"/>
                </a:cxn>
                <a:cxn ang="0">
                  <a:pos x="connsiteX1" y="connsiteY1"/>
                </a:cxn>
                <a:cxn ang="0">
                  <a:pos x="connsiteX2" y="connsiteY2"/>
                </a:cxn>
                <a:cxn ang="0">
                  <a:pos x="connsiteX3" y="connsiteY3"/>
                </a:cxn>
              </a:cxnLst>
              <a:rect l="l" t="t" r="r" b="b"/>
              <a:pathLst>
                <a:path w="84666" h="84666">
                  <a:moveTo>
                    <a:pt x="0" y="31397"/>
                  </a:moveTo>
                  <a:lnTo>
                    <a:pt x="54046" y="0"/>
                  </a:lnTo>
                  <a:lnTo>
                    <a:pt x="88053" y="58914"/>
                  </a:lnTo>
                  <a:lnTo>
                    <a:pt x="34078" y="90311"/>
                  </a:lnTo>
                  <a:close/>
                </a:path>
              </a:pathLst>
            </a:custGeom>
            <a:solidFill>
              <a:schemeClr val="accent4">
                <a:lumMod val="75000"/>
              </a:schemeClr>
            </a:solidFill>
            <a:ln w="7047"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ECA05EB1-6FD5-4A8B-8B17-265DCF1CB79A}"/>
                </a:ext>
              </a:extLst>
            </p:cNvPr>
            <p:cNvSpPr/>
            <p:nvPr/>
          </p:nvSpPr>
          <p:spPr>
            <a:xfrm>
              <a:off x="2316349" y="4417861"/>
              <a:ext cx="128102" cy="183004"/>
            </a:xfrm>
            <a:custGeom>
              <a:avLst/>
              <a:gdLst>
                <a:gd name="connsiteX0" fmla="*/ 21520 w 49388"/>
                <a:gd name="connsiteY0" fmla="*/ 0 h 70555"/>
                <a:gd name="connsiteX1" fmla="*/ 55527 w 49388"/>
                <a:gd name="connsiteY1" fmla="*/ 58914 h 70555"/>
                <a:gd name="connsiteX2" fmla="*/ 48754 w 49388"/>
                <a:gd name="connsiteY2" fmla="*/ 60184 h 70555"/>
                <a:gd name="connsiteX3" fmla="*/ 38523 w 49388"/>
                <a:gd name="connsiteY3" fmla="*/ 66040 h 70555"/>
                <a:gd name="connsiteX4" fmla="*/ 34008 w 49388"/>
                <a:gd name="connsiteY4" fmla="*/ 71191 h 70555"/>
                <a:gd name="connsiteX5" fmla="*/ 0 w 49388"/>
                <a:gd name="connsiteY5" fmla="*/ 12277 h 70555"/>
                <a:gd name="connsiteX6" fmla="*/ 11430 w 49388"/>
                <a:gd name="connsiteY6" fmla="*/ 7267 h 70555"/>
                <a:gd name="connsiteX7" fmla="*/ 21520 w 49388"/>
                <a:gd name="connsiteY7"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70555">
                  <a:moveTo>
                    <a:pt x="21520" y="0"/>
                  </a:moveTo>
                  <a:lnTo>
                    <a:pt x="55527" y="58914"/>
                  </a:lnTo>
                  <a:cubicBezTo>
                    <a:pt x="53058" y="58632"/>
                    <a:pt x="50800" y="59055"/>
                    <a:pt x="48754" y="60184"/>
                  </a:cubicBezTo>
                  <a:lnTo>
                    <a:pt x="38523" y="66040"/>
                  </a:lnTo>
                  <a:cubicBezTo>
                    <a:pt x="36477" y="67169"/>
                    <a:pt x="34996" y="69004"/>
                    <a:pt x="34008" y="71191"/>
                  </a:cubicBezTo>
                  <a:lnTo>
                    <a:pt x="0" y="12277"/>
                  </a:lnTo>
                  <a:cubicBezTo>
                    <a:pt x="3951" y="11007"/>
                    <a:pt x="7761" y="9313"/>
                    <a:pt x="11430" y="7267"/>
                  </a:cubicBezTo>
                  <a:cubicBezTo>
                    <a:pt x="15099" y="5221"/>
                    <a:pt x="18415" y="2752"/>
                    <a:pt x="21520" y="0"/>
                  </a:cubicBezTo>
                  <a:close/>
                </a:path>
              </a:pathLst>
            </a:custGeom>
            <a:solidFill>
              <a:schemeClr val="accent4"/>
            </a:solidFill>
            <a:ln w="7047"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D312EC44-3EC0-4743-870E-F2C4D0E7DC62}"/>
                </a:ext>
              </a:extLst>
            </p:cNvPr>
            <p:cNvSpPr/>
            <p:nvPr/>
          </p:nvSpPr>
          <p:spPr>
            <a:xfrm>
              <a:off x="2810091" y="5040987"/>
              <a:ext cx="183004" cy="219605"/>
            </a:xfrm>
            <a:custGeom>
              <a:avLst/>
              <a:gdLst>
                <a:gd name="connsiteX0" fmla="*/ 70344 w 70555"/>
                <a:gd name="connsiteY0" fmla="*/ 39158 h 84666"/>
                <a:gd name="connsiteX1" fmla="*/ 70344 w 70555"/>
                <a:gd name="connsiteY1" fmla="*/ 38171 h 84666"/>
                <a:gd name="connsiteX2" fmla="*/ 70273 w 70555"/>
                <a:gd name="connsiteY2" fmla="*/ 37112 h 84666"/>
                <a:gd name="connsiteX3" fmla="*/ 70203 w 70555"/>
                <a:gd name="connsiteY3" fmla="*/ 35984 h 84666"/>
                <a:gd name="connsiteX4" fmla="*/ 70062 w 70555"/>
                <a:gd name="connsiteY4" fmla="*/ 34854 h 84666"/>
                <a:gd name="connsiteX5" fmla="*/ 69921 w 70555"/>
                <a:gd name="connsiteY5" fmla="*/ 34008 h 84666"/>
                <a:gd name="connsiteX6" fmla="*/ 69921 w 70555"/>
                <a:gd name="connsiteY6" fmla="*/ 33937 h 84666"/>
                <a:gd name="connsiteX7" fmla="*/ 69921 w 70555"/>
                <a:gd name="connsiteY7" fmla="*/ 33726 h 84666"/>
                <a:gd name="connsiteX8" fmla="*/ 69709 w 70555"/>
                <a:gd name="connsiteY8" fmla="*/ 32597 h 84666"/>
                <a:gd name="connsiteX9" fmla="*/ 69497 w 70555"/>
                <a:gd name="connsiteY9" fmla="*/ 31397 h 84666"/>
                <a:gd name="connsiteX10" fmla="*/ 69215 w 70555"/>
                <a:gd name="connsiteY10" fmla="*/ 30198 h 84666"/>
                <a:gd name="connsiteX11" fmla="*/ 68933 w 70555"/>
                <a:gd name="connsiteY11" fmla="*/ 28998 h 84666"/>
                <a:gd name="connsiteX12" fmla="*/ 68792 w 70555"/>
                <a:gd name="connsiteY12" fmla="*/ 28505 h 84666"/>
                <a:gd name="connsiteX13" fmla="*/ 68721 w 70555"/>
                <a:gd name="connsiteY13" fmla="*/ 28363 h 84666"/>
                <a:gd name="connsiteX14" fmla="*/ 68580 w 70555"/>
                <a:gd name="connsiteY14" fmla="*/ 27799 h 84666"/>
                <a:gd name="connsiteX15" fmla="*/ 68227 w 70555"/>
                <a:gd name="connsiteY15" fmla="*/ 26600 h 84666"/>
                <a:gd name="connsiteX16" fmla="*/ 67804 w 70555"/>
                <a:gd name="connsiteY16" fmla="*/ 25470 h 84666"/>
                <a:gd name="connsiteX17" fmla="*/ 67380 w 70555"/>
                <a:gd name="connsiteY17" fmla="*/ 24342 h 84666"/>
                <a:gd name="connsiteX18" fmla="*/ 66957 w 70555"/>
                <a:gd name="connsiteY18" fmla="*/ 23283 h 84666"/>
                <a:gd name="connsiteX19" fmla="*/ 66745 w 70555"/>
                <a:gd name="connsiteY19" fmla="*/ 22719 h 84666"/>
                <a:gd name="connsiteX20" fmla="*/ 66675 w 70555"/>
                <a:gd name="connsiteY20" fmla="*/ 22648 h 84666"/>
                <a:gd name="connsiteX21" fmla="*/ 66463 w 70555"/>
                <a:gd name="connsiteY21" fmla="*/ 22225 h 84666"/>
                <a:gd name="connsiteX22" fmla="*/ 65969 w 70555"/>
                <a:gd name="connsiteY22" fmla="*/ 21096 h 84666"/>
                <a:gd name="connsiteX23" fmla="*/ 65405 w 70555"/>
                <a:gd name="connsiteY23" fmla="*/ 19897 h 84666"/>
                <a:gd name="connsiteX24" fmla="*/ 64699 w 70555"/>
                <a:gd name="connsiteY24" fmla="*/ 18486 h 84666"/>
                <a:gd name="connsiteX25" fmla="*/ 63782 w 70555"/>
                <a:gd name="connsiteY25" fmla="*/ 16863 h 84666"/>
                <a:gd name="connsiteX26" fmla="*/ 54046 w 70555"/>
                <a:gd name="connsiteY26" fmla="*/ 0 h 84666"/>
                <a:gd name="connsiteX27" fmla="*/ 0 w 70555"/>
                <a:gd name="connsiteY27" fmla="*/ 31397 h 84666"/>
                <a:gd name="connsiteX28" fmla="*/ 9737 w 70555"/>
                <a:gd name="connsiteY28" fmla="*/ 48260 h 84666"/>
                <a:gd name="connsiteX29" fmla="*/ 12630 w 70555"/>
                <a:gd name="connsiteY29" fmla="*/ 53975 h 84666"/>
                <a:gd name="connsiteX30" fmla="*/ 12700 w 70555"/>
                <a:gd name="connsiteY30" fmla="*/ 54046 h 84666"/>
                <a:gd name="connsiteX31" fmla="*/ 14746 w 70555"/>
                <a:gd name="connsiteY31" fmla="*/ 59690 h 84666"/>
                <a:gd name="connsiteX32" fmla="*/ 14817 w 70555"/>
                <a:gd name="connsiteY32" fmla="*/ 59831 h 84666"/>
                <a:gd name="connsiteX33" fmla="*/ 16016 w 70555"/>
                <a:gd name="connsiteY33" fmla="*/ 65264 h 84666"/>
                <a:gd name="connsiteX34" fmla="*/ 16016 w 70555"/>
                <a:gd name="connsiteY34" fmla="*/ 65335 h 84666"/>
                <a:gd name="connsiteX35" fmla="*/ 16439 w 70555"/>
                <a:gd name="connsiteY35" fmla="*/ 70485 h 84666"/>
                <a:gd name="connsiteX36" fmla="*/ 16439 w 70555"/>
                <a:gd name="connsiteY36" fmla="*/ 70485 h 84666"/>
                <a:gd name="connsiteX37" fmla="*/ 16016 w 70555"/>
                <a:gd name="connsiteY37" fmla="*/ 75142 h 84666"/>
                <a:gd name="connsiteX38" fmla="*/ 16016 w 70555"/>
                <a:gd name="connsiteY38" fmla="*/ 75283 h 84666"/>
                <a:gd name="connsiteX39" fmla="*/ 14817 w 70555"/>
                <a:gd name="connsiteY39" fmla="*/ 79234 h 84666"/>
                <a:gd name="connsiteX40" fmla="*/ 14746 w 70555"/>
                <a:gd name="connsiteY40" fmla="*/ 79446 h 84666"/>
                <a:gd name="connsiteX41" fmla="*/ 13053 w 70555"/>
                <a:gd name="connsiteY41" fmla="*/ 82197 h 84666"/>
                <a:gd name="connsiteX42" fmla="*/ 12418 w 70555"/>
                <a:gd name="connsiteY42" fmla="*/ 82973 h 84666"/>
                <a:gd name="connsiteX43" fmla="*/ 9807 w 70555"/>
                <a:gd name="connsiteY43" fmla="*/ 85161 h 84666"/>
                <a:gd name="connsiteX44" fmla="*/ 63853 w 70555"/>
                <a:gd name="connsiteY44" fmla="*/ 53763 h 84666"/>
                <a:gd name="connsiteX45" fmla="*/ 66463 w 70555"/>
                <a:gd name="connsiteY45" fmla="*/ 51576 h 84666"/>
                <a:gd name="connsiteX46" fmla="*/ 67098 w 70555"/>
                <a:gd name="connsiteY46" fmla="*/ 50800 h 84666"/>
                <a:gd name="connsiteX47" fmla="*/ 67874 w 70555"/>
                <a:gd name="connsiteY47" fmla="*/ 49883 h 84666"/>
                <a:gd name="connsiteX48" fmla="*/ 68721 w 70555"/>
                <a:gd name="connsiteY48" fmla="*/ 48331 h 84666"/>
                <a:gd name="connsiteX49" fmla="*/ 68862 w 70555"/>
                <a:gd name="connsiteY49" fmla="*/ 48048 h 84666"/>
                <a:gd name="connsiteX50" fmla="*/ 68933 w 70555"/>
                <a:gd name="connsiteY50" fmla="*/ 47837 h 84666"/>
                <a:gd name="connsiteX51" fmla="*/ 69286 w 70555"/>
                <a:gd name="connsiteY51" fmla="*/ 46990 h 84666"/>
                <a:gd name="connsiteX52" fmla="*/ 69709 w 70555"/>
                <a:gd name="connsiteY52" fmla="*/ 45790 h 84666"/>
                <a:gd name="connsiteX53" fmla="*/ 69991 w 70555"/>
                <a:gd name="connsiteY53" fmla="*/ 44591 h 84666"/>
                <a:gd name="connsiteX54" fmla="*/ 70132 w 70555"/>
                <a:gd name="connsiteY54" fmla="*/ 43886 h 84666"/>
                <a:gd name="connsiteX55" fmla="*/ 70132 w 70555"/>
                <a:gd name="connsiteY55" fmla="*/ 43745 h 84666"/>
                <a:gd name="connsiteX56" fmla="*/ 70203 w 70555"/>
                <a:gd name="connsiteY56" fmla="*/ 43462 h 84666"/>
                <a:gd name="connsiteX57" fmla="*/ 70344 w 70555"/>
                <a:gd name="connsiteY57" fmla="*/ 42404 h 84666"/>
                <a:gd name="connsiteX58" fmla="*/ 70485 w 70555"/>
                <a:gd name="connsiteY58" fmla="*/ 41345 h 84666"/>
                <a:gd name="connsiteX59" fmla="*/ 70556 w 70555"/>
                <a:gd name="connsiteY59" fmla="*/ 40287 h 84666"/>
                <a:gd name="connsiteX60" fmla="*/ 70556 w 70555"/>
                <a:gd name="connsiteY60" fmla="*/ 39229 h 84666"/>
                <a:gd name="connsiteX61" fmla="*/ 70344 w 70555"/>
                <a:gd name="connsiteY61" fmla="*/ 39158 h 84666"/>
                <a:gd name="connsiteX62" fmla="*/ 70344 w 70555"/>
                <a:gd name="connsiteY62" fmla="*/ 39158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70555" h="84666">
                  <a:moveTo>
                    <a:pt x="70344" y="39158"/>
                  </a:moveTo>
                  <a:cubicBezTo>
                    <a:pt x="70344" y="38806"/>
                    <a:pt x="70344" y="38523"/>
                    <a:pt x="70344" y="38171"/>
                  </a:cubicBezTo>
                  <a:cubicBezTo>
                    <a:pt x="70344" y="37818"/>
                    <a:pt x="70344" y="37465"/>
                    <a:pt x="70273" y="37112"/>
                  </a:cubicBezTo>
                  <a:cubicBezTo>
                    <a:pt x="70273" y="36760"/>
                    <a:pt x="70203" y="36407"/>
                    <a:pt x="70203" y="35984"/>
                  </a:cubicBezTo>
                  <a:cubicBezTo>
                    <a:pt x="70132" y="35630"/>
                    <a:pt x="70132" y="35278"/>
                    <a:pt x="70062" y="34854"/>
                  </a:cubicBezTo>
                  <a:cubicBezTo>
                    <a:pt x="69991" y="34572"/>
                    <a:pt x="69991" y="34290"/>
                    <a:pt x="69921" y="34008"/>
                  </a:cubicBezTo>
                  <a:cubicBezTo>
                    <a:pt x="69921" y="34008"/>
                    <a:pt x="69921" y="33937"/>
                    <a:pt x="69921" y="33937"/>
                  </a:cubicBezTo>
                  <a:cubicBezTo>
                    <a:pt x="69921" y="33867"/>
                    <a:pt x="69921" y="33796"/>
                    <a:pt x="69921" y="33726"/>
                  </a:cubicBezTo>
                  <a:cubicBezTo>
                    <a:pt x="69850" y="33373"/>
                    <a:pt x="69779" y="32949"/>
                    <a:pt x="69709" y="32597"/>
                  </a:cubicBezTo>
                  <a:cubicBezTo>
                    <a:pt x="69638" y="32173"/>
                    <a:pt x="69568" y="31821"/>
                    <a:pt x="69497" y="31397"/>
                  </a:cubicBezTo>
                  <a:cubicBezTo>
                    <a:pt x="69427" y="30974"/>
                    <a:pt x="69286" y="30621"/>
                    <a:pt x="69215" y="30198"/>
                  </a:cubicBezTo>
                  <a:cubicBezTo>
                    <a:pt x="69144" y="29775"/>
                    <a:pt x="69003" y="29422"/>
                    <a:pt x="68933" y="28998"/>
                  </a:cubicBezTo>
                  <a:cubicBezTo>
                    <a:pt x="68862" y="28857"/>
                    <a:pt x="68862" y="28646"/>
                    <a:pt x="68792" y="28505"/>
                  </a:cubicBezTo>
                  <a:cubicBezTo>
                    <a:pt x="68792" y="28434"/>
                    <a:pt x="68792" y="28434"/>
                    <a:pt x="68721" y="28363"/>
                  </a:cubicBezTo>
                  <a:cubicBezTo>
                    <a:pt x="68651" y="28152"/>
                    <a:pt x="68651" y="28011"/>
                    <a:pt x="68580" y="27799"/>
                  </a:cubicBezTo>
                  <a:cubicBezTo>
                    <a:pt x="68439" y="27376"/>
                    <a:pt x="68368" y="27023"/>
                    <a:pt x="68227" y="26600"/>
                  </a:cubicBezTo>
                  <a:cubicBezTo>
                    <a:pt x="68086" y="26247"/>
                    <a:pt x="67945" y="25824"/>
                    <a:pt x="67804" y="25470"/>
                  </a:cubicBezTo>
                  <a:cubicBezTo>
                    <a:pt x="67663" y="25118"/>
                    <a:pt x="67522" y="24765"/>
                    <a:pt x="67380" y="24342"/>
                  </a:cubicBezTo>
                  <a:cubicBezTo>
                    <a:pt x="67239" y="23989"/>
                    <a:pt x="67098" y="23636"/>
                    <a:pt x="66957" y="23283"/>
                  </a:cubicBezTo>
                  <a:cubicBezTo>
                    <a:pt x="66887" y="23072"/>
                    <a:pt x="66816" y="22931"/>
                    <a:pt x="66745" y="22719"/>
                  </a:cubicBezTo>
                  <a:cubicBezTo>
                    <a:pt x="66745" y="22719"/>
                    <a:pt x="66745" y="22648"/>
                    <a:pt x="66675" y="22648"/>
                  </a:cubicBezTo>
                  <a:cubicBezTo>
                    <a:pt x="66604" y="22507"/>
                    <a:pt x="66534" y="22366"/>
                    <a:pt x="66463" y="22225"/>
                  </a:cubicBezTo>
                  <a:cubicBezTo>
                    <a:pt x="66322" y="21872"/>
                    <a:pt x="66111" y="21519"/>
                    <a:pt x="65969" y="21096"/>
                  </a:cubicBezTo>
                  <a:cubicBezTo>
                    <a:pt x="65758" y="20673"/>
                    <a:pt x="65617" y="20320"/>
                    <a:pt x="65405" y="19897"/>
                  </a:cubicBezTo>
                  <a:cubicBezTo>
                    <a:pt x="65193" y="19403"/>
                    <a:pt x="64911" y="18979"/>
                    <a:pt x="64699" y="18486"/>
                  </a:cubicBezTo>
                  <a:cubicBezTo>
                    <a:pt x="64417" y="17921"/>
                    <a:pt x="64135" y="17357"/>
                    <a:pt x="63782" y="16863"/>
                  </a:cubicBezTo>
                  <a:lnTo>
                    <a:pt x="54046" y="0"/>
                  </a:lnTo>
                  <a:lnTo>
                    <a:pt x="0" y="31397"/>
                  </a:lnTo>
                  <a:lnTo>
                    <a:pt x="9737" y="48260"/>
                  </a:lnTo>
                  <a:cubicBezTo>
                    <a:pt x="10866" y="50165"/>
                    <a:pt x="11783" y="52070"/>
                    <a:pt x="12630" y="53975"/>
                  </a:cubicBezTo>
                  <a:cubicBezTo>
                    <a:pt x="12630" y="53975"/>
                    <a:pt x="12630" y="54046"/>
                    <a:pt x="12700" y="54046"/>
                  </a:cubicBezTo>
                  <a:cubicBezTo>
                    <a:pt x="13476" y="55951"/>
                    <a:pt x="14182" y="57785"/>
                    <a:pt x="14746" y="59690"/>
                  </a:cubicBezTo>
                  <a:cubicBezTo>
                    <a:pt x="14746" y="59761"/>
                    <a:pt x="14746" y="59761"/>
                    <a:pt x="14817" y="59831"/>
                  </a:cubicBezTo>
                  <a:cubicBezTo>
                    <a:pt x="15381" y="61665"/>
                    <a:pt x="15734" y="63500"/>
                    <a:pt x="16016" y="65264"/>
                  </a:cubicBezTo>
                  <a:cubicBezTo>
                    <a:pt x="16016" y="65264"/>
                    <a:pt x="16016" y="65335"/>
                    <a:pt x="16016" y="65335"/>
                  </a:cubicBezTo>
                  <a:cubicBezTo>
                    <a:pt x="16298" y="67098"/>
                    <a:pt x="16439" y="68862"/>
                    <a:pt x="16439" y="70485"/>
                  </a:cubicBezTo>
                  <a:cubicBezTo>
                    <a:pt x="16439" y="70485"/>
                    <a:pt x="16439" y="70485"/>
                    <a:pt x="16439" y="70485"/>
                  </a:cubicBezTo>
                  <a:cubicBezTo>
                    <a:pt x="16439" y="72108"/>
                    <a:pt x="16298" y="73660"/>
                    <a:pt x="16016" y="75142"/>
                  </a:cubicBezTo>
                  <a:cubicBezTo>
                    <a:pt x="16016" y="75212"/>
                    <a:pt x="16016" y="75212"/>
                    <a:pt x="16016" y="75283"/>
                  </a:cubicBezTo>
                  <a:cubicBezTo>
                    <a:pt x="15734" y="76694"/>
                    <a:pt x="15310" y="78034"/>
                    <a:pt x="14817" y="79234"/>
                  </a:cubicBezTo>
                  <a:cubicBezTo>
                    <a:pt x="14817" y="79304"/>
                    <a:pt x="14746" y="79375"/>
                    <a:pt x="14746" y="79446"/>
                  </a:cubicBezTo>
                  <a:cubicBezTo>
                    <a:pt x="14252" y="80434"/>
                    <a:pt x="13688" y="81351"/>
                    <a:pt x="13053" y="82197"/>
                  </a:cubicBezTo>
                  <a:cubicBezTo>
                    <a:pt x="12841" y="82479"/>
                    <a:pt x="12630" y="82762"/>
                    <a:pt x="12418" y="82973"/>
                  </a:cubicBezTo>
                  <a:cubicBezTo>
                    <a:pt x="11642" y="83820"/>
                    <a:pt x="10795" y="84596"/>
                    <a:pt x="9807" y="85161"/>
                  </a:cubicBezTo>
                  <a:lnTo>
                    <a:pt x="63853" y="53763"/>
                  </a:lnTo>
                  <a:cubicBezTo>
                    <a:pt x="64841" y="53199"/>
                    <a:pt x="65687" y="52423"/>
                    <a:pt x="66463" y="51576"/>
                  </a:cubicBezTo>
                  <a:cubicBezTo>
                    <a:pt x="66675" y="51365"/>
                    <a:pt x="66887" y="51082"/>
                    <a:pt x="67098" y="50800"/>
                  </a:cubicBezTo>
                  <a:cubicBezTo>
                    <a:pt x="67310" y="50518"/>
                    <a:pt x="67663" y="50236"/>
                    <a:pt x="67874" y="49883"/>
                  </a:cubicBezTo>
                  <a:cubicBezTo>
                    <a:pt x="68157" y="49389"/>
                    <a:pt x="68439" y="48895"/>
                    <a:pt x="68721" y="48331"/>
                  </a:cubicBezTo>
                  <a:cubicBezTo>
                    <a:pt x="68792" y="48260"/>
                    <a:pt x="68792" y="48119"/>
                    <a:pt x="68862" y="48048"/>
                  </a:cubicBezTo>
                  <a:cubicBezTo>
                    <a:pt x="68862" y="47978"/>
                    <a:pt x="68933" y="47907"/>
                    <a:pt x="68933" y="47837"/>
                  </a:cubicBezTo>
                  <a:cubicBezTo>
                    <a:pt x="69074" y="47554"/>
                    <a:pt x="69215" y="47272"/>
                    <a:pt x="69286" y="46990"/>
                  </a:cubicBezTo>
                  <a:cubicBezTo>
                    <a:pt x="69427" y="46567"/>
                    <a:pt x="69568" y="46214"/>
                    <a:pt x="69709" y="45790"/>
                  </a:cubicBezTo>
                  <a:cubicBezTo>
                    <a:pt x="69850" y="45438"/>
                    <a:pt x="69921" y="45014"/>
                    <a:pt x="69991" y="44591"/>
                  </a:cubicBezTo>
                  <a:cubicBezTo>
                    <a:pt x="70062" y="44380"/>
                    <a:pt x="70062" y="44097"/>
                    <a:pt x="70132" y="43886"/>
                  </a:cubicBezTo>
                  <a:cubicBezTo>
                    <a:pt x="70132" y="43815"/>
                    <a:pt x="70132" y="43815"/>
                    <a:pt x="70132" y="43745"/>
                  </a:cubicBezTo>
                  <a:cubicBezTo>
                    <a:pt x="70132" y="43674"/>
                    <a:pt x="70203" y="43533"/>
                    <a:pt x="70203" y="43462"/>
                  </a:cubicBezTo>
                  <a:cubicBezTo>
                    <a:pt x="70273" y="43109"/>
                    <a:pt x="70344" y="42757"/>
                    <a:pt x="70344" y="42404"/>
                  </a:cubicBezTo>
                  <a:cubicBezTo>
                    <a:pt x="70415" y="42051"/>
                    <a:pt x="70415" y="41699"/>
                    <a:pt x="70485" y="41345"/>
                  </a:cubicBezTo>
                  <a:cubicBezTo>
                    <a:pt x="70485" y="40993"/>
                    <a:pt x="70556" y="40640"/>
                    <a:pt x="70556" y="40287"/>
                  </a:cubicBezTo>
                  <a:cubicBezTo>
                    <a:pt x="70556" y="39935"/>
                    <a:pt x="70556" y="39582"/>
                    <a:pt x="70556" y="39229"/>
                  </a:cubicBezTo>
                  <a:cubicBezTo>
                    <a:pt x="70344" y="39229"/>
                    <a:pt x="70344" y="39158"/>
                    <a:pt x="70344" y="39158"/>
                  </a:cubicBezTo>
                  <a:cubicBezTo>
                    <a:pt x="70344" y="39158"/>
                    <a:pt x="70344" y="39158"/>
                    <a:pt x="70344" y="39158"/>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1F166159-8516-434A-B704-C9FE5EBEDFC3}"/>
                </a:ext>
              </a:extLst>
            </p:cNvPr>
            <p:cNvSpPr/>
            <p:nvPr/>
          </p:nvSpPr>
          <p:spPr>
            <a:xfrm>
              <a:off x="2707791" y="5122423"/>
              <a:ext cx="128102" cy="146401"/>
            </a:xfrm>
            <a:custGeom>
              <a:avLst/>
              <a:gdLst>
                <a:gd name="connsiteX0" fmla="*/ 39441 w 49388"/>
                <a:gd name="connsiteY0" fmla="*/ 0 h 56444"/>
                <a:gd name="connsiteX1" fmla="*/ 49177 w 49388"/>
                <a:gd name="connsiteY1" fmla="*/ 16863 h 56444"/>
                <a:gd name="connsiteX2" fmla="*/ 49107 w 49388"/>
                <a:gd name="connsiteY2" fmla="*/ 53693 h 56444"/>
                <a:gd name="connsiteX3" fmla="*/ 41769 w 49388"/>
                <a:gd name="connsiteY3" fmla="*/ 57926 h 56444"/>
                <a:gd name="connsiteX4" fmla="*/ 25753 w 49388"/>
                <a:gd name="connsiteY4" fmla="*/ 56303 h 56444"/>
                <a:gd name="connsiteX5" fmla="*/ 9737 w 49388"/>
                <a:gd name="connsiteY5" fmla="*/ 39441 h 56444"/>
                <a:gd name="connsiteX6" fmla="*/ 0 w 49388"/>
                <a:gd name="connsiteY6" fmla="*/ 22578 h 56444"/>
                <a:gd name="connsiteX7" fmla="*/ 39441 w 49388"/>
                <a:gd name="connsiteY7"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56444">
                  <a:moveTo>
                    <a:pt x="39441" y="0"/>
                  </a:moveTo>
                  <a:lnTo>
                    <a:pt x="49177" y="16863"/>
                  </a:lnTo>
                  <a:cubicBezTo>
                    <a:pt x="57997" y="32173"/>
                    <a:pt x="57997" y="48613"/>
                    <a:pt x="49107" y="53693"/>
                  </a:cubicBezTo>
                  <a:lnTo>
                    <a:pt x="41769" y="57926"/>
                  </a:lnTo>
                  <a:cubicBezTo>
                    <a:pt x="37324" y="60466"/>
                    <a:pt x="31538" y="59620"/>
                    <a:pt x="25753" y="56303"/>
                  </a:cubicBezTo>
                  <a:cubicBezTo>
                    <a:pt x="19967" y="52987"/>
                    <a:pt x="14182" y="47060"/>
                    <a:pt x="9737" y="39441"/>
                  </a:cubicBezTo>
                  <a:lnTo>
                    <a:pt x="0" y="22578"/>
                  </a:lnTo>
                  <a:lnTo>
                    <a:pt x="39441" y="0"/>
                  </a:lnTo>
                  <a:close/>
                </a:path>
              </a:pathLst>
            </a:custGeom>
            <a:solidFill>
              <a:schemeClr val="accent1"/>
            </a:solidFill>
            <a:ln w="7047"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34EDE5F9-9153-4A0F-9375-E423B88B3DE8}"/>
                </a:ext>
              </a:extLst>
            </p:cNvPr>
            <p:cNvSpPr/>
            <p:nvPr/>
          </p:nvSpPr>
          <p:spPr>
            <a:xfrm>
              <a:off x="2707610" y="5040987"/>
              <a:ext cx="237903" cy="128102"/>
            </a:xfrm>
            <a:custGeom>
              <a:avLst/>
              <a:gdLst>
                <a:gd name="connsiteX0" fmla="*/ 0 w 91722"/>
                <a:gd name="connsiteY0" fmla="*/ 53975 h 49388"/>
                <a:gd name="connsiteX1" fmla="*/ 53975 w 91722"/>
                <a:gd name="connsiteY1" fmla="*/ 22578 h 49388"/>
                <a:gd name="connsiteX2" fmla="*/ 93557 w 91722"/>
                <a:gd name="connsiteY2" fmla="*/ 0 h 49388"/>
                <a:gd name="connsiteX3" fmla="*/ 39511 w 91722"/>
                <a:gd name="connsiteY3" fmla="*/ 31397 h 49388"/>
              </a:gdLst>
              <a:ahLst/>
              <a:cxnLst>
                <a:cxn ang="0">
                  <a:pos x="connsiteX0" y="connsiteY0"/>
                </a:cxn>
                <a:cxn ang="0">
                  <a:pos x="connsiteX1" y="connsiteY1"/>
                </a:cxn>
                <a:cxn ang="0">
                  <a:pos x="connsiteX2" y="connsiteY2"/>
                </a:cxn>
                <a:cxn ang="0">
                  <a:pos x="connsiteX3" y="connsiteY3"/>
                </a:cxn>
              </a:cxnLst>
              <a:rect l="l" t="t" r="r" b="b"/>
              <a:pathLst>
                <a:path w="91722" h="49388">
                  <a:moveTo>
                    <a:pt x="0" y="53975"/>
                  </a:moveTo>
                  <a:lnTo>
                    <a:pt x="53975" y="22578"/>
                  </a:lnTo>
                  <a:lnTo>
                    <a:pt x="93557" y="0"/>
                  </a:lnTo>
                  <a:lnTo>
                    <a:pt x="39511" y="31397"/>
                  </a:lnTo>
                  <a:close/>
                </a:path>
              </a:pathLst>
            </a:custGeom>
            <a:solidFill>
              <a:srgbClr val="752D3B"/>
            </a:solidFill>
            <a:ln w="7047"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C518ACD8-7005-4F6C-BFFA-C9C85401FC9F}"/>
                </a:ext>
              </a:extLst>
            </p:cNvPr>
            <p:cNvSpPr/>
            <p:nvPr/>
          </p:nvSpPr>
          <p:spPr>
            <a:xfrm>
              <a:off x="2444999" y="4667844"/>
              <a:ext cx="347706" cy="512410"/>
            </a:xfrm>
            <a:custGeom>
              <a:avLst/>
              <a:gdLst>
                <a:gd name="connsiteX0" fmla="*/ 39511 w 134055"/>
                <a:gd name="connsiteY0" fmla="*/ 0 h 197555"/>
                <a:gd name="connsiteX1" fmla="*/ 140758 w 134055"/>
                <a:gd name="connsiteY1" fmla="*/ 175260 h 197555"/>
                <a:gd name="connsiteX2" fmla="*/ 101247 w 134055"/>
                <a:gd name="connsiteY2" fmla="*/ 197838 h 197555"/>
                <a:gd name="connsiteX3" fmla="*/ 0 w 134055"/>
                <a:gd name="connsiteY3" fmla="*/ 22507 h 197555"/>
              </a:gdLst>
              <a:ahLst/>
              <a:cxnLst>
                <a:cxn ang="0">
                  <a:pos x="connsiteX0" y="connsiteY0"/>
                </a:cxn>
                <a:cxn ang="0">
                  <a:pos x="connsiteX1" y="connsiteY1"/>
                </a:cxn>
                <a:cxn ang="0">
                  <a:pos x="connsiteX2" y="connsiteY2"/>
                </a:cxn>
                <a:cxn ang="0">
                  <a:pos x="connsiteX3" y="connsiteY3"/>
                </a:cxn>
              </a:cxnLst>
              <a:rect l="l" t="t" r="r" b="b"/>
              <a:pathLst>
                <a:path w="134055" h="197555">
                  <a:moveTo>
                    <a:pt x="39511" y="0"/>
                  </a:moveTo>
                  <a:lnTo>
                    <a:pt x="140758" y="175260"/>
                  </a:lnTo>
                  <a:lnTo>
                    <a:pt x="101247" y="197838"/>
                  </a:lnTo>
                  <a:lnTo>
                    <a:pt x="0" y="22507"/>
                  </a:lnTo>
                  <a:close/>
                </a:path>
              </a:pathLst>
            </a:custGeom>
            <a:solidFill>
              <a:schemeClr val="accent4"/>
            </a:solidFill>
            <a:ln w="7047"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FF8E4DE8-7C3F-40F4-A386-FCB531A44328}"/>
                </a:ext>
              </a:extLst>
            </p:cNvPr>
            <p:cNvSpPr/>
            <p:nvPr/>
          </p:nvSpPr>
          <p:spPr>
            <a:xfrm>
              <a:off x="2444999" y="4586408"/>
              <a:ext cx="237903" cy="128102"/>
            </a:xfrm>
            <a:custGeom>
              <a:avLst/>
              <a:gdLst>
                <a:gd name="connsiteX0" fmla="*/ 0 w 91722"/>
                <a:gd name="connsiteY0" fmla="*/ 53904 h 49388"/>
                <a:gd name="connsiteX1" fmla="*/ 54046 w 91722"/>
                <a:gd name="connsiteY1" fmla="*/ 22577 h 49388"/>
                <a:gd name="connsiteX2" fmla="*/ 93557 w 91722"/>
                <a:gd name="connsiteY2" fmla="*/ 0 h 49388"/>
                <a:gd name="connsiteX3" fmla="*/ 39511 w 91722"/>
                <a:gd name="connsiteY3" fmla="*/ 31397 h 49388"/>
              </a:gdLst>
              <a:ahLst/>
              <a:cxnLst>
                <a:cxn ang="0">
                  <a:pos x="connsiteX0" y="connsiteY0"/>
                </a:cxn>
                <a:cxn ang="0">
                  <a:pos x="connsiteX1" y="connsiteY1"/>
                </a:cxn>
                <a:cxn ang="0">
                  <a:pos x="connsiteX2" y="connsiteY2"/>
                </a:cxn>
                <a:cxn ang="0">
                  <a:pos x="connsiteX3" y="connsiteY3"/>
                </a:cxn>
              </a:cxnLst>
              <a:rect l="l" t="t" r="r" b="b"/>
              <a:pathLst>
                <a:path w="91722" h="49388">
                  <a:moveTo>
                    <a:pt x="0" y="53904"/>
                  </a:moveTo>
                  <a:lnTo>
                    <a:pt x="54046" y="22577"/>
                  </a:lnTo>
                  <a:lnTo>
                    <a:pt x="93557" y="0"/>
                  </a:lnTo>
                  <a:lnTo>
                    <a:pt x="39511" y="31397"/>
                  </a:lnTo>
                  <a:close/>
                </a:path>
              </a:pathLst>
            </a:custGeom>
            <a:solidFill>
              <a:srgbClr val="34325B"/>
            </a:solidFill>
            <a:ln w="7047"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AA63F3DA-85A8-4DBF-AE09-52D75EE96A6D}"/>
                </a:ext>
              </a:extLst>
            </p:cNvPr>
            <p:cNvSpPr/>
            <p:nvPr/>
          </p:nvSpPr>
          <p:spPr>
            <a:xfrm>
              <a:off x="2547483" y="4586408"/>
              <a:ext cx="402605" cy="530709"/>
            </a:xfrm>
            <a:custGeom>
              <a:avLst/>
              <a:gdLst>
                <a:gd name="connsiteX0" fmla="*/ 0 w 155222"/>
                <a:gd name="connsiteY0" fmla="*/ 31397 h 204611"/>
                <a:gd name="connsiteX1" fmla="*/ 54046 w 155222"/>
                <a:gd name="connsiteY1" fmla="*/ 0 h 204611"/>
                <a:gd name="connsiteX2" fmla="*/ 155293 w 155222"/>
                <a:gd name="connsiteY2" fmla="*/ 175260 h 204611"/>
                <a:gd name="connsiteX3" fmla="*/ 101247 w 155222"/>
                <a:gd name="connsiteY3" fmla="*/ 206657 h 204611"/>
              </a:gdLst>
              <a:ahLst/>
              <a:cxnLst>
                <a:cxn ang="0">
                  <a:pos x="connsiteX0" y="connsiteY0"/>
                </a:cxn>
                <a:cxn ang="0">
                  <a:pos x="connsiteX1" y="connsiteY1"/>
                </a:cxn>
                <a:cxn ang="0">
                  <a:pos x="connsiteX2" y="connsiteY2"/>
                </a:cxn>
                <a:cxn ang="0">
                  <a:pos x="connsiteX3" y="connsiteY3"/>
                </a:cxn>
              </a:cxnLst>
              <a:rect l="l" t="t" r="r" b="b"/>
              <a:pathLst>
                <a:path w="155222" h="204611">
                  <a:moveTo>
                    <a:pt x="0" y="31397"/>
                  </a:moveTo>
                  <a:lnTo>
                    <a:pt x="54046" y="0"/>
                  </a:lnTo>
                  <a:lnTo>
                    <a:pt x="155293" y="175260"/>
                  </a:lnTo>
                  <a:lnTo>
                    <a:pt x="101247" y="206657"/>
                  </a:lnTo>
                  <a:close/>
                </a:path>
              </a:pathLst>
            </a:custGeom>
            <a:solidFill>
              <a:schemeClr val="accent4">
                <a:lumMod val="75000"/>
              </a:schemeClr>
            </a:solidFill>
            <a:ln w="7047"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654B5694-63F2-49CB-A371-FBB052328208}"/>
                </a:ext>
              </a:extLst>
            </p:cNvPr>
            <p:cNvSpPr/>
            <p:nvPr/>
          </p:nvSpPr>
          <p:spPr>
            <a:xfrm>
              <a:off x="2460556" y="4489415"/>
              <a:ext cx="219604" cy="164703"/>
            </a:xfrm>
            <a:custGeom>
              <a:avLst/>
              <a:gdLst>
                <a:gd name="connsiteX0" fmla="*/ 76341 w 84666"/>
                <a:gd name="connsiteY0" fmla="*/ 18062 h 63500"/>
                <a:gd name="connsiteX1" fmla="*/ 76200 w 84666"/>
                <a:gd name="connsiteY1" fmla="*/ 17851 h 63500"/>
                <a:gd name="connsiteX2" fmla="*/ 74366 w 84666"/>
                <a:gd name="connsiteY2" fmla="*/ 14958 h 63500"/>
                <a:gd name="connsiteX3" fmla="*/ 73237 w 84666"/>
                <a:gd name="connsiteY3" fmla="*/ 13335 h 63500"/>
                <a:gd name="connsiteX4" fmla="*/ 73166 w 84666"/>
                <a:gd name="connsiteY4" fmla="*/ 13194 h 63500"/>
                <a:gd name="connsiteX5" fmla="*/ 73096 w 84666"/>
                <a:gd name="connsiteY5" fmla="*/ 13124 h 63500"/>
                <a:gd name="connsiteX6" fmla="*/ 72390 w 84666"/>
                <a:gd name="connsiteY6" fmla="*/ 12206 h 63500"/>
                <a:gd name="connsiteX7" fmla="*/ 71614 w 84666"/>
                <a:gd name="connsiteY7" fmla="*/ 11219 h 63500"/>
                <a:gd name="connsiteX8" fmla="*/ 70838 w 84666"/>
                <a:gd name="connsiteY8" fmla="*/ 10301 h 63500"/>
                <a:gd name="connsiteX9" fmla="*/ 70062 w 84666"/>
                <a:gd name="connsiteY9" fmla="*/ 9384 h 63500"/>
                <a:gd name="connsiteX10" fmla="*/ 69638 w 84666"/>
                <a:gd name="connsiteY10" fmla="*/ 8961 h 63500"/>
                <a:gd name="connsiteX11" fmla="*/ 69568 w 84666"/>
                <a:gd name="connsiteY11" fmla="*/ 8890 h 63500"/>
                <a:gd name="connsiteX12" fmla="*/ 69215 w 84666"/>
                <a:gd name="connsiteY12" fmla="*/ 8537 h 63500"/>
                <a:gd name="connsiteX13" fmla="*/ 68368 w 84666"/>
                <a:gd name="connsiteY13" fmla="*/ 7691 h 63500"/>
                <a:gd name="connsiteX14" fmla="*/ 67451 w 84666"/>
                <a:gd name="connsiteY14" fmla="*/ 6844 h 63500"/>
                <a:gd name="connsiteX15" fmla="*/ 66534 w 84666"/>
                <a:gd name="connsiteY15" fmla="*/ 6068 h 63500"/>
                <a:gd name="connsiteX16" fmla="*/ 65828 w 84666"/>
                <a:gd name="connsiteY16" fmla="*/ 5504 h 63500"/>
                <a:gd name="connsiteX17" fmla="*/ 65758 w 84666"/>
                <a:gd name="connsiteY17" fmla="*/ 5433 h 63500"/>
                <a:gd name="connsiteX18" fmla="*/ 65617 w 84666"/>
                <a:gd name="connsiteY18" fmla="*/ 5292 h 63500"/>
                <a:gd name="connsiteX19" fmla="*/ 64700 w 84666"/>
                <a:gd name="connsiteY19" fmla="*/ 4586 h 63500"/>
                <a:gd name="connsiteX20" fmla="*/ 63782 w 84666"/>
                <a:gd name="connsiteY20" fmla="*/ 3951 h 63500"/>
                <a:gd name="connsiteX21" fmla="*/ 62936 w 84666"/>
                <a:gd name="connsiteY21" fmla="*/ 3387 h 63500"/>
                <a:gd name="connsiteX22" fmla="*/ 62089 w 84666"/>
                <a:gd name="connsiteY22" fmla="*/ 2893 h 63500"/>
                <a:gd name="connsiteX23" fmla="*/ 61877 w 84666"/>
                <a:gd name="connsiteY23" fmla="*/ 2752 h 63500"/>
                <a:gd name="connsiteX24" fmla="*/ 61242 w 84666"/>
                <a:gd name="connsiteY24" fmla="*/ 2399 h 63500"/>
                <a:gd name="connsiteX25" fmla="*/ 60396 w 84666"/>
                <a:gd name="connsiteY25" fmla="*/ 1976 h 63500"/>
                <a:gd name="connsiteX26" fmla="*/ 59549 w 84666"/>
                <a:gd name="connsiteY26" fmla="*/ 1552 h 63500"/>
                <a:gd name="connsiteX27" fmla="*/ 58702 w 84666"/>
                <a:gd name="connsiteY27" fmla="*/ 1200 h 63500"/>
                <a:gd name="connsiteX28" fmla="*/ 57856 w 84666"/>
                <a:gd name="connsiteY28" fmla="*/ 917 h 63500"/>
                <a:gd name="connsiteX29" fmla="*/ 57856 w 84666"/>
                <a:gd name="connsiteY29" fmla="*/ 917 h 63500"/>
                <a:gd name="connsiteX30" fmla="*/ 57856 w 84666"/>
                <a:gd name="connsiteY30" fmla="*/ 917 h 63500"/>
                <a:gd name="connsiteX31" fmla="*/ 57009 w 84666"/>
                <a:gd name="connsiteY31" fmla="*/ 635 h 63500"/>
                <a:gd name="connsiteX32" fmla="*/ 56162 w 84666"/>
                <a:gd name="connsiteY32" fmla="*/ 423 h 63500"/>
                <a:gd name="connsiteX33" fmla="*/ 55316 w 84666"/>
                <a:gd name="connsiteY33" fmla="*/ 212 h 63500"/>
                <a:gd name="connsiteX34" fmla="*/ 54469 w 84666"/>
                <a:gd name="connsiteY34" fmla="*/ 71 h 63500"/>
                <a:gd name="connsiteX35" fmla="*/ 54046 w 84666"/>
                <a:gd name="connsiteY35" fmla="*/ 0 h 63500"/>
                <a:gd name="connsiteX36" fmla="*/ 0 w 84666"/>
                <a:gd name="connsiteY36" fmla="*/ 31397 h 63500"/>
                <a:gd name="connsiteX37" fmla="*/ 7832 w 84666"/>
                <a:gd name="connsiteY37" fmla="*/ 34149 h 63500"/>
                <a:gd name="connsiteX38" fmla="*/ 11712 w 84666"/>
                <a:gd name="connsiteY38" fmla="*/ 36830 h 63500"/>
                <a:gd name="connsiteX39" fmla="*/ 11783 w 84666"/>
                <a:gd name="connsiteY39" fmla="*/ 36901 h 63500"/>
                <a:gd name="connsiteX40" fmla="*/ 15522 w 84666"/>
                <a:gd name="connsiteY40" fmla="*/ 40358 h 63500"/>
                <a:gd name="connsiteX41" fmla="*/ 15593 w 84666"/>
                <a:gd name="connsiteY41" fmla="*/ 40429 h 63500"/>
                <a:gd name="connsiteX42" fmla="*/ 19120 w 84666"/>
                <a:gd name="connsiteY42" fmla="*/ 44591 h 63500"/>
                <a:gd name="connsiteX43" fmla="*/ 19191 w 84666"/>
                <a:gd name="connsiteY43" fmla="*/ 44662 h 63500"/>
                <a:gd name="connsiteX44" fmla="*/ 22366 w 84666"/>
                <a:gd name="connsiteY44" fmla="*/ 49530 h 63500"/>
                <a:gd name="connsiteX45" fmla="*/ 33585 w 84666"/>
                <a:gd name="connsiteY45" fmla="*/ 68933 h 63500"/>
                <a:gd name="connsiteX46" fmla="*/ 87630 w 84666"/>
                <a:gd name="connsiteY46" fmla="*/ 37536 h 63500"/>
                <a:gd name="connsiteX47" fmla="*/ 76341 w 84666"/>
                <a:gd name="connsiteY47" fmla="*/ 18062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4666" h="63500">
                  <a:moveTo>
                    <a:pt x="76341" y="18062"/>
                  </a:moveTo>
                  <a:cubicBezTo>
                    <a:pt x="76271" y="17992"/>
                    <a:pt x="76271" y="17921"/>
                    <a:pt x="76200" y="17851"/>
                  </a:cubicBezTo>
                  <a:cubicBezTo>
                    <a:pt x="75636" y="16863"/>
                    <a:pt x="75001" y="15875"/>
                    <a:pt x="74366" y="14958"/>
                  </a:cubicBezTo>
                  <a:cubicBezTo>
                    <a:pt x="74013" y="14394"/>
                    <a:pt x="73589" y="13829"/>
                    <a:pt x="73237" y="13335"/>
                  </a:cubicBezTo>
                  <a:cubicBezTo>
                    <a:pt x="73237" y="13264"/>
                    <a:pt x="73166" y="13264"/>
                    <a:pt x="73166" y="13194"/>
                  </a:cubicBezTo>
                  <a:cubicBezTo>
                    <a:pt x="73166" y="13194"/>
                    <a:pt x="73096" y="13124"/>
                    <a:pt x="73096" y="13124"/>
                  </a:cubicBezTo>
                  <a:cubicBezTo>
                    <a:pt x="72884" y="12841"/>
                    <a:pt x="72602" y="12488"/>
                    <a:pt x="72390" y="12206"/>
                  </a:cubicBezTo>
                  <a:cubicBezTo>
                    <a:pt x="72108" y="11854"/>
                    <a:pt x="71896" y="11571"/>
                    <a:pt x="71614" y="11219"/>
                  </a:cubicBezTo>
                  <a:cubicBezTo>
                    <a:pt x="71332" y="10936"/>
                    <a:pt x="71120" y="10583"/>
                    <a:pt x="70838" y="10301"/>
                  </a:cubicBezTo>
                  <a:cubicBezTo>
                    <a:pt x="70556" y="10019"/>
                    <a:pt x="70273" y="9667"/>
                    <a:pt x="70062" y="9384"/>
                  </a:cubicBezTo>
                  <a:cubicBezTo>
                    <a:pt x="69921" y="9243"/>
                    <a:pt x="69780" y="9102"/>
                    <a:pt x="69638" y="8961"/>
                  </a:cubicBezTo>
                  <a:cubicBezTo>
                    <a:pt x="69638" y="8961"/>
                    <a:pt x="69568" y="8890"/>
                    <a:pt x="69568" y="8890"/>
                  </a:cubicBezTo>
                  <a:cubicBezTo>
                    <a:pt x="69427" y="8749"/>
                    <a:pt x="69356" y="8679"/>
                    <a:pt x="69215" y="8537"/>
                  </a:cubicBezTo>
                  <a:cubicBezTo>
                    <a:pt x="68933" y="8255"/>
                    <a:pt x="68651" y="7973"/>
                    <a:pt x="68368" y="7691"/>
                  </a:cubicBezTo>
                  <a:cubicBezTo>
                    <a:pt x="68086" y="7409"/>
                    <a:pt x="67733" y="7126"/>
                    <a:pt x="67451" y="6844"/>
                  </a:cubicBezTo>
                  <a:cubicBezTo>
                    <a:pt x="67169" y="6562"/>
                    <a:pt x="66816" y="6280"/>
                    <a:pt x="66534" y="6068"/>
                  </a:cubicBezTo>
                  <a:cubicBezTo>
                    <a:pt x="66322" y="5856"/>
                    <a:pt x="66111" y="5715"/>
                    <a:pt x="65828" y="5504"/>
                  </a:cubicBezTo>
                  <a:cubicBezTo>
                    <a:pt x="65828" y="5504"/>
                    <a:pt x="65758" y="5433"/>
                    <a:pt x="65758" y="5433"/>
                  </a:cubicBezTo>
                  <a:cubicBezTo>
                    <a:pt x="65687" y="5362"/>
                    <a:pt x="65617" y="5362"/>
                    <a:pt x="65617" y="5292"/>
                  </a:cubicBezTo>
                  <a:cubicBezTo>
                    <a:pt x="65335" y="5080"/>
                    <a:pt x="64982" y="4798"/>
                    <a:pt x="64700" y="4586"/>
                  </a:cubicBezTo>
                  <a:cubicBezTo>
                    <a:pt x="64417" y="4375"/>
                    <a:pt x="64135" y="4163"/>
                    <a:pt x="63782" y="3951"/>
                  </a:cubicBezTo>
                  <a:cubicBezTo>
                    <a:pt x="63500" y="3740"/>
                    <a:pt x="63218" y="3528"/>
                    <a:pt x="62936" y="3387"/>
                  </a:cubicBezTo>
                  <a:cubicBezTo>
                    <a:pt x="62653" y="3175"/>
                    <a:pt x="62371" y="3034"/>
                    <a:pt x="62089" y="2893"/>
                  </a:cubicBezTo>
                  <a:cubicBezTo>
                    <a:pt x="62018" y="2822"/>
                    <a:pt x="61948" y="2822"/>
                    <a:pt x="61877" y="2752"/>
                  </a:cubicBezTo>
                  <a:cubicBezTo>
                    <a:pt x="61665" y="2611"/>
                    <a:pt x="61454" y="2540"/>
                    <a:pt x="61242" y="2399"/>
                  </a:cubicBezTo>
                  <a:cubicBezTo>
                    <a:pt x="60960" y="2258"/>
                    <a:pt x="60678" y="2117"/>
                    <a:pt x="60396" y="1976"/>
                  </a:cubicBezTo>
                  <a:cubicBezTo>
                    <a:pt x="60113" y="1835"/>
                    <a:pt x="59831" y="1694"/>
                    <a:pt x="59549" y="1552"/>
                  </a:cubicBezTo>
                  <a:cubicBezTo>
                    <a:pt x="59267" y="1411"/>
                    <a:pt x="58985" y="1341"/>
                    <a:pt x="58702" y="1200"/>
                  </a:cubicBezTo>
                  <a:cubicBezTo>
                    <a:pt x="58420" y="1059"/>
                    <a:pt x="58138" y="988"/>
                    <a:pt x="57856" y="917"/>
                  </a:cubicBezTo>
                  <a:cubicBezTo>
                    <a:pt x="57856" y="917"/>
                    <a:pt x="57856" y="917"/>
                    <a:pt x="57856" y="917"/>
                  </a:cubicBezTo>
                  <a:cubicBezTo>
                    <a:pt x="57856" y="917"/>
                    <a:pt x="57856" y="917"/>
                    <a:pt x="57856" y="917"/>
                  </a:cubicBezTo>
                  <a:cubicBezTo>
                    <a:pt x="57573" y="847"/>
                    <a:pt x="57291" y="706"/>
                    <a:pt x="57009" y="635"/>
                  </a:cubicBezTo>
                  <a:cubicBezTo>
                    <a:pt x="56727" y="565"/>
                    <a:pt x="56444" y="494"/>
                    <a:pt x="56162" y="423"/>
                  </a:cubicBezTo>
                  <a:cubicBezTo>
                    <a:pt x="55880" y="353"/>
                    <a:pt x="55598" y="282"/>
                    <a:pt x="55316" y="212"/>
                  </a:cubicBezTo>
                  <a:cubicBezTo>
                    <a:pt x="55033" y="141"/>
                    <a:pt x="54751" y="71"/>
                    <a:pt x="54469" y="71"/>
                  </a:cubicBezTo>
                  <a:cubicBezTo>
                    <a:pt x="54328" y="71"/>
                    <a:pt x="54187" y="0"/>
                    <a:pt x="54046" y="0"/>
                  </a:cubicBezTo>
                  <a:lnTo>
                    <a:pt x="0" y="31397"/>
                  </a:lnTo>
                  <a:cubicBezTo>
                    <a:pt x="2469" y="31680"/>
                    <a:pt x="5151" y="32597"/>
                    <a:pt x="7832" y="34149"/>
                  </a:cubicBezTo>
                  <a:cubicBezTo>
                    <a:pt x="9172" y="34925"/>
                    <a:pt x="10442" y="35842"/>
                    <a:pt x="11712" y="36830"/>
                  </a:cubicBezTo>
                  <a:cubicBezTo>
                    <a:pt x="11712" y="36830"/>
                    <a:pt x="11783" y="36901"/>
                    <a:pt x="11783" y="36901"/>
                  </a:cubicBezTo>
                  <a:cubicBezTo>
                    <a:pt x="13053" y="37889"/>
                    <a:pt x="14323" y="39088"/>
                    <a:pt x="15522" y="40358"/>
                  </a:cubicBezTo>
                  <a:cubicBezTo>
                    <a:pt x="15522" y="40358"/>
                    <a:pt x="15593" y="40429"/>
                    <a:pt x="15593" y="40429"/>
                  </a:cubicBezTo>
                  <a:cubicBezTo>
                    <a:pt x="16792" y="41699"/>
                    <a:pt x="17992" y="43110"/>
                    <a:pt x="19120" y="44591"/>
                  </a:cubicBezTo>
                  <a:cubicBezTo>
                    <a:pt x="19120" y="44591"/>
                    <a:pt x="19191" y="44662"/>
                    <a:pt x="19191" y="44662"/>
                  </a:cubicBezTo>
                  <a:cubicBezTo>
                    <a:pt x="20320" y="46214"/>
                    <a:pt x="21378" y="47837"/>
                    <a:pt x="22366" y="49530"/>
                  </a:cubicBezTo>
                  <a:lnTo>
                    <a:pt x="33585" y="68933"/>
                  </a:lnTo>
                  <a:lnTo>
                    <a:pt x="87630" y="37536"/>
                  </a:lnTo>
                  <a:lnTo>
                    <a:pt x="76341" y="18062"/>
                  </a:lnTo>
                  <a:close/>
                </a:path>
              </a:pathLst>
            </a:custGeom>
            <a:solidFill>
              <a:schemeClr val="accent1">
                <a:lumMod val="75000"/>
              </a:schemeClr>
            </a:solidFill>
            <a:ln w="7047" cap="flat">
              <a:noFill/>
              <a:prstDash val="solid"/>
              <a:miter/>
            </a:ln>
          </p:spPr>
          <p:txBody>
            <a:bodyPr rtlCol="0" anchor="ctr"/>
            <a:lstStyle/>
            <a:p>
              <a:endParaRPr lang="en-ID"/>
            </a:p>
          </p:txBody>
        </p:sp>
        <p:sp>
          <p:nvSpPr>
            <p:cNvPr id="123" name="Freeform: Shape 122">
              <a:extLst>
                <a:ext uri="{FF2B5EF4-FFF2-40B4-BE49-F238E27FC236}">
                  <a16:creationId xmlns:a16="http://schemas.microsoft.com/office/drawing/2014/main" id="{5EB30947-C107-4E15-BE1E-FEEB45BD572A}"/>
                </a:ext>
              </a:extLst>
            </p:cNvPr>
            <p:cNvSpPr/>
            <p:nvPr/>
          </p:nvSpPr>
          <p:spPr>
            <a:xfrm>
              <a:off x="2400651" y="4570633"/>
              <a:ext cx="146401" cy="146401"/>
            </a:xfrm>
            <a:custGeom>
              <a:avLst/>
              <a:gdLst>
                <a:gd name="connsiteX0" fmla="*/ 30857 w 56444"/>
                <a:gd name="connsiteY0" fmla="*/ 2766 h 56444"/>
                <a:gd name="connsiteX1" fmla="*/ 45462 w 56444"/>
                <a:gd name="connsiteY1" fmla="*/ 18147 h 56444"/>
                <a:gd name="connsiteX2" fmla="*/ 56680 w 56444"/>
                <a:gd name="connsiteY2" fmla="*/ 37550 h 56444"/>
                <a:gd name="connsiteX3" fmla="*/ 17169 w 56444"/>
                <a:gd name="connsiteY3" fmla="*/ 60057 h 56444"/>
                <a:gd name="connsiteX4" fmla="*/ 6021 w 56444"/>
                <a:gd name="connsiteY4" fmla="*/ 40725 h 56444"/>
                <a:gd name="connsiteX5" fmla="*/ 1576 w 56444"/>
                <a:gd name="connsiteY5" fmla="*/ 12361 h 56444"/>
                <a:gd name="connsiteX6" fmla="*/ 6092 w 56444"/>
                <a:gd name="connsiteY6" fmla="*/ 7211 h 56444"/>
                <a:gd name="connsiteX7" fmla="*/ 16322 w 56444"/>
                <a:gd name="connsiteY7" fmla="*/ 1355 h 56444"/>
                <a:gd name="connsiteX8" fmla="*/ 23095 w 56444"/>
                <a:gd name="connsiteY8" fmla="*/ 85 h 56444"/>
                <a:gd name="connsiteX9" fmla="*/ 30857 w 56444"/>
                <a:gd name="connsiteY9" fmla="*/ 276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44" h="56444">
                  <a:moveTo>
                    <a:pt x="30857" y="2766"/>
                  </a:moveTo>
                  <a:cubicBezTo>
                    <a:pt x="36148" y="5800"/>
                    <a:pt x="41440" y="11162"/>
                    <a:pt x="45462" y="18147"/>
                  </a:cubicBezTo>
                  <a:lnTo>
                    <a:pt x="56680" y="37550"/>
                  </a:lnTo>
                  <a:lnTo>
                    <a:pt x="17169" y="60057"/>
                  </a:lnTo>
                  <a:lnTo>
                    <a:pt x="6021" y="40725"/>
                  </a:lnTo>
                  <a:cubicBezTo>
                    <a:pt x="-47" y="30283"/>
                    <a:pt x="-1528" y="19205"/>
                    <a:pt x="1576" y="12361"/>
                  </a:cubicBezTo>
                  <a:cubicBezTo>
                    <a:pt x="2564" y="10174"/>
                    <a:pt x="4045" y="8340"/>
                    <a:pt x="6092" y="7211"/>
                  </a:cubicBezTo>
                  <a:lnTo>
                    <a:pt x="16322" y="1355"/>
                  </a:lnTo>
                  <a:cubicBezTo>
                    <a:pt x="18368" y="226"/>
                    <a:pt x="20626" y="-197"/>
                    <a:pt x="23095" y="85"/>
                  </a:cubicBezTo>
                  <a:cubicBezTo>
                    <a:pt x="25565" y="296"/>
                    <a:pt x="28246" y="1214"/>
                    <a:pt x="30857" y="2766"/>
                  </a:cubicBezTo>
                  <a:close/>
                </a:path>
              </a:pathLst>
            </a:custGeom>
            <a:solidFill>
              <a:schemeClr val="accent1"/>
            </a:solidFill>
            <a:ln w="7047" cap="flat">
              <a:noFill/>
              <a:prstDash val="solid"/>
              <a:miter/>
            </a:ln>
          </p:spPr>
          <p:txBody>
            <a:bodyPr rtlCol="0" anchor="ctr"/>
            <a:lstStyle/>
            <a:p>
              <a:endParaRPr lang="en-ID"/>
            </a:p>
          </p:txBody>
        </p:sp>
        <p:sp>
          <p:nvSpPr>
            <p:cNvPr id="124" name="Freeform: Shape 123">
              <a:extLst>
                <a:ext uri="{FF2B5EF4-FFF2-40B4-BE49-F238E27FC236}">
                  <a16:creationId xmlns:a16="http://schemas.microsoft.com/office/drawing/2014/main" id="{1FA43BA0-BB8F-4D8D-AE5F-BC3C0026C527}"/>
                </a:ext>
              </a:extLst>
            </p:cNvPr>
            <p:cNvSpPr/>
            <p:nvPr/>
          </p:nvSpPr>
          <p:spPr>
            <a:xfrm>
              <a:off x="1890136" y="3545852"/>
              <a:ext cx="677111" cy="878415"/>
            </a:xfrm>
            <a:custGeom>
              <a:avLst/>
              <a:gdLst>
                <a:gd name="connsiteX0" fmla="*/ 266488 w 261055"/>
                <a:gd name="connsiteY0" fmla="*/ 235656 h 338666"/>
                <a:gd name="connsiteX1" fmla="*/ 266559 w 261055"/>
                <a:gd name="connsiteY1" fmla="*/ 232269 h 338666"/>
                <a:gd name="connsiteX2" fmla="*/ 266488 w 261055"/>
                <a:gd name="connsiteY2" fmla="*/ 226342 h 338666"/>
                <a:gd name="connsiteX3" fmla="*/ 266418 w 261055"/>
                <a:gd name="connsiteY3" fmla="*/ 224296 h 338666"/>
                <a:gd name="connsiteX4" fmla="*/ 266347 w 261055"/>
                <a:gd name="connsiteY4" fmla="*/ 222956 h 338666"/>
                <a:gd name="connsiteX5" fmla="*/ 266206 w 261055"/>
                <a:gd name="connsiteY5" fmla="*/ 220416 h 338666"/>
                <a:gd name="connsiteX6" fmla="*/ 265712 w 261055"/>
                <a:gd name="connsiteY6" fmla="*/ 214348 h 338666"/>
                <a:gd name="connsiteX7" fmla="*/ 265359 w 261055"/>
                <a:gd name="connsiteY7" fmla="*/ 211103 h 338666"/>
                <a:gd name="connsiteX8" fmla="*/ 265218 w 261055"/>
                <a:gd name="connsiteY8" fmla="*/ 209833 h 338666"/>
                <a:gd name="connsiteX9" fmla="*/ 265007 w 261055"/>
                <a:gd name="connsiteY9" fmla="*/ 208210 h 338666"/>
                <a:gd name="connsiteX10" fmla="*/ 264089 w 261055"/>
                <a:gd name="connsiteY10" fmla="*/ 202001 h 338666"/>
                <a:gd name="connsiteX11" fmla="*/ 263243 w 261055"/>
                <a:gd name="connsiteY11" fmla="*/ 197273 h 338666"/>
                <a:gd name="connsiteX12" fmla="*/ 263102 w 261055"/>
                <a:gd name="connsiteY12" fmla="*/ 196356 h 338666"/>
                <a:gd name="connsiteX13" fmla="*/ 262960 w 261055"/>
                <a:gd name="connsiteY13" fmla="*/ 195580 h 338666"/>
                <a:gd name="connsiteX14" fmla="*/ 261620 w 261055"/>
                <a:gd name="connsiteY14" fmla="*/ 189089 h 338666"/>
                <a:gd name="connsiteX15" fmla="*/ 260138 w 261055"/>
                <a:gd name="connsiteY15" fmla="*/ 182598 h 338666"/>
                <a:gd name="connsiteX16" fmla="*/ 260138 w 261055"/>
                <a:gd name="connsiteY16" fmla="*/ 182527 h 338666"/>
                <a:gd name="connsiteX17" fmla="*/ 260138 w 261055"/>
                <a:gd name="connsiteY17" fmla="*/ 182457 h 338666"/>
                <a:gd name="connsiteX18" fmla="*/ 258374 w 261055"/>
                <a:gd name="connsiteY18" fmla="*/ 175895 h 338666"/>
                <a:gd name="connsiteX19" fmla="*/ 256469 w 261055"/>
                <a:gd name="connsiteY19" fmla="*/ 169263 h 338666"/>
                <a:gd name="connsiteX20" fmla="*/ 256187 w 261055"/>
                <a:gd name="connsiteY20" fmla="*/ 168487 h 338666"/>
                <a:gd name="connsiteX21" fmla="*/ 255905 w 261055"/>
                <a:gd name="connsiteY21" fmla="*/ 167569 h 338666"/>
                <a:gd name="connsiteX22" fmla="*/ 254353 w 261055"/>
                <a:gd name="connsiteY22" fmla="*/ 162842 h 338666"/>
                <a:gd name="connsiteX23" fmla="*/ 252165 w 261055"/>
                <a:gd name="connsiteY23" fmla="*/ 156493 h 338666"/>
                <a:gd name="connsiteX24" fmla="*/ 251319 w 261055"/>
                <a:gd name="connsiteY24" fmla="*/ 154235 h 338666"/>
                <a:gd name="connsiteX25" fmla="*/ 250896 w 261055"/>
                <a:gd name="connsiteY25" fmla="*/ 153035 h 338666"/>
                <a:gd name="connsiteX26" fmla="*/ 249978 w 261055"/>
                <a:gd name="connsiteY26" fmla="*/ 150495 h 338666"/>
                <a:gd name="connsiteX27" fmla="*/ 247579 w 261055"/>
                <a:gd name="connsiteY27" fmla="*/ 144498 h 338666"/>
                <a:gd name="connsiteX28" fmla="*/ 245322 w 261055"/>
                <a:gd name="connsiteY28" fmla="*/ 139206 h 338666"/>
                <a:gd name="connsiteX29" fmla="*/ 245181 w 261055"/>
                <a:gd name="connsiteY29" fmla="*/ 138924 h 338666"/>
                <a:gd name="connsiteX30" fmla="*/ 245039 w 261055"/>
                <a:gd name="connsiteY30" fmla="*/ 138642 h 338666"/>
                <a:gd name="connsiteX31" fmla="*/ 242358 w 261055"/>
                <a:gd name="connsiteY31" fmla="*/ 132715 h 338666"/>
                <a:gd name="connsiteX32" fmla="*/ 239183 w 261055"/>
                <a:gd name="connsiteY32" fmla="*/ 126153 h 338666"/>
                <a:gd name="connsiteX33" fmla="*/ 238548 w 261055"/>
                <a:gd name="connsiteY33" fmla="*/ 124954 h 338666"/>
                <a:gd name="connsiteX34" fmla="*/ 237772 w 261055"/>
                <a:gd name="connsiteY34" fmla="*/ 123472 h 338666"/>
                <a:gd name="connsiteX35" fmla="*/ 235373 w 261055"/>
                <a:gd name="connsiteY35" fmla="*/ 118745 h 338666"/>
                <a:gd name="connsiteX36" fmla="*/ 230364 w 261055"/>
                <a:gd name="connsiteY36" fmla="*/ 109714 h 338666"/>
                <a:gd name="connsiteX37" fmla="*/ 229588 w 261055"/>
                <a:gd name="connsiteY37" fmla="*/ 108374 h 338666"/>
                <a:gd name="connsiteX38" fmla="*/ 228247 w 261055"/>
                <a:gd name="connsiteY38" fmla="*/ 106116 h 338666"/>
                <a:gd name="connsiteX39" fmla="*/ 224931 w 261055"/>
                <a:gd name="connsiteY39" fmla="*/ 100612 h 338666"/>
                <a:gd name="connsiteX40" fmla="*/ 222885 w 261055"/>
                <a:gd name="connsiteY40" fmla="*/ 97437 h 338666"/>
                <a:gd name="connsiteX41" fmla="*/ 219639 w 261055"/>
                <a:gd name="connsiteY41" fmla="*/ 92499 h 338666"/>
                <a:gd name="connsiteX42" fmla="*/ 218652 w 261055"/>
                <a:gd name="connsiteY42" fmla="*/ 90946 h 338666"/>
                <a:gd name="connsiteX43" fmla="*/ 217664 w 261055"/>
                <a:gd name="connsiteY43" fmla="*/ 89606 h 338666"/>
                <a:gd name="connsiteX44" fmla="*/ 212584 w 261055"/>
                <a:gd name="connsiteY44" fmla="*/ 82409 h 338666"/>
                <a:gd name="connsiteX45" fmla="*/ 211667 w 261055"/>
                <a:gd name="connsiteY45" fmla="*/ 81139 h 338666"/>
                <a:gd name="connsiteX46" fmla="*/ 211314 w 261055"/>
                <a:gd name="connsiteY46" fmla="*/ 80645 h 338666"/>
                <a:gd name="connsiteX47" fmla="*/ 208633 w 261055"/>
                <a:gd name="connsiteY47" fmla="*/ 77188 h 338666"/>
                <a:gd name="connsiteX48" fmla="*/ 206445 w 261055"/>
                <a:gd name="connsiteY48" fmla="*/ 74295 h 338666"/>
                <a:gd name="connsiteX49" fmla="*/ 206022 w 261055"/>
                <a:gd name="connsiteY49" fmla="*/ 73801 h 338666"/>
                <a:gd name="connsiteX50" fmla="*/ 204258 w 261055"/>
                <a:gd name="connsiteY50" fmla="*/ 71614 h 338666"/>
                <a:gd name="connsiteX51" fmla="*/ 201648 w 261055"/>
                <a:gd name="connsiteY51" fmla="*/ 68439 h 338666"/>
                <a:gd name="connsiteX52" fmla="*/ 200871 w 261055"/>
                <a:gd name="connsiteY52" fmla="*/ 67592 h 338666"/>
                <a:gd name="connsiteX53" fmla="*/ 198967 w 261055"/>
                <a:gd name="connsiteY53" fmla="*/ 65335 h 338666"/>
                <a:gd name="connsiteX54" fmla="*/ 196920 w 261055"/>
                <a:gd name="connsiteY54" fmla="*/ 62936 h 338666"/>
                <a:gd name="connsiteX55" fmla="*/ 195721 w 261055"/>
                <a:gd name="connsiteY55" fmla="*/ 61666 h 338666"/>
                <a:gd name="connsiteX56" fmla="*/ 193604 w 261055"/>
                <a:gd name="connsiteY56" fmla="*/ 59337 h 338666"/>
                <a:gd name="connsiteX57" fmla="*/ 192052 w 261055"/>
                <a:gd name="connsiteY57" fmla="*/ 57644 h 338666"/>
                <a:gd name="connsiteX58" fmla="*/ 190500 w 261055"/>
                <a:gd name="connsiteY58" fmla="*/ 56021 h 338666"/>
                <a:gd name="connsiteX59" fmla="*/ 188242 w 261055"/>
                <a:gd name="connsiteY59" fmla="*/ 53622 h 338666"/>
                <a:gd name="connsiteX60" fmla="*/ 187043 w 261055"/>
                <a:gd name="connsiteY60" fmla="*/ 52353 h 338666"/>
                <a:gd name="connsiteX61" fmla="*/ 185208 w 261055"/>
                <a:gd name="connsiteY61" fmla="*/ 50518 h 338666"/>
                <a:gd name="connsiteX62" fmla="*/ 182739 w 261055"/>
                <a:gd name="connsiteY62" fmla="*/ 48119 h 338666"/>
                <a:gd name="connsiteX63" fmla="*/ 181751 w 261055"/>
                <a:gd name="connsiteY63" fmla="*/ 47131 h 338666"/>
                <a:gd name="connsiteX64" fmla="*/ 179705 w 261055"/>
                <a:gd name="connsiteY64" fmla="*/ 45226 h 338666"/>
                <a:gd name="connsiteX65" fmla="*/ 177094 w 261055"/>
                <a:gd name="connsiteY65" fmla="*/ 42827 h 338666"/>
                <a:gd name="connsiteX66" fmla="*/ 176248 w 261055"/>
                <a:gd name="connsiteY66" fmla="*/ 42051 h 338666"/>
                <a:gd name="connsiteX67" fmla="*/ 173990 w 261055"/>
                <a:gd name="connsiteY67" fmla="*/ 40076 h 338666"/>
                <a:gd name="connsiteX68" fmla="*/ 171379 w 261055"/>
                <a:gd name="connsiteY68" fmla="*/ 37747 h 338666"/>
                <a:gd name="connsiteX69" fmla="*/ 170674 w 261055"/>
                <a:gd name="connsiteY69" fmla="*/ 37112 h 338666"/>
                <a:gd name="connsiteX70" fmla="*/ 168204 w 261055"/>
                <a:gd name="connsiteY70" fmla="*/ 35137 h 338666"/>
                <a:gd name="connsiteX71" fmla="*/ 165664 w 261055"/>
                <a:gd name="connsiteY71" fmla="*/ 33091 h 338666"/>
                <a:gd name="connsiteX72" fmla="*/ 165029 w 261055"/>
                <a:gd name="connsiteY72" fmla="*/ 32597 h 338666"/>
                <a:gd name="connsiteX73" fmla="*/ 162207 w 261055"/>
                <a:gd name="connsiteY73" fmla="*/ 30409 h 338666"/>
                <a:gd name="connsiteX74" fmla="*/ 159949 w 261055"/>
                <a:gd name="connsiteY74" fmla="*/ 28716 h 338666"/>
                <a:gd name="connsiteX75" fmla="*/ 159526 w 261055"/>
                <a:gd name="connsiteY75" fmla="*/ 28434 h 338666"/>
                <a:gd name="connsiteX76" fmla="*/ 155646 w 261055"/>
                <a:gd name="connsiteY76" fmla="*/ 25682 h 338666"/>
                <a:gd name="connsiteX77" fmla="*/ 154305 w 261055"/>
                <a:gd name="connsiteY77" fmla="*/ 24694 h 338666"/>
                <a:gd name="connsiteX78" fmla="*/ 154164 w 261055"/>
                <a:gd name="connsiteY78" fmla="*/ 24624 h 338666"/>
                <a:gd name="connsiteX79" fmla="*/ 148872 w 261055"/>
                <a:gd name="connsiteY79" fmla="*/ 21096 h 338666"/>
                <a:gd name="connsiteX80" fmla="*/ 148660 w 261055"/>
                <a:gd name="connsiteY80" fmla="*/ 20955 h 338666"/>
                <a:gd name="connsiteX81" fmla="*/ 147179 w 261055"/>
                <a:gd name="connsiteY81" fmla="*/ 20038 h 338666"/>
                <a:gd name="connsiteX82" fmla="*/ 143651 w 261055"/>
                <a:gd name="connsiteY82" fmla="*/ 17921 h 338666"/>
                <a:gd name="connsiteX83" fmla="*/ 142451 w 261055"/>
                <a:gd name="connsiteY83" fmla="*/ 17216 h 338666"/>
                <a:gd name="connsiteX84" fmla="*/ 138500 w 261055"/>
                <a:gd name="connsiteY84" fmla="*/ 15028 h 338666"/>
                <a:gd name="connsiteX85" fmla="*/ 135326 w 261055"/>
                <a:gd name="connsiteY85" fmla="*/ 13335 h 338666"/>
                <a:gd name="connsiteX86" fmla="*/ 134126 w 261055"/>
                <a:gd name="connsiteY86" fmla="*/ 12700 h 338666"/>
                <a:gd name="connsiteX87" fmla="*/ 133491 w 261055"/>
                <a:gd name="connsiteY87" fmla="*/ 12347 h 338666"/>
                <a:gd name="connsiteX88" fmla="*/ 128482 w 261055"/>
                <a:gd name="connsiteY88" fmla="*/ 9949 h 338666"/>
                <a:gd name="connsiteX89" fmla="*/ 127212 w 261055"/>
                <a:gd name="connsiteY89" fmla="*/ 9384 h 338666"/>
                <a:gd name="connsiteX90" fmla="*/ 125659 w 261055"/>
                <a:gd name="connsiteY90" fmla="*/ 8749 h 338666"/>
                <a:gd name="connsiteX91" fmla="*/ 123402 w 261055"/>
                <a:gd name="connsiteY91" fmla="*/ 7832 h 338666"/>
                <a:gd name="connsiteX92" fmla="*/ 118957 w 261055"/>
                <a:gd name="connsiteY92" fmla="*/ 6138 h 338666"/>
                <a:gd name="connsiteX93" fmla="*/ 118533 w 261055"/>
                <a:gd name="connsiteY93" fmla="*/ 5997 h 338666"/>
                <a:gd name="connsiteX94" fmla="*/ 118392 w 261055"/>
                <a:gd name="connsiteY94" fmla="*/ 5927 h 338666"/>
                <a:gd name="connsiteX95" fmla="*/ 113312 w 261055"/>
                <a:gd name="connsiteY95" fmla="*/ 4304 h 338666"/>
                <a:gd name="connsiteX96" fmla="*/ 111619 w 261055"/>
                <a:gd name="connsiteY96" fmla="*/ 3810 h 338666"/>
                <a:gd name="connsiteX97" fmla="*/ 110772 w 261055"/>
                <a:gd name="connsiteY97" fmla="*/ 3528 h 338666"/>
                <a:gd name="connsiteX98" fmla="*/ 109925 w 261055"/>
                <a:gd name="connsiteY98" fmla="*/ 3316 h 338666"/>
                <a:gd name="connsiteX99" fmla="*/ 108162 w 261055"/>
                <a:gd name="connsiteY99" fmla="*/ 2822 h 338666"/>
                <a:gd name="connsiteX100" fmla="*/ 103293 w 261055"/>
                <a:gd name="connsiteY100" fmla="*/ 1764 h 338666"/>
                <a:gd name="connsiteX101" fmla="*/ 103011 w 261055"/>
                <a:gd name="connsiteY101" fmla="*/ 1694 h 338666"/>
                <a:gd name="connsiteX102" fmla="*/ 102941 w 261055"/>
                <a:gd name="connsiteY102" fmla="*/ 1694 h 338666"/>
                <a:gd name="connsiteX103" fmla="*/ 97578 w 261055"/>
                <a:gd name="connsiteY103" fmla="*/ 776 h 338666"/>
                <a:gd name="connsiteX104" fmla="*/ 96308 w 261055"/>
                <a:gd name="connsiteY104" fmla="*/ 635 h 338666"/>
                <a:gd name="connsiteX105" fmla="*/ 94333 w 261055"/>
                <a:gd name="connsiteY105" fmla="*/ 423 h 338666"/>
                <a:gd name="connsiteX106" fmla="*/ 92004 w 261055"/>
                <a:gd name="connsiteY106" fmla="*/ 212 h 338666"/>
                <a:gd name="connsiteX107" fmla="*/ 89464 w 261055"/>
                <a:gd name="connsiteY107" fmla="*/ 141 h 338666"/>
                <a:gd name="connsiteX108" fmla="*/ 87207 w 261055"/>
                <a:gd name="connsiteY108" fmla="*/ 71 h 338666"/>
                <a:gd name="connsiteX109" fmla="*/ 86078 w 261055"/>
                <a:gd name="connsiteY109" fmla="*/ 0 h 338666"/>
                <a:gd name="connsiteX110" fmla="*/ 82620 w 261055"/>
                <a:gd name="connsiteY110" fmla="*/ 141 h 338666"/>
                <a:gd name="connsiteX111" fmla="*/ 80292 w 261055"/>
                <a:gd name="connsiteY111" fmla="*/ 282 h 338666"/>
                <a:gd name="connsiteX112" fmla="*/ 79728 w 261055"/>
                <a:gd name="connsiteY112" fmla="*/ 282 h 338666"/>
                <a:gd name="connsiteX113" fmla="*/ 76835 w 261055"/>
                <a:gd name="connsiteY113" fmla="*/ 706 h 338666"/>
                <a:gd name="connsiteX114" fmla="*/ 73166 w 261055"/>
                <a:gd name="connsiteY114" fmla="*/ 1200 h 338666"/>
                <a:gd name="connsiteX115" fmla="*/ 72602 w 261055"/>
                <a:gd name="connsiteY115" fmla="*/ 1270 h 338666"/>
                <a:gd name="connsiteX116" fmla="*/ 67380 w 261055"/>
                <a:gd name="connsiteY116" fmla="*/ 2540 h 338666"/>
                <a:gd name="connsiteX117" fmla="*/ 66111 w 261055"/>
                <a:gd name="connsiteY117" fmla="*/ 2964 h 338666"/>
                <a:gd name="connsiteX118" fmla="*/ 63994 w 261055"/>
                <a:gd name="connsiteY118" fmla="*/ 3598 h 338666"/>
                <a:gd name="connsiteX119" fmla="*/ 61595 w 261055"/>
                <a:gd name="connsiteY119" fmla="*/ 4586 h 338666"/>
                <a:gd name="connsiteX120" fmla="*/ 59760 w 261055"/>
                <a:gd name="connsiteY120" fmla="*/ 5292 h 338666"/>
                <a:gd name="connsiteX121" fmla="*/ 54045 w 261055"/>
                <a:gd name="connsiteY121" fmla="*/ 8114 h 338666"/>
                <a:gd name="connsiteX122" fmla="*/ 0 w 261055"/>
                <a:gd name="connsiteY122" fmla="*/ 39511 h 338666"/>
                <a:gd name="connsiteX123" fmla="*/ 5715 w 261055"/>
                <a:gd name="connsiteY123" fmla="*/ 36689 h 338666"/>
                <a:gd name="connsiteX124" fmla="*/ 7549 w 261055"/>
                <a:gd name="connsiteY124" fmla="*/ 35984 h 338666"/>
                <a:gd name="connsiteX125" fmla="*/ 12065 w 261055"/>
                <a:gd name="connsiteY125" fmla="*/ 34361 h 338666"/>
                <a:gd name="connsiteX126" fmla="*/ 13335 w 261055"/>
                <a:gd name="connsiteY126" fmla="*/ 33937 h 338666"/>
                <a:gd name="connsiteX127" fmla="*/ 19120 w 261055"/>
                <a:gd name="connsiteY127" fmla="*/ 32597 h 338666"/>
                <a:gd name="connsiteX128" fmla="*/ 22789 w 261055"/>
                <a:gd name="connsiteY128" fmla="*/ 32103 h 338666"/>
                <a:gd name="connsiteX129" fmla="*/ 26246 w 261055"/>
                <a:gd name="connsiteY129" fmla="*/ 31680 h 338666"/>
                <a:gd name="connsiteX130" fmla="*/ 28575 w 261055"/>
                <a:gd name="connsiteY130" fmla="*/ 31539 h 338666"/>
                <a:gd name="connsiteX131" fmla="*/ 33161 w 261055"/>
                <a:gd name="connsiteY131" fmla="*/ 31397 h 338666"/>
                <a:gd name="connsiteX132" fmla="*/ 35348 w 261055"/>
                <a:gd name="connsiteY132" fmla="*/ 31468 h 338666"/>
                <a:gd name="connsiteX133" fmla="*/ 40146 w 261055"/>
                <a:gd name="connsiteY133" fmla="*/ 31821 h 338666"/>
                <a:gd name="connsiteX134" fmla="*/ 42121 w 261055"/>
                <a:gd name="connsiteY134" fmla="*/ 32032 h 338666"/>
                <a:gd name="connsiteX135" fmla="*/ 48824 w 261055"/>
                <a:gd name="connsiteY135" fmla="*/ 33091 h 338666"/>
                <a:gd name="connsiteX136" fmla="*/ 49107 w 261055"/>
                <a:gd name="connsiteY136" fmla="*/ 33161 h 338666"/>
                <a:gd name="connsiteX137" fmla="*/ 55739 w 261055"/>
                <a:gd name="connsiteY137" fmla="*/ 34714 h 338666"/>
                <a:gd name="connsiteX138" fmla="*/ 57432 w 261055"/>
                <a:gd name="connsiteY138" fmla="*/ 35208 h 338666"/>
                <a:gd name="connsiteX139" fmla="*/ 64347 w 261055"/>
                <a:gd name="connsiteY139" fmla="*/ 37395 h 338666"/>
                <a:gd name="connsiteX140" fmla="*/ 64770 w 261055"/>
                <a:gd name="connsiteY140" fmla="*/ 37536 h 338666"/>
                <a:gd name="connsiteX141" fmla="*/ 71473 w 261055"/>
                <a:gd name="connsiteY141" fmla="*/ 40146 h 338666"/>
                <a:gd name="connsiteX142" fmla="*/ 73025 w 261055"/>
                <a:gd name="connsiteY142" fmla="*/ 40781 h 338666"/>
                <a:gd name="connsiteX143" fmla="*/ 79939 w 261055"/>
                <a:gd name="connsiteY143" fmla="*/ 44027 h 338666"/>
                <a:gd name="connsiteX144" fmla="*/ 81139 w 261055"/>
                <a:gd name="connsiteY144" fmla="*/ 44662 h 338666"/>
                <a:gd name="connsiteX145" fmla="*/ 88265 w 261055"/>
                <a:gd name="connsiteY145" fmla="*/ 48542 h 338666"/>
                <a:gd name="connsiteX146" fmla="*/ 92992 w 261055"/>
                <a:gd name="connsiteY146" fmla="*/ 51365 h 338666"/>
                <a:gd name="connsiteX147" fmla="*/ 94474 w 261055"/>
                <a:gd name="connsiteY147" fmla="*/ 52282 h 338666"/>
                <a:gd name="connsiteX148" fmla="*/ 100118 w 261055"/>
                <a:gd name="connsiteY148" fmla="*/ 56021 h 338666"/>
                <a:gd name="connsiteX149" fmla="*/ 101529 w 261055"/>
                <a:gd name="connsiteY149" fmla="*/ 57009 h 338666"/>
                <a:gd name="connsiteX150" fmla="*/ 105833 w 261055"/>
                <a:gd name="connsiteY150" fmla="*/ 60113 h 338666"/>
                <a:gd name="connsiteX151" fmla="*/ 108091 w 261055"/>
                <a:gd name="connsiteY151" fmla="*/ 61877 h 338666"/>
                <a:gd name="connsiteX152" fmla="*/ 111548 w 261055"/>
                <a:gd name="connsiteY152" fmla="*/ 64559 h 338666"/>
                <a:gd name="connsiteX153" fmla="*/ 114088 w 261055"/>
                <a:gd name="connsiteY153" fmla="*/ 66604 h 338666"/>
                <a:gd name="connsiteX154" fmla="*/ 117263 w 261055"/>
                <a:gd name="connsiteY154" fmla="*/ 69215 h 338666"/>
                <a:gd name="connsiteX155" fmla="*/ 119874 w 261055"/>
                <a:gd name="connsiteY155" fmla="*/ 71543 h 338666"/>
                <a:gd name="connsiteX156" fmla="*/ 122978 w 261055"/>
                <a:gd name="connsiteY156" fmla="*/ 74295 h 338666"/>
                <a:gd name="connsiteX157" fmla="*/ 125518 w 261055"/>
                <a:gd name="connsiteY157" fmla="*/ 76694 h 338666"/>
                <a:gd name="connsiteX158" fmla="*/ 128552 w 261055"/>
                <a:gd name="connsiteY158" fmla="*/ 79587 h 338666"/>
                <a:gd name="connsiteX159" fmla="*/ 131021 w 261055"/>
                <a:gd name="connsiteY159" fmla="*/ 81986 h 338666"/>
                <a:gd name="connsiteX160" fmla="*/ 134126 w 261055"/>
                <a:gd name="connsiteY160" fmla="*/ 85090 h 338666"/>
                <a:gd name="connsiteX161" fmla="*/ 136384 w 261055"/>
                <a:gd name="connsiteY161" fmla="*/ 87489 h 338666"/>
                <a:gd name="connsiteX162" fmla="*/ 139488 w 261055"/>
                <a:gd name="connsiteY162" fmla="*/ 90876 h 338666"/>
                <a:gd name="connsiteX163" fmla="*/ 141605 w 261055"/>
                <a:gd name="connsiteY163" fmla="*/ 93204 h 338666"/>
                <a:gd name="connsiteX164" fmla="*/ 144851 w 261055"/>
                <a:gd name="connsiteY164" fmla="*/ 96873 h 338666"/>
                <a:gd name="connsiteX165" fmla="*/ 146755 w 261055"/>
                <a:gd name="connsiteY165" fmla="*/ 99131 h 338666"/>
                <a:gd name="connsiteX166" fmla="*/ 150072 w 261055"/>
                <a:gd name="connsiteY166" fmla="*/ 103152 h 338666"/>
                <a:gd name="connsiteX167" fmla="*/ 151906 w 261055"/>
                <a:gd name="connsiteY167" fmla="*/ 105410 h 338666"/>
                <a:gd name="connsiteX168" fmla="*/ 154517 w 261055"/>
                <a:gd name="connsiteY168" fmla="*/ 108726 h 338666"/>
                <a:gd name="connsiteX169" fmla="*/ 157198 w 261055"/>
                <a:gd name="connsiteY169" fmla="*/ 112254 h 338666"/>
                <a:gd name="connsiteX170" fmla="*/ 158468 w 261055"/>
                <a:gd name="connsiteY170" fmla="*/ 114018 h 338666"/>
                <a:gd name="connsiteX171" fmla="*/ 163548 w 261055"/>
                <a:gd name="connsiteY171" fmla="*/ 121215 h 338666"/>
                <a:gd name="connsiteX172" fmla="*/ 165523 w 261055"/>
                <a:gd name="connsiteY172" fmla="*/ 124107 h 338666"/>
                <a:gd name="connsiteX173" fmla="*/ 168769 w 261055"/>
                <a:gd name="connsiteY173" fmla="*/ 129117 h 338666"/>
                <a:gd name="connsiteX174" fmla="*/ 170815 w 261055"/>
                <a:gd name="connsiteY174" fmla="*/ 132292 h 338666"/>
                <a:gd name="connsiteX175" fmla="*/ 174131 w 261055"/>
                <a:gd name="connsiteY175" fmla="*/ 137795 h 338666"/>
                <a:gd name="connsiteX176" fmla="*/ 176248 w 261055"/>
                <a:gd name="connsiteY176" fmla="*/ 141394 h 338666"/>
                <a:gd name="connsiteX177" fmla="*/ 183656 w 261055"/>
                <a:gd name="connsiteY177" fmla="*/ 155081 h 338666"/>
                <a:gd name="connsiteX178" fmla="*/ 184432 w 261055"/>
                <a:gd name="connsiteY178" fmla="*/ 156563 h 338666"/>
                <a:gd name="connsiteX179" fmla="*/ 191064 w 261055"/>
                <a:gd name="connsiteY179" fmla="*/ 170604 h 338666"/>
                <a:gd name="connsiteX180" fmla="*/ 191205 w 261055"/>
                <a:gd name="connsiteY180" fmla="*/ 170886 h 338666"/>
                <a:gd name="connsiteX181" fmla="*/ 196850 w 261055"/>
                <a:gd name="connsiteY181" fmla="*/ 184715 h 338666"/>
                <a:gd name="connsiteX182" fmla="*/ 197273 w 261055"/>
                <a:gd name="connsiteY182" fmla="*/ 185914 h 338666"/>
                <a:gd name="connsiteX183" fmla="*/ 201859 w 261055"/>
                <a:gd name="connsiteY183" fmla="*/ 199319 h 338666"/>
                <a:gd name="connsiteX184" fmla="*/ 202142 w 261055"/>
                <a:gd name="connsiteY184" fmla="*/ 200166 h 338666"/>
                <a:gd name="connsiteX185" fmla="*/ 206093 w 261055"/>
                <a:gd name="connsiteY185" fmla="*/ 214207 h 338666"/>
                <a:gd name="connsiteX186" fmla="*/ 206093 w 261055"/>
                <a:gd name="connsiteY186" fmla="*/ 214277 h 338666"/>
                <a:gd name="connsiteX187" fmla="*/ 209056 w 261055"/>
                <a:gd name="connsiteY187" fmla="*/ 227965 h 338666"/>
                <a:gd name="connsiteX188" fmla="*/ 209197 w 261055"/>
                <a:gd name="connsiteY188" fmla="*/ 228882 h 338666"/>
                <a:gd name="connsiteX189" fmla="*/ 211102 w 261055"/>
                <a:gd name="connsiteY189" fmla="*/ 241441 h 338666"/>
                <a:gd name="connsiteX190" fmla="*/ 211243 w 261055"/>
                <a:gd name="connsiteY190" fmla="*/ 242711 h 338666"/>
                <a:gd name="connsiteX191" fmla="*/ 212231 w 261055"/>
                <a:gd name="connsiteY191" fmla="*/ 254565 h 338666"/>
                <a:gd name="connsiteX192" fmla="*/ 212302 w 261055"/>
                <a:gd name="connsiteY192" fmla="*/ 255905 h 338666"/>
                <a:gd name="connsiteX193" fmla="*/ 212372 w 261055"/>
                <a:gd name="connsiteY193" fmla="*/ 267335 h 338666"/>
                <a:gd name="connsiteX194" fmla="*/ 212372 w 261055"/>
                <a:gd name="connsiteY194" fmla="*/ 268534 h 338666"/>
                <a:gd name="connsiteX195" fmla="*/ 211596 w 261055"/>
                <a:gd name="connsiteY195" fmla="*/ 279471 h 338666"/>
                <a:gd name="connsiteX196" fmla="*/ 211455 w 261055"/>
                <a:gd name="connsiteY196" fmla="*/ 280670 h 338666"/>
                <a:gd name="connsiteX197" fmla="*/ 209832 w 261055"/>
                <a:gd name="connsiteY197" fmla="*/ 290830 h 338666"/>
                <a:gd name="connsiteX198" fmla="*/ 209550 w 261055"/>
                <a:gd name="connsiteY198" fmla="*/ 292312 h 338666"/>
                <a:gd name="connsiteX199" fmla="*/ 207080 w 261055"/>
                <a:gd name="connsiteY199" fmla="*/ 301625 h 338666"/>
                <a:gd name="connsiteX200" fmla="*/ 206375 w 261055"/>
                <a:gd name="connsiteY200" fmla="*/ 303671 h 338666"/>
                <a:gd name="connsiteX201" fmla="*/ 203694 w 261055"/>
                <a:gd name="connsiteY201" fmla="*/ 310727 h 338666"/>
                <a:gd name="connsiteX202" fmla="*/ 202706 w 261055"/>
                <a:gd name="connsiteY202" fmla="*/ 312985 h 338666"/>
                <a:gd name="connsiteX203" fmla="*/ 199884 w 261055"/>
                <a:gd name="connsiteY203" fmla="*/ 318276 h 338666"/>
                <a:gd name="connsiteX204" fmla="*/ 197908 w 261055"/>
                <a:gd name="connsiteY204" fmla="*/ 321804 h 338666"/>
                <a:gd name="connsiteX205" fmla="*/ 194169 w 261055"/>
                <a:gd name="connsiteY205" fmla="*/ 327025 h 338666"/>
                <a:gd name="connsiteX206" fmla="*/ 192264 w 261055"/>
                <a:gd name="connsiteY206" fmla="*/ 329636 h 338666"/>
                <a:gd name="connsiteX207" fmla="*/ 185773 w 261055"/>
                <a:gd name="connsiteY207" fmla="*/ 336339 h 338666"/>
                <a:gd name="connsiteX208" fmla="*/ 185702 w 261055"/>
                <a:gd name="connsiteY208" fmla="*/ 336409 h 338666"/>
                <a:gd name="connsiteX209" fmla="*/ 176036 w 261055"/>
                <a:gd name="connsiteY209" fmla="*/ 343465 h 338666"/>
                <a:gd name="connsiteX210" fmla="*/ 230082 w 261055"/>
                <a:gd name="connsiteY210" fmla="*/ 312068 h 338666"/>
                <a:gd name="connsiteX211" fmla="*/ 239748 w 261055"/>
                <a:gd name="connsiteY211" fmla="*/ 305012 h 338666"/>
                <a:gd name="connsiteX212" fmla="*/ 239748 w 261055"/>
                <a:gd name="connsiteY212" fmla="*/ 305012 h 338666"/>
                <a:gd name="connsiteX213" fmla="*/ 239748 w 261055"/>
                <a:gd name="connsiteY213" fmla="*/ 305012 h 338666"/>
                <a:gd name="connsiteX214" fmla="*/ 239818 w 261055"/>
                <a:gd name="connsiteY214" fmla="*/ 304941 h 338666"/>
                <a:gd name="connsiteX215" fmla="*/ 246309 w 261055"/>
                <a:gd name="connsiteY215" fmla="*/ 298238 h 338666"/>
                <a:gd name="connsiteX216" fmla="*/ 248214 w 261055"/>
                <a:gd name="connsiteY216" fmla="*/ 295628 h 338666"/>
                <a:gd name="connsiteX217" fmla="*/ 251601 w 261055"/>
                <a:gd name="connsiteY217" fmla="*/ 290971 h 338666"/>
                <a:gd name="connsiteX218" fmla="*/ 251883 w 261055"/>
                <a:gd name="connsiteY218" fmla="*/ 290407 h 338666"/>
                <a:gd name="connsiteX219" fmla="*/ 253859 w 261055"/>
                <a:gd name="connsiteY219" fmla="*/ 286879 h 338666"/>
                <a:gd name="connsiteX220" fmla="*/ 256258 w 261055"/>
                <a:gd name="connsiteY220" fmla="*/ 282575 h 338666"/>
                <a:gd name="connsiteX221" fmla="*/ 256681 w 261055"/>
                <a:gd name="connsiteY221" fmla="*/ 281587 h 338666"/>
                <a:gd name="connsiteX222" fmla="*/ 257669 w 261055"/>
                <a:gd name="connsiteY222" fmla="*/ 279330 h 338666"/>
                <a:gd name="connsiteX223" fmla="*/ 259362 w 261055"/>
                <a:gd name="connsiteY223" fmla="*/ 275379 h 338666"/>
                <a:gd name="connsiteX224" fmla="*/ 260420 w 261055"/>
                <a:gd name="connsiteY224" fmla="*/ 272274 h 338666"/>
                <a:gd name="connsiteX225" fmla="*/ 261126 w 261055"/>
                <a:gd name="connsiteY225" fmla="*/ 270228 h 338666"/>
                <a:gd name="connsiteX226" fmla="*/ 261620 w 261055"/>
                <a:gd name="connsiteY226" fmla="*/ 268746 h 338666"/>
                <a:gd name="connsiteX227" fmla="*/ 263313 w 261055"/>
                <a:gd name="connsiteY227" fmla="*/ 262326 h 338666"/>
                <a:gd name="connsiteX228" fmla="*/ 263595 w 261055"/>
                <a:gd name="connsiteY228" fmla="*/ 260915 h 338666"/>
                <a:gd name="connsiteX229" fmla="*/ 263878 w 261055"/>
                <a:gd name="connsiteY229" fmla="*/ 259433 h 338666"/>
                <a:gd name="connsiteX230" fmla="*/ 264513 w 261055"/>
                <a:gd name="connsiteY230" fmla="*/ 256258 h 338666"/>
                <a:gd name="connsiteX231" fmla="*/ 265430 w 261055"/>
                <a:gd name="connsiteY231" fmla="*/ 250261 h 338666"/>
                <a:gd name="connsiteX232" fmla="*/ 265500 w 261055"/>
                <a:gd name="connsiteY232" fmla="*/ 249273 h 338666"/>
                <a:gd name="connsiteX233" fmla="*/ 265642 w 261055"/>
                <a:gd name="connsiteY233" fmla="*/ 248074 h 338666"/>
                <a:gd name="connsiteX234" fmla="*/ 266065 w 261055"/>
                <a:gd name="connsiteY234" fmla="*/ 244263 h 338666"/>
                <a:gd name="connsiteX235" fmla="*/ 266418 w 261055"/>
                <a:gd name="connsiteY235" fmla="*/ 238408 h 338666"/>
                <a:gd name="connsiteX236" fmla="*/ 266418 w 261055"/>
                <a:gd name="connsiteY236" fmla="*/ 237138 h 338666"/>
                <a:gd name="connsiteX237" fmla="*/ 266488 w 261055"/>
                <a:gd name="connsiteY237" fmla="*/ 235656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261055" h="338666">
                  <a:moveTo>
                    <a:pt x="266488" y="235656"/>
                  </a:moveTo>
                  <a:cubicBezTo>
                    <a:pt x="266488" y="234527"/>
                    <a:pt x="266559" y="233398"/>
                    <a:pt x="266559" y="232269"/>
                  </a:cubicBezTo>
                  <a:cubicBezTo>
                    <a:pt x="266559" y="230293"/>
                    <a:pt x="266559" y="228318"/>
                    <a:pt x="266488" y="226342"/>
                  </a:cubicBezTo>
                  <a:cubicBezTo>
                    <a:pt x="266488" y="225637"/>
                    <a:pt x="266418" y="224931"/>
                    <a:pt x="266418" y="224296"/>
                  </a:cubicBezTo>
                  <a:cubicBezTo>
                    <a:pt x="266418" y="223873"/>
                    <a:pt x="266347" y="223379"/>
                    <a:pt x="266347" y="222956"/>
                  </a:cubicBezTo>
                  <a:cubicBezTo>
                    <a:pt x="266277" y="222109"/>
                    <a:pt x="266277" y="221263"/>
                    <a:pt x="266206" y="220416"/>
                  </a:cubicBezTo>
                  <a:cubicBezTo>
                    <a:pt x="266065" y="218440"/>
                    <a:pt x="265924" y="216394"/>
                    <a:pt x="265712" y="214348"/>
                  </a:cubicBezTo>
                  <a:cubicBezTo>
                    <a:pt x="265642" y="213290"/>
                    <a:pt x="265500" y="212161"/>
                    <a:pt x="265359" y="211103"/>
                  </a:cubicBezTo>
                  <a:cubicBezTo>
                    <a:pt x="265289" y="210679"/>
                    <a:pt x="265289" y="210256"/>
                    <a:pt x="265218" y="209833"/>
                  </a:cubicBezTo>
                  <a:cubicBezTo>
                    <a:pt x="265148" y="209268"/>
                    <a:pt x="265077" y="208774"/>
                    <a:pt x="265007" y="208210"/>
                  </a:cubicBezTo>
                  <a:cubicBezTo>
                    <a:pt x="264724" y="206164"/>
                    <a:pt x="264442" y="204047"/>
                    <a:pt x="264089" y="202001"/>
                  </a:cubicBezTo>
                  <a:cubicBezTo>
                    <a:pt x="263807" y="200449"/>
                    <a:pt x="263525" y="198826"/>
                    <a:pt x="263243" y="197273"/>
                  </a:cubicBezTo>
                  <a:cubicBezTo>
                    <a:pt x="263172" y="196991"/>
                    <a:pt x="263172" y="196709"/>
                    <a:pt x="263102" y="196356"/>
                  </a:cubicBezTo>
                  <a:cubicBezTo>
                    <a:pt x="263031" y="196074"/>
                    <a:pt x="263031" y="195862"/>
                    <a:pt x="262960" y="195580"/>
                  </a:cubicBezTo>
                  <a:cubicBezTo>
                    <a:pt x="262537" y="193464"/>
                    <a:pt x="262114" y="191276"/>
                    <a:pt x="261620" y="189089"/>
                  </a:cubicBezTo>
                  <a:cubicBezTo>
                    <a:pt x="261126" y="186972"/>
                    <a:pt x="260632" y="184785"/>
                    <a:pt x="260138" y="182598"/>
                  </a:cubicBezTo>
                  <a:cubicBezTo>
                    <a:pt x="260138" y="182598"/>
                    <a:pt x="260138" y="182527"/>
                    <a:pt x="260138" y="182527"/>
                  </a:cubicBezTo>
                  <a:cubicBezTo>
                    <a:pt x="260138" y="182527"/>
                    <a:pt x="260138" y="182527"/>
                    <a:pt x="260138" y="182457"/>
                  </a:cubicBezTo>
                  <a:cubicBezTo>
                    <a:pt x="259574" y="180270"/>
                    <a:pt x="259009" y="178083"/>
                    <a:pt x="258374" y="175895"/>
                  </a:cubicBezTo>
                  <a:cubicBezTo>
                    <a:pt x="257739" y="173708"/>
                    <a:pt x="257104" y="171521"/>
                    <a:pt x="256469" y="169263"/>
                  </a:cubicBezTo>
                  <a:cubicBezTo>
                    <a:pt x="256399" y="168981"/>
                    <a:pt x="256328" y="168769"/>
                    <a:pt x="256187" y="168487"/>
                  </a:cubicBezTo>
                  <a:cubicBezTo>
                    <a:pt x="256117" y="168205"/>
                    <a:pt x="255976" y="167923"/>
                    <a:pt x="255905" y="167569"/>
                  </a:cubicBezTo>
                  <a:cubicBezTo>
                    <a:pt x="255411" y="166017"/>
                    <a:pt x="254917" y="164395"/>
                    <a:pt x="254353" y="162842"/>
                  </a:cubicBezTo>
                  <a:cubicBezTo>
                    <a:pt x="253647" y="160726"/>
                    <a:pt x="252871" y="158609"/>
                    <a:pt x="252165" y="156493"/>
                  </a:cubicBezTo>
                  <a:cubicBezTo>
                    <a:pt x="251883" y="155716"/>
                    <a:pt x="251601" y="155011"/>
                    <a:pt x="251319" y="154235"/>
                  </a:cubicBezTo>
                  <a:cubicBezTo>
                    <a:pt x="251178" y="153811"/>
                    <a:pt x="251037" y="153388"/>
                    <a:pt x="250896" y="153035"/>
                  </a:cubicBezTo>
                  <a:cubicBezTo>
                    <a:pt x="250543" y="152188"/>
                    <a:pt x="250260" y="151342"/>
                    <a:pt x="249978" y="150495"/>
                  </a:cubicBezTo>
                  <a:cubicBezTo>
                    <a:pt x="249202" y="148520"/>
                    <a:pt x="248426" y="146473"/>
                    <a:pt x="247579" y="144498"/>
                  </a:cubicBezTo>
                  <a:cubicBezTo>
                    <a:pt x="246874" y="142734"/>
                    <a:pt x="246098" y="140970"/>
                    <a:pt x="245322" y="139206"/>
                  </a:cubicBezTo>
                  <a:cubicBezTo>
                    <a:pt x="245251" y="139136"/>
                    <a:pt x="245251" y="138995"/>
                    <a:pt x="245181" y="138924"/>
                  </a:cubicBezTo>
                  <a:cubicBezTo>
                    <a:pt x="245110" y="138854"/>
                    <a:pt x="245110" y="138712"/>
                    <a:pt x="245039" y="138642"/>
                  </a:cubicBezTo>
                  <a:cubicBezTo>
                    <a:pt x="244193" y="136666"/>
                    <a:pt x="243275" y="134691"/>
                    <a:pt x="242358" y="132715"/>
                  </a:cubicBezTo>
                  <a:cubicBezTo>
                    <a:pt x="241300" y="130528"/>
                    <a:pt x="240242" y="128341"/>
                    <a:pt x="239183" y="126153"/>
                  </a:cubicBezTo>
                  <a:cubicBezTo>
                    <a:pt x="238972" y="125730"/>
                    <a:pt x="238760" y="125307"/>
                    <a:pt x="238548" y="124954"/>
                  </a:cubicBezTo>
                  <a:cubicBezTo>
                    <a:pt x="238266" y="124460"/>
                    <a:pt x="238054" y="123966"/>
                    <a:pt x="237772" y="123472"/>
                  </a:cubicBezTo>
                  <a:cubicBezTo>
                    <a:pt x="236996" y="121920"/>
                    <a:pt x="236149" y="120368"/>
                    <a:pt x="235373" y="118745"/>
                  </a:cubicBezTo>
                  <a:cubicBezTo>
                    <a:pt x="233750" y="115711"/>
                    <a:pt x="232128" y="112748"/>
                    <a:pt x="230364" y="109714"/>
                  </a:cubicBezTo>
                  <a:cubicBezTo>
                    <a:pt x="230082" y="109291"/>
                    <a:pt x="229870" y="108797"/>
                    <a:pt x="229588" y="108374"/>
                  </a:cubicBezTo>
                  <a:cubicBezTo>
                    <a:pt x="229164" y="107597"/>
                    <a:pt x="228670" y="106892"/>
                    <a:pt x="228247" y="106116"/>
                  </a:cubicBezTo>
                  <a:cubicBezTo>
                    <a:pt x="227118" y="104281"/>
                    <a:pt x="226060" y="102447"/>
                    <a:pt x="224931" y="100612"/>
                  </a:cubicBezTo>
                  <a:cubicBezTo>
                    <a:pt x="224296" y="99554"/>
                    <a:pt x="223590" y="98496"/>
                    <a:pt x="222885" y="97437"/>
                  </a:cubicBezTo>
                  <a:cubicBezTo>
                    <a:pt x="221826" y="95744"/>
                    <a:pt x="220698" y="94121"/>
                    <a:pt x="219639" y="92499"/>
                  </a:cubicBezTo>
                  <a:cubicBezTo>
                    <a:pt x="219287" y="92005"/>
                    <a:pt x="219004" y="91440"/>
                    <a:pt x="218652" y="90946"/>
                  </a:cubicBezTo>
                  <a:cubicBezTo>
                    <a:pt x="218369" y="90452"/>
                    <a:pt x="218017" y="90029"/>
                    <a:pt x="217664" y="89606"/>
                  </a:cubicBezTo>
                  <a:cubicBezTo>
                    <a:pt x="215970" y="87136"/>
                    <a:pt x="214277" y="84808"/>
                    <a:pt x="212584" y="82409"/>
                  </a:cubicBezTo>
                  <a:cubicBezTo>
                    <a:pt x="212302" y="81986"/>
                    <a:pt x="211949" y="81562"/>
                    <a:pt x="211667" y="81139"/>
                  </a:cubicBezTo>
                  <a:cubicBezTo>
                    <a:pt x="211525" y="80998"/>
                    <a:pt x="211384" y="80786"/>
                    <a:pt x="211314" y="80645"/>
                  </a:cubicBezTo>
                  <a:cubicBezTo>
                    <a:pt x="210467" y="79446"/>
                    <a:pt x="209550" y="78317"/>
                    <a:pt x="208633" y="77188"/>
                  </a:cubicBezTo>
                  <a:cubicBezTo>
                    <a:pt x="207927" y="76200"/>
                    <a:pt x="207151" y="75212"/>
                    <a:pt x="206445" y="74295"/>
                  </a:cubicBezTo>
                  <a:cubicBezTo>
                    <a:pt x="206304" y="74154"/>
                    <a:pt x="206163" y="73943"/>
                    <a:pt x="206022" y="73801"/>
                  </a:cubicBezTo>
                  <a:cubicBezTo>
                    <a:pt x="205458" y="73025"/>
                    <a:pt x="204823" y="72319"/>
                    <a:pt x="204258" y="71614"/>
                  </a:cubicBezTo>
                  <a:cubicBezTo>
                    <a:pt x="203412" y="70556"/>
                    <a:pt x="202565" y="69497"/>
                    <a:pt x="201648" y="68439"/>
                  </a:cubicBezTo>
                  <a:cubicBezTo>
                    <a:pt x="201436" y="68157"/>
                    <a:pt x="201154" y="67874"/>
                    <a:pt x="200871" y="67592"/>
                  </a:cubicBezTo>
                  <a:cubicBezTo>
                    <a:pt x="200236" y="66816"/>
                    <a:pt x="199602" y="66111"/>
                    <a:pt x="198967" y="65335"/>
                  </a:cubicBezTo>
                  <a:cubicBezTo>
                    <a:pt x="198261" y="64559"/>
                    <a:pt x="197626" y="63712"/>
                    <a:pt x="196920" y="62936"/>
                  </a:cubicBezTo>
                  <a:cubicBezTo>
                    <a:pt x="196497" y="62513"/>
                    <a:pt x="196144" y="62089"/>
                    <a:pt x="195721" y="61666"/>
                  </a:cubicBezTo>
                  <a:cubicBezTo>
                    <a:pt x="195015" y="60889"/>
                    <a:pt x="194310" y="60113"/>
                    <a:pt x="193604" y="59337"/>
                  </a:cubicBezTo>
                  <a:cubicBezTo>
                    <a:pt x="193111" y="58773"/>
                    <a:pt x="192546" y="58208"/>
                    <a:pt x="192052" y="57644"/>
                  </a:cubicBezTo>
                  <a:cubicBezTo>
                    <a:pt x="191558" y="57080"/>
                    <a:pt x="190994" y="56515"/>
                    <a:pt x="190500" y="56021"/>
                  </a:cubicBezTo>
                  <a:cubicBezTo>
                    <a:pt x="189724" y="55245"/>
                    <a:pt x="189018" y="54398"/>
                    <a:pt x="188242" y="53622"/>
                  </a:cubicBezTo>
                  <a:cubicBezTo>
                    <a:pt x="187819" y="53199"/>
                    <a:pt x="187466" y="52776"/>
                    <a:pt x="187043" y="52353"/>
                  </a:cubicBezTo>
                  <a:cubicBezTo>
                    <a:pt x="186408" y="51717"/>
                    <a:pt x="185773" y="51153"/>
                    <a:pt x="185208" y="50518"/>
                  </a:cubicBezTo>
                  <a:cubicBezTo>
                    <a:pt x="184361" y="49671"/>
                    <a:pt x="183585" y="48895"/>
                    <a:pt x="182739" y="48119"/>
                  </a:cubicBezTo>
                  <a:cubicBezTo>
                    <a:pt x="182386" y="47766"/>
                    <a:pt x="182104" y="47484"/>
                    <a:pt x="181751" y="47131"/>
                  </a:cubicBezTo>
                  <a:cubicBezTo>
                    <a:pt x="181045" y="46496"/>
                    <a:pt x="180340" y="45861"/>
                    <a:pt x="179705" y="45226"/>
                  </a:cubicBezTo>
                  <a:cubicBezTo>
                    <a:pt x="178858" y="44450"/>
                    <a:pt x="178012" y="43604"/>
                    <a:pt x="177094" y="42827"/>
                  </a:cubicBezTo>
                  <a:cubicBezTo>
                    <a:pt x="176812" y="42545"/>
                    <a:pt x="176530" y="42263"/>
                    <a:pt x="176248" y="42051"/>
                  </a:cubicBezTo>
                  <a:cubicBezTo>
                    <a:pt x="175542" y="41416"/>
                    <a:pt x="174766" y="40781"/>
                    <a:pt x="173990" y="40076"/>
                  </a:cubicBezTo>
                  <a:cubicBezTo>
                    <a:pt x="173143" y="39299"/>
                    <a:pt x="172226" y="38523"/>
                    <a:pt x="171379" y="37747"/>
                  </a:cubicBezTo>
                  <a:cubicBezTo>
                    <a:pt x="171097" y="37536"/>
                    <a:pt x="170885" y="37324"/>
                    <a:pt x="170674" y="37112"/>
                  </a:cubicBezTo>
                  <a:cubicBezTo>
                    <a:pt x="169898" y="36407"/>
                    <a:pt x="169051" y="35772"/>
                    <a:pt x="168204" y="35137"/>
                  </a:cubicBezTo>
                  <a:cubicBezTo>
                    <a:pt x="167358" y="34431"/>
                    <a:pt x="166511" y="33726"/>
                    <a:pt x="165664" y="33091"/>
                  </a:cubicBezTo>
                  <a:cubicBezTo>
                    <a:pt x="165453" y="32950"/>
                    <a:pt x="165241" y="32738"/>
                    <a:pt x="165029" y="32597"/>
                  </a:cubicBezTo>
                  <a:cubicBezTo>
                    <a:pt x="164112" y="31821"/>
                    <a:pt x="163124" y="31186"/>
                    <a:pt x="162207" y="30409"/>
                  </a:cubicBezTo>
                  <a:cubicBezTo>
                    <a:pt x="161431" y="29845"/>
                    <a:pt x="160726" y="29210"/>
                    <a:pt x="159949" y="28716"/>
                  </a:cubicBezTo>
                  <a:cubicBezTo>
                    <a:pt x="159808" y="28646"/>
                    <a:pt x="159667" y="28505"/>
                    <a:pt x="159526" y="28434"/>
                  </a:cubicBezTo>
                  <a:cubicBezTo>
                    <a:pt x="158256" y="27446"/>
                    <a:pt x="156915" y="26600"/>
                    <a:pt x="155646" y="25682"/>
                  </a:cubicBezTo>
                  <a:cubicBezTo>
                    <a:pt x="155222" y="25330"/>
                    <a:pt x="154728" y="25048"/>
                    <a:pt x="154305" y="24694"/>
                  </a:cubicBezTo>
                  <a:cubicBezTo>
                    <a:pt x="154234" y="24694"/>
                    <a:pt x="154234" y="24624"/>
                    <a:pt x="154164" y="24624"/>
                  </a:cubicBezTo>
                  <a:cubicBezTo>
                    <a:pt x="152400" y="23424"/>
                    <a:pt x="150636" y="22225"/>
                    <a:pt x="148872" y="21096"/>
                  </a:cubicBezTo>
                  <a:cubicBezTo>
                    <a:pt x="148802" y="21026"/>
                    <a:pt x="148731" y="21026"/>
                    <a:pt x="148660" y="20955"/>
                  </a:cubicBezTo>
                  <a:cubicBezTo>
                    <a:pt x="148167" y="20673"/>
                    <a:pt x="147673" y="20391"/>
                    <a:pt x="147179" y="20038"/>
                  </a:cubicBezTo>
                  <a:cubicBezTo>
                    <a:pt x="145979" y="19333"/>
                    <a:pt x="144851" y="18556"/>
                    <a:pt x="143651" y="17921"/>
                  </a:cubicBezTo>
                  <a:cubicBezTo>
                    <a:pt x="143228" y="17710"/>
                    <a:pt x="142875" y="17427"/>
                    <a:pt x="142451" y="17216"/>
                  </a:cubicBezTo>
                  <a:cubicBezTo>
                    <a:pt x="141111" y="16440"/>
                    <a:pt x="139841" y="15734"/>
                    <a:pt x="138500" y="15028"/>
                  </a:cubicBezTo>
                  <a:cubicBezTo>
                    <a:pt x="137442" y="14464"/>
                    <a:pt x="136384" y="13900"/>
                    <a:pt x="135326" y="13335"/>
                  </a:cubicBezTo>
                  <a:cubicBezTo>
                    <a:pt x="134902" y="13124"/>
                    <a:pt x="134549" y="12912"/>
                    <a:pt x="134126" y="12700"/>
                  </a:cubicBezTo>
                  <a:cubicBezTo>
                    <a:pt x="133914" y="12559"/>
                    <a:pt x="133703" y="12488"/>
                    <a:pt x="133491" y="12347"/>
                  </a:cubicBezTo>
                  <a:cubicBezTo>
                    <a:pt x="131798" y="11501"/>
                    <a:pt x="130104" y="10725"/>
                    <a:pt x="128482" y="9949"/>
                  </a:cubicBezTo>
                  <a:cubicBezTo>
                    <a:pt x="128058" y="9737"/>
                    <a:pt x="127635" y="9596"/>
                    <a:pt x="127212" y="9384"/>
                  </a:cubicBezTo>
                  <a:cubicBezTo>
                    <a:pt x="126718" y="9173"/>
                    <a:pt x="126224" y="8961"/>
                    <a:pt x="125659" y="8749"/>
                  </a:cubicBezTo>
                  <a:cubicBezTo>
                    <a:pt x="124883" y="8467"/>
                    <a:pt x="124178" y="8114"/>
                    <a:pt x="123402" y="7832"/>
                  </a:cubicBezTo>
                  <a:cubicBezTo>
                    <a:pt x="121920" y="7267"/>
                    <a:pt x="120438" y="6703"/>
                    <a:pt x="118957" y="6138"/>
                  </a:cubicBezTo>
                  <a:cubicBezTo>
                    <a:pt x="118816" y="6068"/>
                    <a:pt x="118674" y="5997"/>
                    <a:pt x="118533" y="5997"/>
                  </a:cubicBezTo>
                  <a:cubicBezTo>
                    <a:pt x="118463" y="5997"/>
                    <a:pt x="118463" y="5927"/>
                    <a:pt x="118392" y="5927"/>
                  </a:cubicBezTo>
                  <a:cubicBezTo>
                    <a:pt x="116699" y="5362"/>
                    <a:pt x="115005" y="4798"/>
                    <a:pt x="113312" y="4304"/>
                  </a:cubicBezTo>
                  <a:cubicBezTo>
                    <a:pt x="112748" y="4163"/>
                    <a:pt x="112183" y="4022"/>
                    <a:pt x="111619" y="3810"/>
                  </a:cubicBezTo>
                  <a:cubicBezTo>
                    <a:pt x="111337" y="3740"/>
                    <a:pt x="111054" y="3598"/>
                    <a:pt x="110772" y="3528"/>
                  </a:cubicBezTo>
                  <a:cubicBezTo>
                    <a:pt x="110490" y="3458"/>
                    <a:pt x="110208" y="3387"/>
                    <a:pt x="109925" y="3316"/>
                  </a:cubicBezTo>
                  <a:cubicBezTo>
                    <a:pt x="109361" y="3175"/>
                    <a:pt x="108726" y="2964"/>
                    <a:pt x="108162" y="2822"/>
                  </a:cubicBezTo>
                  <a:cubicBezTo>
                    <a:pt x="106539" y="2399"/>
                    <a:pt x="104916" y="2046"/>
                    <a:pt x="103293" y="1764"/>
                  </a:cubicBezTo>
                  <a:cubicBezTo>
                    <a:pt x="103223" y="1764"/>
                    <a:pt x="103082" y="1694"/>
                    <a:pt x="103011" y="1694"/>
                  </a:cubicBezTo>
                  <a:cubicBezTo>
                    <a:pt x="103011" y="1694"/>
                    <a:pt x="102941" y="1694"/>
                    <a:pt x="102941" y="1694"/>
                  </a:cubicBezTo>
                  <a:cubicBezTo>
                    <a:pt x="101106" y="1341"/>
                    <a:pt x="99342" y="1059"/>
                    <a:pt x="97578" y="776"/>
                  </a:cubicBezTo>
                  <a:cubicBezTo>
                    <a:pt x="97155" y="706"/>
                    <a:pt x="96732" y="706"/>
                    <a:pt x="96308" y="635"/>
                  </a:cubicBezTo>
                  <a:cubicBezTo>
                    <a:pt x="95673" y="565"/>
                    <a:pt x="94968" y="494"/>
                    <a:pt x="94333" y="423"/>
                  </a:cubicBezTo>
                  <a:cubicBezTo>
                    <a:pt x="93557" y="353"/>
                    <a:pt x="92781" y="212"/>
                    <a:pt x="92004" y="212"/>
                  </a:cubicBezTo>
                  <a:cubicBezTo>
                    <a:pt x="91158" y="141"/>
                    <a:pt x="90311" y="141"/>
                    <a:pt x="89464" y="141"/>
                  </a:cubicBezTo>
                  <a:cubicBezTo>
                    <a:pt x="88688" y="141"/>
                    <a:pt x="87983" y="71"/>
                    <a:pt x="87207" y="71"/>
                  </a:cubicBezTo>
                  <a:cubicBezTo>
                    <a:pt x="86854" y="71"/>
                    <a:pt x="86431" y="0"/>
                    <a:pt x="86078" y="0"/>
                  </a:cubicBezTo>
                  <a:cubicBezTo>
                    <a:pt x="84949" y="0"/>
                    <a:pt x="83749" y="71"/>
                    <a:pt x="82620" y="141"/>
                  </a:cubicBezTo>
                  <a:cubicBezTo>
                    <a:pt x="81844" y="212"/>
                    <a:pt x="81068" y="212"/>
                    <a:pt x="80292" y="282"/>
                  </a:cubicBezTo>
                  <a:cubicBezTo>
                    <a:pt x="80080" y="282"/>
                    <a:pt x="79939" y="282"/>
                    <a:pt x="79728" y="282"/>
                  </a:cubicBezTo>
                  <a:cubicBezTo>
                    <a:pt x="78740" y="353"/>
                    <a:pt x="77823" y="565"/>
                    <a:pt x="76835" y="706"/>
                  </a:cubicBezTo>
                  <a:cubicBezTo>
                    <a:pt x="75635" y="847"/>
                    <a:pt x="74365" y="988"/>
                    <a:pt x="73166" y="1200"/>
                  </a:cubicBezTo>
                  <a:cubicBezTo>
                    <a:pt x="73025" y="1200"/>
                    <a:pt x="72813" y="1270"/>
                    <a:pt x="72602" y="1270"/>
                  </a:cubicBezTo>
                  <a:cubicBezTo>
                    <a:pt x="70838" y="1623"/>
                    <a:pt x="69074" y="2046"/>
                    <a:pt x="67380" y="2540"/>
                  </a:cubicBezTo>
                  <a:cubicBezTo>
                    <a:pt x="66957" y="2681"/>
                    <a:pt x="66534" y="2822"/>
                    <a:pt x="66111" y="2964"/>
                  </a:cubicBezTo>
                  <a:cubicBezTo>
                    <a:pt x="65405" y="3175"/>
                    <a:pt x="64699" y="3387"/>
                    <a:pt x="63994" y="3598"/>
                  </a:cubicBezTo>
                  <a:cubicBezTo>
                    <a:pt x="63147" y="3881"/>
                    <a:pt x="62371" y="4234"/>
                    <a:pt x="61595" y="4586"/>
                  </a:cubicBezTo>
                  <a:cubicBezTo>
                    <a:pt x="60960" y="4798"/>
                    <a:pt x="60396" y="5080"/>
                    <a:pt x="59760" y="5292"/>
                  </a:cubicBezTo>
                  <a:cubicBezTo>
                    <a:pt x="57855" y="6138"/>
                    <a:pt x="55951" y="7056"/>
                    <a:pt x="54045" y="8114"/>
                  </a:cubicBezTo>
                  <a:cubicBezTo>
                    <a:pt x="37818" y="17427"/>
                    <a:pt x="16228" y="30057"/>
                    <a:pt x="0" y="39511"/>
                  </a:cubicBezTo>
                  <a:cubicBezTo>
                    <a:pt x="1834" y="38453"/>
                    <a:pt x="3739" y="37536"/>
                    <a:pt x="5715" y="36689"/>
                  </a:cubicBezTo>
                  <a:cubicBezTo>
                    <a:pt x="6279" y="36407"/>
                    <a:pt x="6914" y="36195"/>
                    <a:pt x="7549" y="35984"/>
                  </a:cubicBezTo>
                  <a:cubicBezTo>
                    <a:pt x="9031" y="35419"/>
                    <a:pt x="10583" y="34854"/>
                    <a:pt x="12065" y="34361"/>
                  </a:cubicBezTo>
                  <a:cubicBezTo>
                    <a:pt x="12488" y="34220"/>
                    <a:pt x="12912" y="34078"/>
                    <a:pt x="13335" y="33937"/>
                  </a:cubicBezTo>
                  <a:cubicBezTo>
                    <a:pt x="15240" y="33373"/>
                    <a:pt x="17145" y="32950"/>
                    <a:pt x="19120" y="32597"/>
                  </a:cubicBezTo>
                  <a:cubicBezTo>
                    <a:pt x="20320" y="32385"/>
                    <a:pt x="21519" y="32244"/>
                    <a:pt x="22789" y="32103"/>
                  </a:cubicBezTo>
                  <a:cubicBezTo>
                    <a:pt x="23918" y="31962"/>
                    <a:pt x="25047" y="31750"/>
                    <a:pt x="26246" y="31680"/>
                  </a:cubicBezTo>
                  <a:cubicBezTo>
                    <a:pt x="27023" y="31609"/>
                    <a:pt x="27799" y="31609"/>
                    <a:pt x="28575" y="31539"/>
                  </a:cubicBezTo>
                  <a:cubicBezTo>
                    <a:pt x="30057" y="31468"/>
                    <a:pt x="31609" y="31397"/>
                    <a:pt x="33161" y="31397"/>
                  </a:cubicBezTo>
                  <a:cubicBezTo>
                    <a:pt x="33867" y="31397"/>
                    <a:pt x="34643" y="31468"/>
                    <a:pt x="35348" y="31468"/>
                  </a:cubicBezTo>
                  <a:cubicBezTo>
                    <a:pt x="36971" y="31539"/>
                    <a:pt x="38523" y="31609"/>
                    <a:pt x="40146" y="31821"/>
                  </a:cubicBezTo>
                  <a:cubicBezTo>
                    <a:pt x="40781" y="31891"/>
                    <a:pt x="41486" y="31962"/>
                    <a:pt x="42121" y="32032"/>
                  </a:cubicBezTo>
                  <a:cubicBezTo>
                    <a:pt x="44309" y="32315"/>
                    <a:pt x="46566" y="32597"/>
                    <a:pt x="48824" y="33091"/>
                  </a:cubicBezTo>
                  <a:cubicBezTo>
                    <a:pt x="48895" y="33091"/>
                    <a:pt x="49036" y="33161"/>
                    <a:pt x="49107" y="33161"/>
                  </a:cubicBezTo>
                  <a:cubicBezTo>
                    <a:pt x="51294" y="33585"/>
                    <a:pt x="53552" y="34149"/>
                    <a:pt x="55739" y="34714"/>
                  </a:cubicBezTo>
                  <a:cubicBezTo>
                    <a:pt x="56303" y="34854"/>
                    <a:pt x="56868" y="34996"/>
                    <a:pt x="57432" y="35208"/>
                  </a:cubicBezTo>
                  <a:cubicBezTo>
                    <a:pt x="59690" y="35842"/>
                    <a:pt x="62018" y="36548"/>
                    <a:pt x="64347" y="37395"/>
                  </a:cubicBezTo>
                  <a:cubicBezTo>
                    <a:pt x="64488" y="37465"/>
                    <a:pt x="64629" y="37536"/>
                    <a:pt x="64770" y="37536"/>
                  </a:cubicBezTo>
                  <a:cubicBezTo>
                    <a:pt x="66957" y="38312"/>
                    <a:pt x="69215" y="39229"/>
                    <a:pt x="71473" y="40146"/>
                  </a:cubicBezTo>
                  <a:cubicBezTo>
                    <a:pt x="71967" y="40358"/>
                    <a:pt x="72460" y="40569"/>
                    <a:pt x="73025" y="40781"/>
                  </a:cubicBezTo>
                  <a:cubicBezTo>
                    <a:pt x="75353" y="41769"/>
                    <a:pt x="77611" y="42827"/>
                    <a:pt x="79939" y="44027"/>
                  </a:cubicBezTo>
                  <a:cubicBezTo>
                    <a:pt x="80363" y="44238"/>
                    <a:pt x="80715" y="44450"/>
                    <a:pt x="81139" y="44662"/>
                  </a:cubicBezTo>
                  <a:cubicBezTo>
                    <a:pt x="83538" y="45861"/>
                    <a:pt x="85866" y="47131"/>
                    <a:pt x="88265" y="48542"/>
                  </a:cubicBezTo>
                  <a:cubicBezTo>
                    <a:pt x="89817" y="49460"/>
                    <a:pt x="91440" y="50447"/>
                    <a:pt x="92992" y="51365"/>
                  </a:cubicBezTo>
                  <a:cubicBezTo>
                    <a:pt x="93486" y="51647"/>
                    <a:pt x="93980" y="51929"/>
                    <a:pt x="94474" y="52282"/>
                  </a:cubicBezTo>
                  <a:cubicBezTo>
                    <a:pt x="96379" y="53481"/>
                    <a:pt x="98213" y="54751"/>
                    <a:pt x="100118" y="56021"/>
                  </a:cubicBezTo>
                  <a:cubicBezTo>
                    <a:pt x="100612" y="56304"/>
                    <a:pt x="101035" y="56656"/>
                    <a:pt x="101529" y="57009"/>
                  </a:cubicBezTo>
                  <a:cubicBezTo>
                    <a:pt x="102941" y="57997"/>
                    <a:pt x="104422" y="59055"/>
                    <a:pt x="105833" y="60113"/>
                  </a:cubicBezTo>
                  <a:cubicBezTo>
                    <a:pt x="106609" y="60678"/>
                    <a:pt x="107315" y="61243"/>
                    <a:pt x="108091" y="61877"/>
                  </a:cubicBezTo>
                  <a:cubicBezTo>
                    <a:pt x="109220" y="62724"/>
                    <a:pt x="110419" y="63641"/>
                    <a:pt x="111548" y="64559"/>
                  </a:cubicBezTo>
                  <a:cubicBezTo>
                    <a:pt x="112395" y="65264"/>
                    <a:pt x="113242" y="65970"/>
                    <a:pt x="114088" y="66604"/>
                  </a:cubicBezTo>
                  <a:cubicBezTo>
                    <a:pt x="115146" y="67451"/>
                    <a:pt x="116205" y="68368"/>
                    <a:pt x="117263" y="69215"/>
                  </a:cubicBezTo>
                  <a:cubicBezTo>
                    <a:pt x="118181" y="69991"/>
                    <a:pt x="119027" y="70767"/>
                    <a:pt x="119874" y="71543"/>
                  </a:cubicBezTo>
                  <a:cubicBezTo>
                    <a:pt x="120932" y="72461"/>
                    <a:pt x="121920" y="73378"/>
                    <a:pt x="122978" y="74295"/>
                  </a:cubicBezTo>
                  <a:cubicBezTo>
                    <a:pt x="123825" y="75071"/>
                    <a:pt x="124672" y="75918"/>
                    <a:pt x="125518" y="76694"/>
                  </a:cubicBezTo>
                  <a:cubicBezTo>
                    <a:pt x="126576" y="77682"/>
                    <a:pt x="127564" y="78599"/>
                    <a:pt x="128552" y="79587"/>
                  </a:cubicBezTo>
                  <a:cubicBezTo>
                    <a:pt x="129399" y="80363"/>
                    <a:pt x="130175" y="81210"/>
                    <a:pt x="131021" y="81986"/>
                  </a:cubicBezTo>
                  <a:cubicBezTo>
                    <a:pt x="132080" y="83044"/>
                    <a:pt x="133068" y="84032"/>
                    <a:pt x="134126" y="85090"/>
                  </a:cubicBezTo>
                  <a:cubicBezTo>
                    <a:pt x="134902" y="85866"/>
                    <a:pt x="135608" y="86642"/>
                    <a:pt x="136384" y="87489"/>
                  </a:cubicBezTo>
                  <a:cubicBezTo>
                    <a:pt x="137442" y="88618"/>
                    <a:pt x="138500" y="89747"/>
                    <a:pt x="139488" y="90876"/>
                  </a:cubicBezTo>
                  <a:cubicBezTo>
                    <a:pt x="140194" y="91652"/>
                    <a:pt x="140899" y="92428"/>
                    <a:pt x="141605" y="93204"/>
                  </a:cubicBezTo>
                  <a:cubicBezTo>
                    <a:pt x="142663" y="94403"/>
                    <a:pt x="143722" y="95673"/>
                    <a:pt x="144851" y="96873"/>
                  </a:cubicBezTo>
                  <a:cubicBezTo>
                    <a:pt x="145486" y="97649"/>
                    <a:pt x="146120" y="98354"/>
                    <a:pt x="146755" y="99131"/>
                  </a:cubicBezTo>
                  <a:cubicBezTo>
                    <a:pt x="147884" y="100471"/>
                    <a:pt x="148943" y="101812"/>
                    <a:pt x="150072" y="103152"/>
                  </a:cubicBezTo>
                  <a:cubicBezTo>
                    <a:pt x="150707" y="103929"/>
                    <a:pt x="151271" y="104634"/>
                    <a:pt x="151906" y="105410"/>
                  </a:cubicBezTo>
                  <a:cubicBezTo>
                    <a:pt x="152753" y="106539"/>
                    <a:pt x="153599" y="107668"/>
                    <a:pt x="154517" y="108726"/>
                  </a:cubicBezTo>
                  <a:cubicBezTo>
                    <a:pt x="155434" y="109926"/>
                    <a:pt x="156281" y="111055"/>
                    <a:pt x="157198" y="112254"/>
                  </a:cubicBezTo>
                  <a:cubicBezTo>
                    <a:pt x="157621" y="112819"/>
                    <a:pt x="158044" y="113453"/>
                    <a:pt x="158468" y="114018"/>
                  </a:cubicBezTo>
                  <a:cubicBezTo>
                    <a:pt x="160161" y="116346"/>
                    <a:pt x="161925" y="118745"/>
                    <a:pt x="163548" y="121215"/>
                  </a:cubicBezTo>
                  <a:cubicBezTo>
                    <a:pt x="164183" y="122132"/>
                    <a:pt x="164818" y="123120"/>
                    <a:pt x="165523" y="124107"/>
                  </a:cubicBezTo>
                  <a:cubicBezTo>
                    <a:pt x="166652" y="125730"/>
                    <a:pt x="167710" y="127423"/>
                    <a:pt x="168769" y="129117"/>
                  </a:cubicBezTo>
                  <a:cubicBezTo>
                    <a:pt x="169474" y="130175"/>
                    <a:pt x="170109" y="131234"/>
                    <a:pt x="170815" y="132292"/>
                  </a:cubicBezTo>
                  <a:cubicBezTo>
                    <a:pt x="171944" y="134126"/>
                    <a:pt x="173073" y="135961"/>
                    <a:pt x="174131" y="137795"/>
                  </a:cubicBezTo>
                  <a:cubicBezTo>
                    <a:pt x="174837" y="138995"/>
                    <a:pt x="175542" y="140194"/>
                    <a:pt x="176248" y="141394"/>
                  </a:cubicBezTo>
                  <a:cubicBezTo>
                    <a:pt x="178858" y="145979"/>
                    <a:pt x="181328" y="150495"/>
                    <a:pt x="183656" y="155081"/>
                  </a:cubicBezTo>
                  <a:cubicBezTo>
                    <a:pt x="183938" y="155575"/>
                    <a:pt x="184150" y="156069"/>
                    <a:pt x="184432" y="156563"/>
                  </a:cubicBezTo>
                  <a:cubicBezTo>
                    <a:pt x="186760" y="161220"/>
                    <a:pt x="189018" y="165947"/>
                    <a:pt x="191064" y="170604"/>
                  </a:cubicBezTo>
                  <a:cubicBezTo>
                    <a:pt x="191135" y="170674"/>
                    <a:pt x="191135" y="170815"/>
                    <a:pt x="191205" y="170886"/>
                  </a:cubicBezTo>
                  <a:cubicBezTo>
                    <a:pt x="193252" y="175472"/>
                    <a:pt x="195086" y="180129"/>
                    <a:pt x="196850" y="184715"/>
                  </a:cubicBezTo>
                  <a:cubicBezTo>
                    <a:pt x="196991" y="185138"/>
                    <a:pt x="197132" y="185491"/>
                    <a:pt x="197273" y="185914"/>
                  </a:cubicBezTo>
                  <a:cubicBezTo>
                    <a:pt x="198967" y="190359"/>
                    <a:pt x="200448" y="194874"/>
                    <a:pt x="201859" y="199319"/>
                  </a:cubicBezTo>
                  <a:cubicBezTo>
                    <a:pt x="201930" y="199602"/>
                    <a:pt x="202071" y="199884"/>
                    <a:pt x="202142" y="200166"/>
                  </a:cubicBezTo>
                  <a:cubicBezTo>
                    <a:pt x="203623" y="204894"/>
                    <a:pt x="204893" y="209550"/>
                    <a:pt x="206093" y="214207"/>
                  </a:cubicBezTo>
                  <a:cubicBezTo>
                    <a:pt x="206093" y="214207"/>
                    <a:pt x="206093" y="214277"/>
                    <a:pt x="206093" y="214277"/>
                  </a:cubicBezTo>
                  <a:cubicBezTo>
                    <a:pt x="207222" y="218863"/>
                    <a:pt x="208209" y="223450"/>
                    <a:pt x="209056" y="227965"/>
                  </a:cubicBezTo>
                  <a:cubicBezTo>
                    <a:pt x="209127" y="228247"/>
                    <a:pt x="209127" y="228530"/>
                    <a:pt x="209197" y="228882"/>
                  </a:cubicBezTo>
                  <a:cubicBezTo>
                    <a:pt x="209973" y="233116"/>
                    <a:pt x="210608" y="237349"/>
                    <a:pt x="211102" y="241441"/>
                  </a:cubicBezTo>
                  <a:cubicBezTo>
                    <a:pt x="211173" y="241865"/>
                    <a:pt x="211173" y="242288"/>
                    <a:pt x="211243" y="242711"/>
                  </a:cubicBezTo>
                  <a:cubicBezTo>
                    <a:pt x="211667" y="246733"/>
                    <a:pt x="212019" y="250684"/>
                    <a:pt x="212231" y="254565"/>
                  </a:cubicBezTo>
                  <a:cubicBezTo>
                    <a:pt x="212231" y="254988"/>
                    <a:pt x="212302" y="255482"/>
                    <a:pt x="212302" y="255905"/>
                  </a:cubicBezTo>
                  <a:cubicBezTo>
                    <a:pt x="212443" y="259786"/>
                    <a:pt x="212513" y="263596"/>
                    <a:pt x="212372" y="267335"/>
                  </a:cubicBezTo>
                  <a:cubicBezTo>
                    <a:pt x="212372" y="267758"/>
                    <a:pt x="212372" y="268182"/>
                    <a:pt x="212372" y="268534"/>
                  </a:cubicBezTo>
                  <a:cubicBezTo>
                    <a:pt x="212231" y="272274"/>
                    <a:pt x="211949" y="275943"/>
                    <a:pt x="211596" y="279471"/>
                  </a:cubicBezTo>
                  <a:cubicBezTo>
                    <a:pt x="211525" y="279894"/>
                    <a:pt x="211525" y="280247"/>
                    <a:pt x="211455" y="280670"/>
                  </a:cubicBezTo>
                  <a:cubicBezTo>
                    <a:pt x="211031" y="284198"/>
                    <a:pt x="210467" y="287585"/>
                    <a:pt x="209832" y="290830"/>
                  </a:cubicBezTo>
                  <a:cubicBezTo>
                    <a:pt x="209762" y="291324"/>
                    <a:pt x="209620" y="291818"/>
                    <a:pt x="209550" y="292312"/>
                  </a:cubicBezTo>
                  <a:cubicBezTo>
                    <a:pt x="208844" y="295487"/>
                    <a:pt x="208068" y="298591"/>
                    <a:pt x="207080" y="301625"/>
                  </a:cubicBezTo>
                  <a:cubicBezTo>
                    <a:pt x="206869" y="302331"/>
                    <a:pt x="206657" y="302966"/>
                    <a:pt x="206375" y="303671"/>
                  </a:cubicBezTo>
                  <a:cubicBezTo>
                    <a:pt x="205528" y="306141"/>
                    <a:pt x="204611" y="308469"/>
                    <a:pt x="203694" y="310727"/>
                  </a:cubicBezTo>
                  <a:cubicBezTo>
                    <a:pt x="203341" y="311503"/>
                    <a:pt x="203059" y="312279"/>
                    <a:pt x="202706" y="312985"/>
                  </a:cubicBezTo>
                  <a:cubicBezTo>
                    <a:pt x="201859" y="314819"/>
                    <a:pt x="200871" y="316583"/>
                    <a:pt x="199884" y="318276"/>
                  </a:cubicBezTo>
                  <a:cubicBezTo>
                    <a:pt x="199249" y="319476"/>
                    <a:pt x="198614" y="320675"/>
                    <a:pt x="197908" y="321804"/>
                  </a:cubicBezTo>
                  <a:cubicBezTo>
                    <a:pt x="196779" y="323638"/>
                    <a:pt x="195439" y="325332"/>
                    <a:pt x="194169" y="327025"/>
                  </a:cubicBezTo>
                  <a:cubicBezTo>
                    <a:pt x="193534" y="327872"/>
                    <a:pt x="192969" y="328789"/>
                    <a:pt x="192264" y="329636"/>
                  </a:cubicBezTo>
                  <a:cubicBezTo>
                    <a:pt x="190218" y="332034"/>
                    <a:pt x="188101" y="334292"/>
                    <a:pt x="185773" y="336339"/>
                  </a:cubicBezTo>
                  <a:cubicBezTo>
                    <a:pt x="185773" y="336339"/>
                    <a:pt x="185773" y="336339"/>
                    <a:pt x="185702" y="336409"/>
                  </a:cubicBezTo>
                  <a:cubicBezTo>
                    <a:pt x="182739" y="339090"/>
                    <a:pt x="179493" y="341418"/>
                    <a:pt x="176036" y="343465"/>
                  </a:cubicBezTo>
                  <a:lnTo>
                    <a:pt x="230082" y="312068"/>
                  </a:lnTo>
                  <a:cubicBezTo>
                    <a:pt x="233539" y="310021"/>
                    <a:pt x="236784" y="307693"/>
                    <a:pt x="239748" y="305012"/>
                  </a:cubicBezTo>
                  <a:cubicBezTo>
                    <a:pt x="239748" y="305012"/>
                    <a:pt x="239748" y="305012"/>
                    <a:pt x="239748" y="305012"/>
                  </a:cubicBezTo>
                  <a:cubicBezTo>
                    <a:pt x="239748" y="305012"/>
                    <a:pt x="239748" y="305012"/>
                    <a:pt x="239748" y="305012"/>
                  </a:cubicBezTo>
                  <a:cubicBezTo>
                    <a:pt x="239748" y="305012"/>
                    <a:pt x="239748" y="305012"/>
                    <a:pt x="239818" y="304941"/>
                  </a:cubicBezTo>
                  <a:cubicBezTo>
                    <a:pt x="242146" y="302895"/>
                    <a:pt x="244263" y="300638"/>
                    <a:pt x="246309" y="298238"/>
                  </a:cubicBezTo>
                  <a:cubicBezTo>
                    <a:pt x="247015" y="297462"/>
                    <a:pt x="247579" y="296475"/>
                    <a:pt x="248214" y="295628"/>
                  </a:cubicBezTo>
                  <a:cubicBezTo>
                    <a:pt x="249343" y="294076"/>
                    <a:pt x="250613" y="292665"/>
                    <a:pt x="251601" y="290971"/>
                  </a:cubicBezTo>
                  <a:cubicBezTo>
                    <a:pt x="251742" y="290830"/>
                    <a:pt x="251813" y="290618"/>
                    <a:pt x="251883" y="290407"/>
                  </a:cubicBezTo>
                  <a:cubicBezTo>
                    <a:pt x="252589" y="289278"/>
                    <a:pt x="253153" y="288078"/>
                    <a:pt x="253859" y="286879"/>
                  </a:cubicBezTo>
                  <a:cubicBezTo>
                    <a:pt x="254635" y="285468"/>
                    <a:pt x="255552" y="284057"/>
                    <a:pt x="256258" y="282575"/>
                  </a:cubicBezTo>
                  <a:cubicBezTo>
                    <a:pt x="256399" y="282293"/>
                    <a:pt x="256540" y="281940"/>
                    <a:pt x="256681" y="281587"/>
                  </a:cubicBezTo>
                  <a:cubicBezTo>
                    <a:pt x="257034" y="280811"/>
                    <a:pt x="257316" y="280035"/>
                    <a:pt x="257669" y="279330"/>
                  </a:cubicBezTo>
                  <a:cubicBezTo>
                    <a:pt x="258233" y="277989"/>
                    <a:pt x="258868" y="276719"/>
                    <a:pt x="259362" y="275379"/>
                  </a:cubicBezTo>
                  <a:cubicBezTo>
                    <a:pt x="259715" y="274391"/>
                    <a:pt x="260068" y="273262"/>
                    <a:pt x="260420" y="272274"/>
                  </a:cubicBezTo>
                  <a:cubicBezTo>
                    <a:pt x="260632" y="271569"/>
                    <a:pt x="260914" y="270934"/>
                    <a:pt x="261126" y="270228"/>
                  </a:cubicBezTo>
                  <a:cubicBezTo>
                    <a:pt x="261267" y="269734"/>
                    <a:pt x="261479" y="269240"/>
                    <a:pt x="261620" y="268746"/>
                  </a:cubicBezTo>
                  <a:cubicBezTo>
                    <a:pt x="262255" y="266630"/>
                    <a:pt x="262819" y="264513"/>
                    <a:pt x="263313" y="262326"/>
                  </a:cubicBezTo>
                  <a:cubicBezTo>
                    <a:pt x="263384" y="261902"/>
                    <a:pt x="263525" y="261409"/>
                    <a:pt x="263595" y="260915"/>
                  </a:cubicBezTo>
                  <a:cubicBezTo>
                    <a:pt x="263736" y="260421"/>
                    <a:pt x="263807" y="259927"/>
                    <a:pt x="263878" y="259433"/>
                  </a:cubicBezTo>
                  <a:cubicBezTo>
                    <a:pt x="264089" y="258374"/>
                    <a:pt x="264301" y="257316"/>
                    <a:pt x="264513" y="256258"/>
                  </a:cubicBezTo>
                  <a:cubicBezTo>
                    <a:pt x="264865" y="254283"/>
                    <a:pt x="265148" y="252307"/>
                    <a:pt x="265430" y="250261"/>
                  </a:cubicBezTo>
                  <a:cubicBezTo>
                    <a:pt x="265500" y="249908"/>
                    <a:pt x="265500" y="249555"/>
                    <a:pt x="265500" y="249273"/>
                  </a:cubicBezTo>
                  <a:cubicBezTo>
                    <a:pt x="265571" y="248920"/>
                    <a:pt x="265571" y="248497"/>
                    <a:pt x="265642" y="248074"/>
                  </a:cubicBezTo>
                  <a:cubicBezTo>
                    <a:pt x="265783" y="246804"/>
                    <a:pt x="265924" y="245534"/>
                    <a:pt x="266065" y="244263"/>
                  </a:cubicBezTo>
                  <a:cubicBezTo>
                    <a:pt x="266206" y="242359"/>
                    <a:pt x="266347" y="240383"/>
                    <a:pt x="266418" y="238408"/>
                  </a:cubicBezTo>
                  <a:cubicBezTo>
                    <a:pt x="266418" y="237984"/>
                    <a:pt x="266418" y="237561"/>
                    <a:pt x="266418" y="237138"/>
                  </a:cubicBezTo>
                  <a:cubicBezTo>
                    <a:pt x="266488" y="236432"/>
                    <a:pt x="266488" y="236079"/>
                    <a:pt x="266488" y="235656"/>
                  </a:cubicBezTo>
                  <a:close/>
                </a:path>
              </a:pathLst>
            </a:custGeom>
            <a:solidFill>
              <a:schemeClr val="accent2"/>
            </a:solidFill>
            <a:ln w="7047"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E45057BE-97BD-4E5B-98BF-5971E38E6BFE}"/>
                </a:ext>
              </a:extLst>
            </p:cNvPr>
            <p:cNvSpPr/>
            <p:nvPr/>
          </p:nvSpPr>
          <p:spPr>
            <a:xfrm>
              <a:off x="1795132" y="3626634"/>
              <a:ext cx="640508" cy="823514"/>
            </a:xfrm>
            <a:custGeom>
              <a:avLst/>
              <a:gdLst>
                <a:gd name="connsiteX0" fmla="*/ 213017 w 246944"/>
                <a:gd name="connsiteY0" fmla="*/ 109895 h 317500"/>
                <a:gd name="connsiteX1" fmla="*/ 125034 w 246944"/>
                <a:gd name="connsiteY1" fmla="*/ 17115 h 317500"/>
                <a:gd name="connsiteX2" fmla="*/ 36769 w 246944"/>
                <a:gd name="connsiteY2" fmla="*/ 8154 h 317500"/>
                <a:gd name="connsiteX3" fmla="*/ 36204 w 246944"/>
                <a:gd name="connsiteY3" fmla="*/ 210578 h 317500"/>
                <a:gd name="connsiteX4" fmla="*/ 124117 w 246944"/>
                <a:gd name="connsiteY4" fmla="*/ 303359 h 317500"/>
                <a:gd name="connsiteX5" fmla="*/ 200881 w 246944"/>
                <a:gd name="connsiteY5" fmla="*/ 317258 h 317500"/>
                <a:gd name="connsiteX6" fmla="*/ 212311 w 246944"/>
                <a:gd name="connsiteY6" fmla="*/ 312319 h 317500"/>
                <a:gd name="connsiteX7" fmla="*/ 222401 w 246944"/>
                <a:gd name="connsiteY7" fmla="*/ 304981 h 317500"/>
                <a:gd name="connsiteX8" fmla="*/ 213017 w 246944"/>
                <a:gd name="connsiteY8" fmla="*/ 109895 h 317500"/>
                <a:gd name="connsiteX9" fmla="*/ 201798 w 246944"/>
                <a:gd name="connsiteY9" fmla="*/ 265894 h 317500"/>
                <a:gd name="connsiteX10" fmla="*/ 190721 w 246944"/>
                <a:gd name="connsiteY10" fmla="*/ 274784 h 317500"/>
                <a:gd name="connsiteX11" fmla="*/ 124328 w 246944"/>
                <a:gd name="connsiteY11" fmla="*/ 268010 h 317500"/>
                <a:gd name="connsiteX12" fmla="*/ 58147 w 246944"/>
                <a:gd name="connsiteY12" fmla="*/ 198160 h 317500"/>
                <a:gd name="connsiteX13" fmla="*/ 58641 w 246944"/>
                <a:gd name="connsiteY13" fmla="*/ 45760 h 317500"/>
                <a:gd name="connsiteX14" fmla="*/ 67037 w 246944"/>
                <a:gd name="connsiteY14" fmla="*/ 42021 h 317500"/>
                <a:gd name="connsiteX15" fmla="*/ 125034 w 246944"/>
                <a:gd name="connsiteY15" fmla="*/ 52463 h 317500"/>
                <a:gd name="connsiteX16" fmla="*/ 191215 w 246944"/>
                <a:gd name="connsiteY16" fmla="*/ 122313 h 317500"/>
                <a:gd name="connsiteX17" fmla="*/ 197212 w 246944"/>
                <a:gd name="connsiteY17" fmla="*/ 133320 h 317500"/>
                <a:gd name="connsiteX18" fmla="*/ 203633 w 246944"/>
                <a:gd name="connsiteY18" fmla="*/ 147290 h 317500"/>
                <a:gd name="connsiteX19" fmla="*/ 201798 w 246944"/>
                <a:gd name="connsiteY19" fmla="*/ 265894 h 31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944" h="317500">
                  <a:moveTo>
                    <a:pt x="213017" y="109895"/>
                  </a:moveTo>
                  <a:cubicBezTo>
                    <a:pt x="188746" y="67915"/>
                    <a:pt x="156925" y="35530"/>
                    <a:pt x="125034" y="17115"/>
                  </a:cubicBezTo>
                  <a:cubicBezTo>
                    <a:pt x="93143" y="-1300"/>
                    <a:pt x="61252" y="-5745"/>
                    <a:pt x="36769" y="8154"/>
                  </a:cubicBezTo>
                  <a:cubicBezTo>
                    <a:pt x="-12056" y="35953"/>
                    <a:pt x="-12267" y="126617"/>
                    <a:pt x="36204" y="210578"/>
                  </a:cubicBezTo>
                  <a:cubicBezTo>
                    <a:pt x="60475" y="252559"/>
                    <a:pt x="92296" y="284944"/>
                    <a:pt x="124117" y="303359"/>
                  </a:cubicBezTo>
                  <a:cubicBezTo>
                    <a:pt x="151281" y="319022"/>
                    <a:pt x="178374" y="324525"/>
                    <a:pt x="200881" y="317258"/>
                  </a:cubicBezTo>
                  <a:cubicBezTo>
                    <a:pt x="204832" y="316059"/>
                    <a:pt x="208713" y="314365"/>
                    <a:pt x="212311" y="312319"/>
                  </a:cubicBezTo>
                  <a:cubicBezTo>
                    <a:pt x="215909" y="310202"/>
                    <a:pt x="219296" y="307804"/>
                    <a:pt x="222401" y="304981"/>
                  </a:cubicBezTo>
                  <a:cubicBezTo>
                    <a:pt x="260994" y="271044"/>
                    <a:pt x="257819" y="187577"/>
                    <a:pt x="213017" y="109895"/>
                  </a:cubicBezTo>
                  <a:close/>
                  <a:moveTo>
                    <a:pt x="201798" y="265894"/>
                  </a:moveTo>
                  <a:cubicBezTo>
                    <a:pt x="198553" y="269422"/>
                    <a:pt x="194884" y="272385"/>
                    <a:pt x="190721" y="274784"/>
                  </a:cubicBezTo>
                  <a:cubicBezTo>
                    <a:pt x="172306" y="285226"/>
                    <a:pt x="148317" y="281910"/>
                    <a:pt x="124328" y="268010"/>
                  </a:cubicBezTo>
                  <a:cubicBezTo>
                    <a:pt x="100340" y="254181"/>
                    <a:pt x="76421" y="229769"/>
                    <a:pt x="58147" y="198160"/>
                  </a:cubicBezTo>
                  <a:cubicBezTo>
                    <a:pt x="21670" y="134943"/>
                    <a:pt x="21882" y="66715"/>
                    <a:pt x="58641" y="45760"/>
                  </a:cubicBezTo>
                  <a:cubicBezTo>
                    <a:pt x="61322" y="44208"/>
                    <a:pt x="64074" y="43009"/>
                    <a:pt x="67037" y="42021"/>
                  </a:cubicBezTo>
                  <a:cubicBezTo>
                    <a:pt x="83971" y="36518"/>
                    <a:pt x="104502" y="40610"/>
                    <a:pt x="125034" y="52463"/>
                  </a:cubicBezTo>
                  <a:cubicBezTo>
                    <a:pt x="149023" y="66292"/>
                    <a:pt x="173012" y="90704"/>
                    <a:pt x="191215" y="122313"/>
                  </a:cubicBezTo>
                  <a:cubicBezTo>
                    <a:pt x="193332" y="125982"/>
                    <a:pt x="195307" y="129651"/>
                    <a:pt x="197212" y="133320"/>
                  </a:cubicBezTo>
                  <a:cubicBezTo>
                    <a:pt x="199541" y="137976"/>
                    <a:pt x="201728" y="142633"/>
                    <a:pt x="203633" y="147290"/>
                  </a:cubicBezTo>
                  <a:cubicBezTo>
                    <a:pt x="223953" y="195409"/>
                    <a:pt x="223247" y="242399"/>
                    <a:pt x="201798" y="265894"/>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47A3557F-DAD9-4856-ACE6-B7E4D6CCF5DD}"/>
                </a:ext>
              </a:extLst>
            </p:cNvPr>
            <p:cNvSpPr/>
            <p:nvPr/>
          </p:nvSpPr>
          <p:spPr>
            <a:xfrm>
              <a:off x="1925821" y="3729471"/>
              <a:ext cx="420907" cy="585610"/>
            </a:xfrm>
            <a:custGeom>
              <a:avLst/>
              <a:gdLst>
                <a:gd name="connsiteX0" fmla="*/ 153176 w 162277"/>
                <a:gd name="connsiteY0" fmla="*/ 107712 h 225777"/>
                <a:gd name="connsiteX1" fmla="*/ 121215 w 162277"/>
                <a:gd name="connsiteY1" fmla="*/ 125916 h 225777"/>
                <a:gd name="connsiteX2" fmla="*/ 117405 w 162277"/>
                <a:gd name="connsiteY2" fmla="*/ 125492 h 225777"/>
                <a:gd name="connsiteX3" fmla="*/ 113524 w 162277"/>
                <a:gd name="connsiteY3" fmla="*/ 121470 h 225777"/>
                <a:gd name="connsiteX4" fmla="*/ 113595 w 162277"/>
                <a:gd name="connsiteY4" fmla="*/ 112651 h 225777"/>
                <a:gd name="connsiteX5" fmla="*/ 146685 w 162277"/>
                <a:gd name="connsiteY5" fmla="*/ 93813 h 225777"/>
                <a:gd name="connsiteX6" fmla="*/ 146756 w 162277"/>
                <a:gd name="connsiteY6" fmla="*/ 93742 h 225777"/>
                <a:gd name="connsiteX7" fmla="*/ 140759 w 162277"/>
                <a:gd name="connsiteY7" fmla="*/ 82736 h 225777"/>
                <a:gd name="connsiteX8" fmla="*/ 74578 w 162277"/>
                <a:gd name="connsiteY8" fmla="*/ 12886 h 225777"/>
                <a:gd name="connsiteX9" fmla="*/ 16581 w 162277"/>
                <a:gd name="connsiteY9" fmla="*/ 2443 h 225777"/>
                <a:gd name="connsiteX10" fmla="*/ 0 w 162277"/>
                <a:gd name="connsiteY10" fmla="*/ 53879 h 225777"/>
                <a:gd name="connsiteX11" fmla="*/ 93486 w 162277"/>
                <a:gd name="connsiteY11" fmla="*/ 215803 h 225777"/>
                <a:gd name="connsiteX12" fmla="*/ 151483 w 162277"/>
                <a:gd name="connsiteY12" fmla="*/ 226246 h 225777"/>
                <a:gd name="connsiteX13" fmla="*/ 153176 w 162277"/>
                <a:gd name="connsiteY13" fmla="*/ 107712 h 225777"/>
                <a:gd name="connsiteX14" fmla="*/ 45579 w 162277"/>
                <a:gd name="connsiteY14" fmla="*/ 116391 h 225777"/>
                <a:gd name="connsiteX15" fmla="*/ 41699 w 162277"/>
                <a:gd name="connsiteY15" fmla="*/ 116038 h 225777"/>
                <a:gd name="connsiteX16" fmla="*/ 37889 w 162277"/>
                <a:gd name="connsiteY16" fmla="*/ 111946 h 225777"/>
                <a:gd name="connsiteX17" fmla="*/ 37959 w 162277"/>
                <a:gd name="connsiteY17" fmla="*/ 103126 h 225777"/>
                <a:gd name="connsiteX18" fmla="*/ 112466 w 162277"/>
                <a:gd name="connsiteY18" fmla="*/ 60652 h 225777"/>
                <a:gd name="connsiteX19" fmla="*/ 116346 w 162277"/>
                <a:gd name="connsiteY19" fmla="*/ 61075 h 225777"/>
                <a:gd name="connsiteX20" fmla="*/ 120156 w 162277"/>
                <a:gd name="connsiteY20" fmla="*/ 65097 h 225777"/>
                <a:gd name="connsiteX21" fmla="*/ 120086 w 162277"/>
                <a:gd name="connsiteY21" fmla="*/ 73916 h 225777"/>
                <a:gd name="connsiteX22" fmla="*/ 45579 w 162277"/>
                <a:gd name="connsiteY22" fmla="*/ 116391 h 225777"/>
                <a:gd name="connsiteX23" fmla="*/ 103929 w 162277"/>
                <a:gd name="connsiteY23" fmla="*/ 135723 h 225777"/>
                <a:gd name="connsiteX24" fmla="*/ 89959 w 162277"/>
                <a:gd name="connsiteY24" fmla="*/ 143696 h 225777"/>
                <a:gd name="connsiteX25" fmla="*/ 86078 w 162277"/>
                <a:gd name="connsiteY25" fmla="*/ 143272 h 225777"/>
                <a:gd name="connsiteX26" fmla="*/ 82268 w 162277"/>
                <a:gd name="connsiteY26" fmla="*/ 139251 h 225777"/>
                <a:gd name="connsiteX27" fmla="*/ 82268 w 162277"/>
                <a:gd name="connsiteY27" fmla="*/ 130431 h 225777"/>
                <a:gd name="connsiteX28" fmla="*/ 96238 w 162277"/>
                <a:gd name="connsiteY28" fmla="*/ 122458 h 225777"/>
                <a:gd name="connsiteX29" fmla="*/ 100119 w 162277"/>
                <a:gd name="connsiteY29" fmla="*/ 122882 h 225777"/>
                <a:gd name="connsiteX30" fmla="*/ 103929 w 162277"/>
                <a:gd name="connsiteY30" fmla="*/ 126903 h 225777"/>
                <a:gd name="connsiteX31" fmla="*/ 103929 w 162277"/>
                <a:gd name="connsiteY31" fmla="*/ 135723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62277" h="225777">
                  <a:moveTo>
                    <a:pt x="153176" y="107712"/>
                  </a:moveTo>
                  <a:lnTo>
                    <a:pt x="121215" y="125916"/>
                  </a:lnTo>
                  <a:cubicBezTo>
                    <a:pt x="120227" y="126551"/>
                    <a:pt x="118745" y="126339"/>
                    <a:pt x="117405" y="125492"/>
                  </a:cubicBezTo>
                  <a:cubicBezTo>
                    <a:pt x="115994" y="124716"/>
                    <a:pt x="114583" y="123305"/>
                    <a:pt x="113524" y="121470"/>
                  </a:cubicBezTo>
                  <a:cubicBezTo>
                    <a:pt x="111408" y="117802"/>
                    <a:pt x="111408" y="113851"/>
                    <a:pt x="113595" y="112651"/>
                  </a:cubicBezTo>
                  <a:lnTo>
                    <a:pt x="146685" y="93813"/>
                  </a:lnTo>
                  <a:cubicBezTo>
                    <a:pt x="146756" y="93813"/>
                    <a:pt x="146756" y="93742"/>
                    <a:pt x="146756" y="93742"/>
                  </a:cubicBezTo>
                  <a:cubicBezTo>
                    <a:pt x="144851" y="90074"/>
                    <a:pt x="142875" y="86405"/>
                    <a:pt x="140759" y="82736"/>
                  </a:cubicBezTo>
                  <a:cubicBezTo>
                    <a:pt x="122485" y="51127"/>
                    <a:pt x="98566" y="26714"/>
                    <a:pt x="74578" y="12886"/>
                  </a:cubicBezTo>
                  <a:cubicBezTo>
                    <a:pt x="54046" y="1033"/>
                    <a:pt x="33585" y="-3130"/>
                    <a:pt x="16581" y="2443"/>
                  </a:cubicBezTo>
                  <a:cubicBezTo>
                    <a:pt x="6209" y="13803"/>
                    <a:pt x="71" y="31301"/>
                    <a:pt x="0" y="53879"/>
                  </a:cubicBezTo>
                  <a:cubicBezTo>
                    <a:pt x="-141" y="113427"/>
                    <a:pt x="41699" y="185888"/>
                    <a:pt x="93486" y="215803"/>
                  </a:cubicBezTo>
                  <a:cubicBezTo>
                    <a:pt x="115359" y="228433"/>
                    <a:pt x="135467" y="231467"/>
                    <a:pt x="151483" y="226246"/>
                  </a:cubicBezTo>
                  <a:cubicBezTo>
                    <a:pt x="172861" y="202751"/>
                    <a:pt x="173567" y="155761"/>
                    <a:pt x="153176" y="107712"/>
                  </a:cubicBezTo>
                  <a:close/>
                  <a:moveTo>
                    <a:pt x="45579" y="116391"/>
                  </a:moveTo>
                  <a:cubicBezTo>
                    <a:pt x="44521" y="117025"/>
                    <a:pt x="43110" y="116814"/>
                    <a:pt x="41699" y="116038"/>
                  </a:cubicBezTo>
                  <a:cubicBezTo>
                    <a:pt x="40288" y="115191"/>
                    <a:pt x="38877" y="113780"/>
                    <a:pt x="37889" y="111946"/>
                  </a:cubicBezTo>
                  <a:cubicBezTo>
                    <a:pt x="35772" y="108347"/>
                    <a:pt x="35772" y="104396"/>
                    <a:pt x="37959" y="103126"/>
                  </a:cubicBezTo>
                  <a:lnTo>
                    <a:pt x="112466" y="60652"/>
                  </a:lnTo>
                  <a:cubicBezTo>
                    <a:pt x="113524" y="60017"/>
                    <a:pt x="114935" y="60228"/>
                    <a:pt x="116346" y="61075"/>
                  </a:cubicBezTo>
                  <a:cubicBezTo>
                    <a:pt x="117758" y="61851"/>
                    <a:pt x="119098" y="63262"/>
                    <a:pt x="120156" y="65097"/>
                  </a:cubicBezTo>
                  <a:cubicBezTo>
                    <a:pt x="122273" y="68766"/>
                    <a:pt x="122273" y="72717"/>
                    <a:pt x="120086" y="73916"/>
                  </a:cubicBezTo>
                  <a:lnTo>
                    <a:pt x="45579" y="116391"/>
                  </a:lnTo>
                  <a:close/>
                  <a:moveTo>
                    <a:pt x="103929" y="135723"/>
                  </a:moveTo>
                  <a:lnTo>
                    <a:pt x="89959" y="143696"/>
                  </a:lnTo>
                  <a:cubicBezTo>
                    <a:pt x="88900" y="144331"/>
                    <a:pt x="87489" y="144119"/>
                    <a:pt x="86078" y="143272"/>
                  </a:cubicBezTo>
                  <a:cubicBezTo>
                    <a:pt x="84667" y="142496"/>
                    <a:pt x="83326" y="141085"/>
                    <a:pt x="82268" y="139251"/>
                  </a:cubicBezTo>
                  <a:cubicBezTo>
                    <a:pt x="80152" y="135582"/>
                    <a:pt x="80152" y="131630"/>
                    <a:pt x="82268" y="130431"/>
                  </a:cubicBezTo>
                  <a:lnTo>
                    <a:pt x="96238" y="122458"/>
                  </a:lnTo>
                  <a:cubicBezTo>
                    <a:pt x="97297" y="121824"/>
                    <a:pt x="98708" y="122035"/>
                    <a:pt x="100119" y="122882"/>
                  </a:cubicBezTo>
                  <a:cubicBezTo>
                    <a:pt x="101530" y="123728"/>
                    <a:pt x="102870" y="125140"/>
                    <a:pt x="103929" y="126903"/>
                  </a:cubicBezTo>
                  <a:cubicBezTo>
                    <a:pt x="105975" y="130643"/>
                    <a:pt x="105975" y="134594"/>
                    <a:pt x="103929" y="135723"/>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33B4BC51-C5F9-4A78-B0F5-2705C9365873}"/>
                </a:ext>
              </a:extLst>
            </p:cNvPr>
            <p:cNvSpPr/>
            <p:nvPr/>
          </p:nvSpPr>
          <p:spPr>
            <a:xfrm>
              <a:off x="2019815" y="3885830"/>
              <a:ext cx="219604" cy="146401"/>
            </a:xfrm>
            <a:custGeom>
              <a:avLst/>
              <a:gdLst>
                <a:gd name="connsiteX0" fmla="*/ 83776 w 84666"/>
                <a:gd name="connsiteY0" fmla="*/ 13634 h 56444"/>
                <a:gd name="connsiteX1" fmla="*/ 9269 w 84666"/>
                <a:gd name="connsiteY1" fmla="*/ 56108 h 56444"/>
                <a:gd name="connsiteX2" fmla="*/ 5389 w 84666"/>
                <a:gd name="connsiteY2" fmla="*/ 55755 h 56444"/>
                <a:gd name="connsiteX3" fmla="*/ 1579 w 84666"/>
                <a:gd name="connsiteY3" fmla="*/ 51663 h 56444"/>
                <a:gd name="connsiteX4" fmla="*/ 1649 w 84666"/>
                <a:gd name="connsiteY4" fmla="*/ 42844 h 56444"/>
                <a:gd name="connsiteX5" fmla="*/ 76156 w 84666"/>
                <a:gd name="connsiteY5" fmla="*/ 369 h 56444"/>
                <a:gd name="connsiteX6" fmla="*/ 80037 w 84666"/>
                <a:gd name="connsiteY6" fmla="*/ 792 h 56444"/>
                <a:gd name="connsiteX7" fmla="*/ 83846 w 84666"/>
                <a:gd name="connsiteY7" fmla="*/ 4814 h 56444"/>
                <a:gd name="connsiteX8" fmla="*/ 83776 w 84666"/>
                <a:gd name="connsiteY8" fmla="*/ 1363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666" h="56444">
                  <a:moveTo>
                    <a:pt x="83776" y="13634"/>
                  </a:moveTo>
                  <a:lnTo>
                    <a:pt x="9269" y="56108"/>
                  </a:lnTo>
                  <a:cubicBezTo>
                    <a:pt x="8211" y="56743"/>
                    <a:pt x="6800" y="56531"/>
                    <a:pt x="5389" y="55755"/>
                  </a:cubicBezTo>
                  <a:cubicBezTo>
                    <a:pt x="3978" y="54909"/>
                    <a:pt x="2567" y="53498"/>
                    <a:pt x="1579" y="51663"/>
                  </a:cubicBezTo>
                  <a:cubicBezTo>
                    <a:pt x="-538" y="48065"/>
                    <a:pt x="-538" y="44114"/>
                    <a:pt x="1649" y="42844"/>
                  </a:cubicBezTo>
                  <a:lnTo>
                    <a:pt x="76156" y="369"/>
                  </a:lnTo>
                  <a:cubicBezTo>
                    <a:pt x="77214" y="-266"/>
                    <a:pt x="78625" y="-54"/>
                    <a:pt x="80037" y="792"/>
                  </a:cubicBezTo>
                  <a:cubicBezTo>
                    <a:pt x="81448" y="1569"/>
                    <a:pt x="82788" y="2980"/>
                    <a:pt x="83846" y="4814"/>
                  </a:cubicBezTo>
                  <a:cubicBezTo>
                    <a:pt x="85963" y="8483"/>
                    <a:pt x="85963" y="12434"/>
                    <a:pt x="83776" y="13634"/>
                  </a:cubicBezTo>
                  <a:close/>
                </a:path>
              </a:pathLst>
            </a:custGeom>
            <a:solidFill>
              <a:srgbClr val="FFFFFF"/>
            </a:solidFill>
            <a:ln w="7047"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76B80D6D-47A6-420A-B890-3B8D0102AF36}"/>
                </a:ext>
              </a:extLst>
            </p:cNvPr>
            <p:cNvSpPr/>
            <p:nvPr/>
          </p:nvSpPr>
          <p:spPr>
            <a:xfrm>
              <a:off x="2216179" y="3972614"/>
              <a:ext cx="91502" cy="73201"/>
            </a:xfrm>
            <a:custGeom>
              <a:avLst/>
              <a:gdLst>
                <a:gd name="connsiteX0" fmla="*/ 41231 w 35277"/>
                <a:gd name="connsiteY0" fmla="*/ 13970 h 28222"/>
                <a:gd name="connsiteX1" fmla="*/ 9269 w 35277"/>
                <a:gd name="connsiteY1" fmla="*/ 32173 h 28222"/>
                <a:gd name="connsiteX2" fmla="*/ 5459 w 35277"/>
                <a:gd name="connsiteY2" fmla="*/ 31750 h 28222"/>
                <a:gd name="connsiteX3" fmla="*/ 1579 w 35277"/>
                <a:gd name="connsiteY3" fmla="*/ 27728 h 28222"/>
                <a:gd name="connsiteX4" fmla="*/ 1649 w 35277"/>
                <a:gd name="connsiteY4" fmla="*/ 18909 h 28222"/>
                <a:gd name="connsiteX5" fmla="*/ 34740 w 35277"/>
                <a:gd name="connsiteY5" fmla="*/ 71 h 28222"/>
                <a:gd name="connsiteX6" fmla="*/ 34811 w 35277"/>
                <a:gd name="connsiteY6" fmla="*/ 0 h 28222"/>
                <a:gd name="connsiteX7" fmla="*/ 41231 w 35277"/>
                <a:gd name="connsiteY7" fmla="*/ 1397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28222">
                  <a:moveTo>
                    <a:pt x="41231" y="13970"/>
                  </a:moveTo>
                  <a:lnTo>
                    <a:pt x="9269" y="32173"/>
                  </a:lnTo>
                  <a:cubicBezTo>
                    <a:pt x="8282" y="32809"/>
                    <a:pt x="6800" y="32597"/>
                    <a:pt x="5459" y="31750"/>
                  </a:cubicBezTo>
                  <a:cubicBezTo>
                    <a:pt x="4048" y="30974"/>
                    <a:pt x="2637" y="29563"/>
                    <a:pt x="1579" y="27728"/>
                  </a:cubicBezTo>
                  <a:cubicBezTo>
                    <a:pt x="-538" y="24060"/>
                    <a:pt x="-538" y="20109"/>
                    <a:pt x="1649" y="18909"/>
                  </a:cubicBezTo>
                  <a:lnTo>
                    <a:pt x="34740" y="71"/>
                  </a:lnTo>
                  <a:cubicBezTo>
                    <a:pt x="34811" y="71"/>
                    <a:pt x="34811" y="0"/>
                    <a:pt x="34811" y="0"/>
                  </a:cubicBezTo>
                  <a:cubicBezTo>
                    <a:pt x="37139" y="4657"/>
                    <a:pt x="39255" y="9313"/>
                    <a:pt x="41231" y="13970"/>
                  </a:cubicBezTo>
                  <a:close/>
                </a:path>
              </a:pathLst>
            </a:custGeom>
            <a:solidFill>
              <a:srgbClr val="FFFFFF"/>
            </a:solidFill>
            <a:ln w="7047"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EB522BBE-6D5F-420B-ACD1-A35A6B84F06A}"/>
                </a:ext>
              </a:extLst>
            </p:cNvPr>
            <p:cNvSpPr/>
            <p:nvPr/>
          </p:nvSpPr>
          <p:spPr>
            <a:xfrm>
              <a:off x="2135086" y="4046139"/>
              <a:ext cx="54902" cy="54902"/>
            </a:xfrm>
            <a:custGeom>
              <a:avLst/>
              <a:gdLst>
                <a:gd name="connsiteX0" fmla="*/ 23248 w 21166"/>
                <a:gd name="connsiteY0" fmla="*/ 13634 h 21166"/>
                <a:gd name="connsiteX1" fmla="*/ 9278 w 21166"/>
                <a:gd name="connsiteY1" fmla="*/ 21606 h 21166"/>
                <a:gd name="connsiteX2" fmla="*/ 5397 w 21166"/>
                <a:gd name="connsiteY2" fmla="*/ 21183 h 21166"/>
                <a:gd name="connsiteX3" fmla="*/ 1587 w 21166"/>
                <a:gd name="connsiteY3" fmla="*/ 17161 h 21166"/>
                <a:gd name="connsiteX4" fmla="*/ 1587 w 21166"/>
                <a:gd name="connsiteY4" fmla="*/ 8342 h 21166"/>
                <a:gd name="connsiteX5" fmla="*/ 15558 w 21166"/>
                <a:gd name="connsiteY5" fmla="*/ 369 h 21166"/>
                <a:gd name="connsiteX6" fmla="*/ 19438 w 21166"/>
                <a:gd name="connsiteY6" fmla="*/ 792 h 21166"/>
                <a:gd name="connsiteX7" fmla="*/ 23248 w 21166"/>
                <a:gd name="connsiteY7" fmla="*/ 4814 h 21166"/>
                <a:gd name="connsiteX8" fmla="*/ 23248 w 21166"/>
                <a:gd name="connsiteY8" fmla="*/ 136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66" h="21166">
                  <a:moveTo>
                    <a:pt x="23248" y="13634"/>
                  </a:moveTo>
                  <a:lnTo>
                    <a:pt x="9278" y="21606"/>
                  </a:lnTo>
                  <a:cubicBezTo>
                    <a:pt x="8220" y="22242"/>
                    <a:pt x="6808" y="22030"/>
                    <a:pt x="5397" y="21183"/>
                  </a:cubicBezTo>
                  <a:cubicBezTo>
                    <a:pt x="3986" y="20407"/>
                    <a:pt x="2646" y="18996"/>
                    <a:pt x="1587" y="17161"/>
                  </a:cubicBezTo>
                  <a:cubicBezTo>
                    <a:pt x="-529" y="13492"/>
                    <a:pt x="-529" y="9541"/>
                    <a:pt x="1587" y="8342"/>
                  </a:cubicBezTo>
                  <a:lnTo>
                    <a:pt x="15558" y="369"/>
                  </a:lnTo>
                  <a:cubicBezTo>
                    <a:pt x="16616" y="-266"/>
                    <a:pt x="18027" y="-54"/>
                    <a:pt x="19438" y="792"/>
                  </a:cubicBezTo>
                  <a:cubicBezTo>
                    <a:pt x="20849" y="1639"/>
                    <a:pt x="22190" y="3050"/>
                    <a:pt x="23248" y="4814"/>
                  </a:cubicBezTo>
                  <a:cubicBezTo>
                    <a:pt x="25294" y="8554"/>
                    <a:pt x="25294" y="12505"/>
                    <a:pt x="23248" y="13634"/>
                  </a:cubicBezTo>
                  <a:close/>
                </a:path>
              </a:pathLst>
            </a:custGeom>
            <a:solidFill>
              <a:srgbClr val="FFFFFF"/>
            </a:solidFill>
            <a:ln w="7047" cap="flat">
              <a:noFill/>
              <a:prstDash val="solid"/>
              <a:miter/>
            </a:ln>
          </p:spPr>
          <p:txBody>
            <a:bodyPr rtlCol="0" anchor="ctr"/>
            <a:lstStyle/>
            <a:p>
              <a:endParaRPr lang="en-ID"/>
            </a:p>
          </p:txBody>
        </p:sp>
      </p:grpSp>
      <p:sp>
        <p:nvSpPr>
          <p:cNvPr id="99" name="Rectangle 98">
            <a:extLst>
              <a:ext uri="{FF2B5EF4-FFF2-40B4-BE49-F238E27FC236}">
                <a16:creationId xmlns:a16="http://schemas.microsoft.com/office/drawing/2014/main" id="{80F858F9-161C-4384-B61F-317EF40882CC}"/>
              </a:ext>
            </a:extLst>
          </p:cNvPr>
          <p:cNvSpPr/>
          <p:nvPr/>
        </p:nvSpPr>
        <p:spPr>
          <a:xfrm>
            <a:off x="6394367" y="2457317"/>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Tree>
    <p:extLst>
      <p:ext uri="{BB962C8B-B14F-4D97-AF65-F5344CB8AC3E}">
        <p14:creationId xmlns:p14="http://schemas.microsoft.com/office/powerpoint/2010/main" val="34744347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0"/>
                                        </p:tgtEl>
                                        <p:attrNameLst>
                                          <p:attrName>style.visibility</p:attrName>
                                        </p:attrNameLst>
                                      </p:cBhvr>
                                      <p:to>
                                        <p:strVal val="visible"/>
                                      </p:to>
                                    </p:set>
                                    <p:animEffect transition="in" filter="fade">
                                      <p:cBhvr>
                                        <p:cTn id="7" dur="1000"/>
                                        <p:tgtEl>
                                          <p:spTgt spid="100"/>
                                        </p:tgtEl>
                                      </p:cBhvr>
                                    </p:animEffect>
                                    <p:anim calcmode="lin" valueType="num">
                                      <p:cBhvr>
                                        <p:cTn id="8" dur="1000" fill="hold"/>
                                        <p:tgtEl>
                                          <p:spTgt spid="100"/>
                                        </p:tgtEl>
                                        <p:attrNameLst>
                                          <p:attrName>ppt_x</p:attrName>
                                        </p:attrNameLst>
                                      </p:cBhvr>
                                      <p:tavLst>
                                        <p:tav tm="0">
                                          <p:val>
                                            <p:strVal val="#ppt_x"/>
                                          </p:val>
                                        </p:tav>
                                        <p:tav tm="100000">
                                          <p:val>
                                            <p:strVal val="#ppt_x"/>
                                          </p:val>
                                        </p:tav>
                                      </p:tavLst>
                                    </p:anim>
                                    <p:anim calcmode="lin" valueType="num">
                                      <p:cBhvr>
                                        <p:cTn id="9" dur="1000" fill="hold"/>
                                        <p:tgtEl>
                                          <p:spTgt spid="10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1000"/>
                                        <p:tgtEl>
                                          <p:spTgt spid="13"/>
                                        </p:tgtEl>
                                      </p:cBhvr>
                                    </p:animEffect>
                                    <p:anim calcmode="lin" valueType="num">
                                      <p:cBhvr>
                                        <p:cTn id="14" dur="1000" fill="hold"/>
                                        <p:tgtEl>
                                          <p:spTgt spid="13"/>
                                        </p:tgtEl>
                                        <p:attrNameLst>
                                          <p:attrName>ppt_x</p:attrName>
                                        </p:attrNameLst>
                                      </p:cBhvr>
                                      <p:tavLst>
                                        <p:tav tm="0">
                                          <p:val>
                                            <p:strVal val="#ppt_x"/>
                                          </p:val>
                                        </p:tav>
                                        <p:tav tm="100000">
                                          <p:val>
                                            <p:strVal val="#ppt_x"/>
                                          </p:val>
                                        </p:tav>
                                      </p:tavLst>
                                    </p:anim>
                                    <p:anim calcmode="lin" valueType="num">
                                      <p:cBhvr>
                                        <p:cTn id="15" dur="1000" fill="hold"/>
                                        <p:tgtEl>
                                          <p:spTgt spid="13"/>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fade">
                                      <p:cBhvr>
                                        <p:cTn id="18" dur="1000"/>
                                        <p:tgtEl>
                                          <p:spTgt spid="14"/>
                                        </p:tgtEl>
                                      </p:cBhvr>
                                    </p:animEffect>
                                    <p:anim calcmode="lin" valueType="num">
                                      <p:cBhvr>
                                        <p:cTn id="19" dur="1000" fill="hold"/>
                                        <p:tgtEl>
                                          <p:spTgt spid="14"/>
                                        </p:tgtEl>
                                        <p:attrNameLst>
                                          <p:attrName>ppt_x</p:attrName>
                                        </p:attrNameLst>
                                      </p:cBhvr>
                                      <p:tavLst>
                                        <p:tav tm="0">
                                          <p:val>
                                            <p:strVal val="#ppt_x"/>
                                          </p:val>
                                        </p:tav>
                                        <p:tav tm="100000">
                                          <p:val>
                                            <p:strVal val="#ppt_x"/>
                                          </p:val>
                                        </p:tav>
                                      </p:tavLst>
                                    </p:anim>
                                    <p:anim calcmode="lin" valueType="num">
                                      <p:cBhvr>
                                        <p:cTn id="20" dur="1000" fill="hold"/>
                                        <p:tgtEl>
                                          <p:spTgt spid="14"/>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fade">
                                      <p:cBhvr>
                                        <p:cTn id="23" dur="1000"/>
                                        <p:tgtEl>
                                          <p:spTgt spid="15"/>
                                        </p:tgtEl>
                                      </p:cBhvr>
                                    </p:animEffect>
                                    <p:anim calcmode="lin" valueType="num">
                                      <p:cBhvr>
                                        <p:cTn id="24" dur="1000" fill="hold"/>
                                        <p:tgtEl>
                                          <p:spTgt spid="15"/>
                                        </p:tgtEl>
                                        <p:attrNameLst>
                                          <p:attrName>ppt_x</p:attrName>
                                        </p:attrNameLst>
                                      </p:cBhvr>
                                      <p:tavLst>
                                        <p:tav tm="0">
                                          <p:val>
                                            <p:strVal val="#ppt_x"/>
                                          </p:val>
                                        </p:tav>
                                        <p:tav tm="100000">
                                          <p:val>
                                            <p:strVal val="#ppt_x"/>
                                          </p:val>
                                        </p:tav>
                                      </p:tavLst>
                                    </p:anim>
                                    <p:anim calcmode="lin" valueType="num">
                                      <p:cBhvr>
                                        <p:cTn id="25" dur="1000" fill="hold"/>
                                        <p:tgtEl>
                                          <p:spTgt spid="15"/>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fade">
                                      <p:cBhvr>
                                        <p:cTn id="28" dur="1000"/>
                                        <p:tgtEl>
                                          <p:spTgt spid="16"/>
                                        </p:tgtEl>
                                      </p:cBhvr>
                                    </p:animEffect>
                                    <p:anim calcmode="lin" valueType="num">
                                      <p:cBhvr>
                                        <p:cTn id="29" dur="1000" fill="hold"/>
                                        <p:tgtEl>
                                          <p:spTgt spid="16"/>
                                        </p:tgtEl>
                                        <p:attrNameLst>
                                          <p:attrName>ppt_x</p:attrName>
                                        </p:attrNameLst>
                                      </p:cBhvr>
                                      <p:tavLst>
                                        <p:tav tm="0">
                                          <p:val>
                                            <p:strVal val="#ppt_x"/>
                                          </p:val>
                                        </p:tav>
                                        <p:tav tm="100000">
                                          <p:val>
                                            <p:strVal val="#ppt_x"/>
                                          </p:val>
                                        </p:tav>
                                      </p:tavLst>
                                    </p:anim>
                                    <p:anim calcmode="lin" valueType="num">
                                      <p:cBhvr>
                                        <p:cTn id="30" dur="1000" fill="hold"/>
                                        <p:tgtEl>
                                          <p:spTgt spid="16"/>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17"/>
                                        </p:tgtEl>
                                        <p:attrNameLst>
                                          <p:attrName>style.visibility</p:attrName>
                                        </p:attrNameLst>
                                      </p:cBhvr>
                                      <p:to>
                                        <p:strVal val="visible"/>
                                      </p:to>
                                    </p:set>
                                    <p:animEffect transition="in" filter="fade">
                                      <p:cBhvr>
                                        <p:cTn id="33" dur="1000"/>
                                        <p:tgtEl>
                                          <p:spTgt spid="17"/>
                                        </p:tgtEl>
                                      </p:cBhvr>
                                    </p:animEffect>
                                    <p:anim calcmode="lin" valueType="num">
                                      <p:cBhvr>
                                        <p:cTn id="34" dur="1000" fill="hold"/>
                                        <p:tgtEl>
                                          <p:spTgt spid="17"/>
                                        </p:tgtEl>
                                        <p:attrNameLst>
                                          <p:attrName>ppt_x</p:attrName>
                                        </p:attrNameLst>
                                      </p:cBhvr>
                                      <p:tavLst>
                                        <p:tav tm="0">
                                          <p:val>
                                            <p:strVal val="#ppt_x"/>
                                          </p:val>
                                        </p:tav>
                                        <p:tav tm="100000">
                                          <p:val>
                                            <p:strVal val="#ppt_x"/>
                                          </p:val>
                                        </p:tav>
                                      </p:tavLst>
                                    </p:anim>
                                    <p:anim calcmode="lin" valueType="num">
                                      <p:cBhvr>
                                        <p:cTn id="35" dur="1000" fill="hold"/>
                                        <p:tgtEl>
                                          <p:spTgt spid="17"/>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141"/>
                                        </p:tgtEl>
                                        <p:attrNameLst>
                                          <p:attrName>style.visibility</p:attrName>
                                        </p:attrNameLst>
                                      </p:cBhvr>
                                      <p:to>
                                        <p:strVal val="visible"/>
                                      </p:to>
                                    </p:set>
                                    <p:animEffect transition="in" filter="fade">
                                      <p:cBhvr>
                                        <p:cTn id="38" dur="1000"/>
                                        <p:tgtEl>
                                          <p:spTgt spid="141"/>
                                        </p:tgtEl>
                                      </p:cBhvr>
                                    </p:animEffect>
                                    <p:anim calcmode="lin" valueType="num">
                                      <p:cBhvr>
                                        <p:cTn id="39" dur="1000" fill="hold"/>
                                        <p:tgtEl>
                                          <p:spTgt spid="141"/>
                                        </p:tgtEl>
                                        <p:attrNameLst>
                                          <p:attrName>ppt_x</p:attrName>
                                        </p:attrNameLst>
                                      </p:cBhvr>
                                      <p:tavLst>
                                        <p:tav tm="0">
                                          <p:val>
                                            <p:strVal val="#ppt_x"/>
                                          </p:val>
                                        </p:tav>
                                        <p:tav tm="100000">
                                          <p:val>
                                            <p:strVal val="#ppt_x"/>
                                          </p:val>
                                        </p:tav>
                                      </p:tavLst>
                                    </p:anim>
                                    <p:anim calcmode="lin" valueType="num">
                                      <p:cBhvr>
                                        <p:cTn id="40" dur="1000" fill="hold"/>
                                        <p:tgtEl>
                                          <p:spTgt spid="141"/>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22" presetClass="entr" presetSubtype="1" fill="hold" grpId="0" nodeType="after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wipe(up)">
                                      <p:cBhvr>
                                        <p:cTn id="44" dur="500"/>
                                        <p:tgtEl>
                                          <p:spTgt spid="8"/>
                                        </p:tgtEl>
                                      </p:cBhvr>
                                    </p:animEffect>
                                  </p:childTnLst>
                                </p:cTn>
                              </p:par>
                            </p:childTnLst>
                          </p:cTn>
                        </p:par>
                        <p:par>
                          <p:cTn id="45" fill="hold">
                            <p:stCondLst>
                              <p:cond delay="2500"/>
                            </p:stCondLst>
                            <p:childTnLst>
                              <p:par>
                                <p:cTn id="46" presetID="22" presetClass="entr" presetSubtype="1" fill="hold" grpId="0" nodeType="afterEffect">
                                  <p:stCondLst>
                                    <p:cond delay="0"/>
                                  </p:stCondLst>
                                  <p:childTnLst>
                                    <p:set>
                                      <p:cBhvr>
                                        <p:cTn id="47" dur="1" fill="hold">
                                          <p:stCondLst>
                                            <p:cond delay="0"/>
                                          </p:stCondLst>
                                        </p:cTn>
                                        <p:tgtEl>
                                          <p:spTgt spid="99"/>
                                        </p:tgtEl>
                                        <p:attrNameLst>
                                          <p:attrName>style.visibility</p:attrName>
                                        </p:attrNameLst>
                                      </p:cBhvr>
                                      <p:to>
                                        <p:strVal val="visible"/>
                                      </p:to>
                                    </p:set>
                                    <p:animEffect transition="in" filter="wipe(up)">
                                      <p:cBhvr>
                                        <p:cTn id="48" dur="500"/>
                                        <p:tgtEl>
                                          <p:spTgt spid="99"/>
                                        </p:tgtEl>
                                      </p:cBhvr>
                                    </p:animEffect>
                                  </p:childTnLst>
                                </p:cTn>
                              </p:par>
                            </p:childTnLst>
                          </p:cTn>
                        </p:par>
                        <p:par>
                          <p:cTn id="49" fill="hold">
                            <p:stCondLst>
                              <p:cond delay="3000"/>
                            </p:stCondLst>
                            <p:childTnLst>
                              <p:par>
                                <p:cTn id="50" presetID="53" presetClass="entr" presetSubtype="16" fill="hold" grpId="0" nodeType="afterEffect">
                                  <p:stCondLst>
                                    <p:cond delay="0"/>
                                  </p:stCondLst>
                                  <p:childTnLst>
                                    <p:set>
                                      <p:cBhvr>
                                        <p:cTn id="51" dur="1" fill="hold">
                                          <p:stCondLst>
                                            <p:cond delay="0"/>
                                          </p:stCondLst>
                                        </p:cTn>
                                        <p:tgtEl>
                                          <p:spTgt spid="69"/>
                                        </p:tgtEl>
                                        <p:attrNameLst>
                                          <p:attrName>style.visibility</p:attrName>
                                        </p:attrNameLst>
                                      </p:cBhvr>
                                      <p:to>
                                        <p:strVal val="visible"/>
                                      </p:to>
                                    </p:set>
                                    <p:anim calcmode="lin" valueType="num">
                                      <p:cBhvr>
                                        <p:cTn id="52" dur="500" fill="hold"/>
                                        <p:tgtEl>
                                          <p:spTgt spid="69"/>
                                        </p:tgtEl>
                                        <p:attrNameLst>
                                          <p:attrName>ppt_w</p:attrName>
                                        </p:attrNameLst>
                                      </p:cBhvr>
                                      <p:tavLst>
                                        <p:tav tm="0">
                                          <p:val>
                                            <p:fltVal val="0"/>
                                          </p:val>
                                        </p:tav>
                                        <p:tav tm="100000">
                                          <p:val>
                                            <p:strVal val="#ppt_w"/>
                                          </p:val>
                                        </p:tav>
                                      </p:tavLst>
                                    </p:anim>
                                    <p:anim calcmode="lin" valueType="num">
                                      <p:cBhvr>
                                        <p:cTn id="53" dur="500" fill="hold"/>
                                        <p:tgtEl>
                                          <p:spTgt spid="69"/>
                                        </p:tgtEl>
                                        <p:attrNameLst>
                                          <p:attrName>ppt_h</p:attrName>
                                        </p:attrNameLst>
                                      </p:cBhvr>
                                      <p:tavLst>
                                        <p:tav tm="0">
                                          <p:val>
                                            <p:fltVal val="0"/>
                                          </p:val>
                                        </p:tav>
                                        <p:tav tm="100000">
                                          <p:val>
                                            <p:strVal val="#ppt_h"/>
                                          </p:val>
                                        </p:tav>
                                      </p:tavLst>
                                    </p:anim>
                                    <p:animEffect transition="in" filter="fade">
                                      <p:cBhvr>
                                        <p:cTn id="54" dur="500"/>
                                        <p:tgtEl>
                                          <p:spTgt spid="69"/>
                                        </p:tgtEl>
                                      </p:cBhvr>
                                    </p:animEffect>
                                  </p:childTnLst>
                                </p:cTn>
                              </p:par>
                              <p:par>
                                <p:cTn id="55" presetID="53" presetClass="entr" presetSubtype="16" fill="hold" grpId="0" nodeType="withEffect">
                                  <p:stCondLst>
                                    <p:cond delay="250"/>
                                  </p:stCondLst>
                                  <p:childTnLst>
                                    <p:set>
                                      <p:cBhvr>
                                        <p:cTn id="56" dur="1" fill="hold">
                                          <p:stCondLst>
                                            <p:cond delay="0"/>
                                          </p:stCondLst>
                                        </p:cTn>
                                        <p:tgtEl>
                                          <p:spTgt spid="83"/>
                                        </p:tgtEl>
                                        <p:attrNameLst>
                                          <p:attrName>style.visibility</p:attrName>
                                        </p:attrNameLst>
                                      </p:cBhvr>
                                      <p:to>
                                        <p:strVal val="visible"/>
                                      </p:to>
                                    </p:set>
                                    <p:anim calcmode="lin" valueType="num">
                                      <p:cBhvr>
                                        <p:cTn id="57" dur="500" fill="hold"/>
                                        <p:tgtEl>
                                          <p:spTgt spid="83"/>
                                        </p:tgtEl>
                                        <p:attrNameLst>
                                          <p:attrName>ppt_w</p:attrName>
                                        </p:attrNameLst>
                                      </p:cBhvr>
                                      <p:tavLst>
                                        <p:tav tm="0">
                                          <p:val>
                                            <p:fltVal val="0"/>
                                          </p:val>
                                        </p:tav>
                                        <p:tav tm="100000">
                                          <p:val>
                                            <p:strVal val="#ppt_w"/>
                                          </p:val>
                                        </p:tav>
                                      </p:tavLst>
                                    </p:anim>
                                    <p:anim calcmode="lin" valueType="num">
                                      <p:cBhvr>
                                        <p:cTn id="58" dur="500" fill="hold"/>
                                        <p:tgtEl>
                                          <p:spTgt spid="83"/>
                                        </p:tgtEl>
                                        <p:attrNameLst>
                                          <p:attrName>ppt_h</p:attrName>
                                        </p:attrNameLst>
                                      </p:cBhvr>
                                      <p:tavLst>
                                        <p:tav tm="0">
                                          <p:val>
                                            <p:fltVal val="0"/>
                                          </p:val>
                                        </p:tav>
                                        <p:tav tm="100000">
                                          <p:val>
                                            <p:strVal val="#ppt_h"/>
                                          </p:val>
                                        </p:tav>
                                      </p:tavLst>
                                    </p:anim>
                                    <p:animEffect transition="in" filter="fade">
                                      <p:cBhvr>
                                        <p:cTn id="59" dur="500"/>
                                        <p:tgtEl>
                                          <p:spTgt spid="83"/>
                                        </p:tgtEl>
                                      </p:cBhvr>
                                    </p:animEffect>
                                  </p:childTnLst>
                                </p:cTn>
                              </p:par>
                              <p:par>
                                <p:cTn id="60" presetID="53" presetClass="entr" presetSubtype="16" fill="hold" grpId="0" nodeType="withEffect">
                                  <p:stCondLst>
                                    <p:cond delay="500"/>
                                  </p:stCondLst>
                                  <p:childTnLst>
                                    <p:set>
                                      <p:cBhvr>
                                        <p:cTn id="61" dur="1" fill="hold">
                                          <p:stCondLst>
                                            <p:cond delay="0"/>
                                          </p:stCondLst>
                                        </p:cTn>
                                        <p:tgtEl>
                                          <p:spTgt spid="86"/>
                                        </p:tgtEl>
                                        <p:attrNameLst>
                                          <p:attrName>style.visibility</p:attrName>
                                        </p:attrNameLst>
                                      </p:cBhvr>
                                      <p:to>
                                        <p:strVal val="visible"/>
                                      </p:to>
                                    </p:set>
                                    <p:anim calcmode="lin" valueType="num">
                                      <p:cBhvr>
                                        <p:cTn id="62" dur="500" fill="hold"/>
                                        <p:tgtEl>
                                          <p:spTgt spid="86"/>
                                        </p:tgtEl>
                                        <p:attrNameLst>
                                          <p:attrName>ppt_w</p:attrName>
                                        </p:attrNameLst>
                                      </p:cBhvr>
                                      <p:tavLst>
                                        <p:tav tm="0">
                                          <p:val>
                                            <p:fltVal val="0"/>
                                          </p:val>
                                        </p:tav>
                                        <p:tav tm="100000">
                                          <p:val>
                                            <p:strVal val="#ppt_w"/>
                                          </p:val>
                                        </p:tav>
                                      </p:tavLst>
                                    </p:anim>
                                    <p:anim calcmode="lin" valueType="num">
                                      <p:cBhvr>
                                        <p:cTn id="63" dur="500" fill="hold"/>
                                        <p:tgtEl>
                                          <p:spTgt spid="86"/>
                                        </p:tgtEl>
                                        <p:attrNameLst>
                                          <p:attrName>ppt_h</p:attrName>
                                        </p:attrNameLst>
                                      </p:cBhvr>
                                      <p:tavLst>
                                        <p:tav tm="0">
                                          <p:val>
                                            <p:fltVal val="0"/>
                                          </p:val>
                                        </p:tav>
                                        <p:tav tm="100000">
                                          <p:val>
                                            <p:strVal val="#ppt_h"/>
                                          </p:val>
                                        </p:tav>
                                      </p:tavLst>
                                    </p:anim>
                                    <p:animEffect transition="in" filter="fade">
                                      <p:cBhvr>
                                        <p:cTn id="64" dur="500"/>
                                        <p:tgtEl>
                                          <p:spTgt spid="86"/>
                                        </p:tgtEl>
                                      </p:cBhvr>
                                    </p:animEffect>
                                  </p:childTnLst>
                                </p:cTn>
                              </p:par>
                              <p:par>
                                <p:cTn id="65" presetID="53" presetClass="entr" presetSubtype="16" fill="hold" grpId="0" nodeType="withEffect">
                                  <p:stCondLst>
                                    <p:cond delay="750"/>
                                  </p:stCondLst>
                                  <p:childTnLst>
                                    <p:set>
                                      <p:cBhvr>
                                        <p:cTn id="66" dur="1" fill="hold">
                                          <p:stCondLst>
                                            <p:cond delay="0"/>
                                          </p:stCondLst>
                                        </p:cTn>
                                        <p:tgtEl>
                                          <p:spTgt spid="89"/>
                                        </p:tgtEl>
                                        <p:attrNameLst>
                                          <p:attrName>style.visibility</p:attrName>
                                        </p:attrNameLst>
                                      </p:cBhvr>
                                      <p:to>
                                        <p:strVal val="visible"/>
                                      </p:to>
                                    </p:set>
                                    <p:anim calcmode="lin" valueType="num">
                                      <p:cBhvr>
                                        <p:cTn id="67" dur="500" fill="hold"/>
                                        <p:tgtEl>
                                          <p:spTgt spid="89"/>
                                        </p:tgtEl>
                                        <p:attrNameLst>
                                          <p:attrName>ppt_w</p:attrName>
                                        </p:attrNameLst>
                                      </p:cBhvr>
                                      <p:tavLst>
                                        <p:tav tm="0">
                                          <p:val>
                                            <p:fltVal val="0"/>
                                          </p:val>
                                        </p:tav>
                                        <p:tav tm="100000">
                                          <p:val>
                                            <p:strVal val="#ppt_w"/>
                                          </p:val>
                                        </p:tav>
                                      </p:tavLst>
                                    </p:anim>
                                    <p:anim calcmode="lin" valueType="num">
                                      <p:cBhvr>
                                        <p:cTn id="68" dur="500" fill="hold"/>
                                        <p:tgtEl>
                                          <p:spTgt spid="89"/>
                                        </p:tgtEl>
                                        <p:attrNameLst>
                                          <p:attrName>ppt_h</p:attrName>
                                        </p:attrNameLst>
                                      </p:cBhvr>
                                      <p:tavLst>
                                        <p:tav tm="0">
                                          <p:val>
                                            <p:fltVal val="0"/>
                                          </p:val>
                                        </p:tav>
                                        <p:tav tm="100000">
                                          <p:val>
                                            <p:strVal val="#ppt_h"/>
                                          </p:val>
                                        </p:tav>
                                      </p:tavLst>
                                    </p:anim>
                                    <p:animEffect transition="in" filter="fade">
                                      <p:cBhvr>
                                        <p:cTn id="69" dur="500"/>
                                        <p:tgtEl>
                                          <p:spTgt spid="89"/>
                                        </p:tgtEl>
                                      </p:cBhvr>
                                    </p:animEffect>
                                  </p:childTnLst>
                                </p:cTn>
                              </p:par>
                            </p:childTnLst>
                          </p:cTn>
                        </p:par>
                        <p:par>
                          <p:cTn id="70" fill="hold">
                            <p:stCondLst>
                              <p:cond delay="4250"/>
                            </p:stCondLst>
                            <p:childTnLst>
                              <p:par>
                                <p:cTn id="71" presetID="22" presetClass="entr" presetSubtype="8" fill="hold" grpId="0" nodeType="afterEffect">
                                  <p:stCondLst>
                                    <p:cond delay="0"/>
                                  </p:stCondLst>
                                  <p:childTnLst>
                                    <p:set>
                                      <p:cBhvr>
                                        <p:cTn id="72" dur="1" fill="hold">
                                          <p:stCondLst>
                                            <p:cond delay="0"/>
                                          </p:stCondLst>
                                        </p:cTn>
                                        <p:tgtEl>
                                          <p:spTgt spid="72"/>
                                        </p:tgtEl>
                                        <p:attrNameLst>
                                          <p:attrName>style.visibility</p:attrName>
                                        </p:attrNameLst>
                                      </p:cBhvr>
                                      <p:to>
                                        <p:strVal val="visible"/>
                                      </p:to>
                                    </p:set>
                                    <p:animEffect transition="in" filter="wipe(left)">
                                      <p:cBhvr>
                                        <p:cTn id="73" dur="500"/>
                                        <p:tgtEl>
                                          <p:spTgt spid="72"/>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84"/>
                                        </p:tgtEl>
                                        <p:attrNameLst>
                                          <p:attrName>style.visibility</p:attrName>
                                        </p:attrNameLst>
                                      </p:cBhvr>
                                      <p:to>
                                        <p:strVal val="visible"/>
                                      </p:to>
                                    </p:set>
                                    <p:animEffect transition="in" filter="wipe(left)">
                                      <p:cBhvr>
                                        <p:cTn id="76" dur="500"/>
                                        <p:tgtEl>
                                          <p:spTgt spid="84"/>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87"/>
                                        </p:tgtEl>
                                        <p:attrNameLst>
                                          <p:attrName>style.visibility</p:attrName>
                                        </p:attrNameLst>
                                      </p:cBhvr>
                                      <p:to>
                                        <p:strVal val="visible"/>
                                      </p:to>
                                    </p:set>
                                    <p:animEffect transition="in" filter="wipe(left)">
                                      <p:cBhvr>
                                        <p:cTn id="79" dur="500"/>
                                        <p:tgtEl>
                                          <p:spTgt spid="87"/>
                                        </p:tgtEl>
                                      </p:cBhvr>
                                    </p:animEffect>
                                  </p:childTnLst>
                                </p:cTn>
                              </p:par>
                              <p:par>
                                <p:cTn id="80" presetID="22" presetClass="entr" presetSubtype="8" fill="hold" grpId="0" nodeType="withEffect">
                                  <p:stCondLst>
                                    <p:cond delay="0"/>
                                  </p:stCondLst>
                                  <p:childTnLst>
                                    <p:set>
                                      <p:cBhvr>
                                        <p:cTn id="81" dur="1" fill="hold">
                                          <p:stCondLst>
                                            <p:cond delay="0"/>
                                          </p:stCondLst>
                                        </p:cTn>
                                        <p:tgtEl>
                                          <p:spTgt spid="90"/>
                                        </p:tgtEl>
                                        <p:attrNameLst>
                                          <p:attrName>style.visibility</p:attrName>
                                        </p:attrNameLst>
                                      </p:cBhvr>
                                      <p:to>
                                        <p:strVal val="visible"/>
                                      </p:to>
                                    </p:set>
                                    <p:animEffect transition="in" filter="wipe(left)">
                                      <p:cBhvr>
                                        <p:cTn id="82" dur="500"/>
                                        <p:tgtEl>
                                          <p:spTgt spid="90"/>
                                        </p:tgtEl>
                                      </p:cBhvr>
                                    </p:animEffect>
                                  </p:childTnLst>
                                </p:cTn>
                              </p:par>
                            </p:childTnLst>
                          </p:cTn>
                        </p:par>
                        <p:par>
                          <p:cTn id="83" fill="hold">
                            <p:stCondLst>
                              <p:cond delay="4750"/>
                            </p:stCondLst>
                            <p:childTnLst>
                              <p:par>
                                <p:cTn id="84" presetID="22" presetClass="entr" presetSubtype="1" fill="hold" grpId="0" nodeType="afterEffect">
                                  <p:stCondLst>
                                    <p:cond delay="0"/>
                                  </p:stCondLst>
                                  <p:childTnLst>
                                    <p:set>
                                      <p:cBhvr>
                                        <p:cTn id="85" dur="1" fill="hold">
                                          <p:stCondLst>
                                            <p:cond delay="0"/>
                                          </p:stCondLst>
                                        </p:cTn>
                                        <p:tgtEl>
                                          <p:spTgt spid="73"/>
                                        </p:tgtEl>
                                        <p:attrNameLst>
                                          <p:attrName>style.visibility</p:attrName>
                                        </p:attrNameLst>
                                      </p:cBhvr>
                                      <p:to>
                                        <p:strVal val="visible"/>
                                      </p:to>
                                    </p:set>
                                    <p:animEffect transition="in" filter="wipe(up)">
                                      <p:cBhvr>
                                        <p:cTn id="86" dur="500"/>
                                        <p:tgtEl>
                                          <p:spTgt spid="73"/>
                                        </p:tgtEl>
                                      </p:cBhvr>
                                    </p:animEffect>
                                  </p:childTnLst>
                                </p:cTn>
                              </p:par>
                              <p:par>
                                <p:cTn id="87" presetID="22" presetClass="entr" presetSubtype="1" fill="hold" grpId="0" nodeType="withEffect">
                                  <p:stCondLst>
                                    <p:cond delay="0"/>
                                  </p:stCondLst>
                                  <p:childTnLst>
                                    <p:set>
                                      <p:cBhvr>
                                        <p:cTn id="88" dur="1" fill="hold">
                                          <p:stCondLst>
                                            <p:cond delay="0"/>
                                          </p:stCondLst>
                                        </p:cTn>
                                        <p:tgtEl>
                                          <p:spTgt spid="85"/>
                                        </p:tgtEl>
                                        <p:attrNameLst>
                                          <p:attrName>style.visibility</p:attrName>
                                        </p:attrNameLst>
                                      </p:cBhvr>
                                      <p:to>
                                        <p:strVal val="visible"/>
                                      </p:to>
                                    </p:set>
                                    <p:animEffect transition="in" filter="wipe(up)">
                                      <p:cBhvr>
                                        <p:cTn id="89" dur="500"/>
                                        <p:tgtEl>
                                          <p:spTgt spid="85"/>
                                        </p:tgtEl>
                                      </p:cBhvr>
                                    </p:animEffect>
                                  </p:childTnLst>
                                </p:cTn>
                              </p:par>
                              <p:par>
                                <p:cTn id="90" presetID="22" presetClass="entr" presetSubtype="1" fill="hold" grpId="0" nodeType="withEffect">
                                  <p:stCondLst>
                                    <p:cond delay="0"/>
                                  </p:stCondLst>
                                  <p:childTnLst>
                                    <p:set>
                                      <p:cBhvr>
                                        <p:cTn id="91" dur="1" fill="hold">
                                          <p:stCondLst>
                                            <p:cond delay="0"/>
                                          </p:stCondLst>
                                        </p:cTn>
                                        <p:tgtEl>
                                          <p:spTgt spid="88"/>
                                        </p:tgtEl>
                                        <p:attrNameLst>
                                          <p:attrName>style.visibility</p:attrName>
                                        </p:attrNameLst>
                                      </p:cBhvr>
                                      <p:to>
                                        <p:strVal val="visible"/>
                                      </p:to>
                                    </p:set>
                                    <p:animEffect transition="in" filter="wipe(up)">
                                      <p:cBhvr>
                                        <p:cTn id="92" dur="500"/>
                                        <p:tgtEl>
                                          <p:spTgt spid="88"/>
                                        </p:tgtEl>
                                      </p:cBhvr>
                                    </p:animEffect>
                                  </p:childTnLst>
                                </p:cTn>
                              </p:par>
                              <p:par>
                                <p:cTn id="93" presetID="22" presetClass="entr" presetSubtype="1" fill="hold" grpId="0" nodeType="withEffect">
                                  <p:stCondLst>
                                    <p:cond delay="0"/>
                                  </p:stCondLst>
                                  <p:childTnLst>
                                    <p:set>
                                      <p:cBhvr>
                                        <p:cTn id="94" dur="1" fill="hold">
                                          <p:stCondLst>
                                            <p:cond delay="0"/>
                                          </p:stCondLst>
                                        </p:cTn>
                                        <p:tgtEl>
                                          <p:spTgt spid="91"/>
                                        </p:tgtEl>
                                        <p:attrNameLst>
                                          <p:attrName>style.visibility</p:attrName>
                                        </p:attrNameLst>
                                      </p:cBhvr>
                                      <p:to>
                                        <p:strVal val="visible"/>
                                      </p:to>
                                    </p:set>
                                    <p:animEffect transition="in" filter="wipe(up)">
                                      <p:cBhvr>
                                        <p:cTn id="95"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69" grpId="0"/>
      <p:bldP spid="72" grpId="0"/>
      <p:bldP spid="73" grpId="0"/>
      <p:bldP spid="83" grpId="0"/>
      <p:bldP spid="84" grpId="0"/>
      <p:bldP spid="85" grpId="0"/>
      <p:bldP spid="86" grpId="0"/>
      <p:bldP spid="87" grpId="0"/>
      <p:bldP spid="88" grpId="0"/>
      <p:bldP spid="89" grpId="0"/>
      <p:bldP spid="90" grpId="0"/>
      <p:bldP spid="91" grpId="0"/>
      <p:bldP spid="99"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 name="Right Triangle 284">
            <a:extLst>
              <a:ext uri="{FF2B5EF4-FFF2-40B4-BE49-F238E27FC236}">
                <a16:creationId xmlns:a16="http://schemas.microsoft.com/office/drawing/2014/main" id="{435BB2B0-C349-4460-B4C7-26BB1DF46915}"/>
              </a:ext>
            </a:extLst>
          </p:cNvPr>
          <p:cNvSpPr/>
          <p:nvPr/>
        </p:nvSpPr>
        <p:spPr>
          <a:xfrm rot="5400000">
            <a:off x="1745900" y="-1760360"/>
            <a:ext cx="4796112" cy="8303851"/>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229" name="Graphic 3">
            <a:extLst>
              <a:ext uri="{FF2B5EF4-FFF2-40B4-BE49-F238E27FC236}">
                <a16:creationId xmlns:a16="http://schemas.microsoft.com/office/drawing/2014/main" id="{2B508537-2B0F-49CB-BA12-7D7E0097689D}"/>
              </a:ext>
            </a:extLst>
          </p:cNvPr>
          <p:cNvGrpSpPr/>
          <p:nvPr/>
        </p:nvGrpSpPr>
        <p:grpSpPr>
          <a:xfrm flipH="1">
            <a:off x="549707" y="672651"/>
            <a:ext cx="1035428" cy="1512152"/>
            <a:chOff x="8970362" y="170674"/>
            <a:chExt cx="399203" cy="583000"/>
          </a:xfrm>
          <a:solidFill>
            <a:schemeClr val="accent1"/>
          </a:solidFill>
        </p:grpSpPr>
        <p:grpSp>
          <p:nvGrpSpPr>
            <p:cNvPr id="230" name="Graphic 3">
              <a:extLst>
                <a:ext uri="{FF2B5EF4-FFF2-40B4-BE49-F238E27FC236}">
                  <a16:creationId xmlns:a16="http://schemas.microsoft.com/office/drawing/2014/main" id="{D83DA598-3F5F-4A2F-B293-075389C8F0FC}"/>
                </a:ext>
              </a:extLst>
            </p:cNvPr>
            <p:cNvGrpSpPr/>
            <p:nvPr/>
          </p:nvGrpSpPr>
          <p:grpSpPr>
            <a:xfrm>
              <a:off x="8970362" y="170674"/>
              <a:ext cx="357859" cy="583000"/>
              <a:chOff x="8970362" y="170674"/>
              <a:chExt cx="357859" cy="583000"/>
            </a:xfrm>
            <a:solidFill>
              <a:schemeClr val="accent1"/>
            </a:solidFill>
          </p:grpSpPr>
          <p:sp>
            <p:nvSpPr>
              <p:cNvPr id="239" name="Freeform: Shape 238">
                <a:extLst>
                  <a:ext uri="{FF2B5EF4-FFF2-40B4-BE49-F238E27FC236}">
                    <a16:creationId xmlns:a16="http://schemas.microsoft.com/office/drawing/2014/main" id="{79822330-2A54-4807-ABBC-670ABC3F823D}"/>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0" name="Freeform: Shape 239">
                <a:extLst>
                  <a:ext uri="{FF2B5EF4-FFF2-40B4-BE49-F238E27FC236}">
                    <a16:creationId xmlns:a16="http://schemas.microsoft.com/office/drawing/2014/main" id="{5C891631-4169-44D2-8EC0-1A08D176DACE}"/>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1" name="Freeform: Shape 240">
                <a:extLst>
                  <a:ext uri="{FF2B5EF4-FFF2-40B4-BE49-F238E27FC236}">
                    <a16:creationId xmlns:a16="http://schemas.microsoft.com/office/drawing/2014/main" id="{61EAFB78-DCA4-4FFC-BE40-3AA616111748}"/>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a:p>
            </p:txBody>
          </p:sp>
          <p:sp>
            <p:nvSpPr>
              <p:cNvPr id="242" name="Freeform: Shape 241">
                <a:extLst>
                  <a:ext uri="{FF2B5EF4-FFF2-40B4-BE49-F238E27FC236}">
                    <a16:creationId xmlns:a16="http://schemas.microsoft.com/office/drawing/2014/main" id="{B25EA544-EC48-44AD-8191-06F5DE149AAC}"/>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rgbClr val="2B298E"/>
              </a:solidFill>
              <a:ln w="7047" cap="flat">
                <a:noFill/>
                <a:prstDash val="solid"/>
                <a:miter/>
              </a:ln>
            </p:spPr>
            <p:txBody>
              <a:bodyPr rtlCol="0" anchor="ctr"/>
              <a:lstStyle/>
              <a:p>
                <a:endParaRPr lang="en-ID"/>
              </a:p>
            </p:txBody>
          </p:sp>
          <p:sp>
            <p:nvSpPr>
              <p:cNvPr id="243" name="Freeform: Shape 242">
                <a:extLst>
                  <a:ext uri="{FF2B5EF4-FFF2-40B4-BE49-F238E27FC236}">
                    <a16:creationId xmlns:a16="http://schemas.microsoft.com/office/drawing/2014/main" id="{9CA45DD8-B9B3-499C-B723-B5DEAA85DE62}"/>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4" name="Freeform: Shape 243">
                <a:extLst>
                  <a:ext uri="{FF2B5EF4-FFF2-40B4-BE49-F238E27FC236}">
                    <a16:creationId xmlns:a16="http://schemas.microsoft.com/office/drawing/2014/main" id="{BFE9EC3D-2DA5-40C6-A03E-749779F22D58}"/>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a:p>
            </p:txBody>
          </p:sp>
          <p:sp>
            <p:nvSpPr>
              <p:cNvPr id="245" name="Freeform: Shape 244">
                <a:extLst>
                  <a:ext uri="{FF2B5EF4-FFF2-40B4-BE49-F238E27FC236}">
                    <a16:creationId xmlns:a16="http://schemas.microsoft.com/office/drawing/2014/main" id="{D5625E60-7653-4800-89AA-EA36CD9A7AA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296FBFB6-6C00-4994-AEF2-DED526962AC7}"/>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7" name="Freeform: Shape 246">
                <a:extLst>
                  <a:ext uri="{FF2B5EF4-FFF2-40B4-BE49-F238E27FC236}">
                    <a16:creationId xmlns:a16="http://schemas.microsoft.com/office/drawing/2014/main" id="{4F59B20D-135F-4A37-AB1F-25AB613B94C3}"/>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8" name="Freeform: Shape 247">
                <a:extLst>
                  <a:ext uri="{FF2B5EF4-FFF2-40B4-BE49-F238E27FC236}">
                    <a16:creationId xmlns:a16="http://schemas.microsoft.com/office/drawing/2014/main" id="{D80AAC4B-807E-4ACA-94AD-D78E25326866}"/>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9" name="Freeform: Shape 248">
                <a:extLst>
                  <a:ext uri="{FF2B5EF4-FFF2-40B4-BE49-F238E27FC236}">
                    <a16:creationId xmlns:a16="http://schemas.microsoft.com/office/drawing/2014/main" id="{8CC07131-9E7C-40B3-BCD9-117A351DE41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519750E5-19B0-4A87-8C54-B9C1D58E59E1}"/>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nvGrpSpPr>
            <p:cNvPr id="231" name="Graphic 3">
              <a:extLst>
                <a:ext uri="{FF2B5EF4-FFF2-40B4-BE49-F238E27FC236}">
                  <a16:creationId xmlns:a16="http://schemas.microsoft.com/office/drawing/2014/main" id="{0E9E0DA1-0A44-49F7-AD7C-3EB9F157C155}"/>
                </a:ext>
              </a:extLst>
            </p:cNvPr>
            <p:cNvGrpSpPr/>
            <p:nvPr/>
          </p:nvGrpSpPr>
          <p:grpSpPr>
            <a:xfrm>
              <a:off x="8995621" y="216888"/>
              <a:ext cx="373944" cy="373944"/>
              <a:chOff x="8995621" y="216888"/>
              <a:chExt cx="373944" cy="373944"/>
            </a:xfrm>
            <a:solidFill>
              <a:schemeClr val="accent1"/>
            </a:solidFill>
          </p:grpSpPr>
          <p:sp>
            <p:nvSpPr>
              <p:cNvPr id="232" name="Freeform: Shape 231">
                <a:extLst>
                  <a:ext uri="{FF2B5EF4-FFF2-40B4-BE49-F238E27FC236}">
                    <a16:creationId xmlns:a16="http://schemas.microsoft.com/office/drawing/2014/main" id="{EB3DB5A9-2DD1-4533-AEE5-42DBC40CDE60}"/>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33" name="Freeform: Shape 232">
                <a:extLst>
                  <a:ext uri="{FF2B5EF4-FFF2-40B4-BE49-F238E27FC236}">
                    <a16:creationId xmlns:a16="http://schemas.microsoft.com/office/drawing/2014/main" id="{6B73086A-6346-47CB-895A-BC3F7BA355DC}"/>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a:p>
            </p:txBody>
          </p:sp>
          <p:sp>
            <p:nvSpPr>
              <p:cNvPr id="234" name="Freeform: Shape 233">
                <a:extLst>
                  <a:ext uri="{FF2B5EF4-FFF2-40B4-BE49-F238E27FC236}">
                    <a16:creationId xmlns:a16="http://schemas.microsoft.com/office/drawing/2014/main" id="{B78DFCCA-AD50-4973-A1D3-313E57F9C923}"/>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235" name="Freeform: Shape 234">
                <a:extLst>
                  <a:ext uri="{FF2B5EF4-FFF2-40B4-BE49-F238E27FC236}">
                    <a16:creationId xmlns:a16="http://schemas.microsoft.com/office/drawing/2014/main" id="{EC6F00D6-4D8E-4713-A042-FB54D36B9C06}"/>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68290888-4425-4D14-AD25-12389CE4CA75}"/>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237" name="Freeform: Shape 236">
                <a:extLst>
                  <a:ext uri="{FF2B5EF4-FFF2-40B4-BE49-F238E27FC236}">
                    <a16:creationId xmlns:a16="http://schemas.microsoft.com/office/drawing/2014/main" id="{3E32AF84-F189-4F47-ACBD-BF3078A07FCE}"/>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777F1041-5410-47BB-A04F-DFAFB6DCF466}"/>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grpSp>
        <p:nvGrpSpPr>
          <p:cNvPr id="3" name="Group 2">
            <a:extLst>
              <a:ext uri="{FF2B5EF4-FFF2-40B4-BE49-F238E27FC236}">
                <a16:creationId xmlns:a16="http://schemas.microsoft.com/office/drawing/2014/main" id="{25EE5B08-05BC-4792-9B21-CECE3A054CCC}"/>
              </a:ext>
            </a:extLst>
          </p:cNvPr>
          <p:cNvGrpSpPr/>
          <p:nvPr/>
        </p:nvGrpSpPr>
        <p:grpSpPr>
          <a:xfrm>
            <a:off x="1332020" y="1269541"/>
            <a:ext cx="4099789" cy="3285876"/>
            <a:chOff x="3599147" y="1701352"/>
            <a:chExt cx="2314224" cy="1854790"/>
          </a:xfrm>
        </p:grpSpPr>
        <p:sp>
          <p:nvSpPr>
            <p:cNvPr id="49" name="Freeform: Shape 48">
              <a:extLst>
                <a:ext uri="{FF2B5EF4-FFF2-40B4-BE49-F238E27FC236}">
                  <a16:creationId xmlns:a16="http://schemas.microsoft.com/office/drawing/2014/main" id="{530CE0A1-BB83-4DEF-BA91-9A3F1B5ECCB2}"/>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07C46452-4ED0-4ECE-BA4E-545001DF7EE9}"/>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5D3B85CD-0FDC-4934-993F-907FE03A7FF1}"/>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FC853D88-B7AA-4A8D-89A1-2690EA2B2EA9}"/>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D9C11B80-CF6A-431E-983F-41EA72DB7984}"/>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913F9B7E-43A6-42BB-8AC3-92BD553DD9E5}"/>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64C2CA1D-1946-460B-97EB-D628CDC83999}"/>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D577EAB3-4C60-4879-9FA8-29EFA81ABEB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a:p>
          </p:txBody>
        </p:sp>
      </p:grpSp>
      <p:grpSp>
        <p:nvGrpSpPr>
          <p:cNvPr id="43" name="Group 42">
            <a:extLst>
              <a:ext uri="{FF2B5EF4-FFF2-40B4-BE49-F238E27FC236}">
                <a16:creationId xmlns:a16="http://schemas.microsoft.com/office/drawing/2014/main" id="{4FA6E873-EB69-403B-8C3D-074C7DC97C35}"/>
              </a:ext>
            </a:extLst>
          </p:cNvPr>
          <p:cNvGrpSpPr/>
          <p:nvPr/>
        </p:nvGrpSpPr>
        <p:grpSpPr>
          <a:xfrm>
            <a:off x="2248257" y="3974617"/>
            <a:ext cx="479406" cy="1297435"/>
            <a:chOff x="6921417" y="930241"/>
            <a:chExt cx="1027648" cy="2781167"/>
          </a:xfrm>
        </p:grpSpPr>
        <p:grpSp>
          <p:nvGrpSpPr>
            <p:cNvPr id="5" name="Graphic 3">
              <a:extLst>
                <a:ext uri="{FF2B5EF4-FFF2-40B4-BE49-F238E27FC236}">
                  <a16:creationId xmlns:a16="http://schemas.microsoft.com/office/drawing/2014/main" id="{E57B4A45-0AFC-4E10-9156-D869143E9532}"/>
                </a:ext>
              </a:extLst>
            </p:cNvPr>
            <p:cNvGrpSpPr/>
            <p:nvPr/>
          </p:nvGrpSpPr>
          <p:grpSpPr>
            <a:xfrm>
              <a:off x="6921417" y="930241"/>
              <a:ext cx="539762" cy="2655508"/>
              <a:chOff x="4084533" y="-1"/>
              <a:chExt cx="156350" cy="699278"/>
            </a:xfrm>
            <a:solidFill>
              <a:schemeClr val="accent1"/>
            </a:solidFill>
          </p:grpSpPr>
          <p:sp>
            <p:nvSpPr>
              <p:cNvPr id="27" name="Freeform: Shape 26">
                <a:extLst>
                  <a:ext uri="{FF2B5EF4-FFF2-40B4-BE49-F238E27FC236}">
                    <a16:creationId xmlns:a16="http://schemas.microsoft.com/office/drawing/2014/main" id="{68B254EA-A899-4485-AF5E-C1198BD89307}"/>
                  </a:ext>
                </a:extLst>
              </p:cNvPr>
              <p:cNvSpPr/>
              <p:nvPr/>
            </p:nvSpPr>
            <p:spPr>
              <a:xfrm>
                <a:off x="4204053" y="57221"/>
                <a:ext cx="35278" cy="642056"/>
              </a:xfrm>
              <a:custGeom>
                <a:avLst/>
                <a:gdLst>
                  <a:gd name="connsiteX0" fmla="*/ 1764 w 35277"/>
                  <a:gd name="connsiteY0" fmla="*/ 20532 h 642055"/>
                  <a:gd name="connsiteX1" fmla="*/ 37112 w 35277"/>
                  <a:gd name="connsiteY1" fmla="*/ 0 h 642055"/>
                  <a:gd name="connsiteX2" fmla="*/ 35348 w 35277"/>
                  <a:gd name="connsiteY2" fmla="*/ 623217 h 642055"/>
                  <a:gd name="connsiteX3" fmla="*/ 0 w 35277"/>
                  <a:gd name="connsiteY3" fmla="*/ 643819 h 642055"/>
                </a:gdLst>
                <a:ahLst/>
                <a:cxnLst>
                  <a:cxn ang="0">
                    <a:pos x="connsiteX0" y="connsiteY0"/>
                  </a:cxn>
                  <a:cxn ang="0">
                    <a:pos x="connsiteX1" y="connsiteY1"/>
                  </a:cxn>
                  <a:cxn ang="0">
                    <a:pos x="connsiteX2" y="connsiteY2"/>
                  </a:cxn>
                  <a:cxn ang="0">
                    <a:pos x="connsiteX3" y="connsiteY3"/>
                  </a:cxn>
                </a:cxnLst>
                <a:rect l="l" t="t" r="r" b="b"/>
                <a:pathLst>
                  <a:path w="35277" h="642055">
                    <a:moveTo>
                      <a:pt x="1764" y="20532"/>
                    </a:moveTo>
                    <a:lnTo>
                      <a:pt x="37112" y="0"/>
                    </a:lnTo>
                    <a:lnTo>
                      <a:pt x="35348" y="623217"/>
                    </a:lnTo>
                    <a:lnTo>
                      <a:pt x="0" y="643819"/>
                    </a:lnTo>
                    <a:close/>
                  </a:path>
                </a:pathLst>
              </a:custGeom>
              <a:solidFill>
                <a:schemeClr val="accent3">
                  <a:lumMod val="75000"/>
                </a:schemeClr>
              </a:solidFill>
              <a:ln w="7047"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0EF9A876-B57B-4625-AF1D-96A701BFB500}"/>
                  </a:ext>
                </a:extLst>
              </p:cNvPr>
              <p:cNvSpPr/>
              <p:nvPr/>
            </p:nvSpPr>
            <p:spPr>
              <a:xfrm>
                <a:off x="4094693" y="-1"/>
                <a:ext cx="141111" cy="77611"/>
              </a:xfrm>
              <a:custGeom>
                <a:avLst/>
                <a:gdLst>
                  <a:gd name="connsiteX0" fmla="*/ 146473 w 141111"/>
                  <a:gd name="connsiteY0" fmla="*/ 57222 h 77611"/>
                  <a:gd name="connsiteX1" fmla="*/ 111125 w 141111"/>
                  <a:gd name="connsiteY1" fmla="*/ 77754 h 77611"/>
                  <a:gd name="connsiteX2" fmla="*/ 25894 w 141111"/>
                  <a:gd name="connsiteY2" fmla="*/ 28506 h 77611"/>
                  <a:gd name="connsiteX3" fmla="*/ 24906 w 141111"/>
                  <a:gd name="connsiteY3" fmla="*/ 27941 h 77611"/>
                  <a:gd name="connsiteX4" fmla="*/ 24130 w 141111"/>
                  <a:gd name="connsiteY4" fmla="*/ 27518 h 77611"/>
                  <a:gd name="connsiteX5" fmla="*/ 16298 w 141111"/>
                  <a:gd name="connsiteY5" fmla="*/ 23003 h 77611"/>
                  <a:gd name="connsiteX6" fmla="*/ 11007 w 141111"/>
                  <a:gd name="connsiteY6" fmla="*/ 20604 h 77611"/>
                  <a:gd name="connsiteX7" fmla="*/ 0 w 141111"/>
                  <a:gd name="connsiteY7" fmla="*/ 20604 h 77611"/>
                  <a:gd name="connsiteX8" fmla="*/ 34219 w 141111"/>
                  <a:gd name="connsiteY8" fmla="*/ 566 h 77611"/>
                  <a:gd name="connsiteX9" fmla="*/ 53269 w 141111"/>
                  <a:gd name="connsiteY9" fmla="*/ 4446 h 77611"/>
                  <a:gd name="connsiteX10" fmla="*/ 54187 w 141111"/>
                  <a:gd name="connsiteY10" fmla="*/ 4729 h 77611"/>
                  <a:gd name="connsiteX11" fmla="*/ 54398 w 141111"/>
                  <a:gd name="connsiteY11" fmla="*/ 4799 h 77611"/>
                  <a:gd name="connsiteX12" fmla="*/ 54681 w 141111"/>
                  <a:gd name="connsiteY12" fmla="*/ 4870 h 77611"/>
                  <a:gd name="connsiteX13" fmla="*/ 56092 w 141111"/>
                  <a:gd name="connsiteY13" fmla="*/ 5364 h 77611"/>
                  <a:gd name="connsiteX14" fmla="*/ 57432 w 141111"/>
                  <a:gd name="connsiteY14" fmla="*/ 5999 h 77611"/>
                  <a:gd name="connsiteX15" fmla="*/ 57714 w 141111"/>
                  <a:gd name="connsiteY15" fmla="*/ 6069 h 77611"/>
                  <a:gd name="connsiteX16" fmla="*/ 57997 w 141111"/>
                  <a:gd name="connsiteY16" fmla="*/ 6140 h 77611"/>
                  <a:gd name="connsiteX17" fmla="*/ 58914 w 141111"/>
                  <a:gd name="connsiteY17" fmla="*/ 6563 h 77611"/>
                  <a:gd name="connsiteX18" fmla="*/ 60325 w 141111"/>
                  <a:gd name="connsiteY18" fmla="*/ 7269 h 77611"/>
                  <a:gd name="connsiteX19" fmla="*/ 61383 w 141111"/>
                  <a:gd name="connsiteY19" fmla="*/ 7904 h 77611"/>
                  <a:gd name="connsiteX20" fmla="*/ 146473 w 141111"/>
                  <a:gd name="connsiteY20" fmla="*/ 57222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111" h="77611">
                    <a:moveTo>
                      <a:pt x="146473" y="57222"/>
                    </a:moveTo>
                    <a:lnTo>
                      <a:pt x="111125" y="77754"/>
                    </a:lnTo>
                    <a:lnTo>
                      <a:pt x="25894" y="28506"/>
                    </a:lnTo>
                    <a:cubicBezTo>
                      <a:pt x="25541" y="28294"/>
                      <a:pt x="25259" y="28083"/>
                      <a:pt x="24906" y="27941"/>
                    </a:cubicBezTo>
                    <a:lnTo>
                      <a:pt x="24130" y="27518"/>
                    </a:lnTo>
                    <a:lnTo>
                      <a:pt x="16298" y="23003"/>
                    </a:lnTo>
                    <a:cubicBezTo>
                      <a:pt x="14464" y="21944"/>
                      <a:pt x="12771" y="21168"/>
                      <a:pt x="11007" y="20604"/>
                    </a:cubicBezTo>
                    <a:cubicBezTo>
                      <a:pt x="6773" y="19263"/>
                      <a:pt x="3034" y="19334"/>
                      <a:pt x="0" y="20604"/>
                    </a:cubicBezTo>
                    <a:lnTo>
                      <a:pt x="34219" y="566"/>
                    </a:lnTo>
                    <a:cubicBezTo>
                      <a:pt x="34219" y="566"/>
                      <a:pt x="39299" y="-2186"/>
                      <a:pt x="53269" y="4446"/>
                    </a:cubicBezTo>
                    <a:cubicBezTo>
                      <a:pt x="53552" y="4517"/>
                      <a:pt x="53904" y="4658"/>
                      <a:pt x="54187" y="4729"/>
                    </a:cubicBezTo>
                    <a:cubicBezTo>
                      <a:pt x="54257" y="4729"/>
                      <a:pt x="54328" y="4799"/>
                      <a:pt x="54398" y="4799"/>
                    </a:cubicBezTo>
                    <a:cubicBezTo>
                      <a:pt x="54469" y="4870"/>
                      <a:pt x="54610" y="4870"/>
                      <a:pt x="54681" y="4870"/>
                    </a:cubicBezTo>
                    <a:cubicBezTo>
                      <a:pt x="55104" y="5011"/>
                      <a:pt x="55598" y="5223"/>
                      <a:pt x="56092" y="5364"/>
                    </a:cubicBezTo>
                    <a:cubicBezTo>
                      <a:pt x="56515" y="5575"/>
                      <a:pt x="57009" y="5787"/>
                      <a:pt x="57432" y="5999"/>
                    </a:cubicBezTo>
                    <a:cubicBezTo>
                      <a:pt x="57503" y="6069"/>
                      <a:pt x="57644" y="6069"/>
                      <a:pt x="57714" y="6069"/>
                    </a:cubicBezTo>
                    <a:cubicBezTo>
                      <a:pt x="57785" y="6140"/>
                      <a:pt x="57856" y="6140"/>
                      <a:pt x="57997" y="6140"/>
                    </a:cubicBezTo>
                    <a:cubicBezTo>
                      <a:pt x="58279" y="6281"/>
                      <a:pt x="58632" y="6422"/>
                      <a:pt x="58914" y="6563"/>
                    </a:cubicBezTo>
                    <a:cubicBezTo>
                      <a:pt x="59337" y="6775"/>
                      <a:pt x="59831" y="6986"/>
                      <a:pt x="60325" y="7269"/>
                    </a:cubicBezTo>
                    <a:cubicBezTo>
                      <a:pt x="60678" y="7480"/>
                      <a:pt x="61031" y="7692"/>
                      <a:pt x="61383" y="7904"/>
                    </a:cubicBezTo>
                    <a:lnTo>
                      <a:pt x="146473" y="57222"/>
                    </a:lnTo>
                    <a:close/>
                  </a:path>
                </a:pathLst>
              </a:custGeom>
              <a:solidFill>
                <a:schemeClr val="accent3">
                  <a:lumMod val="40000"/>
                  <a:lumOff val="60000"/>
                </a:schemeClr>
              </a:solidFill>
              <a:ln w="704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8DF542D8-9CEF-4074-A501-53404218DF77}"/>
                  </a:ext>
                </a:extLst>
              </p:cNvPr>
              <p:cNvSpPr/>
              <p:nvPr/>
            </p:nvSpPr>
            <p:spPr>
              <a:xfrm>
                <a:off x="4096032" y="20532"/>
                <a:ext cx="21167" cy="7056"/>
              </a:xfrm>
              <a:custGeom>
                <a:avLst/>
                <a:gdLst>
                  <a:gd name="connsiteX0" fmla="*/ 22719 w 21166"/>
                  <a:gd name="connsiteY0" fmla="*/ 6985 h 0"/>
                  <a:gd name="connsiteX1" fmla="*/ 20884 w 21166"/>
                  <a:gd name="connsiteY1" fmla="*/ 6138 h 0"/>
                  <a:gd name="connsiteX2" fmla="*/ 19262 w 21166"/>
                  <a:gd name="connsiteY2" fmla="*/ 5433 h 0"/>
                  <a:gd name="connsiteX3" fmla="*/ 17639 w 21166"/>
                  <a:gd name="connsiteY3" fmla="*/ 4798 h 0"/>
                  <a:gd name="connsiteX4" fmla="*/ 17427 w 21166"/>
                  <a:gd name="connsiteY4" fmla="*/ 4727 h 0"/>
                  <a:gd name="connsiteX5" fmla="*/ 15875 w 21166"/>
                  <a:gd name="connsiteY5" fmla="*/ 4233 h 0"/>
                  <a:gd name="connsiteX6" fmla="*/ 14393 w 21166"/>
                  <a:gd name="connsiteY6" fmla="*/ 3881 h 0"/>
                  <a:gd name="connsiteX7" fmla="*/ 14111 w 21166"/>
                  <a:gd name="connsiteY7" fmla="*/ 3810 h 0"/>
                  <a:gd name="connsiteX8" fmla="*/ 12630 w 21166"/>
                  <a:gd name="connsiteY8" fmla="*/ 3528 h 0"/>
                  <a:gd name="connsiteX9" fmla="*/ 11218 w 21166"/>
                  <a:gd name="connsiteY9" fmla="*/ 3387 h 0"/>
                  <a:gd name="connsiteX10" fmla="*/ 10866 w 21166"/>
                  <a:gd name="connsiteY10" fmla="*/ 3316 h 0"/>
                  <a:gd name="connsiteX11" fmla="*/ 8255 w 21166"/>
                  <a:gd name="connsiteY11" fmla="*/ 3246 h 0"/>
                  <a:gd name="connsiteX12" fmla="*/ 7620 w 21166"/>
                  <a:gd name="connsiteY12" fmla="*/ 3316 h 0"/>
                  <a:gd name="connsiteX13" fmla="*/ 5221 w 21166"/>
                  <a:gd name="connsiteY13" fmla="*/ 3598 h 0"/>
                  <a:gd name="connsiteX14" fmla="*/ 5151 w 21166"/>
                  <a:gd name="connsiteY14" fmla="*/ 3598 h 0"/>
                  <a:gd name="connsiteX15" fmla="*/ 2681 w 21166"/>
                  <a:gd name="connsiteY15" fmla="*/ 4304 h 0"/>
                  <a:gd name="connsiteX16" fmla="*/ 0 w 21166"/>
                  <a:gd name="connsiteY16" fmla="*/ 5574 h 0"/>
                  <a:gd name="connsiteX17" fmla="*/ 9525 w 21166"/>
                  <a:gd name="connsiteY17" fmla="*/ 0 h 0"/>
                  <a:gd name="connsiteX18" fmla="*/ 14817 w 21166"/>
                  <a:gd name="connsiteY18" fmla="*/ 2399 h 0"/>
                  <a:gd name="connsiteX19" fmla="*/ 22719 w 21166"/>
                  <a:gd name="connsiteY19" fmla="*/ 6985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66">
                    <a:moveTo>
                      <a:pt x="22719" y="6985"/>
                    </a:moveTo>
                    <a:cubicBezTo>
                      <a:pt x="22084" y="6703"/>
                      <a:pt x="21519" y="6350"/>
                      <a:pt x="20884" y="6138"/>
                    </a:cubicBezTo>
                    <a:cubicBezTo>
                      <a:pt x="20320" y="5856"/>
                      <a:pt x="19756" y="5644"/>
                      <a:pt x="19262" y="5433"/>
                    </a:cubicBezTo>
                    <a:cubicBezTo>
                      <a:pt x="18697" y="5151"/>
                      <a:pt x="18133" y="5009"/>
                      <a:pt x="17639" y="4798"/>
                    </a:cubicBezTo>
                    <a:cubicBezTo>
                      <a:pt x="17568" y="4727"/>
                      <a:pt x="17498" y="4727"/>
                      <a:pt x="17427" y="4727"/>
                    </a:cubicBezTo>
                    <a:cubicBezTo>
                      <a:pt x="16933" y="4516"/>
                      <a:pt x="16369" y="4374"/>
                      <a:pt x="15875" y="4233"/>
                    </a:cubicBezTo>
                    <a:cubicBezTo>
                      <a:pt x="15381" y="4163"/>
                      <a:pt x="14887" y="3951"/>
                      <a:pt x="14393" y="3881"/>
                    </a:cubicBezTo>
                    <a:cubicBezTo>
                      <a:pt x="14323" y="3810"/>
                      <a:pt x="14252" y="3810"/>
                      <a:pt x="14111" y="3810"/>
                    </a:cubicBezTo>
                    <a:cubicBezTo>
                      <a:pt x="13617" y="3739"/>
                      <a:pt x="13123" y="3598"/>
                      <a:pt x="12630" y="3528"/>
                    </a:cubicBezTo>
                    <a:cubicBezTo>
                      <a:pt x="12136" y="3457"/>
                      <a:pt x="11642" y="3457"/>
                      <a:pt x="11218" y="3387"/>
                    </a:cubicBezTo>
                    <a:cubicBezTo>
                      <a:pt x="11148" y="3316"/>
                      <a:pt x="10936" y="3316"/>
                      <a:pt x="10866" y="3316"/>
                    </a:cubicBezTo>
                    <a:cubicBezTo>
                      <a:pt x="10019" y="3246"/>
                      <a:pt x="9102" y="3246"/>
                      <a:pt x="8255" y="3246"/>
                    </a:cubicBezTo>
                    <a:cubicBezTo>
                      <a:pt x="8043" y="3246"/>
                      <a:pt x="7832" y="3316"/>
                      <a:pt x="7620" y="3316"/>
                    </a:cubicBezTo>
                    <a:cubicBezTo>
                      <a:pt x="6773" y="3387"/>
                      <a:pt x="5927" y="3457"/>
                      <a:pt x="5221" y="3598"/>
                    </a:cubicBezTo>
                    <a:cubicBezTo>
                      <a:pt x="5221" y="3598"/>
                      <a:pt x="5151" y="3598"/>
                      <a:pt x="5151" y="3598"/>
                    </a:cubicBezTo>
                    <a:cubicBezTo>
                      <a:pt x="4304" y="3739"/>
                      <a:pt x="3457" y="4022"/>
                      <a:pt x="2681" y="4304"/>
                    </a:cubicBezTo>
                    <a:cubicBezTo>
                      <a:pt x="1693" y="4586"/>
                      <a:pt x="847" y="5080"/>
                      <a:pt x="0" y="5574"/>
                    </a:cubicBezTo>
                    <a:lnTo>
                      <a:pt x="9525" y="0"/>
                    </a:lnTo>
                    <a:cubicBezTo>
                      <a:pt x="11218" y="564"/>
                      <a:pt x="12982" y="1341"/>
                      <a:pt x="14817" y="2399"/>
                    </a:cubicBezTo>
                    <a:lnTo>
                      <a:pt x="22719" y="6985"/>
                    </a:lnTo>
                    <a:close/>
                  </a:path>
                </a:pathLst>
              </a:custGeom>
              <a:solidFill>
                <a:srgbClr val="FED16B"/>
              </a:solidFill>
              <a:ln w="7047"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36D9FE09-4DF7-46A0-8C3D-9BBF18A8D630}"/>
                  </a:ext>
                </a:extLst>
              </p:cNvPr>
              <p:cNvSpPr/>
              <p:nvPr/>
            </p:nvSpPr>
            <p:spPr>
              <a:xfrm>
                <a:off x="4084602" y="23752"/>
                <a:ext cx="119944" cy="670278"/>
              </a:xfrm>
              <a:custGeom>
                <a:avLst/>
                <a:gdLst>
                  <a:gd name="connsiteX0" fmla="*/ 121214 w 119944"/>
                  <a:gd name="connsiteY0" fmla="*/ 54000 h 670277"/>
                  <a:gd name="connsiteX1" fmla="*/ 121073 w 119944"/>
                  <a:gd name="connsiteY1" fmla="*/ 104589 h 670277"/>
                  <a:gd name="connsiteX2" fmla="*/ 121003 w 119944"/>
                  <a:gd name="connsiteY2" fmla="*/ 116795 h 670277"/>
                  <a:gd name="connsiteX3" fmla="*/ 120932 w 119944"/>
                  <a:gd name="connsiteY3" fmla="*/ 141630 h 670277"/>
                  <a:gd name="connsiteX4" fmla="*/ 120862 w 119944"/>
                  <a:gd name="connsiteY4" fmla="*/ 155600 h 670277"/>
                  <a:gd name="connsiteX5" fmla="*/ 120862 w 119944"/>
                  <a:gd name="connsiteY5" fmla="*/ 167807 h 670277"/>
                  <a:gd name="connsiteX6" fmla="*/ 120721 w 119944"/>
                  <a:gd name="connsiteY6" fmla="*/ 206542 h 670277"/>
                  <a:gd name="connsiteX7" fmla="*/ 120721 w 119944"/>
                  <a:gd name="connsiteY7" fmla="*/ 218818 h 670277"/>
                  <a:gd name="connsiteX8" fmla="*/ 120650 w 119944"/>
                  <a:gd name="connsiteY8" fmla="*/ 257553 h 670277"/>
                  <a:gd name="connsiteX9" fmla="*/ 120579 w 119944"/>
                  <a:gd name="connsiteY9" fmla="*/ 269759 h 670277"/>
                  <a:gd name="connsiteX10" fmla="*/ 120509 w 119944"/>
                  <a:gd name="connsiteY10" fmla="*/ 308494 h 670277"/>
                  <a:gd name="connsiteX11" fmla="*/ 120438 w 119944"/>
                  <a:gd name="connsiteY11" fmla="*/ 320771 h 670277"/>
                  <a:gd name="connsiteX12" fmla="*/ 120368 w 119944"/>
                  <a:gd name="connsiteY12" fmla="*/ 359506 h 670277"/>
                  <a:gd name="connsiteX13" fmla="*/ 120297 w 119944"/>
                  <a:gd name="connsiteY13" fmla="*/ 371712 h 670277"/>
                  <a:gd name="connsiteX14" fmla="*/ 120227 w 119944"/>
                  <a:gd name="connsiteY14" fmla="*/ 410447 h 670277"/>
                  <a:gd name="connsiteX15" fmla="*/ 120156 w 119944"/>
                  <a:gd name="connsiteY15" fmla="*/ 422724 h 670277"/>
                  <a:gd name="connsiteX16" fmla="*/ 120086 w 119944"/>
                  <a:gd name="connsiteY16" fmla="*/ 461388 h 670277"/>
                  <a:gd name="connsiteX17" fmla="*/ 120015 w 119944"/>
                  <a:gd name="connsiteY17" fmla="*/ 473665 h 670277"/>
                  <a:gd name="connsiteX18" fmla="*/ 119944 w 119944"/>
                  <a:gd name="connsiteY18" fmla="*/ 500405 h 670277"/>
                  <a:gd name="connsiteX19" fmla="*/ 119874 w 119944"/>
                  <a:gd name="connsiteY19" fmla="*/ 512400 h 670277"/>
                  <a:gd name="connsiteX20" fmla="*/ 119874 w 119944"/>
                  <a:gd name="connsiteY20" fmla="*/ 524677 h 670277"/>
                  <a:gd name="connsiteX21" fmla="*/ 119733 w 119944"/>
                  <a:gd name="connsiteY21" fmla="*/ 563412 h 670277"/>
                  <a:gd name="connsiteX22" fmla="*/ 119733 w 119944"/>
                  <a:gd name="connsiteY22" fmla="*/ 575688 h 670277"/>
                  <a:gd name="connsiteX23" fmla="*/ 119662 w 119944"/>
                  <a:gd name="connsiteY23" fmla="*/ 614423 h 670277"/>
                  <a:gd name="connsiteX24" fmla="*/ 119592 w 119944"/>
                  <a:gd name="connsiteY24" fmla="*/ 626629 h 670277"/>
                  <a:gd name="connsiteX25" fmla="*/ 119451 w 119944"/>
                  <a:gd name="connsiteY25" fmla="*/ 677218 h 670277"/>
                  <a:gd name="connsiteX26" fmla="*/ 33514 w 119944"/>
                  <a:gd name="connsiteY26" fmla="*/ 627547 h 670277"/>
                  <a:gd name="connsiteX27" fmla="*/ 71 w 119944"/>
                  <a:gd name="connsiteY27" fmla="*/ 569409 h 670277"/>
                  <a:gd name="connsiteX28" fmla="*/ 0 w 119944"/>
                  <a:gd name="connsiteY28" fmla="*/ 568703 h 670277"/>
                  <a:gd name="connsiteX29" fmla="*/ 1552 w 119944"/>
                  <a:gd name="connsiteY29" fmla="*/ 24297 h 670277"/>
                  <a:gd name="connsiteX30" fmla="*/ 1552 w 119944"/>
                  <a:gd name="connsiteY30" fmla="*/ 23803 h 670277"/>
                  <a:gd name="connsiteX31" fmla="*/ 11501 w 119944"/>
                  <a:gd name="connsiteY31" fmla="*/ 2354 h 670277"/>
                  <a:gd name="connsiteX32" fmla="*/ 14182 w 119944"/>
                  <a:gd name="connsiteY32" fmla="*/ 1084 h 670277"/>
                  <a:gd name="connsiteX33" fmla="*/ 16228 w 119944"/>
                  <a:gd name="connsiteY33" fmla="*/ 449 h 670277"/>
                  <a:gd name="connsiteX34" fmla="*/ 16581 w 119944"/>
                  <a:gd name="connsiteY34" fmla="*/ 378 h 670277"/>
                  <a:gd name="connsiteX35" fmla="*/ 19050 w 119944"/>
                  <a:gd name="connsiteY35" fmla="*/ 96 h 670277"/>
                  <a:gd name="connsiteX36" fmla="*/ 19191 w 119944"/>
                  <a:gd name="connsiteY36" fmla="*/ 96 h 670277"/>
                  <a:gd name="connsiteX37" fmla="*/ 19685 w 119944"/>
                  <a:gd name="connsiteY37" fmla="*/ 25 h 670277"/>
                  <a:gd name="connsiteX38" fmla="*/ 24059 w 119944"/>
                  <a:gd name="connsiteY38" fmla="*/ 308 h 670277"/>
                  <a:gd name="connsiteX39" fmla="*/ 25541 w 119944"/>
                  <a:gd name="connsiteY39" fmla="*/ 590 h 670277"/>
                  <a:gd name="connsiteX40" fmla="*/ 27305 w 119944"/>
                  <a:gd name="connsiteY40" fmla="*/ 1013 h 670277"/>
                  <a:gd name="connsiteX41" fmla="*/ 28857 w 119944"/>
                  <a:gd name="connsiteY41" fmla="*/ 1507 h 670277"/>
                  <a:gd name="connsiteX42" fmla="*/ 29069 w 119944"/>
                  <a:gd name="connsiteY42" fmla="*/ 1578 h 670277"/>
                  <a:gd name="connsiteX43" fmla="*/ 30692 w 119944"/>
                  <a:gd name="connsiteY43" fmla="*/ 2213 h 670277"/>
                  <a:gd name="connsiteX44" fmla="*/ 32314 w 119944"/>
                  <a:gd name="connsiteY44" fmla="*/ 2918 h 670277"/>
                  <a:gd name="connsiteX45" fmla="*/ 34149 w 119944"/>
                  <a:gd name="connsiteY45" fmla="*/ 3765 h 670277"/>
                  <a:gd name="connsiteX46" fmla="*/ 34925 w 119944"/>
                  <a:gd name="connsiteY46" fmla="*/ 4188 h 670277"/>
                  <a:gd name="connsiteX47" fmla="*/ 35913 w 119944"/>
                  <a:gd name="connsiteY47" fmla="*/ 4753 h 670277"/>
                  <a:gd name="connsiteX48" fmla="*/ 121214 w 119944"/>
                  <a:gd name="connsiteY48" fmla="*/ 54000 h 67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9944" h="670277">
                    <a:moveTo>
                      <a:pt x="121214" y="54000"/>
                    </a:moveTo>
                    <a:lnTo>
                      <a:pt x="121073" y="104589"/>
                    </a:lnTo>
                    <a:lnTo>
                      <a:pt x="121003" y="116795"/>
                    </a:lnTo>
                    <a:lnTo>
                      <a:pt x="120932" y="141630"/>
                    </a:lnTo>
                    <a:lnTo>
                      <a:pt x="120862" y="155600"/>
                    </a:lnTo>
                    <a:lnTo>
                      <a:pt x="120862" y="167807"/>
                    </a:lnTo>
                    <a:lnTo>
                      <a:pt x="120721" y="206542"/>
                    </a:lnTo>
                    <a:lnTo>
                      <a:pt x="120721" y="218818"/>
                    </a:lnTo>
                    <a:lnTo>
                      <a:pt x="120650" y="257553"/>
                    </a:lnTo>
                    <a:lnTo>
                      <a:pt x="120579" y="269759"/>
                    </a:lnTo>
                    <a:lnTo>
                      <a:pt x="120509" y="308494"/>
                    </a:lnTo>
                    <a:lnTo>
                      <a:pt x="120438" y="320771"/>
                    </a:lnTo>
                    <a:lnTo>
                      <a:pt x="120368" y="359506"/>
                    </a:lnTo>
                    <a:lnTo>
                      <a:pt x="120297" y="371712"/>
                    </a:lnTo>
                    <a:lnTo>
                      <a:pt x="120227" y="410447"/>
                    </a:lnTo>
                    <a:lnTo>
                      <a:pt x="120156" y="422724"/>
                    </a:lnTo>
                    <a:lnTo>
                      <a:pt x="120086" y="461388"/>
                    </a:lnTo>
                    <a:lnTo>
                      <a:pt x="120015" y="473665"/>
                    </a:lnTo>
                    <a:lnTo>
                      <a:pt x="119944" y="500405"/>
                    </a:lnTo>
                    <a:lnTo>
                      <a:pt x="119874" y="512400"/>
                    </a:lnTo>
                    <a:lnTo>
                      <a:pt x="119874" y="524677"/>
                    </a:lnTo>
                    <a:lnTo>
                      <a:pt x="119733" y="563412"/>
                    </a:lnTo>
                    <a:lnTo>
                      <a:pt x="119733" y="575688"/>
                    </a:lnTo>
                    <a:lnTo>
                      <a:pt x="119662" y="614423"/>
                    </a:lnTo>
                    <a:lnTo>
                      <a:pt x="119592" y="626629"/>
                    </a:lnTo>
                    <a:lnTo>
                      <a:pt x="119451" y="677218"/>
                    </a:lnTo>
                    <a:lnTo>
                      <a:pt x="33514" y="627547"/>
                    </a:lnTo>
                    <a:cubicBezTo>
                      <a:pt x="15099" y="616540"/>
                      <a:pt x="282" y="590858"/>
                      <a:pt x="71" y="569409"/>
                    </a:cubicBezTo>
                    <a:cubicBezTo>
                      <a:pt x="0" y="569127"/>
                      <a:pt x="0" y="568985"/>
                      <a:pt x="0" y="568703"/>
                    </a:cubicBezTo>
                    <a:lnTo>
                      <a:pt x="1552" y="24297"/>
                    </a:lnTo>
                    <a:lnTo>
                      <a:pt x="1552" y="23803"/>
                    </a:lnTo>
                    <a:cubicBezTo>
                      <a:pt x="1693" y="13290"/>
                      <a:pt x="5503" y="5882"/>
                      <a:pt x="11501" y="2354"/>
                    </a:cubicBezTo>
                    <a:cubicBezTo>
                      <a:pt x="12347" y="1860"/>
                      <a:pt x="13194" y="1366"/>
                      <a:pt x="14182" y="1084"/>
                    </a:cubicBezTo>
                    <a:cubicBezTo>
                      <a:pt x="14817" y="802"/>
                      <a:pt x="15522" y="660"/>
                      <a:pt x="16228" y="449"/>
                    </a:cubicBezTo>
                    <a:cubicBezTo>
                      <a:pt x="16369" y="449"/>
                      <a:pt x="16510" y="378"/>
                      <a:pt x="16581" y="378"/>
                    </a:cubicBezTo>
                    <a:cubicBezTo>
                      <a:pt x="17357" y="237"/>
                      <a:pt x="18203" y="96"/>
                      <a:pt x="19050" y="96"/>
                    </a:cubicBezTo>
                    <a:cubicBezTo>
                      <a:pt x="19121" y="96"/>
                      <a:pt x="19121" y="96"/>
                      <a:pt x="19191" y="96"/>
                    </a:cubicBezTo>
                    <a:cubicBezTo>
                      <a:pt x="19332" y="25"/>
                      <a:pt x="19544" y="25"/>
                      <a:pt x="19685" y="25"/>
                    </a:cubicBezTo>
                    <a:cubicBezTo>
                      <a:pt x="21096" y="-45"/>
                      <a:pt x="22578" y="25"/>
                      <a:pt x="24059" y="308"/>
                    </a:cubicBezTo>
                    <a:cubicBezTo>
                      <a:pt x="24553" y="378"/>
                      <a:pt x="25047" y="449"/>
                      <a:pt x="25541" y="590"/>
                    </a:cubicBezTo>
                    <a:cubicBezTo>
                      <a:pt x="26106" y="660"/>
                      <a:pt x="26670" y="872"/>
                      <a:pt x="27305" y="1013"/>
                    </a:cubicBezTo>
                    <a:cubicBezTo>
                      <a:pt x="27799" y="1154"/>
                      <a:pt x="28363" y="1295"/>
                      <a:pt x="28857" y="1507"/>
                    </a:cubicBezTo>
                    <a:cubicBezTo>
                      <a:pt x="28928" y="1437"/>
                      <a:pt x="28928" y="1507"/>
                      <a:pt x="29069" y="1578"/>
                    </a:cubicBezTo>
                    <a:cubicBezTo>
                      <a:pt x="29563" y="1719"/>
                      <a:pt x="30127" y="1930"/>
                      <a:pt x="30692" y="2213"/>
                    </a:cubicBezTo>
                    <a:cubicBezTo>
                      <a:pt x="31256" y="2424"/>
                      <a:pt x="31821" y="2636"/>
                      <a:pt x="32314" y="2918"/>
                    </a:cubicBezTo>
                    <a:cubicBezTo>
                      <a:pt x="32949" y="3200"/>
                      <a:pt x="33514" y="3483"/>
                      <a:pt x="34149" y="3765"/>
                    </a:cubicBezTo>
                    <a:lnTo>
                      <a:pt x="34925" y="4188"/>
                    </a:lnTo>
                    <a:cubicBezTo>
                      <a:pt x="35278" y="4329"/>
                      <a:pt x="35560" y="4541"/>
                      <a:pt x="35913" y="4753"/>
                    </a:cubicBezTo>
                    <a:lnTo>
                      <a:pt x="121214" y="54000"/>
                    </a:lnTo>
                    <a:close/>
                  </a:path>
                </a:pathLst>
              </a:custGeom>
              <a:solidFill>
                <a:srgbClr val="FFFFFF"/>
              </a:solidFill>
              <a:ln w="7047"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EA583EF5-3846-4D0F-8E18-50A6316D9172}"/>
                  </a:ext>
                </a:extLst>
              </p:cNvPr>
              <p:cNvSpPr/>
              <p:nvPr/>
            </p:nvSpPr>
            <p:spPr>
              <a:xfrm>
                <a:off x="4084533" y="19553"/>
                <a:ext cx="119944" cy="677333"/>
              </a:xfrm>
              <a:custGeom>
                <a:avLst/>
                <a:gdLst>
                  <a:gd name="connsiteX0" fmla="*/ 95250 w 119944"/>
                  <a:gd name="connsiteY0" fmla="*/ 93830 h 677333"/>
                  <a:gd name="connsiteX1" fmla="*/ 110420 w 119944"/>
                  <a:gd name="connsiteY1" fmla="*/ 102579 h 677333"/>
                  <a:gd name="connsiteX2" fmla="*/ 121074 w 119944"/>
                  <a:gd name="connsiteY2" fmla="*/ 108717 h 677333"/>
                  <a:gd name="connsiteX3" fmla="*/ 121215 w 119944"/>
                  <a:gd name="connsiteY3" fmla="*/ 58129 h 677333"/>
                  <a:gd name="connsiteX4" fmla="*/ 34925 w 119944"/>
                  <a:gd name="connsiteY4" fmla="*/ 8317 h 677333"/>
                  <a:gd name="connsiteX5" fmla="*/ 34149 w 119944"/>
                  <a:gd name="connsiteY5" fmla="*/ 7894 h 677333"/>
                  <a:gd name="connsiteX6" fmla="*/ 26318 w 119944"/>
                  <a:gd name="connsiteY6" fmla="*/ 3378 h 677333"/>
                  <a:gd name="connsiteX7" fmla="*/ 21026 w 119944"/>
                  <a:gd name="connsiteY7" fmla="*/ 979 h 677333"/>
                  <a:gd name="connsiteX8" fmla="*/ 10019 w 119944"/>
                  <a:gd name="connsiteY8" fmla="*/ 979 h 677333"/>
                  <a:gd name="connsiteX9" fmla="*/ 1623 w 119944"/>
                  <a:gd name="connsiteY9" fmla="*/ 17489 h 677333"/>
                  <a:gd name="connsiteX10" fmla="*/ 1553 w 119944"/>
                  <a:gd name="connsiteY10" fmla="*/ 28002 h 677333"/>
                  <a:gd name="connsiteX11" fmla="*/ 1553 w 119944"/>
                  <a:gd name="connsiteY11" fmla="*/ 28566 h 677333"/>
                  <a:gd name="connsiteX12" fmla="*/ 71 w 119944"/>
                  <a:gd name="connsiteY12" fmla="*/ 573679 h 677333"/>
                  <a:gd name="connsiteX13" fmla="*/ 0 w 119944"/>
                  <a:gd name="connsiteY13" fmla="*/ 583980 h 677333"/>
                  <a:gd name="connsiteX14" fmla="*/ 24554 w 119944"/>
                  <a:gd name="connsiteY14" fmla="*/ 626595 h 677333"/>
                  <a:gd name="connsiteX15" fmla="*/ 33514 w 119944"/>
                  <a:gd name="connsiteY15" fmla="*/ 631746 h 677333"/>
                  <a:gd name="connsiteX16" fmla="*/ 119451 w 119944"/>
                  <a:gd name="connsiteY16" fmla="*/ 681417 h 677333"/>
                  <a:gd name="connsiteX17" fmla="*/ 119592 w 119944"/>
                  <a:gd name="connsiteY17" fmla="*/ 630829 h 677333"/>
                  <a:gd name="connsiteX18" fmla="*/ 108938 w 119944"/>
                  <a:gd name="connsiteY18" fmla="*/ 624690 h 677333"/>
                  <a:gd name="connsiteX19" fmla="*/ 93769 w 119944"/>
                  <a:gd name="connsiteY19" fmla="*/ 615941 h 677333"/>
                  <a:gd name="connsiteX20" fmla="*/ 86925 w 119944"/>
                  <a:gd name="connsiteY20" fmla="*/ 605781 h 677333"/>
                  <a:gd name="connsiteX21" fmla="*/ 93769 w 119944"/>
                  <a:gd name="connsiteY21" fmla="*/ 603594 h 677333"/>
                  <a:gd name="connsiteX22" fmla="*/ 108938 w 119944"/>
                  <a:gd name="connsiteY22" fmla="*/ 612343 h 677333"/>
                  <a:gd name="connsiteX23" fmla="*/ 119592 w 119944"/>
                  <a:gd name="connsiteY23" fmla="*/ 618481 h 677333"/>
                  <a:gd name="connsiteX24" fmla="*/ 119662 w 119944"/>
                  <a:gd name="connsiteY24" fmla="*/ 579746 h 677333"/>
                  <a:gd name="connsiteX25" fmla="*/ 109009 w 119944"/>
                  <a:gd name="connsiteY25" fmla="*/ 573608 h 677333"/>
                  <a:gd name="connsiteX26" fmla="*/ 93839 w 119944"/>
                  <a:gd name="connsiteY26" fmla="*/ 564859 h 677333"/>
                  <a:gd name="connsiteX27" fmla="*/ 86995 w 119944"/>
                  <a:gd name="connsiteY27" fmla="*/ 554699 h 677333"/>
                  <a:gd name="connsiteX28" fmla="*/ 93839 w 119944"/>
                  <a:gd name="connsiteY28" fmla="*/ 552512 h 677333"/>
                  <a:gd name="connsiteX29" fmla="*/ 109009 w 119944"/>
                  <a:gd name="connsiteY29" fmla="*/ 561261 h 677333"/>
                  <a:gd name="connsiteX30" fmla="*/ 119662 w 119944"/>
                  <a:gd name="connsiteY30" fmla="*/ 567399 h 677333"/>
                  <a:gd name="connsiteX31" fmla="*/ 119804 w 119944"/>
                  <a:gd name="connsiteY31" fmla="*/ 528664 h 677333"/>
                  <a:gd name="connsiteX32" fmla="*/ 109150 w 119944"/>
                  <a:gd name="connsiteY32" fmla="*/ 522526 h 677333"/>
                  <a:gd name="connsiteX33" fmla="*/ 93980 w 119944"/>
                  <a:gd name="connsiteY33" fmla="*/ 513777 h 677333"/>
                  <a:gd name="connsiteX34" fmla="*/ 87136 w 119944"/>
                  <a:gd name="connsiteY34" fmla="*/ 503688 h 677333"/>
                  <a:gd name="connsiteX35" fmla="*/ 93980 w 119944"/>
                  <a:gd name="connsiteY35" fmla="*/ 501500 h 677333"/>
                  <a:gd name="connsiteX36" fmla="*/ 109150 w 119944"/>
                  <a:gd name="connsiteY36" fmla="*/ 510249 h 677333"/>
                  <a:gd name="connsiteX37" fmla="*/ 119804 w 119944"/>
                  <a:gd name="connsiteY37" fmla="*/ 516387 h 677333"/>
                  <a:gd name="connsiteX38" fmla="*/ 119874 w 119944"/>
                  <a:gd name="connsiteY38" fmla="*/ 504393 h 677333"/>
                  <a:gd name="connsiteX39" fmla="*/ 119945 w 119944"/>
                  <a:gd name="connsiteY39" fmla="*/ 477652 h 677333"/>
                  <a:gd name="connsiteX40" fmla="*/ 119874 w 119944"/>
                  <a:gd name="connsiteY40" fmla="*/ 477652 h 677333"/>
                  <a:gd name="connsiteX41" fmla="*/ 109220 w 119944"/>
                  <a:gd name="connsiteY41" fmla="*/ 471514 h 677333"/>
                  <a:gd name="connsiteX42" fmla="*/ 94051 w 119944"/>
                  <a:gd name="connsiteY42" fmla="*/ 462765 h 677333"/>
                  <a:gd name="connsiteX43" fmla="*/ 87207 w 119944"/>
                  <a:gd name="connsiteY43" fmla="*/ 452746 h 677333"/>
                  <a:gd name="connsiteX44" fmla="*/ 94051 w 119944"/>
                  <a:gd name="connsiteY44" fmla="*/ 450559 h 677333"/>
                  <a:gd name="connsiteX45" fmla="*/ 109220 w 119944"/>
                  <a:gd name="connsiteY45" fmla="*/ 459308 h 677333"/>
                  <a:gd name="connsiteX46" fmla="*/ 119874 w 119944"/>
                  <a:gd name="connsiteY46" fmla="*/ 465446 h 677333"/>
                  <a:gd name="connsiteX47" fmla="*/ 119945 w 119944"/>
                  <a:gd name="connsiteY47" fmla="*/ 426782 h 677333"/>
                  <a:gd name="connsiteX48" fmla="*/ 109291 w 119944"/>
                  <a:gd name="connsiteY48" fmla="*/ 420644 h 677333"/>
                  <a:gd name="connsiteX49" fmla="*/ 94121 w 119944"/>
                  <a:gd name="connsiteY49" fmla="*/ 411895 h 677333"/>
                  <a:gd name="connsiteX50" fmla="*/ 87278 w 119944"/>
                  <a:gd name="connsiteY50" fmla="*/ 401805 h 677333"/>
                  <a:gd name="connsiteX51" fmla="*/ 94121 w 119944"/>
                  <a:gd name="connsiteY51" fmla="*/ 399618 h 677333"/>
                  <a:gd name="connsiteX52" fmla="*/ 109291 w 119944"/>
                  <a:gd name="connsiteY52" fmla="*/ 408367 h 677333"/>
                  <a:gd name="connsiteX53" fmla="*/ 119945 w 119944"/>
                  <a:gd name="connsiteY53" fmla="*/ 414505 h 677333"/>
                  <a:gd name="connsiteX54" fmla="*/ 120015 w 119944"/>
                  <a:gd name="connsiteY54" fmla="*/ 375770 h 677333"/>
                  <a:gd name="connsiteX55" fmla="*/ 109361 w 119944"/>
                  <a:gd name="connsiteY55" fmla="*/ 369632 h 677333"/>
                  <a:gd name="connsiteX56" fmla="*/ 94192 w 119944"/>
                  <a:gd name="connsiteY56" fmla="*/ 360883 h 677333"/>
                  <a:gd name="connsiteX57" fmla="*/ 87348 w 119944"/>
                  <a:gd name="connsiteY57" fmla="*/ 350864 h 677333"/>
                  <a:gd name="connsiteX58" fmla="*/ 94192 w 119944"/>
                  <a:gd name="connsiteY58" fmla="*/ 348677 h 677333"/>
                  <a:gd name="connsiteX59" fmla="*/ 109361 w 119944"/>
                  <a:gd name="connsiteY59" fmla="*/ 357426 h 677333"/>
                  <a:gd name="connsiteX60" fmla="*/ 120015 w 119944"/>
                  <a:gd name="connsiteY60" fmla="*/ 363564 h 677333"/>
                  <a:gd name="connsiteX61" fmla="*/ 120086 w 119944"/>
                  <a:gd name="connsiteY61" fmla="*/ 324829 h 677333"/>
                  <a:gd name="connsiteX62" fmla="*/ 109432 w 119944"/>
                  <a:gd name="connsiteY62" fmla="*/ 318691 h 677333"/>
                  <a:gd name="connsiteX63" fmla="*/ 94263 w 119944"/>
                  <a:gd name="connsiteY63" fmla="*/ 309942 h 677333"/>
                  <a:gd name="connsiteX64" fmla="*/ 87419 w 119944"/>
                  <a:gd name="connsiteY64" fmla="*/ 299852 h 677333"/>
                  <a:gd name="connsiteX65" fmla="*/ 94263 w 119944"/>
                  <a:gd name="connsiteY65" fmla="*/ 297665 h 677333"/>
                  <a:gd name="connsiteX66" fmla="*/ 109432 w 119944"/>
                  <a:gd name="connsiteY66" fmla="*/ 306414 h 677333"/>
                  <a:gd name="connsiteX67" fmla="*/ 120086 w 119944"/>
                  <a:gd name="connsiteY67" fmla="*/ 312552 h 677333"/>
                  <a:gd name="connsiteX68" fmla="*/ 120156 w 119944"/>
                  <a:gd name="connsiteY68" fmla="*/ 273817 h 677333"/>
                  <a:gd name="connsiteX69" fmla="*/ 109996 w 119944"/>
                  <a:gd name="connsiteY69" fmla="*/ 267820 h 677333"/>
                  <a:gd name="connsiteX70" fmla="*/ 94827 w 119944"/>
                  <a:gd name="connsiteY70" fmla="*/ 259071 h 677333"/>
                  <a:gd name="connsiteX71" fmla="*/ 87983 w 119944"/>
                  <a:gd name="connsiteY71" fmla="*/ 248982 h 677333"/>
                  <a:gd name="connsiteX72" fmla="*/ 94827 w 119944"/>
                  <a:gd name="connsiteY72" fmla="*/ 246795 h 677333"/>
                  <a:gd name="connsiteX73" fmla="*/ 109996 w 119944"/>
                  <a:gd name="connsiteY73" fmla="*/ 255544 h 677333"/>
                  <a:gd name="connsiteX74" fmla="*/ 120650 w 119944"/>
                  <a:gd name="connsiteY74" fmla="*/ 261682 h 677333"/>
                  <a:gd name="connsiteX75" fmla="*/ 120721 w 119944"/>
                  <a:gd name="connsiteY75" fmla="*/ 222947 h 677333"/>
                  <a:gd name="connsiteX76" fmla="*/ 110067 w 119944"/>
                  <a:gd name="connsiteY76" fmla="*/ 216809 h 677333"/>
                  <a:gd name="connsiteX77" fmla="*/ 94898 w 119944"/>
                  <a:gd name="connsiteY77" fmla="*/ 208060 h 677333"/>
                  <a:gd name="connsiteX78" fmla="*/ 88054 w 119944"/>
                  <a:gd name="connsiteY78" fmla="*/ 197970 h 677333"/>
                  <a:gd name="connsiteX79" fmla="*/ 94898 w 119944"/>
                  <a:gd name="connsiteY79" fmla="*/ 195783 h 677333"/>
                  <a:gd name="connsiteX80" fmla="*/ 110067 w 119944"/>
                  <a:gd name="connsiteY80" fmla="*/ 204532 h 677333"/>
                  <a:gd name="connsiteX81" fmla="*/ 120721 w 119944"/>
                  <a:gd name="connsiteY81" fmla="*/ 210670 h 677333"/>
                  <a:gd name="connsiteX82" fmla="*/ 120791 w 119944"/>
                  <a:gd name="connsiteY82" fmla="*/ 210670 h 677333"/>
                  <a:gd name="connsiteX83" fmla="*/ 120862 w 119944"/>
                  <a:gd name="connsiteY83" fmla="*/ 171935 h 677333"/>
                  <a:gd name="connsiteX84" fmla="*/ 110208 w 119944"/>
                  <a:gd name="connsiteY84" fmla="*/ 165797 h 677333"/>
                  <a:gd name="connsiteX85" fmla="*/ 95039 w 119944"/>
                  <a:gd name="connsiteY85" fmla="*/ 157048 h 677333"/>
                  <a:gd name="connsiteX86" fmla="*/ 88195 w 119944"/>
                  <a:gd name="connsiteY86" fmla="*/ 146959 h 677333"/>
                  <a:gd name="connsiteX87" fmla="*/ 95039 w 119944"/>
                  <a:gd name="connsiteY87" fmla="*/ 144771 h 677333"/>
                  <a:gd name="connsiteX88" fmla="*/ 110208 w 119944"/>
                  <a:gd name="connsiteY88" fmla="*/ 153520 h 677333"/>
                  <a:gd name="connsiteX89" fmla="*/ 120862 w 119944"/>
                  <a:gd name="connsiteY89" fmla="*/ 159659 h 677333"/>
                  <a:gd name="connsiteX90" fmla="*/ 120933 w 119944"/>
                  <a:gd name="connsiteY90" fmla="*/ 145689 h 677333"/>
                  <a:gd name="connsiteX91" fmla="*/ 121003 w 119944"/>
                  <a:gd name="connsiteY91" fmla="*/ 120853 h 677333"/>
                  <a:gd name="connsiteX92" fmla="*/ 120933 w 119944"/>
                  <a:gd name="connsiteY92" fmla="*/ 120853 h 677333"/>
                  <a:gd name="connsiteX93" fmla="*/ 110279 w 119944"/>
                  <a:gd name="connsiteY93" fmla="*/ 114715 h 677333"/>
                  <a:gd name="connsiteX94" fmla="*/ 95109 w 119944"/>
                  <a:gd name="connsiteY94" fmla="*/ 105966 h 677333"/>
                  <a:gd name="connsiteX95" fmla="*/ 88265 w 119944"/>
                  <a:gd name="connsiteY95" fmla="*/ 95876 h 677333"/>
                  <a:gd name="connsiteX96" fmla="*/ 95250 w 119944"/>
                  <a:gd name="connsiteY96" fmla="*/ 93830 h 677333"/>
                  <a:gd name="connsiteX97" fmla="*/ 82339 w 119944"/>
                  <a:gd name="connsiteY97" fmla="*/ 647691 h 677333"/>
                  <a:gd name="connsiteX98" fmla="*/ 71685 w 119944"/>
                  <a:gd name="connsiteY98" fmla="*/ 641553 h 677333"/>
                  <a:gd name="connsiteX99" fmla="*/ 73378 w 119944"/>
                  <a:gd name="connsiteY99" fmla="*/ 42819 h 677333"/>
                  <a:gd name="connsiteX100" fmla="*/ 84032 w 119944"/>
                  <a:gd name="connsiteY100" fmla="*/ 48957 h 677333"/>
                  <a:gd name="connsiteX101" fmla="*/ 82339 w 119944"/>
                  <a:gd name="connsiteY101" fmla="*/ 647691 h 67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19944" h="677333">
                    <a:moveTo>
                      <a:pt x="95250" y="93830"/>
                    </a:moveTo>
                    <a:lnTo>
                      <a:pt x="110420" y="102579"/>
                    </a:lnTo>
                    <a:lnTo>
                      <a:pt x="121074" y="108717"/>
                    </a:lnTo>
                    <a:lnTo>
                      <a:pt x="121215" y="58129"/>
                    </a:lnTo>
                    <a:lnTo>
                      <a:pt x="34925" y="8317"/>
                    </a:lnTo>
                    <a:lnTo>
                      <a:pt x="34149" y="7894"/>
                    </a:lnTo>
                    <a:lnTo>
                      <a:pt x="26318" y="3378"/>
                    </a:lnTo>
                    <a:cubicBezTo>
                      <a:pt x="24483" y="2320"/>
                      <a:pt x="22790" y="1544"/>
                      <a:pt x="21026" y="979"/>
                    </a:cubicBezTo>
                    <a:cubicBezTo>
                      <a:pt x="16792" y="-361"/>
                      <a:pt x="13053" y="-291"/>
                      <a:pt x="10019" y="979"/>
                    </a:cubicBezTo>
                    <a:cubicBezTo>
                      <a:pt x="4869" y="3237"/>
                      <a:pt x="1623" y="9022"/>
                      <a:pt x="1623" y="17489"/>
                    </a:cubicBezTo>
                    <a:lnTo>
                      <a:pt x="1553" y="28002"/>
                    </a:lnTo>
                    <a:lnTo>
                      <a:pt x="1553" y="28566"/>
                    </a:lnTo>
                    <a:lnTo>
                      <a:pt x="71" y="573679"/>
                    </a:lnTo>
                    <a:lnTo>
                      <a:pt x="0" y="583980"/>
                    </a:lnTo>
                    <a:cubicBezTo>
                      <a:pt x="-70" y="599714"/>
                      <a:pt x="10936" y="618764"/>
                      <a:pt x="24554" y="626595"/>
                    </a:cubicBezTo>
                    <a:lnTo>
                      <a:pt x="33514" y="631746"/>
                    </a:lnTo>
                    <a:lnTo>
                      <a:pt x="119451" y="681417"/>
                    </a:lnTo>
                    <a:lnTo>
                      <a:pt x="119592" y="630829"/>
                    </a:lnTo>
                    <a:lnTo>
                      <a:pt x="108938" y="624690"/>
                    </a:lnTo>
                    <a:lnTo>
                      <a:pt x="93769" y="615941"/>
                    </a:lnTo>
                    <a:cubicBezTo>
                      <a:pt x="89959" y="613754"/>
                      <a:pt x="86925" y="609239"/>
                      <a:pt x="86925" y="605781"/>
                    </a:cubicBezTo>
                    <a:cubicBezTo>
                      <a:pt x="86995" y="602395"/>
                      <a:pt x="90029" y="601477"/>
                      <a:pt x="93769" y="603594"/>
                    </a:cubicBezTo>
                    <a:lnTo>
                      <a:pt x="108938" y="612343"/>
                    </a:lnTo>
                    <a:lnTo>
                      <a:pt x="119592" y="618481"/>
                    </a:lnTo>
                    <a:lnTo>
                      <a:pt x="119662" y="579746"/>
                    </a:lnTo>
                    <a:lnTo>
                      <a:pt x="109009" y="573608"/>
                    </a:lnTo>
                    <a:lnTo>
                      <a:pt x="93839" y="564859"/>
                    </a:lnTo>
                    <a:cubicBezTo>
                      <a:pt x="90029" y="562672"/>
                      <a:pt x="86995" y="558086"/>
                      <a:pt x="86995" y="554699"/>
                    </a:cubicBezTo>
                    <a:cubicBezTo>
                      <a:pt x="86995" y="551313"/>
                      <a:pt x="90100" y="550325"/>
                      <a:pt x="93839" y="552512"/>
                    </a:cubicBezTo>
                    <a:lnTo>
                      <a:pt x="109009" y="561261"/>
                    </a:lnTo>
                    <a:lnTo>
                      <a:pt x="119662" y="567399"/>
                    </a:lnTo>
                    <a:lnTo>
                      <a:pt x="119804" y="528664"/>
                    </a:lnTo>
                    <a:lnTo>
                      <a:pt x="109150" y="522526"/>
                    </a:lnTo>
                    <a:lnTo>
                      <a:pt x="93980" y="513777"/>
                    </a:lnTo>
                    <a:cubicBezTo>
                      <a:pt x="90241" y="511590"/>
                      <a:pt x="87136" y="507074"/>
                      <a:pt x="87136" y="503688"/>
                    </a:cubicBezTo>
                    <a:cubicBezTo>
                      <a:pt x="87136" y="500301"/>
                      <a:pt x="90241" y="499313"/>
                      <a:pt x="93980" y="501500"/>
                    </a:cubicBezTo>
                    <a:lnTo>
                      <a:pt x="109150" y="510249"/>
                    </a:lnTo>
                    <a:lnTo>
                      <a:pt x="119804" y="516387"/>
                    </a:lnTo>
                    <a:lnTo>
                      <a:pt x="119874" y="504393"/>
                    </a:lnTo>
                    <a:lnTo>
                      <a:pt x="119945" y="477652"/>
                    </a:lnTo>
                    <a:lnTo>
                      <a:pt x="119874" y="477652"/>
                    </a:lnTo>
                    <a:lnTo>
                      <a:pt x="109220" y="471514"/>
                    </a:lnTo>
                    <a:lnTo>
                      <a:pt x="94051" y="462765"/>
                    </a:lnTo>
                    <a:cubicBezTo>
                      <a:pt x="90311" y="460578"/>
                      <a:pt x="87207" y="456063"/>
                      <a:pt x="87207" y="452746"/>
                    </a:cubicBezTo>
                    <a:cubicBezTo>
                      <a:pt x="87207" y="449360"/>
                      <a:pt x="90311" y="448301"/>
                      <a:pt x="94051" y="450559"/>
                    </a:cubicBezTo>
                    <a:lnTo>
                      <a:pt x="109220" y="459308"/>
                    </a:lnTo>
                    <a:lnTo>
                      <a:pt x="119874" y="465446"/>
                    </a:lnTo>
                    <a:lnTo>
                      <a:pt x="119945" y="426782"/>
                    </a:lnTo>
                    <a:lnTo>
                      <a:pt x="109291" y="420644"/>
                    </a:lnTo>
                    <a:lnTo>
                      <a:pt x="94121" y="411895"/>
                    </a:lnTo>
                    <a:cubicBezTo>
                      <a:pt x="90382" y="409707"/>
                      <a:pt x="87278" y="405192"/>
                      <a:pt x="87278" y="401805"/>
                    </a:cubicBezTo>
                    <a:cubicBezTo>
                      <a:pt x="87278" y="398419"/>
                      <a:pt x="90382" y="397431"/>
                      <a:pt x="94121" y="399618"/>
                    </a:cubicBezTo>
                    <a:lnTo>
                      <a:pt x="109291" y="408367"/>
                    </a:lnTo>
                    <a:lnTo>
                      <a:pt x="119945" y="414505"/>
                    </a:lnTo>
                    <a:lnTo>
                      <a:pt x="120015" y="375770"/>
                    </a:lnTo>
                    <a:lnTo>
                      <a:pt x="109361" y="369632"/>
                    </a:lnTo>
                    <a:lnTo>
                      <a:pt x="94192" y="360883"/>
                    </a:lnTo>
                    <a:cubicBezTo>
                      <a:pt x="90453" y="358696"/>
                      <a:pt x="87348" y="354180"/>
                      <a:pt x="87348" y="350864"/>
                    </a:cubicBezTo>
                    <a:cubicBezTo>
                      <a:pt x="87348" y="347477"/>
                      <a:pt x="90382" y="346490"/>
                      <a:pt x="94192" y="348677"/>
                    </a:cubicBezTo>
                    <a:lnTo>
                      <a:pt x="109361" y="357426"/>
                    </a:lnTo>
                    <a:lnTo>
                      <a:pt x="120015" y="363564"/>
                    </a:lnTo>
                    <a:lnTo>
                      <a:pt x="120086" y="324829"/>
                    </a:lnTo>
                    <a:lnTo>
                      <a:pt x="109432" y="318691"/>
                    </a:lnTo>
                    <a:lnTo>
                      <a:pt x="94263" y="309942"/>
                    </a:lnTo>
                    <a:cubicBezTo>
                      <a:pt x="90523" y="307755"/>
                      <a:pt x="87419" y="303239"/>
                      <a:pt x="87419" y="299852"/>
                    </a:cubicBezTo>
                    <a:cubicBezTo>
                      <a:pt x="87419" y="296466"/>
                      <a:pt x="90453" y="295478"/>
                      <a:pt x="94263" y="297665"/>
                    </a:cubicBezTo>
                    <a:lnTo>
                      <a:pt x="109432" y="306414"/>
                    </a:lnTo>
                    <a:lnTo>
                      <a:pt x="120086" y="312552"/>
                    </a:lnTo>
                    <a:lnTo>
                      <a:pt x="120156" y="273817"/>
                    </a:lnTo>
                    <a:lnTo>
                      <a:pt x="109996" y="267820"/>
                    </a:lnTo>
                    <a:lnTo>
                      <a:pt x="94827" y="259071"/>
                    </a:lnTo>
                    <a:cubicBezTo>
                      <a:pt x="91017" y="256884"/>
                      <a:pt x="87983" y="252369"/>
                      <a:pt x="87983" y="248982"/>
                    </a:cubicBezTo>
                    <a:cubicBezTo>
                      <a:pt x="87983" y="245595"/>
                      <a:pt x="91017" y="244678"/>
                      <a:pt x="94827" y="246795"/>
                    </a:cubicBezTo>
                    <a:lnTo>
                      <a:pt x="109996" y="255544"/>
                    </a:lnTo>
                    <a:lnTo>
                      <a:pt x="120650" y="261682"/>
                    </a:lnTo>
                    <a:lnTo>
                      <a:pt x="120721" y="222947"/>
                    </a:lnTo>
                    <a:lnTo>
                      <a:pt x="110067" y="216809"/>
                    </a:lnTo>
                    <a:lnTo>
                      <a:pt x="94898" y="208060"/>
                    </a:lnTo>
                    <a:cubicBezTo>
                      <a:pt x="91088" y="205872"/>
                      <a:pt x="88054" y="201357"/>
                      <a:pt x="88054" y="197970"/>
                    </a:cubicBezTo>
                    <a:cubicBezTo>
                      <a:pt x="88124" y="194584"/>
                      <a:pt x="91158" y="193596"/>
                      <a:pt x="94898" y="195783"/>
                    </a:cubicBezTo>
                    <a:lnTo>
                      <a:pt x="110067" y="204532"/>
                    </a:lnTo>
                    <a:lnTo>
                      <a:pt x="120721" y="210670"/>
                    </a:lnTo>
                    <a:lnTo>
                      <a:pt x="120791" y="210670"/>
                    </a:lnTo>
                    <a:lnTo>
                      <a:pt x="120862" y="171935"/>
                    </a:lnTo>
                    <a:lnTo>
                      <a:pt x="110208" y="165797"/>
                    </a:lnTo>
                    <a:lnTo>
                      <a:pt x="95039" y="157048"/>
                    </a:lnTo>
                    <a:cubicBezTo>
                      <a:pt x="91229" y="154861"/>
                      <a:pt x="88195" y="150345"/>
                      <a:pt x="88195" y="146959"/>
                    </a:cubicBezTo>
                    <a:cubicBezTo>
                      <a:pt x="88195" y="143572"/>
                      <a:pt x="91299" y="142655"/>
                      <a:pt x="95039" y="144771"/>
                    </a:cubicBezTo>
                    <a:lnTo>
                      <a:pt x="110208" y="153520"/>
                    </a:lnTo>
                    <a:lnTo>
                      <a:pt x="120862" y="159659"/>
                    </a:lnTo>
                    <a:lnTo>
                      <a:pt x="120933" y="145689"/>
                    </a:lnTo>
                    <a:lnTo>
                      <a:pt x="121003" y="120853"/>
                    </a:lnTo>
                    <a:lnTo>
                      <a:pt x="120933" y="120853"/>
                    </a:lnTo>
                    <a:lnTo>
                      <a:pt x="110279" y="114715"/>
                    </a:lnTo>
                    <a:lnTo>
                      <a:pt x="95109" y="105966"/>
                    </a:lnTo>
                    <a:cubicBezTo>
                      <a:pt x="91370" y="103779"/>
                      <a:pt x="88265" y="99263"/>
                      <a:pt x="88265" y="95876"/>
                    </a:cubicBezTo>
                    <a:cubicBezTo>
                      <a:pt x="88406" y="92631"/>
                      <a:pt x="91511" y="91643"/>
                      <a:pt x="95250" y="93830"/>
                    </a:cubicBezTo>
                    <a:close/>
                    <a:moveTo>
                      <a:pt x="82339" y="647691"/>
                    </a:moveTo>
                    <a:lnTo>
                      <a:pt x="71685" y="641553"/>
                    </a:lnTo>
                    <a:lnTo>
                      <a:pt x="73378" y="42819"/>
                    </a:lnTo>
                    <a:lnTo>
                      <a:pt x="84032" y="48957"/>
                    </a:lnTo>
                    <a:lnTo>
                      <a:pt x="82339" y="647691"/>
                    </a:lnTo>
                    <a:close/>
                  </a:path>
                </a:pathLst>
              </a:custGeom>
              <a:solidFill>
                <a:schemeClr val="accent3"/>
              </a:solidFill>
              <a:ln w="7047"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8062F234-28EA-428A-ACB8-1DF4A4A8F896}"/>
                  </a:ext>
                </a:extLst>
              </p:cNvPr>
              <p:cNvSpPr/>
              <p:nvPr/>
            </p:nvSpPr>
            <p:spPr>
              <a:xfrm>
                <a:off x="4205605" y="105833"/>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348" y="12629"/>
                    </a:lnTo>
                    <a:close/>
                  </a:path>
                </a:pathLst>
              </a:custGeom>
              <a:solidFill>
                <a:srgbClr val="E8E8E8"/>
              </a:solidFill>
              <a:ln w="7047"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B125AFA0-1941-4ED2-8823-E204D81ECAF0}"/>
                  </a:ext>
                </a:extLst>
              </p:cNvPr>
              <p:cNvSpPr/>
              <p:nvPr/>
            </p:nvSpPr>
            <p:spPr>
              <a:xfrm>
                <a:off x="4205605" y="156845"/>
                <a:ext cx="35278" cy="28222"/>
              </a:xfrm>
              <a:custGeom>
                <a:avLst/>
                <a:gdLst>
                  <a:gd name="connsiteX0" fmla="*/ 35278 w 35277"/>
                  <a:gd name="connsiteY0" fmla="*/ 0 h 28222"/>
                  <a:gd name="connsiteX1" fmla="*/ 71 w 35277"/>
                  <a:gd name="connsiteY1" fmla="*/ 22507 h 28222"/>
                  <a:gd name="connsiteX2" fmla="*/ 0 w 35277"/>
                  <a:gd name="connsiteY2" fmla="*/ 34713 h 28222"/>
                  <a:gd name="connsiteX3" fmla="*/ 35207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278" y="0"/>
                    </a:moveTo>
                    <a:lnTo>
                      <a:pt x="71" y="22507"/>
                    </a:lnTo>
                    <a:lnTo>
                      <a:pt x="0" y="34713"/>
                    </a:lnTo>
                    <a:lnTo>
                      <a:pt x="35207" y="12629"/>
                    </a:lnTo>
                    <a:close/>
                  </a:path>
                </a:pathLst>
              </a:custGeom>
              <a:solidFill>
                <a:srgbClr val="E8E8E8"/>
              </a:solidFill>
              <a:ln w="704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B7016079-1BCA-4686-8F6C-81D6F97D3B38}"/>
                  </a:ext>
                </a:extLst>
              </p:cNvPr>
              <p:cNvSpPr/>
              <p:nvPr/>
            </p:nvSpPr>
            <p:spPr>
              <a:xfrm>
                <a:off x="4205323" y="207927"/>
                <a:ext cx="35278" cy="28222"/>
              </a:xfrm>
              <a:custGeom>
                <a:avLst/>
                <a:gdLst>
                  <a:gd name="connsiteX0" fmla="*/ 35419 w 35277"/>
                  <a:gd name="connsiteY0" fmla="*/ 0 h 28222"/>
                  <a:gd name="connsiteX1" fmla="*/ 71 w 35277"/>
                  <a:gd name="connsiteY1" fmla="*/ 22437 h 28222"/>
                  <a:gd name="connsiteX2" fmla="*/ 0 w 35277"/>
                  <a:gd name="connsiteY2" fmla="*/ 34643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643"/>
                    </a:lnTo>
                    <a:lnTo>
                      <a:pt x="35348" y="12700"/>
                    </a:lnTo>
                    <a:close/>
                  </a:path>
                </a:pathLst>
              </a:custGeom>
              <a:solidFill>
                <a:srgbClr val="E8E8E8"/>
              </a:solidFill>
              <a:ln w="7047"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225034A1-41AC-42A4-9588-B9895A1FB106}"/>
                  </a:ext>
                </a:extLst>
              </p:cNvPr>
              <p:cNvSpPr/>
              <p:nvPr/>
            </p:nvSpPr>
            <p:spPr>
              <a:xfrm>
                <a:off x="4205182" y="258939"/>
                <a:ext cx="35278" cy="28222"/>
              </a:xfrm>
              <a:custGeom>
                <a:avLst/>
                <a:gdLst>
                  <a:gd name="connsiteX0" fmla="*/ 35419 w 35277"/>
                  <a:gd name="connsiteY0" fmla="*/ 0 h 28222"/>
                  <a:gd name="connsiteX1" fmla="*/ 71 w 35277"/>
                  <a:gd name="connsiteY1" fmla="*/ 22366 h 28222"/>
                  <a:gd name="connsiteX2" fmla="*/ 0 w 35277"/>
                  <a:gd name="connsiteY2" fmla="*/ 34572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366"/>
                    </a:lnTo>
                    <a:lnTo>
                      <a:pt x="0" y="34572"/>
                    </a:lnTo>
                    <a:lnTo>
                      <a:pt x="35348" y="12629"/>
                    </a:lnTo>
                    <a:close/>
                  </a:path>
                </a:pathLst>
              </a:custGeom>
              <a:solidFill>
                <a:srgbClr val="E8E8E8"/>
              </a:solidFill>
              <a:ln w="7047"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C8A05446-D8FE-493C-9439-034389326978}"/>
                  </a:ext>
                </a:extLst>
              </p:cNvPr>
              <p:cNvSpPr/>
              <p:nvPr/>
            </p:nvSpPr>
            <p:spPr>
              <a:xfrm>
                <a:off x="4205041" y="309880"/>
                <a:ext cx="35278" cy="28222"/>
              </a:xfrm>
              <a:custGeom>
                <a:avLst/>
                <a:gdLst>
                  <a:gd name="connsiteX0" fmla="*/ 35348 w 35277"/>
                  <a:gd name="connsiteY0" fmla="*/ 0 h 28222"/>
                  <a:gd name="connsiteX1" fmla="*/ 71 w 35277"/>
                  <a:gd name="connsiteY1" fmla="*/ 22437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437"/>
                    </a:lnTo>
                    <a:lnTo>
                      <a:pt x="0" y="34643"/>
                    </a:lnTo>
                    <a:lnTo>
                      <a:pt x="35348" y="12629"/>
                    </a:lnTo>
                    <a:close/>
                  </a:path>
                </a:pathLst>
              </a:custGeom>
              <a:solidFill>
                <a:srgbClr val="E8E8E8"/>
              </a:solidFill>
              <a:ln w="7047"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8492E1DC-CCD3-4C1D-B42D-9ECFA621B2FD}"/>
                  </a:ext>
                </a:extLst>
              </p:cNvPr>
              <p:cNvSpPr/>
              <p:nvPr/>
            </p:nvSpPr>
            <p:spPr>
              <a:xfrm>
                <a:off x="4204900" y="360892"/>
                <a:ext cx="35278" cy="28222"/>
              </a:xfrm>
              <a:custGeom>
                <a:avLst/>
                <a:gdLst>
                  <a:gd name="connsiteX0" fmla="*/ 35348 w 35277"/>
                  <a:gd name="connsiteY0" fmla="*/ 0 h 28222"/>
                  <a:gd name="connsiteX1" fmla="*/ 71 w 35277"/>
                  <a:gd name="connsiteY1" fmla="*/ 22366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366"/>
                    </a:lnTo>
                    <a:lnTo>
                      <a:pt x="0" y="34643"/>
                    </a:lnTo>
                    <a:lnTo>
                      <a:pt x="35348" y="12629"/>
                    </a:lnTo>
                    <a:close/>
                  </a:path>
                </a:pathLst>
              </a:custGeom>
              <a:solidFill>
                <a:srgbClr val="E8E8E8"/>
              </a:solidFill>
              <a:ln w="7047"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96A13509-4347-4867-9C74-E81E6E3E7B56}"/>
                  </a:ext>
                </a:extLst>
              </p:cNvPr>
              <p:cNvSpPr/>
              <p:nvPr/>
            </p:nvSpPr>
            <p:spPr>
              <a:xfrm>
                <a:off x="4204758" y="411692"/>
                <a:ext cx="35278" cy="28222"/>
              </a:xfrm>
              <a:custGeom>
                <a:avLst/>
                <a:gdLst>
                  <a:gd name="connsiteX0" fmla="*/ 35419 w 35277"/>
                  <a:gd name="connsiteY0" fmla="*/ 0 h 28222"/>
                  <a:gd name="connsiteX1" fmla="*/ 0 w 35277"/>
                  <a:gd name="connsiteY1" fmla="*/ 22507 h 28222"/>
                  <a:gd name="connsiteX2" fmla="*/ 0 w 35277"/>
                  <a:gd name="connsiteY2" fmla="*/ 34784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0" y="22507"/>
                    </a:lnTo>
                    <a:lnTo>
                      <a:pt x="0" y="34784"/>
                    </a:lnTo>
                    <a:lnTo>
                      <a:pt x="35348" y="12700"/>
                    </a:lnTo>
                    <a:close/>
                  </a:path>
                </a:pathLst>
              </a:custGeom>
              <a:solidFill>
                <a:srgbClr val="E8E8E8"/>
              </a:solidFill>
              <a:ln w="7047"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9228F926-7EA1-4806-8F57-F373CF5477BB}"/>
                  </a:ext>
                </a:extLst>
              </p:cNvPr>
              <p:cNvSpPr/>
              <p:nvPr/>
            </p:nvSpPr>
            <p:spPr>
              <a:xfrm>
                <a:off x="4204617" y="462703"/>
                <a:ext cx="35278" cy="28222"/>
              </a:xfrm>
              <a:custGeom>
                <a:avLst/>
                <a:gdLst>
                  <a:gd name="connsiteX0" fmla="*/ 35348 w 35277"/>
                  <a:gd name="connsiteY0" fmla="*/ 0 h 28222"/>
                  <a:gd name="connsiteX1" fmla="*/ 0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0" y="22507"/>
                    </a:lnTo>
                    <a:lnTo>
                      <a:pt x="0" y="34713"/>
                    </a:lnTo>
                    <a:lnTo>
                      <a:pt x="35348" y="12629"/>
                    </a:lnTo>
                    <a:close/>
                  </a:path>
                </a:pathLst>
              </a:custGeom>
              <a:solidFill>
                <a:srgbClr val="E8E8E8"/>
              </a:solidFill>
              <a:ln w="7047"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9B606E97-67C6-46F1-B23B-FA9C2C0F46C5}"/>
                  </a:ext>
                </a:extLst>
              </p:cNvPr>
              <p:cNvSpPr/>
              <p:nvPr/>
            </p:nvSpPr>
            <p:spPr>
              <a:xfrm>
                <a:off x="4204406" y="513715"/>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89FCEECB-C51A-4CDA-A705-F6E8F05E9805}"/>
                  </a:ext>
                </a:extLst>
              </p:cNvPr>
              <p:cNvSpPr/>
              <p:nvPr/>
            </p:nvSpPr>
            <p:spPr>
              <a:xfrm>
                <a:off x="4204265" y="564727"/>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B21D0716-C00B-418B-9ECB-DEF48EC059D6}"/>
                  </a:ext>
                </a:extLst>
              </p:cNvPr>
              <p:cNvSpPr/>
              <p:nvPr/>
            </p:nvSpPr>
            <p:spPr>
              <a:xfrm>
                <a:off x="4204194" y="615738"/>
                <a:ext cx="35278" cy="28222"/>
              </a:xfrm>
              <a:custGeom>
                <a:avLst/>
                <a:gdLst>
                  <a:gd name="connsiteX0" fmla="*/ 35419 w 35277"/>
                  <a:gd name="connsiteY0" fmla="*/ 0 h 28222"/>
                  <a:gd name="connsiteX1" fmla="*/ 71 w 35277"/>
                  <a:gd name="connsiteY1" fmla="*/ 2243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713"/>
                    </a:lnTo>
                    <a:lnTo>
                      <a:pt x="35348" y="12629"/>
                    </a:lnTo>
                    <a:close/>
                  </a:path>
                </a:pathLst>
              </a:custGeom>
              <a:solidFill>
                <a:srgbClr val="E8E8E8"/>
              </a:solidFill>
              <a:ln w="7047" cap="flat">
                <a:noFill/>
                <a:prstDash val="solid"/>
                <a:miter/>
              </a:ln>
            </p:spPr>
            <p:txBody>
              <a:bodyPr rtlCol="0" anchor="ctr"/>
              <a:lstStyle/>
              <a:p>
                <a:endParaRPr lang="en-ID"/>
              </a:p>
            </p:txBody>
          </p:sp>
        </p:grpSp>
        <p:grpSp>
          <p:nvGrpSpPr>
            <p:cNvPr id="4" name="Group 3">
              <a:extLst>
                <a:ext uri="{FF2B5EF4-FFF2-40B4-BE49-F238E27FC236}">
                  <a16:creationId xmlns:a16="http://schemas.microsoft.com/office/drawing/2014/main" id="{4874D349-801B-415D-AF88-5FB69933B809}"/>
                </a:ext>
              </a:extLst>
            </p:cNvPr>
            <p:cNvGrpSpPr/>
            <p:nvPr/>
          </p:nvGrpSpPr>
          <p:grpSpPr>
            <a:xfrm>
              <a:off x="7546676" y="1275881"/>
              <a:ext cx="402389" cy="2435527"/>
              <a:chOff x="7906560" y="1436099"/>
              <a:chExt cx="402389" cy="2435527"/>
            </a:xfrm>
          </p:grpSpPr>
          <p:sp>
            <p:nvSpPr>
              <p:cNvPr id="7" name="Freeform: Shape 6">
                <a:extLst>
                  <a:ext uri="{FF2B5EF4-FFF2-40B4-BE49-F238E27FC236}">
                    <a16:creationId xmlns:a16="http://schemas.microsoft.com/office/drawing/2014/main" id="{4E514BF9-DA4F-4D0E-A782-EE8A6BCBBFAA}"/>
                  </a:ext>
                </a:extLst>
              </p:cNvPr>
              <p:cNvSpPr/>
              <p:nvPr/>
            </p:nvSpPr>
            <p:spPr>
              <a:xfrm>
                <a:off x="8066103" y="3710866"/>
                <a:ext cx="146145" cy="160760"/>
              </a:xfrm>
              <a:custGeom>
                <a:avLst/>
                <a:gdLst>
                  <a:gd name="connsiteX0" fmla="*/ 13053 w 42333"/>
                  <a:gd name="connsiteY0" fmla="*/ 20532 h 42333"/>
                  <a:gd name="connsiteX1" fmla="*/ 1905 w 42333"/>
                  <a:gd name="connsiteY1" fmla="*/ 42686 h 42333"/>
                  <a:gd name="connsiteX2" fmla="*/ 1411 w 42333"/>
                  <a:gd name="connsiteY2" fmla="*/ 43392 h 42333"/>
                  <a:gd name="connsiteX3" fmla="*/ 0 w 42333"/>
                  <a:gd name="connsiteY3" fmla="*/ 44732 h 42333"/>
                  <a:gd name="connsiteX4" fmla="*/ 35348 w 42333"/>
                  <a:gd name="connsiteY4" fmla="*/ 24201 h 42333"/>
                  <a:gd name="connsiteX5" fmla="*/ 36759 w 42333"/>
                  <a:gd name="connsiteY5" fmla="*/ 22860 h 42333"/>
                  <a:gd name="connsiteX6" fmla="*/ 36901 w 42333"/>
                  <a:gd name="connsiteY6" fmla="*/ 22719 h 42333"/>
                  <a:gd name="connsiteX7" fmla="*/ 37253 w 42333"/>
                  <a:gd name="connsiteY7" fmla="*/ 22154 h 42333"/>
                  <a:gd name="connsiteX8" fmla="*/ 48401 w 42333"/>
                  <a:gd name="connsiteY8" fmla="*/ 0 h 42333"/>
                  <a:gd name="connsiteX9" fmla="*/ 13053 w 42333"/>
                  <a:gd name="connsiteY9" fmla="*/ 2053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13053" y="20532"/>
                    </a:moveTo>
                    <a:lnTo>
                      <a:pt x="1905" y="42686"/>
                    </a:lnTo>
                    <a:cubicBezTo>
                      <a:pt x="1764" y="42968"/>
                      <a:pt x="1552" y="43180"/>
                      <a:pt x="1411" y="43392"/>
                    </a:cubicBezTo>
                    <a:cubicBezTo>
                      <a:pt x="988" y="43956"/>
                      <a:pt x="565" y="44450"/>
                      <a:pt x="0" y="44732"/>
                    </a:cubicBezTo>
                    <a:lnTo>
                      <a:pt x="35348" y="24201"/>
                    </a:lnTo>
                    <a:cubicBezTo>
                      <a:pt x="35913" y="23918"/>
                      <a:pt x="36336" y="23424"/>
                      <a:pt x="36759" y="22860"/>
                    </a:cubicBezTo>
                    <a:cubicBezTo>
                      <a:pt x="36830" y="22789"/>
                      <a:pt x="36901" y="22789"/>
                      <a:pt x="36901" y="22719"/>
                    </a:cubicBezTo>
                    <a:cubicBezTo>
                      <a:pt x="37042" y="22507"/>
                      <a:pt x="37112" y="22366"/>
                      <a:pt x="37253" y="22154"/>
                    </a:cubicBezTo>
                    <a:lnTo>
                      <a:pt x="48401" y="0"/>
                    </a:lnTo>
                    <a:lnTo>
                      <a:pt x="13053" y="20532"/>
                    </a:lnTo>
                    <a:close/>
                  </a:path>
                </a:pathLst>
              </a:custGeom>
              <a:solidFill>
                <a:schemeClr val="accent5"/>
              </a:solidFill>
              <a:ln w="7047"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9B7F0246-516D-47CC-8080-35016F77DD9E}"/>
                  </a:ext>
                </a:extLst>
              </p:cNvPr>
              <p:cNvSpPr/>
              <p:nvPr/>
            </p:nvSpPr>
            <p:spPr>
              <a:xfrm>
                <a:off x="7977442" y="3625931"/>
                <a:ext cx="243578" cy="160760"/>
              </a:xfrm>
              <a:custGeom>
                <a:avLst/>
                <a:gdLst>
                  <a:gd name="connsiteX0" fmla="*/ 62441 w 70555"/>
                  <a:gd name="connsiteY0" fmla="*/ 15593 h 42333"/>
                  <a:gd name="connsiteX1" fmla="*/ 46990 w 70555"/>
                  <a:gd name="connsiteY1" fmla="*/ 6703 h 42333"/>
                  <a:gd name="connsiteX2" fmla="*/ 35348 w 70555"/>
                  <a:gd name="connsiteY2" fmla="*/ 0 h 42333"/>
                  <a:gd name="connsiteX3" fmla="*/ 0 w 70555"/>
                  <a:gd name="connsiteY3" fmla="*/ 20532 h 42333"/>
                  <a:gd name="connsiteX4" fmla="*/ 11642 w 70555"/>
                  <a:gd name="connsiteY4" fmla="*/ 27234 h 42333"/>
                  <a:gd name="connsiteX5" fmla="*/ 27093 w 70555"/>
                  <a:gd name="connsiteY5" fmla="*/ 36124 h 42333"/>
                  <a:gd name="connsiteX6" fmla="*/ 38735 w 70555"/>
                  <a:gd name="connsiteY6" fmla="*/ 42898 h 42333"/>
                  <a:gd name="connsiteX7" fmla="*/ 74083 w 70555"/>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42333">
                    <a:moveTo>
                      <a:pt x="62441" y="15593"/>
                    </a:moveTo>
                    <a:lnTo>
                      <a:pt x="46990" y="6703"/>
                    </a:lnTo>
                    <a:lnTo>
                      <a:pt x="35348" y="0"/>
                    </a:lnTo>
                    <a:lnTo>
                      <a:pt x="0" y="20532"/>
                    </a:lnTo>
                    <a:lnTo>
                      <a:pt x="11642" y="27234"/>
                    </a:lnTo>
                    <a:lnTo>
                      <a:pt x="27093" y="36124"/>
                    </a:lnTo>
                    <a:lnTo>
                      <a:pt x="38735" y="42898"/>
                    </a:lnTo>
                    <a:lnTo>
                      <a:pt x="74083" y="22366"/>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142A3BED-3086-4F33-BCF1-2B2E50DE3F7B}"/>
                  </a:ext>
                </a:extLst>
              </p:cNvPr>
              <p:cNvSpPr/>
              <p:nvPr/>
            </p:nvSpPr>
            <p:spPr>
              <a:xfrm>
                <a:off x="7977197" y="3703902"/>
                <a:ext cx="121789" cy="160760"/>
              </a:xfrm>
              <a:custGeom>
                <a:avLst/>
                <a:gdLst>
                  <a:gd name="connsiteX0" fmla="*/ 38806 w 35277"/>
                  <a:gd name="connsiteY0" fmla="*/ 22366 h 42333"/>
                  <a:gd name="connsiteX1" fmla="*/ 27658 w 35277"/>
                  <a:gd name="connsiteY1" fmla="*/ 44521 h 42333"/>
                  <a:gd name="connsiteX2" fmla="*/ 19262 w 35277"/>
                  <a:gd name="connsiteY2" fmla="*/ 45932 h 42333"/>
                  <a:gd name="connsiteX3" fmla="*/ 10936 w 35277"/>
                  <a:gd name="connsiteY3" fmla="*/ 34854 h 42333"/>
                  <a:gd name="connsiteX4" fmla="*/ 0 w 35277"/>
                  <a:gd name="connsiteY4" fmla="*/ 0 h 42333"/>
                  <a:gd name="connsiteX5" fmla="*/ 11642 w 35277"/>
                  <a:gd name="connsiteY5" fmla="*/ 6703 h 42333"/>
                  <a:gd name="connsiteX6" fmla="*/ 27093 w 35277"/>
                  <a:gd name="connsiteY6" fmla="*/ 15593 h 42333"/>
                  <a:gd name="connsiteX7" fmla="*/ 38806 w 35277"/>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42333">
                    <a:moveTo>
                      <a:pt x="38806" y="22366"/>
                    </a:moveTo>
                    <a:lnTo>
                      <a:pt x="27658" y="44521"/>
                    </a:lnTo>
                    <a:cubicBezTo>
                      <a:pt x="26176" y="47554"/>
                      <a:pt x="22931" y="48048"/>
                      <a:pt x="19262" y="45932"/>
                    </a:cubicBezTo>
                    <a:cubicBezTo>
                      <a:pt x="15593" y="43815"/>
                      <a:pt x="12418" y="39652"/>
                      <a:pt x="10936" y="34854"/>
                    </a:cubicBezTo>
                    <a:lnTo>
                      <a:pt x="0" y="0"/>
                    </a:lnTo>
                    <a:lnTo>
                      <a:pt x="11642" y="6703"/>
                    </a:lnTo>
                    <a:lnTo>
                      <a:pt x="27093" y="15593"/>
                    </a:lnTo>
                    <a:lnTo>
                      <a:pt x="38806" y="22366"/>
                    </a:lnTo>
                    <a:close/>
                  </a:path>
                </a:pathLst>
              </a:custGeom>
              <a:solidFill>
                <a:schemeClr val="accent5">
                  <a:lumMod val="60000"/>
                  <a:lumOff val="40000"/>
                </a:schemeClr>
              </a:solidFill>
              <a:ln w="7047"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BD73AE01-66B1-4196-A1F1-D30F4BDADE49}"/>
                  </a:ext>
                </a:extLst>
              </p:cNvPr>
              <p:cNvSpPr/>
              <p:nvPr/>
            </p:nvSpPr>
            <p:spPr>
              <a:xfrm>
                <a:off x="8127971" y="3567252"/>
                <a:ext cx="170504" cy="160760"/>
              </a:xfrm>
              <a:custGeom>
                <a:avLst/>
                <a:gdLst>
                  <a:gd name="connsiteX0" fmla="*/ 14182 w 49388"/>
                  <a:gd name="connsiteY0" fmla="*/ 20532 h 42333"/>
                  <a:gd name="connsiteX1" fmla="*/ 0 w 49388"/>
                  <a:gd name="connsiteY1" fmla="*/ 48824 h 42333"/>
                  <a:gd name="connsiteX2" fmla="*/ 35348 w 49388"/>
                  <a:gd name="connsiteY2" fmla="*/ 28293 h 42333"/>
                  <a:gd name="connsiteX3" fmla="*/ 49530 w 49388"/>
                  <a:gd name="connsiteY3" fmla="*/ 0 h 42333"/>
                </a:gdLst>
                <a:ahLst/>
                <a:cxnLst>
                  <a:cxn ang="0">
                    <a:pos x="connsiteX0" y="connsiteY0"/>
                  </a:cxn>
                  <a:cxn ang="0">
                    <a:pos x="connsiteX1" y="connsiteY1"/>
                  </a:cxn>
                  <a:cxn ang="0">
                    <a:pos x="connsiteX2" y="connsiteY2"/>
                  </a:cxn>
                  <a:cxn ang="0">
                    <a:pos x="connsiteX3" y="connsiteY3"/>
                  </a:cxn>
                </a:cxnLst>
                <a:rect l="l" t="t" r="r" b="b"/>
                <a:pathLst>
                  <a:path w="49388" h="42333">
                    <a:moveTo>
                      <a:pt x="14182" y="20532"/>
                    </a:moveTo>
                    <a:lnTo>
                      <a:pt x="0" y="48824"/>
                    </a:lnTo>
                    <a:lnTo>
                      <a:pt x="35348" y="28293"/>
                    </a:lnTo>
                    <a:lnTo>
                      <a:pt x="49530" y="0"/>
                    </a:lnTo>
                    <a:close/>
                  </a:path>
                </a:pathLst>
              </a:custGeom>
              <a:solidFill>
                <a:schemeClr val="accent3">
                  <a:lumMod val="75000"/>
                </a:schemeClr>
              </a:solidFill>
              <a:ln w="7047"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F3008300-BDE6-4DBB-94FA-F84D1F03F1C0}"/>
                  </a:ext>
                </a:extLst>
              </p:cNvPr>
              <p:cNvSpPr/>
              <p:nvPr/>
            </p:nvSpPr>
            <p:spPr>
              <a:xfrm>
                <a:off x="7912650" y="3399524"/>
                <a:ext cx="365364" cy="241141"/>
              </a:xfrm>
              <a:custGeom>
                <a:avLst/>
                <a:gdLst>
                  <a:gd name="connsiteX0" fmla="*/ 100189 w 105833"/>
                  <a:gd name="connsiteY0" fmla="*/ 37394 h 63500"/>
                  <a:gd name="connsiteX1" fmla="*/ 47060 w 105833"/>
                  <a:gd name="connsiteY1" fmla="*/ 6773 h 63500"/>
                  <a:gd name="connsiteX2" fmla="*/ 35348 w 105833"/>
                  <a:gd name="connsiteY2" fmla="*/ 0 h 63500"/>
                  <a:gd name="connsiteX3" fmla="*/ 0 w 105833"/>
                  <a:gd name="connsiteY3" fmla="*/ 20532 h 63500"/>
                  <a:gd name="connsiteX4" fmla="*/ 11712 w 105833"/>
                  <a:gd name="connsiteY4" fmla="*/ 27305 h 63500"/>
                  <a:gd name="connsiteX5" fmla="*/ 64841 w 105833"/>
                  <a:gd name="connsiteY5" fmla="*/ 57926 h 63500"/>
                  <a:gd name="connsiteX6" fmla="*/ 76553 w 105833"/>
                  <a:gd name="connsiteY6" fmla="*/ 64699 h 63500"/>
                  <a:gd name="connsiteX7" fmla="*/ 111901 w 105833"/>
                  <a:gd name="connsiteY7" fmla="*/ 441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0189" y="37394"/>
                    </a:moveTo>
                    <a:lnTo>
                      <a:pt x="47060" y="6773"/>
                    </a:lnTo>
                    <a:lnTo>
                      <a:pt x="35348" y="0"/>
                    </a:lnTo>
                    <a:lnTo>
                      <a:pt x="0" y="20532"/>
                    </a:lnTo>
                    <a:lnTo>
                      <a:pt x="11712" y="27305"/>
                    </a:lnTo>
                    <a:lnTo>
                      <a:pt x="64841" y="57926"/>
                    </a:lnTo>
                    <a:lnTo>
                      <a:pt x="76553" y="64699"/>
                    </a:lnTo>
                    <a:lnTo>
                      <a:pt x="111901" y="44168"/>
                    </a:lnTo>
                    <a:close/>
                  </a:path>
                </a:pathLst>
              </a:custGeom>
              <a:solidFill>
                <a:schemeClr val="accent3">
                  <a:lumMod val="60000"/>
                  <a:lumOff val="40000"/>
                </a:schemeClr>
              </a:solidFill>
              <a:ln w="7047"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93E61B86-9F11-49C8-8CE3-1CAA24AF0ECA}"/>
                  </a:ext>
                </a:extLst>
              </p:cNvPr>
              <p:cNvSpPr/>
              <p:nvPr/>
            </p:nvSpPr>
            <p:spPr>
              <a:xfrm>
                <a:off x="7912650" y="3477495"/>
                <a:ext cx="243578" cy="267936"/>
              </a:xfrm>
              <a:custGeom>
                <a:avLst/>
                <a:gdLst>
                  <a:gd name="connsiteX0" fmla="*/ 76553 w 70555"/>
                  <a:gd name="connsiteY0" fmla="*/ 44168 h 70555"/>
                  <a:gd name="connsiteX1" fmla="*/ 62371 w 70555"/>
                  <a:gd name="connsiteY1" fmla="*/ 72461 h 70555"/>
                  <a:gd name="connsiteX2" fmla="*/ 50588 w 70555"/>
                  <a:gd name="connsiteY2" fmla="*/ 65687 h 70555"/>
                  <a:gd name="connsiteX3" fmla="*/ 25682 w 70555"/>
                  <a:gd name="connsiteY3" fmla="*/ 51294 h 70555"/>
                  <a:gd name="connsiteX4" fmla="*/ 14040 w 70555"/>
                  <a:gd name="connsiteY4" fmla="*/ 44521 h 70555"/>
                  <a:gd name="connsiteX5" fmla="*/ 0 w 70555"/>
                  <a:gd name="connsiteY5" fmla="*/ 0 h 70555"/>
                  <a:gd name="connsiteX6" fmla="*/ 11712 w 70555"/>
                  <a:gd name="connsiteY6" fmla="*/ 6773 h 70555"/>
                  <a:gd name="connsiteX7" fmla="*/ 64841 w 70555"/>
                  <a:gd name="connsiteY7" fmla="*/ 3739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70555">
                    <a:moveTo>
                      <a:pt x="76553" y="44168"/>
                    </a:moveTo>
                    <a:lnTo>
                      <a:pt x="62371" y="72461"/>
                    </a:lnTo>
                    <a:lnTo>
                      <a:pt x="50588" y="65687"/>
                    </a:lnTo>
                    <a:lnTo>
                      <a:pt x="25682" y="51294"/>
                    </a:lnTo>
                    <a:lnTo>
                      <a:pt x="14040" y="44521"/>
                    </a:lnTo>
                    <a:lnTo>
                      <a:pt x="0" y="0"/>
                    </a:lnTo>
                    <a:lnTo>
                      <a:pt x="11712" y="6773"/>
                    </a:lnTo>
                    <a:lnTo>
                      <a:pt x="64841" y="37394"/>
                    </a:lnTo>
                    <a:close/>
                  </a:path>
                </a:pathLst>
              </a:custGeom>
              <a:solidFill>
                <a:schemeClr val="accent3"/>
              </a:solidFill>
              <a:ln w="7047"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550C9C99-3024-4807-A0B0-F2619BF932C6}"/>
                  </a:ext>
                </a:extLst>
              </p:cNvPr>
              <p:cNvSpPr/>
              <p:nvPr/>
            </p:nvSpPr>
            <p:spPr>
              <a:xfrm>
                <a:off x="7979389" y="1926151"/>
                <a:ext cx="121789" cy="1527229"/>
              </a:xfrm>
              <a:custGeom>
                <a:avLst/>
                <a:gdLst>
                  <a:gd name="connsiteX0" fmla="*/ 1058 w 35277"/>
                  <a:gd name="connsiteY0" fmla="*/ 20532 h 402166"/>
                  <a:gd name="connsiteX1" fmla="*/ 3640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058" y="20532"/>
                    </a:moveTo>
                    <a:lnTo>
                      <a:pt x="36407" y="0"/>
                    </a:lnTo>
                    <a:lnTo>
                      <a:pt x="35348" y="386856"/>
                    </a:lnTo>
                    <a:lnTo>
                      <a:pt x="0" y="407388"/>
                    </a:lnTo>
                    <a:close/>
                  </a:path>
                </a:pathLst>
              </a:custGeom>
              <a:solidFill>
                <a:schemeClr val="accent5">
                  <a:lumMod val="75000"/>
                </a:schemeClr>
              </a:solidFill>
              <a:ln w="7047"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3471D08D-017F-48AF-86BC-E9AC05E09E48}"/>
                  </a:ext>
                </a:extLst>
              </p:cNvPr>
              <p:cNvSpPr/>
              <p:nvPr/>
            </p:nvSpPr>
            <p:spPr>
              <a:xfrm>
                <a:off x="7910216" y="1879799"/>
                <a:ext cx="194860" cy="107173"/>
              </a:xfrm>
              <a:custGeom>
                <a:avLst/>
                <a:gdLst>
                  <a:gd name="connsiteX0" fmla="*/ 46002 w 56444"/>
                  <a:gd name="connsiteY0" fmla="*/ 6138 h 28222"/>
                  <a:gd name="connsiteX1" fmla="*/ 35348 w 56444"/>
                  <a:gd name="connsiteY1" fmla="*/ 0 h 28222"/>
                  <a:gd name="connsiteX2" fmla="*/ 0 w 56444"/>
                  <a:gd name="connsiteY2" fmla="*/ 20532 h 28222"/>
                  <a:gd name="connsiteX3" fmla="*/ 10654 w 56444"/>
                  <a:gd name="connsiteY3" fmla="*/ 26670 h 28222"/>
                  <a:gd name="connsiteX4" fmla="*/ 21096 w 56444"/>
                  <a:gd name="connsiteY4" fmla="*/ 32738 h 28222"/>
                  <a:gd name="connsiteX5" fmla="*/ 56444 w 56444"/>
                  <a:gd name="connsiteY5" fmla="*/ 12206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444" h="28222">
                    <a:moveTo>
                      <a:pt x="46002" y="6138"/>
                    </a:moveTo>
                    <a:lnTo>
                      <a:pt x="35348" y="0"/>
                    </a:lnTo>
                    <a:lnTo>
                      <a:pt x="0" y="20532"/>
                    </a:lnTo>
                    <a:lnTo>
                      <a:pt x="10654" y="26670"/>
                    </a:lnTo>
                    <a:lnTo>
                      <a:pt x="21096" y="32738"/>
                    </a:lnTo>
                    <a:lnTo>
                      <a:pt x="56444" y="12206"/>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7AD7B604-E956-4985-B6CE-C0FEFD885353}"/>
                  </a:ext>
                </a:extLst>
              </p:cNvPr>
              <p:cNvSpPr/>
              <p:nvPr/>
            </p:nvSpPr>
            <p:spPr>
              <a:xfrm>
                <a:off x="7906560" y="1957769"/>
                <a:ext cx="73074" cy="1500434"/>
              </a:xfrm>
              <a:custGeom>
                <a:avLst/>
                <a:gdLst>
                  <a:gd name="connsiteX0" fmla="*/ 22154 w 21166"/>
                  <a:gd name="connsiteY0" fmla="*/ 12206 h 395111"/>
                  <a:gd name="connsiteX1" fmla="*/ 21096 w 21166"/>
                  <a:gd name="connsiteY1" fmla="*/ 399062 h 395111"/>
                  <a:gd name="connsiteX2" fmla="*/ 10654 w 21166"/>
                  <a:gd name="connsiteY2" fmla="*/ 393065 h 395111"/>
                  <a:gd name="connsiteX3" fmla="*/ 0 w 21166"/>
                  <a:gd name="connsiteY3" fmla="*/ 386856 h 395111"/>
                  <a:gd name="connsiteX4" fmla="*/ 1058 w 21166"/>
                  <a:gd name="connsiteY4" fmla="*/ 0 h 395111"/>
                  <a:gd name="connsiteX5" fmla="*/ 11712 w 21166"/>
                  <a:gd name="connsiteY5" fmla="*/ 6138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395111">
                    <a:moveTo>
                      <a:pt x="22154" y="12206"/>
                    </a:moveTo>
                    <a:lnTo>
                      <a:pt x="21096" y="399062"/>
                    </a:lnTo>
                    <a:lnTo>
                      <a:pt x="10654" y="393065"/>
                    </a:lnTo>
                    <a:lnTo>
                      <a:pt x="0" y="386856"/>
                    </a:lnTo>
                    <a:lnTo>
                      <a:pt x="1058" y="0"/>
                    </a:lnTo>
                    <a:lnTo>
                      <a:pt x="11712" y="6138"/>
                    </a:lnTo>
                    <a:close/>
                  </a:path>
                </a:pathLst>
              </a:custGeom>
              <a:solidFill>
                <a:schemeClr val="accent5"/>
              </a:solidFill>
              <a:ln w="7047"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17FA267B-98F6-4CA2-95A4-9EFA95BBE3A8}"/>
                  </a:ext>
                </a:extLst>
              </p:cNvPr>
              <p:cNvSpPr/>
              <p:nvPr/>
            </p:nvSpPr>
            <p:spPr>
              <a:xfrm>
                <a:off x="8078038" y="1988848"/>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388"/>
                    </a:lnTo>
                    <a:close/>
                  </a:path>
                </a:pathLst>
              </a:custGeom>
              <a:solidFill>
                <a:schemeClr val="accent3">
                  <a:lumMod val="75000"/>
                </a:schemeClr>
              </a:solidFill>
              <a:ln w="7047"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1F1F3B1B-2DC2-4255-B39F-AAD80E6FA6FD}"/>
                  </a:ext>
                </a:extLst>
              </p:cNvPr>
              <p:cNvSpPr/>
              <p:nvPr/>
            </p:nvSpPr>
            <p:spPr>
              <a:xfrm>
                <a:off x="8019825" y="1949464"/>
                <a:ext cx="170504" cy="107173"/>
              </a:xfrm>
              <a:custGeom>
                <a:avLst/>
                <a:gdLst>
                  <a:gd name="connsiteX0" fmla="*/ 0 w 49388"/>
                  <a:gd name="connsiteY0" fmla="*/ 20532 h 28222"/>
                  <a:gd name="connsiteX1" fmla="*/ 35348 w 49388"/>
                  <a:gd name="connsiteY1" fmla="*/ 0 h 28222"/>
                  <a:gd name="connsiteX2" fmla="*/ 53340 w 49388"/>
                  <a:gd name="connsiteY2" fmla="*/ 10372 h 28222"/>
                  <a:gd name="connsiteX3" fmla="*/ 17992 w 49388"/>
                  <a:gd name="connsiteY3" fmla="*/ 30903 h 28222"/>
                </a:gdLst>
                <a:ahLst/>
                <a:cxnLst>
                  <a:cxn ang="0">
                    <a:pos x="connsiteX0" y="connsiteY0"/>
                  </a:cxn>
                  <a:cxn ang="0">
                    <a:pos x="connsiteX1" y="connsiteY1"/>
                  </a:cxn>
                  <a:cxn ang="0">
                    <a:pos x="connsiteX2" y="connsiteY2"/>
                  </a:cxn>
                  <a:cxn ang="0">
                    <a:pos x="connsiteX3" y="connsiteY3"/>
                  </a:cxn>
                </a:cxnLst>
                <a:rect l="l" t="t" r="r" b="b"/>
                <a:pathLst>
                  <a:path w="49388" h="28222">
                    <a:moveTo>
                      <a:pt x="0" y="20532"/>
                    </a:moveTo>
                    <a:lnTo>
                      <a:pt x="35348" y="0"/>
                    </a:lnTo>
                    <a:lnTo>
                      <a:pt x="53340" y="10372"/>
                    </a:lnTo>
                    <a:lnTo>
                      <a:pt x="17992" y="30903"/>
                    </a:lnTo>
                    <a:close/>
                  </a:path>
                </a:pathLst>
              </a:custGeom>
              <a:solidFill>
                <a:schemeClr val="accent3">
                  <a:lumMod val="60000"/>
                  <a:lumOff val="40000"/>
                </a:schemeClr>
              </a:solidFill>
              <a:ln w="7047"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6C8FEED9-F0C1-4E3D-9880-6C57A9D5C0DB}"/>
                  </a:ext>
                </a:extLst>
              </p:cNvPr>
              <p:cNvSpPr/>
              <p:nvPr/>
            </p:nvSpPr>
            <p:spPr>
              <a:xfrm>
                <a:off x="8016169" y="2027431"/>
                <a:ext cx="48715" cy="1500434"/>
              </a:xfrm>
              <a:custGeom>
                <a:avLst/>
                <a:gdLst>
                  <a:gd name="connsiteX0" fmla="*/ 19050 w 14111"/>
                  <a:gd name="connsiteY0" fmla="*/ 10372 h 395111"/>
                  <a:gd name="connsiteX1" fmla="*/ 17921 w 14111"/>
                  <a:gd name="connsiteY1" fmla="*/ 397228 h 395111"/>
                  <a:gd name="connsiteX2" fmla="*/ 0 w 14111"/>
                  <a:gd name="connsiteY2" fmla="*/ 386856 h 395111"/>
                  <a:gd name="connsiteX3" fmla="*/ 1058 w 14111"/>
                  <a:gd name="connsiteY3" fmla="*/ 0 h 395111"/>
                </a:gdLst>
                <a:ahLst/>
                <a:cxnLst>
                  <a:cxn ang="0">
                    <a:pos x="connsiteX0" y="connsiteY0"/>
                  </a:cxn>
                  <a:cxn ang="0">
                    <a:pos x="connsiteX1" y="connsiteY1"/>
                  </a:cxn>
                  <a:cxn ang="0">
                    <a:pos x="connsiteX2" y="connsiteY2"/>
                  </a:cxn>
                  <a:cxn ang="0">
                    <a:pos x="connsiteX3" y="connsiteY3"/>
                  </a:cxn>
                </a:cxnLst>
                <a:rect l="l" t="t" r="r" b="b"/>
                <a:pathLst>
                  <a:path w="14111" h="395111">
                    <a:moveTo>
                      <a:pt x="19050" y="10372"/>
                    </a:moveTo>
                    <a:lnTo>
                      <a:pt x="17921" y="397228"/>
                    </a:lnTo>
                    <a:lnTo>
                      <a:pt x="0" y="386856"/>
                    </a:lnTo>
                    <a:lnTo>
                      <a:pt x="1058" y="0"/>
                    </a:lnTo>
                    <a:close/>
                  </a:path>
                </a:pathLst>
              </a:custGeom>
              <a:solidFill>
                <a:schemeClr val="accent3"/>
              </a:solidFill>
              <a:ln w="7047"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A857454E-A6B8-4885-890A-4DDFC951C1B8}"/>
                  </a:ext>
                </a:extLst>
              </p:cNvPr>
              <p:cNvSpPr/>
              <p:nvPr/>
            </p:nvSpPr>
            <p:spPr>
              <a:xfrm>
                <a:off x="8183263" y="2055566"/>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45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458"/>
                    </a:lnTo>
                    <a:close/>
                  </a:path>
                </a:pathLst>
              </a:custGeom>
              <a:solidFill>
                <a:schemeClr val="accent5">
                  <a:lumMod val="75000"/>
                </a:schemeClr>
              </a:solidFill>
              <a:ln w="7047"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6BAE47CC-E97B-42E3-895F-A95067963D13}"/>
                  </a:ext>
                </a:extLst>
              </p:cNvPr>
              <p:cNvSpPr/>
              <p:nvPr/>
            </p:nvSpPr>
            <p:spPr>
              <a:xfrm>
                <a:off x="8118961" y="2012161"/>
                <a:ext cx="170504" cy="107173"/>
              </a:xfrm>
              <a:custGeom>
                <a:avLst/>
                <a:gdLst>
                  <a:gd name="connsiteX0" fmla="*/ 44379 w 49388"/>
                  <a:gd name="connsiteY0" fmla="*/ 5292 h 28222"/>
                  <a:gd name="connsiteX1" fmla="*/ 35348 w 49388"/>
                  <a:gd name="connsiteY1" fmla="*/ 0 h 28222"/>
                  <a:gd name="connsiteX2" fmla="*/ 0 w 49388"/>
                  <a:gd name="connsiteY2" fmla="*/ 20602 h 28222"/>
                  <a:gd name="connsiteX3" fmla="*/ 9031 w 49388"/>
                  <a:gd name="connsiteY3" fmla="*/ 25823 h 28222"/>
                  <a:gd name="connsiteX4" fmla="*/ 19755 w 49388"/>
                  <a:gd name="connsiteY4" fmla="*/ 31962 h 28222"/>
                  <a:gd name="connsiteX5" fmla="*/ 55104 w 49388"/>
                  <a:gd name="connsiteY5" fmla="*/ 1143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28222">
                    <a:moveTo>
                      <a:pt x="44379" y="5292"/>
                    </a:moveTo>
                    <a:lnTo>
                      <a:pt x="35348" y="0"/>
                    </a:lnTo>
                    <a:lnTo>
                      <a:pt x="0" y="20602"/>
                    </a:lnTo>
                    <a:lnTo>
                      <a:pt x="9031" y="25823"/>
                    </a:lnTo>
                    <a:lnTo>
                      <a:pt x="19755" y="31962"/>
                    </a:lnTo>
                    <a:lnTo>
                      <a:pt x="55104" y="11430"/>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CFB22E23-0064-4BC2-B74C-A4223CCA53EF}"/>
                  </a:ext>
                </a:extLst>
              </p:cNvPr>
              <p:cNvSpPr/>
              <p:nvPr/>
            </p:nvSpPr>
            <p:spPr>
              <a:xfrm>
                <a:off x="8115063" y="2090397"/>
                <a:ext cx="48715" cy="1500434"/>
              </a:xfrm>
              <a:custGeom>
                <a:avLst/>
                <a:gdLst>
                  <a:gd name="connsiteX0" fmla="*/ 20884 w 14111"/>
                  <a:gd name="connsiteY0" fmla="*/ 11359 h 395111"/>
                  <a:gd name="connsiteX1" fmla="*/ 19755 w 14111"/>
                  <a:gd name="connsiteY1" fmla="*/ 398286 h 395111"/>
                  <a:gd name="connsiteX2" fmla="*/ 9102 w 14111"/>
                  <a:gd name="connsiteY2" fmla="*/ 392077 h 395111"/>
                  <a:gd name="connsiteX3" fmla="*/ 0 w 14111"/>
                  <a:gd name="connsiteY3" fmla="*/ 386856 h 395111"/>
                  <a:gd name="connsiteX4" fmla="*/ 1129 w 14111"/>
                  <a:gd name="connsiteY4" fmla="*/ 0 h 395111"/>
                  <a:gd name="connsiteX5" fmla="*/ 10160 w 14111"/>
                  <a:gd name="connsiteY5" fmla="*/ 5221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395111">
                    <a:moveTo>
                      <a:pt x="20884" y="11359"/>
                    </a:moveTo>
                    <a:lnTo>
                      <a:pt x="19755" y="398286"/>
                    </a:lnTo>
                    <a:lnTo>
                      <a:pt x="9102" y="392077"/>
                    </a:lnTo>
                    <a:lnTo>
                      <a:pt x="0" y="386856"/>
                    </a:lnTo>
                    <a:lnTo>
                      <a:pt x="1129" y="0"/>
                    </a:lnTo>
                    <a:lnTo>
                      <a:pt x="10160" y="5221"/>
                    </a:lnTo>
                    <a:close/>
                  </a:path>
                </a:pathLst>
              </a:custGeom>
              <a:solidFill>
                <a:schemeClr val="accent5"/>
              </a:solidFill>
              <a:ln w="7047"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BDD84A3B-738B-40E8-9E8E-8AA9564E1CD5}"/>
                  </a:ext>
                </a:extLst>
              </p:cNvPr>
              <p:cNvSpPr/>
              <p:nvPr/>
            </p:nvSpPr>
            <p:spPr>
              <a:xfrm>
                <a:off x="8187160" y="1964734"/>
                <a:ext cx="121789" cy="107173"/>
              </a:xfrm>
              <a:custGeom>
                <a:avLst/>
                <a:gdLst>
                  <a:gd name="connsiteX0" fmla="*/ 71 w 35277"/>
                  <a:gd name="connsiteY0" fmla="*/ 20532 h 28222"/>
                  <a:gd name="connsiteX1" fmla="*/ 35419 w 35277"/>
                  <a:gd name="connsiteY1" fmla="*/ 0 h 28222"/>
                  <a:gd name="connsiteX2" fmla="*/ 35348 w 35277"/>
                  <a:gd name="connsiteY2" fmla="*/ 11642 h 28222"/>
                  <a:gd name="connsiteX3" fmla="*/ 0 w 35277"/>
                  <a:gd name="connsiteY3" fmla="*/ 32173 h 28222"/>
                </a:gdLst>
                <a:ahLst/>
                <a:cxnLst>
                  <a:cxn ang="0">
                    <a:pos x="connsiteX0" y="connsiteY0"/>
                  </a:cxn>
                  <a:cxn ang="0">
                    <a:pos x="connsiteX1" y="connsiteY1"/>
                  </a:cxn>
                  <a:cxn ang="0">
                    <a:pos x="connsiteX2" y="connsiteY2"/>
                  </a:cxn>
                  <a:cxn ang="0">
                    <a:pos x="connsiteX3" y="connsiteY3"/>
                  </a:cxn>
                </a:cxnLst>
                <a:rect l="l" t="t" r="r" b="b"/>
                <a:pathLst>
                  <a:path w="35277" h="28222">
                    <a:moveTo>
                      <a:pt x="71" y="20532"/>
                    </a:moveTo>
                    <a:lnTo>
                      <a:pt x="35419" y="0"/>
                    </a:lnTo>
                    <a:lnTo>
                      <a:pt x="35348" y="11642"/>
                    </a:lnTo>
                    <a:lnTo>
                      <a:pt x="0" y="32173"/>
                    </a:lnTo>
                    <a:close/>
                  </a:path>
                </a:pathLst>
              </a:custGeom>
              <a:solidFill>
                <a:srgbClr val="2B298E"/>
              </a:solidFill>
              <a:ln w="7047"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64F083D0-89DD-4E47-87AD-FC1354ECF8FF}"/>
                  </a:ext>
                </a:extLst>
              </p:cNvPr>
              <p:cNvSpPr/>
              <p:nvPr/>
            </p:nvSpPr>
            <p:spPr>
              <a:xfrm>
                <a:off x="7910458" y="1788701"/>
                <a:ext cx="389723" cy="241141"/>
              </a:xfrm>
              <a:custGeom>
                <a:avLst/>
                <a:gdLst>
                  <a:gd name="connsiteX0" fmla="*/ 104846 w 112888"/>
                  <a:gd name="connsiteY0" fmla="*/ 40146 h 63500"/>
                  <a:gd name="connsiteX1" fmla="*/ 46002 w 112888"/>
                  <a:gd name="connsiteY1" fmla="*/ 6209 h 63500"/>
                  <a:gd name="connsiteX2" fmla="*/ 35348 w 112888"/>
                  <a:gd name="connsiteY2" fmla="*/ 0 h 63500"/>
                  <a:gd name="connsiteX3" fmla="*/ 0 w 112888"/>
                  <a:gd name="connsiteY3" fmla="*/ 20602 h 63500"/>
                  <a:gd name="connsiteX4" fmla="*/ 10654 w 112888"/>
                  <a:gd name="connsiteY4" fmla="*/ 26741 h 63500"/>
                  <a:gd name="connsiteX5" fmla="*/ 69497 w 112888"/>
                  <a:gd name="connsiteY5" fmla="*/ 60678 h 63500"/>
                  <a:gd name="connsiteX6" fmla="*/ 80222 w 112888"/>
                  <a:gd name="connsiteY6" fmla="*/ 66887 h 63500"/>
                  <a:gd name="connsiteX7" fmla="*/ 115570 w 112888"/>
                  <a:gd name="connsiteY7" fmla="*/ 46355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88" h="63500">
                    <a:moveTo>
                      <a:pt x="104846" y="40146"/>
                    </a:moveTo>
                    <a:lnTo>
                      <a:pt x="46002" y="6209"/>
                    </a:lnTo>
                    <a:lnTo>
                      <a:pt x="35348" y="0"/>
                    </a:lnTo>
                    <a:lnTo>
                      <a:pt x="0" y="20602"/>
                    </a:lnTo>
                    <a:lnTo>
                      <a:pt x="10654" y="26741"/>
                    </a:lnTo>
                    <a:lnTo>
                      <a:pt x="69497" y="60678"/>
                    </a:lnTo>
                    <a:lnTo>
                      <a:pt x="80222" y="66887"/>
                    </a:lnTo>
                    <a:lnTo>
                      <a:pt x="115570" y="46355"/>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A3953372-EBC1-4235-A465-E34088115CD3}"/>
                  </a:ext>
                </a:extLst>
              </p:cNvPr>
              <p:cNvSpPr/>
              <p:nvPr/>
            </p:nvSpPr>
            <p:spPr>
              <a:xfrm>
                <a:off x="7910458" y="1866941"/>
                <a:ext cx="267934" cy="214346"/>
              </a:xfrm>
              <a:custGeom>
                <a:avLst/>
                <a:gdLst>
                  <a:gd name="connsiteX0" fmla="*/ 80222 w 77611"/>
                  <a:gd name="connsiteY0" fmla="*/ 46284 h 56444"/>
                  <a:gd name="connsiteX1" fmla="*/ 80151 w 77611"/>
                  <a:gd name="connsiteY1" fmla="*/ 57926 h 56444"/>
                  <a:gd name="connsiteX2" fmla="*/ 69497 w 77611"/>
                  <a:gd name="connsiteY2" fmla="*/ 51788 h 56444"/>
                  <a:gd name="connsiteX3" fmla="*/ 10654 w 77611"/>
                  <a:gd name="connsiteY3" fmla="*/ 17780 h 56444"/>
                  <a:gd name="connsiteX4" fmla="*/ 0 w 77611"/>
                  <a:gd name="connsiteY4" fmla="*/ 11642 h 56444"/>
                  <a:gd name="connsiteX5" fmla="*/ 0 w 77611"/>
                  <a:gd name="connsiteY5" fmla="*/ 0 h 56444"/>
                  <a:gd name="connsiteX6" fmla="*/ 10654 w 77611"/>
                  <a:gd name="connsiteY6" fmla="*/ 6138 h 56444"/>
                  <a:gd name="connsiteX7" fmla="*/ 69497 w 77611"/>
                  <a:gd name="connsiteY7" fmla="*/ 4007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56444">
                    <a:moveTo>
                      <a:pt x="80222" y="46284"/>
                    </a:moveTo>
                    <a:lnTo>
                      <a:pt x="80151" y="57926"/>
                    </a:lnTo>
                    <a:lnTo>
                      <a:pt x="69497" y="51788"/>
                    </a:lnTo>
                    <a:lnTo>
                      <a:pt x="10654" y="17780"/>
                    </a:lnTo>
                    <a:lnTo>
                      <a:pt x="0" y="11642"/>
                    </a:lnTo>
                    <a:lnTo>
                      <a:pt x="0" y="0"/>
                    </a:lnTo>
                    <a:lnTo>
                      <a:pt x="10654" y="6138"/>
                    </a:lnTo>
                    <a:lnTo>
                      <a:pt x="69497" y="40076"/>
                    </a:lnTo>
                    <a:close/>
                  </a:path>
                </a:pathLst>
              </a:custGeom>
              <a:solidFill>
                <a:schemeClr val="accent5"/>
              </a:solidFill>
              <a:ln w="704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8B4656A8-42EB-4CBF-9938-F9B959DAC485}"/>
                  </a:ext>
                </a:extLst>
              </p:cNvPr>
              <p:cNvSpPr/>
              <p:nvPr/>
            </p:nvSpPr>
            <p:spPr>
              <a:xfrm>
                <a:off x="7952354" y="1436099"/>
                <a:ext cx="341008" cy="535869"/>
              </a:xfrm>
              <a:custGeom>
                <a:avLst/>
                <a:gdLst>
                  <a:gd name="connsiteX0" fmla="*/ 103576 w 98777"/>
                  <a:gd name="connsiteY0" fmla="*/ 73096 h 141111"/>
                  <a:gd name="connsiteX1" fmla="*/ 103505 w 98777"/>
                  <a:gd name="connsiteY1" fmla="*/ 71191 h 141111"/>
                  <a:gd name="connsiteX2" fmla="*/ 103434 w 98777"/>
                  <a:gd name="connsiteY2" fmla="*/ 70273 h 141111"/>
                  <a:gd name="connsiteX3" fmla="*/ 103434 w 98777"/>
                  <a:gd name="connsiteY3" fmla="*/ 69921 h 141111"/>
                  <a:gd name="connsiteX4" fmla="*/ 103364 w 98777"/>
                  <a:gd name="connsiteY4" fmla="*/ 69215 h 141111"/>
                  <a:gd name="connsiteX5" fmla="*/ 103152 w 98777"/>
                  <a:gd name="connsiteY5" fmla="*/ 67239 h 141111"/>
                  <a:gd name="connsiteX6" fmla="*/ 102870 w 98777"/>
                  <a:gd name="connsiteY6" fmla="*/ 65264 h 141111"/>
                  <a:gd name="connsiteX7" fmla="*/ 102870 w 98777"/>
                  <a:gd name="connsiteY7" fmla="*/ 65193 h 141111"/>
                  <a:gd name="connsiteX8" fmla="*/ 102870 w 98777"/>
                  <a:gd name="connsiteY8" fmla="*/ 65123 h 141111"/>
                  <a:gd name="connsiteX9" fmla="*/ 102517 w 98777"/>
                  <a:gd name="connsiteY9" fmla="*/ 63218 h 141111"/>
                  <a:gd name="connsiteX10" fmla="*/ 102094 w 98777"/>
                  <a:gd name="connsiteY10" fmla="*/ 61101 h 141111"/>
                  <a:gd name="connsiteX11" fmla="*/ 101953 w 98777"/>
                  <a:gd name="connsiteY11" fmla="*/ 60325 h 141111"/>
                  <a:gd name="connsiteX12" fmla="*/ 101882 w 98777"/>
                  <a:gd name="connsiteY12" fmla="*/ 59902 h 141111"/>
                  <a:gd name="connsiteX13" fmla="*/ 101671 w 98777"/>
                  <a:gd name="connsiteY13" fmla="*/ 58984 h 141111"/>
                  <a:gd name="connsiteX14" fmla="*/ 101106 w 98777"/>
                  <a:gd name="connsiteY14" fmla="*/ 56868 h 141111"/>
                  <a:gd name="connsiteX15" fmla="*/ 100683 w 98777"/>
                  <a:gd name="connsiteY15" fmla="*/ 55316 h 141111"/>
                  <a:gd name="connsiteX16" fmla="*/ 100612 w 98777"/>
                  <a:gd name="connsiteY16" fmla="*/ 55033 h 141111"/>
                  <a:gd name="connsiteX17" fmla="*/ 100542 w 98777"/>
                  <a:gd name="connsiteY17" fmla="*/ 54751 h 141111"/>
                  <a:gd name="connsiteX18" fmla="*/ 99907 w 98777"/>
                  <a:gd name="connsiteY18" fmla="*/ 52705 h 141111"/>
                  <a:gd name="connsiteX19" fmla="*/ 99201 w 98777"/>
                  <a:gd name="connsiteY19" fmla="*/ 50659 h 141111"/>
                  <a:gd name="connsiteX20" fmla="*/ 99060 w 98777"/>
                  <a:gd name="connsiteY20" fmla="*/ 50306 h 141111"/>
                  <a:gd name="connsiteX21" fmla="*/ 98919 w 98777"/>
                  <a:gd name="connsiteY21" fmla="*/ 50024 h 141111"/>
                  <a:gd name="connsiteX22" fmla="*/ 98425 w 98777"/>
                  <a:gd name="connsiteY22" fmla="*/ 48754 h 141111"/>
                  <a:gd name="connsiteX23" fmla="*/ 97649 w 98777"/>
                  <a:gd name="connsiteY23" fmla="*/ 46778 h 141111"/>
                  <a:gd name="connsiteX24" fmla="*/ 97014 w 98777"/>
                  <a:gd name="connsiteY24" fmla="*/ 45367 h 141111"/>
                  <a:gd name="connsiteX25" fmla="*/ 96943 w 98777"/>
                  <a:gd name="connsiteY25" fmla="*/ 45156 h 141111"/>
                  <a:gd name="connsiteX26" fmla="*/ 96802 w 98777"/>
                  <a:gd name="connsiteY26" fmla="*/ 44873 h 141111"/>
                  <a:gd name="connsiteX27" fmla="*/ 95955 w 98777"/>
                  <a:gd name="connsiteY27" fmla="*/ 42968 h 141111"/>
                  <a:gd name="connsiteX28" fmla="*/ 94897 w 98777"/>
                  <a:gd name="connsiteY28" fmla="*/ 40852 h 141111"/>
                  <a:gd name="connsiteX29" fmla="*/ 94756 w 98777"/>
                  <a:gd name="connsiteY29" fmla="*/ 40499 h 141111"/>
                  <a:gd name="connsiteX30" fmla="*/ 94544 w 98777"/>
                  <a:gd name="connsiteY30" fmla="*/ 40076 h 141111"/>
                  <a:gd name="connsiteX31" fmla="*/ 93698 w 98777"/>
                  <a:gd name="connsiteY31" fmla="*/ 38382 h 141111"/>
                  <a:gd name="connsiteX32" fmla="*/ 92569 w 98777"/>
                  <a:gd name="connsiteY32" fmla="*/ 36336 h 141111"/>
                  <a:gd name="connsiteX33" fmla="*/ 92004 w 98777"/>
                  <a:gd name="connsiteY33" fmla="*/ 35278 h 141111"/>
                  <a:gd name="connsiteX34" fmla="*/ 91793 w 98777"/>
                  <a:gd name="connsiteY34" fmla="*/ 34854 h 141111"/>
                  <a:gd name="connsiteX35" fmla="*/ 90664 w 98777"/>
                  <a:gd name="connsiteY35" fmla="*/ 33091 h 141111"/>
                  <a:gd name="connsiteX36" fmla="*/ 89041 w 98777"/>
                  <a:gd name="connsiteY36" fmla="*/ 30551 h 141111"/>
                  <a:gd name="connsiteX37" fmla="*/ 88759 w 98777"/>
                  <a:gd name="connsiteY37" fmla="*/ 30127 h 141111"/>
                  <a:gd name="connsiteX38" fmla="*/ 86289 w 98777"/>
                  <a:gd name="connsiteY38" fmla="*/ 26599 h 141111"/>
                  <a:gd name="connsiteX39" fmla="*/ 86219 w 98777"/>
                  <a:gd name="connsiteY39" fmla="*/ 26458 h 141111"/>
                  <a:gd name="connsiteX40" fmla="*/ 86219 w 98777"/>
                  <a:gd name="connsiteY40" fmla="*/ 26458 h 141111"/>
                  <a:gd name="connsiteX41" fmla="*/ 84455 w 98777"/>
                  <a:gd name="connsiteY41" fmla="*/ 24130 h 141111"/>
                  <a:gd name="connsiteX42" fmla="*/ 82973 w 98777"/>
                  <a:gd name="connsiteY42" fmla="*/ 22296 h 141111"/>
                  <a:gd name="connsiteX43" fmla="*/ 82903 w 98777"/>
                  <a:gd name="connsiteY43" fmla="*/ 22225 h 141111"/>
                  <a:gd name="connsiteX44" fmla="*/ 82903 w 98777"/>
                  <a:gd name="connsiteY44" fmla="*/ 22225 h 141111"/>
                  <a:gd name="connsiteX45" fmla="*/ 81351 w 98777"/>
                  <a:gd name="connsiteY45" fmla="*/ 20391 h 141111"/>
                  <a:gd name="connsiteX46" fmla="*/ 79798 w 98777"/>
                  <a:gd name="connsiteY46" fmla="*/ 18627 h 141111"/>
                  <a:gd name="connsiteX47" fmla="*/ 79516 w 98777"/>
                  <a:gd name="connsiteY47" fmla="*/ 18344 h 141111"/>
                  <a:gd name="connsiteX48" fmla="*/ 79234 w 98777"/>
                  <a:gd name="connsiteY48" fmla="*/ 18062 h 141111"/>
                  <a:gd name="connsiteX49" fmla="*/ 78105 w 98777"/>
                  <a:gd name="connsiteY49" fmla="*/ 16863 h 141111"/>
                  <a:gd name="connsiteX50" fmla="*/ 76412 w 98777"/>
                  <a:gd name="connsiteY50" fmla="*/ 15169 h 141111"/>
                  <a:gd name="connsiteX51" fmla="*/ 75918 w 98777"/>
                  <a:gd name="connsiteY51" fmla="*/ 14676 h 141111"/>
                  <a:gd name="connsiteX52" fmla="*/ 75494 w 98777"/>
                  <a:gd name="connsiteY52" fmla="*/ 14323 h 141111"/>
                  <a:gd name="connsiteX53" fmla="*/ 74648 w 98777"/>
                  <a:gd name="connsiteY53" fmla="*/ 13547 h 141111"/>
                  <a:gd name="connsiteX54" fmla="*/ 72884 w 98777"/>
                  <a:gd name="connsiteY54" fmla="*/ 11994 h 141111"/>
                  <a:gd name="connsiteX55" fmla="*/ 72108 w 98777"/>
                  <a:gd name="connsiteY55" fmla="*/ 11359 h 141111"/>
                  <a:gd name="connsiteX56" fmla="*/ 71684 w 98777"/>
                  <a:gd name="connsiteY56" fmla="*/ 11007 h 141111"/>
                  <a:gd name="connsiteX57" fmla="*/ 71120 w 98777"/>
                  <a:gd name="connsiteY57" fmla="*/ 10513 h 141111"/>
                  <a:gd name="connsiteX58" fmla="*/ 69356 w 98777"/>
                  <a:gd name="connsiteY58" fmla="*/ 9172 h 141111"/>
                  <a:gd name="connsiteX59" fmla="*/ 68086 w 98777"/>
                  <a:gd name="connsiteY59" fmla="*/ 8255 h 141111"/>
                  <a:gd name="connsiteX60" fmla="*/ 67874 w 98777"/>
                  <a:gd name="connsiteY60" fmla="*/ 8114 h 141111"/>
                  <a:gd name="connsiteX61" fmla="*/ 67663 w 98777"/>
                  <a:gd name="connsiteY61" fmla="*/ 7973 h 141111"/>
                  <a:gd name="connsiteX62" fmla="*/ 65969 w 98777"/>
                  <a:gd name="connsiteY62" fmla="*/ 6844 h 141111"/>
                  <a:gd name="connsiteX63" fmla="*/ 64276 w 98777"/>
                  <a:gd name="connsiteY63" fmla="*/ 5786 h 141111"/>
                  <a:gd name="connsiteX64" fmla="*/ 63853 w 98777"/>
                  <a:gd name="connsiteY64" fmla="*/ 5574 h 141111"/>
                  <a:gd name="connsiteX65" fmla="*/ 62583 w 98777"/>
                  <a:gd name="connsiteY65" fmla="*/ 4868 h 141111"/>
                  <a:gd name="connsiteX66" fmla="*/ 60960 w 98777"/>
                  <a:gd name="connsiteY66" fmla="*/ 4022 h 141111"/>
                  <a:gd name="connsiteX67" fmla="*/ 59902 w 98777"/>
                  <a:gd name="connsiteY67" fmla="*/ 3528 h 141111"/>
                  <a:gd name="connsiteX68" fmla="*/ 59690 w 98777"/>
                  <a:gd name="connsiteY68" fmla="*/ 3387 h 141111"/>
                  <a:gd name="connsiteX69" fmla="*/ 59408 w 98777"/>
                  <a:gd name="connsiteY69" fmla="*/ 3246 h 141111"/>
                  <a:gd name="connsiteX70" fmla="*/ 57785 w 98777"/>
                  <a:gd name="connsiteY70" fmla="*/ 2540 h 141111"/>
                  <a:gd name="connsiteX71" fmla="*/ 56162 w 98777"/>
                  <a:gd name="connsiteY71" fmla="*/ 1905 h 141111"/>
                  <a:gd name="connsiteX72" fmla="*/ 55880 w 98777"/>
                  <a:gd name="connsiteY72" fmla="*/ 1834 h 141111"/>
                  <a:gd name="connsiteX73" fmla="*/ 55598 w 98777"/>
                  <a:gd name="connsiteY73" fmla="*/ 1764 h 141111"/>
                  <a:gd name="connsiteX74" fmla="*/ 54539 w 98777"/>
                  <a:gd name="connsiteY74" fmla="*/ 1411 h 141111"/>
                  <a:gd name="connsiteX75" fmla="*/ 52917 w 98777"/>
                  <a:gd name="connsiteY75" fmla="*/ 988 h 141111"/>
                  <a:gd name="connsiteX76" fmla="*/ 52140 w 98777"/>
                  <a:gd name="connsiteY76" fmla="*/ 776 h 141111"/>
                  <a:gd name="connsiteX77" fmla="*/ 51788 w 98777"/>
                  <a:gd name="connsiteY77" fmla="*/ 706 h 141111"/>
                  <a:gd name="connsiteX78" fmla="*/ 51294 w 98777"/>
                  <a:gd name="connsiteY78" fmla="*/ 564 h 141111"/>
                  <a:gd name="connsiteX79" fmla="*/ 49530 w 98777"/>
                  <a:gd name="connsiteY79" fmla="*/ 282 h 141111"/>
                  <a:gd name="connsiteX80" fmla="*/ 48472 w 98777"/>
                  <a:gd name="connsiteY80" fmla="*/ 141 h 141111"/>
                  <a:gd name="connsiteX81" fmla="*/ 48119 w 98777"/>
                  <a:gd name="connsiteY81" fmla="*/ 71 h 141111"/>
                  <a:gd name="connsiteX82" fmla="*/ 47766 w 98777"/>
                  <a:gd name="connsiteY82" fmla="*/ 71 h 141111"/>
                  <a:gd name="connsiteX83" fmla="*/ 45861 w 98777"/>
                  <a:gd name="connsiteY83" fmla="*/ 0 h 141111"/>
                  <a:gd name="connsiteX84" fmla="*/ 45014 w 98777"/>
                  <a:gd name="connsiteY84" fmla="*/ 71 h 141111"/>
                  <a:gd name="connsiteX85" fmla="*/ 44379 w 98777"/>
                  <a:gd name="connsiteY85" fmla="*/ 71 h 141111"/>
                  <a:gd name="connsiteX86" fmla="*/ 43744 w 98777"/>
                  <a:gd name="connsiteY86" fmla="*/ 71 h 141111"/>
                  <a:gd name="connsiteX87" fmla="*/ 41416 w 98777"/>
                  <a:gd name="connsiteY87" fmla="*/ 423 h 141111"/>
                  <a:gd name="connsiteX88" fmla="*/ 41345 w 98777"/>
                  <a:gd name="connsiteY88" fmla="*/ 423 h 141111"/>
                  <a:gd name="connsiteX89" fmla="*/ 40852 w 98777"/>
                  <a:gd name="connsiteY89" fmla="*/ 564 h 141111"/>
                  <a:gd name="connsiteX90" fmla="*/ 38594 w 98777"/>
                  <a:gd name="connsiteY90" fmla="*/ 1199 h 141111"/>
                  <a:gd name="connsiteX91" fmla="*/ 38453 w 98777"/>
                  <a:gd name="connsiteY91" fmla="*/ 1270 h 141111"/>
                  <a:gd name="connsiteX92" fmla="*/ 35348 w 98777"/>
                  <a:gd name="connsiteY92" fmla="*/ 2681 h 141111"/>
                  <a:gd name="connsiteX93" fmla="*/ 0 w 98777"/>
                  <a:gd name="connsiteY93" fmla="*/ 23213 h 141111"/>
                  <a:gd name="connsiteX94" fmla="*/ 3104 w 98777"/>
                  <a:gd name="connsiteY94" fmla="*/ 21802 h 141111"/>
                  <a:gd name="connsiteX95" fmla="*/ 5503 w 98777"/>
                  <a:gd name="connsiteY95" fmla="*/ 21096 h 141111"/>
                  <a:gd name="connsiteX96" fmla="*/ 5997 w 98777"/>
                  <a:gd name="connsiteY96" fmla="*/ 20955 h 141111"/>
                  <a:gd name="connsiteX97" fmla="*/ 8960 w 98777"/>
                  <a:gd name="connsiteY97" fmla="*/ 20602 h 141111"/>
                  <a:gd name="connsiteX98" fmla="*/ 9595 w 98777"/>
                  <a:gd name="connsiteY98" fmla="*/ 20602 h 141111"/>
                  <a:gd name="connsiteX99" fmla="*/ 12629 w 98777"/>
                  <a:gd name="connsiteY99" fmla="*/ 20673 h 141111"/>
                  <a:gd name="connsiteX100" fmla="*/ 12982 w 98777"/>
                  <a:gd name="connsiteY100" fmla="*/ 20743 h 141111"/>
                  <a:gd name="connsiteX101" fmla="*/ 16298 w 98777"/>
                  <a:gd name="connsiteY101" fmla="*/ 21237 h 141111"/>
                  <a:gd name="connsiteX102" fmla="*/ 16651 w 98777"/>
                  <a:gd name="connsiteY102" fmla="*/ 21308 h 141111"/>
                  <a:gd name="connsiteX103" fmla="*/ 20179 w 98777"/>
                  <a:gd name="connsiteY103" fmla="*/ 22296 h 141111"/>
                  <a:gd name="connsiteX104" fmla="*/ 20461 w 98777"/>
                  <a:gd name="connsiteY104" fmla="*/ 22366 h 141111"/>
                  <a:gd name="connsiteX105" fmla="*/ 24271 w 98777"/>
                  <a:gd name="connsiteY105" fmla="*/ 23918 h 141111"/>
                  <a:gd name="connsiteX106" fmla="*/ 24483 w 98777"/>
                  <a:gd name="connsiteY106" fmla="*/ 24059 h 141111"/>
                  <a:gd name="connsiteX107" fmla="*/ 28434 w 98777"/>
                  <a:gd name="connsiteY107" fmla="*/ 26106 h 141111"/>
                  <a:gd name="connsiteX108" fmla="*/ 32455 w 98777"/>
                  <a:gd name="connsiteY108" fmla="*/ 28646 h 141111"/>
                  <a:gd name="connsiteX109" fmla="*/ 32667 w 98777"/>
                  <a:gd name="connsiteY109" fmla="*/ 28787 h 141111"/>
                  <a:gd name="connsiteX110" fmla="*/ 36336 w 98777"/>
                  <a:gd name="connsiteY110" fmla="*/ 31538 h 141111"/>
                  <a:gd name="connsiteX111" fmla="*/ 36759 w 98777"/>
                  <a:gd name="connsiteY111" fmla="*/ 31891 h 141111"/>
                  <a:gd name="connsiteX112" fmla="*/ 40146 w 98777"/>
                  <a:gd name="connsiteY112" fmla="*/ 34854 h 141111"/>
                  <a:gd name="connsiteX113" fmla="*/ 40569 w 98777"/>
                  <a:gd name="connsiteY113" fmla="*/ 35207 h 141111"/>
                  <a:gd name="connsiteX114" fmla="*/ 43886 w 98777"/>
                  <a:gd name="connsiteY114" fmla="*/ 38523 h 141111"/>
                  <a:gd name="connsiteX115" fmla="*/ 44168 w 98777"/>
                  <a:gd name="connsiteY115" fmla="*/ 38806 h 141111"/>
                  <a:gd name="connsiteX116" fmla="*/ 47554 w 98777"/>
                  <a:gd name="connsiteY116" fmla="*/ 42616 h 141111"/>
                  <a:gd name="connsiteX117" fmla="*/ 47625 w 98777"/>
                  <a:gd name="connsiteY117" fmla="*/ 42686 h 141111"/>
                  <a:gd name="connsiteX118" fmla="*/ 50870 w 98777"/>
                  <a:gd name="connsiteY118" fmla="*/ 46849 h 141111"/>
                  <a:gd name="connsiteX119" fmla="*/ 50941 w 98777"/>
                  <a:gd name="connsiteY119" fmla="*/ 46990 h 141111"/>
                  <a:gd name="connsiteX120" fmla="*/ 53693 w 98777"/>
                  <a:gd name="connsiteY120" fmla="*/ 50941 h 141111"/>
                  <a:gd name="connsiteX121" fmla="*/ 55316 w 98777"/>
                  <a:gd name="connsiteY121" fmla="*/ 53481 h 141111"/>
                  <a:gd name="connsiteX122" fmla="*/ 56656 w 98777"/>
                  <a:gd name="connsiteY122" fmla="*/ 55668 h 141111"/>
                  <a:gd name="connsiteX123" fmla="*/ 57220 w 98777"/>
                  <a:gd name="connsiteY123" fmla="*/ 56727 h 141111"/>
                  <a:gd name="connsiteX124" fmla="*/ 59267 w 98777"/>
                  <a:gd name="connsiteY124" fmla="*/ 60466 h 141111"/>
                  <a:gd name="connsiteX125" fmla="*/ 59478 w 98777"/>
                  <a:gd name="connsiteY125" fmla="*/ 60889 h 141111"/>
                  <a:gd name="connsiteX126" fmla="*/ 61665 w 98777"/>
                  <a:gd name="connsiteY126" fmla="*/ 65546 h 141111"/>
                  <a:gd name="connsiteX127" fmla="*/ 61736 w 98777"/>
                  <a:gd name="connsiteY127" fmla="*/ 65758 h 141111"/>
                  <a:gd name="connsiteX128" fmla="*/ 63570 w 98777"/>
                  <a:gd name="connsiteY128" fmla="*/ 70414 h 141111"/>
                  <a:gd name="connsiteX129" fmla="*/ 63712 w 98777"/>
                  <a:gd name="connsiteY129" fmla="*/ 70697 h 141111"/>
                  <a:gd name="connsiteX130" fmla="*/ 65334 w 98777"/>
                  <a:gd name="connsiteY130" fmla="*/ 75494 h 141111"/>
                  <a:gd name="connsiteX131" fmla="*/ 65405 w 98777"/>
                  <a:gd name="connsiteY131" fmla="*/ 75777 h 141111"/>
                  <a:gd name="connsiteX132" fmla="*/ 66604 w 98777"/>
                  <a:gd name="connsiteY132" fmla="*/ 80363 h 141111"/>
                  <a:gd name="connsiteX133" fmla="*/ 66675 w 98777"/>
                  <a:gd name="connsiteY133" fmla="*/ 80786 h 141111"/>
                  <a:gd name="connsiteX134" fmla="*/ 67592 w 98777"/>
                  <a:gd name="connsiteY134" fmla="*/ 85513 h 141111"/>
                  <a:gd name="connsiteX135" fmla="*/ 67592 w 98777"/>
                  <a:gd name="connsiteY135" fmla="*/ 85584 h 141111"/>
                  <a:gd name="connsiteX136" fmla="*/ 68157 w 98777"/>
                  <a:gd name="connsiteY136" fmla="*/ 90311 h 141111"/>
                  <a:gd name="connsiteX137" fmla="*/ 68157 w 98777"/>
                  <a:gd name="connsiteY137" fmla="*/ 90664 h 141111"/>
                  <a:gd name="connsiteX138" fmla="*/ 68368 w 98777"/>
                  <a:gd name="connsiteY138" fmla="*/ 95321 h 141111"/>
                  <a:gd name="connsiteX139" fmla="*/ 68227 w 98777"/>
                  <a:gd name="connsiteY139" fmla="*/ 147249 h 141111"/>
                  <a:gd name="connsiteX140" fmla="*/ 103576 w 98777"/>
                  <a:gd name="connsiteY140" fmla="*/ 126718 h 141111"/>
                  <a:gd name="connsiteX141" fmla="*/ 103717 w 98777"/>
                  <a:gd name="connsiteY141" fmla="*/ 74789 h 141111"/>
                  <a:gd name="connsiteX142" fmla="*/ 103576 w 98777"/>
                  <a:gd name="connsiteY142" fmla="*/ 73096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8777" h="141111">
                    <a:moveTo>
                      <a:pt x="103576" y="73096"/>
                    </a:moveTo>
                    <a:cubicBezTo>
                      <a:pt x="103576" y="72461"/>
                      <a:pt x="103505" y="71826"/>
                      <a:pt x="103505" y="71191"/>
                    </a:cubicBezTo>
                    <a:cubicBezTo>
                      <a:pt x="103505" y="70908"/>
                      <a:pt x="103434" y="70626"/>
                      <a:pt x="103434" y="70273"/>
                    </a:cubicBezTo>
                    <a:cubicBezTo>
                      <a:pt x="103434" y="70132"/>
                      <a:pt x="103434" y="69991"/>
                      <a:pt x="103434" y="69921"/>
                    </a:cubicBezTo>
                    <a:cubicBezTo>
                      <a:pt x="103434" y="69709"/>
                      <a:pt x="103434" y="69497"/>
                      <a:pt x="103364" y="69215"/>
                    </a:cubicBezTo>
                    <a:cubicBezTo>
                      <a:pt x="103293" y="68580"/>
                      <a:pt x="103223" y="67874"/>
                      <a:pt x="103152" y="67239"/>
                    </a:cubicBezTo>
                    <a:cubicBezTo>
                      <a:pt x="103082" y="66604"/>
                      <a:pt x="102941" y="65899"/>
                      <a:pt x="102870" y="65264"/>
                    </a:cubicBezTo>
                    <a:cubicBezTo>
                      <a:pt x="102870" y="65264"/>
                      <a:pt x="102870" y="65193"/>
                      <a:pt x="102870" y="65193"/>
                    </a:cubicBezTo>
                    <a:cubicBezTo>
                      <a:pt x="102870" y="65193"/>
                      <a:pt x="102870" y="65123"/>
                      <a:pt x="102870" y="65123"/>
                    </a:cubicBezTo>
                    <a:cubicBezTo>
                      <a:pt x="102799" y="64488"/>
                      <a:pt x="102658" y="63853"/>
                      <a:pt x="102517" y="63218"/>
                    </a:cubicBezTo>
                    <a:cubicBezTo>
                      <a:pt x="102376" y="62512"/>
                      <a:pt x="102235" y="61807"/>
                      <a:pt x="102094" y="61101"/>
                    </a:cubicBezTo>
                    <a:cubicBezTo>
                      <a:pt x="102023" y="60819"/>
                      <a:pt x="101953" y="60607"/>
                      <a:pt x="101953" y="60325"/>
                    </a:cubicBezTo>
                    <a:cubicBezTo>
                      <a:pt x="101953" y="60184"/>
                      <a:pt x="101882" y="60043"/>
                      <a:pt x="101882" y="59902"/>
                    </a:cubicBezTo>
                    <a:cubicBezTo>
                      <a:pt x="101812" y="59619"/>
                      <a:pt x="101741" y="59267"/>
                      <a:pt x="101671" y="58984"/>
                    </a:cubicBezTo>
                    <a:cubicBezTo>
                      <a:pt x="101529" y="58279"/>
                      <a:pt x="101318" y="57573"/>
                      <a:pt x="101106" y="56868"/>
                    </a:cubicBezTo>
                    <a:cubicBezTo>
                      <a:pt x="100965" y="56374"/>
                      <a:pt x="100824" y="55809"/>
                      <a:pt x="100683" y="55316"/>
                    </a:cubicBezTo>
                    <a:cubicBezTo>
                      <a:pt x="100683" y="55245"/>
                      <a:pt x="100612" y="55104"/>
                      <a:pt x="100612" y="55033"/>
                    </a:cubicBezTo>
                    <a:cubicBezTo>
                      <a:pt x="100612" y="54963"/>
                      <a:pt x="100542" y="54822"/>
                      <a:pt x="100542" y="54751"/>
                    </a:cubicBezTo>
                    <a:cubicBezTo>
                      <a:pt x="100330" y="54046"/>
                      <a:pt x="100118" y="53340"/>
                      <a:pt x="99907" y="52705"/>
                    </a:cubicBezTo>
                    <a:cubicBezTo>
                      <a:pt x="99695" y="51999"/>
                      <a:pt x="99413" y="51364"/>
                      <a:pt x="99201" y="50659"/>
                    </a:cubicBezTo>
                    <a:cubicBezTo>
                      <a:pt x="99130" y="50518"/>
                      <a:pt x="99130" y="50377"/>
                      <a:pt x="99060" y="50306"/>
                    </a:cubicBezTo>
                    <a:cubicBezTo>
                      <a:pt x="98989" y="50236"/>
                      <a:pt x="98989" y="50094"/>
                      <a:pt x="98919" y="50024"/>
                    </a:cubicBezTo>
                    <a:cubicBezTo>
                      <a:pt x="98778" y="49601"/>
                      <a:pt x="98637" y="49177"/>
                      <a:pt x="98425" y="48754"/>
                    </a:cubicBezTo>
                    <a:cubicBezTo>
                      <a:pt x="98143" y="48119"/>
                      <a:pt x="97931" y="47484"/>
                      <a:pt x="97649" y="46778"/>
                    </a:cubicBezTo>
                    <a:cubicBezTo>
                      <a:pt x="97437" y="46284"/>
                      <a:pt x="97226" y="45861"/>
                      <a:pt x="97014" y="45367"/>
                    </a:cubicBezTo>
                    <a:cubicBezTo>
                      <a:pt x="96943" y="45297"/>
                      <a:pt x="96943" y="45226"/>
                      <a:pt x="96943" y="45156"/>
                    </a:cubicBezTo>
                    <a:cubicBezTo>
                      <a:pt x="96873" y="45085"/>
                      <a:pt x="96873" y="44944"/>
                      <a:pt x="96802" y="44873"/>
                    </a:cubicBezTo>
                    <a:cubicBezTo>
                      <a:pt x="96520" y="44238"/>
                      <a:pt x="96238" y="43603"/>
                      <a:pt x="95955" y="42968"/>
                    </a:cubicBezTo>
                    <a:cubicBezTo>
                      <a:pt x="95603" y="42263"/>
                      <a:pt x="95250" y="41557"/>
                      <a:pt x="94897" y="40852"/>
                    </a:cubicBezTo>
                    <a:cubicBezTo>
                      <a:pt x="94827" y="40711"/>
                      <a:pt x="94756" y="40640"/>
                      <a:pt x="94756" y="40499"/>
                    </a:cubicBezTo>
                    <a:cubicBezTo>
                      <a:pt x="94685" y="40358"/>
                      <a:pt x="94615" y="40217"/>
                      <a:pt x="94544" y="40076"/>
                    </a:cubicBezTo>
                    <a:cubicBezTo>
                      <a:pt x="94262" y="39511"/>
                      <a:pt x="93980" y="38947"/>
                      <a:pt x="93698" y="38382"/>
                    </a:cubicBezTo>
                    <a:cubicBezTo>
                      <a:pt x="93345" y="37677"/>
                      <a:pt x="92922" y="37042"/>
                      <a:pt x="92569" y="36336"/>
                    </a:cubicBezTo>
                    <a:cubicBezTo>
                      <a:pt x="92357" y="35983"/>
                      <a:pt x="92146" y="35631"/>
                      <a:pt x="92004" y="35278"/>
                    </a:cubicBezTo>
                    <a:cubicBezTo>
                      <a:pt x="91934" y="35137"/>
                      <a:pt x="91863" y="34996"/>
                      <a:pt x="91793" y="34854"/>
                    </a:cubicBezTo>
                    <a:cubicBezTo>
                      <a:pt x="91440" y="34290"/>
                      <a:pt x="91017" y="33655"/>
                      <a:pt x="90664" y="33091"/>
                    </a:cubicBezTo>
                    <a:cubicBezTo>
                      <a:pt x="90099" y="32244"/>
                      <a:pt x="89605" y="31397"/>
                      <a:pt x="89041" y="30551"/>
                    </a:cubicBezTo>
                    <a:cubicBezTo>
                      <a:pt x="88970" y="30409"/>
                      <a:pt x="88900" y="30268"/>
                      <a:pt x="88759" y="30127"/>
                    </a:cubicBezTo>
                    <a:cubicBezTo>
                      <a:pt x="87983" y="28928"/>
                      <a:pt x="87136" y="27799"/>
                      <a:pt x="86289" y="26599"/>
                    </a:cubicBezTo>
                    <a:cubicBezTo>
                      <a:pt x="86289" y="26529"/>
                      <a:pt x="86219" y="26529"/>
                      <a:pt x="86219" y="26458"/>
                    </a:cubicBezTo>
                    <a:cubicBezTo>
                      <a:pt x="86219" y="26458"/>
                      <a:pt x="86219" y="26458"/>
                      <a:pt x="86219" y="26458"/>
                    </a:cubicBezTo>
                    <a:cubicBezTo>
                      <a:pt x="85654" y="25682"/>
                      <a:pt x="85019" y="24906"/>
                      <a:pt x="84455" y="24130"/>
                    </a:cubicBezTo>
                    <a:cubicBezTo>
                      <a:pt x="83961" y="23495"/>
                      <a:pt x="83467" y="22931"/>
                      <a:pt x="82973" y="22296"/>
                    </a:cubicBezTo>
                    <a:cubicBezTo>
                      <a:pt x="82973" y="22296"/>
                      <a:pt x="82903" y="22225"/>
                      <a:pt x="82903" y="22225"/>
                    </a:cubicBezTo>
                    <a:cubicBezTo>
                      <a:pt x="82903" y="22225"/>
                      <a:pt x="82903" y="22225"/>
                      <a:pt x="82903" y="22225"/>
                    </a:cubicBezTo>
                    <a:cubicBezTo>
                      <a:pt x="82409" y="21590"/>
                      <a:pt x="81844" y="21026"/>
                      <a:pt x="81351" y="20391"/>
                    </a:cubicBezTo>
                    <a:cubicBezTo>
                      <a:pt x="80857" y="19826"/>
                      <a:pt x="80292" y="19191"/>
                      <a:pt x="79798" y="18627"/>
                    </a:cubicBezTo>
                    <a:cubicBezTo>
                      <a:pt x="79728" y="18556"/>
                      <a:pt x="79657" y="18486"/>
                      <a:pt x="79516" y="18344"/>
                    </a:cubicBezTo>
                    <a:cubicBezTo>
                      <a:pt x="79445" y="18274"/>
                      <a:pt x="79375" y="18133"/>
                      <a:pt x="79234" y="18062"/>
                    </a:cubicBezTo>
                    <a:cubicBezTo>
                      <a:pt x="78881" y="17639"/>
                      <a:pt x="78458" y="17286"/>
                      <a:pt x="78105" y="16863"/>
                    </a:cubicBezTo>
                    <a:cubicBezTo>
                      <a:pt x="77540" y="16298"/>
                      <a:pt x="76976" y="15734"/>
                      <a:pt x="76412" y="15169"/>
                    </a:cubicBezTo>
                    <a:cubicBezTo>
                      <a:pt x="76271" y="15028"/>
                      <a:pt x="76059" y="14817"/>
                      <a:pt x="75918" y="14676"/>
                    </a:cubicBezTo>
                    <a:cubicBezTo>
                      <a:pt x="75777" y="14534"/>
                      <a:pt x="75636" y="14464"/>
                      <a:pt x="75494" y="14323"/>
                    </a:cubicBezTo>
                    <a:cubicBezTo>
                      <a:pt x="75212" y="14041"/>
                      <a:pt x="74930" y="13829"/>
                      <a:pt x="74648" y="13547"/>
                    </a:cubicBezTo>
                    <a:cubicBezTo>
                      <a:pt x="74083" y="12982"/>
                      <a:pt x="73448" y="12488"/>
                      <a:pt x="72884" y="11994"/>
                    </a:cubicBezTo>
                    <a:cubicBezTo>
                      <a:pt x="72602" y="11783"/>
                      <a:pt x="72390" y="11571"/>
                      <a:pt x="72108" y="11359"/>
                    </a:cubicBezTo>
                    <a:cubicBezTo>
                      <a:pt x="71967" y="11218"/>
                      <a:pt x="71826" y="11148"/>
                      <a:pt x="71684" y="11007"/>
                    </a:cubicBezTo>
                    <a:cubicBezTo>
                      <a:pt x="71473" y="10866"/>
                      <a:pt x="71261" y="10654"/>
                      <a:pt x="71120" y="10513"/>
                    </a:cubicBezTo>
                    <a:cubicBezTo>
                      <a:pt x="70556" y="10019"/>
                      <a:pt x="69921" y="9596"/>
                      <a:pt x="69356" y="9172"/>
                    </a:cubicBezTo>
                    <a:cubicBezTo>
                      <a:pt x="68933" y="8890"/>
                      <a:pt x="68509" y="8537"/>
                      <a:pt x="68086" y="8255"/>
                    </a:cubicBezTo>
                    <a:cubicBezTo>
                      <a:pt x="68015" y="8184"/>
                      <a:pt x="67945" y="8114"/>
                      <a:pt x="67874" y="8114"/>
                    </a:cubicBezTo>
                    <a:cubicBezTo>
                      <a:pt x="67804" y="8043"/>
                      <a:pt x="67733" y="7973"/>
                      <a:pt x="67663" y="7973"/>
                    </a:cubicBezTo>
                    <a:cubicBezTo>
                      <a:pt x="67098" y="7620"/>
                      <a:pt x="66534" y="7197"/>
                      <a:pt x="65969" y="6844"/>
                    </a:cubicBezTo>
                    <a:cubicBezTo>
                      <a:pt x="65405" y="6491"/>
                      <a:pt x="64841" y="6138"/>
                      <a:pt x="64276" y="5786"/>
                    </a:cubicBezTo>
                    <a:cubicBezTo>
                      <a:pt x="64135" y="5715"/>
                      <a:pt x="63994" y="5644"/>
                      <a:pt x="63853" y="5574"/>
                    </a:cubicBezTo>
                    <a:cubicBezTo>
                      <a:pt x="63429" y="5362"/>
                      <a:pt x="63006" y="5080"/>
                      <a:pt x="62583" y="4868"/>
                    </a:cubicBezTo>
                    <a:cubicBezTo>
                      <a:pt x="62018" y="4586"/>
                      <a:pt x="61524" y="4304"/>
                      <a:pt x="60960" y="4022"/>
                    </a:cubicBezTo>
                    <a:cubicBezTo>
                      <a:pt x="60607" y="3881"/>
                      <a:pt x="60254" y="3669"/>
                      <a:pt x="59902" y="3528"/>
                    </a:cubicBezTo>
                    <a:cubicBezTo>
                      <a:pt x="59831" y="3457"/>
                      <a:pt x="59761" y="3457"/>
                      <a:pt x="59690" y="3387"/>
                    </a:cubicBezTo>
                    <a:cubicBezTo>
                      <a:pt x="59619" y="3316"/>
                      <a:pt x="59478" y="3316"/>
                      <a:pt x="59408" y="3246"/>
                    </a:cubicBezTo>
                    <a:cubicBezTo>
                      <a:pt x="58843" y="3034"/>
                      <a:pt x="58349" y="2752"/>
                      <a:pt x="57785" y="2540"/>
                    </a:cubicBezTo>
                    <a:cubicBezTo>
                      <a:pt x="57220" y="2328"/>
                      <a:pt x="56727" y="2117"/>
                      <a:pt x="56162" y="1905"/>
                    </a:cubicBezTo>
                    <a:cubicBezTo>
                      <a:pt x="56092" y="1905"/>
                      <a:pt x="55951" y="1834"/>
                      <a:pt x="55880" y="1834"/>
                    </a:cubicBezTo>
                    <a:cubicBezTo>
                      <a:pt x="55809" y="1834"/>
                      <a:pt x="55739" y="1764"/>
                      <a:pt x="55598" y="1764"/>
                    </a:cubicBezTo>
                    <a:cubicBezTo>
                      <a:pt x="55245" y="1623"/>
                      <a:pt x="54892" y="1552"/>
                      <a:pt x="54539" y="1411"/>
                    </a:cubicBezTo>
                    <a:cubicBezTo>
                      <a:pt x="53975" y="1270"/>
                      <a:pt x="53410" y="1058"/>
                      <a:pt x="52917" y="988"/>
                    </a:cubicBezTo>
                    <a:cubicBezTo>
                      <a:pt x="52634" y="917"/>
                      <a:pt x="52352" y="847"/>
                      <a:pt x="52140" y="776"/>
                    </a:cubicBezTo>
                    <a:cubicBezTo>
                      <a:pt x="51999" y="776"/>
                      <a:pt x="51929" y="706"/>
                      <a:pt x="51788" y="706"/>
                    </a:cubicBezTo>
                    <a:cubicBezTo>
                      <a:pt x="51647" y="706"/>
                      <a:pt x="51435" y="635"/>
                      <a:pt x="51294" y="564"/>
                    </a:cubicBezTo>
                    <a:cubicBezTo>
                      <a:pt x="50729" y="423"/>
                      <a:pt x="50094" y="353"/>
                      <a:pt x="49530" y="282"/>
                    </a:cubicBezTo>
                    <a:cubicBezTo>
                      <a:pt x="49177" y="212"/>
                      <a:pt x="48824" y="212"/>
                      <a:pt x="48472" y="141"/>
                    </a:cubicBezTo>
                    <a:cubicBezTo>
                      <a:pt x="48330" y="141"/>
                      <a:pt x="48260" y="141"/>
                      <a:pt x="48119" y="71"/>
                    </a:cubicBezTo>
                    <a:cubicBezTo>
                      <a:pt x="47978" y="71"/>
                      <a:pt x="47907" y="71"/>
                      <a:pt x="47766" y="71"/>
                    </a:cubicBezTo>
                    <a:cubicBezTo>
                      <a:pt x="47131" y="0"/>
                      <a:pt x="46496" y="0"/>
                      <a:pt x="45861" y="0"/>
                    </a:cubicBezTo>
                    <a:cubicBezTo>
                      <a:pt x="45579" y="0"/>
                      <a:pt x="45297" y="0"/>
                      <a:pt x="45014" y="71"/>
                    </a:cubicBezTo>
                    <a:cubicBezTo>
                      <a:pt x="44803" y="71"/>
                      <a:pt x="44591" y="71"/>
                      <a:pt x="44379" y="71"/>
                    </a:cubicBezTo>
                    <a:cubicBezTo>
                      <a:pt x="44168" y="71"/>
                      <a:pt x="43956" y="71"/>
                      <a:pt x="43744" y="71"/>
                    </a:cubicBezTo>
                    <a:cubicBezTo>
                      <a:pt x="42968" y="141"/>
                      <a:pt x="42192" y="282"/>
                      <a:pt x="41416" y="423"/>
                    </a:cubicBezTo>
                    <a:cubicBezTo>
                      <a:pt x="41416" y="423"/>
                      <a:pt x="41416" y="423"/>
                      <a:pt x="41345" y="423"/>
                    </a:cubicBezTo>
                    <a:cubicBezTo>
                      <a:pt x="41134" y="494"/>
                      <a:pt x="40993" y="494"/>
                      <a:pt x="40852" y="564"/>
                    </a:cubicBezTo>
                    <a:cubicBezTo>
                      <a:pt x="40076" y="706"/>
                      <a:pt x="39370" y="917"/>
                      <a:pt x="38594" y="1199"/>
                    </a:cubicBezTo>
                    <a:cubicBezTo>
                      <a:pt x="38523" y="1199"/>
                      <a:pt x="38453" y="1270"/>
                      <a:pt x="38453" y="1270"/>
                    </a:cubicBezTo>
                    <a:cubicBezTo>
                      <a:pt x="37394" y="1693"/>
                      <a:pt x="36336" y="2117"/>
                      <a:pt x="35348" y="2681"/>
                    </a:cubicBezTo>
                    <a:lnTo>
                      <a:pt x="0" y="23213"/>
                    </a:lnTo>
                    <a:cubicBezTo>
                      <a:pt x="988" y="22648"/>
                      <a:pt x="1976" y="22154"/>
                      <a:pt x="3104" y="21802"/>
                    </a:cubicBezTo>
                    <a:cubicBezTo>
                      <a:pt x="3880" y="21519"/>
                      <a:pt x="4657" y="21308"/>
                      <a:pt x="5503" y="21096"/>
                    </a:cubicBezTo>
                    <a:cubicBezTo>
                      <a:pt x="5715" y="21026"/>
                      <a:pt x="5856" y="20955"/>
                      <a:pt x="5997" y="20955"/>
                    </a:cubicBezTo>
                    <a:cubicBezTo>
                      <a:pt x="6985" y="20743"/>
                      <a:pt x="7973" y="20673"/>
                      <a:pt x="8960" y="20602"/>
                    </a:cubicBezTo>
                    <a:cubicBezTo>
                      <a:pt x="9172" y="20602"/>
                      <a:pt x="9384" y="20602"/>
                      <a:pt x="9595" y="20602"/>
                    </a:cubicBezTo>
                    <a:cubicBezTo>
                      <a:pt x="10583" y="20532"/>
                      <a:pt x="11571" y="20602"/>
                      <a:pt x="12629" y="20673"/>
                    </a:cubicBezTo>
                    <a:cubicBezTo>
                      <a:pt x="12771" y="20673"/>
                      <a:pt x="12841" y="20673"/>
                      <a:pt x="12982" y="20743"/>
                    </a:cubicBezTo>
                    <a:cubicBezTo>
                      <a:pt x="14040" y="20814"/>
                      <a:pt x="15169" y="21026"/>
                      <a:pt x="16298" y="21237"/>
                    </a:cubicBezTo>
                    <a:cubicBezTo>
                      <a:pt x="16439" y="21237"/>
                      <a:pt x="16510" y="21308"/>
                      <a:pt x="16651" y="21308"/>
                    </a:cubicBezTo>
                    <a:cubicBezTo>
                      <a:pt x="17780" y="21590"/>
                      <a:pt x="18979" y="21872"/>
                      <a:pt x="20179" y="22296"/>
                    </a:cubicBezTo>
                    <a:cubicBezTo>
                      <a:pt x="20249" y="22296"/>
                      <a:pt x="20320" y="22366"/>
                      <a:pt x="20461" y="22366"/>
                    </a:cubicBezTo>
                    <a:cubicBezTo>
                      <a:pt x="21731" y="22789"/>
                      <a:pt x="23001" y="23283"/>
                      <a:pt x="24271" y="23918"/>
                    </a:cubicBezTo>
                    <a:cubicBezTo>
                      <a:pt x="24342" y="23989"/>
                      <a:pt x="24412" y="23989"/>
                      <a:pt x="24483" y="24059"/>
                    </a:cubicBezTo>
                    <a:cubicBezTo>
                      <a:pt x="25823" y="24694"/>
                      <a:pt x="27093" y="25329"/>
                      <a:pt x="28434" y="26106"/>
                    </a:cubicBezTo>
                    <a:cubicBezTo>
                      <a:pt x="29774" y="26882"/>
                      <a:pt x="31115" y="27728"/>
                      <a:pt x="32455" y="28646"/>
                    </a:cubicBezTo>
                    <a:cubicBezTo>
                      <a:pt x="32526" y="28716"/>
                      <a:pt x="32597" y="28787"/>
                      <a:pt x="32667" y="28787"/>
                    </a:cubicBezTo>
                    <a:cubicBezTo>
                      <a:pt x="33867" y="29633"/>
                      <a:pt x="35137" y="30551"/>
                      <a:pt x="36336" y="31538"/>
                    </a:cubicBezTo>
                    <a:cubicBezTo>
                      <a:pt x="36477" y="31679"/>
                      <a:pt x="36618" y="31750"/>
                      <a:pt x="36759" y="31891"/>
                    </a:cubicBezTo>
                    <a:cubicBezTo>
                      <a:pt x="37888" y="32808"/>
                      <a:pt x="39017" y="33867"/>
                      <a:pt x="40146" y="34854"/>
                    </a:cubicBezTo>
                    <a:cubicBezTo>
                      <a:pt x="40287" y="34996"/>
                      <a:pt x="40428" y="35066"/>
                      <a:pt x="40569" y="35207"/>
                    </a:cubicBezTo>
                    <a:cubicBezTo>
                      <a:pt x="41698" y="36266"/>
                      <a:pt x="42827" y="37394"/>
                      <a:pt x="43886" y="38523"/>
                    </a:cubicBezTo>
                    <a:cubicBezTo>
                      <a:pt x="43956" y="38594"/>
                      <a:pt x="44027" y="38735"/>
                      <a:pt x="44168" y="38806"/>
                    </a:cubicBezTo>
                    <a:cubicBezTo>
                      <a:pt x="45297" y="40076"/>
                      <a:pt x="46425" y="41346"/>
                      <a:pt x="47554" y="42616"/>
                    </a:cubicBezTo>
                    <a:cubicBezTo>
                      <a:pt x="47554" y="42616"/>
                      <a:pt x="47625" y="42686"/>
                      <a:pt x="47625" y="42686"/>
                    </a:cubicBezTo>
                    <a:cubicBezTo>
                      <a:pt x="48754" y="44027"/>
                      <a:pt x="49812" y="45438"/>
                      <a:pt x="50870" y="46849"/>
                    </a:cubicBezTo>
                    <a:cubicBezTo>
                      <a:pt x="50870" y="46919"/>
                      <a:pt x="50941" y="46919"/>
                      <a:pt x="50941" y="46990"/>
                    </a:cubicBezTo>
                    <a:cubicBezTo>
                      <a:pt x="51858" y="48260"/>
                      <a:pt x="52775" y="49601"/>
                      <a:pt x="53693" y="50941"/>
                    </a:cubicBezTo>
                    <a:cubicBezTo>
                      <a:pt x="54257" y="51788"/>
                      <a:pt x="54751" y="52634"/>
                      <a:pt x="55316" y="53481"/>
                    </a:cubicBezTo>
                    <a:cubicBezTo>
                      <a:pt x="55739" y="54187"/>
                      <a:pt x="56233" y="54892"/>
                      <a:pt x="56656" y="55668"/>
                    </a:cubicBezTo>
                    <a:cubicBezTo>
                      <a:pt x="56868" y="56021"/>
                      <a:pt x="57079" y="56374"/>
                      <a:pt x="57220" y="56727"/>
                    </a:cubicBezTo>
                    <a:cubicBezTo>
                      <a:pt x="57926" y="57926"/>
                      <a:pt x="58632" y="59196"/>
                      <a:pt x="59267" y="60466"/>
                    </a:cubicBezTo>
                    <a:cubicBezTo>
                      <a:pt x="59337" y="60607"/>
                      <a:pt x="59408" y="60748"/>
                      <a:pt x="59478" y="60889"/>
                    </a:cubicBezTo>
                    <a:cubicBezTo>
                      <a:pt x="60254" y="62442"/>
                      <a:pt x="60960" y="63994"/>
                      <a:pt x="61665" y="65546"/>
                    </a:cubicBezTo>
                    <a:cubicBezTo>
                      <a:pt x="61736" y="65617"/>
                      <a:pt x="61736" y="65687"/>
                      <a:pt x="61736" y="65758"/>
                    </a:cubicBezTo>
                    <a:cubicBezTo>
                      <a:pt x="62371" y="67310"/>
                      <a:pt x="63006" y="68862"/>
                      <a:pt x="63570" y="70414"/>
                    </a:cubicBezTo>
                    <a:cubicBezTo>
                      <a:pt x="63641" y="70485"/>
                      <a:pt x="63641" y="70626"/>
                      <a:pt x="63712" y="70697"/>
                    </a:cubicBezTo>
                    <a:cubicBezTo>
                      <a:pt x="64276" y="72249"/>
                      <a:pt x="64841" y="73872"/>
                      <a:pt x="65334" y="75494"/>
                    </a:cubicBezTo>
                    <a:cubicBezTo>
                      <a:pt x="65334" y="75565"/>
                      <a:pt x="65405" y="75706"/>
                      <a:pt x="65405" y="75777"/>
                    </a:cubicBezTo>
                    <a:cubicBezTo>
                      <a:pt x="65828" y="77329"/>
                      <a:pt x="66252" y="78811"/>
                      <a:pt x="66604" y="80363"/>
                    </a:cubicBezTo>
                    <a:cubicBezTo>
                      <a:pt x="66604" y="80504"/>
                      <a:pt x="66675" y="80645"/>
                      <a:pt x="66675" y="80786"/>
                    </a:cubicBezTo>
                    <a:cubicBezTo>
                      <a:pt x="67028" y="82338"/>
                      <a:pt x="67380" y="83961"/>
                      <a:pt x="67592" y="85513"/>
                    </a:cubicBezTo>
                    <a:cubicBezTo>
                      <a:pt x="67592" y="85513"/>
                      <a:pt x="67592" y="85584"/>
                      <a:pt x="67592" y="85584"/>
                    </a:cubicBezTo>
                    <a:cubicBezTo>
                      <a:pt x="67874" y="87136"/>
                      <a:pt x="68015" y="88759"/>
                      <a:pt x="68157" y="90311"/>
                    </a:cubicBezTo>
                    <a:cubicBezTo>
                      <a:pt x="68157" y="90452"/>
                      <a:pt x="68157" y="90593"/>
                      <a:pt x="68157" y="90664"/>
                    </a:cubicBezTo>
                    <a:cubicBezTo>
                      <a:pt x="68298" y="92216"/>
                      <a:pt x="68368" y="93768"/>
                      <a:pt x="68368" y="95321"/>
                    </a:cubicBezTo>
                    <a:lnTo>
                      <a:pt x="68227" y="147249"/>
                    </a:lnTo>
                    <a:lnTo>
                      <a:pt x="103576" y="126718"/>
                    </a:lnTo>
                    <a:lnTo>
                      <a:pt x="103717" y="74789"/>
                    </a:lnTo>
                    <a:cubicBezTo>
                      <a:pt x="103576" y="74295"/>
                      <a:pt x="103576" y="73731"/>
                      <a:pt x="103576" y="73096"/>
                    </a:cubicBezTo>
                    <a:close/>
                  </a:path>
                </a:pathLst>
              </a:custGeom>
              <a:solidFill>
                <a:schemeClr val="accent3">
                  <a:lumMod val="60000"/>
                  <a:lumOff val="40000"/>
                </a:schemeClr>
              </a:solidFill>
              <a:ln w="7047"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778E2DB2-4B53-46E0-B5EA-4C7C9FD47D0D}"/>
                  </a:ext>
                </a:extLst>
              </p:cNvPr>
              <p:cNvSpPr/>
              <p:nvPr/>
            </p:nvSpPr>
            <p:spPr>
              <a:xfrm>
                <a:off x="7910703" y="1514947"/>
                <a:ext cx="267934" cy="455487"/>
              </a:xfrm>
              <a:custGeom>
                <a:avLst/>
                <a:gdLst>
                  <a:gd name="connsiteX0" fmla="*/ 40358 w 77611"/>
                  <a:gd name="connsiteY0" fmla="*/ 5484 h 119944"/>
                  <a:gd name="connsiteX1" fmla="*/ 80292 w 77611"/>
                  <a:gd name="connsiteY1" fmla="*/ 74699 h 119944"/>
                  <a:gd name="connsiteX2" fmla="*/ 80151 w 77611"/>
                  <a:gd name="connsiteY2" fmla="*/ 126628 h 119944"/>
                  <a:gd name="connsiteX3" fmla="*/ 69497 w 77611"/>
                  <a:gd name="connsiteY3" fmla="*/ 120490 h 119944"/>
                  <a:gd name="connsiteX4" fmla="*/ 10654 w 77611"/>
                  <a:gd name="connsiteY4" fmla="*/ 86482 h 119944"/>
                  <a:gd name="connsiteX5" fmla="*/ 0 w 77611"/>
                  <a:gd name="connsiteY5" fmla="*/ 80343 h 119944"/>
                  <a:gd name="connsiteX6" fmla="*/ 141 w 77611"/>
                  <a:gd name="connsiteY6" fmla="*/ 28415 h 119944"/>
                  <a:gd name="connsiteX7" fmla="*/ 40358 w 77611"/>
                  <a:gd name="connsiteY7" fmla="*/ 5484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119944">
                    <a:moveTo>
                      <a:pt x="40358" y="5484"/>
                    </a:moveTo>
                    <a:cubicBezTo>
                      <a:pt x="62512" y="18255"/>
                      <a:pt x="80363" y="49299"/>
                      <a:pt x="80292" y="74699"/>
                    </a:cubicBezTo>
                    <a:lnTo>
                      <a:pt x="80151" y="126628"/>
                    </a:lnTo>
                    <a:lnTo>
                      <a:pt x="69497" y="120490"/>
                    </a:lnTo>
                    <a:lnTo>
                      <a:pt x="10654" y="86482"/>
                    </a:lnTo>
                    <a:lnTo>
                      <a:pt x="0" y="80343"/>
                    </a:lnTo>
                    <a:lnTo>
                      <a:pt x="141" y="28415"/>
                    </a:lnTo>
                    <a:cubicBezTo>
                      <a:pt x="212" y="3015"/>
                      <a:pt x="18274" y="-7287"/>
                      <a:pt x="40358" y="5484"/>
                    </a:cubicBezTo>
                    <a:close/>
                  </a:path>
                </a:pathLst>
              </a:custGeom>
              <a:solidFill>
                <a:schemeClr val="accent3"/>
              </a:solidFill>
              <a:ln w="7047" cap="flat">
                <a:noFill/>
                <a:prstDash val="solid"/>
                <a:miter/>
              </a:ln>
            </p:spPr>
            <p:txBody>
              <a:bodyPr rtlCol="0" anchor="ctr"/>
              <a:lstStyle/>
              <a:p>
                <a:endParaRPr lang="en-ID"/>
              </a:p>
            </p:txBody>
          </p:sp>
        </p:grpSp>
      </p:grpSp>
      <p:grpSp>
        <p:nvGrpSpPr>
          <p:cNvPr id="353" name="Graphic 3">
            <a:extLst>
              <a:ext uri="{FF2B5EF4-FFF2-40B4-BE49-F238E27FC236}">
                <a16:creationId xmlns:a16="http://schemas.microsoft.com/office/drawing/2014/main" id="{A09B4D5A-947C-41B9-AF4C-3E5569C165F7}"/>
              </a:ext>
            </a:extLst>
          </p:cNvPr>
          <p:cNvGrpSpPr/>
          <p:nvPr/>
        </p:nvGrpSpPr>
        <p:grpSpPr>
          <a:xfrm>
            <a:off x="346350" y="3378375"/>
            <a:ext cx="1147940" cy="1202815"/>
            <a:chOff x="8873066" y="1328208"/>
            <a:chExt cx="647982" cy="678957"/>
          </a:xfrm>
          <a:solidFill>
            <a:schemeClr val="accent1"/>
          </a:solidFill>
        </p:grpSpPr>
        <p:sp>
          <p:nvSpPr>
            <p:cNvPr id="354" name="Freeform: Shape 353">
              <a:extLst>
                <a:ext uri="{FF2B5EF4-FFF2-40B4-BE49-F238E27FC236}">
                  <a16:creationId xmlns:a16="http://schemas.microsoft.com/office/drawing/2014/main" id="{650005DE-844A-41EF-AA28-63FA27F3AF2D}"/>
                </a:ext>
              </a:extLst>
            </p:cNvPr>
            <p:cNvSpPr/>
            <p:nvPr/>
          </p:nvSpPr>
          <p:spPr>
            <a:xfrm>
              <a:off x="9415215" y="1528304"/>
              <a:ext cx="105833" cy="338667"/>
            </a:xfrm>
            <a:custGeom>
              <a:avLst/>
              <a:gdLst>
                <a:gd name="connsiteX0" fmla="*/ 107527 w 105833"/>
                <a:gd name="connsiteY0" fmla="*/ 223097 h 338666"/>
                <a:gd name="connsiteX1" fmla="*/ 26529 w 105833"/>
                <a:gd name="connsiteY1" fmla="*/ 339231 h 338666"/>
                <a:gd name="connsiteX2" fmla="*/ 26529 w 105833"/>
                <a:gd name="connsiteY2" fmla="*/ 304800 h 338666"/>
                <a:gd name="connsiteX3" fmla="*/ 26458 w 105833"/>
                <a:gd name="connsiteY3" fmla="*/ 303530 h 338666"/>
                <a:gd name="connsiteX4" fmla="*/ 26388 w 105833"/>
                <a:gd name="connsiteY4" fmla="*/ 302965 h 338666"/>
                <a:gd name="connsiteX5" fmla="*/ 26388 w 105833"/>
                <a:gd name="connsiteY5" fmla="*/ 302683 h 338666"/>
                <a:gd name="connsiteX6" fmla="*/ 26317 w 105833"/>
                <a:gd name="connsiteY6" fmla="*/ 302260 h 338666"/>
                <a:gd name="connsiteX7" fmla="*/ 26176 w 105833"/>
                <a:gd name="connsiteY7" fmla="*/ 300990 h 338666"/>
                <a:gd name="connsiteX8" fmla="*/ 25964 w 105833"/>
                <a:gd name="connsiteY8" fmla="*/ 299649 h 338666"/>
                <a:gd name="connsiteX9" fmla="*/ 25964 w 105833"/>
                <a:gd name="connsiteY9" fmla="*/ 299579 h 338666"/>
                <a:gd name="connsiteX10" fmla="*/ 25964 w 105833"/>
                <a:gd name="connsiteY10" fmla="*/ 299508 h 338666"/>
                <a:gd name="connsiteX11" fmla="*/ 25753 w 105833"/>
                <a:gd name="connsiteY11" fmla="*/ 298309 h 338666"/>
                <a:gd name="connsiteX12" fmla="*/ 25470 w 105833"/>
                <a:gd name="connsiteY12" fmla="*/ 296898 h 338666"/>
                <a:gd name="connsiteX13" fmla="*/ 25330 w 105833"/>
                <a:gd name="connsiteY13" fmla="*/ 296404 h 338666"/>
                <a:gd name="connsiteX14" fmla="*/ 25259 w 105833"/>
                <a:gd name="connsiteY14" fmla="*/ 296122 h 338666"/>
                <a:gd name="connsiteX15" fmla="*/ 25118 w 105833"/>
                <a:gd name="connsiteY15" fmla="*/ 295487 h 338666"/>
                <a:gd name="connsiteX16" fmla="*/ 24765 w 105833"/>
                <a:gd name="connsiteY16" fmla="*/ 294076 h 338666"/>
                <a:gd name="connsiteX17" fmla="*/ 24483 w 105833"/>
                <a:gd name="connsiteY17" fmla="*/ 293088 h 338666"/>
                <a:gd name="connsiteX18" fmla="*/ 24412 w 105833"/>
                <a:gd name="connsiteY18" fmla="*/ 292876 h 338666"/>
                <a:gd name="connsiteX19" fmla="*/ 24342 w 105833"/>
                <a:gd name="connsiteY19" fmla="*/ 292735 h 338666"/>
                <a:gd name="connsiteX20" fmla="*/ 23918 w 105833"/>
                <a:gd name="connsiteY20" fmla="*/ 291394 h 338666"/>
                <a:gd name="connsiteX21" fmla="*/ 23424 w 105833"/>
                <a:gd name="connsiteY21" fmla="*/ 290054 h 338666"/>
                <a:gd name="connsiteX22" fmla="*/ 23354 w 105833"/>
                <a:gd name="connsiteY22" fmla="*/ 289842 h 338666"/>
                <a:gd name="connsiteX23" fmla="*/ 23283 w 105833"/>
                <a:gd name="connsiteY23" fmla="*/ 289631 h 338666"/>
                <a:gd name="connsiteX24" fmla="*/ 23001 w 105833"/>
                <a:gd name="connsiteY24" fmla="*/ 288784 h 338666"/>
                <a:gd name="connsiteX25" fmla="*/ 22437 w 105833"/>
                <a:gd name="connsiteY25" fmla="*/ 287584 h 338666"/>
                <a:gd name="connsiteX26" fmla="*/ 22084 w 105833"/>
                <a:gd name="connsiteY26" fmla="*/ 286667 h 338666"/>
                <a:gd name="connsiteX27" fmla="*/ 22013 w 105833"/>
                <a:gd name="connsiteY27" fmla="*/ 286526 h 338666"/>
                <a:gd name="connsiteX28" fmla="*/ 21943 w 105833"/>
                <a:gd name="connsiteY28" fmla="*/ 286314 h 338666"/>
                <a:gd name="connsiteX29" fmla="*/ 21378 w 105833"/>
                <a:gd name="connsiteY29" fmla="*/ 285045 h 338666"/>
                <a:gd name="connsiteX30" fmla="*/ 20743 w 105833"/>
                <a:gd name="connsiteY30" fmla="*/ 283774 h 338666"/>
                <a:gd name="connsiteX31" fmla="*/ 63218 w 105833"/>
                <a:gd name="connsiteY31" fmla="*/ 200942 h 338666"/>
                <a:gd name="connsiteX32" fmla="*/ 0 w 105833"/>
                <a:gd name="connsiteY32" fmla="*/ 38382 h 338666"/>
                <a:gd name="connsiteX33" fmla="*/ 141 w 105833"/>
                <a:gd name="connsiteY33" fmla="*/ 0 h 338666"/>
                <a:gd name="connsiteX34" fmla="*/ 107527 w 105833"/>
                <a:gd name="connsiteY34" fmla="*/ 223097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833" h="338666">
                  <a:moveTo>
                    <a:pt x="107527" y="223097"/>
                  </a:moveTo>
                  <a:cubicBezTo>
                    <a:pt x="103223" y="276789"/>
                    <a:pt x="57926" y="317641"/>
                    <a:pt x="26529" y="339231"/>
                  </a:cubicBezTo>
                  <a:lnTo>
                    <a:pt x="26529" y="304800"/>
                  </a:lnTo>
                  <a:cubicBezTo>
                    <a:pt x="26529" y="304377"/>
                    <a:pt x="26458" y="304024"/>
                    <a:pt x="26458" y="303530"/>
                  </a:cubicBezTo>
                  <a:cubicBezTo>
                    <a:pt x="26458" y="303318"/>
                    <a:pt x="26458" y="303177"/>
                    <a:pt x="26388" y="302965"/>
                  </a:cubicBezTo>
                  <a:lnTo>
                    <a:pt x="26388" y="302683"/>
                  </a:lnTo>
                  <a:cubicBezTo>
                    <a:pt x="26317" y="302542"/>
                    <a:pt x="26317" y="302401"/>
                    <a:pt x="26317" y="302260"/>
                  </a:cubicBezTo>
                  <a:cubicBezTo>
                    <a:pt x="26246" y="301837"/>
                    <a:pt x="26176" y="301413"/>
                    <a:pt x="26176" y="300990"/>
                  </a:cubicBezTo>
                  <a:cubicBezTo>
                    <a:pt x="26106" y="300496"/>
                    <a:pt x="26035" y="300073"/>
                    <a:pt x="25964" y="299649"/>
                  </a:cubicBezTo>
                  <a:cubicBezTo>
                    <a:pt x="25964" y="299579"/>
                    <a:pt x="25964" y="299579"/>
                    <a:pt x="25964" y="299579"/>
                  </a:cubicBezTo>
                  <a:cubicBezTo>
                    <a:pt x="25964" y="299508"/>
                    <a:pt x="25964" y="299508"/>
                    <a:pt x="25964" y="299508"/>
                  </a:cubicBezTo>
                  <a:cubicBezTo>
                    <a:pt x="25894" y="299085"/>
                    <a:pt x="25823" y="298662"/>
                    <a:pt x="25753" y="298309"/>
                  </a:cubicBezTo>
                  <a:cubicBezTo>
                    <a:pt x="25682" y="297815"/>
                    <a:pt x="25612" y="297392"/>
                    <a:pt x="25470" y="296898"/>
                  </a:cubicBezTo>
                  <a:cubicBezTo>
                    <a:pt x="25400" y="296757"/>
                    <a:pt x="25400" y="296616"/>
                    <a:pt x="25330" y="296404"/>
                  </a:cubicBezTo>
                  <a:cubicBezTo>
                    <a:pt x="25330" y="296333"/>
                    <a:pt x="25259" y="296192"/>
                    <a:pt x="25259" y="296122"/>
                  </a:cubicBezTo>
                  <a:cubicBezTo>
                    <a:pt x="25188" y="295910"/>
                    <a:pt x="25118" y="295698"/>
                    <a:pt x="25118" y="295487"/>
                  </a:cubicBezTo>
                  <a:cubicBezTo>
                    <a:pt x="24977" y="294993"/>
                    <a:pt x="24906" y="294569"/>
                    <a:pt x="24765" y="294076"/>
                  </a:cubicBezTo>
                  <a:cubicBezTo>
                    <a:pt x="24694" y="293793"/>
                    <a:pt x="24624" y="293441"/>
                    <a:pt x="24483" y="293088"/>
                  </a:cubicBezTo>
                  <a:cubicBezTo>
                    <a:pt x="24412" y="293017"/>
                    <a:pt x="24412" y="292947"/>
                    <a:pt x="24412" y="292876"/>
                  </a:cubicBezTo>
                  <a:cubicBezTo>
                    <a:pt x="24412" y="292805"/>
                    <a:pt x="24412" y="292735"/>
                    <a:pt x="24342" y="292735"/>
                  </a:cubicBezTo>
                  <a:cubicBezTo>
                    <a:pt x="24201" y="292241"/>
                    <a:pt x="24059" y="291818"/>
                    <a:pt x="23918" y="291394"/>
                  </a:cubicBezTo>
                  <a:cubicBezTo>
                    <a:pt x="23777" y="290901"/>
                    <a:pt x="23636" y="290477"/>
                    <a:pt x="23424" y="290054"/>
                  </a:cubicBezTo>
                  <a:cubicBezTo>
                    <a:pt x="23354" y="289983"/>
                    <a:pt x="23354" y="289913"/>
                    <a:pt x="23354" y="289842"/>
                  </a:cubicBezTo>
                  <a:cubicBezTo>
                    <a:pt x="23283" y="289772"/>
                    <a:pt x="23283" y="289701"/>
                    <a:pt x="23283" y="289631"/>
                  </a:cubicBezTo>
                  <a:cubicBezTo>
                    <a:pt x="23142" y="289348"/>
                    <a:pt x="23072" y="289066"/>
                    <a:pt x="23001" y="288784"/>
                  </a:cubicBezTo>
                  <a:cubicBezTo>
                    <a:pt x="22789" y="288361"/>
                    <a:pt x="22648" y="287937"/>
                    <a:pt x="22437" y="287584"/>
                  </a:cubicBezTo>
                  <a:cubicBezTo>
                    <a:pt x="22295" y="287302"/>
                    <a:pt x="22225" y="286949"/>
                    <a:pt x="22084" y="286667"/>
                  </a:cubicBezTo>
                  <a:cubicBezTo>
                    <a:pt x="22084" y="286597"/>
                    <a:pt x="22013" y="286526"/>
                    <a:pt x="22013" y="286526"/>
                  </a:cubicBezTo>
                  <a:cubicBezTo>
                    <a:pt x="21943" y="286456"/>
                    <a:pt x="21943" y="286385"/>
                    <a:pt x="21943" y="286314"/>
                  </a:cubicBezTo>
                  <a:cubicBezTo>
                    <a:pt x="21731" y="285891"/>
                    <a:pt x="21590" y="285468"/>
                    <a:pt x="21378" y="285045"/>
                  </a:cubicBezTo>
                  <a:cubicBezTo>
                    <a:pt x="21167" y="284621"/>
                    <a:pt x="20955" y="284198"/>
                    <a:pt x="20743" y="283774"/>
                  </a:cubicBezTo>
                  <a:cubicBezTo>
                    <a:pt x="39370" y="263172"/>
                    <a:pt x="60607" y="233257"/>
                    <a:pt x="63218" y="200942"/>
                  </a:cubicBezTo>
                  <a:cubicBezTo>
                    <a:pt x="67310" y="150213"/>
                    <a:pt x="29139" y="83538"/>
                    <a:pt x="0" y="38382"/>
                  </a:cubicBezTo>
                  <a:lnTo>
                    <a:pt x="141" y="0"/>
                  </a:lnTo>
                  <a:cubicBezTo>
                    <a:pt x="282" y="141"/>
                    <a:pt x="114864" y="132292"/>
                    <a:pt x="107527" y="223097"/>
                  </a:cubicBezTo>
                  <a:close/>
                </a:path>
              </a:pathLst>
            </a:custGeom>
            <a:solidFill>
              <a:schemeClr val="accent2"/>
            </a:solidFill>
            <a:ln w="7047" cap="flat">
              <a:noFill/>
              <a:prstDash val="solid"/>
              <a:miter/>
            </a:ln>
          </p:spPr>
          <p:txBody>
            <a:bodyPr rtlCol="0" anchor="ctr"/>
            <a:lstStyle/>
            <a:p>
              <a:endParaRPr lang="en-ID"/>
            </a:p>
          </p:txBody>
        </p:sp>
        <p:grpSp>
          <p:nvGrpSpPr>
            <p:cNvPr id="355" name="Graphic 3">
              <a:extLst>
                <a:ext uri="{FF2B5EF4-FFF2-40B4-BE49-F238E27FC236}">
                  <a16:creationId xmlns:a16="http://schemas.microsoft.com/office/drawing/2014/main" id="{88674B99-9DF4-4364-A9BF-C46049CDBBD6}"/>
                </a:ext>
              </a:extLst>
            </p:cNvPr>
            <p:cNvGrpSpPr/>
            <p:nvPr/>
          </p:nvGrpSpPr>
          <p:grpSpPr>
            <a:xfrm>
              <a:off x="8913777" y="1693827"/>
              <a:ext cx="190500" cy="148167"/>
              <a:chOff x="8913777" y="1693827"/>
              <a:chExt cx="190500" cy="148167"/>
            </a:xfrm>
            <a:solidFill>
              <a:srgbClr val="C84D65"/>
            </a:solidFill>
          </p:grpSpPr>
          <p:sp>
            <p:nvSpPr>
              <p:cNvPr id="386" name="Freeform: Shape 385">
                <a:extLst>
                  <a:ext uri="{FF2B5EF4-FFF2-40B4-BE49-F238E27FC236}">
                    <a16:creationId xmlns:a16="http://schemas.microsoft.com/office/drawing/2014/main" id="{D90DB60E-4DBC-4E3D-9286-3D3D038DFC49}"/>
                  </a:ext>
                </a:extLst>
              </p:cNvPr>
              <p:cNvSpPr/>
              <p:nvPr/>
            </p:nvSpPr>
            <p:spPr>
              <a:xfrm>
                <a:off x="8913777" y="1693827"/>
                <a:ext cx="162278" cy="91722"/>
              </a:xfrm>
              <a:custGeom>
                <a:avLst/>
                <a:gdLst>
                  <a:gd name="connsiteX0" fmla="*/ 0 w 162277"/>
                  <a:gd name="connsiteY0" fmla="*/ 94827 h 91722"/>
                  <a:gd name="connsiteX1" fmla="*/ 163195 w 162277"/>
                  <a:gd name="connsiteY1" fmla="*/ 0 h 91722"/>
                  <a:gd name="connsiteX2" fmla="*/ 163195 w 162277"/>
                  <a:gd name="connsiteY2" fmla="*/ 1482 h 91722"/>
                  <a:gd name="connsiteX3" fmla="*/ 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195" y="988"/>
                      <a:pt x="163195" y="1482"/>
                    </a:cubicBezTo>
                    <a:lnTo>
                      <a:pt x="0" y="96308"/>
                    </a:lnTo>
                    <a:cubicBezTo>
                      <a:pt x="0" y="95814"/>
                      <a:pt x="0" y="95321"/>
                      <a:pt x="0" y="94827"/>
                    </a:cubicBezTo>
                  </a:path>
                </a:pathLst>
              </a:custGeom>
              <a:solidFill>
                <a:srgbClr val="C84D65"/>
              </a:solidFill>
              <a:ln w="7047" cap="flat">
                <a:noFill/>
                <a:prstDash val="solid"/>
                <a:miter/>
              </a:ln>
            </p:spPr>
            <p:txBody>
              <a:bodyPr rtlCol="0" anchor="ctr"/>
              <a:lstStyle/>
              <a:p>
                <a:endParaRPr lang="en-ID"/>
              </a:p>
            </p:txBody>
          </p:sp>
          <p:sp>
            <p:nvSpPr>
              <p:cNvPr id="387" name="Freeform: Shape 386">
                <a:extLst>
                  <a:ext uri="{FF2B5EF4-FFF2-40B4-BE49-F238E27FC236}">
                    <a16:creationId xmlns:a16="http://schemas.microsoft.com/office/drawing/2014/main" id="{365B8147-E5DB-4D5E-975F-8E15DBAEA999}"/>
                  </a:ext>
                </a:extLst>
              </p:cNvPr>
              <p:cNvSpPr/>
              <p:nvPr/>
            </p:nvSpPr>
            <p:spPr>
              <a:xfrm>
                <a:off x="8913777" y="1695309"/>
                <a:ext cx="162278" cy="91722"/>
              </a:xfrm>
              <a:custGeom>
                <a:avLst/>
                <a:gdLst>
                  <a:gd name="connsiteX0" fmla="*/ 0 w 162277"/>
                  <a:gd name="connsiteY0" fmla="*/ 94827 h 91722"/>
                  <a:gd name="connsiteX1" fmla="*/ 163195 w 162277"/>
                  <a:gd name="connsiteY1" fmla="*/ 0 h 91722"/>
                  <a:gd name="connsiteX2" fmla="*/ 163266 w 162277"/>
                  <a:gd name="connsiteY2" fmla="*/ 1552 h 91722"/>
                  <a:gd name="connsiteX3" fmla="*/ 7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266" y="1552"/>
                    </a:cubicBezTo>
                    <a:lnTo>
                      <a:pt x="71" y="96379"/>
                    </a:lnTo>
                    <a:cubicBezTo>
                      <a:pt x="71" y="95814"/>
                      <a:pt x="71" y="95321"/>
                      <a:pt x="0" y="94827"/>
                    </a:cubicBezTo>
                  </a:path>
                </a:pathLst>
              </a:custGeom>
              <a:solidFill>
                <a:srgbClr val="C84D65"/>
              </a:solidFill>
              <a:ln w="7047" cap="flat">
                <a:noFill/>
                <a:prstDash val="solid"/>
                <a:miter/>
              </a:ln>
            </p:spPr>
            <p:txBody>
              <a:bodyPr rtlCol="0" anchor="ctr"/>
              <a:lstStyle/>
              <a:p>
                <a:endParaRPr lang="en-ID"/>
              </a:p>
            </p:txBody>
          </p:sp>
          <p:sp>
            <p:nvSpPr>
              <p:cNvPr id="388" name="Freeform: Shape 387">
                <a:extLst>
                  <a:ext uri="{FF2B5EF4-FFF2-40B4-BE49-F238E27FC236}">
                    <a16:creationId xmlns:a16="http://schemas.microsoft.com/office/drawing/2014/main" id="{665E28B3-44D2-4628-8DF8-2D2C6605CFBF}"/>
                  </a:ext>
                </a:extLst>
              </p:cNvPr>
              <p:cNvSpPr/>
              <p:nvPr/>
            </p:nvSpPr>
            <p:spPr>
              <a:xfrm>
                <a:off x="8913918" y="1696861"/>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336" y="1552"/>
                    </a:cubicBezTo>
                    <a:lnTo>
                      <a:pt x="141" y="96379"/>
                    </a:lnTo>
                    <a:cubicBezTo>
                      <a:pt x="71" y="95885"/>
                      <a:pt x="0" y="95321"/>
                      <a:pt x="0" y="94827"/>
                    </a:cubicBezTo>
                  </a:path>
                </a:pathLst>
              </a:custGeom>
              <a:solidFill>
                <a:srgbClr val="C84D65"/>
              </a:solidFill>
              <a:ln w="7047" cap="flat">
                <a:noFill/>
                <a:prstDash val="solid"/>
                <a:miter/>
              </a:ln>
            </p:spPr>
            <p:txBody>
              <a:bodyPr rtlCol="0" anchor="ctr"/>
              <a:lstStyle/>
              <a:p>
                <a:endParaRPr lang="en-ID"/>
              </a:p>
            </p:txBody>
          </p:sp>
          <p:sp>
            <p:nvSpPr>
              <p:cNvPr id="389" name="Freeform: Shape 388">
                <a:extLst>
                  <a:ext uri="{FF2B5EF4-FFF2-40B4-BE49-F238E27FC236}">
                    <a16:creationId xmlns:a16="http://schemas.microsoft.com/office/drawing/2014/main" id="{9615E652-4D74-410B-82C2-AC4C15CD09D7}"/>
                  </a:ext>
                </a:extLst>
              </p:cNvPr>
              <p:cNvSpPr/>
              <p:nvPr/>
            </p:nvSpPr>
            <p:spPr>
              <a:xfrm>
                <a:off x="8913989" y="1698413"/>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494"/>
                      <a:pt x="163336" y="1058"/>
                      <a:pt x="163336" y="1552"/>
                    </a:cubicBezTo>
                    <a:lnTo>
                      <a:pt x="141" y="96379"/>
                    </a:lnTo>
                    <a:cubicBezTo>
                      <a:pt x="141" y="95885"/>
                      <a:pt x="70" y="95391"/>
                      <a:pt x="0" y="94827"/>
                    </a:cubicBezTo>
                  </a:path>
                </a:pathLst>
              </a:custGeom>
              <a:solidFill>
                <a:srgbClr val="C84D65"/>
              </a:solidFill>
              <a:ln w="7047" cap="flat">
                <a:noFill/>
                <a:prstDash val="solid"/>
                <a:miter/>
              </a:ln>
            </p:spPr>
            <p:txBody>
              <a:bodyPr rtlCol="0" anchor="ctr"/>
              <a:lstStyle/>
              <a:p>
                <a:endParaRPr lang="en-ID"/>
              </a:p>
            </p:txBody>
          </p:sp>
          <p:sp>
            <p:nvSpPr>
              <p:cNvPr id="390" name="Freeform: Shape 389">
                <a:extLst>
                  <a:ext uri="{FF2B5EF4-FFF2-40B4-BE49-F238E27FC236}">
                    <a16:creationId xmlns:a16="http://schemas.microsoft.com/office/drawing/2014/main" id="{9DBDB92C-3E90-43A3-905D-7685EA444684}"/>
                  </a:ext>
                </a:extLst>
              </p:cNvPr>
              <p:cNvSpPr/>
              <p:nvPr/>
            </p:nvSpPr>
            <p:spPr>
              <a:xfrm>
                <a:off x="8914200" y="1699966"/>
                <a:ext cx="162278" cy="91722"/>
              </a:xfrm>
              <a:custGeom>
                <a:avLst/>
                <a:gdLst>
                  <a:gd name="connsiteX0" fmla="*/ 0 w 162277"/>
                  <a:gd name="connsiteY0" fmla="*/ 94827 h 91722"/>
                  <a:gd name="connsiteX1" fmla="*/ 163195 w 162277"/>
                  <a:gd name="connsiteY1" fmla="*/ 0 h 91722"/>
                  <a:gd name="connsiteX2" fmla="*/ 163407 w 162277"/>
                  <a:gd name="connsiteY2" fmla="*/ 1623 h 91722"/>
                  <a:gd name="connsiteX3" fmla="*/ 212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336" y="1058"/>
                      <a:pt x="163407" y="1623"/>
                    </a:cubicBezTo>
                    <a:lnTo>
                      <a:pt x="212" y="96449"/>
                    </a:lnTo>
                    <a:cubicBezTo>
                      <a:pt x="141" y="95955"/>
                      <a:pt x="71" y="95391"/>
                      <a:pt x="0" y="94827"/>
                    </a:cubicBezTo>
                  </a:path>
                </a:pathLst>
              </a:custGeom>
              <a:solidFill>
                <a:srgbClr val="C84D65"/>
              </a:solidFill>
              <a:ln w="7047" cap="flat">
                <a:noFill/>
                <a:prstDash val="solid"/>
                <a:miter/>
              </a:ln>
            </p:spPr>
            <p:txBody>
              <a:bodyPr rtlCol="0" anchor="ctr"/>
              <a:lstStyle/>
              <a:p>
                <a:endParaRPr lang="en-ID"/>
              </a:p>
            </p:txBody>
          </p:sp>
          <p:sp>
            <p:nvSpPr>
              <p:cNvPr id="391" name="Freeform: Shape 390">
                <a:extLst>
                  <a:ext uri="{FF2B5EF4-FFF2-40B4-BE49-F238E27FC236}">
                    <a16:creationId xmlns:a16="http://schemas.microsoft.com/office/drawing/2014/main" id="{034EE43B-ACF8-4334-B630-097672CEF36A}"/>
                  </a:ext>
                </a:extLst>
              </p:cNvPr>
              <p:cNvSpPr/>
              <p:nvPr/>
            </p:nvSpPr>
            <p:spPr>
              <a:xfrm>
                <a:off x="8914412" y="1701588"/>
                <a:ext cx="162278" cy="91722"/>
              </a:xfrm>
              <a:custGeom>
                <a:avLst/>
                <a:gdLst>
                  <a:gd name="connsiteX0" fmla="*/ 0 w 162277"/>
                  <a:gd name="connsiteY0" fmla="*/ 94827 h 91722"/>
                  <a:gd name="connsiteX1" fmla="*/ 163195 w 162277"/>
                  <a:gd name="connsiteY1" fmla="*/ 0 h 91722"/>
                  <a:gd name="connsiteX2" fmla="*/ 163477 w 162277"/>
                  <a:gd name="connsiteY2" fmla="*/ 1623 h 91722"/>
                  <a:gd name="connsiteX3" fmla="*/ 282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564"/>
                      <a:pt x="163406" y="1058"/>
                      <a:pt x="163477" y="1623"/>
                    </a:cubicBezTo>
                    <a:lnTo>
                      <a:pt x="282" y="96520"/>
                    </a:lnTo>
                    <a:cubicBezTo>
                      <a:pt x="211" y="95956"/>
                      <a:pt x="70" y="95391"/>
                      <a:pt x="0" y="94827"/>
                    </a:cubicBezTo>
                  </a:path>
                </a:pathLst>
              </a:custGeom>
              <a:solidFill>
                <a:srgbClr val="C84D65"/>
              </a:solidFill>
              <a:ln w="7047" cap="flat">
                <a:noFill/>
                <a:prstDash val="solid"/>
                <a:miter/>
              </a:ln>
            </p:spPr>
            <p:txBody>
              <a:bodyPr rtlCol="0" anchor="ctr"/>
              <a:lstStyle/>
              <a:p>
                <a:endParaRPr lang="en-ID"/>
              </a:p>
            </p:txBody>
          </p:sp>
          <p:sp>
            <p:nvSpPr>
              <p:cNvPr id="392" name="Freeform: Shape 391">
                <a:extLst>
                  <a:ext uri="{FF2B5EF4-FFF2-40B4-BE49-F238E27FC236}">
                    <a16:creationId xmlns:a16="http://schemas.microsoft.com/office/drawing/2014/main" id="{40F95C37-9BA1-4B34-A182-F3EF27910746}"/>
                  </a:ext>
                </a:extLst>
              </p:cNvPr>
              <p:cNvSpPr/>
              <p:nvPr/>
            </p:nvSpPr>
            <p:spPr>
              <a:xfrm>
                <a:off x="8914694" y="1703282"/>
                <a:ext cx="162278" cy="91722"/>
              </a:xfrm>
              <a:custGeom>
                <a:avLst/>
                <a:gdLst>
                  <a:gd name="connsiteX0" fmla="*/ 0 w 162277"/>
                  <a:gd name="connsiteY0" fmla="*/ 94827 h 91722"/>
                  <a:gd name="connsiteX1" fmla="*/ 163195 w 162277"/>
                  <a:gd name="connsiteY1" fmla="*/ 0 h 91722"/>
                  <a:gd name="connsiteX2" fmla="*/ 163548 w 162277"/>
                  <a:gd name="connsiteY2" fmla="*/ 1693 h 91722"/>
                  <a:gd name="connsiteX3" fmla="*/ 35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406" y="1129"/>
                      <a:pt x="163548" y="1693"/>
                    </a:cubicBezTo>
                    <a:lnTo>
                      <a:pt x="353" y="96520"/>
                    </a:lnTo>
                    <a:cubicBezTo>
                      <a:pt x="212" y="95955"/>
                      <a:pt x="141" y="95391"/>
                      <a:pt x="0" y="94827"/>
                    </a:cubicBezTo>
                  </a:path>
                </a:pathLst>
              </a:custGeom>
              <a:solidFill>
                <a:srgbClr val="C84D65"/>
              </a:solidFill>
              <a:ln w="7047" cap="flat">
                <a:noFill/>
                <a:prstDash val="solid"/>
                <a:miter/>
              </a:ln>
            </p:spPr>
            <p:txBody>
              <a:bodyPr rtlCol="0" anchor="ctr"/>
              <a:lstStyle/>
              <a:p>
                <a:endParaRPr lang="en-ID"/>
              </a:p>
            </p:txBody>
          </p:sp>
          <p:sp>
            <p:nvSpPr>
              <p:cNvPr id="393" name="Freeform: Shape 392">
                <a:extLst>
                  <a:ext uri="{FF2B5EF4-FFF2-40B4-BE49-F238E27FC236}">
                    <a16:creationId xmlns:a16="http://schemas.microsoft.com/office/drawing/2014/main" id="{8974CC82-37FC-44D4-950C-4E279FCF425D}"/>
                  </a:ext>
                </a:extLst>
              </p:cNvPr>
              <p:cNvSpPr/>
              <p:nvPr/>
            </p:nvSpPr>
            <p:spPr>
              <a:xfrm>
                <a:off x="8915047" y="1704975"/>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7" y="1129"/>
                      <a:pt x="163618" y="1693"/>
                    </a:cubicBezTo>
                    <a:lnTo>
                      <a:pt x="423" y="96520"/>
                    </a:lnTo>
                    <a:cubicBezTo>
                      <a:pt x="282" y="95956"/>
                      <a:pt x="141" y="95391"/>
                      <a:pt x="0" y="94827"/>
                    </a:cubicBezTo>
                  </a:path>
                </a:pathLst>
              </a:custGeom>
              <a:solidFill>
                <a:srgbClr val="C84D65"/>
              </a:solidFill>
              <a:ln w="7047" cap="flat">
                <a:noFill/>
                <a:prstDash val="solid"/>
                <a:miter/>
              </a:ln>
            </p:spPr>
            <p:txBody>
              <a:bodyPr rtlCol="0" anchor="ctr"/>
              <a:lstStyle/>
              <a:p>
                <a:endParaRPr lang="en-ID"/>
              </a:p>
            </p:txBody>
          </p:sp>
          <p:sp>
            <p:nvSpPr>
              <p:cNvPr id="394" name="Freeform: Shape 393">
                <a:extLst>
                  <a:ext uri="{FF2B5EF4-FFF2-40B4-BE49-F238E27FC236}">
                    <a16:creationId xmlns:a16="http://schemas.microsoft.com/office/drawing/2014/main" id="{99CCDDE9-CB9A-494B-99D7-6E2AF9698424}"/>
                  </a:ext>
                </a:extLst>
              </p:cNvPr>
              <p:cNvSpPr/>
              <p:nvPr/>
            </p:nvSpPr>
            <p:spPr>
              <a:xfrm>
                <a:off x="8915400" y="1706668"/>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8" y="1129"/>
                      <a:pt x="163618" y="1693"/>
                    </a:cubicBezTo>
                    <a:lnTo>
                      <a:pt x="423" y="96520"/>
                    </a:lnTo>
                    <a:cubicBezTo>
                      <a:pt x="353" y="95956"/>
                      <a:pt x="212" y="95391"/>
                      <a:pt x="0" y="94827"/>
                    </a:cubicBezTo>
                  </a:path>
                </a:pathLst>
              </a:custGeom>
              <a:solidFill>
                <a:srgbClr val="C84D65"/>
              </a:solidFill>
              <a:ln w="7047" cap="flat">
                <a:noFill/>
                <a:prstDash val="solid"/>
                <a:miter/>
              </a:ln>
            </p:spPr>
            <p:txBody>
              <a:bodyPr rtlCol="0" anchor="ctr"/>
              <a:lstStyle/>
              <a:p>
                <a:endParaRPr lang="en-ID"/>
              </a:p>
            </p:txBody>
          </p:sp>
          <p:sp>
            <p:nvSpPr>
              <p:cNvPr id="395" name="Freeform: Shape 394">
                <a:extLst>
                  <a:ext uri="{FF2B5EF4-FFF2-40B4-BE49-F238E27FC236}">
                    <a16:creationId xmlns:a16="http://schemas.microsoft.com/office/drawing/2014/main" id="{AEE93687-1427-49A7-B2E4-634399989478}"/>
                  </a:ext>
                </a:extLst>
              </p:cNvPr>
              <p:cNvSpPr/>
              <p:nvPr/>
            </p:nvSpPr>
            <p:spPr>
              <a:xfrm>
                <a:off x="8915894" y="1708362"/>
                <a:ext cx="162278" cy="91722"/>
              </a:xfrm>
              <a:custGeom>
                <a:avLst/>
                <a:gdLst>
                  <a:gd name="connsiteX0" fmla="*/ 0 w 162277"/>
                  <a:gd name="connsiteY0" fmla="*/ 94827 h 91722"/>
                  <a:gd name="connsiteX1" fmla="*/ 163195 w 162277"/>
                  <a:gd name="connsiteY1" fmla="*/ 0 h 91722"/>
                  <a:gd name="connsiteX2" fmla="*/ 163689 w 162277"/>
                  <a:gd name="connsiteY2" fmla="*/ 1693 h 91722"/>
                  <a:gd name="connsiteX3" fmla="*/ 494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689" y="1693"/>
                    </a:cubicBezTo>
                    <a:lnTo>
                      <a:pt x="494" y="96520"/>
                    </a:lnTo>
                    <a:cubicBezTo>
                      <a:pt x="282" y="95955"/>
                      <a:pt x="141" y="95391"/>
                      <a:pt x="0" y="94827"/>
                    </a:cubicBezTo>
                  </a:path>
                </a:pathLst>
              </a:custGeom>
              <a:solidFill>
                <a:srgbClr val="C84D65"/>
              </a:solidFill>
              <a:ln w="7047" cap="flat">
                <a:noFill/>
                <a:prstDash val="solid"/>
                <a:miter/>
              </a:ln>
            </p:spPr>
            <p:txBody>
              <a:bodyPr rtlCol="0" anchor="ctr"/>
              <a:lstStyle/>
              <a:p>
                <a:endParaRPr lang="en-ID"/>
              </a:p>
            </p:txBody>
          </p:sp>
          <p:sp>
            <p:nvSpPr>
              <p:cNvPr id="396" name="Freeform: Shape 395">
                <a:extLst>
                  <a:ext uri="{FF2B5EF4-FFF2-40B4-BE49-F238E27FC236}">
                    <a16:creationId xmlns:a16="http://schemas.microsoft.com/office/drawing/2014/main" id="{7A2E9124-AF53-47BC-83AC-ABD9022E90B2}"/>
                  </a:ext>
                </a:extLst>
              </p:cNvPr>
              <p:cNvSpPr/>
              <p:nvPr/>
            </p:nvSpPr>
            <p:spPr>
              <a:xfrm>
                <a:off x="8916388" y="1710055"/>
                <a:ext cx="162278" cy="91722"/>
              </a:xfrm>
              <a:custGeom>
                <a:avLst/>
                <a:gdLst>
                  <a:gd name="connsiteX0" fmla="*/ 0 w 162277"/>
                  <a:gd name="connsiteY0" fmla="*/ 94827 h 91722"/>
                  <a:gd name="connsiteX1" fmla="*/ 163195 w 162277"/>
                  <a:gd name="connsiteY1" fmla="*/ 0 h 91722"/>
                  <a:gd name="connsiteX2" fmla="*/ 163760 w 162277"/>
                  <a:gd name="connsiteY2" fmla="*/ 1693 h 91722"/>
                  <a:gd name="connsiteX3" fmla="*/ 565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760" y="1693"/>
                    </a:cubicBezTo>
                    <a:lnTo>
                      <a:pt x="565" y="96520"/>
                    </a:lnTo>
                    <a:cubicBezTo>
                      <a:pt x="353" y="95956"/>
                      <a:pt x="141" y="95391"/>
                      <a:pt x="0" y="94827"/>
                    </a:cubicBezTo>
                  </a:path>
                </a:pathLst>
              </a:custGeom>
              <a:solidFill>
                <a:srgbClr val="C84D65"/>
              </a:solidFill>
              <a:ln w="7047" cap="flat">
                <a:noFill/>
                <a:prstDash val="solid"/>
                <a:miter/>
              </a:ln>
            </p:spPr>
            <p:txBody>
              <a:bodyPr rtlCol="0" anchor="ctr"/>
              <a:lstStyle/>
              <a:p>
                <a:endParaRPr lang="en-ID"/>
              </a:p>
            </p:txBody>
          </p:sp>
          <p:sp>
            <p:nvSpPr>
              <p:cNvPr id="397" name="Freeform: Shape 396">
                <a:extLst>
                  <a:ext uri="{FF2B5EF4-FFF2-40B4-BE49-F238E27FC236}">
                    <a16:creationId xmlns:a16="http://schemas.microsoft.com/office/drawing/2014/main" id="{A1BF41D2-34A6-4691-ABBA-1ACD1CB66E4A}"/>
                  </a:ext>
                </a:extLst>
              </p:cNvPr>
              <p:cNvSpPr/>
              <p:nvPr/>
            </p:nvSpPr>
            <p:spPr>
              <a:xfrm>
                <a:off x="8916952" y="1711748"/>
                <a:ext cx="162278" cy="91722"/>
              </a:xfrm>
              <a:custGeom>
                <a:avLst/>
                <a:gdLst>
                  <a:gd name="connsiteX0" fmla="*/ 0 w 162277"/>
                  <a:gd name="connsiteY0" fmla="*/ 94827 h 91722"/>
                  <a:gd name="connsiteX1" fmla="*/ 163195 w 162277"/>
                  <a:gd name="connsiteY1" fmla="*/ 0 h 91722"/>
                  <a:gd name="connsiteX2" fmla="*/ 163760 w 162277"/>
                  <a:gd name="connsiteY2" fmla="*/ 1623 h 91722"/>
                  <a:gd name="connsiteX3" fmla="*/ 565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564"/>
                      <a:pt x="163548" y="1129"/>
                      <a:pt x="163760" y="1623"/>
                    </a:cubicBezTo>
                    <a:lnTo>
                      <a:pt x="565" y="96449"/>
                    </a:lnTo>
                    <a:cubicBezTo>
                      <a:pt x="353" y="95885"/>
                      <a:pt x="141" y="95321"/>
                      <a:pt x="0" y="94827"/>
                    </a:cubicBezTo>
                  </a:path>
                </a:pathLst>
              </a:custGeom>
              <a:solidFill>
                <a:srgbClr val="C84D65"/>
              </a:solidFill>
              <a:ln w="7047" cap="flat">
                <a:noFill/>
                <a:prstDash val="solid"/>
                <a:miter/>
              </a:ln>
            </p:spPr>
            <p:txBody>
              <a:bodyPr rtlCol="0" anchor="ctr"/>
              <a:lstStyle/>
              <a:p>
                <a:endParaRPr lang="en-ID"/>
              </a:p>
            </p:txBody>
          </p:sp>
          <p:sp>
            <p:nvSpPr>
              <p:cNvPr id="398" name="Freeform: Shape 397">
                <a:extLst>
                  <a:ext uri="{FF2B5EF4-FFF2-40B4-BE49-F238E27FC236}">
                    <a16:creationId xmlns:a16="http://schemas.microsoft.com/office/drawing/2014/main" id="{55B30CEF-2633-409E-B3DC-D40B5F349B16}"/>
                  </a:ext>
                </a:extLst>
              </p:cNvPr>
              <p:cNvSpPr/>
              <p:nvPr/>
            </p:nvSpPr>
            <p:spPr>
              <a:xfrm>
                <a:off x="8917517" y="1713371"/>
                <a:ext cx="162278" cy="91722"/>
              </a:xfrm>
              <a:custGeom>
                <a:avLst/>
                <a:gdLst>
                  <a:gd name="connsiteX0" fmla="*/ 0 w 162277"/>
                  <a:gd name="connsiteY0" fmla="*/ 94827 h 91722"/>
                  <a:gd name="connsiteX1" fmla="*/ 163195 w 162277"/>
                  <a:gd name="connsiteY1" fmla="*/ 0 h 91722"/>
                  <a:gd name="connsiteX2" fmla="*/ 163759 w 162277"/>
                  <a:gd name="connsiteY2" fmla="*/ 1552 h 91722"/>
                  <a:gd name="connsiteX3" fmla="*/ 564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759" y="1552"/>
                    </a:cubicBezTo>
                    <a:lnTo>
                      <a:pt x="564" y="96379"/>
                    </a:lnTo>
                    <a:cubicBezTo>
                      <a:pt x="353" y="95885"/>
                      <a:pt x="141" y="95321"/>
                      <a:pt x="0" y="94827"/>
                    </a:cubicBezTo>
                  </a:path>
                </a:pathLst>
              </a:custGeom>
              <a:solidFill>
                <a:srgbClr val="C84D65"/>
              </a:solidFill>
              <a:ln w="7047" cap="flat">
                <a:noFill/>
                <a:prstDash val="solid"/>
                <a:miter/>
              </a:ln>
            </p:spPr>
            <p:txBody>
              <a:bodyPr rtlCol="0" anchor="ctr"/>
              <a:lstStyle/>
              <a:p>
                <a:endParaRPr lang="en-ID"/>
              </a:p>
            </p:txBody>
          </p:sp>
          <p:sp>
            <p:nvSpPr>
              <p:cNvPr id="399" name="Freeform: Shape 398">
                <a:extLst>
                  <a:ext uri="{FF2B5EF4-FFF2-40B4-BE49-F238E27FC236}">
                    <a16:creationId xmlns:a16="http://schemas.microsoft.com/office/drawing/2014/main" id="{66546345-977B-4957-B551-3F51727B8D5E}"/>
                  </a:ext>
                </a:extLst>
              </p:cNvPr>
              <p:cNvSpPr/>
              <p:nvPr/>
            </p:nvSpPr>
            <p:spPr>
              <a:xfrm>
                <a:off x="8918081" y="1714923"/>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18" y="1058"/>
                      <a:pt x="163830" y="1552"/>
                    </a:cubicBezTo>
                    <a:lnTo>
                      <a:pt x="635" y="96379"/>
                    </a:lnTo>
                    <a:cubicBezTo>
                      <a:pt x="423" y="95885"/>
                      <a:pt x="212" y="95391"/>
                      <a:pt x="0" y="94827"/>
                    </a:cubicBezTo>
                  </a:path>
                </a:pathLst>
              </a:custGeom>
              <a:solidFill>
                <a:srgbClr val="C84D65"/>
              </a:solidFill>
              <a:ln w="7047" cap="flat">
                <a:noFill/>
                <a:prstDash val="solid"/>
                <a:miter/>
              </a:ln>
            </p:spPr>
            <p:txBody>
              <a:bodyPr rtlCol="0" anchor="ctr"/>
              <a:lstStyle/>
              <a:p>
                <a:endParaRPr lang="en-ID"/>
              </a:p>
            </p:txBody>
          </p:sp>
          <p:sp>
            <p:nvSpPr>
              <p:cNvPr id="400" name="Freeform: Shape 399">
                <a:extLst>
                  <a:ext uri="{FF2B5EF4-FFF2-40B4-BE49-F238E27FC236}">
                    <a16:creationId xmlns:a16="http://schemas.microsoft.com/office/drawing/2014/main" id="{749E9601-2686-4814-AECD-CB56287CBCE7}"/>
                  </a:ext>
                </a:extLst>
              </p:cNvPr>
              <p:cNvSpPr/>
              <p:nvPr/>
            </p:nvSpPr>
            <p:spPr>
              <a:xfrm>
                <a:off x="8918716" y="1716546"/>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830" y="1552"/>
                    </a:cubicBezTo>
                    <a:lnTo>
                      <a:pt x="635" y="96379"/>
                    </a:lnTo>
                    <a:cubicBezTo>
                      <a:pt x="423" y="95814"/>
                      <a:pt x="211" y="95321"/>
                      <a:pt x="0" y="94827"/>
                    </a:cubicBezTo>
                  </a:path>
                </a:pathLst>
              </a:custGeom>
              <a:solidFill>
                <a:srgbClr val="C84D65"/>
              </a:solidFill>
              <a:ln w="7047" cap="flat">
                <a:noFill/>
                <a:prstDash val="solid"/>
                <a:miter/>
              </a:ln>
            </p:spPr>
            <p:txBody>
              <a:bodyPr rtlCol="0" anchor="ctr"/>
              <a:lstStyle/>
              <a:p>
                <a:endParaRPr lang="en-ID"/>
              </a:p>
            </p:txBody>
          </p:sp>
          <p:sp>
            <p:nvSpPr>
              <p:cNvPr id="401" name="Freeform: Shape 400">
                <a:extLst>
                  <a:ext uri="{FF2B5EF4-FFF2-40B4-BE49-F238E27FC236}">
                    <a16:creationId xmlns:a16="http://schemas.microsoft.com/office/drawing/2014/main" id="{EDEB0452-7D5E-4B08-993B-B90DD310C410}"/>
                  </a:ext>
                </a:extLst>
              </p:cNvPr>
              <p:cNvSpPr/>
              <p:nvPr/>
            </p:nvSpPr>
            <p:spPr>
              <a:xfrm>
                <a:off x="8919351" y="1718098"/>
                <a:ext cx="162278" cy="91722"/>
              </a:xfrm>
              <a:custGeom>
                <a:avLst/>
                <a:gdLst>
                  <a:gd name="connsiteX0" fmla="*/ 0 w 162277"/>
                  <a:gd name="connsiteY0" fmla="*/ 94827 h 91722"/>
                  <a:gd name="connsiteX1" fmla="*/ 163195 w 162277"/>
                  <a:gd name="connsiteY1" fmla="*/ 0 h 91722"/>
                  <a:gd name="connsiteX2" fmla="*/ 163901 w 162277"/>
                  <a:gd name="connsiteY2" fmla="*/ 1552 h 91722"/>
                  <a:gd name="connsiteX3" fmla="*/ 706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89" y="1058"/>
                      <a:pt x="163901" y="1552"/>
                    </a:cubicBezTo>
                    <a:lnTo>
                      <a:pt x="706" y="96379"/>
                    </a:lnTo>
                    <a:cubicBezTo>
                      <a:pt x="494" y="95814"/>
                      <a:pt x="282" y="95321"/>
                      <a:pt x="0" y="94827"/>
                    </a:cubicBezTo>
                  </a:path>
                </a:pathLst>
              </a:custGeom>
              <a:solidFill>
                <a:srgbClr val="C84D65"/>
              </a:solidFill>
              <a:ln w="7047" cap="flat">
                <a:noFill/>
                <a:prstDash val="solid"/>
                <a:miter/>
              </a:ln>
            </p:spPr>
            <p:txBody>
              <a:bodyPr rtlCol="0" anchor="ctr"/>
              <a:lstStyle/>
              <a:p>
                <a:endParaRPr lang="en-ID"/>
              </a:p>
            </p:txBody>
          </p:sp>
          <p:sp>
            <p:nvSpPr>
              <p:cNvPr id="402" name="Freeform: Shape 401">
                <a:extLst>
                  <a:ext uri="{FF2B5EF4-FFF2-40B4-BE49-F238E27FC236}">
                    <a16:creationId xmlns:a16="http://schemas.microsoft.com/office/drawing/2014/main" id="{9294F184-B236-4B5C-98E9-B30943799DB8}"/>
                  </a:ext>
                </a:extLst>
              </p:cNvPr>
              <p:cNvSpPr/>
              <p:nvPr/>
            </p:nvSpPr>
            <p:spPr>
              <a:xfrm>
                <a:off x="8920127" y="1719651"/>
                <a:ext cx="162278" cy="91722"/>
              </a:xfrm>
              <a:custGeom>
                <a:avLst/>
                <a:gdLst>
                  <a:gd name="connsiteX0" fmla="*/ 0 w 162277"/>
                  <a:gd name="connsiteY0" fmla="*/ 94827 h 91722"/>
                  <a:gd name="connsiteX1" fmla="*/ 163195 w 162277"/>
                  <a:gd name="connsiteY1" fmla="*/ 0 h 91722"/>
                  <a:gd name="connsiteX2" fmla="*/ 164042 w 162277"/>
                  <a:gd name="connsiteY2" fmla="*/ 1693 h 91722"/>
                  <a:gd name="connsiteX3" fmla="*/ 847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77" y="564"/>
                      <a:pt x="163759" y="1129"/>
                      <a:pt x="164042" y="1693"/>
                    </a:cubicBezTo>
                    <a:lnTo>
                      <a:pt x="847" y="96520"/>
                    </a:lnTo>
                    <a:cubicBezTo>
                      <a:pt x="494" y="95955"/>
                      <a:pt x="211" y="95391"/>
                      <a:pt x="0" y="94827"/>
                    </a:cubicBezTo>
                  </a:path>
                </a:pathLst>
              </a:custGeom>
              <a:solidFill>
                <a:srgbClr val="C84D65"/>
              </a:solidFill>
              <a:ln w="7047" cap="flat">
                <a:noFill/>
                <a:prstDash val="solid"/>
                <a:miter/>
              </a:ln>
            </p:spPr>
            <p:txBody>
              <a:bodyPr rtlCol="0" anchor="ctr"/>
              <a:lstStyle/>
              <a:p>
                <a:endParaRPr lang="en-ID"/>
              </a:p>
            </p:txBody>
          </p:sp>
          <p:sp>
            <p:nvSpPr>
              <p:cNvPr id="403" name="Freeform: Shape 402">
                <a:extLst>
                  <a:ext uri="{FF2B5EF4-FFF2-40B4-BE49-F238E27FC236}">
                    <a16:creationId xmlns:a16="http://schemas.microsoft.com/office/drawing/2014/main" id="{3DA50320-07A7-4036-BEA8-3C4643335C0F}"/>
                  </a:ext>
                </a:extLst>
              </p:cNvPr>
              <p:cNvSpPr/>
              <p:nvPr/>
            </p:nvSpPr>
            <p:spPr>
              <a:xfrm>
                <a:off x="8920903" y="1721344"/>
                <a:ext cx="162278" cy="91722"/>
              </a:xfrm>
              <a:custGeom>
                <a:avLst/>
                <a:gdLst>
                  <a:gd name="connsiteX0" fmla="*/ 0 w 162277"/>
                  <a:gd name="connsiteY0" fmla="*/ 94827 h 91722"/>
                  <a:gd name="connsiteX1" fmla="*/ 163195 w 162277"/>
                  <a:gd name="connsiteY1" fmla="*/ 0 h 91722"/>
                  <a:gd name="connsiteX2" fmla="*/ 164183 w 162277"/>
                  <a:gd name="connsiteY2" fmla="*/ 1905 h 91722"/>
                  <a:gd name="connsiteX3" fmla="*/ 988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548" y="635"/>
                      <a:pt x="163830" y="1270"/>
                      <a:pt x="164183" y="1905"/>
                    </a:cubicBezTo>
                    <a:lnTo>
                      <a:pt x="988" y="96732"/>
                    </a:lnTo>
                    <a:cubicBezTo>
                      <a:pt x="635" y="96097"/>
                      <a:pt x="353" y="95462"/>
                      <a:pt x="0" y="94827"/>
                    </a:cubicBezTo>
                  </a:path>
                </a:pathLst>
              </a:custGeom>
              <a:solidFill>
                <a:srgbClr val="C84D65"/>
              </a:solidFill>
              <a:ln w="7047" cap="flat">
                <a:noFill/>
                <a:prstDash val="solid"/>
                <a:miter/>
              </a:ln>
            </p:spPr>
            <p:txBody>
              <a:bodyPr rtlCol="0" anchor="ctr"/>
              <a:lstStyle/>
              <a:p>
                <a:endParaRPr lang="en-ID"/>
              </a:p>
            </p:txBody>
          </p:sp>
          <p:sp>
            <p:nvSpPr>
              <p:cNvPr id="404" name="Freeform: Shape 403">
                <a:extLst>
                  <a:ext uri="{FF2B5EF4-FFF2-40B4-BE49-F238E27FC236}">
                    <a16:creationId xmlns:a16="http://schemas.microsoft.com/office/drawing/2014/main" id="{F578EFDD-1157-49DC-9B4A-7A1A9C935962}"/>
                  </a:ext>
                </a:extLst>
              </p:cNvPr>
              <p:cNvSpPr/>
              <p:nvPr/>
            </p:nvSpPr>
            <p:spPr>
              <a:xfrm>
                <a:off x="8921891" y="1723249"/>
                <a:ext cx="162278" cy="91722"/>
              </a:xfrm>
              <a:custGeom>
                <a:avLst/>
                <a:gdLst>
                  <a:gd name="connsiteX0" fmla="*/ 0 w 162277"/>
                  <a:gd name="connsiteY0" fmla="*/ 94827 h 91722"/>
                  <a:gd name="connsiteX1" fmla="*/ 163195 w 162277"/>
                  <a:gd name="connsiteY1" fmla="*/ 0 h 91722"/>
                  <a:gd name="connsiteX2" fmla="*/ 164818 w 162277"/>
                  <a:gd name="connsiteY2" fmla="*/ 2822 h 91722"/>
                  <a:gd name="connsiteX3" fmla="*/ 1623 w 162277"/>
                  <a:gd name="connsiteY3" fmla="*/ 976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988"/>
                      <a:pt x="164253" y="1905"/>
                      <a:pt x="164818" y="2822"/>
                    </a:cubicBezTo>
                    <a:lnTo>
                      <a:pt x="1623" y="97649"/>
                    </a:lnTo>
                    <a:cubicBezTo>
                      <a:pt x="1058" y="96732"/>
                      <a:pt x="564" y="95814"/>
                      <a:pt x="0" y="94827"/>
                    </a:cubicBezTo>
                  </a:path>
                </a:pathLst>
              </a:custGeom>
              <a:solidFill>
                <a:srgbClr val="C84D65"/>
              </a:solidFill>
              <a:ln w="7047" cap="flat">
                <a:noFill/>
                <a:prstDash val="solid"/>
                <a:miter/>
              </a:ln>
            </p:spPr>
            <p:txBody>
              <a:bodyPr rtlCol="0" anchor="ctr"/>
              <a:lstStyle/>
              <a:p>
                <a:endParaRPr lang="en-ID"/>
              </a:p>
            </p:txBody>
          </p:sp>
          <p:sp>
            <p:nvSpPr>
              <p:cNvPr id="405" name="Freeform: Shape 404">
                <a:extLst>
                  <a:ext uri="{FF2B5EF4-FFF2-40B4-BE49-F238E27FC236}">
                    <a16:creationId xmlns:a16="http://schemas.microsoft.com/office/drawing/2014/main" id="{E89BE816-1405-4BBD-B9E3-ABC91B274956}"/>
                  </a:ext>
                </a:extLst>
              </p:cNvPr>
              <p:cNvSpPr/>
              <p:nvPr/>
            </p:nvSpPr>
            <p:spPr>
              <a:xfrm>
                <a:off x="8923514" y="1726142"/>
                <a:ext cx="162278" cy="91722"/>
              </a:xfrm>
              <a:custGeom>
                <a:avLst/>
                <a:gdLst>
                  <a:gd name="connsiteX0" fmla="*/ 0 w 162277"/>
                  <a:gd name="connsiteY0" fmla="*/ 94827 h 91722"/>
                  <a:gd name="connsiteX1" fmla="*/ 163195 w 162277"/>
                  <a:gd name="connsiteY1" fmla="*/ 0 h 91722"/>
                  <a:gd name="connsiteX2" fmla="*/ 165594 w 162277"/>
                  <a:gd name="connsiteY2" fmla="*/ 3810 h 91722"/>
                  <a:gd name="connsiteX3" fmla="*/ 2399 w 162277"/>
                  <a:gd name="connsiteY3" fmla="*/ 9863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971" y="1270"/>
                      <a:pt x="164747" y="2611"/>
                      <a:pt x="165594" y="3810"/>
                    </a:cubicBezTo>
                    <a:lnTo>
                      <a:pt x="2399" y="98637"/>
                    </a:lnTo>
                    <a:cubicBezTo>
                      <a:pt x="1552" y="97367"/>
                      <a:pt x="776" y="96097"/>
                      <a:pt x="0" y="94827"/>
                    </a:cubicBezTo>
                  </a:path>
                </a:pathLst>
              </a:custGeom>
              <a:solidFill>
                <a:srgbClr val="C84D65"/>
              </a:solidFill>
              <a:ln w="7047" cap="flat">
                <a:noFill/>
                <a:prstDash val="solid"/>
                <a:miter/>
              </a:ln>
            </p:spPr>
            <p:txBody>
              <a:bodyPr rtlCol="0" anchor="ctr"/>
              <a:lstStyle/>
              <a:p>
                <a:endParaRPr lang="en-ID"/>
              </a:p>
            </p:txBody>
          </p:sp>
          <p:sp>
            <p:nvSpPr>
              <p:cNvPr id="406" name="Freeform: Shape 405">
                <a:extLst>
                  <a:ext uri="{FF2B5EF4-FFF2-40B4-BE49-F238E27FC236}">
                    <a16:creationId xmlns:a16="http://schemas.microsoft.com/office/drawing/2014/main" id="{6F8CF148-CD65-4F71-8624-2648CD8CB856}"/>
                  </a:ext>
                </a:extLst>
              </p:cNvPr>
              <p:cNvSpPr/>
              <p:nvPr/>
            </p:nvSpPr>
            <p:spPr>
              <a:xfrm>
                <a:off x="8925913" y="1729952"/>
                <a:ext cx="162278" cy="91722"/>
              </a:xfrm>
              <a:custGeom>
                <a:avLst/>
                <a:gdLst>
                  <a:gd name="connsiteX0" fmla="*/ 0 w 162277"/>
                  <a:gd name="connsiteY0" fmla="*/ 94827 h 91722"/>
                  <a:gd name="connsiteX1" fmla="*/ 163195 w 162277"/>
                  <a:gd name="connsiteY1" fmla="*/ 0 h 91722"/>
                  <a:gd name="connsiteX2" fmla="*/ 165241 w 162277"/>
                  <a:gd name="connsiteY2" fmla="*/ 2893 h 91722"/>
                  <a:gd name="connsiteX3" fmla="*/ 2046 w 162277"/>
                  <a:gd name="connsiteY3" fmla="*/ 9771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830" y="988"/>
                      <a:pt x="164535" y="1976"/>
                      <a:pt x="165241" y="2893"/>
                    </a:cubicBezTo>
                    <a:lnTo>
                      <a:pt x="2046" y="97719"/>
                    </a:lnTo>
                    <a:cubicBezTo>
                      <a:pt x="1341" y="96802"/>
                      <a:pt x="635" y="95814"/>
                      <a:pt x="0" y="94827"/>
                    </a:cubicBezTo>
                  </a:path>
                </a:pathLst>
              </a:custGeom>
              <a:solidFill>
                <a:srgbClr val="C84D65"/>
              </a:solidFill>
              <a:ln w="7047" cap="flat">
                <a:noFill/>
                <a:prstDash val="solid"/>
                <a:miter/>
              </a:ln>
            </p:spPr>
            <p:txBody>
              <a:bodyPr rtlCol="0" anchor="ctr"/>
              <a:lstStyle/>
              <a:p>
                <a:endParaRPr lang="en-ID"/>
              </a:p>
            </p:txBody>
          </p:sp>
          <p:sp>
            <p:nvSpPr>
              <p:cNvPr id="407" name="Freeform: Shape 406">
                <a:extLst>
                  <a:ext uri="{FF2B5EF4-FFF2-40B4-BE49-F238E27FC236}">
                    <a16:creationId xmlns:a16="http://schemas.microsoft.com/office/drawing/2014/main" id="{C4CA2C02-1EAC-4CE1-B9E4-3AD509985715}"/>
                  </a:ext>
                </a:extLst>
              </p:cNvPr>
              <p:cNvSpPr/>
              <p:nvPr/>
            </p:nvSpPr>
            <p:spPr>
              <a:xfrm>
                <a:off x="8927959" y="1732844"/>
                <a:ext cx="162278" cy="91722"/>
              </a:xfrm>
              <a:custGeom>
                <a:avLst/>
                <a:gdLst>
                  <a:gd name="connsiteX0" fmla="*/ 0 w 162277"/>
                  <a:gd name="connsiteY0" fmla="*/ 94827 h 91722"/>
                  <a:gd name="connsiteX1" fmla="*/ 163195 w 162277"/>
                  <a:gd name="connsiteY1" fmla="*/ 0 h 91722"/>
                  <a:gd name="connsiteX2" fmla="*/ 164606 w 162277"/>
                  <a:gd name="connsiteY2" fmla="*/ 1905 h 91722"/>
                  <a:gd name="connsiteX3" fmla="*/ 1411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635"/>
                      <a:pt x="164112" y="1270"/>
                      <a:pt x="164606" y="1905"/>
                    </a:cubicBezTo>
                    <a:lnTo>
                      <a:pt x="1411" y="96732"/>
                    </a:lnTo>
                    <a:cubicBezTo>
                      <a:pt x="988" y="96097"/>
                      <a:pt x="494" y="95462"/>
                      <a:pt x="0" y="94827"/>
                    </a:cubicBezTo>
                  </a:path>
                </a:pathLst>
              </a:custGeom>
              <a:solidFill>
                <a:srgbClr val="C84D65"/>
              </a:solidFill>
              <a:ln w="7047" cap="flat">
                <a:noFill/>
                <a:prstDash val="solid"/>
                <a:miter/>
              </a:ln>
            </p:spPr>
            <p:txBody>
              <a:bodyPr rtlCol="0" anchor="ctr"/>
              <a:lstStyle/>
              <a:p>
                <a:endParaRPr lang="en-ID"/>
              </a:p>
            </p:txBody>
          </p:sp>
          <p:sp>
            <p:nvSpPr>
              <p:cNvPr id="408" name="Freeform: Shape 407">
                <a:extLst>
                  <a:ext uri="{FF2B5EF4-FFF2-40B4-BE49-F238E27FC236}">
                    <a16:creationId xmlns:a16="http://schemas.microsoft.com/office/drawing/2014/main" id="{99EB5A3B-FCEA-4255-887C-98306B5424B0}"/>
                  </a:ext>
                </a:extLst>
              </p:cNvPr>
              <p:cNvSpPr/>
              <p:nvPr/>
            </p:nvSpPr>
            <p:spPr>
              <a:xfrm>
                <a:off x="8929370" y="1734749"/>
                <a:ext cx="162278" cy="91722"/>
              </a:xfrm>
              <a:custGeom>
                <a:avLst/>
                <a:gdLst>
                  <a:gd name="connsiteX0" fmla="*/ 0 w 162277"/>
                  <a:gd name="connsiteY0" fmla="*/ 94827 h 91722"/>
                  <a:gd name="connsiteX1" fmla="*/ 163195 w 162277"/>
                  <a:gd name="connsiteY1" fmla="*/ 0 h 91722"/>
                  <a:gd name="connsiteX2" fmla="*/ 164465 w 162277"/>
                  <a:gd name="connsiteY2" fmla="*/ 1552 h 91722"/>
                  <a:gd name="connsiteX3" fmla="*/ 1270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1058"/>
                      <a:pt x="164465" y="1552"/>
                    </a:cubicBezTo>
                    <a:lnTo>
                      <a:pt x="1270" y="96379"/>
                    </a:lnTo>
                    <a:cubicBezTo>
                      <a:pt x="847" y="95815"/>
                      <a:pt x="423" y="95321"/>
                      <a:pt x="0" y="94827"/>
                    </a:cubicBezTo>
                  </a:path>
                </a:pathLst>
              </a:custGeom>
              <a:solidFill>
                <a:srgbClr val="C84D65"/>
              </a:solidFill>
              <a:ln w="7047" cap="flat">
                <a:noFill/>
                <a:prstDash val="solid"/>
                <a:miter/>
              </a:ln>
            </p:spPr>
            <p:txBody>
              <a:bodyPr rtlCol="0" anchor="ctr"/>
              <a:lstStyle/>
              <a:p>
                <a:endParaRPr lang="en-ID"/>
              </a:p>
            </p:txBody>
          </p:sp>
          <p:sp>
            <p:nvSpPr>
              <p:cNvPr id="409" name="Freeform: Shape 408">
                <a:extLst>
                  <a:ext uri="{FF2B5EF4-FFF2-40B4-BE49-F238E27FC236}">
                    <a16:creationId xmlns:a16="http://schemas.microsoft.com/office/drawing/2014/main" id="{D52F7648-C5A7-4546-9A15-FD6C0FF5502D}"/>
                  </a:ext>
                </a:extLst>
              </p:cNvPr>
              <p:cNvSpPr/>
              <p:nvPr/>
            </p:nvSpPr>
            <p:spPr>
              <a:xfrm>
                <a:off x="8930640" y="1736302"/>
                <a:ext cx="162278" cy="91722"/>
              </a:xfrm>
              <a:custGeom>
                <a:avLst/>
                <a:gdLst>
                  <a:gd name="connsiteX0" fmla="*/ 0 w 162277"/>
                  <a:gd name="connsiteY0" fmla="*/ 94827 h 91722"/>
                  <a:gd name="connsiteX1" fmla="*/ 163195 w 162277"/>
                  <a:gd name="connsiteY1" fmla="*/ 0 h 91722"/>
                  <a:gd name="connsiteX2" fmla="*/ 164465 w 162277"/>
                  <a:gd name="connsiteY2" fmla="*/ 1482 h 91722"/>
                  <a:gd name="connsiteX3" fmla="*/ 127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88"/>
                      <a:pt x="164465" y="1482"/>
                    </a:cubicBezTo>
                    <a:lnTo>
                      <a:pt x="1270" y="96308"/>
                    </a:lnTo>
                    <a:cubicBezTo>
                      <a:pt x="847" y="95815"/>
                      <a:pt x="423" y="95321"/>
                      <a:pt x="0" y="94827"/>
                    </a:cubicBezTo>
                  </a:path>
                </a:pathLst>
              </a:custGeom>
              <a:solidFill>
                <a:srgbClr val="C84D65"/>
              </a:solidFill>
              <a:ln w="7047" cap="flat">
                <a:noFill/>
                <a:prstDash val="solid"/>
                <a:miter/>
              </a:ln>
            </p:spPr>
            <p:txBody>
              <a:bodyPr rtlCol="0" anchor="ctr"/>
              <a:lstStyle/>
              <a:p>
                <a:endParaRPr lang="en-ID"/>
              </a:p>
            </p:txBody>
          </p:sp>
          <p:sp>
            <p:nvSpPr>
              <p:cNvPr id="410" name="Freeform: Shape 409">
                <a:extLst>
                  <a:ext uri="{FF2B5EF4-FFF2-40B4-BE49-F238E27FC236}">
                    <a16:creationId xmlns:a16="http://schemas.microsoft.com/office/drawing/2014/main" id="{EB6BD6B2-7953-45D5-82D8-D770BFE73AE1}"/>
                  </a:ext>
                </a:extLst>
              </p:cNvPr>
              <p:cNvSpPr/>
              <p:nvPr/>
            </p:nvSpPr>
            <p:spPr>
              <a:xfrm>
                <a:off x="8931910" y="1737713"/>
                <a:ext cx="162278" cy="91722"/>
              </a:xfrm>
              <a:custGeom>
                <a:avLst/>
                <a:gdLst>
                  <a:gd name="connsiteX0" fmla="*/ 0 w 162277"/>
                  <a:gd name="connsiteY0" fmla="*/ 94827 h 91722"/>
                  <a:gd name="connsiteX1" fmla="*/ 163195 w 162277"/>
                  <a:gd name="connsiteY1" fmla="*/ 0 h 91722"/>
                  <a:gd name="connsiteX2" fmla="*/ 164465 w 162277"/>
                  <a:gd name="connsiteY2" fmla="*/ 1411 h 91722"/>
                  <a:gd name="connsiteX3" fmla="*/ 1270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465" y="1411"/>
                    </a:cubicBezTo>
                    <a:lnTo>
                      <a:pt x="1270" y="96238"/>
                    </a:lnTo>
                    <a:cubicBezTo>
                      <a:pt x="847" y="95814"/>
                      <a:pt x="423" y="95321"/>
                      <a:pt x="0" y="94827"/>
                    </a:cubicBezTo>
                  </a:path>
                </a:pathLst>
              </a:custGeom>
              <a:solidFill>
                <a:srgbClr val="C84D65"/>
              </a:solidFill>
              <a:ln w="7047" cap="flat">
                <a:noFill/>
                <a:prstDash val="solid"/>
                <a:miter/>
              </a:ln>
            </p:spPr>
            <p:txBody>
              <a:bodyPr rtlCol="0" anchor="ctr"/>
              <a:lstStyle/>
              <a:p>
                <a:endParaRPr lang="en-ID"/>
              </a:p>
            </p:txBody>
          </p:sp>
          <p:sp>
            <p:nvSpPr>
              <p:cNvPr id="411" name="Freeform: Shape 410">
                <a:extLst>
                  <a:ext uri="{FF2B5EF4-FFF2-40B4-BE49-F238E27FC236}">
                    <a16:creationId xmlns:a16="http://schemas.microsoft.com/office/drawing/2014/main" id="{792A4160-4AA0-40D7-9498-5613244D91C1}"/>
                  </a:ext>
                </a:extLst>
              </p:cNvPr>
              <p:cNvSpPr/>
              <p:nvPr/>
            </p:nvSpPr>
            <p:spPr>
              <a:xfrm>
                <a:off x="8933180" y="1739124"/>
                <a:ext cx="162278" cy="91722"/>
              </a:xfrm>
              <a:custGeom>
                <a:avLst/>
                <a:gdLst>
                  <a:gd name="connsiteX0" fmla="*/ 0 w 162277"/>
                  <a:gd name="connsiteY0" fmla="*/ 94827 h 91722"/>
                  <a:gd name="connsiteX1" fmla="*/ 163195 w 162277"/>
                  <a:gd name="connsiteY1" fmla="*/ 0 h 91722"/>
                  <a:gd name="connsiteX2" fmla="*/ 164536 w 162277"/>
                  <a:gd name="connsiteY2" fmla="*/ 1411 h 91722"/>
                  <a:gd name="connsiteX3" fmla="*/ 1341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536" y="1411"/>
                    </a:cubicBezTo>
                    <a:lnTo>
                      <a:pt x="1341" y="96238"/>
                    </a:lnTo>
                    <a:cubicBezTo>
                      <a:pt x="847" y="95744"/>
                      <a:pt x="423" y="95321"/>
                      <a:pt x="0" y="94827"/>
                    </a:cubicBezTo>
                  </a:path>
                </a:pathLst>
              </a:custGeom>
              <a:solidFill>
                <a:srgbClr val="C84D65"/>
              </a:solidFill>
              <a:ln w="7047" cap="flat">
                <a:noFill/>
                <a:prstDash val="solid"/>
                <a:miter/>
              </a:ln>
            </p:spPr>
            <p:txBody>
              <a:bodyPr rtlCol="0" anchor="ctr"/>
              <a:lstStyle/>
              <a:p>
                <a:endParaRPr lang="en-ID"/>
              </a:p>
            </p:txBody>
          </p:sp>
          <p:sp>
            <p:nvSpPr>
              <p:cNvPr id="412" name="Freeform: Shape 411">
                <a:extLst>
                  <a:ext uri="{FF2B5EF4-FFF2-40B4-BE49-F238E27FC236}">
                    <a16:creationId xmlns:a16="http://schemas.microsoft.com/office/drawing/2014/main" id="{8DFC82E2-C4FA-4C52-BDB1-4C55EF0D6B08}"/>
                  </a:ext>
                </a:extLst>
              </p:cNvPr>
              <p:cNvSpPr/>
              <p:nvPr/>
            </p:nvSpPr>
            <p:spPr>
              <a:xfrm>
                <a:off x="8934450" y="1740535"/>
                <a:ext cx="162278" cy="91722"/>
              </a:xfrm>
              <a:custGeom>
                <a:avLst/>
                <a:gdLst>
                  <a:gd name="connsiteX0" fmla="*/ 0 w 162277"/>
                  <a:gd name="connsiteY0" fmla="*/ 94827 h 91722"/>
                  <a:gd name="connsiteX1" fmla="*/ 163195 w 162277"/>
                  <a:gd name="connsiteY1" fmla="*/ 0 h 91722"/>
                  <a:gd name="connsiteX2" fmla="*/ 16453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23"/>
                      <a:pt x="164112" y="917"/>
                      <a:pt x="164536" y="1341"/>
                    </a:cubicBezTo>
                    <a:lnTo>
                      <a:pt x="1411" y="96167"/>
                    </a:lnTo>
                    <a:cubicBezTo>
                      <a:pt x="917" y="95744"/>
                      <a:pt x="494" y="95250"/>
                      <a:pt x="0" y="94827"/>
                    </a:cubicBezTo>
                  </a:path>
                </a:pathLst>
              </a:custGeom>
              <a:solidFill>
                <a:srgbClr val="C84D65"/>
              </a:solidFill>
              <a:ln w="7047" cap="flat">
                <a:noFill/>
                <a:prstDash val="solid"/>
                <a:miter/>
              </a:ln>
            </p:spPr>
            <p:txBody>
              <a:bodyPr rtlCol="0" anchor="ctr"/>
              <a:lstStyle/>
              <a:p>
                <a:endParaRPr lang="en-ID"/>
              </a:p>
            </p:txBody>
          </p:sp>
          <p:sp>
            <p:nvSpPr>
              <p:cNvPr id="413" name="Freeform: Shape 412">
                <a:extLst>
                  <a:ext uri="{FF2B5EF4-FFF2-40B4-BE49-F238E27FC236}">
                    <a16:creationId xmlns:a16="http://schemas.microsoft.com/office/drawing/2014/main" id="{86AA7F31-D45B-4487-A0B9-2D30A12A6A0D}"/>
                  </a:ext>
                </a:extLst>
              </p:cNvPr>
              <p:cNvSpPr/>
              <p:nvPr/>
            </p:nvSpPr>
            <p:spPr>
              <a:xfrm>
                <a:off x="8935861" y="1741876"/>
                <a:ext cx="162278" cy="91722"/>
              </a:xfrm>
              <a:custGeom>
                <a:avLst/>
                <a:gdLst>
                  <a:gd name="connsiteX0" fmla="*/ 0 w 162277"/>
                  <a:gd name="connsiteY0" fmla="*/ 94827 h 91722"/>
                  <a:gd name="connsiteX1" fmla="*/ 163195 w 162277"/>
                  <a:gd name="connsiteY1" fmla="*/ 0 h 91722"/>
                  <a:gd name="connsiteX2" fmla="*/ 16460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12" y="917"/>
                      <a:pt x="164606" y="1341"/>
                    </a:cubicBezTo>
                    <a:lnTo>
                      <a:pt x="1411" y="96167"/>
                    </a:lnTo>
                    <a:cubicBezTo>
                      <a:pt x="917" y="95744"/>
                      <a:pt x="423" y="95250"/>
                      <a:pt x="0" y="94827"/>
                    </a:cubicBezTo>
                  </a:path>
                </a:pathLst>
              </a:custGeom>
              <a:solidFill>
                <a:srgbClr val="C84D65"/>
              </a:solidFill>
              <a:ln w="7047" cap="flat">
                <a:noFill/>
                <a:prstDash val="solid"/>
                <a:miter/>
              </a:ln>
            </p:spPr>
            <p:txBody>
              <a:bodyPr rtlCol="0" anchor="ctr"/>
              <a:lstStyle/>
              <a:p>
                <a:endParaRPr lang="en-ID"/>
              </a:p>
            </p:txBody>
          </p:sp>
          <p:sp>
            <p:nvSpPr>
              <p:cNvPr id="414" name="Freeform: Shape 413">
                <a:extLst>
                  <a:ext uri="{FF2B5EF4-FFF2-40B4-BE49-F238E27FC236}">
                    <a16:creationId xmlns:a16="http://schemas.microsoft.com/office/drawing/2014/main" id="{87C44EC1-A290-44AD-AD0D-5ACBC0118845}"/>
                  </a:ext>
                </a:extLst>
              </p:cNvPr>
              <p:cNvSpPr/>
              <p:nvPr/>
            </p:nvSpPr>
            <p:spPr>
              <a:xfrm>
                <a:off x="8937272" y="1743216"/>
                <a:ext cx="162278" cy="91722"/>
              </a:xfrm>
              <a:custGeom>
                <a:avLst/>
                <a:gdLst>
                  <a:gd name="connsiteX0" fmla="*/ 0 w 162277"/>
                  <a:gd name="connsiteY0" fmla="*/ 94827 h 91722"/>
                  <a:gd name="connsiteX1" fmla="*/ 163195 w 162277"/>
                  <a:gd name="connsiteY1" fmla="*/ 0 h 91722"/>
                  <a:gd name="connsiteX2" fmla="*/ 164606 w 162277"/>
                  <a:gd name="connsiteY2" fmla="*/ 1270 h 91722"/>
                  <a:gd name="connsiteX3" fmla="*/ 1411 w 162277"/>
                  <a:gd name="connsiteY3" fmla="*/ 9609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847"/>
                      <a:pt x="164606" y="1270"/>
                    </a:cubicBezTo>
                    <a:lnTo>
                      <a:pt x="1411" y="96097"/>
                    </a:lnTo>
                    <a:cubicBezTo>
                      <a:pt x="917" y="95673"/>
                      <a:pt x="494" y="95250"/>
                      <a:pt x="0" y="94827"/>
                    </a:cubicBezTo>
                  </a:path>
                </a:pathLst>
              </a:custGeom>
              <a:solidFill>
                <a:srgbClr val="C84D65"/>
              </a:solidFill>
              <a:ln w="7047" cap="flat">
                <a:noFill/>
                <a:prstDash val="solid"/>
                <a:miter/>
              </a:ln>
            </p:spPr>
            <p:txBody>
              <a:bodyPr rtlCol="0" anchor="ctr"/>
              <a:lstStyle/>
              <a:p>
                <a:endParaRPr lang="en-ID"/>
              </a:p>
            </p:txBody>
          </p:sp>
          <p:sp>
            <p:nvSpPr>
              <p:cNvPr id="415" name="Freeform: Shape 414">
                <a:extLst>
                  <a:ext uri="{FF2B5EF4-FFF2-40B4-BE49-F238E27FC236}">
                    <a16:creationId xmlns:a16="http://schemas.microsoft.com/office/drawing/2014/main" id="{36A83739-A269-4E2E-AE3F-891E81D9E4E4}"/>
                  </a:ext>
                </a:extLst>
              </p:cNvPr>
              <p:cNvSpPr/>
              <p:nvPr/>
            </p:nvSpPr>
            <p:spPr>
              <a:xfrm>
                <a:off x="8938683" y="1744416"/>
                <a:ext cx="162278" cy="91722"/>
              </a:xfrm>
              <a:custGeom>
                <a:avLst/>
                <a:gdLst>
                  <a:gd name="connsiteX0" fmla="*/ 0 w 162277"/>
                  <a:gd name="connsiteY0" fmla="*/ 94827 h 91722"/>
                  <a:gd name="connsiteX1" fmla="*/ 163195 w 162277"/>
                  <a:gd name="connsiteY1" fmla="*/ 0 h 91722"/>
                  <a:gd name="connsiteX2" fmla="*/ 164606 w 162277"/>
                  <a:gd name="connsiteY2" fmla="*/ 1199 h 91722"/>
                  <a:gd name="connsiteX3" fmla="*/ 1411 w 162277"/>
                  <a:gd name="connsiteY3" fmla="*/ 96026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776"/>
                      <a:pt x="164606" y="1199"/>
                    </a:cubicBezTo>
                    <a:lnTo>
                      <a:pt x="1411" y="96026"/>
                    </a:lnTo>
                    <a:cubicBezTo>
                      <a:pt x="987" y="95673"/>
                      <a:pt x="494" y="95250"/>
                      <a:pt x="0" y="94827"/>
                    </a:cubicBezTo>
                  </a:path>
                </a:pathLst>
              </a:custGeom>
              <a:solidFill>
                <a:srgbClr val="C84D65"/>
              </a:solidFill>
              <a:ln w="7047" cap="flat">
                <a:noFill/>
                <a:prstDash val="solid"/>
                <a:miter/>
              </a:ln>
            </p:spPr>
            <p:txBody>
              <a:bodyPr rtlCol="0" anchor="ctr"/>
              <a:lstStyle/>
              <a:p>
                <a:endParaRPr lang="en-ID"/>
              </a:p>
            </p:txBody>
          </p:sp>
          <p:sp>
            <p:nvSpPr>
              <p:cNvPr id="416" name="Freeform: Shape 415">
                <a:extLst>
                  <a:ext uri="{FF2B5EF4-FFF2-40B4-BE49-F238E27FC236}">
                    <a16:creationId xmlns:a16="http://schemas.microsoft.com/office/drawing/2014/main" id="{A940E21D-1F87-4928-B0C0-C547C03D2254}"/>
                  </a:ext>
                </a:extLst>
              </p:cNvPr>
              <p:cNvSpPr/>
              <p:nvPr/>
            </p:nvSpPr>
            <p:spPr>
              <a:xfrm>
                <a:off x="8940165" y="1745615"/>
                <a:ext cx="162278" cy="91722"/>
              </a:xfrm>
              <a:custGeom>
                <a:avLst/>
                <a:gdLst>
                  <a:gd name="connsiteX0" fmla="*/ 0 w 162277"/>
                  <a:gd name="connsiteY0" fmla="*/ 94827 h 91722"/>
                  <a:gd name="connsiteX1" fmla="*/ 163195 w 162277"/>
                  <a:gd name="connsiteY1" fmla="*/ 0 h 91722"/>
                  <a:gd name="connsiteX2" fmla="*/ 164606 w 162277"/>
                  <a:gd name="connsiteY2" fmla="*/ 1058 h 91722"/>
                  <a:gd name="connsiteX3" fmla="*/ 1411 w 162277"/>
                  <a:gd name="connsiteY3" fmla="*/ 95885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1058"/>
                    </a:cubicBezTo>
                    <a:lnTo>
                      <a:pt x="1411" y="95885"/>
                    </a:lnTo>
                    <a:cubicBezTo>
                      <a:pt x="917" y="95603"/>
                      <a:pt x="423" y="95179"/>
                      <a:pt x="0" y="94827"/>
                    </a:cubicBezTo>
                  </a:path>
                </a:pathLst>
              </a:custGeom>
              <a:solidFill>
                <a:srgbClr val="C84D65"/>
              </a:solidFill>
              <a:ln w="7047" cap="flat">
                <a:noFill/>
                <a:prstDash val="solid"/>
                <a:miter/>
              </a:ln>
            </p:spPr>
            <p:txBody>
              <a:bodyPr rtlCol="0" anchor="ctr"/>
              <a:lstStyle/>
              <a:p>
                <a:endParaRPr lang="en-ID"/>
              </a:p>
            </p:txBody>
          </p:sp>
          <p:sp>
            <p:nvSpPr>
              <p:cNvPr id="417" name="Freeform: Shape 416">
                <a:extLst>
                  <a:ext uri="{FF2B5EF4-FFF2-40B4-BE49-F238E27FC236}">
                    <a16:creationId xmlns:a16="http://schemas.microsoft.com/office/drawing/2014/main" id="{90767C59-CBC1-4FE6-874D-34CF52E59FA5}"/>
                  </a:ext>
                </a:extLst>
              </p:cNvPr>
              <p:cNvSpPr/>
              <p:nvPr/>
            </p:nvSpPr>
            <p:spPr>
              <a:xfrm>
                <a:off x="8941576" y="1746744"/>
                <a:ext cx="162278" cy="91722"/>
              </a:xfrm>
              <a:custGeom>
                <a:avLst/>
                <a:gdLst>
                  <a:gd name="connsiteX0" fmla="*/ 0 w 162277"/>
                  <a:gd name="connsiteY0" fmla="*/ 94827 h 91722"/>
                  <a:gd name="connsiteX1" fmla="*/ 163195 w 162277"/>
                  <a:gd name="connsiteY1" fmla="*/ 0 h 91722"/>
                  <a:gd name="connsiteX2" fmla="*/ 164606 w 162277"/>
                  <a:gd name="connsiteY2" fmla="*/ 988 h 91722"/>
                  <a:gd name="connsiteX3" fmla="*/ 1411 w 162277"/>
                  <a:gd name="connsiteY3" fmla="*/ 9581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988"/>
                    </a:cubicBezTo>
                    <a:lnTo>
                      <a:pt x="1411" y="95814"/>
                    </a:lnTo>
                    <a:cubicBezTo>
                      <a:pt x="917" y="95462"/>
                      <a:pt x="423" y="95109"/>
                      <a:pt x="0" y="94827"/>
                    </a:cubicBezTo>
                  </a:path>
                </a:pathLst>
              </a:custGeom>
              <a:solidFill>
                <a:srgbClr val="C84D65"/>
              </a:solidFill>
              <a:ln w="7047" cap="flat">
                <a:noFill/>
                <a:prstDash val="solid"/>
                <a:miter/>
              </a:ln>
            </p:spPr>
            <p:txBody>
              <a:bodyPr rtlCol="0" anchor="ctr"/>
              <a:lstStyle/>
              <a:p>
                <a:endParaRPr lang="en-ID"/>
              </a:p>
            </p:txBody>
          </p:sp>
          <p:sp>
            <p:nvSpPr>
              <p:cNvPr id="418" name="Freeform: Shape 417">
                <a:extLst>
                  <a:ext uri="{FF2B5EF4-FFF2-40B4-BE49-F238E27FC236}">
                    <a16:creationId xmlns:a16="http://schemas.microsoft.com/office/drawing/2014/main" id="{357E73D8-0DD9-4749-9800-B61D3CF15494}"/>
                  </a:ext>
                </a:extLst>
              </p:cNvPr>
              <p:cNvSpPr/>
              <p:nvPr/>
            </p:nvSpPr>
            <p:spPr>
              <a:xfrm>
                <a:off x="8942987" y="1747732"/>
                <a:ext cx="162278" cy="91722"/>
              </a:xfrm>
              <a:custGeom>
                <a:avLst/>
                <a:gdLst>
                  <a:gd name="connsiteX0" fmla="*/ 0 w 162277"/>
                  <a:gd name="connsiteY0" fmla="*/ 94827 h 91722"/>
                  <a:gd name="connsiteX1" fmla="*/ 163195 w 162277"/>
                  <a:gd name="connsiteY1" fmla="*/ 0 h 91722"/>
                  <a:gd name="connsiteX2" fmla="*/ 164536 w 162277"/>
                  <a:gd name="connsiteY2" fmla="*/ 917 h 91722"/>
                  <a:gd name="connsiteX3" fmla="*/ 1341 w 162277"/>
                  <a:gd name="connsiteY3" fmla="*/ 9574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635"/>
                      <a:pt x="164536" y="917"/>
                    </a:cubicBezTo>
                    <a:lnTo>
                      <a:pt x="1341" y="95744"/>
                    </a:lnTo>
                    <a:cubicBezTo>
                      <a:pt x="917" y="95391"/>
                      <a:pt x="423" y="95109"/>
                      <a:pt x="0" y="94827"/>
                    </a:cubicBezTo>
                  </a:path>
                </a:pathLst>
              </a:custGeom>
              <a:solidFill>
                <a:srgbClr val="C84D65"/>
              </a:solidFill>
              <a:ln w="7047" cap="flat">
                <a:noFill/>
                <a:prstDash val="solid"/>
                <a:miter/>
              </a:ln>
            </p:spPr>
            <p:txBody>
              <a:bodyPr rtlCol="0" anchor="ctr"/>
              <a:lstStyle/>
              <a:p>
                <a:endParaRPr lang="en-ID"/>
              </a:p>
            </p:txBody>
          </p:sp>
          <p:sp>
            <p:nvSpPr>
              <p:cNvPr id="419" name="Freeform: Shape 418">
                <a:extLst>
                  <a:ext uri="{FF2B5EF4-FFF2-40B4-BE49-F238E27FC236}">
                    <a16:creationId xmlns:a16="http://schemas.microsoft.com/office/drawing/2014/main" id="{7010BA10-4DE5-420C-B6E4-537DCC9E7E43}"/>
                  </a:ext>
                </a:extLst>
              </p:cNvPr>
              <p:cNvSpPr/>
              <p:nvPr/>
            </p:nvSpPr>
            <p:spPr>
              <a:xfrm>
                <a:off x="8944328" y="1748649"/>
                <a:ext cx="162278" cy="91722"/>
              </a:xfrm>
              <a:custGeom>
                <a:avLst/>
                <a:gdLst>
                  <a:gd name="connsiteX0" fmla="*/ 0 w 162277"/>
                  <a:gd name="connsiteY0" fmla="*/ 94827 h 91722"/>
                  <a:gd name="connsiteX1" fmla="*/ 163195 w 162277"/>
                  <a:gd name="connsiteY1" fmla="*/ 0 h 91722"/>
                  <a:gd name="connsiteX2" fmla="*/ 164536 w 162277"/>
                  <a:gd name="connsiteY2" fmla="*/ 847 h 91722"/>
                  <a:gd name="connsiteX3" fmla="*/ 1341 w 162277"/>
                  <a:gd name="connsiteY3" fmla="*/ 95673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564"/>
                      <a:pt x="164536" y="847"/>
                    </a:cubicBezTo>
                    <a:lnTo>
                      <a:pt x="1341" y="95673"/>
                    </a:lnTo>
                    <a:cubicBezTo>
                      <a:pt x="917" y="95391"/>
                      <a:pt x="494" y="95109"/>
                      <a:pt x="0" y="94827"/>
                    </a:cubicBezTo>
                  </a:path>
                </a:pathLst>
              </a:custGeom>
              <a:solidFill>
                <a:srgbClr val="C84D65"/>
              </a:solidFill>
              <a:ln w="7047" cap="flat">
                <a:noFill/>
                <a:prstDash val="solid"/>
                <a:miter/>
              </a:ln>
            </p:spPr>
            <p:txBody>
              <a:bodyPr rtlCol="0" anchor="ctr"/>
              <a:lstStyle/>
              <a:p>
                <a:endParaRPr lang="en-ID"/>
              </a:p>
            </p:txBody>
          </p:sp>
          <p:sp>
            <p:nvSpPr>
              <p:cNvPr id="420" name="Freeform: Shape 419">
                <a:extLst>
                  <a:ext uri="{FF2B5EF4-FFF2-40B4-BE49-F238E27FC236}">
                    <a16:creationId xmlns:a16="http://schemas.microsoft.com/office/drawing/2014/main" id="{35FC45F4-C9F6-47EF-838B-F334319A7162}"/>
                  </a:ext>
                </a:extLst>
              </p:cNvPr>
              <p:cNvSpPr/>
              <p:nvPr/>
            </p:nvSpPr>
            <p:spPr>
              <a:xfrm>
                <a:off x="8945739" y="1749425"/>
                <a:ext cx="162278" cy="91722"/>
              </a:xfrm>
              <a:custGeom>
                <a:avLst/>
                <a:gdLst>
                  <a:gd name="connsiteX0" fmla="*/ 0 w 162277"/>
                  <a:gd name="connsiteY0" fmla="*/ 94827 h 91722"/>
                  <a:gd name="connsiteX1" fmla="*/ 163195 w 162277"/>
                  <a:gd name="connsiteY1" fmla="*/ 0 h 91722"/>
                  <a:gd name="connsiteX2" fmla="*/ 163548 w 162277"/>
                  <a:gd name="connsiteY2" fmla="*/ 212 h 91722"/>
                  <a:gd name="connsiteX3" fmla="*/ 353 w 162277"/>
                  <a:gd name="connsiteY3" fmla="*/ 950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71"/>
                      <a:pt x="163406" y="141"/>
                      <a:pt x="163548" y="212"/>
                    </a:cubicBezTo>
                    <a:lnTo>
                      <a:pt x="353" y="95038"/>
                    </a:lnTo>
                    <a:cubicBezTo>
                      <a:pt x="211" y="94968"/>
                      <a:pt x="70" y="94897"/>
                      <a:pt x="0" y="94827"/>
                    </a:cubicBezTo>
                  </a:path>
                </a:pathLst>
              </a:custGeom>
              <a:solidFill>
                <a:srgbClr val="C84D65"/>
              </a:solidFill>
              <a:ln w="7047" cap="flat">
                <a:noFill/>
                <a:prstDash val="solid"/>
                <a:miter/>
              </a:ln>
            </p:spPr>
            <p:txBody>
              <a:bodyPr rtlCol="0" anchor="ctr"/>
              <a:lstStyle/>
              <a:p>
                <a:endParaRPr lang="en-ID"/>
              </a:p>
            </p:txBody>
          </p:sp>
        </p:grpSp>
        <p:sp>
          <p:nvSpPr>
            <p:cNvPr id="356" name="Freeform: Shape 355">
              <a:extLst>
                <a:ext uri="{FF2B5EF4-FFF2-40B4-BE49-F238E27FC236}">
                  <a16:creationId xmlns:a16="http://schemas.microsoft.com/office/drawing/2014/main" id="{14F5575A-70EE-498C-A881-AA8CF735598C}"/>
                </a:ext>
              </a:extLst>
            </p:cNvPr>
            <p:cNvSpPr/>
            <p:nvPr/>
          </p:nvSpPr>
          <p:spPr>
            <a:xfrm>
              <a:off x="8913777" y="1601752"/>
              <a:ext cx="162278" cy="183444"/>
            </a:xfrm>
            <a:custGeom>
              <a:avLst/>
              <a:gdLst>
                <a:gd name="connsiteX0" fmla="*/ 282 w 162277"/>
                <a:gd name="connsiteY0" fmla="*/ 94827 h 183444"/>
                <a:gd name="connsiteX1" fmla="*/ 163477 w 162277"/>
                <a:gd name="connsiteY1" fmla="*/ 0 h 183444"/>
                <a:gd name="connsiteX2" fmla="*/ 163195 w 162277"/>
                <a:gd name="connsiteY2" fmla="*/ 92075 h 183444"/>
                <a:gd name="connsiteX3" fmla="*/ 0 w 162277"/>
                <a:gd name="connsiteY3" fmla="*/ 186902 h 183444"/>
              </a:gdLst>
              <a:ahLst/>
              <a:cxnLst>
                <a:cxn ang="0">
                  <a:pos x="connsiteX0" y="connsiteY0"/>
                </a:cxn>
                <a:cxn ang="0">
                  <a:pos x="connsiteX1" y="connsiteY1"/>
                </a:cxn>
                <a:cxn ang="0">
                  <a:pos x="connsiteX2" y="connsiteY2"/>
                </a:cxn>
                <a:cxn ang="0">
                  <a:pos x="connsiteX3" y="connsiteY3"/>
                </a:cxn>
              </a:cxnLst>
              <a:rect l="l" t="t" r="r" b="b"/>
              <a:pathLst>
                <a:path w="162277" h="183444">
                  <a:moveTo>
                    <a:pt x="282" y="94827"/>
                  </a:moveTo>
                  <a:lnTo>
                    <a:pt x="163477" y="0"/>
                  </a:lnTo>
                  <a:lnTo>
                    <a:pt x="163195" y="92075"/>
                  </a:lnTo>
                  <a:lnTo>
                    <a:pt x="0" y="186902"/>
                  </a:lnTo>
                  <a:close/>
                </a:path>
              </a:pathLst>
            </a:custGeom>
            <a:solidFill>
              <a:schemeClr val="accent6">
                <a:lumMod val="75000"/>
              </a:schemeClr>
            </a:solidFill>
            <a:ln w="7047" cap="flat">
              <a:noFill/>
              <a:prstDash val="solid"/>
              <a:miter/>
            </a:ln>
          </p:spPr>
          <p:txBody>
            <a:bodyPr rtlCol="0" anchor="ctr"/>
            <a:lstStyle/>
            <a:p>
              <a:endParaRPr lang="en-ID"/>
            </a:p>
          </p:txBody>
        </p:sp>
        <p:sp>
          <p:nvSpPr>
            <p:cNvPr id="357" name="Freeform: Shape 356">
              <a:extLst>
                <a:ext uri="{FF2B5EF4-FFF2-40B4-BE49-F238E27FC236}">
                  <a16:creationId xmlns:a16="http://schemas.microsoft.com/office/drawing/2014/main" id="{70C93D3D-5214-485E-B4E9-0B72EE1EAA3C}"/>
                </a:ext>
              </a:extLst>
            </p:cNvPr>
            <p:cNvSpPr/>
            <p:nvPr/>
          </p:nvSpPr>
          <p:spPr>
            <a:xfrm>
              <a:off x="8880898" y="1589687"/>
              <a:ext cx="190500" cy="105833"/>
            </a:xfrm>
            <a:custGeom>
              <a:avLst/>
              <a:gdLst>
                <a:gd name="connsiteX0" fmla="*/ 181681 w 190499"/>
                <a:gd name="connsiteY0" fmla="*/ 3669 h 105833"/>
                <a:gd name="connsiteX1" fmla="*/ 180834 w 190499"/>
                <a:gd name="connsiteY1" fmla="*/ 3175 h 105833"/>
                <a:gd name="connsiteX2" fmla="*/ 179775 w 190499"/>
                <a:gd name="connsiteY2" fmla="*/ 2611 h 105833"/>
                <a:gd name="connsiteX3" fmla="*/ 179070 w 190499"/>
                <a:gd name="connsiteY3" fmla="*/ 2258 h 105833"/>
                <a:gd name="connsiteX4" fmla="*/ 178929 w 190499"/>
                <a:gd name="connsiteY4" fmla="*/ 2187 h 105833"/>
                <a:gd name="connsiteX5" fmla="*/ 178717 w 190499"/>
                <a:gd name="connsiteY5" fmla="*/ 2117 h 105833"/>
                <a:gd name="connsiteX6" fmla="*/ 177659 w 190499"/>
                <a:gd name="connsiteY6" fmla="*/ 1693 h 105833"/>
                <a:gd name="connsiteX7" fmla="*/ 176600 w 190499"/>
                <a:gd name="connsiteY7" fmla="*/ 1270 h 105833"/>
                <a:gd name="connsiteX8" fmla="*/ 176389 w 190499"/>
                <a:gd name="connsiteY8" fmla="*/ 1199 h 105833"/>
                <a:gd name="connsiteX9" fmla="*/ 176248 w 190499"/>
                <a:gd name="connsiteY9" fmla="*/ 1129 h 105833"/>
                <a:gd name="connsiteX10" fmla="*/ 175542 w 190499"/>
                <a:gd name="connsiteY10" fmla="*/ 917 h 105833"/>
                <a:gd name="connsiteX11" fmla="*/ 174484 w 190499"/>
                <a:gd name="connsiteY11" fmla="*/ 635 h 105833"/>
                <a:gd name="connsiteX12" fmla="*/ 173990 w 190499"/>
                <a:gd name="connsiteY12" fmla="*/ 494 h 105833"/>
                <a:gd name="connsiteX13" fmla="*/ 173778 w 190499"/>
                <a:gd name="connsiteY13" fmla="*/ 423 h 105833"/>
                <a:gd name="connsiteX14" fmla="*/ 173425 w 190499"/>
                <a:gd name="connsiteY14" fmla="*/ 353 h 105833"/>
                <a:gd name="connsiteX15" fmla="*/ 172297 w 190499"/>
                <a:gd name="connsiteY15" fmla="*/ 141 h 105833"/>
                <a:gd name="connsiteX16" fmla="*/ 171591 w 190499"/>
                <a:gd name="connsiteY16" fmla="*/ 71 h 105833"/>
                <a:gd name="connsiteX17" fmla="*/ 171379 w 190499"/>
                <a:gd name="connsiteY17" fmla="*/ 71 h 105833"/>
                <a:gd name="connsiteX18" fmla="*/ 171167 w 190499"/>
                <a:gd name="connsiteY18" fmla="*/ 71 h 105833"/>
                <a:gd name="connsiteX19" fmla="*/ 169968 w 190499"/>
                <a:gd name="connsiteY19" fmla="*/ 0 h 105833"/>
                <a:gd name="connsiteX20" fmla="*/ 169404 w 190499"/>
                <a:gd name="connsiteY20" fmla="*/ 0 h 105833"/>
                <a:gd name="connsiteX21" fmla="*/ 168980 w 190499"/>
                <a:gd name="connsiteY21" fmla="*/ 0 h 105833"/>
                <a:gd name="connsiteX22" fmla="*/ 168557 w 190499"/>
                <a:gd name="connsiteY22" fmla="*/ 0 h 105833"/>
                <a:gd name="connsiteX23" fmla="*/ 167076 w 190499"/>
                <a:gd name="connsiteY23" fmla="*/ 212 h 105833"/>
                <a:gd name="connsiteX24" fmla="*/ 167076 w 190499"/>
                <a:gd name="connsiteY24" fmla="*/ 212 h 105833"/>
                <a:gd name="connsiteX25" fmla="*/ 166723 w 190499"/>
                <a:gd name="connsiteY25" fmla="*/ 282 h 105833"/>
                <a:gd name="connsiteX26" fmla="*/ 165312 w 190499"/>
                <a:gd name="connsiteY26" fmla="*/ 706 h 105833"/>
                <a:gd name="connsiteX27" fmla="*/ 165170 w 190499"/>
                <a:gd name="connsiteY27" fmla="*/ 776 h 105833"/>
                <a:gd name="connsiteX28" fmla="*/ 163195 w 190499"/>
                <a:gd name="connsiteY28" fmla="*/ 1693 h 105833"/>
                <a:gd name="connsiteX29" fmla="*/ 0 w 190499"/>
                <a:gd name="connsiteY29" fmla="*/ 96520 h 105833"/>
                <a:gd name="connsiteX30" fmla="*/ 1975 w 190499"/>
                <a:gd name="connsiteY30" fmla="*/ 95603 h 105833"/>
                <a:gd name="connsiteX31" fmla="*/ 3528 w 190499"/>
                <a:gd name="connsiteY31" fmla="*/ 95179 h 105833"/>
                <a:gd name="connsiteX32" fmla="*/ 3880 w 190499"/>
                <a:gd name="connsiteY32" fmla="*/ 95109 h 105833"/>
                <a:gd name="connsiteX33" fmla="*/ 5856 w 190499"/>
                <a:gd name="connsiteY33" fmla="*/ 94897 h 105833"/>
                <a:gd name="connsiteX34" fmla="*/ 6279 w 190499"/>
                <a:gd name="connsiteY34" fmla="*/ 94897 h 105833"/>
                <a:gd name="connsiteX35" fmla="*/ 8255 w 190499"/>
                <a:gd name="connsiteY35" fmla="*/ 94968 h 105833"/>
                <a:gd name="connsiteX36" fmla="*/ 8466 w 190499"/>
                <a:gd name="connsiteY36" fmla="*/ 94968 h 105833"/>
                <a:gd name="connsiteX37" fmla="*/ 10654 w 190499"/>
                <a:gd name="connsiteY37" fmla="*/ 95321 h 105833"/>
                <a:gd name="connsiteX38" fmla="*/ 10865 w 190499"/>
                <a:gd name="connsiteY38" fmla="*/ 95391 h 105833"/>
                <a:gd name="connsiteX39" fmla="*/ 13194 w 190499"/>
                <a:gd name="connsiteY39" fmla="*/ 96026 h 105833"/>
                <a:gd name="connsiteX40" fmla="*/ 13335 w 190499"/>
                <a:gd name="connsiteY40" fmla="*/ 96097 h 105833"/>
                <a:gd name="connsiteX41" fmla="*/ 15804 w 190499"/>
                <a:gd name="connsiteY41" fmla="*/ 97085 h 105833"/>
                <a:gd name="connsiteX42" fmla="*/ 15945 w 190499"/>
                <a:gd name="connsiteY42" fmla="*/ 97155 h 105833"/>
                <a:gd name="connsiteX43" fmla="*/ 18556 w 190499"/>
                <a:gd name="connsiteY43" fmla="*/ 98496 h 105833"/>
                <a:gd name="connsiteX44" fmla="*/ 33161 w 190499"/>
                <a:gd name="connsiteY44" fmla="*/ 106962 h 105833"/>
                <a:gd name="connsiteX45" fmla="*/ 196356 w 190499"/>
                <a:gd name="connsiteY45" fmla="*/ 12136 h 105833"/>
                <a:gd name="connsiteX46" fmla="*/ 181681 w 190499"/>
                <a:gd name="connsiteY46" fmla="*/ 3669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0499" h="105833">
                  <a:moveTo>
                    <a:pt x="181681" y="3669"/>
                  </a:moveTo>
                  <a:cubicBezTo>
                    <a:pt x="181398" y="3528"/>
                    <a:pt x="181116" y="3387"/>
                    <a:pt x="180834" y="3175"/>
                  </a:cubicBezTo>
                  <a:cubicBezTo>
                    <a:pt x="180481" y="2963"/>
                    <a:pt x="180128" y="2822"/>
                    <a:pt x="179775" y="2611"/>
                  </a:cubicBezTo>
                  <a:cubicBezTo>
                    <a:pt x="179564" y="2469"/>
                    <a:pt x="179281" y="2399"/>
                    <a:pt x="179070" y="2258"/>
                  </a:cubicBezTo>
                  <a:cubicBezTo>
                    <a:pt x="178999" y="2258"/>
                    <a:pt x="178929" y="2187"/>
                    <a:pt x="178929" y="2187"/>
                  </a:cubicBezTo>
                  <a:cubicBezTo>
                    <a:pt x="178858" y="2187"/>
                    <a:pt x="178788" y="2117"/>
                    <a:pt x="178717" y="2117"/>
                  </a:cubicBezTo>
                  <a:cubicBezTo>
                    <a:pt x="178364" y="1976"/>
                    <a:pt x="178012" y="1835"/>
                    <a:pt x="177659" y="1693"/>
                  </a:cubicBezTo>
                  <a:cubicBezTo>
                    <a:pt x="177306" y="1552"/>
                    <a:pt x="176953" y="1411"/>
                    <a:pt x="176600" y="1270"/>
                  </a:cubicBezTo>
                  <a:cubicBezTo>
                    <a:pt x="176530" y="1270"/>
                    <a:pt x="176459" y="1199"/>
                    <a:pt x="176389" y="1199"/>
                  </a:cubicBezTo>
                  <a:cubicBezTo>
                    <a:pt x="176318" y="1199"/>
                    <a:pt x="176248" y="1199"/>
                    <a:pt x="176248" y="1129"/>
                  </a:cubicBezTo>
                  <a:cubicBezTo>
                    <a:pt x="176036" y="1058"/>
                    <a:pt x="175754" y="988"/>
                    <a:pt x="175542" y="917"/>
                  </a:cubicBezTo>
                  <a:cubicBezTo>
                    <a:pt x="175189" y="776"/>
                    <a:pt x="174836" y="706"/>
                    <a:pt x="174484" y="635"/>
                  </a:cubicBezTo>
                  <a:cubicBezTo>
                    <a:pt x="174272" y="564"/>
                    <a:pt x="174131" y="564"/>
                    <a:pt x="173990" y="494"/>
                  </a:cubicBezTo>
                  <a:cubicBezTo>
                    <a:pt x="173919" y="494"/>
                    <a:pt x="173849" y="494"/>
                    <a:pt x="173778" y="423"/>
                  </a:cubicBezTo>
                  <a:cubicBezTo>
                    <a:pt x="173637" y="423"/>
                    <a:pt x="173566" y="353"/>
                    <a:pt x="173425" y="353"/>
                  </a:cubicBezTo>
                  <a:cubicBezTo>
                    <a:pt x="173073" y="282"/>
                    <a:pt x="172649" y="212"/>
                    <a:pt x="172297" y="141"/>
                  </a:cubicBezTo>
                  <a:cubicBezTo>
                    <a:pt x="172085" y="141"/>
                    <a:pt x="171803" y="71"/>
                    <a:pt x="171591" y="71"/>
                  </a:cubicBezTo>
                  <a:cubicBezTo>
                    <a:pt x="171521" y="71"/>
                    <a:pt x="171450" y="71"/>
                    <a:pt x="171379" y="71"/>
                  </a:cubicBezTo>
                  <a:cubicBezTo>
                    <a:pt x="171309" y="71"/>
                    <a:pt x="171238" y="71"/>
                    <a:pt x="171167" y="71"/>
                  </a:cubicBezTo>
                  <a:cubicBezTo>
                    <a:pt x="170744" y="71"/>
                    <a:pt x="170321" y="0"/>
                    <a:pt x="169968" y="0"/>
                  </a:cubicBezTo>
                  <a:cubicBezTo>
                    <a:pt x="169757" y="0"/>
                    <a:pt x="169615" y="0"/>
                    <a:pt x="169404" y="0"/>
                  </a:cubicBezTo>
                  <a:cubicBezTo>
                    <a:pt x="169263" y="0"/>
                    <a:pt x="169121" y="0"/>
                    <a:pt x="168980" y="0"/>
                  </a:cubicBezTo>
                  <a:cubicBezTo>
                    <a:pt x="168839" y="0"/>
                    <a:pt x="168698" y="0"/>
                    <a:pt x="168557" y="0"/>
                  </a:cubicBezTo>
                  <a:cubicBezTo>
                    <a:pt x="168063" y="71"/>
                    <a:pt x="167569" y="141"/>
                    <a:pt x="167076" y="212"/>
                  </a:cubicBezTo>
                  <a:cubicBezTo>
                    <a:pt x="167076" y="212"/>
                    <a:pt x="167076" y="212"/>
                    <a:pt x="167076" y="212"/>
                  </a:cubicBezTo>
                  <a:cubicBezTo>
                    <a:pt x="166934" y="212"/>
                    <a:pt x="166864" y="282"/>
                    <a:pt x="166723" y="282"/>
                  </a:cubicBezTo>
                  <a:cubicBezTo>
                    <a:pt x="166229" y="423"/>
                    <a:pt x="165735" y="494"/>
                    <a:pt x="165312" y="706"/>
                  </a:cubicBezTo>
                  <a:cubicBezTo>
                    <a:pt x="165241" y="706"/>
                    <a:pt x="165241" y="776"/>
                    <a:pt x="165170" y="776"/>
                  </a:cubicBezTo>
                  <a:cubicBezTo>
                    <a:pt x="164465" y="1058"/>
                    <a:pt x="163830" y="1341"/>
                    <a:pt x="163195" y="1693"/>
                  </a:cubicBezTo>
                  <a:lnTo>
                    <a:pt x="0" y="96520"/>
                  </a:lnTo>
                  <a:cubicBezTo>
                    <a:pt x="635" y="96167"/>
                    <a:pt x="1270" y="95814"/>
                    <a:pt x="1975" y="95603"/>
                  </a:cubicBezTo>
                  <a:cubicBezTo>
                    <a:pt x="2469" y="95391"/>
                    <a:pt x="3034" y="95250"/>
                    <a:pt x="3528" y="95179"/>
                  </a:cubicBezTo>
                  <a:cubicBezTo>
                    <a:pt x="3669" y="95179"/>
                    <a:pt x="3739" y="95109"/>
                    <a:pt x="3880" y="95109"/>
                  </a:cubicBezTo>
                  <a:cubicBezTo>
                    <a:pt x="4515" y="94968"/>
                    <a:pt x="5150" y="94897"/>
                    <a:pt x="5856" y="94897"/>
                  </a:cubicBezTo>
                  <a:cubicBezTo>
                    <a:pt x="5997" y="94897"/>
                    <a:pt x="6138" y="94897"/>
                    <a:pt x="6279" y="94897"/>
                  </a:cubicBezTo>
                  <a:cubicBezTo>
                    <a:pt x="6914" y="94897"/>
                    <a:pt x="7549" y="94897"/>
                    <a:pt x="8255" y="94968"/>
                  </a:cubicBezTo>
                  <a:cubicBezTo>
                    <a:pt x="8326" y="94968"/>
                    <a:pt x="8396" y="94968"/>
                    <a:pt x="8466" y="94968"/>
                  </a:cubicBezTo>
                  <a:cubicBezTo>
                    <a:pt x="9172" y="95038"/>
                    <a:pt x="9878" y="95109"/>
                    <a:pt x="10654" y="95321"/>
                  </a:cubicBezTo>
                  <a:cubicBezTo>
                    <a:pt x="10724" y="95321"/>
                    <a:pt x="10795" y="95321"/>
                    <a:pt x="10865" y="95391"/>
                  </a:cubicBezTo>
                  <a:cubicBezTo>
                    <a:pt x="11641" y="95532"/>
                    <a:pt x="12347" y="95744"/>
                    <a:pt x="13194" y="96026"/>
                  </a:cubicBezTo>
                  <a:cubicBezTo>
                    <a:pt x="13264" y="96026"/>
                    <a:pt x="13335" y="96026"/>
                    <a:pt x="13335" y="96097"/>
                  </a:cubicBezTo>
                  <a:cubicBezTo>
                    <a:pt x="14111" y="96379"/>
                    <a:pt x="14958" y="96732"/>
                    <a:pt x="15804" y="97085"/>
                  </a:cubicBezTo>
                  <a:cubicBezTo>
                    <a:pt x="15875" y="97085"/>
                    <a:pt x="15945" y="97155"/>
                    <a:pt x="15945" y="97155"/>
                  </a:cubicBezTo>
                  <a:cubicBezTo>
                    <a:pt x="16792" y="97578"/>
                    <a:pt x="17639" y="98002"/>
                    <a:pt x="18556" y="98496"/>
                  </a:cubicBezTo>
                  <a:lnTo>
                    <a:pt x="33161" y="106962"/>
                  </a:lnTo>
                  <a:lnTo>
                    <a:pt x="196356" y="12136"/>
                  </a:lnTo>
                  <a:lnTo>
                    <a:pt x="181681" y="3669"/>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358" name="Freeform: Shape 357">
              <a:extLst>
                <a:ext uri="{FF2B5EF4-FFF2-40B4-BE49-F238E27FC236}">
                  <a16:creationId xmlns:a16="http://schemas.microsoft.com/office/drawing/2014/main" id="{92DABC5C-F8CE-41B1-88E3-6116785DA9CD}"/>
                </a:ext>
              </a:extLst>
            </p:cNvPr>
            <p:cNvSpPr/>
            <p:nvPr/>
          </p:nvSpPr>
          <p:spPr>
            <a:xfrm>
              <a:off x="8873066" y="1684463"/>
              <a:ext cx="70556" cy="155222"/>
            </a:xfrm>
            <a:custGeom>
              <a:avLst/>
              <a:gdLst>
                <a:gd name="connsiteX0" fmla="*/ 40993 w 70555"/>
                <a:gd name="connsiteY0" fmla="*/ 12116 h 155222"/>
                <a:gd name="connsiteX1" fmla="*/ 40711 w 70555"/>
                <a:gd name="connsiteY1" fmla="*/ 104121 h 155222"/>
                <a:gd name="connsiteX2" fmla="*/ 72955 w 70555"/>
                <a:gd name="connsiteY2" fmla="*/ 159930 h 155222"/>
                <a:gd name="connsiteX3" fmla="*/ 18768 w 70555"/>
                <a:gd name="connsiteY3" fmla="*/ 128603 h 155222"/>
                <a:gd name="connsiteX4" fmla="*/ 0 w 70555"/>
                <a:gd name="connsiteY4" fmla="*/ 96007 h 155222"/>
                <a:gd name="connsiteX5" fmla="*/ 212 w 70555"/>
                <a:gd name="connsiteY5" fmla="*/ 18466 h 155222"/>
                <a:gd name="connsiteX6" fmla="*/ 26318 w 70555"/>
                <a:gd name="connsiteY6" fmla="*/ 3579 h 155222"/>
                <a:gd name="connsiteX7" fmla="*/ 40993 w 70555"/>
                <a:gd name="connsiteY7" fmla="*/ 12116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155222">
                  <a:moveTo>
                    <a:pt x="40993" y="12116"/>
                  </a:moveTo>
                  <a:lnTo>
                    <a:pt x="40711" y="104121"/>
                  </a:lnTo>
                  <a:cubicBezTo>
                    <a:pt x="40640" y="124652"/>
                    <a:pt x="55104" y="149629"/>
                    <a:pt x="72955" y="159930"/>
                  </a:cubicBezTo>
                  <a:lnTo>
                    <a:pt x="18768" y="128603"/>
                  </a:lnTo>
                  <a:cubicBezTo>
                    <a:pt x="7126" y="121901"/>
                    <a:pt x="0" y="109483"/>
                    <a:pt x="0" y="96007"/>
                  </a:cubicBezTo>
                  <a:lnTo>
                    <a:pt x="212" y="18466"/>
                  </a:lnTo>
                  <a:cubicBezTo>
                    <a:pt x="282" y="1956"/>
                    <a:pt x="11995" y="-4746"/>
                    <a:pt x="26318" y="3579"/>
                  </a:cubicBezTo>
                  <a:lnTo>
                    <a:pt x="40993" y="12116"/>
                  </a:ln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359" name="Freeform: Shape 358">
              <a:extLst>
                <a:ext uri="{FF2B5EF4-FFF2-40B4-BE49-F238E27FC236}">
                  <a16:creationId xmlns:a16="http://schemas.microsoft.com/office/drawing/2014/main" id="{D17EDB67-AF46-42D6-AD5D-5E2D94AD38D7}"/>
                </a:ext>
              </a:extLst>
            </p:cNvPr>
            <p:cNvSpPr/>
            <p:nvPr/>
          </p:nvSpPr>
          <p:spPr>
            <a:xfrm>
              <a:off x="8929864" y="1328208"/>
              <a:ext cx="451556" cy="246944"/>
            </a:xfrm>
            <a:custGeom>
              <a:avLst/>
              <a:gdLst>
                <a:gd name="connsiteX0" fmla="*/ 213360 w 451555"/>
                <a:gd name="connsiteY0" fmla="*/ 4374 h 246944"/>
                <a:gd name="connsiteX1" fmla="*/ 212301 w 451555"/>
                <a:gd name="connsiteY1" fmla="*/ 3810 h 246944"/>
                <a:gd name="connsiteX2" fmla="*/ 210961 w 451555"/>
                <a:gd name="connsiteY2" fmla="*/ 3104 h 246944"/>
                <a:gd name="connsiteX3" fmla="*/ 210114 w 451555"/>
                <a:gd name="connsiteY3" fmla="*/ 2681 h 246944"/>
                <a:gd name="connsiteX4" fmla="*/ 209903 w 451555"/>
                <a:gd name="connsiteY4" fmla="*/ 2611 h 246944"/>
                <a:gd name="connsiteX5" fmla="*/ 209620 w 451555"/>
                <a:gd name="connsiteY5" fmla="*/ 2469 h 246944"/>
                <a:gd name="connsiteX6" fmla="*/ 208350 w 451555"/>
                <a:gd name="connsiteY6" fmla="*/ 1905 h 246944"/>
                <a:gd name="connsiteX7" fmla="*/ 207010 w 451555"/>
                <a:gd name="connsiteY7" fmla="*/ 1411 h 246944"/>
                <a:gd name="connsiteX8" fmla="*/ 206798 w 451555"/>
                <a:gd name="connsiteY8" fmla="*/ 1341 h 246944"/>
                <a:gd name="connsiteX9" fmla="*/ 206586 w 451555"/>
                <a:gd name="connsiteY9" fmla="*/ 1270 h 246944"/>
                <a:gd name="connsiteX10" fmla="*/ 205740 w 451555"/>
                <a:gd name="connsiteY10" fmla="*/ 988 h 246944"/>
                <a:gd name="connsiteX11" fmla="*/ 204399 w 451555"/>
                <a:gd name="connsiteY11" fmla="*/ 635 h 246944"/>
                <a:gd name="connsiteX12" fmla="*/ 203764 w 451555"/>
                <a:gd name="connsiteY12" fmla="*/ 494 h 246944"/>
                <a:gd name="connsiteX13" fmla="*/ 203482 w 451555"/>
                <a:gd name="connsiteY13" fmla="*/ 423 h 246944"/>
                <a:gd name="connsiteX14" fmla="*/ 203059 w 451555"/>
                <a:gd name="connsiteY14" fmla="*/ 353 h 246944"/>
                <a:gd name="connsiteX15" fmla="*/ 201647 w 451555"/>
                <a:gd name="connsiteY15" fmla="*/ 141 h 246944"/>
                <a:gd name="connsiteX16" fmla="*/ 200801 w 451555"/>
                <a:gd name="connsiteY16" fmla="*/ 71 h 246944"/>
                <a:gd name="connsiteX17" fmla="*/ 200519 w 451555"/>
                <a:gd name="connsiteY17" fmla="*/ 71 h 246944"/>
                <a:gd name="connsiteX18" fmla="*/ 200237 w 451555"/>
                <a:gd name="connsiteY18" fmla="*/ 71 h 246944"/>
                <a:gd name="connsiteX19" fmla="*/ 198684 w 451555"/>
                <a:gd name="connsiteY19" fmla="*/ 0 h 246944"/>
                <a:gd name="connsiteX20" fmla="*/ 198049 w 451555"/>
                <a:gd name="connsiteY20" fmla="*/ 0 h 246944"/>
                <a:gd name="connsiteX21" fmla="*/ 197556 w 451555"/>
                <a:gd name="connsiteY21" fmla="*/ 0 h 246944"/>
                <a:gd name="connsiteX22" fmla="*/ 197062 w 451555"/>
                <a:gd name="connsiteY22" fmla="*/ 0 h 246944"/>
                <a:gd name="connsiteX23" fmla="*/ 195227 w 451555"/>
                <a:gd name="connsiteY23" fmla="*/ 282 h 246944"/>
                <a:gd name="connsiteX24" fmla="*/ 195227 w 451555"/>
                <a:gd name="connsiteY24" fmla="*/ 282 h 246944"/>
                <a:gd name="connsiteX25" fmla="*/ 194804 w 451555"/>
                <a:gd name="connsiteY25" fmla="*/ 423 h 246944"/>
                <a:gd name="connsiteX26" fmla="*/ 192969 w 451555"/>
                <a:gd name="connsiteY26" fmla="*/ 917 h 246944"/>
                <a:gd name="connsiteX27" fmla="*/ 192828 w 451555"/>
                <a:gd name="connsiteY27" fmla="*/ 988 h 246944"/>
                <a:gd name="connsiteX28" fmla="*/ 190359 w 451555"/>
                <a:gd name="connsiteY28" fmla="*/ 2117 h 246944"/>
                <a:gd name="connsiteX29" fmla="*/ 0 w 451555"/>
                <a:gd name="connsiteY29" fmla="*/ 112748 h 246944"/>
                <a:gd name="connsiteX30" fmla="*/ 2469 w 451555"/>
                <a:gd name="connsiteY30" fmla="*/ 111619 h 246944"/>
                <a:gd name="connsiteX31" fmla="*/ 4445 w 451555"/>
                <a:gd name="connsiteY31" fmla="*/ 111054 h 246944"/>
                <a:gd name="connsiteX32" fmla="*/ 4868 w 451555"/>
                <a:gd name="connsiteY32" fmla="*/ 110913 h 246944"/>
                <a:gd name="connsiteX33" fmla="*/ 7267 w 451555"/>
                <a:gd name="connsiteY33" fmla="*/ 110631 h 246944"/>
                <a:gd name="connsiteX34" fmla="*/ 7761 w 451555"/>
                <a:gd name="connsiteY34" fmla="*/ 110631 h 246944"/>
                <a:gd name="connsiteX35" fmla="*/ 10230 w 451555"/>
                <a:gd name="connsiteY35" fmla="*/ 110702 h 246944"/>
                <a:gd name="connsiteX36" fmla="*/ 10513 w 451555"/>
                <a:gd name="connsiteY36" fmla="*/ 110702 h 246944"/>
                <a:gd name="connsiteX37" fmla="*/ 13194 w 451555"/>
                <a:gd name="connsiteY37" fmla="*/ 111125 h 246944"/>
                <a:gd name="connsiteX38" fmla="*/ 13476 w 451555"/>
                <a:gd name="connsiteY38" fmla="*/ 111196 h 246944"/>
                <a:gd name="connsiteX39" fmla="*/ 16298 w 451555"/>
                <a:gd name="connsiteY39" fmla="*/ 111972 h 246944"/>
                <a:gd name="connsiteX40" fmla="*/ 16510 w 451555"/>
                <a:gd name="connsiteY40" fmla="*/ 112042 h 246944"/>
                <a:gd name="connsiteX41" fmla="*/ 19614 w 451555"/>
                <a:gd name="connsiteY41" fmla="*/ 113242 h 246944"/>
                <a:gd name="connsiteX42" fmla="*/ 19826 w 451555"/>
                <a:gd name="connsiteY42" fmla="*/ 113312 h 246944"/>
                <a:gd name="connsiteX43" fmla="*/ 23001 w 451555"/>
                <a:gd name="connsiteY43" fmla="*/ 115006 h 246944"/>
                <a:gd name="connsiteX44" fmla="*/ 263031 w 451555"/>
                <a:gd name="connsiteY44" fmla="*/ 253577 h 246944"/>
                <a:gd name="connsiteX45" fmla="*/ 453390 w 451555"/>
                <a:gd name="connsiteY45" fmla="*/ 142946 h 246944"/>
                <a:gd name="connsiteX46" fmla="*/ 213360 w 451555"/>
                <a:gd name="connsiteY46" fmla="*/ 4374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51555" h="246944">
                  <a:moveTo>
                    <a:pt x="213360" y="4374"/>
                  </a:moveTo>
                  <a:cubicBezTo>
                    <a:pt x="213007" y="4163"/>
                    <a:pt x="212654" y="3951"/>
                    <a:pt x="212301" y="3810"/>
                  </a:cubicBezTo>
                  <a:cubicBezTo>
                    <a:pt x="211878" y="3598"/>
                    <a:pt x="211384" y="3316"/>
                    <a:pt x="210961" y="3104"/>
                  </a:cubicBezTo>
                  <a:cubicBezTo>
                    <a:pt x="210679" y="2963"/>
                    <a:pt x="210396" y="2822"/>
                    <a:pt x="210114" y="2681"/>
                  </a:cubicBezTo>
                  <a:cubicBezTo>
                    <a:pt x="210044" y="2681"/>
                    <a:pt x="209973" y="2611"/>
                    <a:pt x="209903" y="2611"/>
                  </a:cubicBezTo>
                  <a:cubicBezTo>
                    <a:pt x="209832" y="2540"/>
                    <a:pt x="209762" y="2540"/>
                    <a:pt x="209620" y="2469"/>
                  </a:cubicBezTo>
                  <a:cubicBezTo>
                    <a:pt x="209197" y="2258"/>
                    <a:pt x="208774" y="2117"/>
                    <a:pt x="208350" y="1905"/>
                  </a:cubicBezTo>
                  <a:cubicBezTo>
                    <a:pt x="207927" y="1764"/>
                    <a:pt x="207504" y="1552"/>
                    <a:pt x="207010" y="1411"/>
                  </a:cubicBezTo>
                  <a:cubicBezTo>
                    <a:pt x="206939" y="1411"/>
                    <a:pt x="206869" y="1341"/>
                    <a:pt x="206798" y="1341"/>
                  </a:cubicBezTo>
                  <a:cubicBezTo>
                    <a:pt x="206728" y="1341"/>
                    <a:pt x="206657" y="1270"/>
                    <a:pt x="206586" y="1270"/>
                  </a:cubicBezTo>
                  <a:cubicBezTo>
                    <a:pt x="206304" y="1199"/>
                    <a:pt x="206022" y="1058"/>
                    <a:pt x="205740" y="988"/>
                  </a:cubicBezTo>
                  <a:cubicBezTo>
                    <a:pt x="205316" y="847"/>
                    <a:pt x="204823" y="706"/>
                    <a:pt x="204399" y="635"/>
                  </a:cubicBezTo>
                  <a:cubicBezTo>
                    <a:pt x="204188" y="564"/>
                    <a:pt x="203976" y="564"/>
                    <a:pt x="203764" y="494"/>
                  </a:cubicBezTo>
                  <a:cubicBezTo>
                    <a:pt x="203694" y="494"/>
                    <a:pt x="203553" y="423"/>
                    <a:pt x="203482" y="423"/>
                  </a:cubicBezTo>
                  <a:cubicBezTo>
                    <a:pt x="203341" y="423"/>
                    <a:pt x="203200" y="353"/>
                    <a:pt x="203059" y="353"/>
                  </a:cubicBezTo>
                  <a:cubicBezTo>
                    <a:pt x="202565" y="282"/>
                    <a:pt x="202141" y="212"/>
                    <a:pt x="201647" y="141"/>
                  </a:cubicBezTo>
                  <a:cubicBezTo>
                    <a:pt x="201365" y="71"/>
                    <a:pt x="201083" y="71"/>
                    <a:pt x="200801" y="71"/>
                  </a:cubicBezTo>
                  <a:cubicBezTo>
                    <a:pt x="200730" y="71"/>
                    <a:pt x="200589" y="71"/>
                    <a:pt x="200519" y="71"/>
                  </a:cubicBezTo>
                  <a:cubicBezTo>
                    <a:pt x="200448" y="71"/>
                    <a:pt x="200307" y="71"/>
                    <a:pt x="200237" y="71"/>
                  </a:cubicBezTo>
                  <a:cubicBezTo>
                    <a:pt x="199743" y="0"/>
                    <a:pt x="199249" y="0"/>
                    <a:pt x="198684" y="0"/>
                  </a:cubicBezTo>
                  <a:cubicBezTo>
                    <a:pt x="198473" y="0"/>
                    <a:pt x="198261" y="0"/>
                    <a:pt x="198049" y="0"/>
                  </a:cubicBezTo>
                  <a:cubicBezTo>
                    <a:pt x="197908" y="0"/>
                    <a:pt x="197696" y="0"/>
                    <a:pt x="197556" y="0"/>
                  </a:cubicBezTo>
                  <a:cubicBezTo>
                    <a:pt x="197414" y="0"/>
                    <a:pt x="197202" y="0"/>
                    <a:pt x="197062" y="0"/>
                  </a:cubicBezTo>
                  <a:cubicBezTo>
                    <a:pt x="196426" y="71"/>
                    <a:pt x="195792" y="141"/>
                    <a:pt x="195227" y="282"/>
                  </a:cubicBezTo>
                  <a:cubicBezTo>
                    <a:pt x="195227" y="282"/>
                    <a:pt x="195227" y="282"/>
                    <a:pt x="195227" y="282"/>
                  </a:cubicBezTo>
                  <a:cubicBezTo>
                    <a:pt x="195086" y="282"/>
                    <a:pt x="194945" y="353"/>
                    <a:pt x="194804" y="423"/>
                  </a:cubicBezTo>
                  <a:cubicBezTo>
                    <a:pt x="194169" y="564"/>
                    <a:pt x="193604" y="706"/>
                    <a:pt x="192969" y="917"/>
                  </a:cubicBezTo>
                  <a:cubicBezTo>
                    <a:pt x="192899" y="917"/>
                    <a:pt x="192899" y="988"/>
                    <a:pt x="192828" y="988"/>
                  </a:cubicBezTo>
                  <a:cubicBezTo>
                    <a:pt x="191981" y="1270"/>
                    <a:pt x="191135" y="1693"/>
                    <a:pt x="190359" y="2117"/>
                  </a:cubicBezTo>
                  <a:lnTo>
                    <a:pt x="0" y="112748"/>
                  </a:lnTo>
                  <a:cubicBezTo>
                    <a:pt x="776" y="112324"/>
                    <a:pt x="1623" y="111901"/>
                    <a:pt x="2469" y="111619"/>
                  </a:cubicBezTo>
                  <a:cubicBezTo>
                    <a:pt x="3104" y="111407"/>
                    <a:pt x="3739" y="111196"/>
                    <a:pt x="4445" y="111054"/>
                  </a:cubicBezTo>
                  <a:cubicBezTo>
                    <a:pt x="4586" y="111054"/>
                    <a:pt x="4727" y="110984"/>
                    <a:pt x="4868" y="110913"/>
                  </a:cubicBezTo>
                  <a:cubicBezTo>
                    <a:pt x="5644" y="110772"/>
                    <a:pt x="6491" y="110631"/>
                    <a:pt x="7267" y="110631"/>
                  </a:cubicBezTo>
                  <a:cubicBezTo>
                    <a:pt x="7408" y="110631"/>
                    <a:pt x="7620" y="110631"/>
                    <a:pt x="7761" y="110631"/>
                  </a:cubicBezTo>
                  <a:cubicBezTo>
                    <a:pt x="8537" y="110631"/>
                    <a:pt x="9384" y="110631"/>
                    <a:pt x="10230" y="110702"/>
                  </a:cubicBezTo>
                  <a:cubicBezTo>
                    <a:pt x="10301" y="110702"/>
                    <a:pt x="10442" y="110702"/>
                    <a:pt x="10513" y="110702"/>
                  </a:cubicBezTo>
                  <a:cubicBezTo>
                    <a:pt x="11359" y="110772"/>
                    <a:pt x="12277" y="110913"/>
                    <a:pt x="13194" y="111125"/>
                  </a:cubicBezTo>
                  <a:cubicBezTo>
                    <a:pt x="13264" y="111125"/>
                    <a:pt x="13405" y="111196"/>
                    <a:pt x="13476" y="111196"/>
                  </a:cubicBezTo>
                  <a:cubicBezTo>
                    <a:pt x="14393" y="111407"/>
                    <a:pt x="15381" y="111689"/>
                    <a:pt x="16298" y="111972"/>
                  </a:cubicBezTo>
                  <a:cubicBezTo>
                    <a:pt x="16369" y="111972"/>
                    <a:pt x="16439" y="112042"/>
                    <a:pt x="16510" y="112042"/>
                  </a:cubicBezTo>
                  <a:cubicBezTo>
                    <a:pt x="17498" y="112395"/>
                    <a:pt x="18556" y="112818"/>
                    <a:pt x="19614" y="113242"/>
                  </a:cubicBezTo>
                  <a:cubicBezTo>
                    <a:pt x="19685" y="113242"/>
                    <a:pt x="19755" y="113312"/>
                    <a:pt x="19826" y="113312"/>
                  </a:cubicBezTo>
                  <a:cubicBezTo>
                    <a:pt x="20884" y="113806"/>
                    <a:pt x="21943" y="114371"/>
                    <a:pt x="23001" y="115006"/>
                  </a:cubicBezTo>
                  <a:lnTo>
                    <a:pt x="263031" y="253577"/>
                  </a:lnTo>
                  <a:lnTo>
                    <a:pt x="453390" y="142946"/>
                  </a:lnTo>
                  <a:lnTo>
                    <a:pt x="213360" y="4374"/>
                  </a:lnTo>
                  <a:close/>
                </a:path>
              </a:pathLst>
            </a:custGeom>
            <a:solidFill>
              <a:schemeClr val="accent2"/>
            </a:solidFill>
            <a:ln w="7047" cap="flat">
              <a:noFill/>
              <a:prstDash val="solid"/>
              <a:miter/>
            </a:ln>
          </p:spPr>
          <p:txBody>
            <a:bodyPr rtlCol="0" anchor="ctr"/>
            <a:lstStyle/>
            <a:p>
              <a:endParaRPr lang="en-ID"/>
            </a:p>
          </p:txBody>
        </p:sp>
        <p:sp>
          <p:nvSpPr>
            <p:cNvPr id="360" name="Freeform: Shape 359">
              <a:extLst>
                <a:ext uri="{FF2B5EF4-FFF2-40B4-BE49-F238E27FC236}">
                  <a16:creationId xmlns:a16="http://schemas.microsoft.com/office/drawing/2014/main" id="{D56FA2CE-C12E-4AC1-856B-6A5A5B65D132}"/>
                </a:ext>
              </a:extLst>
            </p:cNvPr>
            <p:cNvSpPr/>
            <p:nvPr/>
          </p:nvSpPr>
          <p:spPr>
            <a:xfrm>
              <a:off x="9192824" y="1471154"/>
              <a:ext cx="204611" cy="119944"/>
            </a:xfrm>
            <a:custGeom>
              <a:avLst/>
              <a:gdLst>
                <a:gd name="connsiteX0" fmla="*/ 207010 w 204611"/>
                <a:gd name="connsiteY0" fmla="*/ 14887 h 119944"/>
                <a:gd name="connsiteX1" fmla="*/ 29281 w 204611"/>
                <a:gd name="connsiteY1" fmla="*/ 115993 h 119944"/>
                <a:gd name="connsiteX2" fmla="*/ 15593 w 204611"/>
                <a:gd name="connsiteY2" fmla="*/ 124248 h 119944"/>
                <a:gd name="connsiteX3" fmla="*/ 15452 w 204611"/>
                <a:gd name="connsiteY3" fmla="*/ 124037 h 119944"/>
                <a:gd name="connsiteX4" fmla="*/ 15381 w 204611"/>
                <a:gd name="connsiteY4" fmla="*/ 123966 h 119944"/>
                <a:gd name="connsiteX5" fmla="*/ 12630 w 204611"/>
                <a:gd name="connsiteY5" fmla="*/ 120862 h 119944"/>
                <a:gd name="connsiteX6" fmla="*/ 12418 w 204611"/>
                <a:gd name="connsiteY6" fmla="*/ 120650 h 119944"/>
                <a:gd name="connsiteX7" fmla="*/ 9737 w 204611"/>
                <a:gd name="connsiteY7" fmla="*/ 117969 h 119944"/>
                <a:gd name="connsiteX8" fmla="*/ 9455 w 204611"/>
                <a:gd name="connsiteY8" fmla="*/ 117687 h 119944"/>
                <a:gd name="connsiteX9" fmla="*/ 6703 w 204611"/>
                <a:gd name="connsiteY9" fmla="*/ 115288 h 119944"/>
                <a:gd name="connsiteX10" fmla="*/ 6421 w 204611"/>
                <a:gd name="connsiteY10" fmla="*/ 115006 h 119944"/>
                <a:gd name="connsiteX11" fmla="*/ 3457 w 204611"/>
                <a:gd name="connsiteY11" fmla="*/ 112818 h 119944"/>
                <a:gd name="connsiteX12" fmla="*/ 3246 w 204611"/>
                <a:gd name="connsiteY12" fmla="*/ 112677 h 119944"/>
                <a:gd name="connsiteX13" fmla="*/ 0 w 204611"/>
                <a:gd name="connsiteY13" fmla="*/ 110631 h 119944"/>
                <a:gd name="connsiteX14" fmla="*/ 190429 w 204611"/>
                <a:gd name="connsiteY14" fmla="*/ 0 h 119944"/>
                <a:gd name="connsiteX15" fmla="*/ 190712 w 204611"/>
                <a:gd name="connsiteY15" fmla="*/ 212 h 119944"/>
                <a:gd name="connsiteX16" fmla="*/ 192123 w 204611"/>
                <a:gd name="connsiteY16" fmla="*/ 988 h 119944"/>
                <a:gd name="connsiteX17" fmla="*/ 193464 w 204611"/>
                <a:gd name="connsiteY17" fmla="*/ 1905 h 119944"/>
                <a:gd name="connsiteX18" fmla="*/ 193675 w 204611"/>
                <a:gd name="connsiteY18" fmla="*/ 2046 h 119944"/>
                <a:gd name="connsiteX19" fmla="*/ 193887 w 204611"/>
                <a:gd name="connsiteY19" fmla="*/ 2187 h 119944"/>
                <a:gd name="connsiteX20" fmla="*/ 194874 w 204611"/>
                <a:gd name="connsiteY20" fmla="*/ 2893 h 119944"/>
                <a:gd name="connsiteX21" fmla="*/ 196286 w 204611"/>
                <a:gd name="connsiteY21" fmla="*/ 3951 h 119944"/>
                <a:gd name="connsiteX22" fmla="*/ 196780 w 204611"/>
                <a:gd name="connsiteY22" fmla="*/ 4304 h 119944"/>
                <a:gd name="connsiteX23" fmla="*/ 197062 w 204611"/>
                <a:gd name="connsiteY23" fmla="*/ 4586 h 119944"/>
                <a:gd name="connsiteX24" fmla="*/ 197697 w 204611"/>
                <a:gd name="connsiteY24" fmla="*/ 5080 h 119944"/>
                <a:gd name="connsiteX25" fmla="*/ 199179 w 204611"/>
                <a:gd name="connsiteY25" fmla="*/ 6350 h 119944"/>
                <a:gd name="connsiteX26" fmla="*/ 199813 w 204611"/>
                <a:gd name="connsiteY26" fmla="*/ 6985 h 119944"/>
                <a:gd name="connsiteX27" fmla="*/ 200166 w 204611"/>
                <a:gd name="connsiteY27" fmla="*/ 7267 h 119944"/>
                <a:gd name="connsiteX28" fmla="*/ 200519 w 204611"/>
                <a:gd name="connsiteY28" fmla="*/ 7620 h 119944"/>
                <a:gd name="connsiteX29" fmla="*/ 201930 w 204611"/>
                <a:gd name="connsiteY29" fmla="*/ 8961 h 119944"/>
                <a:gd name="connsiteX30" fmla="*/ 202847 w 204611"/>
                <a:gd name="connsiteY30" fmla="*/ 9878 h 119944"/>
                <a:gd name="connsiteX31" fmla="*/ 203059 w 204611"/>
                <a:gd name="connsiteY31" fmla="*/ 10090 h 119944"/>
                <a:gd name="connsiteX32" fmla="*/ 203271 w 204611"/>
                <a:gd name="connsiteY32" fmla="*/ 10301 h 119944"/>
                <a:gd name="connsiteX33" fmla="*/ 204540 w 204611"/>
                <a:gd name="connsiteY33" fmla="*/ 11712 h 119944"/>
                <a:gd name="connsiteX34" fmla="*/ 205811 w 204611"/>
                <a:gd name="connsiteY34" fmla="*/ 13194 h 119944"/>
                <a:gd name="connsiteX35" fmla="*/ 205881 w 204611"/>
                <a:gd name="connsiteY35" fmla="*/ 13194 h 119944"/>
                <a:gd name="connsiteX36" fmla="*/ 205881 w 204611"/>
                <a:gd name="connsiteY36" fmla="*/ 13264 h 119944"/>
                <a:gd name="connsiteX37" fmla="*/ 207010 w 204611"/>
                <a:gd name="connsiteY37" fmla="*/ 14887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119944">
                  <a:moveTo>
                    <a:pt x="207010" y="14887"/>
                  </a:moveTo>
                  <a:lnTo>
                    <a:pt x="29281" y="115993"/>
                  </a:lnTo>
                  <a:cubicBezTo>
                    <a:pt x="29281" y="115993"/>
                    <a:pt x="23566" y="118392"/>
                    <a:pt x="15593" y="124248"/>
                  </a:cubicBezTo>
                  <a:cubicBezTo>
                    <a:pt x="15522" y="124178"/>
                    <a:pt x="15522" y="124107"/>
                    <a:pt x="15452" y="124037"/>
                  </a:cubicBezTo>
                  <a:cubicBezTo>
                    <a:pt x="15452" y="124037"/>
                    <a:pt x="15381" y="124037"/>
                    <a:pt x="15381" y="123966"/>
                  </a:cubicBezTo>
                  <a:cubicBezTo>
                    <a:pt x="14464" y="122908"/>
                    <a:pt x="13547" y="121849"/>
                    <a:pt x="12630" y="120862"/>
                  </a:cubicBezTo>
                  <a:cubicBezTo>
                    <a:pt x="12559" y="120791"/>
                    <a:pt x="12488" y="120721"/>
                    <a:pt x="12418" y="120650"/>
                  </a:cubicBezTo>
                  <a:cubicBezTo>
                    <a:pt x="11501" y="119733"/>
                    <a:pt x="10654" y="118816"/>
                    <a:pt x="9737" y="117969"/>
                  </a:cubicBezTo>
                  <a:cubicBezTo>
                    <a:pt x="9596" y="117828"/>
                    <a:pt x="9525" y="117757"/>
                    <a:pt x="9455" y="117687"/>
                  </a:cubicBezTo>
                  <a:cubicBezTo>
                    <a:pt x="8537" y="116840"/>
                    <a:pt x="7620" y="116064"/>
                    <a:pt x="6703" y="115288"/>
                  </a:cubicBezTo>
                  <a:cubicBezTo>
                    <a:pt x="6632" y="115217"/>
                    <a:pt x="6491" y="115076"/>
                    <a:pt x="6421" y="115006"/>
                  </a:cubicBezTo>
                  <a:cubicBezTo>
                    <a:pt x="5433" y="114229"/>
                    <a:pt x="4516" y="113524"/>
                    <a:pt x="3457" y="112818"/>
                  </a:cubicBezTo>
                  <a:cubicBezTo>
                    <a:pt x="3387" y="112748"/>
                    <a:pt x="3316" y="112677"/>
                    <a:pt x="3246" y="112677"/>
                  </a:cubicBezTo>
                  <a:cubicBezTo>
                    <a:pt x="2187" y="111972"/>
                    <a:pt x="1129" y="111266"/>
                    <a:pt x="0" y="110631"/>
                  </a:cubicBezTo>
                  <a:lnTo>
                    <a:pt x="190429" y="0"/>
                  </a:lnTo>
                  <a:cubicBezTo>
                    <a:pt x="190571" y="71"/>
                    <a:pt x="190641" y="141"/>
                    <a:pt x="190712" y="212"/>
                  </a:cubicBezTo>
                  <a:cubicBezTo>
                    <a:pt x="191206" y="494"/>
                    <a:pt x="191629" y="776"/>
                    <a:pt x="192123" y="988"/>
                  </a:cubicBezTo>
                  <a:cubicBezTo>
                    <a:pt x="192617" y="1270"/>
                    <a:pt x="193040" y="1623"/>
                    <a:pt x="193464" y="1905"/>
                  </a:cubicBezTo>
                  <a:cubicBezTo>
                    <a:pt x="193534" y="1976"/>
                    <a:pt x="193604" y="1976"/>
                    <a:pt x="193675" y="2046"/>
                  </a:cubicBezTo>
                  <a:cubicBezTo>
                    <a:pt x="193746" y="2117"/>
                    <a:pt x="193816" y="2187"/>
                    <a:pt x="193887" y="2187"/>
                  </a:cubicBezTo>
                  <a:cubicBezTo>
                    <a:pt x="194240" y="2399"/>
                    <a:pt x="194592" y="2681"/>
                    <a:pt x="194874" y="2893"/>
                  </a:cubicBezTo>
                  <a:cubicBezTo>
                    <a:pt x="195368" y="3246"/>
                    <a:pt x="195862" y="3598"/>
                    <a:pt x="196286" y="3951"/>
                  </a:cubicBezTo>
                  <a:cubicBezTo>
                    <a:pt x="196427" y="4092"/>
                    <a:pt x="196638" y="4233"/>
                    <a:pt x="196780" y="4304"/>
                  </a:cubicBezTo>
                  <a:cubicBezTo>
                    <a:pt x="196850" y="4375"/>
                    <a:pt x="196991" y="4516"/>
                    <a:pt x="197062" y="4586"/>
                  </a:cubicBezTo>
                  <a:cubicBezTo>
                    <a:pt x="197273" y="4727"/>
                    <a:pt x="197485" y="4939"/>
                    <a:pt x="197697" y="5080"/>
                  </a:cubicBezTo>
                  <a:cubicBezTo>
                    <a:pt x="198191" y="5503"/>
                    <a:pt x="198685" y="5927"/>
                    <a:pt x="199179" y="6350"/>
                  </a:cubicBezTo>
                  <a:cubicBezTo>
                    <a:pt x="199390" y="6562"/>
                    <a:pt x="199602" y="6773"/>
                    <a:pt x="199813" y="6985"/>
                  </a:cubicBezTo>
                  <a:cubicBezTo>
                    <a:pt x="199955" y="7126"/>
                    <a:pt x="200025" y="7197"/>
                    <a:pt x="200166" y="7267"/>
                  </a:cubicBezTo>
                  <a:cubicBezTo>
                    <a:pt x="200307" y="7408"/>
                    <a:pt x="200449" y="7479"/>
                    <a:pt x="200519" y="7620"/>
                  </a:cubicBezTo>
                  <a:cubicBezTo>
                    <a:pt x="201013" y="8043"/>
                    <a:pt x="201436" y="8537"/>
                    <a:pt x="201930" y="8961"/>
                  </a:cubicBezTo>
                  <a:cubicBezTo>
                    <a:pt x="202212" y="9243"/>
                    <a:pt x="202495" y="9596"/>
                    <a:pt x="202847" y="9878"/>
                  </a:cubicBezTo>
                  <a:cubicBezTo>
                    <a:pt x="202918" y="9948"/>
                    <a:pt x="202988" y="10019"/>
                    <a:pt x="203059" y="10090"/>
                  </a:cubicBezTo>
                  <a:cubicBezTo>
                    <a:pt x="203130" y="10160"/>
                    <a:pt x="203200" y="10231"/>
                    <a:pt x="203271" y="10301"/>
                  </a:cubicBezTo>
                  <a:cubicBezTo>
                    <a:pt x="203694" y="10795"/>
                    <a:pt x="204117" y="11218"/>
                    <a:pt x="204540" y="11712"/>
                  </a:cubicBezTo>
                  <a:cubicBezTo>
                    <a:pt x="204964" y="12206"/>
                    <a:pt x="205317" y="12700"/>
                    <a:pt x="205811" y="13194"/>
                  </a:cubicBezTo>
                  <a:cubicBezTo>
                    <a:pt x="205811" y="13194"/>
                    <a:pt x="205811" y="13194"/>
                    <a:pt x="205881" y="13194"/>
                  </a:cubicBezTo>
                  <a:cubicBezTo>
                    <a:pt x="205881" y="13264"/>
                    <a:pt x="205881" y="13264"/>
                    <a:pt x="205881" y="13264"/>
                  </a:cubicBezTo>
                  <a:cubicBezTo>
                    <a:pt x="206234" y="13899"/>
                    <a:pt x="206657" y="14393"/>
                    <a:pt x="207010" y="14887"/>
                  </a:cubicBezTo>
                  <a:close/>
                </a:path>
              </a:pathLst>
            </a:custGeom>
            <a:solidFill>
              <a:schemeClr val="accent2"/>
            </a:solidFill>
            <a:ln w="7047" cap="flat">
              <a:noFill/>
              <a:prstDash val="solid"/>
              <a:miter/>
            </a:ln>
          </p:spPr>
          <p:txBody>
            <a:bodyPr rtlCol="0" anchor="ctr"/>
            <a:lstStyle/>
            <a:p>
              <a:endParaRPr lang="en-ID"/>
            </a:p>
          </p:txBody>
        </p:sp>
        <p:sp>
          <p:nvSpPr>
            <p:cNvPr id="361" name="Freeform: Shape 360">
              <a:extLst>
                <a:ext uri="{FF2B5EF4-FFF2-40B4-BE49-F238E27FC236}">
                  <a16:creationId xmlns:a16="http://schemas.microsoft.com/office/drawing/2014/main" id="{D496055A-556E-4A2E-BC36-51B846C94FC7}"/>
                </a:ext>
              </a:extLst>
            </p:cNvPr>
            <p:cNvSpPr/>
            <p:nvPr/>
          </p:nvSpPr>
          <p:spPr>
            <a:xfrm>
              <a:off x="9207994" y="1485688"/>
              <a:ext cx="204611" cy="500944"/>
            </a:xfrm>
            <a:custGeom>
              <a:avLst/>
              <a:gdLst>
                <a:gd name="connsiteX0" fmla="*/ 207504 w 204611"/>
                <a:gd name="connsiteY0" fmla="*/ 41275 h 500944"/>
                <a:gd name="connsiteX1" fmla="*/ 207504 w 204611"/>
                <a:gd name="connsiteY1" fmla="*/ 46990 h 500944"/>
                <a:gd name="connsiteX2" fmla="*/ 207363 w 204611"/>
                <a:gd name="connsiteY2" fmla="*/ 85372 h 500944"/>
                <a:gd name="connsiteX3" fmla="*/ 206728 w 204611"/>
                <a:gd name="connsiteY3" fmla="*/ 299438 h 500944"/>
                <a:gd name="connsiteX4" fmla="*/ 206586 w 204611"/>
                <a:gd name="connsiteY4" fmla="*/ 343394 h 500944"/>
                <a:gd name="connsiteX5" fmla="*/ 206516 w 204611"/>
                <a:gd name="connsiteY5" fmla="*/ 360892 h 500944"/>
                <a:gd name="connsiteX6" fmla="*/ 206446 w 204611"/>
                <a:gd name="connsiteY6" fmla="*/ 375990 h 500944"/>
                <a:gd name="connsiteX7" fmla="*/ 206446 w 204611"/>
                <a:gd name="connsiteY7" fmla="*/ 376132 h 500944"/>
                <a:gd name="connsiteX8" fmla="*/ 206375 w 204611"/>
                <a:gd name="connsiteY8" fmla="*/ 377684 h 500944"/>
                <a:gd name="connsiteX9" fmla="*/ 206304 w 204611"/>
                <a:gd name="connsiteY9" fmla="*/ 379166 h 500944"/>
                <a:gd name="connsiteX10" fmla="*/ 206234 w 204611"/>
                <a:gd name="connsiteY10" fmla="*/ 379518 h 500944"/>
                <a:gd name="connsiteX11" fmla="*/ 206163 w 204611"/>
                <a:gd name="connsiteY11" fmla="*/ 379800 h 500944"/>
                <a:gd name="connsiteX12" fmla="*/ 206093 w 204611"/>
                <a:gd name="connsiteY12" fmla="*/ 380718 h 500944"/>
                <a:gd name="connsiteX13" fmla="*/ 205881 w 204611"/>
                <a:gd name="connsiteY13" fmla="*/ 382270 h 500944"/>
                <a:gd name="connsiteX14" fmla="*/ 205740 w 204611"/>
                <a:gd name="connsiteY14" fmla="*/ 382834 h 500944"/>
                <a:gd name="connsiteX15" fmla="*/ 205669 w 204611"/>
                <a:gd name="connsiteY15" fmla="*/ 383187 h 500944"/>
                <a:gd name="connsiteX16" fmla="*/ 205528 w 204611"/>
                <a:gd name="connsiteY16" fmla="*/ 383822 h 500944"/>
                <a:gd name="connsiteX17" fmla="*/ 205034 w 204611"/>
                <a:gd name="connsiteY17" fmla="*/ 385445 h 500944"/>
                <a:gd name="connsiteX18" fmla="*/ 204893 w 204611"/>
                <a:gd name="connsiteY18" fmla="*/ 385868 h 500944"/>
                <a:gd name="connsiteX19" fmla="*/ 204752 w 204611"/>
                <a:gd name="connsiteY19" fmla="*/ 386362 h 500944"/>
                <a:gd name="connsiteX20" fmla="*/ 204470 w 204611"/>
                <a:gd name="connsiteY20" fmla="*/ 387138 h 500944"/>
                <a:gd name="connsiteX21" fmla="*/ 203835 w 204611"/>
                <a:gd name="connsiteY21" fmla="*/ 388691 h 500944"/>
                <a:gd name="connsiteX22" fmla="*/ 203764 w 204611"/>
                <a:gd name="connsiteY22" fmla="*/ 388902 h 500944"/>
                <a:gd name="connsiteX23" fmla="*/ 203694 w 204611"/>
                <a:gd name="connsiteY23" fmla="*/ 388973 h 500944"/>
                <a:gd name="connsiteX24" fmla="*/ 202424 w 204611"/>
                <a:gd name="connsiteY24" fmla="*/ 391160 h 500944"/>
                <a:gd name="connsiteX25" fmla="*/ 202353 w 204611"/>
                <a:gd name="connsiteY25" fmla="*/ 391230 h 500944"/>
                <a:gd name="connsiteX26" fmla="*/ 200095 w 204611"/>
                <a:gd name="connsiteY26" fmla="*/ 393982 h 500944"/>
                <a:gd name="connsiteX27" fmla="*/ 199531 w 204611"/>
                <a:gd name="connsiteY27" fmla="*/ 394547 h 500944"/>
                <a:gd name="connsiteX28" fmla="*/ 196780 w 204611"/>
                <a:gd name="connsiteY28" fmla="*/ 396663 h 500944"/>
                <a:gd name="connsiteX29" fmla="*/ 70203 w 204611"/>
                <a:gd name="connsiteY29" fmla="*/ 470182 h 500944"/>
                <a:gd name="connsiteX30" fmla="*/ 70132 w 204611"/>
                <a:gd name="connsiteY30" fmla="*/ 470253 h 500944"/>
                <a:gd name="connsiteX31" fmla="*/ 10654 w 204611"/>
                <a:gd name="connsiteY31" fmla="*/ 504754 h 500944"/>
                <a:gd name="connsiteX32" fmla="*/ 6350 w 204611"/>
                <a:gd name="connsiteY32" fmla="*/ 507294 h 500944"/>
                <a:gd name="connsiteX33" fmla="*/ 9031 w 204611"/>
                <a:gd name="connsiteY33" fmla="*/ 505178 h 500944"/>
                <a:gd name="connsiteX34" fmla="*/ 9666 w 204611"/>
                <a:gd name="connsiteY34" fmla="*/ 504613 h 500944"/>
                <a:gd name="connsiteX35" fmla="*/ 9878 w 204611"/>
                <a:gd name="connsiteY35" fmla="*/ 504331 h 500944"/>
                <a:gd name="connsiteX36" fmla="*/ 11853 w 204611"/>
                <a:gd name="connsiteY36" fmla="*/ 501791 h 500944"/>
                <a:gd name="connsiteX37" fmla="*/ 12135 w 204611"/>
                <a:gd name="connsiteY37" fmla="*/ 501227 h 500944"/>
                <a:gd name="connsiteX38" fmla="*/ 13123 w 204611"/>
                <a:gd name="connsiteY38" fmla="*/ 499463 h 500944"/>
                <a:gd name="connsiteX39" fmla="*/ 13264 w 204611"/>
                <a:gd name="connsiteY39" fmla="*/ 499251 h 500944"/>
                <a:gd name="connsiteX40" fmla="*/ 14182 w 204611"/>
                <a:gd name="connsiteY40" fmla="*/ 496923 h 500944"/>
                <a:gd name="connsiteX41" fmla="*/ 14323 w 204611"/>
                <a:gd name="connsiteY41" fmla="*/ 496429 h 500944"/>
                <a:gd name="connsiteX42" fmla="*/ 15028 w 204611"/>
                <a:gd name="connsiteY42" fmla="*/ 493748 h 500944"/>
                <a:gd name="connsiteX43" fmla="*/ 15099 w 204611"/>
                <a:gd name="connsiteY43" fmla="*/ 493395 h 500944"/>
                <a:gd name="connsiteX44" fmla="*/ 15593 w 204611"/>
                <a:gd name="connsiteY44" fmla="*/ 490361 h 500944"/>
                <a:gd name="connsiteX45" fmla="*/ 15593 w 204611"/>
                <a:gd name="connsiteY45" fmla="*/ 490079 h 500944"/>
                <a:gd name="connsiteX46" fmla="*/ 15804 w 204611"/>
                <a:gd name="connsiteY46" fmla="*/ 486551 h 500944"/>
                <a:gd name="connsiteX47" fmla="*/ 16722 w 204611"/>
                <a:gd name="connsiteY47" fmla="*/ 151765 h 500944"/>
                <a:gd name="connsiteX48" fmla="*/ 16580 w 204611"/>
                <a:gd name="connsiteY48" fmla="*/ 148026 h 500944"/>
                <a:gd name="connsiteX49" fmla="*/ 16580 w 204611"/>
                <a:gd name="connsiteY49" fmla="*/ 147743 h 500944"/>
                <a:gd name="connsiteX50" fmla="*/ 16086 w 204611"/>
                <a:gd name="connsiteY50" fmla="*/ 143933 h 500944"/>
                <a:gd name="connsiteX51" fmla="*/ 16086 w 204611"/>
                <a:gd name="connsiteY51" fmla="*/ 143863 h 500944"/>
                <a:gd name="connsiteX52" fmla="*/ 15310 w 204611"/>
                <a:gd name="connsiteY52" fmla="*/ 140053 h 500944"/>
                <a:gd name="connsiteX53" fmla="*/ 15240 w 204611"/>
                <a:gd name="connsiteY53" fmla="*/ 139700 h 500944"/>
                <a:gd name="connsiteX54" fmla="*/ 14252 w 204611"/>
                <a:gd name="connsiteY54" fmla="*/ 135960 h 500944"/>
                <a:gd name="connsiteX55" fmla="*/ 14182 w 204611"/>
                <a:gd name="connsiteY55" fmla="*/ 135749 h 500944"/>
                <a:gd name="connsiteX56" fmla="*/ 12841 w 204611"/>
                <a:gd name="connsiteY56" fmla="*/ 131868 h 500944"/>
                <a:gd name="connsiteX57" fmla="*/ 12771 w 204611"/>
                <a:gd name="connsiteY57" fmla="*/ 131586 h 500944"/>
                <a:gd name="connsiteX58" fmla="*/ 11289 w 204611"/>
                <a:gd name="connsiteY58" fmla="*/ 127847 h 500944"/>
                <a:gd name="connsiteX59" fmla="*/ 11218 w 204611"/>
                <a:gd name="connsiteY59" fmla="*/ 127635 h 500944"/>
                <a:gd name="connsiteX60" fmla="*/ 9454 w 204611"/>
                <a:gd name="connsiteY60" fmla="*/ 123896 h 500944"/>
                <a:gd name="connsiteX61" fmla="*/ 9313 w 204611"/>
                <a:gd name="connsiteY61" fmla="*/ 123543 h 500944"/>
                <a:gd name="connsiteX62" fmla="*/ 7620 w 204611"/>
                <a:gd name="connsiteY62" fmla="*/ 120509 h 500944"/>
                <a:gd name="connsiteX63" fmla="*/ 7126 w 204611"/>
                <a:gd name="connsiteY63" fmla="*/ 119662 h 500944"/>
                <a:gd name="connsiteX64" fmla="*/ 6914 w 204611"/>
                <a:gd name="connsiteY64" fmla="*/ 119309 h 500944"/>
                <a:gd name="connsiteX65" fmla="*/ 6068 w 204611"/>
                <a:gd name="connsiteY65" fmla="*/ 117898 h 500944"/>
                <a:gd name="connsiteX66" fmla="*/ 4798 w 204611"/>
                <a:gd name="connsiteY66" fmla="*/ 115782 h 500944"/>
                <a:gd name="connsiteX67" fmla="*/ 2540 w 204611"/>
                <a:gd name="connsiteY67" fmla="*/ 112607 h 500944"/>
                <a:gd name="connsiteX68" fmla="*/ 2469 w 204611"/>
                <a:gd name="connsiteY68" fmla="*/ 112536 h 500944"/>
                <a:gd name="connsiteX69" fmla="*/ 0 w 204611"/>
                <a:gd name="connsiteY69" fmla="*/ 109361 h 500944"/>
                <a:gd name="connsiteX70" fmla="*/ 13688 w 204611"/>
                <a:gd name="connsiteY70" fmla="*/ 101106 h 500944"/>
                <a:gd name="connsiteX71" fmla="*/ 191417 w 204611"/>
                <a:gd name="connsiteY71" fmla="*/ 0 h 500944"/>
                <a:gd name="connsiteX72" fmla="*/ 192828 w 204611"/>
                <a:gd name="connsiteY72" fmla="*/ 1905 h 500944"/>
                <a:gd name="connsiteX73" fmla="*/ 192899 w 204611"/>
                <a:gd name="connsiteY73" fmla="*/ 1976 h 500944"/>
                <a:gd name="connsiteX74" fmla="*/ 192969 w 204611"/>
                <a:gd name="connsiteY74" fmla="*/ 2046 h 500944"/>
                <a:gd name="connsiteX75" fmla="*/ 194945 w 204611"/>
                <a:gd name="connsiteY75" fmla="*/ 4868 h 500944"/>
                <a:gd name="connsiteX76" fmla="*/ 195156 w 204611"/>
                <a:gd name="connsiteY76" fmla="*/ 5221 h 500944"/>
                <a:gd name="connsiteX77" fmla="*/ 196497 w 204611"/>
                <a:gd name="connsiteY77" fmla="*/ 7267 h 500944"/>
                <a:gd name="connsiteX78" fmla="*/ 197414 w 204611"/>
                <a:gd name="connsiteY78" fmla="*/ 8678 h 500944"/>
                <a:gd name="connsiteX79" fmla="*/ 197626 w 204611"/>
                <a:gd name="connsiteY79" fmla="*/ 9031 h 500944"/>
                <a:gd name="connsiteX80" fmla="*/ 198120 w 204611"/>
                <a:gd name="connsiteY80" fmla="*/ 9878 h 500944"/>
                <a:gd name="connsiteX81" fmla="*/ 198825 w 204611"/>
                <a:gd name="connsiteY81" fmla="*/ 11218 h 500944"/>
                <a:gd name="connsiteX82" fmla="*/ 199743 w 204611"/>
                <a:gd name="connsiteY82" fmla="*/ 12912 h 500944"/>
                <a:gd name="connsiteX83" fmla="*/ 199954 w 204611"/>
                <a:gd name="connsiteY83" fmla="*/ 13264 h 500944"/>
                <a:gd name="connsiteX84" fmla="*/ 200095 w 204611"/>
                <a:gd name="connsiteY84" fmla="*/ 13476 h 500944"/>
                <a:gd name="connsiteX85" fmla="*/ 200942 w 204611"/>
                <a:gd name="connsiteY85" fmla="*/ 15240 h 500944"/>
                <a:gd name="connsiteX86" fmla="*/ 201648 w 204611"/>
                <a:gd name="connsiteY86" fmla="*/ 16792 h 500944"/>
                <a:gd name="connsiteX87" fmla="*/ 201718 w 204611"/>
                <a:gd name="connsiteY87" fmla="*/ 17004 h 500944"/>
                <a:gd name="connsiteX88" fmla="*/ 201859 w 204611"/>
                <a:gd name="connsiteY88" fmla="*/ 17215 h 500944"/>
                <a:gd name="connsiteX89" fmla="*/ 202353 w 204611"/>
                <a:gd name="connsiteY89" fmla="*/ 18344 h 500944"/>
                <a:gd name="connsiteX90" fmla="*/ 202988 w 204611"/>
                <a:gd name="connsiteY90" fmla="*/ 19897 h 500944"/>
                <a:gd name="connsiteX91" fmla="*/ 203341 w 204611"/>
                <a:gd name="connsiteY91" fmla="*/ 20884 h 500944"/>
                <a:gd name="connsiteX92" fmla="*/ 203412 w 204611"/>
                <a:gd name="connsiteY92" fmla="*/ 21167 h 500944"/>
                <a:gd name="connsiteX93" fmla="*/ 203553 w 204611"/>
                <a:gd name="connsiteY93" fmla="*/ 21449 h 500944"/>
                <a:gd name="connsiteX94" fmla="*/ 204117 w 204611"/>
                <a:gd name="connsiteY94" fmla="*/ 23142 h 500944"/>
                <a:gd name="connsiteX95" fmla="*/ 204682 w 204611"/>
                <a:gd name="connsiteY95" fmla="*/ 24835 h 500944"/>
                <a:gd name="connsiteX96" fmla="*/ 204752 w 204611"/>
                <a:gd name="connsiteY96" fmla="*/ 25047 h 500944"/>
                <a:gd name="connsiteX97" fmla="*/ 204823 w 204611"/>
                <a:gd name="connsiteY97" fmla="*/ 25259 h 500944"/>
                <a:gd name="connsiteX98" fmla="*/ 205176 w 204611"/>
                <a:gd name="connsiteY98" fmla="*/ 26529 h 500944"/>
                <a:gd name="connsiteX99" fmla="*/ 205599 w 204611"/>
                <a:gd name="connsiteY99" fmla="*/ 28293 h 500944"/>
                <a:gd name="connsiteX100" fmla="*/ 205810 w 204611"/>
                <a:gd name="connsiteY100" fmla="*/ 28998 h 500944"/>
                <a:gd name="connsiteX101" fmla="*/ 205881 w 204611"/>
                <a:gd name="connsiteY101" fmla="*/ 29351 h 500944"/>
                <a:gd name="connsiteX102" fmla="*/ 206022 w 204611"/>
                <a:gd name="connsiteY102" fmla="*/ 29915 h 500944"/>
                <a:gd name="connsiteX103" fmla="*/ 206304 w 204611"/>
                <a:gd name="connsiteY103" fmla="*/ 31609 h 500944"/>
                <a:gd name="connsiteX104" fmla="*/ 206586 w 204611"/>
                <a:gd name="connsiteY104" fmla="*/ 33090 h 500944"/>
                <a:gd name="connsiteX105" fmla="*/ 206657 w 204611"/>
                <a:gd name="connsiteY105" fmla="*/ 33161 h 500944"/>
                <a:gd name="connsiteX106" fmla="*/ 206657 w 204611"/>
                <a:gd name="connsiteY106" fmla="*/ 33232 h 500944"/>
                <a:gd name="connsiteX107" fmla="*/ 206869 w 204611"/>
                <a:gd name="connsiteY107" fmla="*/ 34854 h 500944"/>
                <a:gd name="connsiteX108" fmla="*/ 207010 w 204611"/>
                <a:gd name="connsiteY108" fmla="*/ 36407 h 500944"/>
                <a:gd name="connsiteX109" fmla="*/ 207080 w 204611"/>
                <a:gd name="connsiteY109" fmla="*/ 36971 h 500944"/>
                <a:gd name="connsiteX110" fmla="*/ 207151 w 204611"/>
                <a:gd name="connsiteY110" fmla="*/ 37253 h 500944"/>
                <a:gd name="connsiteX111" fmla="*/ 207222 w 204611"/>
                <a:gd name="connsiteY111" fmla="*/ 37959 h 500944"/>
                <a:gd name="connsiteX112" fmla="*/ 207292 w 204611"/>
                <a:gd name="connsiteY112" fmla="*/ 39511 h 500944"/>
                <a:gd name="connsiteX113" fmla="*/ 207504 w 204611"/>
                <a:gd name="connsiteY113" fmla="*/ 4127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04611" h="500944">
                  <a:moveTo>
                    <a:pt x="207504" y="41275"/>
                  </a:moveTo>
                  <a:lnTo>
                    <a:pt x="207504" y="46990"/>
                  </a:lnTo>
                  <a:lnTo>
                    <a:pt x="207363" y="85372"/>
                  </a:lnTo>
                  <a:lnTo>
                    <a:pt x="206728" y="299438"/>
                  </a:lnTo>
                  <a:lnTo>
                    <a:pt x="206586" y="343394"/>
                  </a:lnTo>
                  <a:lnTo>
                    <a:pt x="206516" y="360892"/>
                  </a:lnTo>
                  <a:lnTo>
                    <a:pt x="206446" y="375990"/>
                  </a:lnTo>
                  <a:lnTo>
                    <a:pt x="206446" y="376132"/>
                  </a:lnTo>
                  <a:cubicBezTo>
                    <a:pt x="206446" y="376626"/>
                    <a:pt x="206446" y="377190"/>
                    <a:pt x="206375" y="377684"/>
                  </a:cubicBezTo>
                  <a:cubicBezTo>
                    <a:pt x="206375" y="378178"/>
                    <a:pt x="206304" y="378742"/>
                    <a:pt x="206304" y="379166"/>
                  </a:cubicBezTo>
                  <a:cubicBezTo>
                    <a:pt x="206304" y="379307"/>
                    <a:pt x="206234" y="379448"/>
                    <a:pt x="206234" y="379518"/>
                  </a:cubicBezTo>
                  <a:cubicBezTo>
                    <a:pt x="206234" y="379589"/>
                    <a:pt x="206163" y="379730"/>
                    <a:pt x="206163" y="379800"/>
                  </a:cubicBezTo>
                  <a:cubicBezTo>
                    <a:pt x="206093" y="380083"/>
                    <a:pt x="206093" y="380365"/>
                    <a:pt x="206093" y="380718"/>
                  </a:cubicBezTo>
                  <a:cubicBezTo>
                    <a:pt x="206022" y="381212"/>
                    <a:pt x="205952" y="381776"/>
                    <a:pt x="205881" y="382270"/>
                  </a:cubicBezTo>
                  <a:cubicBezTo>
                    <a:pt x="205810" y="382482"/>
                    <a:pt x="205810" y="382623"/>
                    <a:pt x="205740" y="382834"/>
                  </a:cubicBezTo>
                  <a:cubicBezTo>
                    <a:pt x="205669" y="382976"/>
                    <a:pt x="205669" y="383117"/>
                    <a:pt x="205669" y="383187"/>
                  </a:cubicBezTo>
                  <a:cubicBezTo>
                    <a:pt x="205599" y="383399"/>
                    <a:pt x="205599" y="383540"/>
                    <a:pt x="205528" y="383822"/>
                  </a:cubicBezTo>
                  <a:cubicBezTo>
                    <a:pt x="205387" y="384387"/>
                    <a:pt x="205246" y="384880"/>
                    <a:pt x="205034" y="385445"/>
                  </a:cubicBezTo>
                  <a:cubicBezTo>
                    <a:pt x="204964" y="385586"/>
                    <a:pt x="204964" y="385727"/>
                    <a:pt x="204893" y="385868"/>
                  </a:cubicBezTo>
                  <a:cubicBezTo>
                    <a:pt x="204823" y="386080"/>
                    <a:pt x="204752" y="386221"/>
                    <a:pt x="204752" y="386362"/>
                  </a:cubicBezTo>
                  <a:cubicBezTo>
                    <a:pt x="204611" y="386644"/>
                    <a:pt x="204540" y="386927"/>
                    <a:pt x="204470" y="387138"/>
                  </a:cubicBezTo>
                  <a:cubicBezTo>
                    <a:pt x="204258" y="387703"/>
                    <a:pt x="204047" y="388197"/>
                    <a:pt x="203835" y="388691"/>
                  </a:cubicBezTo>
                  <a:cubicBezTo>
                    <a:pt x="203764" y="388761"/>
                    <a:pt x="203764" y="388832"/>
                    <a:pt x="203764" y="388902"/>
                  </a:cubicBezTo>
                  <a:cubicBezTo>
                    <a:pt x="203694" y="388902"/>
                    <a:pt x="203694" y="388973"/>
                    <a:pt x="203694" y="388973"/>
                  </a:cubicBezTo>
                  <a:cubicBezTo>
                    <a:pt x="203341" y="389749"/>
                    <a:pt x="202918" y="390454"/>
                    <a:pt x="202424" y="391160"/>
                  </a:cubicBezTo>
                  <a:cubicBezTo>
                    <a:pt x="202424" y="391160"/>
                    <a:pt x="202424" y="391230"/>
                    <a:pt x="202353" y="391230"/>
                  </a:cubicBezTo>
                  <a:cubicBezTo>
                    <a:pt x="201718" y="392289"/>
                    <a:pt x="200942" y="393136"/>
                    <a:pt x="200095" y="393982"/>
                  </a:cubicBezTo>
                  <a:lnTo>
                    <a:pt x="199531" y="394547"/>
                  </a:lnTo>
                  <a:cubicBezTo>
                    <a:pt x="198684" y="395323"/>
                    <a:pt x="197767" y="396028"/>
                    <a:pt x="196780" y="396663"/>
                  </a:cubicBezTo>
                  <a:lnTo>
                    <a:pt x="70203" y="470182"/>
                  </a:lnTo>
                  <a:lnTo>
                    <a:pt x="70132" y="470253"/>
                  </a:lnTo>
                  <a:lnTo>
                    <a:pt x="10654" y="504754"/>
                  </a:lnTo>
                  <a:lnTo>
                    <a:pt x="6350" y="507294"/>
                  </a:lnTo>
                  <a:cubicBezTo>
                    <a:pt x="7338" y="506730"/>
                    <a:pt x="8184" y="505954"/>
                    <a:pt x="9031" y="505178"/>
                  </a:cubicBezTo>
                  <a:cubicBezTo>
                    <a:pt x="9243" y="504966"/>
                    <a:pt x="9454" y="504825"/>
                    <a:pt x="9666" y="504613"/>
                  </a:cubicBezTo>
                  <a:cubicBezTo>
                    <a:pt x="9737" y="504543"/>
                    <a:pt x="9807" y="504402"/>
                    <a:pt x="9878" y="504331"/>
                  </a:cubicBezTo>
                  <a:cubicBezTo>
                    <a:pt x="10583" y="503555"/>
                    <a:pt x="11289" y="502779"/>
                    <a:pt x="11853" y="501791"/>
                  </a:cubicBezTo>
                  <a:cubicBezTo>
                    <a:pt x="11995" y="501579"/>
                    <a:pt x="12065" y="501438"/>
                    <a:pt x="12135" y="501227"/>
                  </a:cubicBezTo>
                  <a:cubicBezTo>
                    <a:pt x="12488" y="500662"/>
                    <a:pt x="12841" y="500098"/>
                    <a:pt x="13123" y="499463"/>
                  </a:cubicBezTo>
                  <a:cubicBezTo>
                    <a:pt x="13194" y="499392"/>
                    <a:pt x="13194" y="499322"/>
                    <a:pt x="13264" y="499251"/>
                  </a:cubicBezTo>
                  <a:cubicBezTo>
                    <a:pt x="13547" y="498546"/>
                    <a:pt x="13899" y="497769"/>
                    <a:pt x="14182" y="496923"/>
                  </a:cubicBezTo>
                  <a:cubicBezTo>
                    <a:pt x="14252" y="496782"/>
                    <a:pt x="14323" y="496640"/>
                    <a:pt x="14323" y="496429"/>
                  </a:cubicBezTo>
                  <a:cubicBezTo>
                    <a:pt x="14605" y="495582"/>
                    <a:pt x="14816" y="494665"/>
                    <a:pt x="15028" y="493748"/>
                  </a:cubicBezTo>
                  <a:cubicBezTo>
                    <a:pt x="15099" y="493607"/>
                    <a:pt x="15099" y="493466"/>
                    <a:pt x="15099" y="493395"/>
                  </a:cubicBezTo>
                  <a:cubicBezTo>
                    <a:pt x="15310" y="492407"/>
                    <a:pt x="15452" y="491419"/>
                    <a:pt x="15593" y="490361"/>
                  </a:cubicBezTo>
                  <a:lnTo>
                    <a:pt x="15593" y="490079"/>
                  </a:lnTo>
                  <a:cubicBezTo>
                    <a:pt x="15734" y="488950"/>
                    <a:pt x="15804" y="487751"/>
                    <a:pt x="15804" y="486551"/>
                  </a:cubicBezTo>
                  <a:lnTo>
                    <a:pt x="16722" y="151765"/>
                  </a:lnTo>
                  <a:cubicBezTo>
                    <a:pt x="16722" y="150495"/>
                    <a:pt x="16651" y="149295"/>
                    <a:pt x="16580" y="148026"/>
                  </a:cubicBezTo>
                  <a:lnTo>
                    <a:pt x="16580" y="147743"/>
                  </a:lnTo>
                  <a:cubicBezTo>
                    <a:pt x="16440" y="146473"/>
                    <a:pt x="16298" y="145203"/>
                    <a:pt x="16086" y="143933"/>
                  </a:cubicBezTo>
                  <a:cubicBezTo>
                    <a:pt x="16086" y="143933"/>
                    <a:pt x="16086" y="143863"/>
                    <a:pt x="16086" y="143863"/>
                  </a:cubicBezTo>
                  <a:cubicBezTo>
                    <a:pt x="15875" y="142593"/>
                    <a:pt x="15593" y="141323"/>
                    <a:pt x="15310" y="140053"/>
                  </a:cubicBezTo>
                  <a:cubicBezTo>
                    <a:pt x="15310" y="139912"/>
                    <a:pt x="15240" y="139841"/>
                    <a:pt x="15240" y="139700"/>
                  </a:cubicBezTo>
                  <a:cubicBezTo>
                    <a:pt x="14958" y="138500"/>
                    <a:pt x="14605" y="137160"/>
                    <a:pt x="14252" y="135960"/>
                  </a:cubicBezTo>
                  <a:cubicBezTo>
                    <a:pt x="14182" y="135890"/>
                    <a:pt x="14182" y="135819"/>
                    <a:pt x="14182" y="135749"/>
                  </a:cubicBezTo>
                  <a:cubicBezTo>
                    <a:pt x="13829" y="134408"/>
                    <a:pt x="13405" y="133138"/>
                    <a:pt x="12841" y="131868"/>
                  </a:cubicBezTo>
                  <a:cubicBezTo>
                    <a:pt x="12841" y="131798"/>
                    <a:pt x="12771" y="131727"/>
                    <a:pt x="12771" y="131586"/>
                  </a:cubicBezTo>
                  <a:cubicBezTo>
                    <a:pt x="12277" y="130316"/>
                    <a:pt x="11783" y="129117"/>
                    <a:pt x="11289" y="127847"/>
                  </a:cubicBezTo>
                  <a:cubicBezTo>
                    <a:pt x="11218" y="127776"/>
                    <a:pt x="11218" y="127705"/>
                    <a:pt x="11218" y="127635"/>
                  </a:cubicBezTo>
                  <a:cubicBezTo>
                    <a:pt x="10654" y="126365"/>
                    <a:pt x="10089" y="125095"/>
                    <a:pt x="9454" y="123896"/>
                  </a:cubicBezTo>
                  <a:cubicBezTo>
                    <a:pt x="9384" y="123754"/>
                    <a:pt x="9313" y="123684"/>
                    <a:pt x="9313" y="123543"/>
                  </a:cubicBezTo>
                  <a:cubicBezTo>
                    <a:pt x="8749" y="122555"/>
                    <a:pt x="8255" y="121567"/>
                    <a:pt x="7620" y="120509"/>
                  </a:cubicBezTo>
                  <a:cubicBezTo>
                    <a:pt x="7479" y="120227"/>
                    <a:pt x="7338" y="119944"/>
                    <a:pt x="7126" y="119662"/>
                  </a:cubicBezTo>
                  <a:cubicBezTo>
                    <a:pt x="7056" y="119521"/>
                    <a:pt x="6985" y="119451"/>
                    <a:pt x="6914" y="119309"/>
                  </a:cubicBezTo>
                  <a:cubicBezTo>
                    <a:pt x="6632" y="118816"/>
                    <a:pt x="6350" y="118392"/>
                    <a:pt x="6068" y="117898"/>
                  </a:cubicBezTo>
                  <a:cubicBezTo>
                    <a:pt x="5644" y="117193"/>
                    <a:pt x="5221" y="116487"/>
                    <a:pt x="4798" y="115782"/>
                  </a:cubicBezTo>
                  <a:cubicBezTo>
                    <a:pt x="4092" y="114723"/>
                    <a:pt x="3316" y="113594"/>
                    <a:pt x="2540" y="112607"/>
                  </a:cubicBezTo>
                  <a:lnTo>
                    <a:pt x="2469" y="112536"/>
                  </a:lnTo>
                  <a:cubicBezTo>
                    <a:pt x="1693" y="111478"/>
                    <a:pt x="847" y="110419"/>
                    <a:pt x="0" y="109361"/>
                  </a:cubicBezTo>
                  <a:cubicBezTo>
                    <a:pt x="7973" y="103505"/>
                    <a:pt x="13688" y="101106"/>
                    <a:pt x="13688" y="101106"/>
                  </a:cubicBezTo>
                  <a:lnTo>
                    <a:pt x="191417" y="0"/>
                  </a:lnTo>
                  <a:cubicBezTo>
                    <a:pt x="191911" y="635"/>
                    <a:pt x="192405" y="1270"/>
                    <a:pt x="192828" y="1905"/>
                  </a:cubicBezTo>
                  <a:lnTo>
                    <a:pt x="192899" y="1976"/>
                  </a:lnTo>
                  <a:cubicBezTo>
                    <a:pt x="192899" y="1976"/>
                    <a:pt x="192969" y="2046"/>
                    <a:pt x="192969" y="2046"/>
                  </a:cubicBezTo>
                  <a:cubicBezTo>
                    <a:pt x="193675" y="2963"/>
                    <a:pt x="194310" y="3880"/>
                    <a:pt x="194945" y="4868"/>
                  </a:cubicBezTo>
                  <a:cubicBezTo>
                    <a:pt x="195016" y="5009"/>
                    <a:pt x="195086" y="5080"/>
                    <a:pt x="195156" y="5221"/>
                  </a:cubicBezTo>
                  <a:cubicBezTo>
                    <a:pt x="195650" y="5856"/>
                    <a:pt x="196074" y="6562"/>
                    <a:pt x="196497" y="7267"/>
                  </a:cubicBezTo>
                  <a:cubicBezTo>
                    <a:pt x="196780" y="7761"/>
                    <a:pt x="197062" y="8255"/>
                    <a:pt x="197414" y="8678"/>
                  </a:cubicBezTo>
                  <a:cubicBezTo>
                    <a:pt x="197485" y="8819"/>
                    <a:pt x="197556" y="8890"/>
                    <a:pt x="197626" y="9031"/>
                  </a:cubicBezTo>
                  <a:cubicBezTo>
                    <a:pt x="197767" y="9313"/>
                    <a:pt x="197908" y="9595"/>
                    <a:pt x="198120" y="9878"/>
                  </a:cubicBezTo>
                  <a:cubicBezTo>
                    <a:pt x="198332" y="10301"/>
                    <a:pt x="198614" y="10724"/>
                    <a:pt x="198825" y="11218"/>
                  </a:cubicBezTo>
                  <a:cubicBezTo>
                    <a:pt x="199390" y="12277"/>
                    <a:pt x="199743" y="12912"/>
                    <a:pt x="199743" y="12912"/>
                  </a:cubicBezTo>
                  <a:cubicBezTo>
                    <a:pt x="199813" y="13053"/>
                    <a:pt x="199884" y="13123"/>
                    <a:pt x="199954" y="13264"/>
                  </a:cubicBezTo>
                  <a:cubicBezTo>
                    <a:pt x="200025" y="13335"/>
                    <a:pt x="200025" y="13406"/>
                    <a:pt x="200095" y="13476"/>
                  </a:cubicBezTo>
                  <a:cubicBezTo>
                    <a:pt x="200378" y="14040"/>
                    <a:pt x="200660" y="14605"/>
                    <a:pt x="200942" y="15240"/>
                  </a:cubicBezTo>
                  <a:cubicBezTo>
                    <a:pt x="201154" y="15734"/>
                    <a:pt x="201436" y="16298"/>
                    <a:pt x="201648" y="16792"/>
                  </a:cubicBezTo>
                  <a:cubicBezTo>
                    <a:pt x="201718" y="16863"/>
                    <a:pt x="201718" y="16933"/>
                    <a:pt x="201718" y="17004"/>
                  </a:cubicBezTo>
                  <a:cubicBezTo>
                    <a:pt x="201789" y="17074"/>
                    <a:pt x="201789" y="17145"/>
                    <a:pt x="201859" y="17215"/>
                  </a:cubicBezTo>
                  <a:cubicBezTo>
                    <a:pt x="202001" y="17568"/>
                    <a:pt x="202141" y="17921"/>
                    <a:pt x="202353" y="18344"/>
                  </a:cubicBezTo>
                  <a:cubicBezTo>
                    <a:pt x="202565" y="18909"/>
                    <a:pt x="202777" y="19403"/>
                    <a:pt x="202988" y="19897"/>
                  </a:cubicBezTo>
                  <a:cubicBezTo>
                    <a:pt x="203129" y="20249"/>
                    <a:pt x="203200" y="20532"/>
                    <a:pt x="203341" y="20884"/>
                  </a:cubicBezTo>
                  <a:cubicBezTo>
                    <a:pt x="203341" y="20955"/>
                    <a:pt x="203412" y="21096"/>
                    <a:pt x="203412" y="21167"/>
                  </a:cubicBezTo>
                  <a:cubicBezTo>
                    <a:pt x="203482" y="21308"/>
                    <a:pt x="203482" y="21378"/>
                    <a:pt x="203553" y="21449"/>
                  </a:cubicBezTo>
                  <a:cubicBezTo>
                    <a:pt x="203764" y="22013"/>
                    <a:pt x="203905" y="22507"/>
                    <a:pt x="204117" y="23142"/>
                  </a:cubicBezTo>
                  <a:cubicBezTo>
                    <a:pt x="204329" y="23707"/>
                    <a:pt x="204470" y="24201"/>
                    <a:pt x="204682" y="24835"/>
                  </a:cubicBezTo>
                  <a:cubicBezTo>
                    <a:pt x="204682" y="24906"/>
                    <a:pt x="204752" y="24977"/>
                    <a:pt x="204752" y="25047"/>
                  </a:cubicBezTo>
                  <a:cubicBezTo>
                    <a:pt x="204823" y="25118"/>
                    <a:pt x="204823" y="25188"/>
                    <a:pt x="204823" y="25259"/>
                  </a:cubicBezTo>
                  <a:cubicBezTo>
                    <a:pt x="204964" y="25682"/>
                    <a:pt x="205105" y="26106"/>
                    <a:pt x="205176" y="26529"/>
                  </a:cubicBezTo>
                  <a:cubicBezTo>
                    <a:pt x="205316" y="27093"/>
                    <a:pt x="205458" y="27658"/>
                    <a:pt x="205599" y="28293"/>
                  </a:cubicBezTo>
                  <a:cubicBezTo>
                    <a:pt x="205669" y="28504"/>
                    <a:pt x="205740" y="28787"/>
                    <a:pt x="205810" y="28998"/>
                  </a:cubicBezTo>
                  <a:cubicBezTo>
                    <a:pt x="205881" y="29139"/>
                    <a:pt x="205881" y="29210"/>
                    <a:pt x="205881" y="29351"/>
                  </a:cubicBezTo>
                  <a:cubicBezTo>
                    <a:pt x="205952" y="29563"/>
                    <a:pt x="205952" y="29704"/>
                    <a:pt x="206022" y="29915"/>
                  </a:cubicBezTo>
                  <a:cubicBezTo>
                    <a:pt x="206163" y="30480"/>
                    <a:pt x="206234" y="31044"/>
                    <a:pt x="206304" y="31609"/>
                  </a:cubicBezTo>
                  <a:cubicBezTo>
                    <a:pt x="206446" y="32103"/>
                    <a:pt x="206516" y="32597"/>
                    <a:pt x="206586" y="33090"/>
                  </a:cubicBezTo>
                  <a:cubicBezTo>
                    <a:pt x="206586" y="33161"/>
                    <a:pt x="206586" y="33161"/>
                    <a:pt x="206657" y="33161"/>
                  </a:cubicBezTo>
                  <a:lnTo>
                    <a:pt x="206657" y="33232"/>
                  </a:lnTo>
                  <a:cubicBezTo>
                    <a:pt x="206728" y="33796"/>
                    <a:pt x="206798" y="34290"/>
                    <a:pt x="206869" y="34854"/>
                  </a:cubicBezTo>
                  <a:cubicBezTo>
                    <a:pt x="206940" y="35419"/>
                    <a:pt x="207010" y="35913"/>
                    <a:pt x="207010" y="36407"/>
                  </a:cubicBezTo>
                  <a:cubicBezTo>
                    <a:pt x="207080" y="36618"/>
                    <a:pt x="207080" y="36759"/>
                    <a:pt x="207080" y="36971"/>
                  </a:cubicBezTo>
                  <a:cubicBezTo>
                    <a:pt x="207151" y="37112"/>
                    <a:pt x="207151" y="37183"/>
                    <a:pt x="207151" y="37253"/>
                  </a:cubicBezTo>
                  <a:cubicBezTo>
                    <a:pt x="207222" y="37536"/>
                    <a:pt x="207222" y="37747"/>
                    <a:pt x="207222" y="37959"/>
                  </a:cubicBezTo>
                  <a:cubicBezTo>
                    <a:pt x="207222" y="38523"/>
                    <a:pt x="207292" y="39017"/>
                    <a:pt x="207292" y="39511"/>
                  </a:cubicBezTo>
                  <a:cubicBezTo>
                    <a:pt x="207504" y="40287"/>
                    <a:pt x="207504" y="40781"/>
                    <a:pt x="207504" y="4127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362" name="Freeform: Shape 361">
              <a:extLst>
                <a:ext uri="{FF2B5EF4-FFF2-40B4-BE49-F238E27FC236}">
                  <a16:creationId xmlns:a16="http://schemas.microsoft.com/office/drawing/2014/main" id="{2340DC1E-C054-4A98-8E00-39FCFB968918}"/>
                </a:ext>
              </a:extLst>
            </p:cNvPr>
            <p:cNvSpPr/>
            <p:nvPr/>
          </p:nvSpPr>
          <p:spPr>
            <a:xfrm>
              <a:off x="8919492" y="1438780"/>
              <a:ext cx="303389" cy="550333"/>
            </a:xfrm>
            <a:custGeom>
              <a:avLst/>
              <a:gdLst>
                <a:gd name="connsiteX0" fmla="*/ 273403 w 303388"/>
                <a:gd name="connsiteY0" fmla="*/ 143005 h 550333"/>
                <a:gd name="connsiteX1" fmla="*/ 305647 w 303388"/>
                <a:gd name="connsiteY1" fmla="*/ 198814 h 550333"/>
                <a:gd name="connsiteX2" fmla="*/ 304730 w 303388"/>
                <a:gd name="connsiteY2" fmla="*/ 533600 h 550333"/>
                <a:gd name="connsiteX3" fmla="*/ 272274 w 303388"/>
                <a:gd name="connsiteY3" fmla="*/ 552086 h 550333"/>
                <a:gd name="connsiteX4" fmla="*/ 32244 w 303388"/>
                <a:gd name="connsiteY4" fmla="*/ 413515 h 550333"/>
                <a:gd name="connsiteX5" fmla="*/ 0 w 303388"/>
                <a:gd name="connsiteY5" fmla="*/ 357705 h 550333"/>
                <a:gd name="connsiteX6" fmla="*/ 918 w 303388"/>
                <a:gd name="connsiteY6" fmla="*/ 22919 h 550333"/>
                <a:gd name="connsiteX7" fmla="*/ 33373 w 303388"/>
                <a:gd name="connsiteY7" fmla="*/ 4434 h 550333"/>
                <a:gd name="connsiteX8" fmla="*/ 273403 w 303388"/>
                <a:gd name="connsiteY8" fmla="*/ 143005 h 55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388" h="550333">
                  <a:moveTo>
                    <a:pt x="273403" y="143005"/>
                  </a:moveTo>
                  <a:cubicBezTo>
                    <a:pt x="291254" y="153306"/>
                    <a:pt x="305647" y="178283"/>
                    <a:pt x="305647" y="198814"/>
                  </a:cubicBezTo>
                  <a:lnTo>
                    <a:pt x="304730" y="533600"/>
                  </a:lnTo>
                  <a:cubicBezTo>
                    <a:pt x="304659" y="554132"/>
                    <a:pt x="290125" y="562316"/>
                    <a:pt x="272274" y="552086"/>
                  </a:cubicBezTo>
                  <a:lnTo>
                    <a:pt x="32244" y="413515"/>
                  </a:lnTo>
                  <a:cubicBezTo>
                    <a:pt x="14393" y="403214"/>
                    <a:pt x="-70" y="378237"/>
                    <a:pt x="0" y="357705"/>
                  </a:cubicBezTo>
                  <a:lnTo>
                    <a:pt x="918" y="22919"/>
                  </a:lnTo>
                  <a:cubicBezTo>
                    <a:pt x="988" y="2387"/>
                    <a:pt x="15523" y="-5868"/>
                    <a:pt x="33373" y="4434"/>
                  </a:cubicBezTo>
                  <a:lnTo>
                    <a:pt x="273403" y="143005"/>
                  </a:ln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363" name="Freeform: Shape 362">
              <a:extLst>
                <a:ext uri="{FF2B5EF4-FFF2-40B4-BE49-F238E27FC236}">
                  <a16:creationId xmlns:a16="http://schemas.microsoft.com/office/drawing/2014/main" id="{D2DBB114-FFE9-4FF0-94F4-BE32EC4EFAD3}"/>
                </a:ext>
              </a:extLst>
            </p:cNvPr>
            <p:cNvSpPr/>
            <p:nvPr/>
          </p:nvSpPr>
          <p:spPr>
            <a:xfrm>
              <a:off x="8934379" y="1677035"/>
              <a:ext cx="232833" cy="127000"/>
            </a:xfrm>
            <a:custGeom>
              <a:avLst/>
              <a:gdLst>
                <a:gd name="connsiteX0" fmla="*/ 71614 w 232833"/>
                <a:gd name="connsiteY0" fmla="*/ 3316 h 127000"/>
                <a:gd name="connsiteX1" fmla="*/ 70838 w 232833"/>
                <a:gd name="connsiteY1" fmla="*/ 2893 h 127000"/>
                <a:gd name="connsiteX2" fmla="*/ 69850 w 232833"/>
                <a:gd name="connsiteY2" fmla="*/ 2399 h 127000"/>
                <a:gd name="connsiteX3" fmla="*/ 69215 w 232833"/>
                <a:gd name="connsiteY3" fmla="*/ 2117 h 127000"/>
                <a:gd name="connsiteX4" fmla="*/ 69074 w 232833"/>
                <a:gd name="connsiteY4" fmla="*/ 2046 h 127000"/>
                <a:gd name="connsiteX5" fmla="*/ 68862 w 232833"/>
                <a:gd name="connsiteY5" fmla="*/ 1976 h 127000"/>
                <a:gd name="connsiteX6" fmla="*/ 67874 w 232833"/>
                <a:gd name="connsiteY6" fmla="*/ 1552 h 127000"/>
                <a:gd name="connsiteX7" fmla="*/ 66887 w 232833"/>
                <a:gd name="connsiteY7" fmla="*/ 1199 h 127000"/>
                <a:gd name="connsiteX8" fmla="*/ 66746 w 232833"/>
                <a:gd name="connsiteY8" fmla="*/ 1129 h 127000"/>
                <a:gd name="connsiteX9" fmla="*/ 66604 w 232833"/>
                <a:gd name="connsiteY9" fmla="*/ 1058 h 127000"/>
                <a:gd name="connsiteX10" fmla="*/ 65970 w 232833"/>
                <a:gd name="connsiteY10" fmla="*/ 847 h 127000"/>
                <a:gd name="connsiteX11" fmla="*/ 64982 w 232833"/>
                <a:gd name="connsiteY11" fmla="*/ 564 h 127000"/>
                <a:gd name="connsiteX12" fmla="*/ 64488 w 232833"/>
                <a:gd name="connsiteY12" fmla="*/ 494 h 127000"/>
                <a:gd name="connsiteX13" fmla="*/ 64276 w 232833"/>
                <a:gd name="connsiteY13" fmla="*/ 423 h 127000"/>
                <a:gd name="connsiteX14" fmla="*/ 63994 w 232833"/>
                <a:gd name="connsiteY14" fmla="*/ 353 h 127000"/>
                <a:gd name="connsiteX15" fmla="*/ 62936 w 232833"/>
                <a:gd name="connsiteY15" fmla="*/ 141 h 127000"/>
                <a:gd name="connsiteX16" fmla="*/ 62301 w 232833"/>
                <a:gd name="connsiteY16" fmla="*/ 71 h 127000"/>
                <a:gd name="connsiteX17" fmla="*/ 62089 w 232833"/>
                <a:gd name="connsiteY17" fmla="*/ 71 h 127000"/>
                <a:gd name="connsiteX18" fmla="*/ 61877 w 232833"/>
                <a:gd name="connsiteY18" fmla="*/ 71 h 127000"/>
                <a:gd name="connsiteX19" fmla="*/ 60749 w 232833"/>
                <a:gd name="connsiteY19" fmla="*/ 0 h 127000"/>
                <a:gd name="connsiteX20" fmla="*/ 60255 w 232833"/>
                <a:gd name="connsiteY20" fmla="*/ 0 h 127000"/>
                <a:gd name="connsiteX21" fmla="*/ 59902 w 232833"/>
                <a:gd name="connsiteY21" fmla="*/ 0 h 127000"/>
                <a:gd name="connsiteX22" fmla="*/ 59478 w 232833"/>
                <a:gd name="connsiteY22" fmla="*/ 0 h 127000"/>
                <a:gd name="connsiteX23" fmla="*/ 58068 w 232833"/>
                <a:gd name="connsiteY23" fmla="*/ 212 h 127000"/>
                <a:gd name="connsiteX24" fmla="*/ 58068 w 232833"/>
                <a:gd name="connsiteY24" fmla="*/ 212 h 127000"/>
                <a:gd name="connsiteX25" fmla="*/ 57785 w 232833"/>
                <a:gd name="connsiteY25" fmla="*/ 282 h 127000"/>
                <a:gd name="connsiteX26" fmla="*/ 56374 w 232833"/>
                <a:gd name="connsiteY26" fmla="*/ 635 h 127000"/>
                <a:gd name="connsiteX27" fmla="*/ 56304 w 232833"/>
                <a:gd name="connsiteY27" fmla="*/ 705 h 127000"/>
                <a:gd name="connsiteX28" fmla="*/ 54398 w 232833"/>
                <a:gd name="connsiteY28" fmla="*/ 1552 h 127000"/>
                <a:gd name="connsiteX29" fmla="*/ 0 w 232833"/>
                <a:gd name="connsiteY29" fmla="*/ 33161 h 127000"/>
                <a:gd name="connsiteX30" fmla="*/ 1905 w 232833"/>
                <a:gd name="connsiteY30" fmla="*/ 32314 h 127000"/>
                <a:gd name="connsiteX31" fmla="*/ 3387 w 232833"/>
                <a:gd name="connsiteY31" fmla="*/ 31891 h 127000"/>
                <a:gd name="connsiteX32" fmla="*/ 3669 w 232833"/>
                <a:gd name="connsiteY32" fmla="*/ 31821 h 127000"/>
                <a:gd name="connsiteX33" fmla="*/ 5504 w 232833"/>
                <a:gd name="connsiteY33" fmla="*/ 31609 h 127000"/>
                <a:gd name="connsiteX34" fmla="*/ 5856 w 232833"/>
                <a:gd name="connsiteY34" fmla="*/ 31609 h 127000"/>
                <a:gd name="connsiteX35" fmla="*/ 7761 w 232833"/>
                <a:gd name="connsiteY35" fmla="*/ 31679 h 127000"/>
                <a:gd name="connsiteX36" fmla="*/ 7973 w 232833"/>
                <a:gd name="connsiteY36" fmla="*/ 31679 h 127000"/>
                <a:gd name="connsiteX37" fmla="*/ 10019 w 232833"/>
                <a:gd name="connsiteY37" fmla="*/ 31962 h 127000"/>
                <a:gd name="connsiteX38" fmla="*/ 10231 w 232833"/>
                <a:gd name="connsiteY38" fmla="*/ 32032 h 127000"/>
                <a:gd name="connsiteX39" fmla="*/ 12418 w 232833"/>
                <a:gd name="connsiteY39" fmla="*/ 32667 h 127000"/>
                <a:gd name="connsiteX40" fmla="*/ 12559 w 232833"/>
                <a:gd name="connsiteY40" fmla="*/ 32738 h 127000"/>
                <a:gd name="connsiteX41" fmla="*/ 14888 w 232833"/>
                <a:gd name="connsiteY41" fmla="*/ 33655 h 127000"/>
                <a:gd name="connsiteX42" fmla="*/ 15028 w 232833"/>
                <a:gd name="connsiteY42" fmla="*/ 33726 h 127000"/>
                <a:gd name="connsiteX43" fmla="*/ 17498 w 232833"/>
                <a:gd name="connsiteY43" fmla="*/ 34995 h 127000"/>
                <a:gd name="connsiteX44" fmla="*/ 179846 w 232833"/>
                <a:gd name="connsiteY44" fmla="*/ 128693 h 127000"/>
                <a:gd name="connsiteX45" fmla="*/ 234245 w 232833"/>
                <a:gd name="connsiteY45" fmla="*/ 97084 h 127000"/>
                <a:gd name="connsiteX46" fmla="*/ 71614 w 232833"/>
                <a:gd name="connsiteY46" fmla="*/ 3316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32833" h="127000">
                  <a:moveTo>
                    <a:pt x="71614" y="3316"/>
                  </a:moveTo>
                  <a:cubicBezTo>
                    <a:pt x="71332" y="3175"/>
                    <a:pt x="71120" y="3034"/>
                    <a:pt x="70838" y="2893"/>
                  </a:cubicBezTo>
                  <a:cubicBezTo>
                    <a:pt x="70485" y="2681"/>
                    <a:pt x="70132" y="2540"/>
                    <a:pt x="69850" y="2399"/>
                  </a:cubicBezTo>
                  <a:cubicBezTo>
                    <a:pt x="69638" y="2258"/>
                    <a:pt x="69427" y="2187"/>
                    <a:pt x="69215" y="2117"/>
                  </a:cubicBezTo>
                  <a:cubicBezTo>
                    <a:pt x="69145" y="2117"/>
                    <a:pt x="69074" y="2046"/>
                    <a:pt x="69074" y="2046"/>
                  </a:cubicBezTo>
                  <a:cubicBezTo>
                    <a:pt x="69004" y="2046"/>
                    <a:pt x="68933" y="1976"/>
                    <a:pt x="68862" y="1976"/>
                  </a:cubicBezTo>
                  <a:cubicBezTo>
                    <a:pt x="68510" y="1834"/>
                    <a:pt x="68228" y="1693"/>
                    <a:pt x="67874" y="1552"/>
                  </a:cubicBezTo>
                  <a:cubicBezTo>
                    <a:pt x="67522" y="1411"/>
                    <a:pt x="67240" y="1270"/>
                    <a:pt x="66887" y="1199"/>
                  </a:cubicBezTo>
                  <a:cubicBezTo>
                    <a:pt x="66816" y="1199"/>
                    <a:pt x="66746" y="1199"/>
                    <a:pt x="66746" y="1129"/>
                  </a:cubicBezTo>
                  <a:cubicBezTo>
                    <a:pt x="66675" y="1129"/>
                    <a:pt x="66675" y="1129"/>
                    <a:pt x="66604" y="1058"/>
                  </a:cubicBezTo>
                  <a:cubicBezTo>
                    <a:pt x="66393" y="988"/>
                    <a:pt x="66181" y="917"/>
                    <a:pt x="65970" y="847"/>
                  </a:cubicBezTo>
                  <a:cubicBezTo>
                    <a:pt x="65617" y="776"/>
                    <a:pt x="65264" y="635"/>
                    <a:pt x="64982" y="564"/>
                  </a:cubicBezTo>
                  <a:cubicBezTo>
                    <a:pt x="64841" y="494"/>
                    <a:pt x="64629" y="494"/>
                    <a:pt x="64488" y="494"/>
                  </a:cubicBezTo>
                  <a:cubicBezTo>
                    <a:pt x="64417" y="494"/>
                    <a:pt x="64347" y="494"/>
                    <a:pt x="64276" y="423"/>
                  </a:cubicBezTo>
                  <a:cubicBezTo>
                    <a:pt x="64206" y="423"/>
                    <a:pt x="64065" y="353"/>
                    <a:pt x="63994" y="353"/>
                  </a:cubicBezTo>
                  <a:cubicBezTo>
                    <a:pt x="63641" y="282"/>
                    <a:pt x="63289" y="212"/>
                    <a:pt x="62936" y="141"/>
                  </a:cubicBezTo>
                  <a:cubicBezTo>
                    <a:pt x="62724" y="141"/>
                    <a:pt x="62513" y="71"/>
                    <a:pt x="62301" y="71"/>
                  </a:cubicBezTo>
                  <a:cubicBezTo>
                    <a:pt x="62230" y="71"/>
                    <a:pt x="62159" y="71"/>
                    <a:pt x="62089" y="71"/>
                  </a:cubicBezTo>
                  <a:cubicBezTo>
                    <a:pt x="62019" y="71"/>
                    <a:pt x="61948" y="71"/>
                    <a:pt x="61877" y="71"/>
                  </a:cubicBezTo>
                  <a:cubicBezTo>
                    <a:pt x="61454" y="71"/>
                    <a:pt x="61101" y="0"/>
                    <a:pt x="60749" y="0"/>
                  </a:cubicBezTo>
                  <a:cubicBezTo>
                    <a:pt x="60607" y="0"/>
                    <a:pt x="60396" y="0"/>
                    <a:pt x="60255" y="0"/>
                  </a:cubicBezTo>
                  <a:cubicBezTo>
                    <a:pt x="60113" y="0"/>
                    <a:pt x="59972" y="0"/>
                    <a:pt x="59902" y="0"/>
                  </a:cubicBezTo>
                  <a:cubicBezTo>
                    <a:pt x="59761" y="0"/>
                    <a:pt x="59620" y="0"/>
                    <a:pt x="59478" y="0"/>
                  </a:cubicBezTo>
                  <a:cubicBezTo>
                    <a:pt x="58985" y="71"/>
                    <a:pt x="58491" y="141"/>
                    <a:pt x="58068" y="212"/>
                  </a:cubicBezTo>
                  <a:cubicBezTo>
                    <a:pt x="58068" y="212"/>
                    <a:pt x="58068" y="212"/>
                    <a:pt x="58068" y="212"/>
                  </a:cubicBezTo>
                  <a:cubicBezTo>
                    <a:pt x="57997" y="212"/>
                    <a:pt x="57856" y="282"/>
                    <a:pt x="57785" y="282"/>
                  </a:cubicBezTo>
                  <a:cubicBezTo>
                    <a:pt x="57291" y="423"/>
                    <a:pt x="56868" y="494"/>
                    <a:pt x="56374" y="635"/>
                  </a:cubicBezTo>
                  <a:cubicBezTo>
                    <a:pt x="56304" y="635"/>
                    <a:pt x="56304" y="705"/>
                    <a:pt x="56304" y="705"/>
                  </a:cubicBezTo>
                  <a:cubicBezTo>
                    <a:pt x="55668" y="917"/>
                    <a:pt x="55034" y="1199"/>
                    <a:pt x="54398" y="1552"/>
                  </a:cubicBezTo>
                  <a:lnTo>
                    <a:pt x="0" y="33161"/>
                  </a:lnTo>
                  <a:cubicBezTo>
                    <a:pt x="565" y="32808"/>
                    <a:pt x="1200" y="32526"/>
                    <a:pt x="1905" y="32314"/>
                  </a:cubicBezTo>
                  <a:cubicBezTo>
                    <a:pt x="2399" y="32103"/>
                    <a:pt x="2893" y="32032"/>
                    <a:pt x="3387" y="31891"/>
                  </a:cubicBezTo>
                  <a:cubicBezTo>
                    <a:pt x="3458" y="31891"/>
                    <a:pt x="3598" y="31821"/>
                    <a:pt x="3669" y="31821"/>
                  </a:cubicBezTo>
                  <a:cubicBezTo>
                    <a:pt x="4234" y="31679"/>
                    <a:pt x="4868" y="31609"/>
                    <a:pt x="5504" y="31609"/>
                  </a:cubicBezTo>
                  <a:cubicBezTo>
                    <a:pt x="5645" y="31609"/>
                    <a:pt x="5786" y="31609"/>
                    <a:pt x="5856" y="31609"/>
                  </a:cubicBezTo>
                  <a:cubicBezTo>
                    <a:pt x="6491" y="31609"/>
                    <a:pt x="7056" y="31609"/>
                    <a:pt x="7761" y="31679"/>
                  </a:cubicBezTo>
                  <a:cubicBezTo>
                    <a:pt x="7832" y="31679"/>
                    <a:pt x="7902" y="31679"/>
                    <a:pt x="7973" y="31679"/>
                  </a:cubicBezTo>
                  <a:cubicBezTo>
                    <a:pt x="8608" y="31750"/>
                    <a:pt x="9313" y="31821"/>
                    <a:pt x="10019" y="31962"/>
                  </a:cubicBezTo>
                  <a:cubicBezTo>
                    <a:pt x="10089" y="31962"/>
                    <a:pt x="10160" y="31962"/>
                    <a:pt x="10231" y="32032"/>
                  </a:cubicBezTo>
                  <a:cubicBezTo>
                    <a:pt x="10936" y="32173"/>
                    <a:pt x="11642" y="32385"/>
                    <a:pt x="12418" y="32667"/>
                  </a:cubicBezTo>
                  <a:cubicBezTo>
                    <a:pt x="12488" y="32667"/>
                    <a:pt x="12488" y="32667"/>
                    <a:pt x="12559" y="32738"/>
                  </a:cubicBezTo>
                  <a:cubicBezTo>
                    <a:pt x="13335" y="33020"/>
                    <a:pt x="14111" y="33302"/>
                    <a:pt x="14888" y="33655"/>
                  </a:cubicBezTo>
                  <a:cubicBezTo>
                    <a:pt x="14958" y="33655"/>
                    <a:pt x="14958" y="33726"/>
                    <a:pt x="15028" y="33726"/>
                  </a:cubicBezTo>
                  <a:cubicBezTo>
                    <a:pt x="15805" y="34078"/>
                    <a:pt x="16651" y="34502"/>
                    <a:pt x="17498" y="34995"/>
                  </a:cubicBezTo>
                  <a:lnTo>
                    <a:pt x="179846" y="128693"/>
                  </a:lnTo>
                  <a:lnTo>
                    <a:pt x="234245" y="97084"/>
                  </a:lnTo>
                  <a:lnTo>
                    <a:pt x="71614" y="3316"/>
                  </a:lnTo>
                  <a:close/>
                </a:path>
              </a:pathLst>
            </a:custGeom>
            <a:solidFill>
              <a:schemeClr val="accent4">
                <a:lumMod val="75000"/>
              </a:schemeClr>
            </a:solidFill>
            <a:ln w="7047" cap="flat">
              <a:noFill/>
              <a:prstDash val="solid"/>
              <a:miter/>
            </a:ln>
          </p:spPr>
          <p:txBody>
            <a:bodyPr rtlCol="0" anchor="ctr"/>
            <a:lstStyle/>
            <a:p>
              <a:endParaRPr lang="en-ID"/>
            </a:p>
          </p:txBody>
        </p:sp>
        <p:sp>
          <p:nvSpPr>
            <p:cNvPr id="364" name="Freeform: Shape 363">
              <a:extLst>
                <a:ext uri="{FF2B5EF4-FFF2-40B4-BE49-F238E27FC236}">
                  <a16:creationId xmlns:a16="http://schemas.microsoft.com/office/drawing/2014/main" id="{8321D455-6AC9-454C-9E4E-58A79482DADE}"/>
                </a:ext>
              </a:extLst>
            </p:cNvPr>
            <p:cNvSpPr/>
            <p:nvPr/>
          </p:nvSpPr>
          <p:spPr>
            <a:xfrm>
              <a:off x="9114014" y="1774190"/>
              <a:ext cx="77611" cy="148167"/>
            </a:xfrm>
            <a:custGeom>
              <a:avLst/>
              <a:gdLst>
                <a:gd name="connsiteX0" fmla="*/ 78810 w 77611"/>
                <a:gd name="connsiteY0" fmla="*/ 41204 h 148166"/>
                <a:gd name="connsiteX1" fmla="*/ 78740 w 77611"/>
                <a:gd name="connsiteY1" fmla="*/ 40005 h 148166"/>
                <a:gd name="connsiteX2" fmla="*/ 78670 w 77611"/>
                <a:gd name="connsiteY2" fmla="*/ 39440 h 148166"/>
                <a:gd name="connsiteX3" fmla="*/ 78670 w 77611"/>
                <a:gd name="connsiteY3" fmla="*/ 39229 h 148166"/>
                <a:gd name="connsiteX4" fmla="*/ 78670 w 77611"/>
                <a:gd name="connsiteY4" fmla="*/ 38805 h 148166"/>
                <a:gd name="connsiteX5" fmla="*/ 78528 w 77611"/>
                <a:gd name="connsiteY5" fmla="*/ 37606 h 148166"/>
                <a:gd name="connsiteX6" fmla="*/ 78387 w 77611"/>
                <a:gd name="connsiteY6" fmla="*/ 36407 h 148166"/>
                <a:gd name="connsiteX7" fmla="*/ 78387 w 77611"/>
                <a:gd name="connsiteY7" fmla="*/ 36407 h 148166"/>
                <a:gd name="connsiteX8" fmla="*/ 78387 w 77611"/>
                <a:gd name="connsiteY8" fmla="*/ 36336 h 148166"/>
                <a:gd name="connsiteX9" fmla="*/ 78176 w 77611"/>
                <a:gd name="connsiteY9" fmla="*/ 35207 h 148166"/>
                <a:gd name="connsiteX10" fmla="*/ 77893 w 77611"/>
                <a:gd name="connsiteY10" fmla="*/ 33937 h 148166"/>
                <a:gd name="connsiteX11" fmla="*/ 77823 w 77611"/>
                <a:gd name="connsiteY11" fmla="*/ 33514 h 148166"/>
                <a:gd name="connsiteX12" fmla="*/ 77752 w 77611"/>
                <a:gd name="connsiteY12" fmla="*/ 33232 h 148166"/>
                <a:gd name="connsiteX13" fmla="*/ 77611 w 77611"/>
                <a:gd name="connsiteY13" fmla="*/ 32667 h 148166"/>
                <a:gd name="connsiteX14" fmla="*/ 77258 w 77611"/>
                <a:gd name="connsiteY14" fmla="*/ 31397 h 148166"/>
                <a:gd name="connsiteX15" fmla="*/ 76976 w 77611"/>
                <a:gd name="connsiteY15" fmla="*/ 30409 h 148166"/>
                <a:gd name="connsiteX16" fmla="*/ 76906 w 77611"/>
                <a:gd name="connsiteY16" fmla="*/ 30268 h 148166"/>
                <a:gd name="connsiteX17" fmla="*/ 76835 w 77611"/>
                <a:gd name="connsiteY17" fmla="*/ 30127 h 148166"/>
                <a:gd name="connsiteX18" fmla="*/ 76412 w 77611"/>
                <a:gd name="connsiteY18" fmla="*/ 28857 h 148166"/>
                <a:gd name="connsiteX19" fmla="*/ 75988 w 77611"/>
                <a:gd name="connsiteY19" fmla="*/ 27587 h 148166"/>
                <a:gd name="connsiteX20" fmla="*/ 75918 w 77611"/>
                <a:gd name="connsiteY20" fmla="*/ 27375 h 148166"/>
                <a:gd name="connsiteX21" fmla="*/ 75847 w 77611"/>
                <a:gd name="connsiteY21" fmla="*/ 27164 h 148166"/>
                <a:gd name="connsiteX22" fmla="*/ 75565 w 77611"/>
                <a:gd name="connsiteY22" fmla="*/ 26388 h 148166"/>
                <a:gd name="connsiteX23" fmla="*/ 75071 w 77611"/>
                <a:gd name="connsiteY23" fmla="*/ 25188 h 148166"/>
                <a:gd name="connsiteX24" fmla="*/ 74719 w 77611"/>
                <a:gd name="connsiteY24" fmla="*/ 24342 h 148166"/>
                <a:gd name="connsiteX25" fmla="*/ 74648 w 77611"/>
                <a:gd name="connsiteY25" fmla="*/ 24201 h 148166"/>
                <a:gd name="connsiteX26" fmla="*/ 74577 w 77611"/>
                <a:gd name="connsiteY26" fmla="*/ 24059 h 148166"/>
                <a:gd name="connsiteX27" fmla="*/ 74013 w 77611"/>
                <a:gd name="connsiteY27" fmla="*/ 22860 h 148166"/>
                <a:gd name="connsiteX28" fmla="*/ 73378 w 77611"/>
                <a:gd name="connsiteY28" fmla="*/ 21590 h 148166"/>
                <a:gd name="connsiteX29" fmla="*/ 73307 w 77611"/>
                <a:gd name="connsiteY29" fmla="*/ 21378 h 148166"/>
                <a:gd name="connsiteX30" fmla="*/ 73166 w 77611"/>
                <a:gd name="connsiteY30" fmla="*/ 21096 h 148166"/>
                <a:gd name="connsiteX31" fmla="*/ 72602 w 77611"/>
                <a:gd name="connsiteY31" fmla="*/ 20038 h 148166"/>
                <a:gd name="connsiteX32" fmla="*/ 71896 w 77611"/>
                <a:gd name="connsiteY32" fmla="*/ 18768 h 148166"/>
                <a:gd name="connsiteX33" fmla="*/ 71543 w 77611"/>
                <a:gd name="connsiteY33" fmla="*/ 18133 h 148166"/>
                <a:gd name="connsiteX34" fmla="*/ 71402 w 77611"/>
                <a:gd name="connsiteY34" fmla="*/ 17851 h 148166"/>
                <a:gd name="connsiteX35" fmla="*/ 70697 w 77611"/>
                <a:gd name="connsiteY35" fmla="*/ 16792 h 148166"/>
                <a:gd name="connsiteX36" fmla="*/ 69709 w 77611"/>
                <a:gd name="connsiteY36" fmla="*/ 15240 h 148166"/>
                <a:gd name="connsiteX37" fmla="*/ 69568 w 77611"/>
                <a:gd name="connsiteY37" fmla="*/ 14958 h 148166"/>
                <a:gd name="connsiteX38" fmla="*/ 68016 w 77611"/>
                <a:gd name="connsiteY38" fmla="*/ 12771 h 148166"/>
                <a:gd name="connsiteX39" fmla="*/ 66957 w 77611"/>
                <a:gd name="connsiteY39" fmla="*/ 11359 h 148166"/>
                <a:gd name="connsiteX40" fmla="*/ 66040 w 77611"/>
                <a:gd name="connsiteY40" fmla="*/ 10231 h 148166"/>
                <a:gd name="connsiteX41" fmla="*/ 66040 w 77611"/>
                <a:gd name="connsiteY41" fmla="*/ 10231 h 148166"/>
                <a:gd name="connsiteX42" fmla="*/ 66040 w 77611"/>
                <a:gd name="connsiteY42" fmla="*/ 10231 h 148166"/>
                <a:gd name="connsiteX43" fmla="*/ 65123 w 77611"/>
                <a:gd name="connsiteY43" fmla="*/ 9102 h 148166"/>
                <a:gd name="connsiteX44" fmla="*/ 64135 w 77611"/>
                <a:gd name="connsiteY44" fmla="*/ 8043 h 148166"/>
                <a:gd name="connsiteX45" fmla="*/ 63994 w 77611"/>
                <a:gd name="connsiteY45" fmla="*/ 7902 h 148166"/>
                <a:gd name="connsiteX46" fmla="*/ 63853 w 77611"/>
                <a:gd name="connsiteY46" fmla="*/ 7691 h 148166"/>
                <a:gd name="connsiteX47" fmla="*/ 63147 w 77611"/>
                <a:gd name="connsiteY47" fmla="*/ 6985 h 148166"/>
                <a:gd name="connsiteX48" fmla="*/ 62089 w 77611"/>
                <a:gd name="connsiteY48" fmla="*/ 5927 h 148166"/>
                <a:gd name="connsiteX49" fmla="*/ 61736 w 77611"/>
                <a:gd name="connsiteY49" fmla="*/ 5644 h 148166"/>
                <a:gd name="connsiteX50" fmla="*/ 61454 w 77611"/>
                <a:gd name="connsiteY50" fmla="*/ 5433 h 148166"/>
                <a:gd name="connsiteX51" fmla="*/ 60960 w 77611"/>
                <a:gd name="connsiteY51" fmla="*/ 4939 h 148166"/>
                <a:gd name="connsiteX52" fmla="*/ 59902 w 77611"/>
                <a:gd name="connsiteY52" fmla="*/ 3951 h 148166"/>
                <a:gd name="connsiteX53" fmla="*/ 59408 w 77611"/>
                <a:gd name="connsiteY53" fmla="*/ 3528 h 148166"/>
                <a:gd name="connsiteX54" fmla="*/ 59196 w 77611"/>
                <a:gd name="connsiteY54" fmla="*/ 3316 h 148166"/>
                <a:gd name="connsiteX55" fmla="*/ 58844 w 77611"/>
                <a:gd name="connsiteY55" fmla="*/ 3034 h 148166"/>
                <a:gd name="connsiteX56" fmla="*/ 57785 w 77611"/>
                <a:gd name="connsiteY56" fmla="*/ 2187 h 148166"/>
                <a:gd name="connsiteX57" fmla="*/ 57009 w 77611"/>
                <a:gd name="connsiteY57" fmla="*/ 1623 h 148166"/>
                <a:gd name="connsiteX58" fmla="*/ 56868 w 77611"/>
                <a:gd name="connsiteY58" fmla="*/ 1552 h 148166"/>
                <a:gd name="connsiteX59" fmla="*/ 56727 w 77611"/>
                <a:gd name="connsiteY59" fmla="*/ 1482 h 148166"/>
                <a:gd name="connsiteX60" fmla="*/ 55668 w 77611"/>
                <a:gd name="connsiteY60" fmla="*/ 776 h 148166"/>
                <a:gd name="connsiteX61" fmla="*/ 54610 w 77611"/>
                <a:gd name="connsiteY61" fmla="*/ 141 h 148166"/>
                <a:gd name="connsiteX62" fmla="*/ 54398 w 77611"/>
                <a:gd name="connsiteY62" fmla="*/ 0 h 148166"/>
                <a:gd name="connsiteX63" fmla="*/ 0 w 77611"/>
                <a:gd name="connsiteY63" fmla="*/ 31609 h 148166"/>
                <a:gd name="connsiteX64" fmla="*/ 2469 w 77611"/>
                <a:gd name="connsiteY64" fmla="*/ 33161 h 148166"/>
                <a:gd name="connsiteX65" fmla="*/ 2611 w 77611"/>
                <a:gd name="connsiteY65" fmla="*/ 33232 h 148166"/>
                <a:gd name="connsiteX66" fmla="*/ 4868 w 77611"/>
                <a:gd name="connsiteY66" fmla="*/ 34925 h 148166"/>
                <a:gd name="connsiteX67" fmla="*/ 5080 w 77611"/>
                <a:gd name="connsiteY67" fmla="*/ 35137 h 148166"/>
                <a:gd name="connsiteX68" fmla="*/ 7197 w 77611"/>
                <a:gd name="connsiteY68" fmla="*/ 36971 h 148166"/>
                <a:gd name="connsiteX69" fmla="*/ 7408 w 77611"/>
                <a:gd name="connsiteY69" fmla="*/ 37183 h 148166"/>
                <a:gd name="connsiteX70" fmla="*/ 9455 w 77611"/>
                <a:gd name="connsiteY70" fmla="*/ 39229 h 148166"/>
                <a:gd name="connsiteX71" fmla="*/ 9595 w 77611"/>
                <a:gd name="connsiteY71" fmla="*/ 39370 h 148166"/>
                <a:gd name="connsiteX72" fmla="*/ 11712 w 77611"/>
                <a:gd name="connsiteY72" fmla="*/ 41698 h 148166"/>
                <a:gd name="connsiteX73" fmla="*/ 11712 w 77611"/>
                <a:gd name="connsiteY73" fmla="*/ 41698 h 148166"/>
                <a:gd name="connsiteX74" fmla="*/ 15452 w 77611"/>
                <a:gd name="connsiteY74" fmla="*/ 46708 h 148166"/>
                <a:gd name="connsiteX75" fmla="*/ 16440 w 77611"/>
                <a:gd name="connsiteY75" fmla="*/ 48260 h 148166"/>
                <a:gd name="connsiteX76" fmla="*/ 17286 w 77611"/>
                <a:gd name="connsiteY76" fmla="*/ 49600 h 148166"/>
                <a:gd name="connsiteX77" fmla="*/ 17639 w 77611"/>
                <a:gd name="connsiteY77" fmla="*/ 50235 h 148166"/>
                <a:gd name="connsiteX78" fmla="*/ 18909 w 77611"/>
                <a:gd name="connsiteY78" fmla="*/ 52493 h 148166"/>
                <a:gd name="connsiteX79" fmla="*/ 19050 w 77611"/>
                <a:gd name="connsiteY79" fmla="*/ 52705 h 148166"/>
                <a:gd name="connsiteX80" fmla="*/ 20391 w 77611"/>
                <a:gd name="connsiteY80" fmla="*/ 55527 h 148166"/>
                <a:gd name="connsiteX81" fmla="*/ 20461 w 77611"/>
                <a:gd name="connsiteY81" fmla="*/ 55668 h 148166"/>
                <a:gd name="connsiteX82" fmla="*/ 21590 w 77611"/>
                <a:gd name="connsiteY82" fmla="*/ 58491 h 148166"/>
                <a:gd name="connsiteX83" fmla="*/ 21661 w 77611"/>
                <a:gd name="connsiteY83" fmla="*/ 58702 h 148166"/>
                <a:gd name="connsiteX84" fmla="*/ 22648 w 77611"/>
                <a:gd name="connsiteY84" fmla="*/ 61666 h 148166"/>
                <a:gd name="connsiteX85" fmla="*/ 22719 w 77611"/>
                <a:gd name="connsiteY85" fmla="*/ 61877 h 148166"/>
                <a:gd name="connsiteX86" fmla="*/ 23495 w 77611"/>
                <a:gd name="connsiteY86" fmla="*/ 64699 h 148166"/>
                <a:gd name="connsiteX87" fmla="*/ 23566 w 77611"/>
                <a:gd name="connsiteY87" fmla="*/ 64982 h 148166"/>
                <a:gd name="connsiteX88" fmla="*/ 24130 w 77611"/>
                <a:gd name="connsiteY88" fmla="*/ 67874 h 148166"/>
                <a:gd name="connsiteX89" fmla="*/ 24130 w 77611"/>
                <a:gd name="connsiteY89" fmla="*/ 67945 h 148166"/>
                <a:gd name="connsiteX90" fmla="*/ 24483 w 77611"/>
                <a:gd name="connsiteY90" fmla="*/ 70838 h 148166"/>
                <a:gd name="connsiteX91" fmla="*/ 24483 w 77611"/>
                <a:gd name="connsiteY91" fmla="*/ 71049 h 148166"/>
                <a:gd name="connsiteX92" fmla="*/ 24624 w 77611"/>
                <a:gd name="connsiteY92" fmla="*/ 73872 h 148166"/>
                <a:gd name="connsiteX93" fmla="*/ 24412 w 77611"/>
                <a:gd name="connsiteY93" fmla="*/ 136525 h 148166"/>
                <a:gd name="connsiteX94" fmla="*/ 24271 w 77611"/>
                <a:gd name="connsiteY94" fmla="*/ 139206 h 148166"/>
                <a:gd name="connsiteX95" fmla="*/ 24271 w 77611"/>
                <a:gd name="connsiteY95" fmla="*/ 139418 h 148166"/>
                <a:gd name="connsiteX96" fmla="*/ 23918 w 77611"/>
                <a:gd name="connsiteY96" fmla="*/ 141746 h 148166"/>
                <a:gd name="connsiteX97" fmla="*/ 23848 w 77611"/>
                <a:gd name="connsiteY97" fmla="*/ 142028 h 148166"/>
                <a:gd name="connsiteX98" fmla="*/ 23283 w 77611"/>
                <a:gd name="connsiteY98" fmla="*/ 144074 h 148166"/>
                <a:gd name="connsiteX99" fmla="*/ 23142 w 77611"/>
                <a:gd name="connsiteY99" fmla="*/ 144427 h 148166"/>
                <a:gd name="connsiteX100" fmla="*/ 22437 w 77611"/>
                <a:gd name="connsiteY100" fmla="*/ 146191 h 148166"/>
                <a:gd name="connsiteX101" fmla="*/ 22366 w 77611"/>
                <a:gd name="connsiteY101" fmla="*/ 146403 h 148166"/>
                <a:gd name="connsiteX102" fmla="*/ 21379 w 77611"/>
                <a:gd name="connsiteY102" fmla="*/ 148167 h 148166"/>
                <a:gd name="connsiteX103" fmla="*/ 19685 w 77611"/>
                <a:gd name="connsiteY103" fmla="*/ 150283 h 148166"/>
                <a:gd name="connsiteX104" fmla="*/ 19191 w 77611"/>
                <a:gd name="connsiteY104" fmla="*/ 150707 h 148166"/>
                <a:gd name="connsiteX105" fmla="*/ 17145 w 77611"/>
                <a:gd name="connsiteY105" fmla="*/ 152259 h 148166"/>
                <a:gd name="connsiteX106" fmla="*/ 17145 w 77611"/>
                <a:gd name="connsiteY106" fmla="*/ 152259 h 148166"/>
                <a:gd name="connsiteX107" fmla="*/ 17145 w 77611"/>
                <a:gd name="connsiteY107" fmla="*/ 152259 h 148166"/>
                <a:gd name="connsiteX108" fmla="*/ 71543 w 77611"/>
                <a:gd name="connsiteY108" fmla="*/ 120650 h 148166"/>
                <a:gd name="connsiteX109" fmla="*/ 73589 w 77611"/>
                <a:gd name="connsiteY109" fmla="*/ 119098 h 148166"/>
                <a:gd name="connsiteX110" fmla="*/ 74083 w 77611"/>
                <a:gd name="connsiteY110" fmla="*/ 118674 h 148166"/>
                <a:gd name="connsiteX111" fmla="*/ 75777 w 77611"/>
                <a:gd name="connsiteY111" fmla="*/ 116558 h 148166"/>
                <a:gd name="connsiteX112" fmla="*/ 75777 w 77611"/>
                <a:gd name="connsiteY112" fmla="*/ 116558 h 148166"/>
                <a:gd name="connsiteX113" fmla="*/ 76694 w 77611"/>
                <a:gd name="connsiteY113" fmla="*/ 114864 h 148166"/>
                <a:gd name="connsiteX114" fmla="*/ 76694 w 77611"/>
                <a:gd name="connsiteY114" fmla="*/ 114794 h 148166"/>
                <a:gd name="connsiteX115" fmla="*/ 76764 w 77611"/>
                <a:gd name="connsiteY115" fmla="*/ 114582 h 148166"/>
                <a:gd name="connsiteX116" fmla="*/ 77258 w 77611"/>
                <a:gd name="connsiteY116" fmla="*/ 113453 h 148166"/>
                <a:gd name="connsiteX117" fmla="*/ 77470 w 77611"/>
                <a:gd name="connsiteY117" fmla="*/ 112818 h 148166"/>
                <a:gd name="connsiteX118" fmla="*/ 77611 w 77611"/>
                <a:gd name="connsiteY118" fmla="*/ 112465 h 148166"/>
                <a:gd name="connsiteX119" fmla="*/ 77752 w 77611"/>
                <a:gd name="connsiteY119" fmla="*/ 112113 h 148166"/>
                <a:gd name="connsiteX120" fmla="*/ 78105 w 77611"/>
                <a:gd name="connsiteY120" fmla="*/ 110843 h 148166"/>
                <a:gd name="connsiteX121" fmla="*/ 78176 w 77611"/>
                <a:gd name="connsiteY121" fmla="*/ 110349 h 148166"/>
                <a:gd name="connsiteX122" fmla="*/ 78246 w 77611"/>
                <a:gd name="connsiteY122" fmla="*/ 110067 h 148166"/>
                <a:gd name="connsiteX123" fmla="*/ 78316 w 77611"/>
                <a:gd name="connsiteY123" fmla="*/ 109643 h 148166"/>
                <a:gd name="connsiteX124" fmla="*/ 78458 w 77611"/>
                <a:gd name="connsiteY124" fmla="*/ 108444 h 148166"/>
                <a:gd name="connsiteX125" fmla="*/ 78528 w 77611"/>
                <a:gd name="connsiteY125" fmla="*/ 107738 h 148166"/>
                <a:gd name="connsiteX126" fmla="*/ 78528 w 77611"/>
                <a:gd name="connsiteY126" fmla="*/ 107527 h 148166"/>
                <a:gd name="connsiteX127" fmla="*/ 78528 w 77611"/>
                <a:gd name="connsiteY127" fmla="*/ 107244 h 148166"/>
                <a:gd name="connsiteX128" fmla="*/ 78599 w 77611"/>
                <a:gd name="connsiteY128" fmla="*/ 106116 h 148166"/>
                <a:gd name="connsiteX129" fmla="*/ 78599 w 77611"/>
                <a:gd name="connsiteY129" fmla="*/ 104916 h 148166"/>
                <a:gd name="connsiteX130" fmla="*/ 78599 w 77611"/>
                <a:gd name="connsiteY130" fmla="*/ 104846 h 148166"/>
                <a:gd name="connsiteX131" fmla="*/ 78810 w 77611"/>
                <a:gd name="connsiteY131" fmla="*/ 42192 h 148166"/>
                <a:gd name="connsiteX132" fmla="*/ 78810 w 77611"/>
                <a:gd name="connsiteY132" fmla="*/ 4120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7611" h="148166">
                  <a:moveTo>
                    <a:pt x="78810" y="41204"/>
                  </a:moveTo>
                  <a:cubicBezTo>
                    <a:pt x="78810" y="40781"/>
                    <a:pt x="78810" y="40428"/>
                    <a:pt x="78740" y="40005"/>
                  </a:cubicBezTo>
                  <a:cubicBezTo>
                    <a:pt x="78740" y="39793"/>
                    <a:pt x="78740" y="39652"/>
                    <a:pt x="78670" y="39440"/>
                  </a:cubicBezTo>
                  <a:cubicBezTo>
                    <a:pt x="78670" y="39370"/>
                    <a:pt x="78670" y="39299"/>
                    <a:pt x="78670" y="39229"/>
                  </a:cubicBezTo>
                  <a:cubicBezTo>
                    <a:pt x="78670" y="39088"/>
                    <a:pt x="78670" y="38947"/>
                    <a:pt x="78670" y="38805"/>
                  </a:cubicBezTo>
                  <a:cubicBezTo>
                    <a:pt x="78599" y="38382"/>
                    <a:pt x="78599" y="38029"/>
                    <a:pt x="78528" y="37606"/>
                  </a:cubicBezTo>
                  <a:cubicBezTo>
                    <a:pt x="78458" y="37183"/>
                    <a:pt x="78387" y="36759"/>
                    <a:pt x="78387" y="36407"/>
                  </a:cubicBezTo>
                  <a:cubicBezTo>
                    <a:pt x="78387" y="36407"/>
                    <a:pt x="78387" y="36407"/>
                    <a:pt x="78387" y="36407"/>
                  </a:cubicBezTo>
                  <a:cubicBezTo>
                    <a:pt x="78387" y="36407"/>
                    <a:pt x="78387" y="36336"/>
                    <a:pt x="78387" y="36336"/>
                  </a:cubicBezTo>
                  <a:cubicBezTo>
                    <a:pt x="78316" y="35983"/>
                    <a:pt x="78246" y="35560"/>
                    <a:pt x="78176" y="35207"/>
                  </a:cubicBezTo>
                  <a:cubicBezTo>
                    <a:pt x="78105" y="34784"/>
                    <a:pt x="78034" y="34360"/>
                    <a:pt x="77893" y="33937"/>
                  </a:cubicBezTo>
                  <a:cubicBezTo>
                    <a:pt x="77893" y="33796"/>
                    <a:pt x="77823" y="33655"/>
                    <a:pt x="77823" y="33514"/>
                  </a:cubicBezTo>
                  <a:cubicBezTo>
                    <a:pt x="77823" y="33443"/>
                    <a:pt x="77752" y="33302"/>
                    <a:pt x="77752" y="33232"/>
                  </a:cubicBezTo>
                  <a:cubicBezTo>
                    <a:pt x="77682" y="33020"/>
                    <a:pt x="77682" y="32879"/>
                    <a:pt x="77611" y="32667"/>
                  </a:cubicBezTo>
                  <a:cubicBezTo>
                    <a:pt x="77470" y="32244"/>
                    <a:pt x="77399" y="31821"/>
                    <a:pt x="77258" y="31397"/>
                  </a:cubicBezTo>
                  <a:cubicBezTo>
                    <a:pt x="77188" y="31044"/>
                    <a:pt x="77047" y="30762"/>
                    <a:pt x="76976" y="30409"/>
                  </a:cubicBezTo>
                  <a:cubicBezTo>
                    <a:pt x="76976" y="30339"/>
                    <a:pt x="76976" y="30268"/>
                    <a:pt x="76906" y="30268"/>
                  </a:cubicBezTo>
                  <a:cubicBezTo>
                    <a:pt x="76906" y="30198"/>
                    <a:pt x="76906" y="30127"/>
                    <a:pt x="76835" y="30127"/>
                  </a:cubicBezTo>
                  <a:cubicBezTo>
                    <a:pt x="76694" y="29704"/>
                    <a:pt x="76553" y="29281"/>
                    <a:pt x="76412" y="28857"/>
                  </a:cubicBezTo>
                  <a:cubicBezTo>
                    <a:pt x="76271" y="28434"/>
                    <a:pt x="76129" y="28010"/>
                    <a:pt x="75988" y="27587"/>
                  </a:cubicBezTo>
                  <a:cubicBezTo>
                    <a:pt x="75988" y="27517"/>
                    <a:pt x="75918" y="27446"/>
                    <a:pt x="75918" y="27375"/>
                  </a:cubicBezTo>
                  <a:cubicBezTo>
                    <a:pt x="75918" y="27305"/>
                    <a:pt x="75847" y="27234"/>
                    <a:pt x="75847" y="27164"/>
                  </a:cubicBezTo>
                  <a:cubicBezTo>
                    <a:pt x="75777" y="26882"/>
                    <a:pt x="75635" y="26670"/>
                    <a:pt x="75565" y="26388"/>
                  </a:cubicBezTo>
                  <a:cubicBezTo>
                    <a:pt x="75424" y="25964"/>
                    <a:pt x="75283" y="25612"/>
                    <a:pt x="75071" y="25188"/>
                  </a:cubicBezTo>
                  <a:cubicBezTo>
                    <a:pt x="74930" y="24906"/>
                    <a:pt x="74859" y="24624"/>
                    <a:pt x="74719" y="24342"/>
                  </a:cubicBezTo>
                  <a:cubicBezTo>
                    <a:pt x="74719" y="24271"/>
                    <a:pt x="74648" y="24271"/>
                    <a:pt x="74648" y="24201"/>
                  </a:cubicBezTo>
                  <a:cubicBezTo>
                    <a:pt x="74648" y="24130"/>
                    <a:pt x="74577" y="24059"/>
                    <a:pt x="74577" y="24059"/>
                  </a:cubicBezTo>
                  <a:cubicBezTo>
                    <a:pt x="74436" y="23636"/>
                    <a:pt x="74225" y="23283"/>
                    <a:pt x="74013" y="22860"/>
                  </a:cubicBezTo>
                  <a:cubicBezTo>
                    <a:pt x="73801" y="22437"/>
                    <a:pt x="73589" y="22013"/>
                    <a:pt x="73378" y="21590"/>
                  </a:cubicBezTo>
                  <a:cubicBezTo>
                    <a:pt x="73378" y="21519"/>
                    <a:pt x="73307" y="21449"/>
                    <a:pt x="73307" y="21378"/>
                  </a:cubicBezTo>
                  <a:cubicBezTo>
                    <a:pt x="73237" y="21308"/>
                    <a:pt x="73237" y="21237"/>
                    <a:pt x="73166" y="21096"/>
                  </a:cubicBezTo>
                  <a:cubicBezTo>
                    <a:pt x="73025" y="20743"/>
                    <a:pt x="72813" y="20391"/>
                    <a:pt x="72602" y="20038"/>
                  </a:cubicBezTo>
                  <a:cubicBezTo>
                    <a:pt x="72390" y="19614"/>
                    <a:pt x="72108" y="19191"/>
                    <a:pt x="71896" y="18768"/>
                  </a:cubicBezTo>
                  <a:cubicBezTo>
                    <a:pt x="71755" y="18556"/>
                    <a:pt x="71684" y="18344"/>
                    <a:pt x="71543" y="18133"/>
                  </a:cubicBezTo>
                  <a:cubicBezTo>
                    <a:pt x="71473" y="18062"/>
                    <a:pt x="71473" y="17992"/>
                    <a:pt x="71402" y="17851"/>
                  </a:cubicBezTo>
                  <a:cubicBezTo>
                    <a:pt x="71191" y="17498"/>
                    <a:pt x="70979" y="17145"/>
                    <a:pt x="70697" y="16792"/>
                  </a:cubicBezTo>
                  <a:cubicBezTo>
                    <a:pt x="70344" y="16298"/>
                    <a:pt x="70062" y="15734"/>
                    <a:pt x="69709" y="15240"/>
                  </a:cubicBezTo>
                  <a:cubicBezTo>
                    <a:pt x="69638" y="15169"/>
                    <a:pt x="69638" y="15099"/>
                    <a:pt x="69568" y="14958"/>
                  </a:cubicBezTo>
                  <a:cubicBezTo>
                    <a:pt x="69074" y="14182"/>
                    <a:pt x="68510" y="13476"/>
                    <a:pt x="68016" y="12771"/>
                  </a:cubicBezTo>
                  <a:cubicBezTo>
                    <a:pt x="67663" y="12277"/>
                    <a:pt x="67310" y="11783"/>
                    <a:pt x="66957" y="11359"/>
                  </a:cubicBezTo>
                  <a:cubicBezTo>
                    <a:pt x="66675" y="11007"/>
                    <a:pt x="66322" y="10583"/>
                    <a:pt x="66040" y="10231"/>
                  </a:cubicBezTo>
                  <a:cubicBezTo>
                    <a:pt x="66040" y="10231"/>
                    <a:pt x="66040" y="10231"/>
                    <a:pt x="66040" y="10231"/>
                  </a:cubicBezTo>
                  <a:cubicBezTo>
                    <a:pt x="66040" y="10231"/>
                    <a:pt x="66040" y="10231"/>
                    <a:pt x="66040" y="10231"/>
                  </a:cubicBezTo>
                  <a:cubicBezTo>
                    <a:pt x="65758" y="9878"/>
                    <a:pt x="65405" y="9454"/>
                    <a:pt x="65123" y="9102"/>
                  </a:cubicBezTo>
                  <a:cubicBezTo>
                    <a:pt x="64841" y="8749"/>
                    <a:pt x="64488" y="8396"/>
                    <a:pt x="64135" y="8043"/>
                  </a:cubicBezTo>
                  <a:cubicBezTo>
                    <a:pt x="64065" y="7973"/>
                    <a:pt x="64065" y="7902"/>
                    <a:pt x="63994" y="7902"/>
                  </a:cubicBezTo>
                  <a:cubicBezTo>
                    <a:pt x="63923" y="7832"/>
                    <a:pt x="63853" y="7761"/>
                    <a:pt x="63853" y="7691"/>
                  </a:cubicBezTo>
                  <a:cubicBezTo>
                    <a:pt x="63641" y="7479"/>
                    <a:pt x="63429" y="7197"/>
                    <a:pt x="63147" y="6985"/>
                  </a:cubicBezTo>
                  <a:cubicBezTo>
                    <a:pt x="62795" y="6632"/>
                    <a:pt x="62441" y="6279"/>
                    <a:pt x="62089" y="5927"/>
                  </a:cubicBezTo>
                  <a:cubicBezTo>
                    <a:pt x="62018" y="5856"/>
                    <a:pt x="61877" y="5715"/>
                    <a:pt x="61736" y="5644"/>
                  </a:cubicBezTo>
                  <a:cubicBezTo>
                    <a:pt x="61665" y="5574"/>
                    <a:pt x="61595" y="5503"/>
                    <a:pt x="61454" y="5433"/>
                  </a:cubicBezTo>
                  <a:cubicBezTo>
                    <a:pt x="61313" y="5292"/>
                    <a:pt x="61101" y="5080"/>
                    <a:pt x="60960" y="4939"/>
                  </a:cubicBezTo>
                  <a:cubicBezTo>
                    <a:pt x="60607" y="4586"/>
                    <a:pt x="60254" y="4304"/>
                    <a:pt x="59902" y="3951"/>
                  </a:cubicBezTo>
                  <a:cubicBezTo>
                    <a:pt x="59760" y="3810"/>
                    <a:pt x="59549" y="3669"/>
                    <a:pt x="59408" y="3528"/>
                  </a:cubicBezTo>
                  <a:cubicBezTo>
                    <a:pt x="59337" y="3457"/>
                    <a:pt x="59267" y="3387"/>
                    <a:pt x="59196" y="3316"/>
                  </a:cubicBezTo>
                  <a:cubicBezTo>
                    <a:pt x="59055" y="3245"/>
                    <a:pt x="58984" y="3104"/>
                    <a:pt x="58844" y="3034"/>
                  </a:cubicBezTo>
                  <a:cubicBezTo>
                    <a:pt x="58490" y="2752"/>
                    <a:pt x="58138" y="2469"/>
                    <a:pt x="57785" y="2187"/>
                  </a:cubicBezTo>
                  <a:cubicBezTo>
                    <a:pt x="57503" y="1976"/>
                    <a:pt x="57291" y="1834"/>
                    <a:pt x="57009" y="1623"/>
                  </a:cubicBezTo>
                  <a:cubicBezTo>
                    <a:pt x="56938" y="1623"/>
                    <a:pt x="56938" y="1552"/>
                    <a:pt x="56868" y="1552"/>
                  </a:cubicBezTo>
                  <a:cubicBezTo>
                    <a:pt x="56797" y="1552"/>
                    <a:pt x="56797" y="1482"/>
                    <a:pt x="56727" y="1482"/>
                  </a:cubicBezTo>
                  <a:cubicBezTo>
                    <a:pt x="56374" y="1270"/>
                    <a:pt x="56021" y="988"/>
                    <a:pt x="55668" y="776"/>
                  </a:cubicBezTo>
                  <a:cubicBezTo>
                    <a:pt x="55316" y="564"/>
                    <a:pt x="54963" y="353"/>
                    <a:pt x="54610" y="141"/>
                  </a:cubicBezTo>
                  <a:cubicBezTo>
                    <a:pt x="54539" y="71"/>
                    <a:pt x="54469" y="71"/>
                    <a:pt x="54398" y="0"/>
                  </a:cubicBezTo>
                  <a:lnTo>
                    <a:pt x="0" y="31609"/>
                  </a:lnTo>
                  <a:cubicBezTo>
                    <a:pt x="847" y="32103"/>
                    <a:pt x="1623" y="32597"/>
                    <a:pt x="2469" y="33161"/>
                  </a:cubicBezTo>
                  <a:cubicBezTo>
                    <a:pt x="2540" y="33161"/>
                    <a:pt x="2540" y="33232"/>
                    <a:pt x="2611" y="33232"/>
                  </a:cubicBezTo>
                  <a:cubicBezTo>
                    <a:pt x="3387" y="33725"/>
                    <a:pt x="4092" y="34290"/>
                    <a:pt x="4868" y="34925"/>
                  </a:cubicBezTo>
                  <a:cubicBezTo>
                    <a:pt x="4939" y="34996"/>
                    <a:pt x="5010" y="35066"/>
                    <a:pt x="5080" y="35137"/>
                  </a:cubicBezTo>
                  <a:cubicBezTo>
                    <a:pt x="5786" y="35701"/>
                    <a:pt x="6491" y="36336"/>
                    <a:pt x="7197" y="36971"/>
                  </a:cubicBezTo>
                  <a:cubicBezTo>
                    <a:pt x="7267" y="37042"/>
                    <a:pt x="7338" y="37112"/>
                    <a:pt x="7408" y="37183"/>
                  </a:cubicBezTo>
                  <a:cubicBezTo>
                    <a:pt x="8114" y="37818"/>
                    <a:pt x="8819" y="38523"/>
                    <a:pt x="9455" y="39229"/>
                  </a:cubicBezTo>
                  <a:cubicBezTo>
                    <a:pt x="9525" y="39299"/>
                    <a:pt x="9595" y="39370"/>
                    <a:pt x="9595" y="39370"/>
                  </a:cubicBezTo>
                  <a:cubicBezTo>
                    <a:pt x="10301" y="40146"/>
                    <a:pt x="11007" y="40922"/>
                    <a:pt x="11712" y="41698"/>
                  </a:cubicBezTo>
                  <a:cubicBezTo>
                    <a:pt x="11712" y="41698"/>
                    <a:pt x="11712" y="41698"/>
                    <a:pt x="11712" y="41698"/>
                  </a:cubicBezTo>
                  <a:cubicBezTo>
                    <a:pt x="13053" y="43321"/>
                    <a:pt x="14252" y="45014"/>
                    <a:pt x="15452" y="46708"/>
                  </a:cubicBezTo>
                  <a:cubicBezTo>
                    <a:pt x="15804" y="47202"/>
                    <a:pt x="16087" y="47766"/>
                    <a:pt x="16440" y="48260"/>
                  </a:cubicBezTo>
                  <a:cubicBezTo>
                    <a:pt x="16722" y="48683"/>
                    <a:pt x="17004" y="49177"/>
                    <a:pt x="17286" y="49600"/>
                  </a:cubicBezTo>
                  <a:cubicBezTo>
                    <a:pt x="17427" y="49812"/>
                    <a:pt x="17498" y="50024"/>
                    <a:pt x="17639" y="50235"/>
                  </a:cubicBezTo>
                  <a:cubicBezTo>
                    <a:pt x="18062" y="51012"/>
                    <a:pt x="18486" y="51788"/>
                    <a:pt x="18909" y="52493"/>
                  </a:cubicBezTo>
                  <a:cubicBezTo>
                    <a:pt x="18979" y="52564"/>
                    <a:pt x="18979" y="52634"/>
                    <a:pt x="19050" y="52705"/>
                  </a:cubicBezTo>
                  <a:cubicBezTo>
                    <a:pt x="19544" y="53622"/>
                    <a:pt x="19967" y="54610"/>
                    <a:pt x="20391" y="55527"/>
                  </a:cubicBezTo>
                  <a:cubicBezTo>
                    <a:pt x="20391" y="55598"/>
                    <a:pt x="20461" y="55598"/>
                    <a:pt x="20461" y="55668"/>
                  </a:cubicBezTo>
                  <a:cubicBezTo>
                    <a:pt x="20885" y="56586"/>
                    <a:pt x="21237" y="57573"/>
                    <a:pt x="21590" y="58491"/>
                  </a:cubicBezTo>
                  <a:cubicBezTo>
                    <a:pt x="21590" y="58561"/>
                    <a:pt x="21661" y="58632"/>
                    <a:pt x="21661" y="58702"/>
                  </a:cubicBezTo>
                  <a:cubicBezTo>
                    <a:pt x="22013" y="59690"/>
                    <a:pt x="22366" y="60678"/>
                    <a:pt x="22648" y="61666"/>
                  </a:cubicBezTo>
                  <a:cubicBezTo>
                    <a:pt x="22648" y="61736"/>
                    <a:pt x="22648" y="61807"/>
                    <a:pt x="22719" y="61877"/>
                  </a:cubicBezTo>
                  <a:cubicBezTo>
                    <a:pt x="23001" y="62794"/>
                    <a:pt x="23283" y="63782"/>
                    <a:pt x="23495" y="64699"/>
                  </a:cubicBezTo>
                  <a:cubicBezTo>
                    <a:pt x="23495" y="64770"/>
                    <a:pt x="23566" y="64840"/>
                    <a:pt x="23566" y="64982"/>
                  </a:cubicBezTo>
                  <a:cubicBezTo>
                    <a:pt x="23777" y="65969"/>
                    <a:pt x="23989" y="66887"/>
                    <a:pt x="24130" y="67874"/>
                  </a:cubicBezTo>
                  <a:cubicBezTo>
                    <a:pt x="24130" y="67874"/>
                    <a:pt x="24130" y="67874"/>
                    <a:pt x="24130" y="67945"/>
                  </a:cubicBezTo>
                  <a:cubicBezTo>
                    <a:pt x="24271" y="68933"/>
                    <a:pt x="24412" y="69850"/>
                    <a:pt x="24483" y="70838"/>
                  </a:cubicBezTo>
                  <a:cubicBezTo>
                    <a:pt x="24483" y="70908"/>
                    <a:pt x="24483" y="70979"/>
                    <a:pt x="24483" y="71049"/>
                  </a:cubicBezTo>
                  <a:cubicBezTo>
                    <a:pt x="24553" y="72037"/>
                    <a:pt x="24624" y="72954"/>
                    <a:pt x="24624" y="73872"/>
                  </a:cubicBezTo>
                  <a:lnTo>
                    <a:pt x="24412" y="136525"/>
                  </a:lnTo>
                  <a:cubicBezTo>
                    <a:pt x="24412" y="137442"/>
                    <a:pt x="24342" y="138359"/>
                    <a:pt x="24271" y="139206"/>
                  </a:cubicBezTo>
                  <a:cubicBezTo>
                    <a:pt x="24271" y="139277"/>
                    <a:pt x="24271" y="139347"/>
                    <a:pt x="24271" y="139418"/>
                  </a:cubicBezTo>
                  <a:cubicBezTo>
                    <a:pt x="24201" y="140194"/>
                    <a:pt x="24059" y="140970"/>
                    <a:pt x="23918" y="141746"/>
                  </a:cubicBezTo>
                  <a:cubicBezTo>
                    <a:pt x="23918" y="141817"/>
                    <a:pt x="23848" y="141958"/>
                    <a:pt x="23848" y="142028"/>
                  </a:cubicBezTo>
                  <a:cubicBezTo>
                    <a:pt x="23707" y="142734"/>
                    <a:pt x="23495" y="143439"/>
                    <a:pt x="23283" y="144074"/>
                  </a:cubicBezTo>
                  <a:cubicBezTo>
                    <a:pt x="23213" y="144215"/>
                    <a:pt x="23213" y="144286"/>
                    <a:pt x="23142" y="144427"/>
                  </a:cubicBezTo>
                  <a:cubicBezTo>
                    <a:pt x="22931" y="145062"/>
                    <a:pt x="22719" y="145627"/>
                    <a:pt x="22437" y="146191"/>
                  </a:cubicBezTo>
                  <a:cubicBezTo>
                    <a:pt x="22437" y="146262"/>
                    <a:pt x="22366" y="146332"/>
                    <a:pt x="22366" y="146403"/>
                  </a:cubicBezTo>
                  <a:cubicBezTo>
                    <a:pt x="22084" y="147038"/>
                    <a:pt x="21731" y="147602"/>
                    <a:pt x="21379" y="148167"/>
                  </a:cubicBezTo>
                  <a:cubicBezTo>
                    <a:pt x="20885" y="148943"/>
                    <a:pt x="20320" y="149648"/>
                    <a:pt x="19685" y="150283"/>
                  </a:cubicBezTo>
                  <a:cubicBezTo>
                    <a:pt x="19544" y="150424"/>
                    <a:pt x="19403" y="150565"/>
                    <a:pt x="19191" y="150707"/>
                  </a:cubicBezTo>
                  <a:cubicBezTo>
                    <a:pt x="18556" y="151271"/>
                    <a:pt x="17851" y="151836"/>
                    <a:pt x="17145" y="152259"/>
                  </a:cubicBezTo>
                  <a:lnTo>
                    <a:pt x="17145" y="152259"/>
                  </a:lnTo>
                  <a:cubicBezTo>
                    <a:pt x="17145" y="152259"/>
                    <a:pt x="17145" y="152259"/>
                    <a:pt x="17145" y="152259"/>
                  </a:cubicBezTo>
                  <a:lnTo>
                    <a:pt x="71543" y="120650"/>
                  </a:lnTo>
                  <a:cubicBezTo>
                    <a:pt x="72319" y="120227"/>
                    <a:pt x="72955" y="119662"/>
                    <a:pt x="73589" y="119098"/>
                  </a:cubicBezTo>
                  <a:cubicBezTo>
                    <a:pt x="73731" y="118957"/>
                    <a:pt x="73871" y="118815"/>
                    <a:pt x="74083" y="118674"/>
                  </a:cubicBezTo>
                  <a:cubicBezTo>
                    <a:pt x="74719" y="118039"/>
                    <a:pt x="75283" y="117334"/>
                    <a:pt x="75777" y="116558"/>
                  </a:cubicBezTo>
                  <a:cubicBezTo>
                    <a:pt x="75777" y="116558"/>
                    <a:pt x="75777" y="116558"/>
                    <a:pt x="75777" y="116558"/>
                  </a:cubicBezTo>
                  <a:cubicBezTo>
                    <a:pt x="76129" y="116064"/>
                    <a:pt x="76412" y="115499"/>
                    <a:pt x="76694" y="114864"/>
                  </a:cubicBezTo>
                  <a:cubicBezTo>
                    <a:pt x="76694" y="114864"/>
                    <a:pt x="76694" y="114794"/>
                    <a:pt x="76694" y="114794"/>
                  </a:cubicBezTo>
                  <a:cubicBezTo>
                    <a:pt x="76694" y="114723"/>
                    <a:pt x="76764" y="114653"/>
                    <a:pt x="76764" y="114582"/>
                  </a:cubicBezTo>
                  <a:cubicBezTo>
                    <a:pt x="76906" y="114229"/>
                    <a:pt x="77117" y="113806"/>
                    <a:pt x="77258" y="113453"/>
                  </a:cubicBezTo>
                  <a:cubicBezTo>
                    <a:pt x="77329" y="113242"/>
                    <a:pt x="77399" y="113030"/>
                    <a:pt x="77470" y="112818"/>
                  </a:cubicBezTo>
                  <a:cubicBezTo>
                    <a:pt x="77540" y="112677"/>
                    <a:pt x="77540" y="112607"/>
                    <a:pt x="77611" y="112465"/>
                  </a:cubicBezTo>
                  <a:cubicBezTo>
                    <a:pt x="77611" y="112324"/>
                    <a:pt x="77682" y="112254"/>
                    <a:pt x="77752" y="112113"/>
                  </a:cubicBezTo>
                  <a:cubicBezTo>
                    <a:pt x="77893" y="111689"/>
                    <a:pt x="77964" y="111266"/>
                    <a:pt x="78105" y="110843"/>
                  </a:cubicBezTo>
                  <a:cubicBezTo>
                    <a:pt x="78105" y="110702"/>
                    <a:pt x="78176" y="110561"/>
                    <a:pt x="78176" y="110349"/>
                  </a:cubicBezTo>
                  <a:cubicBezTo>
                    <a:pt x="78176" y="110278"/>
                    <a:pt x="78246" y="110137"/>
                    <a:pt x="78246" y="110067"/>
                  </a:cubicBezTo>
                  <a:cubicBezTo>
                    <a:pt x="78246" y="109926"/>
                    <a:pt x="78316" y="109784"/>
                    <a:pt x="78316" y="109643"/>
                  </a:cubicBezTo>
                  <a:cubicBezTo>
                    <a:pt x="78387" y="109291"/>
                    <a:pt x="78458" y="108867"/>
                    <a:pt x="78458" y="108444"/>
                  </a:cubicBezTo>
                  <a:cubicBezTo>
                    <a:pt x="78458" y="108232"/>
                    <a:pt x="78528" y="108020"/>
                    <a:pt x="78528" y="107738"/>
                  </a:cubicBezTo>
                  <a:cubicBezTo>
                    <a:pt x="78528" y="107668"/>
                    <a:pt x="78528" y="107597"/>
                    <a:pt x="78528" y="107527"/>
                  </a:cubicBezTo>
                  <a:cubicBezTo>
                    <a:pt x="78528" y="107456"/>
                    <a:pt x="78528" y="107315"/>
                    <a:pt x="78528" y="107244"/>
                  </a:cubicBezTo>
                  <a:cubicBezTo>
                    <a:pt x="78528" y="106892"/>
                    <a:pt x="78599" y="106468"/>
                    <a:pt x="78599" y="106116"/>
                  </a:cubicBezTo>
                  <a:cubicBezTo>
                    <a:pt x="78599" y="105692"/>
                    <a:pt x="78599" y="105340"/>
                    <a:pt x="78599" y="104916"/>
                  </a:cubicBezTo>
                  <a:cubicBezTo>
                    <a:pt x="78599" y="104916"/>
                    <a:pt x="78599" y="104846"/>
                    <a:pt x="78599" y="104846"/>
                  </a:cubicBezTo>
                  <a:lnTo>
                    <a:pt x="78810" y="42192"/>
                  </a:lnTo>
                  <a:cubicBezTo>
                    <a:pt x="78881" y="41981"/>
                    <a:pt x="78881" y="41628"/>
                    <a:pt x="78810" y="41204"/>
                  </a:cubicBezTo>
                  <a:close/>
                </a:path>
              </a:pathLst>
            </a:custGeom>
            <a:solidFill>
              <a:schemeClr val="accent4">
                <a:lumMod val="50000"/>
              </a:schemeClr>
            </a:solidFill>
            <a:ln w="7047" cap="flat">
              <a:noFill/>
              <a:prstDash val="solid"/>
              <a:miter/>
            </a:ln>
          </p:spPr>
          <p:txBody>
            <a:bodyPr rtlCol="0" anchor="ctr"/>
            <a:lstStyle/>
            <a:p>
              <a:endParaRPr lang="en-ID"/>
            </a:p>
          </p:txBody>
        </p:sp>
        <p:sp>
          <p:nvSpPr>
            <p:cNvPr id="365" name="Freeform: Shape 364">
              <a:extLst>
                <a:ext uri="{FF2B5EF4-FFF2-40B4-BE49-F238E27FC236}">
                  <a16:creationId xmlns:a16="http://schemas.microsoft.com/office/drawing/2014/main" id="{5CC58E39-D7F0-4972-8C7E-A54536861BDE}"/>
                </a:ext>
              </a:extLst>
            </p:cNvPr>
            <p:cNvSpPr/>
            <p:nvPr/>
          </p:nvSpPr>
          <p:spPr>
            <a:xfrm>
              <a:off x="8926900" y="1708590"/>
              <a:ext cx="204611" cy="155222"/>
            </a:xfrm>
            <a:custGeom>
              <a:avLst/>
              <a:gdLst>
                <a:gd name="connsiteX0" fmla="*/ 211596 w 204611"/>
                <a:gd name="connsiteY0" fmla="*/ 139543 h 155222"/>
                <a:gd name="connsiteX1" fmla="*/ 211526 w 204611"/>
                <a:gd name="connsiteY1" fmla="*/ 160215 h 155222"/>
                <a:gd name="connsiteX2" fmla="*/ 0 w 204611"/>
                <a:gd name="connsiteY2" fmla="*/ 37872 h 155222"/>
                <a:gd name="connsiteX3" fmla="*/ 71 w 204611"/>
                <a:gd name="connsiteY3" fmla="*/ 17411 h 155222"/>
                <a:gd name="connsiteX4" fmla="*/ 24765 w 204611"/>
                <a:gd name="connsiteY4" fmla="*/ 3370 h 155222"/>
                <a:gd name="connsiteX5" fmla="*/ 187113 w 204611"/>
                <a:gd name="connsiteY5" fmla="*/ 97068 h 155222"/>
                <a:gd name="connsiteX6" fmla="*/ 211596 w 204611"/>
                <a:gd name="connsiteY6" fmla="*/ 139543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611" h="155222">
                  <a:moveTo>
                    <a:pt x="211596" y="139543"/>
                  </a:moveTo>
                  <a:lnTo>
                    <a:pt x="211526" y="160215"/>
                  </a:lnTo>
                  <a:lnTo>
                    <a:pt x="0" y="37872"/>
                  </a:lnTo>
                  <a:lnTo>
                    <a:pt x="71" y="17411"/>
                  </a:lnTo>
                  <a:cubicBezTo>
                    <a:pt x="141" y="1818"/>
                    <a:pt x="11148" y="-4461"/>
                    <a:pt x="24765" y="3370"/>
                  </a:cubicBezTo>
                  <a:lnTo>
                    <a:pt x="187113" y="97068"/>
                  </a:lnTo>
                  <a:cubicBezTo>
                    <a:pt x="200660" y="104900"/>
                    <a:pt x="211596" y="123950"/>
                    <a:pt x="211596" y="139543"/>
                  </a:cubicBezTo>
                  <a:close/>
                </a:path>
              </a:pathLst>
            </a:custGeom>
            <a:solidFill>
              <a:schemeClr val="accent4"/>
            </a:solidFill>
            <a:ln w="7047" cap="flat">
              <a:noFill/>
              <a:prstDash val="solid"/>
              <a:miter/>
            </a:ln>
          </p:spPr>
          <p:txBody>
            <a:bodyPr rtlCol="0" anchor="ctr"/>
            <a:lstStyle/>
            <a:p>
              <a:endParaRPr lang="en-ID"/>
            </a:p>
          </p:txBody>
        </p:sp>
        <p:sp>
          <p:nvSpPr>
            <p:cNvPr id="366" name="Freeform: Shape 365">
              <a:extLst>
                <a:ext uri="{FF2B5EF4-FFF2-40B4-BE49-F238E27FC236}">
                  <a16:creationId xmlns:a16="http://schemas.microsoft.com/office/drawing/2014/main" id="{3AD6FF53-99F6-41E5-BF72-999525CB3586}"/>
                </a:ext>
              </a:extLst>
            </p:cNvPr>
            <p:cNvSpPr/>
            <p:nvPr/>
          </p:nvSpPr>
          <p:spPr>
            <a:xfrm>
              <a:off x="8926759" y="1746603"/>
              <a:ext cx="211667" cy="176389"/>
            </a:xfrm>
            <a:custGeom>
              <a:avLst/>
              <a:gdLst>
                <a:gd name="connsiteX0" fmla="*/ 211667 w 211666"/>
                <a:gd name="connsiteY0" fmla="*/ 122202 h 176388"/>
                <a:gd name="connsiteX1" fmla="*/ 211525 w 211666"/>
                <a:gd name="connsiteY1" fmla="*/ 164183 h 176388"/>
                <a:gd name="connsiteX2" fmla="*/ 186902 w 211666"/>
                <a:gd name="connsiteY2" fmla="*/ 178294 h 176388"/>
                <a:gd name="connsiteX3" fmla="*/ 24553 w 211666"/>
                <a:gd name="connsiteY3" fmla="*/ 84596 h 176388"/>
                <a:gd name="connsiteX4" fmla="*/ 0 w 211666"/>
                <a:gd name="connsiteY4" fmla="*/ 42122 h 176388"/>
                <a:gd name="connsiteX5" fmla="*/ 141 w 211666"/>
                <a:gd name="connsiteY5" fmla="*/ 0 h 176388"/>
                <a:gd name="connsiteX6" fmla="*/ 211667 w 211666"/>
                <a:gd name="connsiteY6" fmla="*/ 122202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1667" y="122202"/>
                  </a:moveTo>
                  <a:lnTo>
                    <a:pt x="211525" y="164183"/>
                  </a:lnTo>
                  <a:cubicBezTo>
                    <a:pt x="211455" y="179846"/>
                    <a:pt x="200448" y="186125"/>
                    <a:pt x="186902" y="178294"/>
                  </a:cubicBezTo>
                  <a:lnTo>
                    <a:pt x="24553" y="84596"/>
                  </a:lnTo>
                  <a:cubicBezTo>
                    <a:pt x="10936" y="76764"/>
                    <a:pt x="0" y="57714"/>
                    <a:pt x="0" y="42122"/>
                  </a:cubicBezTo>
                  <a:lnTo>
                    <a:pt x="141" y="0"/>
                  </a:lnTo>
                  <a:lnTo>
                    <a:pt x="211667" y="122202"/>
                  </a:lnTo>
                  <a:close/>
                </a:path>
              </a:pathLst>
            </a:custGeom>
            <a:solidFill>
              <a:schemeClr val="accent2"/>
            </a:solidFill>
            <a:ln w="7047" cap="flat">
              <a:noFill/>
              <a:prstDash val="solid"/>
              <a:miter/>
            </a:ln>
          </p:spPr>
          <p:txBody>
            <a:bodyPr rtlCol="0" anchor="ctr"/>
            <a:lstStyle/>
            <a:p>
              <a:endParaRPr lang="en-ID"/>
            </a:p>
          </p:txBody>
        </p:sp>
        <p:grpSp>
          <p:nvGrpSpPr>
            <p:cNvPr id="367" name="Graphic 3">
              <a:extLst>
                <a:ext uri="{FF2B5EF4-FFF2-40B4-BE49-F238E27FC236}">
                  <a16:creationId xmlns:a16="http://schemas.microsoft.com/office/drawing/2014/main" id="{FB553CC2-8A63-4B41-86D7-ECC8CF5DAEC4}"/>
                </a:ext>
              </a:extLst>
            </p:cNvPr>
            <p:cNvGrpSpPr/>
            <p:nvPr/>
          </p:nvGrpSpPr>
          <p:grpSpPr>
            <a:xfrm>
              <a:off x="9270718" y="1830776"/>
              <a:ext cx="169333" cy="176389"/>
              <a:chOff x="9270718" y="1830776"/>
              <a:chExt cx="169333" cy="176389"/>
            </a:xfrm>
            <a:solidFill>
              <a:schemeClr val="accent1"/>
            </a:solidFill>
          </p:grpSpPr>
          <p:sp>
            <p:nvSpPr>
              <p:cNvPr id="384" name="Freeform: Shape 383">
                <a:extLst>
                  <a:ext uri="{FF2B5EF4-FFF2-40B4-BE49-F238E27FC236}">
                    <a16:creationId xmlns:a16="http://schemas.microsoft.com/office/drawing/2014/main" id="{FD48C5F6-EA3A-4D44-B990-F7F38A9EBFCF}"/>
                  </a:ext>
                </a:extLst>
              </p:cNvPr>
              <p:cNvSpPr/>
              <p:nvPr/>
            </p:nvSpPr>
            <p:spPr>
              <a:xfrm>
                <a:off x="9270718" y="1830776"/>
                <a:ext cx="169333" cy="176389"/>
              </a:xfrm>
              <a:custGeom>
                <a:avLst/>
                <a:gdLst>
                  <a:gd name="connsiteX0" fmla="*/ 171097 w 169333"/>
                  <a:gd name="connsiteY0" fmla="*/ 0 h 176388"/>
                  <a:gd name="connsiteX1" fmla="*/ 171097 w 169333"/>
                  <a:gd name="connsiteY1" fmla="*/ 56938 h 176388"/>
                  <a:gd name="connsiteX2" fmla="*/ 152400 w 169333"/>
                  <a:gd name="connsiteY2" fmla="*/ 89464 h 176388"/>
                  <a:gd name="connsiteX3" fmla="*/ 0 w 169333"/>
                  <a:gd name="connsiteY3" fmla="*/ 178223 h 176388"/>
                  <a:gd name="connsiteX4" fmla="*/ 7620 w 169333"/>
                  <a:gd name="connsiteY4" fmla="*/ 164818 h 176388"/>
                  <a:gd name="connsiteX5" fmla="*/ 7690 w 169333"/>
                  <a:gd name="connsiteY5" fmla="*/ 163759 h 176388"/>
                  <a:gd name="connsiteX6" fmla="*/ 7832 w 169333"/>
                  <a:gd name="connsiteY6" fmla="*/ 125165 h 176388"/>
                  <a:gd name="connsiteX7" fmla="*/ 7902 w 169333"/>
                  <a:gd name="connsiteY7" fmla="*/ 94756 h 176388"/>
                  <a:gd name="connsiteX8" fmla="*/ 143862 w 169333"/>
                  <a:gd name="connsiteY8" fmla="*/ 15734 h 176388"/>
                  <a:gd name="connsiteX9" fmla="*/ 171097 w 169333"/>
                  <a:gd name="connsiteY9"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333" h="176388">
                    <a:moveTo>
                      <a:pt x="171097" y="0"/>
                    </a:moveTo>
                    <a:lnTo>
                      <a:pt x="171097" y="56938"/>
                    </a:lnTo>
                    <a:cubicBezTo>
                      <a:pt x="171097" y="70344"/>
                      <a:pt x="163971" y="82691"/>
                      <a:pt x="152400" y="89464"/>
                    </a:cubicBezTo>
                    <a:lnTo>
                      <a:pt x="0" y="178223"/>
                    </a:lnTo>
                    <a:cubicBezTo>
                      <a:pt x="4304" y="175330"/>
                      <a:pt x="7267" y="170603"/>
                      <a:pt x="7620" y="164818"/>
                    </a:cubicBezTo>
                    <a:cubicBezTo>
                      <a:pt x="7690" y="164465"/>
                      <a:pt x="7690" y="164112"/>
                      <a:pt x="7690" y="163759"/>
                    </a:cubicBezTo>
                    <a:lnTo>
                      <a:pt x="7832" y="125165"/>
                    </a:lnTo>
                    <a:lnTo>
                      <a:pt x="7902" y="94756"/>
                    </a:lnTo>
                    <a:lnTo>
                      <a:pt x="143862" y="15734"/>
                    </a:lnTo>
                    <a:lnTo>
                      <a:pt x="171097" y="0"/>
                    </a:lnTo>
                    <a:close/>
                  </a:path>
                </a:pathLst>
              </a:custGeom>
              <a:solidFill>
                <a:schemeClr val="accent2"/>
              </a:solidFill>
              <a:ln w="7047" cap="flat">
                <a:noFill/>
                <a:prstDash val="solid"/>
                <a:miter/>
              </a:ln>
            </p:spPr>
            <p:txBody>
              <a:bodyPr rtlCol="0" anchor="ctr"/>
              <a:lstStyle/>
              <a:p>
                <a:endParaRPr lang="en-ID"/>
              </a:p>
            </p:txBody>
          </p:sp>
          <p:sp>
            <p:nvSpPr>
              <p:cNvPr id="385" name="Freeform: Shape 384">
                <a:extLst>
                  <a:ext uri="{FF2B5EF4-FFF2-40B4-BE49-F238E27FC236}">
                    <a16:creationId xmlns:a16="http://schemas.microsoft.com/office/drawing/2014/main" id="{1B0427A0-0F2C-4EE0-B34D-5A1BC9E0B273}"/>
                  </a:ext>
                </a:extLst>
              </p:cNvPr>
              <p:cNvSpPr/>
              <p:nvPr/>
            </p:nvSpPr>
            <p:spPr>
              <a:xfrm>
                <a:off x="9278337" y="1925602"/>
                <a:ext cx="7056" cy="63500"/>
              </a:xfrm>
              <a:custGeom>
                <a:avLst/>
                <a:gdLst>
                  <a:gd name="connsiteX0" fmla="*/ 282 w 0"/>
                  <a:gd name="connsiteY0" fmla="*/ 0 h 63500"/>
                  <a:gd name="connsiteX1" fmla="*/ 212 w 0"/>
                  <a:gd name="connsiteY1" fmla="*/ 30409 h 63500"/>
                  <a:gd name="connsiteX2" fmla="*/ 71 w 0"/>
                  <a:gd name="connsiteY2" fmla="*/ 69003 h 63500"/>
                  <a:gd name="connsiteX3" fmla="*/ 0 w 0"/>
                  <a:gd name="connsiteY3" fmla="*/ 70062 h 63500"/>
                  <a:gd name="connsiteX4" fmla="*/ 282 w 0"/>
                  <a:gd name="connsiteY4" fmla="*/ 0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63500">
                    <a:moveTo>
                      <a:pt x="282" y="0"/>
                    </a:moveTo>
                    <a:lnTo>
                      <a:pt x="212" y="30409"/>
                    </a:lnTo>
                    <a:lnTo>
                      <a:pt x="71" y="69003"/>
                    </a:lnTo>
                    <a:cubicBezTo>
                      <a:pt x="71" y="69356"/>
                      <a:pt x="71" y="69709"/>
                      <a:pt x="0" y="70062"/>
                    </a:cubicBezTo>
                    <a:lnTo>
                      <a:pt x="282" y="0"/>
                    </a:lnTo>
                    <a:close/>
                  </a:path>
                </a:pathLst>
              </a:custGeom>
              <a:solidFill>
                <a:srgbClr val="DA9C0F"/>
              </a:solidFill>
              <a:ln w="7047" cap="flat">
                <a:noFill/>
                <a:prstDash val="solid"/>
                <a:miter/>
              </a:ln>
            </p:spPr>
            <p:txBody>
              <a:bodyPr rtlCol="0" anchor="ctr"/>
              <a:lstStyle/>
              <a:p>
                <a:endParaRPr lang="en-ID"/>
              </a:p>
            </p:txBody>
          </p:sp>
        </p:grpSp>
        <p:sp>
          <p:nvSpPr>
            <p:cNvPr id="368" name="Freeform: Shape 367">
              <a:extLst>
                <a:ext uri="{FF2B5EF4-FFF2-40B4-BE49-F238E27FC236}">
                  <a16:creationId xmlns:a16="http://schemas.microsoft.com/office/drawing/2014/main" id="{1F79519D-58BF-4BA5-999F-A7EBBCB9C1C9}"/>
                </a:ext>
              </a:extLst>
            </p:cNvPr>
            <p:cNvSpPr/>
            <p:nvPr/>
          </p:nvSpPr>
          <p:spPr>
            <a:xfrm>
              <a:off x="9238050" y="1777294"/>
              <a:ext cx="197556" cy="148167"/>
            </a:xfrm>
            <a:custGeom>
              <a:avLst/>
              <a:gdLst>
                <a:gd name="connsiteX0" fmla="*/ 203764 w 197555"/>
                <a:gd name="connsiteY0" fmla="*/ 52282 h 148166"/>
                <a:gd name="connsiteX1" fmla="*/ 203764 w 197555"/>
                <a:gd name="connsiteY1" fmla="*/ 53481 h 148166"/>
                <a:gd name="connsiteX2" fmla="*/ 176530 w 197555"/>
                <a:gd name="connsiteY2" fmla="*/ 69286 h 148166"/>
                <a:gd name="connsiteX3" fmla="*/ 40569 w 197555"/>
                <a:gd name="connsiteY3" fmla="*/ 148308 h 148166"/>
                <a:gd name="connsiteX4" fmla="*/ 40428 w 197555"/>
                <a:gd name="connsiteY4" fmla="*/ 145274 h 148166"/>
                <a:gd name="connsiteX5" fmla="*/ 40428 w 197555"/>
                <a:gd name="connsiteY5" fmla="*/ 145062 h 148166"/>
                <a:gd name="connsiteX6" fmla="*/ 40076 w 197555"/>
                <a:gd name="connsiteY6" fmla="*/ 141958 h 148166"/>
                <a:gd name="connsiteX7" fmla="*/ 40076 w 197555"/>
                <a:gd name="connsiteY7" fmla="*/ 141887 h 148166"/>
                <a:gd name="connsiteX8" fmla="*/ 39440 w 197555"/>
                <a:gd name="connsiteY8" fmla="*/ 138853 h 148166"/>
                <a:gd name="connsiteX9" fmla="*/ 39370 w 197555"/>
                <a:gd name="connsiteY9" fmla="*/ 138571 h 148166"/>
                <a:gd name="connsiteX10" fmla="*/ 38594 w 197555"/>
                <a:gd name="connsiteY10" fmla="*/ 135608 h 148166"/>
                <a:gd name="connsiteX11" fmla="*/ 38523 w 197555"/>
                <a:gd name="connsiteY11" fmla="*/ 135396 h 148166"/>
                <a:gd name="connsiteX12" fmla="*/ 37465 w 197555"/>
                <a:gd name="connsiteY12" fmla="*/ 132292 h 148166"/>
                <a:gd name="connsiteX13" fmla="*/ 37394 w 197555"/>
                <a:gd name="connsiteY13" fmla="*/ 132080 h 148166"/>
                <a:gd name="connsiteX14" fmla="*/ 36195 w 197555"/>
                <a:gd name="connsiteY14" fmla="*/ 129117 h 148166"/>
                <a:gd name="connsiteX15" fmla="*/ 36124 w 197555"/>
                <a:gd name="connsiteY15" fmla="*/ 128905 h 148166"/>
                <a:gd name="connsiteX16" fmla="*/ 34713 w 197555"/>
                <a:gd name="connsiteY16" fmla="*/ 125871 h 148166"/>
                <a:gd name="connsiteX17" fmla="*/ 34572 w 197555"/>
                <a:gd name="connsiteY17" fmla="*/ 125659 h 148166"/>
                <a:gd name="connsiteX18" fmla="*/ 33231 w 197555"/>
                <a:gd name="connsiteY18" fmla="*/ 123261 h 148166"/>
                <a:gd name="connsiteX19" fmla="*/ 32879 w 197555"/>
                <a:gd name="connsiteY19" fmla="*/ 122555 h 148166"/>
                <a:gd name="connsiteX20" fmla="*/ 32032 w 197555"/>
                <a:gd name="connsiteY20" fmla="*/ 121144 h 148166"/>
                <a:gd name="connsiteX21" fmla="*/ 30974 w 197555"/>
                <a:gd name="connsiteY21" fmla="*/ 119451 h 148166"/>
                <a:gd name="connsiteX22" fmla="*/ 27022 w 197555"/>
                <a:gd name="connsiteY22" fmla="*/ 114159 h 148166"/>
                <a:gd name="connsiteX23" fmla="*/ 26952 w 197555"/>
                <a:gd name="connsiteY23" fmla="*/ 114088 h 148166"/>
                <a:gd name="connsiteX24" fmla="*/ 24765 w 197555"/>
                <a:gd name="connsiteY24" fmla="*/ 111619 h 148166"/>
                <a:gd name="connsiteX25" fmla="*/ 24624 w 197555"/>
                <a:gd name="connsiteY25" fmla="*/ 111407 h 148166"/>
                <a:gd name="connsiteX26" fmla="*/ 22437 w 197555"/>
                <a:gd name="connsiteY26" fmla="*/ 109220 h 148166"/>
                <a:gd name="connsiteX27" fmla="*/ 22225 w 197555"/>
                <a:gd name="connsiteY27" fmla="*/ 109008 h 148166"/>
                <a:gd name="connsiteX28" fmla="*/ 20038 w 197555"/>
                <a:gd name="connsiteY28" fmla="*/ 107103 h 148166"/>
                <a:gd name="connsiteX29" fmla="*/ 19755 w 197555"/>
                <a:gd name="connsiteY29" fmla="*/ 106892 h 148166"/>
                <a:gd name="connsiteX30" fmla="*/ 17356 w 197555"/>
                <a:gd name="connsiteY30" fmla="*/ 105128 h 148166"/>
                <a:gd name="connsiteX31" fmla="*/ 17216 w 197555"/>
                <a:gd name="connsiteY31" fmla="*/ 104987 h 148166"/>
                <a:gd name="connsiteX32" fmla="*/ 14605 w 197555"/>
                <a:gd name="connsiteY32" fmla="*/ 103293 h 148166"/>
                <a:gd name="connsiteX33" fmla="*/ 0 w 197555"/>
                <a:gd name="connsiteY33" fmla="*/ 94827 h 148166"/>
                <a:gd name="connsiteX34" fmla="*/ 163124 w 197555"/>
                <a:gd name="connsiteY34" fmla="*/ 0 h 148166"/>
                <a:gd name="connsiteX35" fmla="*/ 176671 w 197555"/>
                <a:gd name="connsiteY35" fmla="*/ 7761 h 148166"/>
                <a:gd name="connsiteX36" fmla="*/ 177800 w 197555"/>
                <a:gd name="connsiteY36" fmla="*/ 8396 h 148166"/>
                <a:gd name="connsiteX37" fmla="*/ 178012 w 197555"/>
                <a:gd name="connsiteY37" fmla="*/ 8537 h 148166"/>
                <a:gd name="connsiteX38" fmla="*/ 179140 w 197555"/>
                <a:gd name="connsiteY38" fmla="*/ 9172 h 148166"/>
                <a:gd name="connsiteX39" fmla="*/ 180269 w 197555"/>
                <a:gd name="connsiteY39" fmla="*/ 9878 h 148166"/>
                <a:gd name="connsiteX40" fmla="*/ 180411 w 197555"/>
                <a:gd name="connsiteY40" fmla="*/ 10019 h 148166"/>
                <a:gd name="connsiteX41" fmla="*/ 180551 w 197555"/>
                <a:gd name="connsiteY41" fmla="*/ 10090 h 148166"/>
                <a:gd name="connsiteX42" fmla="*/ 181398 w 197555"/>
                <a:gd name="connsiteY42" fmla="*/ 10724 h 148166"/>
                <a:gd name="connsiteX43" fmla="*/ 182527 w 197555"/>
                <a:gd name="connsiteY43" fmla="*/ 11571 h 148166"/>
                <a:gd name="connsiteX44" fmla="*/ 182880 w 197555"/>
                <a:gd name="connsiteY44" fmla="*/ 11924 h 148166"/>
                <a:gd name="connsiteX45" fmla="*/ 183162 w 197555"/>
                <a:gd name="connsiteY45" fmla="*/ 12136 h 148166"/>
                <a:gd name="connsiteX46" fmla="*/ 183727 w 197555"/>
                <a:gd name="connsiteY46" fmla="*/ 12559 h 148166"/>
                <a:gd name="connsiteX47" fmla="*/ 184856 w 197555"/>
                <a:gd name="connsiteY47" fmla="*/ 13547 h 148166"/>
                <a:gd name="connsiteX48" fmla="*/ 185420 w 197555"/>
                <a:gd name="connsiteY48" fmla="*/ 14041 h 148166"/>
                <a:gd name="connsiteX49" fmla="*/ 185632 w 197555"/>
                <a:gd name="connsiteY49" fmla="*/ 14252 h 148166"/>
                <a:gd name="connsiteX50" fmla="*/ 185984 w 197555"/>
                <a:gd name="connsiteY50" fmla="*/ 14605 h 148166"/>
                <a:gd name="connsiteX51" fmla="*/ 187113 w 197555"/>
                <a:gd name="connsiteY51" fmla="*/ 15663 h 148166"/>
                <a:gd name="connsiteX52" fmla="*/ 187819 w 197555"/>
                <a:gd name="connsiteY52" fmla="*/ 16369 h 148166"/>
                <a:gd name="connsiteX53" fmla="*/ 188030 w 197555"/>
                <a:gd name="connsiteY53" fmla="*/ 16581 h 148166"/>
                <a:gd name="connsiteX54" fmla="*/ 188172 w 197555"/>
                <a:gd name="connsiteY54" fmla="*/ 16792 h 148166"/>
                <a:gd name="connsiteX55" fmla="*/ 189230 w 197555"/>
                <a:gd name="connsiteY55" fmla="*/ 17921 h 148166"/>
                <a:gd name="connsiteX56" fmla="*/ 190217 w 197555"/>
                <a:gd name="connsiteY56" fmla="*/ 19050 h 148166"/>
                <a:gd name="connsiteX57" fmla="*/ 190217 w 197555"/>
                <a:gd name="connsiteY57" fmla="*/ 19121 h 148166"/>
                <a:gd name="connsiteX58" fmla="*/ 191205 w 197555"/>
                <a:gd name="connsiteY58" fmla="*/ 20391 h 148166"/>
                <a:gd name="connsiteX59" fmla="*/ 192335 w 197555"/>
                <a:gd name="connsiteY59" fmla="*/ 21872 h 148166"/>
                <a:gd name="connsiteX60" fmla="*/ 193957 w 197555"/>
                <a:gd name="connsiteY60" fmla="*/ 24201 h 148166"/>
                <a:gd name="connsiteX61" fmla="*/ 194169 w 197555"/>
                <a:gd name="connsiteY61" fmla="*/ 24483 h 148166"/>
                <a:gd name="connsiteX62" fmla="*/ 195227 w 197555"/>
                <a:gd name="connsiteY62" fmla="*/ 26176 h 148166"/>
                <a:gd name="connsiteX63" fmla="*/ 195932 w 197555"/>
                <a:gd name="connsiteY63" fmla="*/ 27305 h 148166"/>
                <a:gd name="connsiteX64" fmla="*/ 196074 w 197555"/>
                <a:gd name="connsiteY64" fmla="*/ 27587 h 148166"/>
                <a:gd name="connsiteX65" fmla="*/ 196426 w 197555"/>
                <a:gd name="connsiteY65" fmla="*/ 28293 h 148166"/>
                <a:gd name="connsiteX66" fmla="*/ 197203 w 197555"/>
                <a:gd name="connsiteY66" fmla="*/ 29633 h 148166"/>
                <a:gd name="connsiteX67" fmla="*/ 197767 w 197555"/>
                <a:gd name="connsiteY67" fmla="*/ 30692 h 148166"/>
                <a:gd name="connsiteX68" fmla="*/ 197908 w 197555"/>
                <a:gd name="connsiteY68" fmla="*/ 30974 h 148166"/>
                <a:gd name="connsiteX69" fmla="*/ 197979 w 197555"/>
                <a:gd name="connsiteY69" fmla="*/ 31186 h 148166"/>
                <a:gd name="connsiteX70" fmla="*/ 198049 w 197555"/>
                <a:gd name="connsiteY70" fmla="*/ 31327 h 148166"/>
                <a:gd name="connsiteX71" fmla="*/ 198684 w 197555"/>
                <a:gd name="connsiteY71" fmla="*/ 32597 h 148166"/>
                <a:gd name="connsiteX72" fmla="*/ 199249 w 197555"/>
                <a:gd name="connsiteY72" fmla="*/ 33867 h 148166"/>
                <a:gd name="connsiteX73" fmla="*/ 199319 w 197555"/>
                <a:gd name="connsiteY73" fmla="*/ 34078 h 148166"/>
                <a:gd name="connsiteX74" fmla="*/ 199390 w 197555"/>
                <a:gd name="connsiteY74" fmla="*/ 34219 h 148166"/>
                <a:gd name="connsiteX75" fmla="*/ 199743 w 197555"/>
                <a:gd name="connsiteY75" fmla="*/ 35137 h 148166"/>
                <a:gd name="connsiteX76" fmla="*/ 200307 w 197555"/>
                <a:gd name="connsiteY76" fmla="*/ 36336 h 148166"/>
                <a:gd name="connsiteX77" fmla="*/ 200589 w 197555"/>
                <a:gd name="connsiteY77" fmla="*/ 37183 h 148166"/>
                <a:gd name="connsiteX78" fmla="*/ 200660 w 197555"/>
                <a:gd name="connsiteY78" fmla="*/ 37395 h 148166"/>
                <a:gd name="connsiteX79" fmla="*/ 200731 w 197555"/>
                <a:gd name="connsiteY79" fmla="*/ 37606 h 148166"/>
                <a:gd name="connsiteX80" fmla="*/ 201224 w 197555"/>
                <a:gd name="connsiteY80" fmla="*/ 38947 h 148166"/>
                <a:gd name="connsiteX81" fmla="*/ 201647 w 197555"/>
                <a:gd name="connsiteY81" fmla="*/ 40287 h 148166"/>
                <a:gd name="connsiteX82" fmla="*/ 201718 w 197555"/>
                <a:gd name="connsiteY82" fmla="*/ 40428 h 148166"/>
                <a:gd name="connsiteX83" fmla="*/ 201789 w 197555"/>
                <a:gd name="connsiteY83" fmla="*/ 40640 h 148166"/>
                <a:gd name="connsiteX84" fmla="*/ 202071 w 197555"/>
                <a:gd name="connsiteY84" fmla="*/ 41628 h 148166"/>
                <a:gd name="connsiteX85" fmla="*/ 202424 w 197555"/>
                <a:gd name="connsiteY85" fmla="*/ 43039 h 148166"/>
                <a:gd name="connsiteX86" fmla="*/ 202565 w 197555"/>
                <a:gd name="connsiteY86" fmla="*/ 43674 h 148166"/>
                <a:gd name="connsiteX87" fmla="*/ 202635 w 197555"/>
                <a:gd name="connsiteY87" fmla="*/ 43956 h 148166"/>
                <a:gd name="connsiteX88" fmla="*/ 202777 w 197555"/>
                <a:gd name="connsiteY88" fmla="*/ 44450 h 148166"/>
                <a:gd name="connsiteX89" fmla="*/ 203059 w 197555"/>
                <a:gd name="connsiteY89" fmla="*/ 45861 h 148166"/>
                <a:gd name="connsiteX90" fmla="*/ 203271 w 197555"/>
                <a:gd name="connsiteY90" fmla="*/ 47061 h 148166"/>
                <a:gd name="connsiteX91" fmla="*/ 203271 w 197555"/>
                <a:gd name="connsiteY91" fmla="*/ 47131 h 148166"/>
                <a:gd name="connsiteX92" fmla="*/ 203271 w 197555"/>
                <a:gd name="connsiteY92" fmla="*/ 47202 h 148166"/>
                <a:gd name="connsiteX93" fmla="*/ 203482 w 197555"/>
                <a:gd name="connsiteY93" fmla="*/ 48542 h 148166"/>
                <a:gd name="connsiteX94" fmla="*/ 203623 w 197555"/>
                <a:gd name="connsiteY94" fmla="*/ 49812 h 148166"/>
                <a:gd name="connsiteX95" fmla="*/ 203694 w 197555"/>
                <a:gd name="connsiteY95" fmla="*/ 50236 h 148166"/>
                <a:gd name="connsiteX96" fmla="*/ 203694 w 197555"/>
                <a:gd name="connsiteY96" fmla="*/ 50518 h 148166"/>
                <a:gd name="connsiteX97" fmla="*/ 203764 w 197555"/>
                <a:gd name="connsiteY97" fmla="*/ 51082 h 148166"/>
                <a:gd name="connsiteX98" fmla="*/ 203764 w 197555"/>
                <a:gd name="connsiteY98" fmla="*/ 52282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97555" h="148166">
                  <a:moveTo>
                    <a:pt x="203764" y="52282"/>
                  </a:moveTo>
                  <a:lnTo>
                    <a:pt x="203764" y="53481"/>
                  </a:lnTo>
                  <a:lnTo>
                    <a:pt x="176530" y="69286"/>
                  </a:lnTo>
                  <a:lnTo>
                    <a:pt x="40569" y="148308"/>
                  </a:lnTo>
                  <a:cubicBezTo>
                    <a:pt x="40640" y="147320"/>
                    <a:pt x="40499" y="146332"/>
                    <a:pt x="40428" y="145274"/>
                  </a:cubicBezTo>
                  <a:lnTo>
                    <a:pt x="40428" y="145062"/>
                  </a:lnTo>
                  <a:cubicBezTo>
                    <a:pt x="40358" y="144004"/>
                    <a:pt x="40217" y="143016"/>
                    <a:pt x="40076" y="141958"/>
                  </a:cubicBezTo>
                  <a:cubicBezTo>
                    <a:pt x="40076" y="141958"/>
                    <a:pt x="40076" y="141958"/>
                    <a:pt x="40076" y="141887"/>
                  </a:cubicBezTo>
                  <a:cubicBezTo>
                    <a:pt x="39934" y="140899"/>
                    <a:pt x="39723" y="139841"/>
                    <a:pt x="39440" y="138853"/>
                  </a:cubicBezTo>
                  <a:cubicBezTo>
                    <a:pt x="39440" y="138712"/>
                    <a:pt x="39370" y="138642"/>
                    <a:pt x="39370" y="138571"/>
                  </a:cubicBezTo>
                  <a:cubicBezTo>
                    <a:pt x="39158" y="137583"/>
                    <a:pt x="38876" y="136596"/>
                    <a:pt x="38594" y="135608"/>
                  </a:cubicBezTo>
                  <a:cubicBezTo>
                    <a:pt x="38594" y="135537"/>
                    <a:pt x="38523" y="135467"/>
                    <a:pt x="38523" y="135396"/>
                  </a:cubicBezTo>
                  <a:cubicBezTo>
                    <a:pt x="38241" y="134338"/>
                    <a:pt x="37888" y="133280"/>
                    <a:pt x="37465" y="132292"/>
                  </a:cubicBezTo>
                  <a:cubicBezTo>
                    <a:pt x="37394" y="132221"/>
                    <a:pt x="37394" y="132151"/>
                    <a:pt x="37394" y="132080"/>
                  </a:cubicBezTo>
                  <a:cubicBezTo>
                    <a:pt x="37042" y="131092"/>
                    <a:pt x="36618" y="130104"/>
                    <a:pt x="36195" y="129117"/>
                  </a:cubicBezTo>
                  <a:cubicBezTo>
                    <a:pt x="36124" y="129046"/>
                    <a:pt x="36124" y="128976"/>
                    <a:pt x="36124" y="128905"/>
                  </a:cubicBezTo>
                  <a:cubicBezTo>
                    <a:pt x="35630" y="127917"/>
                    <a:pt x="35207" y="126930"/>
                    <a:pt x="34713" y="125871"/>
                  </a:cubicBezTo>
                  <a:cubicBezTo>
                    <a:pt x="34643" y="125801"/>
                    <a:pt x="34643" y="125730"/>
                    <a:pt x="34572" y="125659"/>
                  </a:cubicBezTo>
                  <a:cubicBezTo>
                    <a:pt x="34219" y="124813"/>
                    <a:pt x="33725" y="123966"/>
                    <a:pt x="33231" y="123261"/>
                  </a:cubicBezTo>
                  <a:cubicBezTo>
                    <a:pt x="33091" y="123049"/>
                    <a:pt x="33020" y="122767"/>
                    <a:pt x="32879" y="122555"/>
                  </a:cubicBezTo>
                  <a:cubicBezTo>
                    <a:pt x="32597" y="122061"/>
                    <a:pt x="32314" y="121638"/>
                    <a:pt x="32032" y="121144"/>
                  </a:cubicBezTo>
                  <a:cubicBezTo>
                    <a:pt x="31679" y="120579"/>
                    <a:pt x="31327" y="120015"/>
                    <a:pt x="30974" y="119451"/>
                  </a:cubicBezTo>
                  <a:cubicBezTo>
                    <a:pt x="29704" y="117616"/>
                    <a:pt x="28434" y="115852"/>
                    <a:pt x="27022" y="114159"/>
                  </a:cubicBezTo>
                  <a:cubicBezTo>
                    <a:pt x="26952" y="114159"/>
                    <a:pt x="26952" y="114088"/>
                    <a:pt x="26952" y="114088"/>
                  </a:cubicBezTo>
                  <a:cubicBezTo>
                    <a:pt x="26246" y="113242"/>
                    <a:pt x="25541" y="112395"/>
                    <a:pt x="24765" y="111619"/>
                  </a:cubicBezTo>
                  <a:cubicBezTo>
                    <a:pt x="24694" y="111548"/>
                    <a:pt x="24624" y="111478"/>
                    <a:pt x="24624" y="111407"/>
                  </a:cubicBezTo>
                  <a:cubicBezTo>
                    <a:pt x="23918" y="110702"/>
                    <a:pt x="23213" y="109926"/>
                    <a:pt x="22437" y="109220"/>
                  </a:cubicBezTo>
                  <a:cubicBezTo>
                    <a:pt x="22366" y="109149"/>
                    <a:pt x="22295" y="109079"/>
                    <a:pt x="22225" y="109008"/>
                  </a:cubicBezTo>
                  <a:cubicBezTo>
                    <a:pt x="21519" y="108303"/>
                    <a:pt x="20743" y="107668"/>
                    <a:pt x="20038" y="107103"/>
                  </a:cubicBezTo>
                  <a:cubicBezTo>
                    <a:pt x="19897" y="107033"/>
                    <a:pt x="19826" y="106962"/>
                    <a:pt x="19755" y="106892"/>
                  </a:cubicBezTo>
                  <a:cubicBezTo>
                    <a:pt x="18979" y="106257"/>
                    <a:pt x="18203" y="105692"/>
                    <a:pt x="17356" y="105128"/>
                  </a:cubicBezTo>
                  <a:cubicBezTo>
                    <a:pt x="17286" y="105057"/>
                    <a:pt x="17286" y="105057"/>
                    <a:pt x="17216" y="104987"/>
                  </a:cubicBezTo>
                  <a:cubicBezTo>
                    <a:pt x="16369" y="104422"/>
                    <a:pt x="15522" y="103858"/>
                    <a:pt x="14605" y="103293"/>
                  </a:cubicBezTo>
                  <a:lnTo>
                    <a:pt x="0" y="94827"/>
                  </a:lnTo>
                  <a:lnTo>
                    <a:pt x="163124" y="0"/>
                  </a:lnTo>
                  <a:lnTo>
                    <a:pt x="176671" y="7761"/>
                  </a:lnTo>
                  <a:lnTo>
                    <a:pt x="177800" y="8396"/>
                  </a:lnTo>
                  <a:cubicBezTo>
                    <a:pt x="177870" y="8467"/>
                    <a:pt x="177941" y="8467"/>
                    <a:pt x="178012" y="8537"/>
                  </a:cubicBezTo>
                  <a:cubicBezTo>
                    <a:pt x="178364" y="8749"/>
                    <a:pt x="178717" y="8961"/>
                    <a:pt x="179140" y="9172"/>
                  </a:cubicBezTo>
                  <a:cubicBezTo>
                    <a:pt x="179493" y="9384"/>
                    <a:pt x="179846" y="9666"/>
                    <a:pt x="180269" y="9878"/>
                  </a:cubicBezTo>
                  <a:cubicBezTo>
                    <a:pt x="180340" y="9948"/>
                    <a:pt x="180340" y="9948"/>
                    <a:pt x="180411" y="10019"/>
                  </a:cubicBezTo>
                  <a:cubicBezTo>
                    <a:pt x="180481" y="10090"/>
                    <a:pt x="180551" y="10090"/>
                    <a:pt x="180551" y="10090"/>
                  </a:cubicBezTo>
                  <a:cubicBezTo>
                    <a:pt x="180834" y="10301"/>
                    <a:pt x="181116" y="10513"/>
                    <a:pt x="181398" y="10724"/>
                  </a:cubicBezTo>
                  <a:cubicBezTo>
                    <a:pt x="181751" y="11007"/>
                    <a:pt x="182174" y="11289"/>
                    <a:pt x="182527" y="11571"/>
                  </a:cubicBezTo>
                  <a:cubicBezTo>
                    <a:pt x="182668" y="11712"/>
                    <a:pt x="182739" y="11783"/>
                    <a:pt x="182880" y="11924"/>
                  </a:cubicBezTo>
                  <a:cubicBezTo>
                    <a:pt x="183021" y="11995"/>
                    <a:pt x="183092" y="12065"/>
                    <a:pt x="183162" y="12136"/>
                  </a:cubicBezTo>
                  <a:cubicBezTo>
                    <a:pt x="183374" y="12277"/>
                    <a:pt x="183515" y="12418"/>
                    <a:pt x="183727" y="12559"/>
                  </a:cubicBezTo>
                  <a:cubicBezTo>
                    <a:pt x="184079" y="12912"/>
                    <a:pt x="184503" y="13194"/>
                    <a:pt x="184856" y="13547"/>
                  </a:cubicBezTo>
                  <a:cubicBezTo>
                    <a:pt x="184996" y="13688"/>
                    <a:pt x="185208" y="13899"/>
                    <a:pt x="185420" y="14041"/>
                  </a:cubicBezTo>
                  <a:cubicBezTo>
                    <a:pt x="185490" y="14111"/>
                    <a:pt x="185561" y="14182"/>
                    <a:pt x="185632" y="14252"/>
                  </a:cubicBezTo>
                  <a:cubicBezTo>
                    <a:pt x="185772" y="14393"/>
                    <a:pt x="185843" y="14464"/>
                    <a:pt x="185984" y="14605"/>
                  </a:cubicBezTo>
                  <a:cubicBezTo>
                    <a:pt x="186337" y="14958"/>
                    <a:pt x="186690" y="15311"/>
                    <a:pt x="187113" y="15663"/>
                  </a:cubicBezTo>
                  <a:cubicBezTo>
                    <a:pt x="187325" y="15875"/>
                    <a:pt x="187607" y="16157"/>
                    <a:pt x="187819" y="16369"/>
                  </a:cubicBezTo>
                  <a:cubicBezTo>
                    <a:pt x="187889" y="16439"/>
                    <a:pt x="187960" y="16510"/>
                    <a:pt x="188030" y="16581"/>
                  </a:cubicBezTo>
                  <a:cubicBezTo>
                    <a:pt x="188101" y="16651"/>
                    <a:pt x="188172" y="16722"/>
                    <a:pt x="188172" y="16792"/>
                  </a:cubicBezTo>
                  <a:cubicBezTo>
                    <a:pt x="188524" y="17145"/>
                    <a:pt x="188877" y="17498"/>
                    <a:pt x="189230" y="17921"/>
                  </a:cubicBezTo>
                  <a:cubicBezTo>
                    <a:pt x="189512" y="18274"/>
                    <a:pt x="189865" y="18697"/>
                    <a:pt x="190217" y="19050"/>
                  </a:cubicBezTo>
                  <a:cubicBezTo>
                    <a:pt x="190217" y="19121"/>
                    <a:pt x="190217" y="19121"/>
                    <a:pt x="190217" y="19121"/>
                  </a:cubicBezTo>
                  <a:cubicBezTo>
                    <a:pt x="190571" y="19544"/>
                    <a:pt x="190853" y="19897"/>
                    <a:pt x="191205" y="20391"/>
                  </a:cubicBezTo>
                  <a:cubicBezTo>
                    <a:pt x="191558" y="20884"/>
                    <a:pt x="191981" y="21378"/>
                    <a:pt x="192335" y="21872"/>
                  </a:cubicBezTo>
                  <a:cubicBezTo>
                    <a:pt x="192899" y="22648"/>
                    <a:pt x="193463" y="23424"/>
                    <a:pt x="193957" y="24201"/>
                  </a:cubicBezTo>
                  <a:cubicBezTo>
                    <a:pt x="194028" y="24271"/>
                    <a:pt x="194098" y="24342"/>
                    <a:pt x="194169" y="24483"/>
                  </a:cubicBezTo>
                  <a:cubicBezTo>
                    <a:pt x="194522" y="25047"/>
                    <a:pt x="194874" y="25541"/>
                    <a:pt x="195227" y="26176"/>
                  </a:cubicBezTo>
                  <a:cubicBezTo>
                    <a:pt x="195439" y="26529"/>
                    <a:pt x="195721" y="26882"/>
                    <a:pt x="195932" y="27305"/>
                  </a:cubicBezTo>
                  <a:cubicBezTo>
                    <a:pt x="196003" y="27446"/>
                    <a:pt x="196074" y="27517"/>
                    <a:pt x="196074" y="27587"/>
                  </a:cubicBezTo>
                  <a:cubicBezTo>
                    <a:pt x="196215" y="27799"/>
                    <a:pt x="196356" y="28081"/>
                    <a:pt x="196426" y="28293"/>
                  </a:cubicBezTo>
                  <a:cubicBezTo>
                    <a:pt x="196709" y="28787"/>
                    <a:pt x="196920" y="29210"/>
                    <a:pt x="197203" y="29633"/>
                  </a:cubicBezTo>
                  <a:cubicBezTo>
                    <a:pt x="197414" y="29986"/>
                    <a:pt x="197556" y="30339"/>
                    <a:pt x="197767" y="30692"/>
                  </a:cubicBezTo>
                  <a:cubicBezTo>
                    <a:pt x="197838" y="30762"/>
                    <a:pt x="197908" y="30903"/>
                    <a:pt x="197908" y="30974"/>
                  </a:cubicBezTo>
                  <a:cubicBezTo>
                    <a:pt x="197979" y="31044"/>
                    <a:pt x="197979" y="31115"/>
                    <a:pt x="197979" y="31186"/>
                  </a:cubicBezTo>
                  <a:cubicBezTo>
                    <a:pt x="198049" y="31256"/>
                    <a:pt x="198049" y="31256"/>
                    <a:pt x="198049" y="31327"/>
                  </a:cubicBezTo>
                  <a:cubicBezTo>
                    <a:pt x="198261" y="31750"/>
                    <a:pt x="198543" y="32173"/>
                    <a:pt x="198684" y="32597"/>
                  </a:cubicBezTo>
                  <a:cubicBezTo>
                    <a:pt x="198896" y="32950"/>
                    <a:pt x="199037" y="33373"/>
                    <a:pt x="199249" y="33867"/>
                  </a:cubicBezTo>
                  <a:cubicBezTo>
                    <a:pt x="199249" y="33937"/>
                    <a:pt x="199319" y="34008"/>
                    <a:pt x="199319" y="34078"/>
                  </a:cubicBezTo>
                  <a:cubicBezTo>
                    <a:pt x="199319" y="34149"/>
                    <a:pt x="199390" y="34219"/>
                    <a:pt x="199390" y="34219"/>
                  </a:cubicBezTo>
                  <a:cubicBezTo>
                    <a:pt x="199531" y="34502"/>
                    <a:pt x="199672" y="34854"/>
                    <a:pt x="199743" y="35137"/>
                  </a:cubicBezTo>
                  <a:cubicBezTo>
                    <a:pt x="199954" y="35489"/>
                    <a:pt x="200095" y="35913"/>
                    <a:pt x="200307" y="36336"/>
                  </a:cubicBezTo>
                  <a:cubicBezTo>
                    <a:pt x="200378" y="36618"/>
                    <a:pt x="200519" y="36901"/>
                    <a:pt x="200589" y="37183"/>
                  </a:cubicBezTo>
                  <a:cubicBezTo>
                    <a:pt x="200589" y="37253"/>
                    <a:pt x="200660" y="37324"/>
                    <a:pt x="200660" y="37395"/>
                  </a:cubicBezTo>
                  <a:cubicBezTo>
                    <a:pt x="200660" y="37465"/>
                    <a:pt x="200731" y="37536"/>
                    <a:pt x="200731" y="37606"/>
                  </a:cubicBezTo>
                  <a:cubicBezTo>
                    <a:pt x="200871" y="38100"/>
                    <a:pt x="201013" y="38523"/>
                    <a:pt x="201224" y="38947"/>
                  </a:cubicBezTo>
                  <a:cubicBezTo>
                    <a:pt x="201365" y="39370"/>
                    <a:pt x="201507" y="39864"/>
                    <a:pt x="201647" y="40287"/>
                  </a:cubicBezTo>
                  <a:cubicBezTo>
                    <a:pt x="201718" y="40358"/>
                    <a:pt x="201718" y="40428"/>
                    <a:pt x="201718" y="40428"/>
                  </a:cubicBezTo>
                  <a:cubicBezTo>
                    <a:pt x="201789" y="40499"/>
                    <a:pt x="201789" y="40569"/>
                    <a:pt x="201789" y="40640"/>
                  </a:cubicBezTo>
                  <a:cubicBezTo>
                    <a:pt x="201930" y="40993"/>
                    <a:pt x="202001" y="41346"/>
                    <a:pt x="202071" y="41628"/>
                  </a:cubicBezTo>
                  <a:cubicBezTo>
                    <a:pt x="202212" y="42122"/>
                    <a:pt x="202353" y="42545"/>
                    <a:pt x="202424" y="43039"/>
                  </a:cubicBezTo>
                  <a:cubicBezTo>
                    <a:pt x="202495" y="43251"/>
                    <a:pt x="202495" y="43392"/>
                    <a:pt x="202565" y="43674"/>
                  </a:cubicBezTo>
                  <a:cubicBezTo>
                    <a:pt x="202565" y="43745"/>
                    <a:pt x="202635" y="43886"/>
                    <a:pt x="202635" y="43956"/>
                  </a:cubicBezTo>
                  <a:cubicBezTo>
                    <a:pt x="202706" y="44097"/>
                    <a:pt x="202706" y="44238"/>
                    <a:pt x="202777" y="44450"/>
                  </a:cubicBezTo>
                  <a:cubicBezTo>
                    <a:pt x="202918" y="44944"/>
                    <a:pt x="202988" y="45367"/>
                    <a:pt x="203059" y="45861"/>
                  </a:cubicBezTo>
                  <a:cubicBezTo>
                    <a:pt x="203129" y="46214"/>
                    <a:pt x="203200" y="46637"/>
                    <a:pt x="203271" y="47061"/>
                  </a:cubicBezTo>
                  <a:cubicBezTo>
                    <a:pt x="203271" y="47061"/>
                    <a:pt x="203271" y="47061"/>
                    <a:pt x="203271" y="47131"/>
                  </a:cubicBezTo>
                  <a:cubicBezTo>
                    <a:pt x="203271" y="47131"/>
                    <a:pt x="203271" y="47131"/>
                    <a:pt x="203271" y="47202"/>
                  </a:cubicBezTo>
                  <a:cubicBezTo>
                    <a:pt x="203341" y="47625"/>
                    <a:pt x="203411" y="48048"/>
                    <a:pt x="203482" y="48542"/>
                  </a:cubicBezTo>
                  <a:cubicBezTo>
                    <a:pt x="203553" y="48966"/>
                    <a:pt x="203623" y="49389"/>
                    <a:pt x="203623" y="49812"/>
                  </a:cubicBezTo>
                  <a:cubicBezTo>
                    <a:pt x="203623" y="49953"/>
                    <a:pt x="203623" y="50094"/>
                    <a:pt x="203694" y="50236"/>
                  </a:cubicBezTo>
                  <a:lnTo>
                    <a:pt x="203694" y="50518"/>
                  </a:lnTo>
                  <a:cubicBezTo>
                    <a:pt x="203764" y="50729"/>
                    <a:pt x="203764" y="50870"/>
                    <a:pt x="203764" y="51082"/>
                  </a:cubicBezTo>
                  <a:cubicBezTo>
                    <a:pt x="203694" y="51506"/>
                    <a:pt x="203764" y="51858"/>
                    <a:pt x="203764" y="52282"/>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153A6909-1D72-4D35-BC30-E52DC060AA31}"/>
                </a:ext>
              </a:extLst>
            </p:cNvPr>
            <p:cNvSpPr/>
            <p:nvPr/>
          </p:nvSpPr>
          <p:spPr>
            <a:xfrm>
              <a:off x="9218295" y="1872262"/>
              <a:ext cx="56444" cy="134056"/>
            </a:xfrm>
            <a:custGeom>
              <a:avLst/>
              <a:gdLst>
                <a:gd name="connsiteX0" fmla="*/ 60325 w 56444"/>
                <a:gd name="connsiteY0" fmla="*/ 53340 h 134055"/>
                <a:gd name="connsiteX1" fmla="*/ 60254 w 56444"/>
                <a:gd name="connsiteY1" fmla="*/ 83750 h 134055"/>
                <a:gd name="connsiteX2" fmla="*/ 60113 w 56444"/>
                <a:gd name="connsiteY2" fmla="*/ 122344 h 134055"/>
                <a:gd name="connsiteX3" fmla="*/ 60042 w 56444"/>
                <a:gd name="connsiteY3" fmla="*/ 123402 h 134055"/>
                <a:gd name="connsiteX4" fmla="*/ 52423 w 56444"/>
                <a:gd name="connsiteY4" fmla="*/ 136807 h 134055"/>
                <a:gd name="connsiteX5" fmla="*/ 33867 w 56444"/>
                <a:gd name="connsiteY5" fmla="*/ 137513 h 134055"/>
                <a:gd name="connsiteX6" fmla="*/ 705 w 56444"/>
                <a:gd name="connsiteY6" fmla="*/ 118392 h 134055"/>
                <a:gd name="connsiteX7" fmla="*/ 0 w 56444"/>
                <a:gd name="connsiteY7" fmla="*/ 117969 h 134055"/>
                <a:gd name="connsiteX8" fmla="*/ 1975 w 56444"/>
                <a:gd name="connsiteY8" fmla="*/ 115429 h 134055"/>
                <a:gd name="connsiteX9" fmla="*/ 2257 w 56444"/>
                <a:gd name="connsiteY9" fmla="*/ 114865 h 134055"/>
                <a:gd name="connsiteX10" fmla="*/ 19403 w 56444"/>
                <a:gd name="connsiteY10" fmla="*/ 92005 h 134055"/>
                <a:gd name="connsiteX11" fmla="*/ 19685 w 56444"/>
                <a:gd name="connsiteY11" fmla="*/ 0 h 134055"/>
                <a:gd name="connsiteX12" fmla="*/ 34290 w 56444"/>
                <a:gd name="connsiteY12" fmla="*/ 8467 h 134055"/>
                <a:gd name="connsiteX13" fmla="*/ 60325 w 56444"/>
                <a:gd name="connsiteY13" fmla="*/ 5334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444" h="134055">
                  <a:moveTo>
                    <a:pt x="60325" y="53340"/>
                  </a:moveTo>
                  <a:lnTo>
                    <a:pt x="60254" y="83750"/>
                  </a:lnTo>
                  <a:lnTo>
                    <a:pt x="60113" y="122344"/>
                  </a:lnTo>
                  <a:cubicBezTo>
                    <a:pt x="60113" y="122696"/>
                    <a:pt x="60113" y="123049"/>
                    <a:pt x="60042" y="123402"/>
                  </a:cubicBezTo>
                  <a:cubicBezTo>
                    <a:pt x="59760" y="129187"/>
                    <a:pt x="56727" y="133915"/>
                    <a:pt x="52423" y="136807"/>
                  </a:cubicBezTo>
                  <a:cubicBezTo>
                    <a:pt x="47201" y="140335"/>
                    <a:pt x="40146" y="141111"/>
                    <a:pt x="33867" y="137513"/>
                  </a:cubicBezTo>
                  <a:lnTo>
                    <a:pt x="705" y="118392"/>
                  </a:lnTo>
                  <a:lnTo>
                    <a:pt x="0" y="117969"/>
                  </a:lnTo>
                  <a:cubicBezTo>
                    <a:pt x="705" y="117193"/>
                    <a:pt x="1411" y="116417"/>
                    <a:pt x="1975" y="115429"/>
                  </a:cubicBezTo>
                  <a:cubicBezTo>
                    <a:pt x="2117" y="115217"/>
                    <a:pt x="2187" y="115076"/>
                    <a:pt x="2257" y="114865"/>
                  </a:cubicBezTo>
                  <a:cubicBezTo>
                    <a:pt x="12417" y="114512"/>
                    <a:pt x="19403" y="106186"/>
                    <a:pt x="19403" y="92005"/>
                  </a:cubicBezTo>
                  <a:lnTo>
                    <a:pt x="19685" y="0"/>
                  </a:lnTo>
                  <a:lnTo>
                    <a:pt x="34290" y="8467"/>
                  </a:lnTo>
                  <a:cubicBezTo>
                    <a:pt x="48754" y="16722"/>
                    <a:pt x="60396" y="36830"/>
                    <a:pt x="60325" y="53340"/>
                  </a:cubicBezTo>
                  <a:close/>
                </a:path>
              </a:pathLst>
            </a:custGeom>
            <a:solidFill>
              <a:schemeClr val="accent6">
                <a:lumMod val="50000"/>
              </a:schemeClr>
            </a:solidFill>
            <a:ln w="7047" cap="flat">
              <a:noFill/>
              <a:prstDash val="solid"/>
              <a:miter/>
            </a:ln>
          </p:spPr>
          <p:txBody>
            <a:bodyPr rtlCol="0" anchor="ctr"/>
            <a:lstStyle/>
            <a:p>
              <a:endParaRPr lang="en-ID"/>
            </a:p>
          </p:txBody>
        </p:sp>
        <p:sp>
          <p:nvSpPr>
            <p:cNvPr id="370" name="Freeform: Shape 369">
              <a:extLst>
                <a:ext uri="{FF2B5EF4-FFF2-40B4-BE49-F238E27FC236}">
                  <a16:creationId xmlns:a16="http://schemas.microsoft.com/office/drawing/2014/main" id="{3F67566E-8A70-4189-898B-E15BE6E14F2B}"/>
                </a:ext>
              </a:extLst>
            </p:cNvPr>
            <p:cNvSpPr/>
            <p:nvPr/>
          </p:nvSpPr>
          <p:spPr>
            <a:xfrm>
              <a:off x="9127843" y="1405537"/>
              <a:ext cx="28222" cy="21167"/>
            </a:xfrm>
            <a:custGeom>
              <a:avLst/>
              <a:gdLst>
                <a:gd name="connsiteX0" fmla="*/ 28292 w 28222"/>
                <a:gd name="connsiteY0" fmla="*/ 4727 h 21166"/>
                <a:gd name="connsiteX1" fmla="*/ 29139 w 28222"/>
                <a:gd name="connsiteY1" fmla="*/ 3387 h 21166"/>
                <a:gd name="connsiteX2" fmla="*/ 30198 w 28222"/>
                <a:gd name="connsiteY2" fmla="*/ 2046 h 21166"/>
                <a:gd name="connsiteX3" fmla="*/ 30762 w 28222"/>
                <a:gd name="connsiteY3" fmla="*/ 1482 h 21166"/>
                <a:gd name="connsiteX4" fmla="*/ 32667 w 28222"/>
                <a:gd name="connsiteY4" fmla="*/ 0 h 21166"/>
                <a:gd name="connsiteX5" fmla="*/ 5503 w 28222"/>
                <a:gd name="connsiteY5" fmla="*/ 15804 h 21166"/>
                <a:gd name="connsiteX6" fmla="*/ 3598 w 28222"/>
                <a:gd name="connsiteY6" fmla="*/ 17286 h 21166"/>
                <a:gd name="connsiteX7" fmla="*/ 3034 w 28222"/>
                <a:gd name="connsiteY7" fmla="*/ 17851 h 21166"/>
                <a:gd name="connsiteX8" fmla="*/ 1975 w 28222"/>
                <a:gd name="connsiteY8" fmla="*/ 19191 h 21166"/>
                <a:gd name="connsiteX9" fmla="*/ 1693 w 28222"/>
                <a:gd name="connsiteY9" fmla="*/ 19473 h 21166"/>
                <a:gd name="connsiteX10" fmla="*/ 1129 w 28222"/>
                <a:gd name="connsiteY10" fmla="*/ 20532 h 21166"/>
                <a:gd name="connsiteX11" fmla="*/ 987 w 28222"/>
                <a:gd name="connsiteY11" fmla="*/ 20814 h 21166"/>
                <a:gd name="connsiteX12" fmla="*/ 917 w 28222"/>
                <a:gd name="connsiteY12" fmla="*/ 20955 h 21166"/>
                <a:gd name="connsiteX13" fmla="*/ 353 w 28222"/>
                <a:gd name="connsiteY13" fmla="*/ 22225 h 21166"/>
                <a:gd name="connsiteX14" fmla="*/ 0 w 28222"/>
                <a:gd name="connsiteY14" fmla="*/ 23142 h 21166"/>
                <a:gd name="connsiteX15" fmla="*/ 27164 w 28222"/>
                <a:gd name="connsiteY15" fmla="*/ 7338 h 21166"/>
                <a:gd name="connsiteX16" fmla="*/ 28081 w 28222"/>
                <a:gd name="connsiteY16" fmla="*/ 5009 h 21166"/>
                <a:gd name="connsiteX17" fmla="*/ 28292 w 28222"/>
                <a:gd name="connsiteY17" fmla="*/ 4727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222" h="21166">
                  <a:moveTo>
                    <a:pt x="28292" y="4727"/>
                  </a:moveTo>
                  <a:cubicBezTo>
                    <a:pt x="28575" y="4233"/>
                    <a:pt x="28857" y="3810"/>
                    <a:pt x="29139" y="3387"/>
                  </a:cubicBezTo>
                  <a:cubicBezTo>
                    <a:pt x="29492" y="2893"/>
                    <a:pt x="29845" y="2469"/>
                    <a:pt x="30198" y="2046"/>
                  </a:cubicBezTo>
                  <a:cubicBezTo>
                    <a:pt x="30409" y="1834"/>
                    <a:pt x="30550" y="1623"/>
                    <a:pt x="30762" y="1482"/>
                  </a:cubicBezTo>
                  <a:cubicBezTo>
                    <a:pt x="31327" y="917"/>
                    <a:pt x="31961" y="423"/>
                    <a:pt x="32667" y="0"/>
                  </a:cubicBezTo>
                  <a:lnTo>
                    <a:pt x="5503" y="15804"/>
                  </a:lnTo>
                  <a:cubicBezTo>
                    <a:pt x="4798" y="16228"/>
                    <a:pt x="4163" y="16722"/>
                    <a:pt x="3598" y="17286"/>
                  </a:cubicBezTo>
                  <a:cubicBezTo>
                    <a:pt x="3387" y="17498"/>
                    <a:pt x="3245" y="17709"/>
                    <a:pt x="3034" y="17851"/>
                  </a:cubicBezTo>
                  <a:cubicBezTo>
                    <a:pt x="2681" y="18274"/>
                    <a:pt x="2258" y="18697"/>
                    <a:pt x="1975" y="19191"/>
                  </a:cubicBezTo>
                  <a:cubicBezTo>
                    <a:pt x="1905" y="19332"/>
                    <a:pt x="1834" y="19403"/>
                    <a:pt x="1693" y="19473"/>
                  </a:cubicBezTo>
                  <a:cubicBezTo>
                    <a:pt x="1481" y="19826"/>
                    <a:pt x="1270" y="20179"/>
                    <a:pt x="1129" y="20532"/>
                  </a:cubicBezTo>
                  <a:cubicBezTo>
                    <a:pt x="1058" y="20602"/>
                    <a:pt x="987" y="20743"/>
                    <a:pt x="987" y="20814"/>
                  </a:cubicBezTo>
                  <a:cubicBezTo>
                    <a:pt x="987" y="20884"/>
                    <a:pt x="917" y="20884"/>
                    <a:pt x="917" y="20955"/>
                  </a:cubicBezTo>
                  <a:cubicBezTo>
                    <a:pt x="705" y="21378"/>
                    <a:pt x="564" y="21802"/>
                    <a:pt x="353" y="22225"/>
                  </a:cubicBezTo>
                  <a:cubicBezTo>
                    <a:pt x="211" y="22507"/>
                    <a:pt x="141" y="22860"/>
                    <a:pt x="0" y="23142"/>
                  </a:cubicBezTo>
                  <a:lnTo>
                    <a:pt x="27164" y="7338"/>
                  </a:lnTo>
                  <a:cubicBezTo>
                    <a:pt x="27446" y="6491"/>
                    <a:pt x="27728" y="5715"/>
                    <a:pt x="28081" y="5009"/>
                  </a:cubicBezTo>
                  <a:cubicBezTo>
                    <a:pt x="28222" y="4868"/>
                    <a:pt x="28292" y="4798"/>
                    <a:pt x="28292" y="4727"/>
                  </a:cubicBezTo>
                  <a:close/>
                </a:path>
              </a:pathLst>
            </a:custGeom>
            <a:solidFill>
              <a:srgbClr val="BA2F6A"/>
            </a:solidFill>
            <a:ln w="7047" cap="flat">
              <a:noFill/>
              <a:prstDash val="solid"/>
              <a:miter/>
            </a:ln>
          </p:spPr>
          <p:txBody>
            <a:bodyPr rtlCol="0" anchor="ctr"/>
            <a:lstStyle/>
            <a:p>
              <a:endParaRPr lang="en-ID"/>
            </a:p>
          </p:txBody>
        </p:sp>
        <p:sp>
          <p:nvSpPr>
            <p:cNvPr id="371" name="Freeform: Shape 370">
              <a:extLst>
                <a:ext uri="{FF2B5EF4-FFF2-40B4-BE49-F238E27FC236}">
                  <a16:creationId xmlns:a16="http://schemas.microsoft.com/office/drawing/2014/main" id="{862D5E89-1045-4682-B7F3-94EF5007C204}"/>
                </a:ext>
              </a:extLst>
            </p:cNvPr>
            <p:cNvSpPr/>
            <p:nvPr/>
          </p:nvSpPr>
          <p:spPr>
            <a:xfrm>
              <a:off x="9123115" y="1389380"/>
              <a:ext cx="105833" cy="84667"/>
            </a:xfrm>
            <a:custGeom>
              <a:avLst/>
              <a:gdLst>
                <a:gd name="connsiteX0" fmla="*/ 111478 w 105833"/>
                <a:gd name="connsiteY0" fmla="*/ 69356 h 84666"/>
                <a:gd name="connsiteX1" fmla="*/ 111478 w 105833"/>
                <a:gd name="connsiteY1" fmla="*/ 69144 h 84666"/>
                <a:gd name="connsiteX2" fmla="*/ 111266 w 105833"/>
                <a:gd name="connsiteY2" fmla="*/ 67663 h 84666"/>
                <a:gd name="connsiteX3" fmla="*/ 110984 w 105833"/>
                <a:gd name="connsiteY3" fmla="*/ 66111 h 84666"/>
                <a:gd name="connsiteX4" fmla="*/ 110984 w 105833"/>
                <a:gd name="connsiteY4" fmla="*/ 66040 h 84666"/>
                <a:gd name="connsiteX5" fmla="*/ 110984 w 105833"/>
                <a:gd name="connsiteY5" fmla="*/ 65899 h 84666"/>
                <a:gd name="connsiteX6" fmla="*/ 110702 w 105833"/>
                <a:gd name="connsiteY6" fmla="*/ 64558 h 84666"/>
                <a:gd name="connsiteX7" fmla="*/ 110349 w 105833"/>
                <a:gd name="connsiteY7" fmla="*/ 63006 h 84666"/>
                <a:gd name="connsiteX8" fmla="*/ 110278 w 105833"/>
                <a:gd name="connsiteY8" fmla="*/ 62724 h 84666"/>
                <a:gd name="connsiteX9" fmla="*/ 110208 w 105833"/>
                <a:gd name="connsiteY9" fmla="*/ 62442 h 84666"/>
                <a:gd name="connsiteX10" fmla="*/ 109926 w 105833"/>
                <a:gd name="connsiteY10" fmla="*/ 61454 h 84666"/>
                <a:gd name="connsiteX11" fmla="*/ 109432 w 105833"/>
                <a:gd name="connsiteY11" fmla="*/ 59902 h 84666"/>
                <a:gd name="connsiteX12" fmla="*/ 109291 w 105833"/>
                <a:gd name="connsiteY12" fmla="*/ 59408 h 84666"/>
                <a:gd name="connsiteX13" fmla="*/ 109150 w 105833"/>
                <a:gd name="connsiteY13" fmla="*/ 59055 h 84666"/>
                <a:gd name="connsiteX14" fmla="*/ 108938 w 105833"/>
                <a:gd name="connsiteY14" fmla="*/ 58349 h 84666"/>
                <a:gd name="connsiteX15" fmla="*/ 108444 w 105833"/>
                <a:gd name="connsiteY15" fmla="*/ 56868 h 84666"/>
                <a:gd name="connsiteX16" fmla="*/ 108162 w 105833"/>
                <a:gd name="connsiteY16" fmla="*/ 56092 h 84666"/>
                <a:gd name="connsiteX17" fmla="*/ 108021 w 105833"/>
                <a:gd name="connsiteY17" fmla="*/ 55809 h 84666"/>
                <a:gd name="connsiteX18" fmla="*/ 107880 w 105833"/>
                <a:gd name="connsiteY18" fmla="*/ 55457 h 84666"/>
                <a:gd name="connsiteX19" fmla="*/ 107315 w 105833"/>
                <a:gd name="connsiteY19" fmla="*/ 54046 h 84666"/>
                <a:gd name="connsiteX20" fmla="*/ 106680 w 105833"/>
                <a:gd name="connsiteY20" fmla="*/ 52634 h 84666"/>
                <a:gd name="connsiteX21" fmla="*/ 106680 w 105833"/>
                <a:gd name="connsiteY21" fmla="*/ 52634 h 84666"/>
                <a:gd name="connsiteX22" fmla="*/ 106680 w 105833"/>
                <a:gd name="connsiteY22" fmla="*/ 52634 h 84666"/>
                <a:gd name="connsiteX23" fmla="*/ 106045 w 105833"/>
                <a:gd name="connsiteY23" fmla="*/ 51223 h 84666"/>
                <a:gd name="connsiteX24" fmla="*/ 105269 w 105833"/>
                <a:gd name="connsiteY24" fmla="*/ 49671 h 84666"/>
                <a:gd name="connsiteX25" fmla="*/ 105199 w 105833"/>
                <a:gd name="connsiteY25" fmla="*/ 49459 h 84666"/>
                <a:gd name="connsiteX26" fmla="*/ 105057 w 105833"/>
                <a:gd name="connsiteY26" fmla="*/ 49177 h 84666"/>
                <a:gd name="connsiteX27" fmla="*/ 104423 w 105833"/>
                <a:gd name="connsiteY27" fmla="*/ 47907 h 84666"/>
                <a:gd name="connsiteX28" fmla="*/ 103717 w 105833"/>
                <a:gd name="connsiteY28" fmla="*/ 46637 h 84666"/>
                <a:gd name="connsiteX29" fmla="*/ 103223 w 105833"/>
                <a:gd name="connsiteY29" fmla="*/ 45791 h 84666"/>
                <a:gd name="connsiteX30" fmla="*/ 103011 w 105833"/>
                <a:gd name="connsiteY30" fmla="*/ 45367 h 84666"/>
                <a:gd name="connsiteX31" fmla="*/ 102517 w 105833"/>
                <a:gd name="connsiteY31" fmla="*/ 44591 h 84666"/>
                <a:gd name="connsiteX32" fmla="*/ 100895 w 105833"/>
                <a:gd name="connsiteY32" fmla="*/ 42051 h 84666"/>
                <a:gd name="connsiteX33" fmla="*/ 100542 w 105833"/>
                <a:gd name="connsiteY33" fmla="*/ 41487 h 84666"/>
                <a:gd name="connsiteX34" fmla="*/ 99907 w 105833"/>
                <a:gd name="connsiteY34" fmla="*/ 40569 h 84666"/>
                <a:gd name="connsiteX35" fmla="*/ 99060 w 105833"/>
                <a:gd name="connsiteY35" fmla="*/ 39370 h 84666"/>
                <a:gd name="connsiteX36" fmla="*/ 98637 w 105833"/>
                <a:gd name="connsiteY36" fmla="*/ 38806 h 84666"/>
                <a:gd name="connsiteX37" fmla="*/ 97296 w 105833"/>
                <a:gd name="connsiteY37" fmla="*/ 37112 h 84666"/>
                <a:gd name="connsiteX38" fmla="*/ 97226 w 105833"/>
                <a:gd name="connsiteY38" fmla="*/ 36971 h 84666"/>
                <a:gd name="connsiteX39" fmla="*/ 97085 w 105833"/>
                <a:gd name="connsiteY39" fmla="*/ 36759 h 84666"/>
                <a:gd name="connsiteX40" fmla="*/ 96097 w 105833"/>
                <a:gd name="connsiteY40" fmla="*/ 35560 h 84666"/>
                <a:gd name="connsiteX41" fmla="*/ 94968 w 105833"/>
                <a:gd name="connsiteY41" fmla="*/ 34219 h 84666"/>
                <a:gd name="connsiteX42" fmla="*/ 94897 w 105833"/>
                <a:gd name="connsiteY42" fmla="*/ 34149 h 84666"/>
                <a:gd name="connsiteX43" fmla="*/ 94756 w 105833"/>
                <a:gd name="connsiteY43" fmla="*/ 34008 h 84666"/>
                <a:gd name="connsiteX44" fmla="*/ 93769 w 105833"/>
                <a:gd name="connsiteY44" fmla="*/ 32879 h 84666"/>
                <a:gd name="connsiteX45" fmla="*/ 92569 w 105833"/>
                <a:gd name="connsiteY45" fmla="*/ 31609 h 84666"/>
                <a:gd name="connsiteX46" fmla="*/ 92499 w 105833"/>
                <a:gd name="connsiteY46" fmla="*/ 31538 h 84666"/>
                <a:gd name="connsiteX47" fmla="*/ 92357 w 105833"/>
                <a:gd name="connsiteY47" fmla="*/ 31397 h 84666"/>
                <a:gd name="connsiteX48" fmla="*/ 91299 w 105833"/>
                <a:gd name="connsiteY48" fmla="*/ 30339 h 84666"/>
                <a:gd name="connsiteX49" fmla="*/ 89958 w 105833"/>
                <a:gd name="connsiteY49" fmla="*/ 29139 h 84666"/>
                <a:gd name="connsiteX50" fmla="*/ 89888 w 105833"/>
                <a:gd name="connsiteY50" fmla="*/ 29139 h 84666"/>
                <a:gd name="connsiteX51" fmla="*/ 89818 w 105833"/>
                <a:gd name="connsiteY51" fmla="*/ 29069 h 84666"/>
                <a:gd name="connsiteX52" fmla="*/ 88548 w 105833"/>
                <a:gd name="connsiteY52" fmla="*/ 28011 h 84666"/>
                <a:gd name="connsiteX53" fmla="*/ 87207 w 105833"/>
                <a:gd name="connsiteY53" fmla="*/ 26952 h 84666"/>
                <a:gd name="connsiteX54" fmla="*/ 87207 w 105833"/>
                <a:gd name="connsiteY54" fmla="*/ 26952 h 84666"/>
                <a:gd name="connsiteX55" fmla="*/ 87207 w 105833"/>
                <a:gd name="connsiteY55" fmla="*/ 26952 h 84666"/>
                <a:gd name="connsiteX56" fmla="*/ 85866 w 105833"/>
                <a:gd name="connsiteY56" fmla="*/ 25965 h 84666"/>
                <a:gd name="connsiteX57" fmla="*/ 84596 w 105833"/>
                <a:gd name="connsiteY57" fmla="*/ 25047 h 84666"/>
                <a:gd name="connsiteX58" fmla="*/ 84526 w 105833"/>
                <a:gd name="connsiteY58" fmla="*/ 25047 h 84666"/>
                <a:gd name="connsiteX59" fmla="*/ 84455 w 105833"/>
                <a:gd name="connsiteY59" fmla="*/ 24977 h 84666"/>
                <a:gd name="connsiteX60" fmla="*/ 83326 w 105833"/>
                <a:gd name="connsiteY60" fmla="*/ 24201 h 84666"/>
                <a:gd name="connsiteX61" fmla="*/ 82056 w 105833"/>
                <a:gd name="connsiteY61" fmla="*/ 23424 h 84666"/>
                <a:gd name="connsiteX62" fmla="*/ 81774 w 105833"/>
                <a:gd name="connsiteY62" fmla="*/ 23283 h 84666"/>
                <a:gd name="connsiteX63" fmla="*/ 48613 w 105833"/>
                <a:gd name="connsiteY63" fmla="*/ 4092 h 84666"/>
                <a:gd name="connsiteX64" fmla="*/ 47625 w 105833"/>
                <a:gd name="connsiteY64" fmla="*/ 3528 h 84666"/>
                <a:gd name="connsiteX65" fmla="*/ 46355 w 105833"/>
                <a:gd name="connsiteY65" fmla="*/ 2893 h 84666"/>
                <a:gd name="connsiteX66" fmla="*/ 45579 w 105833"/>
                <a:gd name="connsiteY66" fmla="*/ 2540 h 84666"/>
                <a:gd name="connsiteX67" fmla="*/ 45367 w 105833"/>
                <a:gd name="connsiteY67" fmla="*/ 2469 h 84666"/>
                <a:gd name="connsiteX68" fmla="*/ 45156 w 105833"/>
                <a:gd name="connsiteY68" fmla="*/ 2328 h 84666"/>
                <a:gd name="connsiteX69" fmla="*/ 43956 w 105833"/>
                <a:gd name="connsiteY69" fmla="*/ 1834 h 84666"/>
                <a:gd name="connsiteX70" fmla="*/ 42757 w 105833"/>
                <a:gd name="connsiteY70" fmla="*/ 1411 h 84666"/>
                <a:gd name="connsiteX71" fmla="*/ 42545 w 105833"/>
                <a:gd name="connsiteY71" fmla="*/ 1341 h 84666"/>
                <a:gd name="connsiteX72" fmla="*/ 42333 w 105833"/>
                <a:gd name="connsiteY72" fmla="*/ 1270 h 84666"/>
                <a:gd name="connsiteX73" fmla="*/ 41487 w 105833"/>
                <a:gd name="connsiteY73" fmla="*/ 988 h 84666"/>
                <a:gd name="connsiteX74" fmla="*/ 40287 w 105833"/>
                <a:gd name="connsiteY74" fmla="*/ 635 h 84666"/>
                <a:gd name="connsiteX75" fmla="*/ 39723 w 105833"/>
                <a:gd name="connsiteY75" fmla="*/ 494 h 84666"/>
                <a:gd name="connsiteX76" fmla="*/ 39441 w 105833"/>
                <a:gd name="connsiteY76" fmla="*/ 423 h 84666"/>
                <a:gd name="connsiteX77" fmla="*/ 39017 w 105833"/>
                <a:gd name="connsiteY77" fmla="*/ 353 h 84666"/>
                <a:gd name="connsiteX78" fmla="*/ 37747 w 105833"/>
                <a:gd name="connsiteY78" fmla="*/ 141 h 84666"/>
                <a:gd name="connsiteX79" fmla="*/ 36971 w 105833"/>
                <a:gd name="connsiteY79" fmla="*/ 71 h 84666"/>
                <a:gd name="connsiteX80" fmla="*/ 36689 w 105833"/>
                <a:gd name="connsiteY80" fmla="*/ 71 h 84666"/>
                <a:gd name="connsiteX81" fmla="*/ 36407 w 105833"/>
                <a:gd name="connsiteY81" fmla="*/ 71 h 84666"/>
                <a:gd name="connsiteX82" fmla="*/ 34996 w 105833"/>
                <a:gd name="connsiteY82" fmla="*/ 0 h 84666"/>
                <a:gd name="connsiteX83" fmla="*/ 34431 w 105833"/>
                <a:gd name="connsiteY83" fmla="*/ 0 h 84666"/>
                <a:gd name="connsiteX84" fmla="*/ 33937 w 105833"/>
                <a:gd name="connsiteY84" fmla="*/ 0 h 84666"/>
                <a:gd name="connsiteX85" fmla="*/ 33444 w 105833"/>
                <a:gd name="connsiteY85" fmla="*/ 0 h 84666"/>
                <a:gd name="connsiteX86" fmla="*/ 31680 w 105833"/>
                <a:gd name="connsiteY86" fmla="*/ 282 h 84666"/>
                <a:gd name="connsiteX87" fmla="*/ 31680 w 105833"/>
                <a:gd name="connsiteY87" fmla="*/ 282 h 84666"/>
                <a:gd name="connsiteX88" fmla="*/ 31327 w 105833"/>
                <a:gd name="connsiteY88" fmla="*/ 353 h 84666"/>
                <a:gd name="connsiteX89" fmla="*/ 29633 w 105833"/>
                <a:gd name="connsiteY89" fmla="*/ 847 h 84666"/>
                <a:gd name="connsiteX90" fmla="*/ 29492 w 105833"/>
                <a:gd name="connsiteY90" fmla="*/ 917 h 84666"/>
                <a:gd name="connsiteX91" fmla="*/ 27164 w 105833"/>
                <a:gd name="connsiteY91" fmla="*/ 1976 h 84666"/>
                <a:gd name="connsiteX92" fmla="*/ 0 w 105833"/>
                <a:gd name="connsiteY92" fmla="*/ 17780 h 84666"/>
                <a:gd name="connsiteX93" fmla="*/ 2328 w 105833"/>
                <a:gd name="connsiteY93" fmla="*/ 16722 h 84666"/>
                <a:gd name="connsiteX94" fmla="*/ 4163 w 105833"/>
                <a:gd name="connsiteY94" fmla="*/ 16228 h 84666"/>
                <a:gd name="connsiteX95" fmla="*/ 4516 w 105833"/>
                <a:gd name="connsiteY95" fmla="*/ 16157 h 84666"/>
                <a:gd name="connsiteX96" fmla="*/ 6773 w 105833"/>
                <a:gd name="connsiteY96" fmla="*/ 15875 h 84666"/>
                <a:gd name="connsiteX97" fmla="*/ 7267 w 105833"/>
                <a:gd name="connsiteY97" fmla="*/ 15875 h 84666"/>
                <a:gd name="connsiteX98" fmla="*/ 9596 w 105833"/>
                <a:gd name="connsiteY98" fmla="*/ 15946 h 84666"/>
                <a:gd name="connsiteX99" fmla="*/ 9878 w 105833"/>
                <a:gd name="connsiteY99" fmla="*/ 15946 h 84666"/>
                <a:gd name="connsiteX100" fmla="*/ 12347 w 105833"/>
                <a:gd name="connsiteY100" fmla="*/ 16298 h 84666"/>
                <a:gd name="connsiteX101" fmla="*/ 12630 w 105833"/>
                <a:gd name="connsiteY101" fmla="*/ 16369 h 84666"/>
                <a:gd name="connsiteX102" fmla="*/ 15240 w 105833"/>
                <a:gd name="connsiteY102" fmla="*/ 17074 h 84666"/>
                <a:gd name="connsiteX103" fmla="*/ 15452 w 105833"/>
                <a:gd name="connsiteY103" fmla="*/ 17145 h 84666"/>
                <a:gd name="connsiteX104" fmla="*/ 18345 w 105833"/>
                <a:gd name="connsiteY104" fmla="*/ 18274 h 84666"/>
                <a:gd name="connsiteX105" fmla="*/ 18556 w 105833"/>
                <a:gd name="connsiteY105" fmla="*/ 18344 h 84666"/>
                <a:gd name="connsiteX106" fmla="*/ 21520 w 105833"/>
                <a:gd name="connsiteY106" fmla="*/ 19897 h 84666"/>
                <a:gd name="connsiteX107" fmla="*/ 54681 w 105833"/>
                <a:gd name="connsiteY107" fmla="*/ 39088 h 84666"/>
                <a:gd name="connsiteX108" fmla="*/ 57432 w 105833"/>
                <a:gd name="connsiteY108" fmla="*/ 40781 h 84666"/>
                <a:gd name="connsiteX109" fmla="*/ 57503 w 105833"/>
                <a:gd name="connsiteY109" fmla="*/ 40852 h 84666"/>
                <a:gd name="connsiteX110" fmla="*/ 60184 w 105833"/>
                <a:gd name="connsiteY110" fmla="*/ 42827 h 84666"/>
                <a:gd name="connsiteX111" fmla="*/ 60184 w 105833"/>
                <a:gd name="connsiteY111" fmla="*/ 42827 h 84666"/>
                <a:gd name="connsiteX112" fmla="*/ 62724 w 105833"/>
                <a:gd name="connsiteY112" fmla="*/ 45014 h 84666"/>
                <a:gd name="connsiteX113" fmla="*/ 62795 w 105833"/>
                <a:gd name="connsiteY113" fmla="*/ 45085 h 84666"/>
                <a:gd name="connsiteX114" fmla="*/ 65194 w 105833"/>
                <a:gd name="connsiteY114" fmla="*/ 47413 h 84666"/>
                <a:gd name="connsiteX115" fmla="*/ 65335 w 105833"/>
                <a:gd name="connsiteY115" fmla="*/ 47554 h 84666"/>
                <a:gd name="connsiteX116" fmla="*/ 67663 w 105833"/>
                <a:gd name="connsiteY116" fmla="*/ 50024 h 84666"/>
                <a:gd name="connsiteX117" fmla="*/ 67804 w 105833"/>
                <a:gd name="connsiteY117" fmla="*/ 50165 h 84666"/>
                <a:gd name="connsiteX118" fmla="*/ 69991 w 105833"/>
                <a:gd name="connsiteY118" fmla="*/ 52776 h 84666"/>
                <a:gd name="connsiteX119" fmla="*/ 70132 w 105833"/>
                <a:gd name="connsiteY119" fmla="*/ 52917 h 84666"/>
                <a:gd name="connsiteX120" fmla="*/ 71967 w 105833"/>
                <a:gd name="connsiteY120" fmla="*/ 55316 h 84666"/>
                <a:gd name="connsiteX121" fmla="*/ 72813 w 105833"/>
                <a:gd name="connsiteY121" fmla="*/ 56515 h 84666"/>
                <a:gd name="connsiteX122" fmla="*/ 73801 w 105833"/>
                <a:gd name="connsiteY122" fmla="*/ 57997 h 84666"/>
                <a:gd name="connsiteX123" fmla="*/ 75424 w 105833"/>
                <a:gd name="connsiteY123" fmla="*/ 60537 h 84666"/>
                <a:gd name="connsiteX124" fmla="*/ 76130 w 105833"/>
                <a:gd name="connsiteY124" fmla="*/ 61736 h 84666"/>
                <a:gd name="connsiteX125" fmla="*/ 76624 w 105833"/>
                <a:gd name="connsiteY125" fmla="*/ 62583 h 84666"/>
                <a:gd name="connsiteX126" fmla="*/ 77964 w 105833"/>
                <a:gd name="connsiteY126" fmla="*/ 65052 h 84666"/>
                <a:gd name="connsiteX127" fmla="*/ 78105 w 105833"/>
                <a:gd name="connsiteY127" fmla="*/ 65334 h 84666"/>
                <a:gd name="connsiteX128" fmla="*/ 80998 w 105833"/>
                <a:gd name="connsiteY128" fmla="*/ 71826 h 84666"/>
                <a:gd name="connsiteX129" fmla="*/ 81139 w 105833"/>
                <a:gd name="connsiteY129" fmla="*/ 72108 h 84666"/>
                <a:gd name="connsiteX130" fmla="*/ 82197 w 105833"/>
                <a:gd name="connsiteY130" fmla="*/ 75142 h 84666"/>
                <a:gd name="connsiteX131" fmla="*/ 82339 w 105833"/>
                <a:gd name="connsiteY131" fmla="*/ 75494 h 84666"/>
                <a:gd name="connsiteX132" fmla="*/ 83256 w 105833"/>
                <a:gd name="connsiteY132" fmla="*/ 78599 h 84666"/>
                <a:gd name="connsiteX133" fmla="*/ 83326 w 105833"/>
                <a:gd name="connsiteY133" fmla="*/ 78881 h 84666"/>
                <a:gd name="connsiteX134" fmla="*/ 84032 w 105833"/>
                <a:gd name="connsiteY134" fmla="*/ 82127 h 84666"/>
                <a:gd name="connsiteX135" fmla="*/ 84032 w 105833"/>
                <a:gd name="connsiteY135" fmla="*/ 82268 h 84666"/>
                <a:gd name="connsiteX136" fmla="*/ 84526 w 105833"/>
                <a:gd name="connsiteY136" fmla="*/ 85584 h 84666"/>
                <a:gd name="connsiteX137" fmla="*/ 84526 w 105833"/>
                <a:gd name="connsiteY137" fmla="*/ 85584 h 84666"/>
                <a:gd name="connsiteX138" fmla="*/ 84526 w 105833"/>
                <a:gd name="connsiteY138" fmla="*/ 85584 h 84666"/>
                <a:gd name="connsiteX139" fmla="*/ 111478 w 105833"/>
                <a:gd name="connsiteY139" fmla="*/ 69356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05833" h="84666">
                  <a:moveTo>
                    <a:pt x="111478" y="69356"/>
                  </a:moveTo>
                  <a:cubicBezTo>
                    <a:pt x="111478" y="69286"/>
                    <a:pt x="111478" y="69215"/>
                    <a:pt x="111478" y="69144"/>
                  </a:cubicBezTo>
                  <a:cubicBezTo>
                    <a:pt x="111407" y="68651"/>
                    <a:pt x="111337" y="68157"/>
                    <a:pt x="111266" y="67663"/>
                  </a:cubicBezTo>
                  <a:cubicBezTo>
                    <a:pt x="111196" y="67169"/>
                    <a:pt x="111125" y="66675"/>
                    <a:pt x="110984" y="66111"/>
                  </a:cubicBezTo>
                  <a:cubicBezTo>
                    <a:pt x="110984" y="66111"/>
                    <a:pt x="110984" y="66040"/>
                    <a:pt x="110984" y="66040"/>
                  </a:cubicBezTo>
                  <a:cubicBezTo>
                    <a:pt x="110984" y="65969"/>
                    <a:pt x="110984" y="65969"/>
                    <a:pt x="110984" y="65899"/>
                  </a:cubicBezTo>
                  <a:cubicBezTo>
                    <a:pt x="110914" y="65476"/>
                    <a:pt x="110843" y="64982"/>
                    <a:pt x="110702" y="64558"/>
                  </a:cubicBezTo>
                  <a:cubicBezTo>
                    <a:pt x="110561" y="64064"/>
                    <a:pt x="110490" y="63500"/>
                    <a:pt x="110349" y="63006"/>
                  </a:cubicBezTo>
                  <a:cubicBezTo>
                    <a:pt x="110349" y="62936"/>
                    <a:pt x="110278" y="62795"/>
                    <a:pt x="110278" y="62724"/>
                  </a:cubicBezTo>
                  <a:cubicBezTo>
                    <a:pt x="110278" y="62653"/>
                    <a:pt x="110208" y="62512"/>
                    <a:pt x="110208" y="62442"/>
                  </a:cubicBezTo>
                  <a:cubicBezTo>
                    <a:pt x="110138" y="62089"/>
                    <a:pt x="110067" y="61736"/>
                    <a:pt x="109926" y="61454"/>
                  </a:cubicBezTo>
                  <a:cubicBezTo>
                    <a:pt x="109784" y="60960"/>
                    <a:pt x="109644" y="60396"/>
                    <a:pt x="109432" y="59902"/>
                  </a:cubicBezTo>
                  <a:cubicBezTo>
                    <a:pt x="109361" y="59761"/>
                    <a:pt x="109291" y="59549"/>
                    <a:pt x="109291" y="59408"/>
                  </a:cubicBezTo>
                  <a:cubicBezTo>
                    <a:pt x="109220" y="59267"/>
                    <a:pt x="109220" y="59196"/>
                    <a:pt x="109150" y="59055"/>
                  </a:cubicBezTo>
                  <a:cubicBezTo>
                    <a:pt x="109079" y="58843"/>
                    <a:pt x="109008" y="58561"/>
                    <a:pt x="108938" y="58349"/>
                  </a:cubicBezTo>
                  <a:cubicBezTo>
                    <a:pt x="108797" y="57856"/>
                    <a:pt x="108585" y="57362"/>
                    <a:pt x="108444" y="56868"/>
                  </a:cubicBezTo>
                  <a:cubicBezTo>
                    <a:pt x="108374" y="56586"/>
                    <a:pt x="108232" y="56303"/>
                    <a:pt x="108162" y="56092"/>
                  </a:cubicBezTo>
                  <a:cubicBezTo>
                    <a:pt x="108091" y="56021"/>
                    <a:pt x="108091" y="55880"/>
                    <a:pt x="108021" y="55809"/>
                  </a:cubicBezTo>
                  <a:cubicBezTo>
                    <a:pt x="107950" y="55668"/>
                    <a:pt x="107950" y="55527"/>
                    <a:pt x="107880" y="55457"/>
                  </a:cubicBezTo>
                  <a:cubicBezTo>
                    <a:pt x="107668" y="54963"/>
                    <a:pt x="107527" y="54469"/>
                    <a:pt x="107315" y="54046"/>
                  </a:cubicBezTo>
                  <a:cubicBezTo>
                    <a:pt x="107103" y="53552"/>
                    <a:pt x="106892" y="53128"/>
                    <a:pt x="106680" y="52634"/>
                  </a:cubicBezTo>
                  <a:cubicBezTo>
                    <a:pt x="106680" y="52634"/>
                    <a:pt x="106680" y="52634"/>
                    <a:pt x="106680" y="52634"/>
                  </a:cubicBezTo>
                  <a:cubicBezTo>
                    <a:pt x="106680" y="52634"/>
                    <a:pt x="106680" y="52634"/>
                    <a:pt x="106680" y="52634"/>
                  </a:cubicBezTo>
                  <a:cubicBezTo>
                    <a:pt x="106469" y="52141"/>
                    <a:pt x="106257" y="51647"/>
                    <a:pt x="106045" y="51223"/>
                  </a:cubicBezTo>
                  <a:cubicBezTo>
                    <a:pt x="105763" y="50659"/>
                    <a:pt x="105551" y="50165"/>
                    <a:pt x="105269" y="49671"/>
                  </a:cubicBezTo>
                  <a:cubicBezTo>
                    <a:pt x="105269" y="49601"/>
                    <a:pt x="105199" y="49530"/>
                    <a:pt x="105199" y="49459"/>
                  </a:cubicBezTo>
                  <a:cubicBezTo>
                    <a:pt x="105128" y="49389"/>
                    <a:pt x="105128" y="49248"/>
                    <a:pt x="105057" y="49177"/>
                  </a:cubicBezTo>
                  <a:cubicBezTo>
                    <a:pt x="104846" y="48754"/>
                    <a:pt x="104634" y="48331"/>
                    <a:pt x="104423" y="47907"/>
                  </a:cubicBezTo>
                  <a:cubicBezTo>
                    <a:pt x="104211" y="47484"/>
                    <a:pt x="103929" y="47061"/>
                    <a:pt x="103717" y="46637"/>
                  </a:cubicBezTo>
                  <a:cubicBezTo>
                    <a:pt x="103576" y="46355"/>
                    <a:pt x="103435" y="46073"/>
                    <a:pt x="103223" y="45791"/>
                  </a:cubicBezTo>
                  <a:cubicBezTo>
                    <a:pt x="103152" y="45649"/>
                    <a:pt x="103082" y="45508"/>
                    <a:pt x="103011" y="45367"/>
                  </a:cubicBezTo>
                  <a:cubicBezTo>
                    <a:pt x="102870" y="45085"/>
                    <a:pt x="102659" y="44873"/>
                    <a:pt x="102517" y="44591"/>
                  </a:cubicBezTo>
                  <a:cubicBezTo>
                    <a:pt x="102023" y="43744"/>
                    <a:pt x="101459" y="42898"/>
                    <a:pt x="100895" y="42051"/>
                  </a:cubicBezTo>
                  <a:cubicBezTo>
                    <a:pt x="100754" y="41840"/>
                    <a:pt x="100683" y="41628"/>
                    <a:pt x="100542" y="41487"/>
                  </a:cubicBezTo>
                  <a:cubicBezTo>
                    <a:pt x="100330" y="41204"/>
                    <a:pt x="100118" y="40852"/>
                    <a:pt x="99907" y="40569"/>
                  </a:cubicBezTo>
                  <a:cubicBezTo>
                    <a:pt x="99624" y="40146"/>
                    <a:pt x="99342" y="39793"/>
                    <a:pt x="99060" y="39370"/>
                  </a:cubicBezTo>
                  <a:cubicBezTo>
                    <a:pt x="98919" y="39158"/>
                    <a:pt x="98778" y="38947"/>
                    <a:pt x="98637" y="38806"/>
                  </a:cubicBezTo>
                  <a:cubicBezTo>
                    <a:pt x="98214" y="38241"/>
                    <a:pt x="97790" y="37677"/>
                    <a:pt x="97296" y="37112"/>
                  </a:cubicBezTo>
                  <a:cubicBezTo>
                    <a:pt x="97296" y="37042"/>
                    <a:pt x="97226" y="37042"/>
                    <a:pt x="97226" y="36971"/>
                  </a:cubicBezTo>
                  <a:cubicBezTo>
                    <a:pt x="97155" y="36901"/>
                    <a:pt x="97155" y="36830"/>
                    <a:pt x="97085" y="36759"/>
                  </a:cubicBezTo>
                  <a:cubicBezTo>
                    <a:pt x="96732" y="36336"/>
                    <a:pt x="96450" y="35983"/>
                    <a:pt x="96097" y="35560"/>
                  </a:cubicBezTo>
                  <a:cubicBezTo>
                    <a:pt x="95744" y="35137"/>
                    <a:pt x="95321" y="34643"/>
                    <a:pt x="94968" y="34219"/>
                  </a:cubicBezTo>
                  <a:cubicBezTo>
                    <a:pt x="94968" y="34219"/>
                    <a:pt x="94897" y="34149"/>
                    <a:pt x="94897" y="34149"/>
                  </a:cubicBezTo>
                  <a:cubicBezTo>
                    <a:pt x="94827" y="34078"/>
                    <a:pt x="94827" y="34078"/>
                    <a:pt x="94756" y="34008"/>
                  </a:cubicBezTo>
                  <a:cubicBezTo>
                    <a:pt x="94403" y="33655"/>
                    <a:pt x="94121" y="33232"/>
                    <a:pt x="93769" y="32879"/>
                  </a:cubicBezTo>
                  <a:cubicBezTo>
                    <a:pt x="93345" y="32456"/>
                    <a:pt x="92992" y="32032"/>
                    <a:pt x="92569" y="31609"/>
                  </a:cubicBezTo>
                  <a:cubicBezTo>
                    <a:pt x="92569" y="31609"/>
                    <a:pt x="92499" y="31538"/>
                    <a:pt x="92499" y="31538"/>
                  </a:cubicBezTo>
                  <a:cubicBezTo>
                    <a:pt x="92428" y="31468"/>
                    <a:pt x="92428" y="31468"/>
                    <a:pt x="92357" y="31397"/>
                  </a:cubicBezTo>
                  <a:cubicBezTo>
                    <a:pt x="92005" y="31045"/>
                    <a:pt x="91652" y="30692"/>
                    <a:pt x="91299" y="30339"/>
                  </a:cubicBezTo>
                  <a:cubicBezTo>
                    <a:pt x="90876" y="29916"/>
                    <a:pt x="90452" y="29492"/>
                    <a:pt x="89958" y="29139"/>
                  </a:cubicBezTo>
                  <a:cubicBezTo>
                    <a:pt x="89958" y="29139"/>
                    <a:pt x="89958" y="29139"/>
                    <a:pt x="89888" y="29139"/>
                  </a:cubicBezTo>
                  <a:cubicBezTo>
                    <a:pt x="89888" y="29139"/>
                    <a:pt x="89818" y="29069"/>
                    <a:pt x="89818" y="29069"/>
                  </a:cubicBezTo>
                  <a:cubicBezTo>
                    <a:pt x="89394" y="28716"/>
                    <a:pt x="88971" y="28363"/>
                    <a:pt x="88548" y="28011"/>
                  </a:cubicBezTo>
                  <a:cubicBezTo>
                    <a:pt x="88124" y="27658"/>
                    <a:pt x="87630" y="27305"/>
                    <a:pt x="87207" y="26952"/>
                  </a:cubicBezTo>
                  <a:cubicBezTo>
                    <a:pt x="87207" y="26952"/>
                    <a:pt x="87207" y="26952"/>
                    <a:pt x="87207" y="26952"/>
                  </a:cubicBezTo>
                  <a:cubicBezTo>
                    <a:pt x="87207" y="26952"/>
                    <a:pt x="87207" y="26952"/>
                    <a:pt x="87207" y="26952"/>
                  </a:cubicBezTo>
                  <a:cubicBezTo>
                    <a:pt x="86784" y="26599"/>
                    <a:pt x="86290" y="26247"/>
                    <a:pt x="85866" y="25965"/>
                  </a:cubicBezTo>
                  <a:cubicBezTo>
                    <a:pt x="85443" y="25682"/>
                    <a:pt x="85020" y="25329"/>
                    <a:pt x="84596" y="25047"/>
                  </a:cubicBezTo>
                  <a:cubicBezTo>
                    <a:pt x="84596" y="25047"/>
                    <a:pt x="84596" y="25047"/>
                    <a:pt x="84526" y="25047"/>
                  </a:cubicBezTo>
                  <a:cubicBezTo>
                    <a:pt x="84526" y="25047"/>
                    <a:pt x="84455" y="25047"/>
                    <a:pt x="84455" y="24977"/>
                  </a:cubicBezTo>
                  <a:cubicBezTo>
                    <a:pt x="84103" y="24694"/>
                    <a:pt x="83679" y="24483"/>
                    <a:pt x="83326" y="24201"/>
                  </a:cubicBezTo>
                  <a:cubicBezTo>
                    <a:pt x="82903" y="23918"/>
                    <a:pt x="82479" y="23707"/>
                    <a:pt x="82056" y="23424"/>
                  </a:cubicBezTo>
                  <a:cubicBezTo>
                    <a:pt x="81986" y="23354"/>
                    <a:pt x="81845" y="23283"/>
                    <a:pt x="81774" y="23283"/>
                  </a:cubicBezTo>
                  <a:lnTo>
                    <a:pt x="48613" y="4092"/>
                  </a:lnTo>
                  <a:cubicBezTo>
                    <a:pt x="48260" y="3881"/>
                    <a:pt x="47978" y="3739"/>
                    <a:pt x="47625" y="3528"/>
                  </a:cubicBezTo>
                  <a:cubicBezTo>
                    <a:pt x="47202" y="3316"/>
                    <a:pt x="46778" y="3104"/>
                    <a:pt x="46355" y="2893"/>
                  </a:cubicBezTo>
                  <a:cubicBezTo>
                    <a:pt x="46073" y="2752"/>
                    <a:pt x="45791" y="2611"/>
                    <a:pt x="45579" y="2540"/>
                  </a:cubicBezTo>
                  <a:cubicBezTo>
                    <a:pt x="45508" y="2540"/>
                    <a:pt x="45438" y="2469"/>
                    <a:pt x="45367" y="2469"/>
                  </a:cubicBezTo>
                  <a:cubicBezTo>
                    <a:pt x="45297" y="2399"/>
                    <a:pt x="45226" y="2399"/>
                    <a:pt x="45156" y="2328"/>
                  </a:cubicBezTo>
                  <a:cubicBezTo>
                    <a:pt x="44732" y="2117"/>
                    <a:pt x="44380" y="1976"/>
                    <a:pt x="43956" y="1834"/>
                  </a:cubicBezTo>
                  <a:cubicBezTo>
                    <a:pt x="43533" y="1693"/>
                    <a:pt x="43110" y="1552"/>
                    <a:pt x="42757" y="1411"/>
                  </a:cubicBezTo>
                  <a:cubicBezTo>
                    <a:pt x="42686" y="1411"/>
                    <a:pt x="42616" y="1341"/>
                    <a:pt x="42545" y="1341"/>
                  </a:cubicBezTo>
                  <a:cubicBezTo>
                    <a:pt x="42475" y="1341"/>
                    <a:pt x="42404" y="1270"/>
                    <a:pt x="42333" y="1270"/>
                  </a:cubicBezTo>
                  <a:cubicBezTo>
                    <a:pt x="42051" y="1199"/>
                    <a:pt x="41769" y="1058"/>
                    <a:pt x="41487" y="988"/>
                  </a:cubicBezTo>
                  <a:cubicBezTo>
                    <a:pt x="41063" y="847"/>
                    <a:pt x="40640" y="776"/>
                    <a:pt x="40287" y="635"/>
                  </a:cubicBezTo>
                  <a:cubicBezTo>
                    <a:pt x="40076" y="564"/>
                    <a:pt x="39864" y="564"/>
                    <a:pt x="39723" y="494"/>
                  </a:cubicBezTo>
                  <a:cubicBezTo>
                    <a:pt x="39652" y="494"/>
                    <a:pt x="39511" y="423"/>
                    <a:pt x="39441" y="423"/>
                  </a:cubicBezTo>
                  <a:cubicBezTo>
                    <a:pt x="39299" y="423"/>
                    <a:pt x="39159" y="353"/>
                    <a:pt x="39017" y="353"/>
                  </a:cubicBezTo>
                  <a:cubicBezTo>
                    <a:pt x="38594" y="282"/>
                    <a:pt x="38171" y="212"/>
                    <a:pt x="37747" y="141"/>
                  </a:cubicBezTo>
                  <a:cubicBezTo>
                    <a:pt x="37465" y="71"/>
                    <a:pt x="37254" y="71"/>
                    <a:pt x="36971" y="71"/>
                  </a:cubicBezTo>
                  <a:cubicBezTo>
                    <a:pt x="36901" y="71"/>
                    <a:pt x="36760" y="71"/>
                    <a:pt x="36689" y="71"/>
                  </a:cubicBezTo>
                  <a:cubicBezTo>
                    <a:pt x="36618" y="71"/>
                    <a:pt x="36478" y="71"/>
                    <a:pt x="36407" y="71"/>
                  </a:cubicBezTo>
                  <a:cubicBezTo>
                    <a:pt x="35913" y="71"/>
                    <a:pt x="35419" y="0"/>
                    <a:pt x="34996" y="0"/>
                  </a:cubicBezTo>
                  <a:cubicBezTo>
                    <a:pt x="34784" y="0"/>
                    <a:pt x="34572" y="0"/>
                    <a:pt x="34431" y="0"/>
                  </a:cubicBezTo>
                  <a:cubicBezTo>
                    <a:pt x="34290" y="0"/>
                    <a:pt x="34149" y="0"/>
                    <a:pt x="33937" y="0"/>
                  </a:cubicBezTo>
                  <a:cubicBezTo>
                    <a:pt x="33796" y="0"/>
                    <a:pt x="33585" y="0"/>
                    <a:pt x="33444" y="0"/>
                  </a:cubicBezTo>
                  <a:cubicBezTo>
                    <a:pt x="32879" y="71"/>
                    <a:pt x="32244" y="141"/>
                    <a:pt x="31680" y="282"/>
                  </a:cubicBezTo>
                  <a:cubicBezTo>
                    <a:pt x="31680" y="282"/>
                    <a:pt x="31680" y="282"/>
                    <a:pt x="31680" y="282"/>
                  </a:cubicBezTo>
                  <a:cubicBezTo>
                    <a:pt x="31539" y="282"/>
                    <a:pt x="31397" y="353"/>
                    <a:pt x="31327" y="353"/>
                  </a:cubicBezTo>
                  <a:cubicBezTo>
                    <a:pt x="30763" y="494"/>
                    <a:pt x="30198" y="635"/>
                    <a:pt x="29633" y="847"/>
                  </a:cubicBezTo>
                  <a:cubicBezTo>
                    <a:pt x="29563" y="847"/>
                    <a:pt x="29563" y="917"/>
                    <a:pt x="29492" y="917"/>
                  </a:cubicBezTo>
                  <a:cubicBezTo>
                    <a:pt x="28716" y="1199"/>
                    <a:pt x="27940" y="1552"/>
                    <a:pt x="27164" y="1976"/>
                  </a:cubicBezTo>
                  <a:lnTo>
                    <a:pt x="0" y="17780"/>
                  </a:lnTo>
                  <a:cubicBezTo>
                    <a:pt x="706" y="17357"/>
                    <a:pt x="1482" y="17004"/>
                    <a:pt x="2328" y="16722"/>
                  </a:cubicBezTo>
                  <a:cubicBezTo>
                    <a:pt x="2893" y="16510"/>
                    <a:pt x="3528" y="16369"/>
                    <a:pt x="4163" y="16228"/>
                  </a:cubicBezTo>
                  <a:cubicBezTo>
                    <a:pt x="4304" y="16228"/>
                    <a:pt x="4445" y="16157"/>
                    <a:pt x="4516" y="16157"/>
                  </a:cubicBezTo>
                  <a:cubicBezTo>
                    <a:pt x="5221" y="16016"/>
                    <a:pt x="5997" y="15946"/>
                    <a:pt x="6773" y="15875"/>
                  </a:cubicBezTo>
                  <a:cubicBezTo>
                    <a:pt x="6915" y="15875"/>
                    <a:pt x="7056" y="15875"/>
                    <a:pt x="7267" y="15875"/>
                  </a:cubicBezTo>
                  <a:cubicBezTo>
                    <a:pt x="8043" y="15875"/>
                    <a:pt x="8749" y="15875"/>
                    <a:pt x="9596" y="15946"/>
                  </a:cubicBezTo>
                  <a:cubicBezTo>
                    <a:pt x="9666" y="15946"/>
                    <a:pt x="9807" y="15946"/>
                    <a:pt x="9878" y="15946"/>
                  </a:cubicBezTo>
                  <a:cubicBezTo>
                    <a:pt x="10725" y="16016"/>
                    <a:pt x="11501" y="16157"/>
                    <a:pt x="12347" y="16298"/>
                  </a:cubicBezTo>
                  <a:cubicBezTo>
                    <a:pt x="12418" y="16298"/>
                    <a:pt x="12559" y="16369"/>
                    <a:pt x="12630" y="16369"/>
                  </a:cubicBezTo>
                  <a:cubicBezTo>
                    <a:pt x="13476" y="16581"/>
                    <a:pt x="14394" y="16792"/>
                    <a:pt x="15240" y="17074"/>
                  </a:cubicBezTo>
                  <a:cubicBezTo>
                    <a:pt x="15311" y="17074"/>
                    <a:pt x="15381" y="17145"/>
                    <a:pt x="15452" y="17145"/>
                  </a:cubicBezTo>
                  <a:cubicBezTo>
                    <a:pt x="16369" y="17498"/>
                    <a:pt x="17357" y="17851"/>
                    <a:pt x="18345" y="18274"/>
                  </a:cubicBezTo>
                  <a:cubicBezTo>
                    <a:pt x="18415" y="18274"/>
                    <a:pt x="18486" y="18344"/>
                    <a:pt x="18556" y="18344"/>
                  </a:cubicBezTo>
                  <a:cubicBezTo>
                    <a:pt x="19544" y="18768"/>
                    <a:pt x="20532" y="19332"/>
                    <a:pt x="21520" y="19897"/>
                  </a:cubicBezTo>
                  <a:lnTo>
                    <a:pt x="54681" y="39088"/>
                  </a:lnTo>
                  <a:cubicBezTo>
                    <a:pt x="55598" y="39652"/>
                    <a:pt x="56515" y="40217"/>
                    <a:pt x="57432" y="40781"/>
                  </a:cubicBezTo>
                  <a:cubicBezTo>
                    <a:pt x="57432" y="40781"/>
                    <a:pt x="57503" y="40781"/>
                    <a:pt x="57503" y="40852"/>
                  </a:cubicBezTo>
                  <a:cubicBezTo>
                    <a:pt x="58420" y="41487"/>
                    <a:pt x="59337" y="42122"/>
                    <a:pt x="60184" y="42827"/>
                  </a:cubicBezTo>
                  <a:cubicBezTo>
                    <a:pt x="60184" y="42827"/>
                    <a:pt x="60184" y="42827"/>
                    <a:pt x="60184" y="42827"/>
                  </a:cubicBezTo>
                  <a:cubicBezTo>
                    <a:pt x="61031" y="43533"/>
                    <a:pt x="61948" y="44238"/>
                    <a:pt x="62724" y="45014"/>
                  </a:cubicBezTo>
                  <a:cubicBezTo>
                    <a:pt x="62724" y="45014"/>
                    <a:pt x="62795" y="45085"/>
                    <a:pt x="62795" y="45085"/>
                  </a:cubicBezTo>
                  <a:cubicBezTo>
                    <a:pt x="63641" y="45791"/>
                    <a:pt x="64417" y="46567"/>
                    <a:pt x="65194" y="47413"/>
                  </a:cubicBezTo>
                  <a:cubicBezTo>
                    <a:pt x="65264" y="47484"/>
                    <a:pt x="65264" y="47484"/>
                    <a:pt x="65335" y="47554"/>
                  </a:cubicBezTo>
                  <a:cubicBezTo>
                    <a:pt x="66111" y="48331"/>
                    <a:pt x="66887" y="49177"/>
                    <a:pt x="67663" y="50024"/>
                  </a:cubicBezTo>
                  <a:cubicBezTo>
                    <a:pt x="67734" y="50094"/>
                    <a:pt x="67734" y="50094"/>
                    <a:pt x="67804" y="50165"/>
                  </a:cubicBezTo>
                  <a:cubicBezTo>
                    <a:pt x="68580" y="51012"/>
                    <a:pt x="69286" y="51858"/>
                    <a:pt x="69991" y="52776"/>
                  </a:cubicBezTo>
                  <a:cubicBezTo>
                    <a:pt x="70062" y="52846"/>
                    <a:pt x="70062" y="52917"/>
                    <a:pt x="70132" y="52917"/>
                  </a:cubicBezTo>
                  <a:cubicBezTo>
                    <a:pt x="70767" y="53693"/>
                    <a:pt x="71332" y="54539"/>
                    <a:pt x="71967" y="55316"/>
                  </a:cubicBezTo>
                  <a:cubicBezTo>
                    <a:pt x="72249" y="55739"/>
                    <a:pt x="72531" y="56092"/>
                    <a:pt x="72813" y="56515"/>
                  </a:cubicBezTo>
                  <a:cubicBezTo>
                    <a:pt x="73166" y="57009"/>
                    <a:pt x="73519" y="57503"/>
                    <a:pt x="73801" y="57997"/>
                  </a:cubicBezTo>
                  <a:cubicBezTo>
                    <a:pt x="74366" y="58843"/>
                    <a:pt x="74860" y="59690"/>
                    <a:pt x="75424" y="60537"/>
                  </a:cubicBezTo>
                  <a:cubicBezTo>
                    <a:pt x="75636" y="60960"/>
                    <a:pt x="75918" y="61313"/>
                    <a:pt x="76130" y="61736"/>
                  </a:cubicBezTo>
                  <a:cubicBezTo>
                    <a:pt x="76271" y="62018"/>
                    <a:pt x="76482" y="62301"/>
                    <a:pt x="76624" y="62583"/>
                  </a:cubicBezTo>
                  <a:cubicBezTo>
                    <a:pt x="77047" y="63429"/>
                    <a:pt x="77541" y="64206"/>
                    <a:pt x="77964" y="65052"/>
                  </a:cubicBezTo>
                  <a:cubicBezTo>
                    <a:pt x="78034" y="65123"/>
                    <a:pt x="78034" y="65264"/>
                    <a:pt x="78105" y="65334"/>
                  </a:cubicBezTo>
                  <a:cubicBezTo>
                    <a:pt x="79164" y="67451"/>
                    <a:pt x="80151" y="69638"/>
                    <a:pt x="80998" y="71826"/>
                  </a:cubicBezTo>
                  <a:cubicBezTo>
                    <a:pt x="81069" y="71896"/>
                    <a:pt x="81069" y="72037"/>
                    <a:pt x="81139" y="72108"/>
                  </a:cubicBezTo>
                  <a:cubicBezTo>
                    <a:pt x="81492" y="73096"/>
                    <a:pt x="81845" y="74154"/>
                    <a:pt x="82197" y="75142"/>
                  </a:cubicBezTo>
                  <a:cubicBezTo>
                    <a:pt x="82197" y="75283"/>
                    <a:pt x="82268" y="75353"/>
                    <a:pt x="82339" y="75494"/>
                  </a:cubicBezTo>
                  <a:cubicBezTo>
                    <a:pt x="82691" y="76553"/>
                    <a:pt x="82973" y="77541"/>
                    <a:pt x="83256" y="78599"/>
                  </a:cubicBezTo>
                  <a:cubicBezTo>
                    <a:pt x="83256" y="78670"/>
                    <a:pt x="83326" y="78811"/>
                    <a:pt x="83326" y="78881"/>
                  </a:cubicBezTo>
                  <a:cubicBezTo>
                    <a:pt x="83609" y="79939"/>
                    <a:pt x="83820" y="80998"/>
                    <a:pt x="84032" y="82127"/>
                  </a:cubicBezTo>
                  <a:cubicBezTo>
                    <a:pt x="84032" y="82197"/>
                    <a:pt x="84032" y="82197"/>
                    <a:pt x="84032" y="82268"/>
                  </a:cubicBezTo>
                  <a:cubicBezTo>
                    <a:pt x="84243" y="83397"/>
                    <a:pt x="84455" y="84526"/>
                    <a:pt x="84526" y="85584"/>
                  </a:cubicBezTo>
                  <a:lnTo>
                    <a:pt x="84526" y="85584"/>
                  </a:lnTo>
                  <a:lnTo>
                    <a:pt x="84526" y="85584"/>
                  </a:lnTo>
                  <a:lnTo>
                    <a:pt x="111478" y="69356"/>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372" name="Freeform: Shape 371">
              <a:extLst>
                <a:ext uri="{FF2B5EF4-FFF2-40B4-BE49-F238E27FC236}">
                  <a16:creationId xmlns:a16="http://schemas.microsoft.com/office/drawing/2014/main" id="{2C3D345B-076A-4143-9B01-DE5FAC2C1205}"/>
                </a:ext>
              </a:extLst>
            </p:cNvPr>
            <p:cNvSpPr/>
            <p:nvPr/>
          </p:nvSpPr>
          <p:spPr>
            <a:xfrm>
              <a:off x="9114437" y="1404774"/>
              <a:ext cx="91722" cy="63500"/>
            </a:xfrm>
            <a:custGeom>
              <a:avLst/>
              <a:gdLst>
                <a:gd name="connsiteX0" fmla="*/ 63218 w 91722"/>
                <a:gd name="connsiteY0" fmla="*/ 23341 h 63500"/>
                <a:gd name="connsiteX1" fmla="*/ 92922 w 91722"/>
                <a:gd name="connsiteY1" fmla="*/ 69838 h 63500"/>
                <a:gd name="connsiteX2" fmla="*/ 79587 w 91722"/>
                <a:gd name="connsiteY2" fmla="*/ 62147 h 63500"/>
                <a:gd name="connsiteX3" fmla="*/ 58561 w 91722"/>
                <a:gd name="connsiteY3" fmla="*/ 31949 h 63500"/>
                <a:gd name="connsiteX4" fmla="*/ 34431 w 91722"/>
                <a:gd name="connsiteY4" fmla="*/ 18050 h 63500"/>
                <a:gd name="connsiteX5" fmla="*/ 13335 w 91722"/>
                <a:gd name="connsiteY5" fmla="*/ 23906 h 63500"/>
                <a:gd name="connsiteX6" fmla="*/ 0 w 91722"/>
                <a:gd name="connsiteY6" fmla="*/ 16215 h 63500"/>
                <a:gd name="connsiteX7" fmla="*/ 29915 w 91722"/>
                <a:gd name="connsiteY7" fmla="*/ 4150 h 63500"/>
                <a:gd name="connsiteX8" fmla="*/ 63218 w 91722"/>
                <a:gd name="connsiteY8" fmla="*/ 2334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22" h="63500">
                  <a:moveTo>
                    <a:pt x="63218" y="23341"/>
                  </a:moveTo>
                  <a:cubicBezTo>
                    <a:pt x="78176" y="32020"/>
                    <a:pt x="90734" y="51846"/>
                    <a:pt x="92922" y="69838"/>
                  </a:cubicBezTo>
                  <a:lnTo>
                    <a:pt x="79587" y="62147"/>
                  </a:lnTo>
                  <a:cubicBezTo>
                    <a:pt x="76906" y="50011"/>
                    <a:pt x="68368" y="37664"/>
                    <a:pt x="58561" y="31949"/>
                  </a:cubicBezTo>
                  <a:lnTo>
                    <a:pt x="34431" y="18050"/>
                  </a:lnTo>
                  <a:cubicBezTo>
                    <a:pt x="24624" y="12405"/>
                    <a:pt x="16087" y="14875"/>
                    <a:pt x="13335" y="23906"/>
                  </a:cubicBezTo>
                  <a:lnTo>
                    <a:pt x="0" y="16215"/>
                  </a:lnTo>
                  <a:cubicBezTo>
                    <a:pt x="2258" y="834"/>
                    <a:pt x="14887" y="-4528"/>
                    <a:pt x="29915" y="4150"/>
                  </a:cubicBezTo>
                  <a:lnTo>
                    <a:pt x="63218" y="23341"/>
                  </a:lnTo>
                  <a:close/>
                </a:path>
              </a:pathLst>
            </a:custGeom>
            <a:solidFill>
              <a:schemeClr val="accent6">
                <a:lumMod val="75000"/>
              </a:schemeClr>
            </a:solidFill>
            <a:ln w="7047" cap="flat">
              <a:noFill/>
              <a:prstDash val="solid"/>
              <a:miter/>
            </a:ln>
          </p:spPr>
          <p:txBody>
            <a:bodyPr rtlCol="0" anchor="ctr"/>
            <a:lstStyle/>
            <a:p>
              <a:endParaRPr lang="en-ID"/>
            </a:p>
          </p:txBody>
        </p:sp>
        <p:sp>
          <p:nvSpPr>
            <p:cNvPr id="373" name="Freeform: Shape 372">
              <a:extLst>
                <a:ext uri="{FF2B5EF4-FFF2-40B4-BE49-F238E27FC236}">
                  <a16:creationId xmlns:a16="http://schemas.microsoft.com/office/drawing/2014/main" id="{CC55227B-AA01-4799-8D84-20B154EF6A6D}"/>
                </a:ext>
              </a:extLst>
            </p:cNvPr>
            <p:cNvSpPr/>
            <p:nvPr/>
          </p:nvSpPr>
          <p:spPr>
            <a:xfrm>
              <a:off x="8880898" y="1432913"/>
              <a:ext cx="338667" cy="268111"/>
            </a:xfrm>
            <a:custGeom>
              <a:avLst/>
              <a:gdLst>
                <a:gd name="connsiteX0" fmla="*/ 341207 w 338666"/>
                <a:gd name="connsiteY0" fmla="*/ 154234 h 268111"/>
                <a:gd name="connsiteX1" fmla="*/ 62724 w 338666"/>
                <a:gd name="connsiteY1" fmla="*/ 0 h 268111"/>
                <a:gd name="connsiteX2" fmla="*/ 0 w 338666"/>
                <a:gd name="connsiteY2" fmla="*/ 114018 h 268111"/>
                <a:gd name="connsiteX3" fmla="*/ 278483 w 338666"/>
                <a:gd name="connsiteY3" fmla="*/ 268252 h 268111"/>
                <a:gd name="connsiteX4" fmla="*/ 341207 w 338666"/>
                <a:gd name="connsiteY4" fmla="*/ 154234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66" h="268111">
                  <a:moveTo>
                    <a:pt x="341207" y="154234"/>
                  </a:moveTo>
                  <a:lnTo>
                    <a:pt x="62724" y="0"/>
                  </a:lnTo>
                  <a:cubicBezTo>
                    <a:pt x="62724" y="0"/>
                    <a:pt x="0" y="23142"/>
                    <a:pt x="0" y="114018"/>
                  </a:cubicBezTo>
                  <a:lnTo>
                    <a:pt x="278483" y="268252"/>
                  </a:lnTo>
                  <a:cubicBezTo>
                    <a:pt x="278483" y="181116"/>
                    <a:pt x="341207" y="154234"/>
                    <a:pt x="341207" y="154234"/>
                  </a:cubicBezTo>
                  <a:close/>
                </a:path>
              </a:pathLst>
            </a:custGeom>
            <a:solidFill>
              <a:schemeClr val="accent2"/>
            </a:solidFill>
            <a:ln w="7047" cap="flat">
              <a:noFill/>
              <a:prstDash val="solid"/>
              <a:miter/>
            </a:ln>
          </p:spPr>
          <p:txBody>
            <a:bodyPr rtlCol="0" anchor="ctr"/>
            <a:lstStyle/>
            <a:p>
              <a:endParaRPr lang="en-ID"/>
            </a:p>
          </p:txBody>
        </p:sp>
        <p:sp>
          <p:nvSpPr>
            <p:cNvPr id="374" name="Freeform: Shape 373">
              <a:extLst>
                <a:ext uri="{FF2B5EF4-FFF2-40B4-BE49-F238E27FC236}">
                  <a16:creationId xmlns:a16="http://schemas.microsoft.com/office/drawing/2014/main" id="{C92CBEAC-4288-4C89-AE3A-F52BF26BABA9}"/>
                </a:ext>
              </a:extLst>
            </p:cNvPr>
            <p:cNvSpPr/>
            <p:nvPr/>
          </p:nvSpPr>
          <p:spPr>
            <a:xfrm>
              <a:off x="9159310" y="1587147"/>
              <a:ext cx="56444" cy="112889"/>
            </a:xfrm>
            <a:custGeom>
              <a:avLst/>
              <a:gdLst>
                <a:gd name="connsiteX0" fmla="*/ 62795 w 56444"/>
                <a:gd name="connsiteY0" fmla="*/ 0 h 112888"/>
                <a:gd name="connsiteX1" fmla="*/ 62795 w 56444"/>
                <a:gd name="connsiteY1" fmla="*/ 14605 h 112888"/>
                <a:gd name="connsiteX2" fmla="*/ 59761 w 56444"/>
                <a:gd name="connsiteY2" fmla="*/ 16016 h 112888"/>
                <a:gd name="connsiteX3" fmla="*/ 55951 w 56444"/>
                <a:gd name="connsiteY3" fmla="*/ 18133 h 112888"/>
                <a:gd name="connsiteX4" fmla="*/ 12418 w 56444"/>
                <a:gd name="connsiteY4" fmla="*/ 109502 h 112888"/>
                <a:gd name="connsiteX5" fmla="*/ 0 w 56444"/>
                <a:gd name="connsiteY5" fmla="*/ 114018 h 112888"/>
                <a:gd name="connsiteX6" fmla="*/ 49107 w 56444"/>
                <a:gd name="connsiteY6" fmla="*/ 8255 h 112888"/>
                <a:gd name="connsiteX7" fmla="*/ 62795 w 56444"/>
                <a:gd name="connsiteY7" fmla="*/ 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112888">
                  <a:moveTo>
                    <a:pt x="62795" y="0"/>
                  </a:moveTo>
                  <a:lnTo>
                    <a:pt x="62795" y="14605"/>
                  </a:lnTo>
                  <a:cubicBezTo>
                    <a:pt x="61736" y="15099"/>
                    <a:pt x="60749" y="15522"/>
                    <a:pt x="59761" y="16016"/>
                  </a:cubicBezTo>
                  <a:cubicBezTo>
                    <a:pt x="58420" y="16651"/>
                    <a:pt x="57221" y="17357"/>
                    <a:pt x="55951" y="18133"/>
                  </a:cubicBezTo>
                  <a:cubicBezTo>
                    <a:pt x="14746" y="42686"/>
                    <a:pt x="12418" y="109502"/>
                    <a:pt x="12418" y="109502"/>
                  </a:cubicBezTo>
                  <a:lnTo>
                    <a:pt x="0" y="114018"/>
                  </a:lnTo>
                  <a:cubicBezTo>
                    <a:pt x="0" y="53128"/>
                    <a:pt x="30621" y="21731"/>
                    <a:pt x="49107" y="8255"/>
                  </a:cubicBezTo>
                  <a:cubicBezTo>
                    <a:pt x="57080" y="2469"/>
                    <a:pt x="62795" y="0"/>
                    <a:pt x="62795"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75" name="Freeform: Shape 374">
              <a:extLst>
                <a:ext uri="{FF2B5EF4-FFF2-40B4-BE49-F238E27FC236}">
                  <a16:creationId xmlns:a16="http://schemas.microsoft.com/office/drawing/2014/main" id="{4CD7BA8B-3E76-4DA0-A64D-E5F80D75B03C}"/>
                </a:ext>
              </a:extLst>
            </p:cNvPr>
            <p:cNvSpPr/>
            <p:nvPr/>
          </p:nvSpPr>
          <p:spPr>
            <a:xfrm>
              <a:off x="9222105" y="1486112"/>
              <a:ext cx="183444" cy="112889"/>
            </a:xfrm>
            <a:custGeom>
              <a:avLst/>
              <a:gdLst>
                <a:gd name="connsiteX0" fmla="*/ 185914 w 183444"/>
                <a:gd name="connsiteY0" fmla="*/ 12771 h 112888"/>
                <a:gd name="connsiteX1" fmla="*/ 180834 w 183444"/>
                <a:gd name="connsiteY1" fmla="*/ 15593 h 112888"/>
                <a:gd name="connsiteX2" fmla="*/ 0 w 183444"/>
                <a:gd name="connsiteY2" fmla="*/ 115711 h 112888"/>
                <a:gd name="connsiteX3" fmla="*/ 0 w 183444"/>
                <a:gd name="connsiteY3" fmla="*/ 101106 h 112888"/>
                <a:gd name="connsiteX4" fmla="*/ 177729 w 183444"/>
                <a:gd name="connsiteY4" fmla="*/ 0 h 112888"/>
                <a:gd name="connsiteX5" fmla="*/ 184996 w 183444"/>
                <a:gd name="connsiteY5" fmla="*/ 11148 h 112888"/>
                <a:gd name="connsiteX6" fmla="*/ 185914 w 183444"/>
                <a:gd name="connsiteY6" fmla="*/ 1277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444" h="112888">
                  <a:moveTo>
                    <a:pt x="185914" y="12771"/>
                  </a:moveTo>
                  <a:lnTo>
                    <a:pt x="180834" y="15593"/>
                  </a:lnTo>
                  <a:lnTo>
                    <a:pt x="0" y="115711"/>
                  </a:lnTo>
                  <a:lnTo>
                    <a:pt x="0" y="101106"/>
                  </a:lnTo>
                  <a:lnTo>
                    <a:pt x="177729" y="0"/>
                  </a:lnTo>
                  <a:cubicBezTo>
                    <a:pt x="180269" y="2399"/>
                    <a:pt x="183515" y="8255"/>
                    <a:pt x="184996" y="11148"/>
                  </a:cubicBezTo>
                  <a:cubicBezTo>
                    <a:pt x="185632" y="12065"/>
                    <a:pt x="185914" y="12771"/>
                    <a:pt x="185914" y="12771"/>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76" name="Freeform: Shape 375">
              <a:extLst>
                <a:ext uri="{FF2B5EF4-FFF2-40B4-BE49-F238E27FC236}">
                  <a16:creationId xmlns:a16="http://schemas.microsoft.com/office/drawing/2014/main" id="{0D84F96A-182F-4EDF-A92A-10CEA69C257B}"/>
                </a:ext>
              </a:extLst>
            </p:cNvPr>
            <p:cNvSpPr/>
            <p:nvPr/>
          </p:nvSpPr>
          <p:spPr>
            <a:xfrm>
              <a:off x="9415286" y="1532608"/>
              <a:ext cx="98778" cy="324556"/>
            </a:xfrm>
            <a:custGeom>
              <a:avLst/>
              <a:gdLst>
                <a:gd name="connsiteX0" fmla="*/ 101530 w 98777"/>
                <a:gd name="connsiteY0" fmla="*/ 218793 h 324555"/>
                <a:gd name="connsiteX1" fmla="*/ 26529 w 98777"/>
                <a:gd name="connsiteY1" fmla="*/ 331399 h 324555"/>
                <a:gd name="connsiteX2" fmla="*/ 26529 w 98777"/>
                <a:gd name="connsiteY2" fmla="*/ 296968 h 324555"/>
                <a:gd name="connsiteX3" fmla="*/ 26458 w 98777"/>
                <a:gd name="connsiteY3" fmla="*/ 295698 h 324555"/>
                <a:gd name="connsiteX4" fmla="*/ 26388 w 98777"/>
                <a:gd name="connsiteY4" fmla="*/ 295134 h 324555"/>
                <a:gd name="connsiteX5" fmla="*/ 26388 w 98777"/>
                <a:gd name="connsiteY5" fmla="*/ 294852 h 324555"/>
                <a:gd name="connsiteX6" fmla="*/ 26317 w 98777"/>
                <a:gd name="connsiteY6" fmla="*/ 294428 h 324555"/>
                <a:gd name="connsiteX7" fmla="*/ 26176 w 98777"/>
                <a:gd name="connsiteY7" fmla="*/ 293158 h 324555"/>
                <a:gd name="connsiteX8" fmla="*/ 25964 w 98777"/>
                <a:gd name="connsiteY8" fmla="*/ 291818 h 324555"/>
                <a:gd name="connsiteX9" fmla="*/ 25964 w 98777"/>
                <a:gd name="connsiteY9" fmla="*/ 291747 h 324555"/>
                <a:gd name="connsiteX10" fmla="*/ 25964 w 98777"/>
                <a:gd name="connsiteY10" fmla="*/ 291677 h 324555"/>
                <a:gd name="connsiteX11" fmla="*/ 25753 w 98777"/>
                <a:gd name="connsiteY11" fmla="*/ 290477 h 324555"/>
                <a:gd name="connsiteX12" fmla="*/ 25470 w 98777"/>
                <a:gd name="connsiteY12" fmla="*/ 289066 h 324555"/>
                <a:gd name="connsiteX13" fmla="*/ 25329 w 98777"/>
                <a:gd name="connsiteY13" fmla="*/ 288572 h 324555"/>
                <a:gd name="connsiteX14" fmla="*/ 25259 w 98777"/>
                <a:gd name="connsiteY14" fmla="*/ 288290 h 324555"/>
                <a:gd name="connsiteX15" fmla="*/ 25118 w 98777"/>
                <a:gd name="connsiteY15" fmla="*/ 287655 h 324555"/>
                <a:gd name="connsiteX16" fmla="*/ 24765 w 98777"/>
                <a:gd name="connsiteY16" fmla="*/ 286244 h 324555"/>
                <a:gd name="connsiteX17" fmla="*/ 24483 w 98777"/>
                <a:gd name="connsiteY17" fmla="*/ 285256 h 324555"/>
                <a:gd name="connsiteX18" fmla="*/ 24412 w 98777"/>
                <a:gd name="connsiteY18" fmla="*/ 285044 h 324555"/>
                <a:gd name="connsiteX19" fmla="*/ 24342 w 98777"/>
                <a:gd name="connsiteY19" fmla="*/ 284903 h 324555"/>
                <a:gd name="connsiteX20" fmla="*/ 23918 w 98777"/>
                <a:gd name="connsiteY20" fmla="*/ 283563 h 324555"/>
                <a:gd name="connsiteX21" fmla="*/ 23424 w 98777"/>
                <a:gd name="connsiteY21" fmla="*/ 282222 h 324555"/>
                <a:gd name="connsiteX22" fmla="*/ 23354 w 98777"/>
                <a:gd name="connsiteY22" fmla="*/ 282011 h 324555"/>
                <a:gd name="connsiteX23" fmla="*/ 23283 w 98777"/>
                <a:gd name="connsiteY23" fmla="*/ 281799 h 324555"/>
                <a:gd name="connsiteX24" fmla="*/ 23001 w 98777"/>
                <a:gd name="connsiteY24" fmla="*/ 280952 h 324555"/>
                <a:gd name="connsiteX25" fmla="*/ 22437 w 98777"/>
                <a:gd name="connsiteY25" fmla="*/ 279753 h 324555"/>
                <a:gd name="connsiteX26" fmla="*/ 22084 w 98777"/>
                <a:gd name="connsiteY26" fmla="*/ 278835 h 324555"/>
                <a:gd name="connsiteX27" fmla="*/ 22013 w 98777"/>
                <a:gd name="connsiteY27" fmla="*/ 278694 h 324555"/>
                <a:gd name="connsiteX28" fmla="*/ 21943 w 98777"/>
                <a:gd name="connsiteY28" fmla="*/ 278483 h 324555"/>
                <a:gd name="connsiteX29" fmla="*/ 21378 w 98777"/>
                <a:gd name="connsiteY29" fmla="*/ 277213 h 324555"/>
                <a:gd name="connsiteX30" fmla="*/ 20743 w 98777"/>
                <a:gd name="connsiteY30" fmla="*/ 275943 h 324555"/>
                <a:gd name="connsiteX31" fmla="*/ 57291 w 98777"/>
                <a:gd name="connsiteY31" fmla="*/ 196638 h 324555"/>
                <a:gd name="connsiteX32" fmla="*/ 0 w 98777"/>
                <a:gd name="connsiteY32" fmla="*/ 38382 h 324555"/>
                <a:gd name="connsiteX33" fmla="*/ 141 w 98777"/>
                <a:gd name="connsiteY33" fmla="*/ 0 h 324555"/>
                <a:gd name="connsiteX34" fmla="*/ 101530 w 98777"/>
                <a:gd name="connsiteY34" fmla="*/ 218793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8777" h="324555">
                  <a:moveTo>
                    <a:pt x="101530" y="218793"/>
                  </a:moveTo>
                  <a:cubicBezTo>
                    <a:pt x="97225" y="272486"/>
                    <a:pt x="57856" y="309809"/>
                    <a:pt x="26529" y="331399"/>
                  </a:cubicBezTo>
                  <a:lnTo>
                    <a:pt x="26529" y="296968"/>
                  </a:lnTo>
                  <a:cubicBezTo>
                    <a:pt x="26529" y="296545"/>
                    <a:pt x="26458" y="296192"/>
                    <a:pt x="26458" y="295698"/>
                  </a:cubicBezTo>
                  <a:cubicBezTo>
                    <a:pt x="26458" y="295487"/>
                    <a:pt x="26458" y="295345"/>
                    <a:pt x="26388" y="295134"/>
                  </a:cubicBezTo>
                  <a:lnTo>
                    <a:pt x="26388" y="294852"/>
                  </a:lnTo>
                  <a:cubicBezTo>
                    <a:pt x="26317" y="294710"/>
                    <a:pt x="26317" y="294569"/>
                    <a:pt x="26317" y="294428"/>
                  </a:cubicBezTo>
                  <a:cubicBezTo>
                    <a:pt x="26246" y="294005"/>
                    <a:pt x="26176" y="293582"/>
                    <a:pt x="26176" y="293158"/>
                  </a:cubicBezTo>
                  <a:cubicBezTo>
                    <a:pt x="26106" y="292665"/>
                    <a:pt x="26035" y="292241"/>
                    <a:pt x="25964" y="291818"/>
                  </a:cubicBezTo>
                  <a:cubicBezTo>
                    <a:pt x="25964" y="291747"/>
                    <a:pt x="25964" y="291747"/>
                    <a:pt x="25964" y="291747"/>
                  </a:cubicBezTo>
                  <a:cubicBezTo>
                    <a:pt x="25964" y="291677"/>
                    <a:pt x="25964" y="291677"/>
                    <a:pt x="25964" y="291677"/>
                  </a:cubicBezTo>
                  <a:cubicBezTo>
                    <a:pt x="25894" y="291253"/>
                    <a:pt x="25823" y="290830"/>
                    <a:pt x="25753" y="290477"/>
                  </a:cubicBezTo>
                  <a:cubicBezTo>
                    <a:pt x="25682" y="289983"/>
                    <a:pt x="25612" y="289560"/>
                    <a:pt x="25470" y="289066"/>
                  </a:cubicBezTo>
                  <a:cubicBezTo>
                    <a:pt x="25400" y="288925"/>
                    <a:pt x="25400" y="288784"/>
                    <a:pt x="25329" y="288572"/>
                  </a:cubicBezTo>
                  <a:cubicBezTo>
                    <a:pt x="25329" y="288502"/>
                    <a:pt x="25259" y="288361"/>
                    <a:pt x="25259" y="288290"/>
                  </a:cubicBezTo>
                  <a:cubicBezTo>
                    <a:pt x="25188" y="288078"/>
                    <a:pt x="25118" y="287867"/>
                    <a:pt x="25118" y="287655"/>
                  </a:cubicBezTo>
                  <a:cubicBezTo>
                    <a:pt x="24977" y="287161"/>
                    <a:pt x="24906" y="286738"/>
                    <a:pt x="24765" y="286244"/>
                  </a:cubicBezTo>
                  <a:cubicBezTo>
                    <a:pt x="24694" y="285962"/>
                    <a:pt x="24624" y="285609"/>
                    <a:pt x="24483" y="285256"/>
                  </a:cubicBezTo>
                  <a:cubicBezTo>
                    <a:pt x="24412" y="285186"/>
                    <a:pt x="24412" y="285115"/>
                    <a:pt x="24412" y="285044"/>
                  </a:cubicBezTo>
                  <a:cubicBezTo>
                    <a:pt x="24412" y="284974"/>
                    <a:pt x="24412" y="284903"/>
                    <a:pt x="24342" y="284903"/>
                  </a:cubicBezTo>
                  <a:cubicBezTo>
                    <a:pt x="24201" y="284409"/>
                    <a:pt x="24059" y="283986"/>
                    <a:pt x="23918" y="283563"/>
                  </a:cubicBezTo>
                  <a:cubicBezTo>
                    <a:pt x="23777" y="283069"/>
                    <a:pt x="23636" y="282646"/>
                    <a:pt x="23424" y="282222"/>
                  </a:cubicBezTo>
                  <a:cubicBezTo>
                    <a:pt x="23354" y="282152"/>
                    <a:pt x="23354" y="282081"/>
                    <a:pt x="23354" y="282011"/>
                  </a:cubicBezTo>
                  <a:cubicBezTo>
                    <a:pt x="23283" y="281940"/>
                    <a:pt x="23283" y="281870"/>
                    <a:pt x="23283" y="281799"/>
                  </a:cubicBezTo>
                  <a:cubicBezTo>
                    <a:pt x="23142" y="281517"/>
                    <a:pt x="23071" y="281234"/>
                    <a:pt x="23001" y="280952"/>
                  </a:cubicBezTo>
                  <a:cubicBezTo>
                    <a:pt x="22789" y="280529"/>
                    <a:pt x="22648" y="280106"/>
                    <a:pt x="22437" y="279753"/>
                  </a:cubicBezTo>
                  <a:cubicBezTo>
                    <a:pt x="22295" y="279470"/>
                    <a:pt x="22225" y="279118"/>
                    <a:pt x="22084" y="278835"/>
                  </a:cubicBezTo>
                  <a:cubicBezTo>
                    <a:pt x="22084" y="278765"/>
                    <a:pt x="22013" y="278694"/>
                    <a:pt x="22013" y="278694"/>
                  </a:cubicBezTo>
                  <a:cubicBezTo>
                    <a:pt x="21943" y="278624"/>
                    <a:pt x="21943" y="278553"/>
                    <a:pt x="21943" y="278483"/>
                  </a:cubicBezTo>
                  <a:cubicBezTo>
                    <a:pt x="21731" y="278059"/>
                    <a:pt x="21590" y="277636"/>
                    <a:pt x="21378" y="277213"/>
                  </a:cubicBezTo>
                  <a:cubicBezTo>
                    <a:pt x="21167" y="276790"/>
                    <a:pt x="20955" y="276366"/>
                    <a:pt x="20743" y="275943"/>
                  </a:cubicBezTo>
                  <a:cubicBezTo>
                    <a:pt x="39370" y="255341"/>
                    <a:pt x="54681" y="228953"/>
                    <a:pt x="57291" y="196638"/>
                  </a:cubicBezTo>
                  <a:cubicBezTo>
                    <a:pt x="61383" y="145909"/>
                    <a:pt x="29210" y="83467"/>
                    <a:pt x="0" y="38382"/>
                  </a:cubicBezTo>
                  <a:lnTo>
                    <a:pt x="141" y="0"/>
                  </a:lnTo>
                  <a:cubicBezTo>
                    <a:pt x="211" y="71"/>
                    <a:pt x="108867" y="127988"/>
                    <a:pt x="101530" y="21879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nvGrpSpPr>
            <p:cNvPr id="377" name="Graphic 3">
              <a:extLst>
                <a:ext uri="{FF2B5EF4-FFF2-40B4-BE49-F238E27FC236}">
                  <a16:creationId xmlns:a16="http://schemas.microsoft.com/office/drawing/2014/main" id="{5767650C-5EAB-4830-83E8-EE11F995CAA6}"/>
                </a:ext>
              </a:extLst>
            </p:cNvPr>
            <p:cNvGrpSpPr/>
            <p:nvPr/>
          </p:nvGrpSpPr>
          <p:grpSpPr>
            <a:xfrm>
              <a:off x="9356302" y="1887149"/>
              <a:ext cx="28222" cy="28222"/>
              <a:chOff x="9356302" y="1887149"/>
              <a:chExt cx="28222" cy="28222"/>
            </a:xfrm>
            <a:solidFill>
              <a:schemeClr val="accent1"/>
            </a:solidFill>
          </p:grpSpPr>
          <p:sp>
            <p:nvSpPr>
              <p:cNvPr id="382" name="Freeform: Shape 381">
                <a:extLst>
                  <a:ext uri="{FF2B5EF4-FFF2-40B4-BE49-F238E27FC236}">
                    <a16:creationId xmlns:a16="http://schemas.microsoft.com/office/drawing/2014/main" id="{0B2EC387-4859-4E85-9A21-FFC827E9CD9B}"/>
                  </a:ext>
                </a:extLst>
              </p:cNvPr>
              <p:cNvSpPr/>
              <p:nvPr/>
            </p:nvSpPr>
            <p:spPr>
              <a:xfrm>
                <a:off x="9356302" y="1887149"/>
                <a:ext cx="21167" cy="28222"/>
              </a:xfrm>
              <a:custGeom>
                <a:avLst/>
                <a:gdLst>
                  <a:gd name="connsiteX0" fmla="*/ 23707 w 21166"/>
                  <a:gd name="connsiteY0" fmla="*/ 4727 h 28222"/>
                  <a:gd name="connsiteX1" fmla="*/ 23847 w 21166"/>
                  <a:gd name="connsiteY1" fmla="*/ 4727 h 28222"/>
                  <a:gd name="connsiteX2" fmla="*/ 25682 w 21166"/>
                  <a:gd name="connsiteY2" fmla="*/ 4798 h 28222"/>
                  <a:gd name="connsiteX3" fmla="*/ 25753 w 21166"/>
                  <a:gd name="connsiteY3" fmla="*/ 4798 h 28222"/>
                  <a:gd name="connsiteX4" fmla="*/ 27375 w 21166"/>
                  <a:gd name="connsiteY4" fmla="*/ 5433 h 28222"/>
                  <a:gd name="connsiteX5" fmla="*/ 27375 w 21166"/>
                  <a:gd name="connsiteY5" fmla="*/ 5433 h 28222"/>
                  <a:gd name="connsiteX6" fmla="*/ 27375 w 21166"/>
                  <a:gd name="connsiteY6" fmla="*/ 5433 h 28222"/>
                  <a:gd name="connsiteX7" fmla="*/ 19191 w 21166"/>
                  <a:gd name="connsiteY7" fmla="*/ 706 h 28222"/>
                  <a:gd name="connsiteX8" fmla="*/ 19120 w 21166"/>
                  <a:gd name="connsiteY8" fmla="*/ 635 h 28222"/>
                  <a:gd name="connsiteX9" fmla="*/ 18556 w 21166"/>
                  <a:gd name="connsiteY9" fmla="*/ 353 h 28222"/>
                  <a:gd name="connsiteX10" fmla="*/ 17992 w 21166"/>
                  <a:gd name="connsiteY10" fmla="*/ 141 h 28222"/>
                  <a:gd name="connsiteX11" fmla="*/ 17568 w 21166"/>
                  <a:gd name="connsiteY11" fmla="*/ 71 h 28222"/>
                  <a:gd name="connsiteX12" fmla="*/ 17498 w 21166"/>
                  <a:gd name="connsiteY12" fmla="*/ 71 h 28222"/>
                  <a:gd name="connsiteX13" fmla="*/ 17356 w 21166"/>
                  <a:gd name="connsiteY13" fmla="*/ 71 h 28222"/>
                  <a:gd name="connsiteX14" fmla="*/ 16651 w 21166"/>
                  <a:gd name="connsiteY14" fmla="*/ 0 h 28222"/>
                  <a:gd name="connsiteX15" fmla="*/ 15875 w 21166"/>
                  <a:gd name="connsiteY15" fmla="*/ 0 h 28222"/>
                  <a:gd name="connsiteX16" fmla="*/ 15593 w 21166"/>
                  <a:gd name="connsiteY16" fmla="*/ 0 h 28222"/>
                  <a:gd name="connsiteX17" fmla="*/ 15452 w 21166"/>
                  <a:gd name="connsiteY17" fmla="*/ 0 h 28222"/>
                  <a:gd name="connsiteX18" fmla="*/ 15028 w 21166"/>
                  <a:gd name="connsiteY18" fmla="*/ 71 h 28222"/>
                  <a:gd name="connsiteX19" fmla="*/ 14040 w 21166"/>
                  <a:gd name="connsiteY19" fmla="*/ 282 h 28222"/>
                  <a:gd name="connsiteX20" fmla="*/ 13617 w 21166"/>
                  <a:gd name="connsiteY20" fmla="*/ 423 h 28222"/>
                  <a:gd name="connsiteX21" fmla="*/ 13194 w 21166"/>
                  <a:gd name="connsiteY21" fmla="*/ 564 h 28222"/>
                  <a:gd name="connsiteX22" fmla="*/ 12700 w 21166"/>
                  <a:gd name="connsiteY22" fmla="*/ 706 h 28222"/>
                  <a:gd name="connsiteX23" fmla="*/ 11147 w 21166"/>
                  <a:gd name="connsiteY23" fmla="*/ 1482 h 28222"/>
                  <a:gd name="connsiteX24" fmla="*/ 9031 w 21166"/>
                  <a:gd name="connsiteY24" fmla="*/ 2963 h 28222"/>
                  <a:gd name="connsiteX25" fmla="*/ 8396 w 21166"/>
                  <a:gd name="connsiteY25" fmla="*/ 3528 h 28222"/>
                  <a:gd name="connsiteX26" fmla="*/ 7408 w 21166"/>
                  <a:gd name="connsiteY26" fmla="*/ 4374 h 28222"/>
                  <a:gd name="connsiteX27" fmla="*/ 6985 w 21166"/>
                  <a:gd name="connsiteY27" fmla="*/ 4868 h 28222"/>
                  <a:gd name="connsiteX28" fmla="*/ 6632 w 21166"/>
                  <a:gd name="connsiteY28" fmla="*/ 5292 h 28222"/>
                  <a:gd name="connsiteX29" fmla="*/ 6208 w 21166"/>
                  <a:gd name="connsiteY29" fmla="*/ 5715 h 28222"/>
                  <a:gd name="connsiteX30" fmla="*/ 5292 w 21166"/>
                  <a:gd name="connsiteY30" fmla="*/ 6844 h 28222"/>
                  <a:gd name="connsiteX31" fmla="*/ 5009 w 21166"/>
                  <a:gd name="connsiteY31" fmla="*/ 7267 h 28222"/>
                  <a:gd name="connsiteX32" fmla="*/ 4868 w 21166"/>
                  <a:gd name="connsiteY32" fmla="*/ 7479 h 28222"/>
                  <a:gd name="connsiteX33" fmla="*/ 4586 w 21166"/>
                  <a:gd name="connsiteY33" fmla="*/ 7902 h 28222"/>
                  <a:gd name="connsiteX34" fmla="*/ 3951 w 21166"/>
                  <a:gd name="connsiteY34" fmla="*/ 8890 h 28222"/>
                  <a:gd name="connsiteX35" fmla="*/ 3387 w 21166"/>
                  <a:gd name="connsiteY35" fmla="*/ 9878 h 28222"/>
                  <a:gd name="connsiteX36" fmla="*/ 3316 w 21166"/>
                  <a:gd name="connsiteY36" fmla="*/ 9948 h 28222"/>
                  <a:gd name="connsiteX37" fmla="*/ 3245 w 21166"/>
                  <a:gd name="connsiteY37" fmla="*/ 10019 h 28222"/>
                  <a:gd name="connsiteX38" fmla="*/ 2822 w 21166"/>
                  <a:gd name="connsiteY38" fmla="*/ 10795 h 28222"/>
                  <a:gd name="connsiteX39" fmla="*/ 2328 w 21166"/>
                  <a:gd name="connsiteY39" fmla="*/ 11783 h 28222"/>
                  <a:gd name="connsiteX40" fmla="*/ 1905 w 21166"/>
                  <a:gd name="connsiteY40" fmla="*/ 12700 h 28222"/>
                  <a:gd name="connsiteX41" fmla="*/ 1905 w 21166"/>
                  <a:gd name="connsiteY41" fmla="*/ 12771 h 28222"/>
                  <a:gd name="connsiteX42" fmla="*/ 1905 w 21166"/>
                  <a:gd name="connsiteY42" fmla="*/ 12841 h 28222"/>
                  <a:gd name="connsiteX43" fmla="*/ 1481 w 21166"/>
                  <a:gd name="connsiteY43" fmla="*/ 13829 h 28222"/>
                  <a:gd name="connsiteX44" fmla="*/ 1129 w 21166"/>
                  <a:gd name="connsiteY44" fmla="*/ 14887 h 28222"/>
                  <a:gd name="connsiteX45" fmla="*/ 987 w 21166"/>
                  <a:gd name="connsiteY45" fmla="*/ 15452 h 28222"/>
                  <a:gd name="connsiteX46" fmla="*/ 917 w 21166"/>
                  <a:gd name="connsiteY46" fmla="*/ 15663 h 28222"/>
                  <a:gd name="connsiteX47" fmla="*/ 776 w 21166"/>
                  <a:gd name="connsiteY47" fmla="*/ 16016 h 28222"/>
                  <a:gd name="connsiteX48" fmla="*/ 423 w 21166"/>
                  <a:gd name="connsiteY48" fmla="*/ 17286 h 28222"/>
                  <a:gd name="connsiteX49" fmla="*/ 282 w 21166"/>
                  <a:gd name="connsiteY49" fmla="*/ 18062 h 28222"/>
                  <a:gd name="connsiteX50" fmla="*/ 211 w 21166"/>
                  <a:gd name="connsiteY50" fmla="*/ 18486 h 28222"/>
                  <a:gd name="connsiteX51" fmla="*/ 141 w 21166"/>
                  <a:gd name="connsiteY51" fmla="*/ 18838 h 28222"/>
                  <a:gd name="connsiteX52" fmla="*/ 0 w 21166"/>
                  <a:gd name="connsiteY52" fmla="*/ 21026 h 28222"/>
                  <a:gd name="connsiteX53" fmla="*/ 3316 w 21166"/>
                  <a:gd name="connsiteY53" fmla="*/ 28293 h 28222"/>
                  <a:gd name="connsiteX54" fmla="*/ 11500 w 21166"/>
                  <a:gd name="connsiteY54" fmla="*/ 33020 h 28222"/>
                  <a:gd name="connsiteX55" fmla="*/ 8184 w 21166"/>
                  <a:gd name="connsiteY55" fmla="*/ 25753 h 28222"/>
                  <a:gd name="connsiteX56" fmla="*/ 8396 w 21166"/>
                  <a:gd name="connsiteY56" fmla="*/ 23142 h 28222"/>
                  <a:gd name="connsiteX57" fmla="*/ 8466 w 21166"/>
                  <a:gd name="connsiteY57" fmla="*/ 22719 h 28222"/>
                  <a:gd name="connsiteX58" fmla="*/ 9031 w 21166"/>
                  <a:gd name="connsiteY58" fmla="*/ 20249 h 28222"/>
                  <a:gd name="connsiteX59" fmla="*/ 9102 w 21166"/>
                  <a:gd name="connsiteY59" fmla="*/ 20038 h 28222"/>
                  <a:gd name="connsiteX60" fmla="*/ 10089 w 21166"/>
                  <a:gd name="connsiteY60" fmla="*/ 17357 h 28222"/>
                  <a:gd name="connsiteX61" fmla="*/ 10089 w 21166"/>
                  <a:gd name="connsiteY61" fmla="*/ 17286 h 28222"/>
                  <a:gd name="connsiteX62" fmla="*/ 11430 w 21166"/>
                  <a:gd name="connsiteY62" fmla="*/ 14605 h 28222"/>
                  <a:gd name="connsiteX63" fmla="*/ 11500 w 21166"/>
                  <a:gd name="connsiteY63" fmla="*/ 14534 h 28222"/>
                  <a:gd name="connsiteX64" fmla="*/ 13053 w 21166"/>
                  <a:gd name="connsiteY64" fmla="*/ 12136 h 28222"/>
                  <a:gd name="connsiteX65" fmla="*/ 13194 w 21166"/>
                  <a:gd name="connsiteY65" fmla="*/ 11924 h 28222"/>
                  <a:gd name="connsiteX66" fmla="*/ 14816 w 21166"/>
                  <a:gd name="connsiteY66" fmla="*/ 9948 h 28222"/>
                  <a:gd name="connsiteX67" fmla="*/ 15169 w 21166"/>
                  <a:gd name="connsiteY67" fmla="*/ 9525 h 28222"/>
                  <a:gd name="connsiteX68" fmla="*/ 16580 w 21166"/>
                  <a:gd name="connsiteY68" fmla="*/ 8184 h 28222"/>
                  <a:gd name="connsiteX69" fmla="*/ 17216 w 21166"/>
                  <a:gd name="connsiteY69" fmla="*/ 7620 h 28222"/>
                  <a:gd name="connsiteX70" fmla="*/ 19332 w 21166"/>
                  <a:gd name="connsiteY70" fmla="*/ 6138 h 28222"/>
                  <a:gd name="connsiteX71" fmla="*/ 21449 w 21166"/>
                  <a:gd name="connsiteY71" fmla="*/ 5151 h 28222"/>
                  <a:gd name="connsiteX72" fmla="*/ 21872 w 21166"/>
                  <a:gd name="connsiteY72" fmla="*/ 5009 h 28222"/>
                  <a:gd name="connsiteX73" fmla="*/ 23707 w 21166"/>
                  <a:gd name="connsiteY73" fmla="*/ 47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1166" h="28222">
                    <a:moveTo>
                      <a:pt x="23707" y="4727"/>
                    </a:moveTo>
                    <a:cubicBezTo>
                      <a:pt x="23777" y="4727"/>
                      <a:pt x="23847" y="4727"/>
                      <a:pt x="23847" y="4727"/>
                    </a:cubicBezTo>
                    <a:cubicBezTo>
                      <a:pt x="24483" y="4657"/>
                      <a:pt x="25118" y="4727"/>
                      <a:pt x="25682" y="4798"/>
                    </a:cubicBezTo>
                    <a:cubicBezTo>
                      <a:pt x="25682" y="4798"/>
                      <a:pt x="25753" y="4798"/>
                      <a:pt x="25753" y="4798"/>
                    </a:cubicBezTo>
                    <a:cubicBezTo>
                      <a:pt x="26317" y="4939"/>
                      <a:pt x="26882" y="5151"/>
                      <a:pt x="27375" y="5433"/>
                    </a:cubicBezTo>
                    <a:lnTo>
                      <a:pt x="27375" y="5433"/>
                    </a:lnTo>
                    <a:cubicBezTo>
                      <a:pt x="27375" y="5433"/>
                      <a:pt x="27375" y="5433"/>
                      <a:pt x="27375" y="5433"/>
                    </a:cubicBezTo>
                    <a:lnTo>
                      <a:pt x="19191" y="706"/>
                    </a:lnTo>
                    <a:cubicBezTo>
                      <a:pt x="19191" y="706"/>
                      <a:pt x="19120" y="706"/>
                      <a:pt x="19120" y="635"/>
                    </a:cubicBezTo>
                    <a:cubicBezTo>
                      <a:pt x="18909" y="564"/>
                      <a:pt x="18768" y="423"/>
                      <a:pt x="18556" y="353"/>
                    </a:cubicBezTo>
                    <a:cubicBezTo>
                      <a:pt x="18344" y="282"/>
                      <a:pt x="18132" y="212"/>
                      <a:pt x="17992" y="141"/>
                    </a:cubicBezTo>
                    <a:cubicBezTo>
                      <a:pt x="17850" y="71"/>
                      <a:pt x="17709" y="71"/>
                      <a:pt x="17568" y="71"/>
                    </a:cubicBezTo>
                    <a:cubicBezTo>
                      <a:pt x="17568" y="71"/>
                      <a:pt x="17498" y="71"/>
                      <a:pt x="17498" y="71"/>
                    </a:cubicBezTo>
                    <a:cubicBezTo>
                      <a:pt x="17427" y="71"/>
                      <a:pt x="17427" y="71"/>
                      <a:pt x="17356" y="71"/>
                    </a:cubicBezTo>
                    <a:cubicBezTo>
                      <a:pt x="17145" y="0"/>
                      <a:pt x="16933" y="0"/>
                      <a:pt x="16651" y="0"/>
                    </a:cubicBezTo>
                    <a:cubicBezTo>
                      <a:pt x="16439" y="0"/>
                      <a:pt x="16157" y="0"/>
                      <a:pt x="15875" y="0"/>
                    </a:cubicBezTo>
                    <a:cubicBezTo>
                      <a:pt x="15804" y="0"/>
                      <a:pt x="15734" y="0"/>
                      <a:pt x="15593" y="0"/>
                    </a:cubicBezTo>
                    <a:cubicBezTo>
                      <a:pt x="15522" y="0"/>
                      <a:pt x="15452" y="0"/>
                      <a:pt x="15452" y="0"/>
                    </a:cubicBezTo>
                    <a:cubicBezTo>
                      <a:pt x="15310" y="0"/>
                      <a:pt x="15169" y="0"/>
                      <a:pt x="15028" y="71"/>
                    </a:cubicBezTo>
                    <a:cubicBezTo>
                      <a:pt x="14675" y="141"/>
                      <a:pt x="14393" y="212"/>
                      <a:pt x="14040" y="282"/>
                    </a:cubicBezTo>
                    <a:cubicBezTo>
                      <a:pt x="13899" y="353"/>
                      <a:pt x="13758" y="353"/>
                      <a:pt x="13617" y="423"/>
                    </a:cubicBezTo>
                    <a:cubicBezTo>
                      <a:pt x="13476" y="494"/>
                      <a:pt x="13335" y="494"/>
                      <a:pt x="13194" y="564"/>
                    </a:cubicBezTo>
                    <a:cubicBezTo>
                      <a:pt x="13053" y="635"/>
                      <a:pt x="12841" y="635"/>
                      <a:pt x="12700" y="706"/>
                    </a:cubicBezTo>
                    <a:cubicBezTo>
                      <a:pt x="12206" y="917"/>
                      <a:pt x="11641" y="1200"/>
                      <a:pt x="11147" y="1482"/>
                    </a:cubicBezTo>
                    <a:cubicBezTo>
                      <a:pt x="10442" y="1905"/>
                      <a:pt x="9736" y="2399"/>
                      <a:pt x="9031" y="2963"/>
                    </a:cubicBezTo>
                    <a:cubicBezTo>
                      <a:pt x="8819" y="3175"/>
                      <a:pt x="8608" y="3316"/>
                      <a:pt x="8396" y="3528"/>
                    </a:cubicBezTo>
                    <a:cubicBezTo>
                      <a:pt x="8043" y="3810"/>
                      <a:pt x="7761" y="4092"/>
                      <a:pt x="7408" y="4374"/>
                    </a:cubicBezTo>
                    <a:cubicBezTo>
                      <a:pt x="7267" y="4515"/>
                      <a:pt x="7126" y="4657"/>
                      <a:pt x="6985" y="4868"/>
                    </a:cubicBezTo>
                    <a:cubicBezTo>
                      <a:pt x="6844" y="5009"/>
                      <a:pt x="6702" y="5151"/>
                      <a:pt x="6632" y="5292"/>
                    </a:cubicBezTo>
                    <a:cubicBezTo>
                      <a:pt x="6491" y="5433"/>
                      <a:pt x="6350" y="5574"/>
                      <a:pt x="6208" y="5715"/>
                    </a:cubicBezTo>
                    <a:cubicBezTo>
                      <a:pt x="5926" y="6068"/>
                      <a:pt x="5574" y="6421"/>
                      <a:pt x="5292" y="6844"/>
                    </a:cubicBezTo>
                    <a:cubicBezTo>
                      <a:pt x="5150" y="6985"/>
                      <a:pt x="5080" y="7126"/>
                      <a:pt x="5009" y="7267"/>
                    </a:cubicBezTo>
                    <a:cubicBezTo>
                      <a:pt x="4939" y="7338"/>
                      <a:pt x="4939" y="7408"/>
                      <a:pt x="4868" y="7479"/>
                    </a:cubicBezTo>
                    <a:cubicBezTo>
                      <a:pt x="4798" y="7620"/>
                      <a:pt x="4656" y="7761"/>
                      <a:pt x="4586" y="7902"/>
                    </a:cubicBezTo>
                    <a:cubicBezTo>
                      <a:pt x="4374" y="8255"/>
                      <a:pt x="4163" y="8537"/>
                      <a:pt x="3951" y="8890"/>
                    </a:cubicBezTo>
                    <a:cubicBezTo>
                      <a:pt x="3739" y="9172"/>
                      <a:pt x="3528" y="9525"/>
                      <a:pt x="3387" y="9878"/>
                    </a:cubicBezTo>
                    <a:cubicBezTo>
                      <a:pt x="3387" y="9878"/>
                      <a:pt x="3387" y="9948"/>
                      <a:pt x="3316" y="9948"/>
                    </a:cubicBezTo>
                    <a:cubicBezTo>
                      <a:pt x="3316" y="9948"/>
                      <a:pt x="3316" y="10019"/>
                      <a:pt x="3245" y="10019"/>
                    </a:cubicBezTo>
                    <a:cubicBezTo>
                      <a:pt x="3104" y="10301"/>
                      <a:pt x="2963" y="10513"/>
                      <a:pt x="2822" y="10795"/>
                    </a:cubicBezTo>
                    <a:cubicBezTo>
                      <a:pt x="2681" y="11148"/>
                      <a:pt x="2469" y="11430"/>
                      <a:pt x="2328" y="11783"/>
                    </a:cubicBezTo>
                    <a:cubicBezTo>
                      <a:pt x="2187" y="12065"/>
                      <a:pt x="2046" y="12347"/>
                      <a:pt x="1905" y="12700"/>
                    </a:cubicBezTo>
                    <a:cubicBezTo>
                      <a:pt x="1905" y="12700"/>
                      <a:pt x="1905" y="12700"/>
                      <a:pt x="1905" y="12771"/>
                    </a:cubicBezTo>
                    <a:cubicBezTo>
                      <a:pt x="1905" y="12771"/>
                      <a:pt x="1905" y="12771"/>
                      <a:pt x="1905" y="12841"/>
                    </a:cubicBezTo>
                    <a:cubicBezTo>
                      <a:pt x="1764" y="13194"/>
                      <a:pt x="1623" y="13547"/>
                      <a:pt x="1481" y="13829"/>
                    </a:cubicBezTo>
                    <a:cubicBezTo>
                      <a:pt x="1341" y="14182"/>
                      <a:pt x="1199" y="14534"/>
                      <a:pt x="1129" y="14887"/>
                    </a:cubicBezTo>
                    <a:cubicBezTo>
                      <a:pt x="1058" y="15099"/>
                      <a:pt x="987" y="15240"/>
                      <a:pt x="987" y="15452"/>
                    </a:cubicBezTo>
                    <a:cubicBezTo>
                      <a:pt x="987" y="15522"/>
                      <a:pt x="917" y="15593"/>
                      <a:pt x="917" y="15663"/>
                    </a:cubicBezTo>
                    <a:cubicBezTo>
                      <a:pt x="847" y="15804"/>
                      <a:pt x="847" y="15946"/>
                      <a:pt x="776" y="16016"/>
                    </a:cubicBezTo>
                    <a:cubicBezTo>
                      <a:pt x="635" y="16439"/>
                      <a:pt x="564" y="16863"/>
                      <a:pt x="423" y="17286"/>
                    </a:cubicBezTo>
                    <a:cubicBezTo>
                      <a:pt x="353" y="17568"/>
                      <a:pt x="353" y="17780"/>
                      <a:pt x="282" y="18062"/>
                    </a:cubicBezTo>
                    <a:cubicBezTo>
                      <a:pt x="282" y="18203"/>
                      <a:pt x="211" y="18344"/>
                      <a:pt x="211" y="18486"/>
                    </a:cubicBezTo>
                    <a:cubicBezTo>
                      <a:pt x="211" y="18627"/>
                      <a:pt x="141" y="18768"/>
                      <a:pt x="141" y="18838"/>
                    </a:cubicBezTo>
                    <a:cubicBezTo>
                      <a:pt x="70" y="19614"/>
                      <a:pt x="0" y="20320"/>
                      <a:pt x="0" y="21026"/>
                    </a:cubicBezTo>
                    <a:cubicBezTo>
                      <a:pt x="0" y="24624"/>
                      <a:pt x="1270" y="27093"/>
                      <a:pt x="3316" y="28293"/>
                    </a:cubicBezTo>
                    <a:lnTo>
                      <a:pt x="11500" y="33020"/>
                    </a:lnTo>
                    <a:cubicBezTo>
                      <a:pt x="9454" y="31821"/>
                      <a:pt x="8184" y="29351"/>
                      <a:pt x="8184" y="25753"/>
                    </a:cubicBezTo>
                    <a:cubicBezTo>
                      <a:pt x="8184" y="24906"/>
                      <a:pt x="8255" y="24059"/>
                      <a:pt x="8396" y="23142"/>
                    </a:cubicBezTo>
                    <a:cubicBezTo>
                      <a:pt x="8396" y="23001"/>
                      <a:pt x="8466" y="22860"/>
                      <a:pt x="8466" y="22719"/>
                    </a:cubicBezTo>
                    <a:cubicBezTo>
                      <a:pt x="8608" y="21872"/>
                      <a:pt x="8819" y="21096"/>
                      <a:pt x="9031" y="20249"/>
                    </a:cubicBezTo>
                    <a:cubicBezTo>
                      <a:pt x="9031" y="20179"/>
                      <a:pt x="9102" y="20108"/>
                      <a:pt x="9102" y="20038"/>
                    </a:cubicBezTo>
                    <a:cubicBezTo>
                      <a:pt x="9384" y="19120"/>
                      <a:pt x="9736" y="18274"/>
                      <a:pt x="10089" y="17357"/>
                    </a:cubicBezTo>
                    <a:cubicBezTo>
                      <a:pt x="10089" y="17357"/>
                      <a:pt x="10089" y="17357"/>
                      <a:pt x="10089" y="17286"/>
                    </a:cubicBezTo>
                    <a:cubicBezTo>
                      <a:pt x="10513" y="16369"/>
                      <a:pt x="10936" y="15522"/>
                      <a:pt x="11430" y="14605"/>
                    </a:cubicBezTo>
                    <a:cubicBezTo>
                      <a:pt x="11430" y="14605"/>
                      <a:pt x="11430" y="14534"/>
                      <a:pt x="11500" y="14534"/>
                    </a:cubicBezTo>
                    <a:cubicBezTo>
                      <a:pt x="11994" y="13688"/>
                      <a:pt x="12488" y="12912"/>
                      <a:pt x="13053" y="12136"/>
                    </a:cubicBezTo>
                    <a:cubicBezTo>
                      <a:pt x="13123" y="12065"/>
                      <a:pt x="13123" y="11995"/>
                      <a:pt x="13194" y="11924"/>
                    </a:cubicBezTo>
                    <a:cubicBezTo>
                      <a:pt x="13688" y="11218"/>
                      <a:pt x="14252" y="10583"/>
                      <a:pt x="14816" y="9948"/>
                    </a:cubicBezTo>
                    <a:cubicBezTo>
                      <a:pt x="14958" y="9807"/>
                      <a:pt x="15099" y="9666"/>
                      <a:pt x="15169" y="9525"/>
                    </a:cubicBezTo>
                    <a:cubicBezTo>
                      <a:pt x="15593" y="9031"/>
                      <a:pt x="16086" y="8608"/>
                      <a:pt x="16580" y="8184"/>
                    </a:cubicBezTo>
                    <a:cubicBezTo>
                      <a:pt x="16792" y="7973"/>
                      <a:pt x="17004" y="7761"/>
                      <a:pt x="17216" y="7620"/>
                    </a:cubicBezTo>
                    <a:cubicBezTo>
                      <a:pt x="17921" y="7056"/>
                      <a:pt x="18626" y="6562"/>
                      <a:pt x="19332" y="6138"/>
                    </a:cubicBezTo>
                    <a:cubicBezTo>
                      <a:pt x="20038" y="5715"/>
                      <a:pt x="20743" y="5433"/>
                      <a:pt x="21449" y="5151"/>
                    </a:cubicBezTo>
                    <a:cubicBezTo>
                      <a:pt x="21590" y="5080"/>
                      <a:pt x="21731" y="5080"/>
                      <a:pt x="21872" y="5009"/>
                    </a:cubicBezTo>
                    <a:cubicBezTo>
                      <a:pt x="22507" y="4939"/>
                      <a:pt x="23142" y="4798"/>
                      <a:pt x="23707" y="472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383" name="Freeform: Shape 382">
                <a:extLst>
                  <a:ext uri="{FF2B5EF4-FFF2-40B4-BE49-F238E27FC236}">
                    <a16:creationId xmlns:a16="http://schemas.microsoft.com/office/drawing/2014/main" id="{A63C1D29-65CB-4B59-8444-0D336C74758C}"/>
                  </a:ext>
                </a:extLst>
              </p:cNvPr>
              <p:cNvSpPr/>
              <p:nvPr/>
            </p:nvSpPr>
            <p:spPr>
              <a:xfrm>
                <a:off x="9364415" y="1891883"/>
                <a:ext cx="21167" cy="28222"/>
              </a:xfrm>
              <a:custGeom>
                <a:avLst/>
                <a:gdLst>
                  <a:gd name="connsiteX0" fmla="*/ 11289 w 21166"/>
                  <a:gd name="connsiteY0" fmla="*/ 1546 h 28222"/>
                  <a:gd name="connsiteX1" fmla="*/ 22648 w 21166"/>
                  <a:gd name="connsiteY1" fmla="*/ 8037 h 28222"/>
                  <a:gd name="connsiteX2" fmla="*/ 11359 w 21166"/>
                  <a:gd name="connsiteY2" fmla="*/ 27581 h 28222"/>
                  <a:gd name="connsiteX3" fmla="*/ 0 w 21166"/>
                  <a:gd name="connsiteY3" fmla="*/ 21090 h 28222"/>
                  <a:gd name="connsiteX4" fmla="*/ 11289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289" y="1546"/>
                    </a:moveTo>
                    <a:cubicBezTo>
                      <a:pt x="17568" y="-2052"/>
                      <a:pt x="22648" y="841"/>
                      <a:pt x="22648" y="8037"/>
                    </a:cubicBezTo>
                    <a:cubicBezTo>
                      <a:pt x="22648" y="15234"/>
                      <a:pt x="17639" y="23983"/>
                      <a:pt x="11359" y="27581"/>
                    </a:cubicBezTo>
                    <a:cubicBezTo>
                      <a:pt x="5150" y="31180"/>
                      <a:pt x="0" y="28287"/>
                      <a:pt x="0" y="21090"/>
                    </a:cubicBezTo>
                    <a:cubicBezTo>
                      <a:pt x="0" y="13893"/>
                      <a:pt x="5010" y="5145"/>
                      <a:pt x="11289" y="154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nvGrpSpPr>
            <p:cNvPr id="378" name="Graphic 3">
              <a:extLst>
                <a:ext uri="{FF2B5EF4-FFF2-40B4-BE49-F238E27FC236}">
                  <a16:creationId xmlns:a16="http://schemas.microsoft.com/office/drawing/2014/main" id="{C20C10BA-A960-4371-9AC5-76C0E74582E4}"/>
                </a:ext>
              </a:extLst>
            </p:cNvPr>
            <p:cNvGrpSpPr/>
            <p:nvPr/>
          </p:nvGrpSpPr>
          <p:grpSpPr>
            <a:xfrm>
              <a:off x="9011496" y="1769110"/>
              <a:ext cx="28222" cy="28222"/>
              <a:chOff x="9011496" y="1769110"/>
              <a:chExt cx="28222" cy="28222"/>
            </a:xfrm>
            <a:solidFill>
              <a:schemeClr val="accent1"/>
            </a:solidFill>
          </p:grpSpPr>
          <p:sp>
            <p:nvSpPr>
              <p:cNvPr id="380" name="Freeform: Shape 379">
                <a:extLst>
                  <a:ext uri="{FF2B5EF4-FFF2-40B4-BE49-F238E27FC236}">
                    <a16:creationId xmlns:a16="http://schemas.microsoft.com/office/drawing/2014/main" id="{4FF11982-3015-49E5-82E4-FE36F2B8FF01}"/>
                  </a:ext>
                </a:extLst>
              </p:cNvPr>
              <p:cNvSpPr/>
              <p:nvPr/>
            </p:nvSpPr>
            <p:spPr>
              <a:xfrm>
                <a:off x="9014671" y="1769110"/>
                <a:ext cx="21167" cy="28222"/>
              </a:xfrm>
              <a:custGeom>
                <a:avLst/>
                <a:gdLst>
                  <a:gd name="connsiteX0" fmla="*/ 27658 w 21166"/>
                  <a:gd name="connsiteY0" fmla="*/ 20602 h 28222"/>
                  <a:gd name="connsiteX1" fmla="*/ 27658 w 21166"/>
                  <a:gd name="connsiteY1" fmla="*/ 20038 h 28222"/>
                  <a:gd name="connsiteX2" fmla="*/ 27587 w 21166"/>
                  <a:gd name="connsiteY2" fmla="*/ 19473 h 28222"/>
                  <a:gd name="connsiteX3" fmla="*/ 27517 w 21166"/>
                  <a:gd name="connsiteY3" fmla="*/ 18909 h 28222"/>
                  <a:gd name="connsiteX4" fmla="*/ 27446 w 21166"/>
                  <a:gd name="connsiteY4" fmla="*/ 18344 h 28222"/>
                  <a:gd name="connsiteX5" fmla="*/ 27446 w 21166"/>
                  <a:gd name="connsiteY5" fmla="*/ 18344 h 28222"/>
                  <a:gd name="connsiteX6" fmla="*/ 27446 w 21166"/>
                  <a:gd name="connsiteY6" fmla="*/ 18344 h 28222"/>
                  <a:gd name="connsiteX7" fmla="*/ 27376 w 21166"/>
                  <a:gd name="connsiteY7" fmla="*/ 17780 h 28222"/>
                  <a:gd name="connsiteX8" fmla="*/ 27235 w 21166"/>
                  <a:gd name="connsiteY8" fmla="*/ 17215 h 28222"/>
                  <a:gd name="connsiteX9" fmla="*/ 27094 w 21166"/>
                  <a:gd name="connsiteY9" fmla="*/ 16651 h 28222"/>
                  <a:gd name="connsiteX10" fmla="*/ 26952 w 21166"/>
                  <a:gd name="connsiteY10" fmla="*/ 16016 h 28222"/>
                  <a:gd name="connsiteX11" fmla="*/ 26811 w 21166"/>
                  <a:gd name="connsiteY11" fmla="*/ 15593 h 28222"/>
                  <a:gd name="connsiteX12" fmla="*/ 26811 w 21166"/>
                  <a:gd name="connsiteY12" fmla="*/ 15522 h 28222"/>
                  <a:gd name="connsiteX13" fmla="*/ 26811 w 21166"/>
                  <a:gd name="connsiteY13" fmla="*/ 15381 h 28222"/>
                  <a:gd name="connsiteX14" fmla="*/ 26600 w 21166"/>
                  <a:gd name="connsiteY14" fmla="*/ 14817 h 28222"/>
                  <a:gd name="connsiteX15" fmla="*/ 26388 w 21166"/>
                  <a:gd name="connsiteY15" fmla="*/ 14252 h 28222"/>
                  <a:gd name="connsiteX16" fmla="*/ 26176 w 21166"/>
                  <a:gd name="connsiteY16" fmla="*/ 13688 h 28222"/>
                  <a:gd name="connsiteX17" fmla="*/ 25964 w 21166"/>
                  <a:gd name="connsiteY17" fmla="*/ 13123 h 28222"/>
                  <a:gd name="connsiteX18" fmla="*/ 25824 w 21166"/>
                  <a:gd name="connsiteY18" fmla="*/ 12700 h 28222"/>
                  <a:gd name="connsiteX19" fmla="*/ 25824 w 21166"/>
                  <a:gd name="connsiteY19" fmla="*/ 12629 h 28222"/>
                  <a:gd name="connsiteX20" fmla="*/ 25753 w 21166"/>
                  <a:gd name="connsiteY20" fmla="*/ 12488 h 28222"/>
                  <a:gd name="connsiteX21" fmla="*/ 25471 w 21166"/>
                  <a:gd name="connsiteY21" fmla="*/ 11924 h 28222"/>
                  <a:gd name="connsiteX22" fmla="*/ 25188 w 21166"/>
                  <a:gd name="connsiteY22" fmla="*/ 11359 h 28222"/>
                  <a:gd name="connsiteX23" fmla="*/ 24836 w 21166"/>
                  <a:gd name="connsiteY23" fmla="*/ 10654 h 28222"/>
                  <a:gd name="connsiteX24" fmla="*/ 24412 w 21166"/>
                  <a:gd name="connsiteY24" fmla="*/ 9948 h 28222"/>
                  <a:gd name="connsiteX25" fmla="*/ 24342 w 21166"/>
                  <a:gd name="connsiteY25" fmla="*/ 9807 h 28222"/>
                  <a:gd name="connsiteX26" fmla="*/ 24271 w 21166"/>
                  <a:gd name="connsiteY26" fmla="*/ 9666 h 28222"/>
                  <a:gd name="connsiteX27" fmla="*/ 23424 w 21166"/>
                  <a:gd name="connsiteY27" fmla="*/ 8326 h 28222"/>
                  <a:gd name="connsiteX28" fmla="*/ 22719 w 21166"/>
                  <a:gd name="connsiteY28" fmla="*/ 7338 h 28222"/>
                  <a:gd name="connsiteX29" fmla="*/ 22719 w 21166"/>
                  <a:gd name="connsiteY29" fmla="*/ 7338 h 28222"/>
                  <a:gd name="connsiteX30" fmla="*/ 22719 w 21166"/>
                  <a:gd name="connsiteY30" fmla="*/ 7338 h 28222"/>
                  <a:gd name="connsiteX31" fmla="*/ 22225 w 21166"/>
                  <a:gd name="connsiteY31" fmla="*/ 6703 h 28222"/>
                  <a:gd name="connsiteX32" fmla="*/ 21802 w 21166"/>
                  <a:gd name="connsiteY32" fmla="*/ 6138 h 28222"/>
                  <a:gd name="connsiteX33" fmla="*/ 21379 w 21166"/>
                  <a:gd name="connsiteY33" fmla="*/ 5644 h 28222"/>
                  <a:gd name="connsiteX34" fmla="*/ 20955 w 21166"/>
                  <a:gd name="connsiteY34" fmla="*/ 5151 h 28222"/>
                  <a:gd name="connsiteX35" fmla="*/ 20885 w 21166"/>
                  <a:gd name="connsiteY35" fmla="*/ 5080 h 28222"/>
                  <a:gd name="connsiteX36" fmla="*/ 20885 w 21166"/>
                  <a:gd name="connsiteY36" fmla="*/ 5009 h 28222"/>
                  <a:gd name="connsiteX37" fmla="*/ 20532 w 21166"/>
                  <a:gd name="connsiteY37" fmla="*/ 4657 h 28222"/>
                  <a:gd name="connsiteX38" fmla="*/ 20038 w 21166"/>
                  <a:gd name="connsiteY38" fmla="*/ 4163 h 28222"/>
                  <a:gd name="connsiteX39" fmla="*/ 19544 w 21166"/>
                  <a:gd name="connsiteY39" fmla="*/ 3669 h 28222"/>
                  <a:gd name="connsiteX40" fmla="*/ 19050 w 21166"/>
                  <a:gd name="connsiteY40" fmla="*/ 3245 h 28222"/>
                  <a:gd name="connsiteX41" fmla="*/ 18768 w 21166"/>
                  <a:gd name="connsiteY41" fmla="*/ 3034 h 28222"/>
                  <a:gd name="connsiteX42" fmla="*/ 18697 w 21166"/>
                  <a:gd name="connsiteY42" fmla="*/ 2963 h 28222"/>
                  <a:gd name="connsiteX43" fmla="*/ 18486 w 21166"/>
                  <a:gd name="connsiteY43" fmla="*/ 2822 h 28222"/>
                  <a:gd name="connsiteX44" fmla="*/ 17992 w 21166"/>
                  <a:gd name="connsiteY44" fmla="*/ 2469 h 28222"/>
                  <a:gd name="connsiteX45" fmla="*/ 17498 w 21166"/>
                  <a:gd name="connsiteY45" fmla="*/ 2117 h 28222"/>
                  <a:gd name="connsiteX46" fmla="*/ 17004 w 21166"/>
                  <a:gd name="connsiteY46" fmla="*/ 1764 h 28222"/>
                  <a:gd name="connsiteX47" fmla="*/ 16510 w 21166"/>
                  <a:gd name="connsiteY47" fmla="*/ 1482 h 28222"/>
                  <a:gd name="connsiteX48" fmla="*/ 16369 w 21166"/>
                  <a:gd name="connsiteY48" fmla="*/ 1411 h 28222"/>
                  <a:gd name="connsiteX49" fmla="*/ 16016 w 21166"/>
                  <a:gd name="connsiteY49" fmla="*/ 1199 h 28222"/>
                  <a:gd name="connsiteX50" fmla="*/ 15522 w 21166"/>
                  <a:gd name="connsiteY50" fmla="*/ 988 h 28222"/>
                  <a:gd name="connsiteX51" fmla="*/ 15028 w 21166"/>
                  <a:gd name="connsiteY51" fmla="*/ 776 h 28222"/>
                  <a:gd name="connsiteX52" fmla="*/ 14605 w 21166"/>
                  <a:gd name="connsiteY52" fmla="*/ 564 h 28222"/>
                  <a:gd name="connsiteX53" fmla="*/ 14182 w 21166"/>
                  <a:gd name="connsiteY53" fmla="*/ 423 h 28222"/>
                  <a:gd name="connsiteX54" fmla="*/ 14111 w 21166"/>
                  <a:gd name="connsiteY54" fmla="*/ 423 h 28222"/>
                  <a:gd name="connsiteX55" fmla="*/ 14040 w 21166"/>
                  <a:gd name="connsiteY55" fmla="*/ 423 h 28222"/>
                  <a:gd name="connsiteX56" fmla="*/ 13688 w 21166"/>
                  <a:gd name="connsiteY56" fmla="*/ 282 h 28222"/>
                  <a:gd name="connsiteX57" fmla="*/ 13194 w 21166"/>
                  <a:gd name="connsiteY57" fmla="*/ 141 h 28222"/>
                  <a:gd name="connsiteX58" fmla="*/ 12700 w 21166"/>
                  <a:gd name="connsiteY58" fmla="*/ 71 h 28222"/>
                  <a:gd name="connsiteX59" fmla="*/ 12206 w 21166"/>
                  <a:gd name="connsiteY59" fmla="*/ 0 h 28222"/>
                  <a:gd name="connsiteX60" fmla="*/ 11853 w 21166"/>
                  <a:gd name="connsiteY60" fmla="*/ 0 h 28222"/>
                  <a:gd name="connsiteX61" fmla="*/ 11783 w 21166"/>
                  <a:gd name="connsiteY61" fmla="*/ 0 h 28222"/>
                  <a:gd name="connsiteX62" fmla="*/ 11642 w 21166"/>
                  <a:gd name="connsiteY62" fmla="*/ 0 h 28222"/>
                  <a:gd name="connsiteX63" fmla="*/ 11077 w 21166"/>
                  <a:gd name="connsiteY63" fmla="*/ 0 h 28222"/>
                  <a:gd name="connsiteX64" fmla="*/ 10513 w 21166"/>
                  <a:gd name="connsiteY64" fmla="*/ 0 h 28222"/>
                  <a:gd name="connsiteX65" fmla="*/ 9878 w 21166"/>
                  <a:gd name="connsiteY65" fmla="*/ 71 h 28222"/>
                  <a:gd name="connsiteX66" fmla="*/ 9878 w 21166"/>
                  <a:gd name="connsiteY66" fmla="*/ 71 h 28222"/>
                  <a:gd name="connsiteX67" fmla="*/ 9878 w 21166"/>
                  <a:gd name="connsiteY67" fmla="*/ 71 h 28222"/>
                  <a:gd name="connsiteX68" fmla="*/ 9102 w 21166"/>
                  <a:gd name="connsiteY68" fmla="*/ 282 h 28222"/>
                  <a:gd name="connsiteX69" fmla="*/ 8185 w 21166"/>
                  <a:gd name="connsiteY69" fmla="*/ 705 h 28222"/>
                  <a:gd name="connsiteX70" fmla="*/ 0 w 21166"/>
                  <a:gd name="connsiteY70" fmla="*/ 5433 h 28222"/>
                  <a:gd name="connsiteX71" fmla="*/ 1693 w 21166"/>
                  <a:gd name="connsiteY71" fmla="*/ 4798 h 28222"/>
                  <a:gd name="connsiteX72" fmla="*/ 1693 w 21166"/>
                  <a:gd name="connsiteY72" fmla="*/ 4798 h 28222"/>
                  <a:gd name="connsiteX73" fmla="*/ 3598 w 21166"/>
                  <a:gd name="connsiteY73" fmla="*/ 4727 h 28222"/>
                  <a:gd name="connsiteX74" fmla="*/ 3669 w 21166"/>
                  <a:gd name="connsiteY74" fmla="*/ 4727 h 28222"/>
                  <a:gd name="connsiteX75" fmla="*/ 5786 w 21166"/>
                  <a:gd name="connsiteY75" fmla="*/ 5151 h 28222"/>
                  <a:gd name="connsiteX76" fmla="*/ 5786 w 21166"/>
                  <a:gd name="connsiteY76" fmla="*/ 5151 h 28222"/>
                  <a:gd name="connsiteX77" fmla="*/ 8043 w 21166"/>
                  <a:gd name="connsiteY77" fmla="*/ 6209 h 28222"/>
                  <a:gd name="connsiteX78" fmla="*/ 10301 w 21166"/>
                  <a:gd name="connsiteY78" fmla="*/ 7761 h 28222"/>
                  <a:gd name="connsiteX79" fmla="*/ 10372 w 21166"/>
                  <a:gd name="connsiteY79" fmla="*/ 7832 h 28222"/>
                  <a:gd name="connsiteX80" fmla="*/ 12418 w 21166"/>
                  <a:gd name="connsiteY80" fmla="*/ 9737 h 28222"/>
                  <a:gd name="connsiteX81" fmla="*/ 12488 w 21166"/>
                  <a:gd name="connsiteY81" fmla="*/ 9807 h 28222"/>
                  <a:gd name="connsiteX82" fmla="*/ 14394 w 21166"/>
                  <a:gd name="connsiteY82" fmla="*/ 12065 h 28222"/>
                  <a:gd name="connsiteX83" fmla="*/ 14394 w 21166"/>
                  <a:gd name="connsiteY83" fmla="*/ 12065 h 28222"/>
                  <a:gd name="connsiteX84" fmla="*/ 16016 w 21166"/>
                  <a:gd name="connsiteY84" fmla="*/ 14534 h 28222"/>
                  <a:gd name="connsiteX85" fmla="*/ 16087 w 21166"/>
                  <a:gd name="connsiteY85" fmla="*/ 14676 h 28222"/>
                  <a:gd name="connsiteX86" fmla="*/ 17427 w 21166"/>
                  <a:gd name="connsiteY86" fmla="*/ 17286 h 28222"/>
                  <a:gd name="connsiteX87" fmla="*/ 17427 w 21166"/>
                  <a:gd name="connsiteY87" fmla="*/ 17357 h 28222"/>
                  <a:gd name="connsiteX88" fmla="*/ 18415 w 21166"/>
                  <a:gd name="connsiteY88" fmla="*/ 20108 h 28222"/>
                  <a:gd name="connsiteX89" fmla="*/ 18415 w 21166"/>
                  <a:gd name="connsiteY89" fmla="*/ 20179 h 28222"/>
                  <a:gd name="connsiteX90" fmla="*/ 19050 w 21166"/>
                  <a:gd name="connsiteY90" fmla="*/ 23001 h 28222"/>
                  <a:gd name="connsiteX91" fmla="*/ 19050 w 21166"/>
                  <a:gd name="connsiteY91" fmla="*/ 23001 h 28222"/>
                  <a:gd name="connsiteX92" fmla="*/ 19262 w 21166"/>
                  <a:gd name="connsiteY92" fmla="*/ 25753 h 28222"/>
                  <a:gd name="connsiteX93" fmla="*/ 19050 w 21166"/>
                  <a:gd name="connsiteY93" fmla="*/ 28222 h 28222"/>
                  <a:gd name="connsiteX94" fmla="*/ 19050 w 21166"/>
                  <a:gd name="connsiteY94" fmla="*/ 28293 h 28222"/>
                  <a:gd name="connsiteX95" fmla="*/ 18415 w 21166"/>
                  <a:gd name="connsiteY95" fmla="*/ 30268 h 28222"/>
                  <a:gd name="connsiteX96" fmla="*/ 18415 w 21166"/>
                  <a:gd name="connsiteY96" fmla="*/ 30268 h 28222"/>
                  <a:gd name="connsiteX97" fmla="*/ 17568 w 21166"/>
                  <a:gd name="connsiteY97" fmla="*/ 31609 h 28222"/>
                  <a:gd name="connsiteX98" fmla="*/ 17286 w 21166"/>
                  <a:gd name="connsiteY98" fmla="*/ 32032 h 28222"/>
                  <a:gd name="connsiteX99" fmla="*/ 16016 w 21166"/>
                  <a:gd name="connsiteY99" fmla="*/ 33020 h 28222"/>
                  <a:gd name="connsiteX100" fmla="*/ 24201 w 21166"/>
                  <a:gd name="connsiteY100" fmla="*/ 28293 h 28222"/>
                  <a:gd name="connsiteX101" fmla="*/ 25471 w 21166"/>
                  <a:gd name="connsiteY101" fmla="*/ 27305 h 28222"/>
                  <a:gd name="connsiteX102" fmla="*/ 25753 w 21166"/>
                  <a:gd name="connsiteY102" fmla="*/ 26882 h 28222"/>
                  <a:gd name="connsiteX103" fmla="*/ 26176 w 21166"/>
                  <a:gd name="connsiteY103" fmla="*/ 26388 h 28222"/>
                  <a:gd name="connsiteX104" fmla="*/ 26600 w 21166"/>
                  <a:gd name="connsiteY104" fmla="*/ 25612 h 28222"/>
                  <a:gd name="connsiteX105" fmla="*/ 26600 w 21166"/>
                  <a:gd name="connsiteY105" fmla="*/ 25541 h 28222"/>
                  <a:gd name="connsiteX106" fmla="*/ 26600 w 21166"/>
                  <a:gd name="connsiteY106" fmla="*/ 25471 h 28222"/>
                  <a:gd name="connsiteX107" fmla="*/ 26811 w 21166"/>
                  <a:gd name="connsiteY107" fmla="*/ 24906 h 28222"/>
                  <a:gd name="connsiteX108" fmla="*/ 27023 w 21166"/>
                  <a:gd name="connsiteY108" fmla="*/ 24342 h 28222"/>
                  <a:gd name="connsiteX109" fmla="*/ 27164 w 21166"/>
                  <a:gd name="connsiteY109" fmla="*/ 23777 h 28222"/>
                  <a:gd name="connsiteX110" fmla="*/ 27235 w 21166"/>
                  <a:gd name="connsiteY110" fmla="*/ 23495 h 28222"/>
                  <a:gd name="connsiteX111" fmla="*/ 27235 w 21166"/>
                  <a:gd name="connsiteY111" fmla="*/ 23424 h 28222"/>
                  <a:gd name="connsiteX112" fmla="*/ 27305 w 21166"/>
                  <a:gd name="connsiteY112" fmla="*/ 23213 h 28222"/>
                  <a:gd name="connsiteX113" fmla="*/ 27376 w 21166"/>
                  <a:gd name="connsiteY113" fmla="*/ 22648 h 28222"/>
                  <a:gd name="connsiteX114" fmla="*/ 27446 w 21166"/>
                  <a:gd name="connsiteY114" fmla="*/ 22084 h 28222"/>
                  <a:gd name="connsiteX115" fmla="*/ 27446 w 21166"/>
                  <a:gd name="connsiteY115" fmla="*/ 21519 h 28222"/>
                  <a:gd name="connsiteX116" fmla="*/ 27446 w 21166"/>
                  <a:gd name="connsiteY116" fmla="*/ 20955 h 28222"/>
                  <a:gd name="connsiteX117" fmla="*/ 27446 w 21166"/>
                  <a:gd name="connsiteY117" fmla="*/ 20955 h 28222"/>
                  <a:gd name="connsiteX118" fmla="*/ 27658 w 21166"/>
                  <a:gd name="connsiteY118" fmla="*/ 20602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1166" h="28222">
                    <a:moveTo>
                      <a:pt x="27658" y="20602"/>
                    </a:moveTo>
                    <a:cubicBezTo>
                      <a:pt x="27658" y="20391"/>
                      <a:pt x="27658" y="20249"/>
                      <a:pt x="27658" y="20038"/>
                    </a:cubicBezTo>
                    <a:cubicBezTo>
                      <a:pt x="27658" y="19826"/>
                      <a:pt x="27658" y="19685"/>
                      <a:pt x="27587" y="19473"/>
                    </a:cubicBezTo>
                    <a:cubicBezTo>
                      <a:pt x="27517" y="19262"/>
                      <a:pt x="27517" y="19120"/>
                      <a:pt x="27517" y="18909"/>
                    </a:cubicBezTo>
                    <a:cubicBezTo>
                      <a:pt x="27517" y="18697"/>
                      <a:pt x="27446" y="18556"/>
                      <a:pt x="27446" y="18344"/>
                    </a:cubicBezTo>
                    <a:cubicBezTo>
                      <a:pt x="27446" y="18344"/>
                      <a:pt x="27446" y="18344"/>
                      <a:pt x="27446" y="18344"/>
                    </a:cubicBezTo>
                    <a:cubicBezTo>
                      <a:pt x="27446" y="18344"/>
                      <a:pt x="27446" y="18344"/>
                      <a:pt x="27446" y="18344"/>
                    </a:cubicBezTo>
                    <a:cubicBezTo>
                      <a:pt x="27446" y="18133"/>
                      <a:pt x="27376" y="17992"/>
                      <a:pt x="27376" y="17780"/>
                    </a:cubicBezTo>
                    <a:cubicBezTo>
                      <a:pt x="27305" y="17568"/>
                      <a:pt x="27305" y="17357"/>
                      <a:pt x="27235" y="17215"/>
                    </a:cubicBezTo>
                    <a:cubicBezTo>
                      <a:pt x="27164" y="17004"/>
                      <a:pt x="27164" y="16792"/>
                      <a:pt x="27094" y="16651"/>
                    </a:cubicBezTo>
                    <a:cubicBezTo>
                      <a:pt x="27023" y="16439"/>
                      <a:pt x="27023" y="16228"/>
                      <a:pt x="26952" y="16016"/>
                    </a:cubicBezTo>
                    <a:cubicBezTo>
                      <a:pt x="26882" y="15875"/>
                      <a:pt x="26882" y="15734"/>
                      <a:pt x="26811" y="15593"/>
                    </a:cubicBezTo>
                    <a:cubicBezTo>
                      <a:pt x="26811" y="15593"/>
                      <a:pt x="26811" y="15593"/>
                      <a:pt x="26811" y="15522"/>
                    </a:cubicBezTo>
                    <a:cubicBezTo>
                      <a:pt x="26811" y="15452"/>
                      <a:pt x="26811" y="15452"/>
                      <a:pt x="26811" y="15381"/>
                    </a:cubicBezTo>
                    <a:cubicBezTo>
                      <a:pt x="26741" y="15169"/>
                      <a:pt x="26670" y="14958"/>
                      <a:pt x="26600" y="14817"/>
                    </a:cubicBezTo>
                    <a:cubicBezTo>
                      <a:pt x="26529" y="14605"/>
                      <a:pt x="26458" y="14464"/>
                      <a:pt x="26388" y="14252"/>
                    </a:cubicBezTo>
                    <a:cubicBezTo>
                      <a:pt x="26318" y="14040"/>
                      <a:pt x="26247" y="13899"/>
                      <a:pt x="26176" y="13688"/>
                    </a:cubicBezTo>
                    <a:cubicBezTo>
                      <a:pt x="26106" y="13476"/>
                      <a:pt x="26035" y="13335"/>
                      <a:pt x="25964" y="13123"/>
                    </a:cubicBezTo>
                    <a:cubicBezTo>
                      <a:pt x="25894" y="12982"/>
                      <a:pt x="25824" y="12841"/>
                      <a:pt x="25824" y="12700"/>
                    </a:cubicBezTo>
                    <a:cubicBezTo>
                      <a:pt x="25824" y="12700"/>
                      <a:pt x="25824" y="12700"/>
                      <a:pt x="25824" y="12629"/>
                    </a:cubicBezTo>
                    <a:cubicBezTo>
                      <a:pt x="25824" y="12559"/>
                      <a:pt x="25824" y="12559"/>
                      <a:pt x="25753" y="12488"/>
                    </a:cubicBezTo>
                    <a:cubicBezTo>
                      <a:pt x="25682" y="12277"/>
                      <a:pt x="25612" y="12136"/>
                      <a:pt x="25471" y="11924"/>
                    </a:cubicBezTo>
                    <a:cubicBezTo>
                      <a:pt x="25400" y="11712"/>
                      <a:pt x="25259" y="11500"/>
                      <a:pt x="25188" y="11359"/>
                    </a:cubicBezTo>
                    <a:cubicBezTo>
                      <a:pt x="25047" y="11148"/>
                      <a:pt x="24977" y="10936"/>
                      <a:pt x="24836" y="10654"/>
                    </a:cubicBezTo>
                    <a:cubicBezTo>
                      <a:pt x="24694" y="10442"/>
                      <a:pt x="24554" y="10160"/>
                      <a:pt x="24412" y="9948"/>
                    </a:cubicBezTo>
                    <a:cubicBezTo>
                      <a:pt x="24412" y="9878"/>
                      <a:pt x="24342" y="9878"/>
                      <a:pt x="24342" y="9807"/>
                    </a:cubicBezTo>
                    <a:cubicBezTo>
                      <a:pt x="24342" y="9737"/>
                      <a:pt x="24271" y="9666"/>
                      <a:pt x="24271" y="9666"/>
                    </a:cubicBezTo>
                    <a:cubicBezTo>
                      <a:pt x="23989" y="9243"/>
                      <a:pt x="23707" y="8749"/>
                      <a:pt x="23424" y="8326"/>
                    </a:cubicBezTo>
                    <a:cubicBezTo>
                      <a:pt x="23213" y="7973"/>
                      <a:pt x="22931" y="7620"/>
                      <a:pt x="22719" y="7338"/>
                    </a:cubicBezTo>
                    <a:cubicBezTo>
                      <a:pt x="22719" y="7338"/>
                      <a:pt x="22719" y="7338"/>
                      <a:pt x="22719" y="7338"/>
                    </a:cubicBezTo>
                    <a:cubicBezTo>
                      <a:pt x="22719" y="7338"/>
                      <a:pt x="22719" y="7338"/>
                      <a:pt x="22719" y="7338"/>
                    </a:cubicBezTo>
                    <a:cubicBezTo>
                      <a:pt x="22578" y="7126"/>
                      <a:pt x="22366" y="6914"/>
                      <a:pt x="22225" y="6703"/>
                    </a:cubicBezTo>
                    <a:cubicBezTo>
                      <a:pt x="22084" y="6491"/>
                      <a:pt x="21943" y="6350"/>
                      <a:pt x="21802" y="6138"/>
                    </a:cubicBezTo>
                    <a:cubicBezTo>
                      <a:pt x="21661" y="5997"/>
                      <a:pt x="21519" y="5785"/>
                      <a:pt x="21379" y="5644"/>
                    </a:cubicBezTo>
                    <a:cubicBezTo>
                      <a:pt x="21237" y="5503"/>
                      <a:pt x="21096" y="5292"/>
                      <a:pt x="20955" y="5151"/>
                    </a:cubicBezTo>
                    <a:cubicBezTo>
                      <a:pt x="20955" y="5151"/>
                      <a:pt x="20885" y="5080"/>
                      <a:pt x="20885" y="5080"/>
                    </a:cubicBezTo>
                    <a:cubicBezTo>
                      <a:pt x="20885" y="5080"/>
                      <a:pt x="20885" y="5080"/>
                      <a:pt x="20885" y="5009"/>
                    </a:cubicBezTo>
                    <a:cubicBezTo>
                      <a:pt x="20743" y="4868"/>
                      <a:pt x="20673" y="4798"/>
                      <a:pt x="20532" y="4657"/>
                    </a:cubicBezTo>
                    <a:cubicBezTo>
                      <a:pt x="20391" y="4516"/>
                      <a:pt x="20249" y="4374"/>
                      <a:pt x="20038" y="4163"/>
                    </a:cubicBezTo>
                    <a:cubicBezTo>
                      <a:pt x="19897" y="4022"/>
                      <a:pt x="19685" y="3880"/>
                      <a:pt x="19544" y="3669"/>
                    </a:cubicBezTo>
                    <a:cubicBezTo>
                      <a:pt x="19403" y="3528"/>
                      <a:pt x="19191" y="3387"/>
                      <a:pt x="19050" y="3245"/>
                    </a:cubicBezTo>
                    <a:cubicBezTo>
                      <a:pt x="18979" y="3175"/>
                      <a:pt x="18909" y="3104"/>
                      <a:pt x="18768" y="3034"/>
                    </a:cubicBezTo>
                    <a:cubicBezTo>
                      <a:pt x="18768" y="3034"/>
                      <a:pt x="18697" y="3034"/>
                      <a:pt x="18697" y="2963"/>
                    </a:cubicBezTo>
                    <a:cubicBezTo>
                      <a:pt x="18627" y="2893"/>
                      <a:pt x="18556" y="2822"/>
                      <a:pt x="18486" y="2822"/>
                    </a:cubicBezTo>
                    <a:cubicBezTo>
                      <a:pt x="18345" y="2681"/>
                      <a:pt x="18133" y="2540"/>
                      <a:pt x="17992" y="2469"/>
                    </a:cubicBezTo>
                    <a:cubicBezTo>
                      <a:pt x="17851" y="2328"/>
                      <a:pt x="17639" y="2258"/>
                      <a:pt x="17498" y="2117"/>
                    </a:cubicBezTo>
                    <a:cubicBezTo>
                      <a:pt x="17357" y="1976"/>
                      <a:pt x="17145" y="1905"/>
                      <a:pt x="17004" y="1764"/>
                    </a:cubicBezTo>
                    <a:cubicBezTo>
                      <a:pt x="16863" y="1693"/>
                      <a:pt x="16651" y="1552"/>
                      <a:pt x="16510" y="1482"/>
                    </a:cubicBezTo>
                    <a:cubicBezTo>
                      <a:pt x="16440" y="1482"/>
                      <a:pt x="16440" y="1411"/>
                      <a:pt x="16369" y="1411"/>
                    </a:cubicBezTo>
                    <a:cubicBezTo>
                      <a:pt x="16228" y="1340"/>
                      <a:pt x="16157" y="1270"/>
                      <a:pt x="16016" y="1199"/>
                    </a:cubicBezTo>
                    <a:cubicBezTo>
                      <a:pt x="15875" y="1129"/>
                      <a:pt x="15734" y="1058"/>
                      <a:pt x="15522" y="988"/>
                    </a:cubicBezTo>
                    <a:cubicBezTo>
                      <a:pt x="15381" y="917"/>
                      <a:pt x="15240" y="847"/>
                      <a:pt x="15028" y="776"/>
                    </a:cubicBezTo>
                    <a:cubicBezTo>
                      <a:pt x="14888" y="705"/>
                      <a:pt x="14746" y="635"/>
                      <a:pt x="14605" y="564"/>
                    </a:cubicBezTo>
                    <a:cubicBezTo>
                      <a:pt x="14464" y="494"/>
                      <a:pt x="14323" y="423"/>
                      <a:pt x="14182" y="423"/>
                    </a:cubicBezTo>
                    <a:cubicBezTo>
                      <a:pt x="14182" y="423"/>
                      <a:pt x="14111" y="423"/>
                      <a:pt x="14111" y="423"/>
                    </a:cubicBezTo>
                    <a:cubicBezTo>
                      <a:pt x="14111" y="423"/>
                      <a:pt x="14111" y="423"/>
                      <a:pt x="14040" y="423"/>
                    </a:cubicBezTo>
                    <a:cubicBezTo>
                      <a:pt x="13900" y="353"/>
                      <a:pt x="13829" y="353"/>
                      <a:pt x="13688" y="282"/>
                    </a:cubicBezTo>
                    <a:cubicBezTo>
                      <a:pt x="13547" y="212"/>
                      <a:pt x="13406" y="212"/>
                      <a:pt x="13194" y="141"/>
                    </a:cubicBezTo>
                    <a:cubicBezTo>
                      <a:pt x="13053" y="71"/>
                      <a:pt x="12912" y="71"/>
                      <a:pt x="12700" y="71"/>
                    </a:cubicBezTo>
                    <a:cubicBezTo>
                      <a:pt x="12559" y="71"/>
                      <a:pt x="12347" y="0"/>
                      <a:pt x="12206" y="0"/>
                    </a:cubicBezTo>
                    <a:cubicBezTo>
                      <a:pt x="12065" y="0"/>
                      <a:pt x="11995" y="0"/>
                      <a:pt x="11853" y="0"/>
                    </a:cubicBezTo>
                    <a:cubicBezTo>
                      <a:pt x="11853" y="0"/>
                      <a:pt x="11853" y="0"/>
                      <a:pt x="11783" y="0"/>
                    </a:cubicBezTo>
                    <a:cubicBezTo>
                      <a:pt x="11712" y="0"/>
                      <a:pt x="11712" y="0"/>
                      <a:pt x="11642" y="0"/>
                    </a:cubicBezTo>
                    <a:cubicBezTo>
                      <a:pt x="11430" y="0"/>
                      <a:pt x="11289" y="0"/>
                      <a:pt x="11077" y="0"/>
                    </a:cubicBezTo>
                    <a:cubicBezTo>
                      <a:pt x="10866" y="0"/>
                      <a:pt x="10654" y="0"/>
                      <a:pt x="10513" y="0"/>
                    </a:cubicBezTo>
                    <a:cubicBezTo>
                      <a:pt x="10301" y="0"/>
                      <a:pt x="10089" y="71"/>
                      <a:pt x="9878" y="71"/>
                    </a:cubicBezTo>
                    <a:cubicBezTo>
                      <a:pt x="9878" y="71"/>
                      <a:pt x="9878" y="71"/>
                      <a:pt x="9878" y="71"/>
                    </a:cubicBezTo>
                    <a:cubicBezTo>
                      <a:pt x="9878" y="71"/>
                      <a:pt x="9878" y="71"/>
                      <a:pt x="9878" y="71"/>
                    </a:cubicBezTo>
                    <a:cubicBezTo>
                      <a:pt x="9596" y="141"/>
                      <a:pt x="9384" y="212"/>
                      <a:pt x="9102" y="282"/>
                    </a:cubicBezTo>
                    <a:cubicBezTo>
                      <a:pt x="8749" y="423"/>
                      <a:pt x="8467" y="564"/>
                      <a:pt x="8185" y="705"/>
                    </a:cubicBezTo>
                    <a:lnTo>
                      <a:pt x="0" y="5433"/>
                    </a:lnTo>
                    <a:cubicBezTo>
                      <a:pt x="494" y="5151"/>
                      <a:pt x="1059" y="4939"/>
                      <a:pt x="1693" y="4798"/>
                    </a:cubicBezTo>
                    <a:cubicBezTo>
                      <a:pt x="1693" y="4798"/>
                      <a:pt x="1693" y="4798"/>
                      <a:pt x="1693" y="4798"/>
                    </a:cubicBezTo>
                    <a:cubicBezTo>
                      <a:pt x="2258" y="4657"/>
                      <a:pt x="2964" y="4657"/>
                      <a:pt x="3598" y="4727"/>
                    </a:cubicBezTo>
                    <a:cubicBezTo>
                      <a:pt x="3598" y="4727"/>
                      <a:pt x="3598" y="4727"/>
                      <a:pt x="3669" y="4727"/>
                    </a:cubicBezTo>
                    <a:cubicBezTo>
                      <a:pt x="4304" y="4798"/>
                      <a:pt x="5010" y="4939"/>
                      <a:pt x="5786" y="5151"/>
                    </a:cubicBezTo>
                    <a:cubicBezTo>
                      <a:pt x="5786" y="5151"/>
                      <a:pt x="5786" y="5151"/>
                      <a:pt x="5786" y="5151"/>
                    </a:cubicBezTo>
                    <a:cubicBezTo>
                      <a:pt x="6491" y="5433"/>
                      <a:pt x="7267" y="5785"/>
                      <a:pt x="8043" y="6209"/>
                    </a:cubicBezTo>
                    <a:cubicBezTo>
                      <a:pt x="8819" y="6632"/>
                      <a:pt x="9596" y="7197"/>
                      <a:pt x="10301" y="7761"/>
                    </a:cubicBezTo>
                    <a:cubicBezTo>
                      <a:pt x="10301" y="7761"/>
                      <a:pt x="10372" y="7761"/>
                      <a:pt x="10372" y="7832"/>
                    </a:cubicBezTo>
                    <a:cubicBezTo>
                      <a:pt x="11077" y="8396"/>
                      <a:pt x="11783" y="9102"/>
                      <a:pt x="12418" y="9737"/>
                    </a:cubicBezTo>
                    <a:cubicBezTo>
                      <a:pt x="12418" y="9737"/>
                      <a:pt x="12418" y="9737"/>
                      <a:pt x="12488" y="9807"/>
                    </a:cubicBezTo>
                    <a:cubicBezTo>
                      <a:pt x="13124" y="10513"/>
                      <a:pt x="13829" y="11289"/>
                      <a:pt x="14394" y="12065"/>
                    </a:cubicBezTo>
                    <a:cubicBezTo>
                      <a:pt x="14394" y="12065"/>
                      <a:pt x="14394" y="12065"/>
                      <a:pt x="14394" y="12065"/>
                    </a:cubicBezTo>
                    <a:cubicBezTo>
                      <a:pt x="14958" y="12841"/>
                      <a:pt x="15522" y="13688"/>
                      <a:pt x="16016" y="14534"/>
                    </a:cubicBezTo>
                    <a:cubicBezTo>
                      <a:pt x="16016" y="14605"/>
                      <a:pt x="16087" y="14605"/>
                      <a:pt x="16087" y="14676"/>
                    </a:cubicBezTo>
                    <a:cubicBezTo>
                      <a:pt x="16581" y="15522"/>
                      <a:pt x="17004" y="16439"/>
                      <a:pt x="17427" y="17286"/>
                    </a:cubicBezTo>
                    <a:cubicBezTo>
                      <a:pt x="17427" y="17286"/>
                      <a:pt x="17427" y="17286"/>
                      <a:pt x="17427" y="17357"/>
                    </a:cubicBezTo>
                    <a:cubicBezTo>
                      <a:pt x="17851" y="18274"/>
                      <a:pt x="18133" y="19191"/>
                      <a:pt x="18415" y="20108"/>
                    </a:cubicBezTo>
                    <a:cubicBezTo>
                      <a:pt x="18415" y="20108"/>
                      <a:pt x="18415" y="20108"/>
                      <a:pt x="18415" y="20179"/>
                    </a:cubicBezTo>
                    <a:cubicBezTo>
                      <a:pt x="18697" y="21096"/>
                      <a:pt x="18909" y="22084"/>
                      <a:pt x="19050" y="23001"/>
                    </a:cubicBezTo>
                    <a:cubicBezTo>
                      <a:pt x="19050" y="23001"/>
                      <a:pt x="19050" y="23001"/>
                      <a:pt x="19050" y="23001"/>
                    </a:cubicBezTo>
                    <a:cubicBezTo>
                      <a:pt x="19191" y="23918"/>
                      <a:pt x="19262" y="24835"/>
                      <a:pt x="19262" y="25753"/>
                    </a:cubicBezTo>
                    <a:cubicBezTo>
                      <a:pt x="19262" y="26670"/>
                      <a:pt x="19191" y="27446"/>
                      <a:pt x="19050" y="28222"/>
                    </a:cubicBezTo>
                    <a:cubicBezTo>
                      <a:pt x="19050" y="28222"/>
                      <a:pt x="19050" y="28293"/>
                      <a:pt x="19050" y="28293"/>
                    </a:cubicBezTo>
                    <a:cubicBezTo>
                      <a:pt x="18909" y="28998"/>
                      <a:pt x="18697" y="29704"/>
                      <a:pt x="18415" y="30268"/>
                    </a:cubicBezTo>
                    <a:cubicBezTo>
                      <a:pt x="18415" y="30268"/>
                      <a:pt x="18415" y="30268"/>
                      <a:pt x="18415" y="30268"/>
                    </a:cubicBezTo>
                    <a:cubicBezTo>
                      <a:pt x="18203" y="30762"/>
                      <a:pt x="17851" y="31186"/>
                      <a:pt x="17568" y="31609"/>
                    </a:cubicBezTo>
                    <a:cubicBezTo>
                      <a:pt x="17498" y="31750"/>
                      <a:pt x="17357" y="31891"/>
                      <a:pt x="17286" y="32032"/>
                    </a:cubicBezTo>
                    <a:cubicBezTo>
                      <a:pt x="16934" y="32455"/>
                      <a:pt x="16510" y="32808"/>
                      <a:pt x="16016" y="33020"/>
                    </a:cubicBezTo>
                    <a:lnTo>
                      <a:pt x="24201" y="28293"/>
                    </a:lnTo>
                    <a:cubicBezTo>
                      <a:pt x="24694" y="28011"/>
                      <a:pt x="25047" y="27658"/>
                      <a:pt x="25471" y="27305"/>
                    </a:cubicBezTo>
                    <a:cubicBezTo>
                      <a:pt x="25612" y="27164"/>
                      <a:pt x="25682" y="27023"/>
                      <a:pt x="25753" y="26882"/>
                    </a:cubicBezTo>
                    <a:cubicBezTo>
                      <a:pt x="25894" y="26741"/>
                      <a:pt x="26035" y="26599"/>
                      <a:pt x="26176" y="26388"/>
                    </a:cubicBezTo>
                    <a:cubicBezTo>
                      <a:pt x="26318" y="26176"/>
                      <a:pt x="26458" y="25894"/>
                      <a:pt x="26600" y="25612"/>
                    </a:cubicBezTo>
                    <a:cubicBezTo>
                      <a:pt x="26600" y="25612"/>
                      <a:pt x="26600" y="25612"/>
                      <a:pt x="26600" y="25541"/>
                    </a:cubicBezTo>
                    <a:cubicBezTo>
                      <a:pt x="26600" y="25541"/>
                      <a:pt x="26600" y="25541"/>
                      <a:pt x="26600" y="25471"/>
                    </a:cubicBezTo>
                    <a:cubicBezTo>
                      <a:pt x="26670" y="25259"/>
                      <a:pt x="26741" y="25118"/>
                      <a:pt x="26811" y="24906"/>
                    </a:cubicBezTo>
                    <a:cubicBezTo>
                      <a:pt x="26882" y="24694"/>
                      <a:pt x="26952" y="24483"/>
                      <a:pt x="27023" y="24342"/>
                    </a:cubicBezTo>
                    <a:cubicBezTo>
                      <a:pt x="27094" y="24130"/>
                      <a:pt x="27094" y="23989"/>
                      <a:pt x="27164" y="23777"/>
                    </a:cubicBezTo>
                    <a:cubicBezTo>
                      <a:pt x="27164" y="23707"/>
                      <a:pt x="27164" y="23636"/>
                      <a:pt x="27235" y="23495"/>
                    </a:cubicBezTo>
                    <a:cubicBezTo>
                      <a:pt x="27235" y="23495"/>
                      <a:pt x="27235" y="23424"/>
                      <a:pt x="27235" y="23424"/>
                    </a:cubicBezTo>
                    <a:cubicBezTo>
                      <a:pt x="27235" y="23354"/>
                      <a:pt x="27235" y="23283"/>
                      <a:pt x="27305" y="23213"/>
                    </a:cubicBezTo>
                    <a:cubicBezTo>
                      <a:pt x="27305" y="23001"/>
                      <a:pt x="27376" y="22860"/>
                      <a:pt x="27376" y="22648"/>
                    </a:cubicBezTo>
                    <a:cubicBezTo>
                      <a:pt x="27376" y="22437"/>
                      <a:pt x="27446" y="22295"/>
                      <a:pt x="27446" y="22084"/>
                    </a:cubicBezTo>
                    <a:cubicBezTo>
                      <a:pt x="27446" y="21943"/>
                      <a:pt x="27446" y="21731"/>
                      <a:pt x="27446" y="21519"/>
                    </a:cubicBezTo>
                    <a:cubicBezTo>
                      <a:pt x="27446" y="21308"/>
                      <a:pt x="27446" y="21167"/>
                      <a:pt x="27446" y="20955"/>
                    </a:cubicBezTo>
                    <a:cubicBezTo>
                      <a:pt x="27446" y="20955"/>
                      <a:pt x="27446" y="20955"/>
                      <a:pt x="27446" y="20955"/>
                    </a:cubicBezTo>
                    <a:cubicBezTo>
                      <a:pt x="27658" y="20955"/>
                      <a:pt x="27658" y="20814"/>
                      <a:pt x="27658" y="20602"/>
                    </a:cubicBezTo>
                    <a:close/>
                  </a:path>
                </a:pathLst>
              </a:custGeom>
              <a:solidFill>
                <a:schemeClr val="accent2"/>
              </a:solidFill>
              <a:ln w="7047" cap="flat">
                <a:noFill/>
                <a:prstDash val="solid"/>
                <a:miter/>
              </a:ln>
            </p:spPr>
            <p:txBody>
              <a:bodyPr rtlCol="0" anchor="ctr"/>
              <a:lstStyle/>
              <a:p>
                <a:endParaRPr lang="en-ID"/>
              </a:p>
            </p:txBody>
          </p:sp>
          <p:sp>
            <p:nvSpPr>
              <p:cNvPr id="381" name="Freeform: Shape 380">
                <a:extLst>
                  <a:ext uri="{FF2B5EF4-FFF2-40B4-BE49-F238E27FC236}">
                    <a16:creationId xmlns:a16="http://schemas.microsoft.com/office/drawing/2014/main" id="{CA976826-4190-4F2B-9B5F-C6678FED31D2}"/>
                  </a:ext>
                </a:extLst>
              </p:cNvPr>
              <p:cNvSpPr/>
              <p:nvPr/>
            </p:nvSpPr>
            <p:spPr>
              <a:xfrm>
                <a:off x="9011496" y="1773914"/>
                <a:ext cx="21167" cy="28222"/>
              </a:xfrm>
              <a:custGeom>
                <a:avLst/>
                <a:gdLst>
                  <a:gd name="connsiteX0" fmla="*/ 11360 w 21166"/>
                  <a:gd name="connsiteY0" fmla="*/ 1546 h 28222"/>
                  <a:gd name="connsiteX1" fmla="*/ 22648 w 21166"/>
                  <a:gd name="connsiteY1" fmla="*/ 21090 h 28222"/>
                  <a:gd name="connsiteX2" fmla="*/ 11289 w 21166"/>
                  <a:gd name="connsiteY2" fmla="*/ 27581 h 28222"/>
                  <a:gd name="connsiteX3" fmla="*/ 0 w 21166"/>
                  <a:gd name="connsiteY3" fmla="*/ 8037 h 28222"/>
                  <a:gd name="connsiteX4" fmla="*/ 11360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360" y="1546"/>
                    </a:moveTo>
                    <a:cubicBezTo>
                      <a:pt x="17639" y="5145"/>
                      <a:pt x="22648" y="13893"/>
                      <a:pt x="22648" y="21090"/>
                    </a:cubicBezTo>
                    <a:cubicBezTo>
                      <a:pt x="22648" y="28287"/>
                      <a:pt x="17569" y="31180"/>
                      <a:pt x="11289" y="27581"/>
                    </a:cubicBezTo>
                    <a:cubicBezTo>
                      <a:pt x="5010" y="23983"/>
                      <a:pt x="0" y="15234"/>
                      <a:pt x="0" y="8037"/>
                    </a:cubicBezTo>
                    <a:cubicBezTo>
                      <a:pt x="0" y="841"/>
                      <a:pt x="5151" y="-2052"/>
                      <a:pt x="11360" y="1546"/>
                    </a:cubicBezTo>
                    <a:close/>
                  </a:path>
                </a:pathLst>
              </a:custGeom>
              <a:solidFill>
                <a:schemeClr val="accent2">
                  <a:lumMod val="75000"/>
                </a:schemeClr>
              </a:solidFill>
              <a:ln w="7047" cap="flat">
                <a:noFill/>
                <a:prstDash val="solid"/>
                <a:miter/>
              </a:ln>
            </p:spPr>
            <p:txBody>
              <a:bodyPr rtlCol="0" anchor="ctr"/>
              <a:lstStyle/>
              <a:p>
                <a:endParaRPr lang="en-ID"/>
              </a:p>
            </p:txBody>
          </p:sp>
        </p:grpSp>
        <p:sp>
          <p:nvSpPr>
            <p:cNvPr id="379" name="Freeform: Shape 378">
              <a:extLst>
                <a:ext uri="{FF2B5EF4-FFF2-40B4-BE49-F238E27FC236}">
                  <a16:creationId xmlns:a16="http://schemas.microsoft.com/office/drawing/2014/main" id="{5A69C1F4-182C-4035-ABE3-A5D765122E93}"/>
                </a:ext>
              </a:extLst>
            </p:cNvPr>
            <p:cNvSpPr/>
            <p:nvPr/>
          </p:nvSpPr>
          <p:spPr>
            <a:xfrm>
              <a:off x="9219071" y="1501704"/>
              <a:ext cx="183444" cy="105833"/>
            </a:xfrm>
            <a:custGeom>
              <a:avLst/>
              <a:gdLst>
                <a:gd name="connsiteX0" fmla="*/ 178153 w 183444"/>
                <a:gd name="connsiteY0" fmla="*/ 20532 h 105833"/>
                <a:gd name="connsiteX1" fmla="*/ 22013 w 183444"/>
                <a:gd name="connsiteY1" fmla="*/ 107527 h 105833"/>
                <a:gd name="connsiteX2" fmla="*/ 0 w 183444"/>
                <a:gd name="connsiteY2" fmla="*/ 101529 h 105833"/>
                <a:gd name="connsiteX3" fmla="*/ 3034 w 183444"/>
                <a:gd name="connsiteY3" fmla="*/ 100118 h 105833"/>
                <a:gd name="connsiteX4" fmla="*/ 183868 w 183444"/>
                <a:gd name="connsiteY4" fmla="*/ 0 h 105833"/>
                <a:gd name="connsiteX5" fmla="*/ 178153 w 183444"/>
                <a:gd name="connsiteY5" fmla="*/ 2053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44" h="105833">
                  <a:moveTo>
                    <a:pt x="178153" y="20532"/>
                  </a:moveTo>
                  <a:lnTo>
                    <a:pt x="22013" y="107527"/>
                  </a:lnTo>
                  <a:cubicBezTo>
                    <a:pt x="14323" y="111831"/>
                    <a:pt x="4516" y="109220"/>
                    <a:pt x="0" y="101529"/>
                  </a:cubicBezTo>
                  <a:cubicBezTo>
                    <a:pt x="988" y="101036"/>
                    <a:pt x="1975" y="100542"/>
                    <a:pt x="3034" y="100118"/>
                  </a:cubicBezTo>
                  <a:lnTo>
                    <a:pt x="183868" y="0"/>
                  </a:lnTo>
                  <a:cubicBezTo>
                    <a:pt x="188030" y="7197"/>
                    <a:pt x="185420" y="16439"/>
                    <a:pt x="178153" y="20532"/>
                  </a:cubicBezTo>
                  <a:close/>
                </a:path>
              </a:pathLst>
            </a:custGeom>
            <a:solidFill>
              <a:schemeClr val="accent6">
                <a:lumMod val="50000"/>
              </a:schemeClr>
            </a:solidFill>
            <a:ln w="7047" cap="flat">
              <a:noFill/>
              <a:prstDash val="solid"/>
              <a:miter/>
            </a:ln>
          </p:spPr>
          <p:txBody>
            <a:bodyPr rtlCol="0" anchor="ctr"/>
            <a:lstStyle/>
            <a:p>
              <a:endParaRPr lang="en-ID"/>
            </a:p>
          </p:txBody>
        </p:sp>
      </p:grpSp>
      <p:grpSp>
        <p:nvGrpSpPr>
          <p:cNvPr id="193" name="Graphic 3">
            <a:extLst>
              <a:ext uri="{FF2B5EF4-FFF2-40B4-BE49-F238E27FC236}">
                <a16:creationId xmlns:a16="http://schemas.microsoft.com/office/drawing/2014/main" id="{B5CC6371-658D-4CB7-B2F5-1A1357600FF7}"/>
              </a:ext>
            </a:extLst>
          </p:cNvPr>
          <p:cNvGrpSpPr/>
          <p:nvPr/>
        </p:nvGrpSpPr>
        <p:grpSpPr>
          <a:xfrm flipH="1">
            <a:off x="5288772" y="353555"/>
            <a:ext cx="995037" cy="1354950"/>
            <a:chOff x="6545791" y="1332204"/>
            <a:chExt cx="421994" cy="574630"/>
          </a:xfrm>
          <a:solidFill>
            <a:schemeClr val="accent1"/>
          </a:solidFill>
        </p:grpSpPr>
        <p:grpSp>
          <p:nvGrpSpPr>
            <p:cNvPr id="194" name="Graphic 3">
              <a:extLst>
                <a:ext uri="{FF2B5EF4-FFF2-40B4-BE49-F238E27FC236}">
                  <a16:creationId xmlns:a16="http://schemas.microsoft.com/office/drawing/2014/main" id="{DCF9522E-D127-4C94-BF31-1E0EF4BCF9B3}"/>
                </a:ext>
              </a:extLst>
            </p:cNvPr>
            <p:cNvGrpSpPr/>
            <p:nvPr/>
          </p:nvGrpSpPr>
          <p:grpSpPr>
            <a:xfrm>
              <a:off x="6545791" y="1391497"/>
              <a:ext cx="84667" cy="197556"/>
              <a:chOff x="6545791" y="1391497"/>
              <a:chExt cx="84667" cy="197556"/>
            </a:xfrm>
            <a:solidFill>
              <a:schemeClr val="accent1"/>
            </a:solidFill>
          </p:grpSpPr>
          <p:sp>
            <p:nvSpPr>
              <p:cNvPr id="219" name="Freeform: Shape 218">
                <a:extLst>
                  <a:ext uri="{FF2B5EF4-FFF2-40B4-BE49-F238E27FC236}">
                    <a16:creationId xmlns:a16="http://schemas.microsoft.com/office/drawing/2014/main" id="{EBAFDBFC-0CA7-4906-855B-4B432E6485B2}"/>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6F646FA3-3006-47C0-81C1-D69AEE88893B}"/>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2ED04519-835B-47A0-ABFC-2E89DD8C7EBC}"/>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a:p>
            </p:txBody>
          </p:sp>
          <p:sp>
            <p:nvSpPr>
              <p:cNvPr id="222" name="Freeform: Shape 221">
                <a:extLst>
                  <a:ext uri="{FF2B5EF4-FFF2-40B4-BE49-F238E27FC236}">
                    <a16:creationId xmlns:a16="http://schemas.microsoft.com/office/drawing/2014/main" id="{19877081-ABF3-4431-8AF5-49E4BD585E6B}"/>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4422A007-216A-4991-8C75-37970259E586}"/>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195" name="Graphic 3">
              <a:extLst>
                <a:ext uri="{FF2B5EF4-FFF2-40B4-BE49-F238E27FC236}">
                  <a16:creationId xmlns:a16="http://schemas.microsoft.com/office/drawing/2014/main" id="{2F167B16-E551-4090-A282-6BF7996F8BEB}"/>
                </a:ext>
              </a:extLst>
            </p:cNvPr>
            <p:cNvGrpSpPr/>
            <p:nvPr/>
          </p:nvGrpSpPr>
          <p:grpSpPr>
            <a:xfrm>
              <a:off x="6644569" y="1644923"/>
              <a:ext cx="240065" cy="261911"/>
              <a:chOff x="6644569" y="1644923"/>
              <a:chExt cx="240065" cy="261911"/>
            </a:xfrm>
            <a:solidFill>
              <a:schemeClr val="accent1"/>
            </a:solidFill>
          </p:grpSpPr>
          <p:grpSp>
            <p:nvGrpSpPr>
              <p:cNvPr id="210" name="Graphic 3">
                <a:extLst>
                  <a:ext uri="{FF2B5EF4-FFF2-40B4-BE49-F238E27FC236}">
                    <a16:creationId xmlns:a16="http://schemas.microsoft.com/office/drawing/2014/main" id="{02AFA9B0-728C-4395-A5BE-4733F6FBACCA}"/>
                  </a:ext>
                </a:extLst>
              </p:cNvPr>
              <p:cNvGrpSpPr/>
              <p:nvPr/>
            </p:nvGrpSpPr>
            <p:grpSpPr>
              <a:xfrm>
                <a:off x="6644569" y="1744054"/>
                <a:ext cx="240065" cy="162780"/>
                <a:chOff x="6644569" y="1744054"/>
                <a:chExt cx="240065" cy="162780"/>
              </a:xfrm>
              <a:solidFill>
                <a:schemeClr val="accent1"/>
              </a:solidFill>
            </p:grpSpPr>
            <p:sp>
              <p:nvSpPr>
                <p:cNvPr id="217" name="Freeform: Shape 216">
                  <a:extLst>
                    <a:ext uri="{FF2B5EF4-FFF2-40B4-BE49-F238E27FC236}">
                      <a16:creationId xmlns:a16="http://schemas.microsoft.com/office/drawing/2014/main" id="{AC320F81-E2D7-459D-99A7-29CAA8290235}"/>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a:p>
              </p:txBody>
            </p:sp>
            <p:sp>
              <p:nvSpPr>
                <p:cNvPr id="218" name="Freeform: Shape 217">
                  <a:extLst>
                    <a:ext uri="{FF2B5EF4-FFF2-40B4-BE49-F238E27FC236}">
                      <a16:creationId xmlns:a16="http://schemas.microsoft.com/office/drawing/2014/main" id="{90891BC1-E1CB-47B5-B58B-85372A108D20}"/>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11" name="Graphic 3">
                <a:extLst>
                  <a:ext uri="{FF2B5EF4-FFF2-40B4-BE49-F238E27FC236}">
                    <a16:creationId xmlns:a16="http://schemas.microsoft.com/office/drawing/2014/main" id="{A5F078C9-4A8B-4BC5-B2A9-002E2F27BD21}"/>
                  </a:ext>
                </a:extLst>
              </p:cNvPr>
              <p:cNvGrpSpPr/>
              <p:nvPr/>
            </p:nvGrpSpPr>
            <p:grpSpPr>
              <a:xfrm>
                <a:off x="6687185" y="1740076"/>
                <a:ext cx="155222" cy="112889"/>
                <a:chOff x="6687185" y="1740076"/>
                <a:chExt cx="155222" cy="112889"/>
              </a:xfrm>
              <a:solidFill>
                <a:schemeClr val="accent1"/>
              </a:solidFill>
            </p:grpSpPr>
            <p:sp>
              <p:nvSpPr>
                <p:cNvPr id="215" name="Freeform: Shape 214">
                  <a:extLst>
                    <a:ext uri="{FF2B5EF4-FFF2-40B4-BE49-F238E27FC236}">
                      <a16:creationId xmlns:a16="http://schemas.microsoft.com/office/drawing/2014/main" id="{9AD79C63-7670-4BFA-A536-D8A0CEAEC9BC}"/>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B47FB61E-7A01-4709-B21C-8EF49F6DE827}"/>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12" name="Graphic 3">
                <a:extLst>
                  <a:ext uri="{FF2B5EF4-FFF2-40B4-BE49-F238E27FC236}">
                    <a16:creationId xmlns:a16="http://schemas.microsoft.com/office/drawing/2014/main" id="{A523EA97-EF36-4844-9D6E-523212785A16}"/>
                  </a:ext>
                </a:extLst>
              </p:cNvPr>
              <p:cNvGrpSpPr/>
              <p:nvPr/>
            </p:nvGrpSpPr>
            <p:grpSpPr>
              <a:xfrm>
                <a:off x="6740031" y="1644923"/>
                <a:ext cx="49389" cy="155222"/>
                <a:chOff x="6740031" y="1644923"/>
                <a:chExt cx="49389" cy="155222"/>
              </a:xfrm>
              <a:solidFill>
                <a:schemeClr val="accent1"/>
              </a:solidFill>
            </p:grpSpPr>
            <p:sp>
              <p:nvSpPr>
                <p:cNvPr id="213" name="Freeform: Shape 212">
                  <a:extLst>
                    <a:ext uri="{FF2B5EF4-FFF2-40B4-BE49-F238E27FC236}">
                      <a16:creationId xmlns:a16="http://schemas.microsoft.com/office/drawing/2014/main" id="{81B5E4E8-8221-4C75-8E40-26E7944169EE}"/>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5EDCFDB7-CADB-4A37-A4AE-C1F222878E0C}"/>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a:p>
              </p:txBody>
            </p:sp>
          </p:grpSp>
        </p:grpSp>
        <p:grpSp>
          <p:nvGrpSpPr>
            <p:cNvPr id="196" name="Graphic 3">
              <a:extLst>
                <a:ext uri="{FF2B5EF4-FFF2-40B4-BE49-F238E27FC236}">
                  <a16:creationId xmlns:a16="http://schemas.microsoft.com/office/drawing/2014/main" id="{9937582C-877E-419E-B984-43E95E22603A}"/>
                </a:ext>
              </a:extLst>
            </p:cNvPr>
            <p:cNvGrpSpPr/>
            <p:nvPr/>
          </p:nvGrpSpPr>
          <p:grpSpPr>
            <a:xfrm>
              <a:off x="6591086" y="1332204"/>
              <a:ext cx="352778" cy="366889"/>
              <a:chOff x="6591086" y="1332204"/>
              <a:chExt cx="352778" cy="366889"/>
            </a:xfrm>
            <a:solidFill>
              <a:schemeClr val="accent1"/>
            </a:solidFill>
          </p:grpSpPr>
          <p:sp>
            <p:nvSpPr>
              <p:cNvPr id="205" name="Freeform: Shape 204">
                <a:extLst>
                  <a:ext uri="{FF2B5EF4-FFF2-40B4-BE49-F238E27FC236}">
                    <a16:creationId xmlns:a16="http://schemas.microsoft.com/office/drawing/2014/main" id="{5DF2E2DD-A2A5-40B4-924F-80EE42528E29}"/>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13F2B92A-9929-40EE-8545-402E1AA49199}"/>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615377F0-E2A2-43E1-9193-DBD9FC02352B}"/>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D90D70B2-3C75-42B1-93B2-1AE0D7D0993A}"/>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CF180506-6CF2-4175-8ACD-8809697CBEBA}"/>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a:p>
            </p:txBody>
          </p:sp>
        </p:grpSp>
        <p:grpSp>
          <p:nvGrpSpPr>
            <p:cNvPr id="197" name="Graphic 3">
              <a:extLst>
                <a:ext uri="{FF2B5EF4-FFF2-40B4-BE49-F238E27FC236}">
                  <a16:creationId xmlns:a16="http://schemas.microsoft.com/office/drawing/2014/main" id="{C5BC54AF-9533-4817-BDE8-CFBE90A70B6F}"/>
                </a:ext>
              </a:extLst>
            </p:cNvPr>
            <p:cNvGrpSpPr/>
            <p:nvPr/>
          </p:nvGrpSpPr>
          <p:grpSpPr>
            <a:xfrm>
              <a:off x="6883118" y="1521531"/>
              <a:ext cx="84667" cy="176389"/>
              <a:chOff x="6883118" y="1521531"/>
              <a:chExt cx="84667" cy="176389"/>
            </a:xfrm>
            <a:solidFill>
              <a:schemeClr val="accent1"/>
            </a:solidFill>
          </p:grpSpPr>
          <p:sp>
            <p:nvSpPr>
              <p:cNvPr id="201" name="Freeform: Shape 200">
                <a:extLst>
                  <a:ext uri="{FF2B5EF4-FFF2-40B4-BE49-F238E27FC236}">
                    <a16:creationId xmlns:a16="http://schemas.microsoft.com/office/drawing/2014/main" id="{CD5A5FE4-33AB-4D28-8556-2CF36C4CE3BB}"/>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149618E5-21EE-4893-AAC1-DB00EE3D25D3}"/>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B5444745-BB15-471C-923F-8460A0AAF0CA}"/>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9D1CFD15-E493-4C88-A8BC-0CFC50CD7561}"/>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a:p>
            </p:txBody>
          </p:sp>
        </p:grpSp>
        <p:sp>
          <p:nvSpPr>
            <p:cNvPr id="198" name="Freeform: Shape 197">
              <a:extLst>
                <a:ext uri="{FF2B5EF4-FFF2-40B4-BE49-F238E27FC236}">
                  <a16:creationId xmlns:a16="http://schemas.microsoft.com/office/drawing/2014/main" id="{78506AE5-814D-4AEE-828D-8AE0B308F808}"/>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3D9CF58A-0D80-4A27-B77B-89D84EF82B84}"/>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588AF223-880F-4988-9816-0C1B347A50DE}"/>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a:p>
          </p:txBody>
        </p:sp>
      </p:grpSp>
      <p:grpSp>
        <p:nvGrpSpPr>
          <p:cNvPr id="426" name="Graphic 3">
            <a:extLst>
              <a:ext uri="{FF2B5EF4-FFF2-40B4-BE49-F238E27FC236}">
                <a16:creationId xmlns:a16="http://schemas.microsoft.com/office/drawing/2014/main" id="{F2914360-F1E9-46B9-8AAD-27D95D372E29}"/>
              </a:ext>
            </a:extLst>
          </p:cNvPr>
          <p:cNvGrpSpPr/>
          <p:nvPr/>
        </p:nvGrpSpPr>
        <p:grpSpPr>
          <a:xfrm>
            <a:off x="1898858" y="184476"/>
            <a:ext cx="2829081" cy="3035204"/>
            <a:chOff x="5216948" y="3675592"/>
            <a:chExt cx="559718" cy="600498"/>
          </a:xfrm>
          <a:solidFill>
            <a:schemeClr val="accent1"/>
          </a:solidFill>
        </p:grpSpPr>
        <p:sp>
          <p:nvSpPr>
            <p:cNvPr id="427" name="Freeform: Shape 426">
              <a:extLst>
                <a:ext uri="{FF2B5EF4-FFF2-40B4-BE49-F238E27FC236}">
                  <a16:creationId xmlns:a16="http://schemas.microsoft.com/office/drawing/2014/main" id="{1516011E-C0EA-4E54-BEED-9E4B12CCB0EF}"/>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428" name="Graphic 3">
              <a:extLst>
                <a:ext uri="{FF2B5EF4-FFF2-40B4-BE49-F238E27FC236}">
                  <a16:creationId xmlns:a16="http://schemas.microsoft.com/office/drawing/2014/main" id="{E8651B4F-F62C-494E-86F4-E649FD866940}"/>
                </a:ext>
              </a:extLst>
            </p:cNvPr>
            <p:cNvGrpSpPr/>
            <p:nvPr/>
          </p:nvGrpSpPr>
          <p:grpSpPr>
            <a:xfrm>
              <a:off x="5327086" y="3966845"/>
              <a:ext cx="161149" cy="168487"/>
              <a:chOff x="5327086" y="3966845"/>
              <a:chExt cx="161149" cy="168487"/>
            </a:xfrm>
            <a:solidFill>
              <a:schemeClr val="accent1"/>
            </a:solidFill>
          </p:grpSpPr>
          <p:sp>
            <p:nvSpPr>
              <p:cNvPr id="506" name="Freeform: Shape 505">
                <a:extLst>
                  <a:ext uri="{FF2B5EF4-FFF2-40B4-BE49-F238E27FC236}">
                    <a16:creationId xmlns:a16="http://schemas.microsoft.com/office/drawing/2014/main" id="{B77EBE5B-AA3C-45CA-8530-1CA316F1E075}"/>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a:p>
            </p:txBody>
          </p:sp>
          <p:sp>
            <p:nvSpPr>
              <p:cNvPr id="507" name="Freeform: Shape 506">
                <a:extLst>
                  <a:ext uri="{FF2B5EF4-FFF2-40B4-BE49-F238E27FC236}">
                    <a16:creationId xmlns:a16="http://schemas.microsoft.com/office/drawing/2014/main" id="{252553AA-FF26-4588-A0A2-2AD85134A55E}"/>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a:p>
            </p:txBody>
          </p:sp>
          <p:sp>
            <p:nvSpPr>
              <p:cNvPr id="508" name="Freeform: Shape 507">
                <a:extLst>
                  <a:ext uri="{FF2B5EF4-FFF2-40B4-BE49-F238E27FC236}">
                    <a16:creationId xmlns:a16="http://schemas.microsoft.com/office/drawing/2014/main" id="{5189404E-632D-4854-810C-A78E5E1046DC}"/>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a:p>
            </p:txBody>
          </p:sp>
          <p:sp>
            <p:nvSpPr>
              <p:cNvPr id="509" name="Freeform: Shape 508">
                <a:extLst>
                  <a:ext uri="{FF2B5EF4-FFF2-40B4-BE49-F238E27FC236}">
                    <a16:creationId xmlns:a16="http://schemas.microsoft.com/office/drawing/2014/main" id="{DB99160C-B6FF-4BF7-946A-F4FC526092B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a:p>
            </p:txBody>
          </p:sp>
          <p:sp>
            <p:nvSpPr>
              <p:cNvPr id="510" name="Freeform: Shape 509">
                <a:extLst>
                  <a:ext uri="{FF2B5EF4-FFF2-40B4-BE49-F238E27FC236}">
                    <a16:creationId xmlns:a16="http://schemas.microsoft.com/office/drawing/2014/main" id="{E5BB1F9F-ABC7-450E-BBD9-9DA7B5434097}"/>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a:p>
            </p:txBody>
          </p:sp>
          <p:sp>
            <p:nvSpPr>
              <p:cNvPr id="511" name="Freeform: Shape 510">
                <a:extLst>
                  <a:ext uri="{FF2B5EF4-FFF2-40B4-BE49-F238E27FC236}">
                    <a16:creationId xmlns:a16="http://schemas.microsoft.com/office/drawing/2014/main" id="{42404991-0AD2-429D-9C9C-1B78554C4B39}"/>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a:p>
            </p:txBody>
          </p:sp>
          <p:sp>
            <p:nvSpPr>
              <p:cNvPr id="512" name="Freeform: Shape 511">
                <a:extLst>
                  <a:ext uri="{FF2B5EF4-FFF2-40B4-BE49-F238E27FC236}">
                    <a16:creationId xmlns:a16="http://schemas.microsoft.com/office/drawing/2014/main" id="{44EEB8BB-1C97-486E-A918-41CE9A63E37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a:p>
            </p:txBody>
          </p:sp>
          <p:sp>
            <p:nvSpPr>
              <p:cNvPr id="513" name="Freeform: Shape 512">
                <a:extLst>
                  <a:ext uri="{FF2B5EF4-FFF2-40B4-BE49-F238E27FC236}">
                    <a16:creationId xmlns:a16="http://schemas.microsoft.com/office/drawing/2014/main" id="{90973F3F-EF9A-4D8D-AC3A-B8A0EAF69094}"/>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14" name="Freeform: Shape 513">
                <a:extLst>
                  <a:ext uri="{FF2B5EF4-FFF2-40B4-BE49-F238E27FC236}">
                    <a16:creationId xmlns:a16="http://schemas.microsoft.com/office/drawing/2014/main" id="{0FF0FD2C-D92F-4BB8-8646-6B219AA29C37}"/>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515" name="Freeform: Shape 514">
                <a:extLst>
                  <a:ext uri="{FF2B5EF4-FFF2-40B4-BE49-F238E27FC236}">
                    <a16:creationId xmlns:a16="http://schemas.microsoft.com/office/drawing/2014/main" id="{FE5583AD-13F3-4887-AA5C-0980168FE20A}"/>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29" name="Graphic 3">
              <a:extLst>
                <a:ext uri="{FF2B5EF4-FFF2-40B4-BE49-F238E27FC236}">
                  <a16:creationId xmlns:a16="http://schemas.microsoft.com/office/drawing/2014/main" id="{D7475F97-6294-4574-8B63-F3D5FEA4080A}"/>
                </a:ext>
              </a:extLst>
            </p:cNvPr>
            <p:cNvGrpSpPr/>
            <p:nvPr/>
          </p:nvGrpSpPr>
          <p:grpSpPr>
            <a:xfrm>
              <a:off x="5546443" y="4184791"/>
              <a:ext cx="87560" cy="91299"/>
              <a:chOff x="5546443" y="4184791"/>
              <a:chExt cx="87560" cy="91299"/>
            </a:xfrm>
            <a:solidFill>
              <a:schemeClr val="accent1"/>
            </a:solidFill>
          </p:grpSpPr>
          <p:sp>
            <p:nvSpPr>
              <p:cNvPr id="496" name="Freeform: Shape 495">
                <a:extLst>
                  <a:ext uri="{FF2B5EF4-FFF2-40B4-BE49-F238E27FC236}">
                    <a16:creationId xmlns:a16="http://schemas.microsoft.com/office/drawing/2014/main" id="{F9D7BF29-02E8-4F9B-819B-7AC5176CF5A9}"/>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a:p>
            </p:txBody>
          </p:sp>
          <p:sp>
            <p:nvSpPr>
              <p:cNvPr id="497" name="Freeform: Shape 496">
                <a:extLst>
                  <a:ext uri="{FF2B5EF4-FFF2-40B4-BE49-F238E27FC236}">
                    <a16:creationId xmlns:a16="http://schemas.microsoft.com/office/drawing/2014/main" id="{263892EC-A62D-465F-A7E0-7193202ED1EA}"/>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a:p>
            </p:txBody>
          </p:sp>
          <p:sp>
            <p:nvSpPr>
              <p:cNvPr id="498" name="Freeform: Shape 497">
                <a:extLst>
                  <a:ext uri="{FF2B5EF4-FFF2-40B4-BE49-F238E27FC236}">
                    <a16:creationId xmlns:a16="http://schemas.microsoft.com/office/drawing/2014/main" id="{E9597D00-6E8E-49BB-9AAF-A2DCB5A62D80}"/>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a:p>
            </p:txBody>
          </p:sp>
          <p:sp>
            <p:nvSpPr>
              <p:cNvPr id="499" name="Freeform: Shape 498">
                <a:extLst>
                  <a:ext uri="{FF2B5EF4-FFF2-40B4-BE49-F238E27FC236}">
                    <a16:creationId xmlns:a16="http://schemas.microsoft.com/office/drawing/2014/main" id="{F551C8AB-2338-496B-B511-46960E884B82}"/>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a:p>
            </p:txBody>
          </p:sp>
          <p:sp>
            <p:nvSpPr>
              <p:cNvPr id="500" name="Freeform: Shape 499">
                <a:extLst>
                  <a:ext uri="{FF2B5EF4-FFF2-40B4-BE49-F238E27FC236}">
                    <a16:creationId xmlns:a16="http://schemas.microsoft.com/office/drawing/2014/main" id="{64FD8AD8-8278-42F0-94AD-8A6454F00243}"/>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a:p>
            </p:txBody>
          </p:sp>
          <p:sp>
            <p:nvSpPr>
              <p:cNvPr id="501" name="Freeform: Shape 500">
                <a:extLst>
                  <a:ext uri="{FF2B5EF4-FFF2-40B4-BE49-F238E27FC236}">
                    <a16:creationId xmlns:a16="http://schemas.microsoft.com/office/drawing/2014/main" id="{4B239A78-91C6-4F92-8A62-E214C4EFE29F}"/>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a:p>
            </p:txBody>
          </p:sp>
          <p:sp>
            <p:nvSpPr>
              <p:cNvPr id="502" name="Freeform: Shape 501">
                <a:extLst>
                  <a:ext uri="{FF2B5EF4-FFF2-40B4-BE49-F238E27FC236}">
                    <a16:creationId xmlns:a16="http://schemas.microsoft.com/office/drawing/2014/main" id="{A5440805-8D07-409C-A662-961875CEB495}"/>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503" name="Freeform: Shape 502">
                <a:extLst>
                  <a:ext uri="{FF2B5EF4-FFF2-40B4-BE49-F238E27FC236}">
                    <a16:creationId xmlns:a16="http://schemas.microsoft.com/office/drawing/2014/main" id="{C7C89CDC-DCA8-46CC-9921-D832D453CD3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04" name="Freeform: Shape 503">
                <a:extLst>
                  <a:ext uri="{FF2B5EF4-FFF2-40B4-BE49-F238E27FC236}">
                    <a16:creationId xmlns:a16="http://schemas.microsoft.com/office/drawing/2014/main" id="{AAAC5158-1EE8-47A9-A737-E0A5E927DEB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505" name="Freeform: Shape 504">
                <a:extLst>
                  <a:ext uri="{FF2B5EF4-FFF2-40B4-BE49-F238E27FC236}">
                    <a16:creationId xmlns:a16="http://schemas.microsoft.com/office/drawing/2014/main" id="{FE3BCCA9-94EA-4536-B33C-D5568F689C3E}"/>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30" name="Graphic 3">
              <a:extLst>
                <a:ext uri="{FF2B5EF4-FFF2-40B4-BE49-F238E27FC236}">
                  <a16:creationId xmlns:a16="http://schemas.microsoft.com/office/drawing/2014/main" id="{11923288-2B19-43DA-8B16-E5E029AEE9FE}"/>
                </a:ext>
              </a:extLst>
            </p:cNvPr>
            <p:cNvGrpSpPr/>
            <p:nvPr/>
          </p:nvGrpSpPr>
          <p:grpSpPr>
            <a:xfrm>
              <a:off x="5556250" y="3675592"/>
              <a:ext cx="69709" cy="72249"/>
              <a:chOff x="5556250" y="3675592"/>
              <a:chExt cx="69709" cy="72249"/>
            </a:xfrm>
            <a:solidFill>
              <a:schemeClr val="accent1"/>
            </a:solidFill>
          </p:grpSpPr>
          <p:sp>
            <p:nvSpPr>
              <p:cNvPr id="486" name="Freeform: Shape 485">
                <a:extLst>
                  <a:ext uri="{FF2B5EF4-FFF2-40B4-BE49-F238E27FC236}">
                    <a16:creationId xmlns:a16="http://schemas.microsoft.com/office/drawing/2014/main" id="{0A8EC65D-971F-47ED-963C-DE4F9D86A0A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487" name="Freeform: Shape 486">
                <a:extLst>
                  <a:ext uri="{FF2B5EF4-FFF2-40B4-BE49-F238E27FC236}">
                    <a16:creationId xmlns:a16="http://schemas.microsoft.com/office/drawing/2014/main" id="{FB3C6929-FE29-4B84-94E2-71B9719314FE}"/>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a:p>
            </p:txBody>
          </p:sp>
          <p:sp>
            <p:nvSpPr>
              <p:cNvPr id="488" name="Freeform: Shape 487">
                <a:extLst>
                  <a:ext uri="{FF2B5EF4-FFF2-40B4-BE49-F238E27FC236}">
                    <a16:creationId xmlns:a16="http://schemas.microsoft.com/office/drawing/2014/main" id="{42724DC7-F98B-4363-992D-68F23E819655}"/>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a:p>
            </p:txBody>
          </p:sp>
          <p:sp>
            <p:nvSpPr>
              <p:cNvPr id="489" name="Freeform: Shape 488">
                <a:extLst>
                  <a:ext uri="{FF2B5EF4-FFF2-40B4-BE49-F238E27FC236}">
                    <a16:creationId xmlns:a16="http://schemas.microsoft.com/office/drawing/2014/main" id="{8B66D2D7-006B-48AF-B7E4-A539666F25BA}"/>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a:p>
            </p:txBody>
          </p:sp>
          <p:sp>
            <p:nvSpPr>
              <p:cNvPr id="490" name="Freeform: Shape 489">
                <a:extLst>
                  <a:ext uri="{FF2B5EF4-FFF2-40B4-BE49-F238E27FC236}">
                    <a16:creationId xmlns:a16="http://schemas.microsoft.com/office/drawing/2014/main" id="{5E30F9C2-3B37-4930-9684-DED4DC738761}"/>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a:p>
            </p:txBody>
          </p:sp>
          <p:sp>
            <p:nvSpPr>
              <p:cNvPr id="491" name="Freeform: Shape 490">
                <a:extLst>
                  <a:ext uri="{FF2B5EF4-FFF2-40B4-BE49-F238E27FC236}">
                    <a16:creationId xmlns:a16="http://schemas.microsoft.com/office/drawing/2014/main" id="{72F7E365-8820-4747-9EB5-BDF5F46B7EC1}"/>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a:p>
            </p:txBody>
          </p:sp>
          <p:sp>
            <p:nvSpPr>
              <p:cNvPr id="492" name="Freeform: Shape 491">
                <a:extLst>
                  <a:ext uri="{FF2B5EF4-FFF2-40B4-BE49-F238E27FC236}">
                    <a16:creationId xmlns:a16="http://schemas.microsoft.com/office/drawing/2014/main" id="{419CDD0B-909C-4E9C-A45A-76FB35911A7A}"/>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a:p>
            </p:txBody>
          </p:sp>
          <p:sp>
            <p:nvSpPr>
              <p:cNvPr id="493" name="Freeform: Shape 492">
                <a:extLst>
                  <a:ext uri="{FF2B5EF4-FFF2-40B4-BE49-F238E27FC236}">
                    <a16:creationId xmlns:a16="http://schemas.microsoft.com/office/drawing/2014/main" id="{C235F972-A464-4FB9-BABD-ED2C5BAB562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494" name="Freeform: Shape 493">
                <a:extLst>
                  <a:ext uri="{FF2B5EF4-FFF2-40B4-BE49-F238E27FC236}">
                    <a16:creationId xmlns:a16="http://schemas.microsoft.com/office/drawing/2014/main" id="{0CC70864-4A91-4466-AD7B-C71B1AE08647}"/>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95" name="Freeform: Shape 494">
                <a:extLst>
                  <a:ext uri="{FF2B5EF4-FFF2-40B4-BE49-F238E27FC236}">
                    <a16:creationId xmlns:a16="http://schemas.microsoft.com/office/drawing/2014/main" id="{32C8C6C9-9C42-4F24-A868-1BE5F66C703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31" name="Graphic 3">
              <a:extLst>
                <a:ext uri="{FF2B5EF4-FFF2-40B4-BE49-F238E27FC236}">
                  <a16:creationId xmlns:a16="http://schemas.microsoft.com/office/drawing/2014/main" id="{07952BEE-9750-4292-A222-C45B96D15723}"/>
                </a:ext>
              </a:extLst>
            </p:cNvPr>
            <p:cNvGrpSpPr/>
            <p:nvPr/>
          </p:nvGrpSpPr>
          <p:grpSpPr>
            <a:xfrm>
              <a:off x="5216948" y="3851839"/>
              <a:ext cx="84667" cy="84667"/>
              <a:chOff x="5216948" y="3851839"/>
              <a:chExt cx="84667" cy="84667"/>
            </a:xfrm>
            <a:solidFill>
              <a:schemeClr val="accent1"/>
            </a:solidFill>
          </p:grpSpPr>
          <p:sp>
            <p:nvSpPr>
              <p:cNvPr id="476" name="Freeform: Shape 475">
                <a:extLst>
                  <a:ext uri="{FF2B5EF4-FFF2-40B4-BE49-F238E27FC236}">
                    <a16:creationId xmlns:a16="http://schemas.microsoft.com/office/drawing/2014/main" id="{5F5885A5-0B27-4905-9CC3-92828CAAC2FF}"/>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a:p>
            </p:txBody>
          </p:sp>
          <p:sp>
            <p:nvSpPr>
              <p:cNvPr id="477" name="Freeform: Shape 476">
                <a:extLst>
                  <a:ext uri="{FF2B5EF4-FFF2-40B4-BE49-F238E27FC236}">
                    <a16:creationId xmlns:a16="http://schemas.microsoft.com/office/drawing/2014/main" id="{3E356722-F28D-4425-9EB4-9EFA13135D04}"/>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a:p>
            </p:txBody>
          </p:sp>
          <p:sp>
            <p:nvSpPr>
              <p:cNvPr id="478" name="Freeform: Shape 477">
                <a:extLst>
                  <a:ext uri="{FF2B5EF4-FFF2-40B4-BE49-F238E27FC236}">
                    <a16:creationId xmlns:a16="http://schemas.microsoft.com/office/drawing/2014/main" id="{45D77D6F-4DB0-498A-BF09-65B79E29ED2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a:p>
            </p:txBody>
          </p:sp>
          <p:sp>
            <p:nvSpPr>
              <p:cNvPr id="479" name="Freeform: Shape 478">
                <a:extLst>
                  <a:ext uri="{FF2B5EF4-FFF2-40B4-BE49-F238E27FC236}">
                    <a16:creationId xmlns:a16="http://schemas.microsoft.com/office/drawing/2014/main" id="{F0B76157-77CC-4F7B-B7D9-35D7B29ECEFF}"/>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a:p>
            </p:txBody>
          </p:sp>
          <p:sp>
            <p:nvSpPr>
              <p:cNvPr id="480" name="Freeform: Shape 479">
                <a:extLst>
                  <a:ext uri="{FF2B5EF4-FFF2-40B4-BE49-F238E27FC236}">
                    <a16:creationId xmlns:a16="http://schemas.microsoft.com/office/drawing/2014/main" id="{80B8C8BE-F105-4F3A-8412-98EBE0E3934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a:p>
            </p:txBody>
          </p:sp>
          <p:sp>
            <p:nvSpPr>
              <p:cNvPr id="481" name="Freeform: Shape 480">
                <a:extLst>
                  <a:ext uri="{FF2B5EF4-FFF2-40B4-BE49-F238E27FC236}">
                    <a16:creationId xmlns:a16="http://schemas.microsoft.com/office/drawing/2014/main" id="{CB67430F-A6C6-4822-8845-833CA59A8D01}"/>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a:p>
            </p:txBody>
          </p:sp>
          <p:sp>
            <p:nvSpPr>
              <p:cNvPr id="482" name="Freeform: Shape 481">
                <a:extLst>
                  <a:ext uri="{FF2B5EF4-FFF2-40B4-BE49-F238E27FC236}">
                    <a16:creationId xmlns:a16="http://schemas.microsoft.com/office/drawing/2014/main" id="{88789C12-3DB9-4556-86FC-97D15D4CA42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a:p>
            </p:txBody>
          </p:sp>
          <p:sp>
            <p:nvSpPr>
              <p:cNvPr id="483" name="Freeform: Shape 482">
                <a:extLst>
                  <a:ext uri="{FF2B5EF4-FFF2-40B4-BE49-F238E27FC236}">
                    <a16:creationId xmlns:a16="http://schemas.microsoft.com/office/drawing/2014/main" id="{271A0B02-449F-4A80-9846-8FAEBEA03A9D}"/>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484" name="Freeform: Shape 483">
                <a:extLst>
                  <a:ext uri="{FF2B5EF4-FFF2-40B4-BE49-F238E27FC236}">
                    <a16:creationId xmlns:a16="http://schemas.microsoft.com/office/drawing/2014/main" id="{F80DB09E-BD51-470B-9842-C93200DA021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485" name="Freeform: Shape 484">
                <a:extLst>
                  <a:ext uri="{FF2B5EF4-FFF2-40B4-BE49-F238E27FC236}">
                    <a16:creationId xmlns:a16="http://schemas.microsoft.com/office/drawing/2014/main" id="{69F70311-A2AF-463B-A991-E01B44E0703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32" name="Graphic 3">
              <a:extLst>
                <a:ext uri="{FF2B5EF4-FFF2-40B4-BE49-F238E27FC236}">
                  <a16:creationId xmlns:a16="http://schemas.microsoft.com/office/drawing/2014/main" id="{95A60910-E7C5-43F6-A832-13D764A741EE}"/>
                </a:ext>
              </a:extLst>
            </p:cNvPr>
            <p:cNvGrpSpPr/>
            <p:nvPr/>
          </p:nvGrpSpPr>
          <p:grpSpPr>
            <a:xfrm>
              <a:off x="5691999" y="3814092"/>
              <a:ext cx="84667" cy="84667"/>
              <a:chOff x="5691999" y="3814092"/>
              <a:chExt cx="84667" cy="84667"/>
            </a:xfrm>
            <a:solidFill>
              <a:schemeClr val="accent1"/>
            </a:solidFill>
          </p:grpSpPr>
          <p:sp>
            <p:nvSpPr>
              <p:cNvPr id="466" name="Freeform: Shape 465">
                <a:extLst>
                  <a:ext uri="{FF2B5EF4-FFF2-40B4-BE49-F238E27FC236}">
                    <a16:creationId xmlns:a16="http://schemas.microsoft.com/office/drawing/2014/main" id="{3F2507A4-27B1-4021-90DC-C60BB6B2419F}"/>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a:p>
            </p:txBody>
          </p:sp>
          <p:sp>
            <p:nvSpPr>
              <p:cNvPr id="467" name="Freeform: Shape 466">
                <a:extLst>
                  <a:ext uri="{FF2B5EF4-FFF2-40B4-BE49-F238E27FC236}">
                    <a16:creationId xmlns:a16="http://schemas.microsoft.com/office/drawing/2014/main" id="{213ECB9A-42FC-4183-A1A5-05BE54407893}"/>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a:p>
            </p:txBody>
          </p:sp>
          <p:sp>
            <p:nvSpPr>
              <p:cNvPr id="468" name="Freeform: Shape 467">
                <a:extLst>
                  <a:ext uri="{FF2B5EF4-FFF2-40B4-BE49-F238E27FC236}">
                    <a16:creationId xmlns:a16="http://schemas.microsoft.com/office/drawing/2014/main" id="{36DBE11F-8673-4C2D-9227-6FBD53930737}"/>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a:p>
            </p:txBody>
          </p:sp>
          <p:sp>
            <p:nvSpPr>
              <p:cNvPr id="469" name="Freeform: Shape 468">
                <a:extLst>
                  <a:ext uri="{FF2B5EF4-FFF2-40B4-BE49-F238E27FC236}">
                    <a16:creationId xmlns:a16="http://schemas.microsoft.com/office/drawing/2014/main" id="{504F1630-9E4D-432F-A8BD-47A1890E8E6C}"/>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a:p>
            </p:txBody>
          </p:sp>
          <p:sp>
            <p:nvSpPr>
              <p:cNvPr id="470" name="Freeform: Shape 469">
                <a:extLst>
                  <a:ext uri="{FF2B5EF4-FFF2-40B4-BE49-F238E27FC236}">
                    <a16:creationId xmlns:a16="http://schemas.microsoft.com/office/drawing/2014/main" id="{7786D57C-4757-41C7-AE34-1C6E7ECAE9B4}"/>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a:p>
            </p:txBody>
          </p:sp>
          <p:sp>
            <p:nvSpPr>
              <p:cNvPr id="471" name="Freeform: Shape 470">
                <a:extLst>
                  <a:ext uri="{FF2B5EF4-FFF2-40B4-BE49-F238E27FC236}">
                    <a16:creationId xmlns:a16="http://schemas.microsoft.com/office/drawing/2014/main" id="{D8D0E8E8-5F60-4B62-B30A-967EAB7211AD}"/>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a:p>
            </p:txBody>
          </p:sp>
          <p:sp>
            <p:nvSpPr>
              <p:cNvPr id="472" name="Freeform: Shape 471">
                <a:extLst>
                  <a:ext uri="{FF2B5EF4-FFF2-40B4-BE49-F238E27FC236}">
                    <a16:creationId xmlns:a16="http://schemas.microsoft.com/office/drawing/2014/main" id="{6D33C652-0E1D-4A2D-81CA-FFE1E8D15F9F}"/>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473" name="Freeform: Shape 472">
                <a:extLst>
                  <a:ext uri="{FF2B5EF4-FFF2-40B4-BE49-F238E27FC236}">
                    <a16:creationId xmlns:a16="http://schemas.microsoft.com/office/drawing/2014/main" id="{74484559-1C05-4FE3-8404-D8C9F0F07C0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474" name="Freeform: Shape 473">
                <a:extLst>
                  <a:ext uri="{FF2B5EF4-FFF2-40B4-BE49-F238E27FC236}">
                    <a16:creationId xmlns:a16="http://schemas.microsoft.com/office/drawing/2014/main" id="{05458BBA-1AF7-46EF-BAB5-6EF9E9B17388}"/>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475" name="Freeform: Shape 474">
                <a:extLst>
                  <a:ext uri="{FF2B5EF4-FFF2-40B4-BE49-F238E27FC236}">
                    <a16:creationId xmlns:a16="http://schemas.microsoft.com/office/drawing/2014/main" id="{5B895FDA-778A-4EF2-8D41-AD18D8D1B40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33" name="Graphic 3">
              <a:extLst>
                <a:ext uri="{FF2B5EF4-FFF2-40B4-BE49-F238E27FC236}">
                  <a16:creationId xmlns:a16="http://schemas.microsoft.com/office/drawing/2014/main" id="{7BF0DD89-2BF5-424C-9F4F-5D6AA1789BA5}"/>
                </a:ext>
              </a:extLst>
            </p:cNvPr>
            <p:cNvGrpSpPr/>
            <p:nvPr/>
          </p:nvGrpSpPr>
          <p:grpSpPr>
            <a:xfrm>
              <a:off x="5558931" y="3991045"/>
              <a:ext cx="112889" cy="112889"/>
              <a:chOff x="5558931" y="3991045"/>
              <a:chExt cx="112889" cy="112889"/>
            </a:xfrm>
            <a:solidFill>
              <a:schemeClr val="accent1"/>
            </a:solidFill>
          </p:grpSpPr>
          <p:sp>
            <p:nvSpPr>
              <p:cNvPr id="456" name="Freeform: Shape 455">
                <a:extLst>
                  <a:ext uri="{FF2B5EF4-FFF2-40B4-BE49-F238E27FC236}">
                    <a16:creationId xmlns:a16="http://schemas.microsoft.com/office/drawing/2014/main" id="{B7108520-89CB-401B-9ABA-997D4C47B0EE}"/>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a:p>
            </p:txBody>
          </p:sp>
          <p:sp>
            <p:nvSpPr>
              <p:cNvPr id="457" name="Freeform: Shape 456">
                <a:extLst>
                  <a:ext uri="{FF2B5EF4-FFF2-40B4-BE49-F238E27FC236}">
                    <a16:creationId xmlns:a16="http://schemas.microsoft.com/office/drawing/2014/main" id="{C4F91B51-810C-43D2-A6C3-122D90B483B5}"/>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a:p>
            </p:txBody>
          </p:sp>
          <p:sp>
            <p:nvSpPr>
              <p:cNvPr id="458" name="Freeform: Shape 457">
                <a:extLst>
                  <a:ext uri="{FF2B5EF4-FFF2-40B4-BE49-F238E27FC236}">
                    <a16:creationId xmlns:a16="http://schemas.microsoft.com/office/drawing/2014/main" id="{3C940411-1CC6-49A2-8678-A2CC0F8ADA28}"/>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a:p>
            </p:txBody>
          </p:sp>
          <p:sp>
            <p:nvSpPr>
              <p:cNvPr id="459" name="Freeform: Shape 458">
                <a:extLst>
                  <a:ext uri="{FF2B5EF4-FFF2-40B4-BE49-F238E27FC236}">
                    <a16:creationId xmlns:a16="http://schemas.microsoft.com/office/drawing/2014/main" id="{09E136C9-6380-48CE-AEC2-83BF168572F0}"/>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a:p>
            </p:txBody>
          </p:sp>
          <p:sp>
            <p:nvSpPr>
              <p:cNvPr id="460" name="Freeform: Shape 459">
                <a:extLst>
                  <a:ext uri="{FF2B5EF4-FFF2-40B4-BE49-F238E27FC236}">
                    <a16:creationId xmlns:a16="http://schemas.microsoft.com/office/drawing/2014/main" id="{4A3EDF6A-BEAA-4545-859C-0140E317F9E5}"/>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a:p>
            </p:txBody>
          </p:sp>
          <p:sp>
            <p:nvSpPr>
              <p:cNvPr id="461" name="Freeform: Shape 460">
                <a:extLst>
                  <a:ext uri="{FF2B5EF4-FFF2-40B4-BE49-F238E27FC236}">
                    <a16:creationId xmlns:a16="http://schemas.microsoft.com/office/drawing/2014/main" id="{1AACCA24-448A-4787-95D1-4BDB40F9E6F1}"/>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a:p>
            </p:txBody>
          </p:sp>
          <p:sp>
            <p:nvSpPr>
              <p:cNvPr id="462" name="Freeform: Shape 461">
                <a:extLst>
                  <a:ext uri="{FF2B5EF4-FFF2-40B4-BE49-F238E27FC236}">
                    <a16:creationId xmlns:a16="http://schemas.microsoft.com/office/drawing/2014/main" id="{3F415353-4872-49D7-9CAC-1DE9B6C2C665}"/>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a:p>
            </p:txBody>
          </p:sp>
          <p:sp>
            <p:nvSpPr>
              <p:cNvPr id="463" name="Freeform: Shape 462">
                <a:extLst>
                  <a:ext uri="{FF2B5EF4-FFF2-40B4-BE49-F238E27FC236}">
                    <a16:creationId xmlns:a16="http://schemas.microsoft.com/office/drawing/2014/main" id="{AB37F28E-E4B5-4349-8C18-475D7A774610}"/>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464" name="Freeform: Shape 463">
                <a:extLst>
                  <a:ext uri="{FF2B5EF4-FFF2-40B4-BE49-F238E27FC236}">
                    <a16:creationId xmlns:a16="http://schemas.microsoft.com/office/drawing/2014/main" id="{5AFAE9AC-F8CC-4EBF-8C9E-F7B0ACCFBF3C}"/>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465" name="Freeform: Shape 464">
                <a:extLst>
                  <a:ext uri="{FF2B5EF4-FFF2-40B4-BE49-F238E27FC236}">
                    <a16:creationId xmlns:a16="http://schemas.microsoft.com/office/drawing/2014/main" id="{D51AF35D-9243-4C49-BE49-D52D2A8934D1}"/>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34" name="Graphic 3">
              <a:extLst>
                <a:ext uri="{FF2B5EF4-FFF2-40B4-BE49-F238E27FC236}">
                  <a16:creationId xmlns:a16="http://schemas.microsoft.com/office/drawing/2014/main" id="{71E244C0-338C-46A3-B289-484FE72C3389}"/>
                </a:ext>
              </a:extLst>
            </p:cNvPr>
            <p:cNvGrpSpPr/>
            <p:nvPr/>
          </p:nvGrpSpPr>
          <p:grpSpPr>
            <a:xfrm>
              <a:off x="5536071" y="3801533"/>
              <a:ext cx="119944" cy="119944"/>
              <a:chOff x="5536071" y="3801533"/>
              <a:chExt cx="119944" cy="119944"/>
            </a:xfrm>
            <a:solidFill>
              <a:schemeClr val="accent1"/>
            </a:solidFill>
          </p:grpSpPr>
          <p:sp>
            <p:nvSpPr>
              <p:cNvPr id="446" name="Freeform: Shape 445">
                <a:extLst>
                  <a:ext uri="{FF2B5EF4-FFF2-40B4-BE49-F238E27FC236}">
                    <a16:creationId xmlns:a16="http://schemas.microsoft.com/office/drawing/2014/main" id="{11D1F8DA-1606-4ABC-97C3-0D60848D874C}"/>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a:p>
            </p:txBody>
          </p:sp>
          <p:sp>
            <p:nvSpPr>
              <p:cNvPr id="447" name="Freeform: Shape 446">
                <a:extLst>
                  <a:ext uri="{FF2B5EF4-FFF2-40B4-BE49-F238E27FC236}">
                    <a16:creationId xmlns:a16="http://schemas.microsoft.com/office/drawing/2014/main" id="{B9F13D83-3CEF-469E-91E7-F858E1D4545C}"/>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a:p>
            </p:txBody>
          </p:sp>
          <p:sp>
            <p:nvSpPr>
              <p:cNvPr id="448" name="Freeform: Shape 447">
                <a:extLst>
                  <a:ext uri="{FF2B5EF4-FFF2-40B4-BE49-F238E27FC236}">
                    <a16:creationId xmlns:a16="http://schemas.microsoft.com/office/drawing/2014/main" id="{A4267605-6DA5-46FA-841B-193EB9360C4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a:p>
            </p:txBody>
          </p:sp>
          <p:sp>
            <p:nvSpPr>
              <p:cNvPr id="449" name="Freeform: Shape 448">
                <a:extLst>
                  <a:ext uri="{FF2B5EF4-FFF2-40B4-BE49-F238E27FC236}">
                    <a16:creationId xmlns:a16="http://schemas.microsoft.com/office/drawing/2014/main" id="{F7DBB102-74F9-45CA-8BC6-FFD300DB4E4A}"/>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a:p>
            </p:txBody>
          </p:sp>
          <p:sp>
            <p:nvSpPr>
              <p:cNvPr id="450" name="Freeform: Shape 449">
                <a:extLst>
                  <a:ext uri="{FF2B5EF4-FFF2-40B4-BE49-F238E27FC236}">
                    <a16:creationId xmlns:a16="http://schemas.microsoft.com/office/drawing/2014/main" id="{E2B1276B-4F31-4153-A159-F5EF7410F10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a:p>
            </p:txBody>
          </p:sp>
          <p:sp>
            <p:nvSpPr>
              <p:cNvPr id="451" name="Freeform: Shape 450">
                <a:extLst>
                  <a:ext uri="{FF2B5EF4-FFF2-40B4-BE49-F238E27FC236}">
                    <a16:creationId xmlns:a16="http://schemas.microsoft.com/office/drawing/2014/main" id="{CDC096A1-66D9-4D02-8289-4EE5CCA05818}"/>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a:p>
            </p:txBody>
          </p:sp>
          <p:sp>
            <p:nvSpPr>
              <p:cNvPr id="452" name="Freeform: Shape 451">
                <a:extLst>
                  <a:ext uri="{FF2B5EF4-FFF2-40B4-BE49-F238E27FC236}">
                    <a16:creationId xmlns:a16="http://schemas.microsoft.com/office/drawing/2014/main" id="{0F89EF7D-7691-48B1-89FA-A37C1EDC2FC1}"/>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a:p>
            </p:txBody>
          </p:sp>
          <p:sp>
            <p:nvSpPr>
              <p:cNvPr id="453" name="Freeform: Shape 452">
                <a:extLst>
                  <a:ext uri="{FF2B5EF4-FFF2-40B4-BE49-F238E27FC236}">
                    <a16:creationId xmlns:a16="http://schemas.microsoft.com/office/drawing/2014/main" id="{899F9A32-4EAC-4E70-8743-68897BD6D2C4}"/>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a:p>
            </p:txBody>
          </p:sp>
          <p:sp>
            <p:nvSpPr>
              <p:cNvPr id="454" name="Freeform: Shape 453">
                <a:extLst>
                  <a:ext uri="{FF2B5EF4-FFF2-40B4-BE49-F238E27FC236}">
                    <a16:creationId xmlns:a16="http://schemas.microsoft.com/office/drawing/2014/main" id="{04F07C70-1D78-4401-B5D0-0DB67EF11EFE}"/>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55" name="Freeform: Shape 454">
                <a:extLst>
                  <a:ext uri="{FF2B5EF4-FFF2-40B4-BE49-F238E27FC236}">
                    <a16:creationId xmlns:a16="http://schemas.microsoft.com/office/drawing/2014/main" id="{05071C21-A8B1-4615-80A2-005E525ED803}"/>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435" name="Graphic 3">
              <a:extLst>
                <a:ext uri="{FF2B5EF4-FFF2-40B4-BE49-F238E27FC236}">
                  <a16:creationId xmlns:a16="http://schemas.microsoft.com/office/drawing/2014/main" id="{0DD245E4-5F98-4DEB-A6B8-BE2EF34D72F1}"/>
                </a:ext>
              </a:extLst>
            </p:cNvPr>
            <p:cNvGrpSpPr/>
            <p:nvPr/>
          </p:nvGrpSpPr>
          <p:grpSpPr>
            <a:xfrm>
              <a:off x="5367232" y="4193752"/>
              <a:ext cx="56444" cy="56444"/>
              <a:chOff x="5367232" y="4193752"/>
              <a:chExt cx="56444" cy="56444"/>
            </a:xfrm>
            <a:solidFill>
              <a:schemeClr val="accent1"/>
            </a:solidFill>
          </p:grpSpPr>
          <p:sp>
            <p:nvSpPr>
              <p:cNvPr id="436" name="Freeform: Shape 435">
                <a:extLst>
                  <a:ext uri="{FF2B5EF4-FFF2-40B4-BE49-F238E27FC236}">
                    <a16:creationId xmlns:a16="http://schemas.microsoft.com/office/drawing/2014/main" id="{3CBAF67C-DDC5-474C-8C25-925AD893D3B9}"/>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a:p>
            </p:txBody>
          </p:sp>
          <p:sp>
            <p:nvSpPr>
              <p:cNvPr id="437" name="Freeform: Shape 436">
                <a:extLst>
                  <a:ext uri="{FF2B5EF4-FFF2-40B4-BE49-F238E27FC236}">
                    <a16:creationId xmlns:a16="http://schemas.microsoft.com/office/drawing/2014/main" id="{95C0627A-2FCD-44A7-A617-1FB55F91712F}"/>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a:p>
            </p:txBody>
          </p:sp>
          <p:sp>
            <p:nvSpPr>
              <p:cNvPr id="438" name="Freeform: Shape 437">
                <a:extLst>
                  <a:ext uri="{FF2B5EF4-FFF2-40B4-BE49-F238E27FC236}">
                    <a16:creationId xmlns:a16="http://schemas.microsoft.com/office/drawing/2014/main" id="{581AA633-0AE1-4CC4-A92C-7FF31A2A13DE}"/>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a:p>
            </p:txBody>
          </p:sp>
          <p:sp>
            <p:nvSpPr>
              <p:cNvPr id="439" name="Freeform: Shape 438">
                <a:extLst>
                  <a:ext uri="{FF2B5EF4-FFF2-40B4-BE49-F238E27FC236}">
                    <a16:creationId xmlns:a16="http://schemas.microsoft.com/office/drawing/2014/main" id="{B4D9A97F-6EF1-460C-9DF5-F2A32D9BB3B1}"/>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a:p>
            </p:txBody>
          </p:sp>
          <p:sp>
            <p:nvSpPr>
              <p:cNvPr id="440" name="Freeform: Shape 439">
                <a:extLst>
                  <a:ext uri="{FF2B5EF4-FFF2-40B4-BE49-F238E27FC236}">
                    <a16:creationId xmlns:a16="http://schemas.microsoft.com/office/drawing/2014/main" id="{979E13A5-7D25-4A78-8F60-68F030FCC09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a:p>
            </p:txBody>
          </p:sp>
          <p:sp>
            <p:nvSpPr>
              <p:cNvPr id="441" name="Freeform: Shape 440">
                <a:extLst>
                  <a:ext uri="{FF2B5EF4-FFF2-40B4-BE49-F238E27FC236}">
                    <a16:creationId xmlns:a16="http://schemas.microsoft.com/office/drawing/2014/main" id="{BD5919D9-5EA4-4D40-980C-B55FC28146E5}"/>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a:p>
            </p:txBody>
          </p:sp>
          <p:sp>
            <p:nvSpPr>
              <p:cNvPr id="442" name="Freeform: Shape 441">
                <a:extLst>
                  <a:ext uri="{FF2B5EF4-FFF2-40B4-BE49-F238E27FC236}">
                    <a16:creationId xmlns:a16="http://schemas.microsoft.com/office/drawing/2014/main" id="{3DF72B36-DBA8-4C6F-96DF-2F13D3A0A54B}"/>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a:p>
            </p:txBody>
          </p:sp>
          <p:sp>
            <p:nvSpPr>
              <p:cNvPr id="443" name="Freeform: Shape 442">
                <a:extLst>
                  <a:ext uri="{FF2B5EF4-FFF2-40B4-BE49-F238E27FC236}">
                    <a16:creationId xmlns:a16="http://schemas.microsoft.com/office/drawing/2014/main" id="{D7875CB7-C391-4781-854B-2DF66031810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a:p>
            </p:txBody>
          </p:sp>
          <p:sp>
            <p:nvSpPr>
              <p:cNvPr id="444" name="Freeform: Shape 443">
                <a:extLst>
                  <a:ext uri="{FF2B5EF4-FFF2-40B4-BE49-F238E27FC236}">
                    <a16:creationId xmlns:a16="http://schemas.microsoft.com/office/drawing/2014/main" id="{EC62E3BB-4449-466C-AE1D-0181DF2FE673}"/>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45" name="Freeform: Shape 444">
                <a:extLst>
                  <a:ext uri="{FF2B5EF4-FFF2-40B4-BE49-F238E27FC236}">
                    <a16:creationId xmlns:a16="http://schemas.microsoft.com/office/drawing/2014/main" id="{9B2F03A9-BC4E-4644-9CEE-A41C2334C0B5}"/>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47" name="TextBox 46">
            <a:extLst>
              <a:ext uri="{FF2B5EF4-FFF2-40B4-BE49-F238E27FC236}">
                <a16:creationId xmlns:a16="http://schemas.microsoft.com/office/drawing/2014/main" id="{C9FC8678-F308-40FB-A870-20A094CFCAFF}"/>
              </a:ext>
            </a:extLst>
          </p:cNvPr>
          <p:cNvSpPr txBox="1"/>
          <p:nvPr/>
        </p:nvSpPr>
        <p:spPr>
          <a:xfrm>
            <a:off x="6400762" y="2869757"/>
            <a:ext cx="5070613" cy="2123658"/>
          </a:xfrm>
          <a:prstGeom prst="rect">
            <a:avLst/>
          </a:prstGeom>
          <a:noFill/>
        </p:spPr>
        <p:txBody>
          <a:bodyPr wrap="square" rtlCol="0">
            <a:spAutoFit/>
          </a:bodyPr>
          <a:lstStyle/>
          <a:p>
            <a:r>
              <a:rPr lang="en-ID" sz="6600" b="1">
                <a:latin typeface="+mj-lt"/>
              </a:rPr>
              <a:t>Thanks For</a:t>
            </a:r>
          </a:p>
          <a:p>
            <a:r>
              <a:rPr lang="en-ID" sz="6600" b="1">
                <a:latin typeface="+mj-lt"/>
              </a:rPr>
              <a:t>Watching</a:t>
            </a:r>
          </a:p>
        </p:txBody>
      </p:sp>
      <p:grpSp>
        <p:nvGrpSpPr>
          <p:cNvPr id="256" name="Group 255">
            <a:extLst>
              <a:ext uri="{FF2B5EF4-FFF2-40B4-BE49-F238E27FC236}">
                <a16:creationId xmlns:a16="http://schemas.microsoft.com/office/drawing/2014/main" id="{E99E84A8-2DE2-4D60-914D-72D6F6C9F01D}"/>
              </a:ext>
            </a:extLst>
          </p:cNvPr>
          <p:cNvGrpSpPr/>
          <p:nvPr/>
        </p:nvGrpSpPr>
        <p:grpSpPr>
          <a:xfrm>
            <a:off x="6459630" y="2403734"/>
            <a:ext cx="3100854" cy="396202"/>
            <a:chOff x="883437" y="1117248"/>
            <a:chExt cx="3100854" cy="396202"/>
          </a:xfrm>
        </p:grpSpPr>
        <p:sp>
          <p:nvSpPr>
            <p:cNvPr id="192" name="Rectangle: Rounded Corners 191">
              <a:extLst>
                <a:ext uri="{FF2B5EF4-FFF2-40B4-BE49-F238E27FC236}">
                  <a16:creationId xmlns:a16="http://schemas.microsoft.com/office/drawing/2014/main" id="{C0C64DF7-2BCD-4397-BF73-35C53884AB12}"/>
                </a:ext>
              </a:extLst>
            </p:cNvPr>
            <p:cNvSpPr/>
            <p:nvPr/>
          </p:nvSpPr>
          <p:spPr>
            <a:xfrm>
              <a:off x="883437" y="1117248"/>
              <a:ext cx="3100854" cy="3962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48" name="TextBox 47">
              <a:extLst>
                <a:ext uri="{FF2B5EF4-FFF2-40B4-BE49-F238E27FC236}">
                  <a16:creationId xmlns:a16="http://schemas.microsoft.com/office/drawing/2014/main" id="{BD93AAE4-C578-4C45-8905-79D6A8473D6C}"/>
                </a:ext>
              </a:extLst>
            </p:cNvPr>
            <p:cNvSpPr txBox="1"/>
            <p:nvPr/>
          </p:nvSpPr>
          <p:spPr>
            <a:xfrm>
              <a:off x="981153" y="1176850"/>
              <a:ext cx="2905422" cy="276999"/>
            </a:xfrm>
            <a:prstGeom prst="rect">
              <a:avLst/>
            </a:prstGeom>
            <a:noFill/>
          </p:spPr>
          <p:txBody>
            <a:bodyPr wrap="square" rtlCol="0">
              <a:spAutoFit/>
            </a:bodyPr>
            <a:lstStyle/>
            <a:p>
              <a:pPr algn="ctr"/>
              <a:r>
                <a:rPr lang="en-ID" sz="1200" b="1">
                  <a:solidFill>
                    <a:schemeClr val="bg2"/>
                  </a:solidFill>
                </a:rPr>
                <a:t>Education Presentation Template</a:t>
              </a:r>
            </a:p>
          </p:txBody>
        </p:sp>
      </p:grpSp>
      <p:sp>
        <p:nvSpPr>
          <p:cNvPr id="257" name="Rectangle 256">
            <a:extLst>
              <a:ext uri="{FF2B5EF4-FFF2-40B4-BE49-F238E27FC236}">
                <a16:creationId xmlns:a16="http://schemas.microsoft.com/office/drawing/2014/main" id="{E6697626-A013-48BB-AC30-215C1521A6DA}"/>
              </a:ext>
            </a:extLst>
          </p:cNvPr>
          <p:cNvSpPr/>
          <p:nvPr/>
        </p:nvSpPr>
        <p:spPr>
          <a:xfrm>
            <a:off x="6416772" y="4991416"/>
            <a:ext cx="4731979" cy="1027782"/>
          </a:xfrm>
          <a:prstGeom prst="rect">
            <a:avLst/>
          </a:prstGeom>
        </p:spPr>
        <p:txBody>
          <a:bodyPr wrap="square">
            <a:spAutoFit/>
          </a:bodyPr>
          <a:lstStyle/>
          <a:p>
            <a:pPr algn="just">
              <a:lnSpc>
                <a:spcPct val="150000"/>
              </a:lnSpc>
            </a:pPr>
            <a:r>
              <a:rPr lang="en-US" sz="1400"/>
              <a:t>Suspendisse potenti Suspendisse blandit nulla eget auctor fermentum</a:t>
            </a:r>
            <a:r>
              <a:rPr lang="en-ID" sz="1400"/>
              <a:t> </a:t>
            </a:r>
            <a:r>
              <a:rPr lang="en-US" sz="1400"/>
              <a:t>Duis ultrices posuere convallis Donec mattis ligula non diam finibus auctor Nunc viverra felis in porta</a:t>
            </a:r>
            <a:endParaRPr lang="en-ID" sz="1400"/>
          </a:p>
        </p:txBody>
      </p:sp>
    </p:spTree>
    <p:extLst>
      <p:ext uri="{BB962C8B-B14F-4D97-AF65-F5344CB8AC3E}">
        <p14:creationId xmlns:p14="http://schemas.microsoft.com/office/powerpoint/2010/main" val="16787809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fade">
                                      <p:cBhvr>
                                        <p:cTn id="7" dur="1000"/>
                                        <p:tgtEl>
                                          <p:spTgt spid="285"/>
                                        </p:tgtEl>
                                      </p:cBhvr>
                                    </p:animEffect>
                                    <p:anim calcmode="lin" valueType="num">
                                      <p:cBhvr>
                                        <p:cTn id="8" dur="1000" fill="hold"/>
                                        <p:tgtEl>
                                          <p:spTgt spid="285"/>
                                        </p:tgtEl>
                                        <p:attrNameLst>
                                          <p:attrName>ppt_x</p:attrName>
                                        </p:attrNameLst>
                                      </p:cBhvr>
                                      <p:tavLst>
                                        <p:tav tm="0">
                                          <p:val>
                                            <p:strVal val="#ppt_x"/>
                                          </p:val>
                                        </p:tav>
                                        <p:tav tm="100000">
                                          <p:val>
                                            <p:strVal val="#ppt_x"/>
                                          </p:val>
                                        </p:tav>
                                      </p:tavLst>
                                    </p:anim>
                                    <p:anim calcmode="lin" valueType="num">
                                      <p:cBhvr>
                                        <p:cTn id="9" dur="1000" fill="hold"/>
                                        <p:tgtEl>
                                          <p:spTgt spid="28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43"/>
                                        </p:tgtEl>
                                        <p:attrNameLst>
                                          <p:attrName>style.visibility</p:attrName>
                                        </p:attrNameLst>
                                      </p:cBhvr>
                                      <p:to>
                                        <p:strVal val="visible"/>
                                      </p:to>
                                    </p:set>
                                    <p:animEffect transition="in" filter="fade">
                                      <p:cBhvr>
                                        <p:cTn id="13" dur="1000"/>
                                        <p:tgtEl>
                                          <p:spTgt spid="43"/>
                                        </p:tgtEl>
                                      </p:cBhvr>
                                    </p:animEffect>
                                    <p:anim calcmode="lin" valueType="num">
                                      <p:cBhvr>
                                        <p:cTn id="14" dur="1000" fill="hold"/>
                                        <p:tgtEl>
                                          <p:spTgt spid="43"/>
                                        </p:tgtEl>
                                        <p:attrNameLst>
                                          <p:attrName>ppt_x</p:attrName>
                                        </p:attrNameLst>
                                      </p:cBhvr>
                                      <p:tavLst>
                                        <p:tav tm="0">
                                          <p:val>
                                            <p:strVal val="#ppt_x"/>
                                          </p:val>
                                        </p:tav>
                                        <p:tav tm="100000">
                                          <p:val>
                                            <p:strVal val="#ppt_x"/>
                                          </p:val>
                                        </p:tav>
                                      </p:tavLst>
                                    </p:anim>
                                    <p:anim calcmode="lin" valueType="num">
                                      <p:cBhvr>
                                        <p:cTn id="15" dur="1000" fill="hold"/>
                                        <p:tgtEl>
                                          <p:spTgt spid="43"/>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0"/>
                                  </p:stCondLst>
                                  <p:childTnLst>
                                    <p:set>
                                      <p:cBhvr>
                                        <p:cTn id="17" dur="1" fill="hold">
                                          <p:stCondLst>
                                            <p:cond delay="0"/>
                                          </p:stCondLst>
                                        </p:cTn>
                                        <p:tgtEl>
                                          <p:spTgt spid="353"/>
                                        </p:tgtEl>
                                        <p:attrNameLst>
                                          <p:attrName>style.visibility</p:attrName>
                                        </p:attrNameLst>
                                      </p:cBhvr>
                                      <p:to>
                                        <p:strVal val="visible"/>
                                      </p:to>
                                    </p:set>
                                    <p:animEffect transition="in" filter="fade">
                                      <p:cBhvr>
                                        <p:cTn id="18" dur="1000"/>
                                        <p:tgtEl>
                                          <p:spTgt spid="353"/>
                                        </p:tgtEl>
                                      </p:cBhvr>
                                    </p:animEffect>
                                    <p:anim calcmode="lin" valueType="num">
                                      <p:cBhvr>
                                        <p:cTn id="19" dur="1000" fill="hold"/>
                                        <p:tgtEl>
                                          <p:spTgt spid="353"/>
                                        </p:tgtEl>
                                        <p:attrNameLst>
                                          <p:attrName>ppt_x</p:attrName>
                                        </p:attrNameLst>
                                      </p:cBhvr>
                                      <p:tavLst>
                                        <p:tav tm="0">
                                          <p:val>
                                            <p:strVal val="#ppt_x"/>
                                          </p:val>
                                        </p:tav>
                                        <p:tav tm="100000">
                                          <p:val>
                                            <p:strVal val="#ppt_x"/>
                                          </p:val>
                                        </p:tav>
                                      </p:tavLst>
                                    </p:anim>
                                    <p:anim calcmode="lin" valueType="num">
                                      <p:cBhvr>
                                        <p:cTn id="20" dur="1000" fill="hold"/>
                                        <p:tgtEl>
                                          <p:spTgt spid="353"/>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229"/>
                                        </p:tgtEl>
                                        <p:attrNameLst>
                                          <p:attrName>style.visibility</p:attrName>
                                        </p:attrNameLst>
                                      </p:cBhvr>
                                      <p:to>
                                        <p:strVal val="visible"/>
                                      </p:to>
                                    </p:set>
                                    <p:animEffect transition="in" filter="fade">
                                      <p:cBhvr>
                                        <p:cTn id="23" dur="1000"/>
                                        <p:tgtEl>
                                          <p:spTgt spid="229"/>
                                        </p:tgtEl>
                                      </p:cBhvr>
                                    </p:animEffect>
                                    <p:anim calcmode="lin" valueType="num">
                                      <p:cBhvr>
                                        <p:cTn id="24" dur="1000" fill="hold"/>
                                        <p:tgtEl>
                                          <p:spTgt spid="229"/>
                                        </p:tgtEl>
                                        <p:attrNameLst>
                                          <p:attrName>ppt_x</p:attrName>
                                        </p:attrNameLst>
                                      </p:cBhvr>
                                      <p:tavLst>
                                        <p:tav tm="0">
                                          <p:val>
                                            <p:strVal val="#ppt_x"/>
                                          </p:val>
                                        </p:tav>
                                        <p:tav tm="100000">
                                          <p:val>
                                            <p:strVal val="#ppt_x"/>
                                          </p:val>
                                        </p:tav>
                                      </p:tavLst>
                                    </p:anim>
                                    <p:anim calcmode="lin" valueType="num">
                                      <p:cBhvr>
                                        <p:cTn id="25" dur="1000" fill="hold"/>
                                        <p:tgtEl>
                                          <p:spTgt spid="229"/>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1000"/>
                                        <p:tgtEl>
                                          <p:spTgt spid="3"/>
                                        </p:tgtEl>
                                      </p:cBhvr>
                                    </p:animEffect>
                                    <p:anim calcmode="lin" valueType="num">
                                      <p:cBhvr>
                                        <p:cTn id="29" dur="1000" fill="hold"/>
                                        <p:tgtEl>
                                          <p:spTgt spid="3"/>
                                        </p:tgtEl>
                                        <p:attrNameLst>
                                          <p:attrName>ppt_x</p:attrName>
                                        </p:attrNameLst>
                                      </p:cBhvr>
                                      <p:tavLst>
                                        <p:tav tm="0">
                                          <p:val>
                                            <p:strVal val="#ppt_x"/>
                                          </p:val>
                                        </p:tav>
                                        <p:tav tm="100000">
                                          <p:val>
                                            <p:strVal val="#ppt_x"/>
                                          </p:val>
                                        </p:tav>
                                      </p:tavLst>
                                    </p:anim>
                                    <p:anim calcmode="lin" valueType="num">
                                      <p:cBhvr>
                                        <p:cTn id="30" dur="1000" fill="hold"/>
                                        <p:tgtEl>
                                          <p:spTgt spid="3"/>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426"/>
                                        </p:tgtEl>
                                        <p:attrNameLst>
                                          <p:attrName>style.visibility</p:attrName>
                                        </p:attrNameLst>
                                      </p:cBhvr>
                                      <p:to>
                                        <p:strVal val="visible"/>
                                      </p:to>
                                    </p:set>
                                    <p:animEffect transition="in" filter="fade">
                                      <p:cBhvr>
                                        <p:cTn id="33" dur="1000"/>
                                        <p:tgtEl>
                                          <p:spTgt spid="426"/>
                                        </p:tgtEl>
                                      </p:cBhvr>
                                    </p:animEffect>
                                    <p:anim calcmode="lin" valueType="num">
                                      <p:cBhvr>
                                        <p:cTn id="34" dur="1000" fill="hold"/>
                                        <p:tgtEl>
                                          <p:spTgt spid="426"/>
                                        </p:tgtEl>
                                        <p:attrNameLst>
                                          <p:attrName>ppt_x</p:attrName>
                                        </p:attrNameLst>
                                      </p:cBhvr>
                                      <p:tavLst>
                                        <p:tav tm="0">
                                          <p:val>
                                            <p:strVal val="#ppt_x"/>
                                          </p:val>
                                        </p:tav>
                                        <p:tav tm="100000">
                                          <p:val>
                                            <p:strVal val="#ppt_x"/>
                                          </p:val>
                                        </p:tav>
                                      </p:tavLst>
                                    </p:anim>
                                    <p:anim calcmode="lin" valueType="num">
                                      <p:cBhvr>
                                        <p:cTn id="35" dur="1000" fill="hold"/>
                                        <p:tgtEl>
                                          <p:spTgt spid="426"/>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193"/>
                                        </p:tgtEl>
                                        <p:attrNameLst>
                                          <p:attrName>style.visibility</p:attrName>
                                        </p:attrNameLst>
                                      </p:cBhvr>
                                      <p:to>
                                        <p:strVal val="visible"/>
                                      </p:to>
                                    </p:set>
                                    <p:animEffect transition="in" filter="fade">
                                      <p:cBhvr>
                                        <p:cTn id="38" dur="1000"/>
                                        <p:tgtEl>
                                          <p:spTgt spid="193"/>
                                        </p:tgtEl>
                                      </p:cBhvr>
                                    </p:animEffect>
                                    <p:anim calcmode="lin" valueType="num">
                                      <p:cBhvr>
                                        <p:cTn id="39" dur="1000" fill="hold"/>
                                        <p:tgtEl>
                                          <p:spTgt spid="193"/>
                                        </p:tgtEl>
                                        <p:attrNameLst>
                                          <p:attrName>ppt_x</p:attrName>
                                        </p:attrNameLst>
                                      </p:cBhvr>
                                      <p:tavLst>
                                        <p:tav tm="0">
                                          <p:val>
                                            <p:strVal val="#ppt_x"/>
                                          </p:val>
                                        </p:tav>
                                        <p:tav tm="100000">
                                          <p:val>
                                            <p:strVal val="#ppt_x"/>
                                          </p:val>
                                        </p:tav>
                                      </p:tavLst>
                                    </p:anim>
                                    <p:anim calcmode="lin" valueType="num">
                                      <p:cBhvr>
                                        <p:cTn id="40" dur="1000" fill="hold"/>
                                        <p:tgtEl>
                                          <p:spTgt spid="193"/>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22" presetClass="entr" presetSubtype="8" fill="hold" nodeType="afterEffect">
                                  <p:stCondLst>
                                    <p:cond delay="0"/>
                                  </p:stCondLst>
                                  <p:childTnLst>
                                    <p:set>
                                      <p:cBhvr>
                                        <p:cTn id="43" dur="1" fill="hold">
                                          <p:stCondLst>
                                            <p:cond delay="0"/>
                                          </p:stCondLst>
                                        </p:cTn>
                                        <p:tgtEl>
                                          <p:spTgt spid="256"/>
                                        </p:tgtEl>
                                        <p:attrNameLst>
                                          <p:attrName>style.visibility</p:attrName>
                                        </p:attrNameLst>
                                      </p:cBhvr>
                                      <p:to>
                                        <p:strVal val="visible"/>
                                      </p:to>
                                    </p:set>
                                    <p:animEffect transition="in" filter="wipe(left)">
                                      <p:cBhvr>
                                        <p:cTn id="44" dur="500"/>
                                        <p:tgtEl>
                                          <p:spTgt spid="256"/>
                                        </p:tgtEl>
                                      </p:cBhvr>
                                    </p:animEffect>
                                  </p:childTnLst>
                                </p:cTn>
                              </p:par>
                            </p:childTnLst>
                          </p:cTn>
                        </p:par>
                        <p:par>
                          <p:cTn id="45" fill="hold">
                            <p:stCondLst>
                              <p:cond delay="2500"/>
                            </p:stCondLst>
                            <p:childTnLst>
                              <p:par>
                                <p:cTn id="46" presetID="22" presetClass="entr" presetSubtype="1" fill="hold" grpId="0" nodeType="afterEffect">
                                  <p:stCondLst>
                                    <p:cond delay="0"/>
                                  </p:stCondLst>
                                  <p:childTnLst>
                                    <p:set>
                                      <p:cBhvr>
                                        <p:cTn id="47" dur="1" fill="hold">
                                          <p:stCondLst>
                                            <p:cond delay="0"/>
                                          </p:stCondLst>
                                        </p:cTn>
                                        <p:tgtEl>
                                          <p:spTgt spid="47"/>
                                        </p:tgtEl>
                                        <p:attrNameLst>
                                          <p:attrName>style.visibility</p:attrName>
                                        </p:attrNameLst>
                                      </p:cBhvr>
                                      <p:to>
                                        <p:strVal val="visible"/>
                                      </p:to>
                                    </p:set>
                                    <p:animEffect transition="in" filter="wipe(up)">
                                      <p:cBhvr>
                                        <p:cTn id="48" dur="500"/>
                                        <p:tgtEl>
                                          <p:spTgt spid="47"/>
                                        </p:tgtEl>
                                      </p:cBhvr>
                                    </p:animEffect>
                                  </p:childTnLst>
                                </p:cTn>
                              </p:par>
                            </p:childTnLst>
                          </p:cTn>
                        </p:par>
                        <p:par>
                          <p:cTn id="49" fill="hold">
                            <p:stCondLst>
                              <p:cond delay="3000"/>
                            </p:stCondLst>
                            <p:childTnLst>
                              <p:par>
                                <p:cTn id="50" presetID="22" presetClass="entr" presetSubtype="1" fill="hold" grpId="0" nodeType="afterEffect">
                                  <p:stCondLst>
                                    <p:cond delay="0"/>
                                  </p:stCondLst>
                                  <p:childTnLst>
                                    <p:set>
                                      <p:cBhvr>
                                        <p:cTn id="51" dur="1" fill="hold">
                                          <p:stCondLst>
                                            <p:cond delay="0"/>
                                          </p:stCondLst>
                                        </p:cTn>
                                        <p:tgtEl>
                                          <p:spTgt spid="257"/>
                                        </p:tgtEl>
                                        <p:attrNameLst>
                                          <p:attrName>style.visibility</p:attrName>
                                        </p:attrNameLst>
                                      </p:cBhvr>
                                      <p:to>
                                        <p:strVal val="visible"/>
                                      </p:to>
                                    </p:set>
                                    <p:animEffect transition="in" filter="wipe(up)">
                                      <p:cBhvr>
                                        <p:cTn id="52" dur="500"/>
                                        <p:tgtEl>
                                          <p:spTgt spid="2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 grpId="0" animBg="1"/>
      <p:bldP spid="47" grpId="0"/>
      <p:bldP spid="257"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F0B42A95-9495-480B-9054-D60AE2AA05AD}"/>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21875" b="21875"/>
          <a:stretch>
            <a:fillRect/>
          </a:stretch>
        </p:blipFill>
        <p:spPr/>
      </p:pic>
      <p:sp>
        <p:nvSpPr>
          <p:cNvPr id="6" name="Rectangle 5">
            <a:extLst>
              <a:ext uri="{FF2B5EF4-FFF2-40B4-BE49-F238E27FC236}">
                <a16:creationId xmlns:a16="http://schemas.microsoft.com/office/drawing/2014/main" id="{B473B6D8-5962-4A09-80B0-B161E8EFDE57}"/>
              </a:ext>
            </a:extLst>
          </p:cNvPr>
          <p:cNvSpPr/>
          <p:nvPr/>
        </p:nvSpPr>
        <p:spPr>
          <a:xfrm rot="5400000">
            <a:off x="2654387" y="-2669630"/>
            <a:ext cx="6883221" cy="12192002"/>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 name="Rectangle: Rounded Corners 6">
            <a:extLst>
              <a:ext uri="{FF2B5EF4-FFF2-40B4-BE49-F238E27FC236}">
                <a16:creationId xmlns:a16="http://schemas.microsoft.com/office/drawing/2014/main" id="{7592EEBF-7538-4E51-9BFC-1D3E6B91321C}"/>
              </a:ext>
            </a:extLst>
          </p:cNvPr>
          <p:cNvSpPr/>
          <p:nvPr/>
        </p:nvSpPr>
        <p:spPr>
          <a:xfrm>
            <a:off x="11242378" y="301223"/>
            <a:ext cx="595333" cy="32744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Rectangle: Rounded Corners 7">
            <a:extLst>
              <a:ext uri="{FF2B5EF4-FFF2-40B4-BE49-F238E27FC236}">
                <a16:creationId xmlns:a16="http://schemas.microsoft.com/office/drawing/2014/main" id="{D01B7214-2AE9-4E20-A66A-2B1E11EE271C}"/>
              </a:ext>
            </a:extLst>
          </p:cNvPr>
          <p:cNvSpPr/>
          <p:nvPr/>
        </p:nvSpPr>
        <p:spPr>
          <a:xfrm>
            <a:off x="353357" y="301223"/>
            <a:ext cx="1178719" cy="32744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EB15FAC3-BCEA-4FDB-9E9B-B758C56B9517}"/>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4" name="Slide Number Placeholder 3">
            <a:extLst>
              <a:ext uri="{FF2B5EF4-FFF2-40B4-BE49-F238E27FC236}">
                <a16:creationId xmlns:a16="http://schemas.microsoft.com/office/drawing/2014/main" id="{BBC6C0BA-757B-4939-8253-73C6020ADD18}"/>
              </a:ext>
            </a:extLst>
          </p:cNvPr>
          <p:cNvSpPr>
            <a:spLocks noGrp="1"/>
          </p:cNvSpPr>
          <p:nvPr>
            <p:ph type="sldNum" sz="quarter" idx="12"/>
          </p:nvPr>
        </p:nvSpPr>
        <p:spPr/>
        <p:txBody>
          <a:bodyPr/>
          <a:lstStyle/>
          <a:p>
            <a:fld id="{E3813BF9-5145-4417-B95D-FA8627973885}" type="slidenum">
              <a:rPr lang="en-US" smtClean="0"/>
              <a:pPr/>
              <a:t>4</a:t>
            </a:fld>
            <a:endParaRPr lang="en-US"/>
          </a:p>
        </p:txBody>
      </p:sp>
      <p:sp>
        <p:nvSpPr>
          <p:cNvPr id="12" name="Rectangle 11">
            <a:extLst>
              <a:ext uri="{FF2B5EF4-FFF2-40B4-BE49-F238E27FC236}">
                <a16:creationId xmlns:a16="http://schemas.microsoft.com/office/drawing/2014/main" id="{5C108465-0D8A-41A2-93DE-02902E091AF8}"/>
              </a:ext>
            </a:extLst>
          </p:cNvPr>
          <p:cNvSpPr/>
          <p:nvPr/>
        </p:nvSpPr>
        <p:spPr>
          <a:xfrm>
            <a:off x="1161320" y="1457395"/>
            <a:ext cx="9869354" cy="3416320"/>
          </a:xfrm>
          <a:prstGeom prst="rect">
            <a:avLst/>
          </a:prstGeom>
        </p:spPr>
        <p:txBody>
          <a:bodyPr wrap="square">
            <a:spAutoFit/>
          </a:bodyPr>
          <a:lstStyle/>
          <a:p>
            <a:pPr algn="ctr"/>
            <a:r>
              <a:rPr lang="en-US" sz="5400" b="1">
                <a:solidFill>
                  <a:schemeClr val="bg2"/>
                </a:solidFill>
                <a:latin typeface="+mj-lt"/>
              </a:rPr>
              <a:t>Education Is The Passport</a:t>
            </a:r>
          </a:p>
          <a:p>
            <a:pPr algn="ctr"/>
            <a:r>
              <a:rPr lang="en-US" sz="5400" b="1">
                <a:solidFill>
                  <a:schemeClr val="bg2"/>
                </a:solidFill>
                <a:latin typeface="+mj-lt"/>
              </a:rPr>
              <a:t>To The Future, For Tomorrow</a:t>
            </a:r>
          </a:p>
          <a:p>
            <a:pPr algn="ctr"/>
            <a:r>
              <a:rPr lang="en-US" sz="5400" b="1">
                <a:solidFill>
                  <a:schemeClr val="bg2"/>
                </a:solidFill>
                <a:latin typeface="+mj-lt"/>
              </a:rPr>
              <a:t>Belongs To Those Who</a:t>
            </a:r>
          </a:p>
          <a:p>
            <a:pPr algn="ctr"/>
            <a:r>
              <a:rPr lang="en-US" sz="5400" b="1">
                <a:solidFill>
                  <a:schemeClr val="bg2"/>
                </a:solidFill>
                <a:latin typeface="+mj-lt"/>
              </a:rPr>
              <a:t>Prepare For It Today.</a:t>
            </a:r>
            <a:endParaRPr lang="en-ID" sz="5400" b="1">
              <a:solidFill>
                <a:schemeClr val="bg2"/>
              </a:solidFill>
              <a:latin typeface="+mj-lt"/>
            </a:endParaRPr>
          </a:p>
        </p:txBody>
      </p:sp>
      <p:sp>
        <p:nvSpPr>
          <p:cNvPr id="13" name="TextBox 12">
            <a:extLst>
              <a:ext uri="{FF2B5EF4-FFF2-40B4-BE49-F238E27FC236}">
                <a16:creationId xmlns:a16="http://schemas.microsoft.com/office/drawing/2014/main" id="{4EED45E5-C19C-401A-9967-F0B3F62AF46B}"/>
              </a:ext>
            </a:extLst>
          </p:cNvPr>
          <p:cNvSpPr txBox="1"/>
          <p:nvPr/>
        </p:nvSpPr>
        <p:spPr>
          <a:xfrm>
            <a:off x="4927597" y="5006535"/>
            <a:ext cx="2336800" cy="369332"/>
          </a:xfrm>
          <a:prstGeom prst="rect">
            <a:avLst/>
          </a:prstGeom>
          <a:noFill/>
        </p:spPr>
        <p:txBody>
          <a:bodyPr wrap="square" rtlCol="0">
            <a:spAutoFit/>
          </a:bodyPr>
          <a:lstStyle/>
          <a:p>
            <a:pPr algn="ctr"/>
            <a:r>
              <a:rPr lang="en-ID" b="1">
                <a:solidFill>
                  <a:schemeClr val="bg2"/>
                </a:solidFill>
                <a:latin typeface="+mj-lt"/>
              </a:rPr>
              <a:t>Break Slide</a:t>
            </a:r>
          </a:p>
        </p:txBody>
      </p:sp>
      <p:sp>
        <p:nvSpPr>
          <p:cNvPr id="14" name="Rectangle 13">
            <a:extLst>
              <a:ext uri="{FF2B5EF4-FFF2-40B4-BE49-F238E27FC236}">
                <a16:creationId xmlns:a16="http://schemas.microsoft.com/office/drawing/2014/main" id="{F9738442-7AF4-4C52-9F3A-36D79E2AFBD5}"/>
              </a:ext>
            </a:extLst>
          </p:cNvPr>
          <p:cNvSpPr/>
          <p:nvPr/>
        </p:nvSpPr>
        <p:spPr>
          <a:xfrm>
            <a:off x="2799568" y="5345394"/>
            <a:ext cx="6592858" cy="704616"/>
          </a:xfrm>
          <a:prstGeom prst="rect">
            <a:avLst/>
          </a:prstGeom>
        </p:spPr>
        <p:txBody>
          <a:bodyPr wrap="square">
            <a:spAutoFit/>
          </a:bodyPr>
          <a:lstStyle/>
          <a:p>
            <a:pPr algn="ct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400">
              <a:solidFill>
                <a:schemeClr val="bg2"/>
              </a:solidFill>
            </a:endParaRPr>
          </a:p>
        </p:txBody>
      </p:sp>
      <p:sp>
        <p:nvSpPr>
          <p:cNvPr id="15" name="TextBox 14">
            <a:extLst>
              <a:ext uri="{FF2B5EF4-FFF2-40B4-BE49-F238E27FC236}">
                <a16:creationId xmlns:a16="http://schemas.microsoft.com/office/drawing/2014/main" id="{6CFF6A7C-52CB-4145-923E-2A4125BFFBF4}"/>
              </a:ext>
            </a:extLst>
          </p:cNvPr>
          <p:cNvSpPr txBox="1"/>
          <p:nvPr/>
        </p:nvSpPr>
        <p:spPr>
          <a:xfrm>
            <a:off x="5171433" y="1149618"/>
            <a:ext cx="1849128" cy="307777"/>
          </a:xfrm>
          <a:prstGeom prst="rect">
            <a:avLst/>
          </a:prstGeom>
          <a:noFill/>
        </p:spPr>
        <p:txBody>
          <a:bodyPr wrap="square" rtlCol="0">
            <a:spAutoFit/>
          </a:bodyPr>
          <a:lstStyle/>
          <a:p>
            <a:pPr algn="ctr"/>
            <a:r>
              <a:rPr lang="en-ID" sz="1400" b="1">
                <a:solidFill>
                  <a:schemeClr val="bg2"/>
                </a:solidFill>
              </a:rPr>
              <a:t>- Peter Pants</a:t>
            </a:r>
          </a:p>
        </p:txBody>
      </p:sp>
    </p:spTree>
    <p:extLst>
      <p:ext uri="{BB962C8B-B14F-4D97-AF65-F5344CB8AC3E}">
        <p14:creationId xmlns:p14="http://schemas.microsoft.com/office/powerpoint/2010/main" val="14750542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500"/>
                                        <p:tgtEl>
                                          <p:spTgt spid="12"/>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barn(outVertical)">
                                      <p:cBhvr>
                                        <p:cTn id="11" dur="500"/>
                                        <p:tgtEl>
                                          <p:spTgt spid="15"/>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wipe(up)">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4" grpId="0"/>
      <p:bldP spid="15"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5" name="Group 234">
            <a:extLst>
              <a:ext uri="{FF2B5EF4-FFF2-40B4-BE49-F238E27FC236}">
                <a16:creationId xmlns:a16="http://schemas.microsoft.com/office/drawing/2014/main" id="{66ED8DF1-D0EE-47FA-8A01-BD744D6D5353}"/>
              </a:ext>
            </a:extLst>
          </p:cNvPr>
          <p:cNvGrpSpPr/>
          <p:nvPr/>
        </p:nvGrpSpPr>
        <p:grpSpPr>
          <a:xfrm>
            <a:off x="6478807" y="2433674"/>
            <a:ext cx="5178130" cy="3497836"/>
            <a:chOff x="6449294" y="2363915"/>
            <a:chExt cx="5178130" cy="3497836"/>
          </a:xfrm>
          <a:effectLst>
            <a:outerShdw blurRad="990600" dist="203200" dir="5400000" sx="101000" sy="101000" algn="t" rotWithShape="0">
              <a:prstClr val="black">
                <a:alpha val="17000"/>
              </a:prstClr>
            </a:outerShdw>
          </a:effectLst>
        </p:grpSpPr>
        <p:sp>
          <p:nvSpPr>
            <p:cNvPr id="236" name="Freeform: Shape 235">
              <a:extLst>
                <a:ext uri="{FF2B5EF4-FFF2-40B4-BE49-F238E27FC236}">
                  <a16:creationId xmlns:a16="http://schemas.microsoft.com/office/drawing/2014/main" id="{FB9AB66C-C4A1-4B9F-9B28-1FADBFE2C0B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37" name="Freeform: Shape 236">
              <a:extLst>
                <a:ext uri="{FF2B5EF4-FFF2-40B4-BE49-F238E27FC236}">
                  <a16:creationId xmlns:a16="http://schemas.microsoft.com/office/drawing/2014/main" id="{344B02CF-8495-468E-BB8D-495B4FC77A31}"/>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B17BA687-E2A2-4D6D-BD18-3D587A67F16C}"/>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685" name="Group 684">
            <a:extLst>
              <a:ext uri="{FF2B5EF4-FFF2-40B4-BE49-F238E27FC236}">
                <a16:creationId xmlns:a16="http://schemas.microsoft.com/office/drawing/2014/main" id="{73520228-0120-4BAA-BE3A-F2A5ACCB0E26}"/>
              </a:ext>
            </a:extLst>
          </p:cNvPr>
          <p:cNvGrpSpPr/>
          <p:nvPr/>
        </p:nvGrpSpPr>
        <p:grpSpPr>
          <a:xfrm>
            <a:off x="7490783" y="1587651"/>
            <a:ext cx="3154177" cy="3329197"/>
            <a:chOff x="7490783" y="1679091"/>
            <a:chExt cx="3154177" cy="3329197"/>
          </a:xfrm>
        </p:grpSpPr>
        <p:grpSp>
          <p:nvGrpSpPr>
            <p:cNvPr id="3" name="Group 2">
              <a:extLst>
                <a:ext uri="{FF2B5EF4-FFF2-40B4-BE49-F238E27FC236}">
                  <a16:creationId xmlns:a16="http://schemas.microsoft.com/office/drawing/2014/main" id="{8C1560F3-B996-4176-9466-A6D9B4046376}"/>
                </a:ext>
              </a:extLst>
            </p:cNvPr>
            <p:cNvGrpSpPr/>
            <p:nvPr/>
          </p:nvGrpSpPr>
          <p:grpSpPr>
            <a:xfrm>
              <a:off x="8002137" y="1679091"/>
              <a:ext cx="2642823" cy="2677700"/>
              <a:chOff x="1055191" y="1631725"/>
              <a:chExt cx="3517598" cy="3920421"/>
            </a:xfrm>
          </p:grpSpPr>
          <p:grpSp>
            <p:nvGrpSpPr>
              <p:cNvPr id="4" name="Group 3">
                <a:extLst>
                  <a:ext uri="{FF2B5EF4-FFF2-40B4-BE49-F238E27FC236}">
                    <a16:creationId xmlns:a16="http://schemas.microsoft.com/office/drawing/2014/main" id="{6276C1F4-1C3B-41A1-B8DE-D06A3EC2EC50}"/>
                  </a:ext>
                </a:extLst>
              </p:cNvPr>
              <p:cNvGrpSpPr/>
              <p:nvPr/>
            </p:nvGrpSpPr>
            <p:grpSpPr>
              <a:xfrm>
                <a:off x="2840889" y="1631725"/>
                <a:ext cx="1339793" cy="2043908"/>
                <a:chOff x="2840889" y="1631725"/>
                <a:chExt cx="1339793" cy="2043908"/>
              </a:xfrm>
            </p:grpSpPr>
            <p:sp>
              <p:nvSpPr>
                <p:cNvPr id="67" name="Freeform: Shape 66">
                  <a:extLst>
                    <a:ext uri="{FF2B5EF4-FFF2-40B4-BE49-F238E27FC236}">
                      <a16:creationId xmlns:a16="http://schemas.microsoft.com/office/drawing/2014/main" id="{D3A33146-7549-4AEC-BA0A-29584D2C496D}"/>
                    </a:ext>
                  </a:extLst>
                </p:cNvPr>
                <p:cNvSpPr/>
                <p:nvPr/>
              </p:nvSpPr>
              <p:spPr>
                <a:xfrm>
                  <a:off x="3251458" y="1631725"/>
                  <a:ext cx="519778" cy="688706"/>
                </a:xfrm>
                <a:custGeom>
                  <a:avLst/>
                  <a:gdLst>
                    <a:gd name="connsiteX0" fmla="*/ 462982 w 519778"/>
                    <a:gd name="connsiteY0" fmla="*/ 235974 h 688705"/>
                    <a:gd name="connsiteX1" fmla="*/ 437903 w 519778"/>
                    <a:gd name="connsiteY1" fmla="*/ 483063 h 688705"/>
                    <a:gd name="connsiteX2" fmla="*/ 400934 w 519778"/>
                    <a:gd name="connsiteY2" fmla="*/ 527634 h 688705"/>
                    <a:gd name="connsiteX3" fmla="*/ 344538 w 519778"/>
                    <a:gd name="connsiteY3" fmla="*/ 526530 h 688705"/>
                    <a:gd name="connsiteX4" fmla="*/ 331024 w 519778"/>
                    <a:gd name="connsiteY4" fmla="*/ 565448 h 688705"/>
                    <a:gd name="connsiteX5" fmla="*/ 285868 w 519778"/>
                    <a:gd name="connsiteY5" fmla="*/ 694613 h 688705"/>
                    <a:gd name="connsiteX6" fmla="*/ 307309 w 519778"/>
                    <a:gd name="connsiteY6" fmla="*/ 559211 h 688705"/>
                    <a:gd name="connsiteX7" fmla="*/ 294315 w 519778"/>
                    <a:gd name="connsiteY7" fmla="*/ 396780 h 688705"/>
                    <a:gd name="connsiteX8" fmla="*/ 74903 w 519778"/>
                    <a:gd name="connsiteY8" fmla="*/ 285678 h 688705"/>
                    <a:gd name="connsiteX9" fmla="*/ 9476 w 519778"/>
                    <a:gd name="connsiteY9" fmla="*/ 207256 h 688705"/>
                    <a:gd name="connsiteX10" fmla="*/ 9216 w 519778"/>
                    <a:gd name="connsiteY10" fmla="*/ 206996 h 688705"/>
                    <a:gd name="connsiteX11" fmla="*/ 13699 w 519778"/>
                    <a:gd name="connsiteY11" fmla="*/ 135072 h 688705"/>
                    <a:gd name="connsiteX12" fmla="*/ 78282 w 519778"/>
                    <a:gd name="connsiteY12" fmla="*/ 74713 h 688705"/>
                    <a:gd name="connsiteX13" fmla="*/ 290936 w 519778"/>
                    <a:gd name="connsiteY13" fmla="*/ 78676 h 688705"/>
                    <a:gd name="connsiteX14" fmla="*/ 352400 w 519778"/>
                    <a:gd name="connsiteY14" fmla="*/ 2269 h 688705"/>
                    <a:gd name="connsiteX15" fmla="*/ 448884 w 519778"/>
                    <a:gd name="connsiteY15" fmla="*/ 24294 h 688705"/>
                    <a:gd name="connsiteX16" fmla="*/ 522237 w 519778"/>
                    <a:gd name="connsiteY16" fmla="*/ 123832 h 688705"/>
                    <a:gd name="connsiteX17" fmla="*/ 523342 w 519778"/>
                    <a:gd name="connsiteY17" fmla="*/ 129484 h 688705"/>
                    <a:gd name="connsiteX18" fmla="*/ 462982 w 519778"/>
                    <a:gd name="connsiteY18" fmla="*/ 235974 h 688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9778" h="688705">
                      <a:moveTo>
                        <a:pt x="462982" y="235974"/>
                      </a:moveTo>
                      <a:cubicBezTo>
                        <a:pt x="489491" y="312966"/>
                        <a:pt x="475392" y="410814"/>
                        <a:pt x="437903" y="483063"/>
                      </a:cubicBezTo>
                      <a:cubicBezTo>
                        <a:pt x="428872" y="500541"/>
                        <a:pt x="417567" y="517498"/>
                        <a:pt x="400934" y="527634"/>
                      </a:cubicBezTo>
                      <a:cubicBezTo>
                        <a:pt x="384301" y="537770"/>
                        <a:pt x="359482" y="538939"/>
                        <a:pt x="344538" y="526530"/>
                      </a:cubicBezTo>
                      <a:cubicBezTo>
                        <a:pt x="340055" y="539524"/>
                        <a:pt x="335507" y="552454"/>
                        <a:pt x="331024" y="565448"/>
                      </a:cubicBezTo>
                      <a:cubicBezTo>
                        <a:pt x="316080" y="608330"/>
                        <a:pt x="301137" y="651471"/>
                        <a:pt x="285868" y="694613"/>
                      </a:cubicBezTo>
                      <a:cubicBezTo>
                        <a:pt x="297173" y="651146"/>
                        <a:pt x="304775" y="605471"/>
                        <a:pt x="307309" y="559211"/>
                      </a:cubicBezTo>
                      <a:cubicBezTo>
                        <a:pt x="310687" y="504504"/>
                        <a:pt x="306724" y="449213"/>
                        <a:pt x="294315" y="396780"/>
                      </a:cubicBezTo>
                      <a:cubicBezTo>
                        <a:pt x="212255" y="382681"/>
                        <a:pt x="135262" y="343178"/>
                        <a:pt x="74903" y="285678"/>
                      </a:cubicBezTo>
                      <a:cubicBezTo>
                        <a:pt x="50084" y="262547"/>
                        <a:pt x="28058" y="236039"/>
                        <a:pt x="9476" y="207256"/>
                      </a:cubicBezTo>
                      <a:lnTo>
                        <a:pt x="9216" y="206996"/>
                      </a:lnTo>
                      <a:cubicBezTo>
                        <a:pt x="-4883" y="184711"/>
                        <a:pt x="-2349" y="155928"/>
                        <a:pt x="13699" y="135072"/>
                      </a:cubicBezTo>
                      <a:cubicBezTo>
                        <a:pt x="32281" y="111682"/>
                        <a:pt x="52877" y="90241"/>
                        <a:pt x="78282" y="74713"/>
                      </a:cubicBezTo>
                      <a:cubicBezTo>
                        <a:pt x="141435" y="36639"/>
                        <a:pt x="223819" y="47944"/>
                        <a:pt x="290936" y="78676"/>
                      </a:cubicBezTo>
                      <a:cubicBezTo>
                        <a:pt x="287817" y="45085"/>
                        <a:pt x="319394" y="9870"/>
                        <a:pt x="352400" y="2269"/>
                      </a:cubicBezTo>
                      <a:cubicBezTo>
                        <a:pt x="385405" y="-5073"/>
                        <a:pt x="420101" y="6232"/>
                        <a:pt x="448884" y="24294"/>
                      </a:cubicBezTo>
                      <a:cubicBezTo>
                        <a:pt x="484683" y="46839"/>
                        <a:pt x="514570" y="82120"/>
                        <a:pt x="522237" y="123832"/>
                      </a:cubicBezTo>
                      <a:cubicBezTo>
                        <a:pt x="522822" y="125521"/>
                        <a:pt x="523082" y="127470"/>
                        <a:pt x="523342" y="129484"/>
                      </a:cubicBezTo>
                      <a:cubicBezTo>
                        <a:pt x="529514" y="173405"/>
                        <a:pt x="505279" y="222459"/>
                        <a:pt x="462982" y="235974"/>
                      </a:cubicBez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4A647FF9-7197-496E-A06B-3CE78C380791}"/>
                    </a:ext>
                  </a:extLst>
                </p:cNvPr>
                <p:cNvSpPr/>
                <p:nvPr/>
              </p:nvSpPr>
              <p:spPr>
                <a:xfrm>
                  <a:off x="3209866" y="1838851"/>
                  <a:ext cx="344353" cy="422320"/>
                </a:xfrm>
                <a:custGeom>
                  <a:avLst/>
                  <a:gdLst>
                    <a:gd name="connsiteX0" fmla="*/ 348901 w 344352"/>
                    <a:gd name="connsiteY0" fmla="*/ 352085 h 422319"/>
                    <a:gd name="connsiteX1" fmla="*/ 281785 w 344352"/>
                    <a:gd name="connsiteY1" fmla="*/ 402828 h 422319"/>
                    <a:gd name="connsiteX2" fmla="*/ 262033 w 344352"/>
                    <a:gd name="connsiteY2" fmla="*/ 412119 h 422319"/>
                    <a:gd name="connsiteX3" fmla="*/ 185301 w 344352"/>
                    <a:gd name="connsiteY3" fmla="*/ 428167 h 422319"/>
                    <a:gd name="connsiteX4" fmla="*/ 119874 w 344352"/>
                    <a:gd name="connsiteY4" fmla="*/ 413484 h 422319"/>
                    <a:gd name="connsiteX5" fmla="*/ 49054 w 344352"/>
                    <a:gd name="connsiteY5" fmla="*/ 284838 h 422319"/>
                    <a:gd name="connsiteX6" fmla="*/ 0 w 344352"/>
                    <a:gd name="connsiteY6" fmla="*/ 265672 h 422319"/>
                    <a:gd name="connsiteX7" fmla="*/ 38074 w 344352"/>
                    <a:gd name="connsiteY7" fmla="*/ 196866 h 422319"/>
                    <a:gd name="connsiteX8" fmla="*/ 43401 w 344352"/>
                    <a:gd name="connsiteY8" fmla="*/ 32161 h 422319"/>
                    <a:gd name="connsiteX9" fmla="*/ 51003 w 344352"/>
                    <a:gd name="connsiteY9" fmla="*/ 0 h 422319"/>
                    <a:gd name="connsiteX10" fmla="*/ 335842 w 344352"/>
                    <a:gd name="connsiteY10" fmla="*/ 189524 h 422319"/>
                    <a:gd name="connsiteX11" fmla="*/ 348901 w 344352"/>
                    <a:gd name="connsiteY11" fmla="*/ 352085 h 42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352" h="422319">
                      <a:moveTo>
                        <a:pt x="348901" y="352085"/>
                      </a:moveTo>
                      <a:cubicBezTo>
                        <a:pt x="329734" y="372421"/>
                        <a:pt x="306864" y="389574"/>
                        <a:pt x="281785" y="402828"/>
                      </a:cubicBezTo>
                      <a:cubicBezTo>
                        <a:pt x="275287" y="406206"/>
                        <a:pt x="268790" y="409325"/>
                        <a:pt x="262033" y="412119"/>
                      </a:cubicBezTo>
                      <a:cubicBezTo>
                        <a:pt x="237798" y="421995"/>
                        <a:pt x="211550" y="428167"/>
                        <a:pt x="185301" y="428167"/>
                      </a:cubicBezTo>
                      <a:cubicBezTo>
                        <a:pt x="162431" y="428167"/>
                        <a:pt x="140145" y="423684"/>
                        <a:pt x="119874" y="413484"/>
                      </a:cubicBezTo>
                      <a:cubicBezTo>
                        <a:pt x="76147" y="391783"/>
                        <a:pt x="54447" y="342404"/>
                        <a:pt x="49054" y="284838"/>
                      </a:cubicBezTo>
                      <a:cubicBezTo>
                        <a:pt x="33850" y="279511"/>
                        <a:pt x="15203" y="271324"/>
                        <a:pt x="0" y="265672"/>
                      </a:cubicBezTo>
                      <a:cubicBezTo>
                        <a:pt x="13514" y="245660"/>
                        <a:pt x="24819" y="216877"/>
                        <a:pt x="38074" y="196866"/>
                      </a:cubicBezTo>
                      <a:cubicBezTo>
                        <a:pt x="30732" y="142159"/>
                        <a:pt x="32746" y="86283"/>
                        <a:pt x="43401" y="32161"/>
                      </a:cubicBezTo>
                      <a:cubicBezTo>
                        <a:pt x="45675" y="21441"/>
                        <a:pt x="48209" y="10720"/>
                        <a:pt x="51003" y="0"/>
                      </a:cubicBezTo>
                      <a:cubicBezTo>
                        <a:pt x="114481" y="99018"/>
                        <a:pt x="220256" y="169773"/>
                        <a:pt x="335842" y="189524"/>
                      </a:cubicBezTo>
                      <a:cubicBezTo>
                        <a:pt x="348316" y="242087"/>
                        <a:pt x="352279" y="297378"/>
                        <a:pt x="348901" y="352085"/>
                      </a:cubicBezTo>
                      <a:close/>
                    </a:path>
                  </a:pathLst>
                </a:custGeom>
                <a:solidFill>
                  <a:schemeClr val="accent1">
                    <a:lumMod val="40000"/>
                    <a:lumOff val="60000"/>
                  </a:schemeClr>
                </a:solidFill>
                <a:ln w="6493"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D46B095B-FF32-4C21-8DB7-A470C7002B50}"/>
                    </a:ext>
                  </a:extLst>
                </p:cNvPr>
                <p:cNvSpPr/>
                <p:nvPr/>
              </p:nvSpPr>
              <p:spPr>
                <a:xfrm>
                  <a:off x="3395167" y="2191001"/>
                  <a:ext cx="181922" cy="201414"/>
                </a:xfrm>
                <a:custGeom>
                  <a:avLst/>
                  <a:gdLst>
                    <a:gd name="connsiteX0" fmla="*/ 187250 w 181922"/>
                    <a:gd name="connsiteY0" fmla="*/ 6172 h 201413"/>
                    <a:gd name="connsiteX1" fmla="*/ 187250 w 181922"/>
                    <a:gd name="connsiteY1" fmla="*/ 137611 h 201413"/>
                    <a:gd name="connsiteX2" fmla="*/ 0 w 181922"/>
                    <a:gd name="connsiteY2" fmla="*/ 181078 h 201413"/>
                    <a:gd name="connsiteX3" fmla="*/ 0 w 181922"/>
                    <a:gd name="connsiteY3" fmla="*/ 76147 h 201413"/>
                    <a:gd name="connsiteX4" fmla="*/ 76732 w 181922"/>
                    <a:gd name="connsiteY4" fmla="*/ 60099 h 201413"/>
                    <a:gd name="connsiteX5" fmla="*/ 163601 w 181922"/>
                    <a:gd name="connsiteY5" fmla="*/ 0 h 201413"/>
                    <a:gd name="connsiteX6" fmla="*/ 142159 w 181922"/>
                    <a:gd name="connsiteY6" fmla="*/ 135402 h 201413"/>
                    <a:gd name="connsiteX7" fmla="*/ 187250 w 181922"/>
                    <a:gd name="connsiteY7" fmla="*/ 6172 h 20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922" h="201413">
                      <a:moveTo>
                        <a:pt x="187250" y="6172"/>
                      </a:moveTo>
                      <a:lnTo>
                        <a:pt x="187250" y="137611"/>
                      </a:lnTo>
                      <a:cubicBezTo>
                        <a:pt x="61724" y="261968"/>
                        <a:pt x="0" y="181078"/>
                        <a:pt x="0" y="181078"/>
                      </a:cubicBezTo>
                      <a:lnTo>
                        <a:pt x="0" y="76147"/>
                      </a:lnTo>
                      <a:cubicBezTo>
                        <a:pt x="26249" y="76147"/>
                        <a:pt x="52433" y="69910"/>
                        <a:pt x="76732" y="60099"/>
                      </a:cubicBezTo>
                      <a:cubicBezTo>
                        <a:pt x="109738" y="46260"/>
                        <a:pt x="139366" y="25664"/>
                        <a:pt x="163601" y="0"/>
                      </a:cubicBezTo>
                      <a:cubicBezTo>
                        <a:pt x="161066" y="46260"/>
                        <a:pt x="153465" y="91936"/>
                        <a:pt x="142159" y="135402"/>
                      </a:cubicBezTo>
                      <a:cubicBezTo>
                        <a:pt x="157363" y="92196"/>
                        <a:pt x="172307" y="48989"/>
                        <a:pt x="187250" y="6172"/>
                      </a:cubicBez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041DBE7B-521C-43AB-AEAC-FA0667287BFD}"/>
                    </a:ext>
                  </a:extLst>
                </p:cNvPr>
                <p:cNvSpPr/>
                <p:nvPr/>
              </p:nvSpPr>
              <p:spPr>
                <a:xfrm>
                  <a:off x="3250212" y="2307756"/>
                  <a:ext cx="519778" cy="896617"/>
                </a:xfrm>
                <a:custGeom>
                  <a:avLst/>
                  <a:gdLst>
                    <a:gd name="connsiteX0" fmla="*/ 414330 w 519778"/>
                    <a:gd name="connsiteY0" fmla="*/ 183287 h 896617"/>
                    <a:gd name="connsiteX1" fmla="*/ 412901 w 519778"/>
                    <a:gd name="connsiteY1" fmla="*/ 285098 h 896617"/>
                    <a:gd name="connsiteX2" fmla="*/ 451559 w 519778"/>
                    <a:gd name="connsiteY2" fmla="*/ 597355 h 896617"/>
                    <a:gd name="connsiteX3" fmla="*/ 203105 w 519778"/>
                    <a:gd name="connsiteY3" fmla="*/ 899411 h 896617"/>
                    <a:gd name="connsiteX4" fmla="*/ 34438 w 519778"/>
                    <a:gd name="connsiteY4" fmla="*/ 772780 h 896617"/>
                    <a:gd name="connsiteX5" fmla="*/ 68288 w 519778"/>
                    <a:gd name="connsiteY5" fmla="*/ 474687 h 896617"/>
                    <a:gd name="connsiteX6" fmla="*/ 66339 w 519778"/>
                    <a:gd name="connsiteY6" fmla="*/ 458639 h 896617"/>
                    <a:gd name="connsiteX7" fmla="*/ 52824 w 519778"/>
                    <a:gd name="connsiteY7" fmla="*/ 448179 h 896617"/>
                    <a:gd name="connsiteX8" fmla="*/ 4875 w 519778"/>
                    <a:gd name="connsiteY8" fmla="*/ 286008 h 896617"/>
                    <a:gd name="connsiteX9" fmla="*/ 39570 w 519778"/>
                    <a:gd name="connsiteY9" fmla="*/ 142159 h 896617"/>
                    <a:gd name="connsiteX10" fmla="*/ 94017 w 519778"/>
                    <a:gd name="connsiteY10" fmla="*/ 41452 h 896617"/>
                    <a:gd name="connsiteX11" fmla="*/ 94277 w 519778"/>
                    <a:gd name="connsiteY11" fmla="*/ 41452 h 896617"/>
                    <a:gd name="connsiteX12" fmla="*/ 145020 w 519778"/>
                    <a:gd name="connsiteY12" fmla="*/ 0 h 896617"/>
                    <a:gd name="connsiteX13" fmla="*/ 145020 w 519778"/>
                    <a:gd name="connsiteY13" fmla="*/ 64322 h 896617"/>
                    <a:gd name="connsiteX14" fmla="*/ 332270 w 519778"/>
                    <a:gd name="connsiteY14" fmla="*/ 20856 h 896617"/>
                    <a:gd name="connsiteX15" fmla="*/ 480602 w 519778"/>
                    <a:gd name="connsiteY15" fmla="*/ 102916 h 896617"/>
                    <a:gd name="connsiteX16" fmla="*/ 483981 w 519778"/>
                    <a:gd name="connsiteY16" fmla="*/ 104865 h 896617"/>
                    <a:gd name="connsiteX17" fmla="*/ 521469 w 519778"/>
                    <a:gd name="connsiteY17" fmla="*/ 129100 h 896617"/>
                    <a:gd name="connsiteX18" fmla="*/ 486190 w 519778"/>
                    <a:gd name="connsiteY18" fmla="*/ 119484 h 896617"/>
                    <a:gd name="connsiteX19" fmla="*/ 414330 w 519778"/>
                    <a:gd name="connsiteY19" fmla="*/ 183287 h 89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19778" h="896617">
                      <a:moveTo>
                        <a:pt x="414330" y="183287"/>
                      </a:moveTo>
                      <a:cubicBezTo>
                        <a:pt x="404454" y="216033"/>
                        <a:pt x="408678" y="251248"/>
                        <a:pt x="412901" y="285098"/>
                      </a:cubicBezTo>
                      <a:cubicBezTo>
                        <a:pt x="425570" y="389184"/>
                        <a:pt x="438565" y="493269"/>
                        <a:pt x="451559" y="597355"/>
                      </a:cubicBezTo>
                      <a:cubicBezTo>
                        <a:pt x="383858" y="708782"/>
                        <a:pt x="299849" y="812283"/>
                        <a:pt x="203105" y="899411"/>
                      </a:cubicBezTo>
                      <a:cubicBezTo>
                        <a:pt x="87195" y="853151"/>
                        <a:pt x="34438" y="772780"/>
                        <a:pt x="34438" y="772780"/>
                      </a:cubicBezTo>
                      <a:cubicBezTo>
                        <a:pt x="63740" y="675776"/>
                        <a:pt x="78748" y="571951"/>
                        <a:pt x="68288" y="474687"/>
                      </a:cubicBezTo>
                      <a:cubicBezTo>
                        <a:pt x="67703" y="469359"/>
                        <a:pt x="67183" y="463967"/>
                        <a:pt x="66339" y="458639"/>
                      </a:cubicBezTo>
                      <a:cubicBezTo>
                        <a:pt x="61531" y="455260"/>
                        <a:pt x="57048" y="451882"/>
                        <a:pt x="52824" y="448179"/>
                      </a:cubicBezTo>
                      <a:cubicBezTo>
                        <a:pt x="7409" y="408416"/>
                        <a:pt x="-9224" y="344353"/>
                        <a:pt x="4875" y="286008"/>
                      </a:cubicBezTo>
                      <a:cubicBezTo>
                        <a:pt x="16700" y="238058"/>
                        <a:pt x="24367" y="189004"/>
                        <a:pt x="39570" y="142159"/>
                      </a:cubicBezTo>
                      <a:cubicBezTo>
                        <a:pt x="51395" y="106035"/>
                        <a:pt x="69457" y="69975"/>
                        <a:pt x="94017" y="41452"/>
                      </a:cubicBezTo>
                      <a:cubicBezTo>
                        <a:pt x="94277" y="41452"/>
                        <a:pt x="94277" y="41452"/>
                        <a:pt x="94277" y="41452"/>
                      </a:cubicBezTo>
                      <a:cubicBezTo>
                        <a:pt x="108636" y="24560"/>
                        <a:pt x="125593" y="10136"/>
                        <a:pt x="145020" y="0"/>
                      </a:cubicBezTo>
                      <a:lnTo>
                        <a:pt x="145020" y="64322"/>
                      </a:lnTo>
                      <a:cubicBezTo>
                        <a:pt x="145020" y="64322"/>
                        <a:pt x="206809" y="145278"/>
                        <a:pt x="332270" y="20856"/>
                      </a:cubicBezTo>
                      <a:cubicBezTo>
                        <a:pt x="332270" y="20856"/>
                        <a:pt x="396853" y="50743"/>
                        <a:pt x="480602" y="102916"/>
                      </a:cubicBezTo>
                      <a:lnTo>
                        <a:pt x="483981" y="104865"/>
                      </a:lnTo>
                      <a:cubicBezTo>
                        <a:pt x="496130" y="112467"/>
                        <a:pt x="508540" y="120653"/>
                        <a:pt x="521469" y="129100"/>
                      </a:cubicBezTo>
                      <a:cubicBezTo>
                        <a:pt x="510749" y="122603"/>
                        <a:pt x="498599" y="119224"/>
                        <a:pt x="486190" y="119484"/>
                      </a:cubicBezTo>
                      <a:cubicBezTo>
                        <a:pt x="452079" y="120653"/>
                        <a:pt x="424206" y="150541"/>
                        <a:pt x="414330" y="183287"/>
                      </a:cubicBezTo>
                      <a:close/>
                    </a:path>
                  </a:pathLst>
                </a:custGeom>
                <a:solidFill>
                  <a:schemeClr val="accent1">
                    <a:lumMod val="40000"/>
                    <a:lumOff val="60000"/>
                  </a:schemeClr>
                </a:solidFill>
                <a:ln w="6493"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FB8E3F15-D3B6-450E-BE92-BBC4B93F4379}"/>
                    </a:ext>
                  </a:extLst>
                </p:cNvPr>
                <p:cNvSpPr/>
                <p:nvPr/>
              </p:nvSpPr>
              <p:spPr>
                <a:xfrm>
                  <a:off x="2840889" y="2349208"/>
                  <a:ext cx="500286" cy="649723"/>
                </a:xfrm>
                <a:custGeom>
                  <a:avLst/>
                  <a:gdLst>
                    <a:gd name="connsiteX0" fmla="*/ 475597 w 500286"/>
                    <a:gd name="connsiteY0" fmla="*/ 417122 h 649722"/>
                    <a:gd name="connsiteX1" fmla="*/ 477546 w 500286"/>
                    <a:gd name="connsiteY1" fmla="*/ 433170 h 649722"/>
                    <a:gd name="connsiteX2" fmla="*/ 68546 w 500286"/>
                    <a:gd name="connsiteY2" fmla="*/ 648943 h 649722"/>
                    <a:gd name="connsiteX3" fmla="*/ 62048 w 500286"/>
                    <a:gd name="connsiteY3" fmla="*/ 651217 h 649722"/>
                    <a:gd name="connsiteX4" fmla="*/ 51588 w 500286"/>
                    <a:gd name="connsiteY4" fmla="*/ 639067 h 649722"/>
                    <a:gd name="connsiteX5" fmla="*/ 0 w 500286"/>
                    <a:gd name="connsiteY5" fmla="*/ 578708 h 649722"/>
                    <a:gd name="connsiteX6" fmla="*/ 320703 w 500286"/>
                    <a:gd name="connsiteY6" fmla="*/ 404972 h 649722"/>
                    <a:gd name="connsiteX7" fmla="*/ 352280 w 500286"/>
                    <a:gd name="connsiteY7" fmla="*/ 358452 h 649722"/>
                    <a:gd name="connsiteX8" fmla="*/ 503145 w 500286"/>
                    <a:gd name="connsiteY8" fmla="*/ 0 h 649722"/>
                    <a:gd name="connsiteX9" fmla="*/ 448698 w 500286"/>
                    <a:gd name="connsiteY9" fmla="*/ 100707 h 649722"/>
                    <a:gd name="connsiteX10" fmla="*/ 414003 w 500286"/>
                    <a:gd name="connsiteY10" fmla="*/ 244556 h 649722"/>
                    <a:gd name="connsiteX11" fmla="*/ 461953 w 500286"/>
                    <a:gd name="connsiteY11" fmla="*/ 406727 h 649722"/>
                    <a:gd name="connsiteX12" fmla="*/ 475597 w 500286"/>
                    <a:gd name="connsiteY12" fmla="*/ 417122 h 649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0286" h="649722">
                      <a:moveTo>
                        <a:pt x="475597" y="417122"/>
                      </a:moveTo>
                      <a:cubicBezTo>
                        <a:pt x="476442" y="422450"/>
                        <a:pt x="477026" y="427843"/>
                        <a:pt x="477546" y="433170"/>
                      </a:cubicBezTo>
                      <a:cubicBezTo>
                        <a:pt x="353709" y="539530"/>
                        <a:pt x="110908" y="632830"/>
                        <a:pt x="68546" y="648943"/>
                      </a:cubicBezTo>
                      <a:cubicBezTo>
                        <a:pt x="64322" y="650373"/>
                        <a:pt x="62048" y="651217"/>
                        <a:pt x="62048" y="651217"/>
                      </a:cubicBezTo>
                      <a:lnTo>
                        <a:pt x="51588" y="639067"/>
                      </a:lnTo>
                      <a:lnTo>
                        <a:pt x="0" y="578708"/>
                      </a:lnTo>
                      <a:lnTo>
                        <a:pt x="320703" y="404972"/>
                      </a:lnTo>
                      <a:cubicBezTo>
                        <a:pt x="338181" y="395681"/>
                        <a:pt x="349746" y="378204"/>
                        <a:pt x="352280" y="358452"/>
                      </a:cubicBezTo>
                      <a:cubicBezTo>
                        <a:pt x="393992" y="36644"/>
                        <a:pt x="495868" y="2209"/>
                        <a:pt x="503145" y="0"/>
                      </a:cubicBezTo>
                      <a:cubicBezTo>
                        <a:pt x="478586" y="28458"/>
                        <a:pt x="460523" y="64582"/>
                        <a:pt x="448698" y="100707"/>
                      </a:cubicBezTo>
                      <a:cubicBezTo>
                        <a:pt x="433495" y="147552"/>
                        <a:pt x="425828" y="196606"/>
                        <a:pt x="414003" y="244556"/>
                      </a:cubicBezTo>
                      <a:cubicBezTo>
                        <a:pt x="399904" y="302966"/>
                        <a:pt x="416537" y="366963"/>
                        <a:pt x="461953" y="406727"/>
                      </a:cubicBezTo>
                      <a:cubicBezTo>
                        <a:pt x="466241" y="410365"/>
                        <a:pt x="470789" y="413743"/>
                        <a:pt x="475597" y="417122"/>
                      </a:cubicBezTo>
                      <a:close/>
                    </a:path>
                  </a:pathLst>
                </a:custGeom>
                <a:solidFill>
                  <a:schemeClr val="accent1"/>
                </a:solidFill>
                <a:ln w="6493"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8871E5F0-34EF-4A13-945D-AAAA2CB0365E}"/>
                    </a:ext>
                  </a:extLst>
                </p:cNvPr>
                <p:cNvSpPr/>
                <p:nvPr/>
              </p:nvSpPr>
              <p:spPr>
                <a:xfrm>
                  <a:off x="3243132" y="3080536"/>
                  <a:ext cx="545767" cy="396331"/>
                </a:xfrm>
                <a:custGeom>
                  <a:avLst/>
                  <a:gdLst>
                    <a:gd name="connsiteX0" fmla="*/ 550575 w 545766"/>
                    <a:gd name="connsiteY0" fmla="*/ 135402 h 396330"/>
                    <a:gd name="connsiteX1" fmla="*/ 549470 w 545766"/>
                    <a:gd name="connsiteY1" fmla="*/ 170097 h 396330"/>
                    <a:gd name="connsiteX2" fmla="*/ 497558 w 545766"/>
                    <a:gd name="connsiteY2" fmla="*/ 402243 h 396330"/>
                    <a:gd name="connsiteX3" fmla="*/ 0 w 545766"/>
                    <a:gd name="connsiteY3" fmla="*/ 112272 h 396330"/>
                    <a:gd name="connsiteX4" fmla="*/ 41452 w 545766"/>
                    <a:gd name="connsiteY4" fmla="*/ 0 h 396330"/>
                    <a:gd name="connsiteX5" fmla="*/ 210120 w 545766"/>
                    <a:gd name="connsiteY5" fmla="*/ 126631 h 396330"/>
                    <a:gd name="connsiteX6" fmla="*/ 192643 w 545766"/>
                    <a:gd name="connsiteY6" fmla="*/ 142679 h 396330"/>
                    <a:gd name="connsiteX7" fmla="*/ 252417 w 545766"/>
                    <a:gd name="connsiteY7" fmla="*/ 217138 h 396330"/>
                    <a:gd name="connsiteX8" fmla="*/ 329994 w 545766"/>
                    <a:gd name="connsiteY8" fmla="*/ 156194 h 396330"/>
                    <a:gd name="connsiteX9" fmla="*/ 355073 w 545766"/>
                    <a:gd name="connsiteY9" fmla="*/ 158143 h 396330"/>
                    <a:gd name="connsiteX10" fmla="*/ 374825 w 545766"/>
                    <a:gd name="connsiteY10" fmla="*/ 158727 h 396330"/>
                    <a:gd name="connsiteX11" fmla="*/ 404452 w 545766"/>
                    <a:gd name="connsiteY11" fmla="*/ 158727 h 396330"/>
                    <a:gd name="connsiteX12" fmla="*/ 404712 w 545766"/>
                    <a:gd name="connsiteY12" fmla="*/ 158727 h 396330"/>
                    <a:gd name="connsiteX13" fmla="*/ 443371 w 545766"/>
                    <a:gd name="connsiteY13" fmla="*/ 155933 h 396330"/>
                    <a:gd name="connsiteX14" fmla="*/ 463122 w 545766"/>
                    <a:gd name="connsiteY14" fmla="*/ 153399 h 396330"/>
                    <a:gd name="connsiteX15" fmla="*/ 483719 w 545766"/>
                    <a:gd name="connsiteY15" fmla="*/ 150281 h 396330"/>
                    <a:gd name="connsiteX16" fmla="*/ 505419 w 545766"/>
                    <a:gd name="connsiteY16" fmla="*/ 146058 h 396330"/>
                    <a:gd name="connsiteX17" fmla="*/ 550575 w 545766"/>
                    <a:gd name="connsiteY17" fmla="*/ 135402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5766" h="396330">
                      <a:moveTo>
                        <a:pt x="550575" y="135402"/>
                      </a:moveTo>
                      <a:cubicBezTo>
                        <a:pt x="550315" y="146967"/>
                        <a:pt x="549990" y="158532"/>
                        <a:pt x="549470" y="170097"/>
                      </a:cubicBezTo>
                      <a:cubicBezTo>
                        <a:pt x="544987" y="262878"/>
                        <a:pt x="531408" y="359362"/>
                        <a:pt x="497558" y="402243"/>
                      </a:cubicBezTo>
                      <a:lnTo>
                        <a:pt x="0" y="112272"/>
                      </a:lnTo>
                      <a:cubicBezTo>
                        <a:pt x="15528" y="76472"/>
                        <a:pt x="29627" y="38918"/>
                        <a:pt x="41452" y="0"/>
                      </a:cubicBezTo>
                      <a:cubicBezTo>
                        <a:pt x="41452" y="0"/>
                        <a:pt x="94210" y="80371"/>
                        <a:pt x="210120" y="126631"/>
                      </a:cubicBezTo>
                      <a:cubicBezTo>
                        <a:pt x="204208" y="132283"/>
                        <a:pt x="198555" y="137611"/>
                        <a:pt x="192643" y="142679"/>
                      </a:cubicBezTo>
                      <a:cubicBezTo>
                        <a:pt x="217462" y="162431"/>
                        <a:pt x="239163" y="188095"/>
                        <a:pt x="252417" y="217138"/>
                      </a:cubicBezTo>
                      <a:cubicBezTo>
                        <a:pt x="278666" y="197646"/>
                        <a:pt x="304590" y="177374"/>
                        <a:pt x="329994" y="156194"/>
                      </a:cubicBezTo>
                      <a:cubicBezTo>
                        <a:pt x="338181" y="157038"/>
                        <a:pt x="346627" y="157883"/>
                        <a:pt x="355073" y="158143"/>
                      </a:cubicBezTo>
                      <a:cubicBezTo>
                        <a:pt x="361570" y="158727"/>
                        <a:pt x="368068" y="158727"/>
                        <a:pt x="374825" y="158727"/>
                      </a:cubicBezTo>
                      <a:cubicBezTo>
                        <a:pt x="384441" y="158987"/>
                        <a:pt x="394317" y="158987"/>
                        <a:pt x="404452" y="158727"/>
                      </a:cubicBezTo>
                      <a:lnTo>
                        <a:pt x="404712" y="158727"/>
                      </a:lnTo>
                      <a:cubicBezTo>
                        <a:pt x="417122" y="158143"/>
                        <a:pt x="430116" y="157298"/>
                        <a:pt x="443371" y="155933"/>
                      </a:cubicBezTo>
                      <a:cubicBezTo>
                        <a:pt x="449868" y="155089"/>
                        <a:pt x="456625" y="154504"/>
                        <a:pt x="463122" y="153399"/>
                      </a:cubicBezTo>
                      <a:cubicBezTo>
                        <a:pt x="469879" y="152555"/>
                        <a:pt x="476636" y="151450"/>
                        <a:pt x="483719" y="150281"/>
                      </a:cubicBezTo>
                      <a:cubicBezTo>
                        <a:pt x="490800" y="149176"/>
                        <a:pt x="498077" y="147747"/>
                        <a:pt x="505419" y="146058"/>
                      </a:cubicBezTo>
                      <a:cubicBezTo>
                        <a:pt x="520103" y="143264"/>
                        <a:pt x="535046" y="139625"/>
                        <a:pt x="550575" y="135402"/>
                      </a:cubicBezTo>
                      <a:close/>
                    </a:path>
                  </a:pathLst>
                </a:custGeom>
                <a:solidFill>
                  <a:schemeClr val="accent1">
                    <a:lumMod val="50000"/>
                  </a:schemeClr>
                </a:solidFill>
                <a:ln w="6493"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A05C88C3-C1D5-4651-9EC2-FDEFA8138CCE}"/>
                    </a:ext>
                  </a:extLst>
                </p:cNvPr>
                <p:cNvSpPr/>
                <p:nvPr/>
              </p:nvSpPr>
              <p:spPr>
                <a:xfrm>
                  <a:off x="3573126" y="3030052"/>
                  <a:ext cx="220906" cy="207911"/>
                </a:xfrm>
                <a:custGeom>
                  <a:avLst/>
                  <a:gdLst>
                    <a:gd name="connsiteX0" fmla="*/ 220581 w 220905"/>
                    <a:gd name="connsiteY0" fmla="*/ 185886 h 207911"/>
                    <a:gd name="connsiteX1" fmla="*/ 175425 w 220905"/>
                    <a:gd name="connsiteY1" fmla="*/ 196606 h 207911"/>
                    <a:gd name="connsiteX2" fmla="*/ 153725 w 220905"/>
                    <a:gd name="connsiteY2" fmla="*/ 200829 h 207911"/>
                    <a:gd name="connsiteX3" fmla="*/ 133128 w 220905"/>
                    <a:gd name="connsiteY3" fmla="*/ 203948 h 207911"/>
                    <a:gd name="connsiteX4" fmla="*/ 113377 w 220905"/>
                    <a:gd name="connsiteY4" fmla="*/ 206482 h 207911"/>
                    <a:gd name="connsiteX5" fmla="*/ 74718 w 220905"/>
                    <a:gd name="connsiteY5" fmla="*/ 209275 h 207911"/>
                    <a:gd name="connsiteX6" fmla="*/ 74458 w 220905"/>
                    <a:gd name="connsiteY6" fmla="*/ 209275 h 207911"/>
                    <a:gd name="connsiteX7" fmla="*/ 44831 w 220905"/>
                    <a:gd name="connsiteY7" fmla="*/ 209275 h 207911"/>
                    <a:gd name="connsiteX8" fmla="*/ 25079 w 220905"/>
                    <a:gd name="connsiteY8" fmla="*/ 208691 h 207911"/>
                    <a:gd name="connsiteX9" fmla="*/ 0 w 220905"/>
                    <a:gd name="connsiteY9" fmla="*/ 206741 h 207911"/>
                    <a:gd name="connsiteX10" fmla="*/ 216618 w 220905"/>
                    <a:gd name="connsiteY10" fmla="*/ 0 h 207911"/>
                    <a:gd name="connsiteX11" fmla="*/ 220581 w 220905"/>
                    <a:gd name="connsiteY11" fmla="*/ 91676 h 207911"/>
                    <a:gd name="connsiteX12" fmla="*/ 220581 w 220905"/>
                    <a:gd name="connsiteY12" fmla="*/ 185886 h 20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905" h="207911">
                      <a:moveTo>
                        <a:pt x="220581" y="185886"/>
                      </a:moveTo>
                      <a:cubicBezTo>
                        <a:pt x="205052" y="190108"/>
                        <a:pt x="190109" y="193812"/>
                        <a:pt x="175425" y="196606"/>
                      </a:cubicBezTo>
                      <a:cubicBezTo>
                        <a:pt x="168083" y="198295"/>
                        <a:pt x="160741" y="199725"/>
                        <a:pt x="153725" y="200829"/>
                      </a:cubicBezTo>
                      <a:cubicBezTo>
                        <a:pt x="146642" y="201933"/>
                        <a:pt x="139885" y="203103"/>
                        <a:pt x="133128" y="203948"/>
                      </a:cubicBezTo>
                      <a:cubicBezTo>
                        <a:pt x="126631" y="205052"/>
                        <a:pt x="119874" y="205637"/>
                        <a:pt x="113377" y="206482"/>
                      </a:cubicBezTo>
                      <a:cubicBezTo>
                        <a:pt x="100122" y="207911"/>
                        <a:pt x="87128" y="208755"/>
                        <a:pt x="74718" y="209275"/>
                      </a:cubicBezTo>
                      <a:lnTo>
                        <a:pt x="74458" y="209275"/>
                      </a:lnTo>
                      <a:cubicBezTo>
                        <a:pt x="64323" y="209536"/>
                        <a:pt x="54447" y="209536"/>
                        <a:pt x="44831" y="209275"/>
                      </a:cubicBezTo>
                      <a:cubicBezTo>
                        <a:pt x="38074" y="209275"/>
                        <a:pt x="31576" y="209275"/>
                        <a:pt x="25079" y="208691"/>
                      </a:cubicBezTo>
                      <a:cubicBezTo>
                        <a:pt x="16633" y="208431"/>
                        <a:pt x="8187" y="207586"/>
                        <a:pt x="0" y="206741"/>
                      </a:cubicBezTo>
                      <a:cubicBezTo>
                        <a:pt x="77252" y="143589"/>
                        <a:pt x="151191" y="73613"/>
                        <a:pt x="216618" y="0"/>
                      </a:cubicBezTo>
                      <a:cubicBezTo>
                        <a:pt x="216618" y="0"/>
                        <a:pt x="219411" y="37489"/>
                        <a:pt x="220581" y="91676"/>
                      </a:cubicBezTo>
                      <a:cubicBezTo>
                        <a:pt x="221166" y="119549"/>
                        <a:pt x="221426" y="152035"/>
                        <a:pt x="220581" y="185886"/>
                      </a:cubicBezTo>
                      <a:close/>
                    </a:path>
                  </a:pathLst>
                </a:custGeom>
                <a:solidFill>
                  <a:schemeClr val="accent1">
                    <a:lumMod val="40000"/>
                    <a:lumOff val="60000"/>
                  </a:schemeClr>
                </a:solidFill>
                <a:ln w="6493"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E04D784B-12C1-405D-A25D-8A08D0B2B84B}"/>
                    </a:ext>
                  </a:extLst>
                </p:cNvPr>
                <p:cNvSpPr/>
                <p:nvPr/>
              </p:nvSpPr>
              <p:spPr>
                <a:xfrm>
                  <a:off x="3435775" y="2427356"/>
                  <a:ext cx="389834" cy="864131"/>
                </a:xfrm>
                <a:custGeom>
                  <a:avLst/>
                  <a:gdLst>
                    <a:gd name="connsiteX0" fmla="*/ 395161 w 389833"/>
                    <a:gd name="connsiteY0" fmla="*/ 477755 h 864130"/>
                    <a:gd name="connsiteX1" fmla="*/ 353969 w 389833"/>
                    <a:gd name="connsiteY1" fmla="*/ 602697 h 864130"/>
                    <a:gd name="connsiteX2" fmla="*/ 137351 w 389833"/>
                    <a:gd name="connsiteY2" fmla="*/ 809438 h 864130"/>
                    <a:gd name="connsiteX3" fmla="*/ 59775 w 389833"/>
                    <a:gd name="connsiteY3" fmla="*/ 870382 h 864130"/>
                    <a:gd name="connsiteX4" fmla="*/ 0 w 389833"/>
                    <a:gd name="connsiteY4" fmla="*/ 795924 h 864130"/>
                    <a:gd name="connsiteX5" fmla="*/ 17478 w 389833"/>
                    <a:gd name="connsiteY5" fmla="*/ 779876 h 864130"/>
                    <a:gd name="connsiteX6" fmla="*/ 265932 w 389833"/>
                    <a:gd name="connsiteY6" fmla="*/ 477820 h 864130"/>
                    <a:gd name="connsiteX7" fmla="*/ 227273 w 389833"/>
                    <a:gd name="connsiteY7" fmla="*/ 165563 h 864130"/>
                    <a:gd name="connsiteX8" fmla="*/ 228702 w 389833"/>
                    <a:gd name="connsiteY8" fmla="*/ 63752 h 864130"/>
                    <a:gd name="connsiteX9" fmla="*/ 300627 w 389833"/>
                    <a:gd name="connsiteY9" fmla="*/ 14 h 864130"/>
                    <a:gd name="connsiteX10" fmla="*/ 335907 w 389833"/>
                    <a:gd name="connsiteY10" fmla="*/ 9630 h 864130"/>
                    <a:gd name="connsiteX11" fmla="*/ 339870 w 389833"/>
                    <a:gd name="connsiteY11" fmla="*/ 12164 h 864130"/>
                    <a:gd name="connsiteX12" fmla="*/ 374825 w 389833"/>
                    <a:gd name="connsiteY12" fmla="*/ 54461 h 864130"/>
                    <a:gd name="connsiteX13" fmla="*/ 389184 w 389833"/>
                    <a:gd name="connsiteY13" fmla="*/ 150100 h 864130"/>
                    <a:gd name="connsiteX14" fmla="*/ 395161 w 389833"/>
                    <a:gd name="connsiteY14" fmla="*/ 477755 h 86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833" h="864130">
                      <a:moveTo>
                        <a:pt x="395161" y="477755"/>
                      </a:moveTo>
                      <a:cubicBezTo>
                        <a:pt x="396006" y="524860"/>
                        <a:pt x="385286" y="567417"/>
                        <a:pt x="353969" y="602697"/>
                      </a:cubicBezTo>
                      <a:cubicBezTo>
                        <a:pt x="288542" y="676310"/>
                        <a:pt x="214669" y="746285"/>
                        <a:pt x="137351" y="809438"/>
                      </a:cubicBezTo>
                      <a:cubicBezTo>
                        <a:pt x="111947" y="830619"/>
                        <a:pt x="86024" y="850891"/>
                        <a:pt x="59775" y="870382"/>
                      </a:cubicBezTo>
                      <a:cubicBezTo>
                        <a:pt x="46520" y="841340"/>
                        <a:pt x="24819" y="815676"/>
                        <a:pt x="0" y="795924"/>
                      </a:cubicBezTo>
                      <a:cubicBezTo>
                        <a:pt x="5913" y="790856"/>
                        <a:pt x="11565" y="785463"/>
                        <a:pt x="17478" y="779876"/>
                      </a:cubicBezTo>
                      <a:cubicBezTo>
                        <a:pt x="114221" y="692748"/>
                        <a:pt x="198295" y="589183"/>
                        <a:pt x="265932" y="477820"/>
                      </a:cubicBezTo>
                      <a:cubicBezTo>
                        <a:pt x="252937" y="373734"/>
                        <a:pt x="240008" y="269649"/>
                        <a:pt x="227273" y="165563"/>
                      </a:cubicBezTo>
                      <a:cubicBezTo>
                        <a:pt x="223050" y="131713"/>
                        <a:pt x="218827" y="96433"/>
                        <a:pt x="228702" y="63752"/>
                      </a:cubicBezTo>
                      <a:cubicBezTo>
                        <a:pt x="238578" y="31006"/>
                        <a:pt x="266516" y="1119"/>
                        <a:pt x="300627" y="14"/>
                      </a:cubicBezTo>
                      <a:cubicBezTo>
                        <a:pt x="313037" y="-246"/>
                        <a:pt x="325186" y="3133"/>
                        <a:pt x="335907" y="9630"/>
                      </a:cubicBezTo>
                      <a:cubicBezTo>
                        <a:pt x="337336" y="10475"/>
                        <a:pt x="338441" y="11319"/>
                        <a:pt x="339870" y="12164"/>
                      </a:cubicBezTo>
                      <a:cubicBezTo>
                        <a:pt x="355074" y="22040"/>
                        <a:pt x="367483" y="37568"/>
                        <a:pt x="374825" y="54461"/>
                      </a:cubicBezTo>
                      <a:cubicBezTo>
                        <a:pt x="387819" y="84088"/>
                        <a:pt x="388664" y="117614"/>
                        <a:pt x="389184" y="150100"/>
                      </a:cubicBezTo>
                      <a:cubicBezTo>
                        <a:pt x="391198" y="259123"/>
                        <a:pt x="393147" y="368602"/>
                        <a:pt x="395161" y="477755"/>
                      </a:cubicBezTo>
                      <a:close/>
                    </a:path>
                  </a:pathLst>
                </a:custGeom>
                <a:solidFill>
                  <a:schemeClr val="accent1">
                    <a:lumMod val="40000"/>
                    <a:lumOff val="60000"/>
                  </a:schemeClr>
                </a:solidFill>
                <a:ln w="6493"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F1DC61D4-E310-4632-94EC-E56945527F1D}"/>
                    </a:ext>
                  </a:extLst>
                </p:cNvPr>
                <p:cNvSpPr/>
                <p:nvPr/>
              </p:nvSpPr>
              <p:spPr>
                <a:xfrm>
                  <a:off x="3243067" y="3223215"/>
                  <a:ext cx="246895" cy="194917"/>
                </a:xfrm>
                <a:custGeom>
                  <a:avLst/>
                  <a:gdLst>
                    <a:gd name="connsiteX0" fmla="*/ 252482 w 246894"/>
                    <a:gd name="connsiteY0" fmla="*/ 74458 h 194916"/>
                    <a:gd name="connsiteX1" fmla="*/ 74198 w 246894"/>
                    <a:gd name="connsiteY1" fmla="*/ 199400 h 194916"/>
                    <a:gd name="connsiteX2" fmla="*/ 0 w 246894"/>
                    <a:gd name="connsiteY2" fmla="*/ 135402 h 194916"/>
                    <a:gd name="connsiteX3" fmla="*/ 66597 w 246894"/>
                    <a:gd name="connsiteY3" fmla="*/ 62633 h 194916"/>
                    <a:gd name="connsiteX4" fmla="*/ 72769 w 246894"/>
                    <a:gd name="connsiteY4" fmla="*/ 26249 h 194916"/>
                    <a:gd name="connsiteX5" fmla="*/ 192643 w 246894"/>
                    <a:gd name="connsiteY5" fmla="*/ 0 h 194916"/>
                    <a:gd name="connsiteX6" fmla="*/ 252482 w 246894"/>
                    <a:gd name="connsiteY6" fmla="*/ 74458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894" h="194916">
                      <a:moveTo>
                        <a:pt x="252482" y="74458"/>
                      </a:moveTo>
                      <a:cubicBezTo>
                        <a:pt x="252482" y="74458"/>
                        <a:pt x="121888" y="198295"/>
                        <a:pt x="74198" y="199400"/>
                      </a:cubicBezTo>
                      <a:cubicBezTo>
                        <a:pt x="26249" y="200829"/>
                        <a:pt x="0" y="135402"/>
                        <a:pt x="0" y="135402"/>
                      </a:cubicBezTo>
                      <a:lnTo>
                        <a:pt x="66597" y="62633"/>
                      </a:lnTo>
                      <a:cubicBezTo>
                        <a:pt x="66597" y="62633"/>
                        <a:pt x="58995" y="41192"/>
                        <a:pt x="72769" y="26249"/>
                      </a:cubicBezTo>
                      <a:cubicBezTo>
                        <a:pt x="86608" y="11045"/>
                        <a:pt x="192643" y="0"/>
                        <a:pt x="192643" y="0"/>
                      </a:cubicBezTo>
                      <a:cubicBezTo>
                        <a:pt x="217527" y="19751"/>
                        <a:pt x="239228" y="45416"/>
                        <a:pt x="252482" y="74458"/>
                      </a:cubicBezTo>
                      <a:close/>
                    </a:path>
                  </a:pathLst>
                </a:custGeom>
                <a:solidFill>
                  <a:schemeClr val="accent1">
                    <a:lumMod val="20000"/>
                    <a:lumOff val="80000"/>
                  </a:schemeClr>
                </a:solidFill>
                <a:ln w="6493"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1EFD00F9-84C9-4379-B824-CB96E430E1C2}"/>
                    </a:ext>
                  </a:extLst>
                </p:cNvPr>
                <p:cNvSpPr/>
                <p:nvPr/>
              </p:nvSpPr>
              <p:spPr>
                <a:xfrm>
                  <a:off x="3253333" y="1838916"/>
                  <a:ext cx="305370" cy="396331"/>
                </a:xfrm>
                <a:custGeom>
                  <a:avLst/>
                  <a:gdLst>
                    <a:gd name="connsiteX0" fmla="*/ 305435 w 305369"/>
                    <a:gd name="connsiteY0" fmla="*/ 352020 h 396330"/>
                    <a:gd name="connsiteX1" fmla="*/ 238318 w 305369"/>
                    <a:gd name="connsiteY1" fmla="*/ 402763 h 396330"/>
                    <a:gd name="connsiteX2" fmla="*/ 239423 w 305369"/>
                    <a:gd name="connsiteY2" fmla="*/ 399969 h 396330"/>
                    <a:gd name="connsiteX3" fmla="*/ 199919 w 305369"/>
                    <a:gd name="connsiteY3" fmla="*/ 235524 h 396330"/>
                    <a:gd name="connsiteX4" fmla="*/ 102071 w 305369"/>
                    <a:gd name="connsiteY4" fmla="*/ 176595 h 396330"/>
                    <a:gd name="connsiteX5" fmla="*/ 34110 w 305369"/>
                    <a:gd name="connsiteY5" fmla="*/ 109153 h 396330"/>
                    <a:gd name="connsiteX6" fmla="*/ 0 w 305369"/>
                    <a:gd name="connsiteY6" fmla="*/ 32161 h 396330"/>
                    <a:gd name="connsiteX7" fmla="*/ 7602 w 305369"/>
                    <a:gd name="connsiteY7" fmla="*/ 0 h 396330"/>
                    <a:gd name="connsiteX8" fmla="*/ 292440 w 305369"/>
                    <a:gd name="connsiteY8" fmla="*/ 189524 h 396330"/>
                    <a:gd name="connsiteX9" fmla="*/ 305435 w 305369"/>
                    <a:gd name="connsiteY9" fmla="*/ 352020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5369" h="396330">
                      <a:moveTo>
                        <a:pt x="305435" y="352020"/>
                      </a:moveTo>
                      <a:cubicBezTo>
                        <a:pt x="286268" y="372356"/>
                        <a:pt x="263397" y="389509"/>
                        <a:pt x="238318" y="402763"/>
                      </a:cubicBezTo>
                      <a:cubicBezTo>
                        <a:pt x="238578" y="401918"/>
                        <a:pt x="239163" y="400814"/>
                        <a:pt x="239423" y="399969"/>
                      </a:cubicBezTo>
                      <a:cubicBezTo>
                        <a:pt x="261708" y="344093"/>
                        <a:pt x="245075" y="275287"/>
                        <a:pt x="199919" y="235524"/>
                      </a:cubicBezTo>
                      <a:cubicBezTo>
                        <a:pt x="171137" y="210445"/>
                        <a:pt x="133908" y="197191"/>
                        <a:pt x="102071" y="176595"/>
                      </a:cubicBezTo>
                      <a:cubicBezTo>
                        <a:pt x="74978" y="159117"/>
                        <a:pt x="51848" y="135987"/>
                        <a:pt x="34110" y="109153"/>
                      </a:cubicBezTo>
                      <a:cubicBezTo>
                        <a:pt x="18582" y="85763"/>
                        <a:pt x="6757" y="59515"/>
                        <a:pt x="0" y="32161"/>
                      </a:cubicBezTo>
                      <a:cubicBezTo>
                        <a:pt x="2274" y="21441"/>
                        <a:pt x="4808" y="10720"/>
                        <a:pt x="7602" y="0"/>
                      </a:cubicBezTo>
                      <a:cubicBezTo>
                        <a:pt x="71080" y="99018"/>
                        <a:pt x="176854" y="169773"/>
                        <a:pt x="292440" y="189524"/>
                      </a:cubicBezTo>
                      <a:cubicBezTo>
                        <a:pt x="304850" y="242022"/>
                        <a:pt x="308813" y="297313"/>
                        <a:pt x="305435" y="352020"/>
                      </a:cubicBezTo>
                      <a:close/>
                    </a:path>
                  </a:pathLst>
                </a:custGeom>
                <a:solidFill>
                  <a:schemeClr val="accent1">
                    <a:lumMod val="40000"/>
                    <a:lumOff val="60000"/>
                  </a:schemeClr>
                </a:solidFill>
                <a:ln w="6493"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3F2497DA-218F-404A-A491-4BD48810D2B0}"/>
                    </a:ext>
                  </a:extLst>
                </p:cNvPr>
                <p:cNvSpPr/>
                <p:nvPr/>
              </p:nvSpPr>
              <p:spPr>
                <a:xfrm>
                  <a:off x="3326362" y="1752698"/>
                  <a:ext cx="448309" cy="571756"/>
                </a:xfrm>
                <a:custGeom>
                  <a:avLst/>
                  <a:gdLst>
                    <a:gd name="connsiteX0" fmla="*/ 388079 w 448308"/>
                    <a:gd name="connsiteY0" fmla="*/ 115001 h 571755"/>
                    <a:gd name="connsiteX1" fmla="*/ 363000 w 448308"/>
                    <a:gd name="connsiteY1" fmla="*/ 362090 h 571755"/>
                    <a:gd name="connsiteX2" fmla="*/ 326031 w 448308"/>
                    <a:gd name="connsiteY2" fmla="*/ 406661 h 571755"/>
                    <a:gd name="connsiteX3" fmla="*/ 269635 w 448308"/>
                    <a:gd name="connsiteY3" fmla="*/ 405557 h 571755"/>
                    <a:gd name="connsiteX4" fmla="*/ 256121 w 448308"/>
                    <a:gd name="connsiteY4" fmla="*/ 444475 h 571755"/>
                    <a:gd name="connsiteX5" fmla="*/ 210965 w 448308"/>
                    <a:gd name="connsiteY5" fmla="*/ 573640 h 571755"/>
                    <a:gd name="connsiteX6" fmla="*/ 232406 w 448308"/>
                    <a:gd name="connsiteY6" fmla="*/ 438238 h 571755"/>
                    <a:gd name="connsiteX7" fmla="*/ 219411 w 448308"/>
                    <a:gd name="connsiteY7" fmla="*/ 275807 h 571755"/>
                    <a:gd name="connsiteX8" fmla="*/ 0 w 448308"/>
                    <a:gd name="connsiteY8" fmla="*/ 164705 h 571755"/>
                    <a:gd name="connsiteX9" fmla="*/ 117340 w 448308"/>
                    <a:gd name="connsiteY9" fmla="*/ 155089 h 571755"/>
                    <a:gd name="connsiteX10" fmla="*/ 216877 w 448308"/>
                    <a:gd name="connsiteY10" fmla="*/ 101812 h 571755"/>
                    <a:gd name="connsiteX11" fmla="*/ 259759 w 448308"/>
                    <a:gd name="connsiteY11" fmla="*/ 0 h 571755"/>
                    <a:gd name="connsiteX12" fmla="*/ 373395 w 448308"/>
                    <a:gd name="connsiteY12" fmla="*/ 20596 h 571755"/>
                    <a:gd name="connsiteX13" fmla="*/ 447269 w 448308"/>
                    <a:gd name="connsiteY13" fmla="*/ 2859 h 571755"/>
                    <a:gd name="connsiteX14" fmla="*/ 448374 w 448308"/>
                    <a:gd name="connsiteY14" fmla="*/ 8511 h 571755"/>
                    <a:gd name="connsiteX15" fmla="*/ 388079 w 448308"/>
                    <a:gd name="connsiteY15" fmla="*/ 115001 h 571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8308" h="571755">
                      <a:moveTo>
                        <a:pt x="388079" y="115001"/>
                      </a:moveTo>
                      <a:cubicBezTo>
                        <a:pt x="414588" y="191993"/>
                        <a:pt x="400489" y="289841"/>
                        <a:pt x="363000" y="362090"/>
                      </a:cubicBezTo>
                      <a:cubicBezTo>
                        <a:pt x="353969" y="379568"/>
                        <a:pt x="342664" y="396526"/>
                        <a:pt x="326031" y="406661"/>
                      </a:cubicBezTo>
                      <a:cubicBezTo>
                        <a:pt x="309398" y="416797"/>
                        <a:pt x="284578" y="417967"/>
                        <a:pt x="269635" y="405557"/>
                      </a:cubicBezTo>
                      <a:cubicBezTo>
                        <a:pt x="265152" y="418551"/>
                        <a:pt x="260604" y="431481"/>
                        <a:pt x="256121" y="444475"/>
                      </a:cubicBezTo>
                      <a:cubicBezTo>
                        <a:pt x="241177" y="487357"/>
                        <a:pt x="226233" y="530499"/>
                        <a:pt x="210965" y="573640"/>
                      </a:cubicBezTo>
                      <a:cubicBezTo>
                        <a:pt x="222270" y="530174"/>
                        <a:pt x="229872" y="484498"/>
                        <a:pt x="232406" y="438238"/>
                      </a:cubicBezTo>
                      <a:cubicBezTo>
                        <a:pt x="235784" y="383531"/>
                        <a:pt x="231821" y="328240"/>
                        <a:pt x="219411" y="275807"/>
                      </a:cubicBezTo>
                      <a:cubicBezTo>
                        <a:pt x="137351" y="261708"/>
                        <a:pt x="60359" y="222205"/>
                        <a:pt x="0" y="164705"/>
                      </a:cubicBezTo>
                      <a:cubicBezTo>
                        <a:pt x="39178" y="168668"/>
                        <a:pt x="79266" y="165289"/>
                        <a:pt x="117340" y="155089"/>
                      </a:cubicBezTo>
                      <a:cubicBezTo>
                        <a:pt x="153984" y="145213"/>
                        <a:pt x="189849" y="128580"/>
                        <a:pt x="216877" y="101812"/>
                      </a:cubicBezTo>
                      <a:cubicBezTo>
                        <a:pt x="243971" y="75303"/>
                        <a:pt x="262033" y="37814"/>
                        <a:pt x="259759" y="0"/>
                      </a:cubicBezTo>
                      <a:cubicBezTo>
                        <a:pt x="296988" y="13254"/>
                        <a:pt x="334217" y="22545"/>
                        <a:pt x="373395" y="20596"/>
                      </a:cubicBezTo>
                      <a:cubicBezTo>
                        <a:pt x="398800" y="19492"/>
                        <a:pt x="424983" y="14944"/>
                        <a:pt x="447269" y="2859"/>
                      </a:cubicBezTo>
                      <a:cubicBezTo>
                        <a:pt x="447854" y="4548"/>
                        <a:pt x="448113" y="6497"/>
                        <a:pt x="448374" y="8511"/>
                      </a:cubicBezTo>
                      <a:cubicBezTo>
                        <a:pt x="454611" y="52433"/>
                        <a:pt x="430376" y="101487"/>
                        <a:pt x="388079" y="115001"/>
                      </a:cubicBezTo>
                      <a:close/>
                    </a:path>
                  </a:pathLst>
                </a:custGeom>
                <a:solidFill>
                  <a:schemeClr val="accent1"/>
                </a:solidFill>
                <a:ln w="6493"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3AB541CB-FA55-41A0-B547-57AA95A3057D}"/>
                    </a:ext>
                  </a:extLst>
                </p:cNvPr>
                <p:cNvSpPr/>
                <p:nvPr/>
              </p:nvSpPr>
              <p:spPr>
                <a:xfrm>
                  <a:off x="3573191" y="3030052"/>
                  <a:ext cx="214408" cy="207911"/>
                </a:xfrm>
                <a:custGeom>
                  <a:avLst/>
                  <a:gdLst>
                    <a:gd name="connsiteX0" fmla="*/ 220516 w 214408"/>
                    <a:gd name="connsiteY0" fmla="*/ 91676 h 207911"/>
                    <a:gd name="connsiteX1" fmla="*/ 175685 w 214408"/>
                    <a:gd name="connsiteY1" fmla="*/ 149761 h 207911"/>
                    <a:gd name="connsiteX2" fmla="*/ 103176 w 214408"/>
                    <a:gd name="connsiteY2" fmla="*/ 194072 h 207911"/>
                    <a:gd name="connsiteX3" fmla="*/ 74718 w 214408"/>
                    <a:gd name="connsiteY3" fmla="*/ 209275 h 207911"/>
                    <a:gd name="connsiteX4" fmla="*/ 74458 w 214408"/>
                    <a:gd name="connsiteY4" fmla="*/ 209275 h 207911"/>
                    <a:gd name="connsiteX5" fmla="*/ 44831 w 214408"/>
                    <a:gd name="connsiteY5" fmla="*/ 209275 h 207911"/>
                    <a:gd name="connsiteX6" fmla="*/ 25079 w 214408"/>
                    <a:gd name="connsiteY6" fmla="*/ 208691 h 207911"/>
                    <a:gd name="connsiteX7" fmla="*/ 0 w 214408"/>
                    <a:gd name="connsiteY7" fmla="*/ 206741 h 207911"/>
                    <a:gd name="connsiteX8" fmla="*/ 216618 w 214408"/>
                    <a:gd name="connsiteY8" fmla="*/ 0 h 207911"/>
                    <a:gd name="connsiteX9" fmla="*/ 220516 w 214408"/>
                    <a:gd name="connsiteY9" fmla="*/ 91676 h 20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4408" h="207911">
                      <a:moveTo>
                        <a:pt x="220516" y="91676"/>
                      </a:moveTo>
                      <a:cubicBezTo>
                        <a:pt x="208951" y="113376"/>
                        <a:pt x="194267" y="133388"/>
                        <a:pt x="175685" y="149761"/>
                      </a:cubicBezTo>
                      <a:cubicBezTo>
                        <a:pt x="154244" y="168408"/>
                        <a:pt x="128580" y="181337"/>
                        <a:pt x="103176" y="194072"/>
                      </a:cubicBezTo>
                      <a:cubicBezTo>
                        <a:pt x="93560" y="198880"/>
                        <a:pt x="84269" y="203948"/>
                        <a:pt x="74718" y="209275"/>
                      </a:cubicBezTo>
                      <a:lnTo>
                        <a:pt x="74458" y="209275"/>
                      </a:lnTo>
                      <a:cubicBezTo>
                        <a:pt x="64323" y="209536"/>
                        <a:pt x="54447" y="209536"/>
                        <a:pt x="44831" y="209275"/>
                      </a:cubicBezTo>
                      <a:cubicBezTo>
                        <a:pt x="38074" y="209275"/>
                        <a:pt x="31576" y="209275"/>
                        <a:pt x="25079" y="208691"/>
                      </a:cubicBezTo>
                      <a:cubicBezTo>
                        <a:pt x="16633" y="208431"/>
                        <a:pt x="8187" y="207586"/>
                        <a:pt x="0" y="206741"/>
                      </a:cubicBezTo>
                      <a:cubicBezTo>
                        <a:pt x="77252" y="143589"/>
                        <a:pt x="151191" y="73613"/>
                        <a:pt x="216618" y="0"/>
                      </a:cubicBezTo>
                      <a:cubicBezTo>
                        <a:pt x="216553" y="0"/>
                        <a:pt x="219346" y="37489"/>
                        <a:pt x="220516" y="91676"/>
                      </a:cubicBezTo>
                      <a:close/>
                    </a:path>
                  </a:pathLst>
                </a:custGeom>
                <a:solidFill>
                  <a:schemeClr val="accent1"/>
                </a:solidFill>
                <a:ln w="6493"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29DFC94C-3FA0-49B0-B0E1-2911186ECB5D}"/>
                    </a:ext>
                  </a:extLst>
                </p:cNvPr>
                <p:cNvSpPr/>
                <p:nvPr/>
              </p:nvSpPr>
              <p:spPr>
                <a:xfrm>
                  <a:off x="3734257" y="2412621"/>
                  <a:ext cx="383336" cy="266386"/>
                </a:xfrm>
                <a:custGeom>
                  <a:avLst/>
                  <a:gdLst>
                    <a:gd name="connsiteX0" fmla="*/ 383531 w 383336"/>
                    <a:gd name="connsiteY0" fmla="*/ 218047 h 266386"/>
                    <a:gd name="connsiteX1" fmla="*/ 264502 w 383336"/>
                    <a:gd name="connsiteY1" fmla="*/ 271324 h 266386"/>
                    <a:gd name="connsiteX2" fmla="*/ 90766 w 383336"/>
                    <a:gd name="connsiteY2" fmla="*/ 164705 h 266386"/>
                    <a:gd name="connsiteX3" fmla="*/ 76407 w 383336"/>
                    <a:gd name="connsiteY3" fmla="*/ 69066 h 266386"/>
                    <a:gd name="connsiteX4" fmla="*/ 41452 w 383336"/>
                    <a:gd name="connsiteY4" fmla="*/ 26769 h 266386"/>
                    <a:gd name="connsiteX5" fmla="*/ 37489 w 383336"/>
                    <a:gd name="connsiteY5" fmla="*/ 24235 h 266386"/>
                    <a:gd name="connsiteX6" fmla="*/ 0 w 383336"/>
                    <a:gd name="connsiteY6" fmla="*/ 0 h 266386"/>
                    <a:gd name="connsiteX7" fmla="*/ 383531 w 383336"/>
                    <a:gd name="connsiteY7" fmla="*/ 218047 h 266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336" h="266386">
                      <a:moveTo>
                        <a:pt x="383531" y="218047"/>
                      </a:moveTo>
                      <a:lnTo>
                        <a:pt x="264502" y="271324"/>
                      </a:lnTo>
                      <a:lnTo>
                        <a:pt x="90766" y="164705"/>
                      </a:lnTo>
                      <a:cubicBezTo>
                        <a:pt x="90182" y="132284"/>
                        <a:pt x="89337" y="98693"/>
                        <a:pt x="76407" y="69066"/>
                      </a:cubicBezTo>
                      <a:cubicBezTo>
                        <a:pt x="69066" y="52173"/>
                        <a:pt x="56656" y="36644"/>
                        <a:pt x="41452" y="26769"/>
                      </a:cubicBezTo>
                      <a:cubicBezTo>
                        <a:pt x="40023" y="25924"/>
                        <a:pt x="38919" y="25079"/>
                        <a:pt x="37489" y="24235"/>
                      </a:cubicBezTo>
                      <a:cubicBezTo>
                        <a:pt x="24495" y="15788"/>
                        <a:pt x="12085" y="7602"/>
                        <a:pt x="0" y="0"/>
                      </a:cubicBezTo>
                      <a:lnTo>
                        <a:pt x="383531" y="218047"/>
                      </a:ln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EBE279E3-68FC-4E62-92B9-7AD3C9B766BB}"/>
                    </a:ext>
                  </a:extLst>
                </p:cNvPr>
                <p:cNvSpPr/>
                <p:nvPr/>
              </p:nvSpPr>
              <p:spPr>
                <a:xfrm>
                  <a:off x="3998760" y="2630668"/>
                  <a:ext cx="181922" cy="753678"/>
                </a:xfrm>
                <a:custGeom>
                  <a:avLst/>
                  <a:gdLst>
                    <a:gd name="connsiteX0" fmla="*/ 160741 w 181922"/>
                    <a:gd name="connsiteY0" fmla="*/ 711576 h 753678"/>
                    <a:gd name="connsiteX1" fmla="*/ 33266 w 181922"/>
                    <a:gd name="connsiteY1" fmla="*/ 758681 h 753678"/>
                    <a:gd name="connsiteX2" fmla="*/ 0 w 181922"/>
                    <a:gd name="connsiteY2" fmla="*/ 53277 h 753678"/>
                    <a:gd name="connsiteX3" fmla="*/ 119029 w 181922"/>
                    <a:gd name="connsiteY3" fmla="*/ 0 h 753678"/>
                    <a:gd name="connsiteX4" fmla="*/ 160741 w 181922"/>
                    <a:gd name="connsiteY4" fmla="*/ 711576 h 753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922" h="753678">
                      <a:moveTo>
                        <a:pt x="160741" y="711576"/>
                      </a:moveTo>
                      <a:lnTo>
                        <a:pt x="33266" y="758681"/>
                      </a:lnTo>
                      <a:cubicBezTo>
                        <a:pt x="74133" y="519194"/>
                        <a:pt x="0" y="53277"/>
                        <a:pt x="0" y="53277"/>
                      </a:cubicBezTo>
                      <a:lnTo>
                        <a:pt x="119029" y="0"/>
                      </a:lnTo>
                      <a:cubicBezTo>
                        <a:pt x="234680" y="379373"/>
                        <a:pt x="160741" y="711576"/>
                        <a:pt x="160741" y="711576"/>
                      </a:cubicBezTo>
                      <a:close/>
                    </a:path>
                  </a:pathLst>
                </a:custGeom>
                <a:solidFill>
                  <a:schemeClr val="accent1">
                    <a:lumMod val="75000"/>
                  </a:schemeClr>
                </a:solidFill>
                <a:ln w="6493"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364B5862-F5C4-4F0A-98CC-6F1A589F105E}"/>
                    </a:ext>
                  </a:extLst>
                </p:cNvPr>
                <p:cNvSpPr/>
                <p:nvPr/>
              </p:nvSpPr>
              <p:spPr>
                <a:xfrm>
                  <a:off x="3789679" y="2577326"/>
                  <a:ext cx="253392" cy="805656"/>
                </a:xfrm>
                <a:custGeom>
                  <a:avLst/>
                  <a:gdLst>
                    <a:gd name="connsiteX0" fmla="*/ 242346 w 253391"/>
                    <a:gd name="connsiteY0" fmla="*/ 812023 h 805655"/>
                    <a:gd name="connsiteX1" fmla="*/ 2859 w 253391"/>
                    <a:gd name="connsiteY1" fmla="*/ 673243 h 805655"/>
                    <a:gd name="connsiteX2" fmla="*/ 3963 w 253391"/>
                    <a:gd name="connsiteY2" fmla="*/ 638547 h 805655"/>
                    <a:gd name="connsiteX3" fmla="*/ 3963 w 253391"/>
                    <a:gd name="connsiteY3" fmla="*/ 544338 h 805655"/>
                    <a:gd name="connsiteX4" fmla="*/ 0 w 253391"/>
                    <a:gd name="connsiteY4" fmla="*/ 452662 h 805655"/>
                    <a:gd name="connsiteX5" fmla="*/ 41192 w 253391"/>
                    <a:gd name="connsiteY5" fmla="*/ 327720 h 805655"/>
                    <a:gd name="connsiteX6" fmla="*/ 35280 w 253391"/>
                    <a:gd name="connsiteY6" fmla="*/ 0 h 805655"/>
                    <a:gd name="connsiteX7" fmla="*/ 209016 w 253391"/>
                    <a:gd name="connsiteY7" fmla="*/ 106619 h 805655"/>
                    <a:gd name="connsiteX8" fmla="*/ 242346 w 253391"/>
                    <a:gd name="connsiteY8" fmla="*/ 812023 h 80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391" h="805655">
                      <a:moveTo>
                        <a:pt x="242346" y="812023"/>
                      </a:moveTo>
                      <a:cubicBezTo>
                        <a:pt x="242346" y="812023"/>
                        <a:pt x="97069" y="702285"/>
                        <a:pt x="2859" y="673243"/>
                      </a:cubicBezTo>
                      <a:cubicBezTo>
                        <a:pt x="3443" y="661677"/>
                        <a:pt x="3703" y="650112"/>
                        <a:pt x="3963" y="638547"/>
                      </a:cubicBezTo>
                      <a:cubicBezTo>
                        <a:pt x="4808" y="604697"/>
                        <a:pt x="4548" y="572276"/>
                        <a:pt x="3963" y="544338"/>
                      </a:cubicBezTo>
                      <a:cubicBezTo>
                        <a:pt x="2859" y="490216"/>
                        <a:pt x="0" y="452662"/>
                        <a:pt x="0" y="452662"/>
                      </a:cubicBezTo>
                      <a:cubicBezTo>
                        <a:pt x="31317" y="417382"/>
                        <a:pt x="42037" y="374825"/>
                        <a:pt x="41192" y="327720"/>
                      </a:cubicBezTo>
                      <a:cubicBezTo>
                        <a:pt x="39243" y="218567"/>
                        <a:pt x="37229" y="109153"/>
                        <a:pt x="35280" y="0"/>
                      </a:cubicBezTo>
                      <a:lnTo>
                        <a:pt x="209016" y="106619"/>
                      </a:lnTo>
                      <a:cubicBezTo>
                        <a:pt x="209081" y="106619"/>
                        <a:pt x="283214" y="572600"/>
                        <a:pt x="242346" y="812023"/>
                      </a:cubicBezTo>
                      <a:close/>
                    </a:path>
                  </a:pathLst>
                </a:custGeom>
                <a:solidFill>
                  <a:schemeClr val="accent1"/>
                </a:solidFill>
                <a:ln w="6493"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20009BD6-2D34-46D9-98E9-E54BFAFE48A7}"/>
                    </a:ext>
                  </a:extLst>
                </p:cNvPr>
                <p:cNvSpPr/>
                <p:nvPr/>
              </p:nvSpPr>
              <p:spPr>
                <a:xfrm>
                  <a:off x="3963610" y="3519700"/>
                  <a:ext cx="110453" cy="155933"/>
                </a:xfrm>
                <a:custGeom>
                  <a:avLst/>
                  <a:gdLst>
                    <a:gd name="connsiteX0" fmla="*/ 116625 w 110452"/>
                    <a:gd name="connsiteY0" fmla="*/ 2582 h 155933"/>
                    <a:gd name="connsiteX1" fmla="*/ 116625 w 110452"/>
                    <a:gd name="connsiteY1" fmla="*/ 161049 h 155933"/>
                    <a:gd name="connsiteX2" fmla="*/ 0 w 110452"/>
                    <a:gd name="connsiteY2" fmla="*/ 93023 h 155933"/>
                    <a:gd name="connsiteX3" fmla="*/ 0 w 110452"/>
                    <a:gd name="connsiteY3" fmla="*/ 44814 h 155933"/>
                    <a:gd name="connsiteX4" fmla="*/ 116625 w 110452"/>
                    <a:gd name="connsiteY4" fmla="*/ 2582 h 155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452" h="155933">
                      <a:moveTo>
                        <a:pt x="116625" y="2582"/>
                      </a:moveTo>
                      <a:lnTo>
                        <a:pt x="116625" y="161049"/>
                      </a:lnTo>
                      <a:lnTo>
                        <a:pt x="0" y="93023"/>
                      </a:lnTo>
                      <a:lnTo>
                        <a:pt x="0" y="44814"/>
                      </a:lnTo>
                      <a:cubicBezTo>
                        <a:pt x="0" y="44749"/>
                        <a:pt x="66597" y="-12687"/>
                        <a:pt x="116625" y="2582"/>
                      </a:cubicBez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E738E5E2-1AE3-4DF8-AB7A-BAED871DE040}"/>
                    </a:ext>
                  </a:extLst>
                </p:cNvPr>
                <p:cNvSpPr/>
                <p:nvPr/>
              </p:nvSpPr>
              <p:spPr>
                <a:xfrm>
                  <a:off x="3740690" y="3250568"/>
                  <a:ext cx="285878" cy="240397"/>
                </a:xfrm>
                <a:custGeom>
                  <a:avLst/>
                  <a:gdLst>
                    <a:gd name="connsiteX0" fmla="*/ 291335 w 285877"/>
                    <a:gd name="connsiteY0" fmla="*/ 138781 h 240397"/>
                    <a:gd name="connsiteX1" fmla="*/ 22545 w 285877"/>
                    <a:gd name="connsiteY1" fmla="*/ 245400 h 240397"/>
                    <a:gd name="connsiteX2" fmla="*/ 0 w 285877"/>
                    <a:gd name="connsiteY2" fmla="*/ 232146 h 240397"/>
                    <a:gd name="connsiteX3" fmla="*/ 51913 w 285877"/>
                    <a:gd name="connsiteY3" fmla="*/ 0 h 240397"/>
                    <a:gd name="connsiteX4" fmla="*/ 291335 w 285877"/>
                    <a:gd name="connsiteY4" fmla="*/ 138781 h 240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877" h="240397">
                      <a:moveTo>
                        <a:pt x="291335" y="138781"/>
                      </a:moveTo>
                      <a:cubicBezTo>
                        <a:pt x="291335" y="138781"/>
                        <a:pt x="164445" y="226753"/>
                        <a:pt x="22545" y="245400"/>
                      </a:cubicBezTo>
                      <a:lnTo>
                        <a:pt x="0" y="232146"/>
                      </a:lnTo>
                      <a:cubicBezTo>
                        <a:pt x="33850" y="189264"/>
                        <a:pt x="47365" y="92845"/>
                        <a:pt x="51913" y="0"/>
                      </a:cubicBezTo>
                      <a:cubicBezTo>
                        <a:pt x="146058" y="29107"/>
                        <a:pt x="291335" y="138781"/>
                        <a:pt x="291335" y="138781"/>
                      </a:cubicBezTo>
                      <a:close/>
                    </a:path>
                  </a:pathLst>
                </a:custGeom>
                <a:solidFill>
                  <a:schemeClr val="accent1">
                    <a:lumMod val="40000"/>
                    <a:lumOff val="60000"/>
                  </a:schemeClr>
                </a:solidFill>
                <a:ln w="6493"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E5A05E2F-F18E-4903-88CB-4C339F7A2EAB}"/>
                    </a:ext>
                  </a:extLst>
                </p:cNvPr>
                <p:cNvSpPr/>
                <p:nvPr/>
              </p:nvSpPr>
              <p:spPr>
                <a:xfrm>
                  <a:off x="3763235" y="3342309"/>
                  <a:ext cx="396331" cy="240397"/>
                </a:xfrm>
                <a:custGeom>
                  <a:avLst/>
                  <a:gdLst>
                    <a:gd name="connsiteX0" fmla="*/ 358192 w 396330"/>
                    <a:gd name="connsiteY0" fmla="*/ 165809 h 240397"/>
                    <a:gd name="connsiteX1" fmla="*/ 149761 w 396330"/>
                    <a:gd name="connsiteY1" fmla="*/ 240852 h 240397"/>
                    <a:gd name="connsiteX2" fmla="*/ 0 w 396330"/>
                    <a:gd name="connsiteY2" fmla="*/ 153724 h 240397"/>
                    <a:gd name="connsiteX3" fmla="*/ 268790 w 396330"/>
                    <a:gd name="connsiteY3" fmla="*/ 47105 h 240397"/>
                    <a:gd name="connsiteX4" fmla="*/ 396266 w 396330"/>
                    <a:gd name="connsiteY4" fmla="*/ 0 h 240397"/>
                    <a:gd name="connsiteX5" fmla="*/ 358192 w 396330"/>
                    <a:gd name="connsiteY5" fmla="*/ 165809 h 24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0" h="240397">
                      <a:moveTo>
                        <a:pt x="358192" y="165809"/>
                      </a:moveTo>
                      <a:cubicBezTo>
                        <a:pt x="296728" y="186145"/>
                        <a:pt x="149761" y="240852"/>
                        <a:pt x="149761" y="240852"/>
                      </a:cubicBezTo>
                      <a:lnTo>
                        <a:pt x="0" y="153724"/>
                      </a:lnTo>
                      <a:cubicBezTo>
                        <a:pt x="141900" y="135077"/>
                        <a:pt x="268790" y="47105"/>
                        <a:pt x="268790" y="47105"/>
                      </a:cubicBezTo>
                      <a:lnTo>
                        <a:pt x="396266" y="0"/>
                      </a:lnTo>
                      <a:cubicBezTo>
                        <a:pt x="396266" y="-65"/>
                        <a:pt x="419981" y="145473"/>
                        <a:pt x="358192" y="165809"/>
                      </a:cubicBezTo>
                      <a:close/>
                    </a:path>
                  </a:pathLst>
                </a:custGeom>
                <a:solidFill>
                  <a:schemeClr val="accent1">
                    <a:lumMod val="60000"/>
                    <a:lumOff val="40000"/>
                  </a:schemeClr>
                </a:solidFill>
                <a:ln w="6493" cap="flat">
                  <a:noFill/>
                  <a:prstDash val="solid"/>
                  <a:miter/>
                </a:ln>
              </p:spPr>
              <p:txBody>
                <a:bodyPr rtlCol="0" anchor="ctr"/>
                <a:lstStyle/>
                <a:p>
                  <a:endParaRPr lang="en-ID"/>
                </a:p>
              </p:txBody>
            </p:sp>
          </p:grpSp>
          <p:grpSp>
            <p:nvGrpSpPr>
              <p:cNvPr id="5" name="Group 4">
                <a:extLst>
                  <a:ext uri="{FF2B5EF4-FFF2-40B4-BE49-F238E27FC236}">
                    <a16:creationId xmlns:a16="http://schemas.microsoft.com/office/drawing/2014/main" id="{521F584B-FD08-4E68-A4CE-CA86BCFF44D0}"/>
                  </a:ext>
                </a:extLst>
              </p:cNvPr>
              <p:cNvGrpSpPr/>
              <p:nvPr/>
            </p:nvGrpSpPr>
            <p:grpSpPr>
              <a:xfrm>
                <a:off x="1826412" y="2805313"/>
                <a:ext cx="2746377" cy="2746833"/>
                <a:chOff x="1826412" y="2805313"/>
                <a:chExt cx="2746377" cy="2746833"/>
              </a:xfrm>
            </p:grpSpPr>
            <p:sp>
              <p:nvSpPr>
                <p:cNvPr id="23" name="Freeform: Shape 22">
                  <a:extLst>
                    <a:ext uri="{FF2B5EF4-FFF2-40B4-BE49-F238E27FC236}">
                      <a16:creationId xmlns:a16="http://schemas.microsoft.com/office/drawing/2014/main" id="{223E89F4-8968-405B-934D-2CF3552E8381}"/>
                    </a:ext>
                  </a:extLst>
                </p:cNvPr>
                <p:cNvSpPr/>
                <p:nvPr/>
              </p:nvSpPr>
              <p:spPr>
                <a:xfrm>
                  <a:off x="1826412" y="2876588"/>
                  <a:ext cx="2741829" cy="1585323"/>
                </a:xfrm>
                <a:custGeom>
                  <a:avLst/>
                  <a:gdLst>
                    <a:gd name="connsiteX0" fmla="*/ 2748002 w 2741829"/>
                    <a:gd name="connsiteY0" fmla="*/ 1092379 h 1585323"/>
                    <a:gd name="connsiteX1" fmla="*/ 2542365 w 2741829"/>
                    <a:gd name="connsiteY1" fmla="*/ 1205755 h 1585323"/>
                    <a:gd name="connsiteX2" fmla="*/ 1843198 w 2741829"/>
                    <a:gd name="connsiteY2" fmla="*/ 1591626 h 1585323"/>
                    <a:gd name="connsiteX3" fmla="*/ 1171125 w 2741829"/>
                    <a:gd name="connsiteY3" fmla="*/ 1198219 h 1585323"/>
                    <a:gd name="connsiteX4" fmla="*/ 1166057 w 2741829"/>
                    <a:gd name="connsiteY4" fmla="*/ 1195425 h 1585323"/>
                    <a:gd name="connsiteX5" fmla="*/ 1063921 w 2741829"/>
                    <a:gd name="connsiteY5" fmla="*/ 1135585 h 1585323"/>
                    <a:gd name="connsiteX6" fmla="*/ 1055474 w 2741829"/>
                    <a:gd name="connsiteY6" fmla="*/ 1130517 h 1585323"/>
                    <a:gd name="connsiteX7" fmla="*/ 1048717 w 2741829"/>
                    <a:gd name="connsiteY7" fmla="*/ 1126554 h 1585323"/>
                    <a:gd name="connsiteX8" fmla="*/ 933911 w 2741829"/>
                    <a:gd name="connsiteY8" fmla="*/ 1059438 h 1585323"/>
                    <a:gd name="connsiteX9" fmla="*/ 933846 w 2741829"/>
                    <a:gd name="connsiteY9" fmla="*/ 1059373 h 1585323"/>
                    <a:gd name="connsiteX10" fmla="*/ 824173 w 2741829"/>
                    <a:gd name="connsiteY10" fmla="*/ 995115 h 1585323"/>
                    <a:gd name="connsiteX11" fmla="*/ 724636 w 2741829"/>
                    <a:gd name="connsiteY11" fmla="*/ 936770 h 1585323"/>
                    <a:gd name="connsiteX12" fmla="*/ 653556 w 2741829"/>
                    <a:gd name="connsiteY12" fmla="*/ 895318 h 1585323"/>
                    <a:gd name="connsiteX13" fmla="*/ 567793 w 2741829"/>
                    <a:gd name="connsiteY13" fmla="*/ 845094 h 1585323"/>
                    <a:gd name="connsiteX14" fmla="*/ 199205 w 2741829"/>
                    <a:gd name="connsiteY14" fmla="*/ 629322 h 1585323"/>
                    <a:gd name="connsiteX15" fmla="*/ 65 w 2741829"/>
                    <a:gd name="connsiteY15" fmla="*/ 512826 h 1585323"/>
                    <a:gd name="connsiteX16" fmla="*/ 0 w 2741829"/>
                    <a:gd name="connsiteY16" fmla="*/ 512761 h 1585323"/>
                    <a:gd name="connsiteX17" fmla="*/ 120134 w 2741829"/>
                    <a:gd name="connsiteY17" fmla="*/ 442331 h 1585323"/>
                    <a:gd name="connsiteX18" fmla="*/ 212264 w 2741829"/>
                    <a:gd name="connsiteY18" fmla="*/ 388339 h 1585323"/>
                    <a:gd name="connsiteX19" fmla="*/ 378139 w 2741829"/>
                    <a:gd name="connsiteY19" fmla="*/ 291076 h 1585323"/>
                    <a:gd name="connsiteX20" fmla="*/ 596900 w 2741829"/>
                    <a:gd name="connsiteY20" fmla="*/ 162821 h 1585323"/>
                    <a:gd name="connsiteX21" fmla="*/ 767128 w 2741829"/>
                    <a:gd name="connsiteY21" fmla="*/ 63023 h 1585323"/>
                    <a:gd name="connsiteX22" fmla="*/ 832490 w 2741829"/>
                    <a:gd name="connsiteY22" fmla="*/ 24690 h 1585323"/>
                    <a:gd name="connsiteX23" fmla="*/ 874657 w 2741829"/>
                    <a:gd name="connsiteY23" fmla="*/ 0 h 1585323"/>
                    <a:gd name="connsiteX24" fmla="*/ 1066130 w 2741829"/>
                    <a:gd name="connsiteY24" fmla="*/ 111687 h 1585323"/>
                    <a:gd name="connsiteX25" fmla="*/ 1083088 w 2741829"/>
                    <a:gd name="connsiteY25" fmla="*/ 121563 h 1585323"/>
                    <a:gd name="connsiteX26" fmla="*/ 1416720 w 2741829"/>
                    <a:gd name="connsiteY26" fmla="*/ 316220 h 1585323"/>
                    <a:gd name="connsiteX27" fmla="*/ 1914278 w 2741829"/>
                    <a:gd name="connsiteY27" fmla="*/ 606126 h 1585323"/>
                    <a:gd name="connsiteX28" fmla="*/ 1936823 w 2741829"/>
                    <a:gd name="connsiteY28" fmla="*/ 619381 h 1585323"/>
                    <a:gd name="connsiteX29" fmla="*/ 2086584 w 2741829"/>
                    <a:gd name="connsiteY29" fmla="*/ 706573 h 158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41829" h="1585323">
                      <a:moveTo>
                        <a:pt x="2748002" y="1092379"/>
                      </a:moveTo>
                      <a:lnTo>
                        <a:pt x="2542365" y="1205755"/>
                      </a:lnTo>
                      <a:lnTo>
                        <a:pt x="1843198" y="1591626"/>
                      </a:lnTo>
                      <a:lnTo>
                        <a:pt x="1171125" y="1198219"/>
                      </a:lnTo>
                      <a:lnTo>
                        <a:pt x="1166057" y="1195425"/>
                      </a:lnTo>
                      <a:lnTo>
                        <a:pt x="1063921" y="1135585"/>
                      </a:lnTo>
                      <a:lnTo>
                        <a:pt x="1055474" y="1130517"/>
                      </a:lnTo>
                      <a:lnTo>
                        <a:pt x="1048717" y="1126554"/>
                      </a:lnTo>
                      <a:lnTo>
                        <a:pt x="933911" y="1059438"/>
                      </a:lnTo>
                      <a:lnTo>
                        <a:pt x="933846" y="1059373"/>
                      </a:lnTo>
                      <a:lnTo>
                        <a:pt x="824173" y="995115"/>
                      </a:lnTo>
                      <a:lnTo>
                        <a:pt x="724636" y="936770"/>
                      </a:lnTo>
                      <a:lnTo>
                        <a:pt x="653556" y="895318"/>
                      </a:lnTo>
                      <a:lnTo>
                        <a:pt x="567793" y="845094"/>
                      </a:lnTo>
                      <a:lnTo>
                        <a:pt x="199205" y="629322"/>
                      </a:lnTo>
                      <a:lnTo>
                        <a:pt x="65" y="512826"/>
                      </a:lnTo>
                      <a:lnTo>
                        <a:pt x="0" y="512761"/>
                      </a:lnTo>
                      <a:lnTo>
                        <a:pt x="120134" y="442331"/>
                      </a:lnTo>
                      <a:lnTo>
                        <a:pt x="212264" y="388339"/>
                      </a:lnTo>
                      <a:lnTo>
                        <a:pt x="378139" y="291076"/>
                      </a:lnTo>
                      <a:lnTo>
                        <a:pt x="596900" y="162821"/>
                      </a:lnTo>
                      <a:lnTo>
                        <a:pt x="767128" y="63023"/>
                      </a:lnTo>
                      <a:lnTo>
                        <a:pt x="832490" y="24690"/>
                      </a:lnTo>
                      <a:lnTo>
                        <a:pt x="874657" y="0"/>
                      </a:lnTo>
                      <a:lnTo>
                        <a:pt x="1066130" y="111687"/>
                      </a:lnTo>
                      <a:lnTo>
                        <a:pt x="1083088" y="121563"/>
                      </a:lnTo>
                      <a:lnTo>
                        <a:pt x="1416720" y="316220"/>
                      </a:lnTo>
                      <a:lnTo>
                        <a:pt x="1914278" y="606126"/>
                      </a:lnTo>
                      <a:lnTo>
                        <a:pt x="1936823" y="619381"/>
                      </a:lnTo>
                      <a:lnTo>
                        <a:pt x="2086584" y="706573"/>
                      </a:lnTo>
                      <a:close/>
                    </a:path>
                  </a:pathLst>
                </a:custGeom>
                <a:solidFill>
                  <a:schemeClr val="accent2"/>
                </a:solidFill>
                <a:ln w="6493"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C0D51B34-9805-4554-A120-C544C73F71CA}"/>
                    </a:ext>
                  </a:extLst>
                </p:cNvPr>
                <p:cNvSpPr/>
                <p:nvPr/>
              </p:nvSpPr>
              <p:spPr>
                <a:xfrm>
                  <a:off x="3669675" y="3969031"/>
                  <a:ext cx="903114" cy="727689"/>
                </a:xfrm>
                <a:custGeom>
                  <a:avLst/>
                  <a:gdLst>
                    <a:gd name="connsiteX0" fmla="*/ 904804 w 903114"/>
                    <a:gd name="connsiteY0" fmla="*/ 0 h 727689"/>
                    <a:gd name="connsiteX1" fmla="*/ 904804 w 903114"/>
                    <a:gd name="connsiteY1" fmla="*/ 233251 h 727689"/>
                    <a:gd name="connsiteX2" fmla="*/ 417707 w 903114"/>
                    <a:gd name="connsiteY2" fmla="*/ 502041 h 727689"/>
                    <a:gd name="connsiteX3" fmla="*/ 346627 w 903114"/>
                    <a:gd name="connsiteY3" fmla="*/ 541284 h 727689"/>
                    <a:gd name="connsiteX4" fmla="*/ 261124 w 903114"/>
                    <a:gd name="connsiteY4" fmla="*/ 588389 h 727689"/>
                    <a:gd name="connsiteX5" fmla="*/ 190109 w 903114"/>
                    <a:gd name="connsiteY5" fmla="*/ 627567 h 727689"/>
                    <a:gd name="connsiteX6" fmla="*/ 101812 w 903114"/>
                    <a:gd name="connsiteY6" fmla="*/ 676361 h 727689"/>
                    <a:gd name="connsiteX7" fmla="*/ 82905 w 903114"/>
                    <a:gd name="connsiteY7" fmla="*/ 686822 h 727689"/>
                    <a:gd name="connsiteX8" fmla="*/ 0 w 903114"/>
                    <a:gd name="connsiteY8" fmla="*/ 732497 h 727689"/>
                    <a:gd name="connsiteX9" fmla="*/ 0 w 903114"/>
                    <a:gd name="connsiteY9" fmla="*/ 499247 h 727689"/>
                    <a:gd name="connsiteX10" fmla="*/ 699167 w 903114"/>
                    <a:gd name="connsiteY10" fmla="*/ 113377 h 72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3114" h="727689">
                      <a:moveTo>
                        <a:pt x="904804" y="0"/>
                      </a:moveTo>
                      <a:lnTo>
                        <a:pt x="904804" y="233251"/>
                      </a:lnTo>
                      <a:lnTo>
                        <a:pt x="417707" y="502041"/>
                      </a:lnTo>
                      <a:lnTo>
                        <a:pt x="346627" y="541284"/>
                      </a:lnTo>
                      <a:lnTo>
                        <a:pt x="261124" y="588389"/>
                      </a:lnTo>
                      <a:lnTo>
                        <a:pt x="190109" y="627567"/>
                      </a:lnTo>
                      <a:lnTo>
                        <a:pt x="101812" y="676361"/>
                      </a:lnTo>
                      <a:lnTo>
                        <a:pt x="82905" y="686822"/>
                      </a:lnTo>
                      <a:lnTo>
                        <a:pt x="0" y="732497"/>
                      </a:lnTo>
                      <a:lnTo>
                        <a:pt x="0" y="499247"/>
                      </a:lnTo>
                      <a:lnTo>
                        <a:pt x="699167" y="113377"/>
                      </a:lnTo>
                      <a:close/>
                    </a:path>
                  </a:pathLst>
                </a:custGeom>
                <a:solidFill>
                  <a:schemeClr val="accent2">
                    <a:lumMod val="75000"/>
                  </a:schemeClr>
                </a:solidFill>
                <a:ln w="6493"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024CB5F3-5BE9-4FFA-8DF2-A768FEB634F1}"/>
                    </a:ext>
                  </a:extLst>
                </p:cNvPr>
                <p:cNvSpPr/>
                <p:nvPr/>
              </p:nvSpPr>
              <p:spPr>
                <a:xfrm>
                  <a:off x="3629327" y="4950567"/>
                  <a:ext cx="903114" cy="597745"/>
                </a:xfrm>
                <a:custGeom>
                  <a:avLst/>
                  <a:gdLst>
                    <a:gd name="connsiteX0" fmla="*/ 904804 w 903114"/>
                    <a:gd name="connsiteY0" fmla="*/ 0 h 597744"/>
                    <a:gd name="connsiteX1" fmla="*/ 904804 w 903114"/>
                    <a:gd name="connsiteY1" fmla="*/ 104345 h 597744"/>
                    <a:gd name="connsiteX2" fmla="*/ 101811 w 903114"/>
                    <a:gd name="connsiteY2" fmla="*/ 547456 h 597744"/>
                    <a:gd name="connsiteX3" fmla="*/ 0 w 903114"/>
                    <a:gd name="connsiteY3" fmla="*/ 603592 h 597744"/>
                    <a:gd name="connsiteX4" fmla="*/ 0 w 903114"/>
                    <a:gd name="connsiteY4" fmla="*/ 499247 h 597744"/>
                    <a:gd name="connsiteX5" fmla="*/ 230456 w 903114"/>
                    <a:gd name="connsiteY5" fmla="*/ 372031 h 597744"/>
                    <a:gd name="connsiteX6" fmla="*/ 301471 w 903114"/>
                    <a:gd name="connsiteY6" fmla="*/ 332853 h 597744"/>
                    <a:gd name="connsiteX7" fmla="*/ 386975 w 903114"/>
                    <a:gd name="connsiteY7" fmla="*/ 285748 h 597744"/>
                    <a:gd name="connsiteX8" fmla="*/ 458054 w 903114"/>
                    <a:gd name="connsiteY8" fmla="*/ 246505 h 59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3114" h="597744">
                      <a:moveTo>
                        <a:pt x="904804" y="0"/>
                      </a:moveTo>
                      <a:lnTo>
                        <a:pt x="904804" y="104345"/>
                      </a:lnTo>
                      <a:lnTo>
                        <a:pt x="101811" y="547456"/>
                      </a:lnTo>
                      <a:lnTo>
                        <a:pt x="0" y="603592"/>
                      </a:lnTo>
                      <a:lnTo>
                        <a:pt x="0" y="499247"/>
                      </a:lnTo>
                      <a:lnTo>
                        <a:pt x="230456" y="372031"/>
                      </a:lnTo>
                      <a:lnTo>
                        <a:pt x="301471" y="332853"/>
                      </a:lnTo>
                      <a:lnTo>
                        <a:pt x="386975" y="285748"/>
                      </a:lnTo>
                      <a:lnTo>
                        <a:pt x="458054" y="246505"/>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E1237D79-EFE8-4727-AA36-002102F36ED2}"/>
                    </a:ext>
                  </a:extLst>
                </p:cNvPr>
                <p:cNvSpPr/>
                <p:nvPr/>
              </p:nvSpPr>
              <p:spPr>
                <a:xfrm>
                  <a:off x="1826477" y="3389414"/>
                  <a:ext cx="1838715" cy="1305942"/>
                </a:xfrm>
                <a:custGeom>
                  <a:avLst/>
                  <a:gdLst>
                    <a:gd name="connsiteX0" fmla="*/ 1843198 w 1838714"/>
                    <a:gd name="connsiteY0" fmla="*/ 1078864 h 1305942"/>
                    <a:gd name="connsiteX1" fmla="*/ 1843198 w 1838714"/>
                    <a:gd name="connsiteY1" fmla="*/ 1312114 h 1305942"/>
                    <a:gd name="connsiteX2" fmla="*/ 1804865 w 1838714"/>
                    <a:gd name="connsiteY2" fmla="*/ 1289634 h 1305942"/>
                    <a:gd name="connsiteX3" fmla="*/ 1735409 w 1838714"/>
                    <a:gd name="connsiteY3" fmla="*/ 1248962 h 1305942"/>
                    <a:gd name="connsiteX4" fmla="*/ 1052616 w 1838714"/>
                    <a:gd name="connsiteY4" fmla="*/ 849577 h 1305942"/>
                    <a:gd name="connsiteX5" fmla="*/ 960940 w 1838714"/>
                    <a:gd name="connsiteY5" fmla="*/ 795650 h 1305942"/>
                    <a:gd name="connsiteX6" fmla="*/ 942033 w 1838714"/>
                    <a:gd name="connsiteY6" fmla="*/ 784670 h 1305942"/>
                    <a:gd name="connsiteX7" fmla="*/ 856269 w 1838714"/>
                    <a:gd name="connsiteY7" fmla="*/ 734446 h 1305942"/>
                    <a:gd name="connsiteX8" fmla="*/ 850357 w 1838714"/>
                    <a:gd name="connsiteY8" fmla="*/ 731068 h 1305942"/>
                    <a:gd name="connsiteX9" fmla="*/ 736396 w 1838714"/>
                    <a:gd name="connsiteY9" fmla="*/ 664211 h 1305942"/>
                    <a:gd name="connsiteX10" fmla="*/ 724571 w 1838714"/>
                    <a:gd name="connsiteY10" fmla="*/ 657194 h 1305942"/>
                    <a:gd name="connsiteX11" fmla="*/ 653491 w 1838714"/>
                    <a:gd name="connsiteY11" fmla="*/ 615742 h 1305942"/>
                    <a:gd name="connsiteX12" fmla="*/ 626398 w 1838714"/>
                    <a:gd name="connsiteY12" fmla="*/ 599954 h 1305942"/>
                    <a:gd name="connsiteX13" fmla="*/ 601318 w 1838714"/>
                    <a:gd name="connsiteY13" fmla="*/ 585270 h 1305942"/>
                    <a:gd name="connsiteX14" fmla="*/ 567728 w 1838714"/>
                    <a:gd name="connsiteY14" fmla="*/ 565518 h 1305942"/>
                    <a:gd name="connsiteX15" fmla="*/ 548431 w 1838714"/>
                    <a:gd name="connsiteY15" fmla="*/ 554213 h 1305942"/>
                    <a:gd name="connsiteX16" fmla="*/ 528939 w 1838714"/>
                    <a:gd name="connsiteY16" fmla="*/ 542778 h 1305942"/>
                    <a:gd name="connsiteX17" fmla="*/ 496973 w 1838714"/>
                    <a:gd name="connsiteY17" fmla="*/ 524066 h 1305942"/>
                    <a:gd name="connsiteX18" fmla="*/ 391068 w 1838714"/>
                    <a:gd name="connsiteY18" fmla="*/ 462083 h 1305942"/>
                    <a:gd name="connsiteX19" fmla="*/ 389509 w 1838714"/>
                    <a:gd name="connsiteY19" fmla="*/ 461173 h 1305942"/>
                    <a:gd name="connsiteX20" fmla="*/ 240462 w 1838714"/>
                    <a:gd name="connsiteY20" fmla="*/ 373915 h 1305942"/>
                    <a:gd name="connsiteX21" fmla="*/ 209860 w 1838714"/>
                    <a:gd name="connsiteY21" fmla="*/ 355983 h 1305942"/>
                    <a:gd name="connsiteX22" fmla="*/ 183222 w 1838714"/>
                    <a:gd name="connsiteY22" fmla="*/ 340454 h 1305942"/>
                    <a:gd name="connsiteX23" fmla="*/ 107724 w 1838714"/>
                    <a:gd name="connsiteY23" fmla="*/ 296468 h 1305942"/>
                    <a:gd name="connsiteX24" fmla="*/ 45610 w 1838714"/>
                    <a:gd name="connsiteY24" fmla="*/ 260019 h 1305942"/>
                    <a:gd name="connsiteX25" fmla="*/ 0 w 1838714"/>
                    <a:gd name="connsiteY25" fmla="*/ 233250 h 1305942"/>
                    <a:gd name="connsiteX26" fmla="*/ 0 w 1838714"/>
                    <a:gd name="connsiteY26" fmla="*/ 0 h 1305942"/>
                    <a:gd name="connsiteX27" fmla="*/ 199140 w 1838714"/>
                    <a:gd name="connsiteY27" fmla="*/ 116495 h 1305942"/>
                    <a:gd name="connsiteX28" fmla="*/ 567728 w 1838714"/>
                    <a:gd name="connsiteY28" fmla="*/ 332268 h 1305942"/>
                    <a:gd name="connsiteX29" fmla="*/ 653491 w 1838714"/>
                    <a:gd name="connsiteY29" fmla="*/ 382492 h 1305942"/>
                    <a:gd name="connsiteX30" fmla="*/ 724571 w 1838714"/>
                    <a:gd name="connsiteY30" fmla="*/ 423944 h 1305942"/>
                    <a:gd name="connsiteX31" fmla="*/ 824108 w 1838714"/>
                    <a:gd name="connsiteY31" fmla="*/ 482354 h 1305942"/>
                    <a:gd name="connsiteX32" fmla="*/ 933781 w 1838714"/>
                    <a:gd name="connsiteY32" fmla="*/ 546547 h 1305942"/>
                    <a:gd name="connsiteX33" fmla="*/ 933846 w 1838714"/>
                    <a:gd name="connsiteY33" fmla="*/ 546612 h 1305942"/>
                    <a:gd name="connsiteX34" fmla="*/ 1048652 w 1838714"/>
                    <a:gd name="connsiteY34" fmla="*/ 613728 h 1305942"/>
                    <a:gd name="connsiteX35" fmla="*/ 1055409 w 1838714"/>
                    <a:gd name="connsiteY35" fmla="*/ 617691 h 1305942"/>
                    <a:gd name="connsiteX36" fmla="*/ 1063856 w 1838714"/>
                    <a:gd name="connsiteY36" fmla="*/ 622759 h 1305942"/>
                    <a:gd name="connsiteX37" fmla="*/ 1165992 w 1838714"/>
                    <a:gd name="connsiteY37" fmla="*/ 682599 h 1305942"/>
                    <a:gd name="connsiteX38" fmla="*/ 1171060 w 1838714"/>
                    <a:gd name="connsiteY38" fmla="*/ 685392 h 1305942"/>
                    <a:gd name="connsiteX39" fmla="*/ 1843133 w 1838714"/>
                    <a:gd name="connsiteY39" fmla="*/ 1078799 h 130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838714" h="1305942">
                      <a:moveTo>
                        <a:pt x="1843198" y="1078864"/>
                      </a:moveTo>
                      <a:lnTo>
                        <a:pt x="1843198" y="1312114"/>
                      </a:lnTo>
                      <a:lnTo>
                        <a:pt x="1804865" y="1289634"/>
                      </a:lnTo>
                      <a:lnTo>
                        <a:pt x="1735409" y="1248962"/>
                      </a:lnTo>
                      <a:lnTo>
                        <a:pt x="1052616" y="849577"/>
                      </a:lnTo>
                      <a:lnTo>
                        <a:pt x="960940" y="795650"/>
                      </a:lnTo>
                      <a:lnTo>
                        <a:pt x="942033" y="784670"/>
                      </a:lnTo>
                      <a:lnTo>
                        <a:pt x="856269" y="734446"/>
                      </a:lnTo>
                      <a:lnTo>
                        <a:pt x="850357" y="731068"/>
                      </a:lnTo>
                      <a:lnTo>
                        <a:pt x="736396" y="664211"/>
                      </a:lnTo>
                      <a:lnTo>
                        <a:pt x="724571" y="657194"/>
                      </a:lnTo>
                      <a:lnTo>
                        <a:pt x="653491" y="615742"/>
                      </a:lnTo>
                      <a:lnTo>
                        <a:pt x="626398" y="599954"/>
                      </a:lnTo>
                      <a:lnTo>
                        <a:pt x="601318" y="585270"/>
                      </a:lnTo>
                      <a:lnTo>
                        <a:pt x="567728" y="565518"/>
                      </a:lnTo>
                      <a:lnTo>
                        <a:pt x="548431" y="554213"/>
                      </a:lnTo>
                      <a:lnTo>
                        <a:pt x="528939" y="542778"/>
                      </a:lnTo>
                      <a:lnTo>
                        <a:pt x="496973" y="524066"/>
                      </a:lnTo>
                      <a:lnTo>
                        <a:pt x="391068" y="462083"/>
                      </a:lnTo>
                      <a:lnTo>
                        <a:pt x="389509" y="461173"/>
                      </a:lnTo>
                      <a:lnTo>
                        <a:pt x="240462" y="373915"/>
                      </a:lnTo>
                      <a:lnTo>
                        <a:pt x="209860" y="355983"/>
                      </a:lnTo>
                      <a:lnTo>
                        <a:pt x="183222" y="340454"/>
                      </a:lnTo>
                      <a:lnTo>
                        <a:pt x="107724" y="296468"/>
                      </a:lnTo>
                      <a:lnTo>
                        <a:pt x="45610" y="260019"/>
                      </a:lnTo>
                      <a:lnTo>
                        <a:pt x="0" y="233250"/>
                      </a:lnTo>
                      <a:lnTo>
                        <a:pt x="0" y="0"/>
                      </a:lnTo>
                      <a:lnTo>
                        <a:pt x="199140" y="116495"/>
                      </a:lnTo>
                      <a:lnTo>
                        <a:pt x="567728" y="332268"/>
                      </a:lnTo>
                      <a:lnTo>
                        <a:pt x="653491" y="382492"/>
                      </a:lnTo>
                      <a:lnTo>
                        <a:pt x="724571" y="423944"/>
                      </a:lnTo>
                      <a:lnTo>
                        <a:pt x="824108" y="482354"/>
                      </a:lnTo>
                      <a:lnTo>
                        <a:pt x="933781" y="546547"/>
                      </a:lnTo>
                      <a:lnTo>
                        <a:pt x="933846" y="546612"/>
                      </a:lnTo>
                      <a:lnTo>
                        <a:pt x="1048652" y="613728"/>
                      </a:lnTo>
                      <a:lnTo>
                        <a:pt x="1055409" y="617691"/>
                      </a:lnTo>
                      <a:lnTo>
                        <a:pt x="1063856" y="622759"/>
                      </a:lnTo>
                      <a:lnTo>
                        <a:pt x="1165992" y="682599"/>
                      </a:lnTo>
                      <a:lnTo>
                        <a:pt x="1171060" y="685392"/>
                      </a:lnTo>
                      <a:lnTo>
                        <a:pt x="1843133" y="1078799"/>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4429AB4F-024F-4600-9347-15610AF85B89}"/>
                    </a:ext>
                  </a:extLst>
                </p:cNvPr>
                <p:cNvSpPr/>
                <p:nvPr/>
              </p:nvSpPr>
              <p:spPr>
                <a:xfrm>
                  <a:off x="3859784" y="4557420"/>
                  <a:ext cx="64972" cy="760175"/>
                </a:xfrm>
                <a:custGeom>
                  <a:avLst/>
                  <a:gdLst>
                    <a:gd name="connsiteX0" fmla="*/ 71015 w 64972"/>
                    <a:gd name="connsiteY0" fmla="*/ 0 h 760175"/>
                    <a:gd name="connsiteX1" fmla="*/ 71015 w 64972"/>
                    <a:gd name="connsiteY1" fmla="*/ 726000 h 760175"/>
                    <a:gd name="connsiteX2" fmla="*/ 0 w 64972"/>
                    <a:gd name="connsiteY2" fmla="*/ 765178 h 760175"/>
                    <a:gd name="connsiteX3" fmla="*/ 0 w 64972"/>
                    <a:gd name="connsiteY3" fmla="*/ 39178 h 760175"/>
                  </a:gdLst>
                  <a:ahLst/>
                  <a:cxnLst>
                    <a:cxn ang="0">
                      <a:pos x="connsiteX0" y="connsiteY0"/>
                    </a:cxn>
                    <a:cxn ang="0">
                      <a:pos x="connsiteX1" y="connsiteY1"/>
                    </a:cxn>
                    <a:cxn ang="0">
                      <a:pos x="connsiteX2" y="connsiteY2"/>
                    </a:cxn>
                    <a:cxn ang="0">
                      <a:pos x="connsiteX3" y="connsiteY3"/>
                    </a:cxn>
                  </a:cxnLst>
                  <a:rect l="l" t="t" r="r" b="b"/>
                  <a:pathLst>
                    <a:path w="64972" h="760175">
                      <a:moveTo>
                        <a:pt x="71015" y="0"/>
                      </a:moveTo>
                      <a:lnTo>
                        <a:pt x="71015" y="726000"/>
                      </a:lnTo>
                      <a:lnTo>
                        <a:pt x="0" y="765178"/>
                      </a:lnTo>
                      <a:lnTo>
                        <a:pt x="0" y="39178"/>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90FF35F0-1348-4461-AC43-2E532D68C393}"/>
                    </a:ext>
                  </a:extLst>
                </p:cNvPr>
                <p:cNvSpPr/>
                <p:nvPr/>
              </p:nvSpPr>
              <p:spPr>
                <a:xfrm>
                  <a:off x="4016302" y="4471072"/>
                  <a:ext cx="64972" cy="760175"/>
                </a:xfrm>
                <a:custGeom>
                  <a:avLst/>
                  <a:gdLst>
                    <a:gd name="connsiteX0" fmla="*/ 71080 w 64972"/>
                    <a:gd name="connsiteY0" fmla="*/ 0 h 760175"/>
                    <a:gd name="connsiteX1" fmla="*/ 71080 w 64972"/>
                    <a:gd name="connsiteY1" fmla="*/ 726000 h 760175"/>
                    <a:gd name="connsiteX2" fmla="*/ 0 w 64972"/>
                    <a:gd name="connsiteY2" fmla="*/ 765243 h 760175"/>
                    <a:gd name="connsiteX3" fmla="*/ 0 w 64972"/>
                    <a:gd name="connsiteY3" fmla="*/ 39243 h 760175"/>
                  </a:gdLst>
                  <a:ahLst/>
                  <a:cxnLst>
                    <a:cxn ang="0">
                      <a:pos x="connsiteX0" y="connsiteY0"/>
                    </a:cxn>
                    <a:cxn ang="0">
                      <a:pos x="connsiteX1" y="connsiteY1"/>
                    </a:cxn>
                    <a:cxn ang="0">
                      <a:pos x="connsiteX2" y="connsiteY2"/>
                    </a:cxn>
                    <a:cxn ang="0">
                      <a:pos x="connsiteX3" y="connsiteY3"/>
                    </a:cxn>
                  </a:cxnLst>
                  <a:rect l="l" t="t" r="r" b="b"/>
                  <a:pathLst>
                    <a:path w="64972" h="760175">
                      <a:moveTo>
                        <a:pt x="71080" y="0"/>
                      </a:moveTo>
                      <a:lnTo>
                        <a:pt x="71080" y="726000"/>
                      </a:lnTo>
                      <a:lnTo>
                        <a:pt x="0" y="765243"/>
                      </a:lnTo>
                      <a:lnTo>
                        <a:pt x="0" y="39243"/>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CA9C2DAE-88DD-4AF1-8680-8548772B018B}"/>
                    </a:ext>
                  </a:extLst>
                </p:cNvPr>
                <p:cNvSpPr/>
                <p:nvPr/>
              </p:nvSpPr>
              <p:spPr>
                <a:xfrm>
                  <a:off x="3930798" y="5186092"/>
                  <a:ext cx="84464" cy="90961"/>
                </a:xfrm>
                <a:custGeom>
                  <a:avLst/>
                  <a:gdLst>
                    <a:gd name="connsiteX0" fmla="*/ 85504 w 84463"/>
                    <a:gd name="connsiteY0" fmla="*/ 50223 h 90961"/>
                    <a:gd name="connsiteX1" fmla="*/ 0 w 84463"/>
                    <a:gd name="connsiteY1" fmla="*/ 97328 h 90961"/>
                    <a:gd name="connsiteX2" fmla="*/ 0 w 84463"/>
                    <a:gd name="connsiteY2" fmla="*/ 0 h 90961"/>
                    <a:gd name="connsiteX3" fmla="*/ 66337 w 84463"/>
                    <a:gd name="connsiteY3" fmla="*/ 38918 h 90961"/>
                  </a:gdLst>
                  <a:ahLst/>
                  <a:cxnLst>
                    <a:cxn ang="0">
                      <a:pos x="connsiteX0" y="connsiteY0"/>
                    </a:cxn>
                    <a:cxn ang="0">
                      <a:pos x="connsiteX1" y="connsiteY1"/>
                    </a:cxn>
                    <a:cxn ang="0">
                      <a:pos x="connsiteX2" y="connsiteY2"/>
                    </a:cxn>
                    <a:cxn ang="0">
                      <a:pos x="connsiteX3" y="connsiteY3"/>
                    </a:cxn>
                  </a:cxnLst>
                  <a:rect l="l" t="t" r="r" b="b"/>
                  <a:pathLst>
                    <a:path w="84463" h="90961">
                      <a:moveTo>
                        <a:pt x="85504" y="50223"/>
                      </a:moveTo>
                      <a:lnTo>
                        <a:pt x="0" y="97328"/>
                      </a:lnTo>
                      <a:lnTo>
                        <a:pt x="0" y="0"/>
                      </a:lnTo>
                      <a:lnTo>
                        <a:pt x="66337" y="38918"/>
                      </a:lnTo>
                      <a:close/>
                    </a:path>
                  </a:pathLst>
                </a:custGeom>
                <a:solidFill>
                  <a:schemeClr val="tx2">
                    <a:lumMod val="40000"/>
                    <a:lumOff val="60000"/>
                  </a:schemeClr>
                </a:solidFill>
                <a:ln w="6493"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D2CDB05B-39B5-4DC0-BA95-1B535818FE7D}"/>
                    </a:ext>
                  </a:extLst>
                </p:cNvPr>
                <p:cNvSpPr/>
                <p:nvPr/>
              </p:nvSpPr>
              <p:spPr>
                <a:xfrm>
                  <a:off x="4087382" y="4884036"/>
                  <a:ext cx="441811" cy="311867"/>
                </a:xfrm>
                <a:custGeom>
                  <a:avLst/>
                  <a:gdLst>
                    <a:gd name="connsiteX0" fmla="*/ 446749 w 441811"/>
                    <a:gd name="connsiteY0" fmla="*/ 66532 h 311866"/>
                    <a:gd name="connsiteX1" fmla="*/ 0 w 441811"/>
                    <a:gd name="connsiteY1" fmla="*/ 313036 h 311866"/>
                    <a:gd name="connsiteX2" fmla="*/ 0 w 441811"/>
                    <a:gd name="connsiteY2" fmla="*/ 187250 h 311866"/>
                    <a:gd name="connsiteX3" fmla="*/ 339285 w 441811"/>
                    <a:gd name="connsiteY3" fmla="*/ 0 h 311866"/>
                  </a:gdLst>
                  <a:ahLst/>
                  <a:cxnLst>
                    <a:cxn ang="0">
                      <a:pos x="connsiteX0" y="connsiteY0"/>
                    </a:cxn>
                    <a:cxn ang="0">
                      <a:pos x="connsiteX1" y="connsiteY1"/>
                    </a:cxn>
                    <a:cxn ang="0">
                      <a:pos x="connsiteX2" y="connsiteY2"/>
                    </a:cxn>
                    <a:cxn ang="0">
                      <a:pos x="connsiteX3" y="connsiteY3"/>
                    </a:cxn>
                  </a:cxnLst>
                  <a:rect l="l" t="t" r="r" b="b"/>
                  <a:pathLst>
                    <a:path w="441811" h="311866">
                      <a:moveTo>
                        <a:pt x="446749" y="66532"/>
                      </a:moveTo>
                      <a:lnTo>
                        <a:pt x="0" y="313036"/>
                      </a:lnTo>
                      <a:lnTo>
                        <a:pt x="0" y="187250"/>
                      </a:lnTo>
                      <a:lnTo>
                        <a:pt x="339285" y="0"/>
                      </a:lnTo>
                      <a:close/>
                    </a:path>
                  </a:pathLst>
                </a:custGeom>
                <a:solidFill>
                  <a:schemeClr val="tx2">
                    <a:lumMod val="40000"/>
                    <a:lumOff val="60000"/>
                  </a:schemeClr>
                </a:solidFill>
                <a:ln w="6493"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E1B70296-6012-485F-BE44-67CEBD16DFD1}"/>
                    </a:ext>
                  </a:extLst>
                </p:cNvPr>
                <p:cNvSpPr/>
                <p:nvPr/>
              </p:nvSpPr>
              <p:spPr>
                <a:xfrm>
                  <a:off x="3752580" y="4596598"/>
                  <a:ext cx="103956" cy="721192"/>
                </a:xfrm>
                <a:custGeom>
                  <a:avLst/>
                  <a:gdLst>
                    <a:gd name="connsiteX0" fmla="*/ 107204 w 103955"/>
                    <a:gd name="connsiteY0" fmla="*/ 0 h 721192"/>
                    <a:gd name="connsiteX1" fmla="*/ 107204 w 103955"/>
                    <a:gd name="connsiteY1" fmla="*/ 726000 h 721192"/>
                    <a:gd name="connsiteX2" fmla="*/ 88557 w 103955"/>
                    <a:gd name="connsiteY2" fmla="*/ 714435 h 721192"/>
                    <a:gd name="connsiteX3" fmla="*/ 0 w 103955"/>
                    <a:gd name="connsiteY3" fmla="*/ 659403 h 721192"/>
                    <a:gd name="connsiteX4" fmla="*/ 0 w 103955"/>
                    <a:gd name="connsiteY4" fmla="*/ 59255 h 721192"/>
                    <a:gd name="connsiteX5" fmla="*/ 18907 w 103955"/>
                    <a:gd name="connsiteY5" fmla="*/ 48794 h 721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955" h="721192">
                      <a:moveTo>
                        <a:pt x="107204" y="0"/>
                      </a:moveTo>
                      <a:lnTo>
                        <a:pt x="107204" y="726000"/>
                      </a:lnTo>
                      <a:lnTo>
                        <a:pt x="88557" y="714435"/>
                      </a:lnTo>
                      <a:lnTo>
                        <a:pt x="0" y="659403"/>
                      </a:lnTo>
                      <a:lnTo>
                        <a:pt x="0" y="59255"/>
                      </a:lnTo>
                      <a:lnTo>
                        <a:pt x="18907" y="48794"/>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C4AE0E4C-C7B2-4A93-9ED1-9159DD6583A8}"/>
                    </a:ext>
                  </a:extLst>
                </p:cNvPr>
                <p:cNvSpPr/>
                <p:nvPr/>
              </p:nvSpPr>
              <p:spPr>
                <a:xfrm>
                  <a:off x="3521863" y="5256002"/>
                  <a:ext cx="337856" cy="188420"/>
                </a:xfrm>
                <a:custGeom>
                  <a:avLst/>
                  <a:gdLst>
                    <a:gd name="connsiteX0" fmla="*/ 337921 w 337855"/>
                    <a:gd name="connsiteY0" fmla="*/ 66597 h 188419"/>
                    <a:gd name="connsiteX1" fmla="*/ 107464 w 337855"/>
                    <a:gd name="connsiteY1" fmla="*/ 193812 h 188419"/>
                    <a:gd name="connsiteX2" fmla="*/ 88817 w 337855"/>
                    <a:gd name="connsiteY2" fmla="*/ 182247 h 188419"/>
                    <a:gd name="connsiteX3" fmla="*/ 0 w 337855"/>
                    <a:gd name="connsiteY3" fmla="*/ 127216 h 188419"/>
                    <a:gd name="connsiteX4" fmla="*/ 230717 w 337855"/>
                    <a:gd name="connsiteY4" fmla="*/ 0 h 188419"/>
                    <a:gd name="connsiteX5" fmla="*/ 319274 w 337855"/>
                    <a:gd name="connsiteY5" fmla="*/ 55031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855" h="188419">
                      <a:moveTo>
                        <a:pt x="337921" y="66597"/>
                      </a:moveTo>
                      <a:lnTo>
                        <a:pt x="107464" y="193812"/>
                      </a:lnTo>
                      <a:lnTo>
                        <a:pt x="88817" y="182247"/>
                      </a:lnTo>
                      <a:lnTo>
                        <a:pt x="0" y="127216"/>
                      </a:lnTo>
                      <a:lnTo>
                        <a:pt x="230717" y="0"/>
                      </a:lnTo>
                      <a:lnTo>
                        <a:pt x="319274" y="55031"/>
                      </a:lnTo>
                      <a:close/>
                    </a:path>
                  </a:pathLst>
                </a:custGeom>
                <a:solidFill>
                  <a:schemeClr val="tx2">
                    <a:lumMod val="40000"/>
                    <a:lumOff val="60000"/>
                  </a:schemeClr>
                </a:solidFill>
                <a:ln w="6493"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FB138688-9C7B-42DA-86FE-ED9540261569}"/>
                    </a:ext>
                  </a:extLst>
                </p:cNvPr>
                <p:cNvSpPr/>
                <p:nvPr/>
              </p:nvSpPr>
              <p:spPr>
                <a:xfrm>
                  <a:off x="3521863" y="5383218"/>
                  <a:ext cx="103956" cy="168928"/>
                </a:xfrm>
                <a:custGeom>
                  <a:avLst/>
                  <a:gdLst>
                    <a:gd name="connsiteX0" fmla="*/ 107464 w 103955"/>
                    <a:gd name="connsiteY0" fmla="*/ 66597 h 168927"/>
                    <a:gd name="connsiteX1" fmla="*/ 107464 w 103955"/>
                    <a:gd name="connsiteY1" fmla="*/ 170942 h 168927"/>
                    <a:gd name="connsiteX2" fmla="*/ 0 w 103955"/>
                    <a:gd name="connsiteY2" fmla="*/ 104085 h 168927"/>
                    <a:gd name="connsiteX3" fmla="*/ 0 w 103955"/>
                    <a:gd name="connsiteY3" fmla="*/ 0 h 168927"/>
                    <a:gd name="connsiteX4" fmla="*/ 88817 w 103955"/>
                    <a:gd name="connsiteY4" fmla="*/ 55031 h 168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168927">
                      <a:moveTo>
                        <a:pt x="107464" y="66597"/>
                      </a:moveTo>
                      <a:lnTo>
                        <a:pt x="107464" y="170942"/>
                      </a:lnTo>
                      <a:lnTo>
                        <a:pt x="0" y="104085"/>
                      </a:lnTo>
                      <a:lnTo>
                        <a:pt x="0" y="0"/>
                      </a:lnTo>
                      <a:lnTo>
                        <a:pt x="88817" y="55031"/>
                      </a:lnTo>
                      <a:close/>
                    </a:path>
                  </a:pathLst>
                </a:custGeom>
                <a:solidFill>
                  <a:srgbClr val="D1DFE8"/>
                </a:solidFill>
                <a:ln w="6493"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809A956C-2976-47ED-8D39-0EAAD503EB71}"/>
                    </a:ext>
                  </a:extLst>
                </p:cNvPr>
                <p:cNvSpPr/>
                <p:nvPr/>
              </p:nvSpPr>
              <p:spPr>
                <a:xfrm>
                  <a:off x="2092733" y="4185064"/>
                  <a:ext cx="786164" cy="487292"/>
                </a:xfrm>
                <a:custGeom>
                  <a:avLst/>
                  <a:gdLst>
                    <a:gd name="connsiteX0" fmla="*/ 786359 w 786164"/>
                    <a:gd name="connsiteY0" fmla="*/ 53927 h 487291"/>
                    <a:gd name="connsiteX1" fmla="*/ 101811 w 786164"/>
                    <a:gd name="connsiteY1" fmla="*/ 431546 h 487291"/>
                    <a:gd name="connsiteX2" fmla="*/ 0 w 786164"/>
                    <a:gd name="connsiteY2" fmla="*/ 487682 h 487291"/>
                    <a:gd name="connsiteX3" fmla="*/ 0 w 786164"/>
                    <a:gd name="connsiteY3" fmla="*/ 383336 h 487291"/>
                    <a:gd name="connsiteX4" fmla="*/ 230716 w 786164"/>
                    <a:gd name="connsiteY4" fmla="*/ 256121 h 487291"/>
                    <a:gd name="connsiteX5" fmla="*/ 301471 w 786164"/>
                    <a:gd name="connsiteY5" fmla="*/ 216942 h 487291"/>
                    <a:gd name="connsiteX6" fmla="*/ 387235 w 786164"/>
                    <a:gd name="connsiteY6" fmla="*/ 169838 h 487291"/>
                    <a:gd name="connsiteX7" fmla="*/ 387235 w 786164"/>
                    <a:gd name="connsiteY7" fmla="*/ 169513 h 487291"/>
                    <a:gd name="connsiteX8" fmla="*/ 458314 w 786164"/>
                    <a:gd name="connsiteY8" fmla="*/ 130334 h 487291"/>
                    <a:gd name="connsiteX9" fmla="*/ 694683 w 786164"/>
                    <a:gd name="connsiteY9" fmla="*/ 0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164" h="487291">
                      <a:moveTo>
                        <a:pt x="786359" y="53927"/>
                      </a:moveTo>
                      <a:lnTo>
                        <a:pt x="101811" y="431546"/>
                      </a:lnTo>
                      <a:lnTo>
                        <a:pt x="0" y="487682"/>
                      </a:lnTo>
                      <a:lnTo>
                        <a:pt x="0" y="383336"/>
                      </a:lnTo>
                      <a:lnTo>
                        <a:pt x="230716" y="256121"/>
                      </a:lnTo>
                      <a:lnTo>
                        <a:pt x="301471" y="216942"/>
                      </a:lnTo>
                      <a:lnTo>
                        <a:pt x="387235" y="169838"/>
                      </a:lnTo>
                      <a:lnTo>
                        <a:pt x="387235" y="169513"/>
                      </a:lnTo>
                      <a:lnTo>
                        <a:pt x="458314" y="130334"/>
                      </a:lnTo>
                      <a:lnTo>
                        <a:pt x="694683" y="0"/>
                      </a:lnTo>
                      <a:close/>
                    </a:path>
                  </a:pathLst>
                </a:custGeom>
                <a:solidFill>
                  <a:srgbClr val="627684"/>
                </a:solidFill>
                <a:ln w="6493"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83C99ABC-BFDA-4718-A5F4-8144417C5187}"/>
                    </a:ext>
                  </a:extLst>
                </p:cNvPr>
                <p:cNvSpPr/>
                <p:nvPr/>
              </p:nvSpPr>
              <p:spPr>
                <a:xfrm>
                  <a:off x="2215986" y="3850587"/>
                  <a:ext cx="103956" cy="584750"/>
                </a:xfrm>
                <a:custGeom>
                  <a:avLst/>
                  <a:gdLst>
                    <a:gd name="connsiteX0" fmla="*/ 107464 w 103955"/>
                    <a:gd name="connsiteY0" fmla="*/ 62893 h 584750"/>
                    <a:gd name="connsiteX1" fmla="*/ 107464 w 103955"/>
                    <a:gd name="connsiteY1" fmla="*/ 590598 h 584750"/>
                    <a:gd name="connsiteX2" fmla="*/ 89142 w 103955"/>
                    <a:gd name="connsiteY2" fmla="*/ 579292 h 584750"/>
                    <a:gd name="connsiteX3" fmla="*/ 0 w 103955"/>
                    <a:gd name="connsiteY3" fmla="*/ 524066 h 584750"/>
                    <a:gd name="connsiteX4" fmla="*/ 0 w 103955"/>
                    <a:gd name="connsiteY4" fmla="*/ 0 h 584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584750">
                      <a:moveTo>
                        <a:pt x="107464" y="62893"/>
                      </a:moveTo>
                      <a:lnTo>
                        <a:pt x="107464" y="590598"/>
                      </a:lnTo>
                      <a:lnTo>
                        <a:pt x="89142" y="579292"/>
                      </a:lnTo>
                      <a:lnTo>
                        <a:pt x="0" y="524066"/>
                      </a:lnTo>
                      <a:lnTo>
                        <a:pt x="0" y="0"/>
                      </a:lnTo>
                      <a:close/>
                    </a:path>
                  </a:pathLst>
                </a:custGeom>
                <a:solidFill>
                  <a:srgbClr val="D1DFE8"/>
                </a:solidFill>
                <a:ln w="6493"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2CBA03C3-153B-4C1C-9DFE-4E8CF455F611}"/>
                    </a:ext>
                  </a:extLst>
                </p:cNvPr>
                <p:cNvSpPr/>
                <p:nvPr/>
              </p:nvSpPr>
              <p:spPr>
                <a:xfrm>
                  <a:off x="2551048" y="4120482"/>
                  <a:ext cx="233900" cy="194917"/>
                </a:xfrm>
                <a:custGeom>
                  <a:avLst/>
                  <a:gdLst>
                    <a:gd name="connsiteX0" fmla="*/ 236369 w 233900"/>
                    <a:gd name="connsiteY0" fmla="*/ 64582 h 194916"/>
                    <a:gd name="connsiteX1" fmla="*/ 0 w 233900"/>
                    <a:gd name="connsiteY1" fmla="*/ 194917 h 194916"/>
                    <a:gd name="connsiteX2" fmla="*/ 0 w 233900"/>
                    <a:gd name="connsiteY2" fmla="*/ 69390 h 194916"/>
                    <a:gd name="connsiteX3" fmla="*/ 125786 w 233900"/>
                    <a:gd name="connsiteY3" fmla="*/ 0 h 194916"/>
                    <a:gd name="connsiteX4" fmla="*/ 131699 w 233900"/>
                    <a:gd name="connsiteY4" fmla="*/ 3379 h 194916"/>
                    <a:gd name="connsiteX5" fmla="*/ 217462 w 233900"/>
                    <a:gd name="connsiteY5" fmla="*/ 53602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900" h="194916">
                      <a:moveTo>
                        <a:pt x="236369" y="64582"/>
                      </a:moveTo>
                      <a:lnTo>
                        <a:pt x="0" y="194917"/>
                      </a:lnTo>
                      <a:lnTo>
                        <a:pt x="0" y="69390"/>
                      </a:lnTo>
                      <a:lnTo>
                        <a:pt x="125786" y="0"/>
                      </a:lnTo>
                      <a:lnTo>
                        <a:pt x="131699" y="3379"/>
                      </a:lnTo>
                      <a:lnTo>
                        <a:pt x="217462" y="53602"/>
                      </a:lnTo>
                      <a:close/>
                    </a:path>
                  </a:pathLst>
                </a:custGeom>
                <a:solidFill>
                  <a:srgbClr val="97AEBD"/>
                </a:solidFill>
                <a:ln w="6493"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06D838ED-9E88-4C5F-AA52-E4868DE185AF}"/>
                    </a:ext>
                  </a:extLst>
                </p:cNvPr>
                <p:cNvSpPr/>
                <p:nvPr/>
              </p:nvSpPr>
              <p:spPr>
                <a:xfrm>
                  <a:off x="2479968" y="4005156"/>
                  <a:ext cx="64972" cy="344353"/>
                </a:xfrm>
                <a:custGeom>
                  <a:avLst/>
                  <a:gdLst>
                    <a:gd name="connsiteX0" fmla="*/ 71080 w 64972"/>
                    <a:gd name="connsiteY0" fmla="*/ 41452 h 344352"/>
                    <a:gd name="connsiteX1" fmla="*/ 71080 w 64972"/>
                    <a:gd name="connsiteY1" fmla="*/ 310243 h 344352"/>
                    <a:gd name="connsiteX2" fmla="*/ 0 w 64972"/>
                    <a:gd name="connsiteY2" fmla="*/ 349421 h 344352"/>
                    <a:gd name="connsiteX3" fmla="*/ 0 w 64972"/>
                    <a:gd name="connsiteY3" fmla="*/ 0 h 344352"/>
                  </a:gdLst>
                  <a:ahLst/>
                  <a:cxnLst>
                    <a:cxn ang="0">
                      <a:pos x="connsiteX0" y="connsiteY0"/>
                    </a:cxn>
                    <a:cxn ang="0">
                      <a:pos x="connsiteX1" y="connsiteY1"/>
                    </a:cxn>
                    <a:cxn ang="0">
                      <a:pos x="connsiteX2" y="connsiteY2"/>
                    </a:cxn>
                    <a:cxn ang="0">
                      <a:pos x="connsiteX3" y="connsiteY3"/>
                    </a:cxn>
                  </a:cxnLst>
                  <a:rect l="l" t="t" r="r" b="b"/>
                  <a:pathLst>
                    <a:path w="64972" h="344352">
                      <a:moveTo>
                        <a:pt x="71080" y="41452"/>
                      </a:moveTo>
                      <a:lnTo>
                        <a:pt x="71080" y="310243"/>
                      </a:lnTo>
                      <a:lnTo>
                        <a:pt x="0" y="349421"/>
                      </a:lnTo>
                      <a:lnTo>
                        <a:pt x="0" y="0"/>
                      </a:lnTo>
                      <a:close/>
                    </a:path>
                  </a:pathLst>
                </a:custGeom>
                <a:solidFill>
                  <a:srgbClr val="627684"/>
                </a:solidFill>
                <a:ln w="6493"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15373C43-9EF0-4351-8B13-5D9D337EB51D}"/>
                    </a:ext>
                  </a:extLst>
                </p:cNvPr>
                <p:cNvSpPr/>
                <p:nvPr/>
              </p:nvSpPr>
              <p:spPr>
                <a:xfrm>
                  <a:off x="1985529" y="4374653"/>
                  <a:ext cx="337856" cy="188420"/>
                </a:xfrm>
                <a:custGeom>
                  <a:avLst/>
                  <a:gdLst>
                    <a:gd name="connsiteX0" fmla="*/ 337921 w 337855"/>
                    <a:gd name="connsiteY0" fmla="*/ 66532 h 188419"/>
                    <a:gd name="connsiteX1" fmla="*/ 107204 w 337855"/>
                    <a:gd name="connsiteY1" fmla="*/ 193747 h 188419"/>
                    <a:gd name="connsiteX2" fmla="*/ 89142 w 337855"/>
                    <a:gd name="connsiteY2" fmla="*/ 182442 h 188419"/>
                    <a:gd name="connsiteX3" fmla="*/ 0 w 337855"/>
                    <a:gd name="connsiteY3" fmla="*/ 127151 h 188419"/>
                    <a:gd name="connsiteX4" fmla="*/ 230457 w 337855"/>
                    <a:gd name="connsiteY4" fmla="*/ 0 h 188419"/>
                    <a:gd name="connsiteX5" fmla="*/ 319599 w 337855"/>
                    <a:gd name="connsiteY5" fmla="*/ 55226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855" h="188419">
                      <a:moveTo>
                        <a:pt x="337921" y="66532"/>
                      </a:moveTo>
                      <a:lnTo>
                        <a:pt x="107204" y="193747"/>
                      </a:lnTo>
                      <a:lnTo>
                        <a:pt x="89142" y="182442"/>
                      </a:lnTo>
                      <a:lnTo>
                        <a:pt x="0" y="127151"/>
                      </a:lnTo>
                      <a:lnTo>
                        <a:pt x="230457" y="0"/>
                      </a:lnTo>
                      <a:lnTo>
                        <a:pt x="319599" y="55226"/>
                      </a:lnTo>
                      <a:close/>
                    </a:path>
                  </a:pathLst>
                </a:custGeom>
                <a:solidFill>
                  <a:srgbClr val="97AEBD"/>
                </a:solidFill>
                <a:ln w="6493"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D46EF3F8-5098-4509-BBD2-D74E661A14A2}"/>
                    </a:ext>
                  </a:extLst>
                </p:cNvPr>
                <p:cNvSpPr/>
                <p:nvPr/>
              </p:nvSpPr>
              <p:spPr>
                <a:xfrm>
                  <a:off x="1985529" y="4501804"/>
                  <a:ext cx="103956" cy="168928"/>
                </a:xfrm>
                <a:custGeom>
                  <a:avLst/>
                  <a:gdLst>
                    <a:gd name="connsiteX0" fmla="*/ 107204 w 103955"/>
                    <a:gd name="connsiteY0" fmla="*/ 66597 h 168927"/>
                    <a:gd name="connsiteX1" fmla="*/ 107204 w 103955"/>
                    <a:gd name="connsiteY1" fmla="*/ 170942 h 168927"/>
                    <a:gd name="connsiteX2" fmla="*/ 0 w 103955"/>
                    <a:gd name="connsiteY2" fmla="*/ 104410 h 168927"/>
                    <a:gd name="connsiteX3" fmla="*/ 0 w 103955"/>
                    <a:gd name="connsiteY3" fmla="*/ 0 h 168927"/>
                    <a:gd name="connsiteX4" fmla="*/ 89142 w 103955"/>
                    <a:gd name="connsiteY4" fmla="*/ 55291 h 168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168927">
                      <a:moveTo>
                        <a:pt x="107204" y="66597"/>
                      </a:moveTo>
                      <a:lnTo>
                        <a:pt x="107204" y="170942"/>
                      </a:lnTo>
                      <a:lnTo>
                        <a:pt x="0" y="104410"/>
                      </a:lnTo>
                      <a:lnTo>
                        <a:pt x="0" y="0"/>
                      </a:lnTo>
                      <a:lnTo>
                        <a:pt x="89142" y="55291"/>
                      </a:lnTo>
                      <a:close/>
                    </a:path>
                  </a:pathLst>
                </a:custGeom>
                <a:solidFill>
                  <a:srgbClr val="D1DFE8"/>
                </a:solidFill>
                <a:ln w="6493"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2B9860EA-1068-47CA-AA60-623774E444BB}"/>
                    </a:ext>
                  </a:extLst>
                </p:cNvPr>
                <p:cNvSpPr/>
                <p:nvPr/>
              </p:nvSpPr>
              <p:spPr>
                <a:xfrm>
                  <a:off x="3930798" y="4510315"/>
                  <a:ext cx="84464" cy="721192"/>
                </a:xfrm>
                <a:custGeom>
                  <a:avLst/>
                  <a:gdLst>
                    <a:gd name="connsiteX0" fmla="*/ 85504 w 84463"/>
                    <a:gd name="connsiteY0" fmla="*/ 0 h 721192"/>
                    <a:gd name="connsiteX1" fmla="*/ 85504 w 84463"/>
                    <a:gd name="connsiteY1" fmla="*/ 726000 h 721192"/>
                    <a:gd name="connsiteX2" fmla="*/ 66337 w 84463"/>
                    <a:gd name="connsiteY2" fmla="*/ 714695 h 721192"/>
                    <a:gd name="connsiteX3" fmla="*/ 0 w 84463"/>
                    <a:gd name="connsiteY3" fmla="*/ 675777 h 721192"/>
                    <a:gd name="connsiteX4" fmla="*/ 0 w 84463"/>
                    <a:gd name="connsiteY4" fmla="*/ 47105 h 721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463" h="721192">
                      <a:moveTo>
                        <a:pt x="85504" y="0"/>
                      </a:moveTo>
                      <a:lnTo>
                        <a:pt x="85504" y="726000"/>
                      </a:lnTo>
                      <a:lnTo>
                        <a:pt x="66337" y="714695"/>
                      </a:lnTo>
                      <a:lnTo>
                        <a:pt x="0" y="675777"/>
                      </a:lnTo>
                      <a:lnTo>
                        <a:pt x="0" y="47105"/>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D03CEC8B-9236-4BC4-9794-2BF4C99228A9}"/>
                    </a:ext>
                  </a:extLst>
                </p:cNvPr>
                <p:cNvSpPr/>
                <p:nvPr/>
              </p:nvSpPr>
              <p:spPr>
                <a:xfrm>
                  <a:off x="2394205" y="4297921"/>
                  <a:ext cx="84464" cy="103956"/>
                </a:xfrm>
                <a:custGeom>
                  <a:avLst/>
                  <a:gdLst>
                    <a:gd name="connsiteX0" fmla="*/ 85763 w 84463"/>
                    <a:gd name="connsiteY0" fmla="*/ 56981 h 103955"/>
                    <a:gd name="connsiteX1" fmla="*/ 0 w 84463"/>
                    <a:gd name="connsiteY1" fmla="*/ 104086 h 103955"/>
                    <a:gd name="connsiteX2" fmla="*/ 0 w 84463"/>
                    <a:gd name="connsiteY2" fmla="*/ 0 h 103955"/>
                    <a:gd name="connsiteX3" fmla="*/ 68026 w 84463"/>
                    <a:gd name="connsiteY3" fmla="*/ 45091 h 103955"/>
                  </a:gdLst>
                  <a:ahLst/>
                  <a:cxnLst>
                    <a:cxn ang="0">
                      <a:pos x="connsiteX0" y="connsiteY0"/>
                    </a:cxn>
                    <a:cxn ang="0">
                      <a:pos x="connsiteX1" y="connsiteY1"/>
                    </a:cxn>
                    <a:cxn ang="0">
                      <a:pos x="connsiteX2" y="connsiteY2"/>
                    </a:cxn>
                    <a:cxn ang="0">
                      <a:pos x="connsiteX3" y="connsiteY3"/>
                    </a:cxn>
                  </a:cxnLst>
                  <a:rect l="l" t="t" r="r" b="b"/>
                  <a:pathLst>
                    <a:path w="84463" h="103955">
                      <a:moveTo>
                        <a:pt x="85763" y="56981"/>
                      </a:moveTo>
                      <a:lnTo>
                        <a:pt x="0" y="104086"/>
                      </a:lnTo>
                      <a:lnTo>
                        <a:pt x="0" y="0"/>
                      </a:lnTo>
                      <a:lnTo>
                        <a:pt x="68026" y="45091"/>
                      </a:lnTo>
                      <a:close/>
                    </a:path>
                  </a:pathLst>
                </a:custGeom>
                <a:solidFill>
                  <a:srgbClr val="97AEBD"/>
                </a:solidFill>
                <a:ln w="6493"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4782ABE0-24C9-498C-AE4D-947DAE9FCAF0}"/>
                    </a:ext>
                  </a:extLst>
                </p:cNvPr>
                <p:cNvSpPr/>
                <p:nvPr/>
              </p:nvSpPr>
              <p:spPr>
                <a:xfrm>
                  <a:off x="2323450" y="3913480"/>
                  <a:ext cx="64972" cy="526275"/>
                </a:xfrm>
                <a:custGeom>
                  <a:avLst/>
                  <a:gdLst>
                    <a:gd name="connsiteX0" fmla="*/ 70755 w 64972"/>
                    <a:gd name="connsiteY0" fmla="*/ 41452 h 526275"/>
                    <a:gd name="connsiteX1" fmla="*/ 70755 w 64972"/>
                    <a:gd name="connsiteY1" fmla="*/ 488526 h 526275"/>
                    <a:gd name="connsiteX2" fmla="*/ 0 w 64972"/>
                    <a:gd name="connsiteY2" fmla="*/ 527705 h 526275"/>
                    <a:gd name="connsiteX3" fmla="*/ 0 w 64972"/>
                    <a:gd name="connsiteY3" fmla="*/ 0 h 526275"/>
                  </a:gdLst>
                  <a:ahLst/>
                  <a:cxnLst>
                    <a:cxn ang="0">
                      <a:pos x="connsiteX0" y="connsiteY0"/>
                    </a:cxn>
                    <a:cxn ang="0">
                      <a:pos x="connsiteX1" y="connsiteY1"/>
                    </a:cxn>
                    <a:cxn ang="0">
                      <a:pos x="connsiteX2" y="connsiteY2"/>
                    </a:cxn>
                    <a:cxn ang="0">
                      <a:pos x="connsiteX3" y="connsiteY3"/>
                    </a:cxn>
                  </a:cxnLst>
                  <a:rect l="l" t="t" r="r" b="b"/>
                  <a:pathLst>
                    <a:path w="64972" h="526275">
                      <a:moveTo>
                        <a:pt x="70755" y="41452"/>
                      </a:moveTo>
                      <a:lnTo>
                        <a:pt x="70755" y="488526"/>
                      </a:lnTo>
                      <a:lnTo>
                        <a:pt x="0" y="527705"/>
                      </a:lnTo>
                      <a:lnTo>
                        <a:pt x="0" y="0"/>
                      </a:lnTo>
                      <a:close/>
                    </a:path>
                  </a:pathLst>
                </a:custGeom>
                <a:solidFill>
                  <a:srgbClr val="627684"/>
                </a:solidFill>
                <a:ln w="6493"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92ED52CD-2F7A-4DAB-BACE-996102569247}"/>
                    </a:ext>
                  </a:extLst>
                </p:cNvPr>
                <p:cNvSpPr/>
                <p:nvPr/>
              </p:nvSpPr>
              <p:spPr>
                <a:xfrm>
                  <a:off x="2394205" y="3954932"/>
                  <a:ext cx="84464" cy="396331"/>
                </a:xfrm>
                <a:custGeom>
                  <a:avLst/>
                  <a:gdLst>
                    <a:gd name="connsiteX0" fmla="*/ 85763 w 84463"/>
                    <a:gd name="connsiteY0" fmla="*/ 50223 h 396330"/>
                    <a:gd name="connsiteX1" fmla="*/ 85763 w 84463"/>
                    <a:gd name="connsiteY1" fmla="*/ 399969 h 396330"/>
                    <a:gd name="connsiteX2" fmla="*/ 68026 w 84463"/>
                    <a:gd name="connsiteY2" fmla="*/ 388079 h 396330"/>
                    <a:gd name="connsiteX3" fmla="*/ 0 w 84463"/>
                    <a:gd name="connsiteY3" fmla="*/ 342988 h 396330"/>
                    <a:gd name="connsiteX4" fmla="*/ 0 w 84463"/>
                    <a:gd name="connsiteY4" fmla="*/ 0 h 396330"/>
                    <a:gd name="connsiteX5" fmla="*/ 58670 w 84463"/>
                    <a:gd name="connsiteY5" fmla="*/ 34435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463" h="396330">
                      <a:moveTo>
                        <a:pt x="85763" y="50223"/>
                      </a:moveTo>
                      <a:lnTo>
                        <a:pt x="85763" y="399969"/>
                      </a:lnTo>
                      <a:lnTo>
                        <a:pt x="68026" y="388079"/>
                      </a:lnTo>
                      <a:lnTo>
                        <a:pt x="0" y="342988"/>
                      </a:lnTo>
                      <a:lnTo>
                        <a:pt x="0" y="0"/>
                      </a:lnTo>
                      <a:lnTo>
                        <a:pt x="58670" y="34435"/>
                      </a:lnTo>
                      <a:close/>
                    </a:path>
                  </a:pathLst>
                </a:custGeom>
                <a:solidFill>
                  <a:srgbClr val="D1DFE8"/>
                </a:solidFill>
                <a:ln w="6493"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D8747629-C625-4F41-AB15-663040B6AF41}"/>
                    </a:ext>
                  </a:extLst>
                </p:cNvPr>
                <p:cNvSpPr/>
                <p:nvPr/>
              </p:nvSpPr>
              <p:spPr>
                <a:xfrm>
                  <a:off x="2650413" y="2916610"/>
                  <a:ext cx="246895" cy="175425"/>
                </a:xfrm>
                <a:custGeom>
                  <a:avLst/>
                  <a:gdLst>
                    <a:gd name="connsiteX0" fmla="*/ 252589 w 246894"/>
                    <a:gd name="connsiteY0" fmla="*/ 83816 h 175425"/>
                    <a:gd name="connsiteX1" fmla="*/ 131026 w 246894"/>
                    <a:gd name="connsiteY1" fmla="*/ 163666 h 175425"/>
                    <a:gd name="connsiteX2" fmla="*/ 2966 w 246894"/>
                    <a:gd name="connsiteY2" fmla="*/ 103307 h 175425"/>
                    <a:gd name="connsiteX3" fmla="*/ 66444 w 246894"/>
                    <a:gd name="connsiteY3" fmla="*/ 43792 h 175425"/>
                    <a:gd name="connsiteX4" fmla="*/ 85026 w 246894"/>
                    <a:gd name="connsiteY4" fmla="*/ 7668 h 175425"/>
                    <a:gd name="connsiteX5" fmla="*/ 190541 w 246894"/>
                    <a:gd name="connsiteY5" fmla="*/ 11306 h 175425"/>
                    <a:gd name="connsiteX6" fmla="*/ 242129 w 246894"/>
                    <a:gd name="connsiteY6" fmla="*/ 71665 h 175425"/>
                    <a:gd name="connsiteX7" fmla="*/ 252589 w 246894"/>
                    <a:gd name="connsiteY7" fmla="*/ 83816 h 17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6894" h="175425">
                      <a:moveTo>
                        <a:pt x="252589" y="83816"/>
                      </a:moveTo>
                      <a:cubicBezTo>
                        <a:pt x="252589" y="83816"/>
                        <a:pt x="222442" y="124163"/>
                        <a:pt x="131026" y="163666"/>
                      </a:cubicBezTo>
                      <a:cubicBezTo>
                        <a:pt x="39675" y="202844"/>
                        <a:pt x="22133" y="137418"/>
                        <a:pt x="2966" y="103307"/>
                      </a:cubicBezTo>
                      <a:cubicBezTo>
                        <a:pt x="-16526" y="68872"/>
                        <a:pt x="66444" y="43792"/>
                        <a:pt x="66444" y="43792"/>
                      </a:cubicBezTo>
                      <a:cubicBezTo>
                        <a:pt x="66444" y="43792"/>
                        <a:pt x="69822" y="26900"/>
                        <a:pt x="85026" y="7668"/>
                      </a:cubicBezTo>
                      <a:cubicBezTo>
                        <a:pt x="99969" y="-11499"/>
                        <a:pt x="190541" y="11306"/>
                        <a:pt x="190541" y="11306"/>
                      </a:cubicBezTo>
                      <a:lnTo>
                        <a:pt x="242129" y="71665"/>
                      </a:lnTo>
                      <a:lnTo>
                        <a:pt x="252589" y="83816"/>
                      </a:lnTo>
                      <a:close/>
                    </a:path>
                  </a:pathLst>
                </a:custGeom>
                <a:solidFill>
                  <a:schemeClr val="accent1">
                    <a:lumMod val="20000"/>
                    <a:lumOff val="80000"/>
                  </a:schemeClr>
                </a:solidFill>
                <a:ln w="6493" cap="flat">
                  <a:noFill/>
                  <a:prstDash val="solid"/>
                  <a:miter/>
                </a:ln>
              </p:spPr>
              <p:txBody>
                <a:bodyPr rtlCol="0" anchor="ctr"/>
                <a:lstStyle/>
                <a:p>
                  <a:endParaRPr lang="en-ID"/>
                </a:p>
              </p:txBody>
            </p:sp>
            <p:grpSp>
              <p:nvGrpSpPr>
                <p:cNvPr id="45" name="Graphic 3">
                  <a:extLst>
                    <a:ext uri="{FF2B5EF4-FFF2-40B4-BE49-F238E27FC236}">
                      <a16:creationId xmlns:a16="http://schemas.microsoft.com/office/drawing/2014/main" id="{74FA33E1-9A72-482F-A08C-FE7DD9FAD44B}"/>
                    </a:ext>
                  </a:extLst>
                </p:cNvPr>
                <p:cNvGrpSpPr/>
                <p:nvPr/>
              </p:nvGrpSpPr>
              <p:grpSpPr>
                <a:xfrm>
                  <a:off x="3369373" y="3679190"/>
                  <a:ext cx="695203" cy="461303"/>
                  <a:chOff x="3369373" y="3679190"/>
                  <a:chExt cx="695203" cy="461303"/>
                </a:xfrm>
                <a:solidFill>
                  <a:schemeClr val="accent1"/>
                </a:solidFill>
              </p:grpSpPr>
              <p:sp>
                <p:nvSpPr>
                  <p:cNvPr id="54" name="Freeform: Shape 53">
                    <a:extLst>
                      <a:ext uri="{FF2B5EF4-FFF2-40B4-BE49-F238E27FC236}">
                        <a16:creationId xmlns:a16="http://schemas.microsoft.com/office/drawing/2014/main" id="{A46AFB4C-AD58-4D40-8301-B2DB89006A72}"/>
                      </a:ext>
                    </a:extLst>
                  </p:cNvPr>
                  <p:cNvSpPr/>
                  <p:nvPr/>
                </p:nvSpPr>
                <p:spPr>
                  <a:xfrm>
                    <a:off x="3369373" y="3833629"/>
                    <a:ext cx="201414" cy="175425"/>
                  </a:xfrm>
                  <a:custGeom>
                    <a:avLst/>
                    <a:gdLst>
                      <a:gd name="connsiteX0" fmla="*/ 204273 w 201414"/>
                      <a:gd name="connsiteY0" fmla="*/ 127866 h 175425"/>
                      <a:gd name="connsiteX1" fmla="*/ 204273 w 201414"/>
                      <a:gd name="connsiteY1" fmla="*/ 181338 h 175425"/>
                      <a:gd name="connsiteX2" fmla="*/ 0 w 201414"/>
                      <a:gd name="connsiteY2" fmla="*/ 55876 h 175425"/>
                      <a:gd name="connsiteX3" fmla="*/ 0 w 201414"/>
                      <a:gd name="connsiteY3" fmla="*/ 0 h 175425"/>
                      <a:gd name="connsiteX4" fmla="*/ 204273 w 201414"/>
                      <a:gd name="connsiteY4" fmla="*/ 127866 h 175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14" h="175425">
                        <a:moveTo>
                          <a:pt x="204273" y="127866"/>
                        </a:moveTo>
                        <a:lnTo>
                          <a:pt x="204273" y="181338"/>
                        </a:lnTo>
                        <a:lnTo>
                          <a:pt x="0" y="55876"/>
                        </a:lnTo>
                        <a:lnTo>
                          <a:pt x="0" y="0"/>
                        </a:lnTo>
                        <a:cubicBezTo>
                          <a:pt x="0" y="-65"/>
                          <a:pt x="101162" y="15918"/>
                          <a:pt x="204273" y="127866"/>
                        </a:cubicBezTo>
                        <a:close/>
                      </a:path>
                    </a:pathLst>
                  </a:custGeom>
                  <a:solidFill>
                    <a:srgbClr val="FFFFFF"/>
                  </a:solidFill>
                  <a:ln w="6493"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7A7450CA-AD09-418D-BD4D-07C9FB292973}"/>
                      </a:ext>
                    </a:extLst>
                  </p:cNvPr>
                  <p:cNvSpPr/>
                  <p:nvPr/>
                </p:nvSpPr>
                <p:spPr>
                  <a:xfrm>
                    <a:off x="3369373" y="3679190"/>
                    <a:ext cx="493789" cy="279381"/>
                  </a:xfrm>
                  <a:custGeom>
                    <a:avLst/>
                    <a:gdLst>
                      <a:gd name="connsiteX0" fmla="*/ 496973 w 493789"/>
                      <a:gd name="connsiteY0" fmla="*/ 128060 h 279380"/>
                      <a:gd name="connsiteX1" fmla="*/ 450258 w 493789"/>
                      <a:gd name="connsiteY1" fmla="*/ 152620 h 279380"/>
                      <a:gd name="connsiteX2" fmla="*/ 204273 w 493789"/>
                      <a:gd name="connsiteY2" fmla="*/ 282305 h 279380"/>
                      <a:gd name="connsiteX3" fmla="*/ 0 w 493789"/>
                      <a:gd name="connsiteY3" fmla="*/ 154439 h 279380"/>
                      <a:gd name="connsiteX4" fmla="*/ 292505 w 493789"/>
                      <a:gd name="connsiteY4" fmla="*/ 0 h 279380"/>
                      <a:gd name="connsiteX5" fmla="*/ 496778 w 493789"/>
                      <a:gd name="connsiteY5" fmla="*/ 127865 h 279380"/>
                      <a:gd name="connsiteX6" fmla="*/ 496973 w 493789"/>
                      <a:gd name="connsiteY6" fmla="*/ 128060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789" h="279380">
                        <a:moveTo>
                          <a:pt x="496973" y="128060"/>
                        </a:moveTo>
                        <a:lnTo>
                          <a:pt x="450258" y="152620"/>
                        </a:lnTo>
                        <a:lnTo>
                          <a:pt x="204273" y="282305"/>
                        </a:lnTo>
                        <a:cubicBezTo>
                          <a:pt x="101097" y="170357"/>
                          <a:pt x="0" y="154439"/>
                          <a:pt x="0" y="154439"/>
                        </a:cubicBezTo>
                        <a:lnTo>
                          <a:pt x="292505" y="0"/>
                        </a:lnTo>
                        <a:cubicBezTo>
                          <a:pt x="292505" y="0"/>
                          <a:pt x="393667" y="16178"/>
                          <a:pt x="496778" y="127865"/>
                        </a:cubicBezTo>
                        <a:lnTo>
                          <a:pt x="496973" y="128060"/>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1304CB39-8D05-4565-8391-BC7542818D49}"/>
                      </a:ext>
                    </a:extLst>
                  </p:cNvPr>
                  <p:cNvSpPr/>
                  <p:nvPr/>
                </p:nvSpPr>
                <p:spPr>
                  <a:xfrm>
                    <a:off x="3573646" y="3961495"/>
                    <a:ext cx="201414" cy="175425"/>
                  </a:xfrm>
                  <a:custGeom>
                    <a:avLst/>
                    <a:gdLst>
                      <a:gd name="connsiteX0" fmla="*/ 204273 w 201414"/>
                      <a:gd name="connsiteY0" fmla="*/ 127865 h 175425"/>
                      <a:gd name="connsiteX1" fmla="*/ 204273 w 201414"/>
                      <a:gd name="connsiteY1" fmla="*/ 181337 h 175425"/>
                      <a:gd name="connsiteX2" fmla="*/ 0 w 201414"/>
                      <a:gd name="connsiteY2" fmla="*/ 55876 h 175425"/>
                      <a:gd name="connsiteX3" fmla="*/ 0 w 201414"/>
                      <a:gd name="connsiteY3" fmla="*/ 0 h 175425"/>
                      <a:gd name="connsiteX4" fmla="*/ 61464 w 201414"/>
                      <a:gd name="connsiteY4" fmla="*/ 20921 h 175425"/>
                      <a:gd name="connsiteX5" fmla="*/ 204273 w 201414"/>
                      <a:gd name="connsiteY5" fmla="*/ 127865 h 17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14" h="175425">
                        <a:moveTo>
                          <a:pt x="204273" y="127865"/>
                        </a:moveTo>
                        <a:lnTo>
                          <a:pt x="204273" y="181337"/>
                        </a:lnTo>
                        <a:lnTo>
                          <a:pt x="0" y="55876"/>
                        </a:lnTo>
                        <a:lnTo>
                          <a:pt x="0" y="0"/>
                        </a:lnTo>
                        <a:cubicBezTo>
                          <a:pt x="0" y="0"/>
                          <a:pt x="24559" y="3769"/>
                          <a:pt x="61464" y="20921"/>
                        </a:cubicBezTo>
                        <a:cubicBezTo>
                          <a:pt x="99732" y="38853"/>
                          <a:pt x="151840" y="70820"/>
                          <a:pt x="204273" y="127865"/>
                        </a:cubicBezTo>
                        <a:close/>
                      </a:path>
                    </a:pathLst>
                  </a:custGeom>
                  <a:solidFill>
                    <a:srgbClr val="FFFFFF"/>
                  </a:solidFill>
                  <a:ln w="6493"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FA68646F-BDEE-4DDD-9DE6-12FB4A48A077}"/>
                      </a:ext>
                    </a:extLst>
                  </p:cNvPr>
                  <p:cNvSpPr/>
                  <p:nvPr/>
                </p:nvSpPr>
                <p:spPr>
                  <a:xfrm>
                    <a:off x="3573581" y="3807055"/>
                    <a:ext cx="493789" cy="279381"/>
                  </a:xfrm>
                  <a:custGeom>
                    <a:avLst/>
                    <a:gdLst>
                      <a:gd name="connsiteX0" fmla="*/ 497038 w 493789"/>
                      <a:gd name="connsiteY0" fmla="*/ 128060 h 279380"/>
                      <a:gd name="connsiteX1" fmla="*/ 450323 w 493789"/>
                      <a:gd name="connsiteY1" fmla="*/ 152620 h 279380"/>
                      <a:gd name="connsiteX2" fmla="*/ 204338 w 493789"/>
                      <a:gd name="connsiteY2" fmla="*/ 282305 h 279380"/>
                      <a:gd name="connsiteX3" fmla="*/ 61464 w 493789"/>
                      <a:gd name="connsiteY3" fmla="*/ 175360 h 279380"/>
                      <a:gd name="connsiteX4" fmla="*/ 0 w 493789"/>
                      <a:gd name="connsiteY4" fmla="*/ 154439 h 279380"/>
                      <a:gd name="connsiteX5" fmla="*/ 245985 w 493789"/>
                      <a:gd name="connsiteY5" fmla="*/ 24754 h 279380"/>
                      <a:gd name="connsiteX6" fmla="*/ 292700 w 493789"/>
                      <a:gd name="connsiteY6" fmla="*/ 195 h 279380"/>
                      <a:gd name="connsiteX7" fmla="*/ 292505 w 493789"/>
                      <a:gd name="connsiteY7" fmla="*/ 0 h 279380"/>
                      <a:gd name="connsiteX8" fmla="*/ 497038 w 493789"/>
                      <a:gd name="connsiteY8" fmla="*/ 128060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3789" h="279380">
                        <a:moveTo>
                          <a:pt x="497038" y="128060"/>
                        </a:moveTo>
                        <a:lnTo>
                          <a:pt x="450323" y="152620"/>
                        </a:lnTo>
                        <a:lnTo>
                          <a:pt x="204338" y="282305"/>
                        </a:lnTo>
                        <a:cubicBezTo>
                          <a:pt x="151840" y="225259"/>
                          <a:pt x="99797" y="193292"/>
                          <a:pt x="61464" y="175360"/>
                        </a:cubicBezTo>
                        <a:cubicBezTo>
                          <a:pt x="24560" y="158208"/>
                          <a:pt x="0" y="154439"/>
                          <a:pt x="0" y="154439"/>
                        </a:cubicBezTo>
                        <a:lnTo>
                          <a:pt x="245985" y="24754"/>
                        </a:lnTo>
                        <a:lnTo>
                          <a:pt x="292700" y="195"/>
                        </a:lnTo>
                        <a:lnTo>
                          <a:pt x="292505" y="0"/>
                        </a:lnTo>
                        <a:cubicBezTo>
                          <a:pt x="292570" y="0"/>
                          <a:pt x="393927" y="16178"/>
                          <a:pt x="497038" y="128060"/>
                        </a:cubicBezTo>
                        <a:close/>
                      </a:path>
                    </a:pathLst>
                  </a:custGeom>
                  <a:solidFill>
                    <a:srgbClr val="F5F5FD"/>
                  </a:solidFill>
                  <a:ln w="6493"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3A9F87F1-B459-4C16-89CF-656394B991D6}"/>
                      </a:ext>
                    </a:extLst>
                  </p:cNvPr>
                  <p:cNvSpPr/>
                  <p:nvPr/>
                </p:nvSpPr>
                <p:spPr>
                  <a:xfrm>
                    <a:off x="3777919" y="3935116"/>
                    <a:ext cx="292375" cy="201414"/>
                  </a:xfrm>
                  <a:custGeom>
                    <a:avLst/>
                    <a:gdLst>
                      <a:gd name="connsiteX0" fmla="*/ 292700 w 292375"/>
                      <a:gd name="connsiteY0" fmla="*/ 0 h 201413"/>
                      <a:gd name="connsiteX1" fmla="*/ 292700 w 292375"/>
                      <a:gd name="connsiteY1" fmla="*/ 53277 h 201413"/>
                      <a:gd name="connsiteX2" fmla="*/ 0 w 292375"/>
                      <a:gd name="connsiteY2" fmla="*/ 207716 h 201413"/>
                      <a:gd name="connsiteX3" fmla="*/ 0 w 292375"/>
                      <a:gd name="connsiteY3" fmla="*/ 154244 h 201413"/>
                      <a:gd name="connsiteX4" fmla="*/ 246050 w 292375"/>
                      <a:gd name="connsiteY4" fmla="*/ 24559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375" h="201413">
                        <a:moveTo>
                          <a:pt x="292700" y="0"/>
                        </a:moveTo>
                        <a:lnTo>
                          <a:pt x="292700" y="53277"/>
                        </a:lnTo>
                        <a:lnTo>
                          <a:pt x="0" y="207716"/>
                        </a:lnTo>
                        <a:lnTo>
                          <a:pt x="0" y="154244"/>
                        </a:lnTo>
                        <a:lnTo>
                          <a:pt x="246050" y="24559"/>
                        </a:lnTo>
                        <a:close/>
                      </a:path>
                    </a:pathLst>
                  </a:custGeom>
                  <a:solidFill>
                    <a:srgbClr val="D3D8EA"/>
                  </a:solidFill>
                  <a:ln w="6493"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191BF160-D366-481A-AD00-BE965593AEA3}"/>
                      </a:ext>
                    </a:extLst>
                  </p:cNvPr>
                  <p:cNvSpPr/>
                  <p:nvPr/>
                </p:nvSpPr>
                <p:spPr>
                  <a:xfrm>
                    <a:off x="3680127" y="3935562"/>
                    <a:ext cx="123447" cy="90961"/>
                  </a:xfrm>
                  <a:custGeom>
                    <a:avLst/>
                    <a:gdLst>
                      <a:gd name="connsiteX0" fmla="*/ 127354 w 123447"/>
                      <a:gd name="connsiteY0" fmla="*/ 94543 h 90961"/>
                      <a:gd name="connsiteX1" fmla="*/ 125340 w 123447"/>
                      <a:gd name="connsiteY1" fmla="*/ 93569 h 90961"/>
                      <a:gd name="connsiteX2" fmla="*/ 1893 w 123447"/>
                      <a:gd name="connsiteY2" fmla="*/ 4882 h 90961"/>
                      <a:gd name="connsiteX3" fmla="*/ 74 w 123447"/>
                      <a:gd name="connsiteY3" fmla="*/ 1893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9"/>
                          <a:pt x="125340" y="93569"/>
                        </a:cubicBezTo>
                        <a:cubicBezTo>
                          <a:pt x="72323" y="22294"/>
                          <a:pt x="2607" y="5011"/>
                          <a:pt x="1893" y="4882"/>
                        </a:cubicBezTo>
                        <a:cubicBezTo>
                          <a:pt x="528" y="4556"/>
                          <a:pt x="-252" y="3192"/>
                          <a:pt x="74" y="1893"/>
                        </a:cubicBezTo>
                        <a:cubicBezTo>
                          <a:pt x="398" y="528"/>
                          <a:pt x="1698" y="-251"/>
                          <a:pt x="3062" y="73"/>
                        </a:cubicBezTo>
                        <a:cubicBezTo>
                          <a:pt x="3777" y="268"/>
                          <a:pt x="75246" y="17876"/>
                          <a:pt x="129368" y="90645"/>
                        </a:cubicBezTo>
                        <a:cubicBezTo>
                          <a:pt x="130213" y="91750"/>
                          <a:pt x="129953" y="93309"/>
                          <a:pt x="128848" y="94153"/>
                        </a:cubicBezTo>
                        <a:cubicBezTo>
                          <a:pt x="128394" y="94348"/>
                          <a:pt x="127874" y="94543"/>
                          <a:pt x="127354" y="94543"/>
                        </a:cubicBezTo>
                        <a:close/>
                      </a:path>
                    </a:pathLst>
                  </a:custGeom>
                  <a:solidFill>
                    <a:srgbClr val="627684"/>
                  </a:solidFill>
                  <a:ln w="6493"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29963C09-02CF-402A-88CF-0BC0CDA5C88B}"/>
                      </a:ext>
                    </a:extLst>
                  </p:cNvPr>
                  <p:cNvSpPr/>
                  <p:nvPr/>
                </p:nvSpPr>
                <p:spPr>
                  <a:xfrm>
                    <a:off x="3469032" y="3809494"/>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3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1"/>
                        </a:cubicBezTo>
                        <a:cubicBezTo>
                          <a:pt x="72323" y="22316"/>
                          <a:pt x="2607" y="5098"/>
                          <a:pt x="1893" y="4903"/>
                        </a:cubicBezTo>
                        <a:cubicBezTo>
                          <a:pt x="528" y="4578"/>
                          <a:pt x="-251" y="3214"/>
                          <a:pt x="73" y="1914"/>
                        </a:cubicBezTo>
                        <a:cubicBezTo>
                          <a:pt x="399" y="550"/>
                          <a:pt x="1698" y="-294"/>
                          <a:pt x="3062" y="95"/>
                        </a:cubicBezTo>
                        <a:cubicBezTo>
                          <a:pt x="3777" y="290"/>
                          <a:pt x="75246" y="17898"/>
                          <a:pt x="129368" y="90667"/>
                        </a:cubicBezTo>
                        <a:cubicBezTo>
                          <a:pt x="130213" y="91771"/>
                          <a:pt x="129953" y="93330"/>
                          <a:pt x="128848" y="94175"/>
                        </a:cubicBezTo>
                        <a:cubicBezTo>
                          <a:pt x="128394" y="94370"/>
                          <a:pt x="127874" y="94565"/>
                          <a:pt x="127354" y="94565"/>
                        </a:cubicBezTo>
                        <a:close/>
                      </a:path>
                    </a:pathLst>
                  </a:custGeom>
                  <a:solidFill>
                    <a:srgbClr val="627684"/>
                  </a:solidFill>
                  <a:ln w="6493"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470241EA-0B2E-4B9E-AD03-B9FAA23B3218}"/>
                      </a:ext>
                    </a:extLst>
                  </p:cNvPr>
                  <p:cNvSpPr/>
                  <p:nvPr/>
                </p:nvSpPr>
                <p:spPr>
                  <a:xfrm>
                    <a:off x="3513213" y="3783527"/>
                    <a:ext cx="123447" cy="90961"/>
                  </a:xfrm>
                  <a:custGeom>
                    <a:avLst/>
                    <a:gdLst>
                      <a:gd name="connsiteX0" fmla="*/ 127354 w 123447"/>
                      <a:gd name="connsiteY0" fmla="*/ 94543 h 90961"/>
                      <a:gd name="connsiteX1" fmla="*/ 125340 w 123447"/>
                      <a:gd name="connsiteY1" fmla="*/ 93569 h 90961"/>
                      <a:gd name="connsiteX2" fmla="*/ 1893 w 123447"/>
                      <a:gd name="connsiteY2" fmla="*/ 4881 h 90961"/>
                      <a:gd name="connsiteX3" fmla="*/ 74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9"/>
                        </a:cubicBezTo>
                        <a:cubicBezTo>
                          <a:pt x="72323" y="22294"/>
                          <a:pt x="2607" y="5011"/>
                          <a:pt x="1893" y="4881"/>
                        </a:cubicBezTo>
                        <a:cubicBezTo>
                          <a:pt x="528" y="4556"/>
                          <a:pt x="-252" y="3192"/>
                          <a:pt x="74" y="1892"/>
                        </a:cubicBezTo>
                        <a:cubicBezTo>
                          <a:pt x="398" y="528"/>
                          <a:pt x="1698" y="-251"/>
                          <a:pt x="3062" y="73"/>
                        </a:cubicBezTo>
                        <a:cubicBezTo>
                          <a:pt x="3777" y="268"/>
                          <a:pt x="75246" y="17876"/>
                          <a:pt x="129368" y="90645"/>
                        </a:cubicBezTo>
                        <a:cubicBezTo>
                          <a:pt x="130213" y="91749"/>
                          <a:pt x="129953" y="93308"/>
                          <a:pt x="128848" y="94153"/>
                        </a:cubicBezTo>
                        <a:cubicBezTo>
                          <a:pt x="128394" y="94413"/>
                          <a:pt x="127874" y="94543"/>
                          <a:pt x="127354" y="94543"/>
                        </a:cubicBezTo>
                        <a:close/>
                      </a:path>
                    </a:pathLst>
                  </a:custGeom>
                  <a:solidFill>
                    <a:srgbClr val="627684"/>
                  </a:solidFill>
                  <a:ln w="6493"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C9A71578-F550-4F3F-B98D-2367AB59B739}"/>
                      </a:ext>
                    </a:extLst>
                  </p:cNvPr>
                  <p:cNvSpPr/>
                  <p:nvPr/>
                </p:nvSpPr>
                <p:spPr>
                  <a:xfrm>
                    <a:off x="3563307" y="3759790"/>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3 w 123447"/>
                      <a:gd name="connsiteY3" fmla="*/ 1915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1"/>
                        </a:cubicBezTo>
                        <a:cubicBezTo>
                          <a:pt x="72323" y="22316"/>
                          <a:pt x="2607" y="5033"/>
                          <a:pt x="1893" y="4903"/>
                        </a:cubicBezTo>
                        <a:cubicBezTo>
                          <a:pt x="528" y="4578"/>
                          <a:pt x="-251" y="3214"/>
                          <a:pt x="73" y="1915"/>
                        </a:cubicBezTo>
                        <a:cubicBezTo>
                          <a:pt x="398" y="550"/>
                          <a:pt x="1698" y="-294"/>
                          <a:pt x="3062" y="95"/>
                        </a:cubicBezTo>
                        <a:cubicBezTo>
                          <a:pt x="3777" y="290"/>
                          <a:pt x="75246" y="17898"/>
                          <a:pt x="129368" y="90667"/>
                        </a:cubicBezTo>
                        <a:cubicBezTo>
                          <a:pt x="130213" y="91772"/>
                          <a:pt x="129953" y="93331"/>
                          <a:pt x="128848" y="94175"/>
                        </a:cubicBezTo>
                        <a:cubicBezTo>
                          <a:pt x="128394" y="94435"/>
                          <a:pt x="127874" y="94565"/>
                          <a:pt x="127354" y="94565"/>
                        </a:cubicBezTo>
                        <a:close/>
                      </a:path>
                    </a:pathLst>
                  </a:custGeom>
                  <a:solidFill>
                    <a:srgbClr val="627684"/>
                  </a:solidFill>
                  <a:ln w="6493"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BAF17CBD-C68D-4858-8DAD-FFADBBFD2705}"/>
                      </a:ext>
                    </a:extLst>
                  </p:cNvPr>
                  <p:cNvSpPr/>
                  <p:nvPr/>
                </p:nvSpPr>
                <p:spPr>
                  <a:xfrm>
                    <a:off x="3611776" y="3734798"/>
                    <a:ext cx="123447" cy="90961"/>
                  </a:xfrm>
                  <a:custGeom>
                    <a:avLst/>
                    <a:gdLst>
                      <a:gd name="connsiteX0" fmla="*/ 127354 w 123447"/>
                      <a:gd name="connsiteY0" fmla="*/ 94543 h 90961"/>
                      <a:gd name="connsiteX1" fmla="*/ 125340 w 123447"/>
                      <a:gd name="connsiteY1" fmla="*/ 93569 h 90961"/>
                      <a:gd name="connsiteX2" fmla="*/ 1892 w 123447"/>
                      <a:gd name="connsiteY2" fmla="*/ 4881 h 90961"/>
                      <a:gd name="connsiteX3" fmla="*/ 73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9"/>
                        </a:cubicBezTo>
                        <a:cubicBezTo>
                          <a:pt x="72323" y="22294"/>
                          <a:pt x="2607" y="5011"/>
                          <a:pt x="1892" y="4881"/>
                        </a:cubicBezTo>
                        <a:cubicBezTo>
                          <a:pt x="528" y="4556"/>
                          <a:pt x="-251" y="3192"/>
                          <a:pt x="73" y="1892"/>
                        </a:cubicBezTo>
                        <a:cubicBezTo>
                          <a:pt x="398" y="528"/>
                          <a:pt x="1698" y="-251"/>
                          <a:pt x="3062" y="73"/>
                        </a:cubicBezTo>
                        <a:cubicBezTo>
                          <a:pt x="3777" y="268"/>
                          <a:pt x="75246" y="17876"/>
                          <a:pt x="129368" y="90645"/>
                        </a:cubicBezTo>
                        <a:cubicBezTo>
                          <a:pt x="130213" y="91749"/>
                          <a:pt x="129953" y="93308"/>
                          <a:pt x="128848" y="94153"/>
                        </a:cubicBezTo>
                        <a:cubicBezTo>
                          <a:pt x="128394" y="94413"/>
                          <a:pt x="127874" y="94543"/>
                          <a:pt x="127354" y="94543"/>
                        </a:cubicBezTo>
                        <a:close/>
                      </a:path>
                    </a:pathLst>
                  </a:custGeom>
                  <a:solidFill>
                    <a:srgbClr val="627684"/>
                  </a:solidFill>
                  <a:ln w="6493"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ACB5FE9B-6FDB-4B01-9F58-590289595195}"/>
                      </a:ext>
                    </a:extLst>
                  </p:cNvPr>
                  <p:cNvSpPr/>
                  <p:nvPr/>
                </p:nvSpPr>
                <p:spPr>
                  <a:xfrm>
                    <a:off x="3724113" y="3910721"/>
                    <a:ext cx="123447" cy="90961"/>
                  </a:xfrm>
                  <a:custGeom>
                    <a:avLst/>
                    <a:gdLst>
                      <a:gd name="connsiteX0" fmla="*/ 127354 w 123447"/>
                      <a:gd name="connsiteY0" fmla="*/ 94565 h 90961"/>
                      <a:gd name="connsiteX1" fmla="*/ 125340 w 123447"/>
                      <a:gd name="connsiteY1" fmla="*/ 93590 h 90961"/>
                      <a:gd name="connsiteX2" fmla="*/ 1893 w 123447"/>
                      <a:gd name="connsiteY2" fmla="*/ 4903 h 90961"/>
                      <a:gd name="connsiteX3" fmla="*/ 73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0"/>
                        </a:cubicBezTo>
                        <a:cubicBezTo>
                          <a:pt x="72323" y="22316"/>
                          <a:pt x="2542" y="5033"/>
                          <a:pt x="1893" y="4903"/>
                        </a:cubicBezTo>
                        <a:cubicBezTo>
                          <a:pt x="528" y="4578"/>
                          <a:pt x="-251" y="3214"/>
                          <a:pt x="73" y="1914"/>
                        </a:cubicBezTo>
                        <a:cubicBezTo>
                          <a:pt x="398" y="550"/>
                          <a:pt x="1698" y="-294"/>
                          <a:pt x="3062" y="95"/>
                        </a:cubicBezTo>
                        <a:cubicBezTo>
                          <a:pt x="3777" y="290"/>
                          <a:pt x="75246" y="17898"/>
                          <a:pt x="129368" y="90667"/>
                        </a:cubicBezTo>
                        <a:cubicBezTo>
                          <a:pt x="130213" y="91771"/>
                          <a:pt x="129953" y="93330"/>
                          <a:pt x="128848" y="94175"/>
                        </a:cubicBezTo>
                        <a:cubicBezTo>
                          <a:pt x="128394" y="94370"/>
                          <a:pt x="127874" y="94565"/>
                          <a:pt x="127354" y="94565"/>
                        </a:cubicBezTo>
                        <a:close/>
                      </a:path>
                    </a:pathLst>
                  </a:custGeom>
                  <a:solidFill>
                    <a:srgbClr val="627684"/>
                  </a:solidFill>
                  <a:ln w="6493"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C4C4A046-2ACE-4ECA-B462-3EF84B22BE5F}"/>
                      </a:ext>
                    </a:extLst>
                  </p:cNvPr>
                  <p:cNvSpPr/>
                  <p:nvPr/>
                </p:nvSpPr>
                <p:spPr>
                  <a:xfrm>
                    <a:off x="3768100" y="3885924"/>
                    <a:ext cx="123447" cy="90961"/>
                  </a:xfrm>
                  <a:custGeom>
                    <a:avLst/>
                    <a:gdLst>
                      <a:gd name="connsiteX0" fmla="*/ 127354 w 123447"/>
                      <a:gd name="connsiteY0" fmla="*/ 94543 h 90961"/>
                      <a:gd name="connsiteX1" fmla="*/ 125340 w 123447"/>
                      <a:gd name="connsiteY1" fmla="*/ 93568 h 90961"/>
                      <a:gd name="connsiteX2" fmla="*/ 1892 w 123447"/>
                      <a:gd name="connsiteY2" fmla="*/ 4881 h 90961"/>
                      <a:gd name="connsiteX3" fmla="*/ 73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8"/>
                        </a:cubicBezTo>
                        <a:cubicBezTo>
                          <a:pt x="72323" y="22294"/>
                          <a:pt x="2607" y="5076"/>
                          <a:pt x="1892" y="4881"/>
                        </a:cubicBezTo>
                        <a:cubicBezTo>
                          <a:pt x="528" y="4556"/>
                          <a:pt x="-251" y="3192"/>
                          <a:pt x="73" y="1892"/>
                        </a:cubicBezTo>
                        <a:cubicBezTo>
                          <a:pt x="398" y="528"/>
                          <a:pt x="1698" y="-251"/>
                          <a:pt x="3062" y="73"/>
                        </a:cubicBezTo>
                        <a:cubicBezTo>
                          <a:pt x="3777" y="268"/>
                          <a:pt x="75246" y="17876"/>
                          <a:pt x="129368" y="90645"/>
                        </a:cubicBezTo>
                        <a:cubicBezTo>
                          <a:pt x="130213" y="91749"/>
                          <a:pt x="129953" y="93308"/>
                          <a:pt x="128848" y="94153"/>
                        </a:cubicBezTo>
                        <a:cubicBezTo>
                          <a:pt x="128394" y="94348"/>
                          <a:pt x="127874" y="94543"/>
                          <a:pt x="127354" y="94543"/>
                        </a:cubicBezTo>
                        <a:close/>
                      </a:path>
                    </a:pathLst>
                  </a:custGeom>
                  <a:solidFill>
                    <a:srgbClr val="627684"/>
                  </a:solidFill>
                  <a:ln w="6493"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F6F5101B-82A8-4E22-BBCA-5CB7BF79B3EA}"/>
                      </a:ext>
                    </a:extLst>
                  </p:cNvPr>
                  <p:cNvSpPr/>
                  <p:nvPr/>
                </p:nvSpPr>
                <p:spPr>
                  <a:xfrm>
                    <a:off x="3812086" y="3861082"/>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4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4" y="94565"/>
                          <a:pt x="125860" y="94240"/>
                          <a:pt x="125340" y="93591"/>
                        </a:cubicBezTo>
                        <a:cubicBezTo>
                          <a:pt x="72323" y="22316"/>
                          <a:pt x="2607" y="5033"/>
                          <a:pt x="1893" y="4903"/>
                        </a:cubicBezTo>
                        <a:cubicBezTo>
                          <a:pt x="528" y="4578"/>
                          <a:pt x="-252" y="3214"/>
                          <a:pt x="74" y="1914"/>
                        </a:cubicBezTo>
                        <a:cubicBezTo>
                          <a:pt x="398" y="550"/>
                          <a:pt x="1698" y="-294"/>
                          <a:pt x="3062" y="95"/>
                        </a:cubicBezTo>
                        <a:cubicBezTo>
                          <a:pt x="3777" y="290"/>
                          <a:pt x="75246" y="17898"/>
                          <a:pt x="129368" y="90667"/>
                        </a:cubicBezTo>
                        <a:cubicBezTo>
                          <a:pt x="130213" y="91771"/>
                          <a:pt x="129953" y="93330"/>
                          <a:pt x="128848" y="94175"/>
                        </a:cubicBezTo>
                        <a:cubicBezTo>
                          <a:pt x="128458" y="94435"/>
                          <a:pt x="127874" y="94565"/>
                          <a:pt x="127354" y="94565"/>
                        </a:cubicBezTo>
                        <a:close/>
                      </a:path>
                    </a:pathLst>
                  </a:custGeom>
                  <a:solidFill>
                    <a:srgbClr val="627684"/>
                  </a:solidFill>
                  <a:ln w="6493" cap="flat">
                    <a:noFill/>
                    <a:prstDash val="solid"/>
                    <a:miter/>
                  </a:ln>
                </p:spPr>
                <p:txBody>
                  <a:bodyPr rtlCol="0" anchor="ctr"/>
                  <a:lstStyle/>
                  <a:p>
                    <a:endParaRPr lang="en-ID"/>
                  </a:p>
                </p:txBody>
              </p:sp>
            </p:grpSp>
            <p:grpSp>
              <p:nvGrpSpPr>
                <p:cNvPr id="46" name="Graphic 3">
                  <a:extLst>
                    <a:ext uri="{FF2B5EF4-FFF2-40B4-BE49-F238E27FC236}">
                      <a16:creationId xmlns:a16="http://schemas.microsoft.com/office/drawing/2014/main" id="{FF602A1A-A01C-4A6D-BF9D-9C63A0CE5A8B}"/>
                    </a:ext>
                  </a:extLst>
                </p:cNvPr>
                <p:cNvGrpSpPr/>
                <p:nvPr/>
              </p:nvGrpSpPr>
              <p:grpSpPr>
                <a:xfrm>
                  <a:off x="2423312" y="2805313"/>
                  <a:ext cx="1046053" cy="851137"/>
                  <a:chOff x="2423312" y="2805313"/>
                  <a:chExt cx="1046053" cy="851137"/>
                </a:xfrm>
                <a:solidFill>
                  <a:schemeClr val="accent1"/>
                </a:solidFill>
              </p:grpSpPr>
              <p:sp>
                <p:nvSpPr>
                  <p:cNvPr id="47" name="Freeform: Shape 46">
                    <a:extLst>
                      <a:ext uri="{FF2B5EF4-FFF2-40B4-BE49-F238E27FC236}">
                        <a16:creationId xmlns:a16="http://schemas.microsoft.com/office/drawing/2014/main" id="{C271AA9D-3D1F-49AD-9196-B0EA2CCFA3F6}"/>
                      </a:ext>
                    </a:extLst>
                  </p:cNvPr>
                  <p:cNvSpPr/>
                  <p:nvPr/>
                </p:nvSpPr>
                <p:spPr>
                  <a:xfrm>
                    <a:off x="2423312" y="2840333"/>
                    <a:ext cx="610739" cy="818650"/>
                  </a:xfrm>
                  <a:custGeom>
                    <a:avLst/>
                    <a:gdLst>
                      <a:gd name="connsiteX0" fmla="*/ 611454 w 610739"/>
                      <a:gd name="connsiteY0" fmla="*/ 357023 h 818650"/>
                      <a:gd name="connsiteX1" fmla="*/ 611454 w 610739"/>
                      <a:gd name="connsiteY1" fmla="*/ 822419 h 818650"/>
                      <a:gd name="connsiteX2" fmla="*/ 26444 w 610739"/>
                      <a:gd name="connsiteY2" fmla="*/ 480795 h 818650"/>
                      <a:gd name="connsiteX3" fmla="*/ 0 w 610739"/>
                      <a:gd name="connsiteY3" fmla="*/ 434729 h 818650"/>
                      <a:gd name="connsiteX4" fmla="*/ 0 w 610739"/>
                      <a:gd name="connsiteY4" fmla="*/ 0 h 818650"/>
                      <a:gd name="connsiteX5" fmla="*/ 71080 w 610739"/>
                      <a:gd name="connsiteY5" fmla="*/ 41452 h 818650"/>
                      <a:gd name="connsiteX6" fmla="*/ 611454 w 610739"/>
                      <a:gd name="connsiteY6" fmla="*/ 357023 h 81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0739" h="818650">
                        <a:moveTo>
                          <a:pt x="611454" y="357023"/>
                        </a:moveTo>
                        <a:lnTo>
                          <a:pt x="611454" y="822419"/>
                        </a:lnTo>
                        <a:lnTo>
                          <a:pt x="26444" y="480795"/>
                        </a:lnTo>
                        <a:cubicBezTo>
                          <a:pt x="10071" y="471244"/>
                          <a:pt x="0" y="453701"/>
                          <a:pt x="0" y="434729"/>
                        </a:cubicBezTo>
                        <a:lnTo>
                          <a:pt x="0" y="0"/>
                        </a:lnTo>
                        <a:lnTo>
                          <a:pt x="71080" y="41452"/>
                        </a:lnTo>
                        <a:lnTo>
                          <a:pt x="611454" y="357023"/>
                        </a:lnTo>
                        <a:close/>
                      </a:path>
                    </a:pathLst>
                  </a:custGeom>
                  <a:solidFill>
                    <a:schemeClr val="accent5"/>
                  </a:solidFill>
                  <a:ln w="6493"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C239BC4C-5BB5-48D4-9FC0-5953B9B98574}"/>
                      </a:ext>
                    </a:extLst>
                  </p:cNvPr>
                  <p:cNvSpPr/>
                  <p:nvPr/>
                </p:nvSpPr>
                <p:spPr>
                  <a:xfrm>
                    <a:off x="2423312" y="2805313"/>
                    <a:ext cx="682209" cy="389834"/>
                  </a:xfrm>
                  <a:custGeom>
                    <a:avLst/>
                    <a:gdLst>
                      <a:gd name="connsiteX0" fmla="*/ 682534 w 682208"/>
                      <a:gd name="connsiteY0" fmla="*/ 356762 h 389833"/>
                      <a:gd name="connsiteX1" fmla="*/ 611454 w 682208"/>
                      <a:gd name="connsiteY1" fmla="*/ 392043 h 389833"/>
                      <a:gd name="connsiteX2" fmla="*/ 71080 w 682208"/>
                      <a:gd name="connsiteY2" fmla="*/ 76407 h 389833"/>
                      <a:gd name="connsiteX3" fmla="*/ 0 w 682208"/>
                      <a:gd name="connsiteY3" fmla="*/ 34955 h 389833"/>
                      <a:gd name="connsiteX4" fmla="*/ 71080 w 682208"/>
                      <a:gd name="connsiteY4" fmla="*/ 0 h 389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2208" h="389833">
                        <a:moveTo>
                          <a:pt x="682534" y="356762"/>
                        </a:moveTo>
                        <a:lnTo>
                          <a:pt x="611454" y="392043"/>
                        </a:lnTo>
                        <a:lnTo>
                          <a:pt x="71080" y="76407"/>
                        </a:lnTo>
                        <a:lnTo>
                          <a:pt x="0" y="34955"/>
                        </a:lnTo>
                        <a:lnTo>
                          <a:pt x="71080" y="0"/>
                        </a:lnTo>
                        <a:close/>
                      </a:path>
                    </a:pathLst>
                  </a:custGeom>
                  <a:solidFill>
                    <a:schemeClr val="accent5">
                      <a:lumMod val="60000"/>
                      <a:lumOff val="40000"/>
                    </a:schemeClr>
                  </a:solidFill>
                  <a:ln w="6493"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2BC83E70-0077-4E0A-932D-5DF8E93CB3E9}"/>
                      </a:ext>
                    </a:extLst>
                  </p:cNvPr>
                  <p:cNvSpPr/>
                  <p:nvPr/>
                </p:nvSpPr>
                <p:spPr>
                  <a:xfrm>
                    <a:off x="3034766" y="3162076"/>
                    <a:ext cx="64972" cy="500286"/>
                  </a:xfrm>
                  <a:custGeom>
                    <a:avLst/>
                    <a:gdLst>
                      <a:gd name="connsiteX0" fmla="*/ 71080 w 64972"/>
                      <a:gd name="connsiteY0" fmla="*/ 0 h 500286"/>
                      <a:gd name="connsiteX1" fmla="*/ 71080 w 64972"/>
                      <a:gd name="connsiteY1" fmla="*/ 465396 h 500286"/>
                      <a:gd name="connsiteX2" fmla="*/ 0 w 64972"/>
                      <a:gd name="connsiteY2" fmla="*/ 500676 h 500286"/>
                      <a:gd name="connsiteX3" fmla="*/ 0 w 64972"/>
                      <a:gd name="connsiteY3" fmla="*/ 35280 h 500286"/>
                    </a:gdLst>
                    <a:ahLst/>
                    <a:cxnLst>
                      <a:cxn ang="0">
                        <a:pos x="connsiteX0" y="connsiteY0"/>
                      </a:cxn>
                      <a:cxn ang="0">
                        <a:pos x="connsiteX1" y="connsiteY1"/>
                      </a:cxn>
                      <a:cxn ang="0">
                        <a:pos x="connsiteX2" y="connsiteY2"/>
                      </a:cxn>
                      <a:cxn ang="0">
                        <a:pos x="connsiteX3" y="connsiteY3"/>
                      </a:cxn>
                    </a:cxnLst>
                    <a:rect l="l" t="t" r="r" b="b"/>
                    <a:pathLst>
                      <a:path w="64972" h="500286">
                        <a:moveTo>
                          <a:pt x="71080" y="0"/>
                        </a:moveTo>
                        <a:lnTo>
                          <a:pt x="71080" y="465396"/>
                        </a:lnTo>
                        <a:lnTo>
                          <a:pt x="0" y="500676"/>
                        </a:lnTo>
                        <a:lnTo>
                          <a:pt x="0" y="35280"/>
                        </a:lnTo>
                        <a:close/>
                      </a:path>
                    </a:pathLst>
                  </a:custGeom>
                  <a:solidFill>
                    <a:schemeClr val="accent5">
                      <a:lumMod val="75000"/>
                    </a:schemeClr>
                  </a:solidFill>
                  <a:ln w="6493"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FECAC207-6038-462E-B03D-FAC73C197B02}"/>
                      </a:ext>
                    </a:extLst>
                  </p:cNvPr>
                  <p:cNvSpPr/>
                  <p:nvPr/>
                </p:nvSpPr>
                <p:spPr>
                  <a:xfrm>
                    <a:off x="3105846" y="3370507"/>
                    <a:ext cx="363845" cy="253392"/>
                  </a:xfrm>
                  <a:custGeom>
                    <a:avLst/>
                    <a:gdLst>
                      <a:gd name="connsiteX0" fmla="*/ 365859 w 363844"/>
                      <a:gd name="connsiteY0" fmla="*/ 0 h 253391"/>
                      <a:gd name="connsiteX1" fmla="*/ 365859 w 363844"/>
                      <a:gd name="connsiteY1" fmla="*/ 62633 h 253391"/>
                      <a:gd name="connsiteX2" fmla="*/ 0 w 363844"/>
                      <a:gd name="connsiteY2" fmla="*/ 256965 h 253391"/>
                      <a:gd name="connsiteX3" fmla="*/ 0 w 363844"/>
                      <a:gd name="connsiteY3" fmla="*/ 194332 h 253391"/>
                      <a:gd name="connsiteX4" fmla="*/ 307449 w 363844"/>
                      <a:gd name="connsiteY4" fmla="*/ 31057 h 25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844" h="253391">
                        <a:moveTo>
                          <a:pt x="365859" y="0"/>
                        </a:moveTo>
                        <a:lnTo>
                          <a:pt x="365859" y="62633"/>
                        </a:lnTo>
                        <a:lnTo>
                          <a:pt x="0" y="256965"/>
                        </a:lnTo>
                        <a:lnTo>
                          <a:pt x="0" y="194332"/>
                        </a:lnTo>
                        <a:lnTo>
                          <a:pt x="307449" y="31057"/>
                        </a:lnTo>
                        <a:close/>
                      </a:path>
                    </a:pathLst>
                  </a:custGeom>
                  <a:solidFill>
                    <a:schemeClr val="accent5">
                      <a:lumMod val="75000"/>
                    </a:schemeClr>
                  </a:solidFill>
                  <a:ln w="6493"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C5CECF50-5D5D-437F-BEF1-12B526595A71}"/>
                      </a:ext>
                    </a:extLst>
                  </p:cNvPr>
                  <p:cNvSpPr/>
                  <p:nvPr/>
                </p:nvSpPr>
                <p:spPr>
                  <a:xfrm>
                    <a:off x="3105846" y="3171952"/>
                    <a:ext cx="363845" cy="389834"/>
                  </a:xfrm>
                  <a:custGeom>
                    <a:avLst/>
                    <a:gdLst>
                      <a:gd name="connsiteX0" fmla="*/ 365859 w 363844"/>
                      <a:gd name="connsiteY0" fmla="*/ 198555 h 389833"/>
                      <a:gd name="connsiteX1" fmla="*/ 307449 w 363844"/>
                      <a:gd name="connsiteY1" fmla="*/ 229612 h 389833"/>
                      <a:gd name="connsiteX2" fmla="*/ 0 w 363844"/>
                      <a:gd name="connsiteY2" fmla="*/ 392887 h 389833"/>
                      <a:gd name="connsiteX3" fmla="*/ 0 w 363844"/>
                      <a:gd name="connsiteY3" fmla="*/ 320443 h 389833"/>
                      <a:gd name="connsiteX4" fmla="*/ 181663 w 363844"/>
                      <a:gd name="connsiteY4" fmla="*/ 223960 h 389833"/>
                      <a:gd name="connsiteX5" fmla="*/ 240008 w 363844"/>
                      <a:gd name="connsiteY5" fmla="*/ 192968 h 389833"/>
                      <a:gd name="connsiteX6" fmla="*/ 0 w 363844"/>
                      <a:gd name="connsiteY6" fmla="*/ 62633 h 389833"/>
                      <a:gd name="connsiteX7" fmla="*/ 0 w 363844"/>
                      <a:gd name="connsiteY7" fmla="*/ 0 h 389833"/>
                      <a:gd name="connsiteX8" fmla="*/ 298418 w 363844"/>
                      <a:gd name="connsiteY8" fmla="*/ 161911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844" h="389833">
                        <a:moveTo>
                          <a:pt x="365859" y="198555"/>
                        </a:moveTo>
                        <a:lnTo>
                          <a:pt x="307449" y="229612"/>
                        </a:lnTo>
                        <a:lnTo>
                          <a:pt x="0" y="392887"/>
                        </a:lnTo>
                        <a:lnTo>
                          <a:pt x="0" y="320443"/>
                        </a:lnTo>
                        <a:lnTo>
                          <a:pt x="181663" y="223960"/>
                        </a:lnTo>
                        <a:lnTo>
                          <a:pt x="240008" y="192968"/>
                        </a:lnTo>
                        <a:lnTo>
                          <a:pt x="0" y="62633"/>
                        </a:lnTo>
                        <a:lnTo>
                          <a:pt x="0" y="0"/>
                        </a:lnTo>
                        <a:lnTo>
                          <a:pt x="298418" y="161911"/>
                        </a:lnTo>
                        <a:close/>
                      </a:path>
                    </a:pathLst>
                  </a:custGeom>
                  <a:solidFill>
                    <a:schemeClr val="accent4">
                      <a:lumMod val="60000"/>
                      <a:lumOff val="40000"/>
                    </a:schemeClr>
                  </a:solidFill>
                  <a:ln w="6493"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B967C11B-4863-4E27-8202-4CFF396D9D79}"/>
                      </a:ext>
                    </a:extLst>
                  </p:cNvPr>
                  <p:cNvSpPr/>
                  <p:nvPr/>
                </p:nvSpPr>
                <p:spPr>
                  <a:xfrm>
                    <a:off x="3105846" y="3234585"/>
                    <a:ext cx="233900" cy="253392"/>
                  </a:xfrm>
                  <a:custGeom>
                    <a:avLst/>
                    <a:gdLst>
                      <a:gd name="connsiteX0" fmla="*/ 240008 w 233900"/>
                      <a:gd name="connsiteY0" fmla="*/ 130334 h 253391"/>
                      <a:gd name="connsiteX1" fmla="*/ 181663 w 233900"/>
                      <a:gd name="connsiteY1" fmla="*/ 161326 h 253391"/>
                      <a:gd name="connsiteX2" fmla="*/ 0 w 233900"/>
                      <a:gd name="connsiteY2" fmla="*/ 257810 h 253391"/>
                      <a:gd name="connsiteX3" fmla="*/ 0 w 233900"/>
                      <a:gd name="connsiteY3" fmla="*/ 0 h 253391"/>
                    </a:gdLst>
                    <a:ahLst/>
                    <a:cxnLst>
                      <a:cxn ang="0">
                        <a:pos x="connsiteX0" y="connsiteY0"/>
                      </a:cxn>
                      <a:cxn ang="0">
                        <a:pos x="connsiteX1" y="connsiteY1"/>
                      </a:cxn>
                      <a:cxn ang="0">
                        <a:pos x="connsiteX2" y="connsiteY2"/>
                      </a:cxn>
                      <a:cxn ang="0">
                        <a:pos x="connsiteX3" y="connsiteY3"/>
                      </a:cxn>
                    </a:cxnLst>
                    <a:rect l="l" t="t" r="r" b="b"/>
                    <a:pathLst>
                      <a:path w="233900" h="253391">
                        <a:moveTo>
                          <a:pt x="240008" y="130334"/>
                        </a:moveTo>
                        <a:lnTo>
                          <a:pt x="181663" y="161326"/>
                        </a:lnTo>
                        <a:lnTo>
                          <a:pt x="0" y="257810"/>
                        </a:lnTo>
                        <a:lnTo>
                          <a:pt x="0" y="0"/>
                        </a:lnTo>
                        <a:close/>
                      </a:path>
                    </a:pathLst>
                  </a:custGeom>
                  <a:solidFill>
                    <a:schemeClr val="accent2"/>
                  </a:solidFill>
                  <a:ln w="6493"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B2710AB1-C219-4D0F-922B-9D5AC3401AF1}"/>
                      </a:ext>
                    </a:extLst>
                  </p:cNvPr>
                  <p:cNvSpPr/>
                  <p:nvPr/>
                </p:nvSpPr>
                <p:spPr>
                  <a:xfrm>
                    <a:off x="2665009" y="3178104"/>
                    <a:ext cx="123447" cy="162431"/>
                  </a:xfrm>
                  <a:custGeom>
                    <a:avLst/>
                    <a:gdLst>
                      <a:gd name="connsiteX0" fmla="*/ 128060 w 123447"/>
                      <a:gd name="connsiteY0" fmla="*/ 119114 h 162430"/>
                      <a:gd name="connsiteX1" fmla="*/ 63738 w 123447"/>
                      <a:gd name="connsiteY1" fmla="*/ 155498 h 162430"/>
                      <a:gd name="connsiteX2" fmla="*/ 0 w 123447"/>
                      <a:gd name="connsiteY2" fmla="*/ 45240 h 162430"/>
                      <a:gd name="connsiteX3" fmla="*/ 64322 w 123447"/>
                      <a:gd name="connsiteY3" fmla="*/ 8856 h 162430"/>
                      <a:gd name="connsiteX4" fmla="*/ 128060 w 123447"/>
                      <a:gd name="connsiteY4" fmla="*/ 119114 h 162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162430">
                        <a:moveTo>
                          <a:pt x="128060" y="119114"/>
                        </a:moveTo>
                        <a:cubicBezTo>
                          <a:pt x="127801" y="159722"/>
                          <a:pt x="99018" y="176094"/>
                          <a:pt x="63738" y="155498"/>
                        </a:cubicBezTo>
                        <a:cubicBezTo>
                          <a:pt x="28458" y="135162"/>
                          <a:pt x="0" y="85848"/>
                          <a:pt x="0" y="45240"/>
                        </a:cubicBezTo>
                        <a:cubicBezTo>
                          <a:pt x="260" y="4893"/>
                          <a:pt x="29043" y="-11740"/>
                          <a:pt x="64322" y="8856"/>
                        </a:cubicBezTo>
                        <a:cubicBezTo>
                          <a:pt x="99602" y="29127"/>
                          <a:pt x="128060" y="78506"/>
                          <a:pt x="128060" y="119114"/>
                        </a:cubicBezTo>
                        <a:close/>
                      </a:path>
                    </a:pathLst>
                  </a:custGeom>
                  <a:solidFill>
                    <a:srgbClr val="FFFFFF"/>
                  </a:solidFill>
                  <a:ln w="6493" cap="flat">
                    <a:noFill/>
                    <a:prstDash val="solid"/>
                    <a:miter/>
                  </a:ln>
                </p:spPr>
                <p:txBody>
                  <a:bodyPr rtlCol="0" anchor="ctr"/>
                  <a:lstStyle/>
                  <a:p>
                    <a:endParaRPr lang="en-ID"/>
                  </a:p>
                </p:txBody>
              </p:sp>
            </p:grpSp>
          </p:grpSp>
          <p:grpSp>
            <p:nvGrpSpPr>
              <p:cNvPr id="6" name="Group 5">
                <a:extLst>
                  <a:ext uri="{FF2B5EF4-FFF2-40B4-BE49-F238E27FC236}">
                    <a16:creationId xmlns:a16="http://schemas.microsoft.com/office/drawing/2014/main" id="{E4BD2C60-248E-46BC-B96C-24CD0ADEF03B}"/>
                  </a:ext>
                </a:extLst>
              </p:cNvPr>
              <p:cNvGrpSpPr/>
              <p:nvPr/>
            </p:nvGrpSpPr>
            <p:grpSpPr>
              <a:xfrm>
                <a:off x="1055191" y="1683307"/>
                <a:ext cx="1434328" cy="1770170"/>
                <a:chOff x="1055191" y="1683307"/>
                <a:chExt cx="1434328" cy="1770170"/>
              </a:xfrm>
            </p:grpSpPr>
            <p:sp>
              <p:nvSpPr>
                <p:cNvPr id="7" name="Freeform: Shape 6">
                  <a:extLst>
                    <a:ext uri="{FF2B5EF4-FFF2-40B4-BE49-F238E27FC236}">
                      <a16:creationId xmlns:a16="http://schemas.microsoft.com/office/drawing/2014/main" id="{1A314149-3D52-4F7F-ADA6-02A781823113}"/>
                    </a:ext>
                  </a:extLst>
                </p:cNvPr>
                <p:cNvSpPr/>
                <p:nvPr/>
              </p:nvSpPr>
              <p:spPr>
                <a:xfrm>
                  <a:off x="1340970" y="1892063"/>
                  <a:ext cx="305370" cy="324861"/>
                </a:xfrm>
                <a:custGeom>
                  <a:avLst/>
                  <a:gdLst>
                    <a:gd name="connsiteX0" fmla="*/ 309108 w 305369"/>
                    <a:gd name="connsiteY0" fmla="*/ 180753 h 324861"/>
                    <a:gd name="connsiteX1" fmla="*/ 276686 w 305369"/>
                    <a:gd name="connsiteY1" fmla="*/ 191148 h 324861"/>
                    <a:gd name="connsiteX2" fmla="*/ 266876 w 305369"/>
                    <a:gd name="connsiteY2" fmla="*/ 240073 h 324861"/>
                    <a:gd name="connsiteX3" fmla="*/ 266421 w 305369"/>
                    <a:gd name="connsiteY3" fmla="*/ 241242 h 324861"/>
                    <a:gd name="connsiteX4" fmla="*/ 206711 w 305369"/>
                    <a:gd name="connsiteY4" fmla="*/ 309788 h 324861"/>
                    <a:gd name="connsiteX5" fmla="*/ 164869 w 305369"/>
                    <a:gd name="connsiteY5" fmla="*/ 327265 h 324861"/>
                    <a:gd name="connsiteX6" fmla="*/ 150770 w 305369"/>
                    <a:gd name="connsiteY6" fmla="*/ 330059 h 324861"/>
                    <a:gd name="connsiteX7" fmla="*/ 4193 w 305369"/>
                    <a:gd name="connsiteY7" fmla="*/ 270415 h 324861"/>
                    <a:gd name="connsiteX8" fmla="*/ 10040 w 305369"/>
                    <a:gd name="connsiteY8" fmla="*/ 266516 h 324861"/>
                    <a:gd name="connsiteX9" fmla="*/ 37394 w 305369"/>
                    <a:gd name="connsiteY9" fmla="*/ 203688 h 324861"/>
                    <a:gd name="connsiteX10" fmla="*/ 1269 w 305369"/>
                    <a:gd name="connsiteY10" fmla="*/ 138846 h 324861"/>
                    <a:gd name="connsiteX11" fmla="*/ 62148 w 305369"/>
                    <a:gd name="connsiteY11" fmla="*/ 96354 h 324861"/>
                    <a:gd name="connsiteX12" fmla="*/ 209440 w 305369"/>
                    <a:gd name="connsiteY12" fmla="*/ 44896 h 324861"/>
                    <a:gd name="connsiteX13" fmla="*/ 262912 w 305369"/>
                    <a:gd name="connsiteY13" fmla="*/ 0 h 324861"/>
                    <a:gd name="connsiteX14" fmla="*/ 309108 w 305369"/>
                    <a:gd name="connsiteY14" fmla="*/ 180753 h 32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5369" h="324861">
                      <a:moveTo>
                        <a:pt x="309108" y="180753"/>
                      </a:moveTo>
                      <a:cubicBezTo>
                        <a:pt x="301571" y="185951"/>
                        <a:pt x="292605" y="189394"/>
                        <a:pt x="276686" y="191148"/>
                      </a:cubicBezTo>
                      <a:cubicBezTo>
                        <a:pt x="276686" y="207976"/>
                        <a:pt x="273178" y="224544"/>
                        <a:pt x="266876" y="240073"/>
                      </a:cubicBezTo>
                      <a:cubicBezTo>
                        <a:pt x="266746" y="240462"/>
                        <a:pt x="266551" y="240852"/>
                        <a:pt x="266421" y="241242"/>
                      </a:cubicBezTo>
                      <a:cubicBezTo>
                        <a:pt x="254661" y="269570"/>
                        <a:pt x="233415" y="294194"/>
                        <a:pt x="206711" y="309788"/>
                      </a:cubicBezTo>
                      <a:cubicBezTo>
                        <a:pt x="192028" y="318299"/>
                        <a:pt x="178124" y="323952"/>
                        <a:pt x="164869" y="327265"/>
                      </a:cubicBezTo>
                      <a:cubicBezTo>
                        <a:pt x="160061" y="328500"/>
                        <a:pt x="155383" y="329409"/>
                        <a:pt x="150770" y="330059"/>
                      </a:cubicBezTo>
                      <a:cubicBezTo>
                        <a:pt x="83914" y="339285"/>
                        <a:pt x="36614" y="290686"/>
                        <a:pt x="4193" y="270415"/>
                      </a:cubicBezTo>
                      <a:cubicBezTo>
                        <a:pt x="6207" y="269180"/>
                        <a:pt x="8156" y="267881"/>
                        <a:pt x="10040" y="266516"/>
                      </a:cubicBezTo>
                      <a:cubicBezTo>
                        <a:pt x="29272" y="252482"/>
                        <a:pt x="25699" y="224479"/>
                        <a:pt x="37394" y="203688"/>
                      </a:cubicBezTo>
                      <a:cubicBezTo>
                        <a:pt x="11730" y="194917"/>
                        <a:pt x="-4838" y="165224"/>
                        <a:pt x="1269" y="138846"/>
                      </a:cubicBezTo>
                      <a:cubicBezTo>
                        <a:pt x="7376" y="112402"/>
                        <a:pt x="35250" y="92975"/>
                        <a:pt x="62148" y="96354"/>
                      </a:cubicBezTo>
                      <a:cubicBezTo>
                        <a:pt x="112696" y="102721"/>
                        <a:pt x="165909" y="71340"/>
                        <a:pt x="209440" y="44896"/>
                      </a:cubicBezTo>
                      <a:cubicBezTo>
                        <a:pt x="229322" y="32876"/>
                        <a:pt x="247774" y="17672"/>
                        <a:pt x="262912" y="0"/>
                      </a:cubicBezTo>
                      <a:cubicBezTo>
                        <a:pt x="280065" y="57306"/>
                        <a:pt x="292800" y="129035"/>
                        <a:pt x="309108" y="180753"/>
                      </a:cubicBezTo>
                      <a:close/>
                    </a:path>
                  </a:pathLst>
                </a:custGeom>
                <a:solidFill>
                  <a:schemeClr val="accent2">
                    <a:lumMod val="40000"/>
                    <a:lumOff val="60000"/>
                  </a:schemeClr>
                </a:solidFill>
                <a:ln w="6493"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E004FC11-54BE-49B4-9590-4774913530C8}"/>
                    </a:ext>
                  </a:extLst>
                </p:cNvPr>
                <p:cNvSpPr/>
                <p:nvPr/>
              </p:nvSpPr>
              <p:spPr>
                <a:xfrm>
                  <a:off x="1167620" y="1683307"/>
                  <a:ext cx="474297" cy="487292"/>
                </a:xfrm>
                <a:custGeom>
                  <a:avLst/>
                  <a:gdLst>
                    <a:gd name="connsiteX0" fmla="*/ 474661 w 474297"/>
                    <a:gd name="connsiteY0" fmla="*/ 136442 h 487291"/>
                    <a:gd name="connsiteX1" fmla="*/ 436262 w 474297"/>
                    <a:gd name="connsiteY1" fmla="*/ 208756 h 487291"/>
                    <a:gd name="connsiteX2" fmla="*/ 382790 w 474297"/>
                    <a:gd name="connsiteY2" fmla="*/ 253652 h 487291"/>
                    <a:gd name="connsiteX3" fmla="*/ 235498 w 474297"/>
                    <a:gd name="connsiteY3" fmla="*/ 305110 h 487291"/>
                    <a:gd name="connsiteX4" fmla="*/ 174619 w 474297"/>
                    <a:gd name="connsiteY4" fmla="*/ 347602 h 487291"/>
                    <a:gd name="connsiteX5" fmla="*/ 210744 w 474297"/>
                    <a:gd name="connsiteY5" fmla="*/ 412444 h 487291"/>
                    <a:gd name="connsiteX6" fmla="*/ 183390 w 474297"/>
                    <a:gd name="connsiteY6" fmla="*/ 475272 h 487291"/>
                    <a:gd name="connsiteX7" fmla="*/ 177543 w 474297"/>
                    <a:gd name="connsiteY7" fmla="*/ 479170 h 487291"/>
                    <a:gd name="connsiteX8" fmla="*/ 155972 w 474297"/>
                    <a:gd name="connsiteY8" fmla="*/ 488137 h 487291"/>
                    <a:gd name="connsiteX9" fmla="*/ 60788 w 474297"/>
                    <a:gd name="connsiteY9" fmla="*/ 464162 h 487291"/>
                    <a:gd name="connsiteX10" fmla="*/ 3092 w 474297"/>
                    <a:gd name="connsiteY10" fmla="*/ 347602 h 487291"/>
                    <a:gd name="connsiteX11" fmla="*/ 66180 w 474297"/>
                    <a:gd name="connsiteY11" fmla="*/ 108179 h 487291"/>
                    <a:gd name="connsiteX12" fmla="*/ 96457 w 474297"/>
                    <a:gd name="connsiteY12" fmla="*/ 42102 h 487291"/>
                    <a:gd name="connsiteX13" fmla="*/ 172280 w 474297"/>
                    <a:gd name="connsiteY13" fmla="*/ 23780 h 487291"/>
                    <a:gd name="connsiteX14" fmla="*/ 428790 w 474297"/>
                    <a:gd name="connsiteY14" fmla="*/ 0 h 487291"/>
                    <a:gd name="connsiteX15" fmla="*/ 474661 w 474297"/>
                    <a:gd name="connsiteY15" fmla="*/ 136442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4297" h="487291">
                      <a:moveTo>
                        <a:pt x="474661" y="136442"/>
                      </a:moveTo>
                      <a:cubicBezTo>
                        <a:pt x="468164" y="163340"/>
                        <a:pt x="454455" y="187770"/>
                        <a:pt x="436262" y="208756"/>
                      </a:cubicBezTo>
                      <a:cubicBezTo>
                        <a:pt x="421124" y="226428"/>
                        <a:pt x="402672" y="241632"/>
                        <a:pt x="382790" y="253652"/>
                      </a:cubicBezTo>
                      <a:cubicBezTo>
                        <a:pt x="339259" y="280096"/>
                        <a:pt x="286046" y="311477"/>
                        <a:pt x="235498" y="305110"/>
                      </a:cubicBezTo>
                      <a:cubicBezTo>
                        <a:pt x="208600" y="301731"/>
                        <a:pt x="180726" y="321158"/>
                        <a:pt x="174619" y="347602"/>
                      </a:cubicBezTo>
                      <a:cubicBezTo>
                        <a:pt x="168512" y="373980"/>
                        <a:pt x="185079" y="403673"/>
                        <a:pt x="210744" y="412444"/>
                      </a:cubicBezTo>
                      <a:cubicBezTo>
                        <a:pt x="199049" y="433235"/>
                        <a:pt x="202622" y="461238"/>
                        <a:pt x="183390" y="475272"/>
                      </a:cubicBezTo>
                      <a:cubicBezTo>
                        <a:pt x="181506" y="476637"/>
                        <a:pt x="179557" y="477936"/>
                        <a:pt x="177543" y="479170"/>
                      </a:cubicBezTo>
                      <a:cubicBezTo>
                        <a:pt x="170786" y="483199"/>
                        <a:pt x="163509" y="486188"/>
                        <a:pt x="155972" y="488137"/>
                      </a:cubicBezTo>
                      <a:cubicBezTo>
                        <a:pt x="123876" y="496323"/>
                        <a:pt x="86647" y="486122"/>
                        <a:pt x="60788" y="464162"/>
                      </a:cubicBezTo>
                      <a:cubicBezTo>
                        <a:pt x="27067" y="435444"/>
                        <a:pt x="10109" y="391328"/>
                        <a:pt x="3092" y="347602"/>
                      </a:cubicBezTo>
                      <a:cubicBezTo>
                        <a:pt x="-10227" y="265347"/>
                        <a:pt x="21090" y="178219"/>
                        <a:pt x="66180" y="108179"/>
                      </a:cubicBezTo>
                      <a:cubicBezTo>
                        <a:pt x="65596" y="83100"/>
                        <a:pt x="77031" y="58020"/>
                        <a:pt x="96457" y="42102"/>
                      </a:cubicBezTo>
                      <a:cubicBezTo>
                        <a:pt x="115819" y="26184"/>
                        <a:pt x="147331" y="21506"/>
                        <a:pt x="172280" y="23780"/>
                      </a:cubicBezTo>
                      <a:cubicBezTo>
                        <a:pt x="256809" y="31317"/>
                        <a:pt x="347380" y="23780"/>
                        <a:pt x="428790" y="0"/>
                      </a:cubicBezTo>
                      <a:cubicBezTo>
                        <a:pt x="470373" y="29432"/>
                        <a:pt x="486616" y="86933"/>
                        <a:pt x="474661" y="136442"/>
                      </a:cubicBezTo>
                      <a:close/>
                    </a:path>
                  </a:pathLst>
                </a:custGeom>
                <a:solidFill>
                  <a:schemeClr val="accent2"/>
                </a:solidFill>
                <a:ln w="6493"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8BC5CD4F-A175-492D-9164-3F3C0C606E95}"/>
                    </a:ext>
                  </a:extLst>
                </p:cNvPr>
                <p:cNvSpPr/>
                <p:nvPr/>
              </p:nvSpPr>
              <p:spPr>
                <a:xfrm>
                  <a:off x="1323592" y="2162478"/>
                  <a:ext cx="162431" cy="103956"/>
                </a:xfrm>
                <a:custGeom>
                  <a:avLst/>
                  <a:gdLst>
                    <a:gd name="connsiteX0" fmla="*/ 168148 w 162430"/>
                    <a:gd name="connsiteY0" fmla="*/ 59644 h 103955"/>
                    <a:gd name="connsiteX1" fmla="*/ 168148 w 162430"/>
                    <a:gd name="connsiteY1" fmla="*/ 92131 h 103955"/>
                    <a:gd name="connsiteX2" fmla="*/ 0 w 162430"/>
                    <a:gd name="connsiteY2" fmla="*/ 87453 h 103955"/>
                    <a:gd name="connsiteX3" fmla="*/ 0 w 162430"/>
                    <a:gd name="connsiteY3" fmla="*/ 8966 h 103955"/>
                    <a:gd name="connsiteX4" fmla="*/ 21571 w 162430"/>
                    <a:gd name="connsiteY4" fmla="*/ 0 h 103955"/>
                    <a:gd name="connsiteX5" fmla="*/ 168148 w 162430"/>
                    <a:gd name="connsiteY5" fmla="*/ 59644 h 103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430" h="103955">
                      <a:moveTo>
                        <a:pt x="168148" y="59644"/>
                      </a:moveTo>
                      <a:lnTo>
                        <a:pt x="168148" y="92131"/>
                      </a:lnTo>
                      <a:cubicBezTo>
                        <a:pt x="81280" y="132608"/>
                        <a:pt x="0" y="87453"/>
                        <a:pt x="0" y="87453"/>
                      </a:cubicBezTo>
                      <a:lnTo>
                        <a:pt x="0" y="8966"/>
                      </a:lnTo>
                      <a:cubicBezTo>
                        <a:pt x="7537" y="7017"/>
                        <a:pt x="14814" y="4028"/>
                        <a:pt x="21571" y="0"/>
                      </a:cubicBezTo>
                      <a:cubicBezTo>
                        <a:pt x="53992" y="20271"/>
                        <a:pt x="101292" y="68871"/>
                        <a:pt x="168148" y="59644"/>
                      </a:cubicBezTo>
                      <a:close/>
                    </a:path>
                  </a:pathLst>
                </a:custGeom>
                <a:solidFill>
                  <a:schemeClr val="accent2"/>
                </a:solidFill>
                <a:ln w="6493"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507A67F6-3046-4CB7-9E14-C9B9945F4023}"/>
                    </a:ext>
                  </a:extLst>
                </p:cNvPr>
                <p:cNvSpPr/>
                <p:nvPr/>
              </p:nvSpPr>
              <p:spPr>
                <a:xfrm>
                  <a:off x="1209500" y="2537498"/>
                  <a:ext cx="623734" cy="714695"/>
                </a:xfrm>
                <a:custGeom>
                  <a:avLst/>
                  <a:gdLst>
                    <a:gd name="connsiteX0" fmla="*/ 623864 w 623733"/>
                    <a:gd name="connsiteY0" fmla="*/ 512696 h 714694"/>
                    <a:gd name="connsiteX1" fmla="*/ 451168 w 623733"/>
                    <a:gd name="connsiteY1" fmla="*/ 684028 h 714694"/>
                    <a:gd name="connsiteX2" fmla="*/ 208886 w 623733"/>
                    <a:gd name="connsiteY2" fmla="*/ 700661 h 714694"/>
                    <a:gd name="connsiteX3" fmla="*/ 137221 w 623733"/>
                    <a:gd name="connsiteY3" fmla="*/ 468905 h 714694"/>
                    <a:gd name="connsiteX4" fmla="*/ 41842 w 623733"/>
                    <a:gd name="connsiteY4" fmla="*/ 160482 h 714694"/>
                    <a:gd name="connsiteX5" fmla="*/ 22350 w 623733"/>
                    <a:gd name="connsiteY5" fmla="*/ 95574 h 714694"/>
                    <a:gd name="connsiteX6" fmla="*/ 0 w 623733"/>
                    <a:gd name="connsiteY6" fmla="*/ 0 h 714694"/>
                    <a:gd name="connsiteX7" fmla="*/ 69066 w 623733"/>
                    <a:gd name="connsiteY7" fmla="*/ 191343 h 714694"/>
                    <a:gd name="connsiteX8" fmla="*/ 242607 w 623733"/>
                    <a:gd name="connsiteY8" fmla="*/ 373591 h 714694"/>
                    <a:gd name="connsiteX9" fmla="*/ 492035 w 623733"/>
                    <a:gd name="connsiteY9" fmla="*/ 424009 h 714694"/>
                    <a:gd name="connsiteX10" fmla="*/ 605866 w 623733"/>
                    <a:gd name="connsiteY10" fmla="*/ 411729 h 714694"/>
                    <a:gd name="connsiteX11" fmla="*/ 615547 w 623733"/>
                    <a:gd name="connsiteY11" fmla="*/ 464682 h 714694"/>
                    <a:gd name="connsiteX12" fmla="*/ 623864 w 623733"/>
                    <a:gd name="connsiteY12" fmla="*/ 512696 h 71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3733" h="714694">
                      <a:moveTo>
                        <a:pt x="623864" y="512696"/>
                      </a:moveTo>
                      <a:cubicBezTo>
                        <a:pt x="589234" y="587934"/>
                        <a:pt x="526730" y="649983"/>
                        <a:pt x="451168" y="684028"/>
                      </a:cubicBezTo>
                      <a:cubicBezTo>
                        <a:pt x="375605" y="718008"/>
                        <a:pt x="288152" y="724701"/>
                        <a:pt x="208886" y="700661"/>
                      </a:cubicBezTo>
                      <a:cubicBezTo>
                        <a:pt x="184976" y="623409"/>
                        <a:pt x="161131" y="546157"/>
                        <a:pt x="137221" y="468905"/>
                      </a:cubicBezTo>
                      <a:cubicBezTo>
                        <a:pt x="105450" y="366119"/>
                        <a:pt x="73614" y="263268"/>
                        <a:pt x="41842" y="160482"/>
                      </a:cubicBezTo>
                      <a:cubicBezTo>
                        <a:pt x="35215" y="138976"/>
                        <a:pt x="28523" y="117340"/>
                        <a:pt x="22350" y="95574"/>
                      </a:cubicBezTo>
                      <a:cubicBezTo>
                        <a:pt x="13384" y="63998"/>
                        <a:pt x="5393" y="32096"/>
                        <a:pt x="0" y="0"/>
                      </a:cubicBezTo>
                      <a:cubicBezTo>
                        <a:pt x="15333" y="66402"/>
                        <a:pt x="36709" y="131439"/>
                        <a:pt x="69066" y="191343"/>
                      </a:cubicBezTo>
                      <a:cubicBezTo>
                        <a:pt x="109478" y="266191"/>
                        <a:pt x="167888" y="332853"/>
                        <a:pt x="242607" y="373591"/>
                      </a:cubicBezTo>
                      <a:cubicBezTo>
                        <a:pt x="317974" y="414653"/>
                        <a:pt x="406272" y="427453"/>
                        <a:pt x="492035" y="424009"/>
                      </a:cubicBezTo>
                      <a:cubicBezTo>
                        <a:pt x="530239" y="422515"/>
                        <a:pt x="568118" y="417966"/>
                        <a:pt x="605866" y="411729"/>
                      </a:cubicBezTo>
                      <a:cubicBezTo>
                        <a:pt x="609180" y="429467"/>
                        <a:pt x="612429" y="447139"/>
                        <a:pt x="615547" y="464682"/>
                      </a:cubicBezTo>
                      <a:cubicBezTo>
                        <a:pt x="618471" y="480795"/>
                        <a:pt x="621200" y="496778"/>
                        <a:pt x="623864" y="512696"/>
                      </a:cubicBez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D104E817-94E2-4F04-874B-721295D0814E}"/>
                    </a:ext>
                  </a:extLst>
                </p:cNvPr>
                <p:cNvSpPr/>
                <p:nvPr/>
              </p:nvSpPr>
              <p:spPr>
                <a:xfrm>
                  <a:off x="1202094" y="2133305"/>
                  <a:ext cx="591248" cy="708198"/>
                </a:xfrm>
                <a:custGeom>
                  <a:avLst/>
                  <a:gdLst>
                    <a:gd name="connsiteX0" fmla="*/ 591573 w 591247"/>
                    <a:gd name="connsiteY0" fmla="*/ 705209 h 708197"/>
                    <a:gd name="connsiteX1" fmla="*/ 538165 w 591247"/>
                    <a:gd name="connsiteY1" fmla="*/ 710017 h 708197"/>
                    <a:gd name="connsiteX2" fmla="*/ 390483 w 591247"/>
                    <a:gd name="connsiteY2" fmla="*/ 693449 h 708197"/>
                    <a:gd name="connsiteX3" fmla="*/ 258070 w 591247"/>
                    <a:gd name="connsiteY3" fmla="*/ 566753 h 708197"/>
                    <a:gd name="connsiteX4" fmla="*/ 187055 w 591247"/>
                    <a:gd name="connsiteY4" fmla="*/ 386000 h 708197"/>
                    <a:gd name="connsiteX5" fmla="*/ 146383 w 591247"/>
                    <a:gd name="connsiteY5" fmla="*/ 291790 h 708197"/>
                    <a:gd name="connsiteX6" fmla="*/ 47820 w 591247"/>
                    <a:gd name="connsiteY6" fmla="*/ 269700 h 708197"/>
                    <a:gd name="connsiteX7" fmla="*/ 0 w 591247"/>
                    <a:gd name="connsiteY7" fmla="*/ 318689 h 708197"/>
                    <a:gd name="connsiteX8" fmla="*/ 715 w 591247"/>
                    <a:gd name="connsiteY8" fmla="*/ 296663 h 708197"/>
                    <a:gd name="connsiteX9" fmla="*/ 121498 w 591247"/>
                    <a:gd name="connsiteY9" fmla="*/ 81150 h 708197"/>
                    <a:gd name="connsiteX10" fmla="*/ 121498 w 591247"/>
                    <a:gd name="connsiteY10" fmla="*/ 116625 h 708197"/>
                    <a:gd name="connsiteX11" fmla="*/ 289646 w 591247"/>
                    <a:gd name="connsiteY11" fmla="*/ 121303 h 708197"/>
                    <a:gd name="connsiteX12" fmla="*/ 289646 w 591247"/>
                    <a:gd name="connsiteY12" fmla="*/ 88817 h 708197"/>
                    <a:gd name="connsiteX13" fmla="*/ 303745 w 591247"/>
                    <a:gd name="connsiteY13" fmla="*/ 86023 h 708197"/>
                    <a:gd name="connsiteX14" fmla="*/ 345587 w 591247"/>
                    <a:gd name="connsiteY14" fmla="*/ 68546 h 708197"/>
                    <a:gd name="connsiteX15" fmla="*/ 405297 w 591247"/>
                    <a:gd name="connsiteY15" fmla="*/ 0 h 708197"/>
                    <a:gd name="connsiteX16" fmla="*/ 412249 w 591247"/>
                    <a:gd name="connsiteY16" fmla="*/ 1689 h 708197"/>
                    <a:gd name="connsiteX17" fmla="*/ 412379 w 591247"/>
                    <a:gd name="connsiteY17" fmla="*/ 1754 h 708197"/>
                    <a:gd name="connsiteX18" fmla="*/ 450778 w 591247"/>
                    <a:gd name="connsiteY18" fmla="*/ 32811 h 708197"/>
                    <a:gd name="connsiteX19" fmla="*/ 492425 w 591247"/>
                    <a:gd name="connsiteY19" fmla="*/ 155089 h 708197"/>
                    <a:gd name="connsiteX20" fmla="*/ 532838 w 591247"/>
                    <a:gd name="connsiteY20" fmla="*/ 398020 h 708197"/>
                    <a:gd name="connsiteX21" fmla="*/ 552524 w 591247"/>
                    <a:gd name="connsiteY21" fmla="*/ 507693 h 708197"/>
                    <a:gd name="connsiteX22" fmla="*/ 591573 w 591247"/>
                    <a:gd name="connsiteY22" fmla="*/ 705209 h 70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1247" h="708197">
                      <a:moveTo>
                        <a:pt x="591573" y="705209"/>
                      </a:moveTo>
                      <a:cubicBezTo>
                        <a:pt x="573835" y="707288"/>
                        <a:pt x="556033" y="708912"/>
                        <a:pt x="538165" y="710017"/>
                      </a:cubicBezTo>
                      <a:cubicBezTo>
                        <a:pt x="488332" y="713136"/>
                        <a:pt x="436809" y="712096"/>
                        <a:pt x="390483" y="693449"/>
                      </a:cubicBezTo>
                      <a:cubicBezTo>
                        <a:pt x="332658" y="670254"/>
                        <a:pt x="288087" y="621395"/>
                        <a:pt x="258070" y="566753"/>
                      </a:cubicBezTo>
                      <a:cubicBezTo>
                        <a:pt x="227988" y="512176"/>
                        <a:pt x="187185" y="448309"/>
                        <a:pt x="187055" y="386000"/>
                      </a:cubicBezTo>
                      <a:cubicBezTo>
                        <a:pt x="186990" y="350720"/>
                        <a:pt x="172761" y="315115"/>
                        <a:pt x="146383" y="291790"/>
                      </a:cubicBezTo>
                      <a:cubicBezTo>
                        <a:pt x="119939" y="268465"/>
                        <a:pt x="81280" y="258784"/>
                        <a:pt x="47820" y="269700"/>
                      </a:cubicBezTo>
                      <a:cubicBezTo>
                        <a:pt x="25664" y="276912"/>
                        <a:pt x="7732" y="296338"/>
                        <a:pt x="0" y="318689"/>
                      </a:cubicBezTo>
                      <a:cubicBezTo>
                        <a:pt x="0" y="311347"/>
                        <a:pt x="260" y="304005"/>
                        <a:pt x="715" y="296663"/>
                      </a:cubicBezTo>
                      <a:cubicBezTo>
                        <a:pt x="6172" y="210900"/>
                        <a:pt x="47170" y="122278"/>
                        <a:pt x="121498" y="81150"/>
                      </a:cubicBezTo>
                      <a:lnTo>
                        <a:pt x="121498" y="116625"/>
                      </a:lnTo>
                      <a:cubicBezTo>
                        <a:pt x="121498" y="116625"/>
                        <a:pt x="202778" y="161781"/>
                        <a:pt x="289646" y="121303"/>
                      </a:cubicBezTo>
                      <a:lnTo>
                        <a:pt x="289646" y="88817"/>
                      </a:lnTo>
                      <a:cubicBezTo>
                        <a:pt x="294259" y="88167"/>
                        <a:pt x="298937" y="87258"/>
                        <a:pt x="303745" y="86023"/>
                      </a:cubicBezTo>
                      <a:cubicBezTo>
                        <a:pt x="317000" y="82710"/>
                        <a:pt x="330904" y="77057"/>
                        <a:pt x="345587" y="68546"/>
                      </a:cubicBezTo>
                      <a:cubicBezTo>
                        <a:pt x="372291" y="52952"/>
                        <a:pt x="393537" y="28328"/>
                        <a:pt x="405297" y="0"/>
                      </a:cubicBezTo>
                      <a:cubicBezTo>
                        <a:pt x="407636" y="455"/>
                        <a:pt x="409975" y="1040"/>
                        <a:pt x="412249" y="1689"/>
                      </a:cubicBezTo>
                      <a:cubicBezTo>
                        <a:pt x="412314" y="1754"/>
                        <a:pt x="412314" y="1754"/>
                        <a:pt x="412379" y="1754"/>
                      </a:cubicBezTo>
                      <a:cubicBezTo>
                        <a:pt x="427323" y="9031"/>
                        <a:pt x="440772" y="19881"/>
                        <a:pt x="450778" y="32811"/>
                      </a:cubicBezTo>
                      <a:cubicBezTo>
                        <a:pt x="477351" y="67311"/>
                        <a:pt x="485278" y="112142"/>
                        <a:pt x="492425" y="155089"/>
                      </a:cubicBezTo>
                      <a:cubicBezTo>
                        <a:pt x="505939" y="236044"/>
                        <a:pt x="519388" y="317065"/>
                        <a:pt x="532838" y="398020"/>
                      </a:cubicBezTo>
                      <a:cubicBezTo>
                        <a:pt x="538815" y="434080"/>
                        <a:pt x="545507" y="470724"/>
                        <a:pt x="552524" y="507693"/>
                      </a:cubicBezTo>
                      <a:cubicBezTo>
                        <a:pt x="564869" y="572925"/>
                        <a:pt x="578448" y="639262"/>
                        <a:pt x="591573" y="705209"/>
                      </a:cubicBez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1BDEB075-6DE2-4F3D-8F3A-3A6CD164C231}"/>
                    </a:ext>
                  </a:extLst>
                </p:cNvPr>
                <p:cNvSpPr/>
                <p:nvPr/>
              </p:nvSpPr>
              <p:spPr>
                <a:xfrm>
                  <a:off x="1202077" y="2398528"/>
                  <a:ext cx="773170" cy="558761"/>
                </a:xfrm>
                <a:custGeom>
                  <a:avLst/>
                  <a:gdLst>
                    <a:gd name="connsiteX0" fmla="*/ 759737 w 773169"/>
                    <a:gd name="connsiteY0" fmla="*/ 512041 h 558761"/>
                    <a:gd name="connsiteX1" fmla="*/ 753500 w 773169"/>
                    <a:gd name="connsiteY1" fmla="*/ 522177 h 558761"/>
                    <a:gd name="connsiteX2" fmla="*/ 613290 w 773169"/>
                    <a:gd name="connsiteY2" fmla="*/ 550699 h 558761"/>
                    <a:gd name="connsiteX3" fmla="*/ 499458 w 773169"/>
                    <a:gd name="connsiteY3" fmla="*/ 562979 h 558761"/>
                    <a:gd name="connsiteX4" fmla="*/ 250030 w 773169"/>
                    <a:gd name="connsiteY4" fmla="*/ 512561 h 558761"/>
                    <a:gd name="connsiteX5" fmla="*/ 76489 w 773169"/>
                    <a:gd name="connsiteY5" fmla="*/ 330313 h 558761"/>
                    <a:gd name="connsiteX6" fmla="*/ 7423 w 773169"/>
                    <a:gd name="connsiteY6" fmla="*/ 138970 h 558761"/>
                    <a:gd name="connsiteX7" fmla="*/ 7359 w 773169"/>
                    <a:gd name="connsiteY7" fmla="*/ 138450 h 558761"/>
                    <a:gd name="connsiteX8" fmla="*/ 17 w 773169"/>
                    <a:gd name="connsiteY8" fmla="*/ 53532 h 558761"/>
                    <a:gd name="connsiteX9" fmla="*/ 17 w 773169"/>
                    <a:gd name="connsiteY9" fmla="*/ 53467 h 558761"/>
                    <a:gd name="connsiteX10" fmla="*/ 47836 w 773169"/>
                    <a:gd name="connsiteY10" fmla="*/ 4477 h 558761"/>
                    <a:gd name="connsiteX11" fmla="*/ 146399 w 773169"/>
                    <a:gd name="connsiteY11" fmla="*/ 26568 h 558761"/>
                    <a:gd name="connsiteX12" fmla="*/ 187072 w 773169"/>
                    <a:gd name="connsiteY12" fmla="*/ 120778 h 558761"/>
                    <a:gd name="connsiteX13" fmla="*/ 258086 w 773169"/>
                    <a:gd name="connsiteY13" fmla="*/ 301531 h 558761"/>
                    <a:gd name="connsiteX14" fmla="*/ 390500 w 773169"/>
                    <a:gd name="connsiteY14" fmla="*/ 428227 h 558761"/>
                    <a:gd name="connsiteX15" fmla="*/ 538182 w 773169"/>
                    <a:gd name="connsiteY15" fmla="*/ 444794 h 558761"/>
                    <a:gd name="connsiteX16" fmla="*/ 591589 w 773169"/>
                    <a:gd name="connsiteY16" fmla="*/ 439986 h 558761"/>
                    <a:gd name="connsiteX17" fmla="*/ 765975 w 773169"/>
                    <a:gd name="connsiteY17" fmla="*/ 402888 h 558761"/>
                    <a:gd name="connsiteX18" fmla="*/ 766170 w 773169"/>
                    <a:gd name="connsiteY18" fmla="*/ 402823 h 558761"/>
                    <a:gd name="connsiteX19" fmla="*/ 759737 w 773169"/>
                    <a:gd name="connsiteY19" fmla="*/ 512041 h 55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73169" h="558761">
                      <a:moveTo>
                        <a:pt x="759737" y="512041"/>
                      </a:moveTo>
                      <a:cubicBezTo>
                        <a:pt x="757788" y="515484"/>
                        <a:pt x="755709" y="518863"/>
                        <a:pt x="753500" y="522177"/>
                      </a:cubicBezTo>
                      <a:cubicBezTo>
                        <a:pt x="706980" y="532507"/>
                        <a:pt x="660330" y="542903"/>
                        <a:pt x="613290" y="550699"/>
                      </a:cubicBezTo>
                      <a:cubicBezTo>
                        <a:pt x="575541" y="556937"/>
                        <a:pt x="537662" y="561485"/>
                        <a:pt x="499458" y="562979"/>
                      </a:cubicBezTo>
                      <a:cubicBezTo>
                        <a:pt x="413695" y="566423"/>
                        <a:pt x="325398" y="553623"/>
                        <a:pt x="250030" y="512561"/>
                      </a:cubicBezTo>
                      <a:cubicBezTo>
                        <a:pt x="175312" y="471823"/>
                        <a:pt x="116902" y="405161"/>
                        <a:pt x="76489" y="330313"/>
                      </a:cubicBezTo>
                      <a:cubicBezTo>
                        <a:pt x="44133" y="270409"/>
                        <a:pt x="22757" y="205372"/>
                        <a:pt x="7423" y="138970"/>
                      </a:cubicBezTo>
                      <a:cubicBezTo>
                        <a:pt x="7423" y="138775"/>
                        <a:pt x="7359" y="138645"/>
                        <a:pt x="7359" y="138450"/>
                      </a:cubicBezTo>
                      <a:cubicBezTo>
                        <a:pt x="2551" y="110317"/>
                        <a:pt x="-243" y="82054"/>
                        <a:pt x="17" y="53532"/>
                      </a:cubicBezTo>
                      <a:lnTo>
                        <a:pt x="17" y="53467"/>
                      </a:lnTo>
                      <a:cubicBezTo>
                        <a:pt x="7748" y="31116"/>
                        <a:pt x="25681" y="11689"/>
                        <a:pt x="47836" y="4477"/>
                      </a:cubicBezTo>
                      <a:cubicBezTo>
                        <a:pt x="81297" y="-6438"/>
                        <a:pt x="119956" y="3243"/>
                        <a:pt x="146399" y="26568"/>
                      </a:cubicBezTo>
                      <a:cubicBezTo>
                        <a:pt x="172778" y="49893"/>
                        <a:pt x="187007" y="85498"/>
                        <a:pt x="187072" y="120778"/>
                      </a:cubicBezTo>
                      <a:cubicBezTo>
                        <a:pt x="187202" y="183086"/>
                        <a:pt x="228004" y="246954"/>
                        <a:pt x="258086" y="301531"/>
                      </a:cubicBezTo>
                      <a:cubicBezTo>
                        <a:pt x="288104" y="356172"/>
                        <a:pt x="332675" y="405031"/>
                        <a:pt x="390500" y="428227"/>
                      </a:cubicBezTo>
                      <a:cubicBezTo>
                        <a:pt x="436825" y="446874"/>
                        <a:pt x="488348" y="447913"/>
                        <a:pt x="538182" y="444794"/>
                      </a:cubicBezTo>
                      <a:cubicBezTo>
                        <a:pt x="556049" y="443690"/>
                        <a:pt x="573852" y="442066"/>
                        <a:pt x="591589" y="439986"/>
                      </a:cubicBezTo>
                      <a:cubicBezTo>
                        <a:pt x="650714" y="432970"/>
                        <a:pt x="709189" y="420560"/>
                        <a:pt x="765975" y="402888"/>
                      </a:cubicBezTo>
                      <a:cubicBezTo>
                        <a:pt x="766040" y="402888"/>
                        <a:pt x="766105" y="402823"/>
                        <a:pt x="766170" y="402823"/>
                      </a:cubicBezTo>
                      <a:cubicBezTo>
                        <a:pt x="786896" y="437452"/>
                        <a:pt x="779749" y="477280"/>
                        <a:pt x="759737" y="512041"/>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6155A765-A3F2-4A2A-97FA-58D33CA1879D}"/>
                    </a:ext>
                  </a:extLst>
                </p:cNvPr>
                <p:cNvSpPr/>
                <p:nvPr/>
              </p:nvSpPr>
              <p:spPr>
                <a:xfrm>
                  <a:off x="1614473" y="2135059"/>
                  <a:ext cx="669214" cy="558761"/>
                </a:xfrm>
                <a:custGeom>
                  <a:avLst/>
                  <a:gdLst>
                    <a:gd name="connsiteX0" fmla="*/ 654141 w 669214"/>
                    <a:gd name="connsiteY0" fmla="*/ 508018 h 558761"/>
                    <a:gd name="connsiteX1" fmla="*/ 647968 w 669214"/>
                    <a:gd name="connsiteY1" fmla="*/ 517959 h 558761"/>
                    <a:gd name="connsiteX2" fmla="*/ 393927 w 669214"/>
                    <a:gd name="connsiteY2" fmla="*/ 558826 h 558761"/>
                    <a:gd name="connsiteX3" fmla="*/ 144433 w 669214"/>
                    <a:gd name="connsiteY3" fmla="*/ 508343 h 558761"/>
                    <a:gd name="connsiteX4" fmla="*/ 140145 w 669214"/>
                    <a:gd name="connsiteY4" fmla="*/ 505939 h 558761"/>
                    <a:gd name="connsiteX5" fmla="*/ 120459 w 669214"/>
                    <a:gd name="connsiteY5" fmla="*/ 396266 h 558761"/>
                    <a:gd name="connsiteX6" fmla="*/ 80046 w 669214"/>
                    <a:gd name="connsiteY6" fmla="*/ 153335 h 558761"/>
                    <a:gd name="connsiteX7" fmla="*/ 38399 w 669214"/>
                    <a:gd name="connsiteY7" fmla="*/ 31057 h 558761"/>
                    <a:gd name="connsiteX8" fmla="*/ 0 w 669214"/>
                    <a:gd name="connsiteY8" fmla="*/ 0 h 558761"/>
                    <a:gd name="connsiteX9" fmla="*/ 40803 w 669214"/>
                    <a:gd name="connsiteY9" fmla="*/ 22416 h 558761"/>
                    <a:gd name="connsiteX10" fmla="*/ 152490 w 669214"/>
                    <a:gd name="connsiteY10" fmla="*/ 297378 h 558761"/>
                    <a:gd name="connsiteX11" fmla="*/ 284903 w 669214"/>
                    <a:gd name="connsiteY11" fmla="*/ 424074 h 558761"/>
                    <a:gd name="connsiteX12" fmla="*/ 432650 w 669214"/>
                    <a:gd name="connsiteY12" fmla="*/ 440577 h 558761"/>
                    <a:gd name="connsiteX13" fmla="*/ 660638 w 669214"/>
                    <a:gd name="connsiteY13" fmla="*/ 398605 h 558761"/>
                    <a:gd name="connsiteX14" fmla="*/ 665576 w 669214"/>
                    <a:gd name="connsiteY14" fmla="*/ 408221 h 558761"/>
                    <a:gd name="connsiteX15" fmla="*/ 654141 w 669214"/>
                    <a:gd name="connsiteY15" fmla="*/ 508018 h 55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9214" h="558761">
                      <a:moveTo>
                        <a:pt x="654141" y="508018"/>
                      </a:moveTo>
                      <a:cubicBezTo>
                        <a:pt x="652192" y="511397"/>
                        <a:pt x="650112" y="514710"/>
                        <a:pt x="647968" y="517959"/>
                      </a:cubicBezTo>
                      <a:cubicBezTo>
                        <a:pt x="564089" y="536671"/>
                        <a:pt x="479755" y="555383"/>
                        <a:pt x="393927" y="558826"/>
                      </a:cubicBezTo>
                      <a:cubicBezTo>
                        <a:pt x="308099" y="562205"/>
                        <a:pt x="219866" y="549470"/>
                        <a:pt x="144433" y="508343"/>
                      </a:cubicBezTo>
                      <a:cubicBezTo>
                        <a:pt x="143004" y="507563"/>
                        <a:pt x="141575" y="506784"/>
                        <a:pt x="140145" y="505939"/>
                      </a:cubicBezTo>
                      <a:cubicBezTo>
                        <a:pt x="133128" y="468970"/>
                        <a:pt x="126436" y="432325"/>
                        <a:pt x="120459" y="396266"/>
                      </a:cubicBezTo>
                      <a:cubicBezTo>
                        <a:pt x="107009" y="315310"/>
                        <a:pt x="93560" y="234290"/>
                        <a:pt x="80046" y="153335"/>
                      </a:cubicBezTo>
                      <a:cubicBezTo>
                        <a:pt x="72899" y="110388"/>
                        <a:pt x="64972" y="65557"/>
                        <a:pt x="38399" y="31057"/>
                      </a:cubicBezTo>
                      <a:cubicBezTo>
                        <a:pt x="28393" y="18127"/>
                        <a:pt x="14944" y="7277"/>
                        <a:pt x="0" y="0"/>
                      </a:cubicBezTo>
                      <a:cubicBezTo>
                        <a:pt x="15009" y="4418"/>
                        <a:pt x="29108" y="12085"/>
                        <a:pt x="40803" y="22416"/>
                      </a:cubicBezTo>
                      <a:cubicBezTo>
                        <a:pt x="67246" y="45741"/>
                        <a:pt x="122473" y="242801"/>
                        <a:pt x="152490" y="297378"/>
                      </a:cubicBezTo>
                      <a:cubicBezTo>
                        <a:pt x="182507" y="351955"/>
                        <a:pt x="227078" y="400879"/>
                        <a:pt x="284903" y="424074"/>
                      </a:cubicBezTo>
                      <a:cubicBezTo>
                        <a:pt x="331294" y="442721"/>
                        <a:pt x="382752" y="443696"/>
                        <a:pt x="432650" y="440577"/>
                      </a:cubicBezTo>
                      <a:cubicBezTo>
                        <a:pt x="509967" y="435769"/>
                        <a:pt x="586635" y="421670"/>
                        <a:pt x="660638" y="398605"/>
                      </a:cubicBezTo>
                      <a:cubicBezTo>
                        <a:pt x="662522" y="401788"/>
                        <a:pt x="664146" y="404972"/>
                        <a:pt x="665576" y="408221"/>
                      </a:cubicBezTo>
                      <a:cubicBezTo>
                        <a:pt x="679935" y="440642"/>
                        <a:pt x="672333" y="476442"/>
                        <a:pt x="654141" y="508018"/>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DF2969FC-BA3D-46DE-B8F3-ACABE96B7F55}"/>
                    </a:ext>
                  </a:extLst>
                </p:cNvPr>
                <p:cNvSpPr/>
                <p:nvPr/>
              </p:nvSpPr>
              <p:spPr>
                <a:xfrm>
                  <a:off x="1961814" y="2721936"/>
                  <a:ext cx="214408" cy="188420"/>
                </a:xfrm>
                <a:custGeom>
                  <a:avLst/>
                  <a:gdLst>
                    <a:gd name="connsiteX0" fmla="*/ 194982 w 214408"/>
                    <a:gd name="connsiteY0" fmla="*/ 115668 h 188419"/>
                    <a:gd name="connsiteX1" fmla="*/ 124877 w 214408"/>
                    <a:gd name="connsiteY1" fmla="*/ 169855 h 188419"/>
                    <a:gd name="connsiteX2" fmla="*/ 0 w 214408"/>
                    <a:gd name="connsiteY2" fmla="*/ 188632 h 188419"/>
                    <a:gd name="connsiteX3" fmla="*/ 6432 w 214408"/>
                    <a:gd name="connsiteY3" fmla="*/ 79414 h 188419"/>
                    <a:gd name="connsiteX4" fmla="*/ 6237 w 214408"/>
                    <a:gd name="connsiteY4" fmla="*/ 79479 h 188419"/>
                    <a:gd name="connsiteX5" fmla="*/ 27028 w 214408"/>
                    <a:gd name="connsiteY5" fmla="*/ 51930 h 188419"/>
                    <a:gd name="connsiteX6" fmla="*/ 53992 w 214408"/>
                    <a:gd name="connsiteY6" fmla="*/ 59597 h 188419"/>
                    <a:gd name="connsiteX7" fmla="*/ 68806 w 214408"/>
                    <a:gd name="connsiteY7" fmla="*/ 75515 h 188419"/>
                    <a:gd name="connsiteX8" fmla="*/ 106230 w 214408"/>
                    <a:gd name="connsiteY8" fmla="*/ 67394 h 188419"/>
                    <a:gd name="connsiteX9" fmla="*/ 164315 w 214408"/>
                    <a:gd name="connsiteY9" fmla="*/ 14311 h 188419"/>
                    <a:gd name="connsiteX10" fmla="*/ 173606 w 214408"/>
                    <a:gd name="connsiteY10" fmla="*/ 4761 h 188419"/>
                    <a:gd name="connsiteX11" fmla="*/ 215578 w 214408"/>
                    <a:gd name="connsiteY11" fmla="*/ 31074 h 188419"/>
                    <a:gd name="connsiteX12" fmla="*/ 194982 w 214408"/>
                    <a:gd name="connsiteY12" fmla="*/ 115668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408" h="188419">
                      <a:moveTo>
                        <a:pt x="194982" y="115668"/>
                      </a:moveTo>
                      <a:cubicBezTo>
                        <a:pt x="177504" y="139903"/>
                        <a:pt x="152165" y="157640"/>
                        <a:pt x="124877" y="169855"/>
                      </a:cubicBezTo>
                      <a:cubicBezTo>
                        <a:pt x="85958" y="187203"/>
                        <a:pt x="42297" y="193700"/>
                        <a:pt x="0" y="188632"/>
                      </a:cubicBezTo>
                      <a:cubicBezTo>
                        <a:pt x="20012" y="153872"/>
                        <a:pt x="27159" y="114044"/>
                        <a:pt x="6432" y="79414"/>
                      </a:cubicBezTo>
                      <a:cubicBezTo>
                        <a:pt x="6367" y="79414"/>
                        <a:pt x="6302" y="79479"/>
                        <a:pt x="6237" y="79479"/>
                      </a:cubicBezTo>
                      <a:cubicBezTo>
                        <a:pt x="11370" y="69083"/>
                        <a:pt x="18452" y="59662"/>
                        <a:pt x="27028" y="51930"/>
                      </a:cubicBezTo>
                      <a:cubicBezTo>
                        <a:pt x="36060" y="43679"/>
                        <a:pt x="50094" y="48032"/>
                        <a:pt x="53992" y="59597"/>
                      </a:cubicBezTo>
                      <a:cubicBezTo>
                        <a:pt x="56396" y="66809"/>
                        <a:pt x="61529" y="72982"/>
                        <a:pt x="68806" y="75515"/>
                      </a:cubicBezTo>
                      <a:cubicBezTo>
                        <a:pt x="81215" y="79869"/>
                        <a:pt x="94860" y="74151"/>
                        <a:pt x="106230" y="67394"/>
                      </a:cubicBezTo>
                      <a:cubicBezTo>
                        <a:pt x="128905" y="53944"/>
                        <a:pt x="148851" y="35752"/>
                        <a:pt x="164315" y="14311"/>
                      </a:cubicBezTo>
                      <a:cubicBezTo>
                        <a:pt x="166914" y="10673"/>
                        <a:pt x="169903" y="7295"/>
                        <a:pt x="173606" y="4761"/>
                      </a:cubicBezTo>
                      <a:cubicBezTo>
                        <a:pt x="195372" y="-9793"/>
                        <a:pt x="211680" y="11908"/>
                        <a:pt x="215578" y="31074"/>
                      </a:cubicBezTo>
                      <a:cubicBezTo>
                        <a:pt x="221426" y="60377"/>
                        <a:pt x="212394" y="91499"/>
                        <a:pt x="194982" y="115668"/>
                      </a:cubicBezTo>
                      <a:close/>
                    </a:path>
                  </a:pathLst>
                </a:custGeom>
                <a:solidFill>
                  <a:schemeClr val="accent2">
                    <a:lumMod val="40000"/>
                    <a:lumOff val="60000"/>
                  </a:schemeClr>
                </a:solidFill>
                <a:ln w="6493"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6F834447-8DA3-4889-994D-6C015099EB7D}"/>
                    </a:ext>
                  </a:extLst>
                </p:cNvPr>
                <p:cNvSpPr/>
                <p:nvPr/>
              </p:nvSpPr>
              <p:spPr>
                <a:xfrm>
                  <a:off x="2268613" y="2455550"/>
                  <a:ext cx="220906" cy="188420"/>
                </a:xfrm>
                <a:custGeom>
                  <a:avLst/>
                  <a:gdLst>
                    <a:gd name="connsiteX0" fmla="*/ 203623 w 220905"/>
                    <a:gd name="connsiteY0" fmla="*/ 115668 h 188419"/>
                    <a:gd name="connsiteX1" fmla="*/ 133518 w 220905"/>
                    <a:gd name="connsiteY1" fmla="*/ 169855 h 188419"/>
                    <a:gd name="connsiteX2" fmla="*/ 0 w 220905"/>
                    <a:gd name="connsiteY2" fmla="*/ 187528 h 188419"/>
                    <a:gd name="connsiteX3" fmla="*/ 11435 w 220905"/>
                    <a:gd name="connsiteY3" fmla="*/ 87730 h 188419"/>
                    <a:gd name="connsiteX4" fmla="*/ 35670 w 220905"/>
                    <a:gd name="connsiteY4" fmla="*/ 51930 h 188419"/>
                    <a:gd name="connsiteX5" fmla="*/ 62633 w 220905"/>
                    <a:gd name="connsiteY5" fmla="*/ 59597 h 188419"/>
                    <a:gd name="connsiteX6" fmla="*/ 77447 w 220905"/>
                    <a:gd name="connsiteY6" fmla="*/ 75515 h 188419"/>
                    <a:gd name="connsiteX7" fmla="*/ 114871 w 220905"/>
                    <a:gd name="connsiteY7" fmla="*/ 67394 h 188419"/>
                    <a:gd name="connsiteX8" fmla="*/ 172956 w 220905"/>
                    <a:gd name="connsiteY8" fmla="*/ 14311 h 188419"/>
                    <a:gd name="connsiteX9" fmla="*/ 182247 w 220905"/>
                    <a:gd name="connsiteY9" fmla="*/ 4761 h 188419"/>
                    <a:gd name="connsiteX10" fmla="*/ 224219 w 220905"/>
                    <a:gd name="connsiteY10" fmla="*/ 31074 h 188419"/>
                    <a:gd name="connsiteX11" fmla="*/ 203623 w 220905"/>
                    <a:gd name="connsiteY11" fmla="*/ 115668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905" h="188419">
                      <a:moveTo>
                        <a:pt x="203623" y="115668"/>
                      </a:moveTo>
                      <a:cubicBezTo>
                        <a:pt x="186146" y="139903"/>
                        <a:pt x="160806" y="157640"/>
                        <a:pt x="133518" y="169855"/>
                      </a:cubicBezTo>
                      <a:cubicBezTo>
                        <a:pt x="92001" y="188437"/>
                        <a:pt x="44961" y="194544"/>
                        <a:pt x="0" y="187528"/>
                      </a:cubicBezTo>
                      <a:cubicBezTo>
                        <a:pt x="18192" y="155951"/>
                        <a:pt x="25794" y="120151"/>
                        <a:pt x="11435" y="87730"/>
                      </a:cubicBezTo>
                      <a:cubicBezTo>
                        <a:pt x="16438" y="74086"/>
                        <a:pt x="24884" y="61741"/>
                        <a:pt x="35670" y="51930"/>
                      </a:cubicBezTo>
                      <a:cubicBezTo>
                        <a:pt x="44701" y="43679"/>
                        <a:pt x="58735" y="48032"/>
                        <a:pt x="62633" y="59597"/>
                      </a:cubicBezTo>
                      <a:cubicBezTo>
                        <a:pt x="65102" y="66809"/>
                        <a:pt x="70235" y="72981"/>
                        <a:pt x="77447" y="75515"/>
                      </a:cubicBezTo>
                      <a:cubicBezTo>
                        <a:pt x="89857" y="79868"/>
                        <a:pt x="103501" y="74151"/>
                        <a:pt x="114871" y="67394"/>
                      </a:cubicBezTo>
                      <a:cubicBezTo>
                        <a:pt x="137546" y="53945"/>
                        <a:pt x="157493" y="35752"/>
                        <a:pt x="172956" y="14311"/>
                      </a:cubicBezTo>
                      <a:cubicBezTo>
                        <a:pt x="175555" y="10673"/>
                        <a:pt x="178544" y="7295"/>
                        <a:pt x="182247" y="4761"/>
                      </a:cubicBezTo>
                      <a:cubicBezTo>
                        <a:pt x="204013" y="-9793"/>
                        <a:pt x="220386" y="11908"/>
                        <a:pt x="224219" y="31074"/>
                      </a:cubicBezTo>
                      <a:cubicBezTo>
                        <a:pt x="230067" y="60377"/>
                        <a:pt x="221101" y="91499"/>
                        <a:pt x="203623" y="115668"/>
                      </a:cubicBezTo>
                      <a:close/>
                    </a:path>
                  </a:pathLst>
                </a:custGeom>
                <a:solidFill>
                  <a:schemeClr val="accent2">
                    <a:lumMod val="40000"/>
                    <a:lumOff val="60000"/>
                  </a:schemeClr>
                </a:solidFill>
                <a:ln w="6493"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E08F00BB-DB85-4E8C-9791-82BFB8BA948A}"/>
                    </a:ext>
                  </a:extLst>
                </p:cNvPr>
                <p:cNvSpPr/>
                <p:nvPr/>
              </p:nvSpPr>
              <p:spPr>
                <a:xfrm>
                  <a:off x="1786974" y="3238158"/>
                  <a:ext cx="246895" cy="77967"/>
                </a:xfrm>
                <a:custGeom>
                  <a:avLst/>
                  <a:gdLst>
                    <a:gd name="connsiteX0" fmla="*/ 251702 w 246894"/>
                    <a:gd name="connsiteY0" fmla="*/ 26769 h 77966"/>
                    <a:gd name="connsiteX1" fmla="*/ 159572 w 246894"/>
                    <a:gd name="connsiteY1" fmla="*/ 80760 h 77966"/>
                    <a:gd name="connsiteX2" fmla="*/ 0 w 246894"/>
                    <a:gd name="connsiteY2" fmla="*/ 0 h 77966"/>
                  </a:gdLst>
                  <a:ahLst/>
                  <a:cxnLst>
                    <a:cxn ang="0">
                      <a:pos x="connsiteX0" y="connsiteY0"/>
                    </a:cxn>
                    <a:cxn ang="0">
                      <a:pos x="connsiteX1" y="connsiteY1"/>
                    </a:cxn>
                    <a:cxn ang="0">
                      <a:pos x="connsiteX2" y="connsiteY2"/>
                    </a:cxn>
                  </a:cxnLst>
                  <a:rect l="l" t="t" r="r" b="b"/>
                  <a:pathLst>
                    <a:path w="246894" h="77966">
                      <a:moveTo>
                        <a:pt x="251702" y="26769"/>
                      </a:moveTo>
                      <a:lnTo>
                        <a:pt x="159572" y="80760"/>
                      </a:lnTo>
                      <a:lnTo>
                        <a:pt x="0" y="0"/>
                      </a:lnTo>
                      <a:close/>
                    </a:path>
                  </a:pathLst>
                </a:custGeom>
                <a:solidFill>
                  <a:schemeClr val="accent2">
                    <a:lumMod val="50000"/>
                  </a:schemeClr>
                </a:solidFill>
                <a:ln w="6493"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856F1992-3F2E-4386-9243-5052896FA588}"/>
                    </a:ext>
                  </a:extLst>
                </p:cNvPr>
                <p:cNvSpPr/>
                <p:nvPr/>
              </p:nvSpPr>
              <p:spPr>
                <a:xfrm>
                  <a:off x="1414981" y="3050194"/>
                  <a:ext cx="786164" cy="370342"/>
                </a:xfrm>
                <a:custGeom>
                  <a:avLst/>
                  <a:gdLst>
                    <a:gd name="connsiteX0" fmla="*/ 623695 w 786164"/>
                    <a:gd name="connsiteY0" fmla="*/ 214733 h 370341"/>
                    <a:gd name="connsiteX1" fmla="*/ 371993 w 786164"/>
                    <a:gd name="connsiteY1" fmla="*/ 187965 h 370341"/>
                    <a:gd name="connsiteX2" fmla="*/ 531565 w 786164"/>
                    <a:gd name="connsiteY2" fmla="*/ 268725 h 370341"/>
                    <a:gd name="connsiteX3" fmla="*/ 411431 w 786164"/>
                    <a:gd name="connsiteY3" fmla="*/ 339155 h 370341"/>
                    <a:gd name="connsiteX4" fmla="*/ 411496 w 786164"/>
                    <a:gd name="connsiteY4" fmla="*/ 339220 h 370341"/>
                    <a:gd name="connsiteX5" fmla="*/ 411496 w 786164"/>
                    <a:gd name="connsiteY5" fmla="*/ 371187 h 370341"/>
                    <a:gd name="connsiteX6" fmla="*/ 344249 w 786164"/>
                    <a:gd name="connsiteY6" fmla="*/ 332333 h 370341"/>
                    <a:gd name="connsiteX7" fmla="*/ 343470 w 786164"/>
                    <a:gd name="connsiteY7" fmla="*/ 331878 h 370341"/>
                    <a:gd name="connsiteX8" fmla="*/ 342430 w 786164"/>
                    <a:gd name="connsiteY8" fmla="*/ 331359 h 370341"/>
                    <a:gd name="connsiteX9" fmla="*/ 341391 w 786164"/>
                    <a:gd name="connsiteY9" fmla="*/ 330839 h 370341"/>
                    <a:gd name="connsiteX10" fmla="*/ 340351 w 786164"/>
                    <a:gd name="connsiteY10" fmla="*/ 330449 h 370341"/>
                    <a:gd name="connsiteX11" fmla="*/ 339312 w 786164"/>
                    <a:gd name="connsiteY11" fmla="*/ 330059 h 370341"/>
                    <a:gd name="connsiteX12" fmla="*/ 339117 w 786164"/>
                    <a:gd name="connsiteY12" fmla="*/ 329994 h 370341"/>
                    <a:gd name="connsiteX13" fmla="*/ 339052 w 786164"/>
                    <a:gd name="connsiteY13" fmla="*/ 329929 h 370341"/>
                    <a:gd name="connsiteX14" fmla="*/ 338272 w 786164"/>
                    <a:gd name="connsiteY14" fmla="*/ 329734 h 370341"/>
                    <a:gd name="connsiteX15" fmla="*/ 337233 w 786164"/>
                    <a:gd name="connsiteY15" fmla="*/ 329409 h 370341"/>
                    <a:gd name="connsiteX16" fmla="*/ 336193 w 786164"/>
                    <a:gd name="connsiteY16" fmla="*/ 329214 h 370341"/>
                    <a:gd name="connsiteX17" fmla="*/ 335088 w 786164"/>
                    <a:gd name="connsiteY17" fmla="*/ 329020 h 370341"/>
                    <a:gd name="connsiteX18" fmla="*/ 334309 w 786164"/>
                    <a:gd name="connsiteY18" fmla="*/ 328955 h 370341"/>
                    <a:gd name="connsiteX19" fmla="*/ 334179 w 786164"/>
                    <a:gd name="connsiteY19" fmla="*/ 328890 h 370341"/>
                    <a:gd name="connsiteX20" fmla="*/ 333919 w 786164"/>
                    <a:gd name="connsiteY20" fmla="*/ 328890 h 370341"/>
                    <a:gd name="connsiteX21" fmla="*/ 332749 w 786164"/>
                    <a:gd name="connsiteY21" fmla="*/ 328825 h 370341"/>
                    <a:gd name="connsiteX22" fmla="*/ 331385 w 786164"/>
                    <a:gd name="connsiteY22" fmla="*/ 328890 h 370341"/>
                    <a:gd name="connsiteX23" fmla="*/ 329956 w 786164"/>
                    <a:gd name="connsiteY23" fmla="*/ 329149 h 370341"/>
                    <a:gd name="connsiteX24" fmla="*/ 329891 w 786164"/>
                    <a:gd name="connsiteY24" fmla="*/ 329149 h 370341"/>
                    <a:gd name="connsiteX25" fmla="*/ 329826 w 786164"/>
                    <a:gd name="connsiteY25" fmla="*/ 329149 h 370341"/>
                    <a:gd name="connsiteX26" fmla="*/ 328136 w 786164"/>
                    <a:gd name="connsiteY26" fmla="*/ 329604 h 370341"/>
                    <a:gd name="connsiteX27" fmla="*/ 326122 w 786164"/>
                    <a:gd name="connsiteY27" fmla="*/ 330579 h 370341"/>
                    <a:gd name="connsiteX28" fmla="*/ 274144 w 786164"/>
                    <a:gd name="connsiteY28" fmla="*/ 360856 h 370341"/>
                    <a:gd name="connsiteX29" fmla="*/ 274014 w 786164"/>
                    <a:gd name="connsiteY29" fmla="*/ 360921 h 370341"/>
                    <a:gd name="connsiteX30" fmla="*/ 273040 w 786164"/>
                    <a:gd name="connsiteY30" fmla="*/ 361441 h 370341"/>
                    <a:gd name="connsiteX31" fmla="*/ 266998 w 786164"/>
                    <a:gd name="connsiteY31" fmla="*/ 369042 h 370341"/>
                    <a:gd name="connsiteX32" fmla="*/ 89688 w 786164"/>
                    <a:gd name="connsiteY32" fmla="*/ 265672 h 370341"/>
                    <a:gd name="connsiteX33" fmla="*/ 8148 w 786164"/>
                    <a:gd name="connsiteY33" fmla="*/ 313426 h 370341"/>
                    <a:gd name="connsiteX34" fmla="*/ 221 w 786164"/>
                    <a:gd name="connsiteY34" fmla="*/ 232276 h 370341"/>
                    <a:gd name="connsiteX35" fmla="*/ 3405 w 786164"/>
                    <a:gd name="connsiteY35" fmla="*/ 187965 h 370341"/>
                    <a:gd name="connsiteX36" fmla="*/ 245687 w 786164"/>
                    <a:gd name="connsiteY36" fmla="*/ 171332 h 370341"/>
                    <a:gd name="connsiteX37" fmla="*/ 418383 w 786164"/>
                    <a:gd name="connsiteY37" fmla="*/ 0 h 370341"/>
                    <a:gd name="connsiteX38" fmla="*/ 789569 w 786164"/>
                    <a:gd name="connsiteY38" fmla="*/ 117470 h 370341"/>
                    <a:gd name="connsiteX39" fmla="*/ 623695 w 786164"/>
                    <a:gd name="connsiteY39" fmla="*/ 214733 h 370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786164" h="370341">
                      <a:moveTo>
                        <a:pt x="623695" y="214733"/>
                      </a:moveTo>
                      <a:lnTo>
                        <a:pt x="371993" y="187965"/>
                      </a:lnTo>
                      <a:lnTo>
                        <a:pt x="531565" y="268725"/>
                      </a:lnTo>
                      <a:lnTo>
                        <a:pt x="411431" y="339155"/>
                      </a:lnTo>
                      <a:lnTo>
                        <a:pt x="411496" y="339220"/>
                      </a:lnTo>
                      <a:lnTo>
                        <a:pt x="411496" y="371187"/>
                      </a:lnTo>
                      <a:lnTo>
                        <a:pt x="344249" y="332333"/>
                      </a:lnTo>
                      <a:cubicBezTo>
                        <a:pt x="343990" y="332203"/>
                        <a:pt x="343730" y="332073"/>
                        <a:pt x="343470" y="331878"/>
                      </a:cubicBezTo>
                      <a:cubicBezTo>
                        <a:pt x="343080" y="331683"/>
                        <a:pt x="342755" y="331553"/>
                        <a:pt x="342430" y="331359"/>
                      </a:cubicBezTo>
                      <a:cubicBezTo>
                        <a:pt x="342040" y="331163"/>
                        <a:pt x="341716" y="331034"/>
                        <a:pt x="341391" y="330839"/>
                      </a:cubicBezTo>
                      <a:cubicBezTo>
                        <a:pt x="341001" y="330709"/>
                        <a:pt x="340676" y="330579"/>
                        <a:pt x="340351" y="330449"/>
                      </a:cubicBezTo>
                      <a:cubicBezTo>
                        <a:pt x="340026" y="330319"/>
                        <a:pt x="339636" y="330189"/>
                        <a:pt x="339312" y="330059"/>
                      </a:cubicBezTo>
                      <a:cubicBezTo>
                        <a:pt x="339247" y="329994"/>
                        <a:pt x="339182" y="329994"/>
                        <a:pt x="339117" y="329994"/>
                      </a:cubicBezTo>
                      <a:cubicBezTo>
                        <a:pt x="339117" y="329994"/>
                        <a:pt x="339052" y="329994"/>
                        <a:pt x="339052" y="329929"/>
                      </a:cubicBezTo>
                      <a:cubicBezTo>
                        <a:pt x="338792" y="329864"/>
                        <a:pt x="338532" y="329799"/>
                        <a:pt x="338272" y="329734"/>
                      </a:cubicBezTo>
                      <a:cubicBezTo>
                        <a:pt x="337947" y="329604"/>
                        <a:pt x="337557" y="329539"/>
                        <a:pt x="337233" y="329409"/>
                      </a:cubicBezTo>
                      <a:cubicBezTo>
                        <a:pt x="336908" y="329344"/>
                        <a:pt x="336518" y="329279"/>
                        <a:pt x="336193" y="329214"/>
                      </a:cubicBezTo>
                      <a:cubicBezTo>
                        <a:pt x="335803" y="329085"/>
                        <a:pt x="335413" y="329085"/>
                        <a:pt x="335088" y="329020"/>
                      </a:cubicBezTo>
                      <a:cubicBezTo>
                        <a:pt x="334829" y="328955"/>
                        <a:pt x="334569" y="328955"/>
                        <a:pt x="334309" y="328955"/>
                      </a:cubicBezTo>
                      <a:cubicBezTo>
                        <a:pt x="334309" y="328955"/>
                        <a:pt x="334244" y="328890"/>
                        <a:pt x="334179" y="328890"/>
                      </a:cubicBezTo>
                      <a:lnTo>
                        <a:pt x="333919" y="328890"/>
                      </a:lnTo>
                      <a:cubicBezTo>
                        <a:pt x="333529" y="328890"/>
                        <a:pt x="333139" y="328825"/>
                        <a:pt x="332749" y="328825"/>
                      </a:cubicBezTo>
                      <a:cubicBezTo>
                        <a:pt x="332295" y="328825"/>
                        <a:pt x="331840" y="328890"/>
                        <a:pt x="331385" y="328890"/>
                      </a:cubicBezTo>
                      <a:cubicBezTo>
                        <a:pt x="330930" y="328955"/>
                        <a:pt x="330410" y="329020"/>
                        <a:pt x="329956" y="329149"/>
                      </a:cubicBezTo>
                      <a:cubicBezTo>
                        <a:pt x="329956" y="329149"/>
                        <a:pt x="329956" y="329149"/>
                        <a:pt x="329891" y="329149"/>
                      </a:cubicBezTo>
                      <a:cubicBezTo>
                        <a:pt x="329891" y="329149"/>
                        <a:pt x="329891" y="329149"/>
                        <a:pt x="329826" y="329149"/>
                      </a:cubicBezTo>
                      <a:cubicBezTo>
                        <a:pt x="329306" y="329279"/>
                        <a:pt x="328721" y="329409"/>
                        <a:pt x="328136" y="329604"/>
                      </a:cubicBezTo>
                      <a:cubicBezTo>
                        <a:pt x="327422" y="329864"/>
                        <a:pt x="326772" y="330189"/>
                        <a:pt x="326122" y="330579"/>
                      </a:cubicBezTo>
                      <a:lnTo>
                        <a:pt x="274144" y="360856"/>
                      </a:lnTo>
                      <a:lnTo>
                        <a:pt x="274014" y="360921"/>
                      </a:lnTo>
                      <a:cubicBezTo>
                        <a:pt x="273690" y="361051"/>
                        <a:pt x="273365" y="361246"/>
                        <a:pt x="273040" y="361441"/>
                      </a:cubicBezTo>
                      <a:cubicBezTo>
                        <a:pt x="270376" y="362935"/>
                        <a:pt x="268297" y="365534"/>
                        <a:pt x="266998" y="369042"/>
                      </a:cubicBezTo>
                      <a:lnTo>
                        <a:pt x="89688" y="265672"/>
                      </a:lnTo>
                      <a:lnTo>
                        <a:pt x="8148" y="313426"/>
                      </a:lnTo>
                      <a:cubicBezTo>
                        <a:pt x="416" y="291726"/>
                        <a:pt x="-558" y="258914"/>
                        <a:pt x="221" y="232276"/>
                      </a:cubicBezTo>
                      <a:cubicBezTo>
                        <a:pt x="1066" y="207391"/>
                        <a:pt x="3405" y="187965"/>
                        <a:pt x="3405" y="187965"/>
                      </a:cubicBezTo>
                      <a:cubicBezTo>
                        <a:pt x="82671" y="212005"/>
                        <a:pt x="170124" y="205312"/>
                        <a:pt x="245687" y="171332"/>
                      </a:cubicBezTo>
                      <a:cubicBezTo>
                        <a:pt x="321249" y="137286"/>
                        <a:pt x="383753" y="75238"/>
                        <a:pt x="418383" y="0"/>
                      </a:cubicBezTo>
                      <a:cubicBezTo>
                        <a:pt x="418383" y="0"/>
                        <a:pt x="774041" y="98823"/>
                        <a:pt x="789569" y="117470"/>
                      </a:cubicBezTo>
                      <a:lnTo>
                        <a:pt x="623695" y="214733"/>
                      </a:lnTo>
                      <a:close/>
                    </a:path>
                  </a:pathLst>
                </a:custGeom>
                <a:solidFill>
                  <a:schemeClr val="accent2">
                    <a:lumMod val="75000"/>
                  </a:schemeClr>
                </a:solidFill>
                <a:ln w="6493"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2DACF64B-DB5C-45FE-B3B0-8468C856CE24}"/>
                    </a:ext>
                  </a:extLst>
                </p:cNvPr>
                <p:cNvSpPr/>
                <p:nvPr/>
              </p:nvSpPr>
              <p:spPr>
                <a:xfrm>
                  <a:off x="1171752" y="2633072"/>
                  <a:ext cx="240397" cy="740684"/>
                </a:xfrm>
                <a:custGeom>
                  <a:avLst/>
                  <a:gdLst>
                    <a:gd name="connsiteX0" fmla="*/ 246635 w 240397"/>
                    <a:gd name="connsiteY0" fmla="*/ 605087 h 740683"/>
                    <a:gd name="connsiteX1" fmla="*/ 243451 w 240397"/>
                    <a:gd name="connsiteY1" fmla="*/ 649398 h 740683"/>
                    <a:gd name="connsiteX2" fmla="*/ 126631 w 240397"/>
                    <a:gd name="connsiteY2" fmla="*/ 745946 h 740683"/>
                    <a:gd name="connsiteX3" fmla="*/ 0 w 240397"/>
                    <a:gd name="connsiteY3" fmla="*/ 86218 h 740683"/>
                    <a:gd name="connsiteX4" fmla="*/ 60099 w 240397"/>
                    <a:gd name="connsiteY4" fmla="*/ 0 h 740683"/>
                    <a:gd name="connsiteX5" fmla="*/ 79591 w 240397"/>
                    <a:gd name="connsiteY5" fmla="*/ 64907 h 740683"/>
                    <a:gd name="connsiteX6" fmla="*/ 246635 w 240397"/>
                    <a:gd name="connsiteY6" fmla="*/ 605087 h 740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397" h="740683">
                      <a:moveTo>
                        <a:pt x="246635" y="605087"/>
                      </a:moveTo>
                      <a:cubicBezTo>
                        <a:pt x="246635" y="605087"/>
                        <a:pt x="244296" y="624513"/>
                        <a:pt x="243451" y="649398"/>
                      </a:cubicBezTo>
                      <a:lnTo>
                        <a:pt x="126631" y="745946"/>
                      </a:lnTo>
                      <a:lnTo>
                        <a:pt x="0" y="86218"/>
                      </a:lnTo>
                      <a:lnTo>
                        <a:pt x="60099" y="0"/>
                      </a:lnTo>
                      <a:cubicBezTo>
                        <a:pt x="66272" y="21766"/>
                        <a:pt x="72964" y="43402"/>
                        <a:pt x="79591" y="64907"/>
                      </a:cubicBezTo>
                      <a:cubicBezTo>
                        <a:pt x="135272" y="244945"/>
                        <a:pt x="190953" y="425048"/>
                        <a:pt x="246635" y="605087"/>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1071493B-6074-417E-A53B-795D27EA86F4}"/>
                    </a:ext>
                  </a:extLst>
                </p:cNvPr>
                <p:cNvSpPr/>
                <p:nvPr/>
              </p:nvSpPr>
              <p:spPr>
                <a:xfrm>
                  <a:off x="1298383" y="3282470"/>
                  <a:ext cx="123447" cy="116950"/>
                </a:xfrm>
                <a:custGeom>
                  <a:avLst/>
                  <a:gdLst>
                    <a:gd name="connsiteX0" fmla="*/ 124747 w 123447"/>
                    <a:gd name="connsiteY0" fmla="*/ 81150 h 116950"/>
                    <a:gd name="connsiteX1" fmla="*/ 59255 w 123447"/>
                    <a:gd name="connsiteY1" fmla="*/ 119549 h 116950"/>
                    <a:gd name="connsiteX2" fmla="*/ 0 w 123447"/>
                    <a:gd name="connsiteY2" fmla="*/ 96549 h 116950"/>
                    <a:gd name="connsiteX3" fmla="*/ 116820 w 123447"/>
                    <a:gd name="connsiteY3" fmla="*/ 0 h 116950"/>
                    <a:gd name="connsiteX4" fmla="*/ 124747 w 123447"/>
                    <a:gd name="connsiteY4" fmla="*/ 81150 h 116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116950">
                      <a:moveTo>
                        <a:pt x="124747" y="81150"/>
                      </a:moveTo>
                      <a:lnTo>
                        <a:pt x="59255" y="119549"/>
                      </a:lnTo>
                      <a:lnTo>
                        <a:pt x="0" y="96549"/>
                      </a:lnTo>
                      <a:lnTo>
                        <a:pt x="116820" y="0"/>
                      </a:lnTo>
                      <a:cubicBezTo>
                        <a:pt x="116040" y="26638"/>
                        <a:pt x="117015" y="59450"/>
                        <a:pt x="124747" y="81150"/>
                      </a:cubicBez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9F96F35A-9826-4343-99CB-8B1EFFB0818B}"/>
                    </a:ext>
                  </a:extLst>
                </p:cNvPr>
                <p:cNvSpPr/>
                <p:nvPr/>
              </p:nvSpPr>
              <p:spPr>
                <a:xfrm>
                  <a:off x="1055191" y="2520150"/>
                  <a:ext cx="175425" cy="194917"/>
                </a:xfrm>
                <a:custGeom>
                  <a:avLst/>
                  <a:gdLst>
                    <a:gd name="connsiteX0" fmla="*/ 176660 w 175425"/>
                    <a:gd name="connsiteY0" fmla="*/ 112922 h 194916"/>
                    <a:gd name="connsiteX1" fmla="*/ 116560 w 175425"/>
                    <a:gd name="connsiteY1" fmla="*/ 199140 h 194916"/>
                    <a:gd name="connsiteX2" fmla="*/ 0 w 175425"/>
                    <a:gd name="connsiteY2" fmla="*/ 160157 h 194916"/>
                    <a:gd name="connsiteX3" fmla="*/ 150476 w 175425"/>
                    <a:gd name="connsiteY3" fmla="*/ 0 h 194916"/>
                    <a:gd name="connsiteX4" fmla="*/ 154244 w 175425"/>
                    <a:gd name="connsiteY4" fmla="*/ 16828 h 194916"/>
                    <a:gd name="connsiteX5" fmla="*/ 154309 w 175425"/>
                    <a:gd name="connsiteY5" fmla="*/ 17348 h 194916"/>
                    <a:gd name="connsiteX6" fmla="*/ 176660 w 175425"/>
                    <a:gd name="connsiteY6" fmla="*/ 112922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425" h="194916">
                      <a:moveTo>
                        <a:pt x="176660" y="112922"/>
                      </a:moveTo>
                      <a:lnTo>
                        <a:pt x="116560" y="199140"/>
                      </a:lnTo>
                      <a:lnTo>
                        <a:pt x="0" y="160157"/>
                      </a:lnTo>
                      <a:cubicBezTo>
                        <a:pt x="0" y="160157"/>
                        <a:pt x="94860" y="40153"/>
                        <a:pt x="150476" y="0"/>
                      </a:cubicBezTo>
                      <a:cubicBezTo>
                        <a:pt x="151710" y="5588"/>
                        <a:pt x="152945" y="11240"/>
                        <a:pt x="154244" y="16828"/>
                      </a:cubicBezTo>
                      <a:cubicBezTo>
                        <a:pt x="154244" y="17023"/>
                        <a:pt x="154309" y="17153"/>
                        <a:pt x="154309" y="17348"/>
                      </a:cubicBezTo>
                      <a:cubicBezTo>
                        <a:pt x="159702" y="49444"/>
                        <a:pt x="167693" y="81345"/>
                        <a:pt x="176660" y="112922"/>
                      </a:cubicBez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04F06951-81A8-4194-9D34-CEBA512891A2}"/>
                    </a:ext>
                  </a:extLst>
                </p:cNvPr>
                <p:cNvSpPr/>
                <p:nvPr/>
              </p:nvSpPr>
              <p:spPr>
                <a:xfrm>
                  <a:off x="1055191" y="2680307"/>
                  <a:ext cx="298872" cy="773170"/>
                </a:xfrm>
                <a:custGeom>
                  <a:avLst/>
                  <a:gdLst>
                    <a:gd name="connsiteX0" fmla="*/ 302446 w 298872"/>
                    <a:gd name="connsiteY0" fmla="*/ 721712 h 773169"/>
                    <a:gd name="connsiteX1" fmla="*/ 211940 w 298872"/>
                    <a:gd name="connsiteY1" fmla="*/ 774794 h 773169"/>
                    <a:gd name="connsiteX2" fmla="*/ 192448 w 298872"/>
                    <a:gd name="connsiteY2" fmla="*/ 765698 h 773169"/>
                    <a:gd name="connsiteX3" fmla="*/ 117080 w 298872"/>
                    <a:gd name="connsiteY3" fmla="*/ 742568 h 773169"/>
                    <a:gd name="connsiteX4" fmla="*/ 0 w 298872"/>
                    <a:gd name="connsiteY4" fmla="*/ 0 h 773169"/>
                    <a:gd name="connsiteX5" fmla="*/ 116560 w 298872"/>
                    <a:gd name="connsiteY5" fmla="*/ 38983 h 773169"/>
                    <a:gd name="connsiteX6" fmla="*/ 243191 w 298872"/>
                    <a:gd name="connsiteY6" fmla="*/ 698712 h 773169"/>
                    <a:gd name="connsiteX7" fmla="*/ 302446 w 298872"/>
                    <a:gd name="connsiteY7" fmla="*/ 721712 h 773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872" h="773169">
                      <a:moveTo>
                        <a:pt x="302446" y="721712"/>
                      </a:moveTo>
                      <a:lnTo>
                        <a:pt x="211940" y="774794"/>
                      </a:lnTo>
                      <a:cubicBezTo>
                        <a:pt x="205507" y="771546"/>
                        <a:pt x="199010" y="768557"/>
                        <a:pt x="192448" y="765698"/>
                      </a:cubicBezTo>
                      <a:cubicBezTo>
                        <a:pt x="168278" y="755302"/>
                        <a:pt x="142939" y="747506"/>
                        <a:pt x="117080" y="742568"/>
                      </a:cubicBezTo>
                      <a:lnTo>
                        <a:pt x="0" y="0"/>
                      </a:lnTo>
                      <a:lnTo>
                        <a:pt x="116560" y="38983"/>
                      </a:lnTo>
                      <a:lnTo>
                        <a:pt x="243191" y="698712"/>
                      </a:lnTo>
                      <a:lnTo>
                        <a:pt x="302446" y="721712"/>
                      </a:lnTo>
                      <a:close/>
                    </a:path>
                  </a:pathLst>
                </a:custGeom>
                <a:solidFill>
                  <a:schemeClr val="accent2"/>
                </a:solidFill>
                <a:ln w="6493"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458C4F62-92A6-4AF9-A3D6-2D7189A0776C}"/>
                    </a:ext>
                  </a:extLst>
                </p:cNvPr>
                <p:cNvSpPr/>
                <p:nvPr/>
              </p:nvSpPr>
              <p:spPr>
                <a:xfrm>
                  <a:off x="1209500" y="2537498"/>
                  <a:ext cx="610739" cy="506784"/>
                </a:xfrm>
                <a:custGeom>
                  <a:avLst/>
                  <a:gdLst>
                    <a:gd name="connsiteX0" fmla="*/ 615547 w 610739"/>
                    <a:gd name="connsiteY0" fmla="*/ 464682 h 506783"/>
                    <a:gd name="connsiteX1" fmla="*/ 564414 w 610739"/>
                    <a:gd name="connsiteY1" fmla="*/ 485213 h 506783"/>
                    <a:gd name="connsiteX2" fmla="*/ 334542 w 610739"/>
                    <a:gd name="connsiteY2" fmla="*/ 511851 h 506783"/>
                    <a:gd name="connsiteX3" fmla="*/ 137221 w 610739"/>
                    <a:gd name="connsiteY3" fmla="*/ 468905 h 506783"/>
                    <a:gd name="connsiteX4" fmla="*/ 41842 w 610739"/>
                    <a:gd name="connsiteY4" fmla="*/ 160482 h 506783"/>
                    <a:gd name="connsiteX5" fmla="*/ 22350 w 610739"/>
                    <a:gd name="connsiteY5" fmla="*/ 95574 h 506783"/>
                    <a:gd name="connsiteX6" fmla="*/ 0 w 610739"/>
                    <a:gd name="connsiteY6" fmla="*/ 0 h 506783"/>
                    <a:gd name="connsiteX7" fmla="*/ 69066 w 610739"/>
                    <a:gd name="connsiteY7" fmla="*/ 191343 h 506783"/>
                    <a:gd name="connsiteX8" fmla="*/ 242607 w 610739"/>
                    <a:gd name="connsiteY8" fmla="*/ 373591 h 506783"/>
                    <a:gd name="connsiteX9" fmla="*/ 492035 w 610739"/>
                    <a:gd name="connsiteY9" fmla="*/ 424009 h 506783"/>
                    <a:gd name="connsiteX10" fmla="*/ 605866 w 610739"/>
                    <a:gd name="connsiteY10" fmla="*/ 411729 h 506783"/>
                    <a:gd name="connsiteX11" fmla="*/ 615547 w 610739"/>
                    <a:gd name="connsiteY11" fmla="*/ 464682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0739" h="506783">
                      <a:moveTo>
                        <a:pt x="615547" y="464682"/>
                      </a:moveTo>
                      <a:cubicBezTo>
                        <a:pt x="602358" y="475662"/>
                        <a:pt x="582022" y="482094"/>
                        <a:pt x="564414" y="485213"/>
                      </a:cubicBezTo>
                      <a:cubicBezTo>
                        <a:pt x="488332" y="498727"/>
                        <a:pt x="411794" y="512306"/>
                        <a:pt x="334542" y="511851"/>
                      </a:cubicBezTo>
                      <a:cubicBezTo>
                        <a:pt x="266711" y="511397"/>
                        <a:pt x="197581" y="499442"/>
                        <a:pt x="137221" y="468905"/>
                      </a:cubicBezTo>
                      <a:cubicBezTo>
                        <a:pt x="105450" y="366119"/>
                        <a:pt x="73614" y="263268"/>
                        <a:pt x="41842" y="160482"/>
                      </a:cubicBezTo>
                      <a:cubicBezTo>
                        <a:pt x="35215" y="138976"/>
                        <a:pt x="28523" y="117340"/>
                        <a:pt x="22350" y="95574"/>
                      </a:cubicBezTo>
                      <a:cubicBezTo>
                        <a:pt x="13384" y="63998"/>
                        <a:pt x="5393" y="32096"/>
                        <a:pt x="0" y="0"/>
                      </a:cubicBezTo>
                      <a:cubicBezTo>
                        <a:pt x="15333" y="66402"/>
                        <a:pt x="36709" y="131439"/>
                        <a:pt x="69066" y="191343"/>
                      </a:cubicBezTo>
                      <a:cubicBezTo>
                        <a:pt x="109478" y="266191"/>
                        <a:pt x="167888" y="332853"/>
                        <a:pt x="242607" y="373591"/>
                      </a:cubicBezTo>
                      <a:cubicBezTo>
                        <a:pt x="317974" y="414653"/>
                        <a:pt x="406272" y="427453"/>
                        <a:pt x="492035" y="424009"/>
                      </a:cubicBezTo>
                      <a:cubicBezTo>
                        <a:pt x="530239" y="422515"/>
                        <a:pt x="568118" y="417966"/>
                        <a:pt x="605866" y="411729"/>
                      </a:cubicBezTo>
                      <a:cubicBezTo>
                        <a:pt x="609180" y="429467"/>
                        <a:pt x="612429" y="447139"/>
                        <a:pt x="615547" y="464682"/>
                      </a:cubicBezTo>
                      <a:close/>
                    </a:path>
                  </a:pathLst>
                </a:custGeom>
                <a:solidFill>
                  <a:schemeClr val="accent2">
                    <a:lumMod val="60000"/>
                    <a:lumOff val="40000"/>
                  </a:schemeClr>
                </a:solidFill>
                <a:ln w="6493" cap="flat">
                  <a:noFill/>
                  <a:prstDash val="solid"/>
                  <a:miter/>
                </a:ln>
              </p:spPr>
              <p:txBody>
                <a:bodyPr rtlCol="0" anchor="ctr"/>
                <a:lstStyle/>
                <a:p>
                  <a:endParaRPr lang="en-ID"/>
                </a:p>
              </p:txBody>
            </p:sp>
          </p:grpSp>
        </p:grpSp>
        <p:grpSp>
          <p:nvGrpSpPr>
            <p:cNvPr id="86" name="Graphic 3">
              <a:extLst>
                <a:ext uri="{FF2B5EF4-FFF2-40B4-BE49-F238E27FC236}">
                  <a16:creationId xmlns:a16="http://schemas.microsoft.com/office/drawing/2014/main" id="{BBD15E2E-B56A-490E-BF2C-45DCE50D1CB4}"/>
                </a:ext>
              </a:extLst>
            </p:cNvPr>
            <p:cNvGrpSpPr/>
            <p:nvPr/>
          </p:nvGrpSpPr>
          <p:grpSpPr>
            <a:xfrm>
              <a:off x="7555826" y="2829381"/>
              <a:ext cx="2460256" cy="2178907"/>
              <a:chOff x="461150" y="3315865"/>
              <a:chExt cx="3274602" cy="3190138"/>
            </a:xfrm>
            <a:solidFill>
              <a:schemeClr val="accent1"/>
            </a:solidFill>
          </p:grpSpPr>
          <p:sp>
            <p:nvSpPr>
              <p:cNvPr id="208" name="Freeform: Shape 207">
                <a:extLst>
                  <a:ext uri="{FF2B5EF4-FFF2-40B4-BE49-F238E27FC236}">
                    <a16:creationId xmlns:a16="http://schemas.microsoft.com/office/drawing/2014/main" id="{3B8A823C-5CAA-453D-B703-3E192E748F99}"/>
                  </a:ext>
                </a:extLst>
              </p:cNvPr>
              <p:cNvSpPr/>
              <p:nvPr/>
            </p:nvSpPr>
            <p:spPr>
              <a:xfrm>
                <a:off x="461150" y="3315865"/>
                <a:ext cx="3274602" cy="1897190"/>
              </a:xfrm>
              <a:custGeom>
                <a:avLst/>
                <a:gdLst>
                  <a:gd name="connsiteX0" fmla="*/ 3278695 w 3274601"/>
                  <a:gd name="connsiteY0" fmla="*/ 1303343 h 1897189"/>
                  <a:gd name="connsiteX1" fmla="*/ 3208525 w 3274601"/>
                  <a:gd name="connsiteY1" fmla="*/ 1342002 h 1897189"/>
                  <a:gd name="connsiteX2" fmla="*/ 3170192 w 3274601"/>
                  <a:gd name="connsiteY2" fmla="*/ 1363183 h 1897189"/>
                  <a:gd name="connsiteX3" fmla="*/ 3033360 w 3274601"/>
                  <a:gd name="connsiteY3" fmla="*/ 1438616 h 1897189"/>
                  <a:gd name="connsiteX4" fmla="*/ 2199116 w 3274601"/>
                  <a:gd name="connsiteY4" fmla="*/ 1899009 h 1897189"/>
                  <a:gd name="connsiteX5" fmla="*/ 1397229 w 3274601"/>
                  <a:gd name="connsiteY5" fmla="*/ 1429519 h 1897189"/>
                  <a:gd name="connsiteX6" fmla="*/ 1391186 w 3274601"/>
                  <a:gd name="connsiteY6" fmla="*/ 1426141 h 1897189"/>
                  <a:gd name="connsiteX7" fmla="*/ 1269363 w 3274601"/>
                  <a:gd name="connsiteY7" fmla="*/ 1354801 h 1897189"/>
                  <a:gd name="connsiteX8" fmla="*/ 1259228 w 3274601"/>
                  <a:gd name="connsiteY8" fmla="*/ 1348759 h 1897189"/>
                  <a:gd name="connsiteX9" fmla="*/ 1251171 w 3274601"/>
                  <a:gd name="connsiteY9" fmla="*/ 1344081 h 1897189"/>
                  <a:gd name="connsiteX10" fmla="*/ 1114209 w 3274601"/>
                  <a:gd name="connsiteY10" fmla="*/ 1263970 h 1897189"/>
                  <a:gd name="connsiteX11" fmla="*/ 1110831 w 3274601"/>
                  <a:gd name="connsiteY11" fmla="*/ 1262021 h 1897189"/>
                  <a:gd name="connsiteX12" fmla="*/ 983290 w 3274601"/>
                  <a:gd name="connsiteY12" fmla="*/ 1187238 h 1897189"/>
                  <a:gd name="connsiteX13" fmla="*/ 864521 w 3274601"/>
                  <a:gd name="connsiteY13" fmla="*/ 1117588 h 1897189"/>
                  <a:gd name="connsiteX14" fmla="*/ 823263 w 3274601"/>
                  <a:gd name="connsiteY14" fmla="*/ 1093483 h 1897189"/>
                  <a:gd name="connsiteX15" fmla="*/ 823199 w 3274601"/>
                  <a:gd name="connsiteY15" fmla="*/ 1093483 h 1897189"/>
                  <a:gd name="connsiteX16" fmla="*/ 779667 w 3274601"/>
                  <a:gd name="connsiteY16" fmla="*/ 1068079 h 1897189"/>
                  <a:gd name="connsiteX17" fmla="*/ 677401 w 3274601"/>
                  <a:gd name="connsiteY17" fmla="*/ 1008174 h 1897189"/>
                  <a:gd name="connsiteX18" fmla="*/ 612104 w 3274601"/>
                  <a:gd name="connsiteY18" fmla="*/ 969971 h 1897189"/>
                  <a:gd name="connsiteX19" fmla="*/ 612039 w 3274601"/>
                  <a:gd name="connsiteY19" fmla="*/ 969971 h 1897189"/>
                  <a:gd name="connsiteX20" fmla="*/ 580397 w 3274601"/>
                  <a:gd name="connsiteY20" fmla="*/ 951389 h 1897189"/>
                  <a:gd name="connsiteX21" fmla="*/ 550965 w 3274601"/>
                  <a:gd name="connsiteY21" fmla="*/ 934171 h 1897189"/>
                  <a:gd name="connsiteX22" fmla="*/ 371771 w 3274601"/>
                  <a:gd name="connsiteY22" fmla="*/ 829306 h 1897189"/>
                  <a:gd name="connsiteX23" fmla="*/ 237539 w 3274601"/>
                  <a:gd name="connsiteY23" fmla="*/ 750754 h 1897189"/>
                  <a:gd name="connsiteX24" fmla="*/ 0 w 3274601"/>
                  <a:gd name="connsiteY24" fmla="*/ 611779 h 1897189"/>
                  <a:gd name="connsiteX25" fmla="*/ 208236 w 3274601"/>
                  <a:gd name="connsiteY25" fmla="*/ 489696 h 1897189"/>
                  <a:gd name="connsiteX26" fmla="*/ 422450 w 3274601"/>
                  <a:gd name="connsiteY26" fmla="*/ 364104 h 1897189"/>
                  <a:gd name="connsiteX27" fmla="*/ 422515 w 3274601"/>
                  <a:gd name="connsiteY27" fmla="*/ 364104 h 1897189"/>
                  <a:gd name="connsiteX28" fmla="*/ 431676 w 3274601"/>
                  <a:gd name="connsiteY28" fmla="*/ 358712 h 1897189"/>
                  <a:gd name="connsiteX29" fmla="*/ 723791 w 3274601"/>
                  <a:gd name="connsiteY29" fmla="*/ 187445 h 1897189"/>
                  <a:gd name="connsiteX30" fmla="*/ 795131 w 3274601"/>
                  <a:gd name="connsiteY30" fmla="*/ 145603 h 1897189"/>
                  <a:gd name="connsiteX31" fmla="*/ 805981 w 3274601"/>
                  <a:gd name="connsiteY31" fmla="*/ 139236 h 1897189"/>
                  <a:gd name="connsiteX32" fmla="*/ 896487 w 3274601"/>
                  <a:gd name="connsiteY32" fmla="*/ 86153 h 1897189"/>
                  <a:gd name="connsiteX33" fmla="*/ 961979 w 3274601"/>
                  <a:gd name="connsiteY33" fmla="*/ 47754 h 1897189"/>
                  <a:gd name="connsiteX34" fmla="*/ 1043519 w 3274601"/>
                  <a:gd name="connsiteY34" fmla="*/ 0 h 1897189"/>
                  <a:gd name="connsiteX35" fmla="*/ 1220829 w 3274601"/>
                  <a:gd name="connsiteY35" fmla="*/ 103371 h 1897189"/>
                  <a:gd name="connsiteX36" fmla="*/ 1254159 w 3274601"/>
                  <a:gd name="connsiteY36" fmla="*/ 122797 h 1897189"/>
                  <a:gd name="connsiteX37" fmla="*/ 1291844 w 3274601"/>
                  <a:gd name="connsiteY37" fmla="*/ 144823 h 1897189"/>
                  <a:gd name="connsiteX38" fmla="*/ 1365327 w 3274601"/>
                  <a:gd name="connsiteY38" fmla="*/ 187640 h 1897189"/>
                  <a:gd name="connsiteX39" fmla="*/ 1913628 w 3274601"/>
                  <a:gd name="connsiteY39" fmla="*/ 507368 h 1897189"/>
                  <a:gd name="connsiteX40" fmla="*/ 1918891 w 3274601"/>
                  <a:gd name="connsiteY40" fmla="*/ 510422 h 1897189"/>
                  <a:gd name="connsiteX41" fmla="*/ 1967035 w 3274601"/>
                  <a:gd name="connsiteY41" fmla="*/ 538490 h 1897189"/>
                  <a:gd name="connsiteX42" fmla="*/ 3208525 w 3274601"/>
                  <a:gd name="connsiteY42" fmla="*/ 1262411 h 1897189"/>
                  <a:gd name="connsiteX43" fmla="*/ 3278695 w 3274601"/>
                  <a:gd name="connsiteY43" fmla="*/ 1303343 h 189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274601" h="1897189">
                    <a:moveTo>
                      <a:pt x="3278695" y="1303343"/>
                    </a:moveTo>
                    <a:lnTo>
                      <a:pt x="3208525" y="1342002"/>
                    </a:lnTo>
                    <a:lnTo>
                      <a:pt x="3170192" y="1363183"/>
                    </a:lnTo>
                    <a:lnTo>
                      <a:pt x="3033360" y="1438616"/>
                    </a:lnTo>
                    <a:lnTo>
                      <a:pt x="2199116" y="1899009"/>
                    </a:lnTo>
                    <a:lnTo>
                      <a:pt x="1397229" y="1429519"/>
                    </a:lnTo>
                    <a:lnTo>
                      <a:pt x="1391186" y="1426141"/>
                    </a:lnTo>
                    <a:lnTo>
                      <a:pt x="1269363" y="1354801"/>
                    </a:lnTo>
                    <a:lnTo>
                      <a:pt x="1259228" y="1348759"/>
                    </a:lnTo>
                    <a:lnTo>
                      <a:pt x="1251171" y="1344081"/>
                    </a:lnTo>
                    <a:lnTo>
                      <a:pt x="1114209" y="1263970"/>
                    </a:lnTo>
                    <a:lnTo>
                      <a:pt x="1110831" y="1262021"/>
                    </a:lnTo>
                    <a:lnTo>
                      <a:pt x="983290" y="1187238"/>
                    </a:lnTo>
                    <a:lnTo>
                      <a:pt x="864521" y="1117588"/>
                    </a:lnTo>
                    <a:lnTo>
                      <a:pt x="823263" y="1093483"/>
                    </a:lnTo>
                    <a:cubicBezTo>
                      <a:pt x="823263" y="1093483"/>
                      <a:pt x="823263" y="1093548"/>
                      <a:pt x="823199" y="1093483"/>
                    </a:cubicBezTo>
                    <a:lnTo>
                      <a:pt x="779667" y="1068079"/>
                    </a:lnTo>
                    <a:lnTo>
                      <a:pt x="677401" y="1008174"/>
                    </a:lnTo>
                    <a:lnTo>
                      <a:pt x="612104" y="969971"/>
                    </a:lnTo>
                    <a:lnTo>
                      <a:pt x="612039" y="969971"/>
                    </a:lnTo>
                    <a:lnTo>
                      <a:pt x="580397" y="951389"/>
                    </a:lnTo>
                    <a:lnTo>
                      <a:pt x="550965" y="934171"/>
                    </a:lnTo>
                    <a:lnTo>
                      <a:pt x="371771" y="829306"/>
                    </a:lnTo>
                    <a:lnTo>
                      <a:pt x="237539" y="750754"/>
                    </a:lnTo>
                    <a:lnTo>
                      <a:pt x="0" y="611779"/>
                    </a:lnTo>
                    <a:lnTo>
                      <a:pt x="208236" y="489696"/>
                    </a:lnTo>
                    <a:lnTo>
                      <a:pt x="422450" y="364104"/>
                    </a:lnTo>
                    <a:lnTo>
                      <a:pt x="422515" y="364104"/>
                    </a:lnTo>
                    <a:lnTo>
                      <a:pt x="431676" y="358712"/>
                    </a:lnTo>
                    <a:lnTo>
                      <a:pt x="723791" y="187445"/>
                    </a:lnTo>
                    <a:lnTo>
                      <a:pt x="795131" y="145603"/>
                    </a:lnTo>
                    <a:lnTo>
                      <a:pt x="805981" y="139236"/>
                    </a:lnTo>
                    <a:lnTo>
                      <a:pt x="896487" y="86153"/>
                    </a:lnTo>
                    <a:lnTo>
                      <a:pt x="961979" y="47754"/>
                    </a:lnTo>
                    <a:lnTo>
                      <a:pt x="1043519" y="0"/>
                    </a:lnTo>
                    <a:lnTo>
                      <a:pt x="1220829" y="103371"/>
                    </a:lnTo>
                    <a:lnTo>
                      <a:pt x="1254159" y="122797"/>
                    </a:lnTo>
                    <a:lnTo>
                      <a:pt x="1291844" y="144823"/>
                    </a:lnTo>
                    <a:lnTo>
                      <a:pt x="1365327" y="187640"/>
                    </a:lnTo>
                    <a:lnTo>
                      <a:pt x="1913628" y="507368"/>
                    </a:lnTo>
                    <a:lnTo>
                      <a:pt x="1918891" y="510422"/>
                    </a:lnTo>
                    <a:lnTo>
                      <a:pt x="1967035" y="538490"/>
                    </a:lnTo>
                    <a:lnTo>
                      <a:pt x="3208525" y="1262411"/>
                    </a:lnTo>
                    <a:lnTo>
                      <a:pt x="3278695" y="1303343"/>
                    </a:lnTo>
                    <a:close/>
                  </a:path>
                </a:pathLst>
              </a:custGeom>
              <a:solidFill>
                <a:schemeClr val="accent5"/>
              </a:solidFill>
              <a:ln w="6493"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B3C61C42-56F4-4299-9260-8BAD0A0CAE72}"/>
                  </a:ext>
                </a:extLst>
              </p:cNvPr>
              <p:cNvSpPr/>
              <p:nvPr/>
            </p:nvSpPr>
            <p:spPr>
              <a:xfrm>
                <a:off x="2660266" y="4619209"/>
                <a:ext cx="1078540" cy="870628"/>
              </a:xfrm>
              <a:custGeom>
                <a:avLst/>
                <a:gdLst>
                  <a:gd name="connsiteX0" fmla="*/ 1079579 w 1078539"/>
                  <a:gd name="connsiteY0" fmla="*/ 0 h 870628"/>
                  <a:gd name="connsiteX1" fmla="*/ 1079579 w 1078539"/>
                  <a:gd name="connsiteY1" fmla="*/ 278276 h 870628"/>
                  <a:gd name="connsiteX2" fmla="*/ 498402 w 1078539"/>
                  <a:gd name="connsiteY2" fmla="*/ 598979 h 870628"/>
                  <a:gd name="connsiteX3" fmla="*/ 413614 w 1078539"/>
                  <a:gd name="connsiteY3" fmla="*/ 645759 h 870628"/>
                  <a:gd name="connsiteX4" fmla="*/ 311672 w 1078539"/>
                  <a:gd name="connsiteY4" fmla="*/ 701960 h 870628"/>
                  <a:gd name="connsiteX5" fmla="*/ 226818 w 1078539"/>
                  <a:gd name="connsiteY5" fmla="*/ 748740 h 870628"/>
                  <a:gd name="connsiteX6" fmla="*/ 121498 w 1078539"/>
                  <a:gd name="connsiteY6" fmla="*/ 806956 h 870628"/>
                  <a:gd name="connsiteX7" fmla="*/ 98953 w 1078539"/>
                  <a:gd name="connsiteY7" fmla="*/ 819430 h 870628"/>
                  <a:gd name="connsiteX8" fmla="*/ 0 w 1078539"/>
                  <a:gd name="connsiteY8" fmla="*/ 873942 h 870628"/>
                  <a:gd name="connsiteX9" fmla="*/ 0 w 1078539"/>
                  <a:gd name="connsiteY9" fmla="*/ 595666 h 870628"/>
                  <a:gd name="connsiteX10" fmla="*/ 834244 w 1078539"/>
                  <a:gd name="connsiteY10" fmla="*/ 135272 h 87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8539" h="870628">
                    <a:moveTo>
                      <a:pt x="1079579" y="0"/>
                    </a:moveTo>
                    <a:lnTo>
                      <a:pt x="1079579" y="278276"/>
                    </a:lnTo>
                    <a:lnTo>
                      <a:pt x="498402" y="598979"/>
                    </a:lnTo>
                    <a:lnTo>
                      <a:pt x="413614" y="645759"/>
                    </a:lnTo>
                    <a:lnTo>
                      <a:pt x="311672" y="701960"/>
                    </a:lnTo>
                    <a:lnTo>
                      <a:pt x="226818" y="748740"/>
                    </a:lnTo>
                    <a:lnTo>
                      <a:pt x="121498" y="806956"/>
                    </a:lnTo>
                    <a:lnTo>
                      <a:pt x="98953" y="819430"/>
                    </a:lnTo>
                    <a:lnTo>
                      <a:pt x="0" y="873942"/>
                    </a:lnTo>
                    <a:lnTo>
                      <a:pt x="0" y="595666"/>
                    </a:lnTo>
                    <a:lnTo>
                      <a:pt x="834244" y="135272"/>
                    </a:lnTo>
                    <a:close/>
                  </a:path>
                </a:pathLst>
              </a:custGeom>
              <a:solidFill>
                <a:schemeClr val="accent5">
                  <a:lumMod val="75000"/>
                </a:schemeClr>
              </a:solidFill>
              <a:ln w="6493" cap="flat">
                <a:noFill/>
                <a:prstDash val="solid"/>
                <a:miter/>
              </a:ln>
            </p:spPr>
            <p:txBody>
              <a:bodyPr rtlCol="0" anchor="ctr"/>
              <a:lstStyle/>
              <a:p>
                <a:endParaRPr lang="en-ID"/>
              </a:p>
            </p:txBody>
          </p:sp>
          <p:sp>
            <p:nvSpPr>
              <p:cNvPr id="210" name="Freeform: Shape 209">
                <a:extLst>
                  <a:ext uri="{FF2B5EF4-FFF2-40B4-BE49-F238E27FC236}">
                    <a16:creationId xmlns:a16="http://schemas.microsoft.com/office/drawing/2014/main" id="{83468EBA-60B6-417A-81CF-478519985692}"/>
                  </a:ext>
                </a:extLst>
              </p:cNvPr>
              <p:cNvSpPr/>
              <p:nvPr/>
            </p:nvSpPr>
            <p:spPr>
              <a:xfrm>
                <a:off x="2612187" y="5790269"/>
                <a:ext cx="1078540" cy="714695"/>
              </a:xfrm>
              <a:custGeom>
                <a:avLst/>
                <a:gdLst>
                  <a:gd name="connsiteX0" fmla="*/ 1079579 w 1078539"/>
                  <a:gd name="connsiteY0" fmla="*/ 0 h 714694"/>
                  <a:gd name="connsiteX1" fmla="*/ 1079579 w 1078539"/>
                  <a:gd name="connsiteY1" fmla="*/ 124552 h 714694"/>
                  <a:gd name="connsiteX2" fmla="*/ 121498 w 1078539"/>
                  <a:gd name="connsiteY2" fmla="*/ 653231 h 714694"/>
                  <a:gd name="connsiteX3" fmla="*/ 0 w 1078539"/>
                  <a:gd name="connsiteY3" fmla="*/ 720218 h 714694"/>
                  <a:gd name="connsiteX4" fmla="*/ 0 w 1078539"/>
                  <a:gd name="connsiteY4" fmla="*/ 595666 h 714694"/>
                  <a:gd name="connsiteX5" fmla="*/ 274898 w 1078539"/>
                  <a:gd name="connsiteY5" fmla="*/ 443891 h 714694"/>
                  <a:gd name="connsiteX6" fmla="*/ 359751 w 1078539"/>
                  <a:gd name="connsiteY6" fmla="*/ 397111 h 714694"/>
                  <a:gd name="connsiteX7" fmla="*/ 461693 w 1078539"/>
                  <a:gd name="connsiteY7" fmla="*/ 340910 h 714694"/>
                  <a:gd name="connsiteX8" fmla="*/ 546482 w 1078539"/>
                  <a:gd name="connsiteY8" fmla="*/ 294129 h 71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8539" h="714694">
                    <a:moveTo>
                      <a:pt x="1079579" y="0"/>
                    </a:moveTo>
                    <a:lnTo>
                      <a:pt x="1079579" y="124552"/>
                    </a:lnTo>
                    <a:lnTo>
                      <a:pt x="121498" y="653231"/>
                    </a:lnTo>
                    <a:lnTo>
                      <a:pt x="0" y="720218"/>
                    </a:lnTo>
                    <a:lnTo>
                      <a:pt x="0" y="595666"/>
                    </a:lnTo>
                    <a:lnTo>
                      <a:pt x="274898" y="443891"/>
                    </a:lnTo>
                    <a:lnTo>
                      <a:pt x="359751" y="397111"/>
                    </a:lnTo>
                    <a:lnTo>
                      <a:pt x="461693" y="340910"/>
                    </a:lnTo>
                    <a:lnTo>
                      <a:pt x="546482" y="294129"/>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A7E1EC5E-A9BC-43AF-B093-A3DCAF434605}"/>
                  </a:ext>
                </a:extLst>
              </p:cNvPr>
              <p:cNvSpPr/>
              <p:nvPr/>
            </p:nvSpPr>
            <p:spPr>
              <a:xfrm>
                <a:off x="461150" y="3927644"/>
                <a:ext cx="2196062" cy="1559334"/>
              </a:xfrm>
              <a:custGeom>
                <a:avLst/>
                <a:gdLst>
                  <a:gd name="connsiteX0" fmla="*/ 2199116 w 2196062"/>
                  <a:gd name="connsiteY0" fmla="*/ 1287230 h 1559334"/>
                  <a:gd name="connsiteX1" fmla="*/ 2199116 w 2196062"/>
                  <a:gd name="connsiteY1" fmla="*/ 1565507 h 1559334"/>
                  <a:gd name="connsiteX2" fmla="*/ 2070601 w 2196062"/>
                  <a:gd name="connsiteY2" fmla="*/ 1490139 h 1559334"/>
                  <a:gd name="connsiteX3" fmla="*/ 1255849 w 2196062"/>
                  <a:gd name="connsiteY3" fmla="*/ 1013632 h 1559334"/>
                  <a:gd name="connsiteX4" fmla="*/ 1146501 w 2196062"/>
                  <a:gd name="connsiteY4" fmla="*/ 949310 h 1559334"/>
                  <a:gd name="connsiteX5" fmla="*/ 1123955 w 2196062"/>
                  <a:gd name="connsiteY5" fmla="*/ 936185 h 1559334"/>
                  <a:gd name="connsiteX6" fmla="*/ 1021624 w 2196062"/>
                  <a:gd name="connsiteY6" fmla="*/ 876281 h 1559334"/>
                  <a:gd name="connsiteX7" fmla="*/ 1014607 w 2196062"/>
                  <a:gd name="connsiteY7" fmla="*/ 872253 h 1559334"/>
                  <a:gd name="connsiteX8" fmla="*/ 878620 w 2196062"/>
                  <a:gd name="connsiteY8" fmla="*/ 792531 h 1559334"/>
                  <a:gd name="connsiteX9" fmla="*/ 864521 w 2196062"/>
                  <a:gd name="connsiteY9" fmla="*/ 784085 h 1559334"/>
                  <a:gd name="connsiteX10" fmla="*/ 779667 w 2196062"/>
                  <a:gd name="connsiteY10" fmla="*/ 734641 h 1559334"/>
                  <a:gd name="connsiteX11" fmla="*/ 747376 w 2196062"/>
                  <a:gd name="connsiteY11" fmla="*/ 715799 h 1559334"/>
                  <a:gd name="connsiteX12" fmla="*/ 677401 w 2196062"/>
                  <a:gd name="connsiteY12" fmla="*/ 674737 h 1559334"/>
                  <a:gd name="connsiteX13" fmla="*/ 592937 w 2196062"/>
                  <a:gd name="connsiteY13" fmla="*/ 625228 h 1559334"/>
                  <a:gd name="connsiteX14" fmla="*/ 464682 w 2196062"/>
                  <a:gd name="connsiteY14" fmla="*/ 550185 h 1559334"/>
                  <a:gd name="connsiteX15" fmla="*/ 250338 w 2196062"/>
                  <a:gd name="connsiteY15" fmla="*/ 424659 h 1559334"/>
                  <a:gd name="connsiteX16" fmla="*/ 128515 w 2196062"/>
                  <a:gd name="connsiteY16" fmla="*/ 353709 h 1559334"/>
                  <a:gd name="connsiteX17" fmla="*/ 0 w 2196062"/>
                  <a:gd name="connsiteY17" fmla="*/ 278276 h 1559334"/>
                  <a:gd name="connsiteX18" fmla="*/ 0 w 2196062"/>
                  <a:gd name="connsiteY18" fmla="*/ 0 h 1559334"/>
                  <a:gd name="connsiteX19" fmla="*/ 237539 w 2196062"/>
                  <a:gd name="connsiteY19" fmla="*/ 138976 h 1559334"/>
                  <a:gd name="connsiteX20" fmla="*/ 677401 w 2196062"/>
                  <a:gd name="connsiteY20" fmla="*/ 396396 h 1559334"/>
                  <a:gd name="connsiteX21" fmla="*/ 779667 w 2196062"/>
                  <a:gd name="connsiteY21" fmla="*/ 456300 h 1559334"/>
                  <a:gd name="connsiteX22" fmla="*/ 864521 w 2196062"/>
                  <a:gd name="connsiteY22" fmla="*/ 505809 h 1559334"/>
                  <a:gd name="connsiteX23" fmla="*/ 983290 w 2196062"/>
                  <a:gd name="connsiteY23" fmla="*/ 575459 h 1559334"/>
                  <a:gd name="connsiteX24" fmla="*/ 1114209 w 2196062"/>
                  <a:gd name="connsiteY24" fmla="*/ 652192 h 1559334"/>
                  <a:gd name="connsiteX25" fmla="*/ 1251171 w 2196062"/>
                  <a:gd name="connsiteY25" fmla="*/ 732302 h 1559334"/>
                  <a:gd name="connsiteX26" fmla="*/ 1259228 w 2196062"/>
                  <a:gd name="connsiteY26" fmla="*/ 736980 h 1559334"/>
                  <a:gd name="connsiteX27" fmla="*/ 1269363 w 2196062"/>
                  <a:gd name="connsiteY27" fmla="*/ 743023 h 1559334"/>
                  <a:gd name="connsiteX28" fmla="*/ 1391186 w 2196062"/>
                  <a:gd name="connsiteY28" fmla="*/ 814362 h 1559334"/>
                  <a:gd name="connsiteX29" fmla="*/ 1397229 w 2196062"/>
                  <a:gd name="connsiteY29" fmla="*/ 817741 h 1559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96062" h="1559334">
                    <a:moveTo>
                      <a:pt x="2199116" y="1287230"/>
                    </a:moveTo>
                    <a:lnTo>
                      <a:pt x="2199116" y="1565507"/>
                    </a:lnTo>
                    <a:lnTo>
                      <a:pt x="2070601" y="1490139"/>
                    </a:lnTo>
                    <a:lnTo>
                      <a:pt x="1255849" y="1013632"/>
                    </a:lnTo>
                    <a:lnTo>
                      <a:pt x="1146501" y="949310"/>
                    </a:lnTo>
                    <a:lnTo>
                      <a:pt x="1123955" y="936185"/>
                    </a:lnTo>
                    <a:lnTo>
                      <a:pt x="1021624" y="876281"/>
                    </a:lnTo>
                    <a:lnTo>
                      <a:pt x="1014607" y="872253"/>
                    </a:lnTo>
                    <a:lnTo>
                      <a:pt x="878620" y="792531"/>
                    </a:lnTo>
                    <a:lnTo>
                      <a:pt x="864521" y="784085"/>
                    </a:lnTo>
                    <a:lnTo>
                      <a:pt x="779667" y="734641"/>
                    </a:lnTo>
                    <a:lnTo>
                      <a:pt x="747376" y="715799"/>
                    </a:lnTo>
                    <a:lnTo>
                      <a:pt x="677401" y="674737"/>
                    </a:lnTo>
                    <a:lnTo>
                      <a:pt x="592937" y="625228"/>
                    </a:lnTo>
                    <a:lnTo>
                      <a:pt x="464682" y="550185"/>
                    </a:lnTo>
                    <a:lnTo>
                      <a:pt x="250338" y="424659"/>
                    </a:lnTo>
                    <a:lnTo>
                      <a:pt x="128515" y="353709"/>
                    </a:lnTo>
                    <a:lnTo>
                      <a:pt x="0" y="278276"/>
                    </a:lnTo>
                    <a:lnTo>
                      <a:pt x="0" y="0"/>
                    </a:lnTo>
                    <a:lnTo>
                      <a:pt x="237539" y="138976"/>
                    </a:lnTo>
                    <a:lnTo>
                      <a:pt x="677401" y="396396"/>
                    </a:lnTo>
                    <a:lnTo>
                      <a:pt x="779667" y="456300"/>
                    </a:lnTo>
                    <a:lnTo>
                      <a:pt x="864521" y="505809"/>
                    </a:lnTo>
                    <a:lnTo>
                      <a:pt x="983290" y="575459"/>
                    </a:lnTo>
                    <a:lnTo>
                      <a:pt x="1114209" y="652192"/>
                    </a:lnTo>
                    <a:lnTo>
                      <a:pt x="1251171" y="732302"/>
                    </a:lnTo>
                    <a:lnTo>
                      <a:pt x="1259228" y="736980"/>
                    </a:lnTo>
                    <a:lnTo>
                      <a:pt x="1269363" y="743023"/>
                    </a:lnTo>
                    <a:lnTo>
                      <a:pt x="1391186" y="814362"/>
                    </a:lnTo>
                    <a:lnTo>
                      <a:pt x="1397229" y="817741"/>
                    </a:lnTo>
                    <a:close/>
                  </a:path>
                </a:pathLst>
              </a:custGeom>
              <a:solidFill>
                <a:schemeClr val="accent5">
                  <a:lumMod val="60000"/>
                  <a:lumOff val="40000"/>
                </a:schemeClr>
              </a:solidFill>
              <a:ln w="6493"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27607887-5D40-4D8D-97E1-395B811E842E}"/>
                  </a:ext>
                </a:extLst>
              </p:cNvPr>
              <p:cNvSpPr/>
              <p:nvPr/>
            </p:nvSpPr>
            <p:spPr>
              <a:xfrm>
                <a:off x="2887084" y="5321169"/>
                <a:ext cx="84464" cy="909612"/>
              </a:xfrm>
              <a:custGeom>
                <a:avLst/>
                <a:gdLst>
                  <a:gd name="connsiteX0" fmla="*/ 84854 w 84463"/>
                  <a:gd name="connsiteY0" fmla="*/ 0 h 909611"/>
                  <a:gd name="connsiteX1" fmla="*/ 84854 w 84463"/>
                  <a:gd name="connsiteY1" fmla="*/ 866211 h 909611"/>
                  <a:gd name="connsiteX2" fmla="*/ 0 w 84463"/>
                  <a:gd name="connsiteY2" fmla="*/ 912990 h 909611"/>
                  <a:gd name="connsiteX3" fmla="*/ 0 w 84463"/>
                  <a:gd name="connsiteY3" fmla="*/ 46780 h 909611"/>
                </a:gdLst>
                <a:ahLst/>
                <a:cxnLst>
                  <a:cxn ang="0">
                    <a:pos x="connsiteX0" y="connsiteY0"/>
                  </a:cxn>
                  <a:cxn ang="0">
                    <a:pos x="connsiteX1" y="connsiteY1"/>
                  </a:cxn>
                  <a:cxn ang="0">
                    <a:pos x="connsiteX2" y="connsiteY2"/>
                  </a:cxn>
                  <a:cxn ang="0">
                    <a:pos x="connsiteX3" y="connsiteY3"/>
                  </a:cxn>
                </a:cxnLst>
                <a:rect l="l" t="t" r="r" b="b"/>
                <a:pathLst>
                  <a:path w="84463" h="909611">
                    <a:moveTo>
                      <a:pt x="84854" y="0"/>
                    </a:moveTo>
                    <a:lnTo>
                      <a:pt x="84854" y="866211"/>
                    </a:lnTo>
                    <a:lnTo>
                      <a:pt x="0" y="912990"/>
                    </a:lnTo>
                    <a:lnTo>
                      <a:pt x="0" y="46780"/>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213" name="Freeform: Shape 212">
                <a:extLst>
                  <a:ext uri="{FF2B5EF4-FFF2-40B4-BE49-F238E27FC236}">
                    <a16:creationId xmlns:a16="http://schemas.microsoft.com/office/drawing/2014/main" id="{C2952A63-831B-45FE-BA84-E0B9B343CFC0}"/>
                  </a:ext>
                </a:extLst>
              </p:cNvPr>
              <p:cNvSpPr/>
              <p:nvPr/>
            </p:nvSpPr>
            <p:spPr>
              <a:xfrm>
                <a:off x="3073880" y="5218188"/>
                <a:ext cx="84464" cy="909612"/>
              </a:xfrm>
              <a:custGeom>
                <a:avLst/>
                <a:gdLst>
                  <a:gd name="connsiteX0" fmla="*/ 84789 w 84463"/>
                  <a:gd name="connsiteY0" fmla="*/ 0 h 909611"/>
                  <a:gd name="connsiteX1" fmla="*/ 84789 w 84463"/>
                  <a:gd name="connsiteY1" fmla="*/ 866210 h 909611"/>
                  <a:gd name="connsiteX2" fmla="*/ 0 w 84463"/>
                  <a:gd name="connsiteY2" fmla="*/ 912990 h 909611"/>
                  <a:gd name="connsiteX3" fmla="*/ 0 w 84463"/>
                  <a:gd name="connsiteY3" fmla="*/ 46780 h 909611"/>
                </a:gdLst>
                <a:ahLst/>
                <a:cxnLst>
                  <a:cxn ang="0">
                    <a:pos x="connsiteX0" y="connsiteY0"/>
                  </a:cxn>
                  <a:cxn ang="0">
                    <a:pos x="connsiteX1" y="connsiteY1"/>
                  </a:cxn>
                  <a:cxn ang="0">
                    <a:pos x="connsiteX2" y="connsiteY2"/>
                  </a:cxn>
                  <a:cxn ang="0">
                    <a:pos x="connsiteX3" y="connsiteY3"/>
                  </a:cxn>
                </a:cxnLst>
                <a:rect l="l" t="t" r="r" b="b"/>
                <a:pathLst>
                  <a:path w="84463" h="909611">
                    <a:moveTo>
                      <a:pt x="84789" y="0"/>
                    </a:moveTo>
                    <a:lnTo>
                      <a:pt x="84789" y="866210"/>
                    </a:lnTo>
                    <a:lnTo>
                      <a:pt x="0" y="912990"/>
                    </a:lnTo>
                    <a:lnTo>
                      <a:pt x="0" y="46780"/>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5F7E009D-AED2-4F15-9471-488A40AEF2AD}"/>
                  </a:ext>
                </a:extLst>
              </p:cNvPr>
              <p:cNvSpPr/>
              <p:nvPr/>
            </p:nvSpPr>
            <p:spPr>
              <a:xfrm>
                <a:off x="2971938" y="6071274"/>
                <a:ext cx="97458" cy="110453"/>
              </a:xfrm>
              <a:custGeom>
                <a:avLst/>
                <a:gdLst>
                  <a:gd name="connsiteX0" fmla="*/ 101942 w 97458"/>
                  <a:gd name="connsiteY0" fmla="*/ 59904 h 110452"/>
                  <a:gd name="connsiteX1" fmla="*/ 0 w 97458"/>
                  <a:gd name="connsiteY1" fmla="*/ 116105 h 110452"/>
                  <a:gd name="connsiteX2" fmla="*/ 0 w 97458"/>
                  <a:gd name="connsiteY2" fmla="*/ 0 h 110452"/>
                  <a:gd name="connsiteX3" fmla="*/ 79071 w 97458"/>
                  <a:gd name="connsiteY3" fmla="*/ 46455 h 110452"/>
                </a:gdLst>
                <a:ahLst/>
                <a:cxnLst>
                  <a:cxn ang="0">
                    <a:pos x="connsiteX0" y="connsiteY0"/>
                  </a:cxn>
                  <a:cxn ang="0">
                    <a:pos x="connsiteX1" y="connsiteY1"/>
                  </a:cxn>
                  <a:cxn ang="0">
                    <a:pos x="connsiteX2" y="connsiteY2"/>
                  </a:cxn>
                  <a:cxn ang="0">
                    <a:pos x="connsiteX3" y="connsiteY3"/>
                  </a:cxn>
                </a:cxnLst>
                <a:rect l="l" t="t" r="r" b="b"/>
                <a:pathLst>
                  <a:path w="97458" h="110452">
                    <a:moveTo>
                      <a:pt x="101942" y="59904"/>
                    </a:moveTo>
                    <a:lnTo>
                      <a:pt x="0" y="116105"/>
                    </a:lnTo>
                    <a:lnTo>
                      <a:pt x="0" y="0"/>
                    </a:lnTo>
                    <a:lnTo>
                      <a:pt x="79071" y="46455"/>
                    </a:lnTo>
                    <a:close/>
                  </a:path>
                </a:pathLst>
              </a:custGeom>
              <a:solidFill>
                <a:schemeClr val="tx2">
                  <a:lumMod val="40000"/>
                  <a:lumOff val="60000"/>
                </a:schemeClr>
              </a:solidFill>
              <a:ln w="6493" cap="flat">
                <a:noFill/>
                <a:prstDash val="solid"/>
                <a:miter/>
              </a:ln>
            </p:spPr>
            <p:txBody>
              <a:bodyPr rtlCol="0" anchor="ctr"/>
              <a:lstStyle/>
              <a:p>
                <a:endParaRPr lang="en-ID"/>
              </a:p>
            </p:txBody>
          </p:sp>
          <p:sp>
            <p:nvSpPr>
              <p:cNvPr id="215" name="Freeform: Shape 214">
                <a:extLst>
                  <a:ext uri="{FF2B5EF4-FFF2-40B4-BE49-F238E27FC236}">
                    <a16:creationId xmlns:a16="http://schemas.microsoft.com/office/drawing/2014/main" id="{93A1FAD4-5A8B-4C43-B06E-D79A02086377}"/>
                  </a:ext>
                </a:extLst>
              </p:cNvPr>
              <p:cNvSpPr/>
              <p:nvPr/>
            </p:nvSpPr>
            <p:spPr>
              <a:xfrm>
                <a:off x="3158668" y="5710873"/>
                <a:ext cx="532773" cy="370342"/>
              </a:xfrm>
              <a:custGeom>
                <a:avLst/>
                <a:gdLst>
                  <a:gd name="connsiteX0" fmla="*/ 533097 w 532772"/>
                  <a:gd name="connsiteY0" fmla="*/ 79396 h 370341"/>
                  <a:gd name="connsiteX1" fmla="*/ 0 w 532772"/>
                  <a:gd name="connsiteY1" fmla="*/ 373525 h 370341"/>
                  <a:gd name="connsiteX2" fmla="*/ 0 w 532772"/>
                  <a:gd name="connsiteY2" fmla="*/ 223440 h 370341"/>
                  <a:gd name="connsiteX3" fmla="*/ 404842 w 532772"/>
                  <a:gd name="connsiteY3" fmla="*/ 0 h 370341"/>
                </a:gdLst>
                <a:ahLst/>
                <a:cxnLst>
                  <a:cxn ang="0">
                    <a:pos x="connsiteX0" y="connsiteY0"/>
                  </a:cxn>
                  <a:cxn ang="0">
                    <a:pos x="connsiteX1" y="connsiteY1"/>
                  </a:cxn>
                  <a:cxn ang="0">
                    <a:pos x="connsiteX2" y="connsiteY2"/>
                  </a:cxn>
                  <a:cxn ang="0">
                    <a:pos x="connsiteX3" y="connsiteY3"/>
                  </a:cxn>
                </a:cxnLst>
                <a:rect l="l" t="t" r="r" b="b"/>
                <a:pathLst>
                  <a:path w="532772" h="370341">
                    <a:moveTo>
                      <a:pt x="533097" y="79396"/>
                    </a:moveTo>
                    <a:lnTo>
                      <a:pt x="0" y="373525"/>
                    </a:lnTo>
                    <a:lnTo>
                      <a:pt x="0" y="223440"/>
                    </a:lnTo>
                    <a:lnTo>
                      <a:pt x="404842" y="0"/>
                    </a:lnTo>
                    <a:close/>
                  </a:path>
                </a:pathLst>
              </a:custGeom>
              <a:solidFill>
                <a:schemeClr val="tx2">
                  <a:lumMod val="40000"/>
                  <a:lumOff val="60000"/>
                </a:schemeClr>
              </a:solidFill>
              <a:ln w="6493"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2140FC8C-AEB4-4E48-A8B2-361CCBAD8E9B}"/>
                  </a:ext>
                </a:extLst>
              </p:cNvPr>
              <p:cNvSpPr/>
              <p:nvPr/>
            </p:nvSpPr>
            <p:spPr>
              <a:xfrm>
                <a:off x="2759219" y="5367949"/>
                <a:ext cx="123447" cy="864131"/>
              </a:xfrm>
              <a:custGeom>
                <a:avLst/>
                <a:gdLst>
                  <a:gd name="connsiteX0" fmla="*/ 127865 w 123447"/>
                  <a:gd name="connsiteY0" fmla="*/ 0 h 864130"/>
                  <a:gd name="connsiteX1" fmla="*/ 127865 w 123447"/>
                  <a:gd name="connsiteY1" fmla="*/ 866210 h 864130"/>
                  <a:gd name="connsiteX2" fmla="*/ 105710 w 123447"/>
                  <a:gd name="connsiteY2" fmla="*/ 852436 h 864130"/>
                  <a:gd name="connsiteX3" fmla="*/ 0 w 123447"/>
                  <a:gd name="connsiteY3" fmla="*/ 786814 h 864130"/>
                  <a:gd name="connsiteX4" fmla="*/ 0 w 123447"/>
                  <a:gd name="connsiteY4" fmla="*/ 70690 h 864130"/>
                  <a:gd name="connsiteX5" fmla="*/ 22545 w 123447"/>
                  <a:gd name="connsiteY5" fmla="*/ 58215 h 86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447" h="864130">
                    <a:moveTo>
                      <a:pt x="127865" y="0"/>
                    </a:moveTo>
                    <a:lnTo>
                      <a:pt x="127865" y="866210"/>
                    </a:lnTo>
                    <a:lnTo>
                      <a:pt x="105710" y="852436"/>
                    </a:lnTo>
                    <a:lnTo>
                      <a:pt x="0" y="786814"/>
                    </a:lnTo>
                    <a:lnTo>
                      <a:pt x="0" y="70690"/>
                    </a:lnTo>
                    <a:lnTo>
                      <a:pt x="22545" y="58215"/>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217" name="Freeform: Shape 216">
                <a:extLst>
                  <a:ext uri="{FF2B5EF4-FFF2-40B4-BE49-F238E27FC236}">
                    <a16:creationId xmlns:a16="http://schemas.microsoft.com/office/drawing/2014/main" id="{71757C67-449D-46E5-99FC-1076E3E86244}"/>
                  </a:ext>
                </a:extLst>
              </p:cNvPr>
              <p:cNvSpPr/>
              <p:nvPr/>
            </p:nvSpPr>
            <p:spPr>
              <a:xfrm>
                <a:off x="2483931" y="6154763"/>
                <a:ext cx="402828" cy="227403"/>
              </a:xfrm>
              <a:custGeom>
                <a:avLst/>
                <a:gdLst>
                  <a:gd name="connsiteX0" fmla="*/ 403153 w 402828"/>
                  <a:gd name="connsiteY0" fmla="*/ 79396 h 227402"/>
                  <a:gd name="connsiteX1" fmla="*/ 128255 w 402828"/>
                  <a:gd name="connsiteY1" fmla="*/ 231171 h 227402"/>
                  <a:gd name="connsiteX2" fmla="*/ 106035 w 402828"/>
                  <a:gd name="connsiteY2" fmla="*/ 217397 h 227402"/>
                  <a:gd name="connsiteX3" fmla="*/ 0 w 402828"/>
                  <a:gd name="connsiteY3" fmla="*/ 151775 h 227402"/>
                  <a:gd name="connsiteX4" fmla="*/ 275287 w 402828"/>
                  <a:gd name="connsiteY4" fmla="*/ 0 h 227402"/>
                  <a:gd name="connsiteX5" fmla="*/ 380997 w 402828"/>
                  <a:gd name="connsiteY5" fmla="*/ 65622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828" h="227402">
                    <a:moveTo>
                      <a:pt x="403153" y="79396"/>
                    </a:moveTo>
                    <a:lnTo>
                      <a:pt x="128255" y="231171"/>
                    </a:lnTo>
                    <a:lnTo>
                      <a:pt x="106035" y="217397"/>
                    </a:lnTo>
                    <a:lnTo>
                      <a:pt x="0" y="151775"/>
                    </a:lnTo>
                    <a:lnTo>
                      <a:pt x="275287" y="0"/>
                    </a:lnTo>
                    <a:lnTo>
                      <a:pt x="380997" y="65622"/>
                    </a:lnTo>
                    <a:close/>
                  </a:path>
                </a:pathLst>
              </a:custGeom>
              <a:solidFill>
                <a:schemeClr val="tx2">
                  <a:lumMod val="40000"/>
                  <a:lumOff val="60000"/>
                </a:schemeClr>
              </a:solidFill>
              <a:ln w="6493" cap="flat">
                <a:noFill/>
                <a:prstDash val="solid"/>
                <a:miter/>
              </a:ln>
            </p:spPr>
            <p:txBody>
              <a:bodyPr rtlCol="0" anchor="ctr"/>
              <a:lstStyle/>
              <a:p>
                <a:endParaRPr lang="en-ID"/>
              </a:p>
            </p:txBody>
          </p:sp>
          <p:sp>
            <p:nvSpPr>
              <p:cNvPr id="218" name="Freeform: Shape 217">
                <a:extLst>
                  <a:ext uri="{FF2B5EF4-FFF2-40B4-BE49-F238E27FC236}">
                    <a16:creationId xmlns:a16="http://schemas.microsoft.com/office/drawing/2014/main" id="{037B9D9C-383F-47CD-BB4B-05ACEF826587}"/>
                  </a:ext>
                </a:extLst>
              </p:cNvPr>
              <p:cNvSpPr/>
              <p:nvPr/>
            </p:nvSpPr>
            <p:spPr>
              <a:xfrm>
                <a:off x="2483931" y="6306538"/>
                <a:ext cx="123447" cy="201414"/>
              </a:xfrm>
              <a:custGeom>
                <a:avLst/>
                <a:gdLst>
                  <a:gd name="connsiteX0" fmla="*/ 128255 w 123447"/>
                  <a:gd name="connsiteY0" fmla="*/ 79396 h 201413"/>
                  <a:gd name="connsiteX1" fmla="*/ 128255 w 123447"/>
                  <a:gd name="connsiteY1" fmla="*/ 203948 h 201413"/>
                  <a:gd name="connsiteX2" fmla="*/ 0 w 123447"/>
                  <a:gd name="connsiteY2" fmla="*/ 124162 h 201413"/>
                  <a:gd name="connsiteX3" fmla="*/ 0 w 123447"/>
                  <a:gd name="connsiteY3" fmla="*/ 0 h 201413"/>
                  <a:gd name="connsiteX4" fmla="*/ 106035 w 123447"/>
                  <a:gd name="connsiteY4" fmla="*/ 65622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201413">
                    <a:moveTo>
                      <a:pt x="128255" y="79396"/>
                    </a:moveTo>
                    <a:lnTo>
                      <a:pt x="128255" y="203948"/>
                    </a:lnTo>
                    <a:lnTo>
                      <a:pt x="0" y="124162"/>
                    </a:lnTo>
                    <a:lnTo>
                      <a:pt x="0" y="0"/>
                    </a:lnTo>
                    <a:lnTo>
                      <a:pt x="106035" y="65622"/>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219" name="Freeform: Shape 218">
                <a:extLst>
                  <a:ext uri="{FF2B5EF4-FFF2-40B4-BE49-F238E27FC236}">
                    <a16:creationId xmlns:a16="http://schemas.microsoft.com/office/drawing/2014/main" id="{34A04A67-6E11-42D7-B35E-4D8EAA16BB77}"/>
                  </a:ext>
                </a:extLst>
              </p:cNvPr>
              <p:cNvSpPr/>
              <p:nvPr/>
            </p:nvSpPr>
            <p:spPr>
              <a:xfrm>
                <a:off x="778799" y="4876953"/>
                <a:ext cx="935601" cy="578253"/>
              </a:xfrm>
              <a:custGeom>
                <a:avLst/>
                <a:gdLst>
                  <a:gd name="connsiteX0" fmla="*/ 938199 w 935600"/>
                  <a:gd name="connsiteY0" fmla="*/ 64323 h 578253"/>
                  <a:gd name="connsiteX1" fmla="*/ 121498 w 935600"/>
                  <a:gd name="connsiteY1" fmla="*/ 514905 h 578253"/>
                  <a:gd name="connsiteX2" fmla="*/ 0 w 935600"/>
                  <a:gd name="connsiteY2" fmla="*/ 581892 h 578253"/>
                  <a:gd name="connsiteX3" fmla="*/ 0 w 935600"/>
                  <a:gd name="connsiteY3" fmla="*/ 457340 h 578253"/>
                  <a:gd name="connsiteX4" fmla="*/ 275287 w 935600"/>
                  <a:gd name="connsiteY4" fmla="*/ 305565 h 578253"/>
                  <a:gd name="connsiteX5" fmla="*/ 359751 w 935600"/>
                  <a:gd name="connsiteY5" fmla="*/ 258785 h 578253"/>
                  <a:gd name="connsiteX6" fmla="*/ 462018 w 935600"/>
                  <a:gd name="connsiteY6" fmla="*/ 202584 h 578253"/>
                  <a:gd name="connsiteX7" fmla="*/ 462018 w 935600"/>
                  <a:gd name="connsiteY7" fmla="*/ 202259 h 578253"/>
                  <a:gd name="connsiteX8" fmla="*/ 546872 w 935600"/>
                  <a:gd name="connsiteY8" fmla="*/ 155479 h 578253"/>
                  <a:gd name="connsiteX9" fmla="*/ 828851 w 935600"/>
                  <a:gd name="connsiteY9" fmla="*/ 0 h 57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5600" h="578253">
                    <a:moveTo>
                      <a:pt x="938199" y="64323"/>
                    </a:moveTo>
                    <a:lnTo>
                      <a:pt x="121498" y="514905"/>
                    </a:lnTo>
                    <a:lnTo>
                      <a:pt x="0" y="581892"/>
                    </a:lnTo>
                    <a:lnTo>
                      <a:pt x="0" y="457340"/>
                    </a:lnTo>
                    <a:lnTo>
                      <a:pt x="275287" y="305565"/>
                    </a:lnTo>
                    <a:lnTo>
                      <a:pt x="359751" y="258785"/>
                    </a:lnTo>
                    <a:lnTo>
                      <a:pt x="462018" y="202584"/>
                    </a:lnTo>
                    <a:lnTo>
                      <a:pt x="462018" y="202259"/>
                    </a:lnTo>
                    <a:lnTo>
                      <a:pt x="546872" y="155479"/>
                    </a:lnTo>
                    <a:lnTo>
                      <a:pt x="828851" y="0"/>
                    </a:lnTo>
                    <a:close/>
                  </a:path>
                </a:pathLst>
              </a:custGeom>
              <a:solidFill>
                <a:srgbClr val="627684"/>
              </a:solidFill>
              <a:ln w="6493"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35D94761-3C42-436D-A2EB-CDFE65403188}"/>
                  </a:ext>
                </a:extLst>
              </p:cNvPr>
              <p:cNvSpPr/>
              <p:nvPr/>
            </p:nvSpPr>
            <p:spPr>
              <a:xfrm>
                <a:off x="925832" y="4477829"/>
                <a:ext cx="123447" cy="701700"/>
              </a:xfrm>
              <a:custGeom>
                <a:avLst/>
                <a:gdLst>
                  <a:gd name="connsiteX0" fmla="*/ 128255 w 123447"/>
                  <a:gd name="connsiteY0" fmla="*/ 75043 h 701700"/>
                  <a:gd name="connsiteX1" fmla="*/ 128255 w 123447"/>
                  <a:gd name="connsiteY1" fmla="*/ 704689 h 701700"/>
                  <a:gd name="connsiteX2" fmla="*/ 106360 w 123447"/>
                  <a:gd name="connsiteY2" fmla="*/ 691240 h 701700"/>
                  <a:gd name="connsiteX3" fmla="*/ 0 w 123447"/>
                  <a:gd name="connsiteY3" fmla="*/ 625293 h 701700"/>
                  <a:gd name="connsiteX4" fmla="*/ 0 w 123447"/>
                  <a:gd name="connsiteY4" fmla="*/ 0 h 70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701700">
                    <a:moveTo>
                      <a:pt x="128255" y="75043"/>
                    </a:moveTo>
                    <a:lnTo>
                      <a:pt x="128255" y="704689"/>
                    </a:lnTo>
                    <a:lnTo>
                      <a:pt x="106360" y="691240"/>
                    </a:lnTo>
                    <a:lnTo>
                      <a:pt x="0" y="625293"/>
                    </a:lnTo>
                    <a:lnTo>
                      <a:pt x="0" y="0"/>
                    </a:lnTo>
                    <a:close/>
                  </a:path>
                </a:pathLst>
              </a:custGeom>
              <a:solidFill>
                <a:srgbClr val="D1DFE8"/>
              </a:solidFill>
              <a:ln w="6493"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22E1C5B9-E8DE-4F7F-9C62-56DDFD1143E5}"/>
                  </a:ext>
                </a:extLst>
              </p:cNvPr>
              <p:cNvSpPr/>
              <p:nvPr/>
            </p:nvSpPr>
            <p:spPr>
              <a:xfrm>
                <a:off x="1325671" y="4799896"/>
                <a:ext cx="279381" cy="227403"/>
              </a:xfrm>
              <a:custGeom>
                <a:avLst/>
                <a:gdLst>
                  <a:gd name="connsiteX0" fmla="*/ 281980 w 279380"/>
                  <a:gd name="connsiteY0" fmla="*/ 77057 h 227402"/>
                  <a:gd name="connsiteX1" fmla="*/ 0 w 279380"/>
                  <a:gd name="connsiteY1" fmla="*/ 232536 h 227402"/>
                  <a:gd name="connsiteX2" fmla="*/ 0 w 279380"/>
                  <a:gd name="connsiteY2" fmla="*/ 82775 h 227402"/>
                  <a:gd name="connsiteX3" fmla="*/ 150086 w 279380"/>
                  <a:gd name="connsiteY3" fmla="*/ 0 h 227402"/>
                  <a:gd name="connsiteX4" fmla="*/ 157103 w 279380"/>
                  <a:gd name="connsiteY4" fmla="*/ 4028 h 227402"/>
                  <a:gd name="connsiteX5" fmla="*/ 259434 w 279380"/>
                  <a:gd name="connsiteY5" fmla="*/ 63933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9380" h="227402">
                    <a:moveTo>
                      <a:pt x="281980" y="77057"/>
                    </a:moveTo>
                    <a:lnTo>
                      <a:pt x="0" y="232536"/>
                    </a:lnTo>
                    <a:lnTo>
                      <a:pt x="0" y="82775"/>
                    </a:lnTo>
                    <a:lnTo>
                      <a:pt x="150086" y="0"/>
                    </a:lnTo>
                    <a:lnTo>
                      <a:pt x="157103" y="4028"/>
                    </a:lnTo>
                    <a:lnTo>
                      <a:pt x="259434" y="63933"/>
                    </a:lnTo>
                    <a:close/>
                  </a:path>
                </a:pathLst>
              </a:custGeom>
              <a:solidFill>
                <a:srgbClr val="97AEBD"/>
              </a:solidFill>
              <a:ln w="6493" cap="flat">
                <a:noFill/>
                <a:prstDash val="solid"/>
                <a:miter/>
              </a:ln>
            </p:spPr>
            <p:txBody>
              <a:bodyPr rtlCol="0" anchor="ctr"/>
              <a:lstStyle/>
              <a:p>
                <a:endParaRPr lang="en-ID"/>
              </a:p>
            </p:txBody>
          </p:sp>
          <p:sp>
            <p:nvSpPr>
              <p:cNvPr id="222" name="Freeform: Shape 221">
                <a:extLst>
                  <a:ext uri="{FF2B5EF4-FFF2-40B4-BE49-F238E27FC236}">
                    <a16:creationId xmlns:a16="http://schemas.microsoft.com/office/drawing/2014/main" id="{B3DB3B27-3613-440E-A6D7-03E4B725C2ED}"/>
                  </a:ext>
                </a:extLst>
              </p:cNvPr>
              <p:cNvSpPr/>
              <p:nvPr/>
            </p:nvSpPr>
            <p:spPr>
              <a:xfrm>
                <a:off x="1240817" y="4662285"/>
                <a:ext cx="84464" cy="415822"/>
              </a:xfrm>
              <a:custGeom>
                <a:avLst/>
                <a:gdLst>
                  <a:gd name="connsiteX0" fmla="*/ 84854 w 84463"/>
                  <a:gd name="connsiteY0" fmla="*/ 49444 h 415822"/>
                  <a:gd name="connsiteX1" fmla="*/ 84854 w 84463"/>
                  <a:gd name="connsiteY1" fmla="*/ 370147 h 415822"/>
                  <a:gd name="connsiteX2" fmla="*/ 0 w 84463"/>
                  <a:gd name="connsiteY2" fmla="*/ 416927 h 415822"/>
                  <a:gd name="connsiteX3" fmla="*/ 0 w 84463"/>
                  <a:gd name="connsiteY3" fmla="*/ 0 h 415822"/>
                </a:gdLst>
                <a:ahLst/>
                <a:cxnLst>
                  <a:cxn ang="0">
                    <a:pos x="connsiteX0" y="connsiteY0"/>
                  </a:cxn>
                  <a:cxn ang="0">
                    <a:pos x="connsiteX1" y="connsiteY1"/>
                  </a:cxn>
                  <a:cxn ang="0">
                    <a:pos x="connsiteX2" y="connsiteY2"/>
                  </a:cxn>
                  <a:cxn ang="0">
                    <a:pos x="connsiteX3" y="connsiteY3"/>
                  </a:cxn>
                </a:cxnLst>
                <a:rect l="l" t="t" r="r" b="b"/>
                <a:pathLst>
                  <a:path w="84463" h="415822">
                    <a:moveTo>
                      <a:pt x="84854" y="49444"/>
                    </a:moveTo>
                    <a:lnTo>
                      <a:pt x="84854" y="370147"/>
                    </a:lnTo>
                    <a:lnTo>
                      <a:pt x="0" y="416927"/>
                    </a:lnTo>
                    <a:lnTo>
                      <a:pt x="0" y="0"/>
                    </a:lnTo>
                    <a:close/>
                  </a:path>
                </a:pathLst>
              </a:custGeom>
              <a:solidFill>
                <a:srgbClr val="627684"/>
              </a:solidFill>
              <a:ln w="6493"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2856F78B-B017-48BB-B5A2-E07C0A45F154}"/>
                  </a:ext>
                </a:extLst>
              </p:cNvPr>
              <p:cNvSpPr/>
              <p:nvPr/>
            </p:nvSpPr>
            <p:spPr>
              <a:xfrm>
                <a:off x="650934" y="5103122"/>
                <a:ext cx="402828" cy="227403"/>
              </a:xfrm>
              <a:custGeom>
                <a:avLst/>
                <a:gdLst>
                  <a:gd name="connsiteX0" fmla="*/ 403153 w 402828"/>
                  <a:gd name="connsiteY0" fmla="*/ 79396 h 227402"/>
                  <a:gd name="connsiteX1" fmla="*/ 127865 w 402828"/>
                  <a:gd name="connsiteY1" fmla="*/ 231171 h 227402"/>
                  <a:gd name="connsiteX2" fmla="*/ 106295 w 402828"/>
                  <a:gd name="connsiteY2" fmla="*/ 217722 h 227402"/>
                  <a:gd name="connsiteX3" fmla="*/ 0 w 402828"/>
                  <a:gd name="connsiteY3" fmla="*/ 151775 h 227402"/>
                  <a:gd name="connsiteX4" fmla="*/ 274898 w 402828"/>
                  <a:gd name="connsiteY4" fmla="*/ 0 h 227402"/>
                  <a:gd name="connsiteX5" fmla="*/ 381257 w 402828"/>
                  <a:gd name="connsiteY5" fmla="*/ 65947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828" h="227402">
                    <a:moveTo>
                      <a:pt x="403153" y="79396"/>
                    </a:moveTo>
                    <a:lnTo>
                      <a:pt x="127865" y="231171"/>
                    </a:lnTo>
                    <a:lnTo>
                      <a:pt x="106295" y="217722"/>
                    </a:lnTo>
                    <a:lnTo>
                      <a:pt x="0" y="151775"/>
                    </a:lnTo>
                    <a:lnTo>
                      <a:pt x="274898" y="0"/>
                    </a:lnTo>
                    <a:lnTo>
                      <a:pt x="381257" y="65947"/>
                    </a:lnTo>
                    <a:close/>
                  </a:path>
                </a:pathLst>
              </a:custGeom>
              <a:solidFill>
                <a:srgbClr val="97AEBD"/>
              </a:solidFill>
              <a:ln w="6493" cap="flat">
                <a:noFill/>
                <a:prstDash val="solid"/>
                <a:miter/>
              </a:ln>
            </p:spPr>
            <p:txBody>
              <a:bodyPr rtlCol="0" anchor="ctr"/>
              <a:lstStyle/>
              <a:p>
                <a:endParaRPr lang="en-ID"/>
              </a:p>
            </p:txBody>
          </p:sp>
          <p:sp>
            <p:nvSpPr>
              <p:cNvPr id="224" name="Freeform: Shape 223">
                <a:extLst>
                  <a:ext uri="{FF2B5EF4-FFF2-40B4-BE49-F238E27FC236}">
                    <a16:creationId xmlns:a16="http://schemas.microsoft.com/office/drawing/2014/main" id="{81805FAF-D8B3-445A-B81B-C7DB0EE5184F}"/>
                  </a:ext>
                </a:extLst>
              </p:cNvPr>
              <p:cNvSpPr/>
              <p:nvPr/>
            </p:nvSpPr>
            <p:spPr>
              <a:xfrm>
                <a:off x="650934" y="5254897"/>
                <a:ext cx="123447" cy="201414"/>
              </a:xfrm>
              <a:custGeom>
                <a:avLst/>
                <a:gdLst>
                  <a:gd name="connsiteX0" fmla="*/ 127865 w 123447"/>
                  <a:gd name="connsiteY0" fmla="*/ 79396 h 201413"/>
                  <a:gd name="connsiteX1" fmla="*/ 127865 w 123447"/>
                  <a:gd name="connsiteY1" fmla="*/ 203948 h 201413"/>
                  <a:gd name="connsiteX2" fmla="*/ 0 w 123447"/>
                  <a:gd name="connsiteY2" fmla="*/ 124487 h 201413"/>
                  <a:gd name="connsiteX3" fmla="*/ 0 w 123447"/>
                  <a:gd name="connsiteY3" fmla="*/ 0 h 201413"/>
                  <a:gd name="connsiteX4" fmla="*/ 106295 w 123447"/>
                  <a:gd name="connsiteY4" fmla="*/ 65947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201413">
                    <a:moveTo>
                      <a:pt x="127865" y="79396"/>
                    </a:moveTo>
                    <a:lnTo>
                      <a:pt x="127865" y="203948"/>
                    </a:lnTo>
                    <a:lnTo>
                      <a:pt x="0" y="124487"/>
                    </a:lnTo>
                    <a:lnTo>
                      <a:pt x="0" y="0"/>
                    </a:lnTo>
                    <a:lnTo>
                      <a:pt x="106295" y="65947"/>
                    </a:lnTo>
                    <a:close/>
                  </a:path>
                </a:pathLst>
              </a:custGeom>
              <a:solidFill>
                <a:srgbClr val="D1DFE8"/>
              </a:solidFill>
              <a:ln w="6493" cap="flat">
                <a:noFill/>
                <a:prstDash val="solid"/>
                <a:miter/>
              </a:ln>
            </p:spPr>
            <p:txBody>
              <a:bodyPr rtlCol="0" anchor="ctr"/>
              <a:lstStyle/>
              <a:p>
                <a:endParaRPr lang="en-ID"/>
              </a:p>
            </p:txBody>
          </p:sp>
          <p:sp>
            <p:nvSpPr>
              <p:cNvPr id="225" name="Freeform: Shape 224">
                <a:extLst>
                  <a:ext uri="{FF2B5EF4-FFF2-40B4-BE49-F238E27FC236}">
                    <a16:creationId xmlns:a16="http://schemas.microsoft.com/office/drawing/2014/main" id="{34C426A6-5435-4F49-AA87-A1FAF413DE3E}"/>
                  </a:ext>
                </a:extLst>
              </p:cNvPr>
              <p:cNvSpPr/>
              <p:nvPr/>
            </p:nvSpPr>
            <p:spPr>
              <a:xfrm>
                <a:off x="2971938" y="5264968"/>
                <a:ext cx="97458" cy="864131"/>
              </a:xfrm>
              <a:custGeom>
                <a:avLst/>
                <a:gdLst>
                  <a:gd name="connsiteX0" fmla="*/ 101942 w 97458"/>
                  <a:gd name="connsiteY0" fmla="*/ 0 h 864130"/>
                  <a:gd name="connsiteX1" fmla="*/ 101942 w 97458"/>
                  <a:gd name="connsiteY1" fmla="*/ 866210 h 864130"/>
                  <a:gd name="connsiteX2" fmla="*/ 79071 w 97458"/>
                  <a:gd name="connsiteY2" fmla="*/ 852760 h 864130"/>
                  <a:gd name="connsiteX3" fmla="*/ 0 w 97458"/>
                  <a:gd name="connsiteY3" fmla="*/ 806306 h 864130"/>
                  <a:gd name="connsiteX4" fmla="*/ 0 w 97458"/>
                  <a:gd name="connsiteY4" fmla="*/ 56201 h 864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8" h="864130">
                    <a:moveTo>
                      <a:pt x="101942" y="0"/>
                    </a:moveTo>
                    <a:lnTo>
                      <a:pt x="101942" y="866210"/>
                    </a:lnTo>
                    <a:lnTo>
                      <a:pt x="79071" y="852760"/>
                    </a:lnTo>
                    <a:lnTo>
                      <a:pt x="0" y="806306"/>
                    </a:lnTo>
                    <a:lnTo>
                      <a:pt x="0" y="56201"/>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226" name="Freeform: Shape 225">
                <a:extLst>
                  <a:ext uri="{FF2B5EF4-FFF2-40B4-BE49-F238E27FC236}">
                    <a16:creationId xmlns:a16="http://schemas.microsoft.com/office/drawing/2014/main" id="{C0D37885-6989-434D-9CFC-A3AB1B3531FC}"/>
                  </a:ext>
                </a:extLst>
              </p:cNvPr>
              <p:cNvSpPr/>
              <p:nvPr/>
            </p:nvSpPr>
            <p:spPr>
              <a:xfrm>
                <a:off x="1138551" y="5011576"/>
                <a:ext cx="97458" cy="123447"/>
              </a:xfrm>
              <a:custGeom>
                <a:avLst/>
                <a:gdLst>
                  <a:gd name="connsiteX0" fmla="*/ 102266 w 97458"/>
                  <a:gd name="connsiteY0" fmla="*/ 67961 h 123447"/>
                  <a:gd name="connsiteX1" fmla="*/ 0 w 97458"/>
                  <a:gd name="connsiteY1" fmla="*/ 124162 h 123447"/>
                  <a:gd name="connsiteX2" fmla="*/ 0 w 97458"/>
                  <a:gd name="connsiteY2" fmla="*/ 0 h 123447"/>
                  <a:gd name="connsiteX3" fmla="*/ 81085 w 97458"/>
                  <a:gd name="connsiteY3" fmla="*/ 53862 h 123447"/>
                </a:gdLst>
                <a:ahLst/>
                <a:cxnLst>
                  <a:cxn ang="0">
                    <a:pos x="connsiteX0" y="connsiteY0"/>
                  </a:cxn>
                  <a:cxn ang="0">
                    <a:pos x="connsiteX1" y="connsiteY1"/>
                  </a:cxn>
                  <a:cxn ang="0">
                    <a:pos x="connsiteX2" y="connsiteY2"/>
                  </a:cxn>
                  <a:cxn ang="0">
                    <a:pos x="connsiteX3" y="connsiteY3"/>
                  </a:cxn>
                </a:cxnLst>
                <a:rect l="l" t="t" r="r" b="b"/>
                <a:pathLst>
                  <a:path w="97458" h="123447">
                    <a:moveTo>
                      <a:pt x="102266" y="67961"/>
                    </a:moveTo>
                    <a:lnTo>
                      <a:pt x="0" y="124162"/>
                    </a:lnTo>
                    <a:lnTo>
                      <a:pt x="0" y="0"/>
                    </a:lnTo>
                    <a:lnTo>
                      <a:pt x="81085" y="53862"/>
                    </a:lnTo>
                    <a:close/>
                  </a:path>
                </a:pathLst>
              </a:custGeom>
              <a:solidFill>
                <a:srgbClr val="97AEBD"/>
              </a:solidFill>
              <a:ln w="6493" cap="flat">
                <a:noFill/>
                <a:prstDash val="solid"/>
                <a:miter/>
              </a:ln>
            </p:spPr>
            <p:txBody>
              <a:bodyPr rtlCol="0" anchor="ctr"/>
              <a:lstStyle/>
              <a:p>
                <a:endParaRPr lang="en-ID"/>
              </a:p>
            </p:txBody>
          </p:sp>
          <p:sp>
            <p:nvSpPr>
              <p:cNvPr id="227" name="Freeform: Shape 226">
                <a:extLst>
                  <a:ext uri="{FF2B5EF4-FFF2-40B4-BE49-F238E27FC236}">
                    <a16:creationId xmlns:a16="http://schemas.microsoft.com/office/drawing/2014/main" id="{FC4EAF66-191B-43C0-9FEF-8FC56A6F36EE}"/>
                  </a:ext>
                </a:extLst>
              </p:cNvPr>
              <p:cNvSpPr/>
              <p:nvPr/>
            </p:nvSpPr>
            <p:spPr>
              <a:xfrm>
                <a:off x="1054087" y="4552872"/>
                <a:ext cx="84464" cy="623734"/>
              </a:xfrm>
              <a:custGeom>
                <a:avLst/>
                <a:gdLst>
                  <a:gd name="connsiteX0" fmla="*/ 84464 w 84463"/>
                  <a:gd name="connsiteY0" fmla="*/ 49509 h 623733"/>
                  <a:gd name="connsiteX1" fmla="*/ 84464 w 84463"/>
                  <a:gd name="connsiteY1" fmla="*/ 582866 h 623733"/>
                  <a:gd name="connsiteX2" fmla="*/ 0 w 84463"/>
                  <a:gd name="connsiteY2" fmla="*/ 629646 h 623733"/>
                  <a:gd name="connsiteX3" fmla="*/ 0 w 84463"/>
                  <a:gd name="connsiteY3" fmla="*/ 0 h 623733"/>
                </a:gdLst>
                <a:ahLst/>
                <a:cxnLst>
                  <a:cxn ang="0">
                    <a:pos x="connsiteX0" y="connsiteY0"/>
                  </a:cxn>
                  <a:cxn ang="0">
                    <a:pos x="connsiteX1" y="connsiteY1"/>
                  </a:cxn>
                  <a:cxn ang="0">
                    <a:pos x="connsiteX2" y="connsiteY2"/>
                  </a:cxn>
                  <a:cxn ang="0">
                    <a:pos x="connsiteX3" y="connsiteY3"/>
                  </a:cxn>
                </a:cxnLst>
                <a:rect l="l" t="t" r="r" b="b"/>
                <a:pathLst>
                  <a:path w="84463" h="623733">
                    <a:moveTo>
                      <a:pt x="84464" y="49509"/>
                    </a:moveTo>
                    <a:lnTo>
                      <a:pt x="84464" y="582866"/>
                    </a:lnTo>
                    <a:lnTo>
                      <a:pt x="0" y="629646"/>
                    </a:lnTo>
                    <a:lnTo>
                      <a:pt x="0" y="0"/>
                    </a:lnTo>
                    <a:close/>
                  </a:path>
                </a:pathLst>
              </a:custGeom>
              <a:solidFill>
                <a:srgbClr val="627684"/>
              </a:solidFill>
              <a:ln w="6493" cap="flat">
                <a:noFill/>
                <a:prstDash val="solid"/>
                <a:miter/>
              </a:ln>
            </p:spPr>
            <p:txBody>
              <a:bodyPr rtlCol="0" anchor="ctr"/>
              <a:lstStyle/>
              <a:p>
                <a:endParaRPr lang="en-ID"/>
              </a:p>
            </p:txBody>
          </p:sp>
          <p:sp>
            <p:nvSpPr>
              <p:cNvPr id="228" name="Freeform: Shape 227">
                <a:extLst>
                  <a:ext uri="{FF2B5EF4-FFF2-40B4-BE49-F238E27FC236}">
                    <a16:creationId xmlns:a16="http://schemas.microsoft.com/office/drawing/2014/main" id="{271027D7-3A50-43FA-BEED-2A64D477F591}"/>
                  </a:ext>
                </a:extLst>
              </p:cNvPr>
              <p:cNvSpPr/>
              <p:nvPr/>
            </p:nvSpPr>
            <p:spPr>
              <a:xfrm>
                <a:off x="1138551" y="4602381"/>
                <a:ext cx="97458" cy="474297"/>
              </a:xfrm>
              <a:custGeom>
                <a:avLst/>
                <a:gdLst>
                  <a:gd name="connsiteX0" fmla="*/ 102266 w 97458"/>
                  <a:gd name="connsiteY0" fmla="*/ 59904 h 474297"/>
                  <a:gd name="connsiteX1" fmla="*/ 102266 w 97458"/>
                  <a:gd name="connsiteY1" fmla="*/ 477156 h 474297"/>
                  <a:gd name="connsiteX2" fmla="*/ 81085 w 97458"/>
                  <a:gd name="connsiteY2" fmla="*/ 463057 h 474297"/>
                  <a:gd name="connsiteX3" fmla="*/ 0 w 97458"/>
                  <a:gd name="connsiteY3" fmla="*/ 409195 h 474297"/>
                  <a:gd name="connsiteX4" fmla="*/ 0 w 97458"/>
                  <a:gd name="connsiteY4" fmla="*/ 0 h 474297"/>
                  <a:gd name="connsiteX5" fmla="*/ 69975 w 97458"/>
                  <a:gd name="connsiteY5" fmla="*/ 41062 h 474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458" h="474297">
                    <a:moveTo>
                      <a:pt x="102266" y="59904"/>
                    </a:moveTo>
                    <a:lnTo>
                      <a:pt x="102266" y="477156"/>
                    </a:lnTo>
                    <a:lnTo>
                      <a:pt x="81085" y="463057"/>
                    </a:lnTo>
                    <a:lnTo>
                      <a:pt x="0" y="409195"/>
                    </a:lnTo>
                    <a:lnTo>
                      <a:pt x="0" y="0"/>
                    </a:lnTo>
                    <a:lnTo>
                      <a:pt x="69975" y="41062"/>
                    </a:lnTo>
                    <a:close/>
                  </a:path>
                </a:pathLst>
              </a:custGeom>
              <a:solidFill>
                <a:srgbClr val="D1DFE8"/>
              </a:solidFill>
              <a:ln w="6493" cap="flat">
                <a:noFill/>
                <a:prstDash val="solid"/>
                <a:miter/>
              </a:ln>
            </p:spPr>
            <p:txBody>
              <a:bodyPr rtlCol="0" anchor="ctr"/>
              <a:lstStyle/>
              <a:p>
                <a:endParaRPr lang="en-ID"/>
              </a:p>
            </p:txBody>
          </p:sp>
        </p:grpSp>
        <p:grpSp>
          <p:nvGrpSpPr>
            <p:cNvPr id="87" name="Graphic 3">
              <a:extLst>
                <a:ext uri="{FF2B5EF4-FFF2-40B4-BE49-F238E27FC236}">
                  <a16:creationId xmlns:a16="http://schemas.microsoft.com/office/drawing/2014/main" id="{F2544234-A994-4368-B61D-9F163DEC4285}"/>
                </a:ext>
              </a:extLst>
            </p:cNvPr>
            <p:cNvGrpSpPr/>
            <p:nvPr/>
          </p:nvGrpSpPr>
          <p:grpSpPr>
            <a:xfrm>
              <a:off x="9011477" y="3452123"/>
              <a:ext cx="737100" cy="439331"/>
              <a:chOff x="2398623" y="4227621"/>
              <a:chExt cx="981081" cy="643225"/>
            </a:xfrm>
            <a:solidFill>
              <a:schemeClr val="accent1"/>
            </a:solidFill>
          </p:grpSpPr>
          <p:sp>
            <p:nvSpPr>
              <p:cNvPr id="195" name="Freeform: Shape 194">
                <a:extLst>
                  <a:ext uri="{FF2B5EF4-FFF2-40B4-BE49-F238E27FC236}">
                    <a16:creationId xmlns:a16="http://schemas.microsoft.com/office/drawing/2014/main" id="{6DEB9B65-2EC5-417A-AB4F-681A58DFACAA}"/>
                  </a:ext>
                </a:extLst>
              </p:cNvPr>
              <p:cNvSpPr/>
              <p:nvPr/>
            </p:nvSpPr>
            <p:spPr>
              <a:xfrm>
                <a:off x="2398623" y="4443849"/>
                <a:ext cx="285878" cy="253392"/>
              </a:xfrm>
              <a:custGeom>
                <a:avLst/>
                <a:gdLst>
                  <a:gd name="connsiteX0" fmla="*/ 286073 w 285877"/>
                  <a:gd name="connsiteY0" fmla="*/ 179064 h 253391"/>
                  <a:gd name="connsiteX1" fmla="*/ 286073 w 285877"/>
                  <a:gd name="connsiteY1" fmla="*/ 253912 h 253391"/>
                  <a:gd name="connsiteX2" fmla="*/ 0 w 285877"/>
                  <a:gd name="connsiteY2" fmla="*/ 78226 h 253391"/>
                  <a:gd name="connsiteX3" fmla="*/ 0 w 285877"/>
                  <a:gd name="connsiteY3" fmla="*/ 0 h 253391"/>
                  <a:gd name="connsiteX4" fmla="*/ 286073 w 285877"/>
                  <a:gd name="connsiteY4" fmla="*/ 179064 h 25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877" h="253391">
                    <a:moveTo>
                      <a:pt x="286073" y="179064"/>
                    </a:moveTo>
                    <a:lnTo>
                      <a:pt x="286073" y="253912"/>
                    </a:lnTo>
                    <a:lnTo>
                      <a:pt x="0" y="78226"/>
                    </a:lnTo>
                    <a:lnTo>
                      <a:pt x="0" y="0"/>
                    </a:lnTo>
                    <a:cubicBezTo>
                      <a:pt x="0" y="0"/>
                      <a:pt x="141639" y="22350"/>
                      <a:pt x="286073" y="179064"/>
                    </a:cubicBezTo>
                    <a:close/>
                  </a:path>
                </a:pathLst>
              </a:custGeom>
              <a:solidFill>
                <a:srgbClr val="FFFFFF"/>
              </a:solidFill>
              <a:ln w="6493"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4EDD496D-0F58-4141-A291-16C48E3DEF00}"/>
                  </a:ext>
                </a:extLst>
              </p:cNvPr>
              <p:cNvSpPr/>
              <p:nvPr/>
            </p:nvSpPr>
            <p:spPr>
              <a:xfrm>
                <a:off x="2398623" y="4227621"/>
                <a:ext cx="695203" cy="389834"/>
              </a:xfrm>
              <a:custGeom>
                <a:avLst/>
                <a:gdLst>
                  <a:gd name="connsiteX0" fmla="*/ 695918 w 695203"/>
                  <a:gd name="connsiteY0" fmla="*/ 179324 h 389833"/>
                  <a:gd name="connsiteX1" fmla="*/ 630556 w 695203"/>
                  <a:gd name="connsiteY1" fmla="*/ 213694 h 389833"/>
                  <a:gd name="connsiteX2" fmla="*/ 286073 w 695203"/>
                  <a:gd name="connsiteY2" fmla="*/ 395291 h 389833"/>
                  <a:gd name="connsiteX3" fmla="*/ 0 w 695203"/>
                  <a:gd name="connsiteY3" fmla="*/ 216228 h 389833"/>
                  <a:gd name="connsiteX4" fmla="*/ 409520 w 695203"/>
                  <a:gd name="connsiteY4" fmla="*/ 0 h 389833"/>
                  <a:gd name="connsiteX5" fmla="*/ 695593 w 695203"/>
                  <a:gd name="connsiteY5" fmla="*/ 179064 h 389833"/>
                  <a:gd name="connsiteX6" fmla="*/ 695918 w 695203"/>
                  <a:gd name="connsiteY6" fmla="*/ 179324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5203" h="389833">
                    <a:moveTo>
                      <a:pt x="695918" y="179324"/>
                    </a:moveTo>
                    <a:lnTo>
                      <a:pt x="630556" y="213694"/>
                    </a:lnTo>
                    <a:lnTo>
                      <a:pt x="286073" y="395291"/>
                    </a:lnTo>
                    <a:cubicBezTo>
                      <a:pt x="141639" y="238578"/>
                      <a:pt x="0" y="216228"/>
                      <a:pt x="0" y="216228"/>
                    </a:cubicBezTo>
                    <a:lnTo>
                      <a:pt x="409520" y="0"/>
                    </a:lnTo>
                    <a:cubicBezTo>
                      <a:pt x="409520" y="0"/>
                      <a:pt x="551160" y="22611"/>
                      <a:pt x="695593" y="179064"/>
                    </a:cubicBezTo>
                    <a:lnTo>
                      <a:pt x="695918" y="179324"/>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30D9930C-3071-4136-A8FA-98E4DCF3DD8B}"/>
                  </a:ext>
                </a:extLst>
              </p:cNvPr>
              <p:cNvSpPr/>
              <p:nvPr/>
            </p:nvSpPr>
            <p:spPr>
              <a:xfrm>
                <a:off x="2684696" y="4622912"/>
                <a:ext cx="285878" cy="253392"/>
              </a:xfrm>
              <a:custGeom>
                <a:avLst/>
                <a:gdLst>
                  <a:gd name="connsiteX0" fmla="*/ 286073 w 285877"/>
                  <a:gd name="connsiteY0" fmla="*/ 179064 h 253391"/>
                  <a:gd name="connsiteX1" fmla="*/ 286073 w 285877"/>
                  <a:gd name="connsiteY1" fmla="*/ 253912 h 253391"/>
                  <a:gd name="connsiteX2" fmla="*/ 0 w 285877"/>
                  <a:gd name="connsiteY2" fmla="*/ 78226 h 253391"/>
                  <a:gd name="connsiteX3" fmla="*/ 0 w 285877"/>
                  <a:gd name="connsiteY3" fmla="*/ 0 h 253391"/>
                  <a:gd name="connsiteX4" fmla="*/ 86023 w 285877"/>
                  <a:gd name="connsiteY4" fmla="*/ 29303 h 253391"/>
                  <a:gd name="connsiteX5" fmla="*/ 286073 w 285877"/>
                  <a:gd name="connsiteY5" fmla="*/ 179064 h 25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877" h="253391">
                    <a:moveTo>
                      <a:pt x="286073" y="179064"/>
                    </a:moveTo>
                    <a:lnTo>
                      <a:pt x="286073" y="253912"/>
                    </a:lnTo>
                    <a:lnTo>
                      <a:pt x="0" y="78226"/>
                    </a:lnTo>
                    <a:lnTo>
                      <a:pt x="0" y="0"/>
                    </a:lnTo>
                    <a:cubicBezTo>
                      <a:pt x="0" y="0"/>
                      <a:pt x="34370" y="5328"/>
                      <a:pt x="86023" y="29303"/>
                    </a:cubicBezTo>
                    <a:cubicBezTo>
                      <a:pt x="139690" y="54447"/>
                      <a:pt x="212589" y="99148"/>
                      <a:pt x="286073" y="179064"/>
                    </a:cubicBezTo>
                    <a:close/>
                  </a:path>
                </a:pathLst>
              </a:custGeom>
              <a:solidFill>
                <a:srgbClr val="FFFFFF"/>
              </a:solidFill>
              <a:ln w="6493" cap="flat">
                <a:noFill/>
                <a:prstDash val="solid"/>
                <a:miter/>
              </a:ln>
            </p:spPr>
            <p:txBody>
              <a:bodyPr rtlCol="0" anchor="ctr"/>
              <a:lstStyle/>
              <a:p>
                <a:endParaRPr lang="en-ID"/>
              </a:p>
            </p:txBody>
          </p:sp>
          <p:sp>
            <p:nvSpPr>
              <p:cNvPr id="198" name="Freeform: Shape 197">
                <a:extLst>
                  <a:ext uri="{FF2B5EF4-FFF2-40B4-BE49-F238E27FC236}">
                    <a16:creationId xmlns:a16="http://schemas.microsoft.com/office/drawing/2014/main" id="{90AEE6C3-9DF8-4868-A7F3-5C51EB2B3A4D}"/>
                  </a:ext>
                </a:extLst>
              </p:cNvPr>
              <p:cNvSpPr/>
              <p:nvPr/>
            </p:nvSpPr>
            <p:spPr>
              <a:xfrm>
                <a:off x="2684761" y="4406684"/>
                <a:ext cx="695203" cy="389834"/>
              </a:xfrm>
              <a:custGeom>
                <a:avLst/>
                <a:gdLst>
                  <a:gd name="connsiteX0" fmla="*/ 695853 w 695203"/>
                  <a:gd name="connsiteY0" fmla="*/ 179324 h 389833"/>
                  <a:gd name="connsiteX1" fmla="*/ 630491 w 695203"/>
                  <a:gd name="connsiteY1" fmla="*/ 213694 h 389833"/>
                  <a:gd name="connsiteX2" fmla="*/ 286073 w 695203"/>
                  <a:gd name="connsiteY2" fmla="*/ 395291 h 389833"/>
                  <a:gd name="connsiteX3" fmla="*/ 86023 w 695203"/>
                  <a:gd name="connsiteY3" fmla="*/ 245530 h 389833"/>
                  <a:gd name="connsiteX4" fmla="*/ 0 w 695203"/>
                  <a:gd name="connsiteY4" fmla="*/ 216228 h 389833"/>
                  <a:gd name="connsiteX5" fmla="*/ 344418 w 695203"/>
                  <a:gd name="connsiteY5" fmla="*/ 34630 h 389833"/>
                  <a:gd name="connsiteX6" fmla="*/ 409780 w 695203"/>
                  <a:gd name="connsiteY6" fmla="*/ 260 h 389833"/>
                  <a:gd name="connsiteX7" fmla="*/ 409520 w 695203"/>
                  <a:gd name="connsiteY7" fmla="*/ 0 h 389833"/>
                  <a:gd name="connsiteX8" fmla="*/ 695853 w 695203"/>
                  <a:gd name="connsiteY8" fmla="*/ 179324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5203" h="389833">
                    <a:moveTo>
                      <a:pt x="695853" y="179324"/>
                    </a:moveTo>
                    <a:lnTo>
                      <a:pt x="630491" y="213694"/>
                    </a:lnTo>
                    <a:lnTo>
                      <a:pt x="286073" y="395291"/>
                    </a:lnTo>
                    <a:cubicBezTo>
                      <a:pt x="212589" y="315376"/>
                      <a:pt x="139690" y="270675"/>
                      <a:pt x="86023" y="245530"/>
                    </a:cubicBezTo>
                    <a:cubicBezTo>
                      <a:pt x="34370" y="221491"/>
                      <a:pt x="0" y="216228"/>
                      <a:pt x="0" y="216228"/>
                    </a:cubicBezTo>
                    <a:lnTo>
                      <a:pt x="344418" y="34630"/>
                    </a:lnTo>
                    <a:lnTo>
                      <a:pt x="409780" y="260"/>
                    </a:lnTo>
                    <a:lnTo>
                      <a:pt x="409520" y="0"/>
                    </a:lnTo>
                    <a:cubicBezTo>
                      <a:pt x="409455" y="0"/>
                      <a:pt x="551420" y="22611"/>
                      <a:pt x="695853" y="179324"/>
                    </a:cubicBezTo>
                    <a:close/>
                  </a:path>
                </a:pathLst>
              </a:custGeom>
              <a:solidFill>
                <a:srgbClr val="F5F5FD"/>
              </a:solidFill>
              <a:ln w="6493"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07ED2954-04EE-4E84-847E-92B89BCC6FF6}"/>
                  </a:ext>
                </a:extLst>
              </p:cNvPr>
              <p:cNvSpPr/>
              <p:nvPr/>
            </p:nvSpPr>
            <p:spPr>
              <a:xfrm>
                <a:off x="2970768" y="4586008"/>
                <a:ext cx="409325" cy="285878"/>
              </a:xfrm>
              <a:custGeom>
                <a:avLst/>
                <a:gdLst>
                  <a:gd name="connsiteX0" fmla="*/ 409845 w 409325"/>
                  <a:gd name="connsiteY0" fmla="*/ 0 h 285877"/>
                  <a:gd name="connsiteX1" fmla="*/ 409845 w 409325"/>
                  <a:gd name="connsiteY1" fmla="*/ 74588 h 285877"/>
                  <a:gd name="connsiteX2" fmla="*/ 0 w 409325"/>
                  <a:gd name="connsiteY2" fmla="*/ 290816 h 285877"/>
                  <a:gd name="connsiteX3" fmla="*/ 0 w 409325"/>
                  <a:gd name="connsiteY3" fmla="*/ 215968 h 285877"/>
                  <a:gd name="connsiteX4" fmla="*/ 344418 w 409325"/>
                  <a:gd name="connsiteY4" fmla="*/ 34370 h 285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325" h="285877">
                    <a:moveTo>
                      <a:pt x="409845" y="0"/>
                    </a:moveTo>
                    <a:lnTo>
                      <a:pt x="409845" y="74588"/>
                    </a:lnTo>
                    <a:lnTo>
                      <a:pt x="0" y="290816"/>
                    </a:lnTo>
                    <a:lnTo>
                      <a:pt x="0" y="215968"/>
                    </a:lnTo>
                    <a:lnTo>
                      <a:pt x="344418" y="34370"/>
                    </a:lnTo>
                    <a:close/>
                  </a:path>
                </a:pathLst>
              </a:custGeom>
              <a:solidFill>
                <a:srgbClr val="D3D8EA"/>
              </a:solidFill>
              <a:ln w="6493"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BDE81947-4E6C-4A86-8872-C9ACBB14DFFC}"/>
                  </a:ext>
                </a:extLst>
              </p:cNvPr>
              <p:cNvSpPr/>
              <p:nvPr/>
            </p:nvSpPr>
            <p:spPr>
              <a:xfrm>
                <a:off x="2833774" y="4586365"/>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2" y="132577"/>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4982"/>
                      <a:pt x="181176" y="126924"/>
                    </a:cubicBezTo>
                    <a:cubicBezTo>
                      <a:pt x="182345" y="128483"/>
                      <a:pt x="182021" y="130692"/>
                      <a:pt x="180461" y="131797"/>
                    </a:cubicBezTo>
                    <a:cubicBezTo>
                      <a:pt x="179811" y="132382"/>
                      <a:pt x="179097" y="132577"/>
                      <a:pt x="178382" y="132577"/>
                    </a:cubicBezTo>
                    <a:close/>
                  </a:path>
                </a:pathLst>
              </a:custGeom>
              <a:solidFill>
                <a:srgbClr val="627684"/>
              </a:solidFill>
              <a:ln w="6493"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75672353-F1D3-40F9-A28F-32E20C008E47}"/>
                  </a:ext>
                </a:extLst>
              </p:cNvPr>
              <p:cNvSpPr/>
              <p:nvPr/>
            </p:nvSpPr>
            <p:spPr>
              <a:xfrm>
                <a:off x="2538150" y="4409965"/>
                <a:ext cx="175425" cy="129945"/>
              </a:xfrm>
              <a:custGeom>
                <a:avLst/>
                <a:gdLst>
                  <a:gd name="connsiteX0" fmla="*/ 178382 w 175425"/>
                  <a:gd name="connsiteY0" fmla="*/ 132512 h 129944"/>
                  <a:gd name="connsiteX1" fmla="*/ 175588 w 175425"/>
                  <a:gd name="connsiteY1" fmla="*/ 131082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12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12"/>
                    </a:moveTo>
                    <a:cubicBezTo>
                      <a:pt x="177342" y="132512"/>
                      <a:pt x="176238" y="131992"/>
                      <a:pt x="175588" y="131082"/>
                    </a:cubicBezTo>
                    <a:cubicBezTo>
                      <a:pt x="101390" y="31285"/>
                      <a:pt x="3672" y="7115"/>
                      <a:pt x="2697" y="6920"/>
                    </a:cubicBezTo>
                    <a:cubicBezTo>
                      <a:pt x="813" y="6465"/>
                      <a:pt x="-357" y="4581"/>
                      <a:pt x="98" y="2697"/>
                    </a:cubicBezTo>
                    <a:cubicBezTo>
                      <a:pt x="553" y="813"/>
                      <a:pt x="2437" y="-357"/>
                      <a:pt x="4321" y="98"/>
                    </a:cubicBezTo>
                    <a:cubicBezTo>
                      <a:pt x="5296" y="358"/>
                      <a:pt x="105353" y="24983"/>
                      <a:pt x="181176" y="126924"/>
                    </a:cubicBezTo>
                    <a:cubicBezTo>
                      <a:pt x="182345" y="128483"/>
                      <a:pt x="182020" y="130693"/>
                      <a:pt x="180461" y="131797"/>
                    </a:cubicBezTo>
                    <a:cubicBezTo>
                      <a:pt x="179876" y="132317"/>
                      <a:pt x="179097" y="132512"/>
                      <a:pt x="178382" y="132512"/>
                    </a:cubicBezTo>
                    <a:close/>
                  </a:path>
                </a:pathLst>
              </a:custGeom>
              <a:solidFill>
                <a:srgbClr val="627684"/>
              </a:solidFill>
              <a:ln w="6493"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92293A8A-21BC-4EF6-AB0B-2FED088DCB1A}"/>
                  </a:ext>
                </a:extLst>
              </p:cNvPr>
              <p:cNvSpPr/>
              <p:nvPr/>
            </p:nvSpPr>
            <p:spPr>
              <a:xfrm>
                <a:off x="2600004" y="4373580"/>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5"/>
                      <a:pt x="-357" y="4581"/>
                      <a:pt x="98" y="2697"/>
                    </a:cubicBezTo>
                    <a:cubicBezTo>
                      <a:pt x="553" y="813"/>
                      <a:pt x="2307" y="-357"/>
                      <a:pt x="4321" y="98"/>
                    </a:cubicBezTo>
                    <a:cubicBezTo>
                      <a:pt x="5296" y="358"/>
                      <a:pt x="105353" y="24982"/>
                      <a:pt x="181176" y="126924"/>
                    </a:cubicBezTo>
                    <a:cubicBezTo>
                      <a:pt x="182345" y="128483"/>
                      <a:pt x="182021" y="130692"/>
                      <a:pt x="180461" y="131797"/>
                    </a:cubicBezTo>
                    <a:cubicBezTo>
                      <a:pt x="179811" y="132382"/>
                      <a:pt x="179097" y="132577"/>
                      <a:pt x="178382" y="132577"/>
                    </a:cubicBezTo>
                    <a:close/>
                  </a:path>
                </a:pathLst>
              </a:custGeom>
              <a:solidFill>
                <a:srgbClr val="627684"/>
              </a:solidFill>
              <a:ln w="6493"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BA356DC1-B8C7-45C7-B0B5-2F0B4AE2B5AD}"/>
                  </a:ext>
                </a:extLst>
              </p:cNvPr>
              <p:cNvSpPr/>
              <p:nvPr/>
            </p:nvSpPr>
            <p:spPr>
              <a:xfrm>
                <a:off x="2670174" y="4340315"/>
                <a:ext cx="175425" cy="129945"/>
              </a:xfrm>
              <a:custGeom>
                <a:avLst/>
                <a:gdLst>
                  <a:gd name="connsiteX0" fmla="*/ 178382 w 175425"/>
                  <a:gd name="connsiteY0" fmla="*/ 132576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6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6"/>
                    </a:moveTo>
                    <a:cubicBezTo>
                      <a:pt x="177342" y="132576"/>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5047"/>
                      <a:pt x="181176" y="126924"/>
                    </a:cubicBezTo>
                    <a:cubicBezTo>
                      <a:pt x="182345" y="128483"/>
                      <a:pt x="182021" y="130692"/>
                      <a:pt x="180461" y="131797"/>
                    </a:cubicBezTo>
                    <a:cubicBezTo>
                      <a:pt x="179877" y="132382"/>
                      <a:pt x="179097" y="132576"/>
                      <a:pt x="178382" y="132576"/>
                    </a:cubicBezTo>
                    <a:close/>
                  </a:path>
                </a:pathLst>
              </a:custGeom>
              <a:solidFill>
                <a:srgbClr val="627684"/>
              </a:solidFill>
              <a:ln w="6493"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2932E694-D1D8-4A8C-8A77-913646CC4E54}"/>
                  </a:ext>
                </a:extLst>
              </p:cNvPr>
              <p:cNvSpPr/>
              <p:nvPr/>
            </p:nvSpPr>
            <p:spPr>
              <a:xfrm>
                <a:off x="2738070" y="4305360"/>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5047"/>
                      <a:pt x="181176" y="126924"/>
                    </a:cubicBezTo>
                    <a:cubicBezTo>
                      <a:pt x="182345" y="128483"/>
                      <a:pt x="182021" y="130692"/>
                      <a:pt x="180461" y="131797"/>
                    </a:cubicBezTo>
                    <a:cubicBezTo>
                      <a:pt x="179876" y="132317"/>
                      <a:pt x="179097" y="132577"/>
                      <a:pt x="178382" y="132577"/>
                    </a:cubicBezTo>
                    <a:close/>
                  </a:path>
                </a:pathLst>
              </a:custGeom>
              <a:solidFill>
                <a:srgbClr val="627684"/>
              </a:solidFill>
              <a:ln w="6493" cap="flat">
                <a:noFill/>
                <a:prstDash val="solid"/>
                <a:miter/>
              </a:ln>
            </p:spPr>
            <p:txBody>
              <a:bodyPr rtlCol="0" anchor="ctr"/>
              <a:lstStyle/>
              <a:p>
                <a:endParaRPr lang="en-ID"/>
              </a:p>
            </p:txBody>
          </p:sp>
          <p:sp>
            <p:nvSpPr>
              <p:cNvPr id="205" name="Freeform: Shape 204">
                <a:extLst>
                  <a:ext uri="{FF2B5EF4-FFF2-40B4-BE49-F238E27FC236}">
                    <a16:creationId xmlns:a16="http://schemas.microsoft.com/office/drawing/2014/main" id="{095ABE9D-19E6-418F-B19C-11E0421B30AA}"/>
                  </a:ext>
                </a:extLst>
              </p:cNvPr>
              <p:cNvSpPr/>
              <p:nvPr/>
            </p:nvSpPr>
            <p:spPr>
              <a:xfrm>
                <a:off x="2895367" y="4551669"/>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6"/>
                      <a:pt x="-357" y="4581"/>
                      <a:pt x="98" y="2697"/>
                    </a:cubicBezTo>
                    <a:cubicBezTo>
                      <a:pt x="553" y="813"/>
                      <a:pt x="2372" y="-357"/>
                      <a:pt x="4321" y="98"/>
                    </a:cubicBezTo>
                    <a:cubicBezTo>
                      <a:pt x="5296" y="358"/>
                      <a:pt x="105418" y="25048"/>
                      <a:pt x="181176" y="126924"/>
                    </a:cubicBezTo>
                    <a:cubicBezTo>
                      <a:pt x="182345" y="128483"/>
                      <a:pt x="182021" y="130693"/>
                      <a:pt x="180461" y="131797"/>
                    </a:cubicBezTo>
                    <a:cubicBezTo>
                      <a:pt x="179811" y="132317"/>
                      <a:pt x="179097" y="132577"/>
                      <a:pt x="178382" y="132577"/>
                    </a:cubicBezTo>
                    <a:close/>
                  </a:path>
                </a:pathLst>
              </a:custGeom>
              <a:solidFill>
                <a:srgbClr val="627684"/>
              </a:solidFill>
              <a:ln w="6493"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BCC99BCB-4E7D-433D-BD99-CC77D3F0705D}"/>
                  </a:ext>
                </a:extLst>
              </p:cNvPr>
              <p:cNvSpPr/>
              <p:nvPr/>
            </p:nvSpPr>
            <p:spPr>
              <a:xfrm>
                <a:off x="2956961" y="4516974"/>
                <a:ext cx="175425" cy="129945"/>
              </a:xfrm>
              <a:custGeom>
                <a:avLst/>
                <a:gdLst>
                  <a:gd name="connsiteX0" fmla="*/ 178382 w 175425"/>
                  <a:gd name="connsiteY0" fmla="*/ 132512 h 129944"/>
                  <a:gd name="connsiteX1" fmla="*/ 175588 w 175425"/>
                  <a:gd name="connsiteY1" fmla="*/ 131082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12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12"/>
                    </a:moveTo>
                    <a:cubicBezTo>
                      <a:pt x="177343" y="132512"/>
                      <a:pt x="176238" y="131992"/>
                      <a:pt x="175588" y="131082"/>
                    </a:cubicBezTo>
                    <a:cubicBezTo>
                      <a:pt x="101390" y="31285"/>
                      <a:pt x="3672" y="7115"/>
                      <a:pt x="2697" y="6920"/>
                    </a:cubicBezTo>
                    <a:cubicBezTo>
                      <a:pt x="813" y="6465"/>
                      <a:pt x="-357" y="4581"/>
                      <a:pt x="98" y="2697"/>
                    </a:cubicBezTo>
                    <a:cubicBezTo>
                      <a:pt x="553" y="813"/>
                      <a:pt x="2437" y="-357"/>
                      <a:pt x="4321" y="98"/>
                    </a:cubicBezTo>
                    <a:cubicBezTo>
                      <a:pt x="5296" y="358"/>
                      <a:pt x="105353" y="24982"/>
                      <a:pt x="181176" y="126924"/>
                    </a:cubicBezTo>
                    <a:cubicBezTo>
                      <a:pt x="182345" y="128483"/>
                      <a:pt x="182020" y="130692"/>
                      <a:pt x="180461" y="131797"/>
                    </a:cubicBezTo>
                    <a:cubicBezTo>
                      <a:pt x="179811" y="132317"/>
                      <a:pt x="179097" y="132512"/>
                      <a:pt x="178382" y="132512"/>
                    </a:cubicBezTo>
                    <a:close/>
                  </a:path>
                </a:pathLst>
              </a:custGeom>
              <a:solidFill>
                <a:srgbClr val="627684"/>
              </a:solidFill>
              <a:ln w="6493"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F6587061-BB7C-4A70-A737-B0F02F464526}"/>
                  </a:ext>
                </a:extLst>
              </p:cNvPr>
              <p:cNvSpPr/>
              <p:nvPr/>
            </p:nvSpPr>
            <p:spPr>
              <a:xfrm>
                <a:off x="3018555" y="4482128"/>
                <a:ext cx="175425" cy="129945"/>
              </a:xfrm>
              <a:custGeom>
                <a:avLst/>
                <a:gdLst>
                  <a:gd name="connsiteX0" fmla="*/ 178382 w 175425"/>
                  <a:gd name="connsiteY0" fmla="*/ 132598 h 129944"/>
                  <a:gd name="connsiteX1" fmla="*/ 175588 w 175425"/>
                  <a:gd name="connsiteY1" fmla="*/ 131169 h 129944"/>
                  <a:gd name="connsiteX2" fmla="*/ 2697 w 175425"/>
                  <a:gd name="connsiteY2" fmla="*/ 6942 h 129944"/>
                  <a:gd name="connsiteX3" fmla="*/ 98 w 175425"/>
                  <a:gd name="connsiteY3" fmla="*/ 2718 h 129944"/>
                  <a:gd name="connsiteX4" fmla="*/ 4321 w 175425"/>
                  <a:gd name="connsiteY4" fmla="*/ 119 h 129944"/>
                  <a:gd name="connsiteX5" fmla="*/ 181176 w 175425"/>
                  <a:gd name="connsiteY5" fmla="*/ 126945 h 129944"/>
                  <a:gd name="connsiteX6" fmla="*/ 180461 w 175425"/>
                  <a:gd name="connsiteY6" fmla="*/ 131818 h 129944"/>
                  <a:gd name="connsiteX7" fmla="*/ 178382 w 175425"/>
                  <a:gd name="connsiteY7" fmla="*/ 132598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98"/>
                    </a:moveTo>
                    <a:cubicBezTo>
                      <a:pt x="177342" y="132598"/>
                      <a:pt x="176238" y="132078"/>
                      <a:pt x="175588" y="131169"/>
                    </a:cubicBezTo>
                    <a:cubicBezTo>
                      <a:pt x="101390" y="31371"/>
                      <a:pt x="3672" y="7201"/>
                      <a:pt x="2697" y="6942"/>
                    </a:cubicBezTo>
                    <a:cubicBezTo>
                      <a:pt x="813" y="6487"/>
                      <a:pt x="-357" y="4602"/>
                      <a:pt x="98" y="2718"/>
                    </a:cubicBezTo>
                    <a:cubicBezTo>
                      <a:pt x="553" y="834"/>
                      <a:pt x="2372" y="-400"/>
                      <a:pt x="4321" y="119"/>
                    </a:cubicBezTo>
                    <a:cubicBezTo>
                      <a:pt x="5296" y="379"/>
                      <a:pt x="105353" y="25004"/>
                      <a:pt x="181176" y="126945"/>
                    </a:cubicBezTo>
                    <a:cubicBezTo>
                      <a:pt x="182345" y="128505"/>
                      <a:pt x="182021" y="130714"/>
                      <a:pt x="180461" y="131818"/>
                    </a:cubicBezTo>
                    <a:cubicBezTo>
                      <a:pt x="179876" y="132403"/>
                      <a:pt x="179097" y="132598"/>
                      <a:pt x="178382" y="132598"/>
                    </a:cubicBezTo>
                    <a:close/>
                  </a:path>
                </a:pathLst>
              </a:custGeom>
              <a:solidFill>
                <a:srgbClr val="627684"/>
              </a:solidFill>
              <a:ln w="6493" cap="flat">
                <a:noFill/>
                <a:prstDash val="solid"/>
                <a:miter/>
              </a:ln>
            </p:spPr>
            <p:txBody>
              <a:bodyPr rtlCol="0" anchor="ctr"/>
              <a:lstStyle/>
              <a:p>
                <a:endParaRPr lang="en-ID"/>
              </a:p>
            </p:txBody>
          </p:sp>
        </p:grpSp>
        <p:grpSp>
          <p:nvGrpSpPr>
            <p:cNvPr id="88" name="Graphic 3">
              <a:extLst>
                <a:ext uri="{FF2B5EF4-FFF2-40B4-BE49-F238E27FC236}">
                  <a16:creationId xmlns:a16="http://schemas.microsoft.com/office/drawing/2014/main" id="{DB5D42BB-FD8F-42E5-89E1-B71A2324C13A}"/>
                </a:ext>
              </a:extLst>
            </p:cNvPr>
            <p:cNvGrpSpPr/>
            <p:nvPr/>
          </p:nvGrpSpPr>
          <p:grpSpPr>
            <a:xfrm>
              <a:off x="8110359" y="2831080"/>
              <a:ext cx="966529" cy="911565"/>
              <a:chOff x="1257709" y="3379018"/>
              <a:chExt cx="1169501" cy="1213292"/>
            </a:xfrm>
            <a:solidFill>
              <a:schemeClr val="accent1"/>
            </a:solidFill>
          </p:grpSpPr>
          <p:grpSp>
            <p:nvGrpSpPr>
              <p:cNvPr id="119" name="Graphic 3">
                <a:extLst>
                  <a:ext uri="{FF2B5EF4-FFF2-40B4-BE49-F238E27FC236}">
                    <a16:creationId xmlns:a16="http://schemas.microsoft.com/office/drawing/2014/main" id="{9F24049A-CE1A-4311-9A43-3CD0425F5E63}"/>
                  </a:ext>
                </a:extLst>
              </p:cNvPr>
              <p:cNvGrpSpPr/>
              <p:nvPr/>
            </p:nvGrpSpPr>
            <p:grpSpPr>
              <a:xfrm>
                <a:off x="1257709" y="3871118"/>
                <a:ext cx="1169501" cy="721192"/>
                <a:chOff x="1257709" y="3871118"/>
                <a:chExt cx="1169501" cy="721192"/>
              </a:xfrm>
              <a:solidFill>
                <a:schemeClr val="accent1"/>
              </a:solidFill>
            </p:grpSpPr>
            <p:sp>
              <p:nvSpPr>
                <p:cNvPr id="192" name="Freeform: Shape 191">
                  <a:extLst>
                    <a:ext uri="{FF2B5EF4-FFF2-40B4-BE49-F238E27FC236}">
                      <a16:creationId xmlns:a16="http://schemas.microsoft.com/office/drawing/2014/main" id="{221F61F9-F3A3-45AB-ADEF-D41DF357184A}"/>
                    </a:ext>
                  </a:extLst>
                </p:cNvPr>
                <p:cNvSpPr/>
                <p:nvPr/>
              </p:nvSpPr>
              <p:spPr>
                <a:xfrm>
                  <a:off x="1947715" y="4280898"/>
                  <a:ext cx="474297" cy="305370"/>
                </a:xfrm>
                <a:custGeom>
                  <a:avLst/>
                  <a:gdLst>
                    <a:gd name="connsiteX0" fmla="*/ 19687 w 474297"/>
                    <a:gd name="connsiteY0" fmla="*/ 267816 h 305369"/>
                    <a:gd name="connsiteX1" fmla="*/ 19362 w 474297"/>
                    <a:gd name="connsiteY1" fmla="*/ 275222 h 305369"/>
                    <a:gd name="connsiteX2" fmla="*/ 19297 w 474297"/>
                    <a:gd name="connsiteY2" fmla="*/ 275872 h 305369"/>
                    <a:gd name="connsiteX3" fmla="*/ 18387 w 474297"/>
                    <a:gd name="connsiteY3" fmla="*/ 282174 h 305369"/>
                    <a:gd name="connsiteX4" fmla="*/ 18192 w 474297"/>
                    <a:gd name="connsiteY4" fmla="*/ 283019 h 305369"/>
                    <a:gd name="connsiteX5" fmla="*/ 16763 w 474297"/>
                    <a:gd name="connsiteY5" fmla="*/ 288607 h 305369"/>
                    <a:gd name="connsiteX6" fmla="*/ 16438 w 474297"/>
                    <a:gd name="connsiteY6" fmla="*/ 289581 h 305369"/>
                    <a:gd name="connsiteX7" fmla="*/ 14554 w 474297"/>
                    <a:gd name="connsiteY7" fmla="*/ 294389 h 305369"/>
                    <a:gd name="connsiteX8" fmla="*/ 14359 w 474297"/>
                    <a:gd name="connsiteY8" fmla="*/ 294909 h 305369"/>
                    <a:gd name="connsiteX9" fmla="*/ 11630 w 474297"/>
                    <a:gd name="connsiteY9" fmla="*/ 299847 h 305369"/>
                    <a:gd name="connsiteX10" fmla="*/ 11175 w 474297"/>
                    <a:gd name="connsiteY10" fmla="*/ 300432 h 305369"/>
                    <a:gd name="connsiteX11" fmla="*/ 8576 w 474297"/>
                    <a:gd name="connsiteY11" fmla="*/ 303875 h 305369"/>
                    <a:gd name="connsiteX12" fmla="*/ 7537 w 474297"/>
                    <a:gd name="connsiteY12" fmla="*/ 305045 h 305369"/>
                    <a:gd name="connsiteX13" fmla="*/ 5003 w 474297"/>
                    <a:gd name="connsiteY13" fmla="*/ 307514 h 305369"/>
                    <a:gd name="connsiteX14" fmla="*/ 3898 w 474297"/>
                    <a:gd name="connsiteY14" fmla="*/ 308489 h 305369"/>
                    <a:gd name="connsiteX15" fmla="*/ 0 w 474297"/>
                    <a:gd name="connsiteY15" fmla="*/ 311217 h 305369"/>
                    <a:gd name="connsiteX16" fmla="*/ 460913 w 474297"/>
                    <a:gd name="connsiteY16" fmla="*/ 43401 h 305369"/>
                    <a:gd name="connsiteX17" fmla="*/ 464812 w 474297"/>
                    <a:gd name="connsiteY17" fmla="*/ 40673 h 305369"/>
                    <a:gd name="connsiteX18" fmla="*/ 465916 w 474297"/>
                    <a:gd name="connsiteY18" fmla="*/ 39698 h 305369"/>
                    <a:gd name="connsiteX19" fmla="*/ 468450 w 474297"/>
                    <a:gd name="connsiteY19" fmla="*/ 37229 h 305369"/>
                    <a:gd name="connsiteX20" fmla="*/ 469490 w 474297"/>
                    <a:gd name="connsiteY20" fmla="*/ 36125 h 305369"/>
                    <a:gd name="connsiteX21" fmla="*/ 472088 w 474297"/>
                    <a:gd name="connsiteY21" fmla="*/ 32681 h 305369"/>
                    <a:gd name="connsiteX22" fmla="*/ 472478 w 474297"/>
                    <a:gd name="connsiteY22" fmla="*/ 32096 h 305369"/>
                    <a:gd name="connsiteX23" fmla="*/ 472543 w 474297"/>
                    <a:gd name="connsiteY23" fmla="*/ 31967 h 305369"/>
                    <a:gd name="connsiteX24" fmla="*/ 475077 w 474297"/>
                    <a:gd name="connsiteY24" fmla="*/ 27353 h 305369"/>
                    <a:gd name="connsiteX25" fmla="*/ 475142 w 474297"/>
                    <a:gd name="connsiteY25" fmla="*/ 27158 h 305369"/>
                    <a:gd name="connsiteX26" fmla="*/ 475337 w 474297"/>
                    <a:gd name="connsiteY26" fmla="*/ 26639 h 305369"/>
                    <a:gd name="connsiteX27" fmla="*/ 476701 w 474297"/>
                    <a:gd name="connsiteY27" fmla="*/ 23455 h 305369"/>
                    <a:gd name="connsiteX28" fmla="*/ 477286 w 474297"/>
                    <a:gd name="connsiteY28" fmla="*/ 21766 h 305369"/>
                    <a:gd name="connsiteX29" fmla="*/ 477611 w 474297"/>
                    <a:gd name="connsiteY29" fmla="*/ 20791 h 305369"/>
                    <a:gd name="connsiteX30" fmla="*/ 477936 w 474297"/>
                    <a:gd name="connsiteY30" fmla="*/ 19881 h 305369"/>
                    <a:gd name="connsiteX31" fmla="*/ 478845 w 474297"/>
                    <a:gd name="connsiteY31" fmla="*/ 16438 h 305369"/>
                    <a:gd name="connsiteX32" fmla="*/ 479105 w 474297"/>
                    <a:gd name="connsiteY32" fmla="*/ 15139 h 305369"/>
                    <a:gd name="connsiteX33" fmla="*/ 479235 w 474297"/>
                    <a:gd name="connsiteY33" fmla="*/ 14359 h 305369"/>
                    <a:gd name="connsiteX34" fmla="*/ 479495 w 474297"/>
                    <a:gd name="connsiteY34" fmla="*/ 13125 h 305369"/>
                    <a:gd name="connsiteX35" fmla="*/ 479950 w 474297"/>
                    <a:gd name="connsiteY35" fmla="*/ 9876 h 305369"/>
                    <a:gd name="connsiteX36" fmla="*/ 480145 w 474297"/>
                    <a:gd name="connsiteY36" fmla="*/ 8056 h 305369"/>
                    <a:gd name="connsiteX37" fmla="*/ 480210 w 474297"/>
                    <a:gd name="connsiteY37" fmla="*/ 7407 h 305369"/>
                    <a:gd name="connsiteX38" fmla="*/ 480275 w 474297"/>
                    <a:gd name="connsiteY38" fmla="*/ 6627 h 305369"/>
                    <a:gd name="connsiteX39" fmla="*/ 480470 w 474297"/>
                    <a:gd name="connsiteY39" fmla="*/ 3444 h 305369"/>
                    <a:gd name="connsiteX40" fmla="*/ 480535 w 474297"/>
                    <a:gd name="connsiteY40" fmla="*/ 195 h 305369"/>
                    <a:gd name="connsiteX41" fmla="*/ 480535 w 474297"/>
                    <a:gd name="connsiteY41" fmla="*/ 0 h 305369"/>
                    <a:gd name="connsiteX42" fmla="*/ 19687 w 474297"/>
                    <a:gd name="connsiteY42" fmla="*/ 267816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74297" h="305369">
                      <a:moveTo>
                        <a:pt x="19687" y="267816"/>
                      </a:moveTo>
                      <a:cubicBezTo>
                        <a:pt x="19687" y="270415"/>
                        <a:pt x="19557" y="272818"/>
                        <a:pt x="19362" y="275222"/>
                      </a:cubicBezTo>
                      <a:cubicBezTo>
                        <a:pt x="19362" y="275418"/>
                        <a:pt x="19297" y="275677"/>
                        <a:pt x="19297" y="275872"/>
                      </a:cubicBezTo>
                      <a:cubicBezTo>
                        <a:pt x="19102" y="278081"/>
                        <a:pt x="18777" y="280160"/>
                        <a:pt x="18387" y="282174"/>
                      </a:cubicBezTo>
                      <a:cubicBezTo>
                        <a:pt x="18322" y="282435"/>
                        <a:pt x="18257" y="282694"/>
                        <a:pt x="18192" y="283019"/>
                      </a:cubicBezTo>
                      <a:cubicBezTo>
                        <a:pt x="17802" y="284968"/>
                        <a:pt x="17283" y="286853"/>
                        <a:pt x="16763" y="288607"/>
                      </a:cubicBezTo>
                      <a:cubicBezTo>
                        <a:pt x="16633" y="288932"/>
                        <a:pt x="16568" y="289257"/>
                        <a:pt x="16438" y="289581"/>
                      </a:cubicBezTo>
                      <a:cubicBezTo>
                        <a:pt x="15853" y="291271"/>
                        <a:pt x="15269" y="292895"/>
                        <a:pt x="14554" y="294389"/>
                      </a:cubicBezTo>
                      <a:cubicBezTo>
                        <a:pt x="14489" y="294584"/>
                        <a:pt x="14424" y="294779"/>
                        <a:pt x="14359" y="294909"/>
                      </a:cubicBezTo>
                      <a:cubicBezTo>
                        <a:pt x="13514" y="296664"/>
                        <a:pt x="12605" y="298288"/>
                        <a:pt x="11630" y="299847"/>
                      </a:cubicBezTo>
                      <a:cubicBezTo>
                        <a:pt x="11500" y="300042"/>
                        <a:pt x="11305" y="300237"/>
                        <a:pt x="11175" y="300432"/>
                      </a:cubicBezTo>
                      <a:cubicBezTo>
                        <a:pt x="10331" y="301666"/>
                        <a:pt x="9486" y="302771"/>
                        <a:pt x="8576" y="303875"/>
                      </a:cubicBezTo>
                      <a:cubicBezTo>
                        <a:pt x="8251" y="304265"/>
                        <a:pt x="7862" y="304655"/>
                        <a:pt x="7537" y="305045"/>
                      </a:cubicBezTo>
                      <a:cubicBezTo>
                        <a:pt x="6757" y="305890"/>
                        <a:pt x="5912" y="306734"/>
                        <a:pt x="5003" y="307514"/>
                      </a:cubicBezTo>
                      <a:cubicBezTo>
                        <a:pt x="4613" y="307839"/>
                        <a:pt x="4288" y="308163"/>
                        <a:pt x="3898" y="308489"/>
                      </a:cubicBezTo>
                      <a:cubicBezTo>
                        <a:pt x="2664" y="309463"/>
                        <a:pt x="1364" y="310438"/>
                        <a:pt x="0" y="311217"/>
                      </a:cubicBezTo>
                      <a:lnTo>
                        <a:pt x="460913" y="43401"/>
                      </a:lnTo>
                      <a:cubicBezTo>
                        <a:pt x="462278" y="42622"/>
                        <a:pt x="463577" y="41647"/>
                        <a:pt x="464812" y="40673"/>
                      </a:cubicBezTo>
                      <a:cubicBezTo>
                        <a:pt x="465201" y="40348"/>
                        <a:pt x="465526" y="40023"/>
                        <a:pt x="465916" y="39698"/>
                      </a:cubicBezTo>
                      <a:cubicBezTo>
                        <a:pt x="466826" y="38918"/>
                        <a:pt x="467670" y="38139"/>
                        <a:pt x="468450" y="37229"/>
                      </a:cubicBezTo>
                      <a:cubicBezTo>
                        <a:pt x="468775" y="36840"/>
                        <a:pt x="469165" y="36514"/>
                        <a:pt x="469490" y="36125"/>
                      </a:cubicBezTo>
                      <a:cubicBezTo>
                        <a:pt x="470399" y="35020"/>
                        <a:pt x="471309" y="33916"/>
                        <a:pt x="472088" y="32681"/>
                      </a:cubicBezTo>
                      <a:cubicBezTo>
                        <a:pt x="472218" y="32486"/>
                        <a:pt x="472348" y="32291"/>
                        <a:pt x="472478" y="32096"/>
                      </a:cubicBezTo>
                      <a:cubicBezTo>
                        <a:pt x="472478" y="32031"/>
                        <a:pt x="472543" y="32031"/>
                        <a:pt x="472543" y="31967"/>
                      </a:cubicBezTo>
                      <a:cubicBezTo>
                        <a:pt x="473453" y="30537"/>
                        <a:pt x="474298" y="28978"/>
                        <a:pt x="475077" y="27353"/>
                      </a:cubicBezTo>
                      <a:cubicBezTo>
                        <a:pt x="475077" y="27288"/>
                        <a:pt x="475142" y="27223"/>
                        <a:pt x="475142" y="27158"/>
                      </a:cubicBezTo>
                      <a:cubicBezTo>
                        <a:pt x="475207" y="26964"/>
                        <a:pt x="475272" y="26834"/>
                        <a:pt x="475337" y="26639"/>
                      </a:cubicBezTo>
                      <a:cubicBezTo>
                        <a:pt x="475792" y="25599"/>
                        <a:pt x="476247" y="24560"/>
                        <a:pt x="476701" y="23455"/>
                      </a:cubicBezTo>
                      <a:cubicBezTo>
                        <a:pt x="476896" y="22935"/>
                        <a:pt x="477091" y="22350"/>
                        <a:pt x="477286" y="21766"/>
                      </a:cubicBezTo>
                      <a:cubicBezTo>
                        <a:pt x="477416" y="21441"/>
                        <a:pt x="477481" y="21116"/>
                        <a:pt x="477611" y="20791"/>
                      </a:cubicBezTo>
                      <a:cubicBezTo>
                        <a:pt x="477676" y="20466"/>
                        <a:pt x="477806" y="20206"/>
                        <a:pt x="477936" y="19881"/>
                      </a:cubicBezTo>
                      <a:cubicBezTo>
                        <a:pt x="478261" y="18777"/>
                        <a:pt x="478586" y="17608"/>
                        <a:pt x="478845" y="16438"/>
                      </a:cubicBezTo>
                      <a:cubicBezTo>
                        <a:pt x="478910" y="16048"/>
                        <a:pt x="479040" y="15594"/>
                        <a:pt x="479105" y="15139"/>
                      </a:cubicBezTo>
                      <a:cubicBezTo>
                        <a:pt x="479170" y="14879"/>
                        <a:pt x="479235" y="14619"/>
                        <a:pt x="479235" y="14359"/>
                      </a:cubicBezTo>
                      <a:cubicBezTo>
                        <a:pt x="479300" y="13969"/>
                        <a:pt x="479430" y="13514"/>
                        <a:pt x="479495" y="13125"/>
                      </a:cubicBezTo>
                      <a:cubicBezTo>
                        <a:pt x="479690" y="12085"/>
                        <a:pt x="479820" y="10980"/>
                        <a:pt x="479950" y="9876"/>
                      </a:cubicBezTo>
                      <a:cubicBezTo>
                        <a:pt x="480015" y="9291"/>
                        <a:pt x="480080" y="8641"/>
                        <a:pt x="480145" y="8056"/>
                      </a:cubicBezTo>
                      <a:cubicBezTo>
                        <a:pt x="480145" y="7862"/>
                        <a:pt x="480210" y="7602"/>
                        <a:pt x="480210" y="7407"/>
                      </a:cubicBezTo>
                      <a:cubicBezTo>
                        <a:pt x="480210" y="7147"/>
                        <a:pt x="480275" y="6887"/>
                        <a:pt x="480275" y="6627"/>
                      </a:cubicBezTo>
                      <a:cubicBezTo>
                        <a:pt x="480340" y="5588"/>
                        <a:pt x="480405" y="4548"/>
                        <a:pt x="480470" y="3444"/>
                      </a:cubicBezTo>
                      <a:cubicBezTo>
                        <a:pt x="480535" y="2404"/>
                        <a:pt x="480535" y="1300"/>
                        <a:pt x="480535" y="195"/>
                      </a:cubicBezTo>
                      <a:cubicBezTo>
                        <a:pt x="480535" y="130"/>
                        <a:pt x="480535" y="65"/>
                        <a:pt x="480535" y="0"/>
                      </a:cubicBezTo>
                      <a:lnTo>
                        <a:pt x="19687" y="267816"/>
                      </a:lnTo>
                      <a:close/>
                    </a:path>
                  </a:pathLst>
                </a:custGeom>
                <a:solidFill>
                  <a:schemeClr val="accent1"/>
                </a:solidFill>
                <a:ln w="6493"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25B6AC56-241D-433C-B4A0-6DD6892673DD}"/>
                    </a:ext>
                  </a:extLst>
                </p:cNvPr>
                <p:cNvSpPr/>
                <p:nvPr/>
              </p:nvSpPr>
              <p:spPr>
                <a:xfrm>
                  <a:off x="1257710" y="3871118"/>
                  <a:ext cx="1169501" cy="675711"/>
                </a:xfrm>
                <a:custGeom>
                  <a:avLst/>
                  <a:gdLst>
                    <a:gd name="connsiteX0" fmla="*/ 0 w 1169500"/>
                    <a:gd name="connsiteY0" fmla="*/ 267881 h 675711"/>
                    <a:gd name="connsiteX1" fmla="*/ 460913 w 1169500"/>
                    <a:gd name="connsiteY1" fmla="*/ 0 h 675711"/>
                    <a:gd name="connsiteX2" fmla="*/ 1170605 w 1169500"/>
                    <a:gd name="connsiteY2" fmla="*/ 409780 h 675711"/>
                    <a:gd name="connsiteX3" fmla="*/ 709692 w 1169500"/>
                    <a:gd name="connsiteY3" fmla="*/ 677596 h 675711"/>
                  </a:gdLst>
                  <a:ahLst/>
                  <a:cxnLst>
                    <a:cxn ang="0">
                      <a:pos x="connsiteX0" y="connsiteY0"/>
                    </a:cxn>
                    <a:cxn ang="0">
                      <a:pos x="connsiteX1" y="connsiteY1"/>
                    </a:cxn>
                    <a:cxn ang="0">
                      <a:pos x="connsiteX2" y="connsiteY2"/>
                    </a:cxn>
                    <a:cxn ang="0">
                      <a:pos x="connsiteX3" y="connsiteY3"/>
                    </a:cxn>
                  </a:cxnLst>
                  <a:rect l="l" t="t" r="r" b="b"/>
                  <a:pathLst>
                    <a:path w="1169500" h="675711">
                      <a:moveTo>
                        <a:pt x="0" y="267881"/>
                      </a:moveTo>
                      <a:lnTo>
                        <a:pt x="460913" y="0"/>
                      </a:lnTo>
                      <a:lnTo>
                        <a:pt x="1170605" y="409780"/>
                      </a:lnTo>
                      <a:lnTo>
                        <a:pt x="709692" y="677596"/>
                      </a:ln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5EEFE8EC-4F17-419A-8D44-0567D0283D36}"/>
                    </a:ext>
                  </a:extLst>
                </p:cNvPr>
                <p:cNvSpPr/>
                <p:nvPr/>
              </p:nvSpPr>
              <p:spPr>
                <a:xfrm>
                  <a:off x="1257709" y="4138999"/>
                  <a:ext cx="708198" cy="454806"/>
                </a:xfrm>
                <a:custGeom>
                  <a:avLst/>
                  <a:gdLst>
                    <a:gd name="connsiteX0" fmla="*/ 709693 w 708197"/>
                    <a:gd name="connsiteY0" fmla="*/ 409715 h 454805"/>
                    <a:gd name="connsiteX1" fmla="*/ 641861 w 708197"/>
                    <a:gd name="connsiteY1" fmla="*/ 448374 h 454805"/>
                    <a:gd name="connsiteX2" fmla="*/ 67442 w 708197"/>
                    <a:gd name="connsiteY2" fmla="*/ 116755 h 454805"/>
                    <a:gd name="connsiteX3" fmla="*/ 0 w 708197"/>
                    <a:gd name="connsiteY3" fmla="*/ 0 h 454805"/>
                    <a:gd name="connsiteX4" fmla="*/ 709693 w 708197"/>
                    <a:gd name="connsiteY4" fmla="*/ 409715 h 45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454805">
                      <a:moveTo>
                        <a:pt x="709693" y="409715"/>
                      </a:moveTo>
                      <a:cubicBezTo>
                        <a:pt x="709563" y="452662"/>
                        <a:pt x="679155" y="469944"/>
                        <a:pt x="641861" y="448374"/>
                      </a:cubicBezTo>
                      <a:lnTo>
                        <a:pt x="67442" y="116755"/>
                      </a:lnTo>
                      <a:cubicBezTo>
                        <a:pt x="30083" y="95184"/>
                        <a:pt x="-129" y="42947"/>
                        <a:pt x="0" y="0"/>
                      </a:cubicBezTo>
                      <a:lnTo>
                        <a:pt x="709693" y="409715"/>
                      </a:lnTo>
                      <a:close/>
                    </a:path>
                  </a:pathLst>
                </a:custGeom>
                <a:solidFill>
                  <a:schemeClr val="accent1"/>
                </a:solidFill>
                <a:ln w="6493" cap="flat">
                  <a:noFill/>
                  <a:prstDash val="solid"/>
                  <a:miter/>
                </a:ln>
              </p:spPr>
              <p:txBody>
                <a:bodyPr rtlCol="0" anchor="ctr"/>
                <a:lstStyle/>
                <a:p>
                  <a:endParaRPr lang="en-ID"/>
                </a:p>
              </p:txBody>
            </p:sp>
          </p:grpSp>
          <p:grpSp>
            <p:nvGrpSpPr>
              <p:cNvPr id="120" name="Graphic 3">
                <a:extLst>
                  <a:ext uri="{FF2B5EF4-FFF2-40B4-BE49-F238E27FC236}">
                    <a16:creationId xmlns:a16="http://schemas.microsoft.com/office/drawing/2014/main" id="{2B109C07-9615-4ACD-AEF7-3C145C6E32AA}"/>
                  </a:ext>
                </a:extLst>
              </p:cNvPr>
              <p:cNvGrpSpPr/>
              <p:nvPr/>
            </p:nvGrpSpPr>
            <p:grpSpPr>
              <a:xfrm>
                <a:off x="1679185" y="3379018"/>
                <a:ext cx="747181" cy="929103"/>
                <a:chOff x="1679185" y="3379018"/>
                <a:chExt cx="747181" cy="929103"/>
              </a:xfrm>
              <a:solidFill>
                <a:schemeClr val="accent1"/>
              </a:solidFill>
            </p:grpSpPr>
            <p:sp>
              <p:nvSpPr>
                <p:cNvPr id="188" name="Freeform: Shape 187">
                  <a:extLst>
                    <a:ext uri="{FF2B5EF4-FFF2-40B4-BE49-F238E27FC236}">
                      <a16:creationId xmlns:a16="http://schemas.microsoft.com/office/drawing/2014/main" id="{CFB174F6-1C34-4273-854A-6DE69F338283}"/>
                    </a:ext>
                  </a:extLst>
                </p:cNvPr>
                <p:cNvSpPr/>
                <p:nvPr/>
              </p:nvSpPr>
              <p:spPr>
                <a:xfrm>
                  <a:off x="1698742" y="3413779"/>
                  <a:ext cx="58475" cy="506784"/>
                </a:xfrm>
                <a:custGeom>
                  <a:avLst/>
                  <a:gdLst>
                    <a:gd name="connsiteX0" fmla="*/ 54772 w 58475"/>
                    <a:gd name="connsiteY0" fmla="*/ 7277 h 506783"/>
                    <a:gd name="connsiteX1" fmla="*/ 55746 w 58475"/>
                    <a:gd name="connsiteY1" fmla="*/ 4223 h 506783"/>
                    <a:gd name="connsiteX2" fmla="*/ 55746 w 58475"/>
                    <a:gd name="connsiteY2" fmla="*/ 4158 h 506783"/>
                    <a:gd name="connsiteX3" fmla="*/ 57046 w 58475"/>
                    <a:gd name="connsiteY3" fmla="*/ 2144 h 506783"/>
                    <a:gd name="connsiteX4" fmla="*/ 57500 w 58475"/>
                    <a:gd name="connsiteY4" fmla="*/ 1559 h 506783"/>
                    <a:gd name="connsiteX5" fmla="*/ 59385 w 58475"/>
                    <a:gd name="connsiteY5" fmla="*/ 0 h 506783"/>
                    <a:gd name="connsiteX6" fmla="*/ 6302 w 58475"/>
                    <a:gd name="connsiteY6" fmla="*/ 30862 h 506783"/>
                    <a:gd name="connsiteX7" fmla="*/ 4418 w 58475"/>
                    <a:gd name="connsiteY7" fmla="*/ 32421 h 506783"/>
                    <a:gd name="connsiteX8" fmla="*/ 3963 w 58475"/>
                    <a:gd name="connsiteY8" fmla="*/ 33006 h 506783"/>
                    <a:gd name="connsiteX9" fmla="*/ 3314 w 58475"/>
                    <a:gd name="connsiteY9" fmla="*/ 33785 h 506783"/>
                    <a:gd name="connsiteX10" fmla="*/ 2664 w 58475"/>
                    <a:gd name="connsiteY10" fmla="*/ 34955 h 506783"/>
                    <a:gd name="connsiteX11" fmla="*/ 2664 w 58475"/>
                    <a:gd name="connsiteY11" fmla="*/ 35020 h 506783"/>
                    <a:gd name="connsiteX12" fmla="*/ 2664 w 58475"/>
                    <a:gd name="connsiteY12" fmla="*/ 35085 h 506783"/>
                    <a:gd name="connsiteX13" fmla="*/ 2274 w 58475"/>
                    <a:gd name="connsiteY13" fmla="*/ 35994 h 506783"/>
                    <a:gd name="connsiteX14" fmla="*/ 1949 w 58475"/>
                    <a:gd name="connsiteY14" fmla="*/ 36904 h 506783"/>
                    <a:gd name="connsiteX15" fmla="*/ 1689 w 58475"/>
                    <a:gd name="connsiteY15" fmla="*/ 37814 h 506783"/>
                    <a:gd name="connsiteX16" fmla="*/ 1624 w 58475"/>
                    <a:gd name="connsiteY16" fmla="*/ 38204 h 506783"/>
                    <a:gd name="connsiteX17" fmla="*/ 1624 w 58475"/>
                    <a:gd name="connsiteY17" fmla="*/ 38333 h 506783"/>
                    <a:gd name="connsiteX18" fmla="*/ 1559 w 58475"/>
                    <a:gd name="connsiteY18" fmla="*/ 38723 h 506783"/>
                    <a:gd name="connsiteX19" fmla="*/ 1429 w 58475"/>
                    <a:gd name="connsiteY19" fmla="*/ 39568 h 506783"/>
                    <a:gd name="connsiteX20" fmla="*/ 1364 w 58475"/>
                    <a:gd name="connsiteY20" fmla="*/ 40413 h 506783"/>
                    <a:gd name="connsiteX21" fmla="*/ 1300 w 58475"/>
                    <a:gd name="connsiteY21" fmla="*/ 41257 h 506783"/>
                    <a:gd name="connsiteX22" fmla="*/ 1300 w 58475"/>
                    <a:gd name="connsiteY22" fmla="*/ 42102 h 506783"/>
                    <a:gd name="connsiteX23" fmla="*/ 1300 w 58475"/>
                    <a:gd name="connsiteY23" fmla="*/ 42167 h 506783"/>
                    <a:gd name="connsiteX24" fmla="*/ 0 w 58475"/>
                    <a:gd name="connsiteY24" fmla="*/ 510032 h 506783"/>
                    <a:gd name="connsiteX25" fmla="*/ 53082 w 58475"/>
                    <a:gd name="connsiteY25" fmla="*/ 479170 h 506783"/>
                    <a:gd name="connsiteX26" fmla="*/ 54382 w 58475"/>
                    <a:gd name="connsiteY26" fmla="*/ 11305 h 506783"/>
                    <a:gd name="connsiteX27" fmla="*/ 54707 w 58475"/>
                    <a:gd name="connsiteY27" fmla="*/ 7537 h 506783"/>
                    <a:gd name="connsiteX28" fmla="*/ 54772 w 58475"/>
                    <a:gd name="connsiteY28" fmla="*/ 7277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475" h="506783">
                      <a:moveTo>
                        <a:pt x="54772" y="7277"/>
                      </a:moveTo>
                      <a:cubicBezTo>
                        <a:pt x="55032" y="6172"/>
                        <a:pt x="55356" y="5133"/>
                        <a:pt x="55746" y="4223"/>
                      </a:cubicBezTo>
                      <a:cubicBezTo>
                        <a:pt x="55746" y="4223"/>
                        <a:pt x="55746" y="4223"/>
                        <a:pt x="55746" y="4158"/>
                      </a:cubicBezTo>
                      <a:cubicBezTo>
                        <a:pt x="56136" y="3378"/>
                        <a:pt x="56591" y="2729"/>
                        <a:pt x="57046" y="2144"/>
                      </a:cubicBezTo>
                      <a:cubicBezTo>
                        <a:pt x="57176" y="1949"/>
                        <a:pt x="57371" y="1754"/>
                        <a:pt x="57500" y="1559"/>
                      </a:cubicBezTo>
                      <a:cubicBezTo>
                        <a:pt x="58085" y="974"/>
                        <a:pt x="58670" y="390"/>
                        <a:pt x="59385" y="0"/>
                      </a:cubicBezTo>
                      <a:lnTo>
                        <a:pt x="6302" y="30862"/>
                      </a:lnTo>
                      <a:cubicBezTo>
                        <a:pt x="5588" y="31252"/>
                        <a:pt x="5003" y="31836"/>
                        <a:pt x="4418" y="32421"/>
                      </a:cubicBezTo>
                      <a:cubicBezTo>
                        <a:pt x="4223" y="32616"/>
                        <a:pt x="4093" y="32811"/>
                        <a:pt x="3963" y="33006"/>
                      </a:cubicBezTo>
                      <a:cubicBezTo>
                        <a:pt x="3769" y="33266"/>
                        <a:pt x="3509" y="33526"/>
                        <a:pt x="3314" y="33785"/>
                      </a:cubicBezTo>
                      <a:cubicBezTo>
                        <a:pt x="3054" y="34175"/>
                        <a:pt x="2859" y="34565"/>
                        <a:pt x="2664" y="34955"/>
                      </a:cubicBezTo>
                      <a:cubicBezTo>
                        <a:pt x="2664" y="34955"/>
                        <a:pt x="2664" y="34955"/>
                        <a:pt x="2664" y="35020"/>
                      </a:cubicBezTo>
                      <a:cubicBezTo>
                        <a:pt x="2664" y="35020"/>
                        <a:pt x="2664" y="35020"/>
                        <a:pt x="2664" y="35085"/>
                      </a:cubicBezTo>
                      <a:cubicBezTo>
                        <a:pt x="2534" y="35345"/>
                        <a:pt x="2404" y="35670"/>
                        <a:pt x="2274" y="35994"/>
                      </a:cubicBezTo>
                      <a:cubicBezTo>
                        <a:pt x="2144" y="36319"/>
                        <a:pt x="2079" y="36579"/>
                        <a:pt x="1949" y="36904"/>
                      </a:cubicBezTo>
                      <a:cubicBezTo>
                        <a:pt x="1884" y="37164"/>
                        <a:pt x="1819" y="37489"/>
                        <a:pt x="1689" y="37814"/>
                      </a:cubicBezTo>
                      <a:cubicBezTo>
                        <a:pt x="1689" y="37944"/>
                        <a:pt x="1624" y="38074"/>
                        <a:pt x="1624" y="38204"/>
                      </a:cubicBezTo>
                      <a:cubicBezTo>
                        <a:pt x="1624" y="38268"/>
                        <a:pt x="1624" y="38268"/>
                        <a:pt x="1624" y="38333"/>
                      </a:cubicBezTo>
                      <a:cubicBezTo>
                        <a:pt x="1624" y="38463"/>
                        <a:pt x="1559" y="38594"/>
                        <a:pt x="1559" y="38723"/>
                      </a:cubicBezTo>
                      <a:cubicBezTo>
                        <a:pt x="1494" y="38983"/>
                        <a:pt x="1494" y="39243"/>
                        <a:pt x="1429" y="39568"/>
                      </a:cubicBezTo>
                      <a:cubicBezTo>
                        <a:pt x="1364" y="39828"/>
                        <a:pt x="1364" y="40088"/>
                        <a:pt x="1364" y="40413"/>
                      </a:cubicBezTo>
                      <a:cubicBezTo>
                        <a:pt x="1364" y="40672"/>
                        <a:pt x="1300" y="40932"/>
                        <a:pt x="1300" y="41257"/>
                      </a:cubicBezTo>
                      <a:cubicBezTo>
                        <a:pt x="1300" y="41517"/>
                        <a:pt x="1300" y="41842"/>
                        <a:pt x="1300" y="42102"/>
                      </a:cubicBezTo>
                      <a:cubicBezTo>
                        <a:pt x="1300" y="42102"/>
                        <a:pt x="1300" y="42167"/>
                        <a:pt x="1300" y="42167"/>
                      </a:cubicBezTo>
                      <a:lnTo>
                        <a:pt x="0" y="510032"/>
                      </a:lnTo>
                      <a:lnTo>
                        <a:pt x="53082" y="479170"/>
                      </a:lnTo>
                      <a:lnTo>
                        <a:pt x="54382" y="11305"/>
                      </a:lnTo>
                      <a:cubicBezTo>
                        <a:pt x="54382" y="9941"/>
                        <a:pt x="54512" y="8706"/>
                        <a:pt x="54707" y="7537"/>
                      </a:cubicBezTo>
                      <a:cubicBezTo>
                        <a:pt x="54707" y="7342"/>
                        <a:pt x="54707" y="7277"/>
                        <a:pt x="54772" y="7277"/>
                      </a:cubicBezTo>
                      <a:close/>
                    </a:path>
                  </a:pathLst>
                </a:custGeom>
                <a:solidFill>
                  <a:srgbClr val="2B298E"/>
                </a:solidFill>
                <a:ln w="6493"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0EE80C9D-BBA7-4565-88E6-047CC1C5BCC0}"/>
                    </a:ext>
                  </a:extLst>
                </p:cNvPr>
                <p:cNvSpPr/>
                <p:nvPr/>
              </p:nvSpPr>
              <p:spPr>
                <a:xfrm>
                  <a:off x="2373868" y="3798219"/>
                  <a:ext cx="51978" cy="513281"/>
                </a:xfrm>
                <a:custGeom>
                  <a:avLst/>
                  <a:gdLst>
                    <a:gd name="connsiteX0" fmla="*/ 1364 w 51977"/>
                    <a:gd name="connsiteY0" fmla="*/ 30862 h 513280"/>
                    <a:gd name="connsiteX1" fmla="*/ 54447 w 51977"/>
                    <a:gd name="connsiteY1" fmla="*/ 0 h 513280"/>
                    <a:gd name="connsiteX2" fmla="*/ 53082 w 51977"/>
                    <a:gd name="connsiteY2" fmla="*/ 484368 h 513280"/>
                    <a:gd name="connsiteX3" fmla="*/ 0 w 51977"/>
                    <a:gd name="connsiteY3" fmla="*/ 515230 h 513280"/>
                  </a:gdLst>
                  <a:ahLst/>
                  <a:cxnLst>
                    <a:cxn ang="0">
                      <a:pos x="connsiteX0" y="connsiteY0"/>
                    </a:cxn>
                    <a:cxn ang="0">
                      <a:pos x="connsiteX1" y="connsiteY1"/>
                    </a:cxn>
                    <a:cxn ang="0">
                      <a:pos x="connsiteX2" y="connsiteY2"/>
                    </a:cxn>
                    <a:cxn ang="0">
                      <a:pos x="connsiteX3" y="connsiteY3"/>
                    </a:cxn>
                  </a:cxnLst>
                  <a:rect l="l" t="t" r="r" b="b"/>
                  <a:pathLst>
                    <a:path w="51977" h="513280">
                      <a:moveTo>
                        <a:pt x="1364" y="30862"/>
                      </a:moveTo>
                      <a:lnTo>
                        <a:pt x="54447" y="0"/>
                      </a:lnTo>
                      <a:lnTo>
                        <a:pt x="53082" y="484368"/>
                      </a:lnTo>
                      <a:lnTo>
                        <a:pt x="0" y="515230"/>
                      </a:lnTo>
                      <a:close/>
                    </a:path>
                  </a:pathLst>
                </a:custGeom>
                <a:solidFill>
                  <a:schemeClr val="accent1"/>
                </a:solidFill>
                <a:ln w="6493"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1902E22C-4D06-415E-AD9F-5F417A2691DC}"/>
                    </a:ext>
                  </a:extLst>
                </p:cNvPr>
                <p:cNvSpPr/>
                <p:nvPr/>
              </p:nvSpPr>
              <p:spPr>
                <a:xfrm>
                  <a:off x="1688996" y="3379018"/>
                  <a:ext cx="734187" cy="448309"/>
                </a:xfrm>
                <a:custGeom>
                  <a:avLst/>
                  <a:gdLst>
                    <a:gd name="connsiteX0" fmla="*/ 739319 w 734186"/>
                    <a:gd name="connsiteY0" fmla="*/ 418032 h 448308"/>
                    <a:gd name="connsiteX1" fmla="*/ 739319 w 734186"/>
                    <a:gd name="connsiteY1" fmla="*/ 419201 h 448308"/>
                    <a:gd name="connsiteX2" fmla="*/ 691045 w 734186"/>
                    <a:gd name="connsiteY2" fmla="*/ 447269 h 448308"/>
                    <a:gd name="connsiteX3" fmla="*/ 686237 w 734186"/>
                    <a:gd name="connsiteY3" fmla="*/ 450063 h 448308"/>
                    <a:gd name="connsiteX4" fmla="*/ 685782 w 734186"/>
                    <a:gd name="connsiteY4" fmla="*/ 444215 h 448308"/>
                    <a:gd name="connsiteX5" fmla="*/ 684288 w 734186"/>
                    <a:gd name="connsiteY5" fmla="*/ 437523 h 448308"/>
                    <a:gd name="connsiteX6" fmla="*/ 684288 w 734186"/>
                    <a:gd name="connsiteY6" fmla="*/ 437458 h 448308"/>
                    <a:gd name="connsiteX7" fmla="*/ 684223 w 734186"/>
                    <a:gd name="connsiteY7" fmla="*/ 437393 h 448308"/>
                    <a:gd name="connsiteX8" fmla="*/ 681949 w 734186"/>
                    <a:gd name="connsiteY8" fmla="*/ 431221 h 448308"/>
                    <a:gd name="connsiteX9" fmla="*/ 681949 w 734186"/>
                    <a:gd name="connsiteY9" fmla="*/ 431091 h 448308"/>
                    <a:gd name="connsiteX10" fmla="*/ 680519 w 734186"/>
                    <a:gd name="connsiteY10" fmla="*/ 428102 h 448308"/>
                    <a:gd name="connsiteX11" fmla="*/ 680325 w 734186"/>
                    <a:gd name="connsiteY11" fmla="*/ 427778 h 448308"/>
                    <a:gd name="connsiteX12" fmla="*/ 678960 w 734186"/>
                    <a:gd name="connsiteY12" fmla="*/ 425178 h 448308"/>
                    <a:gd name="connsiteX13" fmla="*/ 678765 w 734186"/>
                    <a:gd name="connsiteY13" fmla="*/ 424919 h 448308"/>
                    <a:gd name="connsiteX14" fmla="*/ 675062 w 734186"/>
                    <a:gd name="connsiteY14" fmla="*/ 419266 h 448308"/>
                    <a:gd name="connsiteX15" fmla="*/ 675062 w 734186"/>
                    <a:gd name="connsiteY15" fmla="*/ 419201 h 448308"/>
                    <a:gd name="connsiteX16" fmla="*/ 670774 w 734186"/>
                    <a:gd name="connsiteY16" fmla="*/ 414068 h 448308"/>
                    <a:gd name="connsiteX17" fmla="*/ 670709 w 734186"/>
                    <a:gd name="connsiteY17" fmla="*/ 414003 h 448308"/>
                    <a:gd name="connsiteX18" fmla="*/ 668370 w 734186"/>
                    <a:gd name="connsiteY18" fmla="*/ 411664 h 448308"/>
                    <a:gd name="connsiteX19" fmla="*/ 660768 w 734186"/>
                    <a:gd name="connsiteY19" fmla="*/ 405947 h 448308"/>
                    <a:gd name="connsiteX20" fmla="*/ 137481 w 734186"/>
                    <a:gd name="connsiteY20" fmla="*/ 103826 h 448308"/>
                    <a:gd name="connsiteX21" fmla="*/ 64063 w 734186"/>
                    <a:gd name="connsiteY21" fmla="*/ 61464 h 448308"/>
                    <a:gd name="connsiteX22" fmla="*/ 43596 w 734186"/>
                    <a:gd name="connsiteY22" fmla="*/ 49639 h 448308"/>
                    <a:gd name="connsiteX23" fmla="*/ 17153 w 734186"/>
                    <a:gd name="connsiteY23" fmla="*/ 34371 h 448308"/>
                    <a:gd name="connsiteX24" fmla="*/ 11630 w 734186"/>
                    <a:gd name="connsiteY24" fmla="*/ 31902 h 448308"/>
                    <a:gd name="connsiteX25" fmla="*/ 9876 w 734186"/>
                    <a:gd name="connsiteY25" fmla="*/ 31382 h 448308"/>
                    <a:gd name="connsiteX26" fmla="*/ 9356 w 734186"/>
                    <a:gd name="connsiteY26" fmla="*/ 31317 h 448308"/>
                    <a:gd name="connsiteX27" fmla="*/ 7667 w 734186"/>
                    <a:gd name="connsiteY27" fmla="*/ 30992 h 448308"/>
                    <a:gd name="connsiteX28" fmla="*/ 7212 w 734186"/>
                    <a:gd name="connsiteY28" fmla="*/ 30927 h 448308"/>
                    <a:gd name="connsiteX29" fmla="*/ 7082 w 734186"/>
                    <a:gd name="connsiteY29" fmla="*/ 30927 h 448308"/>
                    <a:gd name="connsiteX30" fmla="*/ 5847 w 734186"/>
                    <a:gd name="connsiteY30" fmla="*/ 30862 h 448308"/>
                    <a:gd name="connsiteX31" fmla="*/ 1300 w 734186"/>
                    <a:gd name="connsiteY31" fmla="*/ 31576 h 448308"/>
                    <a:gd name="connsiteX32" fmla="*/ 130 w 734186"/>
                    <a:gd name="connsiteY32" fmla="*/ 32031 h 448308"/>
                    <a:gd name="connsiteX33" fmla="*/ 0 w 734186"/>
                    <a:gd name="connsiteY33" fmla="*/ 32096 h 448308"/>
                    <a:gd name="connsiteX34" fmla="*/ 52108 w 734186"/>
                    <a:gd name="connsiteY34" fmla="*/ 1754 h 448308"/>
                    <a:gd name="connsiteX35" fmla="*/ 54122 w 734186"/>
                    <a:gd name="connsiteY35" fmla="*/ 780 h 448308"/>
                    <a:gd name="connsiteX36" fmla="*/ 55811 w 734186"/>
                    <a:gd name="connsiteY36" fmla="*/ 325 h 448308"/>
                    <a:gd name="connsiteX37" fmla="*/ 55876 w 734186"/>
                    <a:gd name="connsiteY37" fmla="*/ 325 h 448308"/>
                    <a:gd name="connsiteX38" fmla="*/ 55941 w 734186"/>
                    <a:gd name="connsiteY38" fmla="*/ 325 h 448308"/>
                    <a:gd name="connsiteX39" fmla="*/ 57371 w 734186"/>
                    <a:gd name="connsiteY39" fmla="*/ 65 h 448308"/>
                    <a:gd name="connsiteX40" fmla="*/ 58735 w 734186"/>
                    <a:gd name="connsiteY40" fmla="*/ 0 h 448308"/>
                    <a:gd name="connsiteX41" fmla="*/ 59904 w 734186"/>
                    <a:gd name="connsiteY41" fmla="*/ 65 h 448308"/>
                    <a:gd name="connsiteX42" fmla="*/ 60164 w 734186"/>
                    <a:gd name="connsiteY42" fmla="*/ 65 h 448308"/>
                    <a:gd name="connsiteX43" fmla="*/ 60294 w 734186"/>
                    <a:gd name="connsiteY43" fmla="*/ 130 h 448308"/>
                    <a:gd name="connsiteX44" fmla="*/ 61074 w 734186"/>
                    <a:gd name="connsiteY44" fmla="*/ 195 h 448308"/>
                    <a:gd name="connsiteX45" fmla="*/ 62179 w 734186"/>
                    <a:gd name="connsiteY45" fmla="*/ 390 h 448308"/>
                    <a:gd name="connsiteX46" fmla="*/ 63218 w 734186"/>
                    <a:gd name="connsiteY46" fmla="*/ 585 h 448308"/>
                    <a:gd name="connsiteX47" fmla="*/ 64258 w 734186"/>
                    <a:gd name="connsiteY47" fmla="*/ 910 h 448308"/>
                    <a:gd name="connsiteX48" fmla="*/ 65037 w 734186"/>
                    <a:gd name="connsiteY48" fmla="*/ 1104 h 448308"/>
                    <a:gd name="connsiteX49" fmla="*/ 65102 w 734186"/>
                    <a:gd name="connsiteY49" fmla="*/ 1169 h 448308"/>
                    <a:gd name="connsiteX50" fmla="*/ 65297 w 734186"/>
                    <a:gd name="connsiteY50" fmla="*/ 1234 h 448308"/>
                    <a:gd name="connsiteX51" fmla="*/ 66337 w 734186"/>
                    <a:gd name="connsiteY51" fmla="*/ 1624 h 448308"/>
                    <a:gd name="connsiteX52" fmla="*/ 67376 w 734186"/>
                    <a:gd name="connsiteY52" fmla="*/ 2014 h 448308"/>
                    <a:gd name="connsiteX53" fmla="*/ 68416 w 734186"/>
                    <a:gd name="connsiteY53" fmla="*/ 2534 h 448308"/>
                    <a:gd name="connsiteX54" fmla="*/ 69455 w 734186"/>
                    <a:gd name="connsiteY54" fmla="*/ 3054 h 448308"/>
                    <a:gd name="connsiteX55" fmla="*/ 70235 w 734186"/>
                    <a:gd name="connsiteY55" fmla="*/ 3509 h 448308"/>
                    <a:gd name="connsiteX56" fmla="*/ 137481 w 734186"/>
                    <a:gd name="connsiteY56" fmla="*/ 42362 h 448308"/>
                    <a:gd name="connsiteX57" fmla="*/ 713850 w 734186"/>
                    <a:gd name="connsiteY57" fmla="*/ 375150 h 448308"/>
                    <a:gd name="connsiteX58" fmla="*/ 714110 w 734186"/>
                    <a:gd name="connsiteY58" fmla="*/ 375280 h 448308"/>
                    <a:gd name="connsiteX59" fmla="*/ 715215 w 734186"/>
                    <a:gd name="connsiteY59" fmla="*/ 375929 h 448308"/>
                    <a:gd name="connsiteX60" fmla="*/ 716319 w 734186"/>
                    <a:gd name="connsiteY60" fmla="*/ 376644 h 448308"/>
                    <a:gd name="connsiteX61" fmla="*/ 717424 w 734186"/>
                    <a:gd name="connsiteY61" fmla="*/ 377424 h 448308"/>
                    <a:gd name="connsiteX62" fmla="*/ 718528 w 734186"/>
                    <a:gd name="connsiteY62" fmla="*/ 378334 h 448308"/>
                    <a:gd name="connsiteX63" fmla="*/ 718983 w 734186"/>
                    <a:gd name="connsiteY63" fmla="*/ 378659 h 448308"/>
                    <a:gd name="connsiteX64" fmla="*/ 719113 w 734186"/>
                    <a:gd name="connsiteY64" fmla="*/ 378788 h 448308"/>
                    <a:gd name="connsiteX65" fmla="*/ 719698 w 734186"/>
                    <a:gd name="connsiteY65" fmla="*/ 379243 h 448308"/>
                    <a:gd name="connsiteX66" fmla="*/ 720802 w 734186"/>
                    <a:gd name="connsiteY66" fmla="*/ 380218 h 448308"/>
                    <a:gd name="connsiteX67" fmla="*/ 721907 w 734186"/>
                    <a:gd name="connsiteY67" fmla="*/ 381257 h 448308"/>
                    <a:gd name="connsiteX68" fmla="*/ 723011 w 734186"/>
                    <a:gd name="connsiteY68" fmla="*/ 382362 h 448308"/>
                    <a:gd name="connsiteX69" fmla="*/ 723791 w 734186"/>
                    <a:gd name="connsiteY69" fmla="*/ 383142 h 448308"/>
                    <a:gd name="connsiteX70" fmla="*/ 723856 w 734186"/>
                    <a:gd name="connsiteY70" fmla="*/ 383207 h 448308"/>
                    <a:gd name="connsiteX71" fmla="*/ 724051 w 734186"/>
                    <a:gd name="connsiteY71" fmla="*/ 383401 h 448308"/>
                    <a:gd name="connsiteX72" fmla="*/ 725025 w 734186"/>
                    <a:gd name="connsiteY72" fmla="*/ 384506 h 448308"/>
                    <a:gd name="connsiteX73" fmla="*/ 726000 w 734186"/>
                    <a:gd name="connsiteY73" fmla="*/ 385675 h 448308"/>
                    <a:gd name="connsiteX74" fmla="*/ 727040 w 734186"/>
                    <a:gd name="connsiteY74" fmla="*/ 386910 h 448308"/>
                    <a:gd name="connsiteX75" fmla="*/ 728144 w 734186"/>
                    <a:gd name="connsiteY75" fmla="*/ 388339 h 448308"/>
                    <a:gd name="connsiteX76" fmla="*/ 728144 w 734186"/>
                    <a:gd name="connsiteY76" fmla="*/ 388404 h 448308"/>
                    <a:gd name="connsiteX77" fmla="*/ 729768 w 734186"/>
                    <a:gd name="connsiteY77" fmla="*/ 390678 h 448308"/>
                    <a:gd name="connsiteX78" fmla="*/ 731653 w 734186"/>
                    <a:gd name="connsiteY78" fmla="*/ 393667 h 448308"/>
                    <a:gd name="connsiteX79" fmla="*/ 731848 w 734186"/>
                    <a:gd name="connsiteY79" fmla="*/ 394057 h 448308"/>
                    <a:gd name="connsiteX80" fmla="*/ 732043 w 734186"/>
                    <a:gd name="connsiteY80" fmla="*/ 394317 h 448308"/>
                    <a:gd name="connsiteX81" fmla="*/ 732887 w 734186"/>
                    <a:gd name="connsiteY81" fmla="*/ 395941 h 448308"/>
                    <a:gd name="connsiteX82" fmla="*/ 733667 w 734186"/>
                    <a:gd name="connsiteY82" fmla="*/ 397435 h 448308"/>
                    <a:gd name="connsiteX83" fmla="*/ 734316 w 734186"/>
                    <a:gd name="connsiteY83" fmla="*/ 398800 h 448308"/>
                    <a:gd name="connsiteX84" fmla="*/ 734901 w 734186"/>
                    <a:gd name="connsiteY84" fmla="*/ 400034 h 448308"/>
                    <a:gd name="connsiteX85" fmla="*/ 735031 w 734186"/>
                    <a:gd name="connsiteY85" fmla="*/ 400294 h 448308"/>
                    <a:gd name="connsiteX86" fmla="*/ 735031 w 734186"/>
                    <a:gd name="connsiteY86" fmla="*/ 400359 h 448308"/>
                    <a:gd name="connsiteX87" fmla="*/ 735421 w 734186"/>
                    <a:gd name="connsiteY87" fmla="*/ 401269 h 448308"/>
                    <a:gd name="connsiteX88" fmla="*/ 735941 w 734186"/>
                    <a:gd name="connsiteY88" fmla="*/ 402503 h 448308"/>
                    <a:gd name="connsiteX89" fmla="*/ 736396 w 734186"/>
                    <a:gd name="connsiteY89" fmla="*/ 403738 h 448308"/>
                    <a:gd name="connsiteX90" fmla="*/ 736850 w 734186"/>
                    <a:gd name="connsiteY90" fmla="*/ 405037 h 448308"/>
                    <a:gd name="connsiteX91" fmla="*/ 737305 w 734186"/>
                    <a:gd name="connsiteY91" fmla="*/ 406401 h 448308"/>
                    <a:gd name="connsiteX92" fmla="*/ 737370 w 734186"/>
                    <a:gd name="connsiteY92" fmla="*/ 406597 h 448308"/>
                    <a:gd name="connsiteX93" fmla="*/ 737370 w 734186"/>
                    <a:gd name="connsiteY93" fmla="*/ 406662 h 448308"/>
                    <a:gd name="connsiteX94" fmla="*/ 737695 w 734186"/>
                    <a:gd name="connsiteY94" fmla="*/ 407701 h 448308"/>
                    <a:gd name="connsiteX95" fmla="*/ 738020 w 734186"/>
                    <a:gd name="connsiteY95" fmla="*/ 409065 h 448308"/>
                    <a:gd name="connsiteX96" fmla="*/ 738345 w 734186"/>
                    <a:gd name="connsiteY96" fmla="*/ 410430 h 448308"/>
                    <a:gd name="connsiteX97" fmla="*/ 738605 w 734186"/>
                    <a:gd name="connsiteY97" fmla="*/ 411729 h 448308"/>
                    <a:gd name="connsiteX98" fmla="*/ 738800 w 734186"/>
                    <a:gd name="connsiteY98" fmla="*/ 412964 h 448308"/>
                    <a:gd name="connsiteX99" fmla="*/ 738800 w 734186"/>
                    <a:gd name="connsiteY99" fmla="*/ 413029 h 448308"/>
                    <a:gd name="connsiteX100" fmla="*/ 738865 w 734186"/>
                    <a:gd name="connsiteY100" fmla="*/ 413029 h 448308"/>
                    <a:gd name="connsiteX101" fmla="*/ 738994 w 734186"/>
                    <a:gd name="connsiteY101" fmla="*/ 414328 h 448308"/>
                    <a:gd name="connsiteX102" fmla="*/ 739125 w 734186"/>
                    <a:gd name="connsiteY102" fmla="*/ 415563 h 448308"/>
                    <a:gd name="connsiteX103" fmla="*/ 739254 w 734186"/>
                    <a:gd name="connsiteY103" fmla="*/ 416797 h 448308"/>
                    <a:gd name="connsiteX104" fmla="*/ 739319 w 734186"/>
                    <a:gd name="connsiteY104" fmla="*/ 418032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34186" h="448308">
                      <a:moveTo>
                        <a:pt x="739319" y="418032"/>
                      </a:moveTo>
                      <a:lnTo>
                        <a:pt x="739319" y="419201"/>
                      </a:lnTo>
                      <a:lnTo>
                        <a:pt x="691045" y="447269"/>
                      </a:lnTo>
                      <a:lnTo>
                        <a:pt x="686237" y="450063"/>
                      </a:lnTo>
                      <a:cubicBezTo>
                        <a:pt x="686237" y="448179"/>
                        <a:pt x="686107" y="446164"/>
                        <a:pt x="685782" y="444215"/>
                      </a:cubicBezTo>
                      <a:cubicBezTo>
                        <a:pt x="685457" y="442006"/>
                        <a:pt x="684938" y="439732"/>
                        <a:pt x="684288" y="437523"/>
                      </a:cubicBezTo>
                      <a:lnTo>
                        <a:pt x="684288" y="437458"/>
                      </a:lnTo>
                      <a:lnTo>
                        <a:pt x="684223" y="437393"/>
                      </a:lnTo>
                      <a:cubicBezTo>
                        <a:pt x="683638" y="435314"/>
                        <a:pt x="682859" y="433235"/>
                        <a:pt x="681949" y="431221"/>
                      </a:cubicBezTo>
                      <a:cubicBezTo>
                        <a:pt x="681949" y="431156"/>
                        <a:pt x="681949" y="431156"/>
                        <a:pt x="681949" y="431091"/>
                      </a:cubicBezTo>
                      <a:cubicBezTo>
                        <a:pt x="681494" y="430116"/>
                        <a:pt x="681039" y="429077"/>
                        <a:pt x="680519" y="428102"/>
                      </a:cubicBezTo>
                      <a:cubicBezTo>
                        <a:pt x="680455" y="427972"/>
                        <a:pt x="680390" y="427907"/>
                        <a:pt x="680325" y="427778"/>
                      </a:cubicBezTo>
                      <a:cubicBezTo>
                        <a:pt x="679935" y="426933"/>
                        <a:pt x="679480" y="426023"/>
                        <a:pt x="678960" y="425178"/>
                      </a:cubicBezTo>
                      <a:cubicBezTo>
                        <a:pt x="678895" y="425113"/>
                        <a:pt x="678830" y="424984"/>
                        <a:pt x="678765" y="424919"/>
                      </a:cubicBezTo>
                      <a:cubicBezTo>
                        <a:pt x="677661" y="422970"/>
                        <a:pt x="676426" y="421085"/>
                        <a:pt x="675062" y="419266"/>
                      </a:cubicBezTo>
                      <a:cubicBezTo>
                        <a:pt x="675062" y="419266"/>
                        <a:pt x="675062" y="419266"/>
                        <a:pt x="675062" y="419201"/>
                      </a:cubicBezTo>
                      <a:cubicBezTo>
                        <a:pt x="673697" y="417382"/>
                        <a:pt x="672268" y="415693"/>
                        <a:pt x="670774" y="414068"/>
                      </a:cubicBezTo>
                      <a:cubicBezTo>
                        <a:pt x="670709" y="414068"/>
                        <a:pt x="670709" y="414003"/>
                        <a:pt x="670709" y="414003"/>
                      </a:cubicBezTo>
                      <a:cubicBezTo>
                        <a:pt x="669929" y="413159"/>
                        <a:pt x="669149" y="412379"/>
                        <a:pt x="668370" y="411664"/>
                      </a:cubicBezTo>
                      <a:cubicBezTo>
                        <a:pt x="665966" y="409390"/>
                        <a:pt x="663432" y="407506"/>
                        <a:pt x="660768" y="405947"/>
                      </a:cubicBezTo>
                      <a:lnTo>
                        <a:pt x="137481" y="103826"/>
                      </a:lnTo>
                      <a:lnTo>
                        <a:pt x="64063" y="61464"/>
                      </a:lnTo>
                      <a:lnTo>
                        <a:pt x="43596" y="49639"/>
                      </a:lnTo>
                      <a:lnTo>
                        <a:pt x="17153" y="34371"/>
                      </a:lnTo>
                      <a:cubicBezTo>
                        <a:pt x="15269" y="33266"/>
                        <a:pt x="13384" y="32486"/>
                        <a:pt x="11630" y="31902"/>
                      </a:cubicBezTo>
                      <a:cubicBezTo>
                        <a:pt x="11045" y="31706"/>
                        <a:pt x="10461" y="31512"/>
                        <a:pt x="9876" y="31382"/>
                      </a:cubicBezTo>
                      <a:cubicBezTo>
                        <a:pt x="9681" y="31317"/>
                        <a:pt x="9551" y="31317"/>
                        <a:pt x="9356" y="31317"/>
                      </a:cubicBezTo>
                      <a:cubicBezTo>
                        <a:pt x="8771" y="31187"/>
                        <a:pt x="8187" y="31057"/>
                        <a:pt x="7667" y="30992"/>
                      </a:cubicBezTo>
                      <a:cubicBezTo>
                        <a:pt x="7472" y="30992"/>
                        <a:pt x="7342" y="30927"/>
                        <a:pt x="7212" y="30927"/>
                      </a:cubicBezTo>
                      <a:cubicBezTo>
                        <a:pt x="7212" y="30927"/>
                        <a:pt x="7147" y="30927"/>
                        <a:pt x="7082" y="30927"/>
                      </a:cubicBezTo>
                      <a:cubicBezTo>
                        <a:pt x="6692" y="30862"/>
                        <a:pt x="6302" y="30862"/>
                        <a:pt x="5847" y="30862"/>
                      </a:cubicBezTo>
                      <a:cubicBezTo>
                        <a:pt x="4223" y="30862"/>
                        <a:pt x="2729" y="31122"/>
                        <a:pt x="1300" y="31576"/>
                      </a:cubicBezTo>
                      <a:cubicBezTo>
                        <a:pt x="910" y="31706"/>
                        <a:pt x="520" y="31837"/>
                        <a:pt x="130" y="32031"/>
                      </a:cubicBezTo>
                      <a:cubicBezTo>
                        <a:pt x="65" y="32031"/>
                        <a:pt x="0" y="32096"/>
                        <a:pt x="0" y="32096"/>
                      </a:cubicBezTo>
                      <a:lnTo>
                        <a:pt x="52108" y="1754"/>
                      </a:lnTo>
                      <a:cubicBezTo>
                        <a:pt x="52757" y="1365"/>
                        <a:pt x="53407" y="1040"/>
                        <a:pt x="54122" y="780"/>
                      </a:cubicBezTo>
                      <a:cubicBezTo>
                        <a:pt x="54707" y="585"/>
                        <a:pt x="55291" y="455"/>
                        <a:pt x="55811" y="325"/>
                      </a:cubicBezTo>
                      <a:cubicBezTo>
                        <a:pt x="55876" y="325"/>
                        <a:pt x="55876" y="325"/>
                        <a:pt x="55876" y="325"/>
                      </a:cubicBezTo>
                      <a:cubicBezTo>
                        <a:pt x="55941" y="325"/>
                        <a:pt x="55941" y="325"/>
                        <a:pt x="55941" y="325"/>
                      </a:cubicBezTo>
                      <a:cubicBezTo>
                        <a:pt x="56396" y="195"/>
                        <a:pt x="56916" y="130"/>
                        <a:pt x="57371" y="65"/>
                      </a:cubicBezTo>
                      <a:cubicBezTo>
                        <a:pt x="57825" y="65"/>
                        <a:pt x="58280" y="0"/>
                        <a:pt x="58735" y="0"/>
                      </a:cubicBezTo>
                      <a:cubicBezTo>
                        <a:pt x="59125" y="0"/>
                        <a:pt x="59515" y="65"/>
                        <a:pt x="59904" y="65"/>
                      </a:cubicBezTo>
                      <a:lnTo>
                        <a:pt x="60164" y="65"/>
                      </a:lnTo>
                      <a:cubicBezTo>
                        <a:pt x="60229" y="65"/>
                        <a:pt x="60294" y="130"/>
                        <a:pt x="60294" y="130"/>
                      </a:cubicBezTo>
                      <a:cubicBezTo>
                        <a:pt x="60554" y="130"/>
                        <a:pt x="60814" y="130"/>
                        <a:pt x="61074" y="195"/>
                      </a:cubicBezTo>
                      <a:cubicBezTo>
                        <a:pt x="61399" y="260"/>
                        <a:pt x="61789" y="260"/>
                        <a:pt x="62179" y="390"/>
                      </a:cubicBezTo>
                      <a:cubicBezTo>
                        <a:pt x="62503" y="455"/>
                        <a:pt x="62893" y="520"/>
                        <a:pt x="63218" y="585"/>
                      </a:cubicBezTo>
                      <a:cubicBezTo>
                        <a:pt x="63543" y="715"/>
                        <a:pt x="63933" y="780"/>
                        <a:pt x="64258" y="910"/>
                      </a:cubicBezTo>
                      <a:cubicBezTo>
                        <a:pt x="64517" y="975"/>
                        <a:pt x="64777" y="1040"/>
                        <a:pt x="65037" y="1104"/>
                      </a:cubicBezTo>
                      <a:cubicBezTo>
                        <a:pt x="65037" y="1169"/>
                        <a:pt x="65102" y="1169"/>
                        <a:pt x="65102" y="1169"/>
                      </a:cubicBezTo>
                      <a:cubicBezTo>
                        <a:pt x="65167" y="1169"/>
                        <a:pt x="65232" y="1169"/>
                        <a:pt x="65297" y="1234"/>
                      </a:cubicBezTo>
                      <a:cubicBezTo>
                        <a:pt x="65622" y="1365"/>
                        <a:pt x="66012" y="1495"/>
                        <a:pt x="66337" y="1624"/>
                      </a:cubicBezTo>
                      <a:cubicBezTo>
                        <a:pt x="66662" y="1754"/>
                        <a:pt x="66986" y="1884"/>
                        <a:pt x="67376" y="2014"/>
                      </a:cubicBezTo>
                      <a:cubicBezTo>
                        <a:pt x="67701" y="2209"/>
                        <a:pt x="68026" y="2339"/>
                        <a:pt x="68416" y="2534"/>
                      </a:cubicBezTo>
                      <a:cubicBezTo>
                        <a:pt x="68741" y="2729"/>
                        <a:pt x="69066" y="2859"/>
                        <a:pt x="69455" y="3054"/>
                      </a:cubicBezTo>
                      <a:cubicBezTo>
                        <a:pt x="69715" y="3249"/>
                        <a:pt x="69975" y="3379"/>
                        <a:pt x="70235" y="3509"/>
                      </a:cubicBezTo>
                      <a:lnTo>
                        <a:pt x="137481" y="42362"/>
                      </a:lnTo>
                      <a:lnTo>
                        <a:pt x="713850" y="375150"/>
                      </a:lnTo>
                      <a:cubicBezTo>
                        <a:pt x="713980" y="375150"/>
                        <a:pt x="714045" y="375215"/>
                        <a:pt x="714110" y="375280"/>
                      </a:cubicBezTo>
                      <a:cubicBezTo>
                        <a:pt x="714500" y="375475"/>
                        <a:pt x="714825" y="375735"/>
                        <a:pt x="715215" y="375929"/>
                      </a:cubicBezTo>
                      <a:cubicBezTo>
                        <a:pt x="715605" y="376190"/>
                        <a:pt x="715929" y="376384"/>
                        <a:pt x="716319" y="376644"/>
                      </a:cubicBezTo>
                      <a:cubicBezTo>
                        <a:pt x="716644" y="376904"/>
                        <a:pt x="717034" y="377164"/>
                        <a:pt x="717424" y="377424"/>
                      </a:cubicBezTo>
                      <a:cubicBezTo>
                        <a:pt x="717814" y="377749"/>
                        <a:pt x="718138" y="378009"/>
                        <a:pt x="718528" y="378334"/>
                      </a:cubicBezTo>
                      <a:cubicBezTo>
                        <a:pt x="718658" y="378398"/>
                        <a:pt x="718853" y="378528"/>
                        <a:pt x="718983" y="378659"/>
                      </a:cubicBezTo>
                      <a:cubicBezTo>
                        <a:pt x="718983" y="378724"/>
                        <a:pt x="719048" y="378724"/>
                        <a:pt x="719113" y="378788"/>
                      </a:cubicBezTo>
                      <a:cubicBezTo>
                        <a:pt x="719308" y="378918"/>
                        <a:pt x="719503" y="379048"/>
                        <a:pt x="719698" y="379243"/>
                      </a:cubicBezTo>
                      <a:cubicBezTo>
                        <a:pt x="720088" y="379568"/>
                        <a:pt x="720412" y="379893"/>
                        <a:pt x="720802" y="380218"/>
                      </a:cubicBezTo>
                      <a:cubicBezTo>
                        <a:pt x="721192" y="380543"/>
                        <a:pt x="721582" y="380932"/>
                        <a:pt x="721907" y="381257"/>
                      </a:cubicBezTo>
                      <a:cubicBezTo>
                        <a:pt x="722297" y="381647"/>
                        <a:pt x="722622" y="381972"/>
                        <a:pt x="723011" y="382362"/>
                      </a:cubicBezTo>
                      <a:cubicBezTo>
                        <a:pt x="723271" y="382622"/>
                        <a:pt x="723531" y="382881"/>
                        <a:pt x="723791" y="383142"/>
                      </a:cubicBezTo>
                      <a:lnTo>
                        <a:pt x="723856" y="383207"/>
                      </a:lnTo>
                      <a:lnTo>
                        <a:pt x="724051" y="383401"/>
                      </a:lnTo>
                      <a:cubicBezTo>
                        <a:pt x="724376" y="383791"/>
                        <a:pt x="724701" y="384181"/>
                        <a:pt x="725025" y="384506"/>
                      </a:cubicBezTo>
                      <a:lnTo>
                        <a:pt x="726000" y="385675"/>
                      </a:lnTo>
                      <a:cubicBezTo>
                        <a:pt x="726390" y="386065"/>
                        <a:pt x="726715" y="386455"/>
                        <a:pt x="727040" y="386910"/>
                      </a:cubicBezTo>
                      <a:cubicBezTo>
                        <a:pt x="727365" y="387365"/>
                        <a:pt x="727754" y="387884"/>
                        <a:pt x="728144" y="388339"/>
                      </a:cubicBezTo>
                      <a:cubicBezTo>
                        <a:pt x="728144" y="388404"/>
                        <a:pt x="728144" y="388404"/>
                        <a:pt x="728144" y="388404"/>
                      </a:cubicBezTo>
                      <a:cubicBezTo>
                        <a:pt x="728729" y="389184"/>
                        <a:pt x="729249" y="389899"/>
                        <a:pt x="729768" y="390678"/>
                      </a:cubicBezTo>
                      <a:cubicBezTo>
                        <a:pt x="730418" y="391653"/>
                        <a:pt x="731068" y="392692"/>
                        <a:pt x="731653" y="393667"/>
                      </a:cubicBezTo>
                      <a:cubicBezTo>
                        <a:pt x="731718" y="393797"/>
                        <a:pt x="731783" y="393927"/>
                        <a:pt x="731848" y="394057"/>
                      </a:cubicBezTo>
                      <a:cubicBezTo>
                        <a:pt x="731912" y="394122"/>
                        <a:pt x="731978" y="394252"/>
                        <a:pt x="732043" y="394317"/>
                      </a:cubicBezTo>
                      <a:cubicBezTo>
                        <a:pt x="732302" y="394837"/>
                        <a:pt x="732627" y="395421"/>
                        <a:pt x="732887" y="395941"/>
                      </a:cubicBezTo>
                      <a:cubicBezTo>
                        <a:pt x="733147" y="396461"/>
                        <a:pt x="733407" y="396916"/>
                        <a:pt x="733667" y="397435"/>
                      </a:cubicBezTo>
                      <a:cubicBezTo>
                        <a:pt x="733927" y="397890"/>
                        <a:pt x="734122" y="398345"/>
                        <a:pt x="734316" y="398800"/>
                      </a:cubicBezTo>
                      <a:cubicBezTo>
                        <a:pt x="734511" y="399190"/>
                        <a:pt x="734706" y="399644"/>
                        <a:pt x="734901" y="400034"/>
                      </a:cubicBezTo>
                      <a:cubicBezTo>
                        <a:pt x="734966" y="400099"/>
                        <a:pt x="734966" y="400164"/>
                        <a:pt x="735031" y="400294"/>
                      </a:cubicBezTo>
                      <a:cubicBezTo>
                        <a:pt x="735031" y="400294"/>
                        <a:pt x="735031" y="400294"/>
                        <a:pt x="735031" y="400359"/>
                      </a:cubicBezTo>
                      <a:cubicBezTo>
                        <a:pt x="735161" y="400619"/>
                        <a:pt x="735291" y="400944"/>
                        <a:pt x="735421" y="401269"/>
                      </a:cubicBezTo>
                      <a:cubicBezTo>
                        <a:pt x="735616" y="401659"/>
                        <a:pt x="735746" y="402113"/>
                        <a:pt x="735941" y="402503"/>
                      </a:cubicBezTo>
                      <a:cubicBezTo>
                        <a:pt x="736071" y="402893"/>
                        <a:pt x="736266" y="403348"/>
                        <a:pt x="736396" y="403738"/>
                      </a:cubicBezTo>
                      <a:cubicBezTo>
                        <a:pt x="736526" y="404193"/>
                        <a:pt x="736721" y="404647"/>
                        <a:pt x="736850" y="405037"/>
                      </a:cubicBezTo>
                      <a:cubicBezTo>
                        <a:pt x="736980" y="405492"/>
                        <a:pt x="737110" y="405947"/>
                        <a:pt x="737305" y="406401"/>
                      </a:cubicBezTo>
                      <a:cubicBezTo>
                        <a:pt x="737305" y="406466"/>
                        <a:pt x="737305" y="406531"/>
                        <a:pt x="737370" y="406597"/>
                      </a:cubicBezTo>
                      <a:cubicBezTo>
                        <a:pt x="737370" y="406662"/>
                        <a:pt x="737370" y="406662"/>
                        <a:pt x="737370" y="406662"/>
                      </a:cubicBezTo>
                      <a:cubicBezTo>
                        <a:pt x="737500" y="407051"/>
                        <a:pt x="737565" y="407376"/>
                        <a:pt x="737695" y="407701"/>
                      </a:cubicBezTo>
                      <a:cubicBezTo>
                        <a:pt x="737825" y="408156"/>
                        <a:pt x="737890" y="408611"/>
                        <a:pt x="738020" y="409065"/>
                      </a:cubicBezTo>
                      <a:cubicBezTo>
                        <a:pt x="738150" y="409520"/>
                        <a:pt x="738215" y="409975"/>
                        <a:pt x="738345" y="410430"/>
                      </a:cubicBezTo>
                      <a:cubicBezTo>
                        <a:pt x="738410" y="410884"/>
                        <a:pt x="738540" y="411274"/>
                        <a:pt x="738605" y="411729"/>
                      </a:cubicBezTo>
                      <a:cubicBezTo>
                        <a:pt x="738670" y="412184"/>
                        <a:pt x="738735" y="412574"/>
                        <a:pt x="738800" y="412964"/>
                      </a:cubicBezTo>
                      <a:cubicBezTo>
                        <a:pt x="738800" y="413029"/>
                        <a:pt x="738800" y="413029"/>
                        <a:pt x="738800" y="413029"/>
                      </a:cubicBezTo>
                      <a:cubicBezTo>
                        <a:pt x="738800" y="413029"/>
                        <a:pt x="738800" y="413029"/>
                        <a:pt x="738865" y="413029"/>
                      </a:cubicBezTo>
                      <a:cubicBezTo>
                        <a:pt x="738930" y="413484"/>
                        <a:pt x="738994" y="413873"/>
                        <a:pt x="738994" y="414328"/>
                      </a:cubicBezTo>
                      <a:cubicBezTo>
                        <a:pt x="739059" y="414718"/>
                        <a:pt x="739125" y="415173"/>
                        <a:pt x="739125" y="415563"/>
                      </a:cubicBezTo>
                      <a:cubicBezTo>
                        <a:pt x="739189" y="416018"/>
                        <a:pt x="739254" y="416407"/>
                        <a:pt x="739254" y="416797"/>
                      </a:cubicBezTo>
                      <a:cubicBezTo>
                        <a:pt x="739254" y="417252"/>
                        <a:pt x="739319" y="417642"/>
                        <a:pt x="739319" y="418032"/>
                      </a:cubicBez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82143AAB-208C-4E19-85F7-0EAA3AAC0151}"/>
                    </a:ext>
                  </a:extLst>
                </p:cNvPr>
                <p:cNvSpPr/>
                <p:nvPr/>
              </p:nvSpPr>
              <p:spPr>
                <a:xfrm>
                  <a:off x="1679185" y="3409880"/>
                  <a:ext cx="695203" cy="903114"/>
                </a:xfrm>
                <a:custGeom>
                  <a:avLst/>
                  <a:gdLst>
                    <a:gd name="connsiteX0" fmla="*/ 696048 w 695203"/>
                    <a:gd name="connsiteY0" fmla="*/ 419201 h 903114"/>
                    <a:gd name="connsiteX1" fmla="*/ 695723 w 695203"/>
                    <a:gd name="connsiteY1" fmla="*/ 533747 h 903114"/>
                    <a:gd name="connsiteX2" fmla="*/ 694878 w 695203"/>
                    <a:gd name="connsiteY2" fmla="*/ 839701 h 903114"/>
                    <a:gd name="connsiteX3" fmla="*/ 694684 w 695203"/>
                    <a:gd name="connsiteY3" fmla="*/ 902660 h 903114"/>
                    <a:gd name="connsiteX4" fmla="*/ 694684 w 695203"/>
                    <a:gd name="connsiteY4" fmla="*/ 903569 h 903114"/>
                    <a:gd name="connsiteX5" fmla="*/ 693904 w 695203"/>
                    <a:gd name="connsiteY5" fmla="*/ 903114 h 903114"/>
                    <a:gd name="connsiteX6" fmla="*/ 675192 w 695203"/>
                    <a:gd name="connsiteY6" fmla="*/ 892264 h 903114"/>
                    <a:gd name="connsiteX7" fmla="*/ 675387 w 695203"/>
                    <a:gd name="connsiteY7" fmla="*/ 828396 h 903114"/>
                    <a:gd name="connsiteX8" fmla="*/ 676231 w 695203"/>
                    <a:gd name="connsiteY8" fmla="*/ 522312 h 903114"/>
                    <a:gd name="connsiteX9" fmla="*/ 676491 w 695203"/>
                    <a:gd name="connsiteY9" fmla="*/ 424399 h 903114"/>
                    <a:gd name="connsiteX10" fmla="*/ 659209 w 695203"/>
                    <a:gd name="connsiteY10" fmla="*/ 394382 h 903114"/>
                    <a:gd name="connsiteX11" fmla="*/ 147292 w 695203"/>
                    <a:gd name="connsiteY11" fmla="*/ 98823 h 903114"/>
                    <a:gd name="connsiteX12" fmla="*/ 73809 w 695203"/>
                    <a:gd name="connsiteY12" fmla="*/ 56396 h 903114"/>
                    <a:gd name="connsiteX13" fmla="*/ 38334 w 695203"/>
                    <a:gd name="connsiteY13" fmla="*/ 35930 h 903114"/>
                    <a:gd name="connsiteX14" fmla="*/ 25339 w 695203"/>
                    <a:gd name="connsiteY14" fmla="*/ 35085 h 903114"/>
                    <a:gd name="connsiteX15" fmla="*/ 24950 w 695203"/>
                    <a:gd name="connsiteY15" fmla="*/ 35410 h 903114"/>
                    <a:gd name="connsiteX16" fmla="*/ 23195 w 695203"/>
                    <a:gd name="connsiteY16" fmla="*/ 37294 h 903114"/>
                    <a:gd name="connsiteX17" fmla="*/ 22545 w 695203"/>
                    <a:gd name="connsiteY17" fmla="*/ 38269 h 903114"/>
                    <a:gd name="connsiteX18" fmla="*/ 22416 w 695203"/>
                    <a:gd name="connsiteY18" fmla="*/ 38529 h 903114"/>
                    <a:gd name="connsiteX19" fmla="*/ 22221 w 695203"/>
                    <a:gd name="connsiteY19" fmla="*/ 38918 h 903114"/>
                    <a:gd name="connsiteX20" fmla="*/ 21571 w 695203"/>
                    <a:gd name="connsiteY20" fmla="*/ 40673 h 903114"/>
                    <a:gd name="connsiteX21" fmla="*/ 21246 w 695203"/>
                    <a:gd name="connsiteY21" fmla="*/ 42037 h 903114"/>
                    <a:gd name="connsiteX22" fmla="*/ 21051 w 695203"/>
                    <a:gd name="connsiteY22" fmla="*/ 43077 h 903114"/>
                    <a:gd name="connsiteX23" fmla="*/ 20856 w 695203"/>
                    <a:gd name="connsiteY23" fmla="*/ 45805 h 903114"/>
                    <a:gd name="connsiteX24" fmla="*/ 20856 w 695203"/>
                    <a:gd name="connsiteY24" fmla="*/ 45870 h 903114"/>
                    <a:gd name="connsiteX25" fmla="*/ 19622 w 695203"/>
                    <a:gd name="connsiteY25" fmla="*/ 472738 h 903114"/>
                    <a:gd name="connsiteX26" fmla="*/ 19492 w 695203"/>
                    <a:gd name="connsiteY26" fmla="*/ 513736 h 903114"/>
                    <a:gd name="connsiteX27" fmla="*/ 0 w 695203"/>
                    <a:gd name="connsiteY27" fmla="*/ 502496 h 903114"/>
                    <a:gd name="connsiteX28" fmla="*/ 65 w 695203"/>
                    <a:gd name="connsiteY28" fmla="*/ 484108 h 903114"/>
                    <a:gd name="connsiteX29" fmla="*/ 1365 w 695203"/>
                    <a:gd name="connsiteY29" fmla="*/ 18128 h 903114"/>
                    <a:gd name="connsiteX30" fmla="*/ 2794 w 695203"/>
                    <a:gd name="connsiteY30" fmla="*/ 9356 h 903114"/>
                    <a:gd name="connsiteX31" fmla="*/ 8836 w 695203"/>
                    <a:gd name="connsiteY31" fmla="*/ 1754 h 903114"/>
                    <a:gd name="connsiteX32" fmla="*/ 9811 w 695203"/>
                    <a:gd name="connsiteY32" fmla="*/ 1234 h 903114"/>
                    <a:gd name="connsiteX33" fmla="*/ 9941 w 695203"/>
                    <a:gd name="connsiteY33" fmla="*/ 1169 h 903114"/>
                    <a:gd name="connsiteX34" fmla="*/ 11110 w 695203"/>
                    <a:gd name="connsiteY34" fmla="*/ 715 h 903114"/>
                    <a:gd name="connsiteX35" fmla="*/ 15658 w 695203"/>
                    <a:gd name="connsiteY35" fmla="*/ 0 h 903114"/>
                    <a:gd name="connsiteX36" fmla="*/ 17478 w 695203"/>
                    <a:gd name="connsiteY36" fmla="*/ 130 h 903114"/>
                    <a:gd name="connsiteX37" fmla="*/ 19167 w 695203"/>
                    <a:gd name="connsiteY37" fmla="*/ 455 h 903114"/>
                    <a:gd name="connsiteX38" fmla="*/ 19687 w 695203"/>
                    <a:gd name="connsiteY38" fmla="*/ 520 h 903114"/>
                    <a:gd name="connsiteX39" fmla="*/ 21441 w 695203"/>
                    <a:gd name="connsiteY39" fmla="*/ 1040 h 903114"/>
                    <a:gd name="connsiteX40" fmla="*/ 26964 w 695203"/>
                    <a:gd name="connsiteY40" fmla="*/ 3509 h 903114"/>
                    <a:gd name="connsiteX41" fmla="*/ 53407 w 695203"/>
                    <a:gd name="connsiteY41" fmla="*/ 18777 h 903114"/>
                    <a:gd name="connsiteX42" fmla="*/ 73874 w 695203"/>
                    <a:gd name="connsiteY42" fmla="*/ 30602 h 903114"/>
                    <a:gd name="connsiteX43" fmla="*/ 147292 w 695203"/>
                    <a:gd name="connsiteY43" fmla="*/ 72964 h 903114"/>
                    <a:gd name="connsiteX44" fmla="*/ 670579 w 695203"/>
                    <a:gd name="connsiteY44" fmla="*/ 375085 h 903114"/>
                    <a:gd name="connsiteX45" fmla="*/ 678181 w 695203"/>
                    <a:gd name="connsiteY45" fmla="*/ 380802 h 903114"/>
                    <a:gd name="connsiteX46" fmla="*/ 680520 w 695203"/>
                    <a:gd name="connsiteY46" fmla="*/ 383142 h 903114"/>
                    <a:gd name="connsiteX47" fmla="*/ 680584 w 695203"/>
                    <a:gd name="connsiteY47" fmla="*/ 383207 h 903114"/>
                    <a:gd name="connsiteX48" fmla="*/ 684873 w 695203"/>
                    <a:gd name="connsiteY48" fmla="*/ 388404 h 903114"/>
                    <a:gd name="connsiteX49" fmla="*/ 688576 w 695203"/>
                    <a:gd name="connsiteY49" fmla="*/ 394057 h 903114"/>
                    <a:gd name="connsiteX50" fmla="*/ 690135 w 695203"/>
                    <a:gd name="connsiteY50" fmla="*/ 396916 h 903114"/>
                    <a:gd name="connsiteX51" fmla="*/ 690330 w 695203"/>
                    <a:gd name="connsiteY51" fmla="*/ 397240 h 903114"/>
                    <a:gd name="connsiteX52" fmla="*/ 691760 w 695203"/>
                    <a:gd name="connsiteY52" fmla="*/ 400359 h 903114"/>
                    <a:gd name="connsiteX53" fmla="*/ 694034 w 695203"/>
                    <a:gd name="connsiteY53" fmla="*/ 406531 h 903114"/>
                    <a:gd name="connsiteX54" fmla="*/ 694099 w 695203"/>
                    <a:gd name="connsiteY54" fmla="*/ 406662 h 903114"/>
                    <a:gd name="connsiteX55" fmla="*/ 695593 w 695203"/>
                    <a:gd name="connsiteY55" fmla="*/ 413353 h 903114"/>
                    <a:gd name="connsiteX56" fmla="*/ 696048 w 695203"/>
                    <a:gd name="connsiteY56" fmla="*/ 419201 h 903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95203" h="903114">
                      <a:moveTo>
                        <a:pt x="696048" y="419201"/>
                      </a:moveTo>
                      <a:lnTo>
                        <a:pt x="695723" y="533747"/>
                      </a:lnTo>
                      <a:lnTo>
                        <a:pt x="694878" y="839701"/>
                      </a:lnTo>
                      <a:lnTo>
                        <a:pt x="694684" y="902660"/>
                      </a:lnTo>
                      <a:lnTo>
                        <a:pt x="694684" y="903569"/>
                      </a:lnTo>
                      <a:lnTo>
                        <a:pt x="693904" y="903114"/>
                      </a:lnTo>
                      <a:lnTo>
                        <a:pt x="675192" y="892264"/>
                      </a:lnTo>
                      <a:lnTo>
                        <a:pt x="675387" y="828396"/>
                      </a:lnTo>
                      <a:lnTo>
                        <a:pt x="676231" y="522312"/>
                      </a:lnTo>
                      <a:lnTo>
                        <a:pt x="676491" y="424399"/>
                      </a:lnTo>
                      <a:cubicBezTo>
                        <a:pt x="676491" y="413353"/>
                        <a:pt x="668824" y="399904"/>
                        <a:pt x="659209" y="394382"/>
                      </a:cubicBezTo>
                      <a:lnTo>
                        <a:pt x="147292" y="98823"/>
                      </a:lnTo>
                      <a:lnTo>
                        <a:pt x="73809" y="56396"/>
                      </a:lnTo>
                      <a:lnTo>
                        <a:pt x="38334" y="35930"/>
                      </a:lnTo>
                      <a:cubicBezTo>
                        <a:pt x="33201" y="32941"/>
                        <a:pt x="28523" y="32876"/>
                        <a:pt x="25339" y="35085"/>
                      </a:cubicBezTo>
                      <a:cubicBezTo>
                        <a:pt x="25144" y="35215"/>
                        <a:pt x="25014" y="35345"/>
                        <a:pt x="24950" y="35410"/>
                      </a:cubicBezTo>
                      <a:cubicBezTo>
                        <a:pt x="24235" y="35930"/>
                        <a:pt x="23650" y="36579"/>
                        <a:pt x="23195" y="37294"/>
                      </a:cubicBezTo>
                      <a:cubicBezTo>
                        <a:pt x="22935" y="37619"/>
                        <a:pt x="22740" y="37944"/>
                        <a:pt x="22545" y="38269"/>
                      </a:cubicBezTo>
                      <a:cubicBezTo>
                        <a:pt x="22481" y="38334"/>
                        <a:pt x="22481" y="38463"/>
                        <a:pt x="22416" y="38529"/>
                      </a:cubicBezTo>
                      <a:cubicBezTo>
                        <a:pt x="22350" y="38659"/>
                        <a:pt x="22286" y="38789"/>
                        <a:pt x="22221" y="38918"/>
                      </a:cubicBezTo>
                      <a:cubicBezTo>
                        <a:pt x="21961" y="39438"/>
                        <a:pt x="21766" y="40023"/>
                        <a:pt x="21571" y="40673"/>
                      </a:cubicBezTo>
                      <a:cubicBezTo>
                        <a:pt x="21441" y="41128"/>
                        <a:pt x="21311" y="41582"/>
                        <a:pt x="21246" y="42037"/>
                      </a:cubicBezTo>
                      <a:cubicBezTo>
                        <a:pt x="21116" y="42362"/>
                        <a:pt x="21116" y="42752"/>
                        <a:pt x="21051" y="43077"/>
                      </a:cubicBezTo>
                      <a:cubicBezTo>
                        <a:pt x="20921" y="43921"/>
                        <a:pt x="20856" y="44831"/>
                        <a:pt x="20856" y="45805"/>
                      </a:cubicBezTo>
                      <a:lnTo>
                        <a:pt x="20856" y="45870"/>
                      </a:lnTo>
                      <a:lnTo>
                        <a:pt x="19622" y="472738"/>
                      </a:lnTo>
                      <a:lnTo>
                        <a:pt x="19492" y="513736"/>
                      </a:lnTo>
                      <a:lnTo>
                        <a:pt x="0" y="502496"/>
                      </a:lnTo>
                      <a:lnTo>
                        <a:pt x="65" y="484108"/>
                      </a:lnTo>
                      <a:lnTo>
                        <a:pt x="1365" y="18128"/>
                      </a:lnTo>
                      <a:cubicBezTo>
                        <a:pt x="1365" y="14814"/>
                        <a:pt x="1884" y="11825"/>
                        <a:pt x="2794" y="9356"/>
                      </a:cubicBezTo>
                      <a:cubicBezTo>
                        <a:pt x="4093" y="5848"/>
                        <a:pt x="6172" y="3249"/>
                        <a:pt x="8836" y="1754"/>
                      </a:cubicBezTo>
                      <a:cubicBezTo>
                        <a:pt x="9161" y="1559"/>
                        <a:pt x="9486" y="1365"/>
                        <a:pt x="9811" y="1234"/>
                      </a:cubicBezTo>
                      <a:cubicBezTo>
                        <a:pt x="9811" y="1234"/>
                        <a:pt x="9876" y="1169"/>
                        <a:pt x="9941" y="1169"/>
                      </a:cubicBezTo>
                      <a:cubicBezTo>
                        <a:pt x="10331" y="975"/>
                        <a:pt x="10721" y="845"/>
                        <a:pt x="11110" y="715"/>
                      </a:cubicBezTo>
                      <a:cubicBezTo>
                        <a:pt x="12540" y="260"/>
                        <a:pt x="14034" y="0"/>
                        <a:pt x="15658" y="0"/>
                      </a:cubicBezTo>
                      <a:cubicBezTo>
                        <a:pt x="16243" y="0"/>
                        <a:pt x="16828" y="65"/>
                        <a:pt x="17478" y="130"/>
                      </a:cubicBezTo>
                      <a:cubicBezTo>
                        <a:pt x="17997" y="195"/>
                        <a:pt x="18582" y="325"/>
                        <a:pt x="19167" y="455"/>
                      </a:cubicBezTo>
                      <a:cubicBezTo>
                        <a:pt x="19362" y="455"/>
                        <a:pt x="19492" y="455"/>
                        <a:pt x="19687" y="520"/>
                      </a:cubicBezTo>
                      <a:cubicBezTo>
                        <a:pt x="20272" y="650"/>
                        <a:pt x="20856" y="845"/>
                        <a:pt x="21441" y="1040"/>
                      </a:cubicBezTo>
                      <a:cubicBezTo>
                        <a:pt x="23195" y="1624"/>
                        <a:pt x="25079" y="2404"/>
                        <a:pt x="26964" y="3509"/>
                      </a:cubicBezTo>
                      <a:lnTo>
                        <a:pt x="53407" y="18777"/>
                      </a:lnTo>
                      <a:lnTo>
                        <a:pt x="73874" y="30602"/>
                      </a:lnTo>
                      <a:lnTo>
                        <a:pt x="147292" y="72964"/>
                      </a:lnTo>
                      <a:lnTo>
                        <a:pt x="670579" y="375085"/>
                      </a:lnTo>
                      <a:cubicBezTo>
                        <a:pt x="673243" y="376644"/>
                        <a:pt x="675777" y="378528"/>
                        <a:pt x="678181" y="380802"/>
                      </a:cubicBezTo>
                      <a:cubicBezTo>
                        <a:pt x="678960" y="381517"/>
                        <a:pt x="679740" y="382297"/>
                        <a:pt x="680520" y="383142"/>
                      </a:cubicBezTo>
                      <a:cubicBezTo>
                        <a:pt x="680520" y="383142"/>
                        <a:pt x="680520" y="383207"/>
                        <a:pt x="680584" y="383207"/>
                      </a:cubicBezTo>
                      <a:cubicBezTo>
                        <a:pt x="682079" y="384831"/>
                        <a:pt x="683508" y="386585"/>
                        <a:pt x="684873" y="388404"/>
                      </a:cubicBezTo>
                      <a:cubicBezTo>
                        <a:pt x="686237" y="390223"/>
                        <a:pt x="687471" y="392108"/>
                        <a:pt x="688576" y="394057"/>
                      </a:cubicBezTo>
                      <a:cubicBezTo>
                        <a:pt x="689161" y="395031"/>
                        <a:pt x="689681" y="395941"/>
                        <a:pt x="690135" y="396916"/>
                      </a:cubicBezTo>
                      <a:cubicBezTo>
                        <a:pt x="690200" y="397045"/>
                        <a:pt x="690265" y="397110"/>
                        <a:pt x="690330" y="397240"/>
                      </a:cubicBezTo>
                      <a:cubicBezTo>
                        <a:pt x="690850" y="398280"/>
                        <a:pt x="691305" y="399320"/>
                        <a:pt x="691760" y="400359"/>
                      </a:cubicBezTo>
                      <a:cubicBezTo>
                        <a:pt x="692669" y="402373"/>
                        <a:pt x="693449" y="404452"/>
                        <a:pt x="694034" y="406531"/>
                      </a:cubicBezTo>
                      <a:cubicBezTo>
                        <a:pt x="694034" y="406597"/>
                        <a:pt x="694099" y="406597"/>
                        <a:pt x="694099" y="406662"/>
                      </a:cubicBezTo>
                      <a:cubicBezTo>
                        <a:pt x="694749" y="408870"/>
                        <a:pt x="695268" y="411145"/>
                        <a:pt x="695593" y="413353"/>
                      </a:cubicBezTo>
                      <a:cubicBezTo>
                        <a:pt x="695918" y="415303"/>
                        <a:pt x="696048" y="417317"/>
                        <a:pt x="696048" y="419201"/>
                      </a:cubicBezTo>
                      <a:close/>
                    </a:path>
                  </a:pathLst>
                </a:custGeom>
                <a:solidFill>
                  <a:schemeClr val="accent1">
                    <a:lumMod val="75000"/>
                  </a:schemeClr>
                </a:solidFill>
                <a:ln w="6493" cap="flat">
                  <a:noFill/>
                  <a:prstDash val="solid"/>
                  <a:miter/>
                </a:ln>
              </p:spPr>
              <p:txBody>
                <a:bodyPr rtlCol="0" anchor="ctr"/>
                <a:lstStyle/>
                <a:p>
                  <a:endParaRPr lang="en-ID"/>
                </a:p>
              </p:txBody>
            </p:sp>
          </p:grpSp>
          <p:sp>
            <p:nvSpPr>
              <p:cNvPr id="121" name="Freeform: Shape 120">
                <a:extLst>
                  <a:ext uri="{FF2B5EF4-FFF2-40B4-BE49-F238E27FC236}">
                    <a16:creationId xmlns:a16="http://schemas.microsoft.com/office/drawing/2014/main" id="{1AC998FC-5F87-4073-BB79-A0F30BB179F3}"/>
                  </a:ext>
                </a:extLst>
              </p:cNvPr>
              <p:cNvSpPr/>
              <p:nvPr/>
            </p:nvSpPr>
            <p:spPr>
              <a:xfrm>
                <a:off x="1708227" y="3447331"/>
                <a:ext cx="656220" cy="857634"/>
              </a:xfrm>
              <a:custGeom>
                <a:avLst/>
                <a:gdLst>
                  <a:gd name="connsiteX0" fmla="*/ 639587 w 656219"/>
                  <a:gd name="connsiteY0" fmla="*/ 360829 h 857633"/>
                  <a:gd name="connsiteX1" fmla="*/ 18777 w 656219"/>
                  <a:gd name="connsiteY1" fmla="*/ 2377 h 857633"/>
                  <a:gd name="connsiteX2" fmla="*/ 1300 w 656219"/>
                  <a:gd name="connsiteY2" fmla="*/ 12318 h 857633"/>
                  <a:gd name="connsiteX3" fmla="*/ 0 w 656219"/>
                  <a:gd name="connsiteY3" fmla="*/ 480248 h 857633"/>
                  <a:gd name="connsiteX4" fmla="*/ 655635 w 656219"/>
                  <a:gd name="connsiteY4" fmla="*/ 858777 h 857633"/>
                  <a:gd name="connsiteX5" fmla="*/ 656935 w 656219"/>
                  <a:gd name="connsiteY5" fmla="*/ 390846 h 857633"/>
                  <a:gd name="connsiteX6" fmla="*/ 639587 w 656219"/>
                  <a:gd name="connsiteY6" fmla="*/ 360829 h 8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6219" h="857633">
                    <a:moveTo>
                      <a:pt x="639587" y="360829"/>
                    </a:moveTo>
                    <a:lnTo>
                      <a:pt x="18777" y="2377"/>
                    </a:lnTo>
                    <a:cubicBezTo>
                      <a:pt x="9161" y="-3145"/>
                      <a:pt x="1365" y="1273"/>
                      <a:pt x="1300" y="12318"/>
                    </a:cubicBezTo>
                    <a:lnTo>
                      <a:pt x="0" y="480248"/>
                    </a:lnTo>
                    <a:lnTo>
                      <a:pt x="655635" y="858777"/>
                    </a:lnTo>
                    <a:lnTo>
                      <a:pt x="656935" y="390846"/>
                    </a:lnTo>
                    <a:cubicBezTo>
                      <a:pt x="656935" y="379867"/>
                      <a:pt x="649203" y="366417"/>
                      <a:pt x="639587" y="360829"/>
                    </a:cubicBezTo>
                  </a:path>
                </a:pathLst>
              </a:custGeom>
              <a:solidFill>
                <a:srgbClr val="FFFFFF"/>
              </a:solidFill>
              <a:ln w="6493"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819B1344-5A51-43D5-821E-B1C95BD72677}"/>
                  </a:ext>
                </a:extLst>
              </p:cNvPr>
              <p:cNvSpPr/>
              <p:nvPr/>
            </p:nvSpPr>
            <p:spPr>
              <a:xfrm>
                <a:off x="1400088" y="3994809"/>
                <a:ext cx="799159" cy="461303"/>
              </a:xfrm>
              <a:custGeom>
                <a:avLst/>
                <a:gdLst>
                  <a:gd name="connsiteX0" fmla="*/ 796341 w 799158"/>
                  <a:gd name="connsiteY0" fmla="*/ 292327 h 461303"/>
                  <a:gd name="connsiteX1" fmla="*/ 295600 w 799158"/>
                  <a:gd name="connsiteY1" fmla="*/ 3265 h 461303"/>
                  <a:gd name="connsiteX2" fmla="*/ 268441 w 799158"/>
                  <a:gd name="connsiteY2" fmla="*/ 3265 h 461303"/>
                  <a:gd name="connsiteX3" fmla="*/ 5564 w 799158"/>
                  <a:gd name="connsiteY3" fmla="*/ 156015 h 461303"/>
                  <a:gd name="connsiteX4" fmla="*/ 5693 w 799158"/>
                  <a:gd name="connsiteY4" fmla="*/ 171738 h 461303"/>
                  <a:gd name="connsiteX5" fmla="*/ 506435 w 799158"/>
                  <a:gd name="connsiteY5" fmla="*/ 460800 h 461303"/>
                  <a:gd name="connsiteX6" fmla="*/ 533593 w 799158"/>
                  <a:gd name="connsiteY6" fmla="*/ 460800 h 461303"/>
                  <a:gd name="connsiteX7" fmla="*/ 796471 w 799158"/>
                  <a:gd name="connsiteY7" fmla="*/ 308050 h 461303"/>
                  <a:gd name="connsiteX8" fmla="*/ 796341 w 799158"/>
                  <a:gd name="connsiteY8" fmla="*/ 292327 h 461303"/>
                  <a:gd name="connsiteX9" fmla="*/ 796341 w 799158"/>
                  <a:gd name="connsiteY9" fmla="*/ 292327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158" h="461303">
                    <a:moveTo>
                      <a:pt x="796341" y="292327"/>
                    </a:moveTo>
                    <a:lnTo>
                      <a:pt x="295600" y="3265"/>
                    </a:lnTo>
                    <a:cubicBezTo>
                      <a:pt x="288063" y="-1088"/>
                      <a:pt x="275848" y="-1088"/>
                      <a:pt x="268441" y="3265"/>
                    </a:cubicBezTo>
                    <a:lnTo>
                      <a:pt x="5564" y="156015"/>
                    </a:lnTo>
                    <a:cubicBezTo>
                      <a:pt x="-1908" y="160368"/>
                      <a:pt x="-1843" y="167385"/>
                      <a:pt x="5693" y="171738"/>
                    </a:cubicBezTo>
                    <a:lnTo>
                      <a:pt x="506435" y="460800"/>
                    </a:lnTo>
                    <a:cubicBezTo>
                      <a:pt x="513907" y="465153"/>
                      <a:pt x="526121" y="465153"/>
                      <a:pt x="533593" y="460800"/>
                    </a:cubicBezTo>
                    <a:lnTo>
                      <a:pt x="796471" y="308050"/>
                    </a:lnTo>
                    <a:cubicBezTo>
                      <a:pt x="803878" y="303697"/>
                      <a:pt x="803813" y="296680"/>
                      <a:pt x="796341" y="292327"/>
                    </a:cubicBezTo>
                    <a:lnTo>
                      <a:pt x="796341" y="292327"/>
                    </a:lnTo>
                    <a:close/>
                  </a:path>
                </a:pathLst>
              </a:custGeom>
              <a:solidFill>
                <a:schemeClr val="accent1">
                  <a:lumMod val="75000"/>
                </a:schemeClr>
              </a:solidFill>
              <a:ln w="6493" cap="flat">
                <a:noFill/>
                <a:prstDash val="solid"/>
                <a:miter/>
              </a:ln>
            </p:spPr>
            <p:txBody>
              <a:bodyPr rtlCol="0" anchor="ctr"/>
              <a:lstStyle/>
              <a:p>
                <a:endParaRPr lang="en-ID"/>
              </a:p>
            </p:txBody>
          </p:sp>
          <p:grpSp>
            <p:nvGrpSpPr>
              <p:cNvPr id="123" name="Graphic 3">
                <a:extLst>
                  <a:ext uri="{FF2B5EF4-FFF2-40B4-BE49-F238E27FC236}">
                    <a16:creationId xmlns:a16="http://schemas.microsoft.com/office/drawing/2014/main" id="{A6B6FA9A-A9BA-4C8A-BA8A-E2BD6CA00D3C}"/>
                  </a:ext>
                </a:extLst>
              </p:cNvPr>
              <p:cNvGrpSpPr/>
              <p:nvPr/>
            </p:nvGrpSpPr>
            <p:grpSpPr>
              <a:xfrm>
                <a:off x="1394152" y="3971427"/>
                <a:ext cx="806005" cy="481323"/>
                <a:chOff x="1394152" y="3971427"/>
                <a:chExt cx="806005" cy="481323"/>
              </a:xfrm>
              <a:solidFill>
                <a:schemeClr val="accent1"/>
              </a:solidFill>
            </p:grpSpPr>
            <p:sp>
              <p:nvSpPr>
                <p:cNvPr id="125" name="Freeform: Shape 124">
                  <a:extLst>
                    <a:ext uri="{FF2B5EF4-FFF2-40B4-BE49-F238E27FC236}">
                      <a16:creationId xmlns:a16="http://schemas.microsoft.com/office/drawing/2014/main" id="{D0E97C7B-F8D5-4A7C-85C8-ED54EA9095F5}"/>
                    </a:ext>
                  </a:extLst>
                </p:cNvPr>
                <p:cNvSpPr/>
                <p:nvPr/>
              </p:nvSpPr>
              <p:spPr>
                <a:xfrm>
                  <a:off x="1623114" y="4004571"/>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023DC161-0B4A-45A4-A356-5CB047CAD97A}"/>
                    </a:ext>
                  </a:extLst>
                </p:cNvPr>
                <p:cNvSpPr/>
                <p:nvPr/>
              </p:nvSpPr>
              <p:spPr>
                <a:xfrm>
                  <a:off x="1673727" y="4004766"/>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1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7"/>
                        <a:pt x="11760" y="32161"/>
                        <a:pt x="10720" y="32421"/>
                      </a:cubicBezTo>
                      <a:cubicBezTo>
                        <a:pt x="10591" y="32486"/>
                        <a:pt x="10396" y="32486"/>
                        <a:pt x="10266" y="32551"/>
                      </a:cubicBezTo>
                      <a:cubicBezTo>
                        <a:pt x="9161" y="32811"/>
                        <a:pt x="8057" y="32941"/>
                        <a:pt x="6952" y="32941"/>
                      </a:cubicBezTo>
                      <a:cubicBezTo>
                        <a:pt x="6887" y="32941"/>
                        <a:pt x="6887" y="32941"/>
                        <a:pt x="6822" y="32941"/>
                      </a:cubicBezTo>
                      <a:cubicBezTo>
                        <a:pt x="5653" y="32941"/>
                        <a:pt x="4418" y="32811"/>
                        <a:pt x="3314" y="32551"/>
                      </a:cubicBezTo>
                      <a:cubicBezTo>
                        <a:pt x="3249" y="32551"/>
                        <a:pt x="3249" y="32551"/>
                        <a:pt x="3184" y="32486"/>
                      </a:cubicBezTo>
                      <a:cubicBezTo>
                        <a:pt x="2079" y="32226"/>
                        <a:pt x="975" y="31837"/>
                        <a:pt x="65" y="31317"/>
                      </a:cubicBezTo>
                      <a:lnTo>
                        <a:pt x="0" y="49704"/>
                      </a:lnTo>
                      <a:cubicBezTo>
                        <a:pt x="455" y="49964"/>
                        <a:pt x="910" y="50159"/>
                        <a:pt x="1365" y="50353"/>
                      </a:cubicBezTo>
                      <a:cubicBezTo>
                        <a:pt x="1754" y="50484"/>
                        <a:pt x="2144" y="50614"/>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9"/>
                        <a:pt x="13709" y="49769"/>
                      </a:cubicBezTo>
                      <a:lnTo>
                        <a:pt x="61139" y="22221"/>
                      </a:lnTo>
                      <a:cubicBezTo>
                        <a:pt x="61204" y="22221"/>
                        <a:pt x="61204" y="22156"/>
                        <a:pt x="61269" y="22156"/>
                      </a:cubicBezTo>
                      <a:cubicBezTo>
                        <a:pt x="61724" y="21896"/>
                        <a:pt x="62179"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08"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DA1734D3-6107-4573-B180-1D9DB17EB201}"/>
                    </a:ext>
                  </a:extLst>
                </p:cNvPr>
                <p:cNvSpPr/>
                <p:nvPr/>
              </p:nvSpPr>
              <p:spPr>
                <a:xfrm>
                  <a:off x="1623138" y="3971427"/>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4 w 110452"/>
                    <a:gd name="connsiteY4" fmla="*/ 37042 h 64972"/>
                    <a:gd name="connsiteX5" fmla="*/ 2770 w 110452"/>
                    <a:gd name="connsiteY5" fmla="*/ 29181 h 64972"/>
                    <a:gd name="connsiteX6" fmla="*/ 50199 w 110452"/>
                    <a:gd name="connsiteY6" fmla="*/ 1632 h 64972"/>
                    <a:gd name="connsiteX7" fmla="*/ 63778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7"/>
                      </a:cubicBezTo>
                      <a:lnTo>
                        <a:pt x="64233" y="64655"/>
                      </a:lnTo>
                      <a:cubicBezTo>
                        <a:pt x="60530" y="66800"/>
                        <a:pt x="54358" y="66800"/>
                        <a:pt x="50654" y="64655"/>
                      </a:cubicBezTo>
                      <a:lnTo>
                        <a:pt x="2834" y="37042"/>
                      </a:lnTo>
                      <a:cubicBezTo>
                        <a:pt x="-934" y="34898"/>
                        <a:pt x="-934" y="31325"/>
                        <a:pt x="2770" y="29181"/>
                      </a:cubicBezTo>
                      <a:lnTo>
                        <a:pt x="50199" y="1632"/>
                      </a:lnTo>
                      <a:cubicBezTo>
                        <a:pt x="53968" y="-577"/>
                        <a:pt x="60075" y="-511"/>
                        <a:pt x="63778"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8DB38BA2-0E3C-47C0-9225-08BE4F185DE8}"/>
                    </a:ext>
                  </a:extLst>
                </p:cNvPr>
                <p:cNvSpPr/>
                <p:nvPr/>
              </p:nvSpPr>
              <p:spPr>
                <a:xfrm>
                  <a:off x="1716414" y="4058433"/>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6B193C4D-A9F4-4947-A351-E11E9EA7A4D0}"/>
                    </a:ext>
                  </a:extLst>
                </p:cNvPr>
                <p:cNvSpPr/>
                <p:nvPr/>
              </p:nvSpPr>
              <p:spPr>
                <a:xfrm>
                  <a:off x="1767027" y="4058563"/>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1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3" y="3314"/>
                        <a:pt x="61074" y="3833"/>
                      </a:cubicBezTo>
                      <a:lnTo>
                        <a:pt x="13644" y="31381"/>
                      </a:lnTo>
                      <a:cubicBezTo>
                        <a:pt x="12800" y="31901"/>
                        <a:pt x="11760" y="32226"/>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1"/>
                      </a:cubicBezTo>
                      <a:lnTo>
                        <a:pt x="0" y="49769"/>
                      </a:lnTo>
                      <a:cubicBezTo>
                        <a:pt x="455" y="50029"/>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8"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6" y="51328"/>
                      </a:cubicBezTo>
                      <a:cubicBezTo>
                        <a:pt x="8836" y="51263"/>
                        <a:pt x="9291" y="51198"/>
                        <a:pt x="9681" y="51133"/>
                      </a:cubicBezTo>
                      <a:cubicBezTo>
                        <a:pt x="9876" y="51068"/>
                        <a:pt x="10006" y="51068"/>
                        <a:pt x="10201" y="51003"/>
                      </a:cubicBezTo>
                      <a:cubicBezTo>
                        <a:pt x="10331" y="50938"/>
                        <a:pt x="10525" y="50938"/>
                        <a:pt x="10655"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08" y="1300"/>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2AFEB4A9-013D-4F78-AED8-C67FEA471F27}"/>
                    </a:ext>
                  </a:extLst>
                </p:cNvPr>
                <p:cNvSpPr/>
                <p:nvPr/>
              </p:nvSpPr>
              <p:spPr>
                <a:xfrm>
                  <a:off x="1716438" y="4025354"/>
                  <a:ext cx="110453" cy="64972"/>
                </a:xfrm>
                <a:custGeom>
                  <a:avLst/>
                  <a:gdLst>
                    <a:gd name="connsiteX0" fmla="*/ 111598 w 110452"/>
                    <a:gd name="connsiteY0" fmla="*/ 29181 h 64972"/>
                    <a:gd name="connsiteX1" fmla="*/ 111663 w 110452"/>
                    <a:gd name="connsiteY1" fmla="*/ 37042 h 64972"/>
                    <a:gd name="connsiteX2" fmla="*/ 64233 w 110452"/>
                    <a:gd name="connsiteY2" fmla="*/ 64590 h 64972"/>
                    <a:gd name="connsiteX3" fmla="*/ 50589 w 110452"/>
                    <a:gd name="connsiteY3" fmla="*/ 64590 h 64972"/>
                    <a:gd name="connsiteX4" fmla="*/ 2834 w 110452"/>
                    <a:gd name="connsiteY4" fmla="*/ 37042 h 64972"/>
                    <a:gd name="connsiteX5" fmla="*/ 2769 w 110452"/>
                    <a:gd name="connsiteY5" fmla="*/ 29181 h 64972"/>
                    <a:gd name="connsiteX6" fmla="*/ 50199 w 110452"/>
                    <a:gd name="connsiteY6" fmla="*/ 1633 h 64972"/>
                    <a:gd name="connsiteX7" fmla="*/ 63778 w 110452"/>
                    <a:gd name="connsiteY7" fmla="*/ 1633 h 64972"/>
                    <a:gd name="connsiteX8" fmla="*/ 11159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181"/>
                      </a:moveTo>
                      <a:cubicBezTo>
                        <a:pt x="115366" y="31390"/>
                        <a:pt x="115431" y="34898"/>
                        <a:pt x="111663" y="37042"/>
                      </a:cubicBezTo>
                      <a:lnTo>
                        <a:pt x="64233" y="64590"/>
                      </a:lnTo>
                      <a:cubicBezTo>
                        <a:pt x="60530" y="66735"/>
                        <a:pt x="54422" y="66800"/>
                        <a:pt x="50589" y="64590"/>
                      </a:cubicBezTo>
                      <a:lnTo>
                        <a:pt x="2834" y="37042"/>
                      </a:lnTo>
                      <a:cubicBezTo>
                        <a:pt x="-934" y="34898"/>
                        <a:pt x="-934" y="31325"/>
                        <a:pt x="2769" y="29181"/>
                      </a:cubicBezTo>
                      <a:lnTo>
                        <a:pt x="50199" y="1633"/>
                      </a:lnTo>
                      <a:cubicBezTo>
                        <a:pt x="53968" y="-577"/>
                        <a:pt x="60075" y="-512"/>
                        <a:pt x="63778" y="1633"/>
                      </a:cubicBezTo>
                      <a:lnTo>
                        <a:pt x="111598"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0AF997E5-5BB5-4DEA-BD8F-8B54FF7FA9C2}"/>
                    </a:ext>
                  </a:extLst>
                </p:cNvPr>
                <p:cNvSpPr/>
                <p:nvPr/>
              </p:nvSpPr>
              <p:spPr>
                <a:xfrm>
                  <a:off x="1809714" y="4112295"/>
                  <a:ext cx="45481" cy="45481"/>
                </a:xfrm>
                <a:custGeom>
                  <a:avLst/>
                  <a:gdLst>
                    <a:gd name="connsiteX0" fmla="*/ 2924 w 45480"/>
                    <a:gd name="connsiteY0" fmla="*/ 3964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4"/>
                      </a:moveTo>
                      <a:cubicBezTo>
                        <a:pt x="1039" y="2859"/>
                        <a:pt x="65" y="143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16EC2886-19C7-40D9-8351-5CEB3C85DD62}"/>
                    </a:ext>
                  </a:extLst>
                </p:cNvPr>
                <p:cNvSpPr/>
                <p:nvPr/>
              </p:nvSpPr>
              <p:spPr>
                <a:xfrm>
                  <a:off x="1860328" y="4112555"/>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6"/>
                        <a:pt x="11760" y="32161"/>
                        <a:pt x="10720" y="32421"/>
                      </a:cubicBezTo>
                      <a:cubicBezTo>
                        <a:pt x="10591" y="32486"/>
                        <a:pt x="10396" y="32486"/>
                        <a:pt x="10266" y="32551"/>
                      </a:cubicBezTo>
                      <a:cubicBezTo>
                        <a:pt x="9226" y="32811"/>
                        <a:pt x="8057"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2"/>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9C9E5FA0-9C42-430F-A212-BC05EA2C7078}"/>
                    </a:ext>
                  </a:extLst>
                </p:cNvPr>
                <p:cNvSpPr/>
                <p:nvPr/>
              </p:nvSpPr>
              <p:spPr>
                <a:xfrm>
                  <a:off x="1809803" y="4079192"/>
                  <a:ext cx="110453" cy="64972"/>
                </a:xfrm>
                <a:custGeom>
                  <a:avLst/>
                  <a:gdLst>
                    <a:gd name="connsiteX0" fmla="*/ 111598 w 110452"/>
                    <a:gd name="connsiteY0" fmla="*/ 29205 h 64972"/>
                    <a:gd name="connsiteX1" fmla="*/ 111663 w 110452"/>
                    <a:gd name="connsiteY1" fmla="*/ 37067 h 64972"/>
                    <a:gd name="connsiteX2" fmla="*/ 64233 w 110452"/>
                    <a:gd name="connsiteY2" fmla="*/ 64615 h 64972"/>
                    <a:gd name="connsiteX3" fmla="*/ 50589 w 110452"/>
                    <a:gd name="connsiteY3" fmla="*/ 64615 h 64972"/>
                    <a:gd name="connsiteX4" fmla="*/ 2834 w 110452"/>
                    <a:gd name="connsiteY4" fmla="*/ 37067 h 64972"/>
                    <a:gd name="connsiteX5" fmla="*/ 2769 w 110452"/>
                    <a:gd name="connsiteY5" fmla="*/ 29205 h 64972"/>
                    <a:gd name="connsiteX6" fmla="*/ 50199 w 110452"/>
                    <a:gd name="connsiteY6" fmla="*/ 1657 h 64972"/>
                    <a:gd name="connsiteX7" fmla="*/ 63778 w 110452"/>
                    <a:gd name="connsiteY7" fmla="*/ 1657 h 64972"/>
                    <a:gd name="connsiteX8" fmla="*/ 111598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05"/>
                      </a:moveTo>
                      <a:cubicBezTo>
                        <a:pt x="115366" y="31349"/>
                        <a:pt x="115431" y="34923"/>
                        <a:pt x="111663" y="37067"/>
                      </a:cubicBezTo>
                      <a:lnTo>
                        <a:pt x="64233" y="64615"/>
                      </a:lnTo>
                      <a:cubicBezTo>
                        <a:pt x="60530" y="66759"/>
                        <a:pt x="54357" y="66759"/>
                        <a:pt x="50589" y="64615"/>
                      </a:cubicBezTo>
                      <a:lnTo>
                        <a:pt x="2834" y="37067"/>
                      </a:lnTo>
                      <a:cubicBezTo>
                        <a:pt x="-934" y="34858"/>
                        <a:pt x="-934" y="31349"/>
                        <a:pt x="2769" y="29205"/>
                      </a:cubicBezTo>
                      <a:lnTo>
                        <a:pt x="50199" y="1657"/>
                      </a:lnTo>
                      <a:cubicBezTo>
                        <a:pt x="53968" y="-552"/>
                        <a:pt x="60010" y="-552"/>
                        <a:pt x="63778" y="1657"/>
                      </a:cubicBezTo>
                      <a:lnTo>
                        <a:pt x="111598" y="29205"/>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B3BB4DEB-E60C-4B88-BAEC-E2D6878B0060}"/>
                    </a:ext>
                  </a:extLst>
                </p:cNvPr>
                <p:cNvSpPr/>
                <p:nvPr/>
              </p:nvSpPr>
              <p:spPr>
                <a:xfrm>
                  <a:off x="1903014" y="4166157"/>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78 w 45480"/>
                    <a:gd name="connsiteY4" fmla="*/ 49964 h 45480"/>
                    <a:gd name="connsiteX5" fmla="*/ 50743 w 45480"/>
                    <a:gd name="connsiteY5" fmla="*/ 31576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5D4407AB-E908-458C-A22D-78A57B4B37AB}"/>
                    </a:ext>
                  </a:extLst>
                </p:cNvPr>
                <p:cNvSpPr/>
                <p:nvPr/>
              </p:nvSpPr>
              <p:spPr>
                <a:xfrm>
                  <a:off x="1953628" y="4166417"/>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3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8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3" y="3249"/>
                        <a:pt x="61074" y="3769"/>
                      </a:cubicBezTo>
                      <a:lnTo>
                        <a:pt x="13644" y="31317"/>
                      </a:lnTo>
                      <a:cubicBezTo>
                        <a:pt x="12800" y="31837"/>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3" y="32551"/>
                      </a:cubicBezTo>
                      <a:cubicBezTo>
                        <a:pt x="3249" y="32551"/>
                        <a:pt x="3249" y="32551"/>
                        <a:pt x="3184" y="32551"/>
                      </a:cubicBezTo>
                      <a:cubicBezTo>
                        <a:pt x="2079" y="32291"/>
                        <a:pt x="975" y="31902"/>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13" y="50938"/>
                        <a:pt x="3444" y="51003"/>
                        <a:pt x="3508"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6"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9"/>
                        <a:pt x="13059" y="50159"/>
                        <a:pt x="13709" y="49769"/>
                      </a:cubicBezTo>
                      <a:lnTo>
                        <a:pt x="61139" y="22220"/>
                      </a:lnTo>
                      <a:cubicBezTo>
                        <a:pt x="61204" y="22220"/>
                        <a:pt x="61204" y="22156"/>
                        <a:pt x="61269" y="22156"/>
                      </a:cubicBezTo>
                      <a:cubicBezTo>
                        <a:pt x="61724" y="21896"/>
                        <a:pt x="62178"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011B73F5-4F3E-4450-B795-DDF40273316B}"/>
                    </a:ext>
                  </a:extLst>
                </p:cNvPr>
                <p:cNvSpPr/>
                <p:nvPr/>
              </p:nvSpPr>
              <p:spPr>
                <a:xfrm>
                  <a:off x="1903039" y="4133078"/>
                  <a:ext cx="110453" cy="64972"/>
                </a:xfrm>
                <a:custGeom>
                  <a:avLst/>
                  <a:gdLst>
                    <a:gd name="connsiteX0" fmla="*/ 111663 w 110452"/>
                    <a:gd name="connsiteY0" fmla="*/ 29246 h 64972"/>
                    <a:gd name="connsiteX1" fmla="*/ 111728 w 110452"/>
                    <a:gd name="connsiteY1" fmla="*/ 37107 h 64972"/>
                    <a:gd name="connsiteX2" fmla="*/ 64298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663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46"/>
                      </a:moveTo>
                      <a:cubicBezTo>
                        <a:pt x="115431" y="31390"/>
                        <a:pt x="115496" y="34963"/>
                        <a:pt x="111728" y="37107"/>
                      </a:cubicBezTo>
                      <a:lnTo>
                        <a:pt x="64298" y="64655"/>
                      </a:lnTo>
                      <a:cubicBezTo>
                        <a:pt x="60595" y="66800"/>
                        <a:pt x="54423" y="66800"/>
                        <a:pt x="50654" y="64655"/>
                      </a:cubicBezTo>
                      <a:lnTo>
                        <a:pt x="2835" y="37042"/>
                      </a:lnTo>
                      <a:cubicBezTo>
                        <a:pt x="-934" y="34898"/>
                        <a:pt x="-934" y="31325"/>
                        <a:pt x="2770" y="29181"/>
                      </a:cubicBezTo>
                      <a:lnTo>
                        <a:pt x="50199" y="1632"/>
                      </a:lnTo>
                      <a:cubicBezTo>
                        <a:pt x="53968" y="-577"/>
                        <a:pt x="60075" y="-511"/>
                        <a:pt x="63843" y="1632"/>
                      </a:cubicBezTo>
                      <a:lnTo>
                        <a:pt x="111663"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C7ECEBA7-EC60-4FC3-939F-D0DA8DB0B808}"/>
                    </a:ext>
                  </a:extLst>
                </p:cNvPr>
                <p:cNvSpPr/>
                <p:nvPr/>
              </p:nvSpPr>
              <p:spPr>
                <a:xfrm>
                  <a:off x="1996314" y="4220084"/>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138" name="Freeform: Shape 137">
                  <a:extLst>
                    <a:ext uri="{FF2B5EF4-FFF2-40B4-BE49-F238E27FC236}">
                      <a16:creationId xmlns:a16="http://schemas.microsoft.com/office/drawing/2014/main" id="{844723DA-40A3-4237-89BF-88DA183700C3}"/>
                    </a:ext>
                  </a:extLst>
                </p:cNvPr>
                <p:cNvSpPr/>
                <p:nvPr/>
              </p:nvSpPr>
              <p:spPr>
                <a:xfrm>
                  <a:off x="2046928" y="4220214"/>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4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7 w 58475"/>
                    <a:gd name="connsiteY23" fmla="*/ 51328 h 45480"/>
                    <a:gd name="connsiteX24" fmla="*/ 9681 w 58475"/>
                    <a:gd name="connsiteY24" fmla="*/ 51133 h 45480"/>
                    <a:gd name="connsiteX25" fmla="*/ 10201 w 58475"/>
                    <a:gd name="connsiteY25" fmla="*/ 51003 h 45480"/>
                    <a:gd name="connsiteX26" fmla="*/ 10656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4" y="3314"/>
                        <a:pt x="61074" y="3833"/>
                      </a:cubicBezTo>
                      <a:lnTo>
                        <a:pt x="13644" y="31381"/>
                      </a:lnTo>
                      <a:cubicBezTo>
                        <a:pt x="12800" y="31901"/>
                        <a:pt x="11760" y="32226"/>
                        <a:pt x="10720" y="32486"/>
                      </a:cubicBezTo>
                      <a:cubicBezTo>
                        <a:pt x="10591" y="32551"/>
                        <a:pt x="10396" y="32551"/>
                        <a:pt x="10266" y="32616"/>
                      </a:cubicBezTo>
                      <a:cubicBezTo>
                        <a:pt x="9226" y="32876"/>
                        <a:pt x="8057" y="33006"/>
                        <a:pt x="6952" y="33006"/>
                      </a:cubicBezTo>
                      <a:cubicBezTo>
                        <a:pt x="6887" y="33006"/>
                        <a:pt x="6887" y="33006"/>
                        <a:pt x="6822" y="33006"/>
                      </a:cubicBezTo>
                      <a:cubicBezTo>
                        <a:pt x="5653" y="33006"/>
                        <a:pt x="4418" y="32876"/>
                        <a:pt x="3314" y="32616"/>
                      </a:cubicBezTo>
                      <a:cubicBezTo>
                        <a:pt x="3249" y="32616"/>
                        <a:pt x="3249" y="32616"/>
                        <a:pt x="3184" y="32616"/>
                      </a:cubicBezTo>
                      <a:cubicBezTo>
                        <a:pt x="2014" y="32356"/>
                        <a:pt x="975" y="31966"/>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9" y="50938"/>
                        <a:pt x="3444" y="51003"/>
                        <a:pt x="3574" y="51003"/>
                      </a:cubicBezTo>
                      <a:cubicBezTo>
                        <a:pt x="3898" y="51068"/>
                        <a:pt x="4223" y="51133"/>
                        <a:pt x="4548" y="51198"/>
                      </a:cubicBezTo>
                      <a:cubicBezTo>
                        <a:pt x="4873" y="51263"/>
                        <a:pt x="5198"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7" y="51328"/>
                      </a:cubicBezTo>
                      <a:cubicBezTo>
                        <a:pt x="8836" y="51263"/>
                        <a:pt x="9291" y="51198"/>
                        <a:pt x="9681" y="51133"/>
                      </a:cubicBezTo>
                      <a:cubicBezTo>
                        <a:pt x="9876" y="51068"/>
                        <a:pt x="10006" y="51068"/>
                        <a:pt x="10201" y="51003"/>
                      </a:cubicBezTo>
                      <a:cubicBezTo>
                        <a:pt x="10331" y="50938"/>
                        <a:pt x="10525" y="50938"/>
                        <a:pt x="10656"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9"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6"/>
                        <a:pt x="63738" y="18972"/>
                      </a:cubicBezTo>
                      <a:cubicBezTo>
                        <a:pt x="63803" y="18777"/>
                        <a:pt x="63803" y="18582"/>
                        <a:pt x="63803" y="18452"/>
                      </a:cubicBezTo>
                      <a:cubicBezTo>
                        <a:pt x="63803" y="18452"/>
                        <a:pt x="63803" y="18387"/>
                        <a:pt x="63803" y="18387"/>
                      </a:cubicBezTo>
                      <a:lnTo>
                        <a:pt x="63868" y="0"/>
                      </a:lnTo>
                      <a:cubicBezTo>
                        <a:pt x="63933"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976DD7C6-740A-4266-ADA9-2A788832560B}"/>
                    </a:ext>
                  </a:extLst>
                </p:cNvPr>
                <p:cNvSpPr/>
                <p:nvPr/>
              </p:nvSpPr>
              <p:spPr>
                <a:xfrm>
                  <a:off x="1996469" y="4186916"/>
                  <a:ext cx="110453" cy="64972"/>
                </a:xfrm>
                <a:custGeom>
                  <a:avLst/>
                  <a:gdLst>
                    <a:gd name="connsiteX0" fmla="*/ 111533 w 110452"/>
                    <a:gd name="connsiteY0" fmla="*/ 29205 h 64972"/>
                    <a:gd name="connsiteX1" fmla="*/ 111598 w 110452"/>
                    <a:gd name="connsiteY1" fmla="*/ 37066 h 64972"/>
                    <a:gd name="connsiteX2" fmla="*/ 64168 w 110452"/>
                    <a:gd name="connsiteY2" fmla="*/ 64615 h 64972"/>
                    <a:gd name="connsiteX3" fmla="*/ 50589 w 110452"/>
                    <a:gd name="connsiteY3" fmla="*/ 64615 h 64972"/>
                    <a:gd name="connsiteX4" fmla="*/ 2835 w 110452"/>
                    <a:gd name="connsiteY4" fmla="*/ 37066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7" y="34923"/>
                        <a:pt x="111598" y="37066"/>
                      </a:cubicBezTo>
                      <a:lnTo>
                        <a:pt x="64168" y="64615"/>
                      </a:lnTo>
                      <a:cubicBezTo>
                        <a:pt x="60465" y="66759"/>
                        <a:pt x="54358" y="66824"/>
                        <a:pt x="50589" y="64615"/>
                      </a:cubicBezTo>
                      <a:lnTo>
                        <a:pt x="2835" y="37066"/>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9D0D0072-24F9-4C60-AE0E-28D2604A0572}"/>
                    </a:ext>
                  </a:extLst>
                </p:cNvPr>
                <p:cNvSpPr/>
                <p:nvPr/>
              </p:nvSpPr>
              <p:spPr>
                <a:xfrm>
                  <a:off x="2089680" y="4273946"/>
                  <a:ext cx="45481" cy="45481"/>
                </a:xfrm>
                <a:custGeom>
                  <a:avLst/>
                  <a:gdLst>
                    <a:gd name="connsiteX0" fmla="*/ 2859 w 45480"/>
                    <a:gd name="connsiteY0" fmla="*/ 3964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7 h 45480"/>
                    <a:gd name="connsiteX6" fmla="*/ 2859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4"/>
                      </a:moveTo>
                      <a:cubicBezTo>
                        <a:pt x="975" y="2859"/>
                        <a:pt x="0" y="1430"/>
                        <a:pt x="65" y="0"/>
                      </a:cubicBezTo>
                      <a:lnTo>
                        <a:pt x="0" y="18387"/>
                      </a:lnTo>
                      <a:cubicBezTo>
                        <a:pt x="0" y="19817"/>
                        <a:pt x="910" y="21246"/>
                        <a:pt x="2794" y="22350"/>
                      </a:cubicBezTo>
                      <a:lnTo>
                        <a:pt x="50613" y="49964"/>
                      </a:lnTo>
                      <a:lnTo>
                        <a:pt x="50678" y="31577"/>
                      </a:lnTo>
                      <a:lnTo>
                        <a:pt x="2859" y="3964"/>
                      </a:lnTo>
                      <a:close/>
                    </a:path>
                  </a:pathLst>
                </a:custGeom>
                <a:solidFill>
                  <a:schemeClr val="accent2"/>
                </a:solidFill>
                <a:ln w="6493" cap="flat">
                  <a:noFill/>
                  <a:prstDash val="solid"/>
                  <a:miter/>
                </a:ln>
              </p:spPr>
              <p:txBody>
                <a:bodyPr rtlCol="0" anchor="ctr"/>
                <a:lstStyle/>
                <a:p>
                  <a:endParaRPr lang="en-ID"/>
                </a:p>
              </p:txBody>
            </p:sp>
            <p:sp>
              <p:nvSpPr>
                <p:cNvPr id="141" name="Freeform: Shape 140">
                  <a:extLst>
                    <a:ext uri="{FF2B5EF4-FFF2-40B4-BE49-F238E27FC236}">
                      <a16:creationId xmlns:a16="http://schemas.microsoft.com/office/drawing/2014/main" id="{7E3DB055-5904-45CC-8062-B6A79D49D168}"/>
                    </a:ext>
                  </a:extLst>
                </p:cNvPr>
                <p:cNvSpPr/>
                <p:nvPr/>
              </p:nvSpPr>
              <p:spPr>
                <a:xfrm>
                  <a:off x="2140293" y="4274206"/>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1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1"/>
                        <a:pt x="11760" y="32096"/>
                        <a:pt x="10721" y="32356"/>
                      </a:cubicBezTo>
                      <a:cubicBezTo>
                        <a:pt x="10591" y="32421"/>
                        <a:pt x="10396" y="32421"/>
                        <a:pt x="10266" y="32486"/>
                      </a:cubicBezTo>
                      <a:cubicBezTo>
                        <a:pt x="9226" y="32746"/>
                        <a:pt x="8057"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6"/>
                        <a:pt x="65" y="31317"/>
                      </a:cubicBezTo>
                      <a:lnTo>
                        <a:pt x="0" y="49704"/>
                      </a:lnTo>
                      <a:cubicBezTo>
                        <a:pt x="455" y="49964"/>
                        <a:pt x="910" y="50158"/>
                        <a:pt x="1365" y="50353"/>
                      </a:cubicBezTo>
                      <a:cubicBezTo>
                        <a:pt x="1754" y="50483"/>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19"/>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42" name="Freeform: Shape 141">
                  <a:extLst>
                    <a:ext uri="{FF2B5EF4-FFF2-40B4-BE49-F238E27FC236}">
                      <a16:creationId xmlns:a16="http://schemas.microsoft.com/office/drawing/2014/main" id="{CA34D9CA-B6F7-4408-9090-B2E783AC9078}"/>
                    </a:ext>
                  </a:extLst>
                </p:cNvPr>
                <p:cNvSpPr/>
                <p:nvPr/>
              </p:nvSpPr>
              <p:spPr>
                <a:xfrm>
                  <a:off x="2089704" y="4240802"/>
                  <a:ext cx="110453" cy="64972"/>
                </a:xfrm>
                <a:custGeom>
                  <a:avLst/>
                  <a:gdLst>
                    <a:gd name="connsiteX0" fmla="*/ 111598 w 110452"/>
                    <a:gd name="connsiteY0" fmla="*/ 29246 h 64972"/>
                    <a:gd name="connsiteX1" fmla="*/ 111663 w 110452"/>
                    <a:gd name="connsiteY1" fmla="*/ 37108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778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8"/>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778"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43" name="Freeform: Shape 142">
                  <a:extLst>
                    <a:ext uri="{FF2B5EF4-FFF2-40B4-BE49-F238E27FC236}">
                      <a16:creationId xmlns:a16="http://schemas.microsoft.com/office/drawing/2014/main" id="{ECF54F41-0C8E-461D-BD1D-F4A1B937257C}"/>
                    </a:ext>
                  </a:extLst>
                </p:cNvPr>
                <p:cNvSpPr/>
                <p:nvPr/>
              </p:nvSpPr>
              <p:spPr>
                <a:xfrm>
                  <a:off x="1546706" y="4048817"/>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78 w 45480"/>
                    <a:gd name="connsiteY7" fmla="*/ 49964 h 45480"/>
                    <a:gd name="connsiteX8" fmla="*/ 50743 w 45480"/>
                    <a:gd name="connsiteY8" fmla="*/ 31576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8"/>
                        <a:pt x="1234" y="2859"/>
                        <a:pt x="780" y="2144"/>
                      </a:cubicBezTo>
                      <a:cubicBezTo>
                        <a:pt x="325" y="1494"/>
                        <a:pt x="65" y="715"/>
                        <a:pt x="65" y="0"/>
                      </a:cubicBezTo>
                      <a:lnTo>
                        <a:pt x="65" y="0"/>
                      </a:lnTo>
                      <a:cubicBezTo>
                        <a:pt x="65" y="0"/>
                        <a:pt x="65" y="0"/>
                        <a:pt x="65" y="0"/>
                      </a:cubicBezTo>
                      <a:lnTo>
                        <a:pt x="0" y="18387"/>
                      </a:lnTo>
                      <a:cubicBezTo>
                        <a:pt x="0" y="19816"/>
                        <a:pt x="975" y="21246"/>
                        <a:pt x="2859" y="22350"/>
                      </a:cubicBezTo>
                      <a:lnTo>
                        <a:pt x="50678" y="49964"/>
                      </a:lnTo>
                      <a:lnTo>
                        <a:pt x="50743" y="31576"/>
                      </a:lnTo>
                      <a:lnTo>
                        <a:pt x="2924" y="4028"/>
                      </a:lnTo>
                      <a:close/>
                    </a:path>
                  </a:pathLst>
                </a:custGeom>
                <a:solidFill>
                  <a:schemeClr val="accent2"/>
                </a:solidFill>
                <a:ln w="6493" cap="flat">
                  <a:noFill/>
                  <a:prstDash val="solid"/>
                  <a:miter/>
                </a:ln>
              </p:spPr>
              <p:txBody>
                <a:bodyPr rtlCol="0" anchor="ctr"/>
                <a:lstStyle/>
                <a:p>
                  <a:endParaRPr lang="en-ID"/>
                </a:p>
              </p:txBody>
            </p:sp>
            <p:sp>
              <p:nvSpPr>
                <p:cNvPr id="144" name="Freeform: Shape 143">
                  <a:extLst>
                    <a:ext uri="{FF2B5EF4-FFF2-40B4-BE49-F238E27FC236}">
                      <a16:creationId xmlns:a16="http://schemas.microsoft.com/office/drawing/2014/main" id="{F4474197-E6A4-4C4C-9F15-F2723B8E6390}"/>
                    </a:ext>
                  </a:extLst>
                </p:cNvPr>
                <p:cNvSpPr/>
                <p:nvPr/>
              </p:nvSpPr>
              <p:spPr>
                <a:xfrm>
                  <a:off x="1597385" y="4049142"/>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0"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33"/>
                        <a:pt x="10006" y="51133"/>
                        <a:pt x="10201" y="51068"/>
                      </a:cubicBezTo>
                      <a:cubicBezTo>
                        <a:pt x="10331" y="51003"/>
                        <a:pt x="10525" y="51003"/>
                        <a:pt x="10656" y="50938"/>
                      </a:cubicBezTo>
                      <a:cubicBezTo>
                        <a:pt x="10915" y="50873"/>
                        <a:pt x="11240" y="50808"/>
                        <a:pt x="11500" y="50743"/>
                      </a:cubicBezTo>
                      <a:cubicBezTo>
                        <a:pt x="12280" y="50484"/>
                        <a:pt x="12994" y="50158"/>
                        <a:pt x="13644" y="49834"/>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45" name="Freeform: Shape 144">
                  <a:extLst>
                    <a:ext uri="{FF2B5EF4-FFF2-40B4-BE49-F238E27FC236}">
                      <a16:creationId xmlns:a16="http://schemas.microsoft.com/office/drawing/2014/main" id="{83286921-329B-4A76-A87F-7ACB19C21A9D}"/>
                    </a:ext>
                  </a:extLst>
                </p:cNvPr>
                <p:cNvSpPr/>
                <p:nvPr/>
              </p:nvSpPr>
              <p:spPr>
                <a:xfrm>
                  <a:off x="1546836" y="4015762"/>
                  <a:ext cx="110453" cy="64972"/>
                </a:xfrm>
                <a:custGeom>
                  <a:avLst/>
                  <a:gdLst>
                    <a:gd name="connsiteX0" fmla="*/ 111622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2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221"/>
                      </a:moveTo>
                      <a:cubicBezTo>
                        <a:pt x="115391" y="31366"/>
                        <a:pt x="115391" y="34939"/>
                        <a:pt x="111687" y="37083"/>
                      </a:cubicBezTo>
                      <a:lnTo>
                        <a:pt x="64258" y="64631"/>
                      </a:lnTo>
                      <a:cubicBezTo>
                        <a:pt x="60489" y="66841"/>
                        <a:pt x="54382" y="66776"/>
                        <a:pt x="50679" y="64631"/>
                      </a:cubicBezTo>
                      <a:lnTo>
                        <a:pt x="2859" y="37018"/>
                      </a:lnTo>
                      <a:cubicBezTo>
                        <a:pt x="-909" y="34874"/>
                        <a:pt x="-974" y="31301"/>
                        <a:pt x="2794" y="29156"/>
                      </a:cubicBezTo>
                      <a:lnTo>
                        <a:pt x="50224" y="1608"/>
                      </a:lnTo>
                      <a:cubicBezTo>
                        <a:pt x="53927" y="-536"/>
                        <a:pt x="60100" y="-536"/>
                        <a:pt x="63868" y="1608"/>
                      </a:cubicBezTo>
                      <a:lnTo>
                        <a:pt x="111622"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74F049BC-21AE-4548-BBC7-E7A1C374B240}"/>
                    </a:ext>
                  </a:extLst>
                </p:cNvPr>
                <p:cNvSpPr/>
                <p:nvPr/>
              </p:nvSpPr>
              <p:spPr>
                <a:xfrm>
                  <a:off x="1640072" y="4102809"/>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8A8FE1B1-98E5-4CA6-99A7-2971C5657100}"/>
                    </a:ext>
                  </a:extLst>
                </p:cNvPr>
                <p:cNvSpPr/>
                <p:nvPr/>
              </p:nvSpPr>
              <p:spPr>
                <a:xfrm>
                  <a:off x="1690685" y="4103004"/>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3"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3"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198"/>
                        <a:pt x="9616" y="51133"/>
                      </a:cubicBezTo>
                      <a:cubicBezTo>
                        <a:pt x="9811" y="51068"/>
                        <a:pt x="10006"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3"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48" name="Freeform: Shape 147">
                  <a:extLst>
                    <a:ext uri="{FF2B5EF4-FFF2-40B4-BE49-F238E27FC236}">
                      <a16:creationId xmlns:a16="http://schemas.microsoft.com/office/drawing/2014/main" id="{9B11B3EF-584B-47F2-9118-B212C7762195}"/>
                    </a:ext>
                  </a:extLst>
                </p:cNvPr>
                <p:cNvSpPr/>
                <p:nvPr/>
              </p:nvSpPr>
              <p:spPr>
                <a:xfrm>
                  <a:off x="1640136" y="4069690"/>
                  <a:ext cx="110453" cy="64972"/>
                </a:xfrm>
                <a:custGeom>
                  <a:avLst/>
                  <a:gdLst>
                    <a:gd name="connsiteX0" fmla="*/ 111623 w 110452"/>
                    <a:gd name="connsiteY0" fmla="*/ 29156 h 64972"/>
                    <a:gd name="connsiteX1" fmla="*/ 111688 w 110452"/>
                    <a:gd name="connsiteY1" fmla="*/ 37018 h 64972"/>
                    <a:gd name="connsiteX2" fmla="*/ 64258 w 110452"/>
                    <a:gd name="connsiteY2" fmla="*/ 64566 h 64972"/>
                    <a:gd name="connsiteX3" fmla="*/ 50613 w 110452"/>
                    <a:gd name="connsiteY3" fmla="*/ 64566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156"/>
                      </a:moveTo>
                      <a:cubicBezTo>
                        <a:pt x="115391" y="31365"/>
                        <a:pt x="115391" y="34874"/>
                        <a:pt x="111688" y="37018"/>
                      </a:cubicBezTo>
                      <a:lnTo>
                        <a:pt x="64258" y="64566"/>
                      </a:lnTo>
                      <a:cubicBezTo>
                        <a:pt x="60489" y="66775"/>
                        <a:pt x="54447" y="66775"/>
                        <a:pt x="50613" y="64566"/>
                      </a:cubicBezTo>
                      <a:lnTo>
                        <a:pt x="2859" y="37018"/>
                      </a:lnTo>
                      <a:cubicBezTo>
                        <a:pt x="-909" y="34874"/>
                        <a:pt x="-974" y="31300"/>
                        <a:pt x="2794" y="29156"/>
                      </a:cubicBezTo>
                      <a:lnTo>
                        <a:pt x="50224" y="1608"/>
                      </a:lnTo>
                      <a:cubicBezTo>
                        <a:pt x="53927" y="-536"/>
                        <a:pt x="60100" y="-536"/>
                        <a:pt x="63868" y="1608"/>
                      </a:cubicBezTo>
                      <a:lnTo>
                        <a:pt x="111623" y="2915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F9E4DCFB-DB1A-4563-8C60-03551119DDA1}"/>
                    </a:ext>
                  </a:extLst>
                </p:cNvPr>
                <p:cNvSpPr/>
                <p:nvPr/>
              </p:nvSpPr>
              <p:spPr>
                <a:xfrm>
                  <a:off x="1733437" y="4156671"/>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30"/>
                        <a:pt x="65" y="0"/>
                      </a:cubicBezTo>
                      <a:lnTo>
                        <a:pt x="0" y="18387"/>
                      </a:lnTo>
                      <a:cubicBezTo>
                        <a:pt x="0" y="19816"/>
                        <a:pt x="975" y="21246"/>
                        <a:pt x="2859" y="22350"/>
                      </a:cubicBezTo>
                      <a:lnTo>
                        <a:pt x="50613" y="49899"/>
                      </a:lnTo>
                      <a:lnTo>
                        <a:pt x="50678" y="31512"/>
                      </a:lnTo>
                      <a:lnTo>
                        <a:pt x="2924" y="3963"/>
                      </a:lnTo>
                      <a:close/>
                    </a:path>
                  </a:pathLst>
                </a:custGeom>
                <a:solidFill>
                  <a:schemeClr val="accent2"/>
                </a:solidFill>
                <a:ln w="6493"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217E565A-2566-444E-AC17-87BAECDB09B9}"/>
                    </a:ext>
                  </a:extLst>
                </p:cNvPr>
                <p:cNvSpPr/>
                <p:nvPr/>
              </p:nvSpPr>
              <p:spPr>
                <a:xfrm>
                  <a:off x="1783920" y="4156866"/>
                  <a:ext cx="58475" cy="45481"/>
                </a:xfrm>
                <a:custGeom>
                  <a:avLst/>
                  <a:gdLst>
                    <a:gd name="connsiteX0" fmla="*/ 63283 w 58475"/>
                    <a:gd name="connsiteY0" fmla="*/ 1884 h 45480"/>
                    <a:gd name="connsiteX1" fmla="*/ 63218 w 58475"/>
                    <a:gd name="connsiteY1" fmla="*/ 1949 h 45480"/>
                    <a:gd name="connsiteX2" fmla="*/ 61139 w 58475"/>
                    <a:gd name="connsiteY2" fmla="*/ 3768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0 w 58475"/>
                    <a:gd name="connsiteY25" fmla="*/ 51068 h 45480"/>
                    <a:gd name="connsiteX26" fmla="*/ 10655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884"/>
                      </a:moveTo>
                      <a:cubicBezTo>
                        <a:pt x="63283" y="1884"/>
                        <a:pt x="63218" y="1949"/>
                        <a:pt x="63218" y="1949"/>
                      </a:cubicBezTo>
                      <a:cubicBezTo>
                        <a:pt x="62763" y="2599"/>
                        <a:pt x="62048" y="3184"/>
                        <a:pt x="61139" y="3768"/>
                      </a:cubicBezTo>
                      <a:lnTo>
                        <a:pt x="13709" y="31317"/>
                      </a:lnTo>
                      <a:cubicBezTo>
                        <a:pt x="12864" y="31836"/>
                        <a:pt x="11825" y="32161"/>
                        <a:pt x="10720" y="32486"/>
                      </a:cubicBezTo>
                      <a:cubicBezTo>
                        <a:pt x="10590" y="32551"/>
                        <a:pt x="10395" y="32551"/>
                        <a:pt x="10266" y="32616"/>
                      </a:cubicBezTo>
                      <a:cubicBezTo>
                        <a:pt x="9161" y="32876"/>
                        <a:pt x="8056" y="33006"/>
                        <a:pt x="6952" y="33006"/>
                      </a:cubicBezTo>
                      <a:cubicBezTo>
                        <a:pt x="6887" y="33006"/>
                        <a:pt x="6887" y="33006"/>
                        <a:pt x="6822" y="33006"/>
                      </a:cubicBezTo>
                      <a:cubicBezTo>
                        <a:pt x="5653" y="33006"/>
                        <a:pt x="4418" y="32876"/>
                        <a:pt x="3313" y="32616"/>
                      </a:cubicBezTo>
                      <a:cubicBezTo>
                        <a:pt x="3249" y="32616"/>
                        <a:pt x="3249" y="32616"/>
                        <a:pt x="3184" y="32551"/>
                      </a:cubicBezTo>
                      <a:cubicBezTo>
                        <a:pt x="2079" y="32291"/>
                        <a:pt x="975" y="31901"/>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1003"/>
                      </a:cubicBezTo>
                      <a:cubicBezTo>
                        <a:pt x="3378" y="51003"/>
                        <a:pt x="3444" y="51068"/>
                        <a:pt x="3573" y="51068"/>
                      </a:cubicBezTo>
                      <a:cubicBezTo>
                        <a:pt x="3898" y="51133"/>
                        <a:pt x="4223" y="51198"/>
                        <a:pt x="4548" y="51263"/>
                      </a:cubicBezTo>
                      <a:cubicBezTo>
                        <a:pt x="4873" y="51328"/>
                        <a:pt x="5198" y="51328"/>
                        <a:pt x="5458" y="51393"/>
                      </a:cubicBezTo>
                      <a:cubicBezTo>
                        <a:pt x="5717" y="51458"/>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6" y="51393"/>
                      </a:cubicBezTo>
                      <a:cubicBezTo>
                        <a:pt x="8836" y="51328"/>
                        <a:pt x="9291" y="51263"/>
                        <a:pt x="9681" y="51198"/>
                      </a:cubicBezTo>
                      <a:cubicBezTo>
                        <a:pt x="9876" y="51198"/>
                        <a:pt x="10006" y="51133"/>
                        <a:pt x="10200" y="51068"/>
                      </a:cubicBezTo>
                      <a:cubicBezTo>
                        <a:pt x="10331" y="51003"/>
                        <a:pt x="10525" y="51003"/>
                        <a:pt x="10655"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8" y="21635"/>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6"/>
                        <a:pt x="63803" y="19037"/>
                      </a:cubicBezTo>
                      <a:cubicBezTo>
                        <a:pt x="63868" y="18842"/>
                        <a:pt x="63868" y="18647"/>
                        <a:pt x="63868" y="18452"/>
                      </a:cubicBezTo>
                      <a:cubicBezTo>
                        <a:pt x="63868" y="18452"/>
                        <a:pt x="63868" y="18387"/>
                        <a:pt x="63868" y="18387"/>
                      </a:cubicBezTo>
                      <a:lnTo>
                        <a:pt x="63933" y="0"/>
                      </a:lnTo>
                      <a:cubicBezTo>
                        <a:pt x="63998" y="519"/>
                        <a:pt x="63738" y="1234"/>
                        <a:pt x="63283"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17ADB7EA-38E5-4EA5-A782-2F255E978FEF}"/>
                    </a:ext>
                  </a:extLst>
                </p:cNvPr>
                <p:cNvSpPr/>
                <p:nvPr/>
              </p:nvSpPr>
              <p:spPr>
                <a:xfrm>
                  <a:off x="1733437" y="4123592"/>
                  <a:ext cx="110453" cy="64972"/>
                </a:xfrm>
                <a:custGeom>
                  <a:avLst/>
                  <a:gdLst>
                    <a:gd name="connsiteX0" fmla="*/ 111622 w 110452"/>
                    <a:gd name="connsiteY0" fmla="*/ 29181 h 64972"/>
                    <a:gd name="connsiteX1" fmla="*/ 111687 w 110452"/>
                    <a:gd name="connsiteY1" fmla="*/ 37042 h 64972"/>
                    <a:gd name="connsiteX2" fmla="*/ 64258 w 110452"/>
                    <a:gd name="connsiteY2" fmla="*/ 64591 h 64972"/>
                    <a:gd name="connsiteX3" fmla="*/ 50614 w 110452"/>
                    <a:gd name="connsiteY3" fmla="*/ 64591 h 64972"/>
                    <a:gd name="connsiteX4" fmla="*/ 2859 w 110452"/>
                    <a:gd name="connsiteY4" fmla="*/ 37042 h 64972"/>
                    <a:gd name="connsiteX5" fmla="*/ 2794 w 110452"/>
                    <a:gd name="connsiteY5" fmla="*/ 29181 h 64972"/>
                    <a:gd name="connsiteX6" fmla="*/ 50224 w 110452"/>
                    <a:gd name="connsiteY6" fmla="*/ 1633 h 64972"/>
                    <a:gd name="connsiteX7" fmla="*/ 63868 w 110452"/>
                    <a:gd name="connsiteY7" fmla="*/ 1633 h 64972"/>
                    <a:gd name="connsiteX8" fmla="*/ 111622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181"/>
                      </a:moveTo>
                      <a:cubicBezTo>
                        <a:pt x="115391" y="31325"/>
                        <a:pt x="115391" y="34898"/>
                        <a:pt x="111687" y="37042"/>
                      </a:cubicBezTo>
                      <a:lnTo>
                        <a:pt x="64258" y="64591"/>
                      </a:lnTo>
                      <a:cubicBezTo>
                        <a:pt x="60489" y="66800"/>
                        <a:pt x="54382" y="66735"/>
                        <a:pt x="50614" y="64591"/>
                      </a:cubicBezTo>
                      <a:lnTo>
                        <a:pt x="2859" y="37042"/>
                      </a:lnTo>
                      <a:cubicBezTo>
                        <a:pt x="-909" y="34833"/>
                        <a:pt x="-974" y="31325"/>
                        <a:pt x="2794" y="29181"/>
                      </a:cubicBezTo>
                      <a:lnTo>
                        <a:pt x="50224" y="1633"/>
                      </a:lnTo>
                      <a:cubicBezTo>
                        <a:pt x="53927" y="-512"/>
                        <a:pt x="60035" y="-577"/>
                        <a:pt x="63868" y="1633"/>
                      </a:cubicBezTo>
                      <a:lnTo>
                        <a:pt x="111622"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E3690449-1B25-4882-9DEA-7BAE0B50B88B}"/>
                    </a:ext>
                  </a:extLst>
                </p:cNvPr>
                <p:cNvSpPr/>
                <p:nvPr/>
              </p:nvSpPr>
              <p:spPr>
                <a:xfrm>
                  <a:off x="1826672" y="4210533"/>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3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8"/>
                        <a:pt x="65" y="1429"/>
                        <a:pt x="65" y="0"/>
                      </a:cubicBezTo>
                      <a:lnTo>
                        <a:pt x="65" y="0"/>
                      </a:lnTo>
                      <a:cubicBezTo>
                        <a:pt x="65" y="0"/>
                        <a:pt x="65" y="0"/>
                        <a:pt x="65" y="0"/>
                      </a:cubicBezTo>
                      <a:lnTo>
                        <a:pt x="0" y="18387"/>
                      </a:lnTo>
                      <a:cubicBezTo>
                        <a:pt x="0" y="19816"/>
                        <a:pt x="975" y="21246"/>
                        <a:pt x="2859" y="22350"/>
                      </a:cubicBezTo>
                      <a:lnTo>
                        <a:pt x="50678" y="49963"/>
                      </a:lnTo>
                      <a:lnTo>
                        <a:pt x="50743" y="31576"/>
                      </a:lnTo>
                      <a:lnTo>
                        <a:pt x="2924" y="3963"/>
                      </a:lnTo>
                      <a:close/>
                    </a:path>
                  </a:pathLst>
                </a:custGeom>
                <a:solidFill>
                  <a:schemeClr val="accent2"/>
                </a:solidFill>
                <a:ln w="6493"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AD8D39B6-D804-4CED-9E28-9AA651931578}"/>
                    </a:ext>
                  </a:extLst>
                </p:cNvPr>
                <p:cNvSpPr/>
                <p:nvPr/>
              </p:nvSpPr>
              <p:spPr>
                <a:xfrm>
                  <a:off x="1877350" y="4210728"/>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1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054 w 58475"/>
                    <a:gd name="connsiteY14" fmla="*/ 50938 h 45480"/>
                    <a:gd name="connsiteX15" fmla="*/ 3184 w 58475"/>
                    <a:gd name="connsiteY15" fmla="*/ 51003 h 45480"/>
                    <a:gd name="connsiteX16" fmla="*/ 3509 w 58475"/>
                    <a:gd name="connsiteY16" fmla="*/ 51068 h 45480"/>
                    <a:gd name="connsiteX17" fmla="*/ 4483 w 58475"/>
                    <a:gd name="connsiteY17" fmla="*/ 51263 h 45480"/>
                    <a:gd name="connsiteX18" fmla="*/ 5393 w 58475"/>
                    <a:gd name="connsiteY18" fmla="*/ 51393 h 45480"/>
                    <a:gd name="connsiteX19" fmla="*/ 6367 w 58475"/>
                    <a:gd name="connsiteY19" fmla="*/ 51458 h 45480"/>
                    <a:gd name="connsiteX20" fmla="*/ 6692 w 58475"/>
                    <a:gd name="connsiteY20" fmla="*/ 51458 h 45480"/>
                    <a:gd name="connsiteX21" fmla="*/ 6822 w 58475"/>
                    <a:gd name="connsiteY21" fmla="*/ 51458 h 45480"/>
                    <a:gd name="connsiteX22" fmla="*/ 7342 w 58475"/>
                    <a:gd name="connsiteY22" fmla="*/ 51458 h 45480"/>
                    <a:gd name="connsiteX23" fmla="*/ 8381 w 58475"/>
                    <a:gd name="connsiteY23" fmla="*/ 51393 h 45480"/>
                    <a:gd name="connsiteX24" fmla="*/ 9616 w 58475"/>
                    <a:gd name="connsiteY24" fmla="*/ 51198 h 45480"/>
                    <a:gd name="connsiteX25" fmla="*/ 10136 w 58475"/>
                    <a:gd name="connsiteY25" fmla="*/ 51068 h 45480"/>
                    <a:gd name="connsiteX26" fmla="*/ 10591 w 58475"/>
                    <a:gd name="connsiteY26" fmla="*/ 50938 h 45480"/>
                    <a:gd name="connsiteX27" fmla="*/ 11435 w 58475"/>
                    <a:gd name="connsiteY27" fmla="*/ 50743 h 45480"/>
                    <a:gd name="connsiteX28" fmla="*/ 13579 w 58475"/>
                    <a:gd name="connsiteY28" fmla="*/ 49834 h 45480"/>
                    <a:gd name="connsiteX29" fmla="*/ 61009 w 58475"/>
                    <a:gd name="connsiteY29" fmla="*/ 22285 h 45480"/>
                    <a:gd name="connsiteX30" fmla="*/ 61139 w 58475"/>
                    <a:gd name="connsiteY30" fmla="*/ 22220 h 45480"/>
                    <a:gd name="connsiteX31" fmla="*/ 62373 w 58475"/>
                    <a:gd name="connsiteY31" fmla="*/ 21311 h 45480"/>
                    <a:gd name="connsiteX32" fmla="*/ 62958 w 58475"/>
                    <a:gd name="connsiteY32" fmla="*/ 20661 h 45480"/>
                    <a:gd name="connsiteX33" fmla="*/ 63088 w 58475"/>
                    <a:gd name="connsiteY33" fmla="*/ 20466 h 45480"/>
                    <a:gd name="connsiteX34" fmla="*/ 63153 w 58475"/>
                    <a:gd name="connsiteY34" fmla="*/ 20401 h 45480"/>
                    <a:gd name="connsiteX35" fmla="*/ 63348 w 58475"/>
                    <a:gd name="connsiteY35" fmla="*/ 20077 h 45480"/>
                    <a:gd name="connsiteX36" fmla="*/ 63608 w 58475"/>
                    <a:gd name="connsiteY36" fmla="*/ 19557 h 45480"/>
                    <a:gd name="connsiteX37" fmla="*/ 63738 w 58475"/>
                    <a:gd name="connsiteY37" fmla="*/ 19037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1"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9"/>
                        <a:pt x="2144" y="50678"/>
                        <a:pt x="2534" y="50808"/>
                      </a:cubicBezTo>
                      <a:cubicBezTo>
                        <a:pt x="2729" y="50873"/>
                        <a:pt x="2924" y="50873"/>
                        <a:pt x="3054" y="50938"/>
                      </a:cubicBezTo>
                      <a:cubicBezTo>
                        <a:pt x="3119" y="50938"/>
                        <a:pt x="3119" y="50938"/>
                        <a:pt x="3184" y="51003"/>
                      </a:cubicBezTo>
                      <a:cubicBezTo>
                        <a:pt x="3314" y="51003"/>
                        <a:pt x="3379" y="51068"/>
                        <a:pt x="3509" y="51068"/>
                      </a:cubicBezTo>
                      <a:cubicBezTo>
                        <a:pt x="3834" y="51133"/>
                        <a:pt x="4158" y="51198"/>
                        <a:pt x="4483" y="51263"/>
                      </a:cubicBezTo>
                      <a:cubicBezTo>
                        <a:pt x="4808" y="51328"/>
                        <a:pt x="5133" y="51328"/>
                        <a:pt x="5393" y="51393"/>
                      </a:cubicBezTo>
                      <a:cubicBezTo>
                        <a:pt x="5718" y="51393"/>
                        <a:pt x="6043" y="51458"/>
                        <a:pt x="6367" y="51458"/>
                      </a:cubicBezTo>
                      <a:cubicBezTo>
                        <a:pt x="6497" y="51458"/>
                        <a:pt x="6562" y="51458"/>
                        <a:pt x="6692" y="51458"/>
                      </a:cubicBezTo>
                      <a:cubicBezTo>
                        <a:pt x="6757" y="51458"/>
                        <a:pt x="6757" y="51458"/>
                        <a:pt x="6822" y="51458"/>
                      </a:cubicBezTo>
                      <a:cubicBezTo>
                        <a:pt x="7017" y="51458"/>
                        <a:pt x="7147" y="51458"/>
                        <a:pt x="7342" y="51458"/>
                      </a:cubicBezTo>
                      <a:cubicBezTo>
                        <a:pt x="7667" y="51458"/>
                        <a:pt x="8057" y="51393"/>
                        <a:pt x="8381" y="51393"/>
                      </a:cubicBezTo>
                      <a:cubicBezTo>
                        <a:pt x="8771" y="51328"/>
                        <a:pt x="9226" y="51263"/>
                        <a:pt x="9616" y="51198"/>
                      </a:cubicBezTo>
                      <a:cubicBezTo>
                        <a:pt x="9811" y="51198"/>
                        <a:pt x="9941" y="51133"/>
                        <a:pt x="10136" y="51068"/>
                      </a:cubicBezTo>
                      <a:cubicBezTo>
                        <a:pt x="10266" y="51003"/>
                        <a:pt x="10461" y="51003"/>
                        <a:pt x="10591" y="50938"/>
                      </a:cubicBezTo>
                      <a:cubicBezTo>
                        <a:pt x="10850" y="50873"/>
                        <a:pt x="11175" y="50808"/>
                        <a:pt x="11435" y="50743"/>
                      </a:cubicBezTo>
                      <a:cubicBezTo>
                        <a:pt x="12215" y="50484"/>
                        <a:pt x="12930" y="50159"/>
                        <a:pt x="13579" y="49834"/>
                      </a:cubicBezTo>
                      <a:lnTo>
                        <a:pt x="61009" y="22285"/>
                      </a:lnTo>
                      <a:cubicBezTo>
                        <a:pt x="61074" y="22285"/>
                        <a:pt x="61074" y="22220"/>
                        <a:pt x="61139" y="22220"/>
                      </a:cubicBezTo>
                      <a:cubicBezTo>
                        <a:pt x="61594" y="21961"/>
                        <a:pt x="61984" y="21636"/>
                        <a:pt x="62373" y="21311"/>
                      </a:cubicBezTo>
                      <a:cubicBezTo>
                        <a:pt x="62568" y="21116"/>
                        <a:pt x="62763" y="20921"/>
                        <a:pt x="62958" y="20661"/>
                      </a:cubicBezTo>
                      <a:cubicBezTo>
                        <a:pt x="63023" y="20596"/>
                        <a:pt x="63023" y="20531"/>
                        <a:pt x="63088" y="20466"/>
                      </a:cubicBezTo>
                      <a:cubicBezTo>
                        <a:pt x="63088" y="20466"/>
                        <a:pt x="63153" y="20401"/>
                        <a:pt x="63153" y="20401"/>
                      </a:cubicBezTo>
                      <a:cubicBezTo>
                        <a:pt x="63218" y="20271"/>
                        <a:pt x="63283" y="20206"/>
                        <a:pt x="63348" y="20077"/>
                      </a:cubicBezTo>
                      <a:cubicBezTo>
                        <a:pt x="63478" y="19881"/>
                        <a:pt x="63543" y="19687"/>
                        <a:pt x="63608" y="19557"/>
                      </a:cubicBezTo>
                      <a:cubicBezTo>
                        <a:pt x="63673" y="19362"/>
                        <a:pt x="63738" y="19167"/>
                        <a:pt x="63738" y="19037"/>
                      </a:cubicBezTo>
                      <a:cubicBezTo>
                        <a:pt x="63803" y="18842"/>
                        <a:pt x="63803" y="18647"/>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54" name="Freeform: Shape 153">
                  <a:extLst>
                    <a:ext uri="{FF2B5EF4-FFF2-40B4-BE49-F238E27FC236}">
                      <a16:creationId xmlns:a16="http://schemas.microsoft.com/office/drawing/2014/main" id="{4E207234-1D5C-4D0C-8E99-412F79577F37}"/>
                    </a:ext>
                  </a:extLst>
                </p:cNvPr>
                <p:cNvSpPr/>
                <p:nvPr/>
              </p:nvSpPr>
              <p:spPr>
                <a:xfrm>
                  <a:off x="1826737" y="4177413"/>
                  <a:ext cx="110453" cy="64972"/>
                </a:xfrm>
                <a:custGeom>
                  <a:avLst/>
                  <a:gdLst>
                    <a:gd name="connsiteX0" fmla="*/ 111688 w 110452"/>
                    <a:gd name="connsiteY0" fmla="*/ 29221 h 64972"/>
                    <a:gd name="connsiteX1" fmla="*/ 111752 w 110452"/>
                    <a:gd name="connsiteY1" fmla="*/ 37083 h 64972"/>
                    <a:gd name="connsiteX2" fmla="*/ 64323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8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88" y="29221"/>
                      </a:moveTo>
                      <a:cubicBezTo>
                        <a:pt x="115456" y="31366"/>
                        <a:pt x="115456" y="34939"/>
                        <a:pt x="111752" y="37083"/>
                      </a:cubicBezTo>
                      <a:lnTo>
                        <a:pt x="64323" y="64631"/>
                      </a:lnTo>
                      <a:cubicBezTo>
                        <a:pt x="60554" y="66840"/>
                        <a:pt x="54447" y="66776"/>
                        <a:pt x="50679" y="64631"/>
                      </a:cubicBezTo>
                      <a:lnTo>
                        <a:pt x="2859" y="37018"/>
                      </a:lnTo>
                      <a:cubicBezTo>
                        <a:pt x="-909" y="34874"/>
                        <a:pt x="-974" y="31301"/>
                        <a:pt x="2794" y="29156"/>
                      </a:cubicBezTo>
                      <a:lnTo>
                        <a:pt x="50224" y="1608"/>
                      </a:lnTo>
                      <a:cubicBezTo>
                        <a:pt x="53927" y="-536"/>
                        <a:pt x="60100" y="-536"/>
                        <a:pt x="63868" y="1608"/>
                      </a:cubicBezTo>
                      <a:lnTo>
                        <a:pt x="111688"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3116E607-0A22-4B5D-8F0B-D0B53D48E713}"/>
                    </a:ext>
                  </a:extLst>
                </p:cNvPr>
                <p:cNvSpPr/>
                <p:nvPr/>
              </p:nvSpPr>
              <p:spPr>
                <a:xfrm>
                  <a:off x="1920037" y="4264395"/>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156" name="Freeform: Shape 155">
                  <a:extLst>
                    <a:ext uri="{FF2B5EF4-FFF2-40B4-BE49-F238E27FC236}">
                      <a16:creationId xmlns:a16="http://schemas.microsoft.com/office/drawing/2014/main" id="{DB75C011-C244-4CF7-9D9C-D7B0EAE625ED}"/>
                    </a:ext>
                  </a:extLst>
                </p:cNvPr>
                <p:cNvSpPr/>
                <p:nvPr/>
              </p:nvSpPr>
              <p:spPr>
                <a:xfrm>
                  <a:off x="1970650" y="4264590"/>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4"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263"/>
                        <a:pt x="9616" y="51133"/>
                      </a:cubicBezTo>
                      <a:cubicBezTo>
                        <a:pt x="9811" y="51068"/>
                        <a:pt x="9941"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4"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57" name="Freeform: Shape 156">
                  <a:extLst>
                    <a:ext uri="{FF2B5EF4-FFF2-40B4-BE49-F238E27FC236}">
                      <a16:creationId xmlns:a16="http://schemas.microsoft.com/office/drawing/2014/main" id="{5BADBA28-48BD-4EBE-BDCC-5F86CFB28002}"/>
                    </a:ext>
                  </a:extLst>
                </p:cNvPr>
                <p:cNvSpPr/>
                <p:nvPr/>
              </p:nvSpPr>
              <p:spPr>
                <a:xfrm>
                  <a:off x="1920167" y="4231316"/>
                  <a:ext cx="110453" cy="64972"/>
                </a:xfrm>
                <a:custGeom>
                  <a:avLst/>
                  <a:gdLst>
                    <a:gd name="connsiteX0" fmla="*/ 111558 w 110452"/>
                    <a:gd name="connsiteY0" fmla="*/ 29181 h 64972"/>
                    <a:gd name="connsiteX1" fmla="*/ 111623 w 110452"/>
                    <a:gd name="connsiteY1" fmla="*/ 37042 h 64972"/>
                    <a:gd name="connsiteX2" fmla="*/ 64193 w 110452"/>
                    <a:gd name="connsiteY2" fmla="*/ 64590 h 64972"/>
                    <a:gd name="connsiteX3" fmla="*/ 50614 w 110452"/>
                    <a:gd name="connsiteY3" fmla="*/ 64590 h 64972"/>
                    <a:gd name="connsiteX4" fmla="*/ 2859 w 110452"/>
                    <a:gd name="connsiteY4" fmla="*/ 37042 h 64972"/>
                    <a:gd name="connsiteX5" fmla="*/ 2794 w 110452"/>
                    <a:gd name="connsiteY5" fmla="*/ 29181 h 64972"/>
                    <a:gd name="connsiteX6" fmla="*/ 50224 w 110452"/>
                    <a:gd name="connsiteY6" fmla="*/ 1632 h 64972"/>
                    <a:gd name="connsiteX7" fmla="*/ 63868 w 110452"/>
                    <a:gd name="connsiteY7" fmla="*/ 1632 h 64972"/>
                    <a:gd name="connsiteX8" fmla="*/ 11155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58" y="29181"/>
                      </a:moveTo>
                      <a:cubicBezTo>
                        <a:pt x="115326" y="31390"/>
                        <a:pt x="115326" y="34898"/>
                        <a:pt x="111623" y="37042"/>
                      </a:cubicBezTo>
                      <a:lnTo>
                        <a:pt x="64193" y="64590"/>
                      </a:lnTo>
                      <a:cubicBezTo>
                        <a:pt x="60424" y="66800"/>
                        <a:pt x="54382" y="66800"/>
                        <a:pt x="50614" y="64590"/>
                      </a:cubicBezTo>
                      <a:lnTo>
                        <a:pt x="2859" y="37042"/>
                      </a:lnTo>
                      <a:cubicBezTo>
                        <a:pt x="-909" y="34833"/>
                        <a:pt x="-974" y="31325"/>
                        <a:pt x="2794" y="29181"/>
                      </a:cubicBezTo>
                      <a:lnTo>
                        <a:pt x="50224" y="1632"/>
                      </a:lnTo>
                      <a:cubicBezTo>
                        <a:pt x="53927" y="-511"/>
                        <a:pt x="60035" y="-577"/>
                        <a:pt x="63868" y="1632"/>
                      </a:cubicBezTo>
                      <a:lnTo>
                        <a:pt x="111558"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58" name="Freeform: Shape 157">
                  <a:extLst>
                    <a:ext uri="{FF2B5EF4-FFF2-40B4-BE49-F238E27FC236}">
                      <a16:creationId xmlns:a16="http://schemas.microsoft.com/office/drawing/2014/main" id="{FC21450B-2C3F-49A3-8B73-516095CAC07B}"/>
                    </a:ext>
                  </a:extLst>
                </p:cNvPr>
                <p:cNvSpPr/>
                <p:nvPr/>
              </p:nvSpPr>
              <p:spPr>
                <a:xfrm>
                  <a:off x="2013337" y="4318257"/>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4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9"/>
                        <a:pt x="65" y="1430"/>
                        <a:pt x="65" y="0"/>
                      </a:cubicBezTo>
                      <a:lnTo>
                        <a:pt x="65" y="0"/>
                      </a:lnTo>
                      <a:cubicBezTo>
                        <a:pt x="65" y="0"/>
                        <a:pt x="65" y="0"/>
                        <a:pt x="65" y="0"/>
                      </a:cubicBezTo>
                      <a:lnTo>
                        <a:pt x="0" y="18387"/>
                      </a:lnTo>
                      <a:cubicBezTo>
                        <a:pt x="0" y="19816"/>
                        <a:pt x="975"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a:p>
              </p:txBody>
            </p:sp>
            <p:sp>
              <p:nvSpPr>
                <p:cNvPr id="159" name="Freeform: Shape 158">
                  <a:extLst>
                    <a:ext uri="{FF2B5EF4-FFF2-40B4-BE49-F238E27FC236}">
                      <a16:creationId xmlns:a16="http://schemas.microsoft.com/office/drawing/2014/main" id="{A1F7B877-D410-429C-AF6E-0F0AD586A031}"/>
                    </a:ext>
                  </a:extLst>
                </p:cNvPr>
                <p:cNvSpPr/>
                <p:nvPr/>
              </p:nvSpPr>
              <p:spPr>
                <a:xfrm>
                  <a:off x="2063951" y="4318452"/>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709 w 58475"/>
                    <a:gd name="connsiteY3" fmla="*/ 31381 h 45480"/>
                    <a:gd name="connsiteX4" fmla="*/ 10721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16 h 45480"/>
                    <a:gd name="connsiteX10" fmla="*/ 65 w 58475"/>
                    <a:gd name="connsiteY10" fmla="*/ 31446 h 45480"/>
                    <a:gd name="connsiteX11" fmla="*/ 0 w 58475"/>
                    <a:gd name="connsiteY11" fmla="*/ 49834 h 45480"/>
                    <a:gd name="connsiteX12" fmla="*/ 1365 w 58475"/>
                    <a:gd name="connsiteY12" fmla="*/ 50483 h 45480"/>
                    <a:gd name="connsiteX13" fmla="*/ 2534 w 58475"/>
                    <a:gd name="connsiteY13" fmla="*/ 50873 h 45480"/>
                    <a:gd name="connsiteX14" fmla="*/ 3119 w 58475"/>
                    <a:gd name="connsiteY14" fmla="*/ 51003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709" y="31381"/>
                      </a:lnTo>
                      <a:cubicBezTo>
                        <a:pt x="12865" y="31901"/>
                        <a:pt x="11825" y="32226"/>
                        <a:pt x="10721" y="32551"/>
                      </a:cubicBezTo>
                      <a:cubicBezTo>
                        <a:pt x="10591" y="32616"/>
                        <a:pt x="10396" y="32616"/>
                        <a:pt x="10266" y="32681"/>
                      </a:cubicBezTo>
                      <a:cubicBezTo>
                        <a:pt x="9161" y="32941"/>
                        <a:pt x="8057" y="33071"/>
                        <a:pt x="6952" y="33071"/>
                      </a:cubicBezTo>
                      <a:cubicBezTo>
                        <a:pt x="6887" y="33071"/>
                        <a:pt x="6887" y="33071"/>
                        <a:pt x="6822" y="33071"/>
                      </a:cubicBezTo>
                      <a:cubicBezTo>
                        <a:pt x="5653" y="33071"/>
                        <a:pt x="4483" y="32941"/>
                        <a:pt x="3314" y="32681"/>
                      </a:cubicBezTo>
                      <a:cubicBezTo>
                        <a:pt x="3249" y="32681"/>
                        <a:pt x="3249" y="32681"/>
                        <a:pt x="3184" y="32616"/>
                      </a:cubicBezTo>
                      <a:cubicBezTo>
                        <a:pt x="2079" y="32356"/>
                        <a:pt x="975" y="31966"/>
                        <a:pt x="65" y="31446"/>
                      </a:cubicBezTo>
                      <a:lnTo>
                        <a:pt x="0" y="49834"/>
                      </a:lnTo>
                      <a:cubicBezTo>
                        <a:pt x="455" y="50093"/>
                        <a:pt x="910" y="50288"/>
                        <a:pt x="1365" y="50483"/>
                      </a:cubicBezTo>
                      <a:cubicBezTo>
                        <a:pt x="1754" y="50613"/>
                        <a:pt x="2144" y="50743"/>
                        <a:pt x="2534" y="50873"/>
                      </a:cubicBezTo>
                      <a:cubicBezTo>
                        <a:pt x="2729" y="50938"/>
                        <a:pt x="2924" y="50938"/>
                        <a:pt x="3119" y="51003"/>
                      </a:cubicBezTo>
                      <a:cubicBezTo>
                        <a:pt x="3184" y="51003"/>
                        <a:pt x="3184" y="51003"/>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98"/>
                        <a:pt x="10006" y="51133"/>
                        <a:pt x="10201" y="51068"/>
                      </a:cubicBezTo>
                      <a:cubicBezTo>
                        <a:pt x="10331" y="51003"/>
                        <a:pt x="10526" y="51003"/>
                        <a:pt x="10656"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9" y="21635"/>
                        <a:pt x="62438" y="21311"/>
                      </a:cubicBezTo>
                      <a:cubicBezTo>
                        <a:pt x="62633" y="21116"/>
                        <a:pt x="62828"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85"/>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82909041-C871-470F-8167-3A2C03A59156}"/>
                    </a:ext>
                  </a:extLst>
                </p:cNvPr>
                <p:cNvSpPr/>
                <p:nvPr/>
              </p:nvSpPr>
              <p:spPr>
                <a:xfrm>
                  <a:off x="2013402" y="4285138"/>
                  <a:ext cx="110453" cy="64972"/>
                </a:xfrm>
                <a:custGeom>
                  <a:avLst/>
                  <a:gdLst>
                    <a:gd name="connsiteX0" fmla="*/ 111623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221"/>
                      </a:moveTo>
                      <a:cubicBezTo>
                        <a:pt x="115391" y="31366"/>
                        <a:pt x="115391" y="34939"/>
                        <a:pt x="111687" y="37083"/>
                      </a:cubicBezTo>
                      <a:lnTo>
                        <a:pt x="64258" y="64631"/>
                      </a:lnTo>
                      <a:cubicBezTo>
                        <a:pt x="60489" y="66840"/>
                        <a:pt x="54382" y="66775"/>
                        <a:pt x="50679" y="64631"/>
                      </a:cubicBezTo>
                      <a:lnTo>
                        <a:pt x="2859" y="37018"/>
                      </a:lnTo>
                      <a:cubicBezTo>
                        <a:pt x="-909" y="34874"/>
                        <a:pt x="-974" y="31301"/>
                        <a:pt x="2794" y="29156"/>
                      </a:cubicBezTo>
                      <a:lnTo>
                        <a:pt x="50224" y="1608"/>
                      </a:lnTo>
                      <a:cubicBezTo>
                        <a:pt x="53927" y="-536"/>
                        <a:pt x="60099" y="-536"/>
                        <a:pt x="63868" y="1608"/>
                      </a:cubicBezTo>
                      <a:lnTo>
                        <a:pt x="111623"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604C2A3D-8CD7-4764-9A77-348422EACF13}"/>
                    </a:ext>
                  </a:extLst>
                </p:cNvPr>
                <p:cNvSpPr/>
                <p:nvPr/>
              </p:nvSpPr>
              <p:spPr>
                <a:xfrm>
                  <a:off x="1470429" y="4093193"/>
                  <a:ext cx="45481" cy="45481"/>
                </a:xfrm>
                <a:custGeom>
                  <a:avLst/>
                  <a:gdLst>
                    <a:gd name="connsiteX0" fmla="*/ 2924 w 45480"/>
                    <a:gd name="connsiteY0" fmla="*/ 4029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9"/>
                      </a:moveTo>
                      <a:cubicBezTo>
                        <a:pt x="1949" y="3509"/>
                        <a:pt x="1299"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9"/>
                      </a:lnTo>
                      <a:close/>
                    </a:path>
                  </a:pathLst>
                </a:custGeom>
                <a:solidFill>
                  <a:schemeClr val="accent2"/>
                </a:solidFill>
                <a:ln w="6493"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B6312FBE-BA18-40F1-B5BD-CB3686D25A7B}"/>
                    </a:ext>
                  </a:extLst>
                </p:cNvPr>
                <p:cNvSpPr/>
                <p:nvPr/>
              </p:nvSpPr>
              <p:spPr>
                <a:xfrm>
                  <a:off x="1521042" y="4093323"/>
                  <a:ext cx="58475" cy="45481"/>
                </a:xfrm>
                <a:custGeom>
                  <a:avLst/>
                  <a:gdLst>
                    <a:gd name="connsiteX0" fmla="*/ 63283 w 58475"/>
                    <a:gd name="connsiteY0" fmla="*/ 2014 h 45480"/>
                    <a:gd name="connsiteX1" fmla="*/ 63218 w 58475"/>
                    <a:gd name="connsiteY1" fmla="*/ 2079 h 45480"/>
                    <a:gd name="connsiteX2" fmla="*/ 61139 w 58475"/>
                    <a:gd name="connsiteY2" fmla="*/ 3899 h 45480"/>
                    <a:gd name="connsiteX3" fmla="*/ 13644 w 58475"/>
                    <a:gd name="connsiteY3" fmla="*/ 31512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2 h 45480"/>
                    <a:gd name="connsiteX11" fmla="*/ 0 w 58475"/>
                    <a:gd name="connsiteY11" fmla="*/ 49899 h 45480"/>
                    <a:gd name="connsiteX12" fmla="*/ 1365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393 w 58475"/>
                    <a:gd name="connsiteY18" fmla="*/ 51458 h 45480"/>
                    <a:gd name="connsiteX19" fmla="*/ 6367 w 58475"/>
                    <a:gd name="connsiteY19" fmla="*/ 51523 h 45480"/>
                    <a:gd name="connsiteX20" fmla="*/ 6692 w 58475"/>
                    <a:gd name="connsiteY20" fmla="*/ 51523 h 45480"/>
                    <a:gd name="connsiteX21" fmla="*/ 6822 w 58475"/>
                    <a:gd name="connsiteY21" fmla="*/ 51523 h 45480"/>
                    <a:gd name="connsiteX22" fmla="*/ 7342 w 58475"/>
                    <a:gd name="connsiteY22" fmla="*/ 51523 h 45480"/>
                    <a:gd name="connsiteX23" fmla="*/ 8447 w 58475"/>
                    <a:gd name="connsiteY23" fmla="*/ 51458 h 45480"/>
                    <a:gd name="connsiteX24" fmla="*/ 9681 w 58475"/>
                    <a:gd name="connsiteY24" fmla="*/ 51263 h 45480"/>
                    <a:gd name="connsiteX25" fmla="*/ 10201 w 58475"/>
                    <a:gd name="connsiteY25" fmla="*/ 51133 h 45480"/>
                    <a:gd name="connsiteX26" fmla="*/ 10656 w 58475"/>
                    <a:gd name="connsiteY26" fmla="*/ 51003 h 45480"/>
                    <a:gd name="connsiteX27" fmla="*/ 11500 w 58475"/>
                    <a:gd name="connsiteY27" fmla="*/ 50808 h 45480"/>
                    <a:gd name="connsiteX28" fmla="*/ 13579 w 58475"/>
                    <a:gd name="connsiteY28" fmla="*/ 49899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2014"/>
                      </a:moveTo>
                      <a:cubicBezTo>
                        <a:pt x="63283" y="2014"/>
                        <a:pt x="63218" y="2079"/>
                        <a:pt x="63218" y="2079"/>
                      </a:cubicBezTo>
                      <a:cubicBezTo>
                        <a:pt x="62763" y="2729"/>
                        <a:pt x="62049" y="3314"/>
                        <a:pt x="61139" y="3899"/>
                      </a:cubicBezTo>
                      <a:lnTo>
                        <a:pt x="13644" y="31512"/>
                      </a:lnTo>
                      <a:cubicBezTo>
                        <a:pt x="12800" y="32031"/>
                        <a:pt x="11760" y="32356"/>
                        <a:pt x="10720" y="32616"/>
                      </a:cubicBezTo>
                      <a:cubicBezTo>
                        <a:pt x="10591" y="32681"/>
                        <a:pt x="10396" y="32681"/>
                        <a:pt x="10266" y="32746"/>
                      </a:cubicBezTo>
                      <a:cubicBezTo>
                        <a:pt x="9226" y="33006"/>
                        <a:pt x="8057"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2"/>
                      </a:cubicBezTo>
                      <a:lnTo>
                        <a:pt x="0" y="49899"/>
                      </a:lnTo>
                      <a:cubicBezTo>
                        <a:pt x="455" y="50159"/>
                        <a:pt x="910" y="50353"/>
                        <a:pt x="1365"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393" y="51458"/>
                      </a:cubicBezTo>
                      <a:cubicBezTo>
                        <a:pt x="5718" y="51458"/>
                        <a:pt x="6043" y="51523"/>
                        <a:pt x="6367" y="51523"/>
                      </a:cubicBezTo>
                      <a:cubicBezTo>
                        <a:pt x="6497" y="51523"/>
                        <a:pt x="6627" y="51523"/>
                        <a:pt x="6692" y="51523"/>
                      </a:cubicBezTo>
                      <a:cubicBezTo>
                        <a:pt x="6757" y="51523"/>
                        <a:pt x="6757" y="51523"/>
                        <a:pt x="6822" y="51523"/>
                      </a:cubicBezTo>
                      <a:cubicBezTo>
                        <a:pt x="7017" y="51523"/>
                        <a:pt x="7147" y="51523"/>
                        <a:pt x="7342" y="51523"/>
                      </a:cubicBezTo>
                      <a:cubicBezTo>
                        <a:pt x="7732" y="51523"/>
                        <a:pt x="8057" y="51458"/>
                        <a:pt x="8447" y="51458"/>
                      </a:cubicBezTo>
                      <a:cubicBezTo>
                        <a:pt x="8836" y="51393"/>
                        <a:pt x="9291" y="51328"/>
                        <a:pt x="9681" y="51263"/>
                      </a:cubicBezTo>
                      <a:cubicBezTo>
                        <a:pt x="9876" y="51263"/>
                        <a:pt x="10006" y="51198"/>
                        <a:pt x="10201" y="51133"/>
                      </a:cubicBezTo>
                      <a:cubicBezTo>
                        <a:pt x="10331" y="51068"/>
                        <a:pt x="10525" y="51068"/>
                        <a:pt x="10656" y="51003"/>
                      </a:cubicBezTo>
                      <a:cubicBezTo>
                        <a:pt x="10915" y="50938"/>
                        <a:pt x="11240" y="50873"/>
                        <a:pt x="11500" y="50808"/>
                      </a:cubicBezTo>
                      <a:cubicBezTo>
                        <a:pt x="12280" y="50549"/>
                        <a:pt x="12930" y="50288"/>
                        <a:pt x="13579" y="49899"/>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7"/>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650"/>
                        <a:pt x="63738" y="1365"/>
                        <a:pt x="63283" y="201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724D4D9C-86D5-4756-8791-F1D38B37F51A}"/>
                    </a:ext>
                  </a:extLst>
                </p:cNvPr>
                <p:cNvSpPr/>
                <p:nvPr/>
              </p:nvSpPr>
              <p:spPr>
                <a:xfrm>
                  <a:off x="1470518" y="4060139"/>
                  <a:ext cx="110453" cy="64972"/>
                </a:xfrm>
                <a:custGeom>
                  <a:avLst/>
                  <a:gdLst>
                    <a:gd name="connsiteX0" fmla="*/ 111663 w 110452"/>
                    <a:gd name="connsiteY0" fmla="*/ 29221 h 64972"/>
                    <a:gd name="connsiteX1" fmla="*/ 111728 w 110452"/>
                    <a:gd name="connsiteY1" fmla="*/ 37083 h 64972"/>
                    <a:gd name="connsiteX2" fmla="*/ 64233 w 110452"/>
                    <a:gd name="connsiteY2" fmla="*/ 64696 h 64972"/>
                    <a:gd name="connsiteX3" fmla="*/ 50654 w 110452"/>
                    <a:gd name="connsiteY3" fmla="*/ 64696 h 64972"/>
                    <a:gd name="connsiteX4" fmla="*/ 2834 w 110452"/>
                    <a:gd name="connsiteY4" fmla="*/ 37083 h 64972"/>
                    <a:gd name="connsiteX5" fmla="*/ 2769 w 110452"/>
                    <a:gd name="connsiteY5" fmla="*/ 29221 h 64972"/>
                    <a:gd name="connsiteX6" fmla="*/ 50264 w 110452"/>
                    <a:gd name="connsiteY6" fmla="*/ 1608 h 64972"/>
                    <a:gd name="connsiteX7" fmla="*/ 63843 w 110452"/>
                    <a:gd name="connsiteY7" fmla="*/ 1608 h 64972"/>
                    <a:gd name="connsiteX8" fmla="*/ 11166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21"/>
                      </a:moveTo>
                      <a:cubicBezTo>
                        <a:pt x="115431" y="31366"/>
                        <a:pt x="115431" y="34939"/>
                        <a:pt x="111728" y="37083"/>
                      </a:cubicBezTo>
                      <a:lnTo>
                        <a:pt x="64233" y="64696"/>
                      </a:lnTo>
                      <a:cubicBezTo>
                        <a:pt x="60530" y="66840"/>
                        <a:pt x="54357" y="66840"/>
                        <a:pt x="50654" y="64696"/>
                      </a:cubicBezTo>
                      <a:lnTo>
                        <a:pt x="2834" y="37083"/>
                      </a:lnTo>
                      <a:cubicBezTo>
                        <a:pt x="-934" y="34939"/>
                        <a:pt x="-934" y="31366"/>
                        <a:pt x="2769" y="29221"/>
                      </a:cubicBezTo>
                      <a:lnTo>
                        <a:pt x="50264" y="1608"/>
                      </a:lnTo>
                      <a:cubicBezTo>
                        <a:pt x="53968" y="-536"/>
                        <a:pt x="60140" y="-536"/>
                        <a:pt x="63843" y="1608"/>
                      </a:cubicBezTo>
                      <a:lnTo>
                        <a:pt x="111663"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A1EF47BA-E4F0-41C3-854A-C0387ABBFEEF}"/>
                    </a:ext>
                  </a:extLst>
                </p:cNvPr>
                <p:cNvSpPr/>
                <p:nvPr/>
              </p:nvSpPr>
              <p:spPr>
                <a:xfrm>
                  <a:off x="1563794" y="4147120"/>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a:p>
              </p:txBody>
            </p:sp>
            <p:sp>
              <p:nvSpPr>
                <p:cNvPr id="165" name="Freeform: Shape 164">
                  <a:extLst>
                    <a:ext uri="{FF2B5EF4-FFF2-40B4-BE49-F238E27FC236}">
                      <a16:creationId xmlns:a16="http://schemas.microsoft.com/office/drawing/2014/main" id="{C0A3F496-FCF6-49CA-A984-AFBDD59FC896}"/>
                    </a:ext>
                  </a:extLst>
                </p:cNvPr>
                <p:cNvSpPr/>
                <p:nvPr/>
              </p:nvSpPr>
              <p:spPr>
                <a:xfrm>
                  <a:off x="1614343" y="4147250"/>
                  <a:ext cx="58475" cy="45481"/>
                </a:xfrm>
                <a:custGeom>
                  <a:avLst/>
                  <a:gdLst>
                    <a:gd name="connsiteX0" fmla="*/ 63283 w 58475"/>
                    <a:gd name="connsiteY0" fmla="*/ 1949 h 45480"/>
                    <a:gd name="connsiteX1" fmla="*/ 63218 w 58475"/>
                    <a:gd name="connsiteY1" fmla="*/ 2014 h 45480"/>
                    <a:gd name="connsiteX2" fmla="*/ 61139 w 58475"/>
                    <a:gd name="connsiteY2" fmla="*/ 3834 h 45480"/>
                    <a:gd name="connsiteX3" fmla="*/ 13644 w 58475"/>
                    <a:gd name="connsiteY3" fmla="*/ 31447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3 w 58475"/>
                    <a:gd name="connsiteY8" fmla="*/ 32681 h 45480"/>
                    <a:gd name="connsiteX9" fmla="*/ 3184 w 58475"/>
                    <a:gd name="connsiteY9" fmla="*/ 32681 h 45480"/>
                    <a:gd name="connsiteX10" fmla="*/ 65 w 58475"/>
                    <a:gd name="connsiteY10" fmla="*/ 31447 h 45480"/>
                    <a:gd name="connsiteX11" fmla="*/ 0 w 58475"/>
                    <a:gd name="connsiteY11" fmla="*/ 49834 h 45480"/>
                    <a:gd name="connsiteX12" fmla="*/ 1364 w 58475"/>
                    <a:gd name="connsiteY12" fmla="*/ 50484 h 45480"/>
                    <a:gd name="connsiteX13" fmla="*/ 2534 w 58475"/>
                    <a:gd name="connsiteY13" fmla="*/ 50873 h 45480"/>
                    <a:gd name="connsiteX14" fmla="*/ 3119 w 58475"/>
                    <a:gd name="connsiteY14" fmla="*/ 51003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822 w 58475"/>
                    <a:gd name="connsiteY20" fmla="*/ 51458 h 45480"/>
                    <a:gd name="connsiteX21" fmla="*/ 6952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1 w 58475"/>
                    <a:gd name="connsiteY25" fmla="*/ 51068 h 45480"/>
                    <a:gd name="connsiteX26" fmla="*/ 10655 w 58475"/>
                    <a:gd name="connsiteY26" fmla="*/ 50938 h 45480"/>
                    <a:gd name="connsiteX27" fmla="*/ 11500 w 58475"/>
                    <a:gd name="connsiteY27" fmla="*/ 50743 h 45480"/>
                    <a:gd name="connsiteX28" fmla="*/ 13579 w 58475"/>
                    <a:gd name="connsiteY28" fmla="*/ 49834 h 45480"/>
                    <a:gd name="connsiteX29" fmla="*/ 61074 w 58475"/>
                    <a:gd name="connsiteY29" fmla="*/ 22221 h 45480"/>
                    <a:gd name="connsiteX30" fmla="*/ 61204 w 58475"/>
                    <a:gd name="connsiteY30" fmla="*/ 22156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949"/>
                      </a:moveTo>
                      <a:cubicBezTo>
                        <a:pt x="63283" y="1949"/>
                        <a:pt x="63218" y="2014"/>
                        <a:pt x="63218" y="2014"/>
                      </a:cubicBezTo>
                      <a:cubicBezTo>
                        <a:pt x="62763" y="2664"/>
                        <a:pt x="62048" y="3314"/>
                        <a:pt x="61139" y="3834"/>
                      </a:cubicBezTo>
                      <a:lnTo>
                        <a:pt x="13644" y="31447"/>
                      </a:lnTo>
                      <a:cubicBezTo>
                        <a:pt x="12800" y="31967"/>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3" y="32681"/>
                      </a:cubicBezTo>
                      <a:cubicBezTo>
                        <a:pt x="3249" y="32681"/>
                        <a:pt x="3249" y="32681"/>
                        <a:pt x="3184" y="32681"/>
                      </a:cubicBezTo>
                      <a:cubicBezTo>
                        <a:pt x="2014" y="32421"/>
                        <a:pt x="975" y="32031"/>
                        <a:pt x="65" y="31447"/>
                      </a:cubicBezTo>
                      <a:lnTo>
                        <a:pt x="0" y="49834"/>
                      </a:lnTo>
                      <a:cubicBezTo>
                        <a:pt x="455" y="50094"/>
                        <a:pt x="910" y="50289"/>
                        <a:pt x="1364" y="50484"/>
                      </a:cubicBezTo>
                      <a:cubicBezTo>
                        <a:pt x="1754" y="50614"/>
                        <a:pt x="2144" y="50743"/>
                        <a:pt x="2534" y="50873"/>
                      </a:cubicBezTo>
                      <a:cubicBezTo>
                        <a:pt x="2729" y="50938"/>
                        <a:pt x="2924" y="50938"/>
                        <a:pt x="3119" y="51003"/>
                      </a:cubicBezTo>
                      <a:cubicBezTo>
                        <a:pt x="3184" y="51003"/>
                        <a:pt x="3184" y="51003"/>
                        <a:pt x="3249" y="51003"/>
                      </a:cubicBezTo>
                      <a:cubicBezTo>
                        <a:pt x="3378" y="51003"/>
                        <a:pt x="3444" y="51068"/>
                        <a:pt x="3573" y="51068"/>
                      </a:cubicBezTo>
                      <a:cubicBezTo>
                        <a:pt x="3898" y="51133"/>
                        <a:pt x="4223" y="51198"/>
                        <a:pt x="4548" y="51263"/>
                      </a:cubicBezTo>
                      <a:cubicBezTo>
                        <a:pt x="4873" y="51328"/>
                        <a:pt x="5198" y="51328"/>
                        <a:pt x="5458" y="51393"/>
                      </a:cubicBezTo>
                      <a:cubicBezTo>
                        <a:pt x="5782" y="51393"/>
                        <a:pt x="6107" y="51458"/>
                        <a:pt x="6432" y="51458"/>
                      </a:cubicBezTo>
                      <a:cubicBezTo>
                        <a:pt x="6562" y="51458"/>
                        <a:pt x="6692" y="51458"/>
                        <a:pt x="6822" y="51458"/>
                      </a:cubicBezTo>
                      <a:cubicBezTo>
                        <a:pt x="6887" y="51458"/>
                        <a:pt x="6887" y="51458"/>
                        <a:pt x="6952" y="51458"/>
                      </a:cubicBezTo>
                      <a:cubicBezTo>
                        <a:pt x="7082" y="51458"/>
                        <a:pt x="7277" y="51458"/>
                        <a:pt x="7407" y="51458"/>
                      </a:cubicBezTo>
                      <a:cubicBezTo>
                        <a:pt x="7732" y="51458"/>
                        <a:pt x="8122" y="51393"/>
                        <a:pt x="8446" y="51393"/>
                      </a:cubicBezTo>
                      <a:cubicBezTo>
                        <a:pt x="8836" y="51328"/>
                        <a:pt x="9291" y="51328"/>
                        <a:pt x="9681" y="51198"/>
                      </a:cubicBezTo>
                      <a:cubicBezTo>
                        <a:pt x="9876" y="51133"/>
                        <a:pt x="10006" y="51133"/>
                        <a:pt x="10201" y="51068"/>
                      </a:cubicBezTo>
                      <a:cubicBezTo>
                        <a:pt x="10331" y="51003"/>
                        <a:pt x="10525" y="51003"/>
                        <a:pt x="10655" y="50938"/>
                      </a:cubicBezTo>
                      <a:cubicBezTo>
                        <a:pt x="10915" y="50873"/>
                        <a:pt x="11240" y="50808"/>
                        <a:pt x="11500" y="50743"/>
                      </a:cubicBezTo>
                      <a:cubicBezTo>
                        <a:pt x="12280" y="50484"/>
                        <a:pt x="12994" y="50159"/>
                        <a:pt x="13579" y="49834"/>
                      </a:cubicBezTo>
                      <a:lnTo>
                        <a:pt x="61074" y="22221"/>
                      </a:lnTo>
                      <a:cubicBezTo>
                        <a:pt x="61139" y="22221"/>
                        <a:pt x="61139" y="22156"/>
                        <a:pt x="61204" y="22156"/>
                      </a:cubicBezTo>
                      <a:cubicBezTo>
                        <a:pt x="61659" y="21896"/>
                        <a:pt x="62048"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7"/>
                        <a:pt x="63348" y="20142"/>
                        <a:pt x="63413" y="20012"/>
                      </a:cubicBezTo>
                      <a:cubicBezTo>
                        <a:pt x="63543" y="19817"/>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585"/>
                        <a:pt x="63738" y="1300"/>
                        <a:pt x="63283"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66" name="Freeform: Shape 165">
                  <a:extLst>
                    <a:ext uri="{FF2B5EF4-FFF2-40B4-BE49-F238E27FC236}">
                      <a16:creationId xmlns:a16="http://schemas.microsoft.com/office/drawing/2014/main" id="{8BB9FB7D-8487-42D9-89F5-F5B8D0AA6A4F}"/>
                    </a:ext>
                  </a:extLst>
                </p:cNvPr>
                <p:cNvSpPr/>
                <p:nvPr/>
              </p:nvSpPr>
              <p:spPr>
                <a:xfrm>
                  <a:off x="1563818" y="4114066"/>
                  <a:ext cx="110453" cy="64972"/>
                </a:xfrm>
                <a:custGeom>
                  <a:avLst/>
                  <a:gdLst>
                    <a:gd name="connsiteX0" fmla="*/ 111663 w 110452"/>
                    <a:gd name="connsiteY0" fmla="*/ 29156 h 64972"/>
                    <a:gd name="connsiteX1" fmla="*/ 111728 w 110452"/>
                    <a:gd name="connsiteY1" fmla="*/ 37018 h 64972"/>
                    <a:gd name="connsiteX2" fmla="*/ 64233 w 110452"/>
                    <a:gd name="connsiteY2" fmla="*/ 64631 h 64972"/>
                    <a:gd name="connsiteX3" fmla="*/ 50589 w 110452"/>
                    <a:gd name="connsiteY3" fmla="*/ 64631 h 64972"/>
                    <a:gd name="connsiteX4" fmla="*/ 2835 w 110452"/>
                    <a:gd name="connsiteY4" fmla="*/ 37083 h 64972"/>
                    <a:gd name="connsiteX5" fmla="*/ 2770 w 110452"/>
                    <a:gd name="connsiteY5" fmla="*/ 29221 h 64972"/>
                    <a:gd name="connsiteX6" fmla="*/ 50264 w 110452"/>
                    <a:gd name="connsiteY6" fmla="*/ 1608 h 64972"/>
                    <a:gd name="connsiteX7" fmla="*/ 63843 w 110452"/>
                    <a:gd name="connsiteY7" fmla="*/ 1608 h 64972"/>
                    <a:gd name="connsiteX8" fmla="*/ 11166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56"/>
                      </a:moveTo>
                      <a:cubicBezTo>
                        <a:pt x="115431" y="31366"/>
                        <a:pt x="115431" y="34874"/>
                        <a:pt x="111728" y="37018"/>
                      </a:cubicBezTo>
                      <a:lnTo>
                        <a:pt x="64233" y="64631"/>
                      </a:lnTo>
                      <a:cubicBezTo>
                        <a:pt x="60530" y="66776"/>
                        <a:pt x="54423" y="66840"/>
                        <a:pt x="50589" y="64631"/>
                      </a:cubicBezTo>
                      <a:lnTo>
                        <a:pt x="2835" y="37083"/>
                      </a:lnTo>
                      <a:cubicBezTo>
                        <a:pt x="-934" y="34939"/>
                        <a:pt x="-934" y="31366"/>
                        <a:pt x="2770" y="29221"/>
                      </a:cubicBezTo>
                      <a:lnTo>
                        <a:pt x="50264" y="1608"/>
                      </a:lnTo>
                      <a:cubicBezTo>
                        <a:pt x="53968" y="-536"/>
                        <a:pt x="60140" y="-536"/>
                        <a:pt x="63843" y="1608"/>
                      </a:cubicBezTo>
                      <a:lnTo>
                        <a:pt x="111663" y="2915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67" name="Freeform: Shape 166">
                  <a:extLst>
                    <a:ext uri="{FF2B5EF4-FFF2-40B4-BE49-F238E27FC236}">
                      <a16:creationId xmlns:a16="http://schemas.microsoft.com/office/drawing/2014/main" id="{4522905E-FBE5-4EBF-B538-B9F8F1F34DE3}"/>
                    </a:ext>
                  </a:extLst>
                </p:cNvPr>
                <p:cNvSpPr/>
                <p:nvPr/>
              </p:nvSpPr>
              <p:spPr>
                <a:xfrm>
                  <a:off x="1657094" y="4201047"/>
                  <a:ext cx="45481" cy="45481"/>
                </a:xfrm>
                <a:custGeom>
                  <a:avLst/>
                  <a:gdLst>
                    <a:gd name="connsiteX0" fmla="*/ 2924 w 45480"/>
                    <a:gd name="connsiteY0" fmla="*/ 3963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1 h 45480"/>
                    <a:gd name="connsiteX9" fmla="*/ 2924 w 45480"/>
                    <a:gd name="connsiteY9"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3"/>
                      </a:moveTo>
                      <a:cubicBezTo>
                        <a:pt x="1949" y="3443"/>
                        <a:pt x="1234" y="2794"/>
                        <a:pt x="780" y="2079"/>
                      </a:cubicBezTo>
                      <a:cubicBezTo>
                        <a:pt x="325" y="1429"/>
                        <a:pt x="65" y="715"/>
                        <a:pt x="65" y="0"/>
                      </a:cubicBezTo>
                      <a:lnTo>
                        <a:pt x="65" y="0"/>
                      </a:lnTo>
                      <a:cubicBezTo>
                        <a:pt x="65" y="0"/>
                        <a:pt x="65" y="0"/>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168" name="Freeform: Shape 167">
                  <a:extLst>
                    <a:ext uri="{FF2B5EF4-FFF2-40B4-BE49-F238E27FC236}">
                      <a16:creationId xmlns:a16="http://schemas.microsoft.com/office/drawing/2014/main" id="{A407117A-7B64-4828-AE7B-55912B566E54}"/>
                    </a:ext>
                  </a:extLst>
                </p:cNvPr>
                <p:cNvSpPr/>
                <p:nvPr/>
              </p:nvSpPr>
              <p:spPr>
                <a:xfrm>
                  <a:off x="1707708" y="4201047"/>
                  <a:ext cx="58475" cy="45481"/>
                </a:xfrm>
                <a:custGeom>
                  <a:avLst/>
                  <a:gdLst>
                    <a:gd name="connsiteX0" fmla="*/ 63933 w 58475"/>
                    <a:gd name="connsiteY0" fmla="*/ 0 h 45480"/>
                    <a:gd name="connsiteX1" fmla="*/ 63218 w 58475"/>
                    <a:gd name="connsiteY1" fmla="*/ 2014 h 45480"/>
                    <a:gd name="connsiteX2" fmla="*/ 63153 w 58475"/>
                    <a:gd name="connsiteY2" fmla="*/ 2079 h 45480"/>
                    <a:gd name="connsiteX3" fmla="*/ 61139 w 58475"/>
                    <a:gd name="connsiteY3" fmla="*/ 3898 h 45480"/>
                    <a:gd name="connsiteX4" fmla="*/ 13644 w 58475"/>
                    <a:gd name="connsiteY4" fmla="*/ 31511 h 45480"/>
                    <a:gd name="connsiteX5" fmla="*/ 10720 w 58475"/>
                    <a:gd name="connsiteY5" fmla="*/ 32616 h 45480"/>
                    <a:gd name="connsiteX6" fmla="*/ 10266 w 58475"/>
                    <a:gd name="connsiteY6" fmla="*/ 32746 h 45480"/>
                    <a:gd name="connsiteX7" fmla="*/ 6952 w 58475"/>
                    <a:gd name="connsiteY7" fmla="*/ 33136 h 45480"/>
                    <a:gd name="connsiteX8" fmla="*/ 6822 w 58475"/>
                    <a:gd name="connsiteY8" fmla="*/ 33136 h 45480"/>
                    <a:gd name="connsiteX9" fmla="*/ 3314 w 58475"/>
                    <a:gd name="connsiteY9" fmla="*/ 32746 h 45480"/>
                    <a:gd name="connsiteX10" fmla="*/ 3184 w 58475"/>
                    <a:gd name="connsiteY10" fmla="*/ 32746 h 45480"/>
                    <a:gd name="connsiteX11" fmla="*/ 65 w 58475"/>
                    <a:gd name="connsiteY11" fmla="*/ 31576 h 45480"/>
                    <a:gd name="connsiteX12" fmla="*/ 0 w 58475"/>
                    <a:gd name="connsiteY12" fmla="*/ 49964 h 45480"/>
                    <a:gd name="connsiteX13" fmla="*/ 1364 w 58475"/>
                    <a:gd name="connsiteY13" fmla="*/ 50613 h 45480"/>
                    <a:gd name="connsiteX14" fmla="*/ 2534 w 58475"/>
                    <a:gd name="connsiteY14" fmla="*/ 51003 h 45480"/>
                    <a:gd name="connsiteX15" fmla="*/ 3119 w 58475"/>
                    <a:gd name="connsiteY15" fmla="*/ 51133 h 45480"/>
                    <a:gd name="connsiteX16" fmla="*/ 3249 w 58475"/>
                    <a:gd name="connsiteY16" fmla="*/ 51198 h 45480"/>
                    <a:gd name="connsiteX17" fmla="*/ 3509 w 58475"/>
                    <a:gd name="connsiteY17" fmla="*/ 51263 h 45480"/>
                    <a:gd name="connsiteX18" fmla="*/ 4483 w 58475"/>
                    <a:gd name="connsiteY18" fmla="*/ 51458 h 45480"/>
                    <a:gd name="connsiteX19" fmla="*/ 5458 w 58475"/>
                    <a:gd name="connsiteY19" fmla="*/ 51588 h 45480"/>
                    <a:gd name="connsiteX20" fmla="*/ 6432 w 58475"/>
                    <a:gd name="connsiteY20" fmla="*/ 51653 h 45480"/>
                    <a:gd name="connsiteX21" fmla="*/ 6757 w 58475"/>
                    <a:gd name="connsiteY21" fmla="*/ 51653 h 45480"/>
                    <a:gd name="connsiteX22" fmla="*/ 6887 w 58475"/>
                    <a:gd name="connsiteY22" fmla="*/ 51653 h 45480"/>
                    <a:gd name="connsiteX23" fmla="*/ 7407 w 58475"/>
                    <a:gd name="connsiteY23" fmla="*/ 51653 h 45480"/>
                    <a:gd name="connsiteX24" fmla="*/ 8511 w 58475"/>
                    <a:gd name="connsiteY24" fmla="*/ 51588 h 45480"/>
                    <a:gd name="connsiteX25" fmla="*/ 9746 w 58475"/>
                    <a:gd name="connsiteY25" fmla="*/ 51393 h 45480"/>
                    <a:gd name="connsiteX26" fmla="*/ 10266 w 58475"/>
                    <a:gd name="connsiteY26" fmla="*/ 51263 h 45480"/>
                    <a:gd name="connsiteX27" fmla="*/ 10720 w 58475"/>
                    <a:gd name="connsiteY27" fmla="*/ 51133 h 45480"/>
                    <a:gd name="connsiteX28" fmla="*/ 11565 w 58475"/>
                    <a:gd name="connsiteY28" fmla="*/ 50938 h 45480"/>
                    <a:gd name="connsiteX29" fmla="*/ 13644 w 58475"/>
                    <a:gd name="connsiteY29" fmla="*/ 50029 h 45480"/>
                    <a:gd name="connsiteX30" fmla="*/ 61139 w 58475"/>
                    <a:gd name="connsiteY30" fmla="*/ 22416 h 45480"/>
                    <a:gd name="connsiteX31" fmla="*/ 61269 w 58475"/>
                    <a:gd name="connsiteY31" fmla="*/ 22350 h 45480"/>
                    <a:gd name="connsiteX32" fmla="*/ 62503 w 58475"/>
                    <a:gd name="connsiteY32" fmla="*/ 21441 h 45480"/>
                    <a:gd name="connsiteX33" fmla="*/ 63088 w 58475"/>
                    <a:gd name="connsiteY33" fmla="*/ 20791 h 45480"/>
                    <a:gd name="connsiteX34" fmla="*/ 63218 w 58475"/>
                    <a:gd name="connsiteY34" fmla="*/ 20596 h 45480"/>
                    <a:gd name="connsiteX35" fmla="*/ 63283 w 58475"/>
                    <a:gd name="connsiteY35" fmla="*/ 20531 h 45480"/>
                    <a:gd name="connsiteX36" fmla="*/ 63478 w 58475"/>
                    <a:gd name="connsiteY36" fmla="*/ 20206 h 45480"/>
                    <a:gd name="connsiteX37" fmla="*/ 63738 w 58475"/>
                    <a:gd name="connsiteY37" fmla="*/ 19686 h 45480"/>
                    <a:gd name="connsiteX38" fmla="*/ 63868 w 58475"/>
                    <a:gd name="connsiteY38" fmla="*/ 19167 h 45480"/>
                    <a:gd name="connsiteX39" fmla="*/ 63933 w 58475"/>
                    <a:gd name="connsiteY39" fmla="*/ 18582 h 45480"/>
                    <a:gd name="connsiteX40" fmla="*/ 63933 w 58475"/>
                    <a:gd name="connsiteY40" fmla="*/ 18517 h 45480"/>
                    <a:gd name="connsiteX41" fmla="*/ 63933 w 58475"/>
                    <a:gd name="connsiteY41" fmla="*/ 18517 h 45480"/>
                    <a:gd name="connsiteX42" fmla="*/ 63933 w 58475"/>
                    <a:gd name="connsiteY42" fmla="*/ 0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8475" h="45480">
                      <a:moveTo>
                        <a:pt x="63933" y="0"/>
                      </a:moveTo>
                      <a:cubicBezTo>
                        <a:pt x="63933" y="715"/>
                        <a:pt x="63673" y="1365"/>
                        <a:pt x="63218" y="2014"/>
                      </a:cubicBez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161" y="33006"/>
                        <a:pt x="8056" y="33136"/>
                        <a:pt x="6952" y="33136"/>
                      </a:cubicBezTo>
                      <a:cubicBezTo>
                        <a:pt x="6887" y="33136"/>
                        <a:pt x="6887" y="33136"/>
                        <a:pt x="6822" y="33136"/>
                      </a:cubicBezTo>
                      <a:cubicBezTo>
                        <a:pt x="5653" y="33136"/>
                        <a:pt x="4418" y="33006"/>
                        <a:pt x="3314" y="32746"/>
                      </a:cubicBezTo>
                      <a:cubicBezTo>
                        <a:pt x="3249" y="32746"/>
                        <a:pt x="3249" y="32746"/>
                        <a:pt x="3184" y="32746"/>
                      </a:cubicBezTo>
                      <a:cubicBezTo>
                        <a:pt x="2079" y="32486"/>
                        <a:pt x="975" y="32096"/>
                        <a:pt x="65" y="31576"/>
                      </a:cubicBezTo>
                      <a:lnTo>
                        <a:pt x="0" y="49964"/>
                      </a:lnTo>
                      <a:cubicBezTo>
                        <a:pt x="455" y="50223"/>
                        <a:pt x="910" y="50419"/>
                        <a:pt x="1364" y="50613"/>
                      </a:cubicBezTo>
                      <a:cubicBezTo>
                        <a:pt x="1754" y="50743"/>
                        <a:pt x="2144" y="50873"/>
                        <a:pt x="2534" y="51003"/>
                      </a:cubicBezTo>
                      <a:cubicBezTo>
                        <a:pt x="2729" y="51068"/>
                        <a:pt x="2924" y="51068"/>
                        <a:pt x="3119" y="51133"/>
                      </a:cubicBezTo>
                      <a:cubicBezTo>
                        <a:pt x="3184" y="51133"/>
                        <a:pt x="3184" y="51133"/>
                        <a:pt x="3249" y="51198"/>
                      </a:cubicBezTo>
                      <a:cubicBezTo>
                        <a:pt x="3314" y="51198"/>
                        <a:pt x="3444" y="51263"/>
                        <a:pt x="3509" y="51263"/>
                      </a:cubicBezTo>
                      <a:cubicBezTo>
                        <a:pt x="3833" y="51328"/>
                        <a:pt x="4158" y="51393"/>
                        <a:pt x="4483" y="51458"/>
                      </a:cubicBezTo>
                      <a:cubicBezTo>
                        <a:pt x="4808" y="51523"/>
                        <a:pt x="5133" y="51523"/>
                        <a:pt x="5458" y="51588"/>
                      </a:cubicBezTo>
                      <a:cubicBezTo>
                        <a:pt x="5782" y="51588"/>
                        <a:pt x="6107" y="51653"/>
                        <a:pt x="6432" y="51653"/>
                      </a:cubicBezTo>
                      <a:cubicBezTo>
                        <a:pt x="6562" y="51653"/>
                        <a:pt x="6692" y="51653"/>
                        <a:pt x="6757" y="51653"/>
                      </a:cubicBezTo>
                      <a:cubicBezTo>
                        <a:pt x="6822" y="51653"/>
                        <a:pt x="6822" y="51653"/>
                        <a:pt x="6887" y="51653"/>
                      </a:cubicBezTo>
                      <a:cubicBezTo>
                        <a:pt x="7082" y="51653"/>
                        <a:pt x="7212" y="51653"/>
                        <a:pt x="7407" y="51653"/>
                      </a:cubicBezTo>
                      <a:cubicBezTo>
                        <a:pt x="7797" y="51653"/>
                        <a:pt x="8122" y="51588"/>
                        <a:pt x="8511" y="51588"/>
                      </a:cubicBezTo>
                      <a:cubicBezTo>
                        <a:pt x="8901" y="51523"/>
                        <a:pt x="9356" y="51458"/>
                        <a:pt x="9746" y="51393"/>
                      </a:cubicBezTo>
                      <a:cubicBezTo>
                        <a:pt x="9941" y="51393"/>
                        <a:pt x="10071" y="51328"/>
                        <a:pt x="10266" y="51263"/>
                      </a:cubicBezTo>
                      <a:cubicBezTo>
                        <a:pt x="10396" y="51198"/>
                        <a:pt x="10591" y="51198"/>
                        <a:pt x="10720" y="51133"/>
                      </a:cubicBezTo>
                      <a:cubicBezTo>
                        <a:pt x="10980" y="51068"/>
                        <a:pt x="11305" y="51003"/>
                        <a:pt x="11565" y="50938"/>
                      </a:cubicBezTo>
                      <a:cubicBezTo>
                        <a:pt x="12345" y="50678"/>
                        <a:pt x="12994" y="50419"/>
                        <a:pt x="13644" y="50029"/>
                      </a:cubicBezTo>
                      <a:lnTo>
                        <a:pt x="61139" y="22416"/>
                      </a:lnTo>
                      <a:cubicBezTo>
                        <a:pt x="61204" y="22416"/>
                        <a:pt x="61204" y="22350"/>
                        <a:pt x="61269" y="22350"/>
                      </a:cubicBezTo>
                      <a:cubicBezTo>
                        <a:pt x="61724" y="22090"/>
                        <a:pt x="62113" y="21766"/>
                        <a:pt x="62503" y="21441"/>
                      </a:cubicBezTo>
                      <a:cubicBezTo>
                        <a:pt x="62698" y="21246"/>
                        <a:pt x="62958" y="21051"/>
                        <a:pt x="63088" y="20791"/>
                      </a:cubicBezTo>
                      <a:cubicBezTo>
                        <a:pt x="63153" y="20726"/>
                        <a:pt x="63153" y="20661"/>
                        <a:pt x="63218" y="20596"/>
                      </a:cubicBezTo>
                      <a:cubicBezTo>
                        <a:pt x="63218" y="20596"/>
                        <a:pt x="63283" y="20531"/>
                        <a:pt x="63283" y="20531"/>
                      </a:cubicBezTo>
                      <a:cubicBezTo>
                        <a:pt x="63348" y="20401"/>
                        <a:pt x="63413" y="20336"/>
                        <a:pt x="63478" y="20206"/>
                      </a:cubicBezTo>
                      <a:cubicBezTo>
                        <a:pt x="63608" y="20012"/>
                        <a:pt x="63673" y="19816"/>
                        <a:pt x="63738" y="19686"/>
                      </a:cubicBezTo>
                      <a:cubicBezTo>
                        <a:pt x="63803" y="19492"/>
                        <a:pt x="63868" y="19297"/>
                        <a:pt x="63868" y="19167"/>
                      </a:cubicBezTo>
                      <a:cubicBezTo>
                        <a:pt x="63933" y="18972"/>
                        <a:pt x="63933" y="18777"/>
                        <a:pt x="63933" y="18582"/>
                      </a:cubicBezTo>
                      <a:cubicBezTo>
                        <a:pt x="63933" y="18582"/>
                        <a:pt x="63933" y="18517"/>
                        <a:pt x="63933" y="18517"/>
                      </a:cubicBezTo>
                      <a:lnTo>
                        <a:pt x="63933" y="18517"/>
                      </a:lnTo>
                      <a:lnTo>
                        <a:pt x="63933" y="0"/>
                      </a:lnTo>
                      <a:close/>
                    </a:path>
                  </a:pathLst>
                </a:custGeom>
                <a:solidFill>
                  <a:schemeClr val="accent2">
                    <a:lumMod val="75000"/>
                  </a:schemeClr>
                </a:solidFill>
                <a:ln w="6493"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713FFD05-DECD-41B6-82BE-A12BC9E8DF84}"/>
                    </a:ext>
                  </a:extLst>
                </p:cNvPr>
                <p:cNvSpPr/>
                <p:nvPr/>
              </p:nvSpPr>
              <p:spPr>
                <a:xfrm>
                  <a:off x="1657119" y="4167903"/>
                  <a:ext cx="110453" cy="64972"/>
                </a:xfrm>
                <a:custGeom>
                  <a:avLst/>
                  <a:gdLst>
                    <a:gd name="connsiteX0" fmla="*/ 111663 w 110452"/>
                    <a:gd name="connsiteY0" fmla="*/ 29181 h 64972"/>
                    <a:gd name="connsiteX1" fmla="*/ 111728 w 110452"/>
                    <a:gd name="connsiteY1" fmla="*/ 37042 h 64972"/>
                    <a:gd name="connsiteX2" fmla="*/ 64233 w 110452"/>
                    <a:gd name="connsiteY2" fmla="*/ 64655 h 64972"/>
                    <a:gd name="connsiteX3" fmla="*/ 50589 w 110452"/>
                    <a:gd name="connsiteY3" fmla="*/ 64655 h 64972"/>
                    <a:gd name="connsiteX4" fmla="*/ 2834 w 110452"/>
                    <a:gd name="connsiteY4" fmla="*/ 37107 h 64972"/>
                    <a:gd name="connsiteX5" fmla="*/ 2769 w 110452"/>
                    <a:gd name="connsiteY5" fmla="*/ 29246 h 64972"/>
                    <a:gd name="connsiteX6" fmla="*/ 50264 w 110452"/>
                    <a:gd name="connsiteY6" fmla="*/ 1632 h 64972"/>
                    <a:gd name="connsiteX7" fmla="*/ 63843 w 110452"/>
                    <a:gd name="connsiteY7" fmla="*/ 1632 h 64972"/>
                    <a:gd name="connsiteX8" fmla="*/ 111663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81"/>
                      </a:moveTo>
                      <a:cubicBezTo>
                        <a:pt x="115431" y="31325"/>
                        <a:pt x="115431" y="34898"/>
                        <a:pt x="111728" y="37042"/>
                      </a:cubicBezTo>
                      <a:lnTo>
                        <a:pt x="64233" y="64655"/>
                      </a:lnTo>
                      <a:cubicBezTo>
                        <a:pt x="60530" y="66800"/>
                        <a:pt x="54357" y="66800"/>
                        <a:pt x="50589" y="64655"/>
                      </a:cubicBezTo>
                      <a:lnTo>
                        <a:pt x="2834" y="37107"/>
                      </a:lnTo>
                      <a:cubicBezTo>
                        <a:pt x="-934" y="34898"/>
                        <a:pt x="-934" y="31390"/>
                        <a:pt x="2769" y="29246"/>
                      </a:cubicBezTo>
                      <a:lnTo>
                        <a:pt x="50264" y="1632"/>
                      </a:lnTo>
                      <a:cubicBezTo>
                        <a:pt x="53968" y="-511"/>
                        <a:pt x="60075" y="-577"/>
                        <a:pt x="63843" y="1632"/>
                      </a:cubicBezTo>
                      <a:lnTo>
                        <a:pt x="111663"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E94EE961-69CA-4987-AC87-99AD252D9D8D}"/>
                    </a:ext>
                  </a:extLst>
                </p:cNvPr>
                <p:cNvSpPr/>
                <p:nvPr/>
              </p:nvSpPr>
              <p:spPr>
                <a:xfrm>
                  <a:off x="1750330" y="4254844"/>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9"/>
                        <a:pt x="1300"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8"/>
                      </a:lnTo>
                      <a:close/>
                    </a:path>
                  </a:pathLst>
                </a:custGeom>
                <a:solidFill>
                  <a:schemeClr val="accent2"/>
                </a:solidFill>
                <a:ln w="6493"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787B6F88-0C77-455F-9EBF-FE211DA299B4}"/>
                    </a:ext>
                  </a:extLst>
                </p:cNvPr>
                <p:cNvSpPr/>
                <p:nvPr/>
              </p:nvSpPr>
              <p:spPr>
                <a:xfrm>
                  <a:off x="1801073" y="4254974"/>
                  <a:ext cx="58475" cy="45481"/>
                </a:xfrm>
                <a:custGeom>
                  <a:avLst/>
                  <a:gdLst>
                    <a:gd name="connsiteX0" fmla="*/ 63218 w 58475"/>
                    <a:gd name="connsiteY0" fmla="*/ 2014 h 45480"/>
                    <a:gd name="connsiteX1" fmla="*/ 63153 w 58475"/>
                    <a:gd name="connsiteY1" fmla="*/ 2079 h 45480"/>
                    <a:gd name="connsiteX2" fmla="*/ 61139 w 58475"/>
                    <a:gd name="connsiteY2" fmla="*/ 3898 h 45480"/>
                    <a:gd name="connsiteX3" fmla="*/ 13644 w 58475"/>
                    <a:gd name="connsiteY3" fmla="*/ 31511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7 h 45480"/>
                    <a:gd name="connsiteX36" fmla="*/ 63803 w 58475"/>
                    <a:gd name="connsiteY36" fmla="*/ 19557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2014"/>
                      </a:move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226" y="33006"/>
                        <a:pt x="8056"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1"/>
                      </a:cubicBezTo>
                      <a:lnTo>
                        <a:pt x="0" y="49899"/>
                      </a:lnTo>
                      <a:cubicBezTo>
                        <a:pt x="455" y="50159"/>
                        <a:pt x="910" y="50353"/>
                        <a:pt x="1364"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9"/>
                        <a:pt x="13059" y="50288"/>
                        <a:pt x="13709" y="49899"/>
                      </a:cubicBezTo>
                      <a:lnTo>
                        <a:pt x="61204" y="22285"/>
                      </a:lnTo>
                      <a:cubicBezTo>
                        <a:pt x="61269" y="22285"/>
                        <a:pt x="61269" y="22220"/>
                        <a:pt x="61334" y="22220"/>
                      </a:cubicBezTo>
                      <a:cubicBezTo>
                        <a:pt x="61789" y="21961"/>
                        <a:pt x="62179" y="21636"/>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7"/>
                      </a:cubicBezTo>
                      <a:cubicBezTo>
                        <a:pt x="63673" y="19881"/>
                        <a:pt x="63738" y="19687"/>
                        <a:pt x="63803" y="19557"/>
                      </a:cubicBezTo>
                      <a:cubicBezTo>
                        <a:pt x="63868" y="19362"/>
                        <a:pt x="63933" y="19167"/>
                        <a:pt x="63933" y="19037"/>
                      </a:cubicBezTo>
                      <a:cubicBezTo>
                        <a:pt x="63998" y="18842"/>
                        <a:pt x="63998" y="18647"/>
                        <a:pt x="63998" y="18452"/>
                      </a:cubicBezTo>
                      <a:cubicBezTo>
                        <a:pt x="63998" y="18452"/>
                        <a:pt x="63998" y="18387"/>
                        <a:pt x="63998" y="18387"/>
                      </a:cubicBezTo>
                      <a:lnTo>
                        <a:pt x="64063" y="0"/>
                      </a:lnTo>
                      <a:cubicBezTo>
                        <a:pt x="63868" y="650"/>
                        <a:pt x="63608" y="1365"/>
                        <a:pt x="63218" y="201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26A8C80D-53C3-4D60-8C28-F74CC9C751EB}"/>
                    </a:ext>
                  </a:extLst>
                </p:cNvPr>
                <p:cNvSpPr/>
                <p:nvPr/>
              </p:nvSpPr>
              <p:spPr>
                <a:xfrm>
                  <a:off x="1750419" y="4221725"/>
                  <a:ext cx="110453" cy="64972"/>
                </a:xfrm>
                <a:custGeom>
                  <a:avLst/>
                  <a:gdLst>
                    <a:gd name="connsiteX0" fmla="*/ 111728 w 110452"/>
                    <a:gd name="connsiteY0" fmla="*/ 29221 h 64972"/>
                    <a:gd name="connsiteX1" fmla="*/ 111793 w 110452"/>
                    <a:gd name="connsiteY1" fmla="*/ 37083 h 64972"/>
                    <a:gd name="connsiteX2" fmla="*/ 64298 w 110452"/>
                    <a:gd name="connsiteY2" fmla="*/ 64696 h 64972"/>
                    <a:gd name="connsiteX3" fmla="*/ 50654 w 110452"/>
                    <a:gd name="connsiteY3" fmla="*/ 64696 h 64972"/>
                    <a:gd name="connsiteX4" fmla="*/ 2835 w 110452"/>
                    <a:gd name="connsiteY4" fmla="*/ 37083 h 64972"/>
                    <a:gd name="connsiteX5" fmla="*/ 2770 w 110452"/>
                    <a:gd name="connsiteY5" fmla="*/ 29221 h 64972"/>
                    <a:gd name="connsiteX6" fmla="*/ 50264 w 110452"/>
                    <a:gd name="connsiteY6" fmla="*/ 1608 h 64972"/>
                    <a:gd name="connsiteX7" fmla="*/ 63908 w 110452"/>
                    <a:gd name="connsiteY7" fmla="*/ 1608 h 64972"/>
                    <a:gd name="connsiteX8" fmla="*/ 11172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728" y="29221"/>
                      </a:moveTo>
                      <a:cubicBezTo>
                        <a:pt x="115496" y="31366"/>
                        <a:pt x="115496" y="34939"/>
                        <a:pt x="111793" y="37083"/>
                      </a:cubicBezTo>
                      <a:lnTo>
                        <a:pt x="64298" y="64696"/>
                      </a:lnTo>
                      <a:cubicBezTo>
                        <a:pt x="60595" y="66840"/>
                        <a:pt x="54423" y="66840"/>
                        <a:pt x="50654" y="64696"/>
                      </a:cubicBezTo>
                      <a:lnTo>
                        <a:pt x="2835" y="37083"/>
                      </a:lnTo>
                      <a:cubicBezTo>
                        <a:pt x="-934" y="34939"/>
                        <a:pt x="-934" y="31366"/>
                        <a:pt x="2770" y="29221"/>
                      </a:cubicBezTo>
                      <a:lnTo>
                        <a:pt x="50264" y="1608"/>
                      </a:lnTo>
                      <a:cubicBezTo>
                        <a:pt x="53968" y="-536"/>
                        <a:pt x="60140" y="-536"/>
                        <a:pt x="63908" y="1608"/>
                      </a:cubicBezTo>
                      <a:lnTo>
                        <a:pt x="111728"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3AF628E2-97B5-4CDA-B776-DED5BFFA3EBE}"/>
                    </a:ext>
                  </a:extLst>
                </p:cNvPr>
                <p:cNvSpPr/>
                <p:nvPr/>
              </p:nvSpPr>
              <p:spPr>
                <a:xfrm>
                  <a:off x="1843695" y="4308771"/>
                  <a:ext cx="142939" cy="97458"/>
                </a:xfrm>
                <a:custGeom>
                  <a:avLst/>
                  <a:gdLst>
                    <a:gd name="connsiteX0" fmla="*/ 2924 w 142938"/>
                    <a:gd name="connsiteY0" fmla="*/ 3963 h 97458"/>
                    <a:gd name="connsiteX1" fmla="*/ 65 w 142938"/>
                    <a:gd name="connsiteY1" fmla="*/ 0 h 97458"/>
                    <a:gd name="connsiteX2" fmla="*/ 0 w 142938"/>
                    <a:gd name="connsiteY2" fmla="*/ 18387 h 97458"/>
                    <a:gd name="connsiteX3" fmla="*/ 2859 w 142938"/>
                    <a:gd name="connsiteY3" fmla="*/ 22350 h 97458"/>
                    <a:gd name="connsiteX4" fmla="*/ 143914 w 142938"/>
                    <a:gd name="connsiteY4" fmla="*/ 103826 h 97458"/>
                    <a:gd name="connsiteX5" fmla="*/ 143979 w 142938"/>
                    <a:gd name="connsiteY5" fmla="*/ 85438 h 97458"/>
                    <a:gd name="connsiteX6" fmla="*/ 2924 w 142938"/>
                    <a:gd name="connsiteY6" fmla="*/ 3963 h 9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97458">
                      <a:moveTo>
                        <a:pt x="2924" y="3963"/>
                      </a:moveTo>
                      <a:cubicBezTo>
                        <a:pt x="1040" y="2859"/>
                        <a:pt x="65" y="1429"/>
                        <a:pt x="65" y="0"/>
                      </a:cubicBezTo>
                      <a:lnTo>
                        <a:pt x="0" y="18387"/>
                      </a:lnTo>
                      <a:cubicBezTo>
                        <a:pt x="0" y="19816"/>
                        <a:pt x="910" y="21246"/>
                        <a:pt x="2859" y="22350"/>
                      </a:cubicBezTo>
                      <a:lnTo>
                        <a:pt x="143914" y="103826"/>
                      </a:lnTo>
                      <a:lnTo>
                        <a:pt x="143979" y="85438"/>
                      </a:lnTo>
                      <a:lnTo>
                        <a:pt x="2924" y="3963"/>
                      </a:lnTo>
                      <a:close/>
                    </a:path>
                  </a:pathLst>
                </a:custGeom>
                <a:solidFill>
                  <a:schemeClr val="accent2"/>
                </a:solidFill>
                <a:ln w="6493"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7B38E5C5-C27D-434B-B46B-77ED5639F637}"/>
                    </a:ext>
                  </a:extLst>
                </p:cNvPr>
                <p:cNvSpPr/>
                <p:nvPr/>
              </p:nvSpPr>
              <p:spPr>
                <a:xfrm>
                  <a:off x="1987673" y="4362763"/>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644 w 58475"/>
                    <a:gd name="connsiteY3" fmla="*/ 31446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8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6 h 45480"/>
                    <a:gd name="connsiteX36" fmla="*/ 63803 w 58475"/>
                    <a:gd name="connsiteY36" fmla="*/ 19556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644" y="31446"/>
                      </a:lnTo>
                      <a:cubicBezTo>
                        <a:pt x="12800" y="31966"/>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4" y="32681"/>
                      </a:cubicBezTo>
                      <a:cubicBezTo>
                        <a:pt x="3249" y="32681"/>
                        <a:pt x="3249" y="32681"/>
                        <a:pt x="3184" y="32681"/>
                      </a:cubicBezTo>
                      <a:cubicBezTo>
                        <a:pt x="2079" y="32421"/>
                        <a:pt x="975" y="32031"/>
                        <a:pt x="65" y="31511"/>
                      </a:cubicBezTo>
                      <a:lnTo>
                        <a:pt x="0" y="49899"/>
                      </a:lnTo>
                      <a:cubicBezTo>
                        <a:pt x="455" y="50158"/>
                        <a:pt x="910" y="50353"/>
                        <a:pt x="1364" y="50548"/>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8"/>
                        <a:pt x="13059" y="50288"/>
                        <a:pt x="13709" y="49899"/>
                      </a:cubicBezTo>
                      <a:lnTo>
                        <a:pt x="61204" y="22285"/>
                      </a:lnTo>
                      <a:cubicBezTo>
                        <a:pt x="61269" y="22285"/>
                        <a:pt x="61269" y="22220"/>
                        <a:pt x="61334" y="22220"/>
                      </a:cubicBezTo>
                      <a:cubicBezTo>
                        <a:pt x="61789" y="21961"/>
                        <a:pt x="62179" y="21635"/>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6"/>
                      </a:cubicBezTo>
                      <a:cubicBezTo>
                        <a:pt x="63673" y="19881"/>
                        <a:pt x="63738" y="19686"/>
                        <a:pt x="63803" y="19556"/>
                      </a:cubicBezTo>
                      <a:cubicBezTo>
                        <a:pt x="63868" y="19362"/>
                        <a:pt x="63933" y="19166"/>
                        <a:pt x="63933" y="19037"/>
                      </a:cubicBezTo>
                      <a:cubicBezTo>
                        <a:pt x="63998" y="18842"/>
                        <a:pt x="63998" y="18647"/>
                        <a:pt x="63998" y="18452"/>
                      </a:cubicBezTo>
                      <a:cubicBezTo>
                        <a:pt x="63998" y="18452"/>
                        <a:pt x="63998" y="18387"/>
                        <a:pt x="63998" y="18387"/>
                      </a:cubicBezTo>
                      <a:lnTo>
                        <a:pt x="64063"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E1591883-6C81-46BD-B736-A808CDCC9909}"/>
                    </a:ext>
                  </a:extLst>
                </p:cNvPr>
                <p:cNvSpPr/>
                <p:nvPr/>
              </p:nvSpPr>
              <p:spPr>
                <a:xfrm>
                  <a:off x="1843849" y="4275627"/>
                  <a:ext cx="201414" cy="116950"/>
                </a:xfrm>
                <a:custGeom>
                  <a:avLst/>
                  <a:gdLst>
                    <a:gd name="connsiteX0" fmla="*/ 204898 w 201414"/>
                    <a:gd name="connsiteY0" fmla="*/ 83108 h 116950"/>
                    <a:gd name="connsiteX1" fmla="*/ 204963 w 201414"/>
                    <a:gd name="connsiteY1" fmla="*/ 90969 h 116950"/>
                    <a:gd name="connsiteX2" fmla="*/ 157468 w 201414"/>
                    <a:gd name="connsiteY2" fmla="*/ 118583 h 116950"/>
                    <a:gd name="connsiteX3" fmla="*/ 143889 w 201414"/>
                    <a:gd name="connsiteY3" fmla="*/ 118583 h 116950"/>
                    <a:gd name="connsiteX4" fmla="*/ 2834 w 201414"/>
                    <a:gd name="connsiteY4" fmla="*/ 37107 h 116950"/>
                    <a:gd name="connsiteX5" fmla="*/ 2770 w 201414"/>
                    <a:gd name="connsiteY5" fmla="*/ 29246 h 116950"/>
                    <a:gd name="connsiteX6" fmla="*/ 50264 w 201414"/>
                    <a:gd name="connsiteY6" fmla="*/ 1632 h 116950"/>
                    <a:gd name="connsiteX7" fmla="*/ 63908 w 201414"/>
                    <a:gd name="connsiteY7" fmla="*/ 1632 h 116950"/>
                    <a:gd name="connsiteX8" fmla="*/ 204898 w 201414"/>
                    <a:gd name="connsiteY8" fmla="*/ 83108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414" h="116950">
                      <a:moveTo>
                        <a:pt x="204898" y="83108"/>
                      </a:moveTo>
                      <a:cubicBezTo>
                        <a:pt x="208667" y="85252"/>
                        <a:pt x="208667" y="88825"/>
                        <a:pt x="204963" y="90969"/>
                      </a:cubicBezTo>
                      <a:lnTo>
                        <a:pt x="157468" y="118583"/>
                      </a:lnTo>
                      <a:cubicBezTo>
                        <a:pt x="153765" y="120727"/>
                        <a:pt x="147593" y="120727"/>
                        <a:pt x="143889" y="118583"/>
                      </a:cubicBezTo>
                      <a:lnTo>
                        <a:pt x="2834" y="37107"/>
                      </a:lnTo>
                      <a:cubicBezTo>
                        <a:pt x="-934" y="34898"/>
                        <a:pt x="-934" y="31390"/>
                        <a:pt x="2770" y="29246"/>
                      </a:cubicBezTo>
                      <a:lnTo>
                        <a:pt x="50264" y="1632"/>
                      </a:lnTo>
                      <a:cubicBezTo>
                        <a:pt x="53968" y="-512"/>
                        <a:pt x="60075" y="-576"/>
                        <a:pt x="63908" y="1632"/>
                      </a:cubicBezTo>
                      <a:lnTo>
                        <a:pt x="204898" y="83108"/>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27B9AD47-774E-4A28-891D-A077D0876223}"/>
                    </a:ext>
                  </a:extLst>
                </p:cNvPr>
                <p:cNvSpPr/>
                <p:nvPr/>
              </p:nvSpPr>
              <p:spPr>
                <a:xfrm>
                  <a:off x="1394152" y="4137569"/>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a:p>
              </p:txBody>
            </p:sp>
            <p:sp>
              <p:nvSpPr>
                <p:cNvPr id="177" name="Freeform: Shape 176">
                  <a:extLst>
                    <a:ext uri="{FF2B5EF4-FFF2-40B4-BE49-F238E27FC236}">
                      <a16:creationId xmlns:a16="http://schemas.microsoft.com/office/drawing/2014/main" id="{64815729-3AFE-4CEE-8724-AA5FB11A877C}"/>
                    </a:ext>
                  </a:extLst>
                </p:cNvPr>
                <p:cNvSpPr/>
                <p:nvPr/>
              </p:nvSpPr>
              <p:spPr>
                <a:xfrm>
                  <a:off x="1444765" y="4137829"/>
                  <a:ext cx="58475" cy="45481"/>
                </a:xfrm>
                <a:custGeom>
                  <a:avLst/>
                  <a:gdLst>
                    <a:gd name="connsiteX0" fmla="*/ 63218 w 58475"/>
                    <a:gd name="connsiteY0" fmla="*/ 1884 h 45480"/>
                    <a:gd name="connsiteX1" fmla="*/ 63153 w 58475"/>
                    <a:gd name="connsiteY1" fmla="*/ 1949 h 45480"/>
                    <a:gd name="connsiteX2" fmla="*/ 61074 w 58475"/>
                    <a:gd name="connsiteY2" fmla="*/ 3768 h 45480"/>
                    <a:gd name="connsiteX3" fmla="*/ 13644 w 58475"/>
                    <a:gd name="connsiteY3" fmla="*/ 31316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8"/>
                      </a:cubicBezTo>
                      <a:lnTo>
                        <a:pt x="13644" y="31316"/>
                      </a:lnTo>
                      <a:cubicBezTo>
                        <a:pt x="12800" y="31836"/>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79" y="21570"/>
                        <a:pt x="62503" y="21246"/>
                      </a:cubicBezTo>
                      <a:cubicBezTo>
                        <a:pt x="62698" y="21051"/>
                        <a:pt x="62958" y="20791"/>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19"/>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78" name="Freeform: Shape 177">
                  <a:extLst>
                    <a:ext uri="{FF2B5EF4-FFF2-40B4-BE49-F238E27FC236}">
                      <a16:creationId xmlns:a16="http://schemas.microsoft.com/office/drawing/2014/main" id="{118646B2-93B0-4E99-8DE5-A2AA93B5A83B}"/>
                    </a:ext>
                  </a:extLst>
                </p:cNvPr>
                <p:cNvSpPr/>
                <p:nvPr/>
              </p:nvSpPr>
              <p:spPr>
                <a:xfrm>
                  <a:off x="1394241" y="4104425"/>
                  <a:ext cx="110453" cy="64972"/>
                </a:xfrm>
                <a:custGeom>
                  <a:avLst/>
                  <a:gdLst>
                    <a:gd name="connsiteX0" fmla="*/ 111598 w 110452"/>
                    <a:gd name="connsiteY0" fmla="*/ 29246 h 64972"/>
                    <a:gd name="connsiteX1" fmla="*/ 111663 w 110452"/>
                    <a:gd name="connsiteY1" fmla="*/ 37107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843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843"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79" name="Freeform: Shape 178">
                  <a:extLst>
                    <a:ext uri="{FF2B5EF4-FFF2-40B4-BE49-F238E27FC236}">
                      <a16:creationId xmlns:a16="http://schemas.microsoft.com/office/drawing/2014/main" id="{8633D573-FF71-4447-BC59-869E1198F3AA}"/>
                    </a:ext>
                  </a:extLst>
                </p:cNvPr>
                <p:cNvSpPr/>
                <p:nvPr/>
              </p:nvSpPr>
              <p:spPr>
                <a:xfrm>
                  <a:off x="1487517" y="4191496"/>
                  <a:ext cx="233900" cy="155933"/>
                </a:xfrm>
                <a:custGeom>
                  <a:avLst/>
                  <a:gdLst>
                    <a:gd name="connsiteX0" fmla="*/ 2859 w 233900"/>
                    <a:gd name="connsiteY0" fmla="*/ 3964 h 155933"/>
                    <a:gd name="connsiteX1" fmla="*/ 65 w 233900"/>
                    <a:gd name="connsiteY1" fmla="*/ 0 h 155933"/>
                    <a:gd name="connsiteX2" fmla="*/ 0 w 233900"/>
                    <a:gd name="connsiteY2" fmla="*/ 18387 h 155933"/>
                    <a:gd name="connsiteX3" fmla="*/ 2794 w 233900"/>
                    <a:gd name="connsiteY3" fmla="*/ 22350 h 155933"/>
                    <a:gd name="connsiteX4" fmla="*/ 237214 w 233900"/>
                    <a:gd name="connsiteY4" fmla="*/ 157688 h 155933"/>
                    <a:gd name="connsiteX5" fmla="*/ 237279 w 233900"/>
                    <a:gd name="connsiteY5" fmla="*/ 139301 h 155933"/>
                    <a:gd name="connsiteX6" fmla="*/ 2859 w 233900"/>
                    <a:gd name="connsiteY6" fmla="*/ 3964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900" h="155933">
                      <a:moveTo>
                        <a:pt x="2859" y="3964"/>
                      </a:moveTo>
                      <a:cubicBezTo>
                        <a:pt x="975" y="2859"/>
                        <a:pt x="0" y="1430"/>
                        <a:pt x="65" y="0"/>
                      </a:cubicBezTo>
                      <a:lnTo>
                        <a:pt x="0" y="18387"/>
                      </a:lnTo>
                      <a:cubicBezTo>
                        <a:pt x="0" y="19817"/>
                        <a:pt x="910" y="21246"/>
                        <a:pt x="2794" y="22350"/>
                      </a:cubicBezTo>
                      <a:lnTo>
                        <a:pt x="237214" y="157688"/>
                      </a:lnTo>
                      <a:lnTo>
                        <a:pt x="237279" y="139301"/>
                      </a:lnTo>
                      <a:lnTo>
                        <a:pt x="2859" y="3964"/>
                      </a:lnTo>
                      <a:close/>
                    </a:path>
                  </a:pathLst>
                </a:custGeom>
                <a:solidFill>
                  <a:schemeClr val="accent2"/>
                </a:solidFill>
                <a:ln w="6493" cap="flat">
                  <a:noFill/>
                  <a:prstDash val="solid"/>
                  <a:miter/>
                </a:ln>
              </p:spPr>
              <p:txBody>
                <a:bodyPr rtlCol="0" anchor="ctr"/>
                <a:lstStyle/>
                <a:p>
                  <a:endParaRPr lang="en-ID"/>
                </a:p>
              </p:txBody>
            </p:sp>
            <p:sp>
              <p:nvSpPr>
                <p:cNvPr id="180" name="Freeform: Shape 179">
                  <a:extLst>
                    <a:ext uri="{FF2B5EF4-FFF2-40B4-BE49-F238E27FC236}">
                      <a16:creationId xmlns:a16="http://schemas.microsoft.com/office/drawing/2014/main" id="{13725300-7AA7-4CB7-B074-8D63411C770C}"/>
                    </a:ext>
                  </a:extLst>
                </p:cNvPr>
                <p:cNvSpPr/>
                <p:nvPr/>
              </p:nvSpPr>
              <p:spPr>
                <a:xfrm>
                  <a:off x="1724730" y="4299415"/>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313"/>
                        <a:pt x="61074" y="3833"/>
                      </a:cubicBezTo>
                      <a:lnTo>
                        <a:pt x="13644" y="31381"/>
                      </a:lnTo>
                      <a:cubicBezTo>
                        <a:pt x="12800" y="31901"/>
                        <a:pt x="11760" y="32226"/>
                        <a:pt x="10720" y="32486"/>
                      </a:cubicBezTo>
                      <a:cubicBezTo>
                        <a:pt x="10591" y="32551"/>
                        <a:pt x="10396" y="32551"/>
                        <a:pt x="10266" y="32616"/>
                      </a:cubicBezTo>
                      <a:cubicBezTo>
                        <a:pt x="9161" y="32876"/>
                        <a:pt x="8056"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81" name="Freeform: Shape 180">
                  <a:extLst>
                    <a:ext uri="{FF2B5EF4-FFF2-40B4-BE49-F238E27FC236}">
                      <a16:creationId xmlns:a16="http://schemas.microsoft.com/office/drawing/2014/main" id="{99EF06F0-DB5E-4B14-B82F-2F7A229BABBD}"/>
                    </a:ext>
                  </a:extLst>
                </p:cNvPr>
                <p:cNvSpPr/>
                <p:nvPr/>
              </p:nvSpPr>
              <p:spPr>
                <a:xfrm>
                  <a:off x="1487541" y="4158352"/>
                  <a:ext cx="298872" cy="168928"/>
                </a:xfrm>
                <a:custGeom>
                  <a:avLst/>
                  <a:gdLst>
                    <a:gd name="connsiteX0" fmla="*/ 298263 w 298872"/>
                    <a:gd name="connsiteY0" fmla="*/ 136970 h 168927"/>
                    <a:gd name="connsiteX1" fmla="*/ 298328 w 298872"/>
                    <a:gd name="connsiteY1" fmla="*/ 144831 h 168927"/>
                    <a:gd name="connsiteX2" fmla="*/ 250899 w 298872"/>
                    <a:gd name="connsiteY2" fmla="*/ 172380 h 168927"/>
                    <a:gd name="connsiteX3" fmla="*/ 237254 w 298872"/>
                    <a:gd name="connsiteY3" fmla="*/ 172380 h 168927"/>
                    <a:gd name="connsiteX4" fmla="*/ 2834 w 298872"/>
                    <a:gd name="connsiteY4" fmla="*/ 37043 h 168927"/>
                    <a:gd name="connsiteX5" fmla="*/ 2770 w 298872"/>
                    <a:gd name="connsiteY5" fmla="*/ 29181 h 168927"/>
                    <a:gd name="connsiteX6" fmla="*/ 50199 w 298872"/>
                    <a:gd name="connsiteY6" fmla="*/ 1633 h 168927"/>
                    <a:gd name="connsiteX7" fmla="*/ 63843 w 298872"/>
                    <a:gd name="connsiteY7" fmla="*/ 1633 h 168927"/>
                    <a:gd name="connsiteX8" fmla="*/ 298263 w 298872"/>
                    <a:gd name="connsiteY8" fmla="*/ 136970 h 16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872" h="168927">
                      <a:moveTo>
                        <a:pt x="298263" y="136970"/>
                      </a:moveTo>
                      <a:cubicBezTo>
                        <a:pt x="302032" y="139114"/>
                        <a:pt x="302097" y="142688"/>
                        <a:pt x="298328" y="144831"/>
                      </a:cubicBezTo>
                      <a:lnTo>
                        <a:pt x="250899" y="172380"/>
                      </a:lnTo>
                      <a:cubicBezTo>
                        <a:pt x="247195" y="174524"/>
                        <a:pt x="241023" y="174524"/>
                        <a:pt x="237254" y="172380"/>
                      </a:cubicBezTo>
                      <a:lnTo>
                        <a:pt x="2834" y="37043"/>
                      </a:lnTo>
                      <a:cubicBezTo>
                        <a:pt x="-934" y="34898"/>
                        <a:pt x="-934" y="31325"/>
                        <a:pt x="2770" y="29181"/>
                      </a:cubicBezTo>
                      <a:lnTo>
                        <a:pt x="50199" y="1633"/>
                      </a:lnTo>
                      <a:cubicBezTo>
                        <a:pt x="53968" y="-577"/>
                        <a:pt x="60075" y="-512"/>
                        <a:pt x="63843" y="1633"/>
                      </a:cubicBezTo>
                      <a:lnTo>
                        <a:pt x="298263" y="136970"/>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82" name="Freeform: Shape 181">
                  <a:extLst>
                    <a:ext uri="{FF2B5EF4-FFF2-40B4-BE49-F238E27FC236}">
                      <a16:creationId xmlns:a16="http://schemas.microsoft.com/office/drawing/2014/main" id="{BEEA4FBE-AB1C-4382-B6A6-0990B6EE656B}"/>
                    </a:ext>
                  </a:extLst>
                </p:cNvPr>
                <p:cNvSpPr/>
                <p:nvPr/>
              </p:nvSpPr>
              <p:spPr>
                <a:xfrm>
                  <a:off x="1767417" y="4353082"/>
                  <a:ext cx="45481" cy="45481"/>
                </a:xfrm>
                <a:custGeom>
                  <a:avLst/>
                  <a:gdLst>
                    <a:gd name="connsiteX0" fmla="*/ 2924 w 45480"/>
                    <a:gd name="connsiteY0" fmla="*/ 3964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2 h 45480"/>
                    <a:gd name="connsiteX9" fmla="*/ 2924 w 45480"/>
                    <a:gd name="connsiteY9"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4"/>
                      </a:moveTo>
                      <a:cubicBezTo>
                        <a:pt x="1949" y="3444"/>
                        <a:pt x="1234" y="2794"/>
                        <a:pt x="780" y="2079"/>
                      </a:cubicBezTo>
                      <a:cubicBezTo>
                        <a:pt x="325" y="1430"/>
                        <a:pt x="65" y="715"/>
                        <a:pt x="65" y="0"/>
                      </a:cubicBezTo>
                      <a:lnTo>
                        <a:pt x="65" y="0"/>
                      </a:lnTo>
                      <a:cubicBezTo>
                        <a:pt x="65" y="0"/>
                        <a:pt x="65" y="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657F93A3-9CDB-429A-8E74-D7C1FCD45F34}"/>
                    </a:ext>
                  </a:extLst>
                </p:cNvPr>
                <p:cNvSpPr/>
                <p:nvPr/>
              </p:nvSpPr>
              <p:spPr>
                <a:xfrm>
                  <a:off x="1818031" y="4353212"/>
                  <a:ext cx="58475" cy="45481"/>
                </a:xfrm>
                <a:custGeom>
                  <a:avLst/>
                  <a:gdLst>
                    <a:gd name="connsiteX0" fmla="*/ 63218 w 58475"/>
                    <a:gd name="connsiteY0" fmla="*/ 1949 h 45480"/>
                    <a:gd name="connsiteX1" fmla="*/ 63153 w 58475"/>
                    <a:gd name="connsiteY1" fmla="*/ 2014 h 45480"/>
                    <a:gd name="connsiteX2" fmla="*/ 61074 w 58475"/>
                    <a:gd name="connsiteY2" fmla="*/ 3834 h 45480"/>
                    <a:gd name="connsiteX3" fmla="*/ 13644 w 58475"/>
                    <a:gd name="connsiteY3" fmla="*/ 31382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0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3" y="3314"/>
                        <a:pt x="61074" y="3834"/>
                      </a:cubicBezTo>
                      <a:lnTo>
                        <a:pt x="13644" y="31382"/>
                      </a:lnTo>
                      <a:cubicBezTo>
                        <a:pt x="12800" y="31902"/>
                        <a:pt x="11760" y="32226"/>
                        <a:pt x="10720" y="32486"/>
                      </a:cubicBezTo>
                      <a:cubicBezTo>
                        <a:pt x="10590" y="32551"/>
                        <a:pt x="10395"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7"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32" y="51393"/>
                        <a:pt x="8122" y="51328"/>
                        <a:pt x="8446" y="51328"/>
                      </a:cubicBezTo>
                      <a:cubicBezTo>
                        <a:pt x="8836" y="51263"/>
                        <a:pt x="9291" y="51263"/>
                        <a:pt x="9681" y="51133"/>
                      </a:cubicBezTo>
                      <a:cubicBezTo>
                        <a:pt x="9876" y="51068"/>
                        <a:pt x="10006" y="51068"/>
                        <a:pt x="10200" y="51003"/>
                      </a:cubicBezTo>
                      <a:cubicBezTo>
                        <a:pt x="10331" y="50938"/>
                        <a:pt x="10525" y="50938"/>
                        <a:pt x="10655" y="50873"/>
                      </a:cubicBezTo>
                      <a:cubicBezTo>
                        <a:pt x="10915" y="50808"/>
                        <a:pt x="11240" y="50743"/>
                        <a:pt x="11500" y="50678"/>
                      </a:cubicBezTo>
                      <a:cubicBezTo>
                        <a:pt x="12280" y="50419"/>
                        <a:pt x="12994" y="50094"/>
                        <a:pt x="13579" y="49769"/>
                      </a:cubicBezTo>
                      <a:lnTo>
                        <a:pt x="61009" y="22220"/>
                      </a:lnTo>
                      <a:cubicBezTo>
                        <a:pt x="61074" y="22220"/>
                        <a:pt x="61074" y="22156"/>
                        <a:pt x="61139" y="22156"/>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088" y="20336"/>
                        <a:pt x="63153" y="20336"/>
                      </a:cubicBezTo>
                      <a:cubicBezTo>
                        <a:pt x="63218" y="20206"/>
                        <a:pt x="63283" y="20142"/>
                        <a:pt x="63348" y="20012"/>
                      </a:cubicBezTo>
                      <a:cubicBezTo>
                        <a:pt x="63478" y="19816"/>
                        <a:pt x="63543" y="19622"/>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76E5F185-9C19-4E2C-834E-4D35C84E0C27}"/>
                    </a:ext>
                  </a:extLst>
                </p:cNvPr>
                <p:cNvSpPr/>
                <p:nvPr/>
              </p:nvSpPr>
              <p:spPr>
                <a:xfrm>
                  <a:off x="1767507" y="4319979"/>
                  <a:ext cx="110453" cy="64972"/>
                </a:xfrm>
                <a:custGeom>
                  <a:avLst/>
                  <a:gdLst>
                    <a:gd name="connsiteX0" fmla="*/ 111533 w 110452"/>
                    <a:gd name="connsiteY0" fmla="*/ 29205 h 64972"/>
                    <a:gd name="connsiteX1" fmla="*/ 111598 w 110452"/>
                    <a:gd name="connsiteY1" fmla="*/ 37067 h 64972"/>
                    <a:gd name="connsiteX2" fmla="*/ 64168 w 110452"/>
                    <a:gd name="connsiteY2" fmla="*/ 64615 h 64972"/>
                    <a:gd name="connsiteX3" fmla="*/ 50589 w 110452"/>
                    <a:gd name="connsiteY3" fmla="*/ 64615 h 64972"/>
                    <a:gd name="connsiteX4" fmla="*/ 2834 w 110452"/>
                    <a:gd name="connsiteY4" fmla="*/ 37067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6" y="34923"/>
                        <a:pt x="111598" y="37067"/>
                      </a:cubicBezTo>
                      <a:lnTo>
                        <a:pt x="64168" y="64615"/>
                      </a:lnTo>
                      <a:cubicBezTo>
                        <a:pt x="60465" y="66759"/>
                        <a:pt x="54358" y="66824"/>
                        <a:pt x="50589" y="64615"/>
                      </a:cubicBezTo>
                      <a:lnTo>
                        <a:pt x="2834" y="37067"/>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85" name="Freeform: Shape 184">
                  <a:extLst>
                    <a:ext uri="{FF2B5EF4-FFF2-40B4-BE49-F238E27FC236}">
                      <a16:creationId xmlns:a16="http://schemas.microsoft.com/office/drawing/2014/main" id="{A064F4AE-C7E1-45AE-BBFC-11162F70B4A5}"/>
                    </a:ext>
                  </a:extLst>
                </p:cNvPr>
                <p:cNvSpPr/>
                <p:nvPr/>
              </p:nvSpPr>
              <p:spPr>
                <a:xfrm>
                  <a:off x="1860717" y="4406944"/>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3CE6D18E-D6FD-403F-B255-65A835C33E75}"/>
                    </a:ext>
                  </a:extLst>
                </p:cNvPr>
                <p:cNvSpPr/>
                <p:nvPr/>
              </p:nvSpPr>
              <p:spPr>
                <a:xfrm>
                  <a:off x="1911331" y="4407269"/>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0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4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757 w 58475"/>
                    <a:gd name="connsiteY20" fmla="*/ 51393 h 45480"/>
                    <a:gd name="connsiteX21" fmla="*/ 6887 w 58475"/>
                    <a:gd name="connsiteY21" fmla="*/ 51393 h 45480"/>
                    <a:gd name="connsiteX22" fmla="*/ 7407 w 58475"/>
                    <a:gd name="connsiteY22" fmla="*/ 51393 h 45480"/>
                    <a:gd name="connsiteX23" fmla="*/ 8511 w 58475"/>
                    <a:gd name="connsiteY23" fmla="*/ 51328 h 45480"/>
                    <a:gd name="connsiteX24" fmla="*/ 9746 w 58475"/>
                    <a:gd name="connsiteY24" fmla="*/ 51133 h 45480"/>
                    <a:gd name="connsiteX25" fmla="*/ 10266 w 58475"/>
                    <a:gd name="connsiteY25" fmla="*/ 51003 h 45480"/>
                    <a:gd name="connsiteX26" fmla="*/ 10720 w 58475"/>
                    <a:gd name="connsiteY26" fmla="*/ 50873 h 45480"/>
                    <a:gd name="connsiteX27" fmla="*/ 11565 w 58475"/>
                    <a:gd name="connsiteY27" fmla="*/ 50678 h 45480"/>
                    <a:gd name="connsiteX28" fmla="*/ 13644 w 58475"/>
                    <a:gd name="connsiteY28" fmla="*/ 49769 h 45480"/>
                    <a:gd name="connsiteX29" fmla="*/ 61074 w 58475"/>
                    <a:gd name="connsiteY29" fmla="*/ 22220 h 45480"/>
                    <a:gd name="connsiteX30" fmla="*/ 61204 w 58475"/>
                    <a:gd name="connsiteY30" fmla="*/ 22155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2"/>
                        <a:pt x="11760" y="32096"/>
                        <a:pt x="10720" y="32356"/>
                      </a:cubicBezTo>
                      <a:cubicBezTo>
                        <a:pt x="10591" y="32421"/>
                        <a:pt x="10396" y="32421"/>
                        <a:pt x="10266" y="32486"/>
                      </a:cubicBezTo>
                      <a:cubicBezTo>
                        <a:pt x="9226" y="32746"/>
                        <a:pt x="8056"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7"/>
                        <a:pt x="65" y="31317"/>
                      </a:cubicBezTo>
                      <a:lnTo>
                        <a:pt x="0" y="49704"/>
                      </a:lnTo>
                      <a:cubicBezTo>
                        <a:pt x="455" y="49964"/>
                        <a:pt x="910" y="50159"/>
                        <a:pt x="1364" y="50353"/>
                      </a:cubicBezTo>
                      <a:cubicBezTo>
                        <a:pt x="1754" y="50484"/>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757" y="51393"/>
                      </a:cubicBezTo>
                      <a:cubicBezTo>
                        <a:pt x="6822" y="51393"/>
                        <a:pt x="6822" y="51393"/>
                        <a:pt x="6887" y="51393"/>
                      </a:cubicBezTo>
                      <a:cubicBezTo>
                        <a:pt x="7082" y="51393"/>
                        <a:pt x="7212" y="51393"/>
                        <a:pt x="7407" y="51393"/>
                      </a:cubicBezTo>
                      <a:cubicBezTo>
                        <a:pt x="7797" y="51393"/>
                        <a:pt x="8122" y="51328"/>
                        <a:pt x="8511" y="51328"/>
                      </a:cubicBezTo>
                      <a:cubicBezTo>
                        <a:pt x="8901" y="51263"/>
                        <a:pt x="9356" y="51198"/>
                        <a:pt x="9746" y="51133"/>
                      </a:cubicBezTo>
                      <a:cubicBezTo>
                        <a:pt x="9941" y="51133"/>
                        <a:pt x="10071" y="51068"/>
                        <a:pt x="10266" y="51003"/>
                      </a:cubicBezTo>
                      <a:cubicBezTo>
                        <a:pt x="10396" y="50938"/>
                        <a:pt x="10591" y="50938"/>
                        <a:pt x="10720" y="50873"/>
                      </a:cubicBezTo>
                      <a:cubicBezTo>
                        <a:pt x="10980" y="50808"/>
                        <a:pt x="11305" y="50743"/>
                        <a:pt x="11565" y="50678"/>
                      </a:cubicBezTo>
                      <a:cubicBezTo>
                        <a:pt x="12345" y="50419"/>
                        <a:pt x="12994" y="50159"/>
                        <a:pt x="13644" y="49769"/>
                      </a:cubicBezTo>
                      <a:lnTo>
                        <a:pt x="61074" y="22220"/>
                      </a:lnTo>
                      <a:cubicBezTo>
                        <a:pt x="61139" y="22220"/>
                        <a:pt x="61139" y="22155"/>
                        <a:pt x="61204" y="22155"/>
                      </a:cubicBezTo>
                      <a:cubicBezTo>
                        <a:pt x="61659" y="21896"/>
                        <a:pt x="62113"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6"/>
                        <a:pt x="63348" y="20141"/>
                        <a:pt x="63413" y="20012"/>
                      </a:cubicBezTo>
                      <a:cubicBezTo>
                        <a:pt x="63543" y="19816"/>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455"/>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584CADB6-B15B-4A93-893F-65C4A9683FF9}"/>
                    </a:ext>
                  </a:extLst>
                </p:cNvPr>
                <p:cNvSpPr/>
                <p:nvPr/>
              </p:nvSpPr>
              <p:spPr>
                <a:xfrm>
                  <a:off x="1860807" y="4373800"/>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5"/>
                      </a:lnTo>
                      <a:cubicBezTo>
                        <a:pt x="60530" y="66800"/>
                        <a:pt x="54358" y="66800"/>
                        <a:pt x="50654" y="64655"/>
                      </a:cubicBezTo>
                      <a:lnTo>
                        <a:pt x="2835" y="37042"/>
                      </a:lnTo>
                      <a:cubicBezTo>
                        <a:pt x="-934" y="34898"/>
                        <a:pt x="-934" y="31325"/>
                        <a:pt x="2770" y="29181"/>
                      </a:cubicBezTo>
                      <a:lnTo>
                        <a:pt x="50199" y="1632"/>
                      </a:lnTo>
                      <a:cubicBezTo>
                        <a:pt x="53968" y="-577"/>
                        <a:pt x="60075" y="-511"/>
                        <a:pt x="63843"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grpSp>
          <p:sp>
            <p:nvSpPr>
              <p:cNvPr id="124" name="Freeform: Shape 123">
                <a:extLst>
                  <a:ext uri="{FF2B5EF4-FFF2-40B4-BE49-F238E27FC236}">
                    <a16:creationId xmlns:a16="http://schemas.microsoft.com/office/drawing/2014/main" id="{7897DF51-D610-481A-BEB3-9730EE56232D}"/>
                  </a:ext>
                </a:extLst>
              </p:cNvPr>
              <p:cNvSpPr/>
              <p:nvPr/>
            </p:nvSpPr>
            <p:spPr>
              <a:xfrm>
                <a:off x="1829206" y="3637292"/>
                <a:ext cx="415822" cy="532772"/>
              </a:xfrm>
              <a:custGeom>
                <a:avLst/>
                <a:gdLst>
                  <a:gd name="connsiteX0" fmla="*/ 412704 w 415822"/>
                  <a:gd name="connsiteY0" fmla="*/ 234476 h 532772"/>
                  <a:gd name="connsiteX1" fmla="*/ 391198 w 415822"/>
                  <a:gd name="connsiteY1" fmla="*/ 216544 h 532772"/>
                  <a:gd name="connsiteX2" fmla="*/ 388339 w 415822"/>
                  <a:gd name="connsiteY2" fmla="*/ 214205 h 532772"/>
                  <a:gd name="connsiteX3" fmla="*/ 310437 w 415822"/>
                  <a:gd name="connsiteY3" fmla="*/ 159758 h 532772"/>
                  <a:gd name="connsiteX4" fmla="*/ 237733 w 415822"/>
                  <a:gd name="connsiteY4" fmla="*/ 126037 h 532772"/>
                  <a:gd name="connsiteX5" fmla="*/ 237668 w 415822"/>
                  <a:gd name="connsiteY5" fmla="*/ 126037 h 532772"/>
                  <a:gd name="connsiteX6" fmla="*/ 230652 w 415822"/>
                  <a:gd name="connsiteY6" fmla="*/ 123634 h 532772"/>
                  <a:gd name="connsiteX7" fmla="*/ 209925 w 415822"/>
                  <a:gd name="connsiteY7" fmla="*/ 116941 h 532772"/>
                  <a:gd name="connsiteX8" fmla="*/ 190109 w 415822"/>
                  <a:gd name="connsiteY8" fmla="*/ 100438 h 532772"/>
                  <a:gd name="connsiteX9" fmla="*/ 180493 w 415822"/>
                  <a:gd name="connsiteY9" fmla="*/ 92577 h 532772"/>
                  <a:gd name="connsiteX10" fmla="*/ 109413 w 415822"/>
                  <a:gd name="connsiteY10" fmla="*/ 43653 h 532772"/>
                  <a:gd name="connsiteX11" fmla="*/ 42882 w 415822"/>
                  <a:gd name="connsiteY11" fmla="*/ 12141 h 532772"/>
                  <a:gd name="connsiteX12" fmla="*/ 42817 w 415822"/>
                  <a:gd name="connsiteY12" fmla="*/ 12141 h 532772"/>
                  <a:gd name="connsiteX13" fmla="*/ 29627 w 415822"/>
                  <a:gd name="connsiteY13" fmla="*/ 7528 h 532772"/>
                  <a:gd name="connsiteX14" fmla="*/ 7082 w 415822"/>
                  <a:gd name="connsiteY14" fmla="*/ 316 h 532772"/>
                  <a:gd name="connsiteX15" fmla="*/ 780 w 415822"/>
                  <a:gd name="connsiteY15" fmla="*/ 5644 h 532772"/>
                  <a:gd name="connsiteX16" fmla="*/ 0 w 415822"/>
                  <a:gd name="connsiteY16" fmla="*/ 286844 h 532772"/>
                  <a:gd name="connsiteX17" fmla="*/ 2924 w 415822"/>
                  <a:gd name="connsiteY17" fmla="*/ 295745 h 532772"/>
                  <a:gd name="connsiteX18" fmla="*/ 7991 w 415822"/>
                  <a:gd name="connsiteY18" fmla="*/ 300683 h 532772"/>
                  <a:gd name="connsiteX19" fmla="*/ 9681 w 415822"/>
                  <a:gd name="connsiteY19" fmla="*/ 301398 h 532772"/>
                  <a:gd name="connsiteX20" fmla="*/ 31771 w 415822"/>
                  <a:gd name="connsiteY20" fmla="*/ 308544 h 532772"/>
                  <a:gd name="connsiteX21" fmla="*/ 108569 w 415822"/>
                  <a:gd name="connsiteY21" fmla="*/ 343240 h 532772"/>
                  <a:gd name="connsiteX22" fmla="*/ 185366 w 415822"/>
                  <a:gd name="connsiteY22" fmla="*/ 397232 h 532772"/>
                  <a:gd name="connsiteX23" fmla="*/ 207326 w 415822"/>
                  <a:gd name="connsiteY23" fmla="*/ 415554 h 532772"/>
                  <a:gd name="connsiteX24" fmla="*/ 207651 w 415822"/>
                  <a:gd name="connsiteY24" fmla="*/ 415814 h 532772"/>
                  <a:gd name="connsiteX25" fmla="*/ 209016 w 415822"/>
                  <a:gd name="connsiteY25" fmla="*/ 416788 h 532772"/>
                  <a:gd name="connsiteX26" fmla="*/ 210445 w 415822"/>
                  <a:gd name="connsiteY26" fmla="*/ 417503 h 532772"/>
                  <a:gd name="connsiteX27" fmla="*/ 210835 w 415822"/>
                  <a:gd name="connsiteY27" fmla="*/ 417568 h 532772"/>
                  <a:gd name="connsiteX28" fmla="*/ 232796 w 415822"/>
                  <a:gd name="connsiteY28" fmla="*/ 424585 h 532772"/>
                  <a:gd name="connsiteX29" fmla="*/ 309593 w 415822"/>
                  <a:gd name="connsiteY29" fmla="*/ 459345 h 532772"/>
                  <a:gd name="connsiteX30" fmla="*/ 386390 w 415822"/>
                  <a:gd name="connsiteY30" fmla="*/ 513272 h 532772"/>
                  <a:gd name="connsiteX31" fmla="*/ 408416 w 415822"/>
                  <a:gd name="connsiteY31" fmla="*/ 531659 h 532772"/>
                  <a:gd name="connsiteX32" fmla="*/ 410105 w 415822"/>
                  <a:gd name="connsiteY32" fmla="*/ 532829 h 532772"/>
                  <a:gd name="connsiteX33" fmla="*/ 415173 w 415822"/>
                  <a:gd name="connsiteY33" fmla="*/ 533738 h 532772"/>
                  <a:gd name="connsiteX34" fmla="*/ 418161 w 415822"/>
                  <a:gd name="connsiteY34" fmla="*/ 528281 h 532772"/>
                  <a:gd name="connsiteX35" fmla="*/ 419006 w 415822"/>
                  <a:gd name="connsiteY35" fmla="*/ 247081 h 532772"/>
                  <a:gd name="connsiteX36" fmla="*/ 412704 w 415822"/>
                  <a:gd name="connsiteY36" fmla="*/ 234476 h 532772"/>
                  <a:gd name="connsiteX37" fmla="*/ 169318 w 415822"/>
                  <a:gd name="connsiteY37" fmla="*/ 302827 h 532772"/>
                  <a:gd name="connsiteX38" fmla="*/ 167953 w 415822"/>
                  <a:gd name="connsiteY38" fmla="*/ 301982 h 532772"/>
                  <a:gd name="connsiteX39" fmla="*/ 108893 w 415822"/>
                  <a:gd name="connsiteY39" fmla="*/ 262089 h 532772"/>
                  <a:gd name="connsiteX40" fmla="*/ 43271 w 415822"/>
                  <a:gd name="connsiteY40" fmla="*/ 231293 h 532772"/>
                  <a:gd name="connsiteX41" fmla="*/ 41777 w 415822"/>
                  <a:gd name="connsiteY41" fmla="*/ 230578 h 532772"/>
                  <a:gd name="connsiteX42" fmla="*/ 33915 w 415822"/>
                  <a:gd name="connsiteY42" fmla="*/ 218558 h 532772"/>
                  <a:gd name="connsiteX43" fmla="*/ 40413 w 415822"/>
                  <a:gd name="connsiteY43" fmla="*/ 211476 h 532772"/>
                  <a:gd name="connsiteX44" fmla="*/ 108893 w 415822"/>
                  <a:gd name="connsiteY44" fmla="*/ 243637 h 532772"/>
                  <a:gd name="connsiteX45" fmla="*/ 170747 w 415822"/>
                  <a:gd name="connsiteY45" fmla="*/ 285349 h 532772"/>
                  <a:gd name="connsiteX46" fmla="*/ 177244 w 415822"/>
                  <a:gd name="connsiteY46" fmla="*/ 299773 h 532772"/>
                  <a:gd name="connsiteX47" fmla="*/ 169318 w 415822"/>
                  <a:gd name="connsiteY47" fmla="*/ 302827 h 532772"/>
                  <a:gd name="connsiteX48" fmla="*/ 169448 w 415822"/>
                  <a:gd name="connsiteY48" fmla="*/ 252928 h 532772"/>
                  <a:gd name="connsiteX49" fmla="*/ 168148 w 415822"/>
                  <a:gd name="connsiteY49" fmla="*/ 252019 h 532772"/>
                  <a:gd name="connsiteX50" fmla="*/ 109023 w 415822"/>
                  <a:gd name="connsiteY50" fmla="*/ 212126 h 532772"/>
                  <a:gd name="connsiteX51" fmla="*/ 43466 w 415822"/>
                  <a:gd name="connsiteY51" fmla="*/ 181329 h 532772"/>
                  <a:gd name="connsiteX52" fmla="*/ 41972 w 415822"/>
                  <a:gd name="connsiteY52" fmla="*/ 180614 h 532772"/>
                  <a:gd name="connsiteX53" fmla="*/ 34110 w 415822"/>
                  <a:gd name="connsiteY53" fmla="*/ 168594 h 532772"/>
                  <a:gd name="connsiteX54" fmla="*/ 40543 w 415822"/>
                  <a:gd name="connsiteY54" fmla="*/ 161512 h 532772"/>
                  <a:gd name="connsiteX55" fmla="*/ 109153 w 415822"/>
                  <a:gd name="connsiteY55" fmla="*/ 193803 h 532772"/>
                  <a:gd name="connsiteX56" fmla="*/ 170877 w 415822"/>
                  <a:gd name="connsiteY56" fmla="*/ 235386 h 532772"/>
                  <a:gd name="connsiteX57" fmla="*/ 177374 w 415822"/>
                  <a:gd name="connsiteY57" fmla="*/ 249744 h 532772"/>
                  <a:gd name="connsiteX58" fmla="*/ 169448 w 415822"/>
                  <a:gd name="connsiteY58" fmla="*/ 252928 h 532772"/>
                  <a:gd name="connsiteX59" fmla="*/ 169642 w 415822"/>
                  <a:gd name="connsiteY59" fmla="*/ 202964 h 532772"/>
                  <a:gd name="connsiteX60" fmla="*/ 168278 w 415822"/>
                  <a:gd name="connsiteY60" fmla="*/ 201990 h 532772"/>
                  <a:gd name="connsiteX61" fmla="*/ 109283 w 415822"/>
                  <a:gd name="connsiteY61" fmla="*/ 162227 h 532772"/>
                  <a:gd name="connsiteX62" fmla="*/ 43596 w 415822"/>
                  <a:gd name="connsiteY62" fmla="*/ 131365 h 532772"/>
                  <a:gd name="connsiteX63" fmla="*/ 42102 w 415822"/>
                  <a:gd name="connsiteY63" fmla="*/ 130715 h 532772"/>
                  <a:gd name="connsiteX64" fmla="*/ 34240 w 415822"/>
                  <a:gd name="connsiteY64" fmla="*/ 118565 h 532772"/>
                  <a:gd name="connsiteX65" fmla="*/ 40673 w 415822"/>
                  <a:gd name="connsiteY65" fmla="*/ 111548 h 532772"/>
                  <a:gd name="connsiteX66" fmla="*/ 109153 w 415822"/>
                  <a:gd name="connsiteY66" fmla="*/ 143710 h 532772"/>
                  <a:gd name="connsiteX67" fmla="*/ 171007 w 415822"/>
                  <a:gd name="connsiteY67" fmla="*/ 185487 h 532772"/>
                  <a:gd name="connsiteX68" fmla="*/ 177504 w 415822"/>
                  <a:gd name="connsiteY68" fmla="*/ 199846 h 532772"/>
                  <a:gd name="connsiteX69" fmla="*/ 169642 w 415822"/>
                  <a:gd name="connsiteY69" fmla="*/ 202964 h 532772"/>
                  <a:gd name="connsiteX70" fmla="*/ 169772 w 415822"/>
                  <a:gd name="connsiteY70" fmla="*/ 153066 h 532772"/>
                  <a:gd name="connsiteX71" fmla="*/ 168408 w 415822"/>
                  <a:gd name="connsiteY71" fmla="*/ 152091 h 532772"/>
                  <a:gd name="connsiteX72" fmla="*/ 109283 w 415822"/>
                  <a:gd name="connsiteY72" fmla="*/ 112263 h 532772"/>
                  <a:gd name="connsiteX73" fmla="*/ 43726 w 415822"/>
                  <a:gd name="connsiteY73" fmla="*/ 81467 h 532772"/>
                  <a:gd name="connsiteX74" fmla="*/ 42232 w 415822"/>
                  <a:gd name="connsiteY74" fmla="*/ 80752 h 532772"/>
                  <a:gd name="connsiteX75" fmla="*/ 34370 w 415822"/>
                  <a:gd name="connsiteY75" fmla="*/ 68667 h 532772"/>
                  <a:gd name="connsiteX76" fmla="*/ 40867 w 415822"/>
                  <a:gd name="connsiteY76" fmla="*/ 61715 h 532772"/>
                  <a:gd name="connsiteX77" fmla="*/ 109543 w 415822"/>
                  <a:gd name="connsiteY77" fmla="*/ 93941 h 532772"/>
                  <a:gd name="connsiteX78" fmla="*/ 171137 w 415822"/>
                  <a:gd name="connsiteY78" fmla="*/ 135459 h 532772"/>
                  <a:gd name="connsiteX79" fmla="*/ 177634 w 415822"/>
                  <a:gd name="connsiteY79" fmla="*/ 149882 h 532772"/>
                  <a:gd name="connsiteX80" fmla="*/ 169772 w 415822"/>
                  <a:gd name="connsiteY80" fmla="*/ 153066 h 532772"/>
                  <a:gd name="connsiteX81" fmla="*/ 370407 w 415822"/>
                  <a:gd name="connsiteY81" fmla="*/ 418933 h 532772"/>
                  <a:gd name="connsiteX82" fmla="*/ 369107 w 415822"/>
                  <a:gd name="connsiteY82" fmla="*/ 418088 h 532772"/>
                  <a:gd name="connsiteX83" fmla="*/ 309918 w 415822"/>
                  <a:gd name="connsiteY83" fmla="*/ 378195 h 532772"/>
                  <a:gd name="connsiteX84" fmla="*/ 244361 w 415822"/>
                  <a:gd name="connsiteY84" fmla="*/ 347398 h 532772"/>
                  <a:gd name="connsiteX85" fmla="*/ 242866 w 415822"/>
                  <a:gd name="connsiteY85" fmla="*/ 346683 h 532772"/>
                  <a:gd name="connsiteX86" fmla="*/ 235005 w 415822"/>
                  <a:gd name="connsiteY86" fmla="*/ 334598 h 532772"/>
                  <a:gd name="connsiteX87" fmla="*/ 241437 w 415822"/>
                  <a:gd name="connsiteY87" fmla="*/ 327581 h 532772"/>
                  <a:gd name="connsiteX88" fmla="*/ 309983 w 415822"/>
                  <a:gd name="connsiteY88" fmla="*/ 359742 h 532772"/>
                  <a:gd name="connsiteX89" fmla="*/ 371836 w 415822"/>
                  <a:gd name="connsiteY89" fmla="*/ 401455 h 532772"/>
                  <a:gd name="connsiteX90" fmla="*/ 378398 w 415822"/>
                  <a:gd name="connsiteY90" fmla="*/ 415879 h 532772"/>
                  <a:gd name="connsiteX91" fmla="*/ 370407 w 415822"/>
                  <a:gd name="connsiteY91" fmla="*/ 418933 h 532772"/>
                  <a:gd name="connsiteX92" fmla="*/ 370537 w 415822"/>
                  <a:gd name="connsiteY92" fmla="*/ 368969 h 532772"/>
                  <a:gd name="connsiteX93" fmla="*/ 369237 w 415822"/>
                  <a:gd name="connsiteY93" fmla="*/ 368124 h 532772"/>
                  <a:gd name="connsiteX94" fmla="*/ 310112 w 415822"/>
                  <a:gd name="connsiteY94" fmla="*/ 328231 h 532772"/>
                  <a:gd name="connsiteX95" fmla="*/ 244555 w 415822"/>
                  <a:gd name="connsiteY95" fmla="*/ 297434 h 532772"/>
                  <a:gd name="connsiteX96" fmla="*/ 243061 w 415822"/>
                  <a:gd name="connsiteY96" fmla="*/ 296719 h 532772"/>
                  <a:gd name="connsiteX97" fmla="*/ 235134 w 415822"/>
                  <a:gd name="connsiteY97" fmla="*/ 284635 h 532772"/>
                  <a:gd name="connsiteX98" fmla="*/ 241567 w 415822"/>
                  <a:gd name="connsiteY98" fmla="*/ 277618 h 532772"/>
                  <a:gd name="connsiteX99" fmla="*/ 310243 w 415822"/>
                  <a:gd name="connsiteY99" fmla="*/ 309844 h 532772"/>
                  <a:gd name="connsiteX100" fmla="*/ 371966 w 415822"/>
                  <a:gd name="connsiteY100" fmla="*/ 351491 h 532772"/>
                  <a:gd name="connsiteX101" fmla="*/ 378528 w 415822"/>
                  <a:gd name="connsiteY101" fmla="*/ 365915 h 532772"/>
                  <a:gd name="connsiteX102" fmla="*/ 370537 w 415822"/>
                  <a:gd name="connsiteY102" fmla="*/ 368969 h 532772"/>
                  <a:gd name="connsiteX103" fmla="*/ 370732 w 415822"/>
                  <a:gd name="connsiteY103" fmla="*/ 319070 h 532772"/>
                  <a:gd name="connsiteX104" fmla="*/ 369367 w 415822"/>
                  <a:gd name="connsiteY104" fmla="*/ 318095 h 532772"/>
                  <a:gd name="connsiteX105" fmla="*/ 310307 w 415822"/>
                  <a:gd name="connsiteY105" fmla="*/ 278332 h 532772"/>
                  <a:gd name="connsiteX106" fmla="*/ 244685 w 415822"/>
                  <a:gd name="connsiteY106" fmla="*/ 247471 h 532772"/>
                  <a:gd name="connsiteX107" fmla="*/ 243191 w 415822"/>
                  <a:gd name="connsiteY107" fmla="*/ 246821 h 532772"/>
                  <a:gd name="connsiteX108" fmla="*/ 235265 w 415822"/>
                  <a:gd name="connsiteY108" fmla="*/ 234671 h 532772"/>
                  <a:gd name="connsiteX109" fmla="*/ 241762 w 415822"/>
                  <a:gd name="connsiteY109" fmla="*/ 227654 h 532772"/>
                  <a:gd name="connsiteX110" fmla="*/ 310243 w 415822"/>
                  <a:gd name="connsiteY110" fmla="*/ 259815 h 532772"/>
                  <a:gd name="connsiteX111" fmla="*/ 372096 w 415822"/>
                  <a:gd name="connsiteY111" fmla="*/ 301592 h 532772"/>
                  <a:gd name="connsiteX112" fmla="*/ 378658 w 415822"/>
                  <a:gd name="connsiteY112" fmla="*/ 316016 h 532772"/>
                  <a:gd name="connsiteX113" fmla="*/ 370732 w 415822"/>
                  <a:gd name="connsiteY113" fmla="*/ 319070 h 532772"/>
                  <a:gd name="connsiteX114" fmla="*/ 370862 w 415822"/>
                  <a:gd name="connsiteY114" fmla="*/ 269106 h 532772"/>
                  <a:gd name="connsiteX115" fmla="*/ 369497 w 415822"/>
                  <a:gd name="connsiteY115" fmla="*/ 268197 h 532772"/>
                  <a:gd name="connsiteX116" fmla="*/ 310372 w 415822"/>
                  <a:gd name="connsiteY116" fmla="*/ 228304 h 532772"/>
                  <a:gd name="connsiteX117" fmla="*/ 244815 w 415822"/>
                  <a:gd name="connsiteY117" fmla="*/ 197572 h 532772"/>
                  <a:gd name="connsiteX118" fmla="*/ 243321 w 415822"/>
                  <a:gd name="connsiteY118" fmla="*/ 196857 h 532772"/>
                  <a:gd name="connsiteX119" fmla="*/ 235394 w 415822"/>
                  <a:gd name="connsiteY119" fmla="*/ 184772 h 532772"/>
                  <a:gd name="connsiteX120" fmla="*/ 241892 w 415822"/>
                  <a:gd name="connsiteY120" fmla="*/ 177755 h 532772"/>
                  <a:gd name="connsiteX121" fmla="*/ 310567 w 415822"/>
                  <a:gd name="connsiteY121" fmla="*/ 210047 h 532772"/>
                  <a:gd name="connsiteX122" fmla="*/ 372226 w 415822"/>
                  <a:gd name="connsiteY122" fmla="*/ 251564 h 532772"/>
                  <a:gd name="connsiteX123" fmla="*/ 378788 w 415822"/>
                  <a:gd name="connsiteY123" fmla="*/ 265988 h 532772"/>
                  <a:gd name="connsiteX124" fmla="*/ 370862 w 415822"/>
                  <a:gd name="connsiteY124" fmla="*/ 269106 h 53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415822" h="532772">
                    <a:moveTo>
                      <a:pt x="412704" y="234476"/>
                    </a:moveTo>
                    <a:lnTo>
                      <a:pt x="391198" y="216544"/>
                    </a:lnTo>
                    <a:cubicBezTo>
                      <a:pt x="390223" y="215764"/>
                      <a:pt x="389314" y="214984"/>
                      <a:pt x="388339" y="214205"/>
                    </a:cubicBezTo>
                    <a:cubicBezTo>
                      <a:pt x="362870" y="193154"/>
                      <a:pt x="336686" y="174832"/>
                      <a:pt x="310437" y="159758"/>
                    </a:cubicBezTo>
                    <a:cubicBezTo>
                      <a:pt x="286008" y="145659"/>
                      <a:pt x="261643" y="134289"/>
                      <a:pt x="237733" y="126037"/>
                    </a:cubicBezTo>
                    <a:cubicBezTo>
                      <a:pt x="237733" y="125972"/>
                      <a:pt x="237668" y="126037"/>
                      <a:pt x="237668" y="126037"/>
                    </a:cubicBezTo>
                    <a:cubicBezTo>
                      <a:pt x="235329" y="125193"/>
                      <a:pt x="232990" y="124413"/>
                      <a:pt x="230652" y="123634"/>
                    </a:cubicBezTo>
                    <a:lnTo>
                      <a:pt x="209925" y="116941"/>
                    </a:lnTo>
                    <a:lnTo>
                      <a:pt x="190109" y="100438"/>
                    </a:lnTo>
                    <a:cubicBezTo>
                      <a:pt x="186925" y="97774"/>
                      <a:pt x="183742" y="95176"/>
                      <a:pt x="180493" y="92577"/>
                    </a:cubicBezTo>
                    <a:cubicBezTo>
                      <a:pt x="157168" y="73865"/>
                      <a:pt x="133258" y="57427"/>
                      <a:pt x="109413" y="43653"/>
                    </a:cubicBezTo>
                    <a:cubicBezTo>
                      <a:pt x="87128" y="30723"/>
                      <a:pt x="64777" y="20197"/>
                      <a:pt x="42882" y="12141"/>
                    </a:cubicBezTo>
                    <a:cubicBezTo>
                      <a:pt x="42882" y="12076"/>
                      <a:pt x="42817" y="12141"/>
                      <a:pt x="42817" y="12141"/>
                    </a:cubicBezTo>
                    <a:cubicBezTo>
                      <a:pt x="38398" y="10452"/>
                      <a:pt x="33980" y="8957"/>
                      <a:pt x="29627" y="7528"/>
                    </a:cubicBezTo>
                    <a:lnTo>
                      <a:pt x="7082" y="316"/>
                    </a:lnTo>
                    <a:cubicBezTo>
                      <a:pt x="3444" y="-854"/>
                      <a:pt x="780" y="1291"/>
                      <a:pt x="780" y="5644"/>
                    </a:cubicBezTo>
                    <a:lnTo>
                      <a:pt x="0" y="286844"/>
                    </a:lnTo>
                    <a:cubicBezTo>
                      <a:pt x="0" y="289638"/>
                      <a:pt x="1104" y="292951"/>
                      <a:pt x="2924" y="295745"/>
                    </a:cubicBezTo>
                    <a:cubicBezTo>
                      <a:pt x="4353" y="297954"/>
                      <a:pt x="6172" y="299643"/>
                      <a:pt x="7991" y="300683"/>
                    </a:cubicBezTo>
                    <a:cubicBezTo>
                      <a:pt x="8576" y="301008"/>
                      <a:pt x="9161" y="301267"/>
                      <a:pt x="9681" y="301398"/>
                    </a:cubicBezTo>
                    <a:lnTo>
                      <a:pt x="31771" y="308544"/>
                    </a:lnTo>
                    <a:cubicBezTo>
                      <a:pt x="56916" y="316601"/>
                      <a:pt x="82775" y="328361"/>
                      <a:pt x="108569" y="343240"/>
                    </a:cubicBezTo>
                    <a:cubicBezTo>
                      <a:pt x="134427" y="358183"/>
                      <a:pt x="160221" y="376310"/>
                      <a:pt x="185366" y="397232"/>
                    </a:cubicBezTo>
                    <a:lnTo>
                      <a:pt x="207326" y="415554"/>
                    </a:lnTo>
                    <a:lnTo>
                      <a:pt x="207651" y="415814"/>
                    </a:lnTo>
                    <a:cubicBezTo>
                      <a:pt x="208106" y="416203"/>
                      <a:pt x="208561" y="416464"/>
                      <a:pt x="209016" y="416788"/>
                    </a:cubicBezTo>
                    <a:cubicBezTo>
                      <a:pt x="209536" y="417048"/>
                      <a:pt x="209990" y="417308"/>
                      <a:pt x="210445" y="417503"/>
                    </a:cubicBezTo>
                    <a:lnTo>
                      <a:pt x="210835" y="417568"/>
                    </a:lnTo>
                    <a:lnTo>
                      <a:pt x="232796" y="424585"/>
                    </a:lnTo>
                    <a:cubicBezTo>
                      <a:pt x="257940" y="432707"/>
                      <a:pt x="283799" y="444402"/>
                      <a:pt x="309593" y="459345"/>
                    </a:cubicBezTo>
                    <a:cubicBezTo>
                      <a:pt x="335452" y="474224"/>
                      <a:pt x="361311" y="492351"/>
                      <a:pt x="386390" y="513272"/>
                    </a:cubicBezTo>
                    <a:lnTo>
                      <a:pt x="408416" y="531659"/>
                    </a:lnTo>
                    <a:cubicBezTo>
                      <a:pt x="409000" y="532114"/>
                      <a:pt x="409520" y="532504"/>
                      <a:pt x="410105" y="532829"/>
                    </a:cubicBezTo>
                    <a:cubicBezTo>
                      <a:pt x="411924" y="533868"/>
                      <a:pt x="413743" y="534258"/>
                      <a:pt x="415173" y="533738"/>
                    </a:cubicBezTo>
                    <a:cubicBezTo>
                      <a:pt x="417057" y="533088"/>
                      <a:pt x="418161" y="531074"/>
                      <a:pt x="418161" y="528281"/>
                    </a:cubicBezTo>
                    <a:lnTo>
                      <a:pt x="419006" y="247081"/>
                    </a:lnTo>
                    <a:cubicBezTo>
                      <a:pt x="419006" y="242792"/>
                      <a:pt x="416342" y="237530"/>
                      <a:pt x="412704" y="234476"/>
                    </a:cubicBezTo>
                    <a:close/>
                    <a:moveTo>
                      <a:pt x="169318" y="302827"/>
                    </a:moveTo>
                    <a:cubicBezTo>
                      <a:pt x="168863" y="302567"/>
                      <a:pt x="168408" y="302307"/>
                      <a:pt x="167953" y="301982"/>
                    </a:cubicBezTo>
                    <a:cubicBezTo>
                      <a:pt x="148397" y="286779"/>
                      <a:pt x="128645" y="273460"/>
                      <a:pt x="108893" y="262089"/>
                    </a:cubicBezTo>
                    <a:cubicBezTo>
                      <a:pt x="86933" y="249420"/>
                      <a:pt x="65037" y="239154"/>
                      <a:pt x="43271" y="231293"/>
                    </a:cubicBezTo>
                    <a:lnTo>
                      <a:pt x="41777" y="230578"/>
                    </a:lnTo>
                    <a:cubicBezTo>
                      <a:pt x="38074" y="228434"/>
                      <a:pt x="34695" y="223366"/>
                      <a:pt x="33915" y="218558"/>
                    </a:cubicBezTo>
                    <a:cubicBezTo>
                      <a:pt x="33201" y="213035"/>
                      <a:pt x="36060" y="209916"/>
                      <a:pt x="40413" y="211476"/>
                    </a:cubicBezTo>
                    <a:cubicBezTo>
                      <a:pt x="63088" y="219662"/>
                      <a:pt x="86023" y="230448"/>
                      <a:pt x="108893" y="243637"/>
                    </a:cubicBezTo>
                    <a:cubicBezTo>
                      <a:pt x="129555" y="255592"/>
                      <a:pt x="150216" y="269496"/>
                      <a:pt x="170747" y="285349"/>
                    </a:cubicBezTo>
                    <a:cubicBezTo>
                      <a:pt x="175100" y="288728"/>
                      <a:pt x="178024" y="295160"/>
                      <a:pt x="177244" y="299773"/>
                    </a:cubicBezTo>
                    <a:cubicBezTo>
                      <a:pt x="176595" y="303866"/>
                      <a:pt x="173151" y="305101"/>
                      <a:pt x="169318" y="302827"/>
                    </a:cubicBezTo>
                    <a:close/>
                    <a:moveTo>
                      <a:pt x="169448" y="252928"/>
                    </a:moveTo>
                    <a:cubicBezTo>
                      <a:pt x="168993" y="252668"/>
                      <a:pt x="168538" y="252344"/>
                      <a:pt x="168148" y="252019"/>
                    </a:cubicBezTo>
                    <a:cubicBezTo>
                      <a:pt x="148526" y="236880"/>
                      <a:pt x="128775" y="223561"/>
                      <a:pt x="109023" y="212126"/>
                    </a:cubicBezTo>
                    <a:cubicBezTo>
                      <a:pt x="87063" y="199456"/>
                      <a:pt x="65167" y="189190"/>
                      <a:pt x="43466" y="181329"/>
                    </a:cubicBezTo>
                    <a:lnTo>
                      <a:pt x="41972" y="180614"/>
                    </a:lnTo>
                    <a:cubicBezTo>
                      <a:pt x="38204" y="178405"/>
                      <a:pt x="34825" y="173467"/>
                      <a:pt x="34110" y="168594"/>
                    </a:cubicBezTo>
                    <a:cubicBezTo>
                      <a:pt x="33331" y="163136"/>
                      <a:pt x="36189" y="159953"/>
                      <a:pt x="40543" y="161512"/>
                    </a:cubicBezTo>
                    <a:cubicBezTo>
                      <a:pt x="63283" y="169764"/>
                      <a:pt x="86218" y="180549"/>
                      <a:pt x="109153" y="193803"/>
                    </a:cubicBezTo>
                    <a:cubicBezTo>
                      <a:pt x="129749" y="205694"/>
                      <a:pt x="150411" y="219597"/>
                      <a:pt x="170877" y="235386"/>
                    </a:cubicBezTo>
                    <a:cubicBezTo>
                      <a:pt x="175230" y="238764"/>
                      <a:pt x="178154" y="245261"/>
                      <a:pt x="177374" y="249744"/>
                    </a:cubicBezTo>
                    <a:cubicBezTo>
                      <a:pt x="176724" y="253903"/>
                      <a:pt x="173281" y="255137"/>
                      <a:pt x="169448" y="252928"/>
                    </a:cubicBezTo>
                    <a:close/>
                    <a:moveTo>
                      <a:pt x="169642" y="202964"/>
                    </a:moveTo>
                    <a:cubicBezTo>
                      <a:pt x="169188" y="202705"/>
                      <a:pt x="168733" y="202380"/>
                      <a:pt x="168278" y="201990"/>
                    </a:cubicBezTo>
                    <a:cubicBezTo>
                      <a:pt x="148721" y="186916"/>
                      <a:pt x="128970" y="173597"/>
                      <a:pt x="109283" y="162227"/>
                    </a:cubicBezTo>
                    <a:cubicBezTo>
                      <a:pt x="87323" y="149557"/>
                      <a:pt x="65362" y="139227"/>
                      <a:pt x="43596" y="131365"/>
                    </a:cubicBezTo>
                    <a:lnTo>
                      <a:pt x="42102" y="130715"/>
                    </a:lnTo>
                    <a:cubicBezTo>
                      <a:pt x="38334" y="128506"/>
                      <a:pt x="34955" y="123438"/>
                      <a:pt x="34240" y="118565"/>
                    </a:cubicBezTo>
                    <a:cubicBezTo>
                      <a:pt x="33461" y="113173"/>
                      <a:pt x="36319" y="110054"/>
                      <a:pt x="40673" y="111548"/>
                    </a:cubicBezTo>
                    <a:cubicBezTo>
                      <a:pt x="63348" y="119735"/>
                      <a:pt x="86283" y="130521"/>
                      <a:pt x="109153" y="143710"/>
                    </a:cubicBezTo>
                    <a:cubicBezTo>
                      <a:pt x="129814" y="155665"/>
                      <a:pt x="150476" y="169569"/>
                      <a:pt x="171007" y="185487"/>
                    </a:cubicBezTo>
                    <a:cubicBezTo>
                      <a:pt x="175360" y="188800"/>
                      <a:pt x="178284" y="195298"/>
                      <a:pt x="177504" y="199846"/>
                    </a:cubicBezTo>
                    <a:cubicBezTo>
                      <a:pt x="176854" y="203939"/>
                      <a:pt x="173476" y="205174"/>
                      <a:pt x="169642" y="202964"/>
                    </a:cubicBezTo>
                    <a:close/>
                    <a:moveTo>
                      <a:pt x="169772" y="153066"/>
                    </a:moveTo>
                    <a:cubicBezTo>
                      <a:pt x="169318" y="152806"/>
                      <a:pt x="168863" y="152481"/>
                      <a:pt x="168408" y="152091"/>
                    </a:cubicBezTo>
                    <a:cubicBezTo>
                      <a:pt x="148786" y="136953"/>
                      <a:pt x="129035" y="123634"/>
                      <a:pt x="109283" y="112263"/>
                    </a:cubicBezTo>
                    <a:cubicBezTo>
                      <a:pt x="87388" y="99594"/>
                      <a:pt x="65427" y="89263"/>
                      <a:pt x="43726" y="81467"/>
                    </a:cubicBezTo>
                    <a:lnTo>
                      <a:pt x="42232" y="80752"/>
                    </a:lnTo>
                    <a:cubicBezTo>
                      <a:pt x="38463" y="78608"/>
                      <a:pt x="35150" y="73540"/>
                      <a:pt x="34370" y="68667"/>
                    </a:cubicBezTo>
                    <a:cubicBezTo>
                      <a:pt x="33591" y="63209"/>
                      <a:pt x="36449" y="60025"/>
                      <a:pt x="40867" y="61715"/>
                    </a:cubicBezTo>
                    <a:cubicBezTo>
                      <a:pt x="63608" y="69901"/>
                      <a:pt x="86543" y="80687"/>
                      <a:pt x="109543" y="93941"/>
                    </a:cubicBezTo>
                    <a:cubicBezTo>
                      <a:pt x="130139" y="105831"/>
                      <a:pt x="150736" y="119670"/>
                      <a:pt x="171137" y="135459"/>
                    </a:cubicBezTo>
                    <a:cubicBezTo>
                      <a:pt x="175555" y="138902"/>
                      <a:pt x="178414" y="145269"/>
                      <a:pt x="177634" y="149882"/>
                    </a:cubicBezTo>
                    <a:cubicBezTo>
                      <a:pt x="176984" y="153975"/>
                      <a:pt x="173606" y="155275"/>
                      <a:pt x="169772" y="153066"/>
                    </a:cubicBezTo>
                    <a:close/>
                    <a:moveTo>
                      <a:pt x="370407" y="418933"/>
                    </a:moveTo>
                    <a:cubicBezTo>
                      <a:pt x="369952" y="418672"/>
                      <a:pt x="369497" y="418413"/>
                      <a:pt x="369107" y="418088"/>
                    </a:cubicBezTo>
                    <a:cubicBezTo>
                      <a:pt x="349421" y="402884"/>
                      <a:pt x="329669" y="389565"/>
                      <a:pt x="309918" y="378195"/>
                    </a:cubicBezTo>
                    <a:cubicBezTo>
                      <a:pt x="288022" y="365525"/>
                      <a:pt x="266126" y="355259"/>
                      <a:pt x="244361" y="347398"/>
                    </a:cubicBezTo>
                    <a:cubicBezTo>
                      <a:pt x="243841" y="347203"/>
                      <a:pt x="243386" y="347008"/>
                      <a:pt x="242866" y="346683"/>
                    </a:cubicBezTo>
                    <a:cubicBezTo>
                      <a:pt x="239098" y="344539"/>
                      <a:pt x="235719" y="339471"/>
                      <a:pt x="235005" y="334598"/>
                    </a:cubicBezTo>
                    <a:cubicBezTo>
                      <a:pt x="234225" y="329141"/>
                      <a:pt x="237149" y="326022"/>
                      <a:pt x="241437" y="327581"/>
                    </a:cubicBezTo>
                    <a:cubicBezTo>
                      <a:pt x="264177" y="335768"/>
                      <a:pt x="287047" y="346488"/>
                      <a:pt x="309983" y="359742"/>
                    </a:cubicBezTo>
                    <a:cubicBezTo>
                      <a:pt x="330644" y="371633"/>
                      <a:pt x="351305" y="385602"/>
                      <a:pt x="371836" y="401455"/>
                    </a:cubicBezTo>
                    <a:cubicBezTo>
                      <a:pt x="376124" y="404833"/>
                      <a:pt x="379048" y="411201"/>
                      <a:pt x="378398" y="415879"/>
                    </a:cubicBezTo>
                    <a:cubicBezTo>
                      <a:pt x="377684" y="419972"/>
                      <a:pt x="374240" y="421141"/>
                      <a:pt x="370407" y="418933"/>
                    </a:cubicBezTo>
                    <a:close/>
                    <a:moveTo>
                      <a:pt x="370537" y="368969"/>
                    </a:moveTo>
                    <a:cubicBezTo>
                      <a:pt x="370082" y="368709"/>
                      <a:pt x="369627" y="368449"/>
                      <a:pt x="369237" y="368124"/>
                    </a:cubicBezTo>
                    <a:cubicBezTo>
                      <a:pt x="349551" y="352920"/>
                      <a:pt x="329799" y="339601"/>
                      <a:pt x="310112" y="328231"/>
                    </a:cubicBezTo>
                    <a:cubicBezTo>
                      <a:pt x="288152" y="315561"/>
                      <a:pt x="266256" y="305296"/>
                      <a:pt x="244555" y="297434"/>
                    </a:cubicBezTo>
                    <a:cubicBezTo>
                      <a:pt x="243971" y="297174"/>
                      <a:pt x="243516" y="296979"/>
                      <a:pt x="243061" y="296719"/>
                    </a:cubicBezTo>
                    <a:cubicBezTo>
                      <a:pt x="239228" y="294510"/>
                      <a:pt x="235914" y="289507"/>
                      <a:pt x="235134" y="284635"/>
                    </a:cubicBezTo>
                    <a:cubicBezTo>
                      <a:pt x="234355" y="279242"/>
                      <a:pt x="237279" y="276058"/>
                      <a:pt x="241567" y="277618"/>
                    </a:cubicBezTo>
                    <a:cubicBezTo>
                      <a:pt x="264372" y="285869"/>
                      <a:pt x="287307" y="296655"/>
                      <a:pt x="310243" y="309844"/>
                    </a:cubicBezTo>
                    <a:cubicBezTo>
                      <a:pt x="330839" y="321799"/>
                      <a:pt x="351435" y="335638"/>
                      <a:pt x="371966" y="351491"/>
                    </a:cubicBezTo>
                    <a:cubicBezTo>
                      <a:pt x="376319" y="354805"/>
                      <a:pt x="379178" y="361302"/>
                      <a:pt x="378528" y="365915"/>
                    </a:cubicBezTo>
                    <a:cubicBezTo>
                      <a:pt x="377814" y="370008"/>
                      <a:pt x="374370" y="371178"/>
                      <a:pt x="370537" y="368969"/>
                    </a:cubicBezTo>
                    <a:close/>
                    <a:moveTo>
                      <a:pt x="370732" y="319070"/>
                    </a:moveTo>
                    <a:cubicBezTo>
                      <a:pt x="370277" y="318810"/>
                      <a:pt x="369822" y="318485"/>
                      <a:pt x="369367" y="318095"/>
                    </a:cubicBezTo>
                    <a:cubicBezTo>
                      <a:pt x="349746" y="303022"/>
                      <a:pt x="330059" y="289703"/>
                      <a:pt x="310307" y="278332"/>
                    </a:cubicBezTo>
                    <a:cubicBezTo>
                      <a:pt x="288412" y="265663"/>
                      <a:pt x="266451" y="255332"/>
                      <a:pt x="244685" y="247471"/>
                    </a:cubicBezTo>
                    <a:cubicBezTo>
                      <a:pt x="244166" y="247276"/>
                      <a:pt x="243646" y="247081"/>
                      <a:pt x="243191" y="246821"/>
                    </a:cubicBezTo>
                    <a:cubicBezTo>
                      <a:pt x="239358" y="244612"/>
                      <a:pt x="236044" y="239544"/>
                      <a:pt x="235265" y="234671"/>
                    </a:cubicBezTo>
                    <a:cubicBezTo>
                      <a:pt x="234485" y="229213"/>
                      <a:pt x="237409" y="226160"/>
                      <a:pt x="241762" y="227654"/>
                    </a:cubicBezTo>
                    <a:cubicBezTo>
                      <a:pt x="264437" y="235840"/>
                      <a:pt x="287307" y="246561"/>
                      <a:pt x="310243" y="259815"/>
                    </a:cubicBezTo>
                    <a:cubicBezTo>
                      <a:pt x="330904" y="271770"/>
                      <a:pt x="351565" y="285674"/>
                      <a:pt x="372096" y="301592"/>
                    </a:cubicBezTo>
                    <a:cubicBezTo>
                      <a:pt x="376449" y="304841"/>
                      <a:pt x="379373" y="311338"/>
                      <a:pt x="378658" y="316016"/>
                    </a:cubicBezTo>
                    <a:cubicBezTo>
                      <a:pt x="377944" y="320045"/>
                      <a:pt x="374565" y="321214"/>
                      <a:pt x="370732" y="319070"/>
                    </a:cubicBezTo>
                    <a:close/>
                    <a:moveTo>
                      <a:pt x="370862" y="269106"/>
                    </a:moveTo>
                    <a:cubicBezTo>
                      <a:pt x="370407" y="268846"/>
                      <a:pt x="369952" y="268587"/>
                      <a:pt x="369497" y="268197"/>
                    </a:cubicBezTo>
                    <a:cubicBezTo>
                      <a:pt x="349875" y="253058"/>
                      <a:pt x="330124" y="239739"/>
                      <a:pt x="310372" y="228304"/>
                    </a:cubicBezTo>
                    <a:cubicBezTo>
                      <a:pt x="288477" y="215699"/>
                      <a:pt x="266581" y="205368"/>
                      <a:pt x="244815" y="197572"/>
                    </a:cubicBezTo>
                    <a:cubicBezTo>
                      <a:pt x="244296" y="197377"/>
                      <a:pt x="243776" y="197117"/>
                      <a:pt x="243321" y="196857"/>
                    </a:cubicBezTo>
                    <a:cubicBezTo>
                      <a:pt x="239553" y="194648"/>
                      <a:pt x="236174" y="189645"/>
                      <a:pt x="235394" y="184772"/>
                    </a:cubicBezTo>
                    <a:cubicBezTo>
                      <a:pt x="234680" y="179315"/>
                      <a:pt x="237539" y="176131"/>
                      <a:pt x="241892" y="177755"/>
                    </a:cubicBezTo>
                    <a:cubicBezTo>
                      <a:pt x="264632" y="186007"/>
                      <a:pt x="287632" y="196792"/>
                      <a:pt x="310567" y="210047"/>
                    </a:cubicBezTo>
                    <a:cubicBezTo>
                      <a:pt x="331163" y="221937"/>
                      <a:pt x="351760" y="235776"/>
                      <a:pt x="372226" y="251564"/>
                    </a:cubicBezTo>
                    <a:cubicBezTo>
                      <a:pt x="376579" y="254942"/>
                      <a:pt x="379503" y="261375"/>
                      <a:pt x="378788" y="265988"/>
                    </a:cubicBezTo>
                    <a:cubicBezTo>
                      <a:pt x="378073" y="270081"/>
                      <a:pt x="374695" y="271315"/>
                      <a:pt x="370862" y="269106"/>
                    </a:cubicBezTo>
                    <a:close/>
                  </a:path>
                </a:pathLst>
              </a:custGeom>
              <a:solidFill>
                <a:schemeClr val="accent2"/>
              </a:solidFill>
              <a:ln w="6493" cap="flat">
                <a:noFill/>
                <a:prstDash val="solid"/>
                <a:miter/>
              </a:ln>
            </p:spPr>
            <p:txBody>
              <a:bodyPr rtlCol="0" anchor="ctr"/>
              <a:lstStyle/>
              <a:p>
                <a:endParaRPr lang="en-ID"/>
              </a:p>
            </p:txBody>
          </p:sp>
        </p:grpSp>
        <p:grpSp>
          <p:nvGrpSpPr>
            <p:cNvPr id="89" name="Graphic 3">
              <a:extLst>
                <a:ext uri="{FF2B5EF4-FFF2-40B4-BE49-F238E27FC236}">
                  <a16:creationId xmlns:a16="http://schemas.microsoft.com/office/drawing/2014/main" id="{AC7A903F-999F-4B71-BC96-F47249221943}"/>
                </a:ext>
              </a:extLst>
            </p:cNvPr>
            <p:cNvGrpSpPr/>
            <p:nvPr/>
          </p:nvGrpSpPr>
          <p:grpSpPr>
            <a:xfrm>
              <a:off x="7490783" y="3580150"/>
              <a:ext cx="1000699" cy="1313557"/>
              <a:chOff x="374578" y="4415066"/>
              <a:chExt cx="1331931" cy="1923179"/>
            </a:xfrm>
            <a:solidFill>
              <a:schemeClr val="accent1"/>
            </a:solidFill>
          </p:grpSpPr>
          <p:grpSp>
            <p:nvGrpSpPr>
              <p:cNvPr id="93" name="Graphic 3">
                <a:extLst>
                  <a:ext uri="{FF2B5EF4-FFF2-40B4-BE49-F238E27FC236}">
                    <a16:creationId xmlns:a16="http://schemas.microsoft.com/office/drawing/2014/main" id="{BDA3BC8D-87AC-4C3D-9DB8-964B99287346}"/>
                  </a:ext>
                </a:extLst>
              </p:cNvPr>
              <p:cNvGrpSpPr/>
              <p:nvPr/>
            </p:nvGrpSpPr>
            <p:grpSpPr>
              <a:xfrm>
                <a:off x="374578" y="4415066"/>
                <a:ext cx="1331931" cy="1923179"/>
                <a:chOff x="374578" y="4415066"/>
                <a:chExt cx="1331931" cy="1923179"/>
              </a:xfrm>
              <a:solidFill>
                <a:schemeClr val="accent1"/>
              </a:solidFill>
            </p:grpSpPr>
            <p:sp>
              <p:nvSpPr>
                <p:cNvPr id="108" name="Freeform: Shape 107">
                  <a:extLst>
                    <a:ext uri="{FF2B5EF4-FFF2-40B4-BE49-F238E27FC236}">
                      <a16:creationId xmlns:a16="http://schemas.microsoft.com/office/drawing/2014/main" id="{731DEC2F-01E3-4C94-BB12-18D841636DAC}"/>
                    </a:ext>
                  </a:extLst>
                </p:cNvPr>
                <p:cNvSpPr/>
                <p:nvPr/>
              </p:nvSpPr>
              <p:spPr>
                <a:xfrm>
                  <a:off x="485125" y="4415066"/>
                  <a:ext cx="708198" cy="389834"/>
                </a:xfrm>
                <a:custGeom>
                  <a:avLst/>
                  <a:gdLst>
                    <a:gd name="connsiteX0" fmla="*/ 712291 w 708197"/>
                    <a:gd name="connsiteY0" fmla="*/ 364169 h 389833"/>
                    <a:gd name="connsiteX1" fmla="*/ 624838 w 708197"/>
                    <a:gd name="connsiteY1" fmla="*/ 396006 h 389833"/>
                    <a:gd name="connsiteX2" fmla="*/ 0 w 708197"/>
                    <a:gd name="connsiteY2" fmla="*/ 21766 h 389833"/>
                    <a:gd name="connsiteX3" fmla="*/ 105190 w 708197"/>
                    <a:gd name="connsiteY3" fmla="*/ 0 h 389833"/>
                    <a:gd name="connsiteX4" fmla="*/ 267036 w 708197"/>
                    <a:gd name="connsiteY4" fmla="*/ 97134 h 389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389833">
                      <a:moveTo>
                        <a:pt x="712291" y="364169"/>
                      </a:moveTo>
                      <a:lnTo>
                        <a:pt x="624838" y="396006"/>
                      </a:lnTo>
                      <a:lnTo>
                        <a:pt x="0" y="21766"/>
                      </a:lnTo>
                      <a:lnTo>
                        <a:pt x="105190" y="0"/>
                      </a:lnTo>
                      <a:lnTo>
                        <a:pt x="267036" y="97134"/>
                      </a:lnTo>
                      <a:close/>
                    </a:path>
                  </a:pathLst>
                </a:custGeom>
                <a:solidFill>
                  <a:schemeClr val="accent5">
                    <a:lumMod val="40000"/>
                    <a:lumOff val="60000"/>
                  </a:schemeClr>
                </a:solidFill>
                <a:ln w="6493"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71AD5D36-FBC8-4EBC-9FFF-F749B9A928BA}"/>
                    </a:ext>
                  </a:extLst>
                </p:cNvPr>
                <p:cNvSpPr/>
                <p:nvPr/>
              </p:nvSpPr>
              <p:spPr>
                <a:xfrm>
                  <a:off x="374578" y="4437027"/>
                  <a:ext cx="734187" cy="1253965"/>
                </a:xfrm>
                <a:custGeom>
                  <a:avLst/>
                  <a:gdLst>
                    <a:gd name="connsiteX0" fmla="*/ 693478 w 734186"/>
                    <a:gd name="connsiteY0" fmla="*/ 1148904 h 1253964"/>
                    <a:gd name="connsiteX1" fmla="*/ 734995 w 734186"/>
                    <a:gd name="connsiteY1" fmla="*/ 1258123 h 1253964"/>
                    <a:gd name="connsiteX2" fmla="*/ 690749 w 734186"/>
                    <a:gd name="connsiteY2" fmla="*/ 1231679 h 1253964"/>
                    <a:gd name="connsiteX3" fmla="*/ 226717 w 734186"/>
                    <a:gd name="connsiteY3" fmla="*/ 953923 h 1253964"/>
                    <a:gd name="connsiteX4" fmla="*/ 128544 w 734186"/>
                    <a:gd name="connsiteY4" fmla="*/ 894928 h 1253964"/>
                    <a:gd name="connsiteX5" fmla="*/ 110482 w 734186"/>
                    <a:gd name="connsiteY5" fmla="*/ 884207 h 1253964"/>
                    <a:gd name="connsiteX6" fmla="*/ 110482 w 734186"/>
                    <a:gd name="connsiteY6" fmla="*/ 0 h 1253964"/>
                    <a:gd name="connsiteX7" fmla="*/ 735385 w 734186"/>
                    <a:gd name="connsiteY7" fmla="*/ 374240 h 1253964"/>
                    <a:gd name="connsiteX8" fmla="*/ 693478 w 734186"/>
                    <a:gd name="connsiteY8" fmla="*/ 1148904 h 1253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4186" h="1253964">
                      <a:moveTo>
                        <a:pt x="693478" y="1148904"/>
                      </a:moveTo>
                      <a:cubicBezTo>
                        <a:pt x="714594" y="1212577"/>
                        <a:pt x="733046" y="1253120"/>
                        <a:pt x="734995" y="1258123"/>
                      </a:cubicBezTo>
                      <a:lnTo>
                        <a:pt x="690749" y="1231679"/>
                      </a:lnTo>
                      <a:lnTo>
                        <a:pt x="226717" y="953923"/>
                      </a:lnTo>
                      <a:lnTo>
                        <a:pt x="128544" y="894928"/>
                      </a:lnTo>
                      <a:lnTo>
                        <a:pt x="110482" y="884207"/>
                      </a:lnTo>
                      <a:cubicBezTo>
                        <a:pt x="110482" y="884207"/>
                        <a:pt x="-138102" y="351435"/>
                        <a:pt x="110482" y="0"/>
                      </a:cubicBezTo>
                      <a:lnTo>
                        <a:pt x="735385" y="374240"/>
                      </a:lnTo>
                      <a:cubicBezTo>
                        <a:pt x="556061" y="627177"/>
                        <a:pt x="635133" y="974649"/>
                        <a:pt x="693478" y="1148904"/>
                      </a:cubicBezTo>
                      <a:close/>
                    </a:path>
                  </a:pathLst>
                </a:custGeom>
                <a:solidFill>
                  <a:schemeClr val="accent5"/>
                </a:solidFill>
                <a:ln w="6493"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ACF55FCB-2B30-4DBC-A397-85CAE61D98CA}"/>
                    </a:ext>
                  </a:extLst>
                </p:cNvPr>
                <p:cNvSpPr/>
                <p:nvPr/>
              </p:nvSpPr>
              <p:spPr>
                <a:xfrm>
                  <a:off x="999468" y="4779235"/>
                  <a:ext cx="227403" cy="909612"/>
                </a:xfrm>
                <a:custGeom>
                  <a:avLst/>
                  <a:gdLst>
                    <a:gd name="connsiteX0" fmla="*/ 227770 w 227402"/>
                    <a:gd name="connsiteY0" fmla="*/ 700271 h 909611"/>
                    <a:gd name="connsiteX1" fmla="*/ 198597 w 227402"/>
                    <a:gd name="connsiteY1" fmla="*/ 883882 h 909611"/>
                    <a:gd name="connsiteX2" fmla="*/ 198273 w 227402"/>
                    <a:gd name="connsiteY2" fmla="*/ 884208 h 909611"/>
                    <a:gd name="connsiteX3" fmla="*/ 164097 w 227402"/>
                    <a:gd name="connsiteY3" fmla="*/ 896617 h 909611"/>
                    <a:gd name="connsiteX4" fmla="*/ 110495 w 227402"/>
                    <a:gd name="connsiteY4" fmla="*/ 916044 h 909611"/>
                    <a:gd name="connsiteX5" fmla="*/ 110170 w 227402"/>
                    <a:gd name="connsiteY5" fmla="*/ 916044 h 909611"/>
                    <a:gd name="connsiteX6" fmla="*/ 110170 w 227402"/>
                    <a:gd name="connsiteY6" fmla="*/ 915719 h 909611"/>
                    <a:gd name="connsiteX7" fmla="*/ 68653 w 227402"/>
                    <a:gd name="connsiteY7" fmla="*/ 806501 h 909611"/>
                    <a:gd name="connsiteX8" fmla="*/ 110560 w 227402"/>
                    <a:gd name="connsiteY8" fmla="*/ 31837 h 909611"/>
                    <a:gd name="connsiteX9" fmla="*/ 198013 w 227402"/>
                    <a:gd name="connsiteY9" fmla="*/ 0 h 909611"/>
                    <a:gd name="connsiteX10" fmla="*/ 198338 w 227402"/>
                    <a:gd name="connsiteY10" fmla="*/ 0 h 909611"/>
                    <a:gd name="connsiteX11" fmla="*/ 208083 w 227402"/>
                    <a:gd name="connsiteY11" fmla="*/ 112272 h 909611"/>
                    <a:gd name="connsiteX12" fmla="*/ 211787 w 227402"/>
                    <a:gd name="connsiteY12" fmla="*/ 161846 h 909611"/>
                    <a:gd name="connsiteX13" fmla="*/ 217504 w 227402"/>
                    <a:gd name="connsiteY13" fmla="*/ 239942 h 909611"/>
                    <a:gd name="connsiteX14" fmla="*/ 227900 w 227402"/>
                    <a:gd name="connsiteY14" fmla="*/ 456365 h 909611"/>
                    <a:gd name="connsiteX15" fmla="*/ 227770 w 227402"/>
                    <a:gd name="connsiteY15" fmla="*/ 700271 h 909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402" h="909611">
                      <a:moveTo>
                        <a:pt x="227770" y="700271"/>
                      </a:moveTo>
                      <a:cubicBezTo>
                        <a:pt x="224067" y="782331"/>
                        <a:pt x="215035" y="849382"/>
                        <a:pt x="198597" y="883882"/>
                      </a:cubicBezTo>
                      <a:cubicBezTo>
                        <a:pt x="198273" y="884208"/>
                        <a:pt x="198273" y="884208"/>
                        <a:pt x="198273" y="884208"/>
                      </a:cubicBezTo>
                      <a:lnTo>
                        <a:pt x="164097" y="896617"/>
                      </a:lnTo>
                      <a:lnTo>
                        <a:pt x="110495" y="916044"/>
                      </a:lnTo>
                      <a:cubicBezTo>
                        <a:pt x="110495" y="916044"/>
                        <a:pt x="110495" y="916044"/>
                        <a:pt x="110170" y="916044"/>
                      </a:cubicBezTo>
                      <a:lnTo>
                        <a:pt x="110170" y="915719"/>
                      </a:lnTo>
                      <a:cubicBezTo>
                        <a:pt x="108156" y="910716"/>
                        <a:pt x="89704" y="870173"/>
                        <a:pt x="68653" y="806501"/>
                      </a:cubicBezTo>
                      <a:cubicBezTo>
                        <a:pt x="10373" y="632245"/>
                        <a:pt x="-68698" y="284839"/>
                        <a:pt x="110560" y="31837"/>
                      </a:cubicBezTo>
                      <a:lnTo>
                        <a:pt x="198013" y="0"/>
                      </a:lnTo>
                      <a:lnTo>
                        <a:pt x="198338" y="0"/>
                      </a:lnTo>
                      <a:cubicBezTo>
                        <a:pt x="198338" y="0"/>
                        <a:pt x="202691" y="43921"/>
                        <a:pt x="208083" y="112272"/>
                      </a:cubicBezTo>
                      <a:cubicBezTo>
                        <a:pt x="209448" y="127671"/>
                        <a:pt x="210422" y="144108"/>
                        <a:pt x="211787" y="161846"/>
                      </a:cubicBezTo>
                      <a:cubicBezTo>
                        <a:pt x="213801" y="186275"/>
                        <a:pt x="215490" y="212459"/>
                        <a:pt x="217504" y="239942"/>
                      </a:cubicBezTo>
                      <a:cubicBezTo>
                        <a:pt x="221533" y="306929"/>
                        <a:pt x="225561" y="381647"/>
                        <a:pt x="227900" y="456365"/>
                      </a:cubicBezTo>
                      <a:cubicBezTo>
                        <a:pt x="230499" y="541804"/>
                        <a:pt x="231148" y="626917"/>
                        <a:pt x="227770" y="700271"/>
                      </a:cubicBezTo>
                      <a:close/>
                    </a:path>
                  </a:pathLst>
                </a:custGeom>
                <a:solidFill>
                  <a:schemeClr val="accent5">
                    <a:lumMod val="75000"/>
                  </a:schemeClr>
                </a:solidFill>
                <a:ln w="6493"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34575B99-11B9-4721-A4AE-99ED1053B103}"/>
                    </a:ext>
                  </a:extLst>
                </p:cNvPr>
                <p:cNvSpPr/>
                <p:nvPr/>
              </p:nvSpPr>
              <p:spPr>
                <a:xfrm>
                  <a:off x="1198130" y="5215199"/>
                  <a:ext cx="506784" cy="441811"/>
                </a:xfrm>
                <a:custGeom>
                  <a:avLst/>
                  <a:gdLst>
                    <a:gd name="connsiteX0" fmla="*/ 512956 w 506783"/>
                    <a:gd name="connsiteY0" fmla="*/ 60944 h 441811"/>
                    <a:gd name="connsiteX1" fmla="*/ 475792 w 506783"/>
                    <a:gd name="connsiteY1" fmla="*/ 144693 h 441811"/>
                    <a:gd name="connsiteX2" fmla="*/ 394057 w 506783"/>
                    <a:gd name="connsiteY2" fmla="*/ 224090 h 441811"/>
                    <a:gd name="connsiteX3" fmla="*/ 346822 w 506783"/>
                    <a:gd name="connsiteY3" fmla="*/ 259305 h 441811"/>
                    <a:gd name="connsiteX4" fmla="*/ 345133 w 506783"/>
                    <a:gd name="connsiteY4" fmla="*/ 260669 h 441811"/>
                    <a:gd name="connsiteX5" fmla="*/ 320703 w 506783"/>
                    <a:gd name="connsiteY5" fmla="*/ 277107 h 441811"/>
                    <a:gd name="connsiteX6" fmla="*/ 295884 w 506783"/>
                    <a:gd name="connsiteY6" fmla="*/ 292830 h 441811"/>
                    <a:gd name="connsiteX7" fmla="*/ 138716 w 506783"/>
                    <a:gd name="connsiteY7" fmla="*/ 381972 h 441811"/>
                    <a:gd name="connsiteX8" fmla="*/ 0 w 506783"/>
                    <a:gd name="connsiteY8" fmla="*/ 447984 h 441811"/>
                    <a:gd name="connsiteX9" fmla="*/ 29173 w 506783"/>
                    <a:gd name="connsiteY9" fmla="*/ 264372 h 441811"/>
                    <a:gd name="connsiteX10" fmla="*/ 495219 w 506783"/>
                    <a:gd name="connsiteY10" fmla="*/ 0 h 441811"/>
                    <a:gd name="connsiteX11" fmla="*/ 512956 w 506783"/>
                    <a:gd name="connsiteY11" fmla="*/ 60944 h 44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783" h="441811">
                      <a:moveTo>
                        <a:pt x="512956" y="60944"/>
                      </a:moveTo>
                      <a:cubicBezTo>
                        <a:pt x="511981" y="88102"/>
                        <a:pt x="498207" y="116235"/>
                        <a:pt x="475792" y="144693"/>
                      </a:cubicBezTo>
                      <a:cubicBezTo>
                        <a:pt x="455001" y="171137"/>
                        <a:pt x="426868" y="197971"/>
                        <a:pt x="394057" y="224090"/>
                      </a:cubicBezTo>
                      <a:cubicBezTo>
                        <a:pt x="378983" y="235850"/>
                        <a:pt x="363260" y="247869"/>
                        <a:pt x="346822" y="259305"/>
                      </a:cubicBezTo>
                      <a:cubicBezTo>
                        <a:pt x="346172" y="259954"/>
                        <a:pt x="345847" y="260279"/>
                        <a:pt x="345133" y="260669"/>
                      </a:cubicBezTo>
                      <a:cubicBezTo>
                        <a:pt x="337076" y="266061"/>
                        <a:pt x="329020" y="271714"/>
                        <a:pt x="320703" y="277107"/>
                      </a:cubicBezTo>
                      <a:cubicBezTo>
                        <a:pt x="312322" y="282500"/>
                        <a:pt x="304265" y="287502"/>
                        <a:pt x="295884" y="292830"/>
                      </a:cubicBezTo>
                      <a:cubicBezTo>
                        <a:pt x="242607" y="326356"/>
                        <a:pt x="186990" y="357153"/>
                        <a:pt x="138716" y="381972"/>
                      </a:cubicBezTo>
                      <a:cubicBezTo>
                        <a:pt x="63348" y="420825"/>
                        <a:pt x="5003" y="445970"/>
                        <a:pt x="0" y="447984"/>
                      </a:cubicBezTo>
                      <a:cubicBezTo>
                        <a:pt x="16438" y="413484"/>
                        <a:pt x="25469" y="346432"/>
                        <a:pt x="29173" y="264372"/>
                      </a:cubicBezTo>
                      <a:cubicBezTo>
                        <a:pt x="29173" y="264372"/>
                        <a:pt x="355203" y="156453"/>
                        <a:pt x="495219" y="0"/>
                      </a:cubicBezTo>
                      <a:cubicBezTo>
                        <a:pt x="507238" y="20726"/>
                        <a:pt x="513606" y="41193"/>
                        <a:pt x="512956" y="60944"/>
                      </a:cubicBezTo>
                      <a:close/>
                    </a:path>
                  </a:pathLst>
                </a:custGeom>
                <a:solidFill>
                  <a:schemeClr val="accent5">
                    <a:lumMod val="75000"/>
                  </a:schemeClr>
                </a:solidFill>
                <a:ln w="6493"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639AFC8E-AE8B-4D96-A36C-5110175D06D4}"/>
                    </a:ext>
                  </a:extLst>
                </p:cNvPr>
                <p:cNvSpPr/>
                <p:nvPr/>
              </p:nvSpPr>
              <p:spPr>
                <a:xfrm>
                  <a:off x="1227303" y="5173357"/>
                  <a:ext cx="461303" cy="305370"/>
                </a:xfrm>
                <a:custGeom>
                  <a:avLst/>
                  <a:gdLst>
                    <a:gd name="connsiteX0" fmla="*/ 466046 w 461303"/>
                    <a:gd name="connsiteY0" fmla="*/ 41842 h 305369"/>
                    <a:gd name="connsiteX1" fmla="*/ 0 w 461303"/>
                    <a:gd name="connsiteY1" fmla="*/ 306214 h 305369"/>
                    <a:gd name="connsiteX2" fmla="*/ 0 w 461303"/>
                    <a:gd name="connsiteY2" fmla="*/ 62309 h 305369"/>
                    <a:gd name="connsiteX3" fmla="*/ 104865 w 461303"/>
                    <a:gd name="connsiteY3" fmla="*/ 113572 h 305369"/>
                    <a:gd name="connsiteX4" fmla="*/ 309268 w 461303"/>
                    <a:gd name="connsiteY4" fmla="*/ 79396 h 305369"/>
                    <a:gd name="connsiteX5" fmla="*/ 435574 w 461303"/>
                    <a:gd name="connsiteY5" fmla="*/ 0 h 305369"/>
                    <a:gd name="connsiteX6" fmla="*/ 466046 w 461303"/>
                    <a:gd name="connsiteY6" fmla="*/ 41842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303" h="305369">
                      <a:moveTo>
                        <a:pt x="466046" y="41842"/>
                      </a:moveTo>
                      <a:cubicBezTo>
                        <a:pt x="325966" y="198295"/>
                        <a:pt x="0" y="306214"/>
                        <a:pt x="0" y="306214"/>
                      </a:cubicBezTo>
                      <a:cubicBezTo>
                        <a:pt x="3379" y="232861"/>
                        <a:pt x="2664" y="147747"/>
                        <a:pt x="0" y="62309"/>
                      </a:cubicBezTo>
                      <a:cubicBezTo>
                        <a:pt x="29173" y="88103"/>
                        <a:pt x="66337" y="106230"/>
                        <a:pt x="104865" y="113572"/>
                      </a:cubicBezTo>
                      <a:cubicBezTo>
                        <a:pt x="173866" y="126631"/>
                        <a:pt x="245920" y="109868"/>
                        <a:pt x="309268" y="79396"/>
                      </a:cubicBezTo>
                      <a:cubicBezTo>
                        <a:pt x="354164" y="57956"/>
                        <a:pt x="395356" y="30147"/>
                        <a:pt x="435574" y="0"/>
                      </a:cubicBezTo>
                      <a:cubicBezTo>
                        <a:pt x="447919" y="14034"/>
                        <a:pt x="458314" y="28068"/>
                        <a:pt x="466046" y="41842"/>
                      </a:cubicBezTo>
                      <a:close/>
                    </a:path>
                  </a:pathLst>
                </a:custGeom>
                <a:solidFill>
                  <a:schemeClr val="accent5">
                    <a:lumMod val="40000"/>
                    <a:lumOff val="60000"/>
                  </a:schemeClr>
                </a:solidFill>
                <a:ln w="6493"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B3E3BB71-92D1-498B-BFE7-3BCFB77695F9}"/>
                    </a:ext>
                  </a:extLst>
                </p:cNvPr>
                <p:cNvSpPr/>
                <p:nvPr/>
              </p:nvSpPr>
              <p:spPr>
                <a:xfrm>
                  <a:off x="1493949" y="5439678"/>
                  <a:ext cx="97458" cy="630231"/>
                </a:xfrm>
                <a:custGeom>
                  <a:avLst/>
                  <a:gdLst>
                    <a:gd name="connsiteX0" fmla="*/ 98173 w 97458"/>
                    <a:gd name="connsiteY0" fmla="*/ 0 h 630230"/>
                    <a:gd name="connsiteX1" fmla="*/ 98173 w 97458"/>
                    <a:gd name="connsiteY1" fmla="*/ 602098 h 630230"/>
                    <a:gd name="connsiteX2" fmla="*/ 49249 w 97458"/>
                    <a:gd name="connsiteY2" fmla="*/ 632895 h 630230"/>
                    <a:gd name="connsiteX3" fmla="*/ 0 w 97458"/>
                    <a:gd name="connsiteY3" fmla="*/ 602098 h 630230"/>
                    <a:gd name="connsiteX4" fmla="*/ 0 w 97458"/>
                    <a:gd name="connsiteY4" fmla="*/ 68676 h 630230"/>
                    <a:gd name="connsiteX5" fmla="*/ 24819 w 97458"/>
                    <a:gd name="connsiteY5" fmla="*/ 52562 h 630230"/>
                    <a:gd name="connsiteX6" fmla="*/ 49249 w 97458"/>
                    <a:gd name="connsiteY6" fmla="*/ 36125 h 630230"/>
                    <a:gd name="connsiteX7" fmla="*/ 50938 w 97458"/>
                    <a:gd name="connsiteY7" fmla="*/ 34760 h 630230"/>
                    <a:gd name="connsiteX8" fmla="*/ 98173 w 97458"/>
                    <a:gd name="connsiteY8" fmla="*/ 0 h 630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458" h="630230">
                      <a:moveTo>
                        <a:pt x="98173" y="0"/>
                      </a:moveTo>
                      <a:lnTo>
                        <a:pt x="98173" y="602098"/>
                      </a:lnTo>
                      <a:cubicBezTo>
                        <a:pt x="98173" y="619186"/>
                        <a:pt x="76082" y="632895"/>
                        <a:pt x="49249" y="632895"/>
                      </a:cubicBezTo>
                      <a:cubicBezTo>
                        <a:pt x="22091" y="632895"/>
                        <a:pt x="0" y="619186"/>
                        <a:pt x="0" y="602098"/>
                      </a:cubicBezTo>
                      <a:lnTo>
                        <a:pt x="0" y="68676"/>
                      </a:lnTo>
                      <a:cubicBezTo>
                        <a:pt x="8381" y="63673"/>
                        <a:pt x="16763" y="58280"/>
                        <a:pt x="24819" y="52562"/>
                      </a:cubicBezTo>
                      <a:cubicBezTo>
                        <a:pt x="33201" y="47235"/>
                        <a:pt x="41257" y="41517"/>
                        <a:pt x="49249" y="36125"/>
                      </a:cubicBezTo>
                      <a:cubicBezTo>
                        <a:pt x="49899" y="35799"/>
                        <a:pt x="50223" y="35475"/>
                        <a:pt x="50938" y="34760"/>
                      </a:cubicBezTo>
                      <a:cubicBezTo>
                        <a:pt x="67376" y="23780"/>
                        <a:pt x="83424" y="12020"/>
                        <a:pt x="98173" y="0"/>
                      </a:cubicBez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7B0CB4DB-16CD-4499-A164-E739F46E03DD}"/>
                    </a:ext>
                  </a:extLst>
                </p:cNvPr>
                <p:cNvSpPr/>
                <p:nvPr/>
              </p:nvSpPr>
              <p:spPr>
                <a:xfrm>
                  <a:off x="1065327" y="5668770"/>
                  <a:ext cx="97458" cy="669214"/>
                </a:xfrm>
                <a:custGeom>
                  <a:avLst/>
                  <a:gdLst>
                    <a:gd name="connsiteX0" fmla="*/ 98173 w 97458"/>
                    <a:gd name="connsiteY0" fmla="*/ 7407 h 669214"/>
                    <a:gd name="connsiteX1" fmla="*/ 98173 w 97458"/>
                    <a:gd name="connsiteY1" fmla="*/ 639652 h 669214"/>
                    <a:gd name="connsiteX2" fmla="*/ 48924 w 97458"/>
                    <a:gd name="connsiteY2" fmla="*/ 670839 h 669214"/>
                    <a:gd name="connsiteX3" fmla="*/ 0 w 97458"/>
                    <a:gd name="connsiteY3" fmla="*/ 639652 h 669214"/>
                    <a:gd name="connsiteX4" fmla="*/ 0 w 97458"/>
                    <a:gd name="connsiteY4" fmla="*/ 0 h 669214"/>
                    <a:gd name="connsiteX5" fmla="*/ 44246 w 97458"/>
                    <a:gd name="connsiteY5" fmla="*/ 26444 h 669214"/>
                    <a:gd name="connsiteX6" fmla="*/ 44571 w 97458"/>
                    <a:gd name="connsiteY6" fmla="*/ 26769 h 669214"/>
                    <a:gd name="connsiteX7" fmla="*/ 48924 w 97458"/>
                    <a:gd name="connsiteY7" fmla="*/ 25080 h 669214"/>
                    <a:gd name="connsiteX8" fmla="*/ 98173 w 97458"/>
                    <a:gd name="connsiteY8" fmla="*/ 7407 h 669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458" h="669214">
                      <a:moveTo>
                        <a:pt x="98173" y="7407"/>
                      </a:moveTo>
                      <a:lnTo>
                        <a:pt x="98173" y="639652"/>
                      </a:lnTo>
                      <a:cubicBezTo>
                        <a:pt x="98173" y="656740"/>
                        <a:pt x="76082" y="670839"/>
                        <a:pt x="48924" y="670839"/>
                      </a:cubicBezTo>
                      <a:cubicBezTo>
                        <a:pt x="21766" y="670839"/>
                        <a:pt x="0" y="656740"/>
                        <a:pt x="0" y="639652"/>
                      </a:cubicBezTo>
                      <a:lnTo>
                        <a:pt x="0" y="0"/>
                      </a:lnTo>
                      <a:lnTo>
                        <a:pt x="44246" y="26444"/>
                      </a:lnTo>
                      <a:cubicBezTo>
                        <a:pt x="44571" y="26769"/>
                        <a:pt x="44571" y="26769"/>
                        <a:pt x="44571" y="26769"/>
                      </a:cubicBezTo>
                      <a:lnTo>
                        <a:pt x="48924" y="25080"/>
                      </a:lnTo>
                      <a:lnTo>
                        <a:pt x="98173" y="7407"/>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ACDB342D-A0DD-4F2D-8147-EA91BDFFC608}"/>
                    </a:ext>
                  </a:extLst>
                </p:cNvPr>
                <p:cNvSpPr/>
                <p:nvPr/>
              </p:nvSpPr>
              <p:spPr>
                <a:xfrm>
                  <a:off x="503057" y="5332084"/>
                  <a:ext cx="97458" cy="636728"/>
                </a:xfrm>
                <a:custGeom>
                  <a:avLst/>
                  <a:gdLst>
                    <a:gd name="connsiteX0" fmla="*/ 98173 w 97458"/>
                    <a:gd name="connsiteY0" fmla="*/ 58929 h 636728"/>
                    <a:gd name="connsiteX1" fmla="*/ 98173 w 97458"/>
                    <a:gd name="connsiteY1" fmla="*/ 606776 h 636728"/>
                    <a:gd name="connsiteX2" fmla="*/ 49249 w 97458"/>
                    <a:gd name="connsiteY2" fmla="*/ 637573 h 636728"/>
                    <a:gd name="connsiteX3" fmla="*/ 46260 w 97458"/>
                    <a:gd name="connsiteY3" fmla="*/ 637248 h 636728"/>
                    <a:gd name="connsiteX4" fmla="*/ 0 w 97458"/>
                    <a:gd name="connsiteY4" fmla="*/ 606776 h 636728"/>
                    <a:gd name="connsiteX5" fmla="*/ 0 w 97458"/>
                    <a:gd name="connsiteY5" fmla="*/ 0 h 636728"/>
                    <a:gd name="connsiteX6" fmla="*/ 46260 w 97458"/>
                    <a:gd name="connsiteY6" fmla="*/ 27808 h 636728"/>
                    <a:gd name="connsiteX7" fmla="*/ 98173 w 97458"/>
                    <a:gd name="connsiteY7" fmla="*/ 58929 h 636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458" h="636728">
                      <a:moveTo>
                        <a:pt x="98173" y="58929"/>
                      </a:moveTo>
                      <a:lnTo>
                        <a:pt x="98173" y="606776"/>
                      </a:lnTo>
                      <a:cubicBezTo>
                        <a:pt x="98173" y="623863"/>
                        <a:pt x="76407" y="637573"/>
                        <a:pt x="49249" y="637573"/>
                      </a:cubicBezTo>
                      <a:cubicBezTo>
                        <a:pt x="48274" y="637573"/>
                        <a:pt x="47235" y="637573"/>
                        <a:pt x="46260" y="637248"/>
                      </a:cubicBezTo>
                      <a:cubicBezTo>
                        <a:pt x="20466" y="636598"/>
                        <a:pt x="0" y="623149"/>
                        <a:pt x="0" y="606776"/>
                      </a:cubicBezTo>
                      <a:lnTo>
                        <a:pt x="0" y="0"/>
                      </a:lnTo>
                      <a:lnTo>
                        <a:pt x="46260" y="27808"/>
                      </a:lnTo>
                      <a:lnTo>
                        <a:pt x="98173" y="58929"/>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9D612194-A60F-420B-82F1-69446A9C3F27}"/>
                    </a:ext>
                  </a:extLst>
                </p:cNvPr>
                <p:cNvSpPr/>
                <p:nvPr/>
              </p:nvSpPr>
              <p:spPr>
                <a:xfrm>
                  <a:off x="1493949" y="5475868"/>
                  <a:ext cx="45481" cy="591248"/>
                </a:xfrm>
                <a:custGeom>
                  <a:avLst/>
                  <a:gdLst>
                    <a:gd name="connsiteX0" fmla="*/ 49249 w 45480"/>
                    <a:gd name="connsiteY0" fmla="*/ 0 h 591247"/>
                    <a:gd name="connsiteX1" fmla="*/ 49249 w 45480"/>
                    <a:gd name="connsiteY1" fmla="*/ 596770 h 591247"/>
                    <a:gd name="connsiteX2" fmla="*/ 0 w 45480"/>
                    <a:gd name="connsiteY2" fmla="*/ 565973 h 591247"/>
                    <a:gd name="connsiteX3" fmla="*/ 0 w 45480"/>
                    <a:gd name="connsiteY3" fmla="*/ 32551 h 591247"/>
                    <a:gd name="connsiteX4" fmla="*/ 24819 w 45480"/>
                    <a:gd name="connsiteY4" fmla="*/ 16438 h 591247"/>
                    <a:gd name="connsiteX5" fmla="*/ 49249 w 45480"/>
                    <a:gd name="connsiteY5" fmla="*/ 0 h 591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80" h="591247">
                      <a:moveTo>
                        <a:pt x="49249" y="0"/>
                      </a:moveTo>
                      <a:lnTo>
                        <a:pt x="49249" y="596770"/>
                      </a:lnTo>
                      <a:cubicBezTo>
                        <a:pt x="22091" y="596770"/>
                        <a:pt x="0" y="583061"/>
                        <a:pt x="0" y="565973"/>
                      </a:cubicBezTo>
                      <a:lnTo>
                        <a:pt x="0" y="32551"/>
                      </a:lnTo>
                      <a:cubicBezTo>
                        <a:pt x="8381" y="27548"/>
                        <a:pt x="16763" y="22155"/>
                        <a:pt x="24819" y="16438"/>
                      </a:cubicBezTo>
                      <a:cubicBezTo>
                        <a:pt x="33201" y="11045"/>
                        <a:pt x="41257" y="5327"/>
                        <a:pt x="49249" y="0"/>
                      </a:cubicBez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BF58ED79-E970-406B-BD9C-ADC11A245F2B}"/>
                    </a:ext>
                  </a:extLst>
                </p:cNvPr>
                <p:cNvSpPr/>
                <p:nvPr/>
              </p:nvSpPr>
              <p:spPr>
                <a:xfrm>
                  <a:off x="1065327" y="5668770"/>
                  <a:ext cx="45481" cy="669214"/>
                </a:xfrm>
                <a:custGeom>
                  <a:avLst/>
                  <a:gdLst>
                    <a:gd name="connsiteX0" fmla="*/ 48924 w 45480"/>
                    <a:gd name="connsiteY0" fmla="*/ 25145 h 669214"/>
                    <a:gd name="connsiteX1" fmla="*/ 48924 w 45480"/>
                    <a:gd name="connsiteY1" fmla="*/ 670839 h 669214"/>
                    <a:gd name="connsiteX2" fmla="*/ 0 w 45480"/>
                    <a:gd name="connsiteY2" fmla="*/ 639652 h 669214"/>
                    <a:gd name="connsiteX3" fmla="*/ 0 w 45480"/>
                    <a:gd name="connsiteY3" fmla="*/ 0 h 669214"/>
                    <a:gd name="connsiteX4" fmla="*/ 44246 w 45480"/>
                    <a:gd name="connsiteY4" fmla="*/ 26444 h 669214"/>
                    <a:gd name="connsiteX5" fmla="*/ 44571 w 45480"/>
                    <a:gd name="connsiteY5" fmla="*/ 26769 h 669214"/>
                    <a:gd name="connsiteX6" fmla="*/ 48924 w 45480"/>
                    <a:gd name="connsiteY6" fmla="*/ 25145 h 669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669214">
                      <a:moveTo>
                        <a:pt x="48924" y="25145"/>
                      </a:moveTo>
                      <a:lnTo>
                        <a:pt x="48924" y="670839"/>
                      </a:lnTo>
                      <a:cubicBezTo>
                        <a:pt x="21766" y="670839"/>
                        <a:pt x="0" y="656740"/>
                        <a:pt x="0" y="639652"/>
                      </a:cubicBezTo>
                      <a:lnTo>
                        <a:pt x="0" y="0"/>
                      </a:lnTo>
                      <a:lnTo>
                        <a:pt x="44246" y="26444"/>
                      </a:lnTo>
                      <a:cubicBezTo>
                        <a:pt x="44571" y="26769"/>
                        <a:pt x="44571" y="26769"/>
                        <a:pt x="44571" y="26769"/>
                      </a:cubicBezTo>
                      <a:lnTo>
                        <a:pt x="48924" y="25145"/>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DA55BC98-E8E4-4118-8F77-16C5174AD847}"/>
                    </a:ext>
                  </a:extLst>
                </p:cNvPr>
                <p:cNvSpPr/>
                <p:nvPr/>
              </p:nvSpPr>
              <p:spPr>
                <a:xfrm>
                  <a:off x="503057" y="5332149"/>
                  <a:ext cx="45481" cy="636728"/>
                </a:xfrm>
                <a:custGeom>
                  <a:avLst/>
                  <a:gdLst>
                    <a:gd name="connsiteX0" fmla="*/ 46260 w 45480"/>
                    <a:gd name="connsiteY0" fmla="*/ 27743 h 636728"/>
                    <a:gd name="connsiteX1" fmla="*/ 46260 w 45480"/>
                    <a:gd name="connsiteY1" fmla="*/ 637248 h 636728"/>
                    <a:gd name="connsiteX2" fmla="*/ 0 w 45480"/>
                    <a:gd name="connsiteY2" fmla="*/ 606776 h 636728"/>
                    <a:gd name="connsiteX3" fmla="*/ 0 w 45480"/>
                    <a:gd name="connsiteY3" fmla="*/ 0 h 636728"/>
                    <a:gd name="connsiteX4" fmla="*/ 46260 w 45480"/>
                    <a:gd name="connsiteY4" fmla="*/ 27743 h 6367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480" h="636728">
                      <a:moveTo>
                        <a:pt x="46260" y="27743"/>
                      </a:moveTo>
                      <a:lnTo>
                        <a:pt x="46260" y="637248"/>
                      </a:lnTo>
                      <a:cubicBezTo>
                        <a:pt x="20466" y="636598"/>
                        <a:pt x="0" y="623149"/>
                        <a:pt x="0" y="606776"/>
                      </a:cubicBezTo>
                      <a:lnTo>
                        <a:pt x="0" y="0"/>
                      </a:lnTo>
                      <a:lnTo>
                        <a:pt x="46260" y="27743"/>
                      </a:lnTo>
                      <a:close/>
                    </a:path>
                  </a:pathLst>
                </a:custGeom>
                <a:solidFill>
                  <a:schemeClr val="tx2">
                    <a:lumMod val="20000"/>
                    <a:lumOff val="80000"/>
                  </a:schemeClr>
                </a:solidFill>
                <a:ln w="6493" cap="flat">
                  <a:noFill/>
                  <a:prstDash val="solid"/>
                  <a:miter/>
                </a:ln>
              </p:spPr>
              <p:txBody>
                <a:bodyPr rtlCol="0" anchor="ctr"/>
                <a:lstStyle/>
                <a:p>
                  <a:endParaRPr lang="en-ID"/>
                </a:p>
              </p:txBody>
            </p:sp>
          </p:grpSp>
          <p:sp>
            <p:nvSpPr>
              <p:cNvPr id="94" name="Freeform: Shape 93">
                <a:extLst>
                  <a:ext uri="{FF2B5EF4-FFF2-40B4-BE49-F238E27FC236}">
                    <a16:creationId xmlns:a16="http://schemas.microsoft.com/office/drawing/2014/main" id="{FF367E1C-7919-422E-8FC4-C7F4F65CBE36}"/>
                  </a:ext>
                </a:extLst>
              </p:cNvPr>
              <p:cNvSpPr/>
              <p:nvPr/>
            </p:nvSpPr>
            <p:spPr>
              <a:xfrm>
                <a:off x="752161" y="4033744"/>
                <a:ext cx="617236" cy="981081"/>
              </a:xfrm>
              <a:custGeom>
                <a:avLst/>
                <a:gdLst>
                  <a:gd name="connsiteX0" fmla="*/ 0 w 617236"/>
                  <a:gd name="connsiteY0" fmla="*/ 478456 h 981081"/>
                  <a:gd name="connsiteX1" fmla="*/ 346107 w 617236"/>
                  <a:gd name="connsiteY1" fmla="*/ 686042 h 981081"/>
                  <a:gd name="connsiteX2" fmla="*/ 445255 w 617236"/>
                  <a:gd name="connsiteY2" fmla="*/ 745492 h 981081"/>
                  <a:gd name="connsiteX3" fmla="*/ 445645 w 617236"/>
                  <a:gd name="connsiteY3" fmla="*/ 745492 h 981081"/>
                  <a:gd name="connsiteX4" fmla="*/ 455326 w 617236"/>
                  <a:gd name="connsiteY4" fmla="*/ 857764 h 981081"/>
                  <a:gd name="connsiteX5" fmla="*/ 457535 w 617236"/>
                  <a:gd name="connsiteY5" fmla="*/ 886871 h 981081"/>
                  <a:gd name="connsiteX6" fmla="*/ 459029 w 617236"/>
                  <a:gd name="connsiteY6" fmla="*/ 907337 h 981081"/>
                  <a:gd name="connsiteX7" fmla="*/ 464682 w 617236"/>
                  <a:gd name="connsiteY7" fmla="*/ 985369 h 981081"/>
                  <a:gd name="connsiteX8" fmla="*/ 512566 w 617236"/>
                  <a:gd name="connsiteY8" fmla="*/ 973739 h 981081"/>
                  <a:gd name="connsiteX9" fmla="*/ 621525 w 617236"/>
                  <a:gd name="connsiteY9" fmla="*/ 818845 h 981081"/>
                  <a:gd name="connsiteX10" fmla="*/ 585985 w 617236"/>
                  <a:gd name="connsiteY10" fmla="*/ 615807 h 981081"/>
                  <a:gd name="connsiteX11" fmla="*/ 479105 w 617236"/>
                  <a:gd name="connsiteY11" fmla="*/ 621200 h 981081"/>
                  <a:gd name="connsiteX12" fmla="*/ 342729 w 617236"/>
                  <a:gd name="connsiteY12" fmla="*/ 436224 h 981081"/>
                  <a:gd name="connsiteX13" fmla="*/ 316285 w 617236"/>
                  <a:gd name="connsiteY13" fmla="*/ 359816 h 981081"/>
                  <a:gd name="connsiteX14" fmla="*/ 290491 w 617236"/>
                  <a:gd name="connsiteY14" fmla="*/ 207067 h 981081"/>
                  <a:gd name="connsiteX15" fmla="*/ 380932 w 617236"/>
                  <a:gd name="connsiteY15" fmla="*/ 92780 h 981081"/>
                  <a:gd name="connsiteX16" fmla="*/ 471764 w 617236"/>
                  <a:gd name="connsiteY16" fmla="*/ 116235 h 981081"/>
                  <a:gd name="connsiteX17" fmla="*/ 400749 w 617236"/>
                  <a:gd name="connsiteY17" fmla="*/ 28133 h 981081"/>
                  <a:gd name="connsiteX18" fmla="*/ 327720 w 617236"/>
                  <a:gd name="connsiteY18" fmla="*/ 37424 h 981081"/>
                  <a:gd name="connsiteX19" fmla="*/ 294194 w 617236"/>
                  <a:gd name="connsiteY19" fmla="*/ 38204 h 981081"/>
                  <a:gd name="connsiteX20" fmla="*/ 165484 w 617236"/>
                  <a:gd name="connsiteY20" fmla="*/ 650 h 981081"/>
                  <a:gd name="connsiteX21" fmla="*/ 164510 w 617236"/>
                  <a:gd name="connsiteY21" fmla="*/ 0 h 981081"/>
                  <a:gd name="connsiteX22" fmla="*/ 75368 w 617236"/>
                  <a:gd name="connsiteY22" fmla="*/ 123252 h 981081"/>
                  <a:gd name="connsiteX23" fmla="*/ 0 w 617236"/>
                  <a:gd name="connsiteY23" fmla="*/ 478456 h 98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17236" h="981081">
                    <a:moveTo>
                      <a:pt x="0" y="478456"/>
                    </a:moveTo>
                    <a:lnTo>
                      <a:pt x="346107" y="686042"/>
                    </a:lnTo>
                    <a:lnTo>
                      <a:pt x="445255" y="745492"/>
                    </a:lnTo>
                    <a:lnTo>
                      <a:pt x="445645" y="745492"/>
                    </a:lnTo>
                    <a:cubicBezTo>
                      <a:pt x="445645" y="745492"/>
                      <a:pt x="449998" y="789413"/>
                      <a:pt x="455326" y="857764"/>
                    </a:cubicBezTo>
                    <a:cubicBezTo>
                      <a:pt x="456170" y="867055"/>
                      <a:pt x="456820" y="876736"/>
                      <a:pt x="457535" y="886871"/>
                    </a:cubicBezTo>
                    <a:cubicBezTo>
                      <a:pt x="457990" y="893499"/>
                      <a:pt x="458509" y="900321"/>
                      <a:pt x="459029" y="907337"/>
                    </a:cubicBezTo>
                    <a:cubicBezTo>
                      <a:pt x="461043" y="931767"/>
                      <a:pt x="462732" y="957951"/>
                      <a:pt x="464682" y="985369"/>
                    </a:cubicBezTo>
                    <a:cubicBezTo>
                      <a:pt x="482614" y="983030"/>
                      <a:pt x="498532" y="979002"/>
                      <a:pt x="512566" y="973739"/>
                    </a:cubicBezTo>
                    <a:cubicBezTo>
                      <a:pt x="621005" y="933326"/>
                      <a:pt x="621525" y="818845"/>
                      <a:pt x="621525" y="818845"/>
                    </a:cubicBezTo>
                    <a:cubicBezTo>
                      <a:pt x="620485" y="758226"/>
                      <a:pt x="599044" y="666421"/>
                      <a:pt x="585985" y="615807"/>
                    </a:cubicBezTo>
                    <a:cubicBezTo>
                      <a:pt x="533033" y="626203"/>
                      <a:pt x="493204" y="628866"/>
                      <a:pt x="479105" y="621200"/>
                    </a:cubicBezTo>
                    <a:cubicBezTo>
                      <a:pt x="410105" y="582671"/>
                      <a:pt x="370927" y="511591"/>
                      <a:pt x="342729" y="436224"/>
                    </a:cubicBezTo>
                    <a:cubicBezTo>
                      <a:pt x="332723" y="410754"/>
                      <a:pt x="324342" y="384961"/>
                      <a:pt x="316285" y="359816"/>
                    </a:cubicBezTo>
                    <a:cubicBezTo>
                      <a:pt x="300562" y="310243"/>
                      <a:pt x="284773" y="258979"/>
                      <a:pt x="290491" y="207067"/>
                    </a:cubicBezTo>
                    <a:cubicBezTo>
                      <a:pt x="296209" y="155479"/>
                      <a:pt x="329994" y="103176"/>
                      <a:pt x="380932" y="92780"/>
                    </a:cubicBezTo>
                    <a:cubicBezTo>
                      <a:pt x="412769" y="86413"/>
                      <a:pt x="445255" y="97134"/>
                      <a:pt x="471764" y="116235"/>
                    </a:cubicBezTo>
                    <a:cubicBezTo>
                      <a:pt x="452337" y="83099"/>
                      <a:pt x="429532" y="52562"/>
                      <a:pt x="400749" y="28133"/>
                    </a:cubicBezTo>
                    <a:cubicBezTo>
                      <a:pt x="376644" y="32031"/>
                      <a:pt x="352085" y="35800"/>
                      <a:pt x="327720" y="37424"/>
                    </a:cubicBezTo>
                    <a:cubicBezTo>
                      <a:pt x="316480" y="38204"/>
                      <a:pt x="305305" y="38529"/>
                      <a:pt x="294194" y="38204"/>
                    </a:cubicBezTo>
                    <a:cubicBezTo>
                      <a:pt x="248909" y="36514"/>
                      <a:pt x="203038" y="25794"/>
                      <a:pt x="165484" y="650"/>
                    </a:cubicBezTo>
                    <a:cubicBezTo>
                      <a:pt x="165159" y="325"/>
                      <a:pt x="164835" y="325"/>
                      <a:pt x="164510" y="0"/>
                    </a:cubicBezTo>
                    <a:cubicBezTo>
                      <a:pt x="123317" y="29107"/>
                      <a:pt x="96159" y="76407"/>
                      <a:pt x="75368" y="123252"/>
                    </a:cubicBezTo>
                    <a:cubicBezTo>
                      <a:pt x="25794" y="234550"/>
                      <a:pt x="0" y="356503"/>
                      <a:pt x="0" y="478456"/>
                    </a:cubicBezTo>
                    <a:close/>
                  </a:path>
                </a:pathLst>
              </a:custGeom>
              <a:solidFill>
                <a:schemeClr val="accent5">
                  <a:lumMod val="20000"/>
                  <a:lumOff val="80000"/>
                </a:schemeClr>
              </a:solidFill>
              <a:ln w="6493"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D7EE0D45-C41A-40AC-8EB6-F9A939643328}"/>
                  </a:ext>
                </a:extLst>
              </p:cNvPr>
              <p:cNvSpPr/>
              <p:nvPr/>
            </p:nvSpPr>
            <p:spPr>
              <a:xfrm>
                <a:off x="1216842" y="4807334"/>
                <a:ext cx="649723" cy="552264"/>
              </a:xfrm>
              <a:custGeom>
                <a:avLst/>
                <a:gdLst>
                  <a:gd name="connsiteX0" fmla="*/ 0 w 649722"/>
                  <a:gd name="connsiteY0" fmla="*/ 211779 h 552264"/>
                  <a:gd name="connsiteX1" fmla="*/ 10396 w 649722"/>
                  <a:gd name="connsiteY1" fmla="*/ 428267 h 552264"/>
                  <a:gd name="connsiteX2" fmla="*/ 115261 w 649722"/>
                  <a:gd name="connsiteY2" fmla="*/ 479530 h 552264"/>
                  <a:gd name="connsiteX3" fmla="*/ 319664 w 649722"/>
                  <a:gd name="connsiteY3" fmla="*/ 445354 h 552264"/>
                  <a:gd name="connsiteX4" fmla="*/ 445970 w 649722"/>
                  <a:gd name="connsiteY4" fmla="*/ 365958 h 552264"/>
                  <a:gd name="connsiteX5" fmla="*/ 476507 w 649722"/>
                  <a:gd name="connsiteY5" fmla="*/ 407801 h 552264"/>
                  <a:gd name="connsiteX6" fmla="*/ 494244 w 649722"/>
                  <a:gd name="connsiteY6" fmla="*/ 468809 h 552264"/>
                  <a:gd name="connsiteX7" fmla="*/ 457080 w 649722"/>
                  <a:gd name="connsiteY7" fmla="*/ 552559 h 552264"/>
                  <a:gd name="connsiteX8" fmla="*/ 539790 w 649722"/>
                  <a:gd name="connsiteY8" fmla="*/ 555223 h 552264"/>
                  <a:gd name="connsiteX9" fmla="*/ 559216 w 649722"/>
                  <a:gd name="connsiteY9" fmla="*/ 551584 h 552264"/>
                  <a:gd name="connsiteX10" fmla="*/ 646669 w 649722"/>
                  <a:gd name="connsiteY10" fmla="*/ 181632 h 552264"/>
                  <a:gd name="connsiteX11" fmla="*/ 622499 w 649722"/>
                  <a:gd name="connsiteY11" fmla="*/ 111787 h 552264"/>
                  <a:gd name="connsiteX12" fmla="*/ 569612 w 649722"/>
                  <a:gd name="connsiteY12" fmla="*/ 43631 h 552264"/>
                  <a:gd name="connsiteX13" fmla="*/ 418876 w 649722"/>
                  <a:gd name="connsiteY13" fmla="*/ 359 h 552264"/>
                  <a:gd name="connsiteX14" fmla="*/ 157493 w 649722"/>
                  <a:gd name="connsiteY14" fmla="*/ 44930 h 552264"/>
                  <a:gd name="connsiteX15" fmla="*/ 156843 w 649722"/>
                  <a:gd name="connsiteY15" fmla="*/ 45255 h 552264"/>
                  <a:gd name="connsiteX16" fmla="*/ 67571 w 649722"/>
                  <a:gd name="connsiteY16" fmla="*/ 191443 h 552264"/>
                  <a:gd name="connsiteX17" fmla="*/ 0 w 649722"/>
                  <a:gd name="connsiteY17" fmla="*/ 211779 h 552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9722" h="552264">
                    <a:moveTo>
                      <a:pt x="0" y="211779"/>
                    </a:moveTo>
                    <a:cubicBezTo>
                      <a:pt x="4028" y="278830"/>
                      <a:pt x="8057" y="353548"/>
                      <a:pt x="10396" y="428267"/>
                    </a:cubicBezTo>
                    <a:cubicBezTo>
                      <a:pt x="39568" y="454061"/>
                      <a:pt x="76732" y="472123"/>
                      <a:pt x="115261" y="479530"/>
                    </a:cubicBezTo>
                    <a:cubicBezTo>
                      <a:pt x="184326" y="492589"/>
                      <a:pt x="256381" y="475826"/>
                      <a:pt x="319664" y="445354"/>
                    </a:cubicBezTo>
                    <a:cubicBezTo>
                      <a:pt x="364559" y="423914"/>
                      <a:pt x="405817" y="396105"/>
                      <a:pt x="445970" y="365958"/>
                    </a:cubicBezTo>
                    <a:cubicBezTo>
                      <a:pt x="458379" y="379992"/>
                      <a:pt x="468775" y="394091"/>
                      <a:pt x="476507" y="407801"/>
                    </a:cubicBezTo>
                    <a:cubicBezTo>
                      <a:pt x="488526" y="428591"/>
                      <a:pt x="494894" y="449058"/>
                      <a:pt x="494244" y="468809"/>
                    </a:cubicBezTo>
                    <a:cubicBezTo>
                      <a:pt x="493269" y="495968"/>
                      <a:pt x="479495" y="524101"/>
                      <a:pt x="457080" y="552559"/>
                    </a:cubicBezTo>
                    <a:cubicBezTo>
                      <a:pt x="483524" y="557562"/>
                      <a:pt x="513346" y="559251"/>
                      <a:pt x="539790" y="555223"/>
                    </a:cubicBezTo>
                    <a:cubicBezTo>
                      <a:pt x="546547" y="554573"/>
                      <a:pt x="552914" y="553209"/>
                      <a:pt x="559216" y="551584"/>
                    </a:cubicBezTo>
                    <a:cubicBezTo>
                      <a:pt x="620875" y="443665"/>
                      <a:pt x="674867" y="302610"/>
                      <a:pt x="646669" y="181632"/>
                    </a:cubicBezTo>
                    <a:cubicBezTo>
                      <a:pt x="641016" y="157787"/>
                      <a:pt x="633285" y="133877"/>
                      <a:pt x="622499" y="111787"/>
                    </a:cubicBezTo>
                    <a:cubicBezTo>
                      <a:pt x="609700" y="85408"/>
                      <a:pt x="592547" y="61628"/>
                      <a:pt x="569612" y="43631"/>
                    </a:cubicBezTo>
                    <a:cubicBezTo>
                      <a:pt x="527770" y="10755"/>
                      <a:pt x="472153" y="2049"/>
                      <a:pt x="418876" y="359"/>
                    </a:cubicBezTo>
                    <a:cubicBezTo>
                      <a:pt x="329734" y="-2629"/>
                      <a:pt x="240592" y="13094"/>
                      <a:pt x="157493" y="44930"/>
                    </a:cubicBezTo>
                    <a:cubicBezTo>
                      <a:pt x="157168" y="44930"/>
                      <a:pt x="157168" y="45255"/>
                      <a:pt x="156843" y="45255"/>
                    </a:cubicBezTo>
                    <a:cubicBezTo>
                      <a:pt x="156843" y="45255"/>
                      <a:pt x="156388" y="145443"/>
                      <a:pt x="67571" y="191443"/>
                    </a:cubicBezTo>
                    <a:cubicBezTo>
                      <a:pt x="49119" y="201059"/>
                      <a:pt x="26899" y="208271"/>
                      <a:pt x="0" y="211779"/>
                    </a:cubicBezTo>
                    <a:close/>
                  </a:path>
                </a:pathLst>
              </a:custGeom>
              <a:solidFill>
                <a:schemeClr val="accent5">
                  <a:lumMod val="75000"/>
                </a:schemeClr>
              </a:solidFill>
              <a:ln w="6493"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10AC2A2A-2390-4293-A439-3BBBFABDB889}"/>
                  </a:ext>
                </a:extLst>
              </p:cNvPr>
              <p:cNvSpPr/>
              <p:nvPr/>
            </p:nvSpPr>
            <p:spPr>
              <a:xfrm>
                <a:off x="1592187" y="5745893"/>
                <a:ext cx="259889" cy="214408"/>
              </a:xfrm>
              <a:custGeom>
                <a:avLst/>
                <a:gdLst>
                  <a:gd name="connsiteX0" fmla="*/ 254886 w 259889"/>
                  <a:gd name="connsiteY0" fmla="*/ 115845 h 214408"/>
                  <a:gd name="connsiteX1" fmla="*/ 257420 w 259889"/>
                  <a:gd name="connsiteY1" fmla="*/ 146772 h 214408"/>
                  <a:gd name="connsiteX2" fmla="*/ 71340 w 259889"/>
                  <a:gd name="connsiteY2" fmla="*/ 213109 h 214408"/>
                  <a:gd name="connsiteX3" fmla="*/ 0 w 259889"/>
                  <a:gd name="connsiteY3" fmla="*/ 209405 h 214408"/>
                  <a:gd name="connsiteX4" fmla="*/ 0 w 259889"/>
                  <a:gd name="connsiteY4" fmla="*/ 0 h 214408"/>
                  <a:gd name="connsiteX5" fmla="*/ 106554 w 259889"/>
                  <a:gd name="connsiteY5" fmla="*/ 47559 h 214408"/>
                  <a:gd name="connsiteX6" fmla="*/ 254886 w 259889"/>
                  <a:gd name="connsiteY6" fmla="*/ 115845 h 21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889" h="214408">
                    <a:moveTo>
                      <a:pt x="254886" y="115845"/>
                    </a:moveTo>
                    <a:cubicBezTo>
                      <a:pt x="267621" y="121628"/>
                      <a:pt x="269375" y="139430"/>
                      <a:pt x="257420" y="146772"/>
                    </a:cubicBezTo>
                    <a:cubicBezTo>
                      <a:pt x="200764" y="181337"/>
                      <a:pt x="137026" y="204208"/>
                      <a:pt x="71340" y="213109"/>
                    </a:cubicBezTo>
                    <a:cubicBezTo>
                      <a:pt x="47885" y="216487"/>
                      <a:pt x="21766" y="216812"/>
                      <a:pt x="0" y="209405"/>
                    </a:cubicBezTo>
                    <a:lnTo>
                      <a:pt x="0" y="0"/>
                    </a:lnTo>
                    <a:cubicBezTo>
                      <a:pt x="24819" y="107529"/>
                      <a:pt x="106554" y="47559"/>
                      <a:pt x="106554" y="47559"/>
                    </a:cubicBezTo>
                    <a:cubicBezTo>
                      <a:pt x="156583" y="69390"/>
                      <a:pt x="205247" y="93365"/>
                      <a:pt x="254886" y="115845"/>
                    </a:cubicBezTo>
                    <a:close/>
                  </a:path>
                </a:pathLst>
              </a:custGeom>
              <a:solidFill>
                <a:schemeClr val="accent5">
                  <a:lumMod val="50000"/>
                </a:schemeClr>
              </a:solidFill>
              <a:ln w="6493"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FEC2F1C3-AD91-4037-830E-4A8125658998}"/>
                  </a:ext>
                </a:extLst>
              </p:cNvPr>
              <p:cNvSpPr/>
              <p:nvPr/>
            </p:nvSpPr>
            <p:spPr>
              <a:xfrm>
                <a:off x="1585423" y="5359957"/>
                <a:ext cx="168928" cy="448309"/>
              </a:xfrm>
              <a:custGeom>
                <a:avLst/>
                <a:gdLst>
                  <a:gd name="connsiteX0" fmla="*/ 171209 w 168927"/>
                  <a:gd name="connsiteY0" fmla="*/ 2664 h 448308"/>
                  <a:gd name="connsiteX1" fmla="*/ 113254 w 168927"/>
                  <a:gd name="connsiteY1" fmla="*/ 433560 h 448308"/>
                  <a:gd name="connsiteX2" fmla="*/ 6699 w 168927"/>
                  <a:gd name="connsiteY2" fmla="*/ 386000 h 448308"/>
                  <a:gd name="connsiteX3" fmla="*/ 6699 w 168927"/>
                  <a:gd name="connsiteY3" fmla="*/ 79396 h 448308"/>
                  <a:gd name="connsiteX4" fmla="*/ 88435 w 168927"/>
                  <a:gd name="connsiteY4" fmla="*/ 0 h 448308"/>
                  <a:gd name="connsiteX5" fmla="*/ 171209 w 168927"/>
                  <a:gd name="connsiteY5" fmla="*/ 2664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927" h="448308">
                    <a:moveTo>
                      <a:pt x="171209" y="2664"/>
                    </a:moveTo>
                    <a:cubicBezTo>
                      <a:pt x="151783" y="146382"/>
                      <a:pt x="132356" y="289841"/>
                      <a:pt x="113254" y="433560"/>
                    </a:cubicBezTo>
                    <a:cubicBezTo>
                      <a:pt x="113254" y="433560"/>
                      <a:pt x="31519" y="493529"/>
                      <a:pt x="6699" y="386000"/>
                    </a:cubicBezTo>
                    <a:cubicBezTo>
                      <a:pt x="6699" y="386000"/>
                      <a:pt x="-8374" y="91156"/>
                      <a:pt x="6699" y="79396"/>
                    </a:cubicBezTo>
                    <a:cubicBezTo>
                      <a:pt x="39510" y="53277"/>
                      <a:pt x="67708" y="26444"/>
                      <a:pt x="88435" y="0"/>
                    </a:cubicBezTo>
                    <a:cubicBezTo>
                      <a:pt x="114943" y="5003"/>
                      <a:pt x="144765" y="6692"/>
                      <a:pt x="171209" y="2664"/>
                    </a:cubicBezTo>
                    <a:close/>
                  </a:path>
                </a:pathLst>
              </a:custGeom>
              <a:solidFill>
                <a:schemeClr val="accent5">
                  <a:lumMod val="20000"/>
                  <a:lumOff val="80000"/>
                </a:schemeClr>
              </a:solidFill>
              <a:ln w="6493"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3F753599-DDC0-448A-992F-D7A96FEABE00}"/>
                  </a:ext>
                </a:extLst>
              </p:cNvPr>
              <p:cNvSpPr/>
              <p:nvPr/>
            </p:nvSpPr>
            <p:spPr>
              <a:xfrm>
                <a:off x="1336846" y="5508029"/>
                <a:ext cx="155933" cy="227403"/>
              </a:xfrm>
              <a:custGeom>
                <a:avLst/>
                <a:gdLst>
                  <a:gd name="connsiteX0" fmla="*/ 117600 w 155933"/>
                  <a:gd name="connsiteY0" fmla="*/ 221491 h 227402"/>
                  <a:gd name="connsiteX1" fmla="*/ 0 w 155933"/>
                  <a:gd name="connsiteY1" fmla="*/ 212784 h 227402"/>
                  <a:gd name="connsiteX2" fmla="*/ 0 w 155933"/>
                  <a:gd name="connsiteY2" fmla="*/ 89142 h 227402"/>
                  <a:gd name="connsiteX3" fmla="*/ 157168 w 155933"/>
                  <a:gd name="connsiteY3" fmla="*/ 0 h 227402"/>
                  <a:gd name="connsiteX4" fmla="*/ 117600 w 155933"/>
                  <a:gd name="connsiteY4" fmla="*/ 221491 h 227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33" h="227402">
                    <a:moveTo>
                      <a:pt x="117600" y="221491"/>
                    </a:moveTo>
                    <a:cubicBezTo>
                      <a:pt x="68026" y="239553"/>
                      <a:pt x="0" y="212784"/>
                      <a:pt x="0" y="212784"/>
                    </a:cubicBezTo>
                    <a:lnTo>
                      <a:pt x="0" y="89142"/>
                    </a:lnTo>
                    <a:cubicBezTo>
                      <a:pt x="48275" y="64323"/>
                      <a:pt x="103891" y="33526"/>
                      <a:pt x="157168" y="0"/>
                    </a:cubicBezTo>
                    <a:lnTo>
                      <a:pt x="117600" y="221491"/>
                    </a:lnTo>
                    <a:close/>
                  </a:path>
                </a:pathLst>
              </a:custGeom>
              <a:solidFill>
                <a:schemeClr val="accent5">
                  <a:lumMod val="20000"/>
                  <a:lumOff val="80000"/>
                </a:schemeClr>
              </a:solidFill>
              <a:ln w="6493"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CD68E055-648F-4D1C-9633-3452BC25EBD5}"/>
                  </a:ext>
                </a:extLst>
              </p:cNvPr>
              <p:cNvSpPr/>
              <p:nvPr/>
            </p:nvSpPr>
            <p:spPr>
              <a:xfrm>
                <a:off x="1294894" y="5720813"/>
                <a:ext cx="194917" cy="155933"/>
              </a:xfrm>
              <a:custGeom>
                <a:avLst/>
                <a:gdLst>
                  <a:gd name="connsiteX0" fmla="*/ 199055 w 194916"/>
                  <a:gd name="connsiteY0" fmla="*/ 25080 h 155933"/>
                  <a:gd name="connsiteX1" fmla="*/ 199055 w 194916"/>
                  <a:gd name="connsiteY1" fmla="*/ 144693 h 155933"/>
                  <a:gd name="connsiteX2" fmla="*/ 21486 w 194916"/>
                  <a:gd name="connsiteY2" fmla="*/ 137351 h 155933"/>
                  <a:gd name="connsiteX3" fmla="*/ 41952 w 194916"/>
                  <a:gd name="connsiteY3" fmla="*/ 0 h 155933"/>
                  <a:gd name="connsiteX4" fmla="*/ 159552 w 194916"/>
                  <a:gd name="connsiteY4" fmla="*/ 8706 h 155933"/>
                  <a:gd name="connsiteX5" fmla="*/ 199055 w 194916"/>
                  <a:gd name="connsiteY5" fmla="*/ 25080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916" h="155933">
                    <a:moveTo>
                      <a:pt x="199055" y="25080"/>
                    </a:moveTo>
                    <a:lnTo>
                      <a:pt x="199055" y="144693"/>
                    </a:lnTo>
                    <a:cubicBezTo>
                      <a:pt x="199055" y="144693"/>
                      <a:pt x="79442" y="187900"/>
                      <a:pt x="21486" y="137351"/>
                    </a:cubicBezTo>
                    <a:cubicBezTo>
                      <a:pt x="-36794" y="86413"/>
                      <a:pt x="41952" y="0"/>
                      <a:pt x="41952" y="0"/>
                    </a:cubicBezTo>
                    <a:cubicBezTo>
                      <a:pt x="41952" y="0"/>
                      <a:pt x="109978" y="26834"/>
                      <a:pt x="159552" y="8706"/>
                    </a:cubicBezTo>
                    <a:lnTo>
                      <a:pt x="199055" y="25080"/>
                    </a:lnTo>
                    <a:close/>
                  </a:path>
                </a:pathLst>
              </a:custGeom>
              <a:solidFill>
                <a:schemeClr val="accent5">
                  <a:lumMod val="50000"/>
                </a:schemeClr>
              </a:solidFill>
              <a:ln w="6493"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58FA0652-B91D-4636-9707-B541213EABC5}"/>
                  </a:ext>
                </a:extLst>
              </p:cNvPr>
              <p:cNvSpPr/>
              <p:nvPr/>
            </p:nvSpPr>
            <p:spPr>
              <a:xfrm>
                <a:off x="1041455" y="4124684"/>
                <a:ext cx="279381" cy="344353"/>
              </a:xfrm>
              <a:custGeom>
                <a:avLst/>
                <a:gdLst>
                  <a:gd name="connsiteX0" fmla="*/ 26991 w 279380"/>
                  <a:gd name="connsiteY0" fmla="*/ 268876 h 344352"/>
                  <a:gd name="connsiteX1" fmla="*/ 53434 w 279380"/>
                  <a:gd name="connsiteY1" fmla="*/ 345284 h 344352"/>
                  <a:gd name="connsiteX2" fmla="*/ 62595 w 279380"/>
                  <a:gd name="connsiteY2" fmla="*/ 344244 h 344352"/>
                  <a:gd name="connsiteX3" fmla="*/ 103138 w 279380"/>
                  <a:gd name="connsiteY3" fmla="*/ 337552 h 344352"/>
                  <a:gd name="connsiteX4" fmla="*/ 280642 w 279380"/>
                  <a:gd name="connsiteY4" fmla="*/ 260884 h 344352"/>
                  <a:gd name="connsiteX5" fmla="*/ 220998 w 279380"/>
                  <a:gd name="connsiteY5" fmla="*/ 104691 h 344352"/>
                  <a:gd name="connsiteX6" fmla="*/ 204755 w 279380"/>
                  <a:gd name="connsiteY6" fmla="*/ 67852 h 344352"/>
                  <a:gd name="connsiteX7" fmla="*/ 182469 w 279380"/>
                  <a:gd name="connsiteY7" fmla="*/ 25295 h 344352"/>
                  <a:gd name="connsiteX8" fmla="*/ 91638 w 279380"/>
                  <a:gd name="connsiteY8" fmla="*/ 1840 h 344352"/>
                  <a:gd name="connsiteX9" fmla="*/ 35177 w 279380"/>
                  <a:gd name="connsiteY9" fmla="*/ 36470 h 344352"/>
                  <a:gd name="connsiteX10" fmla="*/ 1197 w 279380"/>
                  <a:gd name="connsiteY10" fmla="*/ 116126 h 344352"/>
                  <a:gd name="connsiteX11" fmla="*/ 26991 w 279380"/>
                  <a:gd name="connsiteY11" fmla="*/ 268876 h 34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380" h="344352">
                    <a:moveTo>
                      <a:pt x="26991" y="268876"/>
                    </a:moveTo>
                    <a:cubicBezTo>
                      <a:pt x="35047" y="294021"/>
                      <a:pt x="43429" y="319814"/>
                      <a:pt x="53434" y="345284"/>
                    </a:cubicBezTo>
                    <a:cubicBezTo>
                      <a:pt x="56488" y="344959"/>
                      <a:pt x="59542" y="344634"/>
                      <a:pt x="62595" y="344244"/>
                    </a:cubicBezTo>
                    <a:cubicBezTo>
                      <a:pt x="76175" y="342620"/>
                      <a:pt x="89689" y="340411"/>
                      <a:pt x="103138" y="337552"/>
                    </a:cubicBezTo>
                    <a:cubicBezTo>
                      <a:pt x="166551" y="324363"/>
                      <a:pt x="227365" y="298179"/>
                      <a:pt x="280642" y="260884"/>
                    </a:cubicBezTo>
                    <a:cubicBezTo>
                      <a:pt x="258877" y="209622"/>
                      <a:pt x="242114" y="156344"/>
                      <a:pt x="220998" y="104691"/>
                    </a:cubicBezTo>
                    <a:cubicBezTo>
                      <a:pt x="215930" y="92347"/>
                      <a:pt x="210537" y="80002"/>
                      <a:pt x="204755" y="67852"/>
                    </a:cubicBezTo>
                    <a:cubicBezTo>
                      <a:pt x="197933" y="53363"/>
                      <a:pt x="190461" y="39135"/>
                      <a:pt x="182469" y="25295"/>
                    </a:cubicBezTo>
                    <a:cubicBezTo>
                      <a:pt x="155960" y="6194"/>
                      <a:pt x="123474" y="-4527"/>
                      <a:pt x="91638" y="1840"/>
                    </a:cubicBezTo>
                    <a:cubicBezTo>
                      <a:pt x="69158" y="6453"/>
                      <a:pt x="49991" y="19188"/>
                      <a:pt x="35177" y="36470"/>
                    </a:cubicBezTo>
                    <a:cubicBezTo>
                      <a:pt x="16335" y="58301"/>
                      <a:pt x="4380" y="87344"/>
                      <a:pt x="1197" y="116126"/>
                    </a:cubicBezTo>
                    <a:cubicBezTo>
                      <a:pt x="-4521" y="168039"/>
                      <a:pt x="11267" y="219302"/>
                      <a:pt x="26991" y="268876"/>
                    </a:cubicBezTo>
                    <a:close/>
                  </a:path>
                </a:pathLst>
              </a:custGeom>
              <a:solidFill>
                <a:schemeClr val="accent5">
                  <a:lumMod val="20000"/>
                  <a:lumOff val="80000"/>
                </a:schemeClr>
              </a:solidFill>
              <a:ln w="6493"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87FD3E41-D8B0-4046-9CA9-99C8C3458175}"/>
                  </a:ext>
                </a:extLst>
              </p:cNvPr>
              <p:cNvSpPr/>
              <p:nvPr/>
            </p:nvSpPr>
            <p:spPr>
              <a:xfrm>
                <a:off x="1094889" y="4310246"/>
                <a:ext cx="805656" cy="344353"/>
              </a:xfrm>
              <a:custGeom>
                <a:avLst/>
                <a:gdLst>
                  <a:gd name="connsiteX0" fmla="*/ 643680 w 805656"/>
                  <a:gd name="connsiteY0" fmla="*/ 173821 h 344352"/>
                  <a:gd name="connsiteX1" fmla="*/ 243256 w 805656"/>
                  <a:gd name="connsiteY1" fmla="*/ 339370 h 344352"/>
                  <a:gd name="connsiteX2" fmla="*/ 136377 w 805656"/>
                  <a:gd name="connsiteY2" fmla="*/ 344698 h 344352"/>
                  <a:gd name="connsiteX3" fmla="*/ 0 w 805656"/>
                  <a:gd name="connsiteY3" fmla="*/ 159722 h 344352"/>
                  <a:gd name="connsiteX4" fmla="*/ 227143 w 805656"/>
                  <a:gd name="connsiteY4" fmla="*/ 75258 h 344352"/>
                  <a:gd name="connsiteX5" fmla="*/ 247934 w 805656"/>
                  <a:gd name="connsiteY5" fmla="*/ 120803 h 344352"/>
                  <a:gd name="connsiteX6" fmla="*/ 582346 w 805656"/>
                  <a:gd name="connsiteY6" fmla="*/ 77272 h 344352"/>
                  <a:gd name="connsiteX7" fmla="*/ 663107 w 805656"/>
                  <a:gd name="connsiteY7" fmla="*/ 864 h 344352"/>
                  <a:gd name="connsiteX8" fmla="*/ 801823 w 805656"/>
                  <a:gd name="connsiteY8" fmla="*/ 11260 h 344352"/>
                  <a:gd name="connsiteX9" fmla="*/ 643680 w 805656"/>
                  <a:gd name="connsiteY9" fmla="*/ 173821 h 34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5656" h="344352">
                    <a:moveTo>
                      <a:pt x="643680" y="173821"/>
                    </a:moveTo>
                    <a:cubicBezTo>
                      <a:pt x="558242" y="248539"/>
                      <a:pt x="366574" y="314875"/>
                      <a:pt x="243256" y="339370"/>
                    </a:cubicBezTo>
                    <a:cubicBezTo>
                      <a:pt x="190304" y="349766"/>
                      <a:pt x="150476" y="352429"/>
                      <a:pt x="136377" y="344698"/>
                    </a:cubicBezTo>
                    <a:cubicBezTo>
                      <a:pt x="67376" y="306169"/>
                      <a:pt x="28133" y="235154"/>
                      <a:pt x="0" y="159722"/>
                    </a:cubicBezTo>
                    <a:cubicBezTo>
                      <a:pt x="81085" y="151665"/>
                      <a:pt x="160157" y="122168"/>
                      <a:pt x="227143" y="75258"/>
                    </a:cubicBezTo>
                    <a:cubicBezTo>
                      <a:pt x="233510" y="90656"/>
                      <a:pt x="240202" y="105730"/>
                      <a:pt x="247934" y="120803"/>
                    </a:cubicBezTo>
                    <a:cubicBezTo>
                      <a:pt x="361506" y="117425"/>
                      <a:pt x="472413" y="107419"/>
                      <a:pt x="582346" y="77272"/>
                    </a:cubicBezTo>
                    <a:cubicBezTo>
                      <a:pt x="582346" y="77272"/>
                      <a:pt x="625878" y="-9531"/>
                      <a:pt x="663107" y="864"/>
                    </a:cubicBezTo>
                    <a:cubicBezTo>
                      <a:pt x="700271" y="11260"/>
                      <a:pt x="801823" y="11260"/>
                      <a:pt x="801823" y="11260"/>
                    </a:cubicBezTo>
                    <a:cubicBezTo>
                      <a:pt x="801823" y="11260"/>
                      <a:pt x="854450" y="178498"/>
                      <a:pt x="643680" y="173821"/>
                    </a:cubicBezTo>
                    <a:close/>
                  </a:path>
                </a:pathLst>
              </a:custGeom>
              <a:solidFill>
                <a:schemeClr val="accent5">
                  <a:lumMod val="20000"/>
                  <a:lumOff val="80000"/>
                </a:schemeClr>
              </a:solidFill>
              <a:ln w="6493"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08DC922D-0154-4123-825F-0FA14CEE0BA9}"/>
                  </a:ext>
                </a:extLst>
              </p:cNvPr>
              <p:cNvSpPr/>
              <p:nvPr/>
            </p:nvSpPr>
            <p:spPr>
              <a:xfrm>
                <a:off x="849271" y="3414334"/>
                <a:ext cx="532773" cy="656220"/>
              </a:xfrm>
              <a:custGeom>
                <a:avLst/>
                <a:gdLst>
                  <a:gd name="connsiteX0" fmla="*/ 476854 w 532772"/>
                  <a:gd name="connsiteY0" fmla="*/ 284997 h 656219"/>
                  <a:gd name="connsiteX1" fmla="*/ 461066 w 532772"/>
                  <a:gd name="connsiteY1" fmla="*/ 295718 h 656219"/>
                  <a:gd name="connsiteX2" fmla="*/ 351848 w 532772"/>
                  <a:gd name="connsiteY2" fmla="*/ 340613 h 656219"/>
                  <a:gd name="connsiteX3" fmla="*/ 309291 w 532772"/>
                  <a:gd name="connsiteY3" fmla="*/ 579841 h 656219"/>
                  <a:gd name="connsiteX4" fmla="*/ 309291 w 532772"/>
                  <a:gd name="connsiteY4" fmla="*/ 579906 h 656219"/>
                  <a:gd name="connsiteX5" fmla="*/ 333071 w 532772"/>
                  <a:gd name="connsiteY5" fmla="*/ 642865 h 656219"/>
                  <a:gd name="connsiteX6" fmla="*/ 303638 w 532772"/>
                  <a:gd name="connsiteY6" fmla="*/ 647543 h 656219"/>
                  <a:gd name="connsiteX7" fmla="*/ 266929 w 532772"/>
                  <a:gd name="connsiteY7" fmla="*/ 653065 h 656219"/>
                  <a:gd name="connsiteX8" fmla="*/ 254649 w 532772"/>
                  <a:gd name="connsiteY8" fmla="*/ 654624 h 656219"/>
                  <a:gd name="connsiteX9" fmla="*/ 245293 w 532772"/>
                  <a:gd name="connsiteY9" fmla="*/ 655599 h 656219"/>
                  <a:gd name="connsiteX10" fmla="*/ 239771 w 532772"/>
                  <a:gd name="connsiteY10" fmla="*/ 656119 h 656219"/>
                  <a:gd name="connsiteX11" fmla="*/ 230609 w 532772"/>
                  <a:gd name="connsiteY11" fmla="*/ 656834 h 656219"/>
                  <a:gd name="connsiteX12" fmla="*/ 206440 w 532772"/>
                  <a:gd name="connsiteY12" fmla="*/ 657743 h 656219"/>
                  <a:gd name="connsiteX13" fmla="*/ 197084 w 532772"/>
                  <a:gd name="connsiteY13" fmla="*/ 657613 h 656219"/>
                  <a:gd name="connsiteX14" fmla="*/ 184934 w 532772"/>
                  <a:gd name="connsiteY14" fmla="*/ 656899 h 656219"/>
                  <a:gd name="connsiteX15" fmla="*/ 176488 w 532772"/>
                  <a:gd name="connsiteY15" fmla="*/ 656184 h 656219"/>
                  <a:gd name="connsiteX16" fmla="*/ 171875 w 532772"/>
                  <a:gd name="connsiteY16" fmla="*/ 655664 h 656219"/>
                  <a:gd name="connsiteX17" fmla="*/ 153812 w 532772"/>
                  <a:gd name="connsiteY17" fmla="*/ 653000 h 656219"/>
                  <a:gd name="connsiteX18" fmla="*/ 138089 w 532772"/>
                  <a:gd name="connsiteY18" fmla="*/ 649752 h 656219"/>
                  <a:gd name="connsiteX19" fmla="*/ 129837 w 532772"/>
                  <a:gd name="connsiteY19" fmla="*/ 647607 h 656219"/>
                  <a:gd name="connsiteX20" fmla="*/ 121716 w 532772"/>
                  <a:gd name="connsiteY20" fmla="*/ 645203 h 656219"/>
                  <a:gd name="connsiteX21" fmla="*/ 107292 w 532772"/>
                  <a:gd name="connsiteY21" fmla="*/ 640136 h 656219"/>
                  <a:gd name="connsiteX22" fmla="*/ 104433 w 532772"/>
                  <a:gd name="connsiteY22" fmla="*/ 639031 h 656219"/>
                  <a:gd name="connsiteX23" fmla="*/ 97936 w 532772"/>
                  <a:gd name="connsiteY23" fmla="*/ 636237 h 656219"/>
                  <a:gd name="connsiteX24" fmla="*/ 97156 w 532772"/>
                  <a:gd name="connsiteY24" fmla="*/ 635912 h 656219"/>
                  <a:gd name="connsiteX25" fmla="*/ 90334 w 532772"/>
                  <a:gd name="connsiteY25" fmla="*/ 632664 h 656219"/>
                  <a:gd name="connsiteX26" fmla="*/ 85461 w 532772"/>
                  <a:gd name="connsiteY26" fmla="*/ 630195 h 656219"/>
                  <a:gd name="connsiteX27" fmla="*/ 79744 w 532772"/>
                  <a:gd name="connsiteY27" fmla="*/ 627076 h 656219"/>
                  <a:gd name="connsiteX28" fmla="*/ 75846 w 532772"/>
                  <a:gd name="connsiteY28" fmla="*/ 624802 h 656219"/>
                  <a:gd name="connsiteX29" fmla="*/ 68374 w 532772"/>
                  <a:gd name="connsiteY29" fmla="*/ 620059 h 656219"/>
                  <a:gd name="connsiteX30" fmla="*/ 67399 w 532772"/>
                  <a:gd name="connsiteY30" fmla="*/ 619410 h 656219"/>
                  <a:gd name="connsiteX31" fmla="*/ 348 w 532772"/>
                  <a:gd name="connsiteY31" fmla="*/ 508502 h 656219"/>
                  <a:gd name="connsiteX32" fmla="*/ 43554 w 532772"/>
                  <a:gd name="connsiteY32" fmla="*/ 260243 h 656219"/>
                  <a:gd name="connsiteX33" fmla="*/ 44659 w 532772"/>
                  <a:gd name="connsiteY33" fmla="*/ 247313 h 656219"/>
                  <a:gd name="connsiteX34" fmla="*/ 45244 w 532772"/>
                  <a:gd name="connsiteY34" fmla="*/ 227692 h 656219"/>
                  <a:gd name="connsiteX35" fmla="*/ 46283 w 532772"/>
                  <a:gd name="connsiteY35" fmla="*/ 125815 h 656219"/>
                  <a:gd name="connsiteX36" fmla="*/ 46608 w 532772"/>
                  <a:gd name="connsiteY36" fmla="*/ 123411 h 656219"/>
                  <a:gd name="connsiteX37" fmla="*/ 87086 w 532772"/>
                  <a:gd name="connsiteY37" fmla="*/ 38233 h 656219"/>
                  <a:gd name="connsiteX38" fmla="*/ 89490 w 532772"/>
                  <a:gd name="connsiteY38" fmla="*/ 36024 h 656219"/>
                  <a:gd name="connsiteX39" fmla="*/ 120027 w 532772"/>
                  <a:gd name="connsiteY39" fmla="*/ 15233 h 656219"/>
                  <a:gd name="connsiteX40" fmla="*/ 193380 w 532772"/>
                  <a:gd name="connsiteY40" fmla="*/ 6916 h 656219"/>
                  <a:gd name="connsiteX41" fmla="*/ 323000 w 532772"/>
                  <a:gd name="connsiteY41" fmla="*/ 8540 h 656219"/>
                  <a:gd name="connsiteX42" fmla="*/ 398368 w 532772"/>
                  <a:gd name="connsiteY42" fmla="*/ 31670 h 656219"/>
                  <a:gd name="connsiteX43" fmla="*/ 417860 w 532772"/>
                  <a:gd name="connsiteY43" fmla="*/ 40767 h 656219"/>
                  <a:gd name="connsiteX44" fmla="*/ 462106 w 532772"/>
                  <a:gd name="connsiteY44" fmla="*/ 67210 h 656219"/>
                  <a:gd name="connsiteX45" fmla="*/ 534160 w 532772"/>
                  <a:gd name="connsiteY45" fmla="*/ 167073 h 656219"/>
                  <a:gd name="connsiteX46" fmla="*/ 476854 w 532772"/>
                  <a:gd name="connsiteY46" fmla="*/ 284997 h 65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32772" h="656219">
                    <a:moveTo>
                      <a:pt x="476854" y="284997"/>
                    </a:moveTo>
                    <a:cubicBezTo>
                      <a:pt x="471786" y="289025"/>
                      <a:pt x="466459" y="292404"/>
                      <a:pt x="461066" y="295718"/>
                    </a:cubicBezTo>
                    <a:cubicBezTo>
                      <a:pt x="427930" y="316834"/>
                      <a:pt x="389727" y="328919"/>
                      <a:pt x="351848" y="340613"/>
                    </a:cubicBezTo>
                    <a:cubicBezTo>
                      <a:pt x="301234" y="409289"/>
                      <a:pt x="287850" y="498107"/>
                      <a:pt x="309291" y="579841"/>
                    </a:cubicBezTo>
                    <a:lnTo>
                      <a:pt x="309291" y="579906"/>
                    </a:lnTo>
                    <a:cubicBezTo>
                      <a:pt x="314684" y="601672"/>
                      <a:pt x="322675" y="622723"/>
                      <a:pt x="333071" y="642865"/>
                    </a:cubicBezTo>
                    <a:cubicBezTo>
                      <a:pt x="323390" y="644164"/>
                      <a:pt x="313644" y="645853"/>
                      <a:pt x="303638" y="647543"/>
                    </a:cubicBezTo>
                    <a:cubicBezTo>
                      <a:pt x="291488" y="649492"/>
                      <a:pt x="279274" y="651441"/>
                      <a:pt x="266929" y="653065"/>
                    </a:cubicBezTo>
                    <a:cubicBezTo>
                      <a:pt x="262836" y="653650"/>
                      <a:pt x="258742" y="654170"/>
                      <a:pt x="254649" y="654624"/>
                    </a:cubicBezTo>
                    <a:cubicBezTo>
                      <a:pt x="251531" y="654949"/>
                      <a:pt x="248412" y="655339"/>
                      <a:pt x="245293" y="655599"/>
                    </a:cubicBezTo>
                    <a:cubicBezTo>
                      <a:pt x="243409" y="655794"/>
                      <a:pt x="241590" y="655989"/>
                      <a:pt x="239771" y="656119"/>
                    </a:cubicBezTo>
                    <a:cubicBezTo>
                      <a:pt x="236717" y="656379"/>
                      <a:pt x="233663" y="656639"/>
                      <a:pt x="230609" y="656834"/>
                    </a:cubicBezTo>
                    <a:cubicBezTo>
                      <a:pt x="222488" y="657418"/>
                      <a:pt x="214496" y="657743"/>
                      <a:pt x="206440" y="657743"/>
                    </a:cubicBezTo>
                    <a:cubicBezTo>
                      <a:pt x="203321" y="657743"/>
                      <a:pt x="200202" y="657678"/>
                      <a:pt x="197084" y="657613"/>
                    </a:cubicBezTo>
                    <a:cubicBezTo>
                      <a:pt x="193055" y="657483"/>
                      <a:pt x="189027" y="657224"/>
                      <a:pt x="184934" y="656899"/>
                    </a:cubicBezTo>
                    <a:cubicBezTo>
                      <a:pt x="182140" y="656704"/>
                      <a:pt x="179281" y="656509"/>
                      <a:pt x="176488" y="656184"/>
                    </a:cubicBezTo>
                    <a:cubicBezTo>
                      <a:pt x="174928" y="656054"/>
                      <a:pt x="173369" y="655859"/>
                      <a:pt x="171875" y="655664"/>
                    </a:cubicBezTo>
                    <a:cubicBezTo>
                      <a:pt x="165832" y="655014"/>
                      <a:pt x="159790" y="654105"/>
                      <a:pt x="153812" y="653000"/>
                    </a:cubicBezTo>
                    <a:cubicBezTo>
                      <a:pt x="148549" y="652090"/>
                      <a:pt x="143287" y="650986"/>
                      <a:pt x="138089" y="649752"/>
                    </a:cubicBezTo>
                    <a:cubicBezTo>
                      <a:pt x="135295" y="649102"/>
                      <a:pt x="132566" y="648387"/>
                      <a:pt x="129837" y="647607"/>
                    </a:cubicBezTo>
                    <a:cubicBezTo>
                      <a:pt x="127109" y="646828"/>
                      <a:pt x="124380" y="646048"/>
                      <a:pt x="121716" y="645203"/>
                    </a:cubicBezTo>
                    <a:cubicBezTo>
                      <a:pt x="116843" y="643644"/>
                      <a:pt x="112035" y="641955"/>
                      <a:pt x="107292" y="640136"/>
                    </a:cubicBezTo>
                    <a:cubicBezTo>
                      <a:pt x="106317" y="639746"/>
                      <a:pt x="105343" y="639356"/>
                      <a:pt x="104433" y="639031"/>
                    </a:cubicBezTo>
                    <a:cubicBezTo>
                      <a:pt x="102289" y="638122"/>
                      <a:pt x="100080" y="637212"/>
                      <a:pt x="97936" y="636237"/>
                    </a:cubicBezTo>
                    <a:cubicBezTo>
                      <a:pt x="97676" y="636173"/>
                      <a:pt x="97416" y="636043"/>
                      <a:pt x="97156" y="635912"/>
                    </a:cubicBezTo>
                    <a:cubicBezTo>
                      <a:pt x="94882" y="634873"/>
                      <a:pt x="92608" y="633833"/>
                      <a:pt x="90334" y="632664"/>
                    </a:cubicBezTo>
                    <a:cubicBezTo>
                      <a:pt x="88710" y="631884"/>
                      <a:pt x="87086" y="631040"/>
                      <a:pt x="85461" y="630195"/>
                    </a:cubicBezTo>
                    <a:cubicBezTo>
                      <a:pt x="83512" y="629220"/>
                      <a:pt x="81628" y="628181"/>
                      <a:pt x="79744" y="627076"/>
                    </a:cubicBezTo>
                    <a:cubicBezTo>
                      <a:pt x="78444" y="626362"/>
                      <a:pt x="77145" y="625582"/>
                      <a:pt x="75846" y="624802"/>
                    </a:cubicBezTo>
                    <a:cubicBezTo>
                      <a:pt x="73312" y="623243"/>
                      <a:pt x="70843" y="621683"/>
                      <a:pt x="68374" y="620059"/>
                    </a:cubicBezTo>
                    <a:cubicBezTo>
                      <a:pt x="68049" y="619734"/>
                      <a:pt x="67724" y="619734"/>
                      <a:pt x="67399" y="619410"/>
                    </a:cubicBezTo>
                    <a:cubicBezTo>
                      <a:pt x="30170" y="594265"/>
                      <a:pt x="2752" y="553073"/>
                      <a:pt x="348" y="508502"/>
                    </a:cubicBezTo>
                    <a:cubicBezTo>
                      <a:pt x="-4070" y="426507"/>
                      <a:pt x="34913" y="342693"/>
                      <a:pt x="43554" y="260243"/>
                    </a:cubicBezTo>
                    <a:cubicBezTo>
                      <a:pt x="44009" y="255955"/>
                      <a:pt x="44399" y="251602"/>
                      <a:pt x="44659" y="247313"/>
                    </a:cubicBezTo>
                    <a:cubicBezTo>
                      <a:pt x="45114" y="240751"/>
                      <a:pt x="45309" y="234189"/>
                      <a:pt x="45244" y="227692"/>
                    </a:cubicBezTo>
                    <a:cubicBezTo>
                      <a:pt x="44919" y="193841"/>
                      <a:pt x="41930" y="159666"/>
                      <a:pt x="46283" y="125815"/>
                    </a:cubicBezTo>
                    <a:cubicBezTo>
                      <a:pt x="46413" y="125036"/>
                      <a:pt x="46478" y="124191"/>
                      <a:pt x="46608" y="123411"/>
                    </a:cubicBezTo>
                    <a:cubicBezTo>
                      <a:pt x="51091" y="91770"/>
                      <a:pt x="63501" y="59804"/>
                      <a:pt x="87086" y="38233"/>
                    </a:cubicBezTo>
                    <a:cubicBezTo>
                      <a:pt x="87865" y="37453"/>
                      <a:pt x="88645" y="36738"/>
                      <a:pt x="89490" y="36024"/>
                    </a:cubicBezTo>
                    <a:cubicBezTo>
                      <a:pt x="97676" y="29007"/>
                      <a:pt x="108332" y="21535"/>
                      <a:pt x="120027" y="15233"/>
                    </a:cubicBezTo>
                    <a:cubicBezTo>
                      <a:pt x="145106" y="1588"/>
                      <a:pt x="174603" y="-6598"/>
                      <a:pt x="193380" y="6916"/>
                    </a:cubicBezTo>
                    <a:cubicBezTo>
                      <a:pt x="236197" y="-556"/>
                      <a:pt x="280313" y="159"/>
                      <a:pt x="323000" y="8540"/>
                    </a:cubicBezTo>
                    <a:cubicBezTo>
                      <a:pt x="348859" y="13478"/>
                      <a:pt x="374198" y="21275"/>
                      <a:pt x="398368" y="31670"/>
                    </a:cubicBezTo>
                    <a:cubicBezTo>
                      <a:pt x="404930" y="34529"/>
                      <a:pt x="411427" y="37518"/>
                      <a:pt x="417860" y="40767"/>
                    </a:cubicBezTo>
                    <a:cubicBezTo>
                      <a:pt x="433258" y="48433"/>
                      <a:pt x="448007" y="57335"/>
                      <a:pt x="462106" y="67210"/>
                    </a:cubicBezTo>
                    <a:cubicBezTo>
                      <a:pt x="496606" y="91640"/>
                      <a:pt x="528767" y="125166"/>
                      <a:pt x="534160" y="167073"/>
                    </a:cubicBezTo>
                    <a:cubicBezTo>
                      <a:pt x="540137" y="212618"/>
                      <a:pt x="513369" y="257189"/>
                      <a:pt x="476854" y="284997"/>
                    </a:cubicBezTo>
                    <a:close/>
                  </a:path>
                </a:pathLst>
              </a:custGeom>
              <a:solidFill>
                <a:schemeClr val="accent5">
                  <a:lumMod val="75000"/>
                </a:schemeClr>
              </a:solidFill>
              <a:ln w="6493"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727B0410-B8D5-4C03-AF86-D8934C0BDACE}"/>
                  </a:ext>
                </a:extLst>
              </p:cNvPr>
              <p:cNvSpPr/>
              <p:nvPr/>
            </p:nvSpPr>
            <p:spPr>
              <a:xfrm>
                <a:off x="1148731" y="3710052"/>
                <a:ext cx="175425" cy="279381"/>
              </a:xfrm>
              <a:custGeom>
                <a:avLst/>
                <a:gdLst>
                  <a:gd name="connsiteX0" fmla="*/ 136137 w 175425"/>
                  <a:gd name="connsiteY0" fmla="*/ 172891 h 279380"/>
                  <a:gd name="connsiteX1" fmla="*/ 86564 w 175425"/>
                  <a:gd name="connsiteY1" fmla="*/ 265672 h 279380"/>
                  <a:gd name="connsiteX2" fmla="*/ 9831 w 175425"/>
                  <a:gd name="connsiteY2" fmla="*/ 284124 h 279380"/>
                  <a:gd name="connsiteX3" fmla="*/ 52388 w 175425"/>
                  <a:gd name="connsiteY3" fmla="*/ 44896 h 279380"/>
                  <a:gd name="connsiteX4" fmla="*/ 161607 w 175425"/>
                  <a:gd name="connsiteY4" fmla="*/ 0 h 279380"/>
                  <a:gd name="connsiteX5" fmla="*/ 176355 w 175425"/>
                  <a:gd name="connsiteY5" fmla="*/ 136052 h 279380"/>
                  <a:gd name="connsiteX6" fmla="*/ 136137 w 175425"/>
                  <a:gd name="connsiteY6" fmla="*/ 172891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425" h="279380">
                    <a:moveTo>
                      <a:pt x="136137" y="172891"/>
                    </a:moveTo>
                    <a:cubicBezTo>
                      <a:pt x="143154" y="207391"/>
                      <a:pt x="118075" y="249623"/>
                      <a:pt x="86564" y="265672"/>
                    </a:cubicBezTo>
                    <a:cubicBezTo>
                      <a:pt x="63109" y="277756"/>
                      <a:pt x="36665" y="282109"/>
                      <a:pt x="9831" y="284124"/>
                    </a:cubicBezTo>
                    <a:cubicBezTo>
                      <a:pt x="-11609" y="202389"/>
                      <a:pt x="1775" y="113571"/>
                      <a:pt x="52388" y="44896"/>
                    </a:cubicBezTo>
                    <a:cubicBezTo>
                      <a:pt x="90267" y="33136"/>
                      <a:pt x="128471" y="21116"/>
                      <a:pt x="161607" y="0"/>
                    </a:cubicBezTo>
                    <a:cubicBezTo>
                      <a:pt x="159268" y="45221"/>
                      <a:pt x="167974" y="91481"/>
                      <a:pt x="176355" y="136052"/>
                    </a:cubicBezTo>
                    <a:cubicBezTo>
                      <a:pt x="162971" y="147097"/>
                      <a:pt x="149912" y="161846"/>
                      <a:pt x="136137" y="172891"/>
                    </a:cubicBezTo>
                    <a:close/>
                  </a:path>
                </a:pathLst>
              </a:custGeom>
              <a:solidFill>
                <a:schemeClr val="accent5">
                  <a:lumMod val="20000"/>
                  <a:lumOff val="80000"/>
                </a:schemeClr>
              </a:solidFill>
              <a:ln w="6493"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9D644D6E-B151-4F50-9692-BB7D7B43728D}"/>
                  </a:ext>
                </a:extLst>
              </p:cNvPr>
              <p:cNvSpPr/>
              <p:nvPr/>
            </p:nvSpPr>
            <p:spPr>
              <a:xfrm>
                <a:off x="956563" y="3446005"/>
                <a:ext cx="422320" cy="623734"/>
              </a:xfrm>
              <a:custGeom>
                <a:avLst/>
                <a:gdLst>
                  <a:gd name="connsiteX0" fmla="*/ 369562 w 422319"/>
                  <a:gd name="connsiteY0" fmla="*/ 253327 h 623733"/>
                  <a:gd name="connsiteX1" fmla="*/ 353774 w 422319"/>
                  <a:gd name="connsiteY1" fmla="*/ 264047 h 623733"/>
                  <a:gd name="connsiteX2" fmla="*/ 244556 w 422319"/>
                  <a:gd name="connsiteY2" fmla="*/ 308943 h 623733"/>
                  <a:gd name="connsiteX3" fmla="*/ 201999 w 422319"/>
                  <a:gd name="connsiteY3" fmla="*/ 548171 h 623733"/>
                  <a:gd name="connsiteX4" fmla="*/ 201999 w 422319"/>
                  <a:gd name="connsiteY4" fmla="*/ 548236 h 623733"/>
                  <a:gd name="connsiteX5" fmla="*/ 225779 w 422319"/>
                  <a:gd name="connsiteY5" fmla="*/ 611194 h 623733"/>
                  <a:gd name="connsiteX6" fmla="*/ 196346 w 422319"/>
                  <a:gd name="connsiteY6" fmla="*/ 615872 h 623733"/>
                  <a:gd name="connsiteX7" fmla="*/ 159637 w 422319"/>
                  <a:gd name="connsiteY7" fmla="*/ 621395 h 623733"/>
                  <a:gd name="connsiteX8" fmla="*/ 147357 w 422319"/>
                  <a:gd name="connsiteY8" fmla="*/ 622954 h 623733"/>
                  <a:gd name="connsiteX9" fmla="*/ 138001 w 422319"/>
                  <a:gd name="connsiteY9" fmla="*/ 623929 h 623733"/>
                  <a:gd name="connsiteX10" fmla="*/ 132478 w 422319"/>
                  <a:gd name="connsiteY10" fmla="*/ 624448 h 623733"/>
                  <a:gd name="connsiteX11" fmla="*/ 123317 w 422319"/>
                  <a:gd name="connsiteY11" fmla="*/ 625163 h 623733"/>
                  <a:gd name="connsiteX12" fmla="*/ 99148 w 422319"/>
                  <a:gd name="connsiteY12" fmla="*/ 626073 h 623733"/>
                  <a:gd name="connsiteX13" fmla="*/ 89792 w 422319"/>
                  <a:gd name="connsiteY13" fmla="*/ 625943 h 623733"/>
                  <a:gd name="connsiteX14" fmla="*/ 77642 w 422319"/>
                  <a:gd name="connsiteY14" fmla="*/ 625228 h 623733"/>
                  <a:gd name="connsiteX15" fmla="*/ 69195 w 422319"/>
                  <a:gd name="connsiteY15" fmla="*/ 624513 h 623733"/>
                  <a:gd name="connsiteX16" fmla="*/ 64582 w 422319"/>
                  <a:gd name="connsiteY16" fmla="*/ 623994 h 623733"/>
                  <a:gd name="connsiteX17" fmla="*/ 46520 w 422319"/>
                  <a:gd name="connsiteY17" fmla="*/ 621330 h 623733"/>
                  <a:gd name="connsiteX18" fmla="*/ 30797 w 422319"/>
                  <a:gd name="connsiteY18" fmla="*/ 618081 h 623733"/>
                  <a:gd name="connsiteX19" fmla="*/ 22545 w 422319"/>
                  <a:gd name="connsiteY19" fmla="*/ 615937 h 623733"/>
                  <a:gd name="connsiteX20" fmla="*/ 14424 w 422319"/>
                  <a:gd name="connsiteY20" fmla="*/ 613533 h 623733"/>
                  <a:gd name="connsiteX21" fmla="*/ 0 w 422319"/>
                  <a:gd name="connsiteY21" fmla="*/ 608465 h 623733"/>
                  <a:gd name="connsiteX22" fmla="*/ 33980 w 422319"/>
                  <a:gd name="connsiteY22" fmla="*/ 576694 h 623733"/>
                  <a:gd name="connsiteX23" fmla="*/ 76992 w 422319"/>
                  <a:gd name="connsiteY23" fmla="*/ 453701 h 623733"/>
                  <a:gd name="connsiteX24" fmla="*/ 85958 w 422319"/>
                  <a:gd name="connsiteY24" fmla="*/ 321093 h 623733"/>
                  <a:gd name="connsiteX25" fmla="*/ 158532 w 422319"/>
                  <a:gd name="connsiteY25" fmla="*/ 200829 h 623733"/>
                  <a:gd name="connsiteX26" fmla="*/ 239813 w 422319"/>
                  <a:gd name="connsiteY26" fmla="*/ 144628 h 623733"/>
                  <a:gd name="connsiteX27" fmla="*/ 301211 w 422319"/>
                  <a:gd name="connsiteY27" fmla="*/ 69326 h 623733"/>
                  <a:gd name="connsiteX28" fmla="*/ 299717 w 422319"/>
                  <a:gd name="connsiteY28" fmla="*/ 15463 h 623733"/>
                  <a:gd name="connsiteX29" fmla="*/ 293935 w 422319"/>
                  <a:gd name="connsiteY29" fmla="*/ 3769 h 623733"/>
                  <a:gd name="connsiteX30" fmla="*/ 291076 w 422319"/>
                  <a:gd name="connsiteY30" fmla="*/ 0 h 623733"/>
                  <a:gd name="connsiteX31" fmla="*/ 310567 w 422319"/>
                  <a:gd name="connsiteY31" fmla="*/ 9096 h 623733"/>
                  <a:gd name="connsiteX32" fmla="*/ 354814 w 422319"/>
                  <a:gd name="connsiteY32" fmla="*/ 35540 h 623733"/>
                  <a:gd name="connsiteX33" fmla="*/ 426868 w 422319"/>
                  <a:gd name="connsiteY33" fmla="*/ 135402 h 623733"/>
                  <a:gd name="connsiteX34" fmla="*/ 369562 w 422319"/>
                  <a:gd name="connsiteY34" fmla="*/ 253327 h 62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22319" h="623733">
                    <a:moveTo>
                      <a:pt x="369562" y="253327"/>
                    </a:moveTo>
                    <a:cubicBezTo>
                      <a:pt x="364494" y="257355"/>
                      <a:pt x="359167" y="260734"/>
                      <a:pt x="353774" y="264047"/>
                    </a:cubicBezTo>
                    <a:cubicBezTo>
                      <a:pt x="320638" y="285163"/>
                      <a:pt x="282434" y="297248"/>
                      <a:pt x="244556" y="308943"/>
                    </a:cubicBezTo>
                    <a:cubicBezTo>
                      <a:pt x="193942" y="377619"/>
                      <a:pt x="180558" y="466436"/>
                      <a:pt x="201999" y="548171"/>
                    </a:cubicBezTo>
                    <a:lnTo>
                      <a:pt x="201999" y="548236"/>
                    </a:lnTo>
                    <a:cubicBezTo>
                      <a:pt x="207391" y="570002"/>
                      <a:pt x="215383" y="591053"/>
                      <a:pt x="225779" y="611194"/>
                    </a:cubicBezTo>
                    <a:cubicBezTo>
                      <a:pt x="216098" y="612494"/>
                      <a:pt x="206352" y="614183"/>
                      <a:pt x="196346" y="615872"/>
                    </a:cubicBezTo>
                    <a:cubicBezTo>
                      <a:pt x="184196" y="617821"/>
                      <a:pt x="171982" y="619770"/>
                      <a:pt x="159637" y="621395"/>
                    </a:cubicBezTo>
                    <a:cubicBezTo>
                      <a:pt x="155544" y="621980"/>
                      <a:pt x="151450" y="622499"/>
                      <a:pt x="147357" y="622954"/>
                    </a:cubicBezTo>
                    <a:cubicBezTo>
                      <a:pt x="144238" y="623279"/>
                      <a:pt x="141120" y="623669"/>
                      <a:pt x="138001" y="623929"/>
                    </a:cubicBezTo>
                    <a:cubicBezTo>
                      <a:pt x="136117" y="624123"/>
                      <a:pt x="134298" y="624319"/>
                      <a:pt x="132478" y="624448"/>
                    </a:cubicBezTo>
                    <a:cubicBezTo>
                      <a:pt x="129425" y="624708"/>
                      <a:pt x="126371" y="624968"/>
                      <a:pt x="123317" y="625163"/>
                    </a:cubicBezTo>
                    <a:cubicBezTo>
                      <a:pt x="115196" y="625748"/>
                      <a:pt x="107204" y="626073"/>
                      <a:pt x="99148" y="626073"/>
                    </a:cubicBezTo>
                    <a:cubicBezTo>
                      <a:pt x="96029" y="626073"/>
                      <a:pt x="92910" y="626008"/>
                      <a:pt x="89792" y="625943"/>
                    </a:cubicBezTo>
                    <a:cubicBezTo>
                      <a:pt x="85763" y="625813"/>
                      <a:pt x="81735" y="625553"/>
                      <a:pt x="77642" y="625228"/>
                    </a:cubicBezTo>
                    <a:cubicBezTo>
                      <a:pt x="74848" y="625033"/>
                      <a:pt x="71989" y="624838"/>
                      <a:pt x="69195" y="624513"/>
                    </a:cubicBezTo>
                    <a:cubicBezTo>
                      <a:pt x="67636" y="624384"/>
                      <a:pt x="66077" y="624189"/>
                      <a:pt x="64582" y="623994"/>
                    </a:cubicBezTo>
                    <a:cubicBezTo>
                      <a:pt x="58540" y="623344"/>
                      <a:pt x="52498" y="622434"/>
                      <a:pt x="46520" y="621330"/>
                    </a:cubicBezTo>
                    <a:cubicBezTo>
                      <a:pt x="41257" y="620420"/>
                      <a:pt x="35995" y="619316"/>
                      <a:pt x="30797" y="618081"/>
                    </a:cubicBezTo>
                    <a:cubicBezTo>
                      <a:pt x="28003" y="617432"/>
                      <a:pt x="25274" y="616717"/>
                      <a:pt x="22545" y="615937"/>
                    </a:cubicBezTo>
                    <a:cubicBezTo>
                      <a:pt x="19817" y="615157"/>
                      <a:pt x="17088" y="614378"/>
                      <a:pt x="14424" y="613533"/>
                    </a:cubicBezTo>
                    <a:cubicBezTo>
                      <a:pt x="9551" y="611974"/>
                      <a:pt x="4743" y="610284"/>
                      <a:pt x="0" y="608465"/>
                    </a:cubicBezTo>
                    <a:cubicBezTo>
                      <a:pt x="10461" y="597030"/>
                      <a:pt x="23325" y="587934"/>
                      <a:pt x="33980" y="576694"/>
                    </a:cubicBezTo>
                    <a:cubicBezTo>
                      <a:pt x="64582" y="544532"/>
                      <a:pt x="74393" y="497947"/>
                      <a:pt x="76992" y="453701"/>
                    </a:cubicBezTo>
                    <a:cubicBezTo>
                      <a:pt x="79526" y="409390"/>
                      <a:pt x="76147" y="364365"/>
                      <a:pt x="85958" y="321093"/>
                    </a:cubicBezTo>
                    <a:cubicBezTo>
                      <a:pt x="96419" y="274638"/>
                      <a:pt x="122343" y="231756"/>
                      <a:pt x="158532" y="200829"/>
                    </a:cubicBezTo>
                    <a:cubicBezTo>
                      <a:pt x="183612" y="179453"/>
                      <a:pt x="213109" y="163925"/>
                      <a:pt x="239813" y="144628"/>
                    </a:cubicBezTo>
                    <a:cubicBezTo>
                      <a:pt x="266516" y="125332"/>
                      <a:pt x="291466" y="100837"/>
                      <a:pt x="301211" y="69326"/>
                    </a:cubicBezTo>
                    <a:cubicBezTo>
                      <a:pt x="306474" y="52238"/>
                      <a:pt x="306279" y="32421"/>
                      <a:pt x="299717" y="15463"/>
                    </a:cubicBezTo>
                    <a:cubicBezTo>
                      <a:pt x="298158" y="11370"/>
                      <a:pt x="296273" y="7472"/>
                      <a:pt x="293935" y="3769"/>
                    </a:cubicBezTo>
                    <a:cubicBezTo>
                      <a:pt x="293090" y="2469"/>
                      <a:pt x="292115" y="1169"/>
                      <a:pt x="291076" y="0"/>
                    </a:cubicBezTo>
                    <a:cubicBezTo>
                      <a:pt x="297638" y="2859"/>
                      <a:pt x="304135" y="5848"/>
                      <a:pt x="310567" y="9096"/>
                    </a:cubicBezTo>
                    <a:cubicBezTo>
                      <a:pt x="325966" y="16763"/>
                      <a:pt x="340715" y="25664"/>
                      <a:pt x="354814" y="35540"/>
                    </a:cubicBezTo>
                    <a:cubicBezTo>
                      <a:pt x="389314" y="59970"/>
                      <a:pt x="421475" y="93495"/>
                      <a:pt x="426868" y="135402"/>
                    </a:cubicBezTo>
                    <a:cubicBezTo>
                      <a:pt x="432845" y="180948"/>
                      <a:pt x="406077" y="225519"/>
                      <a:pt x="369562" y="253327"/>
                    </a:cubicBezTo>
                    <a:close/>
                  </a:path>
                </a:pathLst>
              </a:custGeom>
              <a:solidFill>
                <a:schemeClr val="accent5">
                  <a:lumMod val="50000"/>
                </a:schemeClr>
              </a:solidFill>
              <a:ln w="6493"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3C9305B9-31B0-48BE-B5AF-6F49890FF549}"/>
                  </a:ext>
                </a:extLst>
              </p:cNvPr>
              <p:cNvSpPr/>
              <p:nvPr/>
            </p:nvSpPr>
            <p:spPr>
              <a:xfrm>
                <a:off x="996508" y="4061877"/>
                <a:ext cx="376839" cy="942098"/>
              </a:xfrm>
              <a:custGeom>
                <a:avLst/>
                <a:gdLst>
                  <a:gd name="connsiteX0" fmla="*/ 6380 w 376839"/>
                  <a:gd name="connsiteY0" fmla="*/ 398864 h 942097"/>
                  <a:gd name="connsiteX1" fmla="*/ 101760 w 376839"/>
                  <a:gd name="connsiteY1" fmla="*/ 657909 h 942097"/>
                  <a:gd name="connsiteX2" fmla="*/ 150099 w 376839"/>
                  <a:gd name="connsiteY2" fmla="*/ 746076 h 942097"/>
                  <a:gd name="connsiteX3" fmla="*/ 213187 w 376839"/>
                  <a:gd name="connsiteY3" fmla="*/ 858738 h 942097"/>
                  <a:gd name="connsiteX4" fmla="*/ 229170 w 376839"/>
                  <a:gd name="connsiteY4" fmla="*/ 887261 h 942097"/>
                  <a:gd name="connsiteX5" fmla="*/ 268219 w 376839"/>
                  <a:gd name="connsiteY5" fmla="*/ 945606 h 942097"/>
                  <a:gd name="connsiteX6" fmla="*/ 377177 w 376839"/>
                  <a:gd name="connsiteY6" fmla="*/ 790712 h 942097"/>
                  <a:gd name="connsiteX7" fmla="*/ 341637 w 376839"/>
                  <a:gd name="connsiteY7" fmla="*/ 587674 h 942097"/>
                  <a:gd name="connsiteX8" fmla="*/ 234758 w 376839"/>
                  <a:gd name="connsiteY8" fmla="*/ 593067 h 942097"/>
                  <a:gd name="connsiteX9" fmla="*/ 98381 w 376839"/>
                  <a:gd name="connsiteY9" fmla="*/ 408091 h 942097"/>
                  <a:gd name="connsiteX10" fmla="*/ 71937 w 376839"/>
                  <a:gd name="connsiteY10" fmla="*/ 331683 h 942097"/>
                  <a:gd name="connsiteX11" fmla="*/ 46143 w 376839"/>
                  <a:gd name="connsiteY11" fmla="*/ 178933 h 942097"/>
                  <a:gd name="connsiteX12" fmla="*/ 136585 w 376839"/>
                  <a:gd name="connsiteY12" fmla="*/ 64647 h 942097"/>
                  <a:gd name="connsiteX13" fmla="*/ 227416 w 376839"/>
                  <a:gd name="connsiteY13" fmla="*/ 88102 h 942097"/>
                  <a:gd name="connsiteX14" fmla="*/ 156401 w 376839"/>
                  <a:gd name="connsiteY14" fmla="*/ 0 h 942097"/>
                  <a:gd name="connsiteX15" fmla="*/ 83372 w 376839"/>
                  <a:gd name="connsiteY15" fmla="*/ 9291 h 942097"/>
                  <a:gd name="connsiteX16" fmla="*/ 65180 w 376839"/>
                  <a:gd name="connsiteY16" fmla="*/ 60099 h 942097"/>
                  <a:gd name="connsiteX17" fmla="*/ 6380 w 376839"/>
                  <a:gd name="connsiteY17" fmla="*/ 398864 h 94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6839" h="942097">
                    <a:moveTo>
                      <a:pt x="6380" y="398864"/>
                    </a:moveTo>
                    <a:cubicBezTo>
                      <a:pt x="20804" y="490280"/>
                      <a:pt x="58423" y="575524"/>
                      <a:pt x="101760" y="657909"/>
                    </a:cubicBezTo>
                    <a:cubicBezTo>
                      <a:pt x="117418" y="687601"/>
                      <a:pt x="133791" y="716969"/>
                      <a:pt x="150099" y="746076"/>
                    </a:cubicBezTo>
                    <a:cubicBezTo>
                      <a:pt x="171150" y="783630"/>
                      <a:pt x="192201" y="821184"/>
                      <a:pt x="213187" y="858738"/>
                    </a:cubicBezTo>
                    <a:cubicBezTo>
                      <a:pt x="218515" y="868224"/>
                      <a:pt x="223842" y="877775"/>
                      <a:pt x="229170" y="887261"/>
                    </a:cubicBezTo>
                    <a:cubicBezTo>
                      <a:pt x="240410" y="907402"/>
                      <a:pt x="252885" y="928388"/>
                      <a:pt x="268219" y="945606"/>
                    </a:cubicBezTo>
                    <a:cubicBezTo>
                      <a:pt x="376657" y="905193"/>
                      <a:pt x="377177" y="790712"/>
                      <a:pt x="377177" y="790712"/>
                    </a:cubicBezTo>
                    <a:cubicBezTo>
                      <a:pt x="376137" y="730093"/>
                      <a:pt x="354697" y="638287"/>
                      <a:pt x="341637" y="587674"/>
                    </a:cubicBezTo>
                    <a:cubicBezTo>
                      <a:pt x="288685" y="598070"/>
                      <a:pt x="248857" y="600733"/>
                      <a:pt x="234758" y="593067"/>
                    </a:cubicBezTo>
                    <a:cubicBezTo>
                      <a:pt x="165757" y="554538"/>
                      <a:pt x="126579" y="483458"/>
                      <a:pt x="98381" y="408091"/>
                    </a:cubicBezTo>
                    <a:cubicBezTo>
                      <a:pt x="88375" y="382621"/>
                      <a:pt x="79994" y="356828"/>
                      <a:pt x="71937" y="331683"/>
                    </a:cubicBezTo>
                    <a:cubicBezTo>
                      <a:pt x="56214" y="282109"/>
                      <a:pt x="40426" y="230846"/>
                      <a:pt x="46143" y="178933"/>
                    </a:cubicBezTo>
                    <a:cubicBezTo>
                      <a:pt x="51861" y="127345"/>
                      <a:pt x="85647" y="75043"/>
                      <a:pt x="136585" y="64647"/>
                    </a:cubicBezTo>
                    <a:cubicBezTo>
                      <a:pt x="168421" y="58280"/>
                      <a:pt x="200907" y="69001"/>
                      <a:pt x="227416" y="88102"/>
                    </a:cubicBezTo>
                    <a:cubicBezTo>
                      <a:pt x="207989" y="54966"/>
                      <a:pt x="185184" y="24429"/>
                      <a:pt x="156401" y="0"/>
                    </a:cubicBezTo>
                    <a:cubicBezTo>
                      <a:pt x="132297" y="3898"/>
                      <a:pt x="107737" y="7667"/>
                      <a:pt x="83372" y="9291"/>
                    </a:cubicBezTo>
                    <a:cubicBezTo>
                      <a:pt x="81163" y="25599"/>
                      <a:pt x="76096" y="40218"/>
                      <a:pt x="65180" y="60099"/>
                    </a:cubicBezTo>
                    <a:cubicBezTo>
                      <a:pt x="9239" y="162495"/>
                      <a:pt x="-11812" y="283604"/>
                      <a:pt x="6380" y="398864"/>
                    </a:cubicBezTo>
                    <a:close/>
                  </a:path>
                </a:pathLst>
              </a:custGeom>
              <a:solidFill>
                <a:schemeClr val="accent5">
                  <a:lumMod val="40000"/>
                  <a:lumOff val="60000"/>
                </a:schemeClr>
              </a:solidFill>
              <a:ln w="6493"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A3B68FD4-8F21-4402-A2E6-3576A3B435D7}"/>
                  </a:ext>
                </a:extLst>
              </p:cNvPr>
              <p:cNvSpPr/>
              <p:nvPr/>
            </p:nvSpPr>
            <p:spPr>
              <a:xfrm>
                <a:off x="1061717" y="4124684"/>
                <a:ext cx="259889" cy="331359"/>
              </a:xfrm>
              <a:custGeom>
                <a:avLst/>
                <a:gdLst>
                  <a:gd name="connsiteX0" fmla="*/ 13421 w 259889"/>
                  <a:gd name="connsiteY0" fmla="*/ 167845 h 331358"/>
                  <a:gd name="connsiteX1" fmla="*/ 68128 w 259889"/>
                  <a:gd name="connsiteY1" fmla="*/ 312408 h 331358"/>
                  <a:gd name="connsiteX2" fmla="*/ 82876 w 259889"/>
                  <a:gd name="connsiteY2" fmla="*/ 337552 h 331358"/>
                  <a:gd name="connsiteX3" fmla="*/ 260381 w 259889"/>
                  <a:gd name="connsiteY3" fmla="*/ 260884 h 331358"/>
                  <a:gd name="connsiteX4" fmla="*/ 200736 w 259889"/>
                  <a:gd name="connsiteY4" fmla="*/ 104691 h 331358"/>
                  <a:gd name="connsiteX5" fmla="*/ 184493 w 259889"/>
                  <a:gd name="connsiteY5" fmla="*/ 67852 h 331358"/>
                  <a:gd name="connsiteX6" fmla="*/ 162207 w 259889"/>
                  <a:gd name="connsiteY6" fmla="*/ 25295 h 331358"/>
                  <a:gd name="connsiteX7" fmla="*/ 71376 w 259889"/>
                  <a:gd name="connsiteY7" fmla="*/ 1840 h 331358"/>
                  <a:gd name="connsiteX8" fmla="*/ 14915 w 259889"/>
                  <a:gd name="connsiteY8" fmla="*/ 36470 h 331358"/>
                  <a:gd name="connsiteX9" fmla="*/ 1206 w 259889"/>
                  <a:gd name="connsiteY9" fmla="*/ 75324 h 331358"/>
                  <a:gd name="connsiteX10" fmla="*/ 13421 w 259889"/>
                  <a:gd name="connsiteY10" fmla="*/ 167845 h 33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9889" h="331358">
                    <a:moveTo>
                      <a:pt x="13421" y="167845"/>
                    </a:moveTo>
                    <a:cubicBezTo>
                      <a:pt x="28040" y="217353"/>
                      <a:pt x="46362" y="265693"/>
                      <a:pt x="68128" y="312408"/>
                    </a:cubicBezTo>
                    <a:cubicBezTo>
                      <a:pt x="72221" y="321179"/>
                      <a:pt x="76639" y="330145"/>
                      <a:pt x="82876" y="337552"/>
                    </a:cubicBezTo>
                    <a:cubicBezTo>
                      <a:pt x="146289" y="324363"/>
                      <a:pt x="207103" y="298179"/>
                      <a:pt x="260381" y="260884"/>
                    </a:cubicBezTo>
                    <a:cubicBezTo>
                      <a:pt x="238615" y="209622"/>
                      <a:pt x="221852" y="156344"/>
                      <a:pt x="200736" y="104691"/>
                    </a:cubicBezTo>
                    <a:cubicBezTo>
                      <a:pt x="195668" y="92347"/>
                      <a:pt x="190276" y="80002"/>
                      <a:pt x="184493" y="67852"/>
                    </a:cubicBezTo>
                    <a:cubicBezTo>
                      <a:pt x="177671" y="53363"/>
                      <a:pt x="170199" y="39135"/>
                      <a:pt x="162207" y="25295"/>
                    </a:cubicBezTo>
                    <a:cubicBezTo>
                      <a:pt x="135699" y="6194"/>
                      <a:pt x="103213" y="-4527"/>
                      <a:pt x="71376" y="1840"/>
                    </a:cubicBezTo>
                    <a:cubicBezTo>
                      <a:pt x="48896" y="6453"/>
                      <a:pt x="29729" y="19188"/>
                      <a:pt x="14915" y="36470"/>
                    </a:cubicBezTo>
                    <a:cubicBezTo>
                      <a:pt x="6859" y="47971"/>
                      <a:pt x="1206" y="60900"/>
                      <a:pt x="1206" y="75324"/>
                    </a:cubicBezTo>
                    <a:cubicBezTo>
                      <a:pt x="-3017" y="106381"/>
                      <a:pt x="4520" y="137762"/>
                      <a:pt x="13421" y="167845"/>
                    </a:cubicBezTo>
                    <a:close/>
                  </a:path>
                </a:pathLst>
              </a:custGeom>
              <a:solidFill>
                <a:schemeClr val="accent5">
                  <a:lumMod val="40000"/>
                  <a:lumOff val="60000"/>
                </a:schemeClr>
              </a:solidFill>
              <a:ln w="6493"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78DD7D3F-4A0E-4489-98BC-D82E7A910809}"/>
                  </a:ext>
                </a:extLst>
              </p:cNvPr>
              <p:cNvSpPr/>
              <p:nvPr/>
            </p:nvSpPr>
            <p:spPr>
              <a:xfrm>
                <a:off x="1216842" y="4900050"/>
                <a:ext cx="649723" cy="461303"/>
              </a:xfrm>
              <a:custGeom>
                <a:avLst/>
                <a:gdLst>
                  <a:gd name="connsiteX0" fmla="*/ 0 w 649722"/>
                  <a:gd name="connsiteY0" fmla="*/ 119063 h 461303"/>
                  <a:gd name="connsiteX1" fmla="*/ 10396 w 649722"/>
                  <a:gd name="connsiteY1" fmla="*/ 335550 h 461303"/>
                  <a:gd name="connsiteX2" fmla="*/ 115261 w 649722"/>
                  <a:gd name="connsiteY2" fmla="*/ 386814 h 461303"/>
                  <a:gd name="connsiteX3" fmla="*/ 319664 w 649722"/>
                  <a:gd name="connsiteY3" fmla="*/ 352638 h 461303"/>
                  <a:gd name="connsiteX4" fmla="*/ 445970 w 649722"/>
                  <a:gd name="connsiteY4" fmla="*/ 273242 h 461303"/>
                  <a:gd name="connsiteX5" fmla="*/ 476507 w 649722"/>
                  <a:gd name="connsiteY5" fmla="*/ 315084 h 461303"/>
                  <a:gd name="connsiteX6" fmla="*/ 494244 w 649722"/>
                  <a:gd name="connsiteY6" fmla="*/ 376093 h 461303"/>
                  <a:gd name="connsiteX7" fmla="*/ 457080 w 649722"/>
                  <a:gd name="connsiteY7" fmla="*/ 459842 h 461303"/>
                  <a:gd name="connsiteX8" fmla="*/ 539790 w 649722"/>
                  <a:gd name="connsiteY8" fmla="*/ 462506 h 461303"/>
                  <a:gd name="connsiteX9" fmla="*/ 559216 w 649722"/>
                  <a:gd name="connsiteY9" fmla="*/ 458868 h 461303"/>
                  <a:gd name="connsiteX10" fmla="*/ 646669 w 649722"/>
                  <a:gd name="connsiteY10" fmla="*/ 88916 h 461303"/>
                  <a:gd name="connsiteX11" fmla="*/ 622499 w 649722"/>
                  <a:gd name="connsiteY11" fmla="*/ 19071 h 461303"/>
                  <a:gd name="connsiteX12" fmla="*/ 524976 w 649722"/>
                  <a:gd name="connsiteY12" fmla="*/ 1333 h 461303"/>
                  <a:gd name="connsiteX13" fmla="*/ 396331 w 649722"/>
                  <a:gd name="connsiteY13" fmla="*/ 41486 h 461303"/>
                  <a:gd name="connsiteX14" fmla="*/ 141640 w 649722"/>
                  <a:gd name="connsiteY14" fmla="*/ 102560 h 461303"/>
                  <a:gd name="connsiteX15" fmla="*/ 69195 w 649722"/>
                  <a:gd name="connsiteY15" fmla="*/ 99311 h 461303"/>
                  <a:gd name="connsiteX16" fmla="*/ 67571 w 649722"/>
                  <a:gd name="connsiteY16" fmla="*/ 98726 h 461303"/>
                  <a:gd name="connsiteX17" fmla="*/ 0 w 649722"/>
                  <a:gd name="connsiteY17" fmla="*/ 119063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9722" h="461303">
                    <a:moveTo>
                      <a:pt x="0" y="119063"/>
                    </a:moveTo>
                    <a:cubicBezTo>
                      <a:pt x="4028" y="186114"/>
                      <a:pt x="8057" y="260832"/>
                      <a:pt x="10396" y="335550"/>
                    </a:cubicBezTo>
                    <a:cubicBezTo>
                      <a:pt x="39568" y="361345"/>
                      <a:pt x="76732" y="379407"/>
                      <a:pt x="115261" y="386814"/>
                    </a:cubicBezTo>
                    <a:cubicBezTo>
                      <a:pt x="184326" y="399873"/>
                      <a:pt x="256381" y="383110"/>
                      <a:pt x="319664" y="352638"/>
                    </a:cubicBezTo>
                    <a:cubicBezTo>
                      <a:pt x="364559" y="331197"/>
                      <a:pt x="405817" y="303389"/>
                      <a:pt x="445970" y="273242"/>
                    </a:cubicBezTo>
                    <a:cubicBezTo>
                      <a:pt x="458379" y="287276"/>
                      <a:pt x="468775" y="301375"/>
                      <a:pt x="476507" y="315084"/>
                    </a:cubicBezTo>
                    <a:cubicBezTo>
                      <a:pt x="488526" y="335875"/>
                      <a:pt x="494894" y="356342"/>
                      <a:pt x="494244" y="376093"/>
                    </a:cubicBezTo>
                    <a:cubicBezTo>
                      <a:pt x="493269" y="403251"/>
                      <a:pt x="479495" y="431384"/>
                      <a:pt x="457080" y="459842"/>
                    </a:cubicBezTo>
                    <a:cubicBezTo>
                      <a:pt x="483524" y="464845"/>
                      <a:pt x="513346" y="466535"/>
                      <a:pt x="539790" y="462506"/>
                    </a:cubicBezTo>
                    <a:cubicBezTo>
                      <a:pt x="546547" y="461856"/>
                      <a:pt x="552914" y="460492"/>
                      <a:pt x="559216" y="458868"/>
                    </a:cubicBezTo>
                    <a:cubicBezTo>
                      <a:pt x="620875" y="350949"/>
                      <a:pt x="674867" y="209894"/>
                      <a:pt x="646669" y="88916"/>
                    </a:cubicBezTo>
                    <a:cubicBezTo>
                      <a:pt x="641016" y="65071"/>
                      <a:pt x="633285" y="41161"/>
                      <a:pt x="622499" y="19071"/>
                    </a:cubicBezTo>
                    <a:cubicBezTo>
                      <a:pt x="594171" y="2178"/>
                      <a:pt x="558242" y="-2695"/>
                      <a:pt x="524976" y="1333"/>
                    </a:cubicBezTo>
                    <a:cubicBezTo>
                      <a:pt x="480275" y="6726"/>
                      <a:pt x="438498" y="25568"/>
                      <a:pt x="396331" y="41486"/>
                    </a:cubicBezTo>
                    <a:cubicBezTo>
                      <a:pt x="314466" y="72413"/>
                      <a:pt x="228637" y="93009"/>
                      <a:pt x="141640" y="102560"/>
                    </a:cubicBezTo>
                    <a:cubicBezTo>
                      <a:pt x="117405" y="105224"/>
                      <a:pt x="92326" y="106978"/>
                      <a:pt x="69195" y="99311"/>
                    </a:cubicBezTo>
                    <a:cubicBezTo>
                      <a:pt x="68611" y="99116"/>
                      <a:pt x="68091" y="98922"/>
                      <a:pt x="67571" y="98726"/>
                    </a:cubicBezTo>
                    <a:cubicBezTo>
                      <a:pt x="49119" y="108343"/>
                      <a:pt x="26899" y="115554"/>
                      <a:pt x="0" y="119063"/>
                    </a:cubicBezTo>
                    <a:close/>
                  </a:path>
                </a:pathLst>
              </a:custGeom>
              <a:solidFill>
                <a:schemeClr val="accent5">
                  <a:lumMod val="50000"/>
                </a:schemeClr>
              </a:solidFill>
              <a:ln w="6493" cap="flat">
                <a:noFill/>
                <a:prstDash val="solid"/>
                <a:miter/>
              </a:ln>
            </p:spPr>
            <p:txBody>
              <a:bodyPr rtlCol="0" anchor="ctr"/>
              <a:lstStyle/>
              <a:p>
                <a:endParaRPr lang="en-ID"/>
              </a:p>
            </p:txBody>
          </p:sp>
        </p:grpSp>
        <p:sp>
          <p:nvSpPr>
            <p:cNvPr id="90" name="Freeform: Shape 89">
              <a:extLst>
                <a:ext uri="{FF2B5EF4-FFF2-40B4-BE49-F238E27FC236}">
                  <a16:creationId xmlns:a16="http://schemas.microsoft.com/office/drawing/2014/main" id="{F002CFE6-C82D-49FF-9B61-398DCDDB9181}"/>
                </a:ext>
              </a:extLst>
            </p:cNvPr>
            <p:cNvSpPr/>
            <p:nvPr/>
          </p:nvSpPr>
          <p:spPr>
            <a:xfrm>
              <a:off x="7860403" y="2904783"/>
              <a:ext cx="107392" cy="79878"/>
            </a:xfrm>
            <a:custGeom>
              <a:avLst/>
              <a:gdLst>
                <a:gd name="connsiteX0" fmla="*/ 1139 w 142938"/>
                <a:gd name="connsiteY0" fmla="*/ 71981 h 116950"/>
                <a:gd name="connsiteX1" fmla="*/ 26283 w 142938"/>
                <a:gd name="connsiteY1" fmla="*/ 11492 h 116950"/>
                <a:gd name="connsiteX2" fmla="*/ 81250 w 142938"/>
                <a:gd name="connsiteY2" fmla="*/ 252 h 116950"/>
                <a:gd name="connsiteX3" fmla="*/ 127120 w 142938"/>
                <a:gd name="connsiteY3" fmla="*/ 15066 h 116950"/>
                <a:gd name="connsiteX4" fmla="*/ 142324 w 142938"/>
                <a:gd name="connsiteY4" fmla="*/ 67563 h 116950"/>
                <a:gd name="connsiteX5" fmla="*/ 106914 w 142938"/>
                <a:gd name="connsiteY5" fmla="*/ 110900 h 116950"/>
                <a:gd name="connsiteX6" fmla="*/ 1139 w 142938"/>
                <a:gd name="connsiteY6" fmla="*/ 71981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116950">
                  <a:moveTo>
                    <a:pt x="1139" y="71981"/>
                  </a:moveTo>
                  <a:cubicBezTo>
                    <a:pt x="-3604" y="49241"/>
                    <a:pt x="6792" y="24162"/>
                    <a:pt x="26283" y="11492"/>
                  </a:cubicBezTo>
                  <a:cubicBezTo>
                    <a:pt x="42201" y="1096"/>
                    <a:pt x="62278" y="-788"/>
                    <a:pt x="81250" y="252"/>
                  </a:cubicBezTo>
                  <a:cubicBezTo>
                    <a:pt x="97558" y="1162"/>
                    <a:pt x="114710" y="4410"/>
                    <a:pt x="127120" y="15066"/>
                  </a:cubicBezTo>
                  <a:cubicBezTo>
                    <a:pt x="141674" y="27540"/>
                    <a:pt x="147067" y="48981"/>
                    <a:pt x="142324" y="67563"/>
                  </a:cubicBezTo>
                  <a:cubicBezTo>
                    <a:pt x="137581" y="86145"/>
                    <a:pt x="123742" y="101738"/>
                    <a:pt x="106914" y="110900"/>
                  </a:cubicBezTo>
                  <a:cubicBezTo>
                    <a:pt x="68450" y="131756"/>
                    <a:pt x="11340" y="120840"/>
                    <a:pt x="1139" y="71981"/>
                  </a:cubicBezTo>
                  <a:close/>
                </a:path>
              </a:pathLst>
            </a:custGeom>
            <a:solidFill>
              <a:schemeClr val="accent5"/>
            </a:solidFill>
            <a:ln w="6493"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F077A661-2AC9-4DC0-AE32-2954A1A55BDB}"/>
                </a:ext>
              </a:extLst>
            </p:cNvPr>
            <p:cNvSpPr/>
            <p:nvPr/>
          </p:nvSpPr>
          <p:spPr>
            <a:xfrm>
              <a:off x="7684550" y="2862802"/>
              <a:ext cx="229429" cy="332827"/>
            </a:xfrm>
            <a:custGeom>
              <a:avLst/>
              <a:gdLst>
                <a:gd name="connsiteX0" fmla="*/ 249623 w 305369"/>
                <a:gd name="connsiteY0" fmla="*/ 317707 h 487291"/>
                <a:gd name="connsiteX1" fmla="*/ 0 w 305369"/>
                <a:gd name="connsiteY1" fmla="*/ 488064 h 487291"/>
                <a:gd name="connsiteX2" fmla="*/ 60164 w 305369"/>
                <a:gd name="connsiteY2" fmla="*/ 350778 h 487291"/>
                <a:gd name="connsiteX3" fmla="*/ 61464 w 305369"/>
                <a:gd name="connsiteY3" fmla="*/ 269173 h 487291"/>
                <a:gd name="connsiteX4" fmla="*/ 110713 w 305369"/>
                <a:gd name="connsiteY4" fmla="*/ 45278 h 487291"/>
                <a:gd name="connsiteX5" fmla="*/ 228572 w 305369"/>
                <a:gd name="connsiteY5" fmla="*/ 253 h 487291"/>
                <a:gd name="connsiteX6" fmla="*/ 295624 w 305369"/>
                <a:gd name="connsiteY6" fmla="*/ 49177 h 487291"/>
                <a:gd name="connsiteX7" fmla="*/ 249623 w 305369"/>
                <a:gd name="connsiteY7" fmla="*/ 317707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369" h="487291">
                  <a:moveTo>
                    <a:pt x="249623" y="317707"/>
                  </a:moveTo>
                  <a:cubicBezTo>
                    <a:pt x="195372" y="406264"/>
                    <a:pt x="102201" y="469872"/>
                    <a:pt x="0" y="488064"/>
                  </a:cubicBezTo>
                  <a:cubicBezTo>
                    <a:pt x="39893" y="454669"/>
                    <a:pt x="55226" y="403990"/>
                    <a:pt x="60164" y="350778"/>
                  </a:cubicBezTo>
                  <a:cubicBezTo>
                    <a:pt x="62698" y="323554"/>
                    <a:pt x="62503" y="295746"/>
                    <a:pt x="61464" y="269173"/>
                  </a:cubicBezTo>
                  <a:cubicBezTo>
                    <a:pt x="58540" y="190621"/>
                    <a:pt x="56656" y="102389"/>
                    <a:pt x="110713" y="45278"/>
                  </a:cubicBezTo>
                  <a:cubicBezTo>
                    <a:pt x="136312" y="18185"/>
                    <a:pt x="186340" y="-2541"/>
                    <a:pt x="228572" y="253"/>
                  </a:cubicBezTo>
                  <a:cubicBezTo>
                    <a:pt x="258979" y="2137"/>
                    <a:pt x="285358" y="16366"/>
                    <a:pt x="295624" y="49177"/>
                  </a:cubicBezTo>
                  <a:cubicBezTo>
                    <a:pt x="322197" y="134485"/>
                    <a:pt x="294779" y="243963"/>
                    <a:pt x="249623" y="317707"/>
                  </a:cubicBezTo>
                  <a:close/>
                </a:path>
              </a:pathLst>
            </a:custGeom>
            <a:solidFill>
              <a:schemeClr val="accent5">
                <a:lumMod val="75000"/>
              </a:schemeClr>
            </a:solidFill>
            <a:ln w="6493"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7B77D3E2-941F-419A-A592-3DBCEACB8F0F}"/>
                </a:ext>
              </a:extLst>
            </p:cNvPr>
            <p:cNvSpPr/>
            <p:nvPr/>
          </p:nvSpPr>
          <p:spPr>
            <a:xfrm>
              <a:off x="7684550" y="2862974"/>
              <a:ext cx="229429" cy="332827"/>
            </a:xfrm>
            <a:custGeom>
              <a:avLst/>
              <a:gdLst>
                <a:gd name="connsiteX0" fmla="*/ 249623 w 305369"/>
                <a:gd name="connsiteY0" fmla="*/ 317454 h 487291"/>
                <a:gd name="connsiteX1" fmla="*/ 0 w 305369"/>
                <a:gd name="connsiteY1" fmla="*/ 487811 h 487291"/>
                <a:gd name="connsiteX2" fmla="*/ 60164 w 305369"/>
                <a:gd name="connsiteY2" fmla="*/ 350525 h 487291"/>
                <a:gd name="connsiteX3" fmla="*/ 69585 w 305369"/>
                <a:gd name="connsiteY3" fmla="*/ 354943 h 487291"/>
                <a:gd name="connsiteX4" fmla="*/ 157753 w 305369"/>
                <a:gd name="connsiteY4" fmla="*/ 325771 h 487291"/>
                <a:gd name="connsiteX5" fmla="*/ 236239 w 305369"/>
                <a:gd name="connsiteY5" fmla="*/ 46260 h 487291"/>
                <a:gd name="connsiteX6" fmla="*/ 228572 w 305369"/>
                <a:gd name="connsiteY6" fmla="*/ 0 h 487291"/>
                <a:gd name="connsiteX7" fmla="*/ 295624 w 305369"/>
                <a:gd name="connsiteY7" fmla="*/ 48924 h 487291"/>
                <a:gd name="connsiteX8" fmla="*/ 249623 w 305369"/>
                <a:gd name="connsiteY8" fmla="*/ 317454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369" h="487291">
                  <a:moveTo>
                    <a:pt x="249623" y="317454"/>
                  </a:moveTo>
                  <a:cubicBezTo>
                    <a:pt x="195372" y="406012"/>
                    <a:pt x="102201" y="469619"/>
                    <a:pt x="0" y="487811"/>
                  </a:cubicBezTo>
                  <a:cubicBezTo>
                    <a:pt x="39893" y="454416"/>
                    <a:pt x="55226" y="403737"/>
                    <a:pt x="60164" y="350525"/>
                  </a:cubicBezTo>
                  <a:cubicBezTo>
                    <a:pt x="63218" y="352214"/>
                    <a:pt x="66337" y="353709"/>
                    <a:pt x="69585" y="354943"/>
                  </a:cubicBezTo>
                  <a:cubicBezTo>
                    <a:pt x="105580" y="368847"/>
                    <a:pt x="133323" y="352669"/>
                    <a:pt x="157753" y="325771"/>
                  </a:cubicBezTo>
                  <a:cubicBezTo>
                    <a:pt x="225129" y="251507"/>
                    <a:pt x="255081" y="144823"/>
                    <a:pt x="236239" y="46260"/>
                  </a:cubicBezTo>
                  <a:cubicBezTo>
                    <a:pt x="233380" y="31252"/>
                    <a:pt x="229547" y="15333"/>
                    <a:pt x="228572" y="0"/>
                  </a:cubicBezTo>
                  <a:cubicBezTo>
                    <a:pt x="258979" y="1884"/>
                    <a:pt x="285358" y="16113"/>
                    <a:pt x="295624" y="48924"/>
                  </a:cubicBezTo>
                  <a:cubicBezTo>
                    <a:pt x="322197" y="134233"/>
                    <a:pt x="294779" y="243711"/>
                    <a:pt x="249623" y="317454"/>
                  </a:cubicBezTo>
                  <a:close/>
                </a:path>
              </a:pathLst>
            </a:custGeom>
            <a:solidFill>
              <a:schemeClr val="accent5">
                <a:lumMod val="50000"/>
              </a:schemeClr>
            </a:solidFill>
            <a:ln w="6493" cap="flat">
              <a:noFill/>
              <a:prstDash val="solid"/>
              <a:miter/>
            </a:ln>
          </p:spPr>
          <p:txBody>
            <a:bodyPr rtlCol="0" anchor="ctr"/>
            <a:lstStyle/>
            <a:p>
              <a:endParaRPr lang="en-ID"/>
            </a:p>
          </p:txBody>
        </p:sp>
      </p:grpSp>
      <p:sp>
        <p:nvSpPr>
          <p:cNvPr id="251" name="Slide Number Placeholder 250">
            <a:extLst>
              <a:ext uri="{FF2B5EF4-FFF2-40B4-BE49-F238E27FC236}">
                <a16:creationId xmlns:a16="http://schemas.microsoft.com/office/drawing/2014/main" id="{0BF7F422-26CB-4F2E-8619-737F418E9358}"/>
              </a:ext>
            </a:extLst>
          </p:cNvPr>
          <p:cNvSpPr>
            <a:spLocks noGrp="1"/>
          </p:cNvSpPr>
          <p:nvPr>
            <p:ph type="sldNum" sz="quarter" idx="12"/>
          </p:nvPr>
        </p:nvSpPr>
        <p:spPr/>
        <p:txBody>
          <a:bodyPr/>
          <a:lstStyle/>
          <a:p>
            <a:fld id="{E3813BF9-5145-4417-B95D-FA8627973885}" type="slidenum">
              <a:rPr lang="en-US" smtClean="0"/>
              <a:pPr/>
              <a:t>5</a:t>
            </a:fld>
            <a:endParaRPr lang="en-US"/>
          </a:p>
        </p:txBody>
      </p:sp>
      <p:sp>
        <p:nvSpPr>
          <p:cNvPr id="245" name="Title 244">
            <a:extLst>
              <a:ext uri="{FF2B5EF4-FFF2-40B4-BE49-F238E27FC236}">
                <a16:creationId xmlns:a16="http://schemas.microsoft.com/office/drawing/2014/main" id="{80874CFE-0AB4-4969-AFC6-C1D2911E7AB4}"/>
              </a:ext>
            </a:extLst>
          </p:cNvPr>
          <p:cNvSpPr>
            <a:spLocks noGrp="1"/>
          </p:cNvSpPr>
          <p:nvPr>
            <p:ph type="ctrTitle"/>
          </p:nvPr>
        </p:nvSpPr>
        <p:spPr/>
        <p:txBody>
          <a:bodyPr/>
          <a:lstStyle/>
          <a:p>
            <a:r>
              <a:rPr lang="en-US"/>
              <a:t>Anything All</a:t>
            </a:r>
            <a:br>
              <a:rPr lang="en-US"/>
            </a:br>
            <a:r>
              <a:rPr lang="en-US"/>
              <a:t>About Us</a:t>
            </a:r>
            <a:endParaRPr lang="en-ID"/>
          </a:p>
        </p:txBody>
      </p:sp>
      <p:grpSp>
        <p:nvGrpSpPr>
          <p:cNvPr id="673" name="Group 672">
            <a:extLst>
              <a:ext uri="{FF2B5EF4-FFF2-40B4-BE49-F238E27FC236}">
                <a16:creationId xmlns:a16="http://schemas.microsoft.com/office/drawing/2014/main" id="{00A8B0E1-FBAA-4DD1-A43A-B62F64C3468B}"/>
              </a:ext>
            </a:extLst>
          </p:cNvPr>
          <p:cNvGrpSpPr/>
          <p:nvPr/>
        </p:nvGrpSpPr>
        <p:grpSpPr>
          <a:xfrm>
            <a:off x="3316149" y="4197195"/>
            <a:ext cx="1379818" cy="847335"/>
            <a:chOff x="6449294" y="2363915"/>
            <a:chExt cx="5178130" cy="3497836"/>
          </a:xfrm>
          <a:effectLst>
            <a:outerShdw blurRad="990600" dist="203200" dir="5400000" sx="101000" sy="101000" algn="t" rotWithShape="0">
              <a:prstClr val="black">
                <a:alpha val="17000"/>
              </a:prstClr>
            </a:outerShdw>
          </a:effectLst>
        </p:grpSpPr>
        <p:sp>
          <p:nvSpPr>
            <p:cNvPr id="674" name="Freeform: Shape 673">
              <a:extLst>
                <a:ext uri="{FF2B5EF4-FFF2-40B4-BE49-F238E27FC236}">
                  <a16:creationId xmlns:a16="http://schemas.microsoft.com/office/drawing/2014/main" id="{872BA422-E845-46EE-89DA-53E1C5336FC3}"/>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675" name="Freeform: Shape 674">
              <a:extLst>
                <a:ext uri="{FF2B5EF4-FFF2-40B4-BE49-F238E27FC236}">
                  <a16:creationId xmlns:a16="http://schemas.microsoft.com/office/drawing/2014/main" id="{0B959BB0-9940-4DE2-98A6-15F7A95AAE14}"/>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676" name="Freeform: Shape 675">
              <a:extLst>
                <a:ext uri="{FF2B5EF4-FFF2-40B4-BE49-F238E27FC236}">
                  <a16:creationId xmlns:a16="http://schemas.microsoft.com/office/drawing/2014/main" id="{213978DE-9B27-4B88-9333-56572236519D}"/>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96" name="Group 495">
            <a:extLst>
              <a:ext uri="{FF2B5EF4-FFF2-40B4-BE49-F238E27FC236}">
                <a16:creationId xmlns:a16="http://schemas.microsoft.com/office/drawing/2014/main" id="{B2F22C8F-6C80-479C-8998-FC21DAE8996C}"/>
              </a:ext>
            </a:extLst>
          </p:cNvPr>
          <p:cNvGrpSpPr/>
          <p:nvPr/>
        </p:nvGrpSpPr>
        <p:grpSpPr>
          <a:xfrm>
            <a:off x="3738372" y="4073660"/>
            <a:ext cx="446074" cy="673125"/>
            <a:chOff x="2854375" y="3640139"/>
            <a:chExt cx="780937" cy="1178437"/>
          </a:xfrm>
        </p:grpSpPr>
        <p:grpSp>
          <p:nvGrpSpPr>
            <p:cNvPr id="350" name="Graphic 3">
              <a:extLst>
                <a:ext uri="{FF2B5EF4-FFF2-40B4-BE49-F238E27FC236}">
                  <a16:creationId xmlns:a16="http://schemas.microsoft.com/office/drawing/2014/main" id="{790B4B51-444A-4AA6-8B86-53E254A5A37B}"/>
                </a:ext>
              </a:extLst>
            </p:cNvPr>
            <p:cNvGrpSpPr/>
            <p:nvPr/>
          </p:nvGrpSpPr>
          <p:grpSpPr>
            <a:xfrm>
              <a:off x="2936510" y="3931123"/>
              <a:ext cx="698802" cy="887453"/>
              <a:chOff x="7726841" y="5037102"/>
              <a:chExt cx="394456" cy="500944"/>
            </a:xfrm>
            <a:solidFill>
              <a:schemeClr val="accent1"/>
            </a:solidFill>
          </p:grpSpPr>
          <p:sp>
            <p:nvSpPr>
              <p:cNvPr id="368" name="Freeform: Shape 367">
                <a:extLst>
                  <a:ext uri="{FF2B5EF4-FFF2-40B4-BE49-F238E27FC236}">
                    <a16:creationId xmlns:a16="http://schemas.microsoft.com/office/drawing/2014/main" id="{65DA79EC-46BA-42F6-ADC5-5B336F026659}"/>
                  </a:ext>
                </a:extLst>
              </p:cNvPr>
              <p:cNvSpPr/>
              <p:nvPr/>
            </p:nvSpPr>
            <p:spPr>
              <a:xfrm>
                <a:off x="7877880" y="5314738"/>
                <a:ext cx="169333" cy="98778"/>
              </a:xfrm>
              <a:custGeom>
                <a:avLst/>
                <a:gdLst>
                  <a:gd name="connsiteX0" fmla="*/ 0 w 169333"/>
                  <a:gd name="connsiteY0" fmla="*/ 19755 h 98777"/>
                  <a:gd name="connsiteX1" fmla="*/ 34008 w 169333"/>
                  <a:gd name="connsiteY1" fmla="*/ 0 h 98777"/>
                  <a:gd name="connsiteX2" fmla="*/ 172156 w 169333"/>
                  <a:gd name="connsiteY2" fmla="*/ 79798 h 98777"/>
                  <a:gd name="connsiteX3" fmla="*/ 138219 w 169333"/>
                  <a:gd name="connsiteY3" fmla="*/ 99483 h 98777"/>
                </a:gdLst>
                <a:ahLst/>
                <a:cxnLst>
                  <a:cxn ang="0">
                    <a:pos x="connsiteX0" y="connsiteY0"/>
                  </a:cxn>
                  <a:cxn ang="0">
                    <a:pos x="connsiteX1" y="connsiteY1"/>
                  </a:cxn>
                  <a:cxn ang="0">
                    <a:pos x="connsiteX2" y="connsiteY2"/>
                  </a:cxn>
                  <a:cxn ang="0">
                    <a:pos x="connsiteX3" y="connsiteY3"/>
                  </a:cxn>
                </a:cxnLst>
                <a:rect l="l" t="t" r="r" b="b"/>
                <a:pathLst>
                  <a:path w="169333" h="98777">
                    <a:moveTo>
                      <a:pt x="0" y="19755"/>
                    </a:moveTo>
                    <a:lnTo>
                      <a:pt x="34008" y="0"/>
                    </a:lnTo>
                    <a:lnTo>
                      <a:pt x="172156" y="79798"/>
                    </a:lnTo>
                    <a:lnTo>
                      <a:pt x="138219" y="99483"/>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40904A26-7FEE-46E0-A4B7-D3582E205239}"/>
                  </a:ext>
                </a:extLst>
              </p:cNvPr>
              <p:cNvSpPr/>
              <p:nvPr/>
            </p:nvSpPr>
            <p:spPr>
              <a:xfrm>
                <a:off x="7877880" y="5208270"/>
                <a:ext cx="169333" cy="119944"/>
              </a:xfrm>
              <a:custGeom>
                <a:avLst/>
                <a:gdLst>
                  <a:gd name="connsiteX0" fmla="*/ 138712 w 169333"/>
                  <a:gd name="connsiteY0" fmla="*/ 19685 h 119944"/>
                  <a:gd name="connsiteX1" fmla="*/ 172720 w 169333"/>
                  <a:gd name="connsiteY1" fmla="*/ 0 h 119944"/>
                  <a:gd name="connsiteX2" fmla="*/ 34008 w 169333"/>
                  <a:gd name="connsiteY2" fmla="*/ 106469 h 119944"/>
                  <a:gd name="connsiteX3" fmla="*/ 0 w 169333"/>
                  <a:gd name="connsiteY3" fmla="*/ 126224 h 119944"/>
                </a:gdLst>
                <a:ahLst/>
                <a:cxnLst>
                  <a:cxn ang="0">
                    <a:pos x="connsiteX0" y="connsiteY0"/>
                  </a:cxn>
                  <a:cxn ang="0">
                    <a:pos x="connsiteX1" y="connsiteY1"/>
                  </a:cxn>
                  <a:cxn ang="0">
                    <a:pos x="connsiteX2" y="connsiteY2"/>
                  </a:cxn>
                  <a:cxn ang="0">
                    <a:pos x="connsiteX3" y="connsiteY3"/>
                  </a:cxn>
                </a:cxnLst>
                <a:rect l="l" t="t" r="r" b="b"/>
                <a:pathLst>
                  <a:path w="169333" h="119944">
                    <a:moveTo>
                      <a:pt x="138712" y="19685"/>
                    </a:moveTo>
                    <a:lnTo>
                      <a:pt x="172720" y="0"/>
                    </a:lnTo>
                    <a:lnTo>
                      <a:pt x="34008" y="106469"/>
                    </a:lnTo>
                    <a:lnTo>
                      <a:pt x="0" y="126224"/>
                    </a:lnTo>
                    <a:close/>
                  </a:path>
                </a:pathLst>
              </a:custGeom>
              <a:solidFill>
                <a:schemeClr val="accent2">
                  <a:lumMod val="75000"/>
                </a:schemeClr>
              </a:solidFill>
              <a:ln w="7047" cap="flat">
                <a:noFill/>
                <a:prstDash val="solid"/>
                <a:miter/>
              </a:ln>
            </p:spPr>
            <p:txBody>
              <a:bodyPr rtlCol="0" anchor="ctr"/>
              <a:lstStyle/>
              <a:p>
                <a:endParaRPr lang="en-ID"/>
              </a:p>
            </p:txBody>
          </p:sp>
          <p:sp>
            <p:nvSpPr>
              <p:cNvPr id="370" name="Freeform: Shape 369">
                <a:extLst>
                  <a:ext uri="{FF2B5EF4-FFF2-40B4-BE49-F238E27FC236}">
                    <a16:creationId xmlns:a16="http://schemas.microsoft.com/office/drawing/2014/main" id="{2BAAE55D-F16B-493A-ADF1-8B56874554F0}"/>
                  </a:ext>
                </a:extLst>
              </p:cNvPr>
              <p:cNvSpPr/>
              <p:nvPr/>
            </p:nvSpPr>
            <p:spPr>
              <a:xfrm>
                <a:off x="8078964" y="5037102"/>
                <a:ext cx="42333" cy="500944"/>
              </a:xfrm>
              <a:custGeom>
                <a:avLst/>
                <a:gdLst>
                  <a:gd name="connsiteX0" fmla="*/ 45156 w 42333"/>
                  <a:gd name="connsiteY0" fmla="*/ 11995 h 500944"/>
                  <a:gd name="connsiteX1" fmla="*/ 45156 w 42333"/>
                  <a:gd name="connsiteY1" fmla="*/ 11642 h 500944"/>
                  <a:gd name="connsiteX2" fmla="*/ 45156 w 42333"/>
                  <a:gd name="connsiteY2" fmla="*/ 11289 h 500944"/>
                  <a:gd name="connsiteX3" fmla="*/ 45085 w 42333"/>
                  <a:gd name="connsiteY3" fmla="*/ 10936 h 500944"/>
                  <a:gd name="connsiteX4" fmla="*/ 45014 w 42333"/>
                  <a:gd name="connsiteY4" fmla="*/ 10583 h 500944"/>
                  <a:gd name="connsiteX5" fmla="*/ 45014 w 42333"/>
                  <a:gd name="connsiteY5" fmla="*/ 10513 h 500944"/>
                  <a:gd name="connsiteX6" fmla="*/ 45014 w 42333"/>
                  <a:gd name="connsiteY6" fmla="*/ 10513 h 500944"/>
                  <a:gd name="connsiteX7" fmla="*/ 44944 w 42333"/>
                  <a:gd name="connsiteY7" fmla="*/ 10231 h 500944"/>
                  <a:gd name="connsiteX8" fmla="*/ 44873 w 42333"/>
                  <a:gd name="connsiteY8" fmla="*/ 9878 h 500944"/>
                  <a:gd name="connsiteX9" fmla="*/ 44803 w 42333"/>
                  <a:gd name="connsiteY9" fmla="*/ 9525 h 500944"/>
                  <a:gd name="connsiteX10" fmla="*/ 44732 w 42333"/>
                  <a:gd name="connsiteY10" fmla="*/ 9172 h 500944"/>
                  <a:gd name="connsiteX11" fmla="*/ 44662 w 42333"/>
                  <a:gd name="connsiteY11" fmla="*/ 8819 h 500944"/>
                  <a:gd name="connsiteX12" fmla="*/ 44662 w 42333"/>
                  <a:gd name="connsiteY12" fmla="*/ 8749 h 500944"/>
                  <a:gd name="connsiteX13" fmla="*/ 44662 w 42333"/>
                  <a:gd name="connsiteY13" fmla="*/ 8749 h 500944"/>
                  <a:gd name="connsiteX14" fmla="*/ 44591 w 42333"/>
                  <a:gd name="connsiteY14" fmla="*/ 8537 h 500944"/>
                  <a:gd name="connsiteX15" fmla="*/ 44450 w 42333"/>
                  <a:gd name="connsiteY15" fmla="*/ 8185 h 500944"/>
                  <a:gd name="connsiteX16" fmla="*/ 44309 w 42333"/>
                  <a:gd name="connsiteY16" fmla="*/ 7902 h 500944"/>
                  <a:gd name="connsiteX17" fmla="*/ 44168 w 42333"/>
                  <a:gd name="connsiteY17" fmla="*/ 7620 h 500944"/>
                  <a:gd name="connsiteX18" fmla="*/ 44027 w 42333"/>
                  <a:gd name="connsiteY18" fmla="*/ 7338 h 500944"/>
                  <a:gd name="connsiteX19" fmla="*/ 43956 w 42333"/>
                  <a:gd name="connsiteY19" fmla="*/ 7197 h 500944"/>
                  <a:gd name="connsiteX20" fmla="*/ 43956 w 42333"/>
                  <a:gd name="connsiteY20" fmla="*/ 7197 h 500944"/>
                  <a:gd name="connsiteX21" fmla="*/ 43886 w 42333"/>
                  <a:gd name="connsiteY21" fmla="*/ 7056 h 500944"/>
                  <a:gd name="connsiteX22" fmla="*/ 43745 w 42333"/>
                  <a:gd name="connsiteY22" fmla="*/ 6703 h 500944"/>
                  <a:gd name="connsiteX23" fmla="*/ 43533 w 42333"/>
                  <a:gd name="connsiteY23" fmla="*/ 6350 h 500944"/>
                  <a:gd name="connsiteX24" fmla="*/ 43180 w 42333"/>
                  <a:gd name="connsiteY24" fmla="*/ 5786 h 500944"/>
                  <a:gd name="connsiteX25" fmla="*/ 43109 w 42333"/>
                  <a:gd name="connsiteY25" fmla="*/ 5715 h 500944"/>
                  <a:gd name="connsiteX26" fmla="*/ 43039 w 42333"/>
                  <a:gd name="connsiteY26" fmla="*/ 5574 h 500944"/>
                  <a:gd name="connsiteX27" fmla="*/ 42686 w 42333"/>
                  <a:gd name="connsiteY27" fmla="*/ 5010 h 500944"/>
                  <a:gd name="connsiteX28" fmla="*/ 42263 w 42333"/>
                  <a:gd name="connsiteY28" fmla="*/ 4445 h 500944"/>
                  <a:gd name="connsiteX29" fmla="*/ 42122 w 42333"/>
                  <a:gd name="connsiteY29" fmla="*/ 4234 h 500944"/>
                  <a:gd name="connsiteX30" fmla="*/ 42122 w 42333"/>
                  <a:gd name="connsiteY30" fmla="*/ 4163 h 500944"/>
                  <a:gd name="connsiteX31" fmla="*/ 42051 w 42333"/>
                  <a:gd name="connsiteY31" fmla="*/ 4022 h 500944"/>
                  <a:gd name="connsiteX32" fmla="*/ 41769 w 42333"/>
                  <a:gd name="connsiteY32" fmla="*/ 3669 h 500944"/>
                  <a:gd name="connsiteX33" fmla="*/ 41487 w 42333"/>
                  <a:gd name="connsiteY33" fmla="*/ 3387 h 500944"/>
                  <a:gd name="connsiteX34" fmla="*/ 41205 w 42333"/>
                  <a:gd name="connsiteY34" fmla="*/ 3104 h 500944"/>
                  <a:gd name="connsiteX35" fmla="*/ 40993 w 42333"/>
                  <a:gd name="connsiteY35" fmla="*/ 2893 h 500944"/>
                  <a:gd name="connsiteX36" fmla="*/ 40993 w 42333"/>
                  <a:gd name="connsiteY36" fmla="*/ 2893 h 500944"/>
                  <a:gd name="connsiteX37" fmla="*/ 40922 w 42333"/>
                  <a:gd name="connsiteY37" fmla="*/ 2822 h 500944"/>
                  <a:gd name="connsiteX38" fmla="*/ 40640 w 42333"/>
                  <a:gd name="connsiteY38" fmla="*/ 2540 h 500944"/>
                  <a:gd name="connsiteX39" fmla="*/ 40358 w 42333"/>
                  <a:gd name="connsiteY39" fmla="*/ 2258 h 500944"/>
                  <a:gd name="connsiteX40" fmla="*/ 40076 w 42333"/>
                  <a:gd name="connsiteY40" fmla="*/ 1976 h 500944"/>
                  <a:gd name="connsiteX41" fmla="*/ 39864 w 42333"/>
                  <a:gd name="connsiteY41" fmla="*/ 1764 h 500944"/>
                  <a:gd name="connsiteX42" fmla="*/ 39864 w 42333"/>
                  <a:gd name="connsiteY42" fmla="*/ 1764 h 500944"/>
                  <a:gd name="connsiteX43" fmla="*/ 39793 w 42333"/>
                  <a:gd name="connsiteY43" fmla="*/ 1764 h 500944"/>
                  <a:gd name="connsiteX44" fmla="*/ 39511 w 42333"/>
                  <a:gd name="connsiteY44" fmla="*/ 1552 h 500944"/>
                  <a:gd name="connsiteX45" fmla="*/ 39229 w 42333"/>
                  <a:gd name="connsiteY45" fmla="*/ 1341 h 500944"/>
                  <a:gd name="connsiteX46" fmla="*/ 38947 w 42333"/>
                  <a:gd name="connsiteY46" fmla="*/ 1129 h 500944"/>
                  <a:gd name="connsiteX47" fmla="*/ 38665 w 42333"/>
                  <a:gd name="connsiteY47" fmla="*/ 988 h 500944"/>
                  <a:gd name="connsiteX48" fmla="*/ 38594 w 42333"/>
                  <a:gd name="connsiteY48" fmla="*/ 917 h 500944"/>
                  <a:gd name="connsiteX49" fmla="*/ 38382 w 42333"/>
                  <a:gd name="connsiteY49" fmla="*/ 776 h 500944"/>
                  <a:gd name="connsiteX50" fmla="*/ 38100 w 42333"/>
                  <a:gd name="connsiteY50" fmla="*/ 635 h 500944"/>
                  <a:gd name="connsiteX51" fmla="*/ 37818 w 42333"/>
                  <a:gd name="connsiteY51" fmla="*/ 494 h 500944"/>
                  <a:gd name="connsiteX52" fmla="*/ 37536 w 42333"/>
                  <a:gd name="connsiteY52" fmla="*/ 353 h 500944"/>
                  <a:gd name="connsiteX53" fmla="*/ 37324 w 42333"/>
                  <a:gd name="connsiteY53" fmla="*/ 282 h 500944"/>
                  <a:gd name="connsiteX54" fmla="*/ 37324 w 42333"/>
                  <a:gd name="connsiteY54" fmla="*/ 282 h 500944"/>
                  <a:gd name="connsiteX55" fmla="*/ 37324 w 42333"/>
                  <a:gd name="connsiteY55" fmla="*/ 282 h 500944"/>
                  <a:gd name="connsiteX56" fmla="*/ 37042 w 42333"/>
                  <a:gd name="connsiteY56" fmla="*/ 212 h 500944"/>
                  <a:gd name="connsiteX57" fmla="*/ 36760 w 42333"/>
                  <a:gd name="connsiteY57" fmla="*/ 141 h 500944"/>
                  <a:gd name="connsiteX58" fmla="*/ 36477 w 42333"/>
                  <a:gd name="connsiteY58" fmla="*/ 71 h 500944"/>
                  <a:gd name="connsiteX59" fmla="*/ 36195 w 42333"/>
                  <a:gd name="connsiteY59" fmla="*/ 0 h 500944"/>
                  <a:gd name="connsiteX60" fmla="*/ 36124 w 42333"/>
                  <a:gd name="connsiteY60" fmla="*/ 0 h 500944"/>
                  <a:gd name="connsiteX61" fmla="*/ 36124 w 42333"/>
                  <a:gd name="connsiteY61" fmla="*/ 0 h 500944"/>
                  <a:gd name="connsiteX62" fmla="*/ 35984 w 42333"/>
                  <a:gd name="connsiteY62" fmla="*/ 0 h 500944"/>
                  <a:gd name="connsiteX63" fmla="*/ 35701 w 42333"/>
                  <a:gd name="connsiteY63" fmla="*/ 0 h 500944"/>
                  <a:gd name="connsiteX64" fmla="*/ 35348 w 42333"/>
                  <a:gd name="connsiteY64" fmla="*/ 0 h 500944"/>
                  <a:gd name="connsiteX65" fmla="*/ 34996 w 42333"/>
                  <a:gd name="connsiteY65" fmla="*/ 71 h 500944"/>
                  <a:gd name="connsiteX66" fmla="*/ 34996 w 42333"/>
                  <a:gd name="connsiteY66" fmla="*/ 71 h 500944"/>
                  <a:gd name="connsiteX67" fmla="*/ 34996 w 42333"/>
                  <a:gd name="connsiteY67" fmla="*/ 71 h 500944"/>
                  <a:gd name="connsiteX68" fmla="*/ 34502 w 42333"/>
                  <a:gd name="connsiteY68" fmla="*/ 212 h 500944"/>
                  <a:gd name="connsiteX69" fmla="*/ 33937 w 42333"/>
                  <a:gd name="connsiteY69" fmla="*/ 494 h 500944"/>
                  <a:gd name="connsiteX70" fmla="*/ 0 w 42333"/>
                  <a:gd name="connsiteY70" fmla="*/ 20249 h 500944"/>
                  <a:gd name="connsiteX71" fmla="*/ 1059 w 42333"/>
                  <a:gd name="connsiteY71" fmla="*/ 19826 h 500944"/>
                  <a:gd name="connsiteX72" fmla="*/ 1059 w 42333"/>
                  <a:gd name="connsiteY72" fmla="*/ 19826 h 500944"/>
                  <a:gd name="connsiteX73" fmla="*/ 2187 w 42333"/>
                  <a:gd name="connsiteY73" fmla="*/ 19755 h 500944"/>
                  <a:gd name="connsiteX74" fmla="*/ 2187 w 42333"/>
                  <a:gd name="connsiteY74" fmla="*/ 19755 h 500944"/>
                  <a:gd name="connsiteX75" fmla="*/ 3387 w 42333"/>
                  <a:gd name="connsiteY75" fmla="*/ 20038 h 500944"/>
                  <a:gd name="connsiteX76" fmla="*/ 3387 w 42333"/>
                  <a:gd name="connsiteY76" fmla="*/ 20038 h 500944"/>
                  <a:gd name="connsiteX77" fmla="*/ 4586 w 42333"/>
                  <a:gd name="connsiteY77" fmla="*/ 20603 h 500944"/>
                  <a:gd name="connsiteX78" fmla="*/ 5856 w 42333"/>
                  <a:gd name="connsiteY78" fmla="*/ 21449 h 500944"/>
                  <a:gd name="connsiteX79" fmla="*/ 5856 w 42333"/>
                  <a:gd name="connsiteY79" fmla="*/ 21449 h 500944"/>
                  <a:gd name="connsiteX80" fmla="*/ 7056 w 42333"/>
                  <a:gd name="connsiteY80" fmla="*/ 22507 h 500944"/>
                  <a:gd name="connsiteX81" fmla="*/ 7056 w 42333"/>
                  <a:gd name="connsiteY81" fmla="*/ 22507 h 500944"/>
                  <a:gd name="connsiteX82" fmla="*/ 8185 w 42333"/>
                  <a:gd name="connsiteY82" fmla="*/ 23777 h 500944"/>
                  <a:gd name="connsiteX83" fmla="*/ 8185 w 42333"/>
                  <a:gd name="connsiteY83" fmla="*/ 23848 h 500944"/>
                  <a:gd name="connsiteX84" fmla="*/ 9102 w 42333"/>
                  <a:gd name="connsiteY84" fmla="*/ 25188 h 500944"/>
                  <a:gd name="connsiteX85" fmla="*/ 9172 w 42333"/>
                  <a:gd name="connsiteY85" fmla="*/ 25330 h 500944"/>
                  <a:gd name="connsiteX86" fmla="*/ 9949 w 42333"/>
                  <a:gd name="connsiteY86" fmla="*/ 26882 h 500944"/>
                  <a:gd name="connsiteX87" fmla="*/ 9949 w 42333"/>
                  <a:gd name="connsiteY87" fmla="*/ 26882 h 500944"/>
                  <a:gd name="connsiteX88" fmla="*/ 10583 w 42333"/>
                  <a:gd name="connsiteY88" fmla="*/ 28505 h 500944"/>
                  <a:gd name="connsiteX89" fmla="*/ 10583 w 42333"/>
                  <a:gd name="connsiteY89" fmla="*/ 28505 h 500944"/>
                  <a:gd name="connsiteX90" fmla="*/ 11007 w 42333"/>
                  <a:gd name="connsiteY90" fmla="*/ 30198 h 500944"/>
                  <a:gd name="connsiteX91" fmla="*/ 11007 w 42333"/>
                  <a:gd name="connsiteY91" fmla="*/ 30198 h 500944"/>
                  <a:gd name="connsiteX92" fmla="*/ 11148 w 42333"/>
                  <a:gd name="connsiteY92" fmla="*/ 31962 h 500944"/>
                  <a:gd name="connsiteX93" fmla="*/ 9878 w 42333"/>
                  <a:gd name="connsiteY93" fmla="*/ 490432 h 500944"/>
                  <a:gd name="connsiteX94" fmla="*/ 9525 w 42333"/>
                  <a:gd name="connsiteY94" fmla="*/ 494101 h 500944"/>
                  <a:gd name="connsiteX95" fmla="*/ 9525 w 42333"/>
                  <a:gd name="connsiteY95" fmla="*/ 494171 h 500944"/>
                  <a:gd name="connsiteX96" fmla="*/ 8537 w 42333"/>
                  <a:gd name="connsiteY96" fmla="*/ 497135 h 500944"/>
                  <a:gd name="connsiteX97" fmla="*/ 8537 w 42333"/>
                  <a:gd name="connsiteY97" fmla="*/ 497205 h 500944"/>
                  <a:gd name="connsiteX98" fmla="*/ 7267 w 42333"/>
                  <a:gd name="connsiteY98" fmla="*/ 499181 h 500944"/>
                  <a:gd name="connsiteX99" fmla="*/ 6773 w 42333"/>
                  <a:gd name="connsiteY99" fmla="*/ 499745 h 500944"/>
                  <a:gd name="connsiteX100" fmla="*/ 4939 w 42333"/>
                  <a:gd name="connsiteY100" fmla="*/ 501297 h 500944"/>
                  <a:gd name="connsiteX101" fmla="*/ 38876 w 42333"/>
                  <a:gd name="connsiteY101" fmla="*/ 481542 h 500944"/>
                  <a:gd name="connsiteX102" fmla="*/ 40711 w 42333"/>
                  <a:gd name="connsiteY102" fmla="*/ 479990 h 500944"/>
                  <a:gd name="connsiteX103" fmla="*/ 41205 w 42333"/>
                  <a:gd name="connsiteY103" fmla="*/ 479425 h 500944"/>
                  <a:gd name="connsiteX104" fmla="*/ 41839 w 42333"/>
                  <a:gd name="connsiteY104" fmla="*/ 478649 h 500944"/>
                  <a:gd name="connsiteX105" fmla="*/ 42475 w 42333"/>
                  <a:gd name="connsiteY105" fmla="*/ 477520 h 500944"/>
                  <a:gd name="connsiteX106" fmla="*/ 42475 w 42333"/>
                  <a:gd name="connsiteY106" fmla="*/ 477450 h 500944"/>
                  <a:gd name="connsiteX107" fmla="*/ 42475 w 42333"/>
                  <a:gd name="connsiteY107" fmla="*/ 477379 h 500944"/>
                  <a:gd name="connsiteX108" fmla="*/ 42827 w 42333"/>
                  <a:gd name="connsiteY108" fmla="*/ 476533 h 500944"/>
                  <a:gd name="connsiteX109" fmla="*/ 43109 w 42333"/>
                  <a:gd name="connsiteY109" fmla="*/ 475615 h 500944"/>
                  <a:gd name="connsiteX110" fmla="*/ 43321 w 42333"/>
                  <a:gd name="connsiteY110" fmla="*/ 474769 h 500944"/>
                  <a:gd name="connsiteX111" fmla="*/ 43392 w 42333"/>
                  <a:gd name="connsiteY111" fmla="*/ 474416 h 500944"/>
                  <a:gd name="connsiteX112" fmla="*/ 43392 w 42333"/>
                  <a:gd name="connsiteY112" fmla="*/ 474345 h 500944"/>
                  <a:gd name="connsiteX113" fmla="*/ 43462 w 42333"/>
                  <a:gd name="connsiteY113" fmla="*/ 473992 h 500944"/>
                  <a:gd name="connsiteX114" fmla="*/ 43603 w 42333"/>
                  <a:gd name="connsiteY114" fmla="*/ 473146 h 500944"/>
                  <a:gd name="connsiteX115" fmla="*/ 43674 w 42333"/>
                  <a:gd name="connsiteY115" fmla="*/ 472299 h 500944"/>
                  <a:gd name="connsiteX116" fmla="*/ 43745 w 42333"/>
                  <a:gd name="connsiteY116" fmla="*/ 471523 h 500944"/>
                  <a:gd name="connsiteX117" fmla="*/ 43745 w 42333"/>
                  <a:gd name="connsiteY117" fmla="*/ 470676 h 500944"/>
                  <a:gd name="connsiteX118" fmla="*/ 43745 w 42333"/>
                  <a:gd name="connsiteY118" fmla="*/ 470606 h 500944"/>
                  <a:gd name="connsiteX119" fmla="*/ 45014 w 42333"/>
                  <a:gd name="connsiteY119" fmla="*/ 12136 h 500944"/>
                  <a:gd name="connsiteX120" fmla="*/ 45156 w 42333"/>
                  <a:gd name="connsiteY120" fmla="*/ 1199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42333" h="500944">
                    <a:moveTo>
                      <a:pt x="45156" y="11995"/>
                    </a:moveTo>
                    <a:cubicBezTo>
                      <a:pt x="45156" y="11853"/>
                      <a:pt x="45156" y="11783"/>
                      <a:pt x="45156" y="11642"/>
                    </a:cubicBezTo>
                    <a:cubicBezTo>
                      <a:pt x="45156" y="11501"/>
                      <a:pt x="45156" y="11430"/>
                      <a:pt x="45156" y="11289"/>
                    </a:cubicBezTo>
                    <a:cubicBezTo>
                      <a:pt x="45156" y="11148"/>
                      <a:pt x="45156" y="11077"/>
                      <a:pt x="45085" y="10936"/>
                    </a:cubicBezTo>
                    <a:cubicBezTo>
                      <a:pt x="45085" y="10795"/>
                      <a:pt x="45085" y="10725"/>
                      <a:pt x="45014" y="10583"/>
                    </a:cubicBezTo>
                    <a:cubicBezTo>
                      <a:pt x="45014" y="10583"/>
                      <a:pt x="45014" y="10583"/>
                      <a:pt x="45014" y="10513"/>
                    </a:cubicBezTo>
                    <a:cubicBezTo>
                      <a:pt x="45014" y="10513"/>
                      <a:pt x="45014" y="10513"/>
                      <a:pt x="45014" y="10513"/>
                    </a:cubicBezTo>
                    <a:cubicBezTo>
                      <a:pt x="45014" y="10443"/>
                      <a:pt x="45014" y="10301"/>
                      <a:pt x="44944" y="10231"/>
                    </a:cubicBezTo>
                    <a:cubicBezTo>
                      <a:pt x="44944" y="10089"/>
                      <a:pt x="44873" y="10019"/>
                      <a:pt x="44873" y="9878"/>
                    </a:cubicBezTo>
                    <a:cubicBezTo>
                      <a:pt x="44873" y="9737"/>
                      <a:pt x="44803" y="9666"/>
                      <a:pt x="44803" y="9525"/>
                    </a:cubicBezTo>
                    <a:cubicBezTo>
                      <a:pt x="44803" y="9384"/>
                      <a:pt x="44732" y="9313"/>
                      <a:pt x="44732" y="9172"/>
                    </a:cubicBezTo>
                    <a:cubicBezTo>
                      <a:pt x="44732" y="9031"/>
                      <a:pt x="44662" y="8961"/>
                      <a:pt x="44662" y="8819"/>
                    </a:cubicBezTo>
                    <a:cubicBezTo>
                      <a:pt x="44662" y="8819"/>
                      <a:pt x="44662" y="8749"/>
                      <a:pt x="44662" y="8749"/>
                    </a:cubicBezTo>
                    <a:cubicBezTo>
                      <a:pt x="44662" y="8749"/>
                      <a:pt x="44662" y="8749"/>
                      <a:pt x="44662" y="8749"/>
                    </a:cubicBezTo>
                    <a:cubicBezTo>
                      <a:pt x="44662" y="8679"/>
                      <a:pt x="44591" y="8608"/>
                      <a:pt x="44591" y="8537"/>
                    </a:cubicBezTo>
                    <a:cubicBezTo>
                      <a:pt x="44521" y="8396"/>
                      <a:pt x="44521" y="8326"/>
                      <a:pt x="44450" y="8185"/>
                    </a:cubicBezTo>
                    <a:cubicBezTo>
                      <a:pt x="44380" y="8114"/>
                      <a:pt x="44380" y="7973"/>
                      <a:pt x="44309" y="7902"/>
                    </a:cubicBezTo>
                    <a:cubicBezTo>
                      <a:pt x="44238" y="7832"/>
                      <a:pt x="44238" y="7691"/>
                      <a:pt x="44168" y="7620"/>
                    </a:cubicBezTo>
                    <a:cubicBezTo>
                      <a:pt x="44097" y="7549"/>
                      <a:pt x="44097" y="7408"/>
                      <a:pt x="44027" y="7338"/>
                    </a:cubicBezTo>
                    <a:cubicBezTo>
                      <a:pt x="44027" y="7267"/>
                      <a:pt x="43956" y="7197"/>
                      <a:pt x="43956" y="7197"/>
                    </a:cubicBezTo>
                    <a:cubicBezTo>
                      <a:pt x="43956" y="7197"/>
                      <a:pt x="43956" y="7197"/>
                      <a:pt x="43956" y="7197"/>
                    </a:cubicBezTo>
                    <a:cubicBezTo>
                      <a:pt x="43956" y="7126"/>
                      <a:pt x="43886" y="7126"/>
                      <a:pt x="43886" y="7056"/>
                    </a:cubicBezTo>
                    <a:cubicBezTo>
                      <a:pt x="43815" y="6915"/>
                      <a:pt x="43745" y="6844"/>
                      <a:pt x="43745" y="6703"/>
                    </a:cubicBezTo>
                    <a:cubicBezTo>
                      <a:pt x="43674" y="6562"/>
                      <a:pt x="43603" y="6421"/>
                      <a:pt x="43533" y="6350"/>
                    </a:cubicBezTo>
                    <a:cubicBezTo>
                      <a:pt x="43392" y="6138"/>
                      <a:pt x="43321" y="5927"/>
                      <a:pt x="43180" y="5786"/>
                    </a:cubicBezTo>
                    <a:cubicBezTo>
                      <a:pt x="43180" y="5786"/>
                      <a:pt x="43109" y="5715"/>
                      <a:pt x="43109" y="5715"/>
                    </a:cubicBezTo>
                    <a:cubicBezTo>
                      <a:pt x="43109" y="5644"/>
                      <a:pt x="43039" y="5644"/>
                      <a:pt x="43039" y="5574"/>
                    </a:cubicBezTo>
                    <a:cubicBezTo>
                      <a:pt x="42898" y="5362"/>
                      <a:pt x="42827" y="5221"/>
                      <a:pt x="42686" y="5010"/>
                    </a:cubicBezTo>
                    <a:cubicBezTo>
                      <a:pt x="42545" y="4798"/>
                      <a:pt x="42404" y="4657"/>
                      <a:pt x="42263" y="4445"/>
                    </a:cubicBezTo>
                    <a:cubicBezTo>
                      <a:pt x="42193" y="4374"/>
                      <a:pt x="42193" y="4304"/>
                      <a:pt x="42122" y="4234"/>
                    </a:cubicBezTo>
                    <a:cubicBezTo>
                      <a:pt x="42122" y="4234"/>
                      <a:pt x="42122" y="4234"/>
                      <a:pt x="42122" y="4163"/>
                    </a:cubicBezTo>
                    <a:cubicBezTo>
                      <a:pt x="42122" y="4092"/>
                      <a:pt x="42051" y="4092"/>
                      <a:pt x="42051" y="4022"/>
                    </a:cubicBezTo>
                    <a:cubicBezTo>
                      <a:pt x="41981" y="3880"/>
                      <a:pt x="41839" y="3810"/>
                      <a:pt x="41769" y="3669"/>
                    </a:cubicBezTo>
                    <a:cubicBezTo>
                      <a:pt x="41699" y="3598"/>
                      <a:pt x="41628" y="3457"/>
                      <a:pt x="41487" y="3387"/>
                    </a:cubicBezTo>
                    <a:cubicBezTo>
                      <a:pt x="41416" y="3316"/>
                      <a:pt x="41275" y="3175"/>
                      <a:pt x="41205" y="3104"/>
                    </a:cubicBezTo>
                    <a:cubicBezTo>
                      <a:pt x="41134" y="3034"/>
                      <a:pt x="41063" y="2964"/>
                      <a:pt x="40993" y="2893"/>
                    </a:cubicBezTo>
                    <a:cubicBezTo>
                      <a:pt x="40993" y="2893"/>
                      <a:pt x="40993" y="2893"/>
                      <a:pt x="40993" y="2893"/>
                    </a:cubicBezTo>
                    <a:cubicBezTo>
                      <a:pt x="40993" y="2893"/>
                      <a:pt x="40993" y="2893"/>
                      <a:pt x="40922" y="2822"/>
                    </a:cubicBezTo>
                    <a:cubicBezTo>
                      <a:pt x="40852" y="2752"/>
                      <a:pt x="40711" y="2611"/>
                      <a:pt x="40640" y="2540"/>
                    </a:cubicBezTo>
                    <a:cubicBezTo>
                      <a:pt x="40569" y="2470"/>
                      <a:pt x="40429" y="2328"/>
                      <a:pt x="40358" y="2258"/>
                    </a:cubicBezTo>
                    <a:cubicBezTo>
                      <a:pt x="40287" y="2187"/>
                      <a:pt x="40146" y="2046"/>
                      <a:pt x="40076" y="1976"/>
                    </a:cubicBezTo>
                    <a:cubicBezTo>
                      <a:pt x="40005" y="1905"/>
                      <a:pt x="39935" y="1835"/>
                      <a:pt x="39864" y="1764"/>
                    </a:cubicBezTo>
                    <a:cubicBezTo>
                      <a:pt x="39864" y="1764"/>
                      <a:pt x="39864" y="1764"/>
                      <a:pt x="39864" y="1764"/>
                    </a:cubicBezTo>
                    <a:cubicBezTo>
                      <a:pt x="39864" y="1764"/>
                      <a:pt x="39864" y="1764"/>
                      <a:pt x="39793" y="1764"/>
                    </a:cubicBezTo>
                    <a:cubicBezTo>
                      <a:pt x="39723" y="1693"/>
                      <a:pt x="39582" y="1623"/>
                      <a:pt x="39511" y="1552"/>
                    </a:cubicBezTo>
                    <a:cubicBezTo>
                      <a:pt x="39441" y="1482"/>
                      <a:pt x="39299" y="1411"/>
                      <a:pt x="39229" y="1341"/>
                    </a:cubicBezTo>
                    <a:cubicBezTo>
                      <a:pt x="39158" y="1270"/>
                      <a:pt x="39017" y="1200"/>
                      <a:pt x="38947" y="1129"/>
                    </a:cubicBezTo>
                    <a:cubicBezTo>
                      <a:pt x="38876" y="1059"/>
                      <a:pt x="38735" y="988"/>
                      <a:pt x="38665" y="988"/>
                    </a:cubicBezTo>
                    <a:cubicBezTo>
                      <a:pt x="38665" y="988"/>
                      <a:pt x="38594" y="988"/>
                      <a:pt x="38594" y="917"/>
                    </a:cubicBezTo>
                    <a:cubicBezTo>
                      <a:pt x="38523" y="847"/>
                      <a:pt x="38453" y="847"/>
                      <a:pt x="38382" y="776"/>
                    </a:cubicBezTo>
                    <a:cubicBezTo>
                      <a:pt x="38312" y="706"/>
                      <a:pt x="38241" y="706"/>
                      <a:pt x="38100" y="635"/>
                    </a:cubicBezTo>
                    <a:cubicBezTo>
                      <a:pt x="38030" y="565"/>
                      <a:pt x="37959" y="565"/>
                      <a:pt x="37818" y="494"/>
                    </a:cubicBezTo>
                    <a:cubicBezTo>
                      <a:pt x="37747" y="423"/>
                      <a:pt x="37677" y="423"/>
                      <a:pt x="37536" y="353"/>
                    </a:cubicBezTo>
                    <a:cubicBezTo>
                      <a:pt x="37465" y="353"/>
                      <a:pt x="37394" y="282"/>
                      <a:pt x="37324" y="282"/>
                    </a:cubicBezTo>
                    <a:cubicBezTo>
                      <a:pt x="37324" y="282"/>
                      <a:pt x="37324" y="282"/>
                      <a:pt x="37324" y="282"/>
                    </a:cubicBezTo>
                    <a:cubicBezTo>
                      <a:pt x="37324" y="282"/>
                      <a:pt x="37324" y="282"/>
                      <a:pt x="37324" y="282"/>
                    </a:cubicBezTo>
                    <a:cubicBezTo>
                      <a:pt x="37254" y="282"/>
                      <a:pt x="37183" y="212"/>
                      <a:pt x="37042" y="212"/>
                    </a:cubicBezTo>
                    <a:cubicBezTo>
                      <a:pt x="36971" y="212"/>
                      <a:pt x="36901" y="141"/>
                      <a:pt x="36760" y="141"/>
                    </a:cubicBezTo>
                    <a:cubicBezTo>
                      <a:pt x="36689" y="141"/>
                      <a:pt x="36548" y="71"/>
                      <a:pt x="36477" y="71"/>
                    </a:cubicBezTo>
                    <a:cubicBezTo>
                      <a:pt x="36407" y="71"/>
                      <a:pt x="36266" y="71"/>
                      <a:pt x="36195" y="0"/>
                    </a:cubicBezTo>
                    <a:cubicBezTo>
                      <a:pt x="36195" y="0"/>
                      <a:pt x="36124" y="0"/>
                      <a:pt x="36124" y="0"/>
                    </a:cubicBezTo>
                    <a:cubicBezTo>
                      <a:pt x="36124" y="0"/>
                      <a:pt x="36124" y="0"/>
                      <a:pt x="36124" y="0"/>
                    </a:cubicBezTo>
                    <a:cubicBezTo>
                      <a:pt x="36054" y="0"/>
                      <a:pt x="36054" y="0"/>
                      <a:pt x="35984" y="0"/>
                    </a:cubicBezTo>
                    <a:cubicBezTo>
                      <a:pt x="35913" y="0"/>
                      <a:pt x="35772" y="0"/>
                      <a:pt x="35701" y="0"/>
                    </a:cubicBezTo>
                    <a:cubicBezTo>
                      <a:pt x="35560" y="0"/>
                      <a:pt x="35490" y="0"/>
                      <a:pt x="35348" y="0"/>
                    </a:cubicBezTo>
                    <a:cubicBezTo>
                      <a:pt x="35207" y="0"/>
                      <a:pt x="35137" y="0"/>
                      <a:pt x="34996" y="71"/>
                    </a:cubicBezTo>
                    <a:cubicBezTo>
                      <a:pt x="34996" y="71"/>
                      <a:pt x="34996" y="71"/>
                      <a:pt x="34996" y="71"/>
                    </a:cubicBezTo>
                    <a:cubicBezTo>
                      <a:pt x="34996" y="71"/>
                      <a:pt x="34996" y="71"/>
                      <a:pt x="34996" y="71"/>
                    </a:cubicBezTo>
                    <a:cubicBezTo>
                      <a:pt x="34854" y="71"/>
                      <a:pt x="34713" y="141"/>
                      <a:pt x="34502" y="212"/>
                    </a:cubicBezTo>
                    <a:cubicBezTo>
                      <a:pt x="34290" y="282"/>
                      <a:pt x="34149" y="353"/>
                      <a:pt x="33937" y="494"/>
                    </a:cubicBezTo>
                    <a:lnTo>
                      <a:pt x="0" y="20249"/>
                    </a:lnTo>
                    <a:cubicBezTo>
                      <a:pt x="353" y="20038"/>
                      <a:pt x="706" y="19897"/>
                      <a:pt x="1059" y="19826"/>
                    </a:cubicBezTo>
                    <a:cubicBezTo>
                      <a:pt x="1059" y="19826"/>
                      <a:pt x="1059" y="19826"/>
                      <a:pt x="1059" y="19826"/>
                    </a:cubicBezTo>
                    <a:cubicBezTo>
                      <a:pt x="1411" y="19755"/>
                      <a:pt x="1764" y="19755"/>
                      <a:pt x="2187" y="19755"/>
                    </a:cubicBezTo>
                    <a:cubicBezTo>
                      <a:pt x="2187" y="19755"/>
                      <a:pt x="2187" y="19755"/>
                      <a:pt x="2187" y="19755"/>
                    </a:cubicBezTo>
                    <a:cubicBezTo>
                      <a:pt x="2540" y="19826"/>
                      <a:pt x="2963" y="19897"/>
                      <a:pt x="3387" y="20038"/>
                    </a:cubicBezTo>
                    <a:cubicBezTo>
                      <a:pt x="3387" y="20038"/>
                      <a:pt x="3387" y="20038"/>
                      <a:pt x="3387" y="20038"/>
                    </a:cubicBezTo>
                    <a:cubicBezTo>
                      <a:pt x="3810" y="20179"/>
                      <a:pt x="4163" y="20391"/>
                      <a:pt x="4586" y="20603"/>
                    </a:cubicBezTo>
                    <a:cubicBezTo>
                      <a:pt x="5010" y="20814"/>
                      <a:pt x="5433" y="21167"/>
                      <a:pt x="5856" y="21449"/>
                    </a:cubicBezTo>
                    <a:cubicBezTo>
                      <a:pt x="5856" y="21449"/>
                      <a:pt x="5856" y="21449"/>
                      <a:pt x="5856" y="21449"/>
                    </a:cubicBezTo>
                    <a:cubicBezTo>
                      <a:pt x="6280" y="21802"/>
                      <a:pt x="6632" y="22155"/>
                      <a:pt x="7056" y="22507"/>
                    </a:cubicBezTo>
                    <a:cubicBezTo>
                      <a:pt x="7056" y="22507"/>
                      <a:pt x="7056" y="22507"/>
                      <a:pt x="7056" y="22507"/>
                    </a:cubicBezTo>
                    <a:cubicBezTo>
                      <a:pt x="7408" y="22931"/>
                      <a:pt x="7832" y="23354"/>
                      <a:pt x="8185" y="23777"/>
                    </a:cubicBezTo>
                    <a:cubicBezTo>
                      <a:pt x="8185" y="23777"/>
                      <a:pt x="8185" y="23777"/>
                      <a:pt x="8185" y="23848"/>
                    </a:cubicBezTo>
                    <a:cubicBezTo>
                      <a:pt x="8537" y="24271"/>
                      <a:pt x="8819" y="24694"/>
                      <a:pt x="9102" y="25188"/>
                    </a:cubicBezTo>
                    <a:cubicBezTo>
                      <a:pt x="9102" y="25259"/>
                      <a:pt x="9172" y="25259"/>
                      <a:pt x="9172" y="25330"/>
                    </a:cubicBezTo>
                    <a:cubicBezTo>
                      <a:pt x="9455" y="25824"/>
                      <a:pt x="9737" y="26318"/>
                      <a:pt x="9949" y="26882"/>
                    </a:cubicBezTo>
                    <a:cubicBezTo>
                      <a:pt x="9949" y="26882"/>
                      <a:pt x="9949" y="26882"/>
                      <a:pt x="9949" y="26882"/>
                    </a:cubicBezTo>
                    <a:cubicBezTo>
                      <a:pt x="10160" y="27446"/>
                      <a:pt x="10443" y="27940"/>
                      <a:pt x="10583" y="28505"/>
                    </a:cubicBezTo>
                    <a:cubicBezTo>
                      <a:pt x="10583" y="28505"/>
                      <a:pt x="10583" y="28505"/>
                      <a:pt x="10583" y="28505"/>
                    </a:cubicBezTo>
                    <a:cubicBezTo>
                      <a:pt x="10795" y="29069"/>
                      <a:pt x="10866" y="29633"/>
                      <a:pt x="11007" y="30198"/>
                    </a:cubicBezTo>
                    <a:cubicBezTo>
                      <a:pt x="11007" y="30198"/>
                      <a:pt x="11007" y="30198"/>
                      <a:pt x="11007" y="30198"/>
                    </a:cubicBezTo>
                    <a:cubicBezTo>
                      <a:pt x="11077" y="30763"/>
                      <a:pt x="11148" y="31327"/>
                      <a:pt x="11148" y="31962"/>
                    </a:cubicBezTo>
                    <a:lnTo>
                      <a:pt x="9878" y="490432"/>
                    </a:lnTo>
                    <a:cubicBezTo>
                      <a:pt x="9878" y="491772"/>
                      <a:pt x="9737" y="492972"/>
                      <a:pt x="9525" y="494101"/>
                    </a:cubicBezTo>
                    <a:cubicBezTo>
                      <a:pt x="9525" y="494101"/>
                      <a:pt x="9525" y="494171"/>
                      <a:pt x="9525" y="494171"/>
                    </a:cubicBezTo>
                    <a:cubicBezTo>
                      <a:pt x="9313" y="495300"/>
                      <a:pt x="8961" y="496288"/>
                      <a:pt x="8537" y="497135"/>
                    </a:cubicBezTo>
                    <a:cubicBezTo>
                      <a:pt x="8537" y="497135"/>
                      <a:pt x="8537" y="497205"/>
                      <a:pt x="8537" y="497205"/>
                    </a:cubicBezTo>
                    <a:cubicBezTo>
                      <a:pt x="8185" y="497981"/>
                      <a:pt x="7761" y="498616"/>
                      <a:pt x="7267" y="499181"/>
                    </a:cubicBezTo>
                    <a:cubicBezTo>
                      <a:pt x="7126" y="499392"/>
                      <a:pt x="6985" y="499604"/>
                      <a:pt x="6773" y="499745"/>
                    </a:cubicBezTo>
                    <a:cubicBezTo>
                      <a:pt x="6209" y="500310"/>
                      <a:pt x="5574" y="500874"/>
                      <a:pt x="4939" y="501297"/>
                    </a:cubicBezTo>
                    <a:lnTo>
                      <a:pt x="38876" y="481542"/>
                    </a:lnTo>
                    <a:cubicBezTo>
                      <a:pt x="39582" y="481118"/>
                      <a:pt x="40146" y="480624"/>
                      <a:pt x="40711" y="479990"/>
                    </a:cubicBezTo>
                    <a:cubicBezTo>
                      <a:pt x="40852" y="479778"/>
                      <a:pt x="40993" y="479637"/>
                      <a:pt x="41205" y="479425"/>
                    </a:cubicBezTo>
                    <a:cubicBezTo>
                      <a:pt x="41416" y="479143"/>
                      <a:pt x="41628" y="478931"/>
                      <a:pt x="41839" y="478649"/>
                    </a:cubicBezTo>
                    <a:cubicBezTo>
                      <a:pt x="42051" y="478296"/>
                      <a:pt x="42263" y="477873"/>
                      <a:pt x="42475" y="477520"/>
                    </a:cubicBezTo>
                    <a:cubicBezTo>
                      <a:pt x="42475" y="477520"/>
                      <a:pt x="42475" y="477450"/>
                      <a:pt x="42475" y="477450"/>
                    </a:cubicBezTo>
                    <a:cubicBezTo>
                      <a:pt x="42475" y="477450"/>
                      <a:pt x="42475" y="477379"/>
                      <a:pt x="42475" y="477379"/>
                    </a:cubicBezTo>
                    <a:cubicBezTo>
                      <a:pt x="42616" y="477097"/>
                      <a:pt x="42757" y="476815"/>
                      <a:pt x="42827" y="476533"/>
                    </a:cubicBezTo>
                    <a:cubicBezTo>
                      <a:pt x="42969" y="476250"/>
                      <a:pt x="43039" y="475968"/>
                      <a:pt x="43109" y="475615"/>
                    </a:cubicBezTo>
                    <a:cubicBezTo>
                      <a:pt x="43180" y="475333"/>
                      <a:pt x="43251" y="475051"/>
                      <a:pt x="43321" y="474769"/>
                    </a:cubicBezTo>
                    <a:cubicBezTo>
                      <a:pt x="43321" y="474627"/>
                      <a:pt x="43392" y="474486"/>
                      <a:pt x="43392" y="474416"/>
                    </a:cubicBezTo>
                    <a:cubicBezTo>
                      <a:pt x="43392" y="474416"/>
                      <a:pt x="43392" y="474345"/>
                      <a:pt x="43392" y="474345"/>
                    </a:cubicBezTo>
                    <a:cubicBezTo>
                      <a:pt x="43392" y="474204"/>
                      <a:pt x="43462" y="474133"/>
                      <a:pt x="43462" y="473992"/>
                    </a:cubicBezTo>
                    <a:cubicBezTo>
                      <a:pt x="43533" y="473710"/>
                      <a:pt x="43533" y="473428"/>
                      <a:pt x="43603" y="473146"/>
                    </a:cubicBezTo>
                    <a:cubicBezTo>
                      <a:pt x="43603" y="472863"/>
                      <a:pt x="43674" y="472581"/>
                      <a:pt x="43674" y="472299"/>
                    </a:cubicBezTo>
                    <a:cubicBezTo>
                      <a:pt x="43674" y="472017"/>
                      <a:pt x="43745" y="471735"/>
                      <a:pt x="43745" y="471523"/>
                    </a:cubicBezTo>
                    <a:cubicBezTo>
                      <a:pt x="43745" y="471241"/>
                      <a:pt x="43745" y="470958"/>
                      <a:pt x="43745" y="470676"/>
                    </a:cubicBezTo>
                    <a:cubicBezTo>
                      <a:pt x="43745" y="470676"/>
                      <a:pt x="43745" y="470676"/>
                      <a:pt x="43745" y="470606"/>
                    </a:cubicBezTo>
                    <a:lnTo>
                      <a:pt x="45014" y="12136"/>
                    </a:lnTo>
                    <a:cubicBezTo>
                      <a:pt x="45156" y="12206"/>
                      <a:pt x="45156" y="12136"/>
                      <a:pt x="45156" y="11995"/>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71" name="Freeform: Shape 370">
                <a:extLst>
                  <a:ext uri="{FF2B5EF4-FFF2-40B4-BE49-F238E27FC236}">
                    <a16:creationId xmlns:a16="http://schemas.microsoft.com/office/drawing/2014/main" id="{37BA190B-0D86-4251-8688-49E76ABCD2B1}"/>
                  </a:ext>
                </a:extLst>
              </p:cNvPr>
              <p:cNvSpPr/>
              <p:nvPr/>
            </p:nvSpPr>
            <p:spPr>
              <a:xfrm>
                <a:off x="7726841" y="5056797"/>
                <a:ext cx="359833" cy="479778"/>
              </a:xfrm>
              <a:custGeom>
                <a:avLst/>
                <a:gdLst>
                  <a:gd name="connsiteX0" fmla="*/ 356709 w 359833"/>
                  <a:gd name="connsiteY0" fmla="*/ 908 h 479777"/>
                  <a:gd name="connsiteX1" fmla="*/ 363341 w 359833"/>
                  <a:gd name="connsiteY1" fmla="*/ 12338 h 479777"/>
                  <a:gd name="connsiteX2" fmla="*/ 362071 w 359833"/>
                  <a:gd name="connsiteY2" fmla="*/ 470808 h 479777"/>
                  <a:gd name="connsiteX3" fmla="*/ 345138 w 359833"/>
                  <a:gd name="connsiteY3" fmla="*/ 480544 h 479777"/>
                  <a:gd name="connsiteX4" fmla="*/ 6612 w 359833"/>
                  <a:gd name="connsiteY4" fmla="*/ 285105 h 479777"/>
                  <a:gd name="connsiteX5" fmla="*/ 1603 w 359833"/>
                  <a:gd name="connsiteY5" fmla="*/ 269583 h 479777"/>
                  <a:gd name="connsiteX6" fmla="*/ 351770 w 359833"/>
                  <a:gd name="connsiteY6" fmla="*/ 696 h 479777"/>
                  <a:gd name="connsiteX7" fmla="*/ 356709 w 359833"/>
                  <a:gd name="connsiteY7" fmla="*/ 908 h 479777"/>
                  <a:gd name="connsiteX8" fmla="*/ 289258 w 359833"/>
                  <a:gd name="connsiteY8" fmla="*/ 357425 h 479777"/>
                  <a:gd name="connsiteX9" fmla="*/ 289752 w 359833"/>
                  <a:gd name="connsiteY9" fmla="*/ 171158 h 479777"/>
                  <a:gd name="connsiteX10" fmla="*/ 151039 w 359833"/>
                  <a:gd name="connsiteY10" fmla="*/ 277626 h 479777"/>
                  <a:gd name="connsiteX11" fmla="*/ 289258 w 359833"/>
                  <a:gd name="connsiteY11" fmla="*/ 357425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9833" h="479777">
                    <a:moveTo>
                      <a:pt x="356709" y="908"/>
                    </a:moveTo>
                    <a:cubicBezTo>
                      <a:pt x="360096" y="2883"/>
                      <a:pt x="363341" y="7751"/>
                      <a:pt x="363341" y="12338"/>
                    </a:cubicBezTo>
                    <a:lnTo>
                      <a:pt x="362071" y="470808"/>
                    </a:lnTo>
                    <a:cubicBezTo>
                      <a:pt x="362071" y="481532"/>
                      <a:pt x="354451" y="485907"/>
                      <a:pt x="345138" y="480544"/>
                    </a:cubicBezTo>
                    <a:lnTo>
                      <a:pt x="6612" y="285105"/>
                    </a:lnTo>
                    <a:cubicBezTo>
                      <a:pt x="968" y="281860"/>
                      <a:pt x="-2066" y="272476"/>
                      <a:pt x="1603" y="269583"/>
                    </a:cubicBezTo>
                    <a:lnTo>
                      <a:pt x="351770" y="696"/>
                    </a:lnTo>
                    <a:cubicBezTo>
                      <a:pt x="353111" y="-363"/>
                      <a:pt x="354874" y="-151"/>
                      <a:pt x="356709" y="908"/>
                    </a:cubicBezTo>
                    <a:close/>
                    <a:moveTo>
                      <a:pt x="289258" y="357425"/>
                    </a:moveTo>
                    <a:lnTo>
                      <a:pt x="289752" y="171158"/>
                    </a:lnTo>
                    <a:lnTo>
                      <a:pt x="151039" y="277626"/>
                    </a:lnTo>
                    <a:lnTo>
                      <a:pt x="289258" y="357425"/>
                    </a:lnTo>
                  </a:path>
                </a:pathLst>
              </a:custGeom>
              <a:solidFill>
                <a:schemeClr val="accent2"/>
              </a:solidFill>
              <a:ln w="7047" cap="flat">
                <a:noFill/>
                <a:prstDash val="solid"/>
                <a:miter/>
              </a:ln>
            </p:spPr>
            <p:txBody>
              <a:bodyPr rtlCol="0" anchor="ctr"/>
              <a:lstStyle/>
              <a:p>
                <a:endParaRPr lang="en-ID"/>
              </a:p>
            </p:txBody>
          </p:sp>
          <p:grpSp>
            <p:nvGrpSpPr>
              <p:cNvPr id="372" name="Graphic 3">
                <a:extLst>
                  <a:ext uri="{FF2B5EF4-FFF2-40B4-BE49-F238E27FC236}">
                    <a16:creationId xmlns:a16="http://schemas.microsoft.com/office/drawing/2014/main" id="{D1FD7E70-30B0-4D7E-9AB0-F176C9082A13}"/>
                  </a:ext>
                </a:extLst>
              </p:cNvPr>
              <p:cNvGrpSpPr/>
              <p:nvPr/>
            </p:nvGrpSpPr>
            <p:grpSpPr>
              <a:xfrm>
                <a:off x="8060267" y="5117496"/>
                <a:ext cx="21167" cy="366889"/>
                <a:chOff x="8060267" y="5117496"/>
                <a:chExt cx="21167" cy="366889"/>
              </a:xfrm>
              <a:solidFill>
                <a:srgbClr val="FFFFFF"/>
              </a:solidFill>
            </p:grpSpPr>
            <p:sp>
              <p:nvSpPr>
                <p:cNvPr id="373" name="Freeform: Shape 372">
                  <a:extLst>
                    <a:ext uri="{FF2B5EF4-FFF2-40B4-BE49-F238E27FC236}">
                      <a16:creationId xmlns:a16="http://schemas.microsoft.com/office/drawing/2014/main" id="{5FC61445-91B0-486A-96BE-0331E4BA836D}"/>
                    </a:ext>
                  </a:extLst>
                </p:cNvPr>
                <p:cNvSpPr/>
                <p:nvPr/>
              </p:nvSpPr>
              <p:spPr>
                <a:xfrm>
                  <a:off x="8060267" y="5470345"/>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150 h 14111"/>
                    <a:gd name="connsiteX5" fmla="*/ 20531 w 21166"/>
                    <a:gd name="connsiteY5" fmla="*/ 11257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3"/>
                        <a:pt x="0" y="110"/>
                        <a:pt x="0" y="1168"/>
                      </a:cubicBezTo>
                      <a:cubicBezTo>
                        <a:pt x="0" y="2297"/>
                        <a:pt x="776" y="3567"/>
                        <a:pt x="1693" y="4131"/>
                      </a:cubicBezTo>
                      <a:lnTo>
                        <a:pt x="20531" y="15138"/>
                      </a:lnTo>
                      <a:cubicBezTo>
                        <a:pt x="21519" y="15702"/>
                        <a:pt x="22225" y="15279"/>
                        <a:pt x="22225" y="14150"/>
                      </a:cubicBezTo>
                      <a:cubicBezTo>
                        <a:pt x="22225" y="13092"/>
                        <a:pt x="21449" y="11751"/>
                        <a:pt x="20531" y="11257"/>
                      </a:cubicBezTo>
                      <a:lnTo>
                        <a:pt x="1693" y="251"/>
                      </a:lnTo>
                    </a:path>
                  </a:pathLst>
                </a:custGeom>
                <a:solidFill>
                  <a:srgbClr val="FFFFFF"/>
                </a:solidFill>
                <a:ln w="7047" cap="flat">
                  <a:noFill/>
                  <a:prstDash val="solid"/>
                  <a:miter/>
                </a:ln>
              </p:spPr>
              <p:txBody>
                <a:bodyPr rtlCol="0" anchor="ctr"/>
                <a:lstStyle/>
                <a:p>
                  <a:endParaRPr lang="en-ID"/>
                </a:p>
              </p:txBody>
            </p:sp>
            <p:sp>
              <p:nvSpPr>
                <p:cNvPr id="374" name="Freeform: Shape 373">
                  <a:extLst>
                    <a:ext uri="{FF2B5EF4-FFF2-40B4-BE49-F238E27FC236}">
                      <a16:creationId xmlns:a16="http://schemas.microsoft.com/office/drawing/2014/main" id="{FE776E27-9746-42B1-B70A-F5EDB3FCD56A}"/>
                    </a:ext>
                  </a:extLst>
                </p:cNvPr>
                <p:cNvSpPr/>
                <p:nvPr/>
              </p:nvSpPr>
              <p:spPr>
                <a:xfrm>
                  <a:off x="8060408" y="5419968"/>
                  <a:ext cx="21167" cy="14111"/>
                </a:xfrm>
                <a:custGeom>
                  <a:avLst/>
                  <a:gdLst>
                    <a:gd name="connsiteX0" fmla="*/ 1693 w 21166"/>
                    <a:gd name="connsiteY0" fmla="*/ 251 h 14111"/>
                    <a:gd name="connsiteX1" fmla="*/ 0 w 21166"/>
                    <a:gd name="connsiteY1" fmla="*/ 1168 h 14111"/>
                    <a:gd name="connsiteX2" fmla="*/ 1693 w 21166"/>
                    <a:gd name="connsiteY2" fmla="*/ 4132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3"/>
                        <a:pt x="0" y="110"/>
                        <a:pt x="0" y="1168"/>
                      </a:cubicBezTo>
                      <a:cubicBezTo>
                        <a:pt x="0" y="2297"/>
                        <a:pt x="776" y="3567"/>
                        <a:pt x="1693" y="4132"/>
                      </a:cubicBezTo>
                      <a:lnTo>
                        <a:pt x="20532" y="15138"/>
                      </a:lnTo>
                      <a:cubicBezTo>
                        <a:pt x="21519"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a:p>
              </p:txBody>
            </p:sp>
            <p:sp>
              <p:nvSpPr>
                <p:cNvPr id="375" name="Freeform: Shape 374">
                  <a:extLst>
                    <a:ext uri="{FF2B5EF4-FFF2-40B4-BE49-F238E27FC236}">
                      <a16:creationId xmlns:a16="http://schemas.microsoft.com/office/drawing/2014/main" id="{24047EED-A545-472A-B1AC-1DE91EF14A76}"/>
                    </a:ext>
                  </a:extLst>
                </p:cNvPr>
                <p:cNvSpPr/>
                <p:nvPr/>
              </p:nvSpPr>
              <p:spPr>
                <a:xfrm>
                  <a:off x="8060549" y="5369523"/>
                  <a:ext cx="21167" cy="14111"/>
                </a:xfrm>
                <a:custGeom>
                  <a:avLst/>
                  <a:gdLst>
                    <a:gd name="connsiteX0" fmla="*/ 1693 w 21166"/>
                    <a:gd name="connsiteY0" fmla="*/ 249 h 14111"/>
                    <a:gd name="connsiteX1" fmla="*/ 0 w 21166"/>
                    <a:gd name="connsiteY1" fmla="*/ 1237 h 14111"/>
                    <a:gd name="connsiteX2" fmla="*/ 1693 w 21166"/>
                    <a:gd name="connsiteY2" fmla="*/ 4200 h 14111"/>
                    <a:gd name="connsiteX3" fmla="*/ 20531 w 21166"/>
                    <a:gd name="connsiteY3" fmla="*/ 15207 h 14111"/>
                    <a:gd name="connsiteX4" fmla="*/ 22225 w 21166"/>
                    <a:gd name="connsiteY4" fmla="*/ 14289 h 14111"/>
                    <a:gd name="connsiteX5" fmla="*/ 20531 w 21166"/>
                    <a:gd name="connsiteY5" fmla="*/ 11326 h 14111"/>
                    <a:gd name="connsiteX6" fmla="*/ 1693 w 21166"/>
                    <a:gd name="connsiteY6" fmla="*/ 24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49"/>
                      </a:moveTo>
                      <a:cubicBezTo>
                        <a:pt x="705" y="-316"/>
                        <a:pt x="0" y="108"/>
                        <a:pt x="0" y="1237"/>
                      </a:cubicBezTo>
                      <a:cubicBezTo>
                        <a:pt x="0" y="2295"/>
                        <a:pt x="776" y="3636"/>
                        <a:pt x="1693" y="4200"/>
                      </a:cubicBezTo>
                      <a:lnTo>
                        <a:pt x="20531" y="15207"/>
                      </a:lnTo>
                      <a:cubicBezTo>
                        <a:pt x="21519" y="15771"/>
                        <a:pt x="22225" y="15348"/>
                        <a:pt x="22225" y="14289"/>
                      </a:cubicBezTo>
                      <a:cubicBezTo>
                        <a:pt x="22225" y="13161"/>
                        <a:pt x="21449" y="11890"/>
                        <a:pt x="20531" y="11326"/>
                      </a:cubicBezTo>
                      <a:lnTo>
                        <a:pt x="1693" y="249"/>
                      </a:lnTo>
                    </a:path>
                  </a:pathLst>
                </a:custGeom>
                <a:solidFill>
                  <a:srgbClr val="FFFFFF"/>
                </a:solidFill>
                <a:ln w="7047" cap="flat">
                  <a:noFill/>
                  <a:prstDash val="solid"/>
                  <a:miter/>
                </a:ln>
              </p:spPr>
              <p:txBody>
                <a:bodyPr rtlCol="0" anchor="ctr"/>
                <a:lstStyle/>
                <a:p>
                  <a:endParaRPr lang="en-ID"/>
                </a:p>
              </p:txBody>
            </p:sp>
            <p:sp>
              <p:nvSpPr>
                <p:cNvPr id="376" name="Freeform: Shape 375">
                  <a:extLst>
                    <a:ext uri="{FF2B5EF4-FFF2-40B4-BE49-F238E27FC236}">
                      <a16:creationId xmlns:a16="http://schemas.microsoft.com/office/drawing/2014/main" id="{134C807D-45B5-44DB-B9B3-0E1959C124F8}"/>
                    </a:ext>
                  </a:extLst>
                </p:cNvPr>
                <p:cNvSpPr/>
                <p:nvPr/>
              </p:nvSpPr>
              <p:spPr>
                <a:xfrm>
                  <a:off x="8060690" y="5319144"/>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a:p>
              </p:txBody>
            </p:sp>
            <p:sp>
              <p:nvSpPr>
                <p:cNvPr id="377" name="Freeform: Shape 376">
                  <a:extLst>
                    <a:ext uri="{FF2B5EF4-FFF2-40B4-BE49-F238E27FC236}">
                      <a16:creationId xmlns:a16="http://schemas.microsoft.com/office/drawing/2014/main" id="{5E3B6D5F-67D8-41C2-85BE-2A8EC2F7F74D}"/>
                    </a:ext>
                  </a:extLst>
                </p:cNvPr>
                <p:cNvSpPr/>
                <p:nvPr/>
              </p:nvSpPr>
              <p:spPr>
                <a:xfrm>
                  <a:off x="8060831" y="5268697"/>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4"/>
                        <a:pt x="0" y="110"/>
                        <a:pt x="0" y="1168"/>
                      </a:cubicBezTo>
                      <a:cubicBezTo>
                        <a:pt x="0" y="2297"/>
                        <a:pt x="776" y="3567"/>
                        <a:pt x="1693" y="4131"/>
                      </a:cubicBezTo>
                      <a:lnTo>
                        <a:pt x="20532" y="15138"/>
                      </a:lnTo>
                      <a:cubicBezTo>
                        <a:pt x="21520"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a:p>
              </p:txBody>
            </p:sp>
            <p:sp>
              <p:nvSpPr>
                <p:cNvPr id="378" name="Freeform: Shape 377">
                  <a:extLst>
                    <a:ext uri="{FF2B5EF4-FFF2-40B4-BE49-F238E27FC236}">
                      <a16:creationId xmlns:a16="http://schemas.microsoft.com/office/drawing/2014/main" id="{619A2C74-9271-4400-BC45-9B48B606AF0C}"/>
                    </a:ext>
                  </a:extLst>
                </p:cNvPr>
                <p:cNvSpPr/>
                <p:nvPr/>
              </p:nvSpPr>
              <p:spPr>
                <a:xfrm>
                  <a:off x="8060972" y="5218320"/>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26"/>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a:p>
              </p:txBody>
            </p:sp>
            <p:sp>
              <p:nvSpPr>
                <p:cNvPr id="379" name="Freeform: Shape 378">
                  <a:extLst>
                    <a:ext uri="{FF2B5EF4-FFF2-40B4-BE49-F238E27FC236}">
                      <a16:creationId xmlns:a16="http://schemas.microsoft.com/office/drawing/2014/main" id="{6A463433-E548-4D5E-96BD-5D1DCFEFDD6C}"/>
                    </a:ext>
                  </a:extLst>
                </p:cNvPr>
                <p:cNvSpPr/>
                <p:nvPr/>
              </p:nvSpPr>
              <p:spPr>
                <a:xfrm>
                  <a:off x="8061113" y="5167873"/>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a:p>
              </p:txBody>
            </p:sp>
            <p:sp>
              <p:nvSpPr>
                <p:cNvPr id="380" name="Freeform: Shape 379">
                  <a:extLst>
                    <a:ext uri="{FF2B5EF4-FFF2-40B4-BE49-F238E27FC236}">
                      <a16:creationId xmlns:a16="http://schemas.microsoft.com/office/drawing/2014/main" id="{456B823B-1CCF-40A0-8C82-A9E2A8F3D1FA}"/>
                    </a:ext>
                  </a:extLst>
                </p:cNvPr>
                <p:cNvSpPr/>
                <p:nvPr/>
              </p:nvSpPr>
              <p:spPr>
                <a:xfrm>
                  <a:off x="8061254" y="5117496"/>
                  <a:ext cx="21167" cy="14111"/>
                </a:xfrm>
                <a:custGeom>
                  <a:avLst/>
                  <a:gdLst>
                    <a:gd name="connsiteX0" fmla="*/ 1694 w 21166"/>
                    <a:gd name="connsiteY0" fmla="*/ 251 h 14111"/>
                    <a:gd name="connsiteX1" fmla="*/ 0 w 21166"/>
                    <a:gd name="connsiteY1" fmla="*/ 1168 h 14111"/>
                    <a:gd name="connsiteX2" fmla="*/ 1694 w 21166"/>
                    <a:gd name="connsiteY2" fmla="*/ 4132 h 14111"/>
                    <a:gd name="connsiteX3" fmla="*/ 20532 w 21166"/>
                    <a:gd name="connsiteY3" fmla="*/ 15138 h 14111"/>
                    <a:gd name="connsiteX4" fmla="*/ 22225 w 21166"/>
                    <a:gd name="connsiteY4" fmla="*/ 14221 h 14111"/>
                    <a:gd name="connsiteX5" fmla="*/ 20532 w 21166"/>
                    <a:gd name="connsiteY5" fmla="*/ 11257 h 14111"/>
                    <a:gd name="connsiteX6" fmla="*/ 1694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4" y="251"/>
                      </a:moveTo>
                      <a:cubicBezTo>
                        <a:pt x="706" y="-313"/>
                        <a:pt x="0" y="110"/>
                        <a:pt x="0" y="1168"/>
                      </a:cubicBezTo>
                      <a:cubicBezTo>
                        <a:pt x="0" y="2297"/>
                        <a:pt x="776" y="3567"/>
                        <a:pt x="1694" y="4132"/>
                      </a:cubicBezTo>
                      <a:lnTo>
                        <a:pt x="20532" y="15138"/>
                      </a:lnTo>
                      <a:cubicBezTo>
                        <a:pt x="21520" y="15702"/>
                        <a:pt x="22225" y="15279"/>
                        <a:pt x="22225" y="14221"/>
                      </a:cubicBezTo>
                      <a:cubicBezTo>
                        <a:pt x="22225" y="13162"/>
                        <a:pt x="21449" y="11822"/>
                        <a:pt x="20532" y="11257"/>
                      </a:cubicBezTo>
                      <a:lnTo>
                        <a:pt x="1694" y="251"/>
                      </a:lnTo>
                    </a:path>
                  </a:pathLst>
                </a:custGeom>
                <a:solidFill>
                  <a:srgbClr val="FFFFFF"/>
                </a:solidFill>
                <a:ln w="7047" cap="flat">
                  <a:noFill/>
                  <a:prstDash val="solid"/>
                  <a:miter/>
                </a:ln>
              </p:spPr>
              <p:txBody>
                <a:bodyPr rtlCol="0" anchor="ctr"/>
                <a:lstStyle/>
                <a:p>
                  <a:endParaRPr lang="en-ID"/>
                </a:p>
              </p:txBody>
            </p:sp>
          </p:grpSp>
        </p:grpSp>
        <p:grpSp>
          <p:nvGrpSpPr>
            <p:cNvPr id="351" name="Graphic 3">
              <a:extLst>
                <a:ext uri="{FF2B5EF4-FFF2-40B4-BE49-F238E27FC236}">
                  <a16:creationId xmlns:a16="http://schemas.microsoft.com/office/drawing/2014/main" id="{B43883B5-74F1-49B1-91FE-692EF1E9A831}"/>
                </a:ext>
              </a:extLst>
            </p:cNvPr>
            <p:cNvGrpSpPr/>
            <p:nvPr/>
          </p:nvGrpSpPr>
          <p:grpSpPr>
            <a:xfrm>
              <a:off x="2854375" y="3640139"/>
              <a:ext cx="624322" cy="672965"/>
              <a:chOff x="7680478" y="4872849"/>
              <a:chExt cx="352414" cy="379871"/>
            </a:xfrm>
            <a:solidFill>
              <a:schemeClr val="accent1"/>
            </a:solidFill>
          </p:grpSpPr>
          <p:sp>
            <p:nvSpPr>
              <p:cNvPr id="352" name="Freeform: Shape 351">
                <a:extLst>
                  <a:ext uri="{FF2B5EF4-FFF2-40B4-BE49-F238E27FC236}">
                    <a16:creationId xmlns:a16="http://schemas.microsoft.com/office/drawing/2014/main" id="{1163124E-FF5B-4197-837F-66A30A15D7CA}"/>
                  </a:ext>
                </a:extLst>
              </p:cNvPr>
              <p:cNvSpPr/>
              <p:nvPr/>
            </p:nvSpPr>
            <p:spPr>
              <a:xfrm>
                <a:off x="7738533" y="4953635"/>
                <a:ext cx="63500" cy="190500"/>
              </a:xfrm>
              <a:custGeom>
                <a:avLst/>
                <a:gdLst>
                  <a:gd name="connsiteX0" fmla="*/ 69215 w 63499"/>
                  <a:gd name="connsiteY0" fmla="*/ 175895 h 190500"/>
                  <a:gd name="connsiteX1" fmla="*/ 64911 w 63499"/>
                  <a:gd name="connsiteY1" fmla="*/ 168839 h 190500"/>
                  <a:gd name="connsiteX2" fmla="*/ 63853 w 63499"/>
                  <a:gd name="connsiteY2" fmla="*/ 167005 h 190500"/>
                  <a:gd name="connsiteX3" fmla="*/ 60043 w 63499"/>
                  <a:gd name="connsiteY3" fmla="*/ 160231 h 190500"/>
                  <a:gd name="connsiteX4" fmla="*/ 58773 w 63499"/>
                  <a:gd name="connsiteY4" fmla="*/ 157833 h 190500"/>
                  <a:gd name="connsiteX5" fmla="*/ 57220 w 63499"/>
                  <a:gd name="connsiteY5" fmla="*/ 154799 h 190500"/>
                  <a:gd name="connsiteX6" fmla="*/ 55457 w 63499"/>
                  <a:gd name="connsiteY6" fmla="*/ 151271 h 190500"/>
                  <a:gd name="connsiteX7" fmla="*/ 54469 w 63499"/>
                  <a:gd name="connsiteY7" fmla="*/ 149154 h 190500"/>
                  <a:gd name="connsiteX8" fmla="*/ 52564 w 63499"/>
                  <a:gd name="connsiteY8" fmla="*/ 145062 h 190500"/>
                  <a:gd name="connsiteX9" fmla="*/ 51717 w 63499"/>
                  <a:gd name="connsiteY9" fmla="*/ 143298 h 190500"/>
                  <a:gd name="connsiteX10" fmla="*/ 49248 w 63499"/>
                  <a:gd name="connsiteY10" fmla="*/ 137513 h 190500"/>
                  <a:gd name="connsiteX11" fmla="*/ 49036 w 63499"/>
                  <a:gd name="connsiteY11" fmla="*/ 137089 h 190500"/>
                  <a:gd name="connsiteX12" fmla="*/ 46920 w 63499"/>
                  <a:gd name="connsiteY12" fmla="*/ 131727 h 190500"/>
                  <a:gd name="connsiteX13" fmla="*/ 46214 w 63499"/>
                  <a:gd name="connsiteY13" fmla="*/ 129893 h 190500"/>
                  <a:gd name="connsiteX14" fmla="*/ 44732 w 63499"/>
                  <a:gd name="connsiteY14" fmla="*/ 125800 h 190500"/>
                  <a:gd name="connsiteX15" fmla="*/ 44027 w 63499"/>
                  <a:gd name="connsiteY15" fmla="*/ 123754 h 190500"/>
                  <a:gd name="connsiteX16" fmla="*/ 42686 w 63499"/>
                  <a:gd name="connsiteY16" fmla="*/ 119591 h 190500"/>
                  <a:gd name="connsiteX17" fmla="*/ 42122 w 63499"/>
                  <a:gd name="connsiteY17" fmla="*/ 117757 h 190500"/>
                  <a:gd name="connsiteX18" fmla="*/ 40429 w 63499"/>
                  <a:gd name="connsiteY18" fmla="*/ 112112 h 190500"/>
                  <a:gd name="connsiteX19" fmla="*/ 40358 w 63499"/>
                  <a:gd name="connsiteY19" fmla="*/ 111830 h 190500"/>
                  <a:gd name="connsiteX20" fmla="*/ 38806 w 63499"/>
                  <a:gd name="connsiteY20" fmla="*/ 105904 h 190500"/>
                  <a:gd name="connsiteX21" fmla="*/ 38382 w 63499"/>
                  <a:gd name="connsiteY21" fmla="*/ 103999 h 190500"/>
                  <a:gd name="connsiteX22" fmla="*/ 37465 w 63499"/>
                  <a:gd name="connsiteY22" fmla="*/ 100048 h 190500"/>
                  <a:gd name="connsiteX23" fmla="*/ 37042 w 63499"/>
                  <a:gd name="connsiteY23" fmla="*/ 97861 h 190500"/>
                  <a:gd name="connsiteX24" fmla="*/ 36336 w 63499"/>
                  <a:gd name="connsiteY24" fmla="*/ 94191 h 190500"/>
                  <a:gd name="connsiteX25" fmla="*/ 35984 w 63499"/>
                  <a:gd name="connsiteY25" fmla="*/ 91934 h 190500"/>
                  <a:gd name="connsiteX26" fmla="*/ 35419 w 63499"/>
                  <a:gd name="connsiteY26" fmla="*/ 88335 h 190500"/>
                  <a:gd name="connsiteX27" fmla="*/ 35137 w 63499"/>
                  <a:gd name="connsiteY27" fmla="*/ 86219 h 190500"/>
                  <a:gd name="connsiteX28" fmla="*/ 34713 w 63499"/>
                  <a:gd name="connsiteY28" fmla="*/ 82409 h 190500"/>
                  <a:gd name="connsiteX29" fmla="*/ 34502 w 63499"/>
                  <a:gd name="connsiteY29" fmla="*/ 80645 h 190500"/>
                  <a:gd name="connsiteX30" fmla="*/ 34078 w 63499"/>
                  <a:gd name="connsiteY30" fmla="*/ 75141 h 190500"/>
                  <a:gd name="connsiteX31" fmla="*/ 34078 w 63499"/>
                  <a:gd name="connsiteY31" fmla="*/ 75141 h 190500"/>
                  <a:gd name="connsiteX32" fmla="*/ 33867 w 63499"/>
                  <a:gd name="connsiteY32" fmla="*/ 69779 h 190500"/>
                  <a:gd name="connsiteX33" fmla="*/ 33867 w 63499"/>
                  <a:gd name="connsiteY33" fmla="*/ 68086 h 190500"/>
                  <a:gd name="connsiteX34" fmla="*/ 33867 w 63499"/>
                  <a:gd name="connsiteY34" fmla="*/ 64487 h 190500"/>
                  <a:gd name="connsiteX35" fmla="*/ 33937 w 63499"/>
                  <a:gd name="connsiteY35" fmla="*/ 62371 h 190500"/>
                  <a:gd name="connsiteX36" fmla="*/ 34078 w 63499"/>
                  <a:gd name="connsiteY36" fmla="*/ 59196 h 190500"/>
                  <a:gd name="connsiteX37" fmla="*/ 34220 w 63499"/>
                  <a:gd name="connsiteY37" fmla="*/ 57009 h 190500"/>
                  <a:gd name="connsiteX38" fmla="*/ 34502 w 63499"/>
                  <a:gd name="connsiteY38" fmla="*/ 54045 h 190500"/>
                  <a:gd name="connsiteX39" fmla="*/ 34713 w 63499"/>
                  <a:gd name="connsiteY39" fmla="*/ 51788 h 190500"/>
                  <a:gd name="connsiteX40" fmla="*/ 35066 w 63499"/>
                  <a:gd name="connsiteY40" fmla="*/ 49036 h 190500"/>
                  <a:gd name="connsiteX41" fmla="*/ 35419 w 63499"/>
                  <a:gd name="connsiteY41" fmla="*/ 46708 h 190500"/>
                  <a:gd name="connsiteX42" fmla="*/ 35913 w 63499"/>
                  <a:gd name="connsiteY42" fmla="*/ 44097 h 190500"/>
                  <a:gd name="connsiteX43" fmla="*/ 36407 w 63499"/>
                  <a:gd name="connsiteY43" fmla="*/ 41628 h 190500"/>
                  <a:gd name="connsiteX44" fmla="*/ 36971 w 63499"/>
                  <a:gd name="connsiteY44" fmla="*/ 39370 h 190500"/>
                  <a:gd name="connsiteX45" fmla="*/ 37747 w 63499"/>
                  <a:gd name="connsiteY45" fmla="*/ 36477 h 190500"/>
                  <a:gd name="connsiteX46" fmla="*/ 38382 w 63499"/>
                  <a:gd name="connsiteY46" fmla="*/ 34431 h 190500"/>
                  <a:gd name="connsiteX47" fmla="*/ 39441 w 63499"/>
                  <a:gd name="connsiteY47" fmla="*/ 31185 h 190500"/>
                  <a:gd name="connsiteX48" fmla="*/ 40076 w 63499"/>
                  <a:gd name="connsiteY48" fmla="*/ 29422 h 190500"/>
                  <a:gd name="connsiteX49" fmla="*/ 42193 w 63499"/>
                  <a:gd name="connsiteY49" fmla="*/ 24483 h 190500"/>
                  <a:gd name="connsiteX50" fmla="*/ 42333 w 63499"/>
                  <a:gd name="connsiteY50" fmla="*/ 24130 h 190500"/>
                  <a:gd name="connsiteX51" fmla="*/ 45861 w 63499"/>
                  <a:gd name="connsiteY51" fmla="*/ 17850 h 190500"/>
                  <a:gd name="connsiteX52" fmla="*/ 46567 w 63499"/>
                  <a:gd name="connsiteY52" fmla="*/ 16722 h 190500"/>
                  <a:gd name="connsiteX53" fmla="*/ 48048 w 63499"/>
                  <a:gd name="connsiteY53" fmla="*/ 14534 h 190500"/>
                  <a:gd name="connsiteX54" fmla="*/ 49177 w 63499"/>
                  <a:gd name="connsiteY54" fmla="*/ 12982 h 190500"/>
                  <a:gd name="connsiteX55" fmla="*/ 50941 w 63499"/>
                  <a:gd name="connsiteY55" fmla="*/ 10865 h 190500"/>
                  <a:gd name="connsiteX56" fmla="*/ 52141 w 63499"/>
                  <a:gd name="connsiteY56" fmla="*/ 9525 h 190500"/>
                  <a:gd name="connsiteX57" fmla="*/ 54257 w 63499"/>
                  <a:gd name="connsiteY57" fmla="*/ 7408 h 190500"/>
                  <a:gd name="connsiteX58" fmla="*/ 55316 w 63499"/>
                  <a:gd name="connsiteY58" fmla="*/ 6350 h 190500"/>
                  <a:gd name="connsiteX59" fmla="*/ 58773 w 63499"/>
                  <a:gd name="connsiteY59" fmla="*/ 3457 h 190500"/>
                  <a:gd name="connsiteX60" fmla="*/ 63994 w 63499"/>
                  <a:gd name="connsiteY60" fmla="*/ 0 h 190500"/>
                  <a:gd name="connsiteX61" fmla="*/ 63994 w 63499"/>
                  <a:gd name="connsiteY61" fmla="*/ 0 h 190500"/>
                  <a:gd name="connsiteX62" fmla="*/ 63994 w 63499"/>
                  <a:gd name="connsiteY62" fmla="*/ 0 h 190500"/>
                  <a:gd name="connsiteX63" fmla="*/ 30057 w 63499"/>
                  <a:gd name="connsiteY63" fmla="*/ 19755 h 190500"/>
                  <a:gd name="connsiteX64" fmla="*/ 24836 w 63499"/>
                  <a:gd name="connsiteY64" fmla="*/ 23213 h 190500"/>
                  <a:gd name="connsiteX65" fmla="*/ 21379 w 63499"/>
                  <a:gd name="connsiteY65" fmla="*/ 26105 h 190500"/>
                  <a:gd name="connsiteX66" fmla="*/ 20320 w 63499"/>
                  <a:gd name="connsiteY66" fmla="*/ 27164 h 190500"/>
                  <a:gd name="connsiteX67" fmla="*/ 18203 w 63499"/>
                  <a:gd name="connsiteY67" fmla="*/ 29280 h 190500"/>
                  <a:gd name="connsiteX68" fmla="*/ 17004 w 63499"/>
                  <a:gd name="connsiteY68" fmla="*/ 30621 h 190500"/>
                  <a:gd name="connsiteX69" fmla="*/ 15240 w 63499"/>
                  <a:gd name="connsiteY69" fmla="*/ 32737 h 190500"/>
                  <a:gd name="connsiteX70" fmla="*/ 14111 w 63499"/>
                  <a:gd name="connsiteY70" fmla="*/ 34290 h 190500"/>
                  <a:gd name="connsiteX71" fmla="*/ 12559 w 63499"/>
                  <a:gd name="connsiteY71" fmla="*/ 36477 h 190500"/>
                  <a:gd name="connsiteX72" fmla="*/ 12206 w 63499"/>
                  <a:gd name="connsiteY72" fmla="*/ 36971 h 190500"/>
                  <a:gd name="connsiteX73" fmla="*/ 11853 w 63499"/>
                  <a:gd name="connsiteY73" fmla="*/ 37606 h 190500"/>
                  <a:gd name="connsiteX74" fmla="*/ 8326 w 63499"/>
                  <a:gd name="connsiteY74" fmla="*/ 43885 h 190500"/>
                  <a:gd name="connsiteX75" fmla="*/ 8326 w 63499"/>
                  <a:gd name="connsiteY75" fmla="*/ 43956 h 190500"/>
                  <a:gd name="connsiteX76" fmla="*/ 8185 w 63499"/>
                  <a:gd name="connsiteY76" fmla="*/ 44238 h 190500"/>
                  <a:gd name="connsiteX77" fmla="*/ 6068 w 63499"/>
                  <a:gd name="connsiteY77" fmla="*/ 49177 h 190500"/>
                  <a:gd name="connsiteX78" fmla="*/ 5786 w 63499"/>
                  <a:gd name="connsiteY78" fmla="*/ 49812 h 190500"/>
                  <a:gd name="connsiteX79" fmla="*/ 5433 w 63499"/>
                  <a:gd name="connsiteY79" fmla="*/ 50941 h 190500"/>
                  <a:gd name="connsiteX80" fmla="*/ 4374 w 63499"/>
                  <a:gd name="connsiteY80" fmla="*/ 54187 h 190500"/>
                  <a:gd name="connsiteX81" fmla="*/ 4022 w 63499"/>
                  <a:gd name="connsiteY81" fmla="*/ 55245 h 190500"/>
                  <a:gd name="connsiteX82" fmla="*/ 3810 w 63499"/>
                  <a:gd name="connsiteY82" fmla="*/ 56162 h 190500"/>
                  <a:gd name="connsiteX83" fmla="*/ 3034 w 63499"/>
                  <a:gd name="connsiteY83" fmla="*/ 59125 h 190500"/>
                  <a:gd name="connsiteX84" fmla="*/ 2681 w 63499"/>
                  <a:gd name="connsiteY84" fmla="*/ 60536 h 190500"/>
                  <a:gd name="connsiteX85" fmla="*/ 2540 w 63499"/>
                  <a:gd name="connsiteY85" fmla="*/ 61383 h 190500"/>
                  <a:gd name="connsiteX86" fmla="*/ 2046 w 63499"/>
                  <a:gd name="connsiteY86" fmla="*/ 63853 h 190500"/>
                  <a:gd name="connsiteX87" fmla="*/ 1693 w 63499"/>
                  <a:gd name="connsiteY87" fmla="*/ 65546 h 190500"/>
                  <a:gd name="connsiteX88" fmla="*/ 1552 w 63499"/>
                  <a:gd name="connsiteY88" fmla="*/ 66463 h 190500"/>
                  <a:gd name="connsiteX89" fmla="*/ 1199 w 63499"/>
                  <a:gd name="connsiteY89" fmla="*/ 68792 h 190500"/>
                  <a:gd name="connsiteX90" fmla="*/ 917 w 63499"/>
                  <a:gd name="connsiteY90" fmla="*/ 70485 h 190500"/>
                  <a:gd name="connsiteX91" fmla="*/ 776 w 63499"/>
                  <a:gd name="connsiteY91" fmla="*/ 71543 h 190500"/>
                  <a:gd name="connsiteX92" fmla="*/ 565 w 63499"/>
                  <a:gd name="connsiteY92" fmla="*/ 73801 h 190500"/>
                  <a:gd name="connsiteX93" fmla="*/ 423 w 63499"/>
                  <a:gd name="connsiteY93" fmla="*/ 75353 h 190500"/>
                  <a:gd name="connsiteX94" fmla="*/ 353 w 63499"/>
                  <a:gd name="connsiteY94" fmla="*/ 76764 h 190500"/>
                  <a:gd name="connsiteX95" fmla="*/ 212 w 63499"/>
                  <a:gd name="connsiteY95" fmla="*/ 78952 h 190500"/>
                  <a:gd name="connsiteX96" fmla="*/ 141 w 63499"/>
                  <a:gd name="connsiteY96" fmla="*/ 80222 h 190500"/>
                  <a:gd name="connsiteX97" fmla="*/ 71 w 63499"/>
                  <a:gd name="connsiteY97" fmla="*/ 82056 h 190500"/>
                  <a:gd name="connsiteX98" fmla="*/ 0 w 63499"/>
                  <a:gd name="connsiteY98" fmla="*/ 84173 h 190500"/>
                  <a:gd name="connsiteX99" fmla="*/ 0 w 63499"/>
                  <a:gd name="connsiteY99" fmla="*/ 85090 h 190500"/>
                  <a:gd name="connsiteX100" fmla="*/ 0 w 63499"/>
                  <a:gd name="connsiteY100" fmla="*/ 87771 h 190500"/>
                  <a:gd name="connsiteX101" fmla="*/ 0 w 63499"/>
                  <a:gd name="connsiteY101" fmla="*/ 89464 h 190500"/>
                  <a:gd name="connsiteX102" fmla="*/ 0 w 63499"/>
                  <a:gd name="connsiteY102" fmla="*/ 89958 h 190500"/>
                  <a:gd name="connsiteX103" fmla="*/ 212 w 63499"/>
                  <a:gd name="connsiteY103" fmla="*/ 94827 h 190500"/>
                  <a:gd name="connsiteX104" fmla="*/ 212 w 63499"/>
                  <a:gd name="connsiteY104" fmla="*/ 94827 h 190500"/>
                  <a:gd name="connsiteX105" fmla="*/ 212 w 63499"/>
                  <a:gd name="connsiteY105" fmla="*/ 94827 h 190500"/>
                  <a:gd name="connsiteX106" fmla="*/ 635 w 63499"/>
                  <a:gd name="connsiteY106" fmla="*/ 99765 h 190500"/>
                  <a:gd name="connsiteX107" fmla="*/ 706 w 63499"/>
                  <a:gd name="connsiteY107" fmla="*/ 100259 h 190500"/>
                  <a:gd name="connsiteX108" fmla="*/ 917 w 63499"/>
                  <a:gd name="connsiteY108" fmla="*/ 102023 h 190500"/>
                  <a:gd name="connsiteX109" fmla="*/ 1199 w 63499"/>
                  <a:gd name="connsiteY109" fmla="*/ 104775 h 190500"/>
                  <a:gd name="connsiteX110" fmla="*/ 1341 w 63499"/>
                  <a:gd name="connsiteY110" fmla="*/ 105833 h 190500"/>
                  <a:gd name="connsiteX111" fmla="*/ 1623 w 63499"/>
                  <a:gd name="connsiteY111" fmla="*/ 107950 h 190500"/>
                  <a:gd name="connsiteX112" fmla="*/ 1905 w 63499"/>
                  <a:gd name="connsiteY112" fmla="*/ 109925 h 190500"/>
                  <a:gd name="connsiteX113" fmla="*/ 2187 w 63499"/>
                  <a:gd name="connsiteY113" fmla="*/ 111548 h 190500"/>
                  <a:gd name="connsiteX114" fmla="*/ 2540 w 63499"/>
                  <a:gd name="connsiteY114" fmla="*/ 113806 h 190500"/>
                  <a:gd name="connsiteX115" fmla="*/ 2752 w 63499"/>
                  <a:gd name="connsiteY115" fmla="*/ 115217 h 190500"/>
                  <a:gd name="connsiteX116" fmla="*/ 3175 w 63499"/>
                  <a:gd name="connsiteY116" fmla="*/ 117475 h 190500"/>
                  <a:gd name="connsiteX117" fmla="*/ 3598 w 63499"/>
                  <a:gd name="connsiteY117" fmla="*/ 119662 h 190500"/>
                  <a:gd name="connsiteX118" fmla="*/ 3810 w 63499"/>
                  <a:gd name="connsiteY118" fmla="*/ 120579 h 190500"/>
                  <a:gd name="connsiteX119" fmla="*/ 4516 w 63499"/>
                  <a:gd name="connsiteY119" fmla="*/ 123684 h 190500"/>
                  <a:gd name="connsiteX120" fmla="*/ 4939 w 63499"/>
                  <a:gd name="connsiteY120" fmla="*/ 125589 h 190500"/>
                  <a:gd name="connsiteX121" fmla="*/ 5010 w 63499"/>
                  <a:gd name="connsiteY121" fmla="*/ 126012 h 190500"/>
                  <a:gd name="connsiteX122" fmla="*/ 6421 w 63499"/>
                  <a:gd name="connsiteY122" fmla="*/ 131445 h 190500"/>
                  <a:gd name="connsiteX123" fmla="*/ 6421 w 63499"/>
                  <a:gd name="connsiteY123" fmla="*/ 131445 h 190500"/>
                  <a:gd name="connsiteX124" fmla="*/ 6491 w 63499"/>
                  <a:gd name="connsiteY124" fmla="*/ 131727 h 190500"/>
                  <a:gd name="connsiteX125" fmla="*/ 7973 w 63499"/>
                  <a:gd name="connsiteY125" fmla="*/ 136807 h 190500"/>
                  <a:gd name="connsiteX126" fmla="*/ 8185 w 63499"/>
                  <a:gd name="connsiteY126" fmla="*/ 137371 h 190500"/>
                  <a:gd name="connsiteX127" fmla="*/ 8819 w 63499"/>
                  <a:gd name="connsiteY127" fmla="*/ 139277 h 190500"/>
                  <a:gd name="connsiteX128" fmla="*/ 9737 w 63499"/>
                  <a:gd name="connsiteY128" fmla="*/ 142169 h 190500"/>
                  <a:gd name="connsiteX129" fmla="*/ 10160 w 63499"/>
                  <a:gd name="connsiteY129" fmla="*/ 143369 h 190500"/>
                  <a:gd name="connsiteX130" fmla="*/ 10866 w 63499"/>
                  <a:gd name="connsiteY130" fmla="*/ 145415 h 190500"/>
                  <a:gd name="connsiteX131" fmla="*/ 11501 w 63499"/>
                  <a:gd name="connsiteY131" fmla="*/ 147320 h 190500"/>
                  <a:gd name="connsiteX132" fmla="*/ 12277 w 63499"/>
                  <a:gd name="connsiteY132" fmla="*/ 149507 h 190500"/>
                  <a:gd name="connsiteX133" fmla="*/ 12982 w 63499"/>
                  <a:gd name="connsiteY133" fmla="*/ 151341 h 190500"/>
                  <a:gd name="connsiteX134" fmla="*/ 13335 w 63499"/>
                  <a:gd name="connsiteY134" fmla="*/ 152329 h 190500"/>
                  <a:gd name="connsiteX135" fmla="*/ 15099 w 63499"/>
                  <a:gd name="connsiteY135" fmla="*/ 156704 h 190500"/>
                  <a:gd name="connsiteX136" fmla="*/ 15310 w 63499"/>
                  <a:gd name="connsiteY136" fmla="*/ 157127 h 190500"/>
                  <a:gd name="connsiteX137" fmla="*/ 15381 w 63499"/>
                  <a:gd name="connsiteY137" fmla="*/ 157198 h 190500"/>
                  <a:gd name="connsiteX138" fmla="*/ 17427 w 63499"/>
                  <a:gd name="connsiteY138" fmla="*/ 161995 h 190500"/>
                  <a:gd name="connsiteX139" fmla="*/ 17780 w 63499"/>
                  <a:gd name="connsiteY139" fmla="*/ 162842 h 190500"/>
                  <a:gd name="connsiteX140" fmla="*/ 18627 w 63499"/>
                  <a:gd name="connsiteY140" fmla="*/ 164676 h 190500"/>
                  <a:gd name="connsiteX141" fmla="*/ 19685 w 63499"/>
                  <a:gd name="connsiteY141" fmla="*/ 167005 h 190500"/>
                  <a:gd name="connsiteX142" fmla="*/ 20532 w 63499"/>
                  <a:gd name="connsiteY142" fmla="*/ 168769 h 190500"/>
                  <a:gd name="connsiteX143" fmla="*/ 21590 w 63499"/>
                  <a:gd name="connsiteY143" fmla="*/ 170885 h 190500"/>
                  <a:gd name="connsiteX144" fmla="*/ 22225 w 63499"/>
                  <a:gd name="connsiteY144" fmla="*/ 172226 h 190500"/>
                  <a:gd name="connsiteX145" fmla="*/ 23283 w 63499"/>
                  <a:gd name="connsiteY145" fmla="*/ 174343 h 190500"/>
                  <a:gd name="connsiteX146" fmla="*/ 24836 w 63499"/>
                  <a:gd name="connsiteY146" fmla="*/ 177376 h 190500"/>
                  <a:gd name="connsiteX147" fmla="*/ 25400 w 63499"/>
                  <a:gd name="connsiteY147" fmla="*/ 178505 h 190500"/>
                  <a:gd name="connsiteX148" fmla="*/ 26106 w 63499"/>
                  <a:gd name="connsiteY148" fmla="*/ 179775 h 190500"/>
                  <a:gd name="connsiteX149" fmla="*/ 29915 w 63499"/>
                  <a:gd name="connsiteY149" fmla="*/ 186549 h 190500"/>
                  <a:gd name="connsiteX150" fmla="*/ 30621 w 63499"/>
                  <a:gd name="connsiteY150" fmla="*/ 187748 h 190500"/>
                  <a:gd name="connsiteX151" fmla="*/ 30974 w 63499"/>
                  <a:gd name="connsiteY151" fmla="*/ 188313 h 190500"/>
                  <a:gd name="connsiteX152" fmla="*/ 35348 w 63499"/>
                  <a:gd name="connsiteY152" fmla="*/ 195368 h 190500"/>
                  <a:gd name="connsiteX153" fmla="*/ 69215 w 63499"/>
                  <a:gd name="connsiteY153" fmla="*/ 17589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3499" h="190500">
                    <a:moveTo>
                      <a:pt x="69215" y="175895"/>
                    </a:moveTo>
                    <a:cubicBezTo>
                      <a:pt x="67734" y="173567"/>
                      <a:pt x="66252" y="171238"/>
                      <a:pt x="64911" y="168839"/>
                    </a:cubicBezTo>
                    <a:cubicBezTo>
                      <a:pt x="64559" y="168204"/>
                      <a:pt x="64206" y="167640"/>
                      <a:pt x="63853" y="167005"/>
                    </a:cubicBezTo>
                    <a:cubicBezTo>
                      <a:pt x="62512" y="164747"/>
                      <a:pt x="61313" y="162489"/>
                      <a:pt x="60043" y="160231"/>
                    </a:cubicBezTo>
                    <a:cubicBezTo>
                      <a:pt x="59620" y="159455"/>
                      <a:pt x="59196" y="158679"/>
                      <a:pt x="58773" y="157833"/>
                    </a:cubicBezTo>
                    <a:cubicBezTo>
                      <a:pt x="58208" y="156845"/>
                      <a:pt x="57714" y="155857"/>
                      <a:pt x="57220" y="154799"/>
                    </a:cubicBezTo>
                    <a:cubicBezTo>
                      <a:pt x="56656" y="153599"/>
                      <a:pt x="56021" y="152470"/>
                      <a:pt x="55457" y="151271"/>
                    </a:cubicBezTo>
                    <a:cubicBezTo>
                      <a:pt x="55104" y="150565"/>
                      <a:pt x="54751" y="149860"/>
                      <a:pt x="54469" y="149154"/>
                    </a:cubicBezTo>
                    <a:cubicBezTo>
                      <a:pt x="53834" y="147814"/>
                      <a:pt x="53199" y="146403"/>
                      <a:pt x="52564" y="145062"/>
                    </a:cubicBezTo>
                    <a:cubicBezTo>
                      <a:pt x="52282" y="144498"/>
                      <a:pt x="51999" y="143862"/>
                      <a:pt x="51717" y="143298"/>
                    </a:cubicBezTo>
                    <a:cubicBezTo>
                      <a:pt x="50871" y="141393"/>
                      <a:pt x="50024" y="139488"/>
                      <a:pt x="49248" y="137513"/>
                    </a:cubicBezTo>
                    <a:cubicBezTo>
                      <a:pt x="49177" y="137371"/>
                      <a:pt x="49107" y="137230"/>
                      <a:pt x="49036" y="137089"/>
                    </a:cubicBezTo>
                    <a:cubicBezTo>
                      <a:pt x="48331" y="135326"/>
                      <a:pt x="47625" y="133491"/>
                      <a:pt x="46920" y="131727"/>
                    </a:cubicBezTo>
                    <a:cubicBezTo>
                      <a:pt x="46708" y="131092"/>
                      <a:pt x="46426" y="130457"/>
                      <a:pt x="46214" y="129893"/>
                    </a:cubicBezTo>
                    <a:cubicBezTo>
                      <a:pt x="45720" y="128552"/>
                      <a:pt x="45226" y="127141"/>
                      <a:pt x="44732" y="125800"/>
                    </a:cubicBezTo>
                    <a:cubicBezTo>
                      <a:pt x="44521" y="125095"/>
                      <a:pt x="44238" y="124460"/>
                      <a:pt x="44027" y="123754"/>
                    </a:cubicBezTo>
                    <a:cubicBezTo>
                      <a:pt x="43533" y="122343"/>
                      <a:pt x="43109" y="121003"/>
                      <a:pt x="42686" y="119591"/>
                    </a:cubicBezTo>
                    <a:cubicBezTo>
                      <a:pt x="42475" y="118957"/>
                      <a:pt x="42263" y="118392"/>
                      <a:pt x="42122" y="117757"/>
                    </a:cubicBezTo>
                    <a:cubicBezTo>
                      <a:pt x="41557" y="115852"/>
                      <a:pt x="40993" y="114018"/>
                      <a:pt x="40429" y="112112"/>
                    </a:cubicBezTo>
                    <a:cubicBezTo>
                      <a:pt x="40429" y="112042"/>
                      <a:pt x="40358" y="111901"/>
                      <a:pt x="40358" y="111830"/>
                    </a:cubicBezTo>
                    <a:cubicBezTo>
                      <a:pt x="39793" y="109855"/>
                      <a:pt x="39299" y="107879"/>
                      <a:pt x="38806" y="105904"/>
                    </a:cubicBezTo>
                    <a:cubicBezTo>
                      <a:pt x="38665" y="105269"/>
                      <a:pt x="38523" y="104634"/>
                      <a:pt x="38382" y="103999"/>
                    </a:cubicBezTo>
                    <a:cubicBezTo>
                      <a:pt x="38100" y="102658"/>
                      <a:pt x="37747" y="101318"/>
                      <a:pt x="37465" y="100048"/>
                    </a:cubicBezTo>
                    <a:cubicBezTo>
                      <a:pt x="37324" y="99342"/>
                      <a:pt x="37183" y="98566"/>
                      <a:pt x="37042" y="97861"/>
                    </a:cubicBezTo>
                    <a:cubicBezTo>
                      <a:pt x="36830" y="96661"/>
                      <a:pt x="36548" y="95461"/>
                      <a:pt x="36336" y="94191"/>
                    </a:cubicBezTo>
                    <a:cubicBezTo>
                      <a:pt x="36195" y="93415"/>
                      <a:pt x="36054" y="92710"/>
                      <a:pt x="35984" y="91934"/>
                    </a:cubicBezTo>
                    <a:cubicBezTo>
                      <a:pt x="35772" y="90734"/>
                      <a:pt x="35630" y="89535"/>
                      <a:pt x="35419" y="88335"/>
                    </a:cubicBezTo>
                    <a:cubicBezTo>
                      <a:pt x="35348" y="87630"/>
                      <a:pt x="35207" y="86924"/>
                      <a:pt x="35137" y="86219"/>
                    </a:cubicBezTo>
                    <a:cubicBezTo>
                      <a:pt x="34996" y="84949"/>
                      <a:pt x="34784" y="83679"/>
                      <a:pt x="34713" y="82409"/>
                    </a:cubicBezTo>
                    <a:cubicBezTo>
                      <a:pt x="34643" y="81844"/>
                      <a:pt x="34572" y="81209"/>
                      <a:pt x="34502" y="80645"/>
                    </a:cubicBezTo>
                    <a:cubicBezTo>
                      <a:pt x="34290" y="78810"/>
                      <a:pt x="34149" y="76976"/>
                      <a:pt x="34078" y="75141"/>
                    </a:cubicBezTo>
                    <a:cubicBezTo>
                      <a:pt x="34078" y="75141"/>
                      <a:pt x="34078" y="75141"/>
                      <a:pt x="34078" y="75141"/>
                    </a:cubicBezTo>
                    <a:cubicBezTo>
                      <a:pt x="33937" y="73307"/>
                      <a:pt x="33867" y="71543"/>
                      <a:pt x="33867" y="69779"/>
                    </a:cubicBezTo>
                    <a:cubicBezTo>
                      <a:pt x="33867" y="69215"/>
                      <a:pt x="33867" y="68650"/>
                      <a:pt x="33867" y="68086"/>
                    </a:cubicBezTo>
                    <a:cubicBezTo>
                      <a:pt x="33867" y="66887"/>
                      <a:pt x="33867" y="65687"/>
                      <a:pt x="33867" y="64487"/>
                    </a:cubicBezTo>
                    <a:cubicBezTo>
                      <a:pt x="33867" y="63782"/>
                      <a:pt x="33867" y="63077"/>
                      <a:pt x="33937" y="62371"/>
                    </a:cubicBezTo>
                    <a:cubicBezTo>
                      <a:pt x="33937" y="61313"/>
                      <a:pt x="34008" y="60254"/>
                      <a:pt x="34078" y="59196"/>
                    </a:cubicBezTo>
                    <a:cubicBezTo>
                      <a:pt x="34149" y="58490"/>
                      <a:pt x="34149" y="57785"/>
                      <a:pt x="34220" y="57009"/>
                    </a:cubicBezTo>
                    <a:cubicBezTo>
                      <a:pt x="34290" y="56021"/>
                      <a:pt x="34361" y="55033"/>
                      <a:pt x="34502" y="54045"/>
                    </a:cubicBezTo>
                    <a:cubicBezTo>
                      <a:pt x="34572" y="53269"/>
                      <a:pt x="34643" y="52564"/>
                      <a:pt x="34713" y="51788"/>
                    </a:cubicBezTo>
                    <a:cubicBezTo>
                      <a:pt x="34854" y="50870"/>
                      <a:pt x="34925" y="49953"/>
                      <a:pt x="35066" y="49036"/>
                    </a:cubicBezTo>
                    <a:cubicBezTo>
                      <a:pt x="35207" y="48260"/>
                      <a:pt x="35278" y="47484"/>
                      <a:pt x="35419" y="46708"/>
                    </a:cubicBezTo>
                    <a:cubicBezTo>
                      <a:pt x="35560" y="45861"/>
                      <a:pt x="35701" y="45014"/>
                      <a:pt x="35913" y="44097"/>
                    </a:cubicBezTo>
                    <a:cubicBezTo>
                      <a:pt x="36054" y="43250"/>
                      <a:pt x="36195" y="42474"/>
                      <a:pt x="36407" y="41628"/>
                    </a:cubicBezTo>
                    <a:cubicBezTo>
                      <a:pt x="36548" y="40852"/>
                      <a:pt x="36760" y="40146"/>
                      <a:pt x="36971" y="39370"/>
                    </a:cubicBezTo>
                    <a:cubicBezTo>
                      <a:pt x="37183" y="38382"/>
                      <a:pt x="37465" y="37394"/>
                      <a:pt x="37747" y="36477"/>
                    </a:cubicBezTo>
                    <a:cubicBezTo>
                      <a:pt x="37959" y="35771"/>
                      <a:pt x="38171" y="35137"/>
                      <a:pt x="38382" y="34431"/>
                    </a:cubicBezTo>
                    <a:cubicBezTo>
                      <a:pt x="38735" y="33302"/>
                      <a:pt x="39088" y="32244"/>
                      <a:pt x="39441" y="31185"/>
                    </a:cubicBezTo>
                    <a:cubicBezTo>
                      <a:pt x="39652" y="30621"/>
                      <a:pt x="39864" y="29986"/>
                      <a:pt x="40076" y="29422"/>
                    </a:cubicBezTo>
                    <a:cubicBezTo>
                      <a:pt x="40711" y="27728"/>
                      <a:pt x="41416" y="26035"/>
                      <a:pt x="42193" y="24483"/>
                    </a:cubicBezTo>
                    <a:cubicBezTo>
                      <a:pt x="42263" y="24341"/>
                      <a:pt x="42263" y="24271"/>
                      <a:pt x="42333" y="24130"/>
                    </a:cubicBezTo>
                    <a:cubicBezTo>
                      <a:pt x="43392" y="21943"/>
                      <a:pt x="44591" y="19826"/>
                      <a:pt x="45861" y="17850"/>
                    </a:cubicBezTo>
                    <a:cubicBezTo>
                      <a:pt x="46073" y="17498"/>
                      <a:pt x="46284" y="17145"/>
                      <a:pt x="46567" y="16722"/>
                    </a:cubicBezTo>
                    <a:cubicBezTo>
                      <a:pt x="47060" y="15945"/>
                      <a:pt x="47554" y="15240"/>
                      <a:pt x="48048" y="14534"/>
                    </a:cubicBezTo>
                    <a:cubicBezTo>
                      <a:pt x="48401" y="14040"/>
                      <a:pt x="48824" y="13476"/>
                      <a:pt x="49177" y="12982"/>
                    </a:cubicBezTo>
                    <a:cubicBezTo>
                      <a:pt x="49742" y="12277"/>
                      <a:pt x="50306" y="11571"/>
                      <a:pt x="50941" y="10865"/>
                    </a:cubicBezTo>
                    <a:cubicBezTo>
                      <a:pt x="51365" y="10442"/>
                      <a:pt x="51717" y="9948"/>
                      <a:pt x="52141" y="9525"/>
                    </a:cubicBezTo>
                    <a:cubicBezTo>
                      <a:pt x="52846" y="8749"/>
                      <a:pt x="53552" y="8114"/>
                      <a:pt x="54257" y="7408"/>
                    </a:cubicBezTo>
                    <a:cubicBezTo>
                      <a:pt x="54610" y="7056"/>
                      <a:pt x="54963" y="6702"/>
                      <a:pt x="55316" y="6350"/>
                    </a:cubicBezTo>
                    <a:cubicBezTo>
                      <a:pt x="56444" y="5362"/>
                      <a:pt x="57574" y="4374"/>
                      <a:pt x="58773" y="3457"/>
                    </a:cubicBezTo>
                    <a:cubicBezTo>
                      <a:pt x="60466" y="2187"/>
                      <a:pt x="62159" y="987"/>
                      <a:pt x="63994" y="0"/>
                    </a:cubicBezTo>
                    <a:lnTo>
                      <a:pt x="63994" y="0"/>
                    </a:lnTo>
                    <a:cubicBezTo>
                      <a:pt x="63994" y="0"/>
                      <a:pt x="63994" y="0"/>
                      <a:pt x="63994" y="0"/>
                    </a:cubicBezTo>
                    <a:lnTo>
                      <a:pt x="30057" y="19755"/>
                    </a:lnTo>
                    <a:cubicBezTo>
                      <a:pt x="28293" y="20814"/>
                      <a:pt x="26529" y="21943"/>
                      <a:pt x="24836" y="23213"/>
                    </a:cubicBezTo>
                    <a:cubicBezTo>
                      <a:pt x="23636" y="24130"/>
                      <a:pt x="22507" y="25118"/>
                      <a:pt x="21379" y="26105"/>
                    </a:cubicBezTo>
                    <a:cubicBezTo>
                      <a:pt x="21026" y="26458"/>
                      <a:pt x="20673" y="26811"/>
                      <a:pt x="20320" y="27164"/>
                    </a:cubicBezTo>
                    <a:cubicBezTo>
                      <a:pt x="19615" y="27869"/>
                      <a:pt x="18909" y="28575"/>
                      <a:pt x="18203" y="29280"/>
                    </a:cubicBezTo>
                    <a:cubicBezTo>
                      <a:pt x="17780" y="29704"/>
                      <a:pt x="17427" y="30198"/>
                      <a:pt x="17004" y="30621"/>
                    </a:cubicBezTo>
                    <a:cubicBezTo>
                      <a:pt x="16440" y="31327"/>
                      <a:pt x="15804" y="32032"/>
                      <a:pt x="15240" y="32737"/>
                    </a:cubicBezTo>
                    <a:cubicBezTo>
                      <a:pt x="14817" y="33231"/>
                      <a:pt x="14464" y="33796"/>
                      <a:pt x="14111" y="34290"/>
                    </a:cubicBezTo>
                    <a:cubicBezTo>
                      <a:pt x="13617" y="34995"/>
                      <a:pt x="13053" y="35701"/>
                      <a:pt x="12559" y="36477"/>
                    </a:cubicBezTo>
                    <a:cubicBezTo>
                      <a:pt x="12418" y="36618"/>
                      <a:pt x="12347" y="36759"/>
                      <a:pt x="12206" y="36971"/>
                    </a:cubicBezTo>
                    <a:cubicBezTo>
                      <a:pt x="12065" y="37182"/>
                      <a:pt x="11995" y="37394"/>
                      <a:pt x="11853" y="37606"/>
                    </a:cubicBezTo>
                    <a:cubicBezTo>
                      <a:pt x="10583" y="39652"/>
                      <a:pt x="9384" y="41698"/>
                      <a:pt x="8326" y="43885"/>
                    </a:cubicBezTo>
                    <a:cubicBezTo>
                      <a:pt x="8326" y="43885"/>
                      <a:pt x="8326" y="43885"/>
                      <a:pt x="8326" y="43956"/>
                    </a:cubicBezTo>
                    <a:cubicBezTo>
                      <a:pt x="8255" y="44027"/>
                      <a:pt x="8255" y="44167"/>
                      <a:pt x="8185" y="44238"/>
                    </a:cubicBezTo>
                    <a:cubicBezTo>
                      <a:pt x="7408" y="45861"/>
                      <a:pt x="6703" y="47484"/>
                      <a:pt x="6068" y="49177"/>
                    </a:cubicBezTo>
                    <a:cubicBezTo>
                      <a:pt x="5997" y="49389"/>
                      <a:pt x="5856" y="49600"/>
                      <a:pt x="5786" y="49812"/>
                    </a:cubicBezTo>
                    <a:cubicBezTo>
                      <a:pt x="5644" y="50165"/>
                      <a:pt x="5574" y="50588"/>
                      <a:pt x="5433" y="50941"/>
                    </a:cubicBezTo>
                    <a:cubicBezTo>
                      <a:pt x="5080" y="51999"/>
                      <a:pt x="4657" y="53128"/>
                      <a:pt x="4374" y="54187"/>
                    </a:cubicBezTo>
                    <a:cubicBezTo>
                      <a:pt x="4234" y="54539"/>
                      <a:pt x="4092" y="54892"/>
                      <a:pt x="4022" y="55245"/>
                    </a:cubicBezTo>
                    <a:cubicBezTo>
                      <a:pt x="3951" y="55527"/>
                      <a:pt x="3880" y="55880"/>
                      <a:pt x="3810" y="56162"/>
                    </a:cubicBezTo>
                    <a:cubicBezTo>
                      <a:pt x="3528" y="57150"/>
                      <a:pt x="3316" y="58138"/>
                      <a:pt x="3034" y="59125"/>
                    </a:cubicBezTo>
                    <a:cubicBezTo>
                      <a:pt x="2893" y="59619"/>
                      <a:pt x="2752" y="60042"/>
                      <a:pt x="2681" y="60536"/>
                    </a:cubicBezTo>
                    <a:cubicBezTo>
                      <a:pt x="2611" y="60819"/>
                      <a:pt x="2611" y="61101"/>
                      <a:pt x="2540" y="61383"/>
                    </a:cubicBezTo>
                    <a:cubicBezTo>
                      <a:pt x="2399" y="62159"/>
                      <a:pt x="2187" y="63006"/>
                      <a:pt x="2046" y="63853"/>
                    </a:cubicBezTo>
                    <a:cubicBezTo>
                      <a:pt x="1905" y="64417"/>
                      <a:pt x="1835" y="64981"/>
                      <a:pt x="1693" y="65546"/>
                    </a:cubicBezTo>
                    <a:cubicBezTo>
                      <a:pt x="1623" y="65828"/>
                      <a:pt x="1623" y="66111"/>
                      <a:pt x="1552" y="66463"/>
                    </a:cubicBezTo>
                    <a:cubicBezTo>
                      <a:pt x="1411" y="67239"/>
                      <a:pt x="1341" y="68015"/>
                      <a:pt x="1199" y="68792"/>
                    </a:cubicBezTo>
                    <a:cubicBezTo>
                      <a:pt x="1129" y="69356"/>
                      <a:pt x="988" y="69920"/>
                      <a:pt x="917" y="70485"/>
                    </a:cubicBezTo>
                    <a:cubicBezTo>
                      <a:pt x="847" y="70838"/>
                      <a:pt x="847" y="71190"/>
                      <a:pt x="776" y="71543"/>
                    </a:cubicBezTo>
                    <a:cubicBezTo>
                      <a:pt x="706" y="72249"/>
                      <a:pt x="635" y="73025"/>
                      <a:pt x="565" y="73801"/>
                    </a:cubicBezTo>
                    <a:cubicBezTo>
                      <a:pt x="494" y="74295"/>
                      <a:pt x="423" y="74859"/>
                      <a:pt x="423" y="75353"/>
                    </a:cubicBezTo>
                    <a:cubicBezTo>
                      <a:pt x="353" y="75777"/>
                      <a:pt x="353" y="76271"/>
                      <a:pt x="353" y="76764"/>
                    </a:cubicBezTo>
                    <a:cubicBezTo>
                      <a:pt x="282" y="77470"/>
                      <a:pt x="282" y="78175"/>
                      <a:pt x="212" y="78952"/>
                    </a:cubicBezTo>
                    <a:cubicBezTo>
                      <a:pt x="212" y="79375"/>
                      <a:pt x="141" y="79798"/>
                      <a:pt x="141" y="80222"/>
                    </a:cubicBezTo>
                    <a:cubicBezTo>
                      <a:pt x="141" y="80856"/>
                      <a:pt x="141" y="81492"/>
                      <a:pt x="71" y="82056"/>
                    </a:cubicBezTo>
                    <a:cubicBezTo>
                      <a:pt x="71" y="82762"/>
                      <a:pt x="0" y="83467"/>
                      <a:pt x="0" y="84173"/>
                    </a:cubicBezTo>
                    <a:cubicBezTo>
                      <a:pt x="0" y="84455"/>
                      <a:pt x="0" y="84807"/>
                      <a:pt x="0" y="85090"/>
                    </a:cubicBezTo>
                    <a:cubicBezTo>
                      <a:pt x="0" y="85937"/>
                      <a:pt x="0" y="86854"/>
                      <a:pt x="0" y="87771"/>
                    </a:cubicBezTo>
                    <a:cubicBezTo>
                      <a:pt x="0" y="88335"/>
                      <a:pt x="0" y="88900"/>
                      <a:pt x="0" y="89464"/>
                    </a:cubicBezTo>
                    <a:cubicBezTo>
                      <a:pt x="0" y="89605"/>
                      <a:pt x="0" y="89746"/>
                      <a:pt x="0" y="89958"/>
                    </a:cubicBezTo>
                    <a:cubicBezTo>
                      <a:pt x="71" y="91581"/>
                      <a:pt x="141" y="93204"/>
                      <a:pt x="212" y="94827"/>
                    </a:cubicBezTo>
                    <a:cubicBezTo>
                      <a:pt x="212" y="94827"/>
                      <a:pt x="212" y="94827"/>
                      <a:pt x="212" y="94827"/>
                    </a:cubicBezTo>
                    <a:cubicBezTo>
                      <a:pt x="212" y="94827"/>
                      <a:pt x="212" y="94827"/>
                      <a:pt x="212" y="94827"/>
                    </a:cubicBezTo>
                    <a:cubicBezTo>
                      <a:pt x="282" y="96449"/>
                      <a:pt x="423" y="98143"/>
                      <a:pt x="635" y="99765"/>
                    </a:cubicBezTo>
                    <a:cubicBezTo>
                      <a:pt x="635" y="99906"/>
                      <a:pt x="706" y="100118"/>
                      <a:pt x="706" y="100259"/>
                    </a:cubicBezTo>
                    <a:cubicBezTo>
                      <a:pt x="776" y="100824"/>
                      <a:pt x="847" y="101458"/>
                      <a:pt x="917" y="102023"/>
                    </a:cubicBezTo>
                    <a:cubicBezTo>
                      <a:pt x="988" y="102940"/>
                      <a:pt x="1129" y="103858"/>
                      <a:pt x="1199" y="104775"/>
                    </a:cubicBezTo>
                    <a:cubicBezTo>
                      <a:pt x="1270" y="105128"/>
                      <a:pt x="1270" y="105480"/>
                      <a:pt x="1341" y="105833"/>
                    </a:cubicBezTo>
                    <a:cubicBezTo>
                      <a:pt x="1411" y="106539"/>
                      <a:pt x="1552" y="107244"/>
                      <a:pt x="1623" y="107950"/>
                    </a:cubicBezTo>
                    <a:cubicBezTo>
                      <a:pt x="1693" y="108585"/>
                      <a:pt x="1764" y="109220"/>
                      <a:pt x="1905" y="109925"/>
                    </a:cubicBezTo>
                    <a:cubicBezTo>
                      <a:pt x="1976" y="110490"/>
                      <a:pt x="2117" y="110984"/>
                      <a:pt x="2187" y="111548"/>
                    </a:cubicBezTo>
                    <a:cubicBezTo>
                      <a:pt x="2328" y="112324"/>
                      <a:pt x="2470" y="113030"/>
                      <a:pt x="2540" y="113806"/>
                    </a:cubicBezTo>
                    <a:cubicBezTo>
                      <a:pt x="2611" y="114300"/>
                      <a:pt x="2681" y="114723"/>
                      <a:pt x="2752" y="115217"/>
                    </a:cubicBezTo>
                    <a:cubicBezTo>
                      <a:pt x="2893" y="115993"/>
                      <a:pt x="3034" y="116699"/>
                      <a:pt x="3175" y="117475"/>
                    </a:cubicBezTo>
                    <a:cubicBezTo>
                      <a:pt x="3316" y="118181"/>
                      <a:pt x="3457" y="118957"/>
                      <a:pt x="3598" y="119662"/>
                    </a:cubicBezTo>
                    <a:cubicBezTo>
                      <a:pt x="3669" y="119944"/>
                      <a:pt x="3740" y="120227"/>
                      <a:pt x="3810" y="120579"/>
                    </a:cubicBezTo>
                    <a:cubicBezTo>
                      <a:pt x="4022" y="121638"/>
                      <a:pt x="4304" y="122625"/>
                      <a:pt x="4516" y="123684"/>
                    </a:cubicBezTo>
                    <a:cubicBezTo>
                      <a:pt x="4657" y="124319"/>
                      <a:pt x="4798" y="124954"/>
                      <a:pt x="4939" y="125589"/>
                    </a:cubicBezTo>
                    <a:cubicBezTo>
                      <a:pt x="4939" y="125730"/>
                      <a:pt x="5010" y="125871"/>
                      <a:pt x="5010" y="126012"/>
                    </a:cubicBezTo>
                    <a:cubicBezTo>
                      <a:pt x="5433" y="127847"/>
                      <a:pt x="5927" y="129611"/>
                      <a:pt x="6421" y="131445"/>
                    </a:cubicBezTo>
                    <a:cubicBezTo>
                      <a:pt x="6421" y="131445"/>
                      <a:pt x="6421" y="131445"/>
                      <a:pt x="6421" y="131445"/>
                    </a:cubicBezTo>
                    <a:cubicBezTo>
                      <a:pt x="6421" y="131515"/>
                      <a:pt x="6491" y="131656"/>
                      <a:pt x="6491" y="131727"/>
                    </a:cubicBezTo>
                    <a:cubicBezTo>
                      <a:pt x="6985" y="133420"/>
                      <a:pt x="7479" y="135114"/>
                      <a:pt x="7973" y="136807"/>
                    </a:cubicBezTo>
                    <a:cubicBezTo>
                      <a:pt x="8043" y="137019"/>
                      <a:pt x="8114" y="137160"/>
                      <a:pt x="8185" y="137371"/>
                    </a:cubicBezTo>
                    <a:cubicBezTo>
                      <a:pt x="8396" y="138007"/>
                      <a:pt x="8608" y="138641"/>
                      <a:pt x="8819" y="139277"/>
                    </a:cubicBezTo>
                    <a:cubicBezTo>
                      <a:pt x="9102" y="140264"/>
                      <a:pt x="9455" y="141181"/>
                      <a:pt x="9737" y="142169"/>
                    </a:cubicBezTo>
                    <a:cubicBezTo>
                      <a:pt x="9878" y="142593"/>
                      <a:pt x="10019" y="142945"/>
                      <a:pt x="10160" y="143369"/>
                    </a:cubicBezTo>
                    <a:cubicBezTo>
                      <a:pt x="10372" y="144074"/>
                      <a:pt x="10654" y="144709"/>
                      <a:pt x="10866" y="145415"/>
                    </a:cubicBezTo>
                    <a:cubicBezTo>
                      <a:pt x="11077" y="146050"/>
                      <a:pt x="11289" y="146685"/>
                      <a:pt x="11501" y="147320"/>
                    </a:cubicBezTo>
                    <a:cubicBezTo>
                      <a:pt x="11783" y="148025"/>
                      <a:pt x="12065" y="148731"/>
                      <a:pt x="12277" y="149507"/>
                    </a:cubicBezTo>
                    <a:cubicBezTo>
                      <a:pt x="12488" y="150142"/>
                      <a:pt x="12771" y="150777"/>
                      <a:pt x="12982" y="151341"/>
                    </a:cubicBezTo>
                    <a:cubicBezTo>
                      <a:pt x="13123" y="151694"/>
                      <a:pt x="13194" y="151977"/>
                      <a:pt x="13335" y="152329"/>
                    </a:cubicBezTo>
                    <a:cubicBezTo>
                      <a:pt x="13900" y="153811"/>
                      <a:pt x="14464" y="155222"/>
                      <a:pt x="15099" y="156704"/>
                    </a:cubicBezTo>
                    <a:cubicBezTo>
                      <a:pt x="15170" y="156845"/>
                      <a:pt x="15240" y="156986"/>
                      <a:pt x="15310" y="157127"/>
                    </a:cubicBezTo>
                    <a:cubicBezTo>
                      <a:pt x="15310" y="157127"/>
                      <a:pt x="15310" y="157198"/>
                      <a:pt x="15381" y="157198"/>
                    </a:cubicBezTo>
                    <a:cubicBezTo>
                      <a:pt x="16016" y="158820"/>
                      <a:pt x="16722" y="160443"/>
                      <a:pt x="17427" y="161995"/>
                    </a:cubicBezTo>
                    <a:cubicBezTo>
                      <a:pt x="17568" y="162278"/>
                      <a:pt x="17710" y="162560"/>
                      <a:pt x="17780" y="162842"/>
                    </a:cubicBezTo>
                    <a:cubicBezTo>
                      <a:pt x="18062" y="163477"/>
                      <a:pt x="18345" y="164042"/>
                      <a:pt x="18627" y="164676"/>
                    </a:cubicBezTo>
                    <a:cubicBezTo>
                      <a:pt x="18979" y="165452"/>
                      <a:pt x="19332" y="166229"/>
                      <a:pt x="19685" y="167005"/>
                    </a:cubicBezTo>
                    <a:cubicBezTo>
                      <a:pt x="19967" y="167569"/>
                      <a:pt x="20249" y="168134"/>
                      <a:pt x="20532" y="168769"/>
                    </a:cubicBezTo>
                    <a:cubicBezTo>
                      <a:pt x="20885" y="169474"/>
                      <a:pt x="21237" y="170180"/>
                      <a:pt x="21590" y="170885"/>
                    </a:cubicBezTo>
                    <a:cubicBezTo>
                      <a:pt x="21802" y="171309"/>
                      <a:pt x="22013" y="171803"/>
                      <a:pt x="22225" y="172226"/>
                    </a:cubicBezTo>
                    <a:cubicBezTo>
                      <a:pt x="22578" y="172931"/>
                      <a:pt x="22931" y="173637"/>
                      <a:pt x="23283" y="174343"/>
                    </a:cubicBezTo>
                    <a:cubicBezTo>
                      <a:pt x="23777" y="175330"/>
                      <a:pt x="24342" y="176389"/>
                      <a:pt x="24836" y="177376"/>
                    </a:cubicBezTo>
                    <a:cubicBezTo>
                      <a:pt x="25047" y="177729"/>
                      <a:pt x="25188" y="178082"/>
                      <a:pt x="25400" y="178505"/>
                    </a:cubicBezTo>
                    <a:cubicBezTo>
                      <a:pt x="25612" y="178929"/>
                      <a:pt x="25894" y="179352"/>
                      <a:pt x="26106" y="179775"/>
                    </a:cubicBezTo>
                    <a:cubicBezTo>
                      <a:pt x="27305" y="182033"/>
                      <a:pt x="28575" y="184291"/>
                      <a:pt x="29915" y="186549"/>
                    </a:cubicBezTo>
                    <a:cubicBezTo>
                      <a:pt x="30127" y="186972"/>
                      <a:pt x="30339" y="187396"/>
                      <a:pt x="30621" y="187748"/>
                    </a:cubicBezTo>
                    <a:cubicBezTo>
                      <a:pt x="30762" y="187960"/>
                      <a:pt x="30833" y="188101"/>
                      <a:pt x="30974" y="188313"/>
                    </a:cubicBezTo>
                    <a:cubicBezTo>
                      <a:pt x="32385" y="190641"/>
                      <a:pt x="33796" y="193040"/>
                      <a:pt x="35348" y="195368"/>
                    </a:cubicBezTo>
                    <a:lnTo>
                      <a:pt x="69215" y="175895"/>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53" name="Freeform: Shape 352">
                <a:extLst>
                  <a:ext uri="{FF2B5EF4-FFF2-40B4-BE49-F238E27FC236}">
                    <a16:creationId xmlns:a16="http://schemas.microsoft.com/office/drawing/2014/main" id="{58B24E05-413A-4ED2-A533-9D1E035CACFA}"/>
                  </a:ext>
                </a:extLst>
              </p:cNvPr>
              <p:cNvSpPr/>
              <p:nvPr/>
            </p:nvSpPr>
            <p:spPr>
              <a:xfrm>
                <a:off x="7829761" y="5061656"/>
                <a:ext cx="49389" cy="28222"/>
              </a:xfrm>
              <a:custGeom>
                <a:avLst/>
                <a:gdLst>
                  <a:gd name="connsiteX0" fmla="*/ 14323 w 49388"/>
                  <a:gd name="connsiteY0" fmla="*/ 25188 h 28222"/>
                  <a:gd name="connsiteX1" fmla="*/ 14394 w 49388"/>
                  <a:gd name="connsiteY1" fmla="*/ 25259 h 28222"/>
                  <a:gd name="connsiteX2" fmla="*/ 16510 w 49388"/>
                  <a:gd name="connsiteY2" fmla="*/ 27658 h 28222"/>
                  <a:gd name="connsiteX3" fmla="*/ 16581 w 49388"/>
                  <a:gd name="connsiteY3" fmla="*/ 27728 h 28222"/>
                  <a:gd name="connsiteX4" fmla="*/ 18627 w 49388"/>
                  <a:gd name="connsiteY4" fmla="*/ 30550 h 28222"/>
                  <a:gd name="connsiteX5" fmla="*/ 52564 w 49388"/>
                  <a:gd name="connsiteY5" fmla="*/ 10795 h 28222"/>
                  <a:gd name="connsiteX6" fmla="*/ 52070 w 49388"/>
                  <a:gd name="connsiteY6" fmla="*/ 10019 h 28222"/>
                  <a:gd name="connsiteX7" fmla="*/ 51294 w 49388"/>
                  <a:gd name="connsiteY7" fmla="*/ 8890 h 28222"/>
                  <a:gd name="connsiteX8" fmla="*/ 50729 w 49388"/>
                  <a:gd name="connsiteY8" fmla="*/ 8114 h 28222"/>
                  <a:gd name="connsiteX9" fmla="*/ 50589 w 49388"/>
                  <a:gd name="connsiteY9" fmla="*/ 7902 h 28222"/>
                  <a:gd name="connsiteX10" fmla="*/ 50518 w 49388"/>
                  <a:gd name="connsiteY10" fmla="*/ 7832 h 28222"/>
                  <a:gd name="connsiteX11" fmla="*/ 50165 w 49388"/>
                  <a:gd name="connsiteY11" fmla="*/ 7408 h 28222"/>
                  <a:gd name="connsiteX12" fmla="*/ 49671 w 49388"/>
                  <a:gd name="connsiteY12" fmla="*/ 6773 h 28222"/>
                  <a:gd name="connsiteX13" fmla="*/ 49107 w 49388"/>
                  <a:gd name="connsiteY13" fmla="*/ 6209 h 28222"/>
                  <a:gd name="connsiteX14" fmla="*/ 48542 w 49388"/>
                  <a:gd name="connsiteY14" fmla="*/ 5644 h 28222"/>
                  <a:gd name="connsiteX15" fmla="*/ 48331 w 49388"/>
                  <a:gd name="connsiteY15" fmla="*/ 5432 h 28222"/>
                  <a:gd name="connsiteX16" fmla="*/ 48260 w 49388"/>
                  <a:gd name="connsiteY16" fmla="*/ 5362 h 28222"/>
                  <a:gd name="connsiteX17" fmla="*/ 47978 w 49388"/>
                  <a:gd name="connsiteY17" fmla="*/ 5080 h 28222"/>
                  <a:gd name="connsiteX18" fmla="*/ 47343 w 49388"/>
                  <a:gd name="connsiteY18" fmla="*/ 4515 h 28222"/>
                  <a:gd name="connsiteX19" fmla="*/ 46708 w 49388"/>
                  <a:gd name="connsiteY19" fmla="*/ 3951 h 28222"/>
                  <a:gd name="connsiteX20" fmla="*/ 46073 w 49388"/>
                  <a:gd name="connsiteY20" fmla="*/ 3457 h 28222"/>
                  <a:gd name="connsiteX21" fmla="*/ 46002 w 49388"/>
                  <a:gd name="connsiteY21" fmla="*/ 3387 h 28222"/>
                  <a:gd name="connsiteX22" fmla="*/ 45932 w 49388"/>
                  <a:gd name="connsiteY22" fmla="*/ 3316 h 28222"/>
                  <a:gd name="connsiteX23" fmla="*/ 45508 w 49388"/>
                  <a:gd name="connsiteY23" fmla="*/ 2963 h 28222"/>
                  <a:gd name="connsiteX24" fmla="*/ 44944 w 49388"/>
                  <a:gd name="connsiteY24" fmla="*/ 2540 h 28222"/>
                  <a:gd name="connsiteX25" fmla="*/ 44380 w 49388"/>
                  <a:gd name="connsiteY25" fmla="*/ 2187 h 28222"/>
                  <a:gd name="connsiteX26" fmla="*/ 43815 w 49388"/>
                  <a:gd name="connsiteY26" fmla="*/ 1834 h 28222"/>
                  <a:gd name="connsiteX27" fmla="*/ 43674 w 49388"/>
                  <a:gd name="connsiteY27" fmla="*/ 1764 h 28222"/>
                  <a:gd name="connsiteX28" fmla="*/ 43251 w 49388"/>
                  <a:gd name="connsiteY28" fmla="*/ 1552 h 28222"/>
                  <a:gd name="connsiteX29" fmla="*/ 42686 w 49388"/>
                  <a:gd name="connsiteY29" fmla="*/ 1270 h 28222"/>
                  <a:gd name="connsiteX30" fmla="*/ 42122 w 49388"/>
                  <a:gd name="connsiteY30" fmla="*/ 987 h 28222"/>
                  <a:gd name="connsiteX31" fmla="*/ 41557 w 49388"/>
                  <a:gd name="connsiteY31" fmla="*/ 776 h 28222"/>
                  <a:gd name="connsiteX32" fmla="*/ 40993 w 49388"/>
                  <a:gd name="connsiteY32" fmla="*/ 564 h 28222"/>
                  <a:gd name="connsiteX33" fmla="*/ 40993 w 49388"/>
                  <a:gd name="connsiteY33" fmla="*/ 564 h 28222"/>
                  <a:gd name="connsiteX34" fmla="*/ 40993 w 49388"/>
                  <a:gd name="connsiteY34" fmla="*/ 564 h 28222"/>
                  <a:gd name="connsiteX35" fmla="*/ 40429 w 49388"/>
                  <a:gd name="connsiteY35" fmla="*/ 353 h 28222"/>
                  <a:gd name="connsiteX36" fmla="*/ 39864 w 49388"/>
                  <a:gd name="connsiteY36" fmla="*/ 211 h 28222"/>
                  <a:gd name="connsiteX37" fmla="*/ 39299 w 49388"/>
                  <a:gd name="connsiteY37" fmla="*/ 70 h 28222"/>
                  <a:gd name="connsiteX38" fmla="*/ 38735 w 49388"/>
                  <a:gd name="connsiteY38" fmla="*/ 0 h 28222"/>
                  <a:gd name="connsiteX39" fmla="*/ 38523 w 49388"/>
                  <a:gd name="connsiteY39" fmla="*/ 0 h 28222"/>
                  <a:gd name="connsiteX40" fmla="*/ 38453 w 49388"/>
                  <a:gd name="connsiteY40" fmla="*/ 0 h 28222"/>
                  <a:gd name="connsiteX41" fmla="*/ 38171 w 49388"/>
                  <a:gd name="connsiteY41" fmla="*/ 0 h 28222"/>
                  <a:gd name="connsiteX42" fmla="*/ 37536 w 49388"/>
                  <a:gd name="connsiteY42" fmla="*/ 0 h 28222"/>
                  <a:gd name="connsiteX43" fmla="*/ 36830 w 49388"/>
                  <a:gd name="connsiteY43" fmla="*/ 0 h 28222"/>
                  <a:gd name="connsiteX44" fmla="*/ 36124 w 49388"/>
                  <a:gd name="connsiteY44" fmla="*/ 70 h 28222"/>
                  <a:gd name="connsiteX45" fmla="*/ 36054 w 49388"/>
                  <a:gd name="connsiteY45" fmla="*/ 70 h 28222"/>
                  <a:gd name="connsiteX46" fmla="*/ 35984 w 49388"/>
                  <a:gd name="connsiteY46" fmla="*/ 70 h 28222"/>
                  <a:gd name="connsiteX47" fmla="*/ 35066 w 49388"/>
                  <a:gd name="connsiteY47" fmla="*/ 353 h 28222"/>
                  <a:gd name="connsiteX48" fmla="*/ 33937 w 49388"/>
                  <a:gd name="connsiteY48" fmla="*/ 847 h 28222"/>
                  <a:gd name="connsiteX49" fmla="*/ 0 w 49388"/>
                  <a:gd name="connsiteY49" fmla="*/ 20602 h 28222"/>
                  <a:gd name="connsiteX50" fmla="*/ 2117 w 49388"/>
                  <a:gd name="connsiteY50" fmla="*/ 19826 h 28222"/>
                  <a:gd name="connsiteX51" fmla="*/ 2187 w 49388"/>
                  <a:gd name="connsiteY51" fmla="*/ 19826 h 28222"/>
                  <a:gd name="connsiteX52" fmla="*/ 4516 w 49388"/>
                  <a:gd name="connsiteY52" fmla="*/ 19755 h 28222"/>
                  <a:gd name="connsiteX53" fmla="*/ 4586 w 49388"/>
                  <a:gd name="connsiteY53" fmla="*/ 19755 h 28222"/>
                  <a:gd name="connsiteX54" fmla="*/ 7126 w 49388"/>
                  <a:gd name="connsiteY54" fmla="*/ 20320 h 28222"/>
                  <a:gd name="connsiteX55" fmla="*/ 7126 w 49388"/>
                  <a:gd name="connsiteY55" fmla="*/ 20320 h 28222"/>
                  <a:gd name="connsiteX56" fmla="*/ 9807 w 49388"/>
                  <a:gd name="connsiteY56" fmla="*/ 21590 h 28222"/>
                  <a:gd name="connsiteX57" fmla="*/ 12136 w 49388"/>
                  <a:gd name="connsiteY57" fmla="*/ 23142 h 28222"/>
                  <a:gd name="connsiteX58" fmla="*/ 12206 w 49388"/>
                  <a:gd name="connsiteY58" fmla="*/ 23213 h 28222"/>
                  <a:gd name="connsiteX59" fmla="*/ 14323 w 49388"/>
                  <a:gd name="connsiteY59" fmla="*/ 25188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9388" h="28222">
                    <a:moveTo>
                      <a:pt x="14323" y="25188"/>
                    </a:moveTo>
                    <a:cubicBezTo>
                      <a:pt x="14323" y="25188"/>
                      <a:pt x="14394" y="25259"/>
                      <a:pt x="14394" y="25259"/>
                    </a:cubicBezTo>
                    <a:cubicBezTo>
                      <a:pt x="15099" y="25964"/>
                      <a:pt x="15875" y="26811"/>
                      <a:pt x="16510" y="27658"/>
                    </a:cubicBezTo>
                    <a:cubicBezTo>
                      <a:pt x="16510" y="27658"/>
                      <a:pt x="16581" y="27728"/>
                      <a:pt x="16581" y="27728"/>
                    </a:cubicBezTo>
                    <a:cubicBezTo>
                      <a:pt x="17286" y="28575"/>
                      <a:pt x="17992" y="29563"/>
                      <a:pt x="18627" y="30550"/>
                    </a:cubicBezTo>
                    <a:lnTo>
                      <a:pt x="52564" y="10795"/>
                    </a:lnTo>
                    <a:cubicBezTo>
                      <a:pt x="52423" y="10513"/>
                      <a:pt x="52211" y="10301"/>
                      <a:pt x="52070" y="10019"/>
                    </a:cubicBezTo>
                    <a:cubicBezTo>
                      <a:pt x="51788" y="9666"/>
                      <a:pt x="51576" y="9243"/>
                      <a:pt x="51294" y="8890"/>
                    </a:cubicBezTo>
                    <a:cubicBezTo>
                      <a:pt x="51082" y="8608"/>
                      <a:pt x="50941" y="8396"/>
                      <a:pt x="50729" y="8114"/>
                    </a:cubicBezTo>
                    <a:cubicBezTo>
                      <a:pt x="50659" y="8043"/>
                      <a:pt x="50659" y="7973"/>
                      <a:pt x="50589" y="7902"/>
                    </a:cubicBezTo>
                    <a:cubicBezTo>
                      <a:pt x="50589" y="7902"/>
                      <a:pt x="50518" y="7832"/>
                      <a:pt x="50518" y="7832"/>
                    </a:cubicBezTo>
                    <a:cubicBezTo>
                      <a:pt x="50377" y="7690"/>
                      <a:pt x="50306" y="7549"/>
                      <a:pt x="50165" y="7408"/>
                    </a:cubicBezTo>
                    <a:cubicBezTo>
                      <a:pt x="50024" y="7196"/>
                      <a:pt x="49812" y="6985"/>
                      <a:pt x="49671" y="6773"/>
                    </a:cubicBezTo>
                    <a:cubicBezTo>
                      <a:pt x="49460" y="6562"/>
                      <a:pt x="49318" y="6350"/>
                      <a:pt x="49107" y="6209"/>
                    </a:cubicBezTo>
                    <a:cubicBezTo>
                      <a:pt x="48895" y="5997"/>
                      <a:pt x="48754" y="5785"/>
                      <a:pt x="48542" y="5644"/>
                    </a:cubicBezTo>
                    <a:cubicBezTo>
                      <a:pt x="48472" y="5574"/>
                      <a:pt x="48401" y="5503"/>
                      <a:pt x="48331" y="5432"/>
                    </a:cubicBezTo>
                    <a:cubicBezTo>
                      <a:pt x="48331" y="5432"/>
                      <a:pt x="48260" y="5362"/>
                      <a:pt x="48260" y="5362"/>
                    </a:cubicBezTo>
                    <a:cubicBezTo>
                      <a:pt x="48190" y="5292"/>
                      <a:pt x="48048" y="5150"/>
                      <a:pt x="47978" y="5080"/>
                    </a:cubicBezTo>
                    <a:cubicBezTo>
                      <a:pt x="47766" y="4868"/>
                      <a:pt x="47554" y="4727"/>
                      <a:pt x="47343" y="4515"/>
                    </a:cubicBezTo>
                    <a:cubicBezTo>
                      <a:pt x="47131" y="4304"/>
                      <a:pt x="46920" y="4163"/>
                      <a:pt x="46708" y="3951"/>
                    </a:cubicBezTo>
                    <a:cubicBezTo>
                      <a:pt x="46496" y="3810"/>
                      <a:pt x="46284" y="3598"/>
                      <a:pt x="46073" y="3457"/>
                    </a:cubicBezTo>
                    <a:cubicBezTo>
                      <a:pt x="46073" y="3457"/>
                      <a:pt x="46002" y="3387"/>
                      <a:pt x="46002" y="3387"/>
                    </a:cubicBezTo>
                    <a:cubicBezTo>
                      <a:pt x="46002" y="3387"/>
                      <a:pt x="45932" y="3387"/>
                      <a:pt x="45932" y="3316"/>
                    </a:cubicBezTo>
                    <a:cubicBezTo>
                      <a:pt x="45790" y="3175"/>
                      <a:pt x="45650" y="3104"/>
                      <a:pt x="45508" y="2963"/>
                    </a:cubicBezTo>
                    <a:cubicBezTo>
                      <a:pt x="45297" y="2822"/>
                      <a:pt x="45085" y="2681"/>
                      <a:pt x="44944" y="2540"/>
                    </a:cubicBezTo>
                    <a:cubicBezTo>
                      <a:pt x="44732" y="2399"/>
                      <a:pt x="44521" y="2257"/>
                      <a:pt x="44380" y="2187"/>
                    </a:cubicBezTo>
                    <a:cubicBezTo>
                      <a:pt x="44168" y="2046"/>
                      <a:pt x="44027" y="1975"/>
                      <a:pt x="43815" y="1834"/>
                    </a:cubicBezTo>
                    <a:cubicBezTo>
                      <a:pt x="43745" y="1834"/>
                      <a:pt x="43745" y="1764"/>
                      <a:pt x="43674" y="1764"/>
                    </a:cubicBezTo>
                    <a:cubicBezTo>
                      <a:pt x="43533" y="1693"/>
                      <a:pt x="43392" y="1623"/>
                      <a:pt x="43251" y="1552"/>
                    </a:cubicBezTo>
                    <a:cubicBezTo>
                      <a:pt x="43039" y="1481"/>
                      <a:pt x="42898" y="1341"/>
                      <a:pt x="42686" y="1270"/>
                    </a:cubicBezTo>
                    <a:cubicBezTo>
                      <a:pt x="42475" y="1199"/>
                      <a:pt x="42333" y="1058"/>
                      <a:pt x="42122" y="987"/>
                    </a:cubicBezTo>
                    <a:cubicBezTo>
                      <a:pt x="41910" y="917"/>
                      <a:pt x="41769" y="847"/>
                      <a:pt x="41557" y="776"/>
                    </a:cubicBezTo>
                    <a:cubicBezTo>
                      <a:pt x="41346" y="705"/>
                      <a:pt x="41205" y="635"/>
                      <a:pt x="40993" y="564"/>
                    </a:cubicBezTo>
                    <a:cubicBezTo>
                      <a:pt x="40993" y="564"/>
                      <a:pt x="40993" y="564"/>
                      <a:pt x="40993" y="564"/>
                    </a:cubicBezTo>
                    <a:cubicBezTo>
                      <a:pt x="40993" y="564"/>
                      <a:pt x="40993" y="564"/>
                      <a:pt x="40993" y="564"/>
                    </a:cubicBezTo>
                    <a:cubicBezTo>
                      <a:pt x="40781" y="494"/>
                      <a:pt x="40640" y="423"/>
                      <a:pt x="40429" y="353"/>
                    </a:cubicBezTo>
                    <a:cubicBezTo>
                      <a:pt x="40217" y="282"/>
                      <a:pt x="40076" y="211"/>
                      <a:pt x="39864" y="211"/>
                    </a:cubicBezTo>
                    <a:cubicBezTo>
                      <a:pt x="39652" y="141"/>
                      <a:pt x="39441" y="141"/>
                      <a:pt x="39299" y="70"/>
                    </a:cubicBezTo>
                    <a:cubicBezTo>
                      <a:pt x="39088" y="0"/>
                      <a:pt x="38876" y="0"/>
                      <a:pt x="38735" y="0"/>
                    </a:cubicBezTo>
                    <a:cubicBezTo>
                      <a:pt x="38665" y="0"/>
                      <a:pt x="38594" y="0"/>
                      <a:pt x="38523" y="0"/>
                    </a:cubicBezTo>
                    <a:cubicBezTo>
                      <a:pt x="38523" y="0"/>
                      <a:pt x="38453" y="0"/>
                      <a:pt x="38453" y="0"/>
                    </a:cubicBezTo>
                    <a:cubicBezTo>
                      <a:pt x="38312" y="0"/>
                      <a:pt x="38241" y="0"/>
                      <a:pt x="38171" y="0"/>
                    </a:cubicBezTo>
                    <a:cubicBezTo>
                      <a:pt x="37959" y="0"/>
                      <a:pt x="37747" y="0"/>
                      <a:pt x="37536" y="0"/>
                    </a:cubicBezTo>
                    <a:cubicBezTo>
                      <a:pt x="37324" y="0"/>
                      <a:pt x="37042" y="0"/>
                      <a:pt x="36830" y="0"/>
                    </a:cubicBezTo>
                    <a:cubicBezTo>
                      <a:pt x="36618" y="0"/>
                      <a:pt x="36407" y="70"/>
                      <a:pt x="36124" y="70"/>
                    </a:cubicBezTo>
                    <a:cubicBezTo>
                      <a:pt x="36124" y="70"/>
                      <a:pt x="36124" y="70"/>
                      <a:pt x="36054" y="70"/>
                    </a:cubicBezTo>
                    <a:cubicBezTo>
                      <a:pt x="36054" y="70"/>
                      <a:pt x="35984" y="70"/>
                      <a:pt x="35984" y="70"/>
                    </a:cubicBezTo>
                    <a:cubicBezTo>
                      <a:pt x="35631" y="141"/>
                      <a:pt x="35348" y="211"/>
                      <a:pt x="35066" y="353"/>
                    </a:cubicBezTo>
                    <a:cubicBezTo>
                      <a:pt x="34643" y="494"/>
                      <a:pt x="34290" y="635"/>
                      <a:pt x="33937" y="847"/>
                    </a:cubicBezTo>
                    <a:lnTo>
                      <a:pt x="0" y="20602"/>
                    </a:lnTo>
                    <a:cubicBezTo>
                      <a:pt x="635" y="20249"/>
                      <a:pt x="1411" y="19967"/>
                      <a:pt x="2117" y="19826"/>
                    </a:cubicBezTo>
                    <a:cubicBezTo>
                      <a:pt x="2117" y="19826"/>
                      <a:pt x="2117" y="19826"/>
                      <a:pt x="2187" y="19826"/>
                    </a:cubicBezTo>
                    <a:cubicBezTo>
                      <a:pt x="2964" y="19685"/>
                      <a:pt x="3740" y="19685"/>
                      <a:pt x="4516" y="19755"/>
                    </a:cubicBezTo>
                    <a:cubicBezTo>
                      <a:pt x="4516" y="19755"/>
                      <a:pt x="4586" y="19755"/>
                      <a:pt x="4586" y="19755"/>
                    </a:cubicBezTo>
                    <a:cubicBezTo>
                      <a:pt x="5433" y="19826"/>
                      <a:pt x="6280" y="20038"/>
                      <a:pt x="7126" y="20320"/>
                    </a:cubicBezTo>
                    <a:cubicBezTo>
                      <a:pt x="7126" y="20320"/>
                      <a:pt x="7126" y="20320"/>
                      <a:pt x="7126" y="20320"/>
                    </a:cubicBezTo>
                    <a:cubicBezTo>
                      <a:pt x="7973" y="20602"/>
                      <a:pt x="8890" y="21025"/>
                      <a:pt x="9807" y="21590"/>
                    </a:cubicBezTo>
                    <a:cubicBezTo>
                      <a:pt x="10583" y="22013"/>
                      <a:pt x="11360" y="22577"/>
                      <a:pt x="12136" y="23142"/>
                    </a:cubicBezTo>
                    <a:cubicBezTo>
                      <a:pt x="12136" y="23142"/>
                      <a:pt x="12206" y="23142"/>
                      <a:pt x="12206" y="23213"/>
                    </a:cubicBezTo>
                    <a:cubicBezTo>
                      <a:pt x="12841" y="23777"/>
                      <a:pt x="13547" y="24483"/>
                      <a:pt x="14323" y="25188"/>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54" name="Freeform: Shape 353">
                <a:extLst>
                  <a:ext uri="{FF2B5EF4-FFF2-40B4-BE49-F238E27FC236}">
                    <a16:creationId xmlns:a16="http://schemas.microsoft.com/office/drawing/2014/main" id="{1BF4ADCE-807F-4323-A78C-CD992C5A057B}"/>
                  </a:ext>
                </a:extLst>
              </p:cNvPr>
              <p:cNvSpPr/>
              <p:nvPr/>
            </p:nvSpPr>
            <p:spPr>
              <a:xfrm>
                <a:off x="7727809" y="4872849"/>
                <a:ext cx="246944" cy="141111"/>
              </a:xfrm>
              <a:custGeom>
                <a:avLst/>
                <a:gdLst>
                  <a:gd name="connsiteX0" fmla="*/ 124389 w 246944"/>
                  <a:gd name="connsiteY0" fmla="*/ 48542 h 141111"/>
                  <a:gd name="connsiteX1" fmla="*/ 127635 w 246944"/>
                  <a:gd name="connsiteY1" fmla="*/ 50659 h 141111"/>
                  <a:gd name="connsiteX2" fmla="*/ 131021 w 246944"/>
                  <a:gd name="connsiteY2" fmla="*/ 53057 h 141111"/>
                  <a:gd name="connsiteX3" fmla="*/ 134549 w 246944"/>
                  <a:gd name="connsiteY3" fmla="*/ 55527 h 141111"/>
                  <a:gd name="connsiteX4" fmla="*/ 137724 w 246944"/>
                  <a:gd name="connsiteY4" fmla="*/ 57926 h 141111"/>
                  <a:gd name="connsiteX5" fmla="*/ 141534 w 246944"/>
                  <a:gd name="connsiteY5" fmla="*/ 60819 h 141111"/>
                  <a:gd name="connsiteX6" fmla="*/ 144639 w 246944"/>
                  <a:gd name="connsiteY6" fmla="*/ 63288 h 141111"/>
                  <a:gd name="connsiteX7" fmla="*/ 148519 w 246944"/>
                  <a:gd name="connsiteY7" fmla="*/ 66463 h 141111"/>
                  <a:gd name="connsiteX8" fmla="*/ 151624 w 246944"/>
                  <a:gd name="connsiteY8" fmla="*/ 69074 h 141111"/>
                  <a:gd name="connsiteX9" fmla="*/ 155504 w 246944"/>
                  <a:gd name="connsiteY9" fmla="*/ 72460 h 141111"/>
                  <a:gd name="connsiteX10" fmla="*/ 158609 w 246944"/>
                  <a:gd name="connsiteY10" fmla="*/ 75283 h 141111"/>
                  <a:gd name="connsiteX11" fmla="*/ 162348 w 246944"/>
                  <a:gd name="connsiteY11" fmla="*/ 78740 h 141111"/>
                  <a:gd name="connsiteX12" fmla="*/ 165523 w 246944"/>
                  <a:gd name="connsiteY12" fmla="*/ 81774 h 141111"/>
                  <a:gd name="connsiteX13" fmla="*/ 169051 w 246944"/>
                  <a:gd name="connsiteY13" fmla="*/ 85231 h 141111"/>
                  <a:gd name="connsiteX14" fmla="*/ 172297 w 246944"/>
                  <a:gd name="connsiteY14" fmla="*/ 88547 h 141111"/>
                  <a:gd name="connsiteX15" fmla="*/ 175542 w 246944"/>
                  <a:gd name="connsiteY15" fmla="*/ 91934 h 141111"/>
                  <a:gd name="connsiteX16" fmla="*/ 178858 w 246944"/>
                  <a:gd name="connsiteY16" fmla="*/ 95532 h 141111"/>
                  <a:gd name="connsiteX17" fmla="*/ 181892 w 246944"/>
                  <a:gd name="connsiteY17" fmla="*/ 98919 h 141111"/>
                  <a:gd name="connsiteX18" fmla="*/ 185208 w 246944"/>
                  <a:gd name="connsiteY18" fmla="*/ 102658 h 141111"/>
                  <a:gd name="connsiteX19" fmla="*/ 188101 w 246944"/>
                  <a:gd name="connsiteY19" fmla="*/ 106115 h 141111"/>
                  <a:gd name="connsiteX20" fmla="*/ 191276 w 246944"/>
                  <a:gd name="connsiteY20" fmla="*/ 109925 h 141111"/>
                  <a:gd name="connsiteX21" fmla="*/ 194310 w 246944"/>
                  <a:gd name="connsiteY21" fmla="*/ 113736 h 141111"/>
                  <a:gd name="connsiteX22" fmla="*/ 197132 w 246944"/>
                  <a:gd name="connsiteY22" fmla="*/ 117334 h 141111"/>
                  <a:gd name="connsiteX23" fmla="*/ 200871 w 246944"/>
                  <a:gd name="connsiteY23" fmla="*/ 122202 h 141111"/>
                  <a:gd name="connsiteX24" fmla="*/ 203129 w 246944"/>
                  <a:gd name="connsiteY24" fmla="*/ 125236 h 141111"/>
                  <a:gd name="connsiteX25" fmla="*/ 211314 w 246944"/>
                  <a:gd name="connsiteY25" fmla="*/ 136807 h 141111"/>
                  <a:gd name="connsiteX26" fmla="*/ 217029 w 246944"/>
                  <a:gd name="connsiteY26" fmla="*/ 145486 h 141111"/>
                  <a:gd name="connsiteX27" fmla="*/ 250966 w 246944"/>
                  <a:gd name="connsiteY27" fmla="*/ 125730 h 141111"/>
                  <a:gd name="connsiteX28" fmla="*/ 245251 w 246944"/>
                  <a:gd name="connsiteY28" fmla="*/ 117051 h 141111"/>
                  <a:gd name="connsiteX29" fmla="*/ 245251 w 246944"/>
                  <a:gd name="connsiteY29" fmla="*/ 117051 h 141111"/>
                  <a:gd name="connsiteX30" fmla="*/ 237066 w 246944"/>
                  <a:gd name="connsiteY30" fmla="*/ 105481 h 141111"/>
                  <a:gd name="connsiteX31" fmla="*/ 236079 w 246944"/>
                  <a:gd name="connsiteY31" fmla="*/ 104069 h 141111"/>
                  <a:gd name="connsiteX32" fmla="*/ 234809 w 246944"/>
                  <a:gd name="connsiteY32" fmla="*/ 102446 h 141111"/>
                  <a:gd name="connsiteX33" fmla="*/ 231069 w 246944"/>
                  <a:gd name="connsiteY33" fmla="*/ 97578 h 141111"/>
                  <a:gd name="connsiteX34" fmla="*/ 229376 w 246944"/>
                  <a:gd name="connsiteY34" fmla="*/ 95321 h 141111"/>
                  <a:gd name="connsiteX35" fmla="*/ 228318 w 246944"/>
                  <a:gd name="connsiteY35" fmla="*/ 93980 h 141111"/>
                  <a:gd name="connsiteX36" fmla="*/ 225284 w 246944"/>
                  <a:gd name="connsiteY36" fmla="*/ 90170 h 141111"/>
                  <a:gd name="connsiteX37" fmla="*/ 223237 w 246944"/>
                  <a:gd name="connsiteY37" fmla="*/ 87701 h 141111"/>
                  <a:gd name="connsiteX38" fmla="*/ 222109 w 246944"/>
                  <a:gd name="connsiteY38" fmla="*/ 86360 h 141111"/>
                  <a:gd name="connsiteX39" fmla="*/ 219216 w 246944"/>
                  <a:gd name="connsiteY39" fmla="*/ 82903 h 141111"/>
                  <a:gd name="connsiteX40" fmla="*/ 217240 w 246944"/>
                  <a:gd name="connsiteY40" fmla="*/ 80574 h 141111"/>
                  <a:gd name="connsiteX41" fmla="*/ 215970 w 246944"/>
                  <a:gd name="connsiteY41" fmla="*/ 79163 h 141111"/>
                  <a:gd name="connsiteX42" fmla="*/ 212937 w 246944"/>
                  <a:gd name="connsiteY42" fmla="*/ 75777 h 141111"/>
                  <a:gd name="connsiteX43" fmla="*/ 211031 w 246944"/>
                  <a:gd name="connsiteY43" fmla="*/ 73660 h 141111"/>
                  <a:gd name="connsiteX44" fmla="*/ 209691 w 246944"/>
                  <a:gd name="connsiteY44" fmla="*/ 72249 h 141111"/>
                  <a:gd name="connsiteX45" fmla="*/ 206445 w 246944"/>
                  <a:gd name="connsiteY45" fmla="*/ 68862 h 141111"/>
                  <a:gd name="connsiteX46" fmla="*/ 204540 w 246944"/>
                  <a:gd name="connsiteY46" fmla="*/ 66887 h 141111"/>
                  <a:gd name="connsiteX47" fmla="*/ 203200 w 246944"/>
                  <a:gd name="connsiteY47" fmla="*/ 65546 h 141111"/>
                  <a:gd name="connsiteX48" fmla="*/ 199672 w 246944"/>
                  <a:gd name="connsiteY48" fmla="*/ 62089 h 141111"/>
                  <a:gd name="connsiteX49" fmla="*/ 197767 w 246944"/>
                  <a:gd name="connsiteY49" fmla="*/ 60184 h 141111"/>
                  <a:gd name="connsiteX50" fmla="*/ 196497 w 246944"/>
                  <a:gd name="connsiteY50" fmla="*/ 58984 h 141111"/>
                  <a:gd name="connsiteX51" fmla="*/ 192757 w 246944"/>
                  <a:gd name="connsiteY51" fmla="*/ 55527 h 141111"/>
                  <a:gd name="connsiteX52" fmla="*/ 190711 w 246944"/>
                  <a:gd name="connsiteY52" fmla="*/ 53622 h 141111"/>
                  <a:gd name="connsiteX53" fmla="*/ 189653 w 246944"/>
                  <a:gd name="connsiteY53" fmla="*/ 52705 h 141111"/>
                  <a:gd name="connsiteX54" fmla="*/ 185772 w 246944"/>
                  <a:gd name="connsiteY54" fmla="*/ 49318 h 141111"/>
                  <a:gd name="connsiteX55" fmla="*/ 183585 w 246944"/>
                  <a:gd name="connsiteY55" fmla="*/ 47413 h 141111"/>
                  <a:gd name="connsiteX56" fmla="*/ 182668 w 246944"/>
                  <a:gd name="connsiteY56" fmla="*/ 46708 h 141111"/>
                  <a:gd name="connsiteX57" fmla="*/ 178788 w 246944"/>
                  <a:gd name="connsiteY57" fmla="*/ 43533 h 141111"/>
                  <a:gd name="connsiteX58" fmla="*/ 176459 w 246944"/>
                  <a:gd name="connsiteY58" fmla="*/ 41628 h 141111"/>
                  <a:gd name="connsiteX59" fmla="*/ 175754 w 246944"/>
                  <a:gd name="connsiteY59" fmla="*/ 41063 h 141111"/>
                  <a:gd name="connsiteX60" fmla="*/ 171944 w 246944"/>
                  <a:gd name="connsiteY60" fmla="*/ 38170 h 141111"/>
                  <a:gd name="connsiteX61" fmla="*/ 169404 w 246944"/>
                  <a:gd name="connsiteY61" fmla="*/ 36195 h 141111"/>
                  <a:gd name="connsiteX62" fmla="*/ 168769 w 246944"/>
                  <a:gd name="connsiteY62" fmla="*/ 35772 h 141111"/>
                  <a:gd name="connsiteX63" fmla="*/ 165312 w 246944"/>
                  <a:gd name="connsiteY63" fmla="*/ 33302 h 141111"/>
                  <a:gd name="connsiteX64" fmla="*/ 162489 w 246944"/>
                  <a:gd name="connsiteY64" fmla="*/ 31327 h 141111"/>
                  <a:gd name="connsiteX65" fmla="*/ 161854 w 246944"/>
                  <a:gd name="connsiteY65" fmla="*/ 30903 h 141111"/>
                  <a:gd name="connsiteX66" fmla="*/ 158609 w 246944"/>
                  <a:gd name="connsiteY66" fmla="*/ 28786 h 141111"/>
                  <a:gd name="connsiteX67" fmla="*/ 155716 w 246944"/>
                  <a:gd name="connsiteY67" fmla="*/ 26882 h 141111"/>
                  <a:gd name="connsiteX68" fmla="*/ 155010 w 246944"/>
                  <a:gd name="connsiteY68" fmla="*/ 26458 h 141111"/>
                  <a:gd name="connsiteX69" fmla="*/ 151906 w 246944"/>
                  <a:gd name="connsiteY69" fmla="*/ 24553 h 141111"/>
                  <a:gd name="connsiteX70" fmla="*/ 149013 w 246944"/>
                  <a:gd name="connsiteY70" fmla="*/ 22789 h 141111"/>
                  <a:gd name="connsiteX71" fmla="*/ 147461 w 246944"/>
                  <a:gd name="connsiteY71" fmla="*/ 21872 h 141111"/>
                  <a:gd name="connsiteX72" fmla="*/ 142451 w 246944"/>
                  <a:gd name="connsiteY72" fmla="*/ 19050 h 141111"/>
                  <a:gd name="connsiteX73" fmla="*/ 140899 w 246944"/>
                  <a:gd name="connsiteY73" fmla="*/ 18274 h 141111"/>
                  <a:gd name="connsiteX74" fmla="*/ 138218 w 246944"/>
                  <a:gd name="connsiteY74" fmla="*/ 16863 h 141111"/>
                  <a:gd name="connsiteX75" fmla="*/ 135960 w 246944"/>
                  <a:gd name="connsiteY75" fmla="*/ 15734 h 141111"/>
                  <a:gd name="connsiteX76" fmla="*/ 133562 w 246944"/>
                  <a:gd name="connsiteY76" fmla="*/ 14605 h 141111"/>
                  <a:gd name="connsiteX77" fmla="*/ 130880 w 246944"/>
                  <a:gd name="connsiteY77" fmla="*/ 13335 h 141111"/>
                  <a:gd name="connsiteX78" fmla="*/ 129469 w 246944"/>
                  <a:gd name="connsiteY78" fmla="*/ 12700 h 141111"/>
                  <a:gd name="connsiteX79" fmla="*/ 126012 w 246944"/>
                  <a:gd name="connsiteY79" fmla="*/ 11218 h 141111"/>
                  <a:gd name="connsiteX80" fmla="*/ 123754 w 246944"/>
                  <a:gd name="connsiteY80" fmla="*/ 10231 h 141111"/>
                  <a:gd name="connsiteX81" fmla="*/ 123048 w 246944"/>
                  <a:gd name="connsiteY81" fmla="*/ 9948 h 141111"/>
                  <a:gd name="connsiteX82" fmla="*/ 116769 w 246944"/>
                  <a:gd name="connsiteY82" fmla="*/ 7549 h 141111"/>
                  <a:gd name="connsiteX83" fmla="*/ 116628 w 246944"/>
                  <a:gd name="connsiteY83" fmla="*/ 7479 h 141111"/>
                  <a:gd name="connsiteX84" fmla="*/ 116628 w 246944"/>
                  <a:gd name="connsiteY84" fmla="*/ 7479 h 141111"/>
                  <a:gd name="connsiteX85" fmla="*/ 110137 w 246944"/>
                  <a:gd name="connsiteY85" fmla="*/ 5362 h 141111"/>
                  <a:gd name="connsiteX86" fmla="*/ 109573 w 246944"/>
                  <a:gd name="connsiteY86" fmla="*/ 5221 h 141111"/>
                  <a:gd name="connsiteX87" fmla="*/ 107173 w 246944"/>
                  <a:gd name="connsiteY87" fmla="*/ 4586 h 141111"/>
                  <a:gd name="connsiteX88" fmla="*/ 103576 w 246944"/>
                  <a:gd name="connsiteY88" fmla="*/ 3598 h 141111"/>
                  <a:gd name="connsiteX89" fmla="*/ 102517 w 246944"/>
                  <a:gd name="connsiteY89" fmla="*/ 3387 h 141111"/>
                  <a:gd name="connsiteX90" fmla="*/ 99624 w 246944"/>
                  <a:gd name="connsiteY90" fmla="*/ 2752 h 141111"/>
                  <a:gd name="connsiteX91" fmla="*/ 96873 w 246944"/>
                  <a:gd name="connsiteY91" fmla="*/ 2117 h 141111"/>
                  <a:gd name="connsiteX92" fmla="*/ 95461 w 246944"/>
                  <a:gd name="connsiteY92" fmla="*/ 1905 h 141111"/>
                  <a:gd name="connsiteX93" fmla="*/ 92216 w 246944"/>
                  <a:gd name="connsiteY93" fmla="*/ 1341 h 141111"/>
                  <a:gd name="connsiteX94" fmla="*/ 89958 w 246944"/>
                  <a:gd name="connsiteY94" fmla="*/ 988 h 141111"/>
                  <a:gd name="connsiteX95" fmla="*/ 88406 w 246944"/>
                  <a:gd name="connsiteY95" fmla="*/ 847 h 141111"/>
                  <a:gd name="connsiteX96" fmla="*/ 84878 w 246944"/>
                  <a:gd name="connsiteY96" fmla="*/ 494 h 141111"/>
                  <a:gd name="connsiteX97" fmla="*/ 82832 w 246944"/>
                  <a:gd name="connsiteY97" fmla="*/ 282 h 141111"/>
                  <a:gd name="connsiteX98" fmla="*/ 81350 w 246944"/>
                  <a:gd name="connsiteY98" fmla="*/ 211 h 141111"/>
                  <a:gd name="connsiteX99" fmla="*/ 77399 w 246944"/>
                  <a:gd name="connsiteY99" fmla="*/ 71 h 141111"/>
                  <a:gd name="connsiteX100" fmla="*/ 75353 w 246944"/>
                  <a:gd name="connsiteY100" fmla="*/ 0 h 141111"/>
                  <a:gd name="connsiteX101" fmla="*/ 74154 w 246944"/>
                  <a:gd name="connsiteY101" fmla="*/ 71 h 141111"/>
                  <a:gd name="connsiteX102" fmla="*/ 69074 w 246944"/>
                  <a:gd name="connsiteY102" fmla="*/ 282 h 141111"/>
                  <a:gd name="connsiteX103" fmla="*/ 67098 w 246944"/>
                  <a:gd name="connsiteY103" fmla="*/ 353 h 141111"/>
                  <a:gd name="connsiteX104" fmla="*/ 66534 w 246944"/>
                  <a:gd name="connsiteY104" fmla="*/ 423 h 141111"/>
                  <a:gd name="connsiteX105" fmla="*/ 58420 w 246944"/>
                  <a:gd name="connsiteY105" fmla="*/ 1552 h 141111"/>
                  <a:gd name="connsiteX106" fmla="*/ 58067 w 246944"/>
                  <a:gd name="connsiteY106" fmla="*/ 1623 h 141111"/>
                  <a:gd name="connsiteX107" fmla="*/ 52423 w 246944"/>
                  <a:gd name="connsiteY107" fmla="*/ 2963 h 141111"/>
                  <a:gd name="connsiteX108" fmla="*/ 51646 w 246944"/>
                  <a:gd name="connsiteY108" fmla="*/ 3175 h 141111"/>
                  <a:gd name="connsiteX109" fmla="*/ 47060 w 246944"/>
                  <a:gd name="connsiteY109" fmla="*/ 4586 h 141111"/>
                  <a:gd name="connsiteX110" fmla="*/ 46566 w 246944"/>
                  <a:gd name="connsiteY110" fmla="*/ 4798 h 141111"/>
                  <a:gd name="connsiteX111" fmla="*/ 42263 w 246944"/>
                  <a:gd name="connsiteY111" fmla="*/ 6562 h 141111"/>
                  <a:gd name="connsiteX112" fmla="*/ 40146 w 246944"/>
                  <a:gd name="connsiteY112" fmla="*/ 7479 h 141111"/>
                  <a:gd name="connsiteX113" fmla="*/ 33937 w 246944"/>
                  <a:gd name="connsiteY113" fmla="*/ 10724 h 141111"/>
                  <a:gd name="connsiteX114" fmla="*/ 0 w 246944"/>
                  <a:gd name="connsiteY114" fmla="*/ 30480 h 141111"/>
                  <a:gd name="connsiteX115" fmla="*/ 6208 w 246944"/>
                  <a:gd name="connsiteY115" fmla="*/ 27234 h 141111"/>
                  <a:gd name="connsiteX116" fmla="*/ 8326 w 246944"/>
                  <a:gd name="connsiteY116" fmla="*/ 26317 h 141111"/>
                  <a:gd name="connsiteX117" fmla="*/ 12629 w 246944"/>
                  <a:gd name="connsiteY117" fmla="*/ 24553 h 141111"/>
                  <a:gd name="connsiteX118" fmla="*/ 17709 w 246944"/>
                  <a:gd name="connsiteY118" fmla="*/ 22931 h 141111"/>
                  <a:gd name="connsiteX119" fmla="*/ 18486 w 246944"/>
                  <a:gd name="connsiteY119" fmla="*/ 22719 h 141111"/>
                  <a:gd name="connsiteX120" fmla="*/ 24483 w 246944"/>
                  <a:gd name="connsiteY120" fmla="*/ 21307 h 141111"/>
                  <a:gd name="connsiteX121" fmla="*/ 32597 w 246944"/>
                  <a:gd name="connsiteY121" fmla="*/ 20179 h 141111"/>
                  <a:gd name="connsiteX122" fmla="*/ 35137 w 246944"/>
                  <a:gd name="connsiteY122" fmla="*/ 20038 h 141111"/>
                  <a:gd name="connsiteX123" fmla="*/ 40216 w 246944"/>
                  <a:gd name="connsiteY123" fmla="*/ 19826 h 141111"/>
                  <a:gd name="connsiteX124" fmla="*/ 43462 w 246944"/>
                  <a:gd name="connsiteY124" fmla="*/ 19826 h 141111"/>
                  <a:gd name="connsiteX125" fmla="*/ 47413 w 246944"/>
                  <a:gd name="connsiteY125" fmla="*/ 19967 h 141111"/>
                  <a:gd name="connsiteX126" fmla="*/ 50941 w 246944"/>
                  <a:gd name="connsiteY126" fmla="*/ 20249 h 141111"/>
                  <a:gd name="connsiteX127" fmla="*/ 54469 w 246944"/>
                  <a:gd name="connsiteY127" fmla="*/ 20602 h 141111"/>
                  <a:gd name="connsiteX128" fmla="*/ 58349 w 246944"/>
                  <a:gd name="connsiteY128" fmla="*/ 21167 h 141111"/>
                  <a:gd name="connsiteX129" fmla="*/ 61595 w 246944"/>
                  <a:gd name="connsiteY129" fmla="*/ 21731 h 141111"/>
                  <a:gd name="connsiteX130" fmla="*/ 65757 w 246944"/>
                  <a:gd name="connsiteY130" fmla="*/ 22578 h 141111"/>
                  <a:gd name="connsiteX131" fmla="*/ 68650 w 246944"/>
                  <a:gd name="connsiteY131" fmla="*/ 23213 h 141111"/>
                  <a:gd name="connsiteX132" fmla="*/ 73307 w 246944"/>
                  <a:gd name="connsiteY132" fmla="*/ 24483 h 141111"/>
                  <a:gd name="connsiteX133" fmla="*/ 75706 w 246944"/>
                  <a:gd name="connsiteY133" fmla="*/ 25118 h 141111"/>
                  <a:gd name="connsiteX134" fmla="*/ 82832 w 246944"/>
                  <a:gd name="connsiteY134" fmla="*/ 27446 h 141111"/>
                  <a:gd name="connsiteX135" fmla="*/ 83044 w 246944"/>
                  <a:gd name="connsiteY135" fmla="*/ 27516 h 141111"/>
                  <a:gd name="connsiteX136" fmla="*/ 89958 w 246944"/>
                  <a:gd name="connsiteY136" fmla="*/ 30198 h 141111"/>
                  <a:gd name="connsiteX137" fmla="*/ 92216 w 246944"/>
                  <a:gd name="connsiteY137" fmla="*/ 31185 h 141111"/>
                  <a:gd name="connsiteX138" fmla="*/ 97155 w 246944"/>
                  <a:gd name="connsiteY138" fmla="*/ 33302 h 141111"/>
                  <a:gd name="connsiteX139" fmla="*/ 99836 w 246944"/>
                  <a:gd name="connsiteY139" fmla="*/ 34572 h 141111"/>
                  <a:gd name="connsiteX140" fmla="*/ 104422 w 246944"/>
                  <a:gd name="connsiteY140" fmla="*/ 36830 h 141111"/>
                  <a:gd name="connsiteX141" fmla="*/ 107103 w 246944"/>
                  <a:gd name="connsiteY141" fmla="*/ 38241 h 141111"/>
                  <a:gd name="connsiteX142" fmla="*/ 113665 w 246944"/>
                  <a:gd name="connsiteY142" fmla="*/ 41839 h 141111"/>
                  <a:gd name="connsiteX143" fmla="*/ 118110 w 246944"/>
                  <a:gd name="connsiteY143" fmla="*/ 44521 h 141111"/>
                  <a:gd name="connsiteX144" fmla="*/ 121214 w 246944"/>
                  <a:gd name="connsiteY144" fmla="*/ 46425 h 141111"/>
                  <a:gd name="connsiteX145" fmla="*/ 124389 w 246944"/>
                  <a:gd name="connsiteY145" fmla="*/ 48542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46944" h="141111">
                    <a:moveTo>
                      <a:pt x="124389" y="48542"/>
                    </a:moveTo>
                    <a:cubicBezTo>
                      <a:pt x="125448" y="49248"/>
                      <a:pt x="126576" y="49953"/>
                      <a:pt x="127635" y="50659"/>
                    </a:cubicBezTo>
                    <a:cubicBezTo>
                      <a:pt x="128764" y="51435"/>
                      <a:pt x="129893" y="52211"/>
                      <a:pt x="131021" y="53057"/>
                    </a:cubicBezTo>
                    <a:cubicBezTo>
                      <a:pt x="132221" y="53905"/>
                      <a:pt x="133350" y="54681"/>
                      <a:pt x="134549" y="55527"/>
                    </a:cubicBezTo>
                    <a:cubicBezTo>
                      <a:pt x="135608" y="56303"/>
                      <a:pt x="136666" y="57150"/>
                      <a:pt x="137724" y="57926"/>
                    </a:cubicBezTo>
                    <a:cubicBezTo>
                      <a:pt x="138994" y="58914"/>
                      <a:pt x="140264" y="59831"/>
                      <a:pt x="141534" y="60819"/>
                    </a:cubicBezTo>
                    <a:cubicBezTo>
                      <a:pt x="142593" y="61595"/>
                      <a:pt x="143580" y="62441"/>
                      <a:pt x="144639" y="63288"/>
                    </a:cubicBezTo>
                    <a:cubicBezTo>
                      <a:pt x="145909" y="64347"/>
                      <a:pt x="147249" y="65405"/>
                      <a:pt x="148519" y="66463"/>
                    </a:cubicBezTo>
                    <a:cubicBezTo>
                      <a:pt x="149577" y="67310"/>
                      <a:pt x="150565" y="68227"/>
                      <a:pt x="151624" y="69074"/>
                    </a:cubicBezTo>
                    <a:cubicBezTo>
                      <a:pt x="152894" y="70203"/>
                      <a:pt x="154234" y="71332"/>
                      <a:pt x="155504" y="72460"/>
                    </a:cubicBezTo>
                    <a:cubicBezTo>
                      <a:pt x="156562" y="73378"/>
                      <a:pt x="157621" y="74365"/>
                      <a:pt x="158609" y="75283"/>
                    </a:cubicBezTo>
                    <a:cubicBezTo>
                      <a:pt x="159879" y="76411"/>
                      <a:pt x="161078" y="77611"/>
                      <a:pt x="162348" y="78740"/>
                    </a:cubicBezTo>
                    <a:cubicBezTo>
                      <a:pt x="163406" y="79728"/>
                      <a:pt x="164465" y="80786"/>
                      <a:pt x="165523" y="81774"/>
                    </a:cubicBezTo>
                    <a:cubicBezTo>
                      <a:pt x="166722" y="82903"/>
                      <a:pt x="167852" y="84102"/>
                      <a:pt x="169051" y="85231"/>
                    </a:cubicBezTo>
                    <a:cubicBezTo>
                      <a:pt x="170109" y="86289"/>
                      <a:pt x="171238" y="87418"/>
                      <a:pt x="172297" y="88547"/>
                    </a:cubicBezTo>
                    <a:cubicBezTo>
                      <a:pt x="173355" y="89676"/>
                      <a:pt x="174484" y="90805"/>
                      <a:pt x="175542" y="91934"/>
                    </a:cubicBezTo>
                    <a:cubicBezTo>
                      <a:pt x="176671" y="93133"/>
                      <a:pt x="177729" y="94333"/>
                      <a:pt x="178858" y="95532"/>
                    </a:cubicBezTo>
                    <a:cubicBezTo>
                      <a:pt x="179846" y="96661"/>
                      <a:pt x="180904" y="97790"/>
                      <a:pt x="181892" y="98919"/>
                    </a:cubicBezTo>
                    <a:cubicBezTo>
                      <a:pt x="183021" y="100189"/>
                      <a:pt x="184079" y="101388"/>
                      <a:pt x="185208" y="102658"/>
                    </a:cubicBezTo>
                    <a:cubicBezTo>
                      <a:pt x="186196" y="103787"/>
                      <a:pt x="187184" y="104916"/>
                      <a:pt x="188101" y="106115"/>
                    </a:cubicBezTo>
                    <a:cubicBezTo>
                      <a:pt x="189159" y="107385"/>
                      <a:pt x="190217" y="108655"/>
                      <a:pt x="191276" y="109925"/>
                    </a:cubicBezTo>
                    <a:cubicBezTo>
                      <a:pt x="192334" y="111196"/>
                      <a:pt x="193322" y="112466"/>
                      <a:pt x="194310" y="113736"/>
                    </a:cubicBezTo>
                    <a:cubicBezTo>
                      <a:pt x="195227" y="114935"/>
                      <a:pt x="196144" y="116134"/>
                      <a:pt x="197132" y="117334"/>
                    </a:cubicBezTo>
                    <a:cubicBezTo>
                      <a:pt x="198402" y="118957"/>
                      <a:pt x="199602" y="120579"/>
                      <a:pt x="200871" y="122202"/>
                    </a:cubicBezTo>
                    <a:cubicBezTo>
                      <a:pt x="201647" y="123190"/>
                      <a:pt x="202353" y="124248"/>
                      <a:pt x="203129" y="125236"/>
                    </a:cubicBezTo>
                    <a:cubicBezTo>
                      <a:pt x="205881" y="129046"/>
                      <a:pt x="208632" y="132856"/>
                      <a:pt x="211314" y="136807"/>
                    </a:cubicBezTo>
                    <a:cubicBezTo>
                      <a:pt x="213219" y="139629"/>
                      <a:pt x="215124" y="142522"/>
                      <a:pt x="217029" y="145486"/>
                    </a:cubicBezTo>
                    <a:lnTo>
                      <a:pt x="250966" y="125730"/>
                    </a:lnTo>
                    <a:cubicBezTo>
                      <a:pt x="249061" y="122837"/>
                      <a:pt x="247227" y="119944"/>
                      <a:pt x="245251" y="117051"/>
                    </a:cubicBezTo>
                    <a:cubicBezTo>
                      <a:pt x="245251" y="117051"/>
                      <a:pt x="245251" y="117051"/>
                      <a:pt x="245251" y="117051"/>
                    </a:cubicBezTo>
                    <a:cubicBezTo>
                      <a:pt x="242570" y="113100"/>
                      <a:pt x="239818" y="109290"/>
                      <a:pt x="237066" y="105481"/>
                    </a:cubicBezTo>
                    <a:cubicBezTo>
                      <a:pt x="236714" y="104987"/>
                      <a:pt x="236431" y="104563"/>
                      <a:pt x="236079" y="104069"/>
                    </a:cubicBezTo>
                    <a:cubicBezTo>
                      <a:pt x="235655" y="103505"/>
                      <a:pt x="235232" y="103011"/>
                      <a:pt x="234809" y="102446"/>
                    </a:cubicBezTo>
                    <a:cubicBezTo>
                      <a:pt x="233609" y="100824"/>
                      <a:pt x="232339" y="99201"/>
                      <a:pt x="231069" y="97578"/>
                    </a:cubicBezTo>
                    <a:cubicBezTo>
                      <a:pt x="230505" y="96802"/>
                      <a:pt x="229940" y="96026"/>
                      <a:pt x="229376" y="95321"/>
                    </a:cubicBezTo>
                    <a:cubicBezTo>
                      <a:pt x="229023" y="94897"/>
                      <a:pt x="228670" y="94474"/>
                      <a:pt x="228318" y="93980"/>
                    </a:cubicBezTo>
                    <a:cubicBezTo>
                      <a:pt x="227330" y="92710"/>
                      <a:pt x="226271" y="91440"/>
                      <a:pt x="225284" y="90170"/>
                    </a:cubicBezTo>
                    <a:cubicBezTo>
                      <a:pt x="224578" y="89323"/>
                      <a:pt x="223943" y="88477"/>
                      <a:pt x="223237" y="87701"/>
                    </a:cubicBezTo>
                    <a:cubicBezTo>
                      <a:pt x="222885" y="87277"/>
                      <a:pt x="222461" y="86783"/>
                      <a:pt x="222109" y="86360"/>
                    </a:cubicBezTo>
                    <a:cubicBezTo>
                      <a:pt x="221121" y="85231"/>
                      <a:pt x="220133" y="84102"/>
                      <a:pt x="219216" y="82903"/>
                    </a:cubicBezTo>
                    <a:cubicBezTo>
                      <a:pt x="218510" y="82127"/>
                      <a:pt x="217875" y="81350"/>
                      <a:pt x="217240" y="80574"/>
                    </a:cubicBezTo>
                    <a:cubicBezTo>
                      <a:pt x="216817" y="80080"/>
                      <a:pt x="216394" y="79657"/>
                      <a:pt x="215970" y="79163"/>
                    </a:cubicBezTo>
                    <a:cubicBezTo>
                      <a:pt x="214983" y="78034"/>
                      <a:pt x="213924" y="76905"/>
                      <a:pt x="212937" y="75777"/>
                    </a:cubicBezTo>
                    <a:cubicBezTo>
                      <a:pt x="212301" y="75071"/>
                      <a:pt x="211667" y="74365"/>
                      <a:pt x="211031" y="73660"/>
                    </a:cubicBezTo>
                    <a:cubicBezTo>
                      <a:pt x="210608" y="73166"/>
                      <a:pt x="210114" y="72672"/>
                      <a:pt x="209691" y="72249"/>
                    </a:cubicBezTo>
                    <a:cubicBezTo>
                      <a:pt x="208632" y="71120"/>
                      <a:pt x="207504" y="69991"/>
                      <a:pt x="206445" y="68862"/>
                    </a:cubicBezTo>
                    <a:cubicBezTo>
                      <a:pt x="205810" y="68227"/>
                      <a:pt x="205175" y="67522"/>
                      <a:pt x="204540" y="66887"/>
                    </a:cubicBezTo>
                    <a:cubicBezTo>
                      <a:pt x="204117" y="66463"/>
                      <a:pt x="203623" y="65969"/>
                      <a:pt x="203200" y="65546"/>
                    </a:cubicBezTo>
                    <a:cubicBezTo>
                      <a:pt x="202000" y="64347"/>
                      <a:pt x="200871" y="63218"/>
                      <a:pt x="199672" y="62089"/>
                    </a:cubicBezTo>
                    <a:cubicBezTo>
                      <a:pt x="199037" y="61454"/>
                      <a:pt x="198402" y="60819"/>
                      <a:pt x="197767" y="60184"/>
                    </a:cubicBezTo>
                    <a:cubicBezTo>
                      <a:pt x="197344" y="59760"/>
                      <a:pt x="196920" y="59408"/>
                      <a:pt x="196497" y="58984"/>
                    </a:cubicBezTo>
                    <a:cubicBezTo>
                      <a:pt x="195227" y="57785"/>
                      <a:pt x="194028" y="56656"/>
                      <a:pt x="192757" y="55527"/>
                    </a:cubicBezTo>
                    <a:cubicBezTo>
                      <a:pt x="192052" y="54892"/>
                      <a:pt x="191417" y="54257"/>
                      <a:pt x="190711" y="53622"/>
                    </a:cubicBezTo>
                    <a:cubicBezTo>
                      <a:pt x="190359" y="53269"/>
                      <a:pt x="190006" y="52987"/>
                      <a:pt x="189653" y="52705"/>
                    </a:cubicBezTo>
                    <a:cubicBezTo>
                      <a:pt x="188383" y="51576"/>
                      <a:pt x="187042" y="50447"/>
                      <a:pt x="185772" y="49318"/>
                    </a:cubicBezTo>
                    <a:cubicBezTo>
                      <a:pt x="185067" y="48683"/>
                      <a:pt x="184291" y="48048"/>
                      <a:pt x="183585" y="47413"/>
                    </a:cubicBezTo>
                    <a:cubicBezTo>
                      <a:pt x="183303" y="47131"/>
                      <a:pt x="183021" y="46919"/>
                      <a:pt x="182668" y="46708"/>
                    </a:cubicBezTo>
                    <a:cubicBezTo>
                      <a:pt x="181398" y="45649"/>
                      <a:pt x="180057" y="44591"/>
                      <a:pt x="178788" y="43533"/>
                    </a:cubicBezTo>
                    <a:cubicBezTo>
                      <a:pt x="178012" y="42897"/>
                      <a:pt x="177236" y="42263"/>
                      <a:pt x="176459" y="41628"/>
                    </a:cubicBezTo>
                    <a:cubicBezTo>
                      <a:pt x="176248" y="41416"/>
                      <a:pt x="175965" y="41275"/>
                      <a:pt x="175754" y="41063"/>
                    </a:cubicBezTo>
                    <a:cubicBezTo>
                      <a:pt x="174484" y="40076"/>
                      <a:pt x="173214" y="39158"/>
                      <a:pt x="171944" y="38170"/>
                    </a:cubicBezTo>
                    <a:cubicBezTo>
                      <a:pt x="171097" y="37536"/>
                      <a:pt x="170250" y="36830"/>
                      <a:pt x="169404" y="36195"/>
                    </a:cubicBezTo>
                    <a:cubicBezTo>
                      <a:pt x="169192" y="36054"/>
                      <a:pt x="168980" y="35913"/>
                      <a:pt x="168769" y="35772"/>
                    </a:cubicBezTo>
                    <a:cubicBezTo>
                      <a:pt x="167640" y="34925"/>
                      <a:pt x="166440" y="34078"/>
                      <a:pt x="165312" y="33302"/>
                    </a:cubicBezTo>
                    <a:cubicBezTo>
                      <a:pt x="164394" y="32667"/>
                      <a:pt x="163477" y="31961"/>
                      <a:pt x="162489" y="31327"/>
                    </a:cubicBezTo>
                    <a:cubicBezTo>
                      <a:pt x="162278" y="31185"/>
                      <a:pt x="162066" y="31044"/>
                      <a:pt x="161854" y="30903"/>
                    </a:cubicBezTo>
                    <a:cubicBezTo>
                      <a:pt x="160796" y="30198"/>
                      <a:pt x="159667" y="29492"/>
                      <a:pt x="158609" y="28786"/>
                    </a:cubicBezTo>
                    <a:cubicBezTo>
                      <a:pt x="157621" y="28152"/>
                      <a:pt x="156633" y="27446"/>
                      <a:pt x="155716" y="26882"/>
                    </a:cubicBezTo>
                    <a:cubicBezTo>
                      <a:pt x="155504" y="26740"/>
                      <a:pt x="155292" y="26599"/>
                      <a:pt x="155010" y="26458"/>
                    </a:cubicBezTo>
                    <a:cubicBezTo>
                      <a:pt x="153952" y="25823"/>
                      <a:pt x="152964" y="25188"/>
                      <a:pt x="151906" y="24553"/>
                    </a:cubicBezTo>
                    <a:cubicBezTo>
                      <a:pt x="150918" y="23989"/>
                      <a:pt x="150001" y="23354"/>
                      <a:pt x="149013" y="22789"/>
                    </a:cubicBezTo>
                    <a:cubicBezTo>
                      <a:pt x="148519" y="22507"/>
                      <a:pt x="148025" y="22225"/>
                      <a:pt x="147461" y="21872"/>
                    </a:cubicBezTo>
                    <a:cubicBezTo>
                      <a:pt x="145768" y="20884"/>
                      <a:pt x="144074" y="19967"/>
                      <a:pt x="142451" y="19050"/>
                    </a:cubicBezTo>
                    <a:cubicBezTo>
                      <a:pt x="141958" y="18768"/>
                      <a:pt x="141393" y="18486"/>
                      <a:pt x="140899" y="18274"/>
                    </a:cubicBezTo>
                    <a:cubicBezTo>
                      <a:pt x="139982" y="17780"/>
                      <a:pt x="139065" y="17356"/>
                      <a:pt x="138218" y="16863"/>
                    </a:cubicBezTo>
                    <a:cubicBezTo>
                      <a:pt x="137442" y="16510"/>
                      <a:pt x="136736" y="16086"/>
                      <a:pt x="135960" y="15734"/>
                    </a:cubicBezTo>
                    <a:cubicBezTo>
                      <a:pt x="135184" y="15310"/>
                      <a:pt x="134408" y="14958"/>
                      <a:pt x="133562" y="14605"/>
                    </a:cubicBezTo>
                    <a:cubicBezTo>
                      <a:pt x="132644" y="14182"/>
                      <a:pt x="131798" y="13758"/>
                      <a:pt x="130880" y="13335"/>
                    </a:cubicBezTo>
                    <a:cubicBezTo>
                      <a:pt x="130387" y="13123"/>
                      <a:pt x="129963" y="12911"/>
                      <a:pt x="129469" y="12700"/>
                    </a:cubicBezTo>
                    <a:cubicBezTo>
                      <a:pt x="128340" y="12206"/>
                      <a:pt x="127141" y="11712"/>
                      <a:pt x="126012" y="11218"/>
                    </a:cubicBezTo>
                    <a:cubicBezTo>
                      <a:pt x="125236" y="10865"/>
                      <a:pt x="124460" y="10583"/>
                      <a:pt x="123754" y="10231"/>
                    </a:cubicBezTo>
                    <a:cubicBezTo>
                      <a:pt x="123542" y="10160"/>
                      <a:pt x="123331" y="10019"/>
                      <a:pt x="123048" y="9948"/>
                    </a:cubicBezTo>
                    <a:cubicBezTo>
                      <a:pt x="120932" y="9102"/>
                      <a:pt x="118815" y="8326"/>
                      <a:pt x="116769" y="7549"/>
                    </a:cubicBezTo>
                    <a:cubicBezTo>
                      <a:pt x="116699" y="7549"/>
                      <a:pt x="116699" y="7479"/>
                      <a:pt x="116628" y="7479"/>
                    </a:cubicBezTo>
                    <a:cubicBezTo>
                      <a:pt x="116628" y="7479"/>
                      <a:pt x="116628" y="7479"/>
                      <a:pt x="116628" y="7479"/>
                    </a:cubicBezTo>
                    <a:cubicBezTo>
                      <a:pt x="114441" y="6703"/>
                      <a:pt x="112254" y="5997"/>
                      <a:pt x="110137" y="5362"/>
                    </a:cubicBezTo>
                    <a:cubicBezTo>
                      <a:pt x="109925" y="5292"/>
                      <a:pt x="109784" y="5292"/>
                      <a:pt x="109573" y="5221"/>
                    </a:cubicBezTo>
                    <a:cubicBezTo>
                      <a:pt x="108797" y="5009"/>
                      <a:pt x="107950" y="4798"/>
                      <a:pt x="107173" y="4586"/>
                    </a:cubicBezTo>
                    <a:cubicBezTo>
                      <a:pt x="105974" y="4233"/>
                      <a:pt x="104775" y="3880"/>
                      <a:pt x="103576" y="3598"/>
                    </a:cubicBezTo>
                    <a:cubicBezTo>
                      <a:pt x="103222" y="3528"/>
                      <a:pt x="102870" y="3457"/>
                      <a:pt x="102517" y="3387"/>
                    </a:cubicBezTo>
                    <a:cubicBezTo>
                      <a:pt x="101529" y="3175"/>
                      <a:pt x="100542" y="2963"/>
                      <a:pt x="99624" y="2752"/>
                    </a:cubicBezTo>
                    <a:cubicBezTo>
                      <a:pt x="98707" y="2540"/>
                      <a:pt x="97790" y="2328"/>
                      <a:pt x="96873" y="2117"/>
                    </a:cubicBezTo>
                    <a:cubicBezTo>
                      <a:pt x="96379" y="2046"/>
                      <a:pt x="95955" y="1975"/>
                      <a:pt x="95461" y="1905"/>
                    </a:cubicBezTo>
                    <a:cubicBezTo>
                      <a:pt x="94403" y="1693"/>
                      <a:pt x="93345" y="1552"/>
                      <a:pt x="92216" y="1341"/>
                    </a:cubicBezTo>
                    <a:cubicBezTo>
                      <a:pt x="91440" y="1199"/>
                      <a:pt x="90664" y="1058"/>
                      <a:pt x="89958" y="988"/>
                    </a:cubicBezTo>
                    <a:cubicBezTo>
                      <a:pt x="89464" y="917"/>
                      <a:pt x="88900" y="917"/>
                      <a:pt x="88406" y="847"/>
                    </a:cubicBezTo>
                    <a:cubicBezTo>
                      <a:pt x="87207" y="705"/>
                      <a:pt x="86077" y="564"/>
                      <a:pt x="84878" y="494"/>
                    </a:cubicBezTo>
                    <a:cubicBezTo>
                      <a:pt x="84173" y="423"/>
                      <a:pt x="83467" y="353"/>
                      <a:pt x="82832" y="282"/>
                    </a:cubicBezTo>
                    <a:cubicBezTo>
                      <a:pt x="82338" y="211"/>
                      <a:pt x="81844" y="282"/>
                      <a:pt x="81350" y="211"/>
                    </a:cubicBezTo>
                    <a:cubicBezTo>
                      <a:pt x="80010" y="141"/>
                      <a:pt x="78669" y="71"/>
                      <a:pt x="77399" y="71"/>
                    </a:cubicBezTo>
                    <a:cubicBezTo>
                      <a:pt x="76694" y="71"/>
                      <a:pt x="76059" y="0"/>
                      <a:pt x="75353" y="0"/>
                    </a:cubicBezTo>
                    <a:cubicBezTo>
                      <a:pt x="74930" y="0"/>
                      <a:pt x="74577" y="71"/>
                      <a:pt x="74154" y="71"/>
                    </a:cubicBezTo>
                    <a:cubicBezTo>
                      <a:pt x="72460" y="71"/>
                      <a:pt x="70767" y="211"/>
                      <a:pt x="69074" y="282"/>
                    </a:cubicBezTo>
                    <a:cubicBezTo>
                      <a:pt x="68439" y="353"/>
                      <a:pt x="67733" y="282"/>
                      <a:pt x="67098" y="353"/>
                    </a:cubicBezTo>
                    <a:cubicBezTo>
                      <a:pt x="66887" y="353"/>
                      <a:pt x="66675" y="423"/>
                      <a:pt x="66534" y="423"/>
                    </a:cubicBezTo>
                    <a:cubicBezTo>
                      <a:pt x="63782" y="705"/>
                      <a:pt x="61101" y="1058"/>
                      <a:pt x="58420" y="1552"/>
                    </a:cubicBezTo>
                    <a:cubicBezTo>
                      <a:pt x="58279" y="1552"/>
                      <a:pt x="58208" y="1552"/>
                      <a:pt x="58067" y="1623"/>
                    </a:cubicBezTo>
                    <a:cubicBezTo>
                      <a:pt x="56162" y="1975"/>
                      <a:pt x="54257" y="2469"/>
                      <a:pt x="52423" y="2963"/>
                    </a:cubicBezTo>
                    <a:cubicBezTo>
                      <a:pt x="52140" y="3034"/>
                      <a:pt x="51929" y="3104"/>
                      <a:pt x="51646" y="3175"/>
                    </a:cubicBezTo>
                    <a:cubicBezTo>
                      <a:pt x="50094" y="3598"/>
                      <a:pt x="48612" y="4092"/>
                      <a:pt x="47060" y="4586"/>
                    </a:cubicBezTo>
                    <a:cubicBezTo>
                      <a:pt x="46919" y="4656"/>
                      <a:pt x="46708" y="4727"/>
                      <a:pt x="46566" y="4798"/>
                    </a:cubicBezTo>
                    <a:cubicBezTo>
                      <a:pt x="45085" y="5292"/>
                      <a:pt x="43673" y="5926"/>
                      <a:pt x="42263" y="6562"/>
                    </a:cubicBezTo>
                    <a:cubicBezTo>
                      <a:pt x="41557" y="6844"/>
                      <a:pt x="40852" y="7126"/>
                      <a:pt x="40146" y="7479"/>
                    </a:cubicBezTo>
                    <a:cubicBezTo>
                      <a:pt x="38029" y="8467"/>
                      <a:pt x="35983" y="9525"/>
                      <a:pt x="33937" y="10724"/>
                    </a:cubicBezTo>
                    <a:lnTo>
                      <a:pt x="0" y="30480"/>
                    </a:lnTo>
                    <a:cubicBezTo>
                      <a:pt x="2046" y="29280"/>
                      <a:pt x="4092" y="28222"/>
                      <a:pt x="6208" y="27234"/>
                    </a:cubicBezTo>
                    <a:cubicBezTo>
                      <a:pt x="6914" y="26882"/>
                      <a:pt x="7620" y="26670"/>
                      <a:pt x="8326" y="26317"/>
                    </a:cubicBezTo>
                    <a:cubicBezTo>
                      <a:pt x="9736" y="25682"/>
                      <a:pt x="11218" y="25118"/>
                      <a:pt x="12629" y="24553"/>
                    </a:cubicBezTo>
                    <a:cubicBezTo>
                      <a:pt x="14323" y="23989"/>
                      <a:pt x="16016" y="23424"/>
                      <a:pt x="17709" y="22931"/>
                    </a:cubicBezTo>
                    <a:cubicBezTo>
                      <a:pt x="17992" y="22860"/>
                      <a:pt x="18203" y="22789"/>
                      <a:pt x="18486" y="22719"/>
                    </a:cubicBezTo>
                    <a:cubicBezTo>
                      <a:pt x="20461" y="22155"/>
                      <a:pt x="22507" y="21731"/>
                      <a:pt x="24483" y="21307"/>
                    </a:cubicBezTo>
                    <a:cubicBezTo>
                      <a:pt x="27164" y="20814"/>
                      <a:pt x="29845" y="20391"/>
                      <a:pt x="32597" y="20179"/>
                    </a:cubicBezTo>
                    <a:cubicBezTo>
                      <a:pt x="33443" y="20108"/>
                      <a:pt x="34290" y="20038"/>
                      <a:pt x="35137" y="20038"/>
                    </a:cubicBezTo>
                    <a:cubicBezTo>
                      <a:pt x="36830" y="19897"/>
                      <a:pt x="38452" y="19826"/>
                      <a:pt x="40216" y="19826"/>
                    </a:cubicBezTo>
                    <a:cubicBezTo>
                      <a:pt x="41275" y="19826"/>
                      <a:pt x="42333" y="19826"/>
                      <a:pt x="43462" y="19826"/>
                    </a:cubicBezTo>
                    <a:cubicBezTo>
                      <a:pt x="44803" y="19826"/>
                      <a:pt x="46143" y="19897"/>
                      <a:pt x="47413" y="19967"/>
                    </a:cubicBezTo>
                    <a:cubicBezTo>
                      <a:pt x="48612" y="20038"/>
                      <a:pt x="49812" y="20108"/>
                      <a:pt x="50941" y="20249"/>
                    </a:cubicBezTo>
                    <a:cubicBezTo>
                      <a:pt x="52140" y="20320"/>
                      <a:pt x="53269" y="20461"/>
                      <a:pt x="54469" y="20602"/>
                    </a:cubicBezTo>
                    <a:cubicBezTo>
                      <a:pt x="55739" y="20743"/>
                      <a:pt x="57009" y="20955"/>
                      <a:pt x="58349" y="21167"/>
                    </a:cubicBezTo>
                    <a:cubicBezTo>
                      <a:pt x="59408" y="21307"/>
                      <a:pt x="60466" y="21519"/>
                      <a:pt x="61595" y="21731"/>
                    </a:cubicBezTo>
                    <a:cubicBezTo>
                      <a:pt x="63006" y="22013"/>
                      <a:pt x="64347" y="22295"/>
                      <a:pt x="65757" y="22578"/>
                    </a:cubicBezTo>
                    <a:cubicBezTo>
                      <a:pt x="66745" y="22789"/>
                      <a:pt x="67733" y="23001"/>
                      <a:pt x="68650" y="23213"/>
                    </a:cubicBezTo>
                    <a:cubicBezTo>
                      <a:pt x="70202" y="23565"/>
                      <a:pt x="71755" y="23989"/>
                      <a:pt x="73307" y="24483"/>
                    </a:cubicBezTo>
                    <a:cubicBezTo>
                      <a:pt x="74083" y="24694"/>
                      <a:pt x="74930" y="24906"/>
                      <a:pt x="75706" y="25118"/>
                    </a:cubicBezTo>
                    <a:cubicBezTo>
                      <a:pt x="78034" y="25823"/>
                      <a:pt x="80433" y="26599"/>
                      <a:pt x="82832" y="27446"/>
                    </a:cubicBezTo>
                    <a:cubicBezTo>
                      <a:pt x="82903" y="27446"/>
                      <a:pt x="82973" y="27516"/>
                      <a:pt x="83044" y="27516"/>
                    </a:cubicBezTo>
                    <a:cubicBezTo>
                      <a:pt x="85372" y="28363"/>
                      <a:pt x="87701" y="29210"/>
                      <a:pt x="89958" y="30198"/>
                    </a:cubicBezTo>
                    <a:cubicBezTo>
                      <a:pt x="90734" y="30480"/>
                      <a:pt x="91510" y="30833"/>
                      <a:pt x="92216" y="31185"/>
                    </a:cubicBezTo>
                    <a:cubicBezTo>
                      <a:pt x="93839" y="31891"/>
                      <a:pt x="95461" y="32597"/>
                      <a:pt x="97155" y="33302"/>
                    </a:cubicBezTo>
                    <a:cubicBezTo>
                      <a:pt x="98072" y="33725"/>
                      <a:pt x="98919" y="34149"/>
                      <a:pt x="99836" y="34572"/>
                    </a:cubicBezTo>
                    <a:cubicBezTo>
                      <a:pt x="101388" y="35278"/>
                      <a:pt x="102940" y="36054"/>
                      <a:pt x="104422" y="36830"/>
                    </a:cubicBezTo>
                    <a:cubicBezTo>
                      <a:pt x="105339" y="37324"/>
                      <a:pt x="106257" y="37747"/>
                      <a:pt x="107103" y="38241"/>
                    </a:cubicBezTo>
                    <a:cubicBezTo>
                      <a:pt x="109290" y="39440"/>
                      <a:pt x="111478" y="40569"/>
                      <a:pt x="113665" y="41839"/>
                    </a:cubicBezTo>
                    <a:cubicBezTo>
                      <a:pt x="115146" y="42686"/>
                      <a:pt x="116628" y="43603"/>
                      <a:pt x="118110" y="44521"/>
                    </a:cubicBezTo>
                    <a:cubicBezTo>
                      <a:pt x="119168" y="45155"/>
                      <a:pt x="120156" y="45790"/>
                      <a:pt x="121214" y="46425"/>
                    </a:cubicBezTo>
                    <a:cubicBezTo>
                      <a:pt x="121990" y="46990"/>
                      <a:pt x="123190" y="47766"/>
                      <a:pt x="124389" y="48542"/>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55" name="Freeform: Shape 354">
                <a:extLst>
                  <a:ext uri="{FF2B5EF4-FFF2-40B4-BE49-F238E27FC236}">
                    <a16:creationId xmlns:a16="http://schemas.microsoft.com/office/drawing/2014/main" id="{BB80BE82-75C6-410A-8BF1-0DFB2FFCA539}"/>
                  </a:ext>
                </a:extLst>
              </p:cNvPr>
              <p:cNvSpPr/>
              <p:nvPr/>
            </p:nvSpPr>
            <p:spPr>
              <a:xfrm>
                <a:off x="7771836" y="5062220"/>
                <a:ext cx="261056" cy="190500"/>
              </a:xfrm>
              <a:custGeom>
                <a:avLst/>
                <a:gdLst>
                  <a:gd name="connsiteX0" fmla="*/ 228106 w 261055"/>
                  <a:gd name="connsiteY0" fmla="*/ 19756 h 190500"/>
                  <a:gd name="connsiteX1" fmla="*/ 210749 w 261055"/>
                  <a:gd name="connsiteY1" fmla="*/ 33020 h 190500"/>
                  <a:gd name="connsiteX2" fmla="*/ 17356 w 261055"/>
                  <a:gd name="connsiteY2" fmla="*/ 180975 h 190500"/>
                  <a:gd name="connsiteX3" fmla="*/ 0 w 261055"/>
                  <a:gd name="connsiteY3" fmla="*/ 194310 h 190500"/>
                  <a:gd name="connsiteX4" fmla="*/ 34008 w 261055"/>
                  <a:gd name="connsiteY4" fmla="*/ 174554 h 190500"/>
                  <a:gd name="connsiteX5" fmla="*/ 51294 w 261055"/>
                  <a:gd name="connsiteY5" fmla="*/ 161290 h 190500"/>
                  <a:gd name="connsiteX6" fmla="*/ 244687 w 261055"/>
                  <a:gd name="connsiteY6" fmla="*/ 13264 h 190500"/>
                  <a:gd name="connsiteX7" fmla="*/ 262043 w 261055"/>
                  <a:gd name="connsiteY7"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055" h="190500">
                    <a:moveTo>
                      <a:pt x="228106" y="19756"/>
                    </a:moveTo>
                    <a:lnTo>
                      <a:pt x="210749" y="33020"/>
                    </a:lnTo>
                    <a:lnTo>
                      <a:pt x="17356" y="180975"/>
                    </a:lnTo>
                    <a:lnTo>
                      <a:pt x="0" y="194310"/>
                    </a:lnTo>
                    <a:lnTo>
                      <a:pt x="34008" y="174554"/>
                    </a:lnTo>
                    <a:lnTo>
                      <a:pt x="51294" y="161290"/>
                    </a:lnTo>
                    <a:lnTo>
                      <a:pt x="244687" y="13264"/>
                    </a:lnTo>
                    <a:lnTo>
                      <a:pt x="262043" y="0"/>
                    </a:lnTo>
                    <a:close/>
                  </a:path>
                </a:pathLst>
              </a:custGeom>
              <a:solidFill>
                <a:srgbClr val="2B298E"/>
              </a:solidFill>
              <a:ln w="7047" cap="flat">
                <a:noFill/>
                <a:prstDash val="solid"/>
                <a:miter/>
              </a:ln>
            </p:spPr>
            <p:txBody>
              <a:bodyPr rtlCol="0" anchor="ctr"/>
              <a:lstStyle/>
              <a:p>
                <a:endParaRPr lang="en-ID"/>
              </a:p>
            </p:txBody>
          </p:sp>
          <p:sp>
            <p:nvSpPr>
              <p:cNvPr id="356" name="Freeform: Shape 355">
                <a:extLst>
                  <a:ext uri="{FF2B5EF4-FFF2-40B4-BE49-F238E27FC236}">
                    <a16:creationId xmlns:a16="http://schemas.microsoft.com/office/drawing/2014/main" id="{D8CBD369-DBA7-4932-8219-BB6DA718C581}"/>
                  </a:ext>
                </a:extLst>
              </p:cNvPr>
              <p:cNvSpPr/>
              <p:nvPr/>
            </p:nvSpPr>
            <p:spPr>
              <a:xfrm>
                <a:off x="7954504" y="4991241"/>
                <a:ext cx="77611" cy="84667"/>
              </a:xfrm>
              <a:custGeom>
                <a:avLst/>
                <a:gdLst>
                  <a:gd name="connsiteX0" fmla="*/ 0 w 77611"/>
                  <a:gd name="connsiteY0" fmla="*/ 19755 h 84666"/>
                  <a:gd name="connsiteX1" fmla="*/ 33937 w 77611"/>
                  <a:gd name="connsiteY1" fmla="*/ 0 h 84666"/>
                  <a:gd name="connsiteX2" fmla="*/ 79375 w 77611"/>
                  <a:gd name="connsiteY2" fmla="*/ 70979 h 84666"/>
                  <a:gd name="connsiteX3" fmla="*/ 45438 w 77611"/>
                  <a:gd name="connsiteY3" fmla="*/ 90735 h 84666"/>
                </a:gdLst>
                <a:ahLst/>
                <a:cxnLst>
                  <a:cxn ang="0">
                    <a:pos x="connsiteX0" y="connsiteY0"/>
                  </a:cxn>
                  <a:cxn ang="0">
                    <a:pos x="connsiteX1" y="connsiteY1"/>
                  </a:cxn>
                  <a:cxn ang="0">
                    <a:pos x="connsiteX2" y="connsiteY2"/>
                  </a:cxn>
                  <a:cxn ang="0">
                    <a:pos x="connsiteX3" y="connsiteY3"/>
                  </a:cxn>
                </a:cxnLst>
                <a:rect l="l" t="t" r="r" b="b"/>
                <a:pathLst>
                  <a:path w="77611" h="84666">
                    <a:moveTo>
                      <a:pt x="0" y="19755"/>
                    </a:moveTo>
                    <a:lnTo>
                      <a:pt x="33937" y="0"/>
                    </a:lnTo>
                    <a:lnTo>
                      <a:pt x="79375" y="70979"/>
                    </a:lnTo>
                    <a:lnTo>
                      <a:pt x="45438" y="90735"/>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57" name="Freeform: Shape 356">
                <a:extLst>
                  <a:ext uri="{FF2B5EF4-FFF2-40B4-BE49-F238E27FC236}">
                    <a16:creationId xmlns:a16="http://schemas.microsoft.com/office/drawing/2014/main" id="{40896EA4-0F7B-4A57-B373-C0AD73863B6A}"/>
                  </a:ext>
                </a:extLst>
              </p:cNvPr>
              <p:cNvSpPr/>
              <p:nvPr/>
            </p:nvSpPr>
            <p:spPr>
              <a:xfrm>
                <a:off x="7680478" y="4892512"/>
                <a:ext cx="317500" cy="359833"/>
              </a:xfrm>
              <a:custGeom>
                <a:avLst/>
                <a:gdLst>
                  <a:gd name="connsiteX0" fmla="*/ 274026 w 317499"/>
                  <a:gd name="connsiteY0" fmla="*/ 118485 h 359833"/>
                  <a:gd name="connsiteX1" fmla="*/ 319394 w 317499"/>
                  <a:gd name="connsiteY1" fmla="*/ 189464 h 359833"/>
                  <a:gd name="connsiteX2" fmla="*/ 302037 w 317499"/>
                  <a:gd name="connsiteY2" fmla="*/ 202728 h 359833"/>
                  <a:gd name="connsiteX3" fmla="*/ 108644 w 317499"/>
                  <a:gd name="connsiteY3" fmla="*/ 350683 h 359833"/>
                  <a:gd name="connsiteX4" fmla="*/ 91287 w 317499"/>
                  <a:gd name="connsiteY4" fmla="*/ 363948 h 359833"/>
                  <a:gd name="connsiteX5" fmla="*/ 45850 w 317499"/>
                  <a:gd name="connsiteY5" fmla="*/ 292969 h 359833"/>
                  <a:gd name="connsiteX6" fmla="*/ 55657 w 317499"/>
                  <a:gd name="connsiteY6" fmla="*/ 285490 h 359833"/>
                  <a:gd name="connsiteX7" fmla="*/ 38653 w 317499"/>
                  <a:gd name="connsiteY7" fmla="*/ 16179 h 359833"/>
                  <a:gd name="connsiteX8" fmla="*/ 160502 w 317499"/>
                  <a:gd name="connsiteY8" fmla="*/ 21965 h 359833"/>
                  <a:gd name="connsiteX9" fmla="*/ 264148 w 317499"/>
                  <a:gd name="connsiteY9" fmla="*/ 125893 h 359833"/>
                  <a:gd name="connsiteX10" fmla="*/ 274026 w 317499"/>
                  <a:gd name="connsiteY10" fmla="*/ 118485 h 359833"/>
                  <a:gd name="connsiteX11" fmla="*/ 167911 w 317499"/>
                  <a:gd name="connsiteY11" fmla="*/ 199694 h 359833"/>
                  <a:gd name="connsiteX12" fmla="*/ 226683 w 317499"/>
                  <a:gd name="connsiteY12" fmla="*/ 154750 h 359833"/>
                  <a:gd name="connsiteX13" fmla="*/ 160361 w 317499"/>
                  <a:gd name="connsiteY13" fmla="*/ 88287 h 359833"/>
                  <a:gd name="connsiteX14" fmla="*/ 82468 w 317499"/>
                  <a:gd name="connsiteY14" fmla="*/ 84547 h 359833"/>
                  <a:gd name="connsiteX15" fmla="*/ 93333 w 317499"/>
                  <a:gd name="connsiteY15" fmla="*/ 256774 h 359833"/>
                  <a:gd name="connsiteX16" fmla="*/ 149848 w 317499"/>
                  <a:gd name="connsiteY16" fmla="*/ 213453 h 359833"/>
                  <a:gd name="connsiteX17" fmla="*/ 148367 w 317499"/>
                  <a:gd name="connsiteY17" fmla="*/ 190240 h 359833"/>
                  <a:gd name="connsiteX18" fmla="*/ 158880 w 317499"/>
                  <a:gd name="connsiteY18" fmla="*/ 190734 h 359833"/>
                  <a:gd name="connsiteX19" fmla="*/ 167911 w 317499"/>
                  <a:gd name="connsiteY19" fmla="*/ 199694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7499" h="359833">
                    <a:moveTo>
                      <a:pt x="274026" y="118485"/>
                    </a:moveTo>
                    <a:lnTo>
                      <a:pt x="319394" y="189464"/>
                    </a:lnTo>
                    <a:lnTo>
                      <a:pt x="302037" y="202728"/>
                    </a:lnTo>
                    <a:lnTo>
                      <a:pt x="108644" y="350683"/>
                    </a:lnTo>
                    <a:lnTo>
                      <a:pt x="91287" y="363948"/>
                    </a:lnTo>
                    <a:lnTo>
                      <a:pt x="45850" y="292969"/>
                    </a:lnTo>
                    <a:lnTo>
                      <a:pt x="55657" y="285490"/>
                    </a:lnTo>
                    <a:cubicBezTo>
                      <a:pt x="-11301" y="180856"/>
                      <a:pt x="-18920" y="60206"/>
                      <a:pt x="38653" y="16179"/>
                    </a:cubicBezTo>
                    <a:cubicBezTo>
                      <a:pt x="70403" y="-8162"/>
                      <a:pt x="115347" y="-4070"/>
                      <a:pt x="160502" y="21965"/>
                    </a:cubicBezTo>
                    <a:cubicBezTo>
                      <a:pt x="197262" y="43202"/>
                      <a:pt x="234092" y="78974"/>
                      <a:pt x="264148" y="125893"/>
                    </a:cubicBezTo>
                    <a:lnTo>
                      <a:pt x="274026" y="118485"/>
                    </a:lnTo>
                    <a:close/>
                    <a:moveTo>
                      <a:pt x="167911" y="199694"/>
                    </a:moveTo>
                    <a:lnTo>
                      <a:pt x="226683" y="154750"/>
                    </a:lnTo>
                    <a:cubicBezTo>
                      <a:pt x="207492" y="124764"/>
                      <a:pt x="183856" y="101834"/>
                      <a:pt x="160361" y="88287"/>
                    </a:cubicBezTo>
                    <a:cubicBezTo>
                      <a:pt x="131504" y="71636"/>
                      <a:pt x="102717" y="69026"/>
                      <a:pt x="82468" y="84547"/>
                    </a:cubicBezTo>
                    <a:cubicBezTo>
                      <a:pt x="45638" y="112770"/>
                      <a:pt x="50506" y="189817"/>
                      <a:pt x="93333" y="256774"/>
                    </a:cubicBezTo>
                    <a:lnTo>
                      <a:pt x="149848" y="213453"/>
                    </a:lnTo>
                    <a:cubicBezTo>
                      <a:pt x="144063" y="204492"/>
                      <a:pt x="143428" y="193979"/>
                      <a:pt x="148367" y="190240"/>
                    </a:cubicBezTo>
                    <a:cubicBezTo>
                      <a:pt x="151118" y="188123"/>
                      <a:pt x="154999" y="188476"/>
                      <a:pt x="158880" y="190734"/>
                    </a:cubicBezTo>
                    <a:cubicBezTo>
                      <a:pt x="162125" y="192568"/>
                      <a:pt x="165300" y="195672"/>
                      <a:pt x="167911" y="199694"/>
                    </a:cubicBezTo>
                  </a:path>
                </a:pathLst>
              </a:custGeom>
              <a:solidFill>
                <a:schemeClr val="accent1"/>
              </a:solidFill>
              <a:ln w="7047" cap="flat">
                <a:noFill/>
                <a:prstDash val="solid"/>
                <a:miter/>
              </a:ln>
            </p:spPr>
            <p:txBody>
              <a:bodyPr rtlCol="0" anchor="ctr"/>
              <a:lstStyle/>
              <a:p>
                <a:endParaRPr lang="en-ID"/>
              </a:p>
            </p:txBody>
          </p:sp>
          <p:grpSp>
            <p:nvGrpSpPr>
              <p:cNvPr id="358" name="Graphic 3">
                <a:extLst>
                  <a:ext uri="{FF2B5EF4-FFF2-40B4-BE49-F238E27FC236}">
                    <a16:creationId xmlns:a16="http://schemas.microsoft.com/office/drawing/2014/main" id="{6AAA75A2-4E60-41C2-82BE-03868DFD50B1}"/>
                  </a:ext>
                </a:extLst>
              </p:cNvPr>
              <p:cNvGrpSpPr/>
              <p:nvPr/>
            </p:nvGrpSpPr>
            <p:grpSpPr>
              <a:xfrm>
                <a:off x="7680496" y="4893083"/>
                <a:ext cx="261056" cy="282222"/>
                <a:chOff x="7680496" y="4893083"/>
                <a:chExt cx="261056" cy="282222"/>
              </a:xfrm>
              <a:solidFill>
                <a:srgbClr val="FFFFFF"/>
              </a:solidFill>
            </p:grpSpPr>
            <p:sp>
              <p:nvSpPr>
                <p:cNvPr id="360" name="Freeform: Shape 359">
                  <a:extLst>
                    <a:ext uri="{FF2B5EF4-FFF2-40B4-BE49-F238E27FC236}">
                      <a16:creationId xmlns:a16="http://schemas.microsoft.com/office/drawing/2014/main" id="{73A4C624-8E76-4F86-9A55-E413236ECC44}"/>
                    </a:ext>
                  </a:extLst>
                </p:cNvPr>
                <p:cNvSpPr/>
                <p:nvPr/>
              </p:nvSpPr>
              <p:spPr>
                <a:xfrm>
                  <a:off x="7717366" y="4906818"/>
                  <a:ext cx="14111" cy="21167"/>
                </a:xfrm>
                <a:custGeom>
                  <a:avLst/>
                  <a:gdLst>
                    <a:gd name="connsiteX0" fmla="*/ 7479 w 14111"/>
                    <a:gd name="connsiteY0" fmla="*/ 14855 h 21166"/>
                    <a:gd name="connsiteX1" fmla="*/ 14040 w 14111"/>
                    <a:gd name="connsiteY1" fmla="*/ 25650 h 21166"/>
                    <a:gd name="connsiteX2" fmla="*/ 15170 w 14111"/>
                    <a:gd name="connsiteY2" fmla="*/ 26850 h 21166"/>
                    <a:gd name="connsiteX3" fmla="*/ 16440 w 14111"/>
                    <a:gd name="connsiteY3" fmla="*/ 26991 h 21166"/>
                    <a:gd name="connsiteX4" fmla="*/ 16440 w 14111"/>
                    <a:gd name="connsiteY4" fmla="*/ 26920 h 21166"/>
                    <a:gd name="connsiteX5" fmla="*/ 16510 w 14111"/>
                    <a:gd name="connsiteY5" fmla="*/ 26850 h 21166"/>
                    <a:gd name="connsiteX6" fmla="*/ 15310 w 14111"/>
                    <a:gd name="connsiteY6" fmla="*/ 26708 h 21166"/>
                    <a:gd name="connsiteX7" fmla="*/ 14182 w 14111"/>
                    <a:gd name="connsiteY7" fmla="*/ 25580 h 21166"/>
                    <a:gd name="connsiteX8" fmla="*/ 7479 w 14111"/>
                    <a:gd name="connsiteY8" fmla="*/ 14855 h 21166"/>
                    <a:gd name="connsiteX9" fmla="*/ 1411 w 14111"/>
                    <a:gd name="connsiteY9" fmla="*/ 250 h 21166"/>
                    <a:gd name="connsiteX10" fmla="*/ 141 w 14111"/>
                    <a:gd name="connsiteY10" fmla="*/ 180 h 21166"/>
                    <a:gd name="connsiteX11" fmla="*/ 0 w 14111"/>
                    <a:gd name="connsiteY11" fmla="*/ 250 h 21166"/>
                    <a:gd name="connsiteX12" fmla="*/ 1199 w 14111"/>
                    <a:gd name="connsiteY12" fmla="*/ 391 h 21166"/>
                    <a:gd name="connsiteX13" fmla="*/ 2328 w 14111"/>
                    <a:gd name="connsiteY13" fmla="*/ 1520 h 21166"/>
                    <a:gd name="connsiteX14" fmla="*/ 9666 w 14111"/>
                    <a:gd name="connsiteY14" fmla="*/ 13021 h 21166"/>
                    <a:gd name="connsiteX15" fmla="*/ 2611 w 14111"/>
                    <a:gd name="connsiteY15" fmla="*/ 1379 h 21166"/>
                    <a:gd name="connsiteX16" fmla="*/ 1411 w 14111"/>
                    <a:gd name="connsiteY16" fmla="*/ 25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11" h="21166">
                      <a:moveTo>
                        <a:pt x="7479" y="14855"/>
                      </a:moveTo>
                      <a:lnTo>
                        <a:pt x="14040" y="25650"/>
                      </a:lnTo>
                      <a:cubicBezTo>
                        <a:pt x="14394" y="26215"/>
                        <a:pt x="14817" y="26567"/>
                        <a:pt x="15170" y="26850"/>
                      </a:cubicBezTo>
                      <a:cubicBezTo>
                        <a:pt x="15664" y="27132"/>
                        <a:pt x="16087" y="27202"/>
                        <a:pt x="16440" y="26991"/>
                      </a:cubicBezTo>
                      <a:lnTo>
                        <a:pt x="16440" y="26920"/>
                      </a:lnTo>
                      <a:cubicBezTo>
                        <a:pt x="16440" y="26920"/>
                        <a:pt x="16510" y="26850"/>
                        <a:pt x="16510" y="26850"/>
                      </a:cubicBezTo>
                      <a:cubicBezTo>
                        <a:pt x="16157" y="27061"/>
                        <a:pt x="15734" y="26991"/>
                        <a:pt x="15310" y="26708"/>
                      </a:cubicBezTo>
                      <a:cubicBezTo>
                        <a:pt x="14887" y="26497"/>
                        <a:pt x="14534" y="26074"/>
                        <a:pt x="14182" y="25580"/>
                      </a:cubicBezTo>
                      <a:lnTo>
                        <a:pt x="7479" y="14855"/>
                      </a:lnTo>
                      <a:moveTo>
                        <a:pt x="1411" y="250"/>
                      </a:moveTo>
                      <a:cubicBezTo>
                        <a:pt x="917" y="-32"/>
                        <a:pt x="494" y="-103"/>
                        <a:pt x="141" y="180"/>
                      </a:cubicBezTo>
                      <a:cubicBezTo>
                        <a:pt x="71" y="180"/>
                        <a:pt x="71" y="250"/>
                        <a:pt x="0" y="250"/>
                      </a:cubicBezTo>
                      <a:cubicBezTo>
                        <a:pt x="353" y="39"/>
                        <a:pt x="776" y="109"/>
                        <a:pt x="1199" y="391"/>
                      </a:cubicBezTo>
                      <a:cubicBezTo>
                        <a:pt x="1623" y="603"/>
                        <a:pt x="1976" y="1026"/>
                        <a:pt x="2328" y="1520"/>
                      </a:cubicBezTo>
                      <a:lnTo>
                        <a:pt x="9666" y="13021"/>
                      </a:lnTo>
                      <a:lnTo>
                        <a:pt x="2611" y="1379"/>
                      </a:lnTo>
                      <a:cubicBezTo>
                        <a:pt x="2187" y="885"/>
                        <a:pt x="1835" y="533"/>
                        <a:pt x="1411" y="250"/>
                      </a:cubicBezTo>
                    </a:path>
                  </a:pathLst>
                </a:custGeom>
                <a:solidFill>
                  <a:srgbClr val="FFFFFF"/>
                </a:solidFill>
                <a:ln w="7047" cap="flat">
                  <a:noFill/>
                  <a:prstDash val="solid"/>
                  <a:miter/>
                </a:ln>
              </p:spPr>
              <p:txBody>
                <a:bodyPr rtlCol="0" anchor="ctr"/>
                <a:lstStyle/>
                <a:p>
                  <a:endParaRPr lang="en-ID"/>
                </a:p>
              </p:txBody>
            </p:sp>
            <p:sp>
              <p:nvSpPr>
                <p:cNvPr id="361" name="Freeform: Shape 360">
                  <a:extLst>
                    <a:ext uri="{FF2B5EF4-FFF2-40B4-BE49-F238E27FC236}">
                      <a16:creationId xmlns:a16="http://schemas.microsoft.com/office/drawing/2014/main" id="{4131E580-EDFF-4462-A508-4F44CCA1C2C6}"/>
                    </a:ext>
                  </a:extLst>
                </p:cNvPr>
                <p:cNvSpPr/>
                <p:nvPr/>
              </p:nvSpPr>
              <p:spPr>
                <a:xfrm>
                  <a:off x="7716920" y="4906975"/>
                  <a:ext cx="14111" cy="21167"/>
                </a:xfrm>
                <a:custGeom>
                  <a:avLst/>
                  <a:gdLst>
                    <a:gd name="connsiteX0" fmla="*/ 1646 w 14111"/>
                    <a:gd name="connsiteY0" fmla="*/ 234 h 21166"/>
                    <a:gd name="connsiteX1" fmla="*/ 447 w 14111"/>
                    <a:gd name="connsiteY1" fmla="*/ 93 h 21166"/>
                    <a:gd name="connsiteX2" fmla="*/ 376 w 14111"/>
                    <a:gd name="connsiteY2" fmla="*/ 163 h 21166"/>
                    <a:gd name="connsiteX3" fmla="*/ 376 w 14111"/>
                    <a:gd name="connsiteY3" fmla="*/ 163 h 21166"/>
                    <a:gd name="connsiteX4" fmla="*/ 588 w 14111"/>
                    <a:gd name="connsiteY4" fmla="*/ 3056 h 21166"/>
                    <a:gd name="connsiteX5" fmla="*/ 7996 w 14111"/>
                    <a:gd name="connsiteY5" fmla="*/ 14698 h 21166"/>
                    <a:gd name="connsiteX6" fmla="*/ 14840 w 14111"/>
                    <a:gd name="connsiteY6" fmla="*/ 25422 h 21166"/>
                    <a:gd name="connsiteX7" fmla="*/ 15969 w 14111"/>
                    <a:gd name="connsiteY7" fmla="*/ 26551 h 21166"/>
                    <a:gd name="connsiteX8" fmla="*/ 17168 w 14111"/>
                    <a:gd name="connsiteY8" fmla="*/ 26692 h 21166"/>
                    <a:gd name="connsiteX9" fmla="*/ 17239 w 14111"/>
                    <a:gd name="connsiteY9" fmla="*/ 26622 h 21166"/>
                    <a:gd name="connsiteX10" fmla="*/ 17239 w 14111"/>
                    <a:gd name="connsiteY10" fmla="*/ 26622 h 21166"/>
                    <a:gd name="connsiteX11" fmla="*/ 17028 w 14111"/>
                    <a:gd name="connsiteY11" fmla="*/ 23729 h 21166"/>
                    <a:gd name="connsiteX12" fmla="*/ 10113 w 14111"/>
                    <a:gd name="connsiteY12" fmla="*/ 12863 h 21166"/>
                    <a:gd name="connsiteX13" fmla="*/ 2775 w 14111"/>
                    <a:gd name="connsiteY13" fmla="*/ 1363 h 21166"/>
                    <a:gd name="connsiteX14" fmla="*/ 1646 w 14111"/>
                    <a:gd name="connsiteY14" fmla="*/ 2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11" h="21166">
                      <a:moveTo>
                        <a:pt x="1646" y="234"/>
                      </a:moveTo>
                      <a:cubicBezTo>
                        <a:pt x="1223" y="-48"/>
                        <a:pt x="799" y="-48"/>
                        <a:pt x="447" y="93"/>
                      </a:cubicBezTo>
                      <a:cubicBezTo>
                        <a:pt x="447" y="93"/>
                        <a:pt x="376" y="93"/>
                        <a:pt x="376" y="163"/>
                      </a:cubicBezTo>
                      <a:lnTo>
                        <a:pt x="376" y="163"/>
                      </a:lnTo>
                      <a:cubicBezTo>
                        <a:pt x="-188" y="657"/>
                        <a:pt x="-118" y="1927"/>
                        <a:pt x="588" y="3056"/>
                      </a:cubicBezTo>
                      <a:lnTo>
                        <a:pt x="7996" y="14698"/>
                      </a:lnTo>
                      <a:lnTo>
                        <a:pt x="14840" y="25422"/>
                      </a:lnTo>
                      <a:cubicBezTo>
                        <a:pt x="15193" y="25916"/>
                        <a:pt x="15546" y="26340"/>
                        <a:pt x="15969" y="26551"/>
                      </a:cubicBezTo>
                      <a:cubicBezTo>
                        <a:pt x="16392" y="26834"/>
                        <a:pt x="16816" y="26834"/>
                        <a:pt x="17168" y="26692"/>
                      </a:cubicBezTo>
                      <a:cubicBezTo>
                        <a:pt x="17168" y="26692"/>
                        <a:pt x="17239" y="26622"/>
                        <a:pt x="17239" y="26622"/>
                      </a:cubicBezTo>
                      <a:lnTo>
                        <a:pt x="17239" y="26622"/>
                      </a:lnTo>
                      <a:cubicBezTo>
                        <a:pt x="17804" y="26128"/>
                        <a:pt x="17733" y="24858"/>
                        <a:pt x="17028" y="23729"/>
                      </a:cubicBezTo>
                      <a:lnTo>
                        <a:pt x="10113" y="12863"/>
                      </a:lnTo>
                      <a:lnTo>
                        <a:pt x="2775" y="1363"/>
                      </a:lnTo>
                      <a:cubicBezTo>
                        <a:pt x="2423" y="869"/>
                        <a:pt x="1999" y="445"/>
                        <a:pt x="1646" y="234"/>
                      </a:cubicBezTo>
                    </a:path>
                  </a:pathLst>
                </a:custGeom>
                <a:solidFill>
                  <a:srgbClr val="FFFFFF"/>
                </a:solidFill>
                <a:ln w="7047" cap="flat">
                  <a:noFill/>
                  <a:prstDash val="solid"/>
                  <a:miter/>
                </a:ln>
              </p:spPr>
              <p:txBody>
                <a:bodyPr rtlCol="0" anchor="ctr"/>
                <a:lstStyle/>
                <a:p>
                  <a:endParaRPr lang="en-ID"/>
                </a:p>
              </p:txBody>
            </p:sp>
            <p:sp>
              <p:nvSpPr>
                <p:cNvPr id="362" name="Freeform: Shape 361">
                  <a:extLst>
                    <a:ext uri="{FF2B5EF4-FFF2-40B4-BE49-F238E27FC236}">
                      <a16:creationId xmlns:a16="http://schemas.microsoft.com/office/drawing/2014/main" id="{0B0919D1-D7E1-4085-898B-C98864524D11}"/>
                    </a:ext>
                  </a:extLst>
                </p:cNvPr>
                <p:cNvSpPr/>
                <p:nvPr/>
              </p:nvSpPr>
              <p:spPr>
                <a:xfrm>
                  <a:off x="7680496" y="4971807"/>
                  <a:ext cx="21167" cy="14111"/>
                </a:xfrm>
                <a:custGeom>
                  <a:avLst/>
                  <a:gdLst>
                    <a:gd name="connsiteX0" fmla="*/ 1734 w 21166"/>
                    <a:gd name="connsiteY0" fmla="*/ 243 h 14111"/>
                    <a:gd name="connsiteX1" fmla="*/ 41 w 21166"/>
                    <a:gd name="connsiteY1" fmla="*/ 878 h 14111"/>
                    <a:gd name="connsiteX2" fmla="*/ 1381 w 21166"/>
                    <a:gd name="connsiteY2" fmla="*/ 3982 h 14111"/>
                    <a:gd name="connsiteX3" fmla="*/ 19867 w 21166"/>
                    <a:gd name="connsiteY3" fmla="*/ 18729 h 14111"/>
                    <a:gd name="connsiteX4" fmla="*/ 20220 w 21166"/>
                    <a:gd name="connsiteY4" fmla="*/ 18940 h 14111"/>
                    <a:gd name="connsiteX5" fmla="*/ 21560 w 21166"/>
                    <a:gd name="connsiteY5" fmla="*/ 19011 h 14111"/>
                    <a:gd name="connsiteX6" fmla="*/ 21913 w 21166"/>
                    <a:gd name="connsiteY6" fmla="*/ 18305 h 14111"/>
                    <a:gd name="connsiteX7" fmla="*/ 20572 w 21166"/>
                    <a:gd name="connsiteY7" fmla="*/ 15201 h 14111"/>
                    <a:gd name="connsiteX8" fmla="*/ 2087 w 21166"/>
                    <a:gd name="connsiteY8" fmla="*/ 455 h 14111"/>
                    <a:gd name="connsiteX9" fmla="*/ 1734 w 21166"/>
                    <a:gd name="connsiteY9" fmla="*/ 243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14111">
                      <a:moveTo>
                        <a:pt x="1734" y="243"/>
                      </a:moveTo>
                      <a:cubicBezTo>
                        <a:pt x="958" y="-251"/>
                        <a:pt x="252" y="31"/>
                        <a:pt x="41" y="878"/>
                      </a:cubicBezTo>
                      <a:cubicBezTo>
                        <a:pt x="-171" y="1866"/>
                        <a:pt x="464" y="3206"/>
                        <a:pt x="1381" y="3982"/>
                      </a:cubicBezTo>
                      <a:lnTo>
                        <a:pt x="19867" y="18729"/>
                      </a:lnTo>
                      <a:cubicBezTo>
                        <a:pt x="20008" y="18799"/>
                        <a:pt x="20078" y="18870"/>
                        <a:pt x="20220" y="18940"/>
                      </a:cubicBezTo>
                      <a:cubicBezTo>
                        <a:pt x="20714" y="19223"/>
                        <a:pt x="21208" y="19223"/>
                        <a:pt x="21560" y="19011"/>
                      </a:cubicBezTo>
                      <a:lnTo>
                        <a:pt x="21913" y="18305"/>
                      </a:lnTo>
                      <a:cubicBezTo>
                        <a:pt x="22125" y="17317"/>
                        <a:pt x="21490" y="15906"/>
                        <a:pt x="20572" y="15201"/>
                      </a:cubicBezTo>
                      <a:lnTo>
                        <a:pt x="2087" y="455"/>
                      </a:lnTo>
                      <a:cubicBezTo>
                        <a:pt x="1946" y="384"/>
                        <a:pt x="1875" y="314"/>
                        <a:pt x="1734" y="243"/>
                      </a:cubicBezTo>
                    </a:path>
                  </a:pathLst>
                </a:custGeom>
                <a:solidFill>
                  <a:srgbClr val="FFFFFF"/>
                </a:solidFill>
                <a:ln w="7047" cap="flat">
                  <a:noFill/>
                  <a:prstDash val="solid"/>
                  <a:miter/>
                </a:ln>
              </p:spPr>
              <p:txBody>
                <a:bodyPr rtlCol="0" anchor="ctr"/>
                <a:lstStyle/>
                <a:p>
                  <a:endParaRPr lang="en-ID"/>
                </a:p>
              </p:txBody>
            </p:sp>
            <p:sp>
              <p:nvSpPr>
                <p:cNvPr id="363" name="Freeform: Shape 362">
                  <a:extLst>
                    <a:ext uri="{FF2B5EF4-FFF2-40B4-BE49-F238E27FC236}">
                      <a16:creationId xmlns:a16="http://schemas.microsoft.com/office/drawing/2014/main" id="{619B08D2-317A-4410-8C96-0286CC1AB1A4}"/>
                    </a:ext>
                  </a:extLst>
                </p:cNvPr>
                <p:cNvSpPr/>
                <p:nvPr/>
              </p:nvSpPr>
              <p:spPr>
                <a:xfrm>
                  <a:off x="7686278" y="5070176"/>
                  <a:ext cx="21167" cy="7056"/>
                </a:xfrm>
                <a:custGeom>
                  <a:avLst/>
                  <a:gdLst>
                    <a:gd name="connsiteX0" fmla="*/ 19517 w 21166"/>
                    <a:gd name="connsiteY0" fmla="*/ 3333 h 7055"/>
                    <a:gd name="connsiteX1" fmla="*/ 18953 w 21166"/>
                    <a:gd name="connsiteY1" fmla="*/ 3121 h 7055"/>
                    <a:gd name="connsiteX2" fmla="*/ 1173 w 21166"/>
                    <a:gd name="connsiteY2" fmla="*/ 16 h 7055"/>
                    <a:gd name="connsiteX3" fmla="*/ 114 w 21166"/>
                    <a:gd name="connsiteY3" fmla="*/ 1851 h 7055"/>
                    <a:gd name="connsiteX4" fmla="*/ 1737 w 21166"/>
                    <a:gd name="connsiteY4" fmla="*/ 4109 h 7055"/>
                    <a:gd name="connsiteX5" fmla="*/ 2302 w 21166"/>
                    <a:gd name="connsiteY5" fmla="*/ 4320 h 7055"/>
                    <a:gd name="connsiteX6" fmla="*/ 20152 w 21166"/>
                    <a:gd name="connsiteY6" fmla="*/ 7495 h 7055"/>
                    <a:gd name="connsiteX7" fmla="*/ 20858 w 21166"/>
                    <a:gd name="connsiteY7" fmla="*/ 7355 h 7055"/>
                    <a:gd name="connsiteX8" fmla="*/ 21140 w 21166"/>
                    <a:gd name="connsiteY8" fmla="*/ 5591 h 7055"/>
                    <a:gd name="connsiteX9" fmla="*/ 19517 w 21166"/>
                    <a:gd name="connsiteY9" fmla="*/ 3333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
                      <a:moveTo>
                        <a:pt x="19517" y="3333"/>
                      </a:moveTo>
                      <a:cubicBezTo>
                        <a:pt x="19306" y="3262"/>
                        <a:pt x="19164" y="3121"/>
                        <a:pt x="18953" y="3121"/>
                      </a:cubicBezTo>
                      <a:lnTo>
                        <a:pt x="1173" y="16"/>
                      </a:lnTo>
                      <a:cubicBezTo>
                        <a:pt x="256" y="-124"/>
                        <a:pt x="-238" y="652"/>
                        <a:pt x="114" y="1851"/>
                      </a:cubicBezTo>
                      <a:cubicBezTo>
                        <a:pt x="326" y="2839"/>
                        <a:pt x="1032" y="3756"/>
                        <a:pt x="1737" y="4109"/>
                      </a:cubicBezTo>
                      <a:cubicBezTo>
                        <a:pt x="1949" y="4179"/>
                        <a:pt x="2090" y="4320"/>
                        <a:pt x="2302" y="4320"/>
                      </a:cubicBezTo>
                      <a:lnTo>
                        <a:pt x="20152" y="7495"/>
                      </a:lnTo>
                      <a:lnTo>
                        <a:pt x="20858" y="7355"/>
                      </a:lnTo>
                      <a:cubicBezTo>
                        <a:pt x="21211" y="7072"/>
                        <a:pt x="21352" y="6437"/>
                        <a:pt x="21140" y="5591"/>
                      </a:cubicBezTo>
                      <a:cubicBezTo>
                        <a:pt x="20928" y="4673"/>
                        <a:pt x="20294" y="3756"/>
                        <a:pt x="19517" y="3333"/>
                      </a:cubicBezTo>
                    </a:path>
                  </a:pathLst>
                </a:custGeom>
                <a:solidFill>
                  <a:srgbClr val="FFFFFF"/>
                </a:solidFill>
                <a:ln w="7047" cap="flat">
                  <a:noFill/>
                  <a:prstDash val="solid"/>
                  <a:miter/>
                </a:ln>
              </p:spPr>
              <p:txBody>
                <a:bodyPr rtlCol="0" anchor="ctr"/>
                <a:lstStyle/>
                <a:p>
                  <a:endParaRPr lang="en-ID"/>
                </a:p>
              </p:txBody>
            </p:sp>
            <p:sp>
              <p:nvSpPr>
                <p:cNvPr id="364" name="Freeform: Shape 363">
                  <a:extLst>
                    <a:ext uri="{FF2B5EF4-FFF2-40B4-BE49-F238E27FC236}">
                      <a16:creationId xmlns:a16="http://schemas.microsoft.com/office/drawing/2014/main" id="{E70E7B56-A02F-48C1-8388-A4420E064EE7}"/>
                    </a:ext>
                  </a:extLst>
                </p:cNvPr>
                <p:cNvSpPr/>
                <p:nvPr/>
              </p:nvSpPr>
              <p:spPr>
                <a:xfrm>
                  <a:off x="7732595" y="5166392"/>
                  <a:ext cx="14111" cy="7056"/>
                </a:xfrm>
                <a:custGeom>
                  <a:avLst/>
                  <a:gdLst>
                    <a:gd name="connsiteX0" fmla="*/ 14053 w 14111"/>
                    <a:gd name="connsiteY0" fmla="*/ 250 h 7055"/>
                    <a:gd name="connsiteX1" fmla="*/ 12783 w 14111"/>
                    <a:gd name="connsiteY1" fmla="*/ 180 h 7055"/>
                    <a:gd name="connsiteX2" fmla="*/ 435 w 14111"/>
                    <a:gd name="connsiteY2" fmla="*/ 9423 h 7055"/>
                    <a:gd name="connsiteX3" fmla="*/ 576 w 14111"/>
                    <a:gd name="connsiteY3" fmla="*/ 12315 h 7055"/>
                    <a:gd name="connsiteX4" fmla="*/ 1705 w 14111"/>
                    <a:gd name="connsiteY4" fmla="*/ 13444 h 7055"/>
                    <a:gd name="connsiteX5" fmla="*/ 3046 w 14111"/>
                    <a:gd name="connsiteY5" fmla="*/ 13515 h 7055"/>
                    <a:gd name="connsiteX6" fmla="*/ 15393 w 14111"/>
                    <a:gd name="connsiteY6" fmla="*/ 4202 h 7055"/>
                    <a:gd name="connsiteX7" fmla="*/ 15393 w 14111"/>
                    <a:gd name="connsiteY7" fmla="*/ 4202 h 7055"/>
                    <a:gd name="connsiteX8" fmla="*/ 15181 w 14111"/>
                    <a:gd name="connsiteY8" fmla="*/ 1309 h 7055"/>
                    <a:gd name="connsiteX9" fmla="*/ 14053 w 14111"/>
                    <a:gd name="connsiteY9"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11" h="7055">
                      <a:moveTo>
                        <a:pt x="14053" y="250"/>
                      </a:moveTo>
                      <a:cubicBezTo>
                        <a:pt x="13559" y="-32"/>
                        <a:pt x="13065" y="-103"/>
                        <a:pt x="12783" y="180"/>
                      </a:cubicBezTo>
                      <a:lnTo>
                        <a:pt x="435" y="9423"/>
                      </a:lnTo>
                      <a:cubicBezTo>
                        <a:pt x="-200" y="9705"/>
                        <a:pt x="-129" y="11186"/>
                        <a:pt x="576" y="12315"/>
                      </a:cubicBezTo>
                      <a:cubicBezTo>
                        <a:pt x="929" y="12809"/>
                        <a:pt x="1282" y="13232"/>
                        <a:pt x="1705" y="13444"/>
                      </a:cubicBezTo>
                      <a:cubicBezTo>
                        <a:pt x="2199" y="13726"/>
                        <a:pt x="2693" y="13797"/>
                        <a:pt x="3046" y="13515"/>
                      </a:cubicBezTo>
                      <a:lnTo>
                        <a:pt x="15393" y="4202"/>
                      </a:lnTo>
                      <a:lnTo>
                        <a:pt x="15393" y="4202"/>
                      </a:lnTo>
                      <a:cubicBezTo>
                        <a:pt x="15957" y="3708"/>
                        <a:pt x="15887" y="2438"/>
                        <a:pt x="15181" y="1309"/>
                      </a:cubicBezTo>
                      <a:cubicBezTo>
                        <a:pt x="14899" y="885"/>
                        <a:pt x="14476" y="533"/>
                        <a:pt x="14053" y="250"/>
                      </a:cubicBezTo>
                    </a:path>
                  </a:pathLst>
                </a:custGeom>
                <a:solidFill>
                  <a:srgbClr val="FFFFFF"/>
                </a:solidFill>
                <a:ln w="7047" cap="flat">
                  <a:noFill/>
                  <a:prstDash val="solid"/>
                  <a:miter/>
                </a:ln>
              </p:spPr>
              <p:txBody>
                <a:bodyPr rtlCol="0" anchor="ctr"/>
                <a:lstStyle/>
                <a:p>
                  <a:endParaRPr lang="en-ID"/>
                </a:p>
              </p:txBody>
            </p:sp>
            <p:sp>
              <p:nvSpPr>
                <p:cNvPr id="365" name="Freeform: Shape 364">
                  <a:extLst>
                    <a:ext uri="{FF2B5EF4-FFF2-40B4-BE49-F238E27FC236}">
                      <a16:creationId xmlns:a16="http://schemas.microsoft.com/office/drawing/2014/main" id="{D6471C93-1909-45B3-B5CD-4C3394ACD72E}"/>
                    </a:ext>
                  </a:extLst>
                </p:cNvPr>
                <p:cNvSpPr/>
                <p:nvPr/>
              </p:nvSpPr>
              <p:spPr>
                <a:xfrm>
                  <a:off x="7930109" y="5018225"/>
                  <a:ext cx="14111" cy="7056"/>
                </a:xfrm>
                <a:custGeom>
                  <a:avLst/>
                  <a:gdLst>
                    <a:gd name="connsiteX0" fmla="*/ 14093 w 14111"/>
                    <a:gd name="connsiteY0" fmla="*/ 250 h 7055"/>
                    <a:gd name="connsiteX1" fmla="*/ 12753 w 14111"/>
                    <a:gd name="connsiteY1" fmla="*/ 180 h 7055"/>
                    <a:gd name="connsiteX2" fmla="*/ 406 w 14111"/>
                    <a:gd name="connsiteY2" fmla="*/ 9493 h 7055"/>
                    <a:gd name="connsiteX3" fmla="*/ 617 w 14111"/>
                    <a:gd name="connsiteY3" fmla="*/ 12386 h 7055"/>
                    <a:gd name="connsiteX4" fmla="*/ 1746 w 14111"/>
                    <a:gd name="connsiteY4" fmla="*/ 13515 h 7055"/>
                    <a:gd name="connsiteX5" fmla="*/ 3016 w 14111"/>
                    <a:gd name="connsiteY5" fmla="*/ 13585 h 7055"/>
                    <a:gd name="connsiteX6" fmla="*/ 15363 w 14111"/>
                    <a:gd name="connsiteY6" fmla="*/ 4342 h 7055"/>
                    <a:gd name="connsiteX7" fmla="*/ 15152 w 14111"/>
                    <a:gd name="connsiteY7" fmla="*/ 1450 h 7055"/>
                    <a:gd name="connsiteX8" fmla="*/ 14093 w 14111"/>
                    <a:gd name="connsiteY8"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4093" y="250"/>
                      </a:moveTo>
                      <a:cubicBezTo>
                        <a:pt x="13599" y="-32"/>
                        <a:pt x="13106" y="-103"/>
                        <a:pt x="12753" y="180"/>
                      </a:cubicBezTo>
                      <a:lnTo>
                        <a:pt x="406" y="9493"/>
                      </a:lnTo>
                      <a:cubicBezTo>
                        <a:pt x="-230" y="9917"/>
                        <a:pt x="-88" y="11257"/>
                        <a:pt x="617" y="12386"/>
                      </a:cubicBezTo>
                      <a:cubicBezTo>
                        <a:pt x="970" y="12880"/>
                        <a:pt x="1323" y="13303"/>
                        <a:pt x="1746" y="13515"/>
                      </a:cubicBezTo>
                      <a:cubicBezTo>
                        <a:pt x="2240" y="13797"/>
                        <a:pt x="2663" y="13797"/>
                        <a:pt x="3016" y="13585"/>
                      </a:cubicBezTo>
                      <a:lnTo>
                        <a:pt x="15363" y="4342"/>
                      </a:lnTo>
                      <a:cubicBezTo>
                        <a:pt x="15998" y="3848"/>
                        <a:pt x="15857" y="2578"/>
                        <a:pt x="15152" y="1450"/>
                      </a:cubicBezTo>
                      <a:cubicBezTo>
                        <a:pt x="14869" y="885"/>
                        <a:pt x="14446" y="533"/>
                        <a:pt x="14093" y="250"/>
                      </a:cubicBezTo>
                    </a:path>
                  </a:pathLst>
                </a:custGeom>
                <a:solidFill>
                  <a:srgbClr val="FFFFFF"/>
                </a:solidFill>
                <a:ln w="7047" cap="flat">
                  <a:noFill/>
                  <a:prstDash val="solid"/>
                  <a:miter/>
                </a:ln>
              </p:spPr>
              <p:txBody>
                <a:bodyPr rtlCol="0" anchor="ctr"/>
                <a:lstStyle/>
                <a:p>
                  <a:endParaRPr lang="en-ID"/>
                </a:p>
              </p:txBody>
            </p:sp>
            <p:sp>
              <p:nvSpPr>
                <p:cNvPr id="366" name="Freeform: Shape 365">
                  <a:extLst>
                    <a:ext uri="{FF2B5EF4-FFF2-40B4-BE49-F238E27FC236}">
                      <a16:creationId xmlns:a16="http://schemas.microsoft.com/office/drawing/2014/main" id="{3098E34A-116D-4C64-A0F8-6441CA3D76A0}"/>
                    </a:ext>
                  </a:extLst>
                </p:cNvPr>
                <p:cNvSpPr/>
                <p:nvPr/>
              </p:nvSpPr>
              <p:spPr>
                <a:xfrm>
                  <a:off x="7864454" y="4933848"/>
                  <a:ext cx="7056" cy="21167"/>
                </a:xfrm>
                <a:custGeom>
                  <a:avLst/>
                  <a:gdLst>
                    <a:gd name="connsiteX0" fmla="*/ 5313 w 7055"/>
                    <a:gd name="connsiteY0" fmla="*/ 243 h 21166"/>
                    <a:gd name="connsiteX1" fmla="*/ 3619 w 7055"/>
                    <a:gd name="connsiteY1" fmla="*/ 878 h 21166"/>
                    <a:gd name="connsiteX2" fmla="*/ 21 w 7055"/>
                    <a:gd name="connsiteY2" fmla="*/ 20069 h 21166"/>
                    <a:gd name="connsiteX3" fmla="*/ 1432 w 7055"/>
                    <a:gd name="connsiteY3" fmla="*/ 23174 h 21166"/>
                    <a:gd name="connsiteX4" fmla="*/ 1785 w 7055"/>
                    <a:gd name="connsiteY4" fmla="*/ 23385 h 21166"/>
                    <a:gd name="connsiteX5" fmla="*/ 3055 w 7055"/>
                    <a:gd name="connsiteY5" fmla="*/ 23385 h 21166"/>
                    <a:gd name="connsiteX6" fmla="*/ 3479 w 7055"/>
                    <a:gd name="connsiteY6" fmla="*/ 22750 h 21166"/>
                    <a:gd name="connsiteX7" fmla="*/ 7077 w 7055"/>
                    <a:gd name="connsiteY7" fmla="*/ 3489 h 21166"/>
                    <a:gd name="connsiteX8" fmla="*/ 5736 w 7055"/>
                    <a:gd name="connsiteY8" fmla="*/ 384 h 21166"/>
                    <a:gd name="connsiteX9" fmla="*/ 5313 w 7055"/>
                    <a:gd name="connsiteY9" fmla="*/ 243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1166">
                      <a:moveTo>
                        <a:pt x="5313" y="243"/>
                      </a:moveTo>
                      <a:cubicBezTo>
                        <a:pt x="4467" y="-251"/>
                        <a:pt x="3761" y="31"/>
                        <a:pt x="3619" y="878"/>
                      </a:cubicBezTo>
                      <a:lnTo>
                        <a:pt x="21" y="20069"/>
                      </a:lnTo>
                      <a:cubicBezTo>
                        <a:pt x="-120" y="21057"/>
                        <a:pt x="445" y="22398"/>
                        <a:pt x="1432" y="23174"/>
                      </a:cubicBezTo>
                      <a:cubicBezTo>
                        <a:pt x="1574" y="23244"/>
                        <a:pt x="1644" y="23315"/>
                        <a:pt x="1785" y="23385"/>
                      </a:cubicBezTo>
                      <a:cubicBezTo>
                        <a:pt x="2279" y="23668"/>
                        <a:pt x="2773" y="23668"/>
                        <a:pt x="3055" y="23385"/>
                      </a:cubicBezTo>
                      <a:lnTo>
                        <a:pt x="3479" y="22750"/>
                      </a:lnTo>
                      <a:lnTo>
                        <a:pt x="7077" y="3489"/>
                      </a:lnTo>
                      <a:cubicBezTo>
                        <a:pt x="7218" y="2501"/>
                        <a:pt x="6654" y="1160"/>
                        <a:pt x="5736" y="384"/>
                      </a:cubicBezTo>
                      <a:cubicBezTo>
                        <a:pt x="5525" y="384"/>
                        <a:pt x="5454" y="243"/>
                        <a:pt x="5313" y="243"/>
                      </a:cubicBezTo>
                    </a:path>
                  </a:pathLst>
                </a:custGeom>
                <a:solidFill>
                  <a:srgbClr val="FFFFFF"/>
                </a:solidFill>
                <a:ln w="7047" cap="flat">
                  <a:noFill/>
                  <a:prstDash val="solid"/>
                  <a:miter/>
                </a:ln>
              </p:spPr>
              <p:txBody>
                <a:bodyPr rtlCol="0" anchor="ctr"/>
                <a:lstStyle/>
                <a:p>
                  <a:endParaRPr lang="en-ID"/>
                </a:p>
              </p:txBody>
            </p:sp>
            <p:sp>
              <p:nvSpPr>
                <p:cNvPr id="367" name="Freeform: Shape 366">
                  <a:extLst>
                    <a:ext uri="{FF2B5EF4-FFF2-40B4-BE49-F238E27FC236}">
                      <a16:creationId xmlns:a16="http://schemas.microsoft.com/office/drawing/2014/main" id="{353BF002-CD13-4775-926A-9846600D6C35}"/>
                    </a:ext>
                  </a:extLst>
                </p:cNvPr>
                <p:cNvSpPr/>
                <p:nvPr/>
              </p:nvSpPr>
              <p:spPr>
                <a:xfrm>
                  <a:off x="7785479" y="4893083"/>
                  <a:ext cx="7056" cy="28222"/>
                </a:xfrm>
                <a:custGeom>
                  <a:avLst/>
                  <a:gdLst>
                    <a:gd name="connsiteX0" fmla="*/ 1737 w 7055"/>
                    <a:gd name="connsiteY0" fmla="*/ 227 h 28222"/>
                    <a:gd name="connsiteX1" fmla="*/ 1173 w 7055"/>
                    <a:gd name="connsiteY1" fmla="*/ 15 h 28222"/>
                    <a:gd name="connsiteX2" fmla="*/ 114 w 7055"/>
                    <a:gd name="connsiteY2" fmla="*/ 1921 h 28222"/>
                    <a:gd name="connsiteX3" fmla="*/ 6253 w 7055"/>
                    <a:gd name="connsiteY3" fmla="*/ 25909 h 28222"/>
                    <a:gd name="connsiteX4" fmla="*/ 7876 w 7055"/>
                    <a:gd name="connsiteY4" fmla="*/ 28167 h 28222"/>
                    <a:gd name="connsiteX5" fmla="*/ 8440 w 7055"/>
                    <a:gd name="connsiteY5" fmla="*/ 28379 h 28222"/>
                    <a:gd name="connsiteX6" fmla="*/ 9146 w 7055"/>
                    <a:gd name="connsiteY6" fmla="*/ 28238 h 28222"/>
                    <a:gd name="connsiteX7" fmla="*/ 9428 w 7055"/>
                    <a:gd name="connsiteY7" fmla="*/ 26474 h 28222"/>
                    <a:gd name="connsiteX8" fmla="*/ 3289 w 7055"/>
                    <a:gd name="connsiteY8" fmla="*/ 2414 h 28222"/>
                    <a:gd name="connsiteX9" fmla="*/ 1737 w 7055"/>
                    <a:gd name="connsiteY9" fmla="*/ 2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8222">
                      <a:moveTo>
                        <a:pt x="1737" y="227"/>
                      </a:moveTo>
                      <a:cubicBezTo>
                        <a:pt x="1526" y="86"/>
                        <a:pt x="1385" y="15"/>
                        <a:pt x="1173" y="15"/>
                      </a:cubicBezTo>
                      <a:cubicBezTo>
                        <a:pt x="256" y="-126"/>
                        <a:pt x="-238" y="721"/>
                        <a:pt x="114" y="1921"/>
                      </a:cubicBezTo>
                      <a:lnTo>
                        <a:pt x="6253" y="25909"/>
                      </a:lnTo>
                      <a:cubicBezTo>
                        <a:pt x="6465" y="26897"/>
                        <a:pt x="7170" y="27814"/>
                        <a:pt x="7876" y="28167"/>
                      </a:cubicBezTo>
                      <a:cubicBezTo>
                        <a:pt x="8087" y="28238"/>
                        <a:pt x="8228" y="28379"/>
                        <a:pt x="8440" y="28379"/>
                      </a:cubicBezTo>
                      <a:lnTo>
                        <a:pt x="9146" y="28238"/>
                      </a:lnTo>
                      <a:cubicBezTo>
                        <a:pt x="9498" y="27955"/>
                        <a:pt x="9640" y="27320"/>
                        <a:pt x="9428" y="26474"/>
                      </a:cubicBezTo>
                      <a:lnTo>
                        <a:pt x="3289" y="2414"/>
                      </a:lnTo>
                      <a:cubicBezTo>
                        <a:pt x="3078" y="1497"/>
                        <a:pt x="2443" y="650"/>
                        <a:pt x="1737" y="227"/>
                      </a:cubicBezTo>
                    </a:path>
                  </a:pathLst>
                </a:custGeom>
                <a:solidFill>
                  <a:srgbClr val="FFFFFF"/>
                </a:solidFill>
                <a:ln w="7047" cap="flat">
                  <a:noFill/>
                  <a:prstDash val="solid"/>
                  <a:miter/>
                </a:ln>
              </p:spPr>
              <p:txBody>
                <a:bodyPr rtlCol="0" anchor="ctr"/>
                <a:lstStyle/>
                <a:p>
                  <a:endParaRPr lang="en-ID"/>
                </a:p>
              </p:txBody>
            </p:sp>
          </p:grpSp>
          <p:sp>
            <p:nvSpPr>
              <p:cNvPr id="359" name="Freeform: Shape 358">
                <a:extLst>
                  <a:ext uri="{FF2B5EF4-FFF2-40B4-BE49-F238E27FC236}">
                    <a16:creationId xmlns:a16="http://schemas.microsoft.com/office/drawing/2014/main" id="{CB458305-2A65-4B59-90B3-8A8502FB7C70}"/>
                  </a:ext>
                </a:extLst>
              </p:cNvPr>
              <p:cNvSpPr/>
              <p:nvPr/>
            </p:nvSpPr>
            <p:spPr>
              <a:xfrm>
                <a:off x="7831314" y="5088574"/>
                <a:ext cx="14111" cy="14111"/>
              </a:xfrm>
              <a:custGeom>
                <a:avLst/>
                <a:gdLst>
                  <a:gd name="connsiteX0" fmla="*/ 7902 w 14111"/>
                  <a:gd name="connsiteY0" fmla="*/ 1092 h 14111"/>
                  <a:gd name="connsiteX1" fmla="*/ 0 w 14111"/>
                  <a:gd name="connsiteY1" fmla="*/ 5608 h 14111"/>
                  <a:gd name="connsiteX2" fmla="*/ 7902 w 14111"/>
                  <a:gd name="connsiteY2" fmla="*/ 19296 h 14111"/>
                  <a:gd name="connsiteX3" fmla="*/ 15804 w 14111"/>
                  <a:gd name="connsiteY3" fmla="*/ 14780 h 14111"/>
                  <a:gd name="connsiteX4" fmla="*/ 7902 w 14111"/>
                  <a:gd name="connsiteY4" fmla="*/ 109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7902" y="1092"/>
                    </a:moveTo>
                    <a:cubicBezTo>
                      <a:pt x="3528" y="-1448"/>
                      <a:pt x="0" y="598"/>
                      <a:pt x="0" y="5608"/>
                    </a:cubicBezTo>
                    <a:cubicBezTo>
                      <a:pt x="0" y="10617"/>
                      <a:pt x="3528" y="16756"/>
                      <a:pt x="7902" y="19296"/>
                    </a:cubicBezTo>
                    <a:cubicBezTo>
                      <a:pt x="12277" y="21836"/>
                      <a:pt x="15804" y="19790"/>
                      <a:pt x="15804" y="14780"/>
                    </a:cubicBezTo>
                    <a:cubicBezTo>
                      <a:pt x="15804" y="9771"/>
                      <a:pt x="12277" y="3632"/>
                      <a:pt x="7902" y="1092"/>
                    </a:cubicBezTo>
                  </a:path>
                </a:pathLst>
              </a:custGeom>
              <a:solidFill>
                <a:schemeClr val="accent1"/>
              </a:solidFill>
              <a:ln w="7047" cap="flat">
                <a:noFill/>
                <a:prstDash val="solid"/>
                <a:miter/>
              </a:ln>
            </p:spPr>
            <p:txBody>
              <a:bodyPr rtlCol="0" anchor="ctr"/>
              <a:lstStyle/>
              <a:p>
                <a:endParaRPr lang="en-ID"/>
              </a:p>
            </p:txBody>
          </p:sp>
        </p:grpSp>
      </p:grpSp>
      <p:grpSp>
        <p:nvGrpSpPr>
          <p:cNvPr id="575" name="Group 574">
            <a:extLst>
              <a:ext uri="{FF2B5EF4-FFF2-40B4-BE49-F238E27FC236}">
                <a16:creationId xmlns:a16="http://schemas.microsoft.com/office/drawing/2014/main" id="{9AF9B7EE-9238-4355-BB27-A7C5F054C121}"/>
              </a:ext>
            </a:extLst>
          </p:cNvPr>
          <p:cNvGrpSpPr/>
          <p:nvPr/>
        </p:nvGrpSpPr>
        <p:grpSpPr>
          <a:xfrm>
            <a:off x="977404" y="4146136"/>
            <a:ext cx="1379818" cy="847335"/>
            <a:chOff x="6449294" y="2363915"/>
            <a:chExt cx="5178130" cy="3497836"/>
          </a:xfrm>
          <a:effectLst>
            <a:outerShdw blurRad="990600" dist="203200" dir="5400000" sx="101000" sy="101000" algn="t" rotWithShape="0">
              <a:prstClr val="black">
                <a:alpha val="17000"/>
              </a:prstClr>
            </a:outerShdw>
          </a:effectLst>
        </p:grpSpPr>
        <p:sp>
          <p:nvSpPr>
            <p:cNvPr id="576" name="Freeform: Shape 575">
              <a:extLst>
                <a:ext uri="{FF2B5EF4-FFF2-40B4-BE49-F238E27FC236}">
                  <a16:creationId xmlns:a16="http://schemas.microsoft.com/office/drawing/2014/main" id="{F3CC36C5-BA33-48FD-A6F9-609923F78754}"/>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577" name="Freeform: Shape 576">
              <a:extLst>
                <a:ext uri="{FF2B5EF4-FFF2-40B4-BE49-F238E27FC236}">
                  <a16:creationId xmlns:a16="http://schemas.microsoft.com/office/drawing/2014/main" id="{7BDB45F1-5415-485E-8208-3893E282A762}"/>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578" name="Freeform: Shape 577">
              <a:extLst>
                <a:ext uri="{FF2B5EF4-FFF2-40B4-BE49-F238E27FC236}">
                  <a16:creationId xmlns:a16="http://schemas.microsoft.com/office/drawing/2014/main" id="{AFD08230-E74A-4ED1-B13A-4C3B64A93AEE}"/>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03" name="Graphic 3">
            <a:extLst>
              <a:ext uri="{FF2B5EF4-FFF2-40B4-BE49-F238E27FC236}">
                <a16:creationId xmlns:a16="http://schemas.microsoft.com/office/drawing/2014/main" id="{67ECA91F-2B24-4F94-A04E-225650BFD76B}"/>
              </a:ext>
            </a:extLst>
          </p:cNvPr>
          <p:cNvGrpSpPr/>
          <p:nvPr/>
        </p:nvGrpSpPr>
        <p:grpSpPr>
          <a:xfrm>
            <a:off x="1365276" y="4016748"/>
            <a:ext cx="589022" cy="712560"/>
            <a:chOff x="6434031" y="4916240"/>
            <a:chExt cx="529167" cy="640151"/>
          </a:xfrm>
          <a:solidFill>
            <a:schemeClr val="accent1"/>
          </a:solidFill>
        </p:grpSpPr>
        <p:grpSp>
          <p:nvGrpSpPr>
            <p:cNvPr id="404" name="Graphic 3">
              <a:extLst>
                <a:ext uri="{FF2B5EF4-FFF2-40B4-BE49-F238E27FC236}">
                  <a16:creationId xmlns:a16="http://schemas.microsoft.com/office/drawing/2014/main" id="{4257E751-CAA3-45B3-B932-63B514E55589}"/>
                </a:ext>
              </a:extLst>
            </p:cNvPr>
            <p:cNvGrpSpPr/>
            <p:nvPr/>
          </p:nvGrpSpPr>
          <p:grpSpPr>
            <a:xfrm>
              <a:off x="6434031" y="5210669"/>
              <a:ext cx="529167" cy="345722"/>
              <a:chOff x="6434031" y="5210669"/>
              <a:chExt cx="529167" cy="345722"/>
            </a:xfrm>
            <a:solidFill>
              <a:schemeClr val="accent1"/>
            </a:solidFill>
          </p:grpSpPr>
          <p:sp>
            <p:nvSpPr>
              <p:cNvPr id="491" name="Freeform: Shape 490">
                <a:extLst>
                  <a:ext uri="{FF2B5EF4-FFF2-40B4-BE49-F238E27FC236}">
                    <a16:creationId xmlns:a16="http://schemas.microsoft.com/office/drawing/2014/main" id="{84A97148-DEAC-4108-AA3B-D18366422BAF}"/>
                  </a:ext>
                </a:extLst>
              </p:cNvPr>
              <p:cNvSpPr/>
              <p:nvPr/>
            </p:nvSpPr>
            <p:spPr>
              <a:xfrm>
                <a:off x="6896806" y="5477863"/>
                <a:ext cx="63500" cy="77611"/>
              </a:xfrm>
              <a:custGeom>
                <a:avLst/>
                <a:gdLst>
                  <a:gd name="connsiteX0" fmla="*/ 141 w 63499"/>
                  <a:gd name="connsiteY0" fmla="*/ 39158 h 77611"/>
                  <a:gd name="connsiteX1" fmla="*/ 67451 w 63499"/>
                  <a:gd name="connsiteY1" fmla="*/ 0 h 77611"/>
                  <a:gd name="connsiteX2" fmla="*/ 67380 w 63499"/>
                  <a:gd name="connsiteY2" fmla="*/ 41275 h 77611"/>
                  <a:gd name="connsiteX3" fmla="*/ 0 w 63499"/>
                  <a:gd name="connsiteY3" fmla="*/ 80363 h 77611"/>
                </a:gdLst>
                <a:ahLst/>
                <a:cxnLst>
                  <a:cxn ang="0">
                    <a:pos x="connsiteX0" y="connsiteY0"/>
                  </a:cxn>
                  <a:cxn ang="0">
                    <a:pos x="connsiteX1" y="connsiteY1"/>
                  </a:cxn>
                  <a:cxn ang="0">
                    <a:pos x="connsiteX2" y="connsiteY2"/>
                  </a:cxn>
                  <a:cxn ang="0">
                    <a:pos x="connsiteX3" y="connsiteY3"/>
                  </a:cxn>
                </a:cxnLst>
                <a:rect l="l" t="t" r="r" b="b"/>
                <a:pathLst>
                  <a:path w="63499" h="77611">
                    <a:moveTo>
                      <a:pt x="141" y="39158"/>
                    </a:moveTo>
                    <a:lnTo>
                      <a:pt x="67451" y="0"/>
                    </a:lnTo>
                    <a:lnTo>
                      <a:pt x="67380" y="41275"/>
                    </a:lnTo>
                    <a:lnTo>
                      <a:pt x="0" y="80363"/>
                    </a:lnTo>
                    <a:close/>
                  </a:path>
                </a:pathLst>
              </a:custGeom>
              <a:solidFill>
                <a:schemeClr val="accent4">
                  <a:lumMod val="75000"/>
                </a:schemeClr>
              </a:solidFill>
              <a:ln w="7047" cap="flat">
                <a:noFill/>
                <a:prstDash val="solid"/>
                <a:miter/>
              </a:ln>
            </p:spPr>
            <p:txBody>
              <a:bodyPr rtlCol="0" anchor="ctr"/>
              <a:lstStyle/>
              <a:p>
                <a:endParaRPr lang="en-ID"/>
              </a:p>
            </p:txBody>
          </p:sp>
          <p:sp>
            <p:nvSpPr>
              <p:cNvPr id="492" name="Freeform: Shape 491">
                <a:extLst>
                  <a:ext uri="{FF2B5EF4-FFF2-40B4-BE49-F238E27FC236}">
                    <a16:creationId xmlns:a16="http://schemas.microsoft.com/office/drawing/2014/main" id="{59472E45-3773-4F60-97BC-2DAEE741E7B7}"/>
                  </a:ext>
                </a:extLst>
              </p:cNvPr>
              <p:cNvSpPr/>
              <p:nvPr/>
            </p:nvSpPr>
            <p:spPr>
              <a:xfrm>
                <a:off x="6434173" y="5210669"/>
                <a:ext cx="529167" cy="303389"/>
              </a:xfrm>
              <a:custGeom>
                <a:avLst/>
                <a:gdLst>
                  <a:gd name="connsiteX0" fmla="*/ 0 w 529166"/>
                  <a:gd name="connsiteY0" fmla="*/ 39158 h 303388"/>
                  <a:gd name="connsiteX1" fmla="*/ 67380 w 529166"/>
                  <a:gd name="connsiteY1" fmla="*/ 0 h 303388"/>
                  <a:gd name="connsiteX2" fmla="*/ 530084 w 529166"/>
                  <a:gd name="connsiteY2" fmla="*/ 267194 h 303388"/>
                  <a:gd name="connsiteX3" fmla="*/ 462774 w 529166"/>
                  <a:gd name="connsiteY3" fmla="*/ 306352 h 303388"/>
                </a:gdLst>
                <a:ahLst/>
                <a:cxnLst>
                  <a:cxn ang="0">
                    <a:pos x="connsiteX0" y="connsiteY0"/>
                  </a:cxn>
                  <a:cxn ang="0">
                    <a:pos x="connsiteX1" y="connsiteY1"/>
                  </a:cxn>
                  <a:cxn ang="0">
                    <a:pos x="connsiteX2" y="connsiteY2"/>
                  </a:cxn>
                  <a:cxn ang="0">
                    <a:pos x="connsiteX3" y="connsiteY3"/>
                  </a:cxn>
                </a:cxnLst>
                <a:rect l="l" t="t" r="r" b="b"/>
                <a:pathLst>
                  <a:path w="529166" h="303388">
                    <a:moveTo>
                      <a:pt x="0" y="39158"/>
                    </a:moveTo>
                    <a:lnTo>
                      <a:pt x="67380" y="0"/>
                    </a:lnTo>
                    <a:lnTo>
                      <a:pt x="530084" y="267194"/>
                    </a:lnTo>
                    <a:lnTo>
                      <a:pt x="462774" y="30635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493" name="Freeform: Shape 492">
                <a:extLst>
                  <a:ext uri="{FF2B5EF4-FFF2-40B4-BE49-F238E27FC236}">
                    <a16:creationId xmlns:a16="http://schemas.microsoft.com/office/drawing/2014/main" id="{04E7767E-64B4-42B9-98DD-AAE61BC700E6}"/>
                  </a:ext>
                </a:extLst>
              </p:cNvPr>
              <p:cNvSpPr/>
              <p:nvPr/>
            </p:nvSpPr>
            <p:spPr>
              <a:xfrm>
                <a:off x="6434031" y="5249827"/>
                <a:ext cx="458611" cy="303389"/>
              </a:xfrm>
              <a:custGeom>
                <a:avLst/>
                <a:gdLst>
                  <a:gd name="connsiteX0" fmla="*/ 462915 w 458611"/>
                  <a:gd name="connsiteY0" fmla="*/ 267194 h 303388"/>
                  <a:gd name="connsiteX1" fmla="*/ 462774 w 458611"/>
                  <a:gd name="connsiteY1" fmla="*/ 308399 h 303388"/>
                  <a:gd name="connsiteX2" fmla="*/ 0 w 458611"/>
                  <a:gd name="connsiteY2" fmla="*/ 41275 h 303388"/>
                  <a:gd name="connsiteX3" fmla="*/ 141 w 458611"/>
                  <a:gd name="connsiteY3" fmla="*/ 0 h 303388"/>
                </a:gdLst>
                <a:ahLst/>
                <a:cxnLst>
                  <a:cxn ang="0">
                    <a:pos x="connsiteX0" y="connsiteY0"/>
                  </a:cxn>
                  <a:cxn ang="0">
                    <a:pos x="connsiteX1" y="connsiteY1"/>
                  </a:cxn>
                  <a:cxn ang="0">
                    <a:pos x="connsiteX2" y="connsiteY2"/>
                  </a:cxn>
                  <a:cxn ang="0">
                    <a:pos x="connsiteX3" y="connsiteY3"/>
                  </a:cxn>
                </a:cxnLst>
                <a:rect l="l" t="t" r="r" b="b"/>
                <a:pathLst>
                  <a:path w="458611" h="303388">
                    <a:moveTo>
                      <a:pt x="462915" y="267194"/>
                    </a:moveTo>
                    <a:lnTo>
                      <a:pt x="462774" y="308399"/>
                    </a:lnTo>
                    <a:lnTo>
                      <a:pt x="0" y="41275"/>
                    </a:lnTo>
                    <a:lnTo>
                      <a:pt x="141" y="0"/>
                    </a:lnTo>
                    <a:close/>
                  </a:path>
                </a:pathLst>
              </a:custGeom>
              <a:solidFill>
                <a:schemeClr val="accent4"/>
              </a:solidFill>
              <a:ln w="7047" cap="flat">
                <a:noFill/>
                <a:prstDash val="solid"/>
                <a:miter/>
              </a:ln>
            </p:spPr>
            <p:txBody>
              <a:bodyPr rtlCol="0" anchor="ctr"/>
              <a:lstStyle/>
              <a:p>
                <a:endParaRPr lang="en-ID"/>
              </a:p>
            </p:txBody>
          </p:sp>
        </p:grpSp>
        <p:sp>
          <p:nvSpPr>
            <p:cNvPr id="405" name="Freeform: Shape 404">
              <a:extLst>
                <a:ext uri="{FF2B5EF4-FFF2-40B4-BE49-F238E27FC236}">
                  <a16:creationId xmlns:a16="http://schemas.microsoft.com/office/drawing/2014/main" id="{DD62BE30-49E5-4F5E-92B5-26FD92EFEE94}"/>
                </a:ext>
              </a:extLst>
            </p:cNvPr>
            <p:cNvSpPr/>
            <p:nvPr/>
          </p:nvSpPr>
          <p:spPr>
            <a:xfrm>
              <a:off x="6498025" y="4949402"/>
              <a:ext cx="63500" cy="331611"/>
            </a:xfrm>
            <a:custGeom>
              <a:avLst/>
              <a:gdLst>
                <a:gd name="connsiteX0" fmla="*/ 847 w 63499"/>
                <a:gd name="connsiteY0" fmla="*/ 39158 h 331611"/>
                <a:gd name="connsiteX1" fmla="*/ 68228 w 63499"/>
                <a:gd name="connsiteY1" fmla="*/ 0 h 331611"/>
                <a:gd name="connsiteX2" fmla="*/ 67381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8"/>
                  </a:moveTo>
                  <a:lnTo>
                    <a:pt x="68228" y="0"/>
                  </a:lnTo>
                  <a:lnTo>
                    <a:pt x="67381" y="298168"/>
                  </a:lnTo>
                  <a:lnTo>
                    <a:pt x="0" y="337326"/>
                  </a:lnTo>
                  <a:close/>
                </a:path>
              </a:pathLst>
            </a:custGeom>
            <a:solidFill>
              <a:schemeClr val="accent2">
                <a:lumMod val="75000"/>
              </a:schemeClr>
            </a:solidFill>
            <a:ln w="7047" cap="flat">
              <a:noFill/>
              <a:prstDash val="solid"/>
              <a:miter/>
            </a:ln>
          </p:spPr>
          <p:txBody>
            <a:bodyPr rtlCol="0" anchor="ctr"/>
            <a:lstStyle/>
            <a:p>
              <a:endParaRPr lang="en-ID"/>
            </a:p>
          </p:txBody>
        </p:sp>
        <p:sp>
          <p:nvSpPr>
            <p:cNvPr id="406" name="Freeform: Shape 405">
              <a:extLst>
                <a:ext uri="{FF2B5EF4-FFF2-40B4-BE49-F238E27FC236}">
                  <a16:creationId xmlns:a16="http://schemas.microsoft.com/office/drawing/2014/main" id="{7A15DBFC-3B52-4A80-BC3D-EF0C5DBC7DC1}"/>
                </a:ext>
              </a:extLst>
            </p:cNvPr>
            <p:cNvSpPr/>
            <p:nvPr/>
          </p:nvSpPr>
          <p:spPr>
            <a:xfrm>
              <a:off x="6468181" y="4916240"/>
              <a:ext cx="91722" cy="70556"/>
            </a:xfrm>
            <a:custGeom>
              <a:avLst/>
              <a:gdLst>
                <a:gd name="connsiteX0" fmla="*/ 19755 w 91722"/>
                <a:gd name="connsiteY0" fmla="*/ 46920 h 70555"/>
                <a:gd name="connsiteX1" fmla="*/ 19755 w 91722"/>
                <a:gd name="connsiteY1" fmla="*/ 46920 h 70555"/>
                <a:gd name="connsiteX2" fmla="*/ 22860 w 91722"/>
                <a:gd name="connsiteY2" fmla="*/ 50589 h 70555"/>
                <a:gd name="connsiteX3" fmla="*/ 22860 w 91722"/>
                <a:gd name="connsiteY3" fmla="*/ 50589 h 70555"/>
                <a:gd name="connsiteX4" fmla="*/ 25470 w 91722"/>
                <a:gd name="connsiteY4" fmla="*/ 54540 h 70555"/>
                <a:gd name="connsiteX5" fmla="*/ 25612 w 91722"/>
                <a:gd name="connsiteY5" fmla="*/ 54751 h 70555"/>
                <a:gd name="connsiteX6" fmla="*/ 27728 w 91722"/>
                <a:gd name="connsiteY6" fmla="*/ 58914 h 70555"/>
                <a:gd name="connsiteX7" fmla="*/ 27728 w 91722"/>
                <a:gd name="connsiteY7" fmla="*/ 58985 h 70555"/>
                <a:gd name="connsiteX8" fmla="*/ 29351 w 91722"/>
                <a:gd name="connsiteY8" fmla="*/ 63359 h 70555"/>
                <a:gd name="connsiteX9" fmla="*/ 29351 w 91722"/>
                <a:gd name="connsiteY9" fmla="*/ 63430 h 70555"/>
                <a:gd name="connsiteX10" fmla="*/ 30409 w 91722"/>
                <a:gd name="connsiteY10" fmla="*/ 67874 h 70555"/>
                <a:gd name="connsiteX11" fmla="*/ 30409 w 91722"/>
                <a:gd name="connsiteY11" fmla="*/ 67874 h 70555"/>
                <a:gd name="connsiteX12" fmla="*/ 30762 w 91722"/>
                <a:gd name="connsiteY12" fmla="*/ 72249 h 70555"/>
                <a:gd name="connsiteX13" fmla="*/ 98143 w 91722"/>
                <a:gd name="connsiteY13" fmla="*/ 33091 h 70555"/>
                <a:gd name="connsiteX14" fmla="*/ 98143 w 91722"/>
                <a:gd name="connsiteY14" fmla="*/ 32315 h 70555"/>
                <a:gd name="connsiteX15" fmla="*/ 98072 w 91722"/>
                <a:gd name="connsiteY15" fmla="*/ 31468 h 70555"/>
                <a:gd name="connsiteX16" fmla="*/ 98002 w 91722"/>
                <a:gd name="connsiteY16" fmla="*/ 30621 h 70555"/>
                <a:gd name="connsiteX17" fmla="*/ 97931 w 91722"/>
                <a:gd name="connsiteY17" fmla="*/ 29775 h 70555"/>
                <a:gd name="connsiteX18" fmla="*/ 97790 w 91722"/>
                <a:gd name="connsiteY18" fmla="*/ 28857 h 70555"/>
                <a:gd name="connsiteX19" fmla="*/ 97790 w 91722"/>
                <a:gd name="connsiteY19" fmla="*/ 28857 h 70555"/>
                <a:gd name="connsiteX20" fmla="*/ 97790 w 91722"/>
                <a:gd name="connsiteY20" fmla="*/ 28857 h 70555"/>
                <a:gd name="connsiteX21" fmla="*/ 97649 w 91722"/>
                <a:gd name="connsiteY21" fmla="*/ 28011 h 70555"/>
                <a:gd name="connsiteX22" fmla="*/ 97437 w 91722"/>
                <a:gd name="connsiteY22" fmla="*/ 27094 h 70555"/>
                <a:gd name="connsiteX23" fmla="*/ 97226 w 91722"/>
                <a:gd name="connsiteY23" fmla="*/ 26176 h 70555"/>
                <a:gd name="connsiteX24" fmla="*/ 96943 w 91722"/>
                <a:gd name="connsiteY24" fmla="*/ 25259 h 70555"/>
                <a:gd name="connsiteX25" fmla="*/ 96732 w 91722"/>
                <a:gd name="connsiteY25" fmla="*/ 24554 h 70555"/>
                <a:gd name="connsiteX26" fmla="*/ 96732 w 91722"/>
                <a:gd name="connsiteY26" fmla="*/ 24483 h 70555"/>
                <a:gd name="connsiteX27" fmla="*/ 96661 w 91722"/>
                <a:gd name="connsiteY27" fmla="*/ 24342 h 70555"/>
                <a:gd name="connsiteX28" fmla="*/ 96379 w 91722"/>
                <a:gd name="connsiteY28" fmla="*/ 23424 h 70555"/>
                <a:gd name="connsiteX29" fmla="*/ 96026 w 91722"/>
                <a:gd name="connsiteY29" fmla="*/ 22507 h 70555"/>
                <a:gd name="connsiteX30" fmla="*/ 95673 w 91722"/>
                <a:gd name="connsiteY30" fmla="*/ 21661 h 70555"/>
                <a:gd name="connsiteX31" fmla="*/ 95321 w 91722"/>
                <a:gd name="connsiteY31" fmla="*/ 20814 h 70555"/>
                <a:gd name="connsiteX32" fmla="*/ 95038 w 91722"/>
                <a:gd name="connsiteY32" fmla="*/ 20179 h 70555"/>
                <a:gd name="connsiteX33" fmla="*/ 95038 w 91722"/>
                <a:gd name="connsiteY33" fmla="*/ 20109 h 70555"/>
                <a:gd name="connsiteX34" fmla="*/ 94968 w 91722"/>
                <a:gd name="connsiteY34" fmla="*/ 19967 h 70555"/>
                <a:gd name="connsiteX35" fmla="*/ 94545 w 91722"/>
                <a:gd name="connsiteY35" fmla="*/ 19121 h 70555"/>
                <a:gd name="connsiteX36" fmla="*/ 94121 w 91722"/>
                <a:gd name="connsiteY36" fmla="*/ 18203 h 70555"/>
                <a:gd name="connsiteX37" fmla="*/ 93557 w 91722"/>
                <a:gd name="connsiteY37" fmla="*/ 17145 h 70555"/>
                <a:gd name="connsiteX38" fmla="*/ 92922 w 91722"/>
                <a:gd name="connsiteY38" fmla="*/ 16016 h 70555"/>
                <a:gd name="connsiteX39" fmla="*/ 92781 w 91722"/>
                <a:gd name="connsiteY39" fmla="*/ 15805 h 70555"/>
                <a:gd name="connsiteX40" fmla="*/ 92639 w 91722"/>
                <a:gd name="connsiteY40" fmla="*/ 15593 h 70555"/>
                <a:gd name="connsiteX41" fmla="*/ 91299 w 91722"/>
                <a:gd name="connsiteY41" fmla="*/ 13476 h 70555"/>
                <a:gd name="connsiteX42" fmla="*/ 90170 w 91722"/>
                <a:gd name="connsiteY42" fmla="*/ 11853 h 70555"/>
                <a:gd name="connsiteX43" fmla="*/ 89394 w 91722"/>
                <a:gd name="connsiteY43" fmla="*/ 10795 h 70555"/>
                <a:gd name="connsiteX44" fmla="*/ 88688 w 91722"/>
                <a:gd name="connsiteY44" fmla="*/ 9949 h 70555"/>
                <a:gd name="connsiteX45" fmla="*/ 87983 w 91722"/>
                <a:gd name="connsiteY45" fmla="*/ 9173 h 70555"/>
                <a:gd name="connsiteX46" fmla="*/ 87277 w 91722"/>
                <a:gd name="connsiteY46" fmla="*/ 8396 h 70555"/>
                <a:gd name="connsiteX47" fmla="*/ 87136 w 91722"/>
                <a:gd name="connsiteY47" fmla="*/ 8255 h 70555"/>
                <a:gd name="connsiteX48" fmla="*/ 87066 w 91722"/>
                <a:gd name="connsiteY48" fmla="*/ 8185 h 70555"/>
                <a:gd name="connsiteX49" fmla="*/ 86501 w 91722"/>
                <a:gd name="connsiteY49" fmla="*/ 7620 h 70555"/>
                <a:gd name="connsiteX50" fmla="*/ 85725 w 91722"/>
                <a:gd name="connsiteY50" fmla="*/ 6844 h 70555"/>
                <a:gd name="connsiteX51" fmla="*/ 84949 w 91722"/>
                <a:gd name="connsiteY51" fmla="*/ 6138 h 70555"/>
                <a:gd name="connsiteX52" fmla="*/ 84173 w 91722"/>
                <a:gd name="connsiteY52" fmla="*/ 5433 h 70555"/>
                <a:gd name="connsiteX53" fmla="*/ 83749 w 91722"/>
                <a:gd name="connsiteY53" fmla="*/ 5080 h 70555"/>
                <a:gd name="connsiteX54" fmla="*/ 83679 w 91722"/>
                <a:gd name="connsiteY54" fmla="*/ 5010 h 70555"/>
                <a:gd name="connsiteX55" fmla="*/ 83397 w 91722"/>
                <a:gd name="connsiteY55" fmla="*/ 4728 h 70555"/>
                <a:gd name="connsiteX56" fmla="*/ 82621 w 91722"/>
                <a:gd name="connsiteY56" fmla="*/ 4092 h 70555"/>
                <a:gd name="connsiteX57" fmla="*/ 81844 w 91722"/>
                <a:gd name="connsiteY57" fmla="*/ 3528 h 70555"/>
                <a:gd name="connsiteX58" fmla="*/ 81068 w 91722"/>
                <a:gd name="connsiteY58" fmla="*/ 3034 h 70555"/>
                <a:gd name="connsiteX59" fmla="*/ 80292 w 91722"/>
                <a:gd name="connsiteY59" fmla="*/ 2540 h 70555"/>
                <a:gd name="connsiteX60" fmla="*/ 80080 w 91722"/>
                <a:gd name="connsiteY60" fmla="*/ 2470 h 70555"/>
                <a:gd name="connsiteX61" fmla="*/ 79516 w 91722"/>
                <a:gd name="connsiteY61" fmla="*/ 2117 h 70555"/>
                <a:gd name="connsiteX62" fmla="*/ 78810 w 91722"/>
                <a:gd name="connsiteY62" fmla="*/ 1764 h 70555"/>
                <a:gd name="connsiteX63" fmla="*/ 78316 w 91722"/>
                <a:gd name="connsiteY63" fmla="*/ 1552 h 70555"/>
                <a:gd name="connsiteX64" fmla="*/ 78176 w 91722"/>
                <a:gd name="connsiteY64" fmla="*/ 1482 h 70555"/>
                <a:gd name="connsiteX65" fmla="*/ 78034 w 91722"/>
                <a:gd name="connsiteY65" fmla="*/ 1411 h 70555"/>
                <a:gd name="connsiteX66" fmla="*/ 77329 w 91722"/>
                <a:gd name="connsiteY66" fmla="*/ 1129 h 70555"/>
                <a:gd name="connsiteX67" fmla="*/ 76623 w 91722"/>
                <a:gd name="connsiteY67" fmla="*/ 847 h 70555"/>
                <a:gd name="connsiteX68" fmla="*/ 76482 w 91722"/>
                <a:gd name="connsiteY68" fmla="*/ 776 h 70555"/>
                <a:gd name="connsiteX69" fmla="*/ 76412 w 91722"/>
                <a:gd name="connsiteY69" fmla="*/ 776 h 70555"/>
                <a:gd name="connsiteX70" fmla="*/ 75918 w 91722"/>
                <a:gd name="connsiteY70" fmla="*/ 635 h 70555"/>
                <a:gd name="connsiteX71" fmla="*/ 75142 w 91722"/>
                <a:gd name="connsiteY71" fmla="*/ 423 h 70555"/>
                <a:gd name="connsiteX72" fmla="*/ 74789 w 91722"/>
                <a:gd name="connsiteY72" fmla="*/ 353 h 70555"/>
                <a:gd name="connsiteX73" fmla="*/ 74648 w 91722"/>
                <a:gd name="connsiteY73" fmla="*/ 282 h 70555"/>
                <a:gd name="connsiteX74" fmla="*/ 74436 w 91722"/>
                <a:gd name="connsiteY74" fmla="*/ 212 h 70555"/>
                <a:gd name="connsiteX75" fmla="*/ 73660 w 91722"/>
                <a:gd name="connsiteY75" fmla="*/ 71 h 70555"/>
                <a:gd name="connsiteX76" fmla="*/ 73166 w 91722"/>
                <a:gd name="connsiteY76" fmla="*/ 0 h 70555"/>
                <a:gd name="connsiteX77" fmla="*/ 73025 w 91722"/>
                <a:gd name="connsiteY77" fmla="*/ 0 h 70555"/>
                <a:gd name="connsiteX78" fmla="*/ 72884 w 91722"/>
                <a:gd name="connsiteY78" fmla="*/ 0 h 70555"/>
                <a:gd name="connsiteX79" fmla="*/ 72037 w 91722"/>
                <a:gd name="connsiteY79" fmla="*/ 0 h 70555"/>
                <a:gd name="connsiteX80" fmla="*/ 71684 w 91722"/>
                <a:gd name="connsiteY80" fmla="*/ 0 h 70555"/>
                <a:gd name="connsiteX81" fmla="*/ 71402 w 91722"/>
                <a:gd name="connsiteY81" fmla="*/ 0 h 70555"/>
                <a:gd name="connsiteX82" fmla="*/ 71120 w 91722"/>
                <a:gd name="connsiteY82" fmla="*/ 0 h 70555"/>
                <a:gd name="connsiteX83" fmla="*/ 70062 w 91722"/>
                <a:gd name="connsiteY83" fmla="*/ 141 h 70555"/>
                <a:gd name="connsiteX84" fmla="*/ 70062 w 91722"/>
                <a:gd name="connsiteY84" fmla="*/ 141 h 70555"/>
                <a:gd name="connsiteX85" fmla="*/ 69850 w 91722"/>
                <a:gd name="connsiteY85" fmla="*/ 212 h 70555"/>
                <a:gd name="connsiteX86" fmla="*/ 68862 w 91722"/>
                <a:gd name="connsiteY86" fmla="*/ 494 h 70555"/>
                <a:gd name="connsiteX87" fmla="*/ 68792 w 91722"/>
                <a:gd name="connsiteY87" fmla="*/ 565 h 70555"/>
                <a:gd name="connsiteX88" fmla="*/ 67380 w 91722"/>
                <a:gd name="connsiteY88" fmla="*/ 1200 h 70555"/>
                <a:gd name="connsiteX89" fmla="*/ 0 w 91722"/>
                <a:gd name="connsiteY89" fmla="*/ 40358 h 70555"/>
                <a:gd name="connsiteX90" fmla="*/ 1341 w 91722"/>
                <a:gd name="connsiteY90" fmla="*/ 39723 h 70555"/>
                <a:gd name="connsiteX91" fmla="*/ 2469 w 91722"/>
                <a:gd name="connsiteY91" fmla="*/ 39370 h 70555"/>
                <a:gd name="connsiteX92" fmla="*/ 2681 w 91722"/>
                <a:gd name="connsiteY92" fmla="*/ 39299 h 70555"/>
                <a:gd name="connsiteX93" fmla="*/ 4022 w 91722"/>
                <a:gd name="connsiteY93" fmla="*/ 39159 h 70555"/>
                <a:gd name="connsiteX94" fmla="*/ 4304 w 91722"/>
                <a:gd name="connsiteY94" fmla="*/ 39159 h 70555"/>
                <a:gd name="connsiteX95" fmla="*/ 5644 w 91722"/>
                <a:gd name="connsiteY95" fmla="*/ 39159 h 70555"/>
                <a:gd name="connsiteX96" fmla="*/ 5786 w 91722"/>
                <a:gd name="connsiteY96" fmla="*/ 39159 h 70555"/>
                <a:gd name="connsiteX97" fmla="*/ 7267 w 91722"/>
                <a:gd name="connsiteY97" fmla="*/ 39370 h 70555"/>
                <a:gd name="connsiteX98" fmla="*/ 7408 w 91722"/>
                <a:gd name="connsiteY98" fmla="*/ 39370 h 70555"/>
                <a:gd name="connsiteX99" fmla="*/ 8961 w 91722"/>
                <a:gd name="connsiteY99" fmla="*/ 39793 h 70555"/>
                <a:gd name="connsiteX100" fmla="*/ 9031 w 91722"/>
                <a:gd name="connsiteY100" fmla="*/ 39793 h 70555"/>
                <a:gd name="connsiteX101" fmla="*/ 10725 w 91722"/>
                <a:gd name="connsiteY101" fmla="*/ 40499 h 70555"/>
                <a:gd name="connsiteX102" fmla="*/ 10865 w 91722"/>
                <a:gd name="connsiteY102" fmla="*/ 40569 h 70555"/>
                <a:gd name="connsiteX103" fmla="*/ 12629 w 91722"/>
                <a:gd name="connsiteY103" fmla="*/ 41487 h 70555"/>
                <a:gd name="connsiteX104" fmla="*/ 16228 w 91722"/>
                <a:gd name="connsiteY104" fmla="*/ 43956 h 70555"/>
                <a:gd name="connsiteX105" fmla="*/ 16298 w 91722"/>
                <a:gd name="connsiteY105" fmla="*/ 44027 h 70555"/>
                <a:gd name="connsiteX106" fmla="*/ 19755 w 91722"/>
                <a:gd name="connsiteY106" fmla="*/ 4692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19755" y="46920"/>
                  </a:moveTo>
                  <a:cubicBezTo>
                    <a:pt x="19755" y="46990"/>
                    <a:pt x="19826" y="46990"/>
                    <a:pt x="19755" y="46920"/>
                  </a:cubicBezTo>
                  <a:cubicBezTo>
                    <a:pt x="20885" y="48119"/>
                    <a:pt x="21872" y="49319"/>
                    <a:pt x="22860" y="50589"/>
                  </a:cubicBezTo>
                  <a:cubicBezTo>
                    <a:pt x="22860" y="50589"/>
                    <a:pt x="22860" y="50589"/>
                    <a:pt x="22860" y="50589"/>
                  </a:cubicBezTo>
                  <a:cubicBezTo>
                    <a:pt x="23777" y="51859"/>
                    <a:pt x="24694" y="53199"/>
                    <a:pt x="25470" y="54540"/>
                  </a:cubicBezTo>
                  <a:cubicBezTo>
                    <a:pt x="25541" y="54610"/>
                    <a:pt x="25541" y="54681"/>
                    <a:pt x="25612" y="54751"/>
                  </a:cubicBezTo>
                  <a:cubicBezTo>
                    <a:pt x="26388" y="56092"/>
                    <a:pt x="27094" y="57503"/>
                    <a:pt x="27728" y="58914"/>
                  </a:cubicBezTo>
                  <a:cubicBezTo>
                    <a:pt x="27728" y="58914"/>
                    <a:pt x="27728" y="58914"/>
                    <a:pt x="27728" y="58985"/>
                  </a:cubicBezTo>
                  <a:cubicBezTo>
                    <a:pt x="28363" y="60466"/>
                    <a:pt x="28928" y="61877"/>
                    <a:pt x="29351" y="63359"/>
                  </a:cubicBezTo>
                  <a:cubicBezTo>
                    <a:pt x="29351" y="63359"/>
                    <a:pt x="29351" y="63430"/>
                    <a:pt x="29351" y="63430"/>
                  </a:cubicBezTo>
                  <a:cubicBezTo>
                    <a:pt x="29774" y="64911"/>
                    <a:pt x="30127" y="66393"/>
                    <a:pt x="30409" y="67874"/>
                  </a:cubicBezTo>
                  <a:cubicBezTo>
                    <a:pt x="30409" y="67874"/>
                    <a:pt x="30409" y="67874"/>
                    <a:pt x="30409" y="67874"/>
                  </a:cubicBezTo>
                  <a:cubicBezTo>
                    <a:pt x="30621" y="69356"/>
                    <a:pt x="30762" y="70838"/>
                    <a:pt x="30762" y="72249"/>
                  </a:cubicBezTo>
                  <a:lnTo>
                    <a:pt x="98143" y="33091"/>
                  </a:lnTo>
                  <a:cubicBezTo>
                    <a:pt x="98143" y="32809"/>
                    <a:pt x="98143" y="32526"/>
                    <a:pt x="98143" y="32315"/>
                  </a:cubicBezTo>
                  <a:cubicBezTo>
                    <a:pt x="98143" y="32032"/>
                    <a:pt x="98143" y="31750"/>
                    <a:pt x="98072" y="31468"/>
                  </a:cubicBezTo>
                  <a:cubicBezTo>
                    <a:pt x="98072" y="31186"/>
                    <a:pt x="98002" y="30903"/>
                    <a:pt x="98002" y="30621"/>
                  </a:cubicBezTo>
                  <a:cubicBezTo>
                    <a:pt x="98002" y="30339"/>
                    <a:pt x="97931" y="30057"/>
                    <a:pt x="97931" y="29775"/>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3"/>
                    <a:pt x="97649" y="28011"/>
                  </a:cubicBezTo>
                  <a:cubicBezTo>
                    <a:pt x="97578" y="27728"/>
                    <a:pt x="97508" y="27376"/>
                    <a:pt x="97437" y="27094"/>
                  </a:cubicBezTo>
                  <a:cubicBezTo>
                    <a:pt x="97367" y="26811"/>
                    <a:pt x="97296" y="26458"/>
                    <a:pt x="97226" y="26176"/>
                  </a:cubicBezTo>
                  <a:cubicBezTo>
                    <a:pt x="97155" y="25894"/>
                    <a:pt x="97085" y="25541"/>
                    <a:pt x="96943" y="25259"/>
                  </a:cubicBezTo>
                  <a:cubicBezTo>
                    <a:pt x="96873" y="25048"/>
                    <a:pt x="96802" y="24765"/>
                    <a:pt x="96732" y="24554"/>
                  </a:cubicBezTo>
                  <a:cubicBezTo>
                    <a:pt x="96732" y="24554"/>
                    <a:pt x="96732" y="24483"/>
                    <a:pt x="96732" y="24483"/>
                  </a:cubicBezTo>
                  <a:cubicBezTo>
                    <a:pt x="96732" y="24412"/>
                    <a:pt x="96732" y="24412"/>
                    <a:pt x="96661" y="24342"/>
                  </a:cubicBezTo>
                  <a:cubicBezTo>
                    <a:pt x="96591" y="24060"/>
                    <a:pt x="96449" y="23707"/>
                    <a:pt x="96379" y="23424"/>
                  </a:cubicBezTo>
                  <a:cubicBezTo>
                    <a:pt x="96309" y="23142"/>
                    <a:pt x="96167" y="22790"/>
                    <a:pt x="96026" y="22507"/>
                  </a:cubicBezTo>
                  <a:cubicBezTo>
                    <a:pt x="95885" y="22225"/>
                    <a:pt x="95815" y="21943"/>
                    <a:pt x="95673" y="21661"/>
                  </a:cubicBezTo>
                  <a:cubicBezTo>
                    <a:pt x="95532" y="21379"/>
                    <a:pt x="95462" y="21096"/>
                    <a:pt x="95321" y="20814"/>
                  </a:cubicBezTo>
                  <a:cubicBezTo>
                    <a:pt x="95250" y="20603"/>
                    <a:pt x="95109" y="20391"/>
                    <a:pt x="95038" y="20179"/>
                  </a:cubicBezTo>
                  <a:cubicBezTo>
                    <a:pt x="95038" y="20179"/>
                    <a:pt x="95038" y="20109"/>
                    <a:pt x="95038" y="20109"/>
                  </a:cubicBezTo>
                  <a:cubicBezTo>
                    <a:pt x="95038" y="20038"/>
                    <a:pt x="94968" y="20038"/>
                    <a:pt x="94968" y="19967"/>
                  </a:cubicBezTo>
                  <a:cubicBezTo>
                    <a:pt x="94827" y="19685"/>
                    <a:pt x="94685" y="19403"/>
                    <a:pt x="94545" y="19121"/>
                  </a:cubicBezTo>
                  <a:cubicBezTo>
                    <a:pt x="94403" y="18839"/>
                    <a:pt x="94262" y="18486"/>
                    <a:pt x="94121" y="18203"/>
                  </a:cubicBezTo>
                  <a:cubicBezTo>
                    <a:pt x="93909" y="17851"/>
                    <a:pt x="93768" y="17498"/>
                    <a:pt x="93557" y="17145"/>
                  </a:cubicBezTo>
                  <a:cubicBezTo>
                    <a:pt x="93345" y="16792"/>
                    <a:pt x="93133" y="16369"/>
                    <a:pt x="92922" y="16016"/>
                  </a:cubicBezTo>
                  <a:cubicBezTo>
                    <a:pt x="92851" y="15946"/>
                    <a:pt x="92851" y="15875"/>
                    <a:pt x="92781" y="15805"/>
                  </a:cubicBezTo>
                  <a:cubicBezTo>
                    <a:pt x="92710" y="15734"/>
                    <a:pt x="92710" y="15664"/>
                    <a:pt x="92639" y="15593"/>
                  </a:cubicBezTo>
                  <a:cubicBezTo>
                    <a:pt x="92216" y="14888"/>
                    <a:pt x="91793" y="14182"/>
                    <a:pt x="91299" y="13476"/>
                  </a:cubicBezTo>
                  <a:cubicBezTo>
                    <a:pt x="90946" y="12912"/>
                    <a:pt x="90523" y="12418"/>
                    <a:pt x="90170" y="11853"/>
                  </a:cubicBezTo>
                  <a:cubicBezTo>
                    <a:pt x="89888" y="11501"/>
                    <a:pt x="89676" y="11148"/>
                    <a:pt x="89394" y="10795"/>
                  </a:cubicBezTo>
                  <a:cubicBezTo>
                    <a:pt x="89182" y="10513"/>
                    <a:pt x="88970" y="10231"/>
                    <a:pt x="88688" y="9949"/>
                  </a:cubicBezTo>
                  <a:cubicBezTo>
                    <a:pt x="88477" y="9666"/>
                    <a:pt x="88194" y="9384"/>
                    <a:pt x="87983" y="9173"/>
                  </a:cubicBezTo>
                  <a:cubicBezTo>
                    <a:pt x="87771" y="8890"/>
                    <a:pt x="87489" y="8679"/>
                    <a:pt x="87277" y="8396"/>
                  </a:cubicBezTo>
                  <a:cubicBezTo>
                    <a:pt x="87207" y="8326"/>
                    <a:pt x="87207" y="8326"/>
                    <a:pt x="87136" y="8255"/>
                  </a:cubicBezTo>
                  <a:cubicBezTo>
                    <a:pt x="87136" y="8255"/>
                    <a:pt x="87066" y="8185"/>
                    <a:pt x="87066" y="8185"/>
                  </a:cubicBezTo>
                  <a:cubicBezTo>
                    <a:pt x="86854" y="7973"/>
                    <a:pt x="86713" y="7832"/>
                    <a:pt x="86501" y="7620"/>
                  </a:cubicBezTo>
                  <a:cubicBezTo>
                    <a:pt x="86219" y="7338"/>
                    <a:pt x="86007" y="7126"/>
                    <a:pt x="85725" y="6844"/>
                  </a:cubicBezTo>
                  <a:cubicBezTo>
                    <a:pt x="85443" y="6562"/>
                    <a:pt x="85231" y="6350"/>
                    <a:pt x="84949" y="6138"/>
                  </a:cubicBezTo>
                  <a:cubicBezTo>
                    <a:pt x="84667" y="5927"/>
                    <a:pt x="84385" y="5645"/>
                    <a:pt x="84173" y="5433"/>
                  </a:cubicBezTo>
                  <a:cubicBezTo>
                    <a:pt x="84031" y="5292"/>
                    <a:pt x="83891" y="5221"/>
                    <a:pt x="83749" y="5080"/>
                  </a:cubicBezTo>
                  <a:cubicBezTo>
                    <a:pt x="83749" y="5080"/>
                    <a:pt x="83679" y="5010"/>
                    <a:pt x="83679" y="5010"/>
                  </a:cubicBezTo>
                  <a:cubicBezTo>
                    <a:pt x="83608" y="4939"/>
                    <a:pt x="83467" y="4868"/>
                    <a:pt x="83397" y="4728"/>
                  </a:cubicBezTo>
                  <a:cubicBezTo>
                    <a:pt x="83115" y="4516"/>
                    <a:pt x="82903" y="4304"/>
                    <a:pt x="82621" y="4092"/>
                  </a:cubicBezTo>
                  <a:cubicBezTo>
                    <a:pt x="82338" y="3881"/>
                    <a:pt x="82127" y="3740"/>
                    <a:pt x="81844" y="3528"/>
                  </a:cubicBezTo>
                  <a:cubicBezTo>
                    <a:pt x="81562" y="3387"/>
                    <a:pt x="81351" y="3175"/>
                    <a:pt x="81068" y="3034"/>
                  </a:cubicBezTo>
                  <a:cubicBezTo>
                    <a:pt x="80786" y="2893"/>
                    <a:pt x="80574" y="2752"/>
                    <a:pt x="80292" y="2540"/>
                  </a:cubicBezTo>
                  <a:cubicBezTo>
                    <a:pt x="80222" y="2540"/>
                    <a:pt x="80151" y="2470"/>
                    <a:pt x="80080" y="2470"/>
                  </a:cubicBezTo>
                  <a:cubicBezTo>
                    <a:pt x="79869" y="2328"/>
                    <a:pt x="79728" y="2258"/>
                    <a:pt x="79516" y="2117"/>
                  </a:cubicBezTo>
                  <a:cubicBezTo>
                    <a:pt x="79304" y="1976"/>
                    <a:pt x="79022" y="1835"/>
                    <a:pt x="78810" y="1764"/>
                  </a:cubicBezTo>
                  <a:cubicBezTo>
                    <a:pt x="78670" y="1694"/>
                    <a:pt x="78528" y="1623"/>
                    <a:pt x="78316" y="1552"/>
                  </a:cubicBezTo>
                  <a:cubicBezTo>
                    <a:pt x="78246" y="1552"/>
                    <a:pt x="78246" y="1482"/>
                    <a:pt x="78176" y="1482"/>
                  </a:cubicBezTo>
                  <a:cubicBezTo>
                    <a:pt x="78105" y="1482"/>
                    <a:pt x="78105" y="1411"/>
                    <a:pt x="78034" y="1411"/>
                  </a:cubicBezTo>
                  <a:cubicBezTo>
                    <a:pt x="77823" y="1270"/>
                    <a:pt x="77540" y="1200"/>
                    <a:pt x="77329" y="1129"/>
                  </a:cubicBezTo>
                  <a:cubicBezTo>
                    <a:pt x="77117" y="1059"/>
                    <a:pt x="76835" y="917"/>
                    <a:pt x="76623" y="847"/>
                  </a:cubicBezTo>
                  <a:cubicBezTo>
                    <a:pt x="76553" y="847"/>
                    <a:pt x="76553" y="847"/>
                    <a:pt x="76482" y="776"/>
                  </a:cubicBezTo>
                  <a:cubicBezTo>
                    <a:pt x="76412" y="776"/>
                    <a:pt x="76412" y="776"/>
                    <a:pt x="76412" y="776"/>
                  </a:cubicBezTo>
                  <a:cubicBezTo>
                    <a:pt x="76271" y="706"/>
                    <a:pt x="76059" y="635"/>
                    <a:pt x="75918" y="635"/>
                  </a:cubicBezTo>
                  <a:cubicBezTo>
                    <a:pt x="75635" y="565"/>
                    <a:pt x="75424" y="494"/>
                    <a:pt x="75142" y="423"/>
                  </a:cubicBezTo>
                  <a:cubicBezTo>
                    <a:pt x="75001" y="423"/>
                    <a:pt x="74930" y="353"/>
                    <a:pt x="74789" y="353"/>
                  </a:cubicBezTo>
                  <a:cubicBezTo>
                    <a:pt x="74719" y="353"/>
                    <a:pt x="74719" y="353"/>
                    <a:pt x="74648" y="282"/>
                  </a:cubicBezTo>
                  <a:cubicBezTo>
                    <a:pt x="74577" y="282"/>
                    <a:pt x="74507" y="212"/>
                    <a:pt x="74436" y="212"/>
                  </a:cubicBezTo>
                  <a:cubicBezTo>
                    <a:pt x="74154" y="141"/>
                    <a:pt x="73942" y="141"/>
                    <a:pt x="73660" y="71"/>
                  </a:cubicBezTo>
                  <a:cubicBezTo>
                    <a:pt x="73519" y="71"/>
                    <a:pt x="73378" y="71"/>
                    <a:pt x="73166" y="0"/>
                  </a:cubicBezTo>
                  <a:cubicBezTo>
                    <a:pt x="73095" y="0"/>
                    <a:pt x="73025" y="0"/>
                    <a:pt x="73025" y="0"/>
                  </a:cubicBezTo>
                  <a:cubicBezTo>
                    <a:pt x="72955" y="0"/>
                    <a:pt x="72884" y="0"/>
                    <a:pt x="72884" y="0"/>
                  </a:cubicBezTo>
                  <a:cubicBezTo>
                    <a:pt x="72602" y="0"/>
                    <a:pt x="72319" y="0"/>
                    <a:pt x="72037" y="0"/>
                  </a:cubicBezTo>
                  <a:cubicBezTo>
                    <a:pt x="71896" y="0"/>
                    <a:pt x="71826" y="0"/>
                    <a:pt x="71684" y="0"/>
                  </a:cubicBezTo>
                  <a:cubicBezTo>
                    <a:pt x="71614" y="0"/>
                    <a:pt x="71473" y="0"/>
                    <a:pt x="71402" y="0"/>
                  </a:cubicBezTo>
                  <a:cubicBezTo>
                    <a:pt x="71332" y="0"/>
                    <a:pt x="71191" y="0"/>
                    <a:pt x="71120" y="0"/>
                  </a:cubicBezTo>
                  <a:cubicBezTo>
                    <a:pt x="70767" y="0"/>
                    <a:pt x="70414" y="71"/>
                    <a:pt x="70062" y="141"/>
                  </a:cubicBezTo>
                  <a:cubicBezTo>
                    <a:pt x="70062" y="141"/>
                    <a:pt x="70062" y="141"/>
                    <a:pt x="70062" y="141"/>
                  </a:cubicBezTo>
                  <a:cubicBezTo>
                    <a:pt x="69991" y="141"/>
                    <a:pt x="69920" y="212"/>
                    <a:pt x="69850" y="212"/>
                  </a:cubicBezTo>
                  <a:cubicBezTo>
                    <a:pt x="69497" y="282"/>
                    <a:pt x="69144" y="353"/>
                    <a:pt x="68862" y="494"/>
                  </a:cubicBezTo>
                  <a:cubicBezTo>
                    <a:pt x="68862" y="494"/>
                    <a:pt x="68792" y="494"/>
                    <a:pt x="68792" y="565"/>
                  </a:cubicBezTo>
                  <a:cubicBezTo>
                    <a:pt x="68298" y="706"/>
                    <a:pt x="67874" y="917"/>
                    <a:pt x="67380" y="1200"/>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9"/>
                    <a:pt x="4022" y="39159"/>
                  </a:cubicBezTo>
                  <a:cubicBezTo>
                    <a:pt x="4092" y="39159"/>
                    <a:pt x="4233" y="39159"/>
                    <a:pt x="4304" y="39159"/>
                  </a:cubicBezTo>
                  <a:cubicBezTo>
                    <a:pt x="4727" y="39159"/>
                    <a:pt x="5221" y="39159"/>
                    <a:pt x="5644" y="39159"/>
                  </a:cubicBezTo>
                  <a:cubicBezTo>
                    <a:pt x="5715" y="39159"/>
                    <a:pt x="5786" y="39159"/>
                    <a:pt x="5786" y="39159"/>
                  </a:cubicBezTo>
                  <a:cubicBezTo>
                    <a:pt x="6280" y="39229"/>
                    <a:pt x="6773" y="39299"/>
                    <a:pt x="7267" y="39370"/>
                  </a:cubicBezTo>
                  <a:cubicBezTo>
                    <a:pt x="7338" y="39370"/>
                    <a:pt x="7338" y="39370"/>
                    <a:pt x="7408" y="39370"/>
                  </a:cubicBezTo>
                  <a:cubicBezTo>
                    <a:pt x="7902" y="39511"/>
                    <a:pt x="8467" y="39652"/>
                    <a:pt x="8961" y="39793"/>
                  </a:cubicBezTo>
                  <a:cubicBezTo>
                    <a:pt x="8961" y="39793"/>
                    <a:pt x="9031" y="39793"/>
                    <a:pt x="9031" y="39793"/>
                  </a:cubicBezTo>
                  <a:cubicBezTo>
                    <a:pt x="9595" y="40005"/>
                    <a:pt x="10160" y="40217"/>
                    <a:pt x="10725" y="40499"/>
                  </a:cubicBezTo>
                  <a:cubicBezTo>
                    <a:pt x="10795" y="40499"/>
                    <a:pt x="10795" y="40569"/>
                    <a:pt x="10865" y="40569"/>
                  </a:cubicBezTo>
                  <a:cubicBezTo>
                    <a:pt x="11430" y="40852"/>
                    <a:pt x="12065" y="41134"/>
                    <a:pt x="12629" y="41487"/>
                  </a:cubicBezTo>
                  <a:cubicBezTo>
                    <a:pt x="13829" y="42193"/>
                    <a:pt x="15028" y="43039"/>
                    <a:pt x="16228" y="43956"/>
                  </a:cubicBezTo>
                  <a:cubicBezTo>
                    <a:pt x="16228" y="43956"/>
                    <a:pt x="16298" y="44027"/>
                    <a:pt x="16298" y="44027"/>
                  </a:cubicBezTo>
                  <a:cubicBezTo>
                    <a:pt x="17639" y="44803"/>
                    <a:pt x="18697" y="45861"/>
                    <a:pt x="19755" y="4692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07" name="Freeform: Shape 406">
              <a:extLst>
                <a:ext uri="{FF2B5EF4-FFF2-40B4-BE49-F238E27FC236}">
                  <a16:creationId xmlns:a16="http://schemas.microsoft.com/office/drawing/2014/main" id="{2EBDDC00-4A2A-4201-8562-A32C2BF369F8}"/>
                </a:ext>
              </a:extLst>
            </p:cNvPr>
            <p:cNvSpPr/>
            <p:nvPr/>
          </p:nvSpPr>
          <p:spPr>
            <a:xfrm>
              <a:off x="6462113" y="4955127"/>
              <a:ext cx="35278" cy="324556"/>
            </a:xfrm>
            <a:custGeom>
              <a:avLst/>
              <a:gdLst>
                <a:gd name="connsiteX0" fmla="*/ 18909 w 35277"/>
                <a:gd name="connsiteY0" fmla="*/ 2459 h 324555"/>
                <a:gd name="connsiteX1" fmla="*/ 36759 w 35277"/>
                <a:gd name="connsiteY1" fmla="*/ 33433 h 324555"/>
                <a:gd name="connsiteX2" fmla="*/ 35913 w 35277"/>
                <a:gd name="connsiteY2" fmla="*/ 331601 h 324555"/>
                <a:gd name="connsiteX3" fmla="*/ 0 w 35277"/>
                <a:gd name="connsiteY3" fmla="*/ 310857 h 324555"/>
                <a:gd name="connsiteX4" fmla="*/ 847 w 35277"/>
                <a:gd name="connsiteY4" fmla="*/ 12689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6" y="8174"/>
                    <a:pt x="36830" y="22073"/>
                    <a:pt x="36759" y="33433"/>
                  </a:cubicBezTo>
                  <a:lnTo>
                    <a:pt x="35913" y="331601"/>
                  </a:lnTo>
                  <a:lnTo>
                    <a:pt x="0" y="310857"/>
                  </a:lnTo>
                  <a:lnTo>
                    <a:pt x="847" y="12689"/>
                  </a:lnTo>
                  <a:cubicBezTo>
                    <a:pt x="917" y="1330"/>
                    <a:pt x="8960" y="-3256"/>
                    <a:pt x="18909" y="2459"/>
                  </a:cubicBezTo>
                  <a:close/>
                </a:path>
              </a:pathLst>
            </a:custGeom>
            <a:solidFill>
              <a:schemeClr val="accent2"/>
            </a:solidFill>
            <a:ln w="7047" cap="flat">
              <a:noFill/>
              <a:prstDash val="solid"/>
              <a:miter/>
            </a:ln>
          </p:spPr>
          <p:txBody>
            <a:bodyPr rtlCol="0" anchor="ctr"/>
            <a:lstStyle/>
            <a:p>
              <a:endParaRPr lang="en-ID"/>
            </a:p>
          </p:txBody>
        </p:sp>
        <p:sp>
          <p:nvSpPr>
            <p:cNvPr id="408" name="Freeform: Shape 407">
              <a:extLst>
                <a:ext uri="{FF2B5EF4-FFF2-40B4-BE49-F238E27FC236}">
                  <a16:creationId xmlns:a16="http://schemas.microsoft.com/office/drawing/2014/main" id="{30BE0A4A-EF47-4D66-AFD2-03FD80099838}"/>
                </a:ext>
              </a:extLst>
            </p:cNvPr>
            <p:cNvSpPr/>
            <p:nvPr/>
          </p:nvSpPr>
          <p:spPr>
            <a:xfrm>
              <a:off x="6529033" y="5019497"/>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769"/>
                    <a:pt x="373769" y="225180"/>
                    <a:pt x="371088" y="225180"/>
                  </a:cubicBezTo>
                  <a:close/>
                </a:path>
              </a:pathLst>
            </a:custGeom>
            <a:solidFill>
              <a:schemeClr val="accent4"/>
            </a:solidFill>
            <a:ln w="7047" cap="flat">
              <a:noFill/>
              <a:prstDash val="solid"/>
              <a:miter/>
            </a:ln>
          </p:spPr>
          <p:txBody>
            <a:bodyPr rtlCol="0" anchor="ctr"/>
            <a:lstStyle/>
            <a:p>
              <a:endParaRPr lang="en-ID"/>
            </a:p>
          </p:txBody>
        </p:sp>
        <p:sp>
          <p:nvSpPr>
            <p:cNvPr id="409" name="Freeform: Shape 408">
              <a:extLst>
                <a:ext uri="{FF2B5EF4-FFF2-40B4-BE49-F238E27FC236}">
                  <a16:creationId xmlns:a16="http://schemas.microsoft.com/office/drawing/2014/main" id="{4795068B-A95B-453B-B503-23D332BE6D79}"/>
                </a:ext>
              </a:extLst>
            </p:cNvPr>
            <p:cNvSpPr/>
            <p:nvPr/>
          </p:nvSpPr>
          <p:spPr>
            <a:xfrm>
              <a:off x="6529033" y="5103529"/>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4"/>
                    <a:pt x="379838" y="217630"/>
                    <a:pt x="377721" y="221299"/>
                  </a:cubicBezTo>
                  <a:cubicBezTo>
                    <a:pt x="376310" y="223839"/>
                    <a:pt x="373769" y="225180"/>
                    <a:pt x="371088" y="225180"/>
                  </a:cubicBezTo>
                  <a:close/>
                </a:path>
              </a:pathLst>
            </a:custGeom>
            <a:solidFill>
              <a:schemeClr val="accent4"/>
            </a:solidFill>
            <a:ln w="7047" cap="flat">
              <a:noFill/>
              <a:prstDash val="solid"/>
              <a:miter/>
            </a:ln>
          </p:spPr>
          <p:txBody>
            <a:bodyPr rtlCol="0" anchor="ctr"/>
            <a:lstStyle/>
            <a:p>
              <a:endParaRPr lang="en-ID"/>
            </a:p>
          </p:txBody>
        </p:sp>
        <p:sp>
          <p:nvSpPr>
            <p:cNvPr id="410" name="Freeform: Shape 409">
              <a:extLst>
                <a:ext uri="{FF2B5EF4-FFF2-40B4-BE49-F238E27FC236}">
                  <a16:creationId xmlns:a16="http://schemas.microsoft.com/office/drawing/2014/main" id="{03664089-8882-41D8-8282-62FFE76E781B}"/>
                </a:ext>
              </a:extLst>
            </p:cNvPr>
            <p:cNvSpPr/>
            <p:nvPr/>
          </p:nvSpPr>
          <p:spPr>
            <a:xfrm>
              <a:off x="6529033" y="5187561"/>
              <a:ext cx="373944" cy="218722"/>
            </a:xfrm>
            <a:custGeom>
              <a:avLst/>
              <a:gdLst>
                <a:gd name="connsiteX0" fmla="*/ 371088 w 373944"/>
                <a:gd name="connsiteY0" fmla="*/ 225179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7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79"/>
                  </a:moveTo>
                  <a:cubicBezTo>
                    <a:pt x="369818" y="225179"/>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839"/>
                    <a:pt x="373769" y="225179"/>
                    <a:pt x="371088" y="225179"/>
                  </a:cubicBezTo>
                  <a:close/>
                </a:path>
              </a:pathLst>
            </a:custGeom>
            <a:solidFill>
              <a:schemeClr val="accent4"/>
            </a:solidFill>
            <a:ln w="7047" cap="flat">
              <a:noFill/>
              <a:prstDash val="solid"/>
              <a:miter/>
            </a:ln>
          </p:spPr>
          <p:txBody>
            <a:bodyPr rtlCol="0" anchor="ctr"/>
            <a:lstStyle/>
            <a:p>
              <a:endParaRPr lang="en-ID"/>
            </a:p>
          </p:txBody>
        </p:sp>
        <p:sp>
          <p:nvSpPr>
            <p:cNvPr id="411" name="Freeform: Shape 410">
              <a:extLst>
                <a:ext uri="{FF2B5EF4-FFF2-40B4-BE49-F238E27FC236}">
                  <a16:creationId xmlns:a16="http://schemas.microsoft.com/office/drawing/2014/main" id="{8F4AFBD1-6A9B-4CF7-B14A-7DADCDAB1F97}"/>
                </a:ext>
              </a:extLst>
            </p:cNvPr>
            <p:cNvSpPr/>
            <p:nvPr/>
          </p:nvSpPr>
          <p:spPr>
            <a:xfrm>
              <a:off x="6862939" y="5160080"/>
              <a:ext cx="63500" cy="331611"/>
            </a:xfrm>
            <a:custGeom>
              <a:avLst/>
              <a:gdLst>
                <a:gd name="connsiteX0" fmla="*/ 847 w 63499"/>
                <a:gd name="connsiteY0" fmla="*/ 39159 h 331611"/>
                <a:gd name="connsiteX1" fmla="*/ 68227 w 63499"/>
                <a:gd name="connsiteY1" fmla="*/ 0 h 331611"/>
                <a:gd name="connsiteX2" fmla="*/ 67380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9"/>
                  </a:moveTo>
                  <a:lnTo>
                    <a:pt x="68227" y="0"/>
                  </a:lnTo>
                  <a:lnTo>
                    <a:pt x="67380" y="298168"/>
                  </a:lnTo>
                  <a:lnTo>
                    <a:pt x="0" y="337326"/>
                  </a:lnTo>
                  <a:close/>
                </a:path>
              </a:pathLst>
            </a:custGeom>
            <a:solidFill>
              <a:schemeClr val="accent2">
                <a:lumMod val="75000"/>
              </a:schemeClr>
            </a:solidFill>
            <a:ln w="7047" cap="flat">
              <a:noFill/>
              <a:prstDash val="solid"/>
              <a:miter/>
            </a:ln>
          </p:spPr>
          <p:txBody>
            <a:bodyPr rtlCol="0" anchor="ctr"/>
            <a:lstStyle/>
            <a:p>
              <a:endParaRPr lang="en-ID"/>
            </a:p>
          </p:txBody>
        </p:sp>
        <p:sp>
          <p:nvSpPr>
            <p:cNvPr id="412" name="Freeform: Shape 411">
              <a:extLst>
                <a:ext uri="{FF2B5EF4-FFF2-40B4-BE49-F238E27FC236}">
                  <a16:creationId xmlns:a16="http://schemas.microsoft.com/office/drawing/2014/main" id="{305024D1-436B-45E6-976F-57F838C95145}"/>
                </a:ext>
              </a:extLst>
            </p:cNvPr>
            <p:cNvSpPr/>
            <p:nvPr/>
          </p:nvSpPr>
          <p:spPr>
            <a:xfrm>
              <a:off x="6833023" y="5126920"/>
              <a:ext cx="91722" cy="70556"/>
            </a:xfrm>
            <a:custGeom>
              <a:avLst/>
              <a:gdLst>
                <a:gd name="connsiteX0" fmla="*/ 98143 w 91722"/>
                <a:gd name="connsiteY0" fmla="*/ 32314 h 70555"/>
                <a:gd name="connsiteX1" fmla="*/ 98072 w 91722"/>
                <a:gd name="connsiteY1" fmla="*/ 31468 h 70555"/>
                <a:gd name="connsiteX2" fmla="*/ 98001 w 91722"/>
                <a:gd name="connsiteY2" fmla="*/ 30621 h 70555"/>
                <a:gd name="connsiteX3" fmla="*/ 97931 w 91722"/>
                <a:gd name="connsiteY3" fmla="*/ 29774 h 70555"/>
                <a:gd name="connsiteX4" fmla="*/ 97790 w 91722"/>
                <a:gd name="connsiteY4" fmla="*/ 28857 h 70555"/>
                <a:gd name="connsiteX5" fmla="*/ 97790 w 91722"/>
                <a:gd name="connsiteY5" fmla="*/ 28857 h 70555"/>
                <a:gd name="connsiteX6" fmla="*/ 97790 w 91722"/>
                <a:gd name="connsiteY6" fmla="*/ 28857 h 70555"/>
                <a:gd name="connsiteX7" fmla="*/ 97649 w 91722"/>
                <a:gd name="connsiteY7" fmla="*/ 28010 h 70555"/>
                <a:gd name="connsiteX8" fmla="*/ 97437 w 91722"/>
                <a:gd name="connsiteY8" fmla="*/ 27093 h 70555"/>
                <a:gd name="connsiteX9" fmla="*/ 97225 w 91722"/>
                <a:gd name="connsiteY9" fmla="*/ 26176 h 70555"/>
                <a:gd name="connsiteX10" fmla="*/ 96943 w 91722"/>
                <a:gd name="connsiteY10" fmla="*/ 25259 h 70555"/>
                <a:gd name="connsiteX11" fmla="*/ 96731 w 91722"/>
                <a:gd name="connsiteY11" fmla="*/ 24553 h 70555"/>
                <a:gd name="connsiteX12" fmla="*/ 96731 w 91722"/>
                <a:gd name="connsiteY12" fmla="*/ 24483 h 70555"/>
                <a:gd name="connsiteX13" fmla="*/ 96661 w 91722"/>
                <a:gd name="connsiteY13" fmla="*/ 24341 h 70555"/>
                <a:gd name="connsiteX14" fmla="*/ 96379 w 91722"/>
                <a:gd name="connsiteY14" fmla="*/ 23424 h 70555"/>
                <a:gd name="connsiteX15" fmla="*/ 96026 w 91722"/>
                <a:gd name="connsiteY15" fmla="*/ 22507 h 70555"/>
                <a:gd name="connsiteX16" fmla="*/ 95673 w 91722"/>
                <a:gd name="connsiteY16" fmla="*/ 21660 h 70555"/>
                <a:gd name="connsiteX17" fmla="*/ 95320 w 91722"/>
                <a:gd name="connsiteY17" fmla="*/ 20814 h 70555"/>
                <a:gd name="connsiteX18" fmla="*/ 95038 w 91722"/>
                <a:gd name="connsiteY18" fmla="*/ 20179 h 70555"/>
                <a:gd name="connsiteX19" fmla="*/ 95038 w 91722"/>
                <a:gd name="connsiteY19" fmla="*/ 20108 h 70555"/>
                <a:gd name="connsiteX20" fmla="*/ 94968 w 91722"/>
                <a:gd name="connsiteY20" fmla="*/ 19967 h 70555"/>
                <a:gd name="connsiteX21" fmla="*/ 94544 w 91722"/>
                <a:gd name="connsiteY21" fmla="*/ 19120 h 70555"/>
                <a:gd name="connsiteX22" fmla="*/ 94121 w 91722"/>
                <a:gd name="connsiteY22" fmla="*/ 18203 h 70555"/>
                <a:gd name="connsiteX23" fmla="*/ 93556 w 91722"/>
                <a:gd name="connsiteY23" fmla="*/ 17145 h 70555"/>
                <a:gd name="connsiteX24" fmla="*/ 92922 w 91722"/>
                <a:gd name="connsiteY24" fmla="*/ 16016 h 70555"/>
                <a:gd name="connsiteX25" fmla="*/ 92780 w 91722"/>
                <a:gd name="connsiteY25" fmla="*/ 15804 h 70555"/>
                <a:gd name="connsiteX26" fmla="*/ 92639 w 91722"/>
                <a:gd name="connsiteY26" fmla="*/ 15593 h 70555"/>
                <a:gd name="connsiteX27" fmla="*/ 91299 w 91722"/>
                <a:gd name="connsiteY27" fmla="*/ 13476 h 70555"/>
                <a:gd name="connsiteX28" fmla="*/ 90170 w 91722"/>
                <a:gd name="connsiteY28" fmla="*/ 11853 h 70555"/>
                <a:gd name="connsiteX29" fmla="*/ 90170 w 91722"/>
                <a:gd name="connsiteY29" fmla="*/ 11853 h 70555"/>
                <a:gd name="connsiteX30" fmla="*/ 90170 w 91722"/>
                <a:gd name="connsiteY30" fmla="*/ 11853 h 70555"/>
                <a:gd name="connsiteX31" fmla="*/ 89394 w 91722"/>
                <a:gd name="connsiteY31" fmla="*/ 10795 h 70555"/>
                <a:gd name="connsiteX32" fmla="*/ 88688 w 91722"/>
                <a:gd name="connsiteY32" fmla="*/ 9948 h 70555"/>
                <a:gd name="connsiteX33" fmla="*/ 87983 w 91722"/>
                <a:gd name="connsiteY33" fmla="*/ 9172 h 70555"/>
                <a:gd name="connsiteX34" fmla="*/ 87277 w 91722"/>
                <a:gd name="connsiteY34" fmla="*/ 8396 h 70555"/>
                <a:gd name="connsiteX35" fmla="*/ 87136 w 91722"/>
                <a:gd name="connsiteY35" fmla="*/ 8255 h 70555"/>
                <a:gd name="connsiteX36" fmla="*/ 87065 w 91722"/>
                <a:gd name="connsiteY36" fmla="*/ 8184 h 70555"/>
                <a:gd name="connsiteX37" fmla="*/ 86501 w 91722"/>
                <a:gd name="connsiteY37" fmla="*/ 7620 h 70555"/>
                <a:gd name="connsiteX38" fmla="*/ 85725 w 91722"/>
                <a:gd name="connsiteY38" fmla="*/ 6844 h 70555"/>
                <a:gd name="connsiteX39" fmla="*/ 84949 w 91722"/>
                <a:gd name="connsiteY39" fmla="*/ 6138 h 70555"/>
                <a:gd name="connsiteX40" fmla="*/ 84173 w 91722"/>
                <a:gd name="connsiteY40" fmla="*/ 5432 h 70555"/>
                <a:gd name="connsiteX41" fmla="*/ 83749 w 91722"/>
                <a:gd name="connsiteY41" fmla="*/ 5080 h 70555"/>
                <a:gd name="connsiteX42" fmla="*/ 83679 w 91722"/>
                <a:gd name="connsiteY42" fmla="*/ 5009 h 70555"/>
                <a:gd name="connsiteX43" fmla="*/ 83397 w 91722"/>
                <a:gd name="connsiteY43" fmla="*/ 4727 h 70555"/>
                <a:gd name="connsiteX44" fmla="*/ 82620 w 91722"/>
                <a:gd name="connsiteY44" fmla="*/ 4092 h 70555"/>
                <a:gd name="connsiteX45" fmla="*/ 81844 w 91722"/>
                <a:gd name="connsiteY45" fmla="*/ 3528 h 70555"/>
                <a:gd name="connsiteX46" fmla="*/ 81068 w 91722"/>
                <a:gd name="connsiteY46" fmla="*/ 3034 h 70555"/>
                <a:gd name="connsiteX47" fmla="*/ 80292 w 91722"/>
                <a:gd name="connsiteY47" fmla="*/ 2540 h 70555"/>
                <a:gd name="connsiteX48" fmla="*/ 80080 w 91722"/>
                <a:gd name="connsiteY48" fmla="*/ 2469 h 70555"/>
                <a:gd name="connsiteX49" fmla="*/ 79516 w 91722"/>
                <a:gd name="connsiteY49" fmla="*/ 2117 h 70555"/>
                <a:gd name="connsiteX50" fmla="*/ 78810 w 91722"/>
                <a:gd name="connsiteY50" fmla="*/ 1764 h 70555"/>
                <a:gd name="connsiteX51" fmla="*/ 78316 w 91722"/>
                <a:gd name="connsiteY51" fmla="*/ 1552 h 70555"/>
                <a:gd name="connsiteX52" fmla="*/ 78175 w 91722"/>
                <a:gd name="connsiteY52" fmla="*/ 1481 h 70555"/>
                <a:gd name="connsiteX53" fmla="*/ 78034 w 91722"/>
                <a:gd name="connsiteY53" fmla="*/ 1411 h 70555"/>
                <a:gd name="connsiteX54" fmla="*/ 77329 w 91722"/>
                <a:gd name="connsiteY54" fmla="*/ 1129 h 70555"/>
                <a:gd name="connsiteX55" fmla="*/ 76623 w 91722"/>
                <a:gd name="connsiteY55" fmla="*/ 847 h 70555"/>
                <a:gd name="connsiteX56" fmla="*/ 76482 w 91722"/>
                <a:gd name="connsiteY56" fmla="*/ 776 h 70555"/>
                <a:gd name="connsiteX57" fmla="*/ 76341 w 91722"/>
                <a:gd name="connsiteY57" fmla="*/ 705 h 70555"/>
                <a:gd name="connsiteX58" fmla="*/ 75847 w 91722"/>
                <a:gd name="connsiteY58" fmla="*/ 564 h 70555"/>
                <a:gd name="connsiteX59" fmla="*/ 75071 w 91722"/>
                <a:gd name="connsiteY59" fmla="*/ 353 h 70555"/>
                <a:gd name="connsiteX60" fmla="*/ 74718 w 91722"/>
                <a:gd name="connsiteY60" fmla="*/ 282 h 70555"/>
                <a:gd name="connsiteX61" fmla="*/ 74577 w 91722"/>
                <a:gd name="connsiteY61" fmla="*/ 282 h 70555"/>
                <a:gd name="connsiteX62" fmla="*/ 74365 w 91722"/>
                <a:gd name="connsiteY62" fmla="*/ 211 h 70555"/>
                <a:gd name="connsiteX63" fmla="*/ 73589 w 91722"/>
                <a:gd name="connsiteY63" fmla="*/ 70 h 70555"/>
                <a:gd name="connsiteX64" fmla="*/ 73095 w 91722"/>
                <a:gd name="connsiteY64" fmla="*/ 0 h 70555"/>
                <a:gd name="connsiteX65" fmla="*/ 72954 w 91722"/>
                <a:gd name="connsiteY65" fmla="*/ 0 h 70555"/>
                <a:gd name="connsiteX66" fmla="*/ 72813 w 91722"/>
                <a:gd name="connsiteY66" fmla="*/ 0 h 70555"/>
                <a:gd name="connsiteX67" fmla="*/ 71966 w 91722"/>
                <a:gd name="connsiteY67" fmla="*/ 0 h 70555"/>
                <a:gd name="connsiteX68" fmla="*/ 71614 w 91722"/>
                <a:gd name="connsiteY68" fmla="*/ 0 h 70555"/>
                <a:gd name="connsiteX69" fmla="*/ 71332 w 91722"/>
                <a:gd name="connsiteY69" fmla="*/ 0 h 70555"/>
                <a:gd name="connsiteX70" fmla="*/ 71049 w 91722"/>
                <a:gd name="connsiteY70" fmla="*/ 0 h 70555"/>
                <a:gd name="connsiteX71" fmla="*/ 69991 w 91722"/>
                <a:gd name="connsiteY71" fmla="*/ 141 h 70555"/>
                <a:gd name="connsiteX72" fmla="*/ 69991 w 91722"/>
                <a:gd name="connsiteY72" fmla="*/ 141 h 70555"/>
                <a:gd name="connsiteX73" fmla="*/ 69779 w 91722"/>
                <a:gd name="connsiteY73" fmla="*/ 211 h 70555"/>
                <a:gd name="connsiteX74" fmla="*/ 68792 w 91722"/>
                <a:gd name="connsiteY74" fmla="*/ 494 h 70555"/>
                <a:gd name="connsiteX75" fmla="*/ 68721 w 91722"/>
                <a:gd name="connsiteY75" fmla="*/ 564 h 70555"/>
                <a:gd name="connsiteX76" fmla="*/ 67380 w 91722"/>
                <a:gd name="connsiteY76" fmla="*/ 1199 h 70555"/>
                <a:gd name="connsiteX77" fmla="*/ 0 w 91722"/>
                <a:gd name="connsiteY77" fmla="*/ 40358 h 70555"/>
                <a:gd name="connsiteX78" fmla="*/ 1341 w 91722"/>
                <a:gd name="connsiteY78" fmla="*/ 39723 h 70555"/>
                <a:gd name="connsiteX79" fmla="*/ 2469 w 91722"/>
                <a:gd name="connsiteY79" fmla="*/ 39370 h 70555"/>
                <a:gd name="connsiteX80" fmla="*/ 2681 w 91722"/>
                <a:gd name="connsiteY80" fmla="*/ 39299 h 70555"/>
                <a:gd name="connsiteX81" fmla="*/ 4022 w 91722"/>
                <a:gd name="connsiteY81" fmla="*/ 39158 h 70555"/>
                <a:gd name="connsiteX82" fmla="*/ 4304 w 91722"/>
                <a:gd name="connsiteY82" fmla="*/ 39158 h 70555"/>
                <a:gd name="connsiteX83" fmla="*/ 5644 w 91722"/>
                <a:gd name="connsiteY83" fmla="*/ 39158 h 70555"/>
                <a:gd name="connsiteX84" fmla="*/ 5786 w 91722"/>
                <a:gd name="connsiteY84" fmla="*/ 39158 h 70555"/>
                <a:gd name="connsiteX85" fmla="*/ 7267 w 91722"/>
                <a:gd name="connsiteY85" fmla="*/ 39370 h 70555"/>
                <a:gd name="connsiteX86" fmla="*/ 7408 w 91722"/>
                <a:gd name="connsiteY86" fmla="*/ 39370 h 70555"/>
                <a:gd name="connsiteX87" fmla="*/ 8960 w 91722"/>
                <a:gd name="connsiteY87" fmla="*/ 39793 h 70555"/>
                <a:gd name="connsiteX88" fmla="*/ 9102 w 91722"/>
                <a:gd name="connsiteY88" fmla="*/ 39864 h 70555"/>
                <a:gd name="connsiteX89" fmla="*/ 10795 w 91722"/>
                <a:gd name="connsiteY89" fmla="*/ 40569 h 70555"/>
                <a:gd name="connsiteX90" fmla="*/ 10936 w 91722"/>
                <a:gd name="connsiteY90" fmla="*/ 40640 h 70555"/>
                <a:gd name="connsiteX91" fmla="*/ 12700 w 91722"/>
                <a:gd name="connsiteY91" fmla="*/ 41557 h 70555"/>
                <a:gd name="connsiteX92" fmla="*/ 16298 w 91722"/>
                <a:gd name="connsiteY92" fmla="*/ 44027 h 70555"/>
                <a:gd name="connsiteX93" fmla="*/ 16369 w 91722"/>
                <a:gd name="connsiteY93" fmla="*/ 44097 h 70555"/>
                <a:gd name="connsiteX94" fmla="*/ 19685 w 91722"/>
                <a:gd name="connsiteY94" fmla="*/ 47202 h 70555"/>
                <a:gd name="connsiteX95" fmla="*/ 19755 w 91722"/>
                <a:gd name="connsiteY95" fmla="*/ 47272 h 70555"/>
                <a:gd name="connsiteX96" fmla="*/ 25400 w 91722"/>
                <a:gd name="connsiteY96" fmla="*/ 54892 h 70555"/>
                <a:gd name="connsiteX97" fmla="*/ 25541 w 91722"/>
                <a:gd name="connsiteY97" fmla="*/ 55104 h 70555"/>
                <a:gd name="connsiteX98" fmla="*/ 27658 w 91722"/>
                <a:gd name="connsiteY98" fmla="*/ 59266 h 70555"/>
                <a:gd name="connsiteX99" fmla="*/ 27658 w 91722"/>
                <a:gd name="connsiteY99" fmla="*/ 59337 h 70555"/>
                <a:gd name="connsiteX100" fmla="*/ 29280 w 91722"/>
                <a:gd name="connsiteY100" fmla="*/ 63711 h 70555"/>
                <a:gd name="connsiteX101" fmla="*/ 29280 w 91722"/>
                <a:gd name="connsiteY101" fmla="*/ 63782 h 70555"/>
                <a:gd name="connsiteX102" fmla="*/ 30339 w 91722"/>
                <a:gd name="connsiteY102" fmla="*/ 68227 h 70555"/>
                <a:gd name="connsiteX103" fmla="*/ 30339 w 91722"/>
                <a:gd name="connsiteY103" fmla="*/ 68227 h 70555"/>
                <a:gd name="connsiteX104" fmla="*/ 30691 w 91722"/>
                <a:gd name="connsiteY104" fmla="*/ 72602 h 70555"/>
                <a:gd name="connsiteX105" fmla="*/ 98072 w 91722"/>
                <a:gd name="connsiteY105" fmla="*/ 33443 h 70555"/>
                <a:gd name="connsiteX106" fmla="*/ 98143 w 91722"/>
                <a:gd name="connsiteY106" fmla="*/ 3231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98143" y="32314"/>
                  </a:moveTo>
                  <a:cubicBezTo>
                    <a:pt x="98143" y="32032"/>
                    <a:pt x="98143" y="31750"/>
                    <a:pt x="98072" y="31468"/>
                  </a:cubicBezTo>
                  <a:cubicBezTo>
                    <a:pt x="98072" y="31185"/>
                    <a:pt x="98001" y="30903"/>
                    <a:pt x="98001" y="30621"/>
                  </a:cubicBezTo>
                  <a:cubicBezTo>
                    <a:pt x="98001" y="30339"/>
                    <a:pt x="97931" y="30056"/>
                    <a:pt x="97931" y="29774"/>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2"/>
                    <a:pt x="97649" y="28010"/>
                  </a:cubicBezTo>
                  <a:cubicBezTo>
                    <a:pt x="97578" y="27728"/>
                    <a:pt x="97508" y="27376"/>
                    <a:pt x="97437" y="27093"/>
                  </a:cubicBezTo>
                  <a:cubicBezTo>
                    <a:pt x="97367" y="26811"/>
                    <a:pt x="97296" y="26458"/>
                    <a:pt x="97225" y="26176"/>
                  </a:cubicBezTo>
                  <a:cubicBezTo>
                    <a:pt x="97155" y="25894"/>
                    <a:pt x="97084" y="25541"/>
                    <a:pt x="96943" y="25259"/>
                  </a:cubicBezTo>
                  <a:cubicBezTo>
                    <a:pt x="96873" y="25047"/>
                    <a:pt x="96802" y="24765"/>
                    <a:pt x="96731" y="24553"/>
                  </a:cubicBezTo>
                  <a:cubicBezTo>
                    <a:pt x="96731" y="24553"/>
                    <a:pt x="96731" y="24483"/>
                    <a:pt x="96731" y="24483"/>
                  </a:cubicBezTo>
                  <a:cubicBezTo>
                    <a:pt x="96731" y="24412"/>
                    <a:pt x="96731" y="24412"/>
                    <a:pt x="96661" y="24341"/>
                  </a:cubicBezTo>
                  <a:cubicBezTo>
                    <a:pt x="96591" y="24059"/>
                    <a:pt x="96449" y="23707"/>
                    <a:pt x="96379" y="23424"/>
                  </a:cubicBezTo>
                  <a:cubicBezTo>
                    <a:pt x="96308" y="23142"/>
                    <a:pt x="96167" y="22789"/>
                    <a:pt x="96026" y="22507"/>
                  </a:cubicBezTo>
                  <a:cubicBezTo>
                    <a:pt x="95885" y="22225"/>
                    <a:pt x="95814" y="21943"/>
                    <a:pt x="95673" y="21660"/>
                  </a:cubicBezTo>
                  <a:cubicBezTo>
                    <a:pt x="95532" y="21378"/>
                    <a:pt x="95461" y="21096"/>
                    <a:pt x="95320" y="20814"/>
                  </a:cubicBezTo>
                  <a:cubicBezTo>
                    <a:pt x="95250" y="20602"/>
                    <a:pt x="95109" y="20390"/>
                    <a:pt x="95038" y="20179"/>
                  </a:cubicBezTo>
                  <a:cubicBezTo>
                    <a:pt x="95038" y="20179"/>
                    <a:pt x="95038" y="20108"/>
                    <a:pt x="95038" y="20108"/>
                  </a:cubicBezTo>
                  <a:cubicBezTo>
                    <a:pt x="95038" y="20038"/>
                    <a:pt x="94968" y="20038"/>
                    <a:pt x="94968" y="19967"/>
                  </a:cubicBezTo>
                  <a:cubicBezTo>
                    <a:pt x="94827" y="19685"/>
                    <a:pt x="94685" y="19403"/>
                    <a:pt x="94544" y="19120"/>
                  </a:cubicBezTo>
                  <a:cubicBezTo>
                    <a:pt x="94403" y="18838"/>
                    <a:pt x="94262" y="18486"/>
                    <a:pt x="94121" y="18203"/>
                  </a:cubicBezTo>
                  <a:cubicBezTo>
                    <a:pt x="93909" y="17850"/>
                    <a:pt x="93768" y="17498"/>
                    <a:pt x="93556" y="17145"/>
                  </a:cubicBezTo>
                  <a:cubicBezTo>
                    <a:pt x="93345" y="16792"/>
                    <a:pt x="93133" y="16369"/>
                    <a:pt x="92922" y="16016"/>
                  </a:cubicBezTo>
                  <a:cubicBezTo>
                    <a:pt x="92851" y="15945"/>
                    <a:pt x="92851" y="15875"/>
                    <a:pt x="92780" y="15804"/>
                  </a:cubicBezTo>
                  <a:cubicBezTo>
                    <a:pt x="92710" y="15734"/>
                    <a:pt x="92710" y="15663"/>
                    <a:pt x="92639" y="15593"/>
                  </a:cubicBezTo>
                  <a:cubicBezTo>
                    <a:pt x="92216" y="14887"/>
                    <a:pt x="91792" y="14181"/>
                    <a:pt x="91299" y="13476"/>
                  </a:cubicBezTo>
                  <a:cubicBezTo>
                    <a:pt x="90946" y="12911"/>
                    <a:pt x="90522" y="12417"/>
                    <a:pt x="90170" y="11853"/>
                  </a:cubicBezTo>
                  <a:cubicBezTo>
                    <a:pt x="90170" y="11853"/>
                    <a:pt x="90170" y="11853"/>
                    <a:pt x="90170" y="11853"/>
                  </a:cubicBezTo>
                  <a:cubicBezTo>
                    <a:pt x="90170" y="11853"/>
                    <a:pt x="90170" y="11853"/>
                    <a:pt x="90170" y="11853"/>
                  </a:cubicBezTo>
                  <a:cubicBezTo>
                    <a:pt x="89888" y="11501"/>
                    <a:pt x="89676" y="11147"/>
                    <a:pt x="89394" y="10795"/>
                  </a:cubicBezTo>
                  <a:cubicBezTo>
                    <a:pt x="89182" y="10513"/>
                    <a:pt x="88970" y="10230"/>
                    <a:pt x="88688" y="9948"/>
                  </a:cubicBezTo>
                  <a:cubicBezTo>
                    <a:pt x="88477" y="9666"/>
                    <a:pt x="88194" y="9384"/>
                    <a:pt x="87983" y="9172"/>
                  </a:cubicBezTo>
                  <a:cubicBezTo>
                    <a:pt x="87771" y="8890"/>
                    <a:pt x="87489" y="8678"/>
                    <a:pt x="87277" y="8396"/>
                  </a:cubicBezTo>
                  <a:cubicBezTo>
                    <a:pt x="87207" y="8326"/>
                    <a:pt x="87207" y="8326"/>
                    <a:pt x="87136" y="8255"/>
                  </a:cubicBezTo>
                  <a:cubicBezTo>
                    <a:pt x="87136" y="8255"/>
                    <a:pt x="87065" y="8184"/>
                    <a:pt x="87065" y="8184"/>
                  </a:cubicBezTo>
                  <a:cubicBezTo>
                    <a:pt x="86854" y="7973"/>
                    <a:pt x="86713" y="7832"/>
                    <a:pt x="86501" y="7620"/>
                  </a:cubicBezTo>
                  <a:cubicBezTo>
                    <a:pt x="86219" y="7338"/>
                    <a:pt x="86007" y="7126"/>
                    <a:pt x="85725" y="6844"/>
                  </a:cubicBezTo>
                  <a:cubicBezTo>
                    <a:pt x="85443" y="6562"/>
                    <a:pt x="85231" y="6350"/>
                    <a:pt x="84949" y="6138"/>
                  </a:cubicBezTo>
                  <a:cubicBezTo>
                    <a:pt x="84667" y="5926"/>
                    <a:pt x="84384" y="5644"/>
                    <a:pt x="84173" y="5432"/>
                  </a:cubicBezTo>
                  <a:cubicBezTo>
                    <a:pt x="84031" y="5292"/>
                    <a:pt x="83890" y="5221"/>
                    <a:pt x="83749" y="5080"/>
                  </a:cubicBezTo>
                  <a:cubicBezTo>
                    <a:pt x="83749" y="5080"/>
                    <a:pt x="83679" y="5009"/>
                    <a:pt x="83679" y="5009"/>
                  </a:cubicBezTo>
                  <a:cubicBezTo>
                    <a:pt x="83608" y="4939"/>
                    <a:pt x="83467" y="4868"/>
                    <a:pt x="83397" y="4727"/>
                  </a:cubicBezTo>
                  <a:cubicBezTo>
                    <a:pt x="83114" y="4515"/>
                    <a:pt x="82903" y="4304"/>
                    <a:pt x="82620" y="4092"/>
                  </a:cubicBezTo>
                  <a:cubicBezTo>
                    <a:pt x="82338" y="3880"/>
                    <a:pt x="82126" y="3739"/>
                    <a:pt x="81844" y="3528"/>
                  </a:cubicBezTo>
                  <a:cubicBezTo>
                    <a:pt x="81562" y="3387"/>
                    <a:pt x="81350" y="3175"/>
                    <a:pt x="81068" y="3034"/>
                  </a:cubicBezTo>
                  <a:cubicBezTo>
                    <a:pt x="80786" y="2893"/>
                    <a:pt x="80574" y="2751"/>
                    <a:pt x="80292" y="2540"/>
                  </a:cubicBezTo>
                  <a:cubicBezTo>
                    <a:pt x="80222" y="2540"/>
                    <a:pt x="80151" y="2469"/>
                    <a:pt x="80080" y="2469"/>
                  </a:cubicBezTo>
                  <a:cubicBezTo>
                    <a:pt x="79869" y="2328"/>
                    <a:pt x="79728" y="2257"/>
                    <a:pt x="79516" y="2117"/>
                  </a:cubicBezTo>
                  <a:cubicBezTo>
                    <a:pt x="79304" y="1975"/>
                    <a:pt x="79022" y="1834"/>
                    <a:pt x="78810" y="1764"/>
                  </a:cubicBezTo>
                  <a:cubicBezTo>
                    <a:pt x="78669" y="1693"/>
                    <a:pt x="78528" y="1623"/>
                    <a:pt x="78316" y="1552"/>
                  </a:cubicBezTo>
                  <a:cubicBezTo>
                    <a:pt x="78246" y="1552"/>
                    <a:pt x="78246" y="1481"/>
                    <a:pt x="78175" y="1481"/>
                  </a:cubicBezTo>
                  <a:cubicBezTo>
                    <a:pt x="78105" y="1481"/>
                    <a:pt x="78105" y="1411"/>
                    <a:pt x="78034" y="1411"/>
                  </a:cubicBezTo>
                  <a:cubicBezTo>
                    <a:pt x="77823" y="1270"/>
                    <a:pt x="77540" y="1199"/>
                    <a:pt x="77329" y="1129"/>
                  </a:cubicBezTo>
                  <a:cubicBezTo>
                    <a:pt x="77117" y="1058"/>
                    <a:pt x="76835" y="917"/>
                    <a:pt x="76623" y="847"/>
                  </a:cubicBezTo>
                  <a:cubicBezTo>
                    <a:pt x="76553" y="847"/>
                    <a:pt x="76553" y="847"/>
                    <a:pt x="76482" y="776"/>
                  </a:cubicBezTo>
                  <a:cubicBezTo>
                    <a:pt x="76411" y="776"/>
                    <a:pt x="76411" y="776"/>
                    <a:pt x="76341" y="705"/>
                  </a:cubicBezTo>
                  <a:cubicBezTo>
                    <a:pt x="76200" y="635"/>
                    <a:pt x="75988" y="564"/>
                    <a:pt x="75847" y="564"/>
                  </a:cubicBezTo>
                  <a:cubicBezTo>
                    <a:pt x="75565" y="494"/>
                    <a:pt x="75353" y="423"/>
                    <a:pt x="75071" y="353"/>
                  </a:cubicBezTo>
                  <a:cubicBezTo>
                    <a:pt x="74930" y="353"/>
                    <a:pt x="74859" y="282"/>
                    <a:pt x="74718" y="282"/>
                  </a:cubicBezTo>
                  <a:cubicBezTo>
                    <a:pt x="74647" y="282"/>
                    <a:pt x="74647" y="282"/>
                    <a:pt x="74577" y="282"/>
                  </a:cubicBezTo>
                  <a:cubicBezTo>
                    <a:pt x="74507" y="282"/>
                    <a:pt x="74436" y="211"/>
                    <a:pt x="74365" y="211"/>
                  </a:cubicBezTo>
                  <a:cubicBezTo>
                    <a:pt x="74083" y="141"/>
                    <a:pt x="73871" y="141"/>
                    <a:pt x="73589" y="70"/>
                  </a:cubicBezTo>
                  <a:cubicBezTo>
                    <a:pt x="73448" y="70"/>
                    <a:pt x="73307" y="70"/>
                    <a:pt x="73095" y="0"/>
                  </a:cubicBezTo>
                  <a:cubicBezTo>
                    <a:pt x="73025" y="0"/>
                    <a:pt x="72954" y="0"/>
                    <a:pt x="72954" y="0"/>
                  </a:cubicBezTo>
                  <a:cubicBezTo>
                    <a:pt x="72884" y="0"/>
                    <a:pt x="72813" y="0"/>
                    <a:pt x="72813" y="0"/>
                  </a:cubicBezTo>
                  <a:cubicBezTo>
                    <a:pt x="72531" y="0"/>
                    <a:pt x="72249" y="0"/>
                    <a:pt x="71966" y="0"/>
                  </a:cubicBezTo>
                  <a:cubicBezTo>
                    <a:pt x="71826" y="0"/>
                    <a:pt x="71755" y="0"/>
                    <a:pt x="71614" y="0"/>
                  </a:cubicBezTo>
                  <a:cubicBezTo>
                    <a:pt x="71543" y="0"/>
                    <a:pt x="71402" y="0"/>
                    <a:pt x="71332" y="0"/>
                  </a:cubicBezTo>
                  <a:cubicBezTo>
                    <a:pt x="71261" y="0"/>
                    <a:pt x="71120" y="0"/>
                    <a:pt x="71049" y="0"/>
                  </a:cubicBezTo>
                  <a:cubicBezTo>
                    <a:pt x="70696" y="0"/>
                    <a:pt x="70344" y="70"/>
                    <a:pt x="69991" y="141"/>
                  </a:cubicBezTo>
                  <a:cubicBezTo>
                    <a:pt x="69991" y="141"/>
                    <a:pt x="69991" y="141"/>
                    <a:pt x="69991" y="141"/>
                  </a:cubicBezTo>
                  <a:cubicBezTo>
                    <a:pt x="69920" y="141"/>
                    <a:pt x="69850" y="211"/>
                    <a:pt x="69779" y="211"/>
                  </a:cubicBezTo>
                  <a:cubicBezTo>
                    <a:pt x="69426" y="282"/>
                    <a:pt x="69074" y="353"/>
                    <a:pt x="68792" y="494"/>
                  </a:cubicBezTo>
                  <a:cubicBezTo>
                    <a:pt x="68792" y="494"/>
                    <a:pt x="68721" y="494"/>
                    <a:pt x="68721" y="564"/>
                  </a:cubicBezTo>
                  <a:cubicBezTo>
                    <a:pt x="68227" y="705"/>
                    <a:pt x="67804" y="917"/>
                    <a:pt x="67380" y="1199"/>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8"/>
                    <a:pt x="4022" y="39158"/>
                  </a:cubicBezTo>
                  <a:cubicBezTo>
                    <a:pt x="4092" y="39158"/>
                    <a:pt x="4233" y="39158"/>
                    <a:pt x="4304" y="39158"/>
                  </a:cubicBezTo>
                  <a:cubicBezTo>
                    <a:pt x="4727" y="39158"/>
                    <a:pt x="5221" y="39158"/>
                    <a:pt x="5644" y="39158"/>
                  </a:cubicBezTo>
                  <a:cubicBezTo>
                    <a:pt x="5715" y="39158"/>
                    <a:pt x="5786" y="39158"/>
                    <a:pt x="5786" y="39158"/>
                  </a:cubicBezTo>
                  <a:cubicBezTo>
                    <a:pt x="6279" y="39229"/>
                    <a:pt x="6773" y="39299"/>
                    <a:pt x="7267" y="39370"/>
                  </a:cubicBezTo>
                  <a:cubicBezTo>
                    <a:pt x="7338" y="39370"/>
                    <a:pt x="7338" y="39370"/>
                    <a:pt x="7408" y="39370"/>
                  </a:cubicBezTo>
                  <a:cubicBezTo>
                    <a:pt x="7902" y="39511"/>
                    <a:pt x="8466" y="39652"/>
                    <a:pt x="8960" y="39793"/>
                  </a:cubicBezTo>
                  <a:cubicBezTo>
                    <a:pt x="9031" y="39793"/>
                    <a:pt x="9031" y="39793"/>
                    <a:pt x="9102" y="39864"/>
                  </a:cubicBezTo>
                  <a:cubicBezTo>
                    <a:pt x="9666" y="40076"/>
                    <a:pt x="10230" y="40287"/>
                    <a:pt x="10795" y="40569"/>
                  </a:cubicBezTo>
                  <a:cubicBezTo>
                    <a:pt x="10865" y="40569"/>
                    <a:pt x="10865" y="40640"/>
                    <a:pt x="10936" y="40640"/>
                  </a:cubicBezTo>
                  <a:cubicBezTo>
                    <a:pt x="11501" y="40922"/>
                    <a:pt x="12135" y="41204"/>
                    <a:pt x="12700" y="41557"/>
                  </a:cubicBezTo>
                  <a:cubicBezTo>
                    <a:pt x="13899" y="42263"/>
                    <a:pt x="15099" y="43109"/>
                    <a:pt x="16298" y="44027"/>
                  </a:cubicBezTo>
                  <a:cubicBezTo>
                    <a:pt x="16298" y="44027"/>
                    <a:pt x="16369" y="44097"/>
                    <a:pt x="16369" y="44097"/>
                  </a:cubicBezTo>
                  <a:cubicBezTo>
                    <a:pt x="17498" y="45014"/>
                    <a:pt x="18626" y="46073"/>
                    <a:pt x="19685" y="47202"/>
                  </a:cubicBezTo>
                  <a:cubicBezTo>
                    <a:pt x="19685" y="47202"/>
                    <a:pt x="19755" y="47272"/>
                    <a:pt x="19755" y="47272"/>
                  </a:cubicBezTo>
                  <a:cubicBezTo>
                    <a:pt x="21872" y="49530"/>
                    <a:pt x="23777" y="52140"/>
                    <a:pt x="25400" y="54892"/>
                  </a:cubicBezTo>
                  <a:cubicBezTo>
                    <a:pt x="25470" y="54963"/>
                    <a:pt x="25470" y="55033"/>
                    <a:pt x="25541" y="55104"/>
                  </a:cubicBezTo>
                  <a:cubicBezTo>
                    <a:pt x="26317" y="56444"/>
                    <a:pt x="27022" y="57855"/>
                    <a:pt x="27658" y="59266"/>
                  </a:cubicBezTo>
                  <a:cubicBezTo>
                    <a:pt x="27658" y="59266"/>
                    <a:pt x="27658" y="59337"/>
                    <a:pt x="27658" y="59337"/>
                  </a:cubicBezTo>
                  <a:cubicBezTo>
                    <a:pt x="28292" y="60819"/>
                    <a:pt x="28857" y="62230"/>
                    <a:pt x="29280" y="63711"/>
                  </a:cubicBezTo>
                  <a:cubicBezTo>
                    <a:pt x="29280" y="63711"/>
                    <a:pt x="29280" y="63782"/>
                    <a:pt x="29280" y="63782"/>
                  </a:cubicBezTo>
                  <a:cubicBezTo>
                    <a:pt x="29704" y="65264"/>
                    <a:pt x="30056" y="66745"/>
                    <a:pt x="30339" y="68227"/>
                  </a:cubicBezTo>
                  <a:cubicBezTo>
                    <a:pt x="30339" y="68227"/>
                    <a:pt x="30339" y="68227"/>
                    <a:pt x="30339" y="68227"/>
                  </a:cubicBezTo>
                  <a:cubicBezTo>
                    <a:pt x="30550" y="69709"/>
                    <a:pt x="30691" y="71190"/>
                    <a:pt x="30691" y="72602"/>
                  </a:cubicBezTo>
                  <a:lnTo>
                    <a:pt x="98072" y="33443"/>
                  </a:lnTo>
                  <a:cubicBezTo>
                    <a:pt x="98143" y="32879"/>
                    <a:pt x="98143" y="32597"/>
                    <a:pt x="98143" y="32314"/>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13" name="Freeform: Shape 412">
              <a:extLst>
                <a:ext uri="{FF2B5EF4-FFF2-40B4-BE49-F238E27FC236}">
                  <a16:creationId xmlns:a16="http://schemas.microsoft.com/office/drawing/2014/main" id="{7F14952B-4089-415A-BD07-57CA6AB54695}"/>
                </a:ext>
              </a:extLst>
            </p:cNvPr>
            <p:cNvSpPr/>
            <p:nvPr/>
          </p:nvSpPr>
          <p:spPr>
            <a:xfrm>
              <a:off x="6826955" y="5165806"/>
              <a:ext cx="35278" cy="324556"/>
            </a:xfrm>
            <a:custGeom>
              <a:avLst/>
              <a:gdLst>
                <a:gd name="connsiteX0" fmla="*/ 18909 w 35277"/>
                <a:gd name="connsiteY0" fmla="*/ 2459 h 324555"/>
                <a:gd name="connsiteX1" fmla="*/ 36760 w 35277"/>
                <a:gd name="connsiteY1" fmla="*/ 33433 h 324555"/>
                <a:gd name="connsiteX2" fmla="*/ 35913 w 35277"/>
                <a:gd name="connsiteY2" fmla="*/ 331601 h 324555"/>
                <a:gd name="connsiteX3" fmla="*/ 0 w 35277"/>
                <a:gd name="connsiteY3" fmla="*/ 310857 h 324555"/>
                <a:gd name="connsiteX4" fmla="*/ 847 w 35277"/>
                <a:gd name="connsiteY4" fmla="*/ 12690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7" y="8174"/>
                    <a:pt x="36830" y="22073"/>
                    <a:pt x="36760" y="33433"/>
                  </a:cubicBezTo>
                  <a:lnTo>
                    <a:pt x="35913" y="331601"/>
                  </a:lnTo>
                  <a:lnTo>
                    <a:pt x="0" y="310857"/>
                  </a:lnTo>
                  <a:lnTo>
                    <a:pt x="847" y="12690"/>
                  </a:lnTo>
                  <a:cubicBezTo>
                    <a:pt x="988" y="1330"/>
                    <a:pt x="9031" y="-3256"/>
                    <a:pt x="18909" y="2459"/>
                  </a:cubicBezTo>
                  <a:close/>
                </a:path>
              </a:pathLst>
            </a:custGeom>
            <a:solidFill>
              <a:schemeClr val="accent2"/>
            </a:solidFill>
            <a:ln w="7047" cap="flat">
              <a:noFill/>
              <a:prstDash val="solid"/>
              <a:miter/>
            </a:ln>
          </p:spPr>
          <p:txBody>
            <a:bodyPr rtlCol="0" anchor="ctr"/>
            <a:lstStyle/>
            <a:p>
              <a:endParaRPr lang="en-ID"/>
            </a:p>
          </p:txBody>
        </p:sp>
        <p:grpSp>
          <p:nvGrpSpPr>
            <p:cNvPr id="414" name="Graphic 3">
              <a:extLst>
                <a:ext uri="{FF2B5EF4-FFF2-40B4-BE49-F238E27FC236}">
                  <a16:creationId xmlns:a16="http://schemas.microsoft.com/office/drawing/2014/main" id="{1B2BC3EF-FAFA-4A7F-A7BA-E83A6A08ECEA}"/>
                </a:ext>
              </a:extLst>
            </p:cNvPr>
            <p:cNvGrpSpPr/>
            <p:nvPr/>
          </p:nvGrpSpPr>
          <p:grpSpPr>
            <a:xfrm>
              <a:off x="6555810" y="5024402"/>
              <a:ext cx="63500" cy="63500"/>
              <a:chOff x="6555810" y="5024402"/>
              <a:chExt cx="63500" cy="63500"/>
            </a:xfrm>
            <a:solidFill>
              <a:schemeClr val="accent1"/>
            </a:solidFill>
          </p:grpSpPr>
          <p:sp>
            <p:nvSpPr>
              <p:cNvPr id="481" name="Freeform: Shape 480">
                <a:extLst>
                  <a:ext uri="{FF2B5EF4-FFF2-40B4-BE49-F238E27FC236}">
                    <a16:creationId xmlns:a16="http://schemas.microsoft.com/office/drawing/2014/main" id="{73A406DE-0A07-424C-A8BA-576BC7B14CD0}"/>
                  </a:ext>
                </a:extLst>
              </p:cNvPr>
              <p:cNvSpPr/>
              <p:nvPr/>
            </p:nvSpPr>
            <p:spPr>
              <a:xfrm>
                <a:off x="6562795" y="5077954"/>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0"/>
                      <a:pt x="353" y="70"/>
                      <a:pt x="494" y="211"/>
                    </a:cubicBezTo>
                    <a:close/>
                  </a:path>
                </a:pathLst>
              </a:custGeom>
              <a:solidFill>
                <a:srgbClr val="FD9D00"/>
              </a:solidFill>
              <a:ln w="7047" cap="flat">
                <a:noFill/>
                <a:prstDash val="solid"/>
                <a:miter/>
              </a:ln>
            </p:spPr>
            <p:txBody>
              <a:bodyPr rtlCol="0" anchor="ctr"/>
              <a:lstStyle/>
              <a:p>
                <a:endParaRPr lang="en-ID"/>
              </a:p>
            </p:txBody>
          </p:sp>
          <p:sp>
            <p:nvSpPr>
              <p:cNvPr id="482" name="Freeform: Shape 481">
                <a:extLst>
                  <a:ext uri="{FF2B5EF4-FFF2-40B4-BE49-F238E27FC236}">
                    <a16:creationId xmlns:a16="http://schemas.microsoft.com/office/drawing/2014/main" id="{120199BF-B479-451C-9CD4-DE854C99BD51}"/>
                  </a:ext>
                </a:extLst>
              </p:cNvPr>
              <p:cNvSpPr/>
              <p:nvPr/>
            </p:nvSpPr>
            <p:spPr>
              <a:xfrm>
                <a:off x="6560679" y="507682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1" y="14394"/>
                      <a:pt x="19544" y="15804"/>
                    </a:cubicBezTo>
                    <a:cubicBezTo>
                      <a:pt x="19473" y="1573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483" name="Freeform: Shape 482">
                <a:extLst>
                  <a:ext uri="{FF2B5EF4-FFF2-40B4-BE49-F238E27FC236}">
                    <a16:creationId xmlns:a16="http://schemas.microsoft.com/office/drawing/2014/main" id="{6D9AE37E-442E-4F82-A99A-6D6587901A77}"/>
                  </a:ext>
                </a:extLst>
              </p:cNvPr>
              <p:cNvSpPr/>
              <p:nvPr/>
            </p:nvSpPr>
            <p:spPr>
              <a:xfrm>
                <a:off x="6580364" y="5092629"/>
                <a:ext cx="7056" cy="7056"/>
              </a:xfrm>
              <a:custGeom>
                <a:avLst/>
                <a:gdLst>
                  <a:gd name="connsiteX0" fmla="*/ 2399 w 0"/>
                  <a:gd name="connsiteY0" fmla="*/ 706 h 0"/>
                  <a:gd name="connsiteX1" fmla="*/ 0 w 0"/>
                  <a:gd name="connsiteY1" fmla="*/ 0 h 0"/>
                  <a:gd name="connsiteX2" fmla="*/ 70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0" y="0"/>
                    </a:cubicBezTo>
                    <a:cubicBezTo>
                      <a:pt x="847" y="282"/>
                      <a:pt x="1623" y="494"/>
                      <a:pt x="2399" y="706"/>
                    </a:cubicBezTo>
                    <a:close/>
                  </a:path>
                </a:pathLst>
              </a:custGeom>
              <a:solidFill>
                <a:srgbClr val="FD9D00"/>
              </a:solidFill>
              <a:ln w="7047" cap="flat">
                <a:noFill/>
                <a:prstDash val="solid"/>
                <a:miter/>
              </a:ln>
            </p:spPr>
            <p:txBody>
              <a:bodyPr rtlCol="0" anchor="ctr"/>
              <a:lstStyle/>
              <a:p>
                <a:endParaRPr lang="en-ID"/>
              </a:p>
            </p:txBody>
          </p:sp>
          <p:sp>
            <p:nvSpPr>
              <p:cNvPr id="484" name="Freeform: Shape 483">
                <a:extLst>
                  <a:ext uri="{FF2B5EF4-FFF2-40B4-BE49-F238E27FC236}">
                    <a16:creationId xmlns:a16="http://schemas.microsoft.com/office/drawing/2014/main" id="{07E1C05E-9C1D-4D0D-8A6F-EE28C0FAAC0C}"/>
                  </a:ext>
                </a:extLst>
              </p:cNvPr>
              <p:cNvSpPr/>
              <p:nvPr/>
            </p:nvSpPr>
            <p:spPr>
              <a:xfrm>
                <a:off x="6609504" y="503117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a:p>
            </p:txBody>
          </p:sp>
          <p:sp>
            <p:nvSpPr>
              <p:cNvPr id="485" name="Freeform: Shape 484">
                <a:extLst>
                  <a:ext uri="{FF2B5EF4-FFF2-40B4-BE49-F238E27FC236}">
                    <a16:creationId xmlns:a16="http://schemas.microsoft.com/office/drawing/2014/main" id="{1E3CD3CB-6176-4E70-8296-A82B7FC596B7}"/>
                  </a:ext>
                </a:extLst>
              </p:cNvPr>
              <p:cNvSpPr/>
              <p:nvPr/>
            </p:nvSpPr>
            <p:spPr>
              <a:xfrm>
                <a:off x="6604847" y="5086350"/>
                <a:ext cx="7056" cy="7056"/>
              </a:xfrm>
              <a:custGeom>
                <a:avLst/>
                <a:gdLst>
                  <a:gd name="connsiteX0" fmla="*/ 8326 w 7055"/>
                  <a:gd name="connsiteY0" fmla="*/ 0 h 0"/>
                  <a:gd name="connsiteX1" fmla="*/ 0 w 7055"/>
                  <a:gd name="connsiteY1" fmla="*/ 5080 h 0"/>
                  <a:gd name="connsiteX2" fmla="*/ 8185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486" name="Freeform: Shape 485">
                <a:extLst>
                  <a:ext uri="{FF2B5EF4-FFF2-40B4-BE49-F238E27FC236}">
                    <a16:creationId xmlns:a16="http://schemas.microsoft.com/office/drawing/2014/main" id="{84CE20B9-9BFF-48B7-A5C0-5800051A8238}"/>
                  </a:ext>
                </a:extLst>
              </p:cNvPr>
              <p:cNvSpPr/>
              <p:nvPr/>
            </p:nvSpPr>
            <p:spPr>
              <a:xfrm>
                <a:off x="6613172" y="507774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a:p>
            </p:txBody>
          </p:sp>
          <p:sp>
            <p:nvSpPr>
              <p:cNvPr id="487" name="Freeform: Shape 486">
                <a:extLst>
                  <a:ext uri="{FF2B5EF4-FFF2-40B4-BE49-F238E27FC236}">
                    <a16:creationId xmlns:a16="http://schemas.microsoft.com/office/drawing/2014/main" id="{52254767-7456-431C-A114-A4EBE191B487}"/>
                  </a:ext>
                </a:extLst>
              </p:cNvPr>
              <p:cNvSpPr/>
              <p:nvPr/>
            </p:nvSpPr>
            <p:spPr>
              <a:xfrm>
                <a:off x="6621145" y="507527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a:p>
            </p:txBody>
          </p:sp>
          <p:sp>
            <p:nvSpPr>
              <p:cNvPr id="488" name="Freeform: Shape 487">
                <a:extLst>
                  <a:ext uri="{FF2B5EF4-FFF2-40B4-BE49-F238E27FC236}">
                    <a16:creationId xmlns:a16="http://schemas.microsoft.com/office/drawing/2014/main" id="{CF1F1399-5E95-483B-B2AC-67ED4DFA1F07}"/>
                  </a:ext>
                </a:extLst>
              </p:cNvPr>
              <p:cNvSpPr/>
              <p:nvPr/>
            </p:nvSpPr>
            <p:spPr>
              <a:xfrm>
                <a:off x="6555810" y="5024402"/>
                <a:ext cx="56444" cy="56444"/>
              </a:xfrm>
              <a:custGeom>
                <a:avLst/>
                <a:gdLst>
                  <a:gd name="connsiteX0" fmla="*/ 57221 w 56444"/>
                  <a:gd name="connsiteY0" fmla="*/ 22084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7 h 56444"/>
                  <a:gd name="connsiteX69" fmla="*/ 52353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4 w 56444"/>
                  <a:gd name="connsiteY81" fmla="*/ 15452 h 56444"/>
                  <a:gd name="connsiteX82" fmla="*/ 56444 w 56444"/>
                  <a:gd name="connsiteY82" fmla="*/ 16087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4"/>
                    </a:moveTo>
                    <a:cubicBezTo>
                      <a:pt x="57221" y="22507"/>
                      <a:pt x="57221" y="23001"/>
                      <a:pt x="57221" y="23424"/>
                    </a:cubicBezTo>
                    <a:cubicBezTo>
                      <a:pt x="57221" y="23777"/>
                      <a:pt x="57221"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1"/>
                    </a:cubicBezTo>
                    <a:cubicBezTo>
                      <a:pt x="56727" y="28011"/>
                      <a:pt x="56727" y="28011"/>
                      <a:pt x="56727" y="28011"/>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1"/>
                    </a:cubicBezTo>
                    <a:cubicBezTo>
                      <a:pt x="42616" y="50588"/>
                      <a:pt x="41275" y="51435"/>
                      <a:pt x="39935" y="52211"/>
                    </a:cubicBezTo>
                    <a:cubicBezTo>
                      <a:pt x="39652" y="52352"/>
                      <a:pt x="39441" y="52493"/>
                      <a:pt x="39158" y="52635"/>
                    </a:cubicBezTo>
                    <a:cubicBezTo>
                      <a:pt x="38523" y="52987"/>
                      <a:pt x="37959" y="53269"/>
                      <a:pt x="37324" y="53552"/>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892"/>
                      <a:pt x="33443" y="55033"/>
                      <a:pt x="33091" y="55104"/>
                    </a:cubicBezTo>
                    <a:cubicBezTo>
                      <a:pt x="32597" y="55245"/>
                      <a:pt x="32032" y="55457"/>
                      <a:pt x="31468" y="55598"/>
                    </a:cubicBezTo>
                    <a:cubicBezTo>
                      <a:pt x="31186" y="55668"/>
                      <a:pt x="30974" y="55739"/>
                      <a:pt x="30692" y="55810"/>
                    </a:cubicBezTo>
                    <a:cubicBezTo>
                      <a:pt x="30621" y="55810"/>
                      <a:pt x="30551" y="55810"/>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8" y="56586"/>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6"/>
                    </a:cubicBezTo>
                    <a:cubicBezTo>
                      <a:pt x="17427" y="56586"/>
                      <a:pt x="17427" y="56586"/>
                      <a:pt x="17427" y="56586"/>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6"/>
                      <a:pt x="7832" y="53905"/>
                    </a:cubicBezTo>
                    <a:cubicBezTo>
                      <a:pt x="7620" y="53834"/>
                      <a:pt x="7479" y="53763"/>
                      <a:pt x="7267" y="53622"/>
                    </a:cubicBezTo>
                    <a:cubicBezTo>
                      <a:pt x="7126" y="53552"/>
                      <a:pt x="6915" y="53481"/>
                      <a:pt x="6773" y="53411"/>
                    </a:cubicBezTo>
                    <a:lnTo>
                      <a:pt x="6773" y="53411"/>
                    </a:lnTo>
                    <a:cubicBezTo>
                      <a:pt x="6421" y="53269"/>
                      <a:pt x="6068" y="53058"/>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4"/>
                      <a:pt x="15664" y="0"/>
                      <a:pt x="34925" y="0"/>
                    </a:cubicBezTo>
                    <a:cubicBezTo>
                      <a:pt x="41275" y="0"/>
                      <a:pt x="47202" y="1693"/>
                      <a:pt x="52353" y="4657"/>
                    </a:cubicBezTo>
                    <a:cubicBezTo>
                      <a:pt x="52353" y="4657"/>
                      <a:pt x="52353" y="4657"/>
                      <a:pt x="52353"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40"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233" y="15170"/>
                      <a:pt x="56304" y="15452"/>
                    </a:cubicBezTo>
                    <a:cubicBezTo>
                      <a:pt x="56374" y="15664"/>
                      <a:pt x="56374" y="15875"/>
                      <a:pt x="56444" y="16087"/>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1" y="21379"/>
                      <a:pt x="57221" y="21731"/>
                      <a:pt x="57221" y="22084"/>
                    </a:cubicBezTo>
                    <a:close/>
                  </a:path>
                </a:pathLst>
              </a:custGeom>
              <a:solidFill>
                <a:schemeClr val="accent1"/>
              </a:solidFill>
              <a:ln w="7047" cap="flat">
                <a:noFill/>
                <a:prstDash val="solid"/>
                <a:miter/>
              </a:ln>
            </p:spPr>
            <p:txBody>
              <a:bodyPr rtlCol="0" anchor="ctr"/>
              <a:lstStyle/>
              <a:p>
                <a:endParaRPr lang="en-ID"/>
              </a:p>
            </p:txBody>
          </p:sp>
          <p:sp>
            <p:nvSpPr>
              <p:cNvPr id="489" name="Freeform: Shape 488">
                <a:extLst>
                  <a:ext uri="{FF2B5EF4-FFF2-40B4-BE49-F238E27FC236}">
                    <a16:creationId xmlns:a16="http://schemas.microsoft.com/office/drawing/2014/main" id="{F107D9F9-74C2-49B9-BFCD-9B134CB060B7}"/>
                  </a:ext>
                </a:extLst>
              </p:cNvPr>
              <p:cNvSpPr/>
              <p:nvPr/>
            </p:nvSpPr>
            <p:spPr>
              <a:xfrm>
                <a:off x="6560820" y="5029059"/>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5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5"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2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796"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9" y="23142"/>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90" name="Freeform: Shape 489">
                <a:extLst>
                  <a:ext uri="{FF2B5EF4-FFF2-40B4-BE49-F238E27FC236}">
                    <a16:creationId xmlns:a16="http://schemas.microsoft.com/office/drawing/2014/main" id="{DF059E1C-7990-4E1F-AA02-3B66C614C851}"/>
                  </a:ext>
                </a:extLst>
              </p:cNvPr>
              <p:cNvSpPr/>
              <p:nvPr/>
            </p:nvSpPr>
            <p:spPr>
              <a:xfrm>
                <a:off x="6571756" y="5032093"/>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415" name="Graphic 3">
              <a:extLst>
                <a:ext uri="{FF2B5EF4-FFF2-40B4-BE49-F238E27FC236}">
                  <a16:creationId xmlns:a16="http://schemas.microsoft.com/office/drawing/2014/main" id="{165956FD-6074-421B-B265-1DF2EFE1B94E}"/>
                </a:ext>
              </a:extLst>
            </p:cNvPr>
            <p:cNvGrpSpPr/>
            <p:nvPr/>
          </p:nvGrpSpPr>
          <p:grpSpPr>
            <a:xfrm>
              <a:off x="6608516" y="5053894"/>
              <a:ext cx="63500" cy="63500"/>
              <a:chOff x="6608516" y="5053894"/>
              <a:chExt cx="63500" cy="63500"/>
            </a:xfrm>
            <a:solidFill>
              <a:schemeClr val="accent1"/>
            </a:solidFill>
          </p:grpSpPr>
          <p:sp>
            <p:nvSpPr>
              <p:cNvPr id="471" name="Freeform: Shape 470">
                <a:extLst>
                  <a:ext uri="{FF2B5EF4-FFF2-40B4-BE49-F238E27FC236}">
                    <a16:creationId xmlns:a16="http://schemas.microsoft.com/office/drawing/2014/main" id="{193CC114-B2EC-4DFC-AA67-EC460A37CCD7}"/>
                  </a:ext>
                </a:extLst>
              </p:cNvPr>
              <p:cNvSpPr/>
              <p:nvPr/>
            </p:nvSpPr>
            <p:spPr>
              <a:xfrm>
                <a:off x="6615501" y="5107446"/>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1"/>
                      <a:pt x="0" y="0"/>
                    </a:cubicBezTo>
                    <a:lnTo>
                      <a:pt x="0" y="0"/>
                    </a:lnTo>
                    <a:cubicBezTo>
                      <a:pt x="141" y="0"/>
                      <a:pt x="353" y="141"/>
                      <a:pt x="494" y="211"/>
                    </a:cubicBezTo>
                    <a:close/>
                  </a:path>
                </a:pathLst>
              </a:custGeom>
              <a:solidFill>
                <a:srgbClr val="FD9D00"/>
              </a:solidFill>
              <a:ln w="7047" cap="flat">
                <a:noFill/>
                <a:prstDash val="solid"/>
                <a:miter/>
              </a:ln>
            </p:spPr>
            <p:txBody>
              <a:bodyPr rtlCol="0" anchor="ctr"/>
              <a:lstStyle/>
              <a:p>
                <a:endParaRPr lang="en-ID"/>
              </a:p>
            </p:txBody>
          </p:sp>
          <p:sp>
            <p:nvSpPr>
              <p:cNvPr id="472" name="Freeform: Shape 471">
                <a:extLst>
                  <a:ext uri="{FF2B5EF4-FFF2-40B4-BE49-F238E27FC236}">
                    <a16:creationId xmlns:a16="http://schemas.microsoft.com/office/drawing/2014/main" id="{90B42710-D89F-49EE-8C81-22D8B0AADA0B}"/>
                  </a:ext>
                </a:extLst>
              </p:cNvPr>
              <p:cNvSpPr/>
              <p:nvPr/>
            </p:nvSpPr>
            <p:spPr>
              <a:xfrm>
                <a:off x="6613384" y="5106317"/>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4 w 14111"/>
                  <a:gd name="connsiteY4" fmla="*/ 9596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8" y="13124"/>
                      <a:pt x="4304" y="7409"/>
                      <a:pt x="0" y="0"/>
                    </a:cubicBezTo>
                    <a:cubicBezTo>
                      <a:pt x="0" y="0"/>
                      <a:pt x="0" y="0"/>
                      <a:pt x="71" y="0"/>
                    </a:cubicBezTo>
                    <a:cubicBezTo>
                      <a:pt x="2117" y="3598"/>
                      <a:pt x="4868" y="6773"/>
                      <a:pt x="8043" y="9455"/>
                    </a:cubicBezTo>
                    <a:cubicBezTo>
                      <a:pt x="8114" y="9525"/>
                      <a:pt x="8114" y="9525"/>
                      <a:pt x="8184" y="9596"/>
                    </a:cubicBezTo>
                    <a:cubicBezTo>
                      <a:pt x="11501" y="12277"/>
                      <a:pt x="15310" y="14394"/>
                      <a:pt x="19544" y="15804"/>
                    </a:cubicBezTo>
                    <a:cubicBezTo>
                      <a:pt x="19544" y="1573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473" name="Freeform: Shape 472">
                <a:extLst>
                  <a:ext uri="{FF2B5EF4-FFF2-40B4-BE49-F238E27FC236}">
                    <a16:creationId xmlns:a16="http://schemas.microsoft.com/office/drawing/2014/main" id="{C13EFBEF-ECDA-43E4-89FF-3F12CD3D93EC}"/>
                  </a:ext>
                </a:extLst>
              </p:cNvPr>
              <p:cNvSpPr/>
              <p:nvPr/>
            </p:nvSpPr>
            <p:spPr>
              <a:xfrm>
                <a:off x="6633139" y="5122121"/>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776" y="282"/>
                      <a:pt x="1552" y="494"/>
                      <a:pt x="2399" y="706"/>
                    </a:cubicBezTo>
                    <a:close/>
                  </a:path>
                </a:pathLst>
              </a:custGeom>
              <a:solidFill>
                <a:srgbClr val="FD9D00"/>
              </a:solidFill>
              <a:ln w="7047" cap="flat">
                <a:noFill/>
                <a:prstDash val="solid"/>
                <a:miter/>
              </a:ln>
            </p:spPr>
            <p:txBody>
              <a:bodyPr rtlCol="0" anchor="ctr"/>
              <a:lstStyle/>
              <a:p>
                <a:endParaRPr lang="en-ID"/>
              </a:p>
            </p:txBody>
          </p:sp>
          <p:sp>
            <p:nvSpPr>
              <p:cNvPr id="474" name="Freeform: Shape 473">
                <a:extLst>
                  <a:ext uri="{FF2B5EF4-FFF2-40B4-BE49-F238E27FC236}">
                    <a16:creationId xmlns:a16="http://schemas.microsoft.com/office/drawing/2014/main" id="{F3F485DC-5082-45E4-8C12-A5B1460B9179}"/>
                  </a:ext>
                </a:extLst>
              </p:cNvPr>
              <p:cNvSpPr/>
              <p:nvPr/>
            </p:nvSpPr>
            <p:spPr>
              <a:xfrm>
                <a:off x="6662208" y="5060668"/>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353" y="635"/>
                      <a:pt x="635" y="1270"/>
                      <a:pt x="847" y="1905"/>
                    </a:cubicBezTo>
                    <a:close/>
                  </a:path>
                </a:pathLst>
              </a:custGeom>
              <a:solidFill>
                <a:srgbClr val="FD9D00"/>
              </a:solidFill>
              <a:ln w="7047" cap="flat">
                <a:noFill/>
                <a:prstDash val="solid"/>
                <a:miter/>
              </a:ln>
            </p:spPr>
            <p:txBody>
              <a:bodyPr rtlCol="0" anchor="ctr"/>
              <a:lstStyle/>
              <a:p>
                <a:endParaRPr lang="en-ID"/>
              </a:p>
            </p:txBody>
          </p:sp>
          <p:sp>
            <p:nvSpPr>
              <p:cNvPr id="475" name="Freeform: Shape 474">
                <a:extLst>
                  <a:ext uri="{FF2B5EF4-FFF2-40B4-BE49-F238E27FC236}">
                    <a16:creationId xmlns:a16="http://schemas.microsoft.com/office/drawing/2014/main" id="{CA9434A7-DB47-4F4D-8891-C597FFAC57E4}"/>
                  </a:ext>
                </a:extLst>
              </p:cNvPr>
              <p:cNvSpPr/>
              <p:nvPr/>
            </p:nvSpPr>
            <p:spPr>
              <a:xfrm>
                <a:off x="6657622" y="5115842"/>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4" y="3810"/>
                      <a:pt x="5715" y="2046"/>
                      <a:pt x="8185" y="71"/>
                    </a:cubicBezTo>
                    <a:cubicBezTo>
                      <a:pt x="8255" y="0"/>
                      <a:pt x="8255" y="0"/>
                      <a:pt x="8326" y="0"/>
                    </a:cubicBezTo>
                    <a:close/>
                  </a:path>
                </a:pathLst>
              </a:custGeom>
              <a:solidFill>
                <a:srgbClr val="FD9D00"/>
              </a:solidFill>
              <a:ln w="7047" cap="flat">
                <a:noFill/>
                <a:prstDash val="solid"/>
                <a:miter/>
              </a:ln>
            </p:spPr>
            <p:txBody>
              <a:bodyPr rtlCol="0" anchor="ctr"/>
              <a:lstStyle/>
              <a:p>
                <a:endParaRPr lang="en-ID"/>
              </a:p>
            </p:txBody>
          </p:sp>
          <p:sp>
            <p:nvSpPr>
              <p:cNvPr id="476" name="Freeform: Shape 475">
                <a:extLst>
                  <a:ext uri="{FF2B5EF4-FFF2-40B4-BE49-F238E27FC236}">
                    <a16:creationId xmlns:a16="http://schemas.microsoft.com/office/drawing/2014/main" id="{F47284C6-7AC8-4EF9-A62C-D2747434E858}"/>
                  </a:ext>
                </a:extLst>
              </p:cNvPr>
              <p:cNvSpPr/>
              <p:nvPr/>
            </p:nvSpPr>
            <p:spPr>
              <a:xfrm>
                <a:off x="6665948" y="5107234"/>
                <a:ext cx="7056" cy="7056"/>
              </a:xfrm>
              <a:custGeom>
                <a:avLst/>
                <a:gdLst>
                  <a:gd name="connsiteX0" fmla="*/ 7479 w 7055"/>
                  <a:gd name="connsiteY0" fmla="*/ 0 h 7055"/>
                  <a:gd name="connsiteX1" fmla="*/ 0 w 7055"/>
                  <a:gd name="connsiteY1" fmla="*/ 8537 h 7055"/>
                  <a:gd name="connsiteX2" fmla="*/ 70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8"/>
                      <a:pt x="0" y="8537"/>
                    </a:cubicBezTo>
                    <a:cubicBezTo>
                      <a:pt x="0" y="8537"/>
                      <a:pt x="70" y="8467"/>
                      <a:pt x="70" y="8467"/>
                    </a:cubicBezTo>
                    <a:cubicBezTo>
                      <a:pt x="2963" y="6068"/>
                      <a:pt x="5432" y="3246"/>
                      <a:pt x="7479" y="0"/>
                    </a:cubicBezTo>
                    <a:close/>
                  </a:path>
                </a:pathLst>
              </a:custGeom>
              <a:solidFill>
                <a:srgbClr val="FD9D00"/>
              </a:solidFill>
              <a:ln w="7047" cap="flat">
                <a:noFill/>
                <a:prstDash val="solid"/>
                <a:miter/>
              </a:ln>
            </p:spPr>
            <p:txBody>
              <a:bodyPr rtlCol="0" anchor="ctr"/>
              <a:lstStyle/>
              <a:p>
                <a:endParaRPr lang="en-ID"/>
              </a:p>
            </p:txBody>
          </p:sp>
          <p:sp>
            <p:nvSpPr>
              <p:cNvPr id="477" name="Freeform: Shape 476">
                <a:extLst>
                  <a:ext uri="{FF2B5EF4-FFF2-40B4-BE49-F238E27FC236}">
                    <a16:creationId xmlns:a16="http://schemas.microsoft.com/office/drawing/2014/main" id="{7370609C-B05B-4CFA-A2A2-66A57D4A7FB3}"/>
                  </a:ext>
                </a:extLst>
              </p:cNvPr>
              <p:cNvSpPr/>
              <p:nvPr/>
            </p:nvSpPr>
            <p:spPr>
              <a:xfrm>
                <a:off x="6673850" y="5104765"/>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478" name="Freeform: Shape 477">
                <a:extLst>
                  <a:ext uri="{FF2B5EF4-FFF2-40B4-BE49-F238E27FC236}">
                    <a16:creationId xmlns:a16="http://schemas.microsoft.com/office/drawing/2014/main" id="{BC561973-B106-4302-9F1C-419C0272A20E}"/>
                  </a:ext>
                </a:extLst>
              </p:cNvPr>
              <p:cNvSpPr/>
              <p:nvPr/>
            </p:nvSpPr>
            <p:spPr>
              <a:xfrm>
                <a:off x="6608516" y="5053894"/>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79 w 56444"/>
                  <a:gd name="connsiteY4" fmla="*/ 25541 h 56444"/>
                  <a:gd name="connsiteX5" fmla="*/ 57079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6 w 56444"/>
                  <a:gd name="connsiteY16" fmla="*/ 44521 h 56444"/>
                  <a:gd name="connsiteX17" fmla="*/ 46566 w 56444"/>
                  <a:gd name="connsiteY17" fmla="*/ 47202 h 56444"/>
                  <a:gd name="connsiteX18" fmla="*/ 46002 w 56444"/>
                  <a:gd name="connsiteY18" fmla="*/ 47696 h 56444"/>
                  <a:gd name="connsiteX19" fmla="*/ 43815 w 56444"/>
                  <a:gd name="connsiteY19" fmla="*/ 49601 h 56444"/>
                  <a:gd name="connsiteX20" fmla="*/ 39934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1 w 56444"/>
                  <a:gd name="connsiteY30" fmla="*/ 55810 h 56444"/>
                  <a:gd name="connsiteX31" fmla="*/ 30480 w 56444"/>
                  <a:gd name="connsiteY31" fmla="*/ 55880 h 56444"/>
                  <a:gd name="connsiteX32" fmla="*/ 30268 w 56444"/>
                  <a:gd name="connsiteY32" fmla="*/ 55951 h 56444"/>
                  <a:gd name="connsiteX33" fmla="*/ 28786 w 56444"/>
                  <a:gd name="connsiteY33" fmla="*/ 56233 h 56444"/>
                  <a:gd name="connsiteX34" fmla="*/ 27516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6 w 56444"/>
                  <a:gd name="connsiteY47" fmla="*/ 56374 h 56444"/>
                  <a:gd name="connsiteX48" fmla="*/ 15522 w 56444"/>
                  <a:gd name="connsiteY48" fmla="*/ 56304 h 56444"/>
                  <a:gd name="connsiteX49" fmla="*/ 14746 w 56444"/>
                  <a:gd name="connsiteY49" fmla="*/ 56162 h 56444"/>
                  <a:gd name="connsiteX50" fmla="*/ 14675 w 56444"/>
                  <a:gd name="connsiteY50" fmla="*/ 56162 h 56444"/>
                  <a:gd name="connsiteX51" fmla="*/ 13688 w 56444"/>
                  <a:gd name="connsiteY51" fmla="*/ 55951 h 56444"/>
                  <a:gd name="connsiteX52" fmla="*/ 12559 w 56444"/>
                  <a:gd name="connsiteY52" fmla="*/ 55668 h 56444"/>
                  <a:gd name="connsiteX53" fmla="*/ 11218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8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5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79" y="25259"/>
                      <a:pt x="57079" y="25541"/>
                    </a:cubicBezTo>
                    <a:cubicBezTo>
                      <a:pt x="57079" y="25612"/>
                      <a:pt x="57079" y="25682"/>
                      <a:pt x="57079" y="25753"/>
                    </a:cubicBezTo>
                    <a:cubicBezTo>
                      <a:pt x="57079"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5"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0" y="42193"/>
                      <a:pt x="50729" y="42475"/>
                      <a:pt x="50518" y="42757"/>
                    </a:cubicBezTo>
                    <a:cubicBezTo>
                      <a:pt x="50236" y="43180"/>
                      <a:pt x="49883" y="43603"/>
                      <a:pt x="49530" y="44027"/>
                    </a:cubicBezTo>
                    <a:cubicBezTo>
                      <a:pt x="49389" y="44168"/>
                      <a:pt x="49248" y="44380"/>
                      <a:pt x="49106" y="44521"/>
                    </a:cubicBezTo>
                    <a:cubicBezTo>
                      <a:pt x="48330" y="45438"/>
                      <a:pt x="47484" y="46355"/>
                      <a:pt x="46566" y="47202"/>
                    </a:cubicBezTo>
                    <a:cubicBezTo>
                      <a:pt x="46355" y="47343"/>
                      <a:pt x="46214" y="47554"/>
                      <a:pt x="46002" y="47696"/>
                    </a:cubicBezTo>
                    <a:cubicBezTo>
                      <a:pt x="45297" y="48331"/>
                      <a:pt x="44521" y="48966"/>
                      <a:pt x="43815" y="49601"/>
                    </a:cubicBezTo>
                    <a:cubicBezTo>
                      <a:pt x="42615" y="50588"/>
                      <a:pt x="41275" y="51435"/>
                      <a:pt x="39934" y="52211"/>
                    </a:cubicBezTo>
                    <a:cubicBezTo>
                      <a:pt x="39652" y="52352"/>
                      <a:pt x="39440" y="52493"/>
                      <a:pt x="39158" y="52635"/>
                    </a:cubicBezTo>
                    <a:cubicBezTo>
                      <a:pt x="38523" y="52987"/>
                      <a:pt x="37959" y="53269"/>
                      <a:pt x="37324" y="53552"/>
                    </a:cubicBezTo>
                    <a:cubicBezTo>
                      <a:pt x="36900" y="53763"/>
                      <a:pt x="36477" y="53975"/>
                      <a:pt x="36054" y="54116"/>
                    </a:cubicBezTo>
                    <a:cubicBezTo>
                      <a:pt x="35913" y="54187"/>
                      <a:pt x="35842" y="5425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5" y="54963"/>
                      <a:pt x="33443" y="55033"/>
                      <a:pt x="33091" y="55104"/>
                    </a:cubicBezTo>
                    <a:cubicBezTo>
                      <a:pt x="32597" y="55245"/>
                      <a:pt x="32032" y="55457"/>
                      <a:pt x="31468" y="55598"/>
                    </a:cubicBezTo>
                    <a:cubicBezTo>
                      <a:pt x="31185" y="55668"/>
                      <a:pt x="30974" y="55739"/>
                      <a:pt x="30691" y="55810"/>
                    </a:cubicBezTo>
                    <a:cubicBezTo>
                      <a:pt x="30621" y="55810"/>
                      <a:pt x="30550" y="55810"/>
                      <a:pt x="30480" y="55880"/>
                    </a:cubicBezTo>
                    <a:cubicBezTo>
                      <a:pt x="30409" y="55880"/>
                      <a:pt x="30339" y="55880"/>
                      <a:pt x="30268" y="55951"/>
                    </a:cubicBezTo>
                    <a:cubicBezTo>
                      <a:pt x="29774" y="56092"/>
                      <a:pt x="29280" y="56162"/>
                      <a:pt x="28786" y="56233"/>
                    </a:cubicBezTo>
                    <a:cubicBezTo>
                      <a:pt x="28363" y="56304"/>
                      <a:pt x="27940" y="56374"/>
                      <a:pt x="27516" y="56444"/>
                    </a:cubicBezTo>
                    <a:cubicBezTo>
                      <a:pt x="27305" y="56444"/>
                      <a:pt x="27093" y="56515"/>
                      <a:pt x="26882" y="56515"/>
                    </a:cubicBezTo>
                    <a:cubicBezTo>
                      <a:pt x="26317" y="56586"/>
                      <a:pt x="25753" y="56656"/>
                      <a:pt x="25188" y="56727"/>
                    </a:cubicBezTo>
                    <a:cubicBezTo>
                      <a:pt x="24906" y="56727"/>
                      <a:pt x="24553" y="56797"/>
                      <a:pt x="24271" y="56797"/>
                    </a:cubicBezTo>
                    <a:cubicBezTo>
                      <a:pt x="23918" y="56797"/>
                      <a:pt x="23565" y="56868"/>
                      <a:pt x="23213" y="56868"/>
                    </a:cubicBezTo>
                    <a:cubicBezTo>
                      <a:pt x="22860" y="56868"/>
                      <a:pt x="22507" y="56868"/>
                      <a:pt x="22155" y="56868"/>
                    </a:cubicBezTo>
                    <a:cubicBezTo>
                      <a:pt x="21731" y="56868"/>
                      <a:pt x="21378" y="56868"/>
                      <a:pt x="20955" y="56868"/>
                    </a:cubicBezTo>
                    <a:cubicBezTo>
                      <a:pt x="20602" y="56868"/>
                      <a:pt x="20249" y="56868"/>
                      <a:pt x="19897" y="56797"/>
                    </a:cubicBezTo>
                    <a:cubicBezTo>
                      <a:pt x="19755" y="56797"/>
                      <a:pt x="19614" y="56797"/>
                      <a:pt x="19403" y="56797"/>
                    </a:cubicBezTo>
                    <a:cubicBezTo>
                      <a:pt x="19120"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6" y="56374"/>
                    </a:cubicBezTo>
                    <a:cubicBezTo>
                      <a:pt x="15875" y="56374"/>
                      <a:pt x="15734" y="56304"/>
                      <a:pt x="15522" y="56304"/>
                    </a:cubicBezTo>
                    <a:cubicBezTo>
                      <a:pt x="15240" y="56233"/>
                      <a:pt x="14958" y="56162"/>
                      <a:pt x="14746" y="56162"/>
                    </a:cubicBezTo>
                    <a:cubicBezTo>
                      <a:pt x="14746" y="56162"/>
                      <a:pt x="14675" y="56162"/>
                      <a:pt x="14675" y="56162"/>
                    </a:cubicBezTo>
                    <a:cubicBezTo>
                      <a:pt x="14323" y="56092"/>
                      <a:pt x="14040" y="56021"/>
                      <a:pt x="13688" y="55951"/>
                    </a:cubicBezTo>
                    <a:cubicBezTo>
                      <a:pt x="13264" y="55880"/>
                      <a:pt x="12911" y="55739"/>
                      <a:pt x="12559" y="55668"/>
                    </a:cubicBezTo>
                    <a:cubicBezTo>
                      <a:pt x="12135" y="55527"/>
                      <a:pt x="11712" y="55386"/>
                      <a:pt x="11218" y="55245"/>
                    </a:cubicBezTo>
                    <a:cubicBezTo>
                      <a:pt x="11147" y="55245"/>
                      <a:pt x="11007" y="55174"/>
                      <a:pt x="10936" y="55174"/>
                    </a:cubicBezTo>
                    <a:cubicBezTo>
                      <a:pt x="10724" y="55104"/>
                      <a:pt x="10513" y="55033"/>
                      <a:pt x="10301" y="54963"/>
                    </a:cubicBezTo>
                    <a:cubicBezTo>
                      <a:pt x="10089" y="54892"/>
                      <a:pt x="9807" y="54751"/>
                      <a:pt x="9595" y="54681"/>
                    </a:cubicBezTo>
                    <a:cubicBezTo>
                      <a:pt x="9243" y="54540"/>
                      <a:pt x="8960" y="54398"/>
                      <a:pt x="8608" y="54257"/>
                    </a:cubicBezTo>
                    <a:cubicBezTo>
                      <a:pt x="8326" y="54116"/>
                      <a:pt x="8114" y="54046"/>
                      <a:pt x="7832" y="53905"/>
                    </a:cubicBezTo>
                    <a:cubicBezTo>
                      <a:pt x="7620" y="53834"/>
                      <a:pt x="7479" y="53763"/>
                      <a:pt x="7267" y="53622"/>
                    </a:cubicBezTo>
                    <a:cubicBezTo>
                      <a:pt x="7126" y="53552"/>
                      <a:pt x="6914" y="53481"/>
                      <a:pt x="6773" y="53411"/>
                    </a:cubicBezTo>
                    <a:lnTo>
                      <a:pt x="6773" y="53411"/>
                    </a:lnTo>
                    <a:cubicBezTo>
                      <a:pt x="6420" y="53269"/>
                      <a:pt x="6068" y="53058"/>
                      <a:pt x="5715" y="52917"/>
                    </a:cubicBezTo>
                    <a:cubicBezTo>
                      <a:pt x="5432" y="52776"/>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4"/>
                      <a:pt x="15663" y="0"/>
                      <a:pt x="34925" y="0"/>
                    </a:cubicBezTo>
                    <a:cubicBezTo>
                      <a:pt x="41275" y="0"/>
                      <a:pt x="47202" y="1693"/>
                      <a:pt x="52352" y="4657"/>
                    </a:cubicBezTo>
                    <a:cubicBezTo>
                      <a:pt x="52352" y="4657"/>
                      <a:pt x="52352" y="4657"/>
                      <a:pt x="52352" y="4657"/>
                    </a:cubicBezTo>
                    <a:cubicBezTo>
                      <a:pt x="52564" y="4939"/>
                      <a:pt x="52705" y="5292"/>
                      <a:pt x="52846" y="5574"/>
                    </a:cubicBezTo>
                    <a:cubicBezTo>
                      <a:pt x="52917" y="5786"/>
                      <a:pt x="53057" y="5927"/>
                      <a:pt x="53128" y="6138"/>
                    </a:cubicBezTo>
                    <a:cubicBezTo>
                      <a:pt x="53199" y="6280"/>
                      <a:pt x="53340" y="6491"/>
                      <a:pt x="53411" y="6632"/>
                    </a:cubicBezTo>
                    <a:cubicBezTo>
                      <a:pt x="53693" y="7267"/>
                      <a:pt x="54045" y="7902"/>
                      <a:pt x="54257" y="8537"/>
                    </a:cubicBezTo>
                    <a:lnTo>
                      <a:pt x="54257" y="8537"/>
                    </a:lnTo>
                    <a:cubicBezTo>
                      <a:pt x="54539" y="9172"/>
                      <a:pt x="54751" y="9807"/>
                      <a:pt x="55033" y="10513"/>
                    </a:cubicBezTo>
                    <a:cubicBezTo>
                      <a:pt x="55174" y="10866"/>
                      <a:pt x="55245" y="11148"/>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4"/>
                      <a:pt x="56162" y="14676"/>
                    </a:cubicBezTo>
                    <a:cubicBezTo>
                      <a:pt x="56233" y="14887"/>
                      <a:pt x="56303" y="15170"/>
                      <a:pt x="56303" y="15452"/>
                    </a:cubicBezTo>
                    <a:cubicBezTo>
                      <a:pt x="56374" y="15664"/>
                      <a:pt x="56374" y="15875"/>
                      <a:pt x="56444" y="16087"/>
                    </a:cubicBezTo>
                    <a:cubicBezTo>
                      <a:pt x="56444" y="16157"/>
                      <a:pt x="56444" y="16228"/>
                      <a:pt x="56444" y="16298"/>
                    </a:cubicBezTo>
                    <a:cubicBezTo>
                      <a:pt x="56515" y="16581"/>
                      <a:pt x="56515" y="16863"/>
                      <a:pt x="56585" y="17074"/>
                    </a:cubicBezTo>
                    <a:cubicBezTo>
                      <a:pt x="56585"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0" y="21379"/>
                      <a:pt x="57220" y="21731"/>
                      <a:pt x="57220" y="22084"/>
                    </a:cubicBezTo>
                    <a:close/>
                  </a:path>
                </a:pathLst>
              </a:custGeom>
              <a:solidFill>
                <a:schemeClr val="accent2"/>
              </a:solidFill>
              <a:ln w="7047" cap="flat">
                <a:noFill/>
                <a:prstDash val="solid"/>
                <a:miter/>
              </a:ln>
            </p:spPr>
            <p:txBody>
              <a:bodyPr rtlCol="0" anchor="ctr"/>
              <a:lstStyle/>
              <a:p>
                <a:endParaRPr lang="en-ID"/>
              </a:p>
            </p:txBody>
          </p:sp>
          <p:sp>
            <p:nvSpPr>
              <p:cNvPr id="479" name="Freeform: Shape 478">
                <a:extLst>
                  <a:ext uri="{FF2B5EF4-FFF2-40B4-BE49-F238E27FC236}">
                    <a16:creationId xmlns:a16="http://schemas.microsoft.com/office/drawing/2014/main" id="{E708E96A-6667-4701-8670-9122DF39EDAA}"/>
                  </a:ext>
                </a:extLst>
              </p:cNvPr>
              <p:cNvSpPr/>
              <p:nvPr/>
            </p:nvSpPr>
            <p:spPr>
              <a:xfrm>
                <a:off x="6613525" y="5058551"/>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3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1 h 63500"/>
                  <a:gd name="connsiteX25" fmla="*/ 34925 w 63499"/>
                  <a:gd name="connsiteY25" fmla="*/ 64981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9 w 63499"/>
                  <a:gd name="connsiteY35" fmla="*/ 65193 h 63500"/>
                  <a:gd name="connsiteX36" fmla="*/ 26811 w 63499"/>
                  <a:gd name="connsiteY36" fmla="*/ 65123 h 63500"/>
                  <a:gd name="connsiteX37" fmla="*/ 26811 w 63499"/>
                  <a:gd name="connsiteY37" fmla="*/ 65123 h 63500"/>
                  <a:gd name="connsiteX38" fmla="*/ 26318 w 63499"/>
                  <a:gd name="connsiteY38" fmla="*/ 65052 h 63500"/>
                  <a:gd name="connsiteX39" fmla="*/ 25965 w 63499"/>
                  <a:gd name="connsiteY39" fmla="*/ 64981 h 63500"/>
                  <a:gd name="connsiteX40" fmla="*/ 25118 w 63499"/>
                  <a:gd name="connsiteY40" fmla="*/ 64841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5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1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60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90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5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8 w 63499"/>
                  <a:gd name="connsiteY95" fmla="*/ 47554 h 63500"/>
                  <a:gd name="connsiteX96" fmla="*/ 39088 w 63499"/>
                  <a:gd name="connsiteY96" fmla="*/ 44944 h 63500"/>
                  <a:gd name="connsiteX97" fmla="*/ 41275 w 63499"/>
                  <a:gd name="connsiteY97" fmla="*/ 43039 h 63500"/>
                  <a:gd name="connsiteX98" fmla="*/ 41840 w 63499"/>
                  <a:gd name="connsiteY98" fmla="*/ 42545 h 63500"/>
                  <a:gd name="connsiteX99" fmla="*/ 44380 w 63499"/>
                  <a:gd name="connsiteY99" fmla="*/ 39864 h 63500"/>
                  <a:gd name="connsiteX100" fmla="*/ 44803 w 63499"/>
                  <a:gd name="connsiteY100" fmla="*/ 39370 h 63500"/>
                  <a:gd name="connsiteX101" fmla="*/ 45791 w 63499"/>
                  <a:gd name="connsiteY101" fmla="*/ 38100 h 63500"/>
                  <a:gd name="connsiteX102" fmla="*/ 46355 w 63499"/>
                  <a:gd name="connsiteY102" fmla="*/ 37253 h 63500"/>
                  <a:gd name="connsiteX103" fmla="*/ 51365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3 w 63499"/>
                  <a:gd name="connsiteY110" fmla="*/ 21096 h 63500"/>
                  <a:gd name="connsiteX111" fmla="*/ 52353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3 w 63499"/>
                  <a:gd name="connsiteY120" fmla="*/ 14111 h 63500"/>
                  <a:gd name="connsiteX121" fmla="*/ 52353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9 w 63499"/>
                  <a:gd name="connsiteY126" fmla="*/ 10795 h 63500"/>
                  <a:gd name="connsiteX127" fmla="*/ 51717 w 63499"/>
                  <a:gd name="connsiteY127" fmla="*/ 10019 h 63500"/>
                  <a:gd name="connsiteX128" fmla="*/ 51506 w 63499"/>
                  <a:gd name="connsiteY128" fmla="*/ 9031 h 63500"/>
                  <a:gd name="connsiteX129" fmla="*/ 51506 w 63499"/>
                  <a:gd name="connsiteY129" fmla="*/ 8890 h 63500"/>
                  <a:gd name="connsiteX130" fmla="*/ 51223 w 63499"/>
                  <a:gd name="connsiteY130" fmla="*/ 7902 h 63500"/>
                  <a:gd name="connsiteX131" fmla="*/ 50941 w 63499"/>
                  <a:gd name="connsiteY131" fmla="*/ 6844 h 63500"/>
                  <a:gd name="connsiteX132" fmla="*/ 50589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6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30 w 63499"/>
                  <a:gd name="connsiteY153" fmla="*/ 18697 h 63500"/>
                  <a:gd name="connsiteX154" fmla="*/ 63430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700" y="35983"/>
                      <a:pt x="64347" y="37959"/>
                      <a:pt x="63782" y="39934"/>
                    </a:cubicBezTo>
                    <a:cubicBezTo>
                      <a:pt x="63712" y="40216"/>
                      <a:pt x="63641" y="40569"/>
                      <a:pt x="63500" y="40852"/>
                    </a:cubicBezTo>
                    <a:cubicBezTo>
                      <a:pt x="63430" y="41063"/>
                      <a:pt x="63359" y="41345"/>
                      <a:pt x="63289" y="41557"/>
                    </a:cubicBezTo>
                    <a:cubicBezTo>
                      <a:pt x="63218" y="41839"/>
                      <a:pt x="63077" y="42051"/>
                      <a:pt x="63006" y="42333"/>
                    </a:cubicBezTo>
                    <a:cubicBezTo>
                      <a:pt x="63006" y="42333"/>
                      <a:pt x="63006" y="42333"/>
                      <a:pt x="63006" y="42333"/>
                    </a:cubicBezTo>
                    <a:cubicBezTo>
                      <a:pt x="62936" y="42615"/>
                      <a:pt x="62795" y="42827"/>
                      <a:pt x="62724" y="43109"/>
                    </a:cubicBezTo>
                    <a:cubicBezTo>
                      <a:pt x="62653" y="43391"/>
                      <a:pt x="62513" y="43603"/>
                      <a:pt x="62371" y="43885"/>
                    </a:cubicBezTo>
                    <a:cubicBezTo>
                      <a:pt x="62159" y="44379"/>
                      <a:pt x="61948" y="44873"/>
                      <a:pt x="61736" y="45367"/>
                    </a:cubicBezTo>
                    <a:cubicBezTo>
                      <a:pt x="61595" y="45649"/>
                      <a:pt x="61454" y="45931"/>
                      <a:pt x="61313" y="46214"/>
                    </a:cubicBezTo>
                    <a:cubicBezTo>
                      <a:pt x="61031" y="46778"/>
                      <a:pt x="60749" y="47343"/>
                      <a:pt x="60396" y="47836"/>
                    </a:cubicBezTo>
                    <a:cubicBezTo>
                      <a:pt x="60255"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3" y="57220"/>
                      <a:pt x="52353"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1"/>
                    </a:cubicBezTo>
                    <a:cubicBezTo>
                      <a:pt x="35419" y="64911"/>
                      <a:pt x="35208" y="64911"/>
                      <a:pt x="34925" y="64981"/>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3" y="65264"/>
                      <a:pt x="30551" y="65264"/>
                      <a:pt x="30269" y="65264"/>
                    </a:cubicBezTo>
                    <a:cubicBezTo>
                      <a:pt x="30269" y="65264"/>
                      <a:pt x="30269" y="65264"/>
                      <a:pt x="30269" y="65264"/>
                    </a:cubicBezTo>
                    <a:cubicBezTo>
                      <a:pt x="29845" y="65264"/>
                      <a:pt x="29493" y="65264"/>
                      <a:pt x="29069" y="65264"/>
                    </a:cubicBezTo>
                    <a:cubicBezTo>
                      <a:pt x="28999" y="65264"/>
                      <a:pt x="28928" y="65264"/>
                      <a:pt x="28857" y="65264"/>
                    </a:cubicBezTo>
                    <a:cubicBezTo>
                      <a:pt x="28505" y="65264"/>
                      <a:pt x="28222" y="65264"/>
                      <a:pt x="27870" y="65193"/>
                    </a:cubicBezTo>
                    <a:cubicBezTo>
                      <a:pt x="27799" y="65193"/>
                      <a:pt x="27799" y="65193"/>
                      <a:pt x="27729" y="65193"/>
                    </a:cubicBezTo>
                    <a:cubicBezTo>
                      <a:pt x="27446" y="65193"/>
                      <a:pt x="27094" y="65123"/>
                      <a:pt x="26811" y="65123"/>
                    </a:cubicBezTo>
                    <a:cubicBezTo>
                      <a:pt x="26811" y="65123"/>
                      <a:pt x="26811" y="65123"/>
                      <a:pt x="26811" y="65123"/>
                    </a:cubicBezTo>
                    <a:cubicBezTo>
                      <a:pt x="26670" y="65123"/>
                      <a:pt x="26458" y="65123"/>
                      <a:pt x="26318" y="65052"/>
                    </a:cubicBezTo>
                    <a:cubicBezTo>
                      <a:pt x="26176" y="65052"/>
                      <a:pt x="26106" y="65052"/>
                      <a:pt x="25965" y="64981"/>
                    </a:cubicBezTo>
                    <a:cubicBezTo>
                      <a:pt x="25682" y="64981"/>
                      <a:pt x="25400" y="64911"/>
                      <a:pt x="25118" y="64841"/>
                    </a:cubicBezTo>
                    <a:cubicBezTo>
                      <a:pt x="24977" y="64841"/>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2" y="63782"/>
                      <a:pt x="19685" y="63570"/>
                    </a:cubicBezTo>
                    <a:cubicBezTo>
                      <a:pt x="19685" y="63570"/>
                      <a:pt x="19685" y="63570"/>
                      <a:pt x="19615"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6" y="48119"/>
                      <a:pt x="988" y="48260"/>
                    </a:cubicBezTo>
                    <a:cubicBezTo>
                      <a:pt x="1341" y="48472"/>
                      <a:pt x="1694" y="48612"/>
                      <a:pt x="2046" y="48754"/>
                    </a:cubicBezTo>
                    <a:lnTo>
                      <a:pt x="2046" y="48754"/>
                    </a:lnTo>
                    <a:cubicBezTo>
                      <a:pt x="2187" y="48824"/>
                      <a:pt x="2399" y="48895"/>
                      <a:pt x="2540" y="48966"/>
                    </a:cubicBezTo>
                    <a:cubicBezTo>
                      <a:pt x="2752" y="49036"/>
                      <a:pt x="2893" y="49106"/>
                      <a:pt x="3104" y="49248"/>
                    </a:cubicBezTo>
                    <a:cubicBezTo>
                      <a:pt x="3316" y="49389"/>
                      <a:pt x="3598" y="49459"/>
                      <a:pt x="3881" y="49600"/>
                    </a:cubicBezTo>
                    <a:cubicBezTo>
                      <a:pt x="4234" y="49742"/>
                      <a:pt x="4516" y="49883"/>
                      <a:pt x="4868" y="50024"/>
                    </a:cubicBezTo>
                    <a:cubicBezTo>
                      <a:pt x="5080" y="50094"/>
                      <a:pt x="5362" y="50236"/>
                      <a:pt x="5574" y="50306"/>
                    </a:cubicBezTo>
                    <a:cubicBezTo>
                      <a:pt x="5786" y="50376"/>
                      <a:pt x="5997" y="50447"/>
                      <a:pt x="6209" y="50518"/>
                    </a:cubicBezTo>
                    <a:cubicBezTo>
                      <a:pt x="6280" y="50518"/>
                      <a:pt x="6421" y="50588"/>
                      <a:pt x="6491" y="50588"/>
                    </a:cubicBezTo>
                    <a:cubicBezTo>
                      <a:pt x="6915" y="50729"/>
                      <a:pt x="7338" y="50870"/>
                      <a:pt x="7832" y="51012"/>
                    </a:cubicBezTo>
                    <a:cubicBezTo>
                      <a:pt x="8185" y="51153"/>
                      <a:pt x="8608" y="51223"/>
                      <a:pt x="8961" y="51294"/>
                    </a:cubicBezTo>
                    <a:cubicBezTo>
                      <a:pt x="9313" y="51364"/>
                      <a:pt x="9596" y="51435"/>
                      <a:pt x="9949" y="51505"/>
                    </a:cubicBezTo>
                    <a:cubicBezTo>
                      <a:pt x="9949" y="51505"/>
                      <a:pt x="10019" y="51505"/>
                      <a:pt x="10019" y="51505"/>
                    </a:cubicBezTo>
                    <a:cubicBezTo>
                      <a:pt x="10301" y="51576"/>
                      <a:pt x="10583" y="51647"/>
                      <a:pt x="10795" y="51647"/>
                    </a:cubicBezTo>
                    <a:cubicBezTo>
                      <a:pt x="11007" y="51717"/>
                      <a:pt x="11148" y="51717"/>
                      <a:pt x="11360"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4" y="52140"/>
                      <a:pt x="14676" y="52140"/>
                    </a:cubicBezTo>
                    <a:cubicBezTo>
                      <a:pt x="14817"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9" y="52211"/>
                      <a:pt x="19191" y="52211"/>
                      <a:pt x="19544" y="52140"/>
                    </a:cubicBezTo>
                    <a:cubicBezTo>
                      <a:pt x="19826" y="52140"/>
                      <a:pt x="20179" y="52070"/>
                      <a:pt x="20461" y="52070"/>
                    </a:cubicBezTo>
                    <a:cubicBezTo>
                      <a:pt x="21026" y="51999"/>
                      <a:pt x="21590" y="51999"/>
                      <a:pt x="22155" y="51858"/>
                    </a:cubicBezTo>
                    <a:cubicBezTo>
                      <a:pt x="22366" y="51858"/>
                      <a:pt x="22578" y="51788"/>
                      <a:pt x="22790" y="51788"/>
                    </a:cubicBezTo>
                    <a:cubicBezTo>
                      <a:pt x="23213" y="51717"/>
                      <a:pt x="23636" y="51647"/>
                      <a:pt x="24060" y="51576"/>
                    </a:cubicBezTo>
                    <a:cubicBezTo>
                      <a:pt x="24554" y="51505"/>
                      <a:pt x="25048" y="51364"/>
                      <a:pt x="25541" y="51294"/>
                    </a:cubicBezTo>
                    <a:cubicBezTo>
                      <a:pt x="25612" y="51294"/>
                      <a:pt x="25682" y="51294"/>
                      <a:pt x="25753" y="51223"/>
                    </a:cubicBezTo>
                    <a:cubicBezTo>
                      <a:pt x="25824" y="51223"/>
                      <a:pt x="25894" y="51223"/>
                      <a:pt x="25965" y="51153"/>
                    </a:cubicBezTo>
                    <a:cubicBezTo>
                      <a:pt x="26247" y="51082"/>
                      <a:pt x="26458" y="51012"/>
                      <a:pt x="26741" y="50941"/>
                    </a:cubicBezTo>
                    <a:cubicBezTo>
                      <a:pt x="27305" y="50800"/>
                      <a:pt x="27799" y="50659"/>
                      <a:pt x="28363" y="50447"/>
                    </a:cubicBezTo>
                    <a:cubicBezTo>
                      <a:pt x="28646" y="50376"/>
                      <a:pt x="28999" y="50236"/>
                      <a:pt x="29281" y="50165"/>
                    </a:cubicBezTo>
                    <a:cubicBezTo>
                      <a:pt x="29281" y="50165"/>
                      <a:pt x="29351" y="50165"/>
                      <a:pt x="29351" y="50165"/>
                    </a:cubicBezTo>
                    <a:cubicBezTo>
                      <a:pt x="29633" y="50094"/>
                      <a:pt x="29916" y="49953"/>
                      <a:pt x="30198" y="49883"/>
                    </a:cubicBezTo>
                    <a:cubicBezTo>
                      <a:pt x="30480" y="49812"/>
                      <a:pt x="30692" y="49671"/>
                      <a:pt x="30974" y="49600"/>
                    </a:cubicBezTo>
                    <a:cubicBezTo>
                      <a:pt x="31115" y="49530"/>
                      <a:pt x="31186" y="49530"/>
                      <a:pt x="31327" y="49459"/>
                    </a:cubicBezTo>
                    <a:cubicBezTo>
                      <a:pt x="31750" y="49248"/>
                      <a:pt x="32173" y="49106"/>
                      <a:pt x="32597" y="48895"/>
                    </a:cubicBezTo>
                    <a:cubicBezTo>
                      <a:pt x="33232" y="48612"/>
                      <a:pt x="33796" y="48260"/>
                      <a:pt x="34431" y="47978"/>
                    </a:cubicBezTo>
                    <a:cubicBezTo>
                      <a:pt x="34714" y="47836"/>
                      <a:pt x="34925" y="47695"/>
                      <a:pt x="35208" y="47554"/>
                    </a:cubicBezTo>
                    <a:cubicBezTo>
                      <a:pt x="36548" y="46778"/>
                      <a:pt x="37888" y="45861"/>
                      <a:pt x="39088" y="44944"/>
                    </a:cubicBezTo>
                    <a:cubicBezTo>
                      <a:pt x="39864" y="44309"/>
                      <a:pt x="40569" y="43744"/>
                      <a:pt x="41275" y="43039"/>
                    </a:cubicBezTo>
                    <a:cubicBezTo>
                      <a:pt x="41487" y="42897"/>
                      <a:pt x="41628" y="42686"/>
                      <a:pt x="41840" y="42545"/>
                    </a:cubicBezTo>
                    <a:cubicBezTo>
                      <a:pt x="42757" y="41698"/>
                      <a:pt x="43533" y="40781"/>
                      <a:pt x="44380" y="39864"/>
                    </a:cubicBezTo>
                    <a:cubicBezTo>
                      <a:pt x="44521" y="39723"/>
                      <a:pt x="44662" y="39511"/>
                      <a:pt x="44803" y="39370"/>
                    </a:cubicBezTo>
                    <a:cubicBezTo>
                      <a:pt x="45156" y="38946"/>
                      <a:pt x="45508" y="38523"/>
                      <a:pt x="45791" y="38100"/>
                    </a:cubicBezTo>
                    <a:cubicBezTo>
                      <a:pt x="46002" y="37818"/>
                      <a:pt x="46214" y="37536"/>
                      <a:pt x="46355" y="37253"/>
                    </a:cubicBezTo>
                    <a:cubicBezTo>
                      <a:pt x="48613" y="34008"/>
                      <a:pt x="50306" y="30268"/>
                      <a:pt x="51365" y="26317"/>
                    </a:cubicBezTo>
                    <a:cubicBezTo>
                      <a:pt x="51435" y="25964"/>
                      <a:pt x="51506" y="25682"/>
                      <a:pt x="51576" y="25329"/>
                    </a:cubicBezTo>
                    <a:cubicBezTo>
                      <a:pt x="51647" y="24977"/>
                      <a:pt x="51717" y="24694"/>
                      <a:pt x="51788" y="24341"/>
                    </a:cubicBezTo>
                    <a:cubicBezTo>
                      <a:pt x="51859" y="23989"/>
                      <a:pt x="51929" y="23707"/>
                      <a:pt x="51999" y="23354"/>
                    </a:cubicBezTo>
                    <a:cubicBezTo>
                      <a:pt x="51999" y="23354"/>
                      <a:pt x="51999" y="23354"/>
                      <a:pt x="51999" y="23354"/>
                    </a:cubicBezTo>
                    <a:cubicBezTo>
                      <a:pt x="52070" y="23001"/>
                      <a:pt x="52141" y="22577"/>
                      <a:pt x="52211" y="22225"/>
                    </a:cubicBezTo>
                    <a:lnTo>
                      <a:pt x="52211" y="22084"/>
                    </a:lnTo>
                    <a:cubicBezTo>
                      <a:pt x="52282" y="21801"/>
                      <a:pt x="52282" y="21449"/>
                      <a:pt x="52353" y="21096"/>
                    </a:cubicBezTo>
                    <a:cubicBezTo>
                      <a:pt x="52353" y="21025"/>
                      <a:pt x="52353" y="20955"/>
                      <a:pt x="52353" y="20884"/>
                    </a:cubicBezTo>
                    <a:cubicBezTo>
                      <a:pt x="52353"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3" y="14393"/>
                      <a:pt x="52353" y="14111"/>
                    </a:cubicBezTo>
                    <a:cubicBezTo>
                      <a:pt x="52353" y="14040"/>
                      <a:pt x="52353" y="14040"/>
                      <a:pt x="52353" y="13970"/>
                    </a:cubicBezTo>
                    <a:cubicBezTo>
                      <a:pt x="52353" y="13617"/>
                      <a:pt x="52282" y="13264"/>
                      <a:pt x="52211" y="12911"/>
                    </a:cubicBezTo>
                    <a:cubicBezTo>
                      <a:pt x="52211" y="12771"/>
                      <a:pt x="52211" y="12629"/>
                      <a:pt x="52141" y="12417"/>
                    </a:cubicBezTo>
                    <a:cubicBezTo>
                      <a:pt x="52141" y="12135"/>
                      <a:pt x="52070" y="11853"/>
                      <a:pt x="51999" y="11641"/>
                    </a:cubicBezTo>
                    <a:cubicBezTo>
                      <a:pt x="51999" y="11571"/>
                      <a:pt x="51999" y="11501"/>
                      <a:pt x="51999" y="11430"/>
                    </a:cubicBezTo>
                    <a:cubicBezTo>
                      <a:pt x="51999" y="11218"/>
                      <a:pt x="51929" y="11007"/>
                      <a:pt x="51859" y="10795"/>
                    </a:cubicBezTo>
                    <a:cubicBezTo>
                      <a:pt x="51788" y="10513"/>
                      <a:pt x="51788" y="10301"/>
                      <a:pt x="51717" y="10019"/>
                    </a:cubicBezTo>
                    <a:cubicBezTo>
                      <a:pt x="51647" y="9666"/>
                      <a:pt x="51576" y="9313"/>
                      <a:pt x="51506" y="9031"/>
                    </a:cubicBezTo>
                    <a:cubicBezTo>
                      <a:pt x="51506" y="8960"/>
                      <a:pt x="51506" y="8960"/>
                      <a:pt x="51506" y="8890"/>
                    </a:cubicBezTo>
                    <a:cubicBezTo>
                      <a:pt x="51435" y="8537"/>
                      <a:pt x="51365" y="8255"/>
                      <a:pt x="51223" y="7902"/>
                    </a:cubicBezTo>
                    <a:cubicBezTo>
                      <a:pt x="51153" y="7549"/>
                      <a:pt x="51012" y="7196"/>
                      <a:pt x="50941" y="6844"/>
                    </a:cubicBezTo>
                    <a:cubicBezTo>
                      <a:pt x="50871" y="6491"/>
                      <a:pt x="50729" y="6138"/>
                      <a:pt x="50589" y="5856"/>
                    </a:cubicBezTo>
                    <a:cubicBezTo>
                      <a:pt x="50377" y="5221"/>
                      <a:pt x="50095" y="4515"/>
                      <a:pt x="49812" y="3880"/>
                    </a:cubicBezTo>
                    <a:lnTo>
                      <a:pt x="49812" y="3880"/>
                    </a:lnTo>
                    <a:cubicBezTo>
                      <a:pt x="49530" y="3245"/>
                      <a:pt x="49248" y="2611"/>
                      <a:pt x="48966" y="1975"/>
                    </a:cubicBezTo>
                    <a:cubicBezTo>
                      <a:pt x="48895" y="1764"/>
                      <a:pt x="48825" y="1623"/>
                      <a:pt x="48684" y="1481"/>
                    </a:cubicBezTo>
                    <a:cubicBezTo>
                      <a:pt x="48613" y="1270"/>
                      <a:pt x="48472" y="1129"/>
                      <a:pt x="48401" y="917"/>
                    </a:cubicBezTo>
                    <a:cubicBezTo>
                      <a:pt x="48260" y="635"/>
                      <a:pt x="48048" y="282"/>
                      <a:pt x="47907" y="0"/>
                    </a:cubicBezTo>
                    <a:cubicBezTo>
                      <a:pt x="49601" y="987"/>
                      <a:pt x="51153" y="2046"/>
                      <a:pt x="52635" y="3245"/>
                    </a:cubicBezTo>
                    <a:cubicBezTo>
                      <a:pt x="52635" y="3245"/>
                      <a:pt x="52705" y="3245"/>
                      <a:pt x="52705" y="3316"/>
                    </a:cubicBezTo>
                    <a:cubicBezTo>
                      <a:pt x="52705" y="3316"/>
                      <a:pt x="52776" y="3387"/>
                      <a:pt x="52776" y="3387"/>
                    </a:cubicBezTo>
                    <a:cubicBezTo>
                      <a:pt x="55174" y="5362"/>
                      <a:pt x="57291" y="7690"/>
                      <a:pt x="59126" y="10301"/>
                    </a:cubicBezTo>
                    <a:cubicBezTo>
                      <a:pt x="59337" y="10583"/>
                      <a:pt x="59479"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6" y="14534"/>
                      <a:pt x="61736" y="14746"/>
                      <a:pt x="61877" y="14958"/>
                    </a:cubicBezTo>
                    <a:cubicBezTo>
                      <a:pt x="61948" y="15099"/>
                      <a:pt x="62019" y="15169"/>
                      <a:pt x="62019" y="15310"/>
                    </a:cubicBezTo>
                    <a:cubicBezTo>
                      <a:pt x="62089" y="15452"/>
                      <a:pt x="62159" y="15593"/>
                      <a:pt x="62230" y="15804"/>
                    </a:cubicBezTo>
                    <a:cubicBezTo>
                      <a:pt x="62301" y="15945"/>
                      <a:pt x="62371" y="16086"/>
                      <a:pt x="62442" y="16298"/>
                    </a:cubicBezTo>
                    <a:cubicBezTo>
                      <a:pt x="62513" y="16439"/>
                      <a:pt x="62583" y="16580"/>
                      <a:pt x="62653" y="16722"/>
                    </a:cubicBezTo>
                    <a:cubicBezTo>
                      <a:pt x="62795" y="17004"/>
                      <a:pt x="62936" y="17356"/>
                      <a:pt x="63006" y="17639"/>
                    </a:cubicBezTo>
                    <a:cubicBezTo>
                      <a:pt x="63147" y="17992"/>
                      <a:pt x="63289" y="18344"/>
                      <a:pt x="63430" y="18697"/>
                    </a:cubicBezTo>
                    <a:cubicBezTo>
                      <a:pt x="63430" y="18697"/>
                      <a:pt x="63430" y="18697"/>
                      <a:pt x="63430" y="18697"/>
                    </a:cubicBezTo>
                    <a:cubicBezTo>
                      <a:pt x="63571" y="19050"/>
                      <a:pt x="63641" y="19403"/>
                      <a:pt x="63782" y="19755"/>
                    </a:cubicBezTo>
                    <a:cubicBezTo>
                      <a:pt x="64559" y="23142"/>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80" name="Freeform: Shape 479">
                <a:extLst>
                  <a:ext uri="{FF2B5EF4-FFF2-40B4-BE49-F238E27FC236}">
                    <a16:creationId xmlns:a16="http://schemas.microsoft.com/office/drawing/2014/main" id="{E781153C-9CAE-4823-836F-B7F26FBF29D2}"/>
                  </a:ext>
                </a:extLst>
              </p:cNvPr>
              <p:cNvSpPr/>
              <p:nvPr/>
            </p:nvSpPr>
            <p:spPr>
              <a:xfrm>
                <a:off x="6624461" y="5061656"/>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416" name="Graphic 3">
              <a:extLst>
                <a:ext uri="{FF2B5EF4-FFF2-40B4-BE49-F238E27FC236}">
                  <a16:creationId xmlns:a16="http://schemas.microsoft.com/office/drawing/2014/main" id="{087B19A5-3BC3-49DE-A758-20A80DED6D0F}"/>
                </a:ext>
              </a:extLst>
            </p:cNvPr>
            <p:cNvGrpSpPr/>
            <p:nvPr/>
          </p:nvGrpSpPr>
          <p:grpSpPr>
            <a:xfrm>
              <a:off x="6750685" y="5219982"/>
              <a:ext cx="63500" cy="63500"/>
              <a:chOff x="6750685" y="5219982"/>
              <a:chExt cx="63500" cy="63500"/>
            </a:xfrm>
            <a:solidFill>
              <a:schemeClr val="accent1"/>
            </a:solidFill>
          </p:grpSpPr>
          <p:sp>
            <p:nvSpPr>
              <p:cNvPr id="461" name="Freeform: Shape 460">
                <a:extLst>
                  <a:ext uri="{FF2B5EF4-FFF2-40B4-BE49-F238E27FC236}">
                    <a16:creationId xmlns:a16="http://schemas.microsoft.com/office/drawing/2014/main" id="{F8A500B4-53A8-4DF9-B1E0-3CD507C0B6CA}"/>
                  </a:ext>
                </a:extLst>
              </p:cNvPr>
              <p:cNvSpPr/>
              <p:nvPr/>
            </p:nvSpPr>
            <p:spPr>
              <a:xfrm>
                <a:off x="6757670" y="527346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a:p>
            </p:txBody>
          </p:sp>
          <p:sp>
            <p:nvSpPr>
              <p:cNvPr id="462" name="Freeform: Shape 461">
                <a:extLst>
                  <a:ext uri="{FF2B5EF4-FFF2-40B4-BE49-F238E27FC236}">
                    <a16:creationId xmlns:a16="http://schemas.microsoft.com/office/drawing/2014/main" id="{B1137DF6-7EDC-4104-ADDA-C451BB7CDF46}"/>
                  </a:ext>
                </a:extLst>
              </p:cNvPr>
              <p:cNvSpPr/>
              <p:nvPr/>
            </p:nvSpPr>
            <p:spPr>
              <a:xfrm>
                <a:off x="6755553" y="527233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463" name="Freeform: Shape 462">
                <a:extLst>
                  <a:ext uri="{FF2B5EF4-FFF2-40B4-BE49-F238E27FC236}">
                    <a16:creationId xmlns:a16="http://schemas.microsoft.com/office/drawing/2014/main" id="{FE13185B-7FDA-4DA8-8E98-E02B72D2159F}"/>
                  </a:ext>
                </a:extLst>
              </p:cNvPr>
              <p:cNvSpPr/>
              <p:nvPr/>
            </p:nvSpPr>
            <p:spPr>
              <a:xfrm>
                <a:off x="6775238" y="528813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565"/>
                      <a:pt x="2399" y="705"/>
                    </a:cubicBezTo>
                    <a:close/>
                  </a:path>
                </a:pathLst>
              </a:custGeom>
              <a:solidFill>
                <a:srgbClr val="FD9D00"/>
              </a:solidFill>
              <a:ln w="7047" cap="flat">
                <a:noFill/>
                <a:prstDash val="solid"/>
                <a:miter/>
              </a:ln>
            </p:spPr>
            <p:txBody>
              <a:bodyPr rtlCol="0" anchor="ctr"/>
              <a:lstStyle/>
              <a:p>
                <a:endParaRPr lang="en-ID"/>
              </a:p>
            </p:txBody>
          </p:sp>
          <p:sp>
            <p:nvSpPr>
              <p:cNvPr id="464" name="Freeform: Shape 463">
                <a:extLst>
                  <a:ext uri="{FF2B5EF4-FFF2-40B4-BE49-F238E27FC236}">
                    <a16:creationId xmlns:a16="http://schemas.microsoft.com/office/drawing/2014/main" id="{CC1EB647-DA18-4F25-86AB-3DD18ABE5868}"/>
                  </a:ext>
                </a:extLst>
              </p:cNvPr>
              <p:cNvSpPr/>
              <p:nvPr/>
            </p:nvSpPr>
            <p:spPr>
              <a:xfrm>
                <a:off x="6804378" y="522668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a:p>
            </p:txBody>
          </p:sp>
          <p:sp>
            <p:nvSpPr>
              <p:cNvPr id="465" name="Freeform: Shape 464">
                <a:extLst>
                  <a:ext uri="{FF2B5EF4-FFF2-40B4-BE49-F238E27FC236}">
                    <a16:creationId xmlns:a16="http://schemas.microsoft.com/office/drawing/2014/main" id="{CD2BA848-40FE-40A4-A12B-8CF76CB358CB}"/>
                  </a:ext>
                </a:extLst>
              </p:cNvPr>
              <p:cNvSpPr/>
              <p:nvPr/>
            </p:nvSpPr>
            <p:spPr>
              <a:xfrm>
                <a:off x="6799721" y="5281859"/>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71"/>
                      <a:pt x="8326" y="0"/>
                      <a:pt x="8326" y="0"/>
                    </a:cubicBezTo>
                    <a:close/>
                  </a:path>
                </a:pathLst>
              </a:custGeom>
              <a:solidFill>
                <a:srgbClr val="FD9D00"/>
              </a:solidFill>
              <a:ln w="7047" cap="flat">
                <a:noFill/>
                <a:prstDash val="solid"/>
                <a:miter/>
              </a:ln>
            </p:spPr>
            <p:txBody>
              <a:bodyPr rtlCol="0" anchor="ctr"/>
              <a:lstStyle/>
              <a:p>
                <a:endParaRPr lang="en-ID"/>
              </a:p>
            </p:txBody>
          </p:sp>
          <p:sp>
            <p:nvSpPr>
              <p:cNvPr id="466" name="Freeform: Shape 465">
                <a:extLst>
                  <a:ext uri="{FF2B5EF4-FFF2-40B4-BE49-F238E27FC236}">
                    <a16:creationId xmlns:a16="http://schemas.microsoft.com/office/drawing/2014/main" id="{377A70CA-AE6D-44F4-B421-02FF63821AEA}"/>
                  </a:ext>
                </a:extLst>
              </p:cNvPr>
              <p:cNvSpPr/>
              <p:nvPr/>
            </p:nvSpPr>
            <p:spPr>
              <a:xfrm>
                <a:off x="6808047" y="5273322"/>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4"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a:p>
            </p:txBody>
          </p:sp>
          <p:sp>
            <p:nvSpPr>
              <p:cNvPr id="467" name="Freeform: Shape 466">
                <a:extLst>
                  <a:ext uri="{FF2B5EF4-FFF2-40B4-BE49-F238E27FC236}">
                    <a16:creationId xmlns:a16="http://schemas.microsoft.com/office/drawing/2014/main" id="{96BC8D6C-CE1D-44B4-9D3B-63B20238D3BE}"/>
                  </a:ext>
                </a:extLst>
              </p:cNvPr>
              <p:cNvSpPr/>
              <p:nvPr/>
            </p:nvSpPr>
            <p:spPr>
              <a:xfrm>
                <a:off x="6816019" y="527085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468" name="Freeform: Shape 467">
                <a:extLst>
                  <a:ext uri="{FF2B5EF4-FFF2-40B4-BE49-F238E27FC236}">
                    <a16:creationId xmlns:a16="http://schemas.microsoft.com/office/drawing/2014/main" id="{17E62B11-8108-422F-A405-5C874F791E0D}"/>
                  </a:ext>
                </a:extLst>
              </p:cNvPr>
              <p:cNvSpPr/>
              <p:nvPr/>
            </p:nvSpPr>
            <p:spPr>
              <a:xfrm>
                <a:off x="6750685" y="5219982"/>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3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9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4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8 w 56444"/>
                  <a:gd name="connsiteY86" fmla="*/ 18626 h 56444"/>
                  <a:gd name="connsiteX87" fmla="*/ 56798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8"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4" y="34925"/>
                      <a:pt x="53340" y="38594"/>
                      <a:pt x="51083"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9"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8" y="54469"/>
                      <a:pt x="34925" y="54539"/>
                    </a:cubicBezTo>
                    <a:cubicBezTo>
                      <a:pt x="34643" y="54681"/>
                      <a:pt x="34361" y="54751"/>
                      <a:pt x="34078" y="54821"/>
                    </a:cubicBezTo>
                    <a:cubicBezTo>
                      <a:pt x="34078" y="54821"/>
                      <a:pt x="34008" y="54821"/>
                      <a:pt x="34008" y="54821"/>
                    </a:cubicBezTo>
                    <a:cubicBezTo>
                      <a:pt x="33726" y="54892"/>
                      <a:pt x="33444"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6"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1"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4"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4"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8" y="18626"/>
                    </a:cubicBezTo>
                    <a:cubicBezTo>
                      <a:pt x="56798" y="18697"/>
                      <a:pt x="56798" y="18697"/>
                      <a:pt x="56798" y="18768"/>
                    </a:cubicBezTo>
                    <a:cubicBezTo>
                      <a:pt x="56798"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4"/>
              </a:solidFill>
              <a:ln w="7047" cap="flat">
                <a:noFill/>
                <a:prstDash val="solid"/>
                <a:miter/>
              </a:ln>
            </p:spPr>
            <p:txBody>
              <a:bodyPr rtlCol="0" anchor="ctr"/>
              <a:lstStyle/>
              <a:p>
                <a:endParaRPr lang="en-ID"/>
              </a:p>
            </p:txBody>
          </p:sp>
          <p:sp>
            <p:nvSpPr>
              <p:cNvPr id="469" name="Freeform: Shape 468">
                <a:extLst>
                  <a:ext uri="{FF2B5EF4-FFF2-40B4-BE49-F238E27FC236}">
                    <a16:creationId xmlns:a16="http://schemas.microsoft.com/office/drawing/2014/main" id="{5AC4E05F-EBD6-4162-8BF7-FDA99E0249DD}"/>
                  </a:ext>
                </a:extLst>
              </p:cNvPr>
              <p:cNvSpPr/>
              <p:nvPr/>
            </p:nvSpPr>
            <p:spPr>
              <a:xfrm>
                <a:off x="6755624" y="5224568"/>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6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5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80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5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9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2" y="40217"/>
                      <a:pt x="63641" y="40569"/>
                      <a:pt x="63500" y="40852"/>
                    </a:cubicBezTo>
                    <a:cubicBezTo>
                      <a:pt x="63429" y="41063"/>
                      <a:pt x="63359" y="41345"/>
                      <a:pt x="63289"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5"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2" y="65264"/>
                      <a:pt x="30551" y="65264"/>
                      <a:pt x="30269" y="65264"/>
                    </a:cubicBezTo>
                    <a:cubicBezTo>
                      <a:pt x="30269" y="65264"/>
                      <a:pt x="30269" y="65264"/>
                      <a:pt x="30269" y="65264"/>
                    </a:cubicBezTo>
                    <a:cubicBezTo>
                      <a:pt x="29845" y="65264"/>
                      <a:pt x="29492" y="65264"/>
                      <a:pt x="29069" y="65264"/>
                    </a:cubicBezTo>
                    <a:cubicBezTo>
                      <a:pt x="28998" y="65264"/>
                      <a:pt x="28928" y="65264"/>
                      <a:pt x="28857" y="65264"/>
                    </a:cubicBezTo>
                    <a:cubicBezTo>
                      <a:pt x="28505"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6" y="64559"/>
                    </a:cubicBezTo>
                    <a:cubicBezTo>
                      <a:pt x="23354" y="64488"/>
                      <a:pt x="23142" y="64488"/>
                      <a:pt x="22931" y="64417"/>
                    </a:cubicBezTo>
                    <a:cubicBezTo>
                      <a:pt x="22648" y="64347"/>
                      <a:pt x="22366" y="64276"/>
                      <a:pt x="22084" y="64206"/>
                    </a:cubicBezTo>
                    <a:cubicBezTo>
                      <a:pt x="21308" y="63994"/>
                      <a:pt x="20532" y="63782"/>
                      <a:pt x="19685" y="63571"/>
                    </a:cubicBezTo>
                    <a:cubicBezTo>
                      <a:pt x="19685" y="63571"/>
                      <a:pt x="19685" y="63571"/>
                      <a:pt x="19615"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6"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4" y="49742"/>
                      <a:pt x="4516" y="49883"/>
                      <a:pt x="4868" y="50024"/>
                    </a:cubicBezTo>
                    <a:cubicBezTo>
                      <a:pt x="5080" y="50095"/>
                      <a:pt x="5362" y="50236"/>
                      <a:pt x="5574" y="50306"/>
                    </a:cubicBezTo>
                    <a:cubicBezTo>
                      <a:pt x="5786" y="50377"/>
                      <a:pt x="5997" y="50447"/>
                      <a:pt x="6209" y="50518"/>
                    </a:cubicBezTo>
                    <a:cubicBezTo>
                      <a:pt x="6280" y="50518"/>
                      <a:pt x="6421" y="50588"/>
                      <a:pt x="6491" y="50588"/>
                    </a:cubicBezTo>
                    <a:cubicBezTo>
                      <a:pt x="6914" y="50729"/>
                      <a:pt x="7338" y="50871"/>
                      <a:pt x="7832" y="51012"/>
                    </a:cubicBezTo>
                    <a:cubicBezTo>
                      <a:pt x="8185" y="51153"/>
                      <a:pt x="8608" y="51223"/>
                      <a:pt x="8961" y="51294"/>
                    </a:cubicBezTo>
                    <a:cubicBezTo>
                      <a:pt x="9313" y="51365"/>
                      <a:pt x="9595" y="51435"/>
                      <a:pt x="9949" y="51505"/>
                    </a:cubicBezTo>
                    <a:cubicBezTo>
                      <a:pt x="9949"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4" y="52141"/>
                      <a:pt x="14676" y="52141"/>
                    </a:cubicBezTo>
                    <a:cubicBezTo>
                      <a:pt x="14817"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9"/>
                    </a:cubicBezTo>
                    <a:cubicBezTo>
                      <a:pt x="22366" y="51859"/>
                      <a:pt x="22578" y="51788"/>
                      <a:pt x="22789" y="51788"/>
                    </a:cubicBezTo>
                    <a:cubicBezTo>
                      <a:pt x="23213" y="51717"/>
                      <a:pt x="23636" y="51647"/>
                      <a:pt x="24060" y="51576"/>
                    </a:cubicBezTo>
                    <a:cubicBezTo>
                      <a:pt x="24553" y="51505"/>
                      <a:pt x="25047" y="51365"/>
                      <a:pt x="25541" y="51294"/>
                    </a:cubicBezTo>
                    <a:cubicBezTo>
                      <a:pt x="25612" y="51294"/>
                      <a:pt x="25682" y="51294"/>
                      <a:pt x="25753" y="51223"/>
                    </a:cubicBezTo>
                    <a:cubicBezTo>
                      <a:pt x="25824" y="51223"/>
                      <a:pt x="25894" y="51223"/>
                      <a:pt x="25964" y="51153"/>
                    </a:cubicBezTo>
                    <a:cubicBezTo>
                      <a:pt x="26247" y="51082"/>
                      <a:pt x="26458" y="51012"/>
                      <a:pt x="26741"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2" y="49671"/>
                      <a:pt x="30974" y="49601"/>
                    </a:cubicBezTo>
                    <a:cubicBezTo>
                      <a:pt x="31115" y="49530"/>
                      <a:pt x="31185" y="49530"/>
                      <a:pt x="31327" y="49460"/>
                    </a:cubicBezTo>
                    <a:cubicBezTo>
                      <a:pt x="31750" y="49248"/>
                      <a:pt x="32173" y="49107"/>
                      <a:pt x="32597" y="48895"/>
                    </a:cubicBezTo>
                    <a:cubicBezTo>
                      <a:pt x="33232" y="48613"/>
                      <a:pt x="33867"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80"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5" y="26317"/>
                    </a:cubicBezTo>
                    <a:cubicBezTo>
                      <a:pt x="51435" y="25964"/>
                      <a:pt x="51505" y="25682"/>
                      <a:pt x="51576" y="25330"/>
                    </a:cubicBezTo>
                    <a:cubicBezTo>
                      <a:pt x="51647" y="24977"/>
                      <a:pt x="51717" y="24694"/>
                      <a:pt x="51788" y="24342"/>
                    </a:cubicBezTo>
                    <a:cubicBezTo>
                      <a:pt x="51859" y="23989"/>
                      <a:pt x="51929" y="23707"/>
                      <a:pt x="51999" y="23354"/>
                    </a:cubicBezTo>
                    <a:cubicBezTo>
                      <a:pt x="51999" y="23354"/>
                      <a:pt x="51999" y="23354"/>
                      <a:pt x="51999" y="23354"/>
                    </a:cubicBezTo>
                    <a:cubicBezTo>
                      <a:pt x="52070" y="23001"/>
                      <a:pt x="52141" y="22578"/>
                      <a:pt x="52211" y="22225"/>
                    </a:cubicBezTo>
                    <a:lnTo>
                      <a:pt x="52211" y="22084"/>
                    </a:lnTo>
                    <a:cubicBezTo>
                      <a:pt x="52282" y="21802"/>
                      <a:pt x="52282"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2"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9"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5" y="8255"/>
                      <a:pt x="51223" y="7902"/>
                    </a:cubicBezTo>
                    <a:cubicBezTo>
                      <a:pt x="51153" y="7549"/>
                      <a:pt x="51012" y="7197"/>
                      <a:pt x="50941" y="6844"/>
                    </a:cubicBezTo>
                    <a:cubicBezTo>
                      <a:pt x="50800" y="6491"/>
                      <a:pt x="50729" y="6138"/>
                      <a:pt x="50588" y="5856"/>
                    </a:cubicBezTo>
                    <a:cubicBezTo>
                      <a:pt x="50377" y="5221"/>
                      <a:pt x="50095"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1"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5" y="14534"/>
                      <a:pt x="61736" y="14746"/>
                      <a:pt x="61877" y="14958"/>
                    </a:cubicBezTo>
                    <a:cubicBezTo>
                      <a:pt x="61948" y="15099"/>
                      <a:pt x="62019" y="15170"/>
                      <a:pt x="62019" y="15310"/>
                    </a:cubicBezTo>
                    <a:cubicBezTo>
                      <a:pt x="62089" y="15452"/>
                      <a:pt x="62159" y="15593"/>
                      <a:pt x="62230" y="15804"/>
                    </a:cubicBezTo>
                    <a:cubicBezTo>
                      <a:pt x="62301" y="15946"/>
                      <a:pt x="62371" y="16087"/>
                      <a:pt x="62442" y="16298"/>
                    </a:cubicBezTo>
                    <a:cubicBezTo>
                      <a:pt x="62512" y="16440"/>
                      <a:pt x="62583" y="16581"/>
                      <a:pt x="62653" y="16722"/>
                    </a:cubicBezTo>
                    <a:cubicBezTo>
                      <a:pt x="62795" y="17004"/>
                      <a:pt x="62935" y="17357"/>
                      <a:pt x="63006" y="17639"/>
                    </a:cubicBezTo>
                    <a:cubicBezTo>
                      <a:pt x="63147" y="17992"/>
                      <a:pt x="63289" y="18345"/>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470" name="Freeform: Shape 469">
                <a:extLst>
                  <a:ext uri="{FF2B5EF4-FFF2-40B4-BE49-F238E27FC236}">
                    <a16:creationId xmlns:a16="http://schemas.microsoft.com/office/drawing/2014/main" id="{B5759D4A-DD53-4A55-BB8E-0FEDA57A1AAD}"/>
                  </a:ext>
                </a:extLst>
              </p:cNvPr>
              <p:cNvSpPr/>
              <p:nvPr/>
            </p:nvSpPr>
            <p:spPr>
              <a:xfrm>
                <a:off x="6766631" y="5227673"/>
                <a:ext cx="7056" cy="7056"/>
              </a:xfrm>
              <a:custGeom>
                <a:avLst/>
                <a:gdLst>
                  <a:gd name="connsiteX0" fmla="*/ 13546 w 7055"/>
                  <a:gd name="connsiteY0" fmla="*/ 6773 h 7055"/>
                  <a:gd name="connsiteX1" fmla="*/ 6773 w 7055"/>
                  <a:gd name="connsiteY1" fmla="*/ 13547 h 7055"/>
                  <a:gd name="connsiteX2" fmla="*/ -1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1" y="10514"/>
                      <a:pt x="-1" y="6773"/>
                    </a:cubicBezTo>
                    <a:cubicBezTo>
                      <a:pt x="-1" y="3032"/>
                      <a:pt x="3032" y="0"/>
                      <a:pt x="6773" y="0"/>
                    </a:cubicBezTo>
                    <a:cubicBezTo>
                      <a:pt x="10514" y="0"/>
                      <a:pt x="13546" y="3032"/>
                      <a:pt x="13546" y="6773"/>
                    </a:cubicBezTo>
                    <a:close/>
                  </a:path>
                </a:pathLst>
              </a:custGeom>
              <a:solidFill>
                <a:schemeClr val="accent4">
                  <a:lumMod val="60000"/>
                  <a:lumOff val="40000"/>
                </a:schemeClr>
              </a:solidFill>
              <a:ln w="7047" cap="flat">
                <a:noFill/>
                <a:prstDash val="solid"/>
                <a:miter/>
              </a:ln>
            </p:spPr>
            <p:txBody>
              <a:bodyPr rtlCol="0" anchor="ctr"/>
              <a:lstStyle/>
              <a:p>
                <a:endParaRPr lang="en-ID"/>
              </a:p>
            </p:txBody>
          </p:sp>
        </p:grpSp>
        <p:grpSp>
          <p:nvGrpSpPr>
            <p:cNvPr id="417" name="Graphic 3">
              <a:extLst>
                <a:ext uri="{FF2B5EF4-FFF2-40B4-BE49-F238E27FC236}">
                  <a16:creationId xmlns:a16="http://schemas.microsoft.com/office/drawing/2014/main" id="{BB7B3233-AE8D-4C49-BE68-FC4C34DD22E5}"/>
                </a:ext>
              </a:extLst>
            </p:cNvPr>
            <p:cNvGrpSpPr/>
            <p:nvPr/>
          </p:nvGrpSpPr>
          <p:grpSpPr>
            <a:xfrm>
              <a:off x="6654659" y="5168477"/>
              <a:ext cx="63500" cy="63500"/>
              <a:chOff x="6654659" y="5168477"/>
              <a:chExt cx="63500" cy="63500"/>
            </a:xfrm>
            <a:solidFill>
              <a:schemeClr val="accent1"/>
            </a:solidFill>
          </p:grpSpPr>
          <p:sp>
            <p:nvSpPr>
              <p:cNvPr id="451" name="Freeform: Shape 450">
                <a:extLst>
                  <a:ext uri="{FF2B5EF4-FFF2-40B4-BE49-F238E27FC236}">
                    <a16:creationId xmlns:a16="http://schemas.microsoft.com/office/drawing/2014/main" id="{5D0D4D18-89D3-4FAE-91F5-74D5391F2AE3}"/>
                  </a:ext>
                </a:extLst>
              </p:cNvPr>
              <p:cNvSpPr/>
              <p:nvPr/>
            </p:nvSpPr>
            <p:spPr>
              <a:xfrm>
                <a:off x="6661644" y="5221958"/>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a:p>
            </p:txBody>
          </p:sp>
          <p:sp>
            <p:nvSpPr>
              <p:cNvPr id="452" name="Freeform: Shape 451">
                <a:extLst>
                  <a:ext uri="{FF2B5EF4-FFF2-40B4-BE49-F238E27FC236}">
                    <a16:creationId xmlns:a16="http://schemas.microsoft.com/office/drawing/2014/main" id="{6F10D615-0A81-4A4B-AD4A-BB45E7E78F4C}"/>
                  </a:ext>
                </a:extLst>
              </p:cNvPr>
              <p:cNvSpPr/>
              <p:nvPr/>
            </p:nvSpPr>
            <p:spPr>
              <a:xfrm>
                <a:off x="6659527" y="5220829"/>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347"/>
                      <a:pt x="15310" y="1446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453" name="Freeform: Shape 452">
                <a:extLst>
                  <a:ext uri="{FF2B5EF4-FFF2-40B4-BE49-F238E27FC236}">
                    <a16:creationId xmlns:a16="http://schemas.microsoft.com/office/drawing/2014/main" id="{567C1611-E19E-4865-8404-E67547B226E3}"/>
                  </a:ext>
                </a:extLst>
              </p:cNvPr>
              <p:cNvSpPr/>
              <p:nvPr/>
            </p:nvSpPr>
            <p:spPr>
              <a:xfrm>
                <a:off x="6679212" y="5236704"/>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a:p>
            </p:txBody>
          </p:sp>
          <p:sp>
            <p:nvSpPr>
              <p:cNvPr id="454" name="Freeform: Shape 453">
                <a:extLst>
                  <a:ext uri="{FF2B5EF4-FFF2-40B4-BE49-F238E27FC236}">
                    <a16:creationId xmlns:a16="http://schemas.microsoft.com/office/drawing/2014/main" id="{E58ED9B9-538D-4B2D-A03B-A62D8E0E7E5D}"/>
                  </a:ext>
                </a:extLst>
              </p:cNvPr>
              <p:cNvSpPr/>
              <p:nvPr/>
            </p:nvSpPr>
            <p:spPr>
              <a:xfrm>
                <a:off x="6708351" y="5175250"/>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565"/>
                      <a:pt x="565" y="1199"/>
                      <a:pt x="847" y="1905"/>
                    </a:cubicBezTo>
                    <a:close/>
                  </a:path>
                </a:pathLst>
              </a:custGeom>
              <a:solidFill>
                <a:srgbClr val="FD9D00"/>
              </a:solidFill>
              <a:ln w="7047" cap="flat">
                <a:noFill/>
                <a:prstDash val="solid"/>
                <a:miter/>
              </a:ln>
            </p:spPr>
            <p:txBody>
              <a:bodyPr rtlCol="0" anchor="ctr"/>
              <a:lstStyle/>
              <a:p>
                <a:endParaRPr lang="en-ID"/>
              </a:p>
            </p:txBody>
          </p:sp>
          <p:sp>
            <p:nvSpPr>
              <p:cNvPr id="455" name="Freeform: Shape 454">
                <a:extLst>
                  <a:ext uri="{FF2B5EF4-FFF2-40B4-BE49-F238E27FC236}">
                    <a16:creationId xmlns:a16="http://schemas.microsoft.com/office/drawing/2014/main" id="{E6631966-0F3E-4D30-B9D0-6F62ED375AB3}"/>
                  </a:ext>
                </a:extLst>
              </p:cNvPr>
              <p:cNvSpPr/>
              <p:nvPr/>
            </p:nvSpPr>
            <p:spPr>
              <a:xfrm>
                <a:off x="6703695" y="5230354"/>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326" y="71"/>
                      <a:pt x="8326" y="71"/>
                      <a:pt x="8326" y="0"/>
                    </a:cubicBezTo>
                    <a:close/>
                  </a:path>
                </a:pathLst>
              </a:custGeom>
              <a:solidFill>
                <a:srgbClr val="FD9D00"/>
              </a:solidFill>
              <a:ln w="7047" cap="flat">
                <a:noFill/>
                <a:prstDash val="solid"/>
                <a:miter/>
              </a:ln>
            </p:spPr>
            <p:txBody>
              <a:bodyPr rtlCol="0" anchor="ctr"/>
              <a:lstStyle/>
              <a:p>
                <a:endParaRPr lang="en-ID"/>
              </a:p>
            </p:txBody>
          </p:sp>
          <p:sp>
            <p:nvSpPr>
              <p:cNvPr id="456" name="Freeform: Shape 455">
                <a:extLst>
                  <a:ext uri="{FF2B5EF4-FFF2-40B4-BE49-F238E27FC236}">
                    <a16:creationId xmlns:a16="http://schemas.microsoft.com/office/drawing/2014/main" id="{F8FF3980-1449-4D7D-BE3E-DCB747924B3C}"/>
                  </a:ext>
                </a:extLst>
              </p:cNvPr>
              <p:cNvSpPr/>
              <p:nvPr/>
            </p:nvSpPr>
            <p:spPr>
              <a:xfrm>
                <a:off x="6712020" y="5221816"/>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a:p>
            </p:txBody>
          </p:sp>
          <p:sp>
            <p:nvSpPr>
              <p:cNvPr id="457" name="Freeform: Shape 456">
                <a:extLst>
                  <a:ext uri="{FF2B5EF4-FFF2-40B4-BE49-F238E27FC236}">
                    <a16:creationId xmlns:a16="http://schemas.microsoft.com/office/drawing/2014/main" id="{B67EBFA0-4BB6-4794-AFC3-14782D2D04E3}"/>
                  </a:ext>
                </a:extLst>
              </p:cNvPr>
              <p:cNvSpPr/>
              <p:nvPr/>
            </p:nvSpPr>
            <p:spPr>
              <a:xfrm>
                <a:off x="6719993" y="5219347"/>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458" name="Freeform: Shape 457">
                <a:extLst>
                  <a:ext uri="{FF2B5EF4-FFF2-40B4-BE49-F238E27FC236}">
                    <a16:creationId xmlns:a16="http://schemas.microsoft.com/office/drawing/2014/main" id="{07AB57C1-7646-42B2-A21D-DE1AFA25ADFA}"/>
                  </a:ext>
                </a:extLst>
              </p:cNvPr>
              <p:cNvSpPr/>
              <p:nvPr/>
            </p:nvSpPr>
            <p:spPr>
              <a:xfrm>
                <a:off x="6654659" y="5168477"/>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9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8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8 h 56444"/>
                  <a:gd name="connsiteX42" fmla="*/ 19403 w 56444"/>
                  <a:gd name="connsiteY42" fmla="*/ 56798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4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3 h 56444"/>
                  <a:gd name="connsiteX65" fmla="*/ 4657 w 56444"/>
                  <a:gd name="connsiteY65" fmla="*/ 52353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6 w 56444"/>
                  <a:gd name="connsiteY84" fmla="*/ 17075 h 56444"/>
                  <a:gd name="connsiteX85" fmla="*/ 56656 w 56444"/>
                  <a:gd name="connsiteY85" fmla="*/ 17569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6" y="28646"/>
                      <a:pt x="56515" y="28999"/>
                    </a:cubicBezTo>
                    <a:cubicBezTo>
                      <a:pt x="56444" y="29351"/>
                      <a:pt x="56374" y="29704"/>
                      <a:pt x="56303" y="29986"/>
                    </a:cubicBezTo>
                    <a:cubicBezTo>
                      <a:pt x="56233" y="30339"/>
                      <a:pt x="56162" y="30621"/>
                      <a:pt x="56092" y="30974"/>
                    </a:cubicBezTo>
                    <a:cubicBezTo>
                      <a:pt x="55033" y="34925"/>
                      <a:pt x="53340" y="38594"/>
                      <a:pt x="51082" y="41910"/>
                    </a:cubicBezTo>
                    <a:cubicBezTo>
                      <a:pt x="50871" y="42193"/>
                      <a:pt x="50729" y="42475"/>
                      <a:pt x="50518" y="42757"/>
                    </a:cubicBezTo>
                    <a:cubicBezTo>
                      <a:pt x="50236" y="43180"/>
                      <a:pt x="49883" y="43603"/>
                      <a:pt x="49530" y="44027"/>
                    </a:cubicBezTo>
                    <a:cubicBezTo>
                      <a:pt x="49389" y="44168"/>
                      <a:pt x="49248" y="44380"/>
                      <a:pt x="49107" y="44521"/>
                    </a:cubicBezTo>
                    <a:cubicBezTo>
                      <a:pt x="48331" y="45438"/>
                      <a:pt x="47484" y="46355"/>
                      <a:pt x="46567" y="47202"/>
                    </a:cubicBezTo>
                    <a:cubicBezTo>
                      <a:pt x="46355" y="47343"/>
                      <a:pt x="46214" y="47555"/>
                      <a:pt x="46002" y="47696"/>
                    </a:cubicBezTo>
                    <a:cubicBezTo>
                      <a:pt x="45297" y="48331"/>
                      <a:pt x="44521" y="48966"/>
                      <a:pt x="43815" y="49601"/>
                    </a:cubicBezTo>
                    <a:cubicBezTo>
                      <a:pt x="42615" y="50589"/>
                      <a:pt x="41275" y="51435"/>
                      <a:pt x="39935" y="52211"/>
                    </a:cubicBezTo>
                    <a:cubicBezTo>
                      <a:pt x="39652" y="52353"/>
                      <a:pt x="39441" y="52493"/>
                      <a:pt x="39158" y="52635"/>
                    </a:cubicBezTo>
                    <a:cubicBezTo>
                      <a:pt x="38523" y="52987"/>
                      <a:pt x="37959" y="53270"/>
                      <a:pt x="37324" y="53552"/>
                    </a:cubicBezTo>
                    <a:cubicBezTo>
                      <a:pt x="36900" y="53763"/>
                      <a:pt x="36477" y="53975"/>
                      <a:pt x="36054" y="54116"/>
                    </a:cubicBezTo>
                    <a:cubicBezTo>
                      <a:pt x="35913" y="54187"/>
                      <a:pt x="35842" y="5418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6" y="54892"/>
                      <a:pt x="33443" y="55034"/>
                      <a:pt x="33091" y="55104"/>
                    </a:cubicBezTo>
                    <a:cubicBezTo>
                      <a:pt x="32597" y="55245"/>
                      <a:pt x="32032" y="55457"/>
                      <a:pt x="31468" y="55598"/>
                    </a:cubicBezTo>
                    <a:cubicBezTo>
                      <a:pt x="31185" y="55668"/>
                      <a:pt x="30974" y="55739"/>
                      <a:pt x="30692" y="55810"/>
                    </a:cubicBezTo>
                    <a:cubicBezTo>
                      <a:pt x="30621" y="55810"/>
                      <a:pt x="30551" y="55810"/>
                      <a:pt x="30480" y="55880"/>
                    </a:cubicBezTo>
                    <a:cubicBezTo>
                      <a:pt x="30409" y="55880"/>
                      <a:pt x="30339" y="55880"/>
                      <a:pt x="30268" y="55951"/>
                    </a:cubicBezTo>
                    <a:cubicBezTo>
                      <a:pt x="29775" y="56092"/>
                      <a:pt x="29281" y="56162"/>
                      <a:pt x="28787" y="56233"/>
                    </a:cubicBezTo>
                    <a:cubicBezTo>
                      <a:pt x="28363" y="56304"/>
                      <a:pt x="27940" y="56374"/>
                      <a:pt x="27517" y="56444"/>
                    </a:cubicBezTo>
                    <a:cubicBezTo>
                      <a:pt x="27305" y="56444"/>
                      <a:pt x="27094" y="56515"/>
                      <a:pt x="26882" y="56515"/>
                    </a:cubicBezTo>
                    <a:cubicBezTo>
                      <a:pt x="26317" y="56586"/>
                      <a:pt x="25753" y="56656"/>
                      <a:pt x="25188" y="56727"/>
                    </a:cubicBezTo>
                    <a:cubicBezTo>
                      <a:pt x="24906" y="56727"/>
                      <a:pt x="24553" y="56798"/>
                      <a:pt x="24271" y="56798"/>
                    </a:cubicBezTo>
                    <a:cubicBezTo>
                      <a:pt x="23918" y="56798"/>
                      <a:pt x="23566" y="56868"/>
                      <a:pt x="23213" y="56868"/>
                    </a:cubicBezTo>
                    <a:cubicBezTo>
                      <a:pt x="22860" y="56868"/>
                      <a:pt x="22507" y="56868"/>
                      <a:pt x="22155" y="56868"/>
                    </a:cubicBezTo>
                    <a:cubicBezTo>
                      <a:pt x="21731" y="56868"/>
                      <a:pt x="21379" y="56868"/>
                      <a:pt x="20955" y="56868"/>
                    </a:cubicBezTo>
                    <a:cubicBezTo>
                      <a:pt x="20602" y="56868"/>
                      <a:pt x="20249" y="56868"/>
                      <a:pt x="19897" y="56798"/>
                    </a:cubicBezTo>
                    <a:cubicBezTo>
                      <a:pt x="19755" y="56798"/>
                      <a:pt x="19615" y="56798"/>
                      <a:pt x="19403" y="56798"/>
                    </a:cubicBezTo>
                    <a:cubicBezTo>
                      <a:pt x="19121" y="56798"/>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4"/>
                      <a:pt x="15522" y="56304"/>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4"/>
                      <a:pt x="10301" y="54963"/>
                    </a:cubicBezTo>
                    <a:cubicBezTo>
                      <a:pt x="10089" y="54892"/>
                      <a:pt x="9807" y="54751"/>
                      <a:pt x="9595" y="54681"/>
                    </a:cubicBezTo>
                    <a:cubicBezTo>
                      <a:pt x="9243" y="54540"/>
                      <a:pt x="8961" y="54398"/>
                      <a:pt x="8608" y="54257"/>
                    </a:cubicBezTo>
                    <a:cubicBezTo>
                      <a:pt x="8326" y="54187"/>
                      <a:pt x="8114" y="54046"/>
                      <a:pt x="7832" y="53905"/>
                    </a:cubicBezTo>
                    <a:cubicBezTo>
                      <a:pt x="7620" y="53834"/>
                      <a:pt x="7479" y="53763"/>
                      <a:pt x="7267" y="53622"/>
                    </a:cubicBezTo>
                    <a:cubicBezTo>
                      <a:pt x="7126" y="53552"/>
                      <a:pt x="6914" y="53481"/>
                      <a:pt x="6773" y="53411"/>
                    </a:cubicBezTo>
                    <a:lnTo>
                      <a:pt x="6773" y="53411"/>
                    </a:lnTo>
                    <a:cubicBezTo>
                      <a:pt x="6421" y="53270"/>
                      <a:pt x="6068" y="53058"/>
                      <a:pt x="5715" y="52917"/>
                    </a:cubicBezTo>
                    <a:cubicBezTo>
                      <a:pt x="5433" y="52776"/>
                      <a:pt x="5080" y="52564"/>
                      <a:pt x="4798" y="52423"/>
                    </a:cubicBezTo>
                    <a:cubicBezTo>
                      <a:pt x="4798" y="52423"/>
                      <a:pt x="4727" y="52423"/>
                      <a:pt x="4727" y="52353"/>
                    </a:cubicBezTo>
                    <a:cubicBezTo>
                      <a:pt x="4727" y="52353"/>
                      <a:pt x="4727" y="52353"/>
                      <a:pt x="4657" y="52353"/>
                    </a:cubicBezTo>
                    <a:cubicBezTo>
                      <a:pt x="1693" y="47202"/>
                      <a:pt x="0" y="41275"/>
                      <a:pt x="0" y="34925"/>
                    </a:cubicBezTo>
                    <a:cubicBezTo>
                      <a:pt x="0" y="15664"/>
                      <a:pt x="15664" y="0"/>
                      <a:pt x="34925" y="0"/>
                    </a:cubicBezTo>
                    <a:cubicBezTo>
                      <a:pt x="41275" y="0"/>
                      <a:pt x="47202" y="1694"/>
                      <a:pt x="52352" y="4657"/>
                    </a:cubicBezTo>
                    <a:cubicBezTo>
                      <a:pt x="52352" y="4657"/>
                      <a:pt x="52352" y="4657"/>
                      <a:pt x="52352"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39" y="9173"/>
                      <a:pt x="54751" y="9807"/>
                      <a:pt x="55033" y="10513"/>
                    </a:cubicBezTo>
                    <a:cubicBezTo>
                      <a:pt x="55174" y="10866"/>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1"/>
                      <a:pt x="56092" y="14394"/>
                      <a:pt x="56162" y="14676"/>
                    </a:cubicBezTo>
                    <a:cubicBezTo>
                      <a:pt x="56233" y="14888"/>
                      <a:pt x="56233" y="15170"/>
                      <a:pt x="56303" y="15452"/>
                    </a:cubicBezTo>
                    <a:cubicBezTo>
                      <a:pt x="56374" y="15664"/>
                      <a:pt x="56374" y="15875"/>
                      <a:pt x="56444" y="16087"/>
                    </a:cubicBezTo>
                    <a:cubicBezTo>
                      <a:pt x="56444" y="16157"/>
                      <a:pt x="56444" y="16228"/>
                      <a:pt x="56444" y="16298"/>
                    </a:cubicBezTo>
                    <a:cubicBezTo>
                      <a:pt x="56515" y="16581"/>
                      <a:pt x="56515" y="16863"/>
                      <a:pt x="56586" y="17075"/>
                    </a:cubicBezTo>
                    <a:cubicBezTo>
                      <a:pt x="56586" y="17216"/>
                      <a:pt x="56656" y="17357"/>
                      <a:pt x="56656" y="17569"/>
                    </a:cubicBezTo>
                    <a:cubicBezTo>
                      <a:pt x="56727" y="17921"/>
                      <a:pt x="56727" y="18274"/>
                      <a:pt x="56797" y="18627"/>
                    </a:cubicBezTo>
                    <a:cubicBezTo>
                      <a:pt x="56797" y="18697"/>
                      <a:pt x="56797" y="18697"/>
                      <a:pt x="56797" y="18768"/>
                    </a:cubicBezTo>
                    <a:cubicBezTo>
                      <a:pt x="56797" y="19050"/>
                      <a:pt x="56868" y="19333"/>
                      <a:pt x="56868" y="19615"/>
                    </a:cubicBezTo>
                    <a:cubicBezTo>
                      <a:pt x="56868" y="19756"/>
                      <a:pt x="56868" y="19897"/>
                      <a:pt x="56868" y="19967"/>
                    </a:cubicBezTo>
                    <a:cubicBezTo>
                      <a:pt x="56868" y="20249"/>
                      <a:pt x="56868" y="20461"/>
                      <a:pt x="56938" y="20743"/>
                    </a:cubicBezTo>
                    <a:cubicBezTo>
                      <a:pt x="56938" y="20814"/>
                      <a:pt x="56938" y="20885"/>
                      <a:pt x="56938" y="20955"/>
                    </a:cubicBezTo>
                    <a:cubicBezTo>
                      <a:pt x="57220" y="21308"/>
                      <a:pt x="57220" y="21731"/>
                      <a:pt x="57220" y="22084"/>
                    </a:cubicBezTo>
                    <a:close/>
                  </a:path>
                </a:pathLst>
              </a:custGeom>
              <a:solidFill>
                <a:schemeClr val="accent1"/>
              </a:solidFill>
              <a:ln w="7047" cap="flat">
                <a:noFill/>
                <a:prstDash val="solid"/>
                <a:miter/>
              </a:ln>
            </p:spPr>
            <p:txBody>
              <a:bodyPr rtlCol="0" anchor="ctr"/>
              <a:lstStyle/>
              <a:p>
                <a:endParaRPr lang="en-ID"/>
              </a:p>
            </p:txBody>
          </p:sp>
          <p:sp>
            <p:nvSpPr>
              <p:cNvPr id="459" name="Freeform: Shape 458">
                <a:extLst>
                  <a:ext uri="{FF2B5EF4-FFF2-40B4-BE49-F238E27FC236}">
                    <a16:creationId xmlns:a16="http://schemas.microsoft.com/office/drawing/2014/main" id="{01F80F50-2284-4A1E-80B5-973D362D3299}"/>
                  </a:ext>
                </a:extLst>
              </p:cNvPr>
              <p:cNvSpPr/>
              <p:nvPr/>
            </p:nvSpPr>
            <p:spPr>
              <a:xfrm>
                <a:off x="6659598" y="5173063"/>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2"/>
                      <a:pt x="62512" y="43603"/>
                      <a:pt x="62371" y="43885"/>
                    </a:cubicBezTo>
                    <a:cubicBezTo>
                      <a:pt x="62159" y="44379"/>
                      <a:pt x="61948" y="44873"/>
                      <a:pt x="61736" y="45367"/>
                    </a:cubicBezTo>
                    <a:cubicBezTo>
                      <a:pt x="61595" y="45649"/>
                      <a:pt x="61454" y="45932"/>
                      <a:pt x="61313" y="46214"/>
                    </a:cubicBezTo>
                    <a:cubicBezTo>
                      <a:pt x="61031" y="46778"/>
                      <a:pt x="60748" y="47343"/>
                      <a:pt x="60396" y="47836"/>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0"/>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8"/>
                    </a:cubicBezTo>
                    <a:cubicBezTo>
                      <a:pt x="22366" y="51858"/>
                      <a:pt x="22578" y="51788"/>
                      <a:pt x="22789" y="51788"/>
                    </a:cubicBezTo>
                    <a:cubicBezTo>
                      <a:pt x="23213" y="51717"/>
                      <a:pt x="23636" y="51647"/>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4"/>
                      <a:pt x="29915" y="49953"/>
                      <a:pt x="30198" y="49883"/>
                    </a:cubicBezTo>
                    <a:cubicBezTo>
                      <a:pt x="30480" y="49812"/>
                      <a:pt x="30691" y="49671"/>
                      <a:pt x="30974" y="49600"/>
                    </a:cubicBezTo>
                    <a:cubicBezTo>
                      <a:pt x="31115" y="49530"/>
                      <a:pt x="31185" y="49530"/>
                      <a:pt x="31327" y="49460"/>
                    </a:cubicBezTo>
                    <a:cubicBezTo>
                      <a:pt x="31750" y="49248"/>
                      <a:pt x="32173" y="49107"/>
                      <a:pt x="32597" y="48895"/>
                    </a:cubicBezTo>
                    <a:cubicBezTo>
                      <a:pt x="33232" y="48613"/>
                      <a:pt x="33867" y="48260"/>
                      <a:pt x="34431" y="47978"/>
                    </a:cubicBezTo>
                    <a:cubicBezTo>
                      <a:pt x="34713" y="47836"/>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6" y="38947"/>
                      <a:pt x="45508" y="38523"/>
                      <a:pt x="45790" y="38100"/>
                    </a:cubicBezTo>
                    <a:cubicBezTo>
                      <a:pt x="46002" y="37818"/>
                      <a:pt x="46214" y="37536"/>
                      <a:pt x="46355" y="37253"/>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5"/>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5"/>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6"/>
                      <a:pt x="62441" y="16298"/>
                    </a:cubicBezTo>
                    <a:cubicBezTo>
                      <a:pt x="62512" y="16440"/>
                      <a:pt x="62583" y="16580"/>
                      <a:pt x="62653" y="16722"/>
                    </a:cubicBezTo>
                    <a:cubicBezTo>
                      <a:pt x="62795"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74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60" name="Freeform: Shape 459">
                <a:extLst>
                  <a:ext uri="{FF2B5EF4-FFF2-40B4-BE49-F238E27FC236}">
                    <a16:creationId xmlns:a16="http://schemas.microsoft.com/office/drawing/2014/main" id="{D19003BF-51AF-4B5A-A706-0DC7868A9ED9}"/>
                  </a:ext>
                </a:extLst>
              </p:cNvPr>
              <p:cNvSpPr/>
              <p:nvPr/>
            </p:nvSpPr>
            <p:spPr>
              <a:xfrm>
                <a:off x="6670604" y="5176167"/>
                <a:ext cx="7056" cy="7056"/>
              </a:xfrm>
              <a:custGeom>
                <a:avLst/>
                <a:gdLst>
                  <a:gd name="connsiteX0" fmla="*/ 13547 w 7055"/>
                  <a:gd name="connsiteY0" fmla="*/ 6774 h 7055"/>
                  <a:gd name="connsiteX1" fmla="*/ 6773 w 7055"/>
                  <a:gd name="connsiteY1" fmla="*/ 13547 h 7055"/>
                  <a:gd name="connsiteX2" fmla="*/ 0 w 7055"/>
                  <a:gd name="connsiteY2" fmla="*/ 6774 h 7055"/>
                  <a:gd name="connsiteX3" fmla="*/ 6773 w 7055"/>
                  <a:gd name="connsiteY3" fmla="*/ 0 h 7055"/>
                  <a:gd name="connsiteX4" fmla="*/ 13547 w 7055"/>
                  <a:gd name="connsiteY4" fmla="*/ 67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4"/>
                    </a:moveTo>
                    <a:cubicBezTo>
                      <a:pt x="13547" y="10514"/>
                      <a:pt x="10514" y="13547"/>
                      <a:pt x="6773" y="13547"/>
                    </a:cubicBezTo>
                    <a:cubicBezTo>
                      <a:pt x="3032" y="13547"/>
                      <a:pt x="0" y="10514"/>
                      <a:pt x="0" y="6774"/>
                    </a:cubicBezTo>
                    <a:cubicBezTo>
                      <a:pt x="0" y="3033"/>
                      <a:pt x="3032" y="0"/>
                      <a:pt x="6773" y="0"/>
                    </a:cubicBezTo>
                    <a:cubicBezTo>
                      <a:pt x="10514" y="0"/>
                      <a:pt x="13547" y="3033"/>
                      <a:pt x="13547" y="677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418" name="Graphic 3">
              <a:extLst>
                <a:ext uri="{FF2B5EF4-FFF2-40B4-BE49-F238E27FC236}">
                  <a16:creationId xmlns:a16="http://schemas.microsoft.com/office/drawing/2014/main" id="{5594EC2D-9194-4885-85F6-90BC151DEE57}"/>
                </a:ext>
              </a:extLst>
            </p:cNvPr>
            <p:cNvGrpSpPr/>
            <p:nvPr/>
          </p:nvGrpSpPr>
          <p:grpSpPr>
            <a:xfrm>
              <a:off x="6745040" y="5301403"/>
              <a:ext cx="63500" cy="63500"/>
              <a:chOff x="6745040" y="5301403"/>
              <a:chExt cx="63500" cy="63500"/>
            </a:xfrm>
            <a:solidFill>
              <a:schemeClr val="accent1"/>
            </a:solidFill>
          </p:grpSpPr>
          <p:sp>
            <p:nvSpPr>
              <p:cNvPr id="441" name="Freeform: Shape 440">
                <a:extLst>
                  <a:ext uri="{FF2B5EF4-FFF2-40B4-BE49-F238E27FC236}">
                    <a16:creationId xmlns:a16="http://schemas.microsoft.com/office/drawing/2014/main" id="{6F746593-395D-48BB-A542-89F7660AE83E}"/>
                  </a:ext>
                </a:extLst>
              </p:cNvPr>
              <p:cNvSpPr/>
              <p:nvPr/>
            </p:nvSpPr>
            <p:spPr>
              <a:xfrm>
                <a:off x="6752025" y="5354885"/>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70"/>
                      <a:pt x="353" y="141"/>
                      <a:pt x="494" y="211"/>
                    </a:cubicBezTo>
                    <a:close/>
                  </a:path>
                </a:pathLst>
              </a:custGeom>
              <a:solidFill>
                <a:srgbClr val="FD9D00"/>
              </a:solidFill>
              <a:ln w="7047" cap="flat">
                <a:noFill/>
                <a:prstDash val="solid"/>
                <a:miter/>
              </a:ln>
            </p:spPr>
            <p:txBody>
              <a:bodyPr rtlCol="0" anchor="ctr"/>
              <a:lstStyle/>
              <a:p>
                <a:endParaRPr lang="en-ID"/>
              </a:p>
            </p:txBody>
          </p:sp>
          <p:sp>
            <p:nvSpPr>
              <p:cNvPr id="442" name="Freeform: Shape 441">
                <a:extLst>
                  <a:ext uri="{FF2B5EF4-FFF2-40B4-BE49-F238E27FC236}">
                    <a16:creationId xmlns:a16="http://schemas.microsoft.com/office/drawing/2014/main" id="{47483255-0FCA-42A1-A8B4-C0F000197D2D}"/>
                  </a:ext>
                </a:extLst>
              </p:cNvPr>
              <p:cNvSpPr/>
              <p:nvPr/>
            </p:nvSpPr>
            <p:spPr>
              <a:xfrm>
                <a:off x="6749909" y="535375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0" y="1439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443" name="Freeform: Shape 442">
                <a:extLst>
                  <a:ext uri="{FF2B5EF4-FFF2-40B4-BE49-F238E27FC236}">
                    <a16:creationId xmlns:a16="http://schemas.microsoft.com/office/drawing/2014/main" id="{F478190D-AA40-411C-8101-5259951F97AE}"/>
                  </a:ext>
                </a:extLst>
              </p:cNvPr>
              <p:cNvSpPr/>
              <p:nvPr/>
            </p:nvSpPr>
            <p:spPr>
              <a:xfrm>
                <a:off x="6769594" y="5369560"/>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847" y="282"/>
                      <a:pt x="1623" y="565"/>
                      <a:pt x="2399" y="706"/>
                    </a:cubicBezTo>
                    <a:close/>
                  </a:path>
                </a:pathLst>
              </a:custGeom>
              <a:solidFill>
                <a:srgbClr val="FD9D00"/>
              </a:solidFill>
              <a:ln w="7047" cap="flat">
                <a:noFill/>
                <a:prstDash val="solid"/>
                <a:miter/>
              </a:ln>
            </p:spPr>
            <p:txBody>
              <a:bodyPr rtlCol="0" anchor="ctr"/>
              <a:lstStyle/>
              <a:p>
                <a:endParaRPr lang="en-ID"/>
              </a:p>
            </p:txBody>
          </p:sp>
          <p:sp>
            <p:nvSpPr>
              <p:cNvPr id="444" name="Freeform: Shape 443">
                <a:extLst>
                  <a:ext uri="{FF2B5EF4-FFF2-40B4-BE49-F238E27FC236}">
                    <a16:creationId xmlns:a16="http://schemas.microsoft.com/office/drawing/2014/main" id="{0037AA7D-EA89-46A1-8E74-BBA7AF78C5BA}"/>
                  </a:ext>
                </a:extLst>
              </p:cNvPr>
              <p:cNvSpPr/>
              <p:nvPr/>
            </p:nvSpPr>
            <p:spPr>
              <a:xfrm>
                <a:off x="6798733" y="530810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a:p>
            </p:txBody>
          </p:sp>
          <p:sp>
            <p:nvSpPr>
              <p:cNvPr id="445" name="Freeform: Shape 444">
                <a:extLst>
                  <a:ext uri="{FF2B5EF4-FFF2-40B4-BE49-F238E27FC236}">
                    <a16:creationId xmlns:a16="http://schemas.microsoft.com/office/drawing/2014/main" id="{A76C575E-2497-4EF2-9E89-98453E2DA58F}"/>
                  </a:ext>
                </a:extLst>
              </p:cNvPr>
              <p:cNvSpPr/>
              <p:nvPr/>
            </p:nvSpPr>
            <p:spPr>
              <a:xfrm>
                <a:off x="6794077" y="5363281"/>
                <a:ext cx="7056" cy="7056"/>
              </a:xfrm>
              <a:custGeom>
                <a:avLst/>
                <a:gdLst>
                  <a:gd name="connsiteX0" fmla="*/ 8326 w 7055"/>
                  <a:gd name="connsiteY0" fmla="*/ 0 h 0"/>
                  <a:gd name="connsiteX1" fmla="*/ 0 w 7055"/>
                  <a:gd name="connsiteY1" fmla="*/ 5080 h 0"/>
                  <a:gd name="connsiteX2" fmla="*/ 8184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446" name="Freeform: Shape 445">
                <a:extLst>
                  <a:ext uri="{FF2B5EF4-FFF2-40B4-BE49-F238E27FC236}">
                    <a16:creationId xmlns:a16="http://schemas.microsoft.com/office/drawing/2014/main" id="{F8A7A2DB-2E73-4156-902E-5AE44A9A05B1}"/>
                  </a:ext>
                </a:extLst>
              </p:cNvPr>
              <p:cNvSpPr/>
              <p:nvPr/>
            </p:nvSpPr>
            <p:spPr>
              <a:xfrm>
                <a:off x="6802402" y="5354743"/>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2963" y="6068"/>
                      <a:pt x="5504" y="3175"/>
                      <a:pt x="7479" y="0"/>
                    </a:cubicBezTo>
                    <a:close/>
                  </a:path>
                </a:pathLst>
              </a:custGeom>
              <a:solidFill>
                <a:srgbClr val="FD9D00"/>
              </a:solidFill>
              <a:ln w="7047" cap="flat">
                <a:noFill/>
                <a:prstDash val="solid"/>
                <a:miter/>
              </a:ln>
            </p:spPr>
            <p:txBody>
              <a:bodyPr rtlCol="0" anchor="ctr"/>
              <a:lstStyle/>
              <a:p>
                <a:endParaRPr lang="en-ID"/>
              </a:p>
            </p:txBody>
          </p:sp>
          <p:sp>
            <p:nvSpPr>
              <p:cNvPr id="447" name="Freeform: Shape 446">
                <a:extLst>
                  <a:ext uri="{FF2B5EF4-FFF2-40B4-BE49-F238E27FC236}">
                    <a16:creationId xmlns:a16="http://schemas.microsoft.com/office/drawing/2014/main" id="{1FD5AFE0-C284-48E3-A00D-4012CED61C6B}"/>
                  </a:ext>
                </a:extLst>
              </p:cNvPr>
              <p:cNvSpPr/>
              <p:nvPr/>
            </p:nvSpPr>
            <p:spPr>
              <a:xfrm>
                <a:off x="6810375" y="5352274"/>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a:p>
            </p:txBody>
          </p:sp>
          <p:sp>
            <p:nvSpPr>
              <p:cNvPr id="448" name="Freeform: Shape 447">
                <a:extLst>
                  <a:ext uri="{FF2B5EF4-FFF2-40B4-BE49-F238E27FC236}">
                    <a16:creationId xmlns:a16="http://schemas.microsoft.com/office/drawing/2014/main" id="{1D79D3CC-DE45-471E-805B-6FECD68C70A2}"/>
                  </a:ext>
                </a:extLst>
              </p:cNvPr>
              <p:cNvSpPr/>
              <p:nvPr/>
            </p:nvSpPr>
            <p:spPr>
              <a:xfrm>
                <a:off x="6745040" y="5301403"/>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0 h 56444"/>
                  <a:gd name="connsiteX20" fmla="*/ 39935 w 56444"/>
                  <a:gd name="connsiteY20" fmla="*/ 52211 h 56444"/>
                  <a:gd name="connsiteX21" fmla="*/ 39158 w 56444"/>
                  <a:gd name="connsiteY21" fmla="*/ 52635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0"/>
                    </a:cubicBezTo>
                    <a:cubicBezTo>
                      <a:pt x="42616" y="50588"/>
                      <a:pt x="41275" y="51435"/>
                      <a:pt x="39935" y="52211"/>
                    </a:cubicBezTo>
                    <a:cubicBezTo>
                      <a:pt x="39652" y="52352"/>
                      <a:pt x="39441" y="52493"/>
                      <a:pt x="39158" y="52635"/>
                    </a:cubicBezTo>
                    <a:cubicBezTo>
                      <a:pt x="38523" y="52987"/>
                      <a:pt x="37959" y="53269"/>
                      <a:pt x="37324" y="53551"/>
                    </a:cubicBezTo>
                    <a:cubicBezTo>
                      <a:pt x="36900" y="53763"/>
                      <a:pt x="36477"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963"/>
                      <a:pt x="33443" y="55033"/>
                      <a:pt x="33091" y="55104"/>
                    </a:cubicBezTo>
                    <a:cubicBezTo>
                      <a:pt x="32597" y="55245"/>
                      <a:pt x="32032" y="55457"/>
                      <a:pt x="31468" y="55598"/>
                    </a:cubicBezTo>
                    <a:cubicBezTo>
                      <a:pt x="31185" y="55668"/>
                      <a:pt x="30974" y="55739"/>
                      <a:pt x="30692" y="55809"/>
                    </a:cubicBezTo>
                    <a:cubicBezTo>
                      <a:pt x="30621" y="55809"/>
                      <a:pt x="30551" y="55809"/>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7" y="56586"/>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5"/>
                    </a:cubicBezTo>
                    <a:cubicBezTo>
                      <a:pt x="7620" y="53834"/>
                      <a:pt x="7479" y="53763"/>
                      <a:pt x="7267" y="53622"/>
                    </a:cubicBezTo>
                    <a:cubicBezTo>
                      <a:pt x="7126" y="53551"/>
                      <a:pt x="6914" y="53481"/>
                      <a:pt x="6773" y="53411"/>
                    </a:cubicBezTo>
                    <a:lnTo>
                      <a:pt x="6773" y="53411"/>
                    </a:lnTo>
                    <a:cubicBezTo>
                      <a:pt x="6421" y="53269"/>
                      <a:pt x="6068" y="53058"/>
                      <a:pt x="5715" y="52917"/>
                    </a:cubicBezTo>
                    <a:cubicBezTo>
                      <a:pt x="5433" y="52775"/>
                      <a:pt x="5080" y="52564"/>
                      <a:pt x="4798" y="52423"/>
                    </a:cubicBezTo>
                    <a:cubicBezTo>
                      <a:pt x="4798" y="52423"/>
                      <a:pt x="4727" y="52423"/>
                      <a:pt x="4727" y="52352"/>
                    </a:cubicBezTo>
                    <a:cubicBezTo>
                      <a:pt x="4727" y="52352"/>
                      <a:pt x="4727" y="52352"/>
                      <a:pt x="4657"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6"/>
                      <a:pt x="53058" y="5926"/>
                      <a:pt x="53129" y="6138"/>
                    </a:cubicBezTo>
                    <a:cubicBezTo>
                      <a:pt x="53199" y="6280"/>
                      <a:pt x="53340" y="6491"/>
                      <a:pt x="53411" y="6632"/>
                    </a:cubicBezTo>
                    <a:cubicBezTo>
                      <a:pt x="53693" y="7267"/>
                      <a:pt x="54046" y="7902"/>
                      <a:pt x="54257" y="8537"/>
                    </a:cubicBezTo>
                    <a:lnTo>
                      <a:pt x="54257" y="8537"/>
                    </a:lnTo>
                    <a:cubicBezTo>
                      <a:pt x="54539"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303" y="15170"/>
                      <a:pt x="56303" y="15452"/>
                    </a:cubicBezTo>
                    <a:cubicBezTo>
                      <a:pt x="56374" y="15663"/>
                      <a:pt x="56374" y="15875"/>
                      <a:pt x="56444" y="16086"/>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4"/>
                    </a:cubicBezTo>
                    <a:cubicBezTo>
                      <a:pt x="56868" y="19755"/>
                      <a:pt x="56868" y="19897"/>
                      <a:pt x="56868" y="19967"/>
                    </a:cubicBezTo>
                    <a:cubicBezTo>
                      <a:pt x="56868" y="20249"/>
                      <a:pt x="56868" y="20461"/>
                      <a:pt x="56938" y="20743"/>
                    </a:cubicBezTo>
                    <a:cubicBezTo>
                      <a:pt x="56938" y="20814"/>
                      <a:pt x="56938" y="20885"/>
                      <a:pt x="56938" y="20955"/>
                    </a:cubicBezTo>
                    <a:cubicBezTo>
                      <a:pt x="57220" y="21308"/>
                      <a:pt x="57220" y="21661"/>
                      <a:pt x="57220" y="22084"/>
                    </a:cubicBezTo>
                    <a:close/>
                  </a:path>
                </a:pathLst>
              </a:custGeom>
              <a:solidFill>
                <a:schemeClr val="accent1"/>
              </a:solidFill>
              <a:ln w="7047" cap="flat">
                <a:noFill/>
                <a:prstDash val="solid"/>
                <a:miter/>
              </a:ln>
            </p:spPr>
            <p:txBody>
              <a:bodyPr rtlCol="0" anchor="ctr"/>
              <a:lstStyle/>
              <a:p>
                <a:endParaRPr lang="en-ID"/>
              </a:p>
            </p:txBody>
          </p:sp>
          <p:sp>
            <p:nvSpPr>
              <p:cNvPr id="449" name="Freeform: Shape 448">
                <a:extLst>
                  <a:ext uri="{FF2B5EF4-FFF2-40B4-BE49-F238E27FC236}">
                    <a16:creationId xmlns:a16="http://schemas.microsoft.com/office/drawing/2014/main" id="{47685655-D85C-4FBD-9153-3512D0CDC0CD}"/>
                  </a:ext>
                </a:extLst>
              </p:cNvPr>
              <p:cNvSpPr/>
              <p:nvPr/>
            </p:nvSpPr>
            <p:spPr>
              <a:xfrm>
                <a:off x="6749979" y="5305990"/>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544"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501"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9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867"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50" name="Freeform: Shape 449">
                <a:extLst>
                  <a:ext uri="{FF2B5EF4-FFF2-40B4-BE49-F238E27FC236}">
                    <a16:creationId xmlns:a16="http://schemas.microsoft.com/office/drawing/2014/main" id="{12C4B505-49D4-4CFB-A7E1-F0DC34DF4E68}"/>
                  </a:ext>
                </a:extLst>
              </p:cNvPr>
              <p:cNvSpPr/>
              <p:nvPr/>
            </p:nvSpPr>
            <p:spPr>
              <a:xfrm>
                <a:off x="6760986" y="5309094"/>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419" name="Graphic 3">
              <a:extLst>
                <a:ext uri="{FF2B5EF4-FFF2-40B4-BE49-F238E27FC236}">
                  <a16:creationId xmlns:a16="http://schemas.microsoft.com/office/drawing/2014/main" id="{B33D709D-72DA-4826-BFAB-0267E15C23B0}"/>
                </a:ext>
              </a:extLst>
            </p:cNvPr>
            <p:cNvGrpSpPr/>
            <p:nvPr/>
          </p:nvGrpSpPr>
          <p:grpSpPr>
            <a:xfrm>
              <a:off x="6676743" y="5091642"/>
              <a:ext cx="63500" cy="63500"/>
              <a:chOff x="6676743" y="5091642"/>
              <a:chExt cx="63500" cy="63500"/>
            </a:xfrm>
            <a:solidFill>
              <a:schemeClr val="accent1"/>
            </a:solidFill>
          </p:grpSpPr>
          <p:sp>
            <p:nvSpPr>
              <p:cNvPr id="431" name="Freeform: Shape 430">
                <a:extLst>
                  <a:ext uri="{FF2B5EF4-FFF2-40B4-BE49-F238E27FC236}">
                    <a16:creationId xmlns:a16="http://schemas.microsoft.com/office/drawing/2014/main" id="{AE582534-6F01-42B1-ADC7-C8579743182F}"/>
                  </a:ext>
                </a:extLst>
              </p:cNvPr>
              <p:cNvSpPr/>
              <p:nvPr/>
            </p:nvSpPr>
            <p:spPr>
              <a:xfrm>
                <a:off x="6683728" y="514519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432" name="Freeform: Shape 431">
                <a:extLst>
                  <a:ext uri="{FF2B5EF4-FFF2-40B4-BE49-F238E27FC236}">
                    <a16:creationId xmlns:a16="http://schemas.microsoft.com/office/drawing/2014/main" id="{509B9FB0-F36D-4487-A7A4-D32041AD0D78}"/>
                  </a:ext>
                </a:extLst>
              </p:cNvPr>
              <p:cNvSpPr/>
              <p:nvPr/>
            </p:nvSpPr>
            <p:spPr>
              <a:xfrm>
                <a:off x="6681611" y="514406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4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4" y="9595"/>
                    </a:cubicBezTo>
                    <a:cubicBezTo>
                      <a:pt x="11501" y="12277"/>
                      <a:pt x="15310" y="14393"/>
                      <a:pt x="19544" y="15804"/>
                    </a:cubicBezTo>
                    <a:cubicBezTo>
                      <a:pt x="19473" y="15804"/>
                      <a:pt x="19473" y="15804"/>
                      <a:pt x="19544" y="15804"/>
                    </a:cubicBezTo>
                    <a:close/>
                  </a:path>
                </a:pathLst>
              </a:custGeom>
              <a:solidFill>
                <a:srgbClr val="FD9D00"/>
              </a:solidFill>
              <a:ln w="7047" cap="flat">
                <a:noFill/>
                <a:prstDash val="solid"/>
                <a:miter/>
              </a:ln>
            </p:spPr>
            <p:txBody>
              <a:bodyPr rtlCol="0" anchor="ctr"/>
              <a:lstStyle/>
              <a:p>
                <a:endParaRPr lang="en-ID"/>
              </a:p>
            </p:txBody>
          </p:sp>
          <p:sp>
            <p:nvSpPr>
              <p:cNvPr id="433" name="Freeform: Shape 432">
                <a:extLst>
                  <a:ext uri="{FF2B5EF4-FFF2-40B4-BE49-F238E27FC236}">
                    <a16:creationId xmlns:a16="http://schemas.microsoft.com/office/drawing/2014/main" id="{9BB6E716-5B98-4CC2-B5CD-65100E823E7F}"/>
                  </a:ext>
                </a:extLst>
              </p:cNvPr>
              <p:cNvSpPr/>
              <p:nvPr/>
            </p:nvSpPr>
            <p:spPr>
              <a:xfrm>
                <a:off x="6701296" y="515986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a:p>
            </p:txBody>
          </p:sp>
          <p:sp>
            <p:nvSpPr>
              <p:cNvPr id="434" name="Freeform: Shape 433">
                <a:extLst>
                  <a:ext uri="{FF2B5EF4-FFF2-40B4-BE49-F238E27FC236}">
                    <a16:creationId xmlns:a16="http://schemas.microsoft.com/office/drawing/2014/main" id="{1E98F3E3-F1EF-417A-88A4-CB68D6003C01}"/>
                  </a:ext>
                </a:extLst>
              </p:cNvPr>
              <p:cNvSpPr/>
              <p:nvPr/>
            </p:nvSpPr>
            <p:spPr>
              <a:xfrm>
                <a:off x="6730435" y="509841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a:p>
            </p:txBody>
          </p:sp>
          <p:sp>
            <p:nvSpPr>
              <p:cNvPr id="435" name="Freeform: Shape 434">
                <a:extLst>
                  <a:ext uri="{FF2B5EF4-FFF2-40B4-BE49-F238E27FC236}">
                    <a16:creationId xmlns:a16="http://schemas.microsoft.com/office/drawing/2014/main" id="{5E1C7D79-A0A2-41A1-9496-1FE34E238F0C}"/>
                  </a:ext>
                </a:extLst>
              </p:cNvPr>
              <p:cNvSpPr/>
              <p:nvPr/>
            </p:nvSpPr>
            <p:spPr>
              <a:xfrm>
                <a:off x="6725779" y="5153589"/>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255"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436" name="Freeform: Shape 435">
                <a:extLst>
                  <a:ext uri="{FF2B5EF4-FFF2-40B4-BE49-F238E27FC236}">
                    <a16:creationId xmlns:a16="http://schemas.microsoft.com/office/drawing/2014/main" id="{CBA29E53-6120-4F10-A524-117E1A217798}"/>
                  </a:ext>
                </a:extLst>
              </p:cNvPr>
              <p:cNvSpPr/>
              <p:nvPr/>
            </p:nvSpPr>
            <p:spPr>
              <a:xfrm>
                <a:off x="6734104" y="514505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9"/>
                      <a:pt x="0" y="8537"/>
                    </a:cubicBezTo>
                    <a:cubicBezTo>
                      <a:pt x="0" y="8537"/>
                      <a:pt x="71" y="8467"/>
                      <a:pt x="71" y="8467"/>
                    </a:cubicBezTo>
                    <a:cubicBezTo>
                      <a:pt x="2963" y="6068"/>
                      <a:pt x="5503" y="3175"/>
                      <a:pt x="7479" y="0"/>
                    </a:cubicBezTo>
                    <a:close/>
                  </a:path>
                </a:pathLst>
              </a:custGeom>
              <a:solidFill>
                <a:srgbClr val="FD9D00"/>
              </a:solidFill>
              <a:ln w="7047" cap="flat">
                <a:noFill/>
                <a:prstDash val="solid"/>
                <a:miter/>
              </a:ln>
            </p:spPr>
            <p:txBody>
              <a:bodyPr rtlCol="0" anchor="ctr"/>
              <a:lstStyle/>
              <a:p>
                <a:endParaRPr lang="en-ID"/>
              </a:p>
            </p:txBody>
          </p:sp>
          <p:sp>
            <p:nvSpPr>
              <p:cNvPr id="437" name="Freeform: Shape 436">
                <a:extLst>
                  <a:ext uri="{FF2B5EF4-FFF2-40B4-BE49-F238E27FC236}">
                    <a16:creationId xmlns:a16="http://schemas.microsoft.com/office/drawing/2014/main" id="{7D6E58CB-53B5-451C-9FBB-023A08A54DDD}"/>
                  </a:ext>
                </a:extLst>
              </p:cNvPr>
              <p:cNvSpPr/>
              <p:nvPr/>
            </p:nvSpPr>
            <p:spPr>
              <a:xfrm>
                <a:off x="6742077" y="514258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282" y="1059"/>
                      <a:pt x="635" y="565"/>
                      <a:pt x="917" y="0"/>
                    </a:cubicBezTo>
                    <a:close/>
                  </a:path>
                </a:pathLst>
              </a:custGeom>
              <a:solidFill>
                <a:srgbClr val="FD9D00"/>
              </a:solidFill>
              <a:ln w="7047" cap="flat">
                <a:noFill/>
                <a:prstDash val="solid"/>
                <a:miter/>
              </a:ln>
            </p:spPr>
            <p:txBody>
              <a:bodyPr rtlCol="0" anchor="ctr"/>
              <a:lstStyle/>
              <a:p>
                <a:endParaRPr lang="en-ID"/>
              </a:p>
            </p:txBody>
          </p:sp>
          <p:sp>
            <p:nvSpPr>
              <p:cNvPr id="438" name="Freeform: Shape 437">
                <a:extLst>
                  <a:ext uri="{FF2B5EF4-FFF2-40B4-BE49-F238E27FC236}">
                    <a16:creationId xmlns:a16="http://schemas.microsoft.com/office/drawing/2014/main" id="{941BE123-80C5-4A81-A3E7-E371C4C719EC}"/>
                  </a:ext>
                </a:extLst>
              </p:cNvPr>
              <p:cNvSpPr/>
              <p:nvPr/>
            </p:nvSpPr>
            <p:spPr>
              <a:xfrm>
                <a:off x="6676743" y="5091642"/>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6 w 56444"/>
                  <a:gd name="connsiteY17" fmla="*/ 47202 h 56444"/>
                  <a:gd name="connsiteX18" fmla="*/ 46002 w 56444"/>
                  <a:gd name="connsiteY18" fmla="*/ 47695 h 56444"/>
                  <a:gd name="connsiteX19" fmla="*/ 43815 w 56444"/>
                  <a:gd name="connsiteY19" fmla="*/ 49600 h 56444"/>
                  <a:gd name="connsiteX20" fmla="*/ 39934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8 h 56444"/>
                  <a:gd name="connsiteX30" fmla="*/ 30691 w 56444"/>
                  <a:gd name="connsiteY30" fmla="*/ 55809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0" y="45438"/>
                      <a:pt x="47484" y="46355"/>
                      <a:pt x="46566" y="47202"/>
                    </a:cubicBezTo>
                    <a:cubicBezTo>
                      <a:pt x="46355" y="47343"/>
                      <a:pt x="46214" y="47554"/>
                      <a:pt x="46002" y="47695"/>
                    </a:cubicBezTo>
                    <a:cubicBezTo>
                      <a:pt x="45297" y="48330"/>
                      <a:pt x="44521" y="48966"/>
                      <a:pt x="43815" y="49600"/>
                    </a:cubicBezTo>
                    <a:cubicBezTo>
                      <a:pt x="42615" y="50588"/>
                      <a:pt x="41275" y="51435"/>
                      <a:pt x="39934" y="52211"/>
                    </a:cubicBezTo>
                    <a:cubicBezTo>
                      <a:pt x="39652" y="52352"/>
                      <a:pt x="39441" y="52493"/>
                      <a:pt x="39158" y="52634"/>
                    </a:cubicBezTo>
                    <a:cubicBezTo>
                      <a:pt x="38523" y="52987"/>
                      <a:pt x="37959" y="53269"/>
                      <a:pt x="37324" y="53551"/>
                    </a:cubicBezTo>
                    <a:cubicBezTo>
                      <a:pt x="36900" y="53763"/>
                      <a:pt x="36477" y="53975"/>
                      <a:pt x="36054" y="54116"/>
                    </a:cubicBezTo>
                    <a:cubicBezTo>
                      <a:pt x="35913" y="54187"/>
                      <a:pt x="35842" y="5425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963"/>
                      <a:pt x="33443" y="55033"/>
                      <a:pt x="33091" y="55104"/>
                    </a:cubicBezTo>
                    <a:cubicBezTo>
                      <a:pt x="32597" y="55245"/>
                      <a:pt x="32032" y="55457"/>
                      <a:pt x="31468" y="55598"/>
                    </a:cubicBezTo>
                    <a:cubicBezTo>
                      <a:pt x="31185" y="55668"/>
                      <a:pt x="30974" y="55739"/>
                      <a:pt x="30691" y="55809"/>
                    </a:cubicBezTo>
                    <a:cubicBezTo>
                      <a:pt x="30621" y="55809"/>
                      <a:pt x="30551" y="55809"/>
                      <a:pt x="30480" y="55880"/>
                    </a:cubicBezTo>
                    <a:cubicBezTo>
                      <a:pt x="30409" y="55880"/>
                      <a:pt x="30339" y="55880"/>
                      <a:pt x="30268" y="55951"/>
                    </a:cubicBezTo>
                    <a:cubicBezTo>
                      <a:pt x="29775" y="56091"/>
                      <a:pt x="29281" y="56162"/>
                      <a:pt x="28787" y="56233"/>
                    </a:cubicBezTo>
                    <a:cubicBezTo>
                      <a:pt x="28363" y="56303"/>
                      <a:pt x="27940" y="56374"/>
                      <a:pt x="27517" y="56444"/>
                    </a:cubicBezTo>
                    <a:cubicBezTo>
                      <a:pt x="27305" y="56444"/>
                      <a:pt x="27094" y="56515"/>
                      <a:pt x="26882" y="56515"/>
                    </a:cubicBezTo>
                    <a:cubicBezTo>
                      <a:pt x="26317" y="56585"/>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5"/>
                    </a:cubicBezTo>
                    <a:cubicBezTo>
                      <a:pt x="17427" y="56585"/>
                      <a:pt x="17427" y="56585"/>
                      <a:pt x="17427" y="56585"/>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4"/>
                    </a:cubicBezTo>
                    <a:cubicBezTo>
                      <a:pt x="7620" y="53834"/>
                      <a:pt x="7479" y="53763"/>
                      <a:pt x="7267" y="53622"/>
                    </a:cubicBezTo>
                    <a:cubicBezTo>
                      <a:pt x="7126" y="53551"/>
                      <a:pt x="6914" y="53481"/>
                      <a:pt x="6773" y="53410"/>
                    </a:cubicBezTo>
                    <a:lnTo>
                      <a:pt x="6773" y="53410"/>
                    </a:lnTo>
                    <a:cubicBezTo>
                      <a:pt x="6420" y="53269"/>
                      <a:pt x="6068" y="53057"/>
                      <a:pt x="5715" y="52917"/>
                    </a:cubicBezTo>
                    <a:cubicBezTo>
                      <a:pt x="5433" y="52775"/>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5" y="7902"/>
                      <a:pt x="54257" y="8537"/>
                    </a:cubicBezTo>
                    <a:lnTo>
                      <a:pt x="54257" y="8537"/>
                    </a:lnTo>
                    <a:cubicBezTo>
                      <a:pt x="54539" y="9172"/>
                      <a:pt x="54751" y="9807"/>
                      <a:pt x="55033" y="10513"/>
                    </a:cubicBezTo>
                    <a:cubicBezTo>
                      <a:pt x="55174" y="10865"/>
                      <a:pt x="55245" y="11147"/>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3"/>
                      <a:pt x="56162" y="14675"/>
                    </a:cubicBezTo>
                    <a:cubicBezTo>
                      <a:pt x="56233" y="14887"/>
                      <a:pt x="56303" y="15169"/>
                      <a:pt x="56303"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0" y="21378"/>
                      <a:pt x="57220" y="21731"/>
                      <a:pt x="57220" y="22084"/>
                    </a:cubicBezTo>
                    <a:close/>
                  </a:path>
                </a:pathLst>
              </a:custGeom>
              <a:solidFill>
                <a:schemeClr val="accent1"/>
              </a:solidFill>
              <a:ln w="7047" cap="flat">
                <a:noFill/>
                <a:prstDash val="solid"/>
                <a:miter/>
              </a:ln>
            </p:spPr>
            <p:txBody>
              <a:bodyPr rtlCol="0" anchor="ctr"/>
              <a:lstStyle/>
              <a:p>
                <a:endParaRPr lang="en-ID"/>
              </a:p>
            </p:txBody>
          </p:sp>
          <p:sp>
            <p:nvSpPr>
              <p:cNvPr id="439" name="Freeform: Shape 438">
                <a:extLst>
                  <a:ext uri="{FF2B5EF4-FFF2-40B4-BE49-F238E27FC236}">
                    <a16:creationId xmlns:a16="http://schemas.microsoft.com/office/drawing/2014/main" id="{3CB90268-4142-4E09-99F9-8B50B8683603}"/>
                  </a:ext>
                </a:extLst>
              </p:cNvPr>
              <p:cNvSpPr/>
              <p:nvPr/>
            </p:nvSpPr>
            <p:spPr>
              <a:xfrm>
                <a:off x="6681682" y="5096298"/>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4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1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69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0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3 w 63499"/>
                  <a:gd name="connsiteY136" fmla="*/ 1482 h 63500"/>
                  <a:gd name="connsiteX137" fmla="*/ 48401 w 63499"/>
                  <a:gd name="connsiteY137" fmla="*/ 917 h 63500"/>
                  <a:gd name="connsiteX138" fmla="*/ 47907 w 63499"/>
                  <a:gd name="connsiteY138" fmla="*/ 0 h 63500"/>
                  <a:gd name="connsiteX139" fmla="*/ 52634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4" y="42827"/>
                      <a:pt x="62724" y="43109"/>
                    </a:cubicBezTo>
                    <a:cubicBezTo>
                      <a:pt x="62653" y="43392"/>
                      <a:pt x="62512" y="43603"/>
                      <a:pt x="62371" y="43886"/>
                    </a:cubicBezTo>
                    <a:cubicBezTo>
                      <a:pt x="62159" y="44379"/>
                      <a:pt x="61948" y="44873"/>
                      <a:pt x="61736" y="45367"/>
                    </a:cubicBezTo>
                    <a:cubicBezTo>
                      <a:pt x="61595" y="45650"/>
                      <a:pt x="61454" y="45932"/>
                      <a:pt x="61313" y="46214"/>
                    </a:cubicBezTo>
                    <a:cubicBezTo>
                      <a:pt x="61030" y="46778"/>
                      <a:pt x="60748" y="47343"/>
                      <a:pt x="60396" y="47837"/>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4"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501" y="51717"/>
                      <a:pt x="11571" y="51788"/>
                      <a:pt x="11641"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69"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8"/>
                    </a:cubicBezTo>
                    <a:cubicBezTo>
                      <a:pt x="22366" y="51858"/>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0" y="50165"/>
                    </a:cubicBezTo>
                    <a:cubicBezTo>
                      <a:pt x="29280" y="50165"/>
                      <a:pt x="29351" y="50165"/>
                      <a:pt x="29351" y="50165"/>
                    </a:cubicBezTo>
                    <a:cubicBezTo>
                      <a:pt x="29633" y="50094"/>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1"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5" y="38947"/>
                      <a:pt x="45508" y="38523"/>
                      <a:pt x="45790" y="38100"/>
                    </a:cubicBezTo>
                    <a:cubicBezTo>
                      <a:pt x="46002" y="37818"/>
                      <a:pt x="46214" y="37536"/>
                      <a:pt x="46355" y="37254"/>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7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3" y="1482"/>
                    </a:cubicBezTo>
                    <a:cubicBezTo>
                      <a:pt x="48613" y="1270"/>
                      <a:pt x="48472" y="1129"/>
                      <a:pt x="48401" y="917"/>
                    </a:cubicBezTo>
                    <a:cubicBezTo>
                      <a:pt x="48260" y="635"/>
                      <a:pt x="48048" y="282"/>
                      <a:pt x="47907" y="0"/>
                    </a:cubicBezTo>
                    <a:cubicBezTo>
                      <a:pt x="49600" y="988"/>
                      <a:pt x="51153" y="2046"/>
                      <a:pt x="52634" y="3246"/>
                    </a:cubicBezTo>
                    <a:cubicBezTo>
                      <a:pt x="52634" y="3246"/>
                      <a:pt x="52705" y="3246"/>
                      <a:pt x="52705" y="3316"/>
                    </a:cubicBezTo>
                    <a:cubicBezTo>
                      <a:pt x="52705" y="3387"/>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0"/>
                      <a:pt x="62653" y="16722"/>
                    </a:cubicBezTo>
                    <a:cubicBezTo>
                      <a:pt x="62794"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8"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40" name="Freeform: Shape 439">
                <a:extLst>
                  <a:ext uri="{FF2B5EF4-FFF2-40B4-BE49-F238E27FC236}">
                    <a16:creationId xmlns:a16="http://schemas.microsoft.com/office/drawing/2014/main" id="{2B7CDDC5-0FB3-4BBB-9CAC-A71CC3D7D69E}"/>
                  </a:ext>
                </a:extLst>
              </p:cNvPr>
              <p:cNvSpPr/>
              <p:nvPr/>
            </p:nvSpPr>
            <p:spPr>
              <a:xfrm>
                <a:off x="6692688" y="5099403"/>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3"/>
                      <a:pt x="3032" y="0"/>
                      <a:pt x="6773" y="0"/>
                    </a:cubicBezTo>
                    <a:cubicBezTo>
                      <a:pt x="10514" y="0"/>
                      <a:pt x="13547" y="3033"/>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420" name="Graphic 3">
              <a:extLst>
                <a:ext uri="{FF2B5EF4-FFF2-40B4-BE49-F238E27FC236}">
                  <a16:creationId xmlns:a16="http://schemas.microsoft.com/office/drawing/2014/main" id="{2CA30C73-BFC0-426E-A586-D876DB842339}"/>
                </a:ext>
              </a:extLst>
            </p:cNvPr>
            <p:cNvGrpSpPr/>
            <p:nvPr/>
          </p:nvGrpSpPr>
          <p:grpSpPr>
            <a:xfrm>
              <a:off x="6555810" y="5191760"/>
              <a:ext cx="63500" cy="63500"/>
              <a:chOff x="6555810" y="5191760"/>
              <a:chExt cx="63500" cy="63500"/>
            </a:xfrm>
            <a:solidFill>
              <a:schemeClr val="accent1"/>
            </a:solidFill>
          </p:grpSpPr>
          <p:sp>
            <p:nvSpPr>
              <p:cNvPr id="421" name="Freeform: Shape 420">
                <a:extLst>
                  <a:ext uri="{FF2B5EF4-FFF2-40B4-BE49-F238E27FC236}">
                    <a16:creationId xmlns:a16="http://schemas.microsoft.com/office/drawing/2014/main" id="{7A05CFC3-7E94-4D5F-A688-CB48662D1D03}"/>
                  </a:ext>
                </a:extLst>
              </p:cNvPr>
              <p:cNvSpPr/>
              <p:nvPr/>
            </p:nvSpPr>
            <p:spPr>
              <a:xfrm>
                <a:off x="6562795" y="5245241"/>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a:p>
            </p:txBody>
          </p:sp>
          <p:sp>
            <p:nvSpPr>
              <p:cNvPr id="422" name="Freeform: Shape 421">
                <a:extLst>
                  <a:ext uri="{FF2B5EF4-FFF2-40B4-BE49-F238E27FC236}">
                    <a16:creationId xmlns:a16="http://schemas.microsoft.com/office/drawing/2014/main" id="{785FD954-71D1-477C-9879-8B883B97A439}"/>
                  </a:ext>
                </a:extLst>
              </p:cNvPr>
              <p:cNvSpPr/>
              <p:nvPr/>
            </p:nvSpPr>
            <p:spPr>
              <a:xfrm>
                <a:off x="6560679" y="5244112"/>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423" name="Freeform: Shape 422">
                <a:extLst>
                  <a:ext uri="{FF2B5EF4-FFF2-40B4-BE49-F238E27FC236}">
                    <a16:creationId xmlns:a16="http://schemas.microsoft.com/office/drawing/2014/main" id="{48344B3B-A781-4E98-89B9-4DA6E706E909}"/>
                  </a:ext>
                </a:extLst>
              </p:cNvPr>
              <p:cNvSpPr/>
              <p:nvPr/>
            </p:nvSpPr>
            <p:spPr>
              <a:xfrm>
                <a:off x="6580364" y="5259917"/>
                <a:ext cx="7056" cy="7056"/>
              </a:xfrm>
              <a:custGeom>
                <a:avLst/>
                <a:gdLst>
                  <a:gd name="connsiteX0" fmla="*/ 2399 w 0"/>
                  <a:gd name="connsiteY0" fmla="*/ 705 h 0"/>
                  <a:gd name="connsiteX1" fmla="*/ 0 w 0"/>
                  <a:gd name="connsiteY1" fmla="*/ 0 h 0"/>
                  <a:gd name="connsiteX2" fmla="*/ 70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0"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a:p>
            </p:txBody>
          </p:sp>
          <p:sp>
            <p:nvSpPr>
              <p:cNvPr id="424" name="Freeform: Shape 423">
                <a:extLst>
                  <a:ext uri="{FF2B5EF4-FFF2-40B4-BE49-F238E27FC236}">
                    <a16:creationId xmlns:a16="http://schemas.microsoft.com/office/drawing/2014/main" id="{EEFFFF60-D53C-447F-BEB0-00AFFC7EF58E}"/>
                  </a:ext>
                </a:extLst>
              </p:cNvPr>
              <p:cNvSpPr/>
              <p:nvPr/>
            </p:nvSpPr>
            <p:spPr>
              <a:xfrm>
                <a:off x="6609504" y="5198463"/>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a:p>
            </p:txBody>
          </p:sp>
          <p:sp>
            <p:nvSpPr>
              <p:cNvPr id="425" name="Freeform: Shape 424">
                <a:extLst>
                  <a:ext uri="{FF2B5EF4-FFF2-40B4-BE49-F238E27FC236}">
                    <a16:creationId xmlns:a16="http://schemas.microsoft.com/office/drawing/2014/main" id="{DB157A81-58E0-4A71-93B1-20EA7F41A770}"/>
                  </a:ext>
                </a:extLst>
              </p:cNvPr>
              <p:cNvSpPr/>
              <p:nvPr/>
            </p:nvSpPr>
            <p:spPr>
              <a:xfrm>
                <a:off x="6604847" y="5253637"/>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426" name="Freeform: Shape 425">
                <a:extLst>
                  <a:ext uri="{FF2B5EF4-FFF2-40B4-BE49-F238E27FC236}">
                    <a16:creationId xmlns:a16="http://schemas.microsoft.com/office/drawing/2014/main" id="{1428EF92-E55D-40CC-9F9A-2CCED60C98F7}"/>
                  </a:ext>
                </a:extLst>
              </p:cNvPr>
              <p:cNvSpPr/>
              <p:nvPr/>
            </p:nvSpPr>
            <p:spPr>
              <a:xfrm>
                <a:off x="6613172" y="5245100"/>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3"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a:p>
            </p:txBody>
          </p:sp>
          <p:sp>
            <p:nvSpPr>
              <p:cNvPr id="427" name="Freeform: Shape 426">
                <a:extLst>
                  <a:ext uri="{FF2B5EF4-FFF2-40B4-BE49-F238E27FC236}">
                    <a16:creationId xmlns:a16="http://schemas.microsoft.com/office/drawing/2014/main" id="{5CE94256-C798-464D-AF16-A125E281DD6B}"/>
                  </a:ext>
                </a:extLst>
              </p:cNvPr>
              <p:cNvSpPr/>
              <p:nvPr/>
            </p:nvSpPr>
            <p:spPr>
              <a:xfrm>
                <a:off x="6621145" y="5242630"/>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428" name="Freeform: Shape 427">
                <a:extLst>
                  <a:ext uri="{FF2B5EF4-FFF2-40B4-BE49-F238E27FC236}">
                    <a16:creationId xmlns:a16="http://schemas.microsoft.com/office/drawing/2014/main" id="{78343346-788F-4C8A-874C-347E88255819}"/>
                  </a:ext>
                </a:extLst>
              </p:cNvPr>
              <p:cNvSpPr/>
              <p:nvPr/>
            </p:nvSpPr>
            <p:spPr>
              <a:xfrm>
                <a:off x="6555810" y="5191760"/>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8"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892"/>
                      <a:pt x="33443"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3"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2"/>
              </a:solidFill>
              <a:ln w="7047" cap="flat">
                <a:noFill/>
                <a:prstDash val="solid"/>
                <a:miter/>
              </a:ln>
            </p:spPr>
            <p:txBody>
              <a:bodyPr rtlCol="0" anchor="ctr"/>
              <a:lstStyle/>
              <a:p>
                <a:endParaRPr lang="en-ID"/>
              </a:p>
            </p:txBody>
          </p:sp>
          <p:sp>
            <p:nvSpPr>
              <p:cNvPr id="429" name="Freeform: Shape 428">
                <a:extLst>
                  <a:ext uri="{FF2B5EF4-FFF2-40B4-BE49-F238E27FC236}">
                    <a16:creationId xmlns:a16="http://schemas.microsoft.com/office/drawing/2014/main" id="{E2E1642E-1449-4DD5-BB6C-DDAB0A8459F8}"/>
                  </a:ext>
                </a:extLst>
              </p:cNvPr>
              <p:cNvSpPr/>
              <p:nvPr/>
            </p:nvSpPr>
            <p:spPr>
              <a:xfrm>
                <a:off x="6560820" y="5196346"/>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4"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6"/>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5"/>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9"/>
                    </a:cubicBezTo>
                    <a:cubicBezTo>
                      <a:pt x="22366" y="51859"/>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2"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79"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1"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1"/>
                      <a:pt x="62653" y="16722"/>
                    </a:cubicBezTo>
                    <a:cubicBezTo>
                      <a:pt x="62795" y="17004"/>
                      <a:pt x="62935" y="17357"/>
                      <a:pt x="63006" y="17639"/>
                    </a:cubicBezTo>
                    <a:cubicBezTo>
                      <a:pt x="63147" y="17992"/>
                      <a:pt x="63288" y="18345"/>
                      <a:pt x="63429" y="18697"/>
                    </a:cubicBezTo>
                    <a:cubicBezTo>
                      <a:pt x="63429" y="18697"/>
                      <a:pt x="63429" y="18697"/>
                      <a:pt x="63429" y="18697"/>
                    </a:cubicBezTo>
                    <a:cubicBezTo>
                      <a:pt x="63571" y="19050"/>
                      <a:pt x="63641" y="19403"/>
                      <a:pt x="63782" y="19755"/>
                    </a:cubicBezTo>
                    <a:cubicBezTo>
                      <a:pt x="64559" y="23213"/>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30" name="Freeform: Shape 429">
                <a:extLst>
                  <a:ext uri="{FF2B5EF4-FFF2-40B4-BE49-F238E27FC236}">
                    <a16:creationId xmlns:a16="http://schemas.microsoft.com/office/drawing/2014/main" id="{FA134259-DF54-44AF-8272-99F6B1AC6BB6}"/>
                  </a:ext>
                </a:extLst>
              </p:cNvPr>
              <p:cNvSpPr/>
              <p:nvPr/>
            </p:nvSpPr>
            <p:spPr>
              <a:xfrm>
                <a:off x="6571756" y="5199451"/>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677" name="TextBox 676">
            <a:extLst>
              <a:ext uri="{FF2B5EF4-FFF2-40B4-BE49-F238E27FC236}">
                <a16:creationId xmlns:a16="http://schemas.microsoft.com/office/drawing/2014/main" id="{D9F59F97-1407-4FD1-A21F-9E7D1BAC17D8}"/>
              </a:ext>
            </a:extLst>
          </p:cNvPr>
          <p:cNvSpPr txBox="1"/>
          <p:nvPr/>
        </p:nvSpPr>
        <p:spPr>
          <a:xfrm>
            <a:off x="830400" y="5137150"/>
            <a:ext cx="1957289" cy="338554"/>
          </a:xfrm>
          <a:prstGeom prst="rect">
            <a:avLst/>
          </a:prstGeom>
          <a:noFill/>
        </p:spPr>
        <p:txBody>
          <a:bodyPr wrap="square" rtlCol="0">
            <a:spAutoFit/>
          </a:bodyPr>
          <a:lstStyle/>
          <a:p>
            <a:r>
              <a:rPr lang="en-ID" sz="1600" b="1">
                <a:solidFill>
                  <a:schemeClr val="accent1"/>
                </a:solidFill>
                <a:latin typeface="+mj-lt"/>
              </a:rPr>
              <a:t>Feature One</a:t>
            </a:r>
          </a:p>
        </p:txBody>
      </p:sp>
      <p:sp>
        <p:nvSpPr>
          <p:cNvPr id="678" name="Rectangle 677">
            <a:extLst>
              <a:ext uri="{FF2B5EF4-FFF2-40B4-BE49-F238E27FC236}">
                <a16:creationId xmlns:a16="http://schemas.microsoft.com/office/drawing/2014/main" id="{A7278905-188E-4F0F-93D6-DEF0E5D6BCD3}"/>
              </a:ext>
            </a:extLst>
          </p:cNvPr>
          <p:cNvSpPr/>
          <p:nvPr/>
        </p:nvSpPr>
        <p:spPr>
          <a:xfrm>
            <a:off x="830400" y="5420023"/>
            <a:ext cx="2050594" cy="615553"/>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a:t>
            </a:r>
            <a:endParaRPr lang="en-ID" sz="1200"/>
          </a:p>
        </p:txBody>
      </p:sp>
      <p:sp>
        <p:nvSpPr>
          <p:cNvPr id="679" name="TextBox 678">
            <a:extLst>
              <a:ext uri="{FF2B5EF4-FFF2-40B4-BE49-F238E27FC236}">
                <a16:creationId xmlns:a16="http://schemas.microsoft.com/office/drawing/2014/main" id="{97394607-5652-496C-A877-FB44D22286DC}"/>
              </a:ext>
            </a:extLst>
          </p:cNvPr>
          <p:cNvSpPr txBox="1"/>
          <p:nvPr/>
        </p:nvSpPr>
        <p:spPr>
          <a:xfrm>
            <a:off x="3310031" y="5131346"/>
            <a:ext cx="1957289" cy="338554"/>
          </a:xfrm>
          <a:prstGeom prst="rect">
            <a:avLst/>
          </a:prstGeom>
          <a:noFill/>
        </p:spPr>
        <p:txBody>
          <a:bodyPr wrap="square" rtlCol="0">
            <a:spAutoFit/>
          </a:bodyPr>
          <a:lstStyle/>
          <a:p>
            <a:r>
              <a:rPr lang="en-ID" sz="1600" b="1">
                <a:solidFill>
                  <a:schemeClr val="accent2"/>
                </a:solidFill>
                <a:latin typeface="+mj-lt"/>
              </a:rPr>
              <a:t>Feature Two</a:t>
            </a:r>
          </a:p>
        </p:txBody>
      </p:sp>
      <p:sp>
        <p:nvSpPr>
          <p:cNvPr id="680" name="Rectangle 679">
            <a:extLst>
              <a:ext uri="{FF2B5EF4-FFF2-40B4-BE49-F238E27FC236}">
                <a16:creationId xmlns:a16="http://schemas.microsoft.com/office/drawing/2014/main" id="{3F51016E-E4CE-4202-8F21-173170587F5A}"/>
              </a:ext>
            </a:extLst>
          </p:cNvPr>
          <p:cNvSpPr/>
          <p:nvPr/>
        </p:nvSpPr>
        <p:spPr>
          <a:xfrm>
            <a:off x="3310031" y="5414219"/>
            <a:ext cx="2050594" cy="615553"/>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a:t>
            </a:r>
            <a:endParaRPr lang="en-ID" sz="1200"/>
          </a:p>
        </p:txBody>
      </p:sp>
      <p:sp>
        <p:nvSpPr>
          <p:cNvPr id="684" name="Rectangle 683">
            <a:extLst>
              <a:ext uri="{FF2B5EF4-FFF2-40B4-BE49-F238E27FC236}">
                <a16:creationId xmlns:a16="http://schemas.microsoft.com/office/drawing/2014/main" id="{6945F279-C67A-4EE8-9C3E-E808868EFE3D}"/>
              </a:ext>
            </a:extLst>
          </p:cNvPr>
          <p:cNvSpPr/>
          <p:nvPr/>
        </p:nvSpPr>
        <p:spPr>
          <a:xfrm>
            <a:off x="835312" y="2650876"/>
            <a:ext cx="5001690"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a:t>
            </a:r>
            <a:endParaRPr lang="en-ID" sz="1400"/>
          </a:p>
        </p:txBody>
      </p:sp>
    </p:spTree>
    <p:extLst>
      <p:ext uri="{BB962C8B-B14F-4D97-AF65-F5344CB8AC3E}">
        <p14:creationId xmlns:p14="http://schemas.microsoft.com/office/powerpoint/2010/main" val="28811630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35"/>
                                        </p:tgtEl>
                                        <p:attrNameLst>
                                          <p:attrName>style.visibility</p:attrName>
                                        </p:attrNameLst>
                                      </p:cBhvr>
                                      <p:to>
                                        <p:strVal val="visible"/>
                                      </p:to>
                                    </p:set>
                                    <p:animEffect transition="in" filter="fade">
                                      <p:cBhvr>
                                        <p:cTn id="7" dur="1000"/>
                                        <p:tgtEl>
                                          <p:spTgt spid="235"/>
                                        </p:tgtEl>
                                      </p:cBhvr>
                                    </p:animEffect>
                                    <p:anim calcmode="lin" valueType="num">
                                      <p:cBhvr>
                                        <p:cTn id="8" dur="1000" fill="hold"/>
                                        <p:tgtEl>
                                          <p:spTgt spid="235"/>
                                        </p:tgtEl>
                                        <p:attrNameLst>
                                          <p:attrName>ppt_x</p:attrName>
                                        </p:attrNameLst>
                                      </p:cBhvr>
                                      <p:tavLst>
                                        <p:tav tm="0">
                                          <p:val>
                                            <p:strVal val="#ppt_x"/>
                                          </p:val>
                                        </p:tav>
                                        <p:tav tm="100000">
                                          <p:val>
                                            <p:strVal val="#ppt_x"/>
                                          </p:val>
                                        </p:tav>
                                      </p:tavLst>
                                    </p:anim>
                                    <p:anim calcmode="lin" valueType="num">
                                      <p:cBhvr>
                                        <p:cTn id="9" dur="1000" fill="hold"/>
                                        <p:tgtEl>
                                          <p:spTgt spid="23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685"/>
                                        </p:tgtEl>
                                        <p:attrNameLst>
                                          <p:attrName>style.visibility</p:attrName>
                                        </p:attrNameLst>
                                      </p:cBhvr>
                                      <p:to>
                                        <p:strVal val="visible"/>
                                      </p:to>
                                    </p:set>
                                    <p:animEffect transition="in" filter="fade">
                                      <p:cBhvr>
                                        <p:cTn id="13" dur="1000"/>
                                        <p:tgtEl>
                                          <p:spTgt spid="685"/>
                                        </p:tgtEl>
                                      </p:cBhvr>
                                    </p:animEffect>
                                    <p:anim calcmode="lin" valueType="num">
                                      <p:cBhvr>
                                        <p:cTn id="14" dur="1000" fill="hold"/>
                                        <p:tgtEl>
                                          <p:spTgt spid="685"/>
                                        </p:tgtEl>
                                        <p:attrNameLst>
                                          <p:attrName>ppt_x</p:attrName>
                                        </p:attrNameLst>
                                      </p:cBhvr>
                                      <p:tavLst>
                                        <p:tav tm="0">
                                          <p:val>
                                            <p:strVal val="#ppt_x"/>
                                          </p:val>
                                        </p:tav>
                                        <p:tav tm="100000">
                                          <p:val>
                                            <p:strVal val="#ppt_x"/>
                                          </p:val>
                                        </p:tav>
                                      </p:tavLst>
                                    </p:anim>
                                    <p:anim calcmode="lin" valueType="num">
                                      <p:cBhvr>
                                        <p:cTn id="15" dur="1000" fill="hold"/>
                                        <p:tgtEl>
                                          <p:spTgt spid="685"/>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245"/>
                                        </p:tgtEl>
                                        <p:attrNameLst>
                                          <p:attrName>style.visibility</p:attrName>
                                        </p:attrNameLst>
                                      </p:cBhvr>
                                      <p:to>
                                        <p:strVal val="visible"/>
                                      </p:to>
                                    </p:set>
                                    <p:animEffect transition="in" filter="wipe(up)">
                                      <p:cBhvr>
                                        <p:cTn id="19" dur="500"/>
                                        <p:tgtEl>
                                          <p:spTgt spid="245"/>
                                        </p:tgtEl>
                                      </p:cBhvr>
                                    </p:animEffect>
                                  </p:childTnLst>
                                </p:cTn>
                              </p:par>
                            </p:childTnLst>
                          </p:cTn>
                        </p:par>
                        <p:par>
                          <p:cTn id="20" fill="hold">
                            <p:stCondLst>
                              <p:cond delay="2500"/>
                            </p:stCondLst>
                            <p:childTnLst>
                              <p:par>
                                <p:cTn id="21" presetID="22" presetClass="entr" presetSubtype="1" fill="hold" grpId="0" nodeType="afterEffect">
                                  <p:stCondLst>
                                    <p:cond delay="0"/>
                                  </p:stCondLst>
                                  <p:childTnLst>
                                    <p:set>
                                      <p:cBhvr>
                                        <p:cTn id="22" dur="1" fill="hold">
                                          <p:stCondLst>
                                            <p:cond delay="0"/>
                                          </p:stCondLst>
                                        </p:cTn>
                                        <p:tgtEl>
                                          <p:spTgt spid="684"/>
                                        </p:tgtEl>
                                        <p:attrNameLst>
                                          <p:attrName>style.visibility</p:attrName>
                                        </p:attrNameLst>
                                      </p:cBhvr>
                                      <p:to>
                                        <p:strVal val="visible"/>
                                      </p:to>
                                    </p:set>
                                    <p:animEffect transition="in" filter="wipe(up)">
                                      <p:cBhvr>
                                        <p:cTn id="23" dur="500"/>
                                        <p:tgtEl>
                                          <p:spTgt spid="684"/>
                                        </p:tgtEl>
                                      </p:cBhvr>
                                    </p:animEffect>
                                  </p:childTnLst>
                                </p:cTn>
                              </p:par>
                            </p:childTnLst>
                          </p:cTn>
                        </p:par>
                        <p:par>
                          <p:cTn id="24" fill="hold">
                            <p:stCondLst>
                              <p:cond delay="3000"/>
                            </p:stCondLst>
                            <p:childTnLst>
                              <p:par>
                                <p:cTn id="25" presetID="42" presetClass="entr" presetSubtype="0" fill="hold" nodeType="afterEffect">
                                  <p:stCondLst>
                                    <p:cond delay="0"/>
                                  </p:stCondLst>
                                  <p:childTnLst>
                                    <p:set>
                                      <p:cBhvr>
                                        <p:cTn id="26" dur="1" fill="hold">
                                          <p:stCondLst>
                                            <p:cond delay="0"/>
                                          </p:stCondLst>
                                        </p:cTn>
                                        <p:tgtEl>
                                          <p:spTgt spid="575"/>
                                        </p:tgtEl>
                                        <p:attrNameLst>
                                          <p:attrName>style.visibility</p:attrName>
                                        </p:attrNameLst>
                                      </p:cBhvr>
                                      <p:to>
                                        <p:strVal val="visible"/>
                                      </p:to>
                                    </p:set>
                                    <p:animEffect transition="in" filter="fade">
                                      <p:cBhvr>
                                        <p:cTn id="27" dur="1000"/>
                                        <p:tgtEl>
                                          <p:spTgt spid="575"/>
                                        </p:tgtEl>
                                      </p:cBhvr>
                                    </p:animEffect>
                                    <p:anim calcmode="lin" valueType="num">
                                      <p:cBhvr>
                                        <p:cTn id="28" dur="1000" fill="hold"/>
                                        <p:tgtEl>
                                          <p:spTgt spid="575"/>
                                        </p:tgtEl>
                                        <p:attrNameLst>
                                          <p:attrName>ppt_x</p:attrName>
                                        </p:attrNameLst>
                                      </p:cBhvr>
                                      <p:tavLst>
                                        <p:tav tm="0">
                                          <p:val>
                                            <p:strVal val="#ppt_x"/>
                                          </p:val>
                                        </p:tav>
                                        <p:tav tm="100000">
                                          <p:val>
                                            <p:strVal val="#ppt_x"/>
                                          </p:val>
                                        </p:tav>
                                      </p:tavLst>
                                    </p:anim>
                                    <p:anim calcmode="lin" valueType="num">
                                      <p:cBhvr>
                                        <p:cTn id="29" dur="1000" fill="hold"/>
                                        <p:tgtEl>
                                          <p:spTgt spid="575"/>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403"/>
                                        </p:tgtEl>
                                        <p:attrNameLst>
                                          <p:attrName>style.visibility</p:attrName>
                                        </p:attrNameLst>
                                      </p:cBhvr>
                                      <p:to>
                                        <p:strVal val="visible"/>
                                      </p:to>
                                    </p:set>
                                    <p:animEffect transition="in" filter="fade">
                                      <p:cBhvr>
                                        <p:cTn id="32" dur="1000"/>
                                        <p:tgtEl>
                                          <p:spTgt spid="403"/>
                                        </p:tgtEl>
                                      </p:cBhvr>
                                    </p:animEffect>
                                    <p:anim calcmode="lin" valueType="num">
                                      <p:cBhvr>
                                        <p:cTn id="33" dur="1000" fill="hold"/>
                                        <p:tgtEl>
                                          <p:spTgt spid="403"/>
                                        </p:tgtEl>
                                        <p:attrNameLst>
                                          <p:attrName>ppt_x</p:attrName>
                                        </p:attrNameLst>
                                      </p:cBhvr>
                                      <p:tavLst>
                                        <p:tav tm="0">
                                          <p:val>
                                            <p:strVal val="#ppt_x"/>
                                          </p:val>
                                        </p:tav>
                                        <p:tav tm="100000">
                                          <p:val>
                                            <p:strVal val="#ppt_x"/>
                                          </p:val>
                                        </p:tav>
                                      </p:tavLst>
                                    </p:anim>
                                    <p:anim calcmode="lin" valueType="num">
                                      <p:cBhvr>
                                        <p:cTn id="34" dur="1000" fill="hold"/>
                                        <p:tgtEl>
                                          <p:spTgt spid="403"/>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250"/>
                                  </p:stCondLst>
                                  <p:childTnLst>
                                    <p:set>
                                      <p:cBhvr>
                                        <p:cTn id="36" dur="1" fill="hold">
                                          <p:stCondLst>
                                            <p:cond delay="0"/>
                                          </p:stCondLst>
                                        </p:cTn>
                                        <p:tgtEl>
                                          <p:spTgt spid="673"/>
                                        </p:tgtEl>
                                        <p:attrNameLst>
                                          <p:attrName>style.visibility</p:attrName>
                                        </p:attrNameLst>
                                      </p:cBhvr>
                                      <p:to>
                                        <p:strVal val="visible"/>
                                      </p:to>
                                    </p:set>
                                    <p:animEffect transition="in" filter="fade">
                                      <p:cBhvr>
                                        <p:cTn id="37" dur="1000"/>
                                        <p:tgtEl>
                                          <p:spTgt spid="673"/>
                                        </p:tgtEl>
                                      </p:cBhvr>
                                    </p:animEffect>
                                    <p:anim calcmode="lin" valueType="num">
                                      <p:cBhvr>
                                        <p:cTn id="38" dur="1000" fill="hold"/>
                                        <p:tgtEl>
                                          <p:spTgt spid="673"/>
                                        </p:tgtEl>
                                        <p:attrNameLst>
                                          <p:attrName>ppt_x</p:attrName>
                                        </p:attrNameLst>
                                      </p:cBhvr>
                                      <p:tavLst>
                                        <p:tav tm="0">
                                          <p:val>
                                            <p:strVal val="#ppt_x"/>
                                          </p:val>
                                        </p:tav>
                                        <p:tav tm="100000">
                                          <p:val>
                                            <p:strVal val="#ppt_x"/>
                                          </p:val>
                                        </p:tav>
                                      </p:tavLst>
                                    </p:anim>
                                    <p:anim calcmode="lin" valueType="num">
                                      <p:cBhvr>
                                        <p:cTn id="39" dur="1000" fill="hold"/>
                                        <p:tgtEl>
                                          <p:spTgt spid="673"/>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250"/>
                                  </p:stCondLst>
                                  <p:childTnLst>
                                    <p:set>
                                      <p:cBhvr>
                                        <p:cTn id="41" dur="1" fill="hold">
                                          <p:stCondLst>
                                            <p:cond delay="0"/>
                                          </p:stCondLst>
                                        </p:cTn>
                                        <p:tgtEl>
                                          <p:spTgt spid="496"/>
                                        </p:tgtEl>
                                        <p:attrNameLst>
                                          <p:attrName>style.visibility</p:attrName>
                                        </p:attrNameLst>
                                      </p:cBhvr>
                                      <p:to>
                                        <p:strVal val="visible"/>
                                      </p:to>
                                    </p:set>
                                    <p:animEffect transition="in" filter="fade">
                                      <p:cBhvr>
                                        <p:cTn id="42" dur="1000"/>
                                        <p:tgtEl>
                                          <p:spTgt spid="496"/>
                                        </p:tgtEl>
                                      </p:cBhvr>
                                    </p:animEffect>
                                    <p:anim calcmode="lin" valueType="num">
                                      <p:cBhvr>
                                        <p:cTn id="43" dur="1000" fill="hold"/>
                                        <p:tgtEl>
                                          <p:spTgt spid="496"/>
                                        </p:tgtEl>
                                        <p:attrNameLst>
                                          <p:attrName>ppt_x</p:attrName>
                                        </p:attrNameLst>
                                      </p:cBhvr>
                                      <p:tavLst>
                                        <p:tav tm="0">
                                          <p:val>
                                            <p:strVal val="#ppt_x"/>
                                          </p:val>
                                        </p:tav>
                                        <p:tav tm="100000">
                                          <p:val>
                                            <p:strVal val="#ppt_x"/>
                                          </p:val>
                                        </p:tav>
                                      </p:tavLst>
                                    </p:anim>
                                    <p:anim calcmode="lin" valueType="num">
                                      <p:cBhvr>
                                        <p:cTn id="44" dur="1000" fill="hold"/>
                                        <p:tgtEl>
                                          <p:spTgt spid="496"/>
                                        </p:tgtEl>
                                        <p:attrNameLst>
                                          <p:attrName>ppt_y</p:attrName>
                                        </p:attrNameLst>
                                      </p:cBhvr>
                                      <p:tavLst>
                                        <p:tav tm="0">
                                          <p:val>
                                            <p:strVal val="#ppt_y+.1"/>
                                          </p:val>
                                        </p:tav>
                                        <p:tav tm="100000">
                                          <p:val>
                                            <p:strVal val="#ppt_y"/>
                                          </p:val>
                                        </p:tav>
                                      </p:tavLst>
                                    </p:anim>
                                  </p:childTnLst>
                                </p:cTn>
                              </p:par>
                            </p:childTnLst>
                          </p:cTn>
                        </p:par>
                        <p:par>
                          <p:cTn id="45" fill="hold">
                            <p:stCondLst>
                              <p:cond delay="4250"/>
                            </p:stCondLst>
                            <p:childTnLst>
                              <p:par>
                                <p:cTn id="46" presetID="22" presetClass="entr" presetSubtype="8" fill="hold" grpId="0" nodeType="afterEffect">
                                  <p:stCondLst>
                                    <p:cond delay="0"/>
                                  </p:stCondLst>
                                  <p:childTnLst>
                                    <p:set>
                                      <p:cBhvr>
                                        <p:cTn id="47" dur="1" fill="hold">
                                          <p:stCondLst>
                                            <p:cond delay="0"/>
                                          </p:stCondLst>
                                        </p:cTn>
                                        <p:tgtEl>
                                          <p:spTgt spid="677"/>
                                        </p:tgtEl>
                                        <p:attrNameLst>
                                          <p:attrName>style.visibility</p:attrName>
                                        </p:attrNameLst>
                                      </p:cBhvr>
                                      <p:to>
                                        <p:strVal val="visible"/>
                                      </p:to>
                                    </p:set>
                                    <p:animEffect transition="in" filter="wipe(left)">
                                      <p:cBhvr>
                                        <p:cTn id="48" dur="500"/>
                                        <p:tgtEl>
                                          <p:spTgt spid="677"/>
                                        </p:tgtEl>
                                      </p:cBhvr>
                                    </p:animEffect>
                                  </p:childTnLst>
                                </p:cTn>
                              </p:par>
                            </p:childTnLst>
                          </p:cTn>
                        </p:par>
                        <p:par>
                          <p:cTn id="49" fill="hold">
                            <p:stCondLst>
                              <p:cond delay="4750"/>
                            </p:stCondLst>
                            <p:childTnLst>
                              <p:par>
                                <p:cTn id="50" presetID="22" presetClass="entr" presetSubtype="8" fill="hold" grpId="0" nodeType="afterEffect">
                                  <p:stCondLst>
                                    <p:cond delay="0"/>
                                  </p:stCondLst>
                                  <p:childTnLst>
                                    <p:set>
                                      <p:cBhvr>
                                        <p:cTn id="51" dur="1" fill="hold">
                                          <p:stCondLst>
                                            <p:cond delay="0"/>
                                          </p:stCondLst>
                                        </p:cTn>
                                        <p:tgtEl>
                                          <p:spTgt spid="679"/>
                                        </p:tgtEl>
                                        <p:attrNameLst>
                                          <p:attrName>style.visibility</p:attrName>
                                        </p:attrNameLst>
                                      </p:cBhvr>
                                      <p:to>
                                        <p:strVal val="visible"/>
                                      </p:to>
                                    </p:set>
                                    <p:animEffect transition="in" filter="wipe(left)">
                                      <p:cBhvr>
                                        <p:cTn id="52" dur="500"/>
                                        <p:tgtEl>
                                          <p:spTgt spid="679"/>
                                        </p:tgtEl>
                                      </p:cBhvr>
                                    </p:animEffect>
                                  </p:childTnLst>
                                </p:cTn>
                              </p:par>
                            </p:childTnLst>
                          </p:cTn>
                        </p:par>
                        <p:par>
                          <p:cTn id="53" fill="hold">
                            <p:stCondLst>
                              <p:cond delay="5250"/>
                            </p:stCondLst>
                            <p:childTnLst>
                              <p:par>
                                <p:cTn id="54" presetID="22" presetClass="entr" presetSubtype="1" fill="hold" grpId="0" nodeType="afterEffect">
                                  <p:stCondLst>
                                    <p:cond delay="0"/>
                                  </p:stCondLst>
                                  <p:childTnLst>
                                    <p:set>
                                      <p:cBhvr>
                                        <p:cTn id="55" dur="1" fill="hold">
                                          <p:stCondLst>
                                            <p:cond delay="0"/>
                                          </p:stCondLst>
                                        </p:cTn>
                                        <p:tgtEl>
                                          <p:spTgt spid="678"/>
                                        </p:tgtEl>
                                        <p:attrNameLst>
                                          <p:attrName>style.visibility</p:attrName>
                                        </p:attrNameLst>
                                      </p:cBhvr>
                                      <p:to>
                                        <p:strVal val="visible"/>
                                      </p:to>
                                    </p:set>
                                    <p:animEffect transition="in" filter="wipe(up)">
                                      <p:cBhvr>
                                        <p:cTn id="56" dur="500"/>
                                        <p:tgtEl>
                                          <p:spTgt spid="67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680"/>
                                        </p:tgtEl>
                                        <p:attrNameLst>
                                          <p:attrName>style.visibility</p:attrName>
                                        </p:attrNameLst>
                                      </p:cBhvr>
                                      <p:to>
                                        <p:strVal val="visible"/>
                                      </p:to>
                                    </p:set>
                                    <p:animEffect transition="in" filter="wipe(up)">
                                      <p:cBhvr>
                                        <p:cTn id="59" dur="500"/>
                                        <p:tgtEl>
                                          <p:spTgt spid="6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 grpId="0"/>
      <p:bldP spid="677" grpId="0"/>
      <p:bldP spid="678" grpId="0"/>
      <p:bldP spid="679" grpId="0"/>
      <p:bldP spid="680" grpId="0"/>
      <p:bldP spid="684"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4284C7-0D90-42C8-886C-9ADFA5A77813}"/>
              </a:ext>
            </a:extLst>
          </p:cNvPr>
          <p:cNvSpPr>
            <a:spLocks noGrp="1"/>
          </p:cNvSpPr>
          <p:nvPr>
            <p:ph type="sldNum" sz="quarter" idx="12"/>
          </p:nvPr>
        </p:nvSpPr>
        <p:spPr/>
        <p:txBody>
          <a:bodyPr/>
          <a:lstStyle/>
          <a:p>
            <a:fld id="{E3813BF9-5145-4417-B95D-FA8627973885}" type="slidenum">
              <a:rPr lang="en-US" smtClean="0"/>
              <a:pPr/>
              <a:t>6</a:t>
            </a:fld>
            <a:endParaRPr lang="en-US"/>
          </a:p>
        </p:txBody>
      </p:sp>
      <p:sp>
        <p:nvSpPr>
          <p:cNvPr id="5" name="Title 4">
            <a:extLst>
              <a:ext uri="{FF2B5EF4-FFF2-40B4-BE49-F238E27FC236}">
                <a16:creationId xmlns:a16="http://schemas.microsoft.com/office/drawing/2014/main" id="{5EB30651-9D2E-4206-B2E2-EBC471154FD1}"/>
              </a:ext>
            </a:extLst>
          </p:cNvPr>
          <p:cNvSpPr>
            <a:spLocks noGrp="1"/>
          </p:cNvSpPr>
          <p:nvPr>
            <p:ph type="ctrTitle"/>
          </p:nvPr>
        </p:nvSpPr>
        <p:spPr/>
        <p:txBody>
          <a:bodyPr/>
          <a:lstStyle/>
          <a:p>
            <a:r>
              <a:rPr lang="en-ID"/>
              <a:t>This is Our</a:t>
            </a:r>
            <a:br>
              <a:rPr lang="en-ID"/>
            </a:br>
            <a:r>
              <a:rPr lang="en-ID"/>
              <a:t>Vision &amp; Mission</a:t>
            </a:r>
          </a:p>
        </p:txBody>
      </p:sp>
      <p:grpSp>
        <p:nvGrpSpPr>
          <p:cNvPr id="7" name="Group 6">
            <a:extLst>
              <a:ext uri="{FF2B5EF4-FFF2-40B4-BE49-F238E27FC236}">
                <a16:creationId xmlns:a16="http://schemas.microsoft.com/office/drawing/2014/main" id="{DCD26425-801A-4BEA-AC31-D555695E7E35}"/>
              </a:ext>
            </a:extLst>
          </p:cNvPr>
          <p:cNvGrpSpPr/>
          <p:nvPr/>
        </p:nvGrpSpPr>
        <p:grpSpPr>
          <a:xfrm>
            <a:off x="568012" y="2465569"/>
            <a:ext cx="5178130" cy="3497836"/>
            <a:chOff x="6449294" y="2363915"/>
            <a:chExt cx="5178130" cy="3497836"/>
          </a:xfrm>
          <a:effectLst>
            <a:outerShdw blurRad="990600" dist="203200" dir="5400000" sx="101000" sy="101000" algn="t" rotWithShape="0">
              <a:prstClr val="black">
                <a:alpha val="17000"/>
              </a:prstClr>
            </a:outerShdw>
          </a:effectLst>
        </p:grpSpPr>
        <p:sp>
          <p:nvSpPr>
            <p:cNvPr id="8" name="Freeform: Shape 7">
              <a:extLst>
                <a:ext uri="{FF2B5EF4-FFF2-40B4-BE49-F238E27FC236}">
                  <a16:creationId xmlns:a16="http://schemas.microsoft.com/office/drawing/2014/main" id="{0BCE7F41-00C5-426C-A219-72C089171A25}"/>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D5D7A4BD-39AD-4212-90F2-73E51F39F99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3D797454-C605-4764-A979-0805266678F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1" name="Graphic 4">
            <a:extLst>
              <a:ext uri="{FF2B5EF4-FFF2-40B4-BE49-F238E27FC236}">
                <a16:creationId xmlns:a16="http://schemas.microsoft.com/office/drawing/2014/main" id="{798BB3E6-32C0-4FD6-A3EB-8523555BED53}"/>
              </a:ext>
            </a:extLst>
          </p:cNvPr>
          <p:cNvGrpSpPr/>
          <p:nvPr/>
        </p:nvGrpSpPr>
        <p:grpSpPr>
          <a:xfrm>
            <a:off x="2739961" y="1868697"/>
            <a:ext cx="1611463" cy="2445744"/>
            <a:chOff x="8990519" y="1078398"/>
            <a:chExt cx="2854807" cy="4332784"/>
          </a:xfrm>
          <a:solidFill>
            <a:schemeClr val="accent1"/>
          </a:solidFill>
        </p:grpSpPr>
        <p:sp>
          <p:nvSpPr>
            <p:cNvPr id="12" name="Freeform: Shape 11">
              <a:extLst>
                <a:ext uri="{FF2B5EF4-FFF2-40B4-BE49-F238E27FC236}">
                  <a16:creationId xmlns:a16="http://schemas.microsoft.com/office/drawing/2014/main" id="{15DEB588-CBCF-41E7-BFE0-4A25C261593D}"/>
                </a:ext>
              </a:extLst>
            </p:cNvPr>
            <p:cNvSpPr/>
            <p:nvPr/>
          </p:nvSpPr>
          <p:spPr>
            <a:xfrm>
              <a:off x="10140111" y="1620915"/>
              <a:ext cx="1563609" cy="1318870"/>
            </a:xfrm>
            <a:custGeom>
              <a:avLst/>
              <a:gdLst>
                <a:gd name="connsiteX0" fmla="*/ 1568913 w 1563609"/>
                <a:gd name="connsiteY0" fmla="*/ 618721 h 1318871"/>
                <a:gd name="connsiteX1" fmla="*/ 1568641 w 1563609"/>
                <a:gd name="connsiteY1" fmla="*/ 619333 h 1318871"/>
                <a:gd name="connsiteX2" fmla="*/ 1405482 w 1563609"/>
                <a:gd name="connsiteY2" fmla="*/ 812336 h 1318871"/>
                <a:gd name="connsiteX3" fmla="*/ 875825 w 1563609"/>
                <a:gd name="connsiteY3" fmla="*/ 616817 h 1318871"/>
                <a:gd name="connsiteX4" fmla="*/ 667390 w 1563609"/>
                <a:gd name="connsiteY4" fmla="*/ 1256538 h 1318871"/>
                <a:gd name="connsiteX5" fmla="*/ 664398 w 1563609"/>
                <a:gd name="connsiteY5" fmla="*/ 1258713 h 1318871"/>
                <a:gd name="connsiteX6" fmla="*/ 541417 w 1563609"/>
                <a:gd name="connsiteY6" fmla="*/ 1314663 h 1318871"/>
                <a:gd name="connsiteX7" fmla="*/ 181719 w 1563609"/>
                <a:gd name="connsiteY7" fmla="*/ 1290121 h 1318871"/>
                <a:gd name="connsiteX8" fmla="*/ 63360 w 1563609"/>
                <a:gd name="connsiteY8" fmla="*/ 1209561 h 1318871"/>
                <a:gd name="connsiteX9" fmla="*/ 26105 w 1563609"/>
                <a:gd name="connsiteY9" fmla="*/ 1144842 h 1318871"/>
                <a:gd name="connsiteX10" fmla="*/ 13189 w 1563609"/>
                <a:gd name="connsiteY10" fmla="*/ 1038448 h 1318871"/>
                <a:gd name="connsiteX11" fmla="*/ 20803 w 1563609"/>
                <a:gd name="connsiteY11" fmla="*/ 449647 h 1318871"/>
                <a:gd name="connsiteX12" fmla="*/ 85863 w 1563609"/>
                <a:gd name="connsiteY12" fmla="*/ 20742 h 1318871"/>
                <a:gd name="connsiteX13" fmla="*/ 257520 w 1563609"/>
                <a:gd name="connsiteY13" fmla="*/ 75 h 1318871"/>
                <a:gd name="connsiteX14" fmla="*/ 292736 w 1563609"/>
                <a:gd name="connsiteY14" fmla="*/ 90356 h 1318871"/>
                <a:gd name="connsiteX15" fmla="*/ 327746 w 1563609"/>
                <a:gd name="connsiteY15" fmla="*/ 107012 h 1318871"/>
                <a:gd name="connsiteX16" fmla="*/ 328427 w 1563609"/>
                <a:gd name="connsiteY16" fmla="*/ 173976 h 1318871"/>
                <a:gd name="connsiteX17" fmla="*/ 564328 w 1563609"/>
                <a:gd name="connsiteY17" fmla="*/ 148754 h 1318871"/>
                <a:gd name="connsiteX18" fmla="*/ 564328 w 1563609"/>
                <a:gd name="connsiteY18" fmla="*/ 74924 h 1318871"/>
                <a:gd name="connsiteX19" fmla="*/ 623813 w 1563609"/>
                <a:gd name="connsiteY19" fmla="*/ 107964 h 1318871"/>
                <a:gd name="connsiteX20" fmla="*/ 1113291 w 1563609"/>
                <a:gd name="connsiteY20" fmla="*/ 499750 h 1318871"/>
                <a:gd name="connsiteX21" fmla="*/ 1440085 w 1563609"/>
                <a:gd name="connsiteY21" fmla="*/ 503897 h 1318871"/>
                <a:gd name="connsiteX22" fmla="*/ 1442804 w 1563609"/>
                <a:gd name="connsiteY22" fmla="*/ 499750 h 1318871"/>
                <a:gd name="connsiteX23" fmla="*/ 1479040 w 1563609"/>
                <a:gd name="connsiteY23" fmla="*/ 542308 h 1318871"/>
                <a:gd name="connsiteX24" fmla="*/ 1568913 w 1563609"/>
                <a:gd name="connsiteY24" fmla="*/ 618721 h 131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63609" h="1318871">
                  <a:moveTo>
                    <a:pt x="1568913" y="618721"/>
                  </a:moveTo>
                  <a:cubicBezTo>
                    <a:pt x="1568845" y="618925"/>
                    <a:pt x="1568777" y="619129"/>
                    <a:pt x="1568641" y="619333"/>
                  </a:cubicBezTo>
                  <a:cubicBezTo>
                    <a:pt x="1536417" y="699485"/>
                    <a:pt x="1487877" y="761553"/>
                    <a:pt x="1405482" y="812336"/>
                  </a:cubicBezTo>
                  <a:cubicBezTo>
                    <a:pt x="1143747" y="973592"/>
                    <a:pt x="875825" y="616817"/>
                    <a:pt x="875825" y="616817"/>
                  </a:cubicBezTo>
                  <a:cubicBezTo>
                    <a:pt x="803084" y="679838"/>
                    <a:pt x="667390" y="1256538"/>
                    <a:pt x="667390" y="1256538"/>
                  </a:cubicBezTo>
                  <a:cubicBezTo>
                    <a:pt x="666438" y="1257286"/>
                    <a:pt x="665418" y="1257965"/>
                    <a:pt x="664398" y="1258713"/>
                  </a:cubicBezTo>
                  <a:cubicBezTo>
                    <a:pt x="624356" y="1286994"/>
                    <a:pt x="541417" y="1314663"/>
                    <a:pt x="541417" y="1314663"/>
                  </a:cubicBezTo>
                  <a:cubicBezTo>
                    <a:pt x="374927" y="1333902"/>
                    <a:pt x="260376" y="1319966"/>
                    <a:pt x="181719" y="1290121"/>
                  </a:cubicBezTo>
                  <a:cubicBezTo>
                    <a:pt x="126380" y="1269115"/>
                    <a:pt x="88786" y="1240222"/>
                    <a:pt x="63360" y="1209561"/>
                  </a:cubicBezTo>
                  <a:cubicBezTo>
                    <a:pt x="45685" y="1188215"/>
                    <a:pt x="33924" y="1165984"/>
                    <a:pt x="26105" y="1144842"/>
                  </a:cubicBezTo>
                  <a:cubicBezTo>
                    <a:pt x="4895" y="1087464"/>
                    <a:pt x="13189" y="1038448"/>
                    <a:pt x="13189" y="1038448"/>
                  </a:cubicBezTo>
                  <a:cubicBezTo>
                    <a:pt x="-10265" y="855506"/>
                    <a:pt x="884" y="637144"/>
                    <a:pt x="20803" y="449647"/>
                  </a:cubicBezTo>
                  <a:cubicBezTo>
                    <a:pt x="46161" y="209939"/>
                    <a:pt x="85863" y="20742"/>
                    <a:pt x="85863" y="20742"/>
                  </a:cubicBezTo>
                  <a:cubicBezTo>
                    <a:pt x="145823" y="5038"/>
                    <a:pt x="203542" y="-741"/>
                    <a:pt x="257520" y="75"/>
                  </a:cubicBezTo>
                  <a:cubicBezTo>
                    <a:pt x="260171" y="33727"/>
                    <a:pt x="267174" y="69010"/>
                    <a:pt x="292736" y="90356"/>
                  </a:cubicBezTo>
                  <a:cubicBezTo>
                    <a:pt x="303068" y="98990"/>
                    <a:pt x="314965" y="104157"/>
                    <a:pt x="327746" y="107012"/>
                  </a:cubicBezTo>
                  <a:cubicBezTo>
                    <a:pt x="329378" y="129243"/>
                    <a:pt x="329582" y="151677"/>
                    <a:pt x="328427" y="173976"/>
                  </a:cubicBezTo>
                  <a:cubicBezTo>
                    <a:pt x="408035" y="196274"/>
                    <a:pt x="492198" y="189204"/>
                    <a:pt x="564328" y="148754"/>
                  </a:cubicBezTo>
                  <a:cubicBezTo>
                    <a:pt x="563852" y="124144"/>
                    <a:pt x="563784" y="99534"/>
                    <a:pt x="564328" y="74924"/>
                  </a:cubicBezTo>
                  <a:cubicBezTo>
                    <a:pt x="602330" y="93348"/>
                    <a:pt x="623813" y="107964"/>
                    <a:pt x="623813" y="107964"/>
                  </a:cubicBezTo>
                  <a:cubicBezTo>
                    <a:pt x="623813" y="107964"/>
                    <a:pt x="900028" y="306611"/>
                    <a:pt x="1113291" y="499750"/>
                  </a:cubicBezTo>
                  <a:cubicBezTo>
                    <a:pt x="1307654" y="675827"/>
                    <a:pt x="1421457" y="530887"/>
                    <a:pt x="1440085" y="503897"/>
                  </a:cubicBezTo>
                  <a:cubicBezTo>
                    <a:pt x="1441920" y="501246"/>
                    <a:pt x="1442804" y="499750"/>
                    <a:pt x="1442804" y="499750"/>
                  </a:cubicBezTo>
                  <a:cubicBezTo>
                    <a:pt x="1444504" y="507772"/>
                    <a:pt x="1459732" y="524156"/>
                    <a:pt x="1479040" y="542308"/>
                  </a:cubicBezTo>
                  <a:cubicBezTo>
                    <a:pt x="1516294" y="577319"/>
                    <a:pt x="1568913" y="618721"/>
                    <a:pt x="1568913" y="618721"/>
                  </a:cubicBezTo>
                  <a:close/>
                </a:path>
              </a:pathLst>
            </a:custGeom>
            <a:solidFill>
              <a:schemeClr val="accent2">
                <a:lumMod val="60000"/>
                <a:lumOff val="40000"/>
              </a:schemeClr>
            </a:solidFill>
            <a:ln w="6795"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C2C0CDAD-570B-4E7B-B720-5E651517AAC9}"/>
                </a:ext>
              </a:extLst>
            </p:cNvPr>
            <p:cNvSpPr/>
            <p:nvPr/>
          </p:nvSpPr>
          <p:spPr>
            <a:xfrm>
              <a:off x="10395141" y="1302218"/>
              <a:ext cx="373907" cy="428293"/>
            </a:xfrm>
            <a:custGeom>
              <a:avLst/>
              <a:gdLst>
                <a:gd name="connsiteX0" fmla="*/ 372245 w 373906"/>
                <a:gd name="connsiteY0" fmla="*/ 299397 h 428293"/>
                <a:gd name="connsiteX1" fmla="*/ 342605 w 373906"/>
                <a:gd name="connsiteY1" fmla="*/ 326591 h 428293"/>
                <a:gd name="connsiteX2" fmla="*/ 322754 w 373906"/>
                <a:gd name="connsiteY2" fmla="*/ 360106 h 428293"/>
                <a:gd name="connsiteX3" fmla="*/ 329552 w 373906"/>
                <a:gd name="connsiteY3" fmla="*/ 376422 h 428293"/>
                <a:gd name="connsiteX4" fmla="*/ 319627 w 373906"/>
                <a:gd name="connsiteY4" fmla="*/ 381453 h 428293"/>
                <a:gd name="connsiteX5" fmla="*/ 308137 w 373906"/>
                <a:gd name="connsiteY5" fmla="*/ 386484 h 428293"/>
                <a:gd name="connsiteX6" fmla="*/ 300591 w 373906"/>
                <a:gd name="connsiteY6" fmla="*/ 389475 h 428293"/>
                <a:gd name="connsiteX7" fmla="*/ 153204 w 373906"/>
                <a:gd name="connsiteY7" fmla="*/ 423806 h 428293"/>
                <a:gd name="connsiteX8" fmla="*/ 72712 w 373906"/>
                <a:gd name="connsiteY8" fmla="*/ 425778 h 428293"/>
                <a:gd name="connsiteX9" fmla="*/ 37701 w 373906"/>
                <a:gd name="connsiteY9" fmla="*/ 409122 h 428293"/>
                <a:gd name="connsiteX10" fmla="*/ 2486 w 373906"/>
                <a:gd name="connsiteY10" fmla="*/ 318840 h 428293"/>
                <a:gd name="connsiteX11" fmla="*/ 1874 w 373906"/>
                <a:gd name="connsiteY11" fmla="*/ 309119 h 428293"/>
                <a:gd name="connsiteX12" fmla="*/ 13567 w 373906"/>
                <a:gd name="connsiteY12" fmla="*/ 63496 h 428293"/>
                <a:gd name="connsiteX13" fmla="*/ 25124 w 373906"/>
                <a:gd name="connsiteY13" fmla="*/ 0 h 428293"/>
                <a:gd name="connsiteX14" fmla="*/ 130906 w 373906"/>
                <a:gd name="connsiteY14" fmla="*/ 37255 h 428293"/>
                <a:gd name="connsiteX15" fmla="*/ 216157 w 373906"/>
                <a:gd name="connsiteY15" fmla="*/ 37527 h 428293"/>
                <a:gd name="connsiteX16" fmla="*/ 299368 w 373906"/>
                <a:gd name="connsiteY16" fmla="*/ 127876 h 428293"/>
                <a:gd name="connsiteX17" fmla="*/ 302835 w 373906"/>
                <a:gd name="connsiteY17" fmla="*/ 256092 h 428293"/>
                <a:gd name="connsiteX18" fmla="*/ 357085 w 373906"/>
                <a:gd name="connsiteY18" fmla="*/ 248546 h 428293"/>
                <a:gd name="connsiteX19" fmla="*/ 357221 w 373906"/>
                <a:gd name="connsiteY19" fmla="*/ 248478 h 428293"/>
                <a:gd name="connsiteX20" fmla="*/ 371973 w 373906"/>
                <a:gd name="connsiteY20" fmla="*/ 255956 h 428293"/>
                <a:gd name="connsiteX21" fmla="*/ 372245 w 373906"/>
                <a:gd name="connsiteY21" fmla="*/ 299397 h 428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3906" h="428293">
                  <a:moveTo>
                    <a:pt x="372245" y="299397"/>
                  </a:moveTo>
                  <a:cubicBezTo>
                    <a:pt x="365311" y="310954"/>
                    <a:pt x="353142" y="318161"/>
                    <a:pt x="342605" y="326591"/>
                  </a:cubicBezTo>
                  <a:cubicBezTo>
                    <a:pt x="331999" y="334952"/>
                    <a:pt x="322074" y="346578"/>
                    <a:pt x="322754" y="360106"/>
                  </a:cubicBezTo>
                  <a:cubicBezTo>
                    <a:pt x="323094" y="366157"/>
                    <a:pt x="325609" y="371731"/>
                    <a:pt x="329552" y="376422"/>
                  </a:cubicBezTo>
                  <a:cubicBezTo>
                    <a:pt x="325881" y="378598"/>
                    <a:pt x="322481" y="380161"/>
                    <a:pt x="319627" y="381453"/>
                  </a:cubicBezTo>
                  <a:cubicBezTo>
                    <a:pt x="315819" y="383152"/>
                    <a:pt x="312013" y="384852"/>
                    <a:pt x="308137" y="386484"/>
                  </a:cubicBezTo>
                  <a:cubicBezTo>
                    <a:pt x="305622" y="387503"/>
                    <a:pt x="303106" y="388523"/>
                    <a:pt x="300591" y="389475"/>
                  </a:cubicBezTo>
                  <a:cubicBezTo>
                    <a:pt x="253615" y="407694"/>
                    <a:pt x="203104" y="415920"/>
                    <a:pt x="153204" y="423806"/>
                  </a:cubicBezTo>
                  <a:cubicBezTo>
                    <a:pt x="126895" y="427953"/>
                    <a:pt x="98137" y="431488"/>
                    <a:pt x="72712" y="425778"/>
                  </a:cubicBezTo>
                  <a:cubicBezTo>
                    <a:pt x="59931" y="422922"/>
                    <a:pt x="48034" y="417756"/>
                    <a:pt x="37701" y="409122"/>
                  </a:cubicBezTo>
                  <a:cubicBezTo>
                    <a:pt x="12139" y="387775"/>
                    <a:pt x="5137" y="352492"/>
                    <a:pt x="2486" y="318840"/>
                  </a:cubicBezTo>
                  <a:cubicBezTo>
                    <a:pt x="2281" y="315577"/>
                    <a:pt x="2077" y="312314"/>
                    <a:pt x="1874" y="309119"/>
                  </a:cubicBezTo>
                  <a:cubicBezTo>
                    <a:pt x="-2749" y="227131"/>
                    <a:pt x="1194" y="144668"/>
                    <a:pt x="13567" y="63496"/>
                  </a:cubicBezTo>
                  <a:cubicBezTo>
                    <a:pt x="16830" y="42217"/>
                    <a:pt x="20705" y="21075"/>
                    <a:pt x="25124" y="0"/>
                  </a:cubicBezTo>
                  <a:cubicBezTo>
                    <a:pt x="52114" y="28893"/>
                    <a:pt x="91339" y="35895"/>
                    <a:pt x="130906" y="37255"/>
                  </a:cubicBezTo>
                  <a:cubicBezTo>
                    <a:pt x="159390" y="38206"/>
                    <a:pt x="188351" y="31136"/>
                    <a:pt x="216157" y="37527"/>
                  </a:cubicBezTo>
                  <a:cubicBezTo>
                    <a:pt x="258034" y="47248"/>
                    <a:pt x="288014" y="86406"/>
                    <a:pt x="299368" y="127876"/>
                  </a:cubicBezTo>
                  <a:cubicBezTo>
                    <a:pt x="310652" y="169346"/>
                    <a:pt x="306846" y="213263"/>
                    <a:pt x="302835" y="256092"/>
                  </a:cubicBezTo>
                  <a:cubicBezTo>
                    <a:pt x="319966" y="263774"/>
                    <a:pt x="339410" y="254801"/>
                    <a:pt x="357085" y="248546"/>
                  </a:cubicBezTo>
                  <a:cubicBezTo>
                    <a:pt x="357153" y="248546"/>
                    <a:pt x="357153" y="248546"/>
                    <a:pt x="357221" y="248478"/>
                  </a:cubicBezTo>
                  <a:cubicBezTo>
                    <a:pt x="363271" y="246303"/>
                    <a:pt x="370002" y="249770"/>
                    <a:pt x="371973" y="255956"/>
                  </a:cubicBezTo>
                  <a:cubicBezTo>
                    <a:pt x="376665" y="270233"/>
                    <a:pt x="380879" y="284985"/>
                    <a:pt x="372245" y="299397"/>
                  </a:cubicBezTo>
                  <a:close/>
                </a:path>
              </a:pathLst>
            </a:custGeom>
            <a:solidFill>
              <a:schemeClr val="accent2">
                <a:lumMod val="40000"/>
                <a:lumOff val="60000"/>
              </a:schemeClr>
            </a:solidFill>
            <a:ln w="6795"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7EFE926A-290B-4BFD-9BC1-90EAB4114D12}"/>
                </a:ext>
              </a:extLst>
            </p:cNvPr>
            <p:cNvSpPr/>
            <p:nvPr/>
          </p:nvSpPr>
          <p:spPr>
            <a:xfrm>
              <a:off x="10467853" y="1691625"/>
              <a:ext cx="231142" cy="115571"/>
            </a:xfrm>
            <a:custGeom>
              <a:avLst/>
              <a:gdLst>
                <a:gd name="connsiteX0" fmla="*/ 236581 w 231142"/>
                <a:gd name="connsiteY0" fmla="*/ 78045 h 115571"/>
                <a:gd name="connsiteX1" fmla="*/ 680 w 231142"/>
                <a:gd name="connsiteY1" fmla="*/ 103266 h 115571"/>
                <a:gd name="connsiteX2" fmla="*/ 0 w 231142"/>
                <a:gd name="connsiteY2" fmla="*/ 36303 h 115571"/>
                <a:gd name="connsiteX3" fmla="*/ 80493 w 231142"/>
                <a:gd name="connsiteY3" fmla="*/ 34331 h 115571"/>
                <a:gd name="connsiteX4" fmla="*/ 227879 w 231142"/>
                <a:gd name="connsiteY4" fmla="*/ 0 h 115571"/>
                <a:gd name="connsiteX5" fmla="*/ 236581 w 231142"/>
                <a:gd name="connsiteY5" fmla="*/ 4215 h 115571"/>
                <a:gd name="connsiteX6" fmla="*/ 236581 w 231142"/>
                <a:gd name="connsiteY6" fmla="*/ 78045 h 11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142" h="115571">
                  <a:moveTo>
                    <a:pt x="236581" y="78045"/>
                  </a:moveTo>
                  <a:cubicBezTo>
                    <a:pt x="164451" y="118494"/>
                    <a:pt x="80288" y="125565"/>
                    <a:pt x="680" y="103266"/>
                  </a:cubicBezTo>
                  <a:cubicBezTo>
                    <a:pt x="1836" y="80968"/>
                    <a:pt x="1632" y="58533"/>
                    <a:pt x="0" y="36303"/>
                  </a:cubicBezTo>
                  <a:cubicBezTo>
                    <a:pt x="25426" y="42013"/>
                    <a:pt x="54183" y="38478"/>
                    <a:pt x="80493" y="34331"/>
                  </a:cubicBezTo>
                  <a:cubicBezTo>
                    <a:pt x="130392" y="26445"/>
                    <a:pt x="180903" y="18219"/>
                    <a:pt x="227879" y="0"/>
                  </a:cubicBezTo>
                  <a:cubicBezTo>
                    <a:pt x="230871" y="1428"/>
                    <a:pt x="233794" y="2787"/>
                    <a:pt x="236581" y="4215"/>
                  </a:cubicBezTo>
                  <a:cubicBezTo>
                    <a:pt x="236038" y="28825"/>
                    <a:pt x="236106" y="53435"/>
                    <a:pt x="236581" y="78045"/>
                  </a:cubicBezTo>
                  <a:close/>
                </a:path>
              </a:pathLst>
            </a:custGeom>
            <a:solidFill>
              <a:schemeClr val="accent2">
                <a:lumMod val="40000"/>
                <a:lumOff val="60000"/>
              </a:schemeClr>
            </a:solidFill>
            <a:ln w="6795"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62949A06-BA50-4A75-9E3C-7A0B451B71F5}"/>
                </a:ext>
              </a:extLst>
            </p:cNvPr>
            <p:cNvSpPr/>
            <p:nvPr/>
          </p:nvSpPr>
          <p:spPr>
            <a:xfrm>
              <a:off x="11580192" y="1773119"/>
              <a:ext cx="265134" cy="462285"/>
            </a:xfrm>
            <a:custGeom>
              <a:avLst/>
              <a:gdLst>
                <a:gd name="connsiteX0" fmla="*/ 268737 w 265133"/>
                <a:gd name="connsiteY0" fmla="*/ 230820 h 462284"/>
                <a:gd name="connsiteX1" fmla="*/ 223121 w 265133"/>
                <a:gd name="connsiteY1" fmla="*/ 376168 h 462284"/>
                <a:gd name="connsiteX2" fmla="*/ 128556 w 265133"/>
                <a:gd name="connsiteY2" fmla="*/ 467130 h 462284"/>
                <a:gd name="connsiteX3" fmla="*/ 128828 w 265133"/>
                <a:gd name="connsiteY3" fmla="*/ 466518 h 462284"/>
                <a:gd name="connsiteX4" fmla="*/ 2719 w 265133"/>
                <a:gd name="connsiteY4" fmla="*/ 347547 h 462284"/>
                <a:gd name="connsiteX5" fmla="*/ 0 w 265133"/>
                <a:gd name="connsiteY5" fmla="*/ 351694 h 462284"/>
                <a:gd name="connsiteX6" fmla="*/ 17608 w 265133"/>
                <a:gd name="connsiteY6" fmla="*/ 171403 h 462284"/>
                <a:gd name="connsiteX7" fmla="*/ 25902 w 265133"/>
                <a:gd name="connsiteY7" fmla="*/ 142442 h 462284"/>
                <a:gd name="connsiteX8" fmla="*/ 52552 w 265133"/>
                <a:gd name="connsiteY8" fmla="*/ 136868 h 462284"/>
                <a:gd name="connsiteX9" fmla="*/ 59757 w 265133"/>
                <a:gd name="connsiteY9" fmla="*/ 156787 h 462284"/>
                <a:gd name="connsiteX10" fmla="*/ 64856 w 265133"/>
                <a:gd name="connsiteY10" fmla="*/ 213077 h 462284"/>
                <a:gd name="connsiteX11" fmla="*/ 153642 w 265133"/>
                <a:gd name="connsiteY11" fmla="*/ 17897 h 462284"/>
                <a:gd name="connsiteX12" fmla="*/ 173629 w 265133"/>
                <a:gd name="connsiteY12" fmla="*/ 18 h 462284"/>
                <a:gd name="connsiteX13" fmla="*/ 189877 w 265133"/>
                <a:gd name="connsiteY13" fmla="*/ 9944 h 462284"/>
                <a:gd name="connsiteX14" fmla="*/ 195451 w 265133"/>
                <a:gd name="connsiteY14" fmla="*/ 28979 h 462284"/>
                <a:gd name="connsiteX15" fmla="*/ 199055 w 265133"/>
                <a:gd name="connsiteY15" fmla="*/ 144006 h 462284"/>
                <a:gd name="connsiteX16" fmla="*/ 256840 w 265133"/>
                <a:gd name="connsiteY16" fmla="*/ 168684 h 462284"/>
                <a:gd name="connsiteX17" fmla="*/ 268737 w 265133"/>
                <a:gd name="connsiteY17" fmla="*/ 230820 h 462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5133" h="462284">
                  <a:moveTo>
                    <a:pt x="268737" y="230820"/>
                  </a:moveTo>
                  <a:cubicBezTo>
                    <a:pt x="265678" y="282080"/>
                    <a:pt x="250450" y="332727"/>
                    <a:pt x="223121" y="376168"/>
                  </a:cubicBezTo>
                  <a:cubicBezTo>
                    <a:pt x="199599" y="413559"/>
                    <a:pt x="166967" y="445443"/>
                    <a:pt x="128556" y="467130"/>
                  </a:cubicBezTo>
                  <a:cubicBezTo>
                    <a:pt x="128692" y="466925"/>
                    <a:pt x="128760" y="466721"/>
                    <a:pt x="128828" y="466518"/>
                  </a:cubicBezTo>
                  <a:cubicBezTo>
                    <a:pt x="128828" y="466518"/>
                    <a:pt x="7614" y="371069"/>
                    <a:pt x="2719" y="347547"/>
                  </a:cubicBezTo>
                  <a:cubicBezTo>
                    <a:pt x="2719" y="347547"/>
                    <a:pt x="1836" y="349043"/>
                    <a:pt x="0" y="351694"/>
                  </a:cubicBezTo>
                  <a:cubicBezTo>
                    <a:pt x="5914" y="291665"/>
                    <a:pt x="11694" y="231500"/>
                    <a:pt x="17608" y="171403"/>
                  </a:cubicBezTo>
                  <a:cubicBezTo>
                    <a:pt x="18560" y="161274"/>
                    <a:pt x="19783" y="150600"/>
                    <a:pt x="25902" y="142442"/>
                  </a:cubicBezTo>
                  <a:cubicBezTo>
                    <a:pt x="31953" y="134284"/>
                    <a:pt x="44733" y="130273"/>
                    <a:pt x="52552" y="136868"/>
                  </a:cubicBezTo>
                  <a:cubicBezTo>
                    <a:pt x="58058" y="141559"/>
                    <a:pt x="59078" y="149513"/>
                    <a:pt x="59757" y="156787"/>
                  </a:cubicBezTo>
                  <a:cubicBezTo>
                    <a:pt x="61457" y="175550"/>
                    <a:pt x="63157" y="194314"/>
                    <a:pt x="64856" y="213077"/>
                  </a:cubicBezTo>
                  <a:cubicBezTo>
                    <a:pt x="85387" y="144550"/>
                    <a:pt x="119447" y="80714"/>
                    <a:pt x="153642" y="17897"/>
                  </a:cubicBezTo>
                  <a:cubicBezTo>
                    <a:pt x="158129" y="9672"/>
                    <a:pt x="164315" y="494"/>
                    <a:pt x="173629" y="18"/>
                  </a:cubicBezTo>
                  <a:cubicBezTo>
                    <a:pt x="180291" y="-322"/>
                    <a:pt x="186410" y="4233"/>
                    <a:pt x="189877" y="9944"/>
                  </a:cubicBezTo>
                  <a:cubicBezTo>
                    <a:pt x="193276" y="15654"/>
                    <a:pt x="194432" y="22384"/>
                    <a:pt x="195451" y="28979"/>
                  </a:cubicBezTo>
                  <a:cubicBezTo>
                    <a:pt x="201162" y="66981"/>
                    <a:pt x="202386" y="105664"/>
                    <a:pt x="199055" y="144006"/>
                  </a:cubicBezTo>
                  <a:cubicBezTo>
                    <a:pt x="216934" y="132109"/>
                    <a:pt x="244807" y="150872"/>
                    <a:pt x="256840" y="168684"/>
                  </a:cubicBezTo>
                  <a:cubicBezTo>
                    <a:pt x="268805" y="186495"/>
                    <a:pt x="270029" y="209406"/>
                    <a:pt x="268737" y="230820"/>
                  </a:cubicBezTo>
                  <a:close/>
                </a:path>
              </a:pathLst>
            </a:custGeom>
            <a:solidFill>
              <a:schemeClr val="accent2">
                <a:lumMod val="40000"/>
                <a:lumOff val="60000"/>
              </a:schemeClr>
            </a:solidFill>
            <a:ln w="6795"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3809098A-22F8-47E4-AFD2-1C297A76571F}"/>
                </a:ext>
              </a:extLst>
            </p:cNvPr>
            <p:cNvSpPr/>
            <p:nvPr/>
          </p:nvSpPr>
          <p:spPr>
            <a:xfrm>
              <a:off x="9239827" y="1641657"/>
              <a:ext cx="985754" cy="557461"/>
            </a:xfrm>
            <a:custGeom>
              <a:avLst/>
              <a:gdLst>
                <a:gd name="connsiteX0" fmla="*/ 986143 w 985754"/>
                <a:gd name="connsiteY0" fmla="*/ 0 h 557460"/>
                <a:gd name="connsiteX1" fmla="*/ 921084 w 985754"/>
                <a:gd name="connsiteY1" fmla="*/ 428905 h 557460"/>
                <a:gd name="connsiteX2" fmla="*/ 611149 w 985754"/>
                <a:gd name="connsiteY2" fmla="*/ 551478 h 557460"/>
                <a:gd name="connsiteX3" fmla="*/ 437860 w 985754"/>
                <a:gd name="connsiteY3" fmla="*/ 530064 h 557460"/>
                <a:gd name="connsiteX4" fmla="*/ 117 w 985754"/>
                <a:gd name="connsiteY4" fmla="*/ 212447 h 557460"/>
                <a:gd name="connsiteX5" fmla="*/ 6304 w 985754"/>
                <a:gd name="connsiteY5" fmla="*/ 202182 h 557460"/>
                <a:gd name="connsiteX6" fmla="*/ 140638 w 985754"/>
                <a:gd name="connsiteY6" fmla="*/ 66827 h 557460"/>
                <a:gd name="connsiteX7" fmla="*/ 471036 w 985754"/>
                <a:gd name="connsiteY7" fmla="*/ 313198 h 557460"/>
                <a:gd name="connsiteX8" fmla="*/ 570971 w 985754"/>
                <a:gd name="connsiteY8" fmla="*/ 312994 h 557460"/>
                <a:gd name="connsiteX9" fmla="*/ 986143 w 985754"/>
                <a:gd name="connsiteY9" fmla="*/ 0 h 5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5754" h="557460">
                  <a:moveTo>
                    <a:pt x="986143" y="0"/>
                  </a:moveTo>
                  <a:cubicBezTo>
                    <a:pt x="986143" y="0"/>
                    <a:pt x="946441" y="189197"/>
                    <a:pt x="921084" y="428905"/>
                  </a:cubicBezTo>
                  <a:lnTo>
                    <a:pt x="611149" y="551478"/>
                  </a:lnTo>
                  <a:cubicBezTo>
                    <a:pt x="553499" y="574253"/>
                    <a:pt x="488167" y="566231"/>
                    <a:pt x="437860" y="530064"/>
                  </a:cubicBezTo>
                  <a:cubicBezTo>
                    <a:pt x="292988" y="425982"/>
                    <a:pt x="3720" y="217886"/>
                    <a:pt x="117" y="212447"/>
                  </a:cubicBezTo>
                  <a:cubicBezTo>
                    <a:pt x="-563" y="211427"/>
                    <a:pt x="1748" y="207756"/>
                    <a:pt x="6304" y="202182"/>
                  </a:cubicBezTo>
                  <a:cubicBezTo>
                    <a:pt x="33633" y="168666"/>
                    <a:pt x="140638" y="66827"/>
                    <a:pt x="140638" y="66827"/>
                  </a:cubicBezTo>
                  <a:lnTo>
                    <a:pt x="471036" y="313198"/>
                  </a:lnTo>
                  <a:cubicBezTo>
                    <a:pt x="500676" y="335361"/>
                    <a:pt x="541398" y="335292"/>
                    <a:pt x="570971" y="312994"/>
                  </a:cubicBezTo>
                  <a:lnTo>
                    <a:pt x="986143" y="0"/>
                  </a:lnTo>
                  <a:close/>
                </a:path>
              </a:pathLst>
            </a:custGeom>
            <a:solidFill>
              <a:schemeClr val="accent2">
                <a:lumMod val="60000"/>
                <a:lumOff val="40000"/>
              </a:schemeClr>
            </a:solidFill>
            <a:ln w="6795"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209BAD02-75F8-400C-A10C-DD4681597CDC}"/>
                </a:ext>
              </a:extLst>
            </p:cNvPr>
            <p:cNvSpPr/>
            <p:nvPr/>
          </p:nvSpPr>
          <p:spPr>
            <a:xfrm>
              <a:off x="8990519" y="1404726"/>
              <a:ext cx="387503" cy="435091"/>
            </a:xfrm>
            <a:custGeom>
              <a:avLst/>
              <a:gdLst>
                <a:gd name="connsiteX0" fmla="*/ 389945 w 387503"/>
                <a:gd name="connsiteY0" fmla="*/ 303759 h 435091"/>
                <a:gd name="connsiteX1" fmla="*/ 255611 w 387503"/>
                <a:gd name="connsiteY1" fmla="*/ 439113 h 435091"/>
                <a:gd name="connsiteX2" fmla="*/ 182801 w 387503"/>
                <a:gd name="connsiteY2" fmla="*/ 383843 h 435091"/>
                <a:gd name="connsiteX3" fmla="*/ 103125 w 387503"/>
                <a:gd name="connsiteY3" fmla="*/ 350259 h 435091"/>
                <a:gd name="connsiteX4" fmla="*/ 2918 w 387503"/>
                <a:gd name="connsiteY4" fmla="*/ 197909 h 435091"/>
                <a:gd name="connsiteX5" fmla="*/ 32491 w 387503"/>
                <a:gd name="connsiteY5" fmla="*/ 13675 h 435091"/>
                <a:gd name="connsiteX6" fmla="*/ 42144 w 387503"/>
                <a:gd name="connsiteY6" fmla="*/ 1098 h 435091"/>
                <a:gd name="connsiteX7" fmla="*/ 67570 w 387503"/>
                <a:gd name="connsiteY7" fmla="*/ 14899 h 435091"/>
                <a:gd name="connsiteX8" fmla="*/ 273082 w 387503"/>
                <a:gd name="connsiteY8" fmla="*/ 170784 h 435091"/>
                <a:gd name="connsiteX9" fmla="*/ 282532 w 387503"/>
                <a:gd name="connsiteY9" fmla="*/ 40665 h 435091"/>
                <a:gd name="connsiteX10" fmla="*/ 299596 w 387503"/>
                <a:gd name="connsiteY10" fmla="*/ 15443 h 435091"/>
                <a:gd name="connsiteX11" fmla="*/ 313464 w 387503"/>
                <a:gd name="connsiteY11" fmla="*/ 27544 h 435091"/>
                <a:gd name="connsiteX12" fmla="*/ 352759 w 387503"/>
                <a:gd name="connsiteY12" fmla="*/ 280645 h 435091"/>
                <a:gd name="connsiteX13" fmla="*/ 389945 w 387503"/>
                <a:gd name="connsiteY13" fmla="*/ 303759 h 435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7503" h="435091">
                  <a:moveTo>
                    <a:pt x="389945" y="303759"/>
                  </a:moveTo>
                  <a:cubicBezTo>
                    <a:pt x="389945" y="303759"/>
                    <a:pt x="282940" y="405597"/>
                    <a:pt x="255611" y="439113"/>
                  </a:cubicBezTo>
                  <a:cubicBezTo>
                    <a:pt x="233721" y="417427"/>
                    <a:pt x="210266" y="397576"/>
                    <a:pt x="182801" y="383843"/>
                  </a:cubicBezTo>
                  <a:cubicBezTo>
                    <a:pt x="157035" y="370994"/>
                    <a:pt x="128483" y="363992"/>
                    <a:pt x="103125" y="350259"/>
                  </a:cubicBezTo>
                  <a:cubicBezTo>
                    <a:pt x="47651" y="320415"/>
                    <a:pt x="12299" y="260250"/>
                    <a:pt x="2918" y="197909"/>
                  </a:cubicBezTo>
                  <a:cubicBezTo>
                    <a:pt x="-6464" y="135637"/>
                    <a:pt x="7677" y="71597"/>
                    <a:pt x="32491" y="13675"/>
                  </a:cubicBezTo>
                  <a:cubicBezTo>
                    <a:pt x="34666" y="8712"/>
                    <a:pt x="37249" y="3342"/>
                    <a:pt x="42144" y="1098"/>
                  </a:cubicBezTo>
                  <a:cubicBezTo>
                    <a:pt x="51662" y="-3321"/>
                    <a:pt x="61316" y="6469"/>
                    <a:pt x="67570" y="14899"/>
                  </a:cubicBezTo>
                  <a:cubicBezTo>
                    <a:pt x="118897" y="84378"/>
                    <a:pt x="194154" y="135705"/>
                    <a:pt x="273082" y="170784"/>
                  </a:cubicBezTo>
                  <a:cubicBezTo>
                    <a:pt x="276210" y="127411"/>
                    <a:pt x="279337" y="84038"/>
                    <a:pt x="282532" y="40665"/>
                  </a:cubicBezTo>
                  <a:cubicBezTo>
                    <a:pt x="283348" y="29311"/>
                    <a:pt x="288243" y="14287"/>
                    <a:pt x="299596" y="15443"/>
                  </a:cubicBezTo>
                  <a:cubicBezTo>
                    <a:pt x="305918" y="16123"/>
                    <a:pt x="310201" y="22037"/>
                    <a:pt x="313464" y="27544"/>
                  </a:cubicBezTo>
                  <a:cubicBezTo>
                    <a:pt x="357585" y="101169"/>
                    <a:pt x="372882" y="197229"/>
                    <a:pt x="352759" y="280645"/>
                  </a:cubicBezTo>
                  <a:cubicBezTo>
                    <a:pt x="364180" y="290026"/>
                    <a:pt x="375873" y="299272"/>
                    <a:pt x="389945" y="303759"/>
                  </a:cubicBezTo>
                  <a:close/>
                </a:path>
              </a:pathLst>
            </a:custGeom>
            <a:solidFill>
              <a:schemeClr val="accent2">
                <a:lumMod val="40000"/>
                <a:lumOff val="60000"/>
              </a:schemeClr>
            </a:solidFill>
            <a:ln w="6795"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A6478C47-B1DD-4C46-8798-42F03C180141}"/>
                </a:ext>
              </a:extLst>
            </p:cNvPr>
            <p:cNvSpPr/>
            <p:nvPr/>
          </p:nvSpPr>
          <p:spPr>
            <a:xfrm>
              <a:off x="10161894" y="2765757"/>
              <a:ext cx="360310" cy="1862735"/>
            </a:xfrm>
            <a:custGeom>
              <a:avLst/>
              <a:gdLst>
                <a:gd name="connsiteX0" fmla="*/ 362929 w 360310"/>
                <a:gd name="connsiteY0" fmla="*/ 1242798 h 1862735"/>
                <a:gd name="connsiteX1" fmla="*/ 362929 w 360310"/>
                <a:gd name="connsiteY1" fmla="*/ 1242866 h 1862735"/>
                <a:gd name="connsiteX2" fmla="*/ 342943 w 360310"/>
                <a:gd name="connsiteY2" fmla="*/ 1832823 h 1862735"/>
                <a:gd name="connsiteX3" fmla="*/ 332745 w 360310"/>
                <a:gd name="connsiteY3" fmla="*/ 1838329 h 1862735"/>
                <a:gd name="connsiteX4" fmla="*/ 68835 w 360310"/>
                <a:gd name="connsiteY4" fmla="*/ 1848663 h 1862735"/>
                <a:gd name="connsiteX5" fmla="*/ 68291 w 360310"/>
                <a:gd name="connsiteY5" fmla="*/ 1848459 h 1862735"/>
                <a:gd name="connsiteX6" fmla="*/ 42457 w 360310"/>
                <a:gd name="connsiteY6" fmla="*/ 1034158 h 1862735"/>
                <a:gd name="connsiteX7" fmla="*/ 4319 w 360310"/>
                <a:gd name="connsiteY7" fmla="*/ 0 h 1862735"/>
                <a:gd name="connsiteX8" fmla="*/ 159932 w 360310"/>
                <a:gd name="connsiteY8" fmla="*/ 145280 h 1862735"/>
                <a:gd name="connsiteX9" fmla="*/ 238928 w 360310"/>
                <a:gd name="connsiteY9" fmla="*/ 869027 h 1862735"/>
                <a:gd name="connsiteX10" fmla="*/ 362929 w 360310"/>
                <a:gd name="connsiteY10" fmla="*/ 1242798 h 186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0310" h="1862735">
                  <a:moveTo>
                    <a:pt x="362929" y="1242798"/>
                  </a:moveTo>
                  <a:lnTo>
                    <a:pt x="362929" y="1242866"/>
                  </a:lnTo>
                  <a:lnTo>
                    <a:pt x="342943" y="1832823"/>
                  </a:lnTo>
                  <a:cubicBezTo>
                    <a:pt x="339544" y="1834727"/>
                    <a:pt x="336144" y="1836562"/>
                    <a:pt x="332745" y="1838329"/>
                  </a:cubicBezTo>
                  <a:cubicBezTo>
                    <a:pt x="213503" y="1899242"/>
                    <a:pt x="78489" y="1852198"/>
                    <a:pt x="68835" y="1848663"/>
                  </a:cubicBezTo>
                  <a:cubicBezTo>
                    <a:pt x="68495" y="1848527"/>
                    <a:pt x="68291" y="1848459"/>
                    <a:pt x="68291" y="1848459"/>
                  </a:cubicBezTo>
                  <a:cubicBezTo>
                    <a:pt x="68291" y="1848459"/>
                    <a:pt x="103846" y="1460616"/>
                    <a:pt x="42457" y="1034158"/>
                  </a:cubicBezTo>
                  <a:cubicBezTo>
                    <a:pt x="-18931" y="607701"/>
                    <a:pt x="4319" y="0"/>
                    <a:pt x="4319" y="0"/>
                  </a:cubicBezTo>
                  <a:cubicBezTo>
                    <a:pt x="23354" y="51463"/>
                    <a:pt x="66116" y="109657"/>
                    <a:pt x="159932" y="145280"/>
                  </a:cubicBezTo>
                  <a:cubicBezTo>
                    <a:pt x="122270" y="386348"/>
                    <a:pt x="168906" y="634554"/>
                    <a:pt x="238928" y="869027"/>
                  </a:cubicBezTo>
                  <a:cubicBezTo>
                    <a:pt x="276455" y="994728"/>
                    <a:pt x="320780" y="1118457"/>
                    <a:pt x="362929" y="1242798"/>
                  </a:cubicBezTo>
                  <a:close/>
                </a:path>
              </a:pathLst>
            </a:custGeom>
            <a:solidFill>
              <a:schemeClr val="accent2">
                <a:lumMod val="50000"/>
              </a:schemeClr>
            </a:solidFill>
            <a:ln w="6795"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D5FD9C55-6803-4B41-8F6B-8F8BFBBAAACD}"/>
                </a:ext>
              </a:extLst>
            </p:cNvPr>
            <p:cNvSpPr/>
            <p:nvPr/>
          </p:nvSpPr>
          <p:spPr>
            <a:xfrm>
              <a:off x="10308428" y="2879629"/>
              <a:ext cx="639041" cy="2134668"/>
            </a:xfrm>
            <a:custGeom>
              <a:avLst/>
              <a:gdLst>
                <a:gd name="connsiteX0" fmla="*/ 641969 w 639040"/>
                <a:gd name="connsiteY0" fmla="*/ 2105639 h 2134667"/>
                <a:gd name="connsiteX1" fmla="*/ 624293 w 639040"/>
                <a:gd name="connsiteY1" fmla="*/ 2116856 h 2134667"/>
                <a:gd name="connsiteX2" fmla="*/ 439787 w 639040"/>
                <a:gd name="connsiteY2" fmla="*/ 2118080 h 2134667"/>
                <a:gd name="connsiteX3" fmla="*/ 422588 w 639040"/>
                <a:gd name="connsiteY3" fmla="*/ 2109242 h 2134667"/>
                <a:gd name="connsiteX4" fmla="*/ 324352 w 639040"/>
                <a:gd name="connsiteY4" fmla="*/ 1490936 h 2134667"/>
                <a:gd name="connsiteX5" fmla="*/ 216395 w 639040"/>
                <a:gd name="connsiteY5" fmla="*/ 1128995 h 2134667"/>
                <a:gd name="connsiteX6" fmla="*/ 216395 w 639040"/>
                <a:gd name="connsiteY6" fmla="*/ 1128927 h 2134667"/>
                <a:gd name="connsiteX7" fmla="*/ 92394 w 639040"/>
                <a:gd name="connsiteY7" fmla="*/ 755156 h 2134667"/>
                <a:gd name="connsiteX8" fmla="*/ 13397 w 639040"/>
                <a:gd name="connsiteY8" fmla="*/ 31408 h 2134667"/>
                <a:gd name="connsiteX9" fmla="*/ 373096 w 639040"/>
                <a:gd name="connsiteY9" fmla="*/ 55950 h 2134667"/>
                <a:gd name="connsiteX10" fmla="*/ 496077 w 639040"/>
                <a:gd name="connsiteY10" fmla="*/ 0 h 2134667"/>
                <a:gd name="connsiteX11" fmla="*/ 641969 w 639040"/>
                <a:gd name="connsiteY11" fmla="*/ 2105639 h 2134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9040" h="2134667">
                  <a:moveTo>
                    <a:pt x="641969" y="2105639"/>
                  </a:moveTo>
                  <a:cubicBezTo>
                    <a:pt x="636326" y="2109786"/>
                    <a:pt x="630412" y="2113525"/>
                    <a:pt x="624293" y="2116856"/>
                  </a:cubicBezTo>
                  <a:cubicBezTo>
                    <a:pt x="568955" y="2147244"/>
                    <a:pt x="498049" y="2145001"/>
                    <a:pt x="439787" y="2118080"/>
                  </a:cubicBezTo>
                  <a:cubicBezTo>
                    <a:pt x="433940" y="2115428"/>
                    <a:pt x="428162" y="2112437"/>
                    <a:pt x="422588" y="2109242"/>
                  </a:cubicBezTo>
                  <a:cubicBezTo>
                    <a:pt x="401989" y="1933982"/>
                    <a:pt x="364598" y="1662730"/>
                    <a:pt x="324352" y="1490936"/>
                  </a:cubicBezTo>
                  <a:cubicBezTo>
                    <a:pt x="295595" y="1368227"/>
                    <a:pt x="256981" y="1248373"/>
                    <a:pt x="216395" y="1128995"/>
                  </a:cubicBezTo>
                  <a:lnTo>
                    <a:pt x="216395" y="1128927"/>
                  </a:lnTo>
                  <a:cubicBezTo>
                    <a:pt x="174245" y="1004586"/>
                    <a:pt x="129920" y="880856"/>
                    <a:pt x="92394" y="755156"/>
                  </a:cubicBezTo>
                  <a:cubicBezTo>
                    <a:pt x="22372" y="520682"/>
                    <a:pt x="-24265" y="272476"/>
                    <a:pt x="13397" y="31408"/>
                  </a:cubicBezTo>
                  <a:cubicBezTo>
                    <a:pt x="92054" y="61253"/>
                    <a:pt x="206605" y="75189"/>
                    <a:pt x="373096" y="55950"/>
                  </a:cubicBezTo>
                  <a:cubicBezTo>
                    <a:pt x="373096" y="55950"/>
                    <a:pt x="456035" y="28281"/>
                    <a:pt x="496077" y="0"/>
                  </a:cubicBezTo>
                  <a:cubicBezTo>
                    <a:pt x="667191" y="679559"/>
                    <a:pt x="514433" y="1414184"/>
                    <a:pt x="641969" y="2105639"/>
                  </a:cubicBezTo>
                  <a:close/>
                </a:path>
              </a:pathLst>
            </a:custGeom>
            <a:solidFill>
              <a:schemeClr val="accent2">
                <a:lumMod val="75000"/>
              </a:schemeClr>
            </a:solidFill>
            <a:ln w="6795"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E410C6BB-148E-4570-8321-AE9649D73FF4}"/>
                </a:ext>
              </a:extLst>
            </p:cNvPr>
            <p:cNvSpPr/>
            <p:nvPr/>
          </p:nvSpPr>
          <p:spPr>
            <a:xfrm>
              <a:off x="10603013" y="4996485"/>
              <a:ext cx="339915" cy="414697"/>
            </a:xfrm>
            <a:custGeom>
              <a:avLst/>
              <a:gdLst>
                <a:gd name="connsiteX0" fmla="*/ 339430 w 339915"/>
                <a:gd name="connsiteY0" fmla="*/ 82803 h 414696"/>
                <a:gd name="connsiteX1" fmla="*/ 258394 w 339915"/>
                <a:gd name="connsiteY1" fmla="*/ 369624 h 414696"/>
                <a:gd name="connsiteX2" fmla="*/ 171920 w 339915"/>
                <a:gd name="connsiteY2" fmla="*/ 416736 h 414696"/>
                <a:gd name="connsiteX3" fmla="*/ 71645 w 339915"/>
                <a:gd name="connsiteY3" fmla="*/ 414492 h 414696"/>
                <a:gd name="connsiteX4" fmla="*/ 1826 w 339915"/>
                <a:gd name="connsiteY4" fmla="*/ 373567 h 414696"/>
                <a:gd name="connsiteX5" fmla="*/ 9780 w 339915"/>
                <a:gd name="connsiteY5" fmla="*/ 322444 h 414696"/>
                <a:gd name="connsiteX6" fmla="*/ 145202 w 339915"/>
                <a:gd name="connsiteY6" fmla="*/ 1224 h 414696"/>
                <a:gd name="connsiteX7" fmla="*/ 329708 w 339915"/>
                <a:gd name="connsiteY7" fmla="*/ 0 h 414696"/>
                <a:gd name="connsiteX8" fmla="*/ 339430 w 339915"/>
                <a:gd name="connsiteY8" fmla="*/ 82803 h 41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915" h="414696">
                  <a:moveTo>
                    <a:pt x="339430" y="82803"/>
                  </a:moveTo>
                  <a:cubicBezTo>
                    <a:pt x="316043" y="178727"/>
                    <a:pt x="319783" y="292395"/>
                    <a:pt x="258394" y="369624"/>
                  </a:cubicBezTo>
                  <a:cubicBezTo>
                    <a:pt x="237524" y="395933"/>
                    <a:pt x="205027" y="411093"/>
                    <a:pt x="171920" y="416736"/>
                  </a:cubicBezTo>
                  <a:cubicBezTo>
                    <a:pt x="138812" y="422311"/>
                    <a:pt x="104889" y="419251"/>
                    <a:pt x="71645" y="414492"/>
                  </a:cubicBezTo>
                  <a:cubicBezTo>
                    <a:pt x="43364" y="410482"/>
                    <a:pt x="10120" y="400896"/>
                    <a:pt x="1826" y="373567"/>
                  </a:cubicBezTo>
                  <a:cubicBezTo>
                    <a:pt x="-3273" y="356707"/>
                    <a:pt x="3253" y="338760"/>
                    <a:pt x="9780" y="322444"/>
                  </a:cubicBezTo>
                  <a:cubicBezTo>
                    <a:pt x="52949" y="214486"/>
                    <a:pt x="98022" y="107413"/>
                    <a:pt x="145202" y="1224"/>
                  </a:cubicBezTo>
                  <a:cubicBezTo>
                    <a:pt x="203464" y="28145"/>
                    <a:pt x="274370" y="30388"/>
                    <a:pt x="329708" y="0"/>
                  </a:cubicBezTo>
                  <a:cubicBezTo>
                    <a:pt x="340857" y="26513"/>
                    <a:pt x="346092" y="55474"/>
                    <a:pt x="339430" y="82803"/>
                  </a:cubicBezTo>
                  <a:close/>
                </a:path>
              </a:pathLst>
            </a:custGeom>
            <a:solidFill>
              <a:schemeClr val="tx2"/>
            </a:solidFill>
            <a:ln w="6795"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5624EA39-3D5E-4EB0-9C50-F8B9E64B6FDD}"/>
                </a:ext>
              </a:extLst>
            </p:cNvPr>
            <p:cNvSpPr/>
            <p:nvPr/>
          </p:nvSpPr>
          <p:spPr>
            <a:xfrm>
              <a:off x="9889318" y="4604086"/>
              <a:ext cx="625444" cy="265134"/>
            </a:xfrm>
            <a:custGeom>
              <a:avLst/>
              <a:gdLst>
                <a:gd name="connsiteX0" fmla="*/ 603213 w 625443"/>
                <a:gd name="connsiteY0" fmla="*/ 207416 h 265133"/>
                <a:gd name="connsiteX1" fmla="*/ 524081 w 625443"/>
                <a:gd name="connsiteY1" fmla="*/ 237601 h 265133"/>
                <a:gd name="connsiteX2" fmla="*/ 423194 w 625443"/>
                <a:gd name="connsiteY2" fmla="*/ 252421 h 265133"/>
                <a:gd name="connsiteX3" fmla="*/ 419184 w 625443"/>
                <a:gd name="connsiteY3" fmla="*/ 227676 h 265133"/>
                <a:gd name="connsiteX4" fmla="*/ 2379 w 625443"/>
                <a:gd name="connsiteY4" fmla="*/ 268601 h 265133"/>
                <a:gd name="connsiteX5" fmla="*/ 0 w 625443"/>
                <a:gd name="connsiteY5" fmla="*/ 241204 h 265133"/>
                <a:gd name="connsiteX6" fmla="*/ 87970 w 625443"/>
                <a:gd name="connsiteY6" fmla="*/ 110880 h 265133"/>
                <a:gd name="connsiteX7" fmla="*/ 227200 w 625443"/>
                <a:gd name="connsiteY7" fmla="*/ 45889 h 265133"/>
                <a:gd name="connsiteX8" fmla="*/ 341411 w 625443"/>
                <a:gd name="connsiteY8" fmla="*/ 10334 h 265133"/>
                <a:gd name="connsiteX9" fmla="*/ 605321 w 625443"/>
                <a:gd name="connsiteY9" fmla="*/ 0 h 265133"/>
                <a:gd name="connsiteX10" fmla="*/ 627959 w 625443"/>
                <a:gd name="connsiteY10" fmla="*/ 85931 h 265133"/>
                <a:gd name="connsiteX11" fmla="*/ 603213 w 625443"/>
                <a:gd name="connsiteY11" fmla="*/ 207416 h 265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5443" h="265133">
                  <a:moveTo>
                    <a:pt x="603213" y="207416"/>
                  </a:moveTo>
                  <a:cubicBezTo>
                    <a:pt x="581935" y="227879"/>
                    <a:pt x="552158" y="233114"/>
                    <a:pt x="524081" y="237601"/>
                  </a:cubicBezTo>
                  <a:cubicBezTo>
                    <a:pt x="490158" y="242972"/>
                    <a:pt x="457118" y="247051"/>
                    <a:pt x="423194" y="252421"/>
                  </a:cubicBezTo>
                  <a:cubicBezTo>
                    <a:pt x="421087" y="245487"/>
                    <a:pt x="421291" y="234678"/>
                    <a:pt x="419184" y="227676"/>
                  </a:cubicBezTo>
                  <a:cubicBezTo>
                    <a:pt x="281178" y="250450"/>
                    <a:pt x="141813" y="261803"/>
                    <a:pt x="2379" y="268601"/>
                  </a:cubicBezTo>
                  <a:cubicBezTo>
                    <a:pt x="-272" y="260035"/>
                    <a:pt x="2651" y="249770"/>
                    <a:pt x="0" y="241204"/>
                  </a:cubicBezTo>
                  <a:cubicBezTo>
                    <a:pt x="11353" y="187429"/>
                    <a:pt x="46093" y="142085"/>
                    <a:pt x="87970" y="110880"/>
                  </a:cubicBezTo>
                  <a:cubicBezTo>
                    <a:pt x="129779" y="79676"/>
                    <a:pt x="178455" y="61117"/>
                    <a:pt x="227200" y="45889"/>
                  </a:cubicBezTo>
                  <a:cubicBezTo>
                    <a:pt x="265270" y="33992"/>
                    <a:pt x="303885" y="23930"/>
                    <a:pt x="341411" y="10334"/>
                  </a:cubicBezTo>
                  <a:cubicBezTo>
                    <a:pt x="351065" y="13869"/>
                    <a:pt x="486079" y="60913"/>
                    <a:pt x="605321" y="0"/>
                  </a:cubicBezTo>
                  <a:cubicBezTo>
                    <a:pt x="612256" y="28757"/>
                    <a:pt x="622249" y="56834"/>
                    <a:pt x="627959" y="85931"/>
                  </a:cubicBezTo>
                  <a:cubicBezTo>
                    <a:pt x="636321" y="128488"/>
                    <a:pt x="633126" y="178524"/>
                    <a:pt x="603213" y="207416"/>
                  </a:cubicBezTo>
                  <a:close/>
                </a:path>
              </a:pathLst>
            </a:custGeom>
            <a:solidFill>
              <a:schemeClr val="tx2"/>
            </a:solidFill>
            <a:ln w="6795"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99F3CB86-073C-486B-BFF1-FF0589414693}"/>
                </a:ext>
              </a:extLst>
            </p:cNvPr>
            <p:cNvSpPr/>
            <p:nvPr/>
          </p:nvSpPr>
          <p:spPr>
            <a:xfrm>
              <a:off x="10342798" y="1078398"/>
              <a:ext cx="557461" cy="598251"/>
            </a:xfrm>
            <a:custGeom>
              <a:avLst/>
              <a:gdLst>
                <a:gd name="connsiteX0" fmla="*/ 541519 w 557460"/>
                <a:gd name="connsiteY0" fmla="*/ 422806 h 598250"/>
                <a:gd name="connsiteX1" fmla="*/ 515550 w 557460"/>
                <a:gd name="connsiteY1" fmla="*/ 473250 h 598250"/>
                <a:gd name="connsiteX2" fmla="*/ 390257 w 557460"/>
                <a:gd name="connsiteY2" fmla="*/ 595211 h 598250"/>
                <a:gd name="connsiteX3" fmla="*/ 381895 w 557460"/>
                <a:gd name="connsiteY3" fmla="*/ 600242 h 598250"/>
                <a:gd name="connsiteX4" fmla="*/ 375097 w 557460"/>
                <a:gd name="connsiteY4" fmla="*/ 583926 h 598250"/>
                <a:gd name="connsiteX5" fmla="*/ 393453 w 557460"/>
                <a:gd name="connsiteY5" fmla="*/ 551634 h 598250"/>
                <a:gd name="connsiteX6" fmla="*/ 394948 w 557460"/>
                <a:gd name="connsiteY6" fmla="*/ 550410 h 598250"/>
                <a:gd name="connsiteX7" fmla="*/ 424589 w 557460"/>
                <a:gd name="connsiteY7" fmla="*/ 523217 h 598250"/>
                <a:gd name="connsiteX8" fmla="*/ 424317 w 557460"/>
                <a:gd name="connsiteY8" fmla="*/ 479708 h 598250"/>
                <a:gd name="connsiteX9" fmla="*/ 409565 w 557460"/>
                <a:gd name="connsiteY9" fmla="*/ 472230 h 598250"/>
                <a:gd name="connsiteX10" fmla="*/ 409429 w 557460"/>
                <a:gd name="connsiteY10" fmla="*/ 472298 h 598250"/>
                <a:gd name="connsiteX11" fmla="*/ 397259 w 557460"/>
                <a:gd name="connsiteY11" fmla="*/ 476717 h 598250"/>
                <a:gd name="connsiteX12" fmla="*/ 355178 w 557460"/>
                <a:gd name="connsiteY12" fmla="*/ 479844 h 598250"/>
                <a:gd name="connsiteX13" fmla="*/ 351711 w 557460"/>
                <a:gd name="connsiteY13" fmla="*/ 351628 h 598250"/>
                <a:gd name="connsiteX14" fmla="*/ 268500 w 557460"/>
                <a:gd name="connsiteY14" fmla="*/ 261279 h 598250"/>
                <a:gd name="connsiteX15" fmla="*/ 183249 w 557460"/>
                <a:gd name="connsiteY15" fmla="*/ 261007 h 598250"/>
                <a:gd name="connsiteX16" fmla="*/ 77467 w 557460"/>
                <a:gd name="connsiteY16" fmla="*/ 223752 h 598250"/>
                <a:gd name="connsiteX17" fmla="*/ 65910 w 557460"/>
                <a:gd name="connsiteY17" fmla="*/ 287248 h 598250"/>
                <a:gd name="connsiteX18" fmla="*/ 170 w 557460"/>
                <a:gd name="connsiteY18" fmla="*/ 125584 h 598250"/>
                <a:gd name="connsiteX19" fmla="*/ 9484 w 557460"/>
                <a:gd name="connsiteY19" fmla="*/ 82007 h 598250"/>
                <a:gd name="connsiteX20" fmla="*/ 65910 w 557460"/>
                <a:gd name="connsiteY20" fmla="*/ 63380 h 598250"/>
                <a:gd name="connsiteX21" fmla="*/ 127638 w 557460"/>
                <a:gd name="connsiteY21" fmla="*/ 68886 h 598250"/>
                <a:gd name="connsiteX22" fmla="*/ 202080 w 557460"/>
                <a:gd name="connsiteY22" fmla="*/ 35167 h 598250"/>
                <a:gd name="connsiteX23" fmla="*/ 350827 w 557460"/>
                <a:gd name="connsiteY23" fmla="*/ 292 h 598250"/>
                <a:gd name="connsiteX24" fmla="*/ 459056 w 557460"/>
                <a:gd name="connsiteY24" fmla="*/ 58349 h 598250"/>
                <a:gd name="connsiteX25" fmla="*/ 542199 w 557460"/>
                <a:gd name="connsiteY25" fmla="*/ 203017 h 598250"/>
                <a:gd name="connsiteX26" fmla="*/ 541519 w 557460"/>
                <a:gd name="connsiteY26" fmla="*/ 422806 h 598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57460" h="598250">
                  <a:moveTo>
                    <a:pt x="541519" y="422806"/>
                  </a:moveTo>
                  <a:cubicBezTo>
                    <a:pt x="534721" y="440414"/>
                    <a:pt x="521329" y="455098"/>
                    <a:pt x="515550" y="473250"/>
                  </a:cubicBezTo>
                  <a:cubicBezTo>
                    <a:pt x="500118" y="521450"/>
                    <a:pt x="426288" y="573253"/>
                    <a:pt x="390257" y="595211"/>
                  </a:cubicBezTo>
                  <a:cubicBezTo>
                    <a:pt x="387130" y="597183"/>
                    <a:pt x="384343" y="598814"/>
                    <a:pt x="381895" y="600242"/>
                  </a:cubicBezTo>
                  <a:cubicBezTo>
                    <a:pt x="377953" y="595551"/>
                    <a:pt x="375437" y="589976"/>
                    <a:pt x="375097" y="583926"/>
                  </a:cubicBezTo>
                  <a:cubicBezTo>
                    <a:pt x="374417" y="571009"/>
                    <a:pt x="383391" y="559860"/>
                    <a:pt x="393453" y="551634"/>
                  </a:cubicBezTo>
                  <a:cubicBezTo>
                    <a:pt x="393928" y="551226"/>
                    <a:pt x="394472" y="550818"/>
                    <a:pt x="394948" y="550410"/>
                  </a:cubicBezTo>
                  <a:cubicBezTo>
                    <a:pt x="405485" y="541980"/>
                    <a:pt x="417654" y="534774"/>
                    <a:pt x="424589" y="523217"/>
                  </a:cubicBezTo>
                  <a:cubicBezTo>
                    <a:pt x="433223" y="508737"/>
                    <a:pt x="429008" y="494052"/>
                    <a:pt x="424317" y="479708"/>
                  </a:cubicBezTo>
                  <a:cubicBezTo>
                    <a:pt x="422278" y="473589"/>
                    <a:pt x="415615" y="470054"/>
                    <a:pt x="409565" y="472230"/>
                  </a:cubicBezTo>
                  <a:cubicBezTo>
                    <a:pt x="409497" y="472298"/>
                    <a:pt x="409497" y="472298"/>
                    <a:pt x="409429" y="472298"/>
                  </a:cubicBezTo>
                  <a:cubicBezTo>
                    <a:pt x="405417" y="473726"/>
                    <a:pt x="401338" y="475289"/>
                    <a:pt x="397259" y="476717"/>
                  </a:cubicBezTo>
                  <a:cubicBezTo>
                    <a:pt x="383119" y="481748"/>
                    <a:pt x="368435" y="485827"/>
                    <a:pt x="355178" y="479844"/>
                  </a:cubicBezTo>
                  <a:cubicBezTo>
                    <a:pt x="359189" y="437015"/>
                    <a:pt x="362996" y="393098"/>
                    <a:pt x="351711" y="351628"/>
                  </a:cubicBezTo>
                  <a:cubicBezTo>
                    <a:pt x="340358" y="310158"/>
                    <a:pt x="310377" y="271000"/>
                    <a:pt x="268500" y="261279"/>
                  </a:cubicBezTo>
                  <a:cubicBezTo>
                    <a:pt x="240694" y="254888"/>
                    <a:pt x="211733" y="261958"/>
                    <a:pt x="183249" y="261007"/>
                  </a:cubicBezTo>
                  <a:cubicBezTo>
                    <a:pt x="143682" y="259647"/>
                    <a:pt x="104457" y="252645"/>
                    <a:pt x="77467" y="223752"/>
                  </a:cubicBezTo>
                  <a:cubicBezTo>
                    <a:pt x="73049" y="244827"/>
                    <a:pt x="69173" y="265969"/>
                    <a:pt x="65910" y="287248"/>
                  </a:cubicBezTo>
                  <a:cubicBezTo>
                    <a:pt x="26752" y="242855"/>
                    <a:pt x="2890" y="184865"/>
                    <a:pt x="170" y="125584"/>
                  </a:cubicBezTo>
                  <a:cubicBezTo>
                    <a:pt x="-509" y="110424"/>
                    <a:pt x="511" y="94176"/>
                    <a:pt x="9484" y="82007"/>
                  </a:cubicBezTo>
                  <a:cubicBezTo>
                    <a:pt x="21857" y="65351"/>
                    <a:pt x="45311" y="61612"/>
                    <a:pt x="65910" y="63380"/>
                  </a:cubicBezTo>
                  <a:cubicBezTo>
                    <a:pt x="86509" y="65215"/>
                    <a:pt x="107040" y="71266"/>
                    <a:pt x="127638" y="68886"/>
                  </a:cubicBezTo>
                  <a:cubicBezTo>
                    <a:pt x="154900" y="65759"/>
                    <a:pt x="178082" y="48491"/>
                    <a:pt x="202080" y="35167"/>
                  </a:cubicBezTo>
                  <a:cubicBezTo>
                    <a:pt x="247153" y="10149"/>
                    <a:pt x="299296" y="-2088"/>
                    <a:pt x="350827" y="292"/>
                  </a:cubicBezTo>
                  <a:cubicBezTo>
                    <a:pt x="392840" y="2263"/>
                    <a:pt x="428940" y="25445"/>
                    <a:pt x="459056" y="58349"/>
                  </a:cubicBezTo>
                  <a:cubicBezTo>
                    <a:pt x="496175" y="98935"/>
                    <a:pt x="524048" y="154409"/>
                    <a:pt x="542199" y="203017"/>
                  </a:cubicBezTo>
                  <a:cubicBezTo>
                    <a:pt x="568441" y="273176"/>
                    <a:pt x="568713" y="353395"/>
                    <a:pt x="541519" y="422806"/>
                  </a:cubicBezTo>
                  <a:close/>
                </a:path>
              </a:pathLst>
            </a:custGeom>
            <a:solidFill>
              <a:schemeClr val="accent2"/>
            </a:solidFill>
            <a:ln w="6795"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F9F4A9B7-BF39-4754-BC01-84553DEE451F}"/>
                </a:ext>
              </a:extLst>
            </p:cNvPr>
            <p:cNvSpPr/>
            <p:nvPr/>
          </p:nvSpPr>
          <p:spPr>
            <a:xfrm>
              <a:off x="10629248" y="1136747"/>
              <a:ext cx="271932" cy="530268"/>
            </a:xfrm>
            <a:custGeom>
              <a:avLst/>
              <a:gdLst>
                <a:gd name="connsiteX0" fmla="*/ 255069 w 271932"/>
                <a:gd name="connsiteY0" fmla="*/ 364457 h 530267"/>
                <a:gd name="connsiteX1" fmla="*/ 229100 w 271932"/>
                <a:gd name="connsiteY1" fmla="*/ 414901 h 530267"/>
                <a:gd name="connsiteX2" fmla="*/ 103807 w 271932"/>
                <a:gd name="connsiteY2" fmla="*/ 536862 h 530267"/>
                <a:gd name="connsiteX3" fmla="*/ 107003 w 271932"/>
                <a:gd name="connsiteY3" fmla="*/ 493285 h 530267"/>
                <a:gd name="connsiteX4" fmla="*/ 112102 w 271932"/>
                <a:gd name="connsiteY4" fmla="*/ 420747 h 530267"/>
                <a:gd name="connsiteX5" fmla="*/ 110809 w 271932"/>
                <a:gd name="connsiteY5" fmla="*/ 418368 h 530267"/>
                <a:gd name="connsiteX6" fmla="*/ 75798 w 271932"/>
                <a:gd name="connsiteY6" fmla="*/ 366429 h 530267"/>
                <a:gd name="connsiteX7" fmla="*/ 100137 w 271932"/>
                <a:gd name="connsiteY7" fmla="*/ 315917 h 530267"/>
                <a:gd name="connsiteX8" fmla="*/ 64445 w 271932"/>
                <a:gd name="connsiteY8" fmla="*/ 180495 h 530267"/>
                <a:gd name="connsiteX9" fmla="*/ 20324 w 271932"/>
                <a:gd name="connsiteY9" fmla="*/ 160032 h 530267"/>
                <a:gd name="connsiteX10" fmla="*/ 1357 w 271932"/>
                <a:gd name="connsiteY10" fmla="*/ 119038 h 530267"/>
                <a:gd name="connsiteX11" fmla="*/ 35076 w 271932"/>
                <a:gd name="connsiteY11" fmla="*/ 93069 h 530267"/>
                <a:gd name="connsiteX12" fmla="*/ 140518 w 271932"/>
                <a:gd name="connsiteY12" fmla="*/ 39158 h 530267"/>
                <a:gd name="connsiteX13" fmla="*/ 172606 w 271932"/>
                <a:gd name="connsiteY13" fmla="*/ 0 h 530267"/>
                <a:gd name="connsiteX14" fmla="*/ 255749 w 271932"/>
                <a:gd name="connsiteY14" fmla="*/ 144668 h 530267"/>
                <a:gd name="connsiteX15" fmla="*/ 255069 w 271932"/>
                <a:gd name="connsiteY15" fmla="*/ 364457 h 530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1932" h="530267">
                  <a:moveTo>
                    <a:pt x="255069" y="364457"/>
                  </a:moveTo>
                  <a:cubicBezTo>
                    <a:pt x="248271" y="382065"/>
                    <a:pt x="234879" y="396749"/>
                    <a:pt x="229100" y="414901"/>
                  </a:cubicBezTo>
                  <a:cubicBezTo>
                    <a:pt x="213668" y="463100"/>
                    <a:pt x="139838" y="514904"/>
                    <a:pt x="103807" y="536862"/>
                  </a:cubicBezTo>
                  <a:cubicBezTo>
                    <a:pt x="100408" y="523062"/>
                    <a:pt x="103127" y="508241"/>
                    <a:pt x="107003" y="493285"/>
                  </a:cubicBezTo>
                  <a:cubicBezTo>
                    <a:pt x="113393" y="468335"/>
                    <a:pt x="122911" y="442910"/>
                    <a:pt x="112102" y="420747"/>
                  </a:cubicBezTo>
                  <a:cubicBezTo>
                    <a:pt x="111693" y="419931"/>
                    <a:pt x="111285" y="419184"/>
                    <a:pt x="110809" y="418368"/>
                  </a:cubicBezTo>
                  <a:cubicBezTo>
                    <a:pt x="100408" y="399808"/>
                    <a:pt x="77838" y="387503"/>
                    <a:pt x="75798" y="366429"/>
                  </a:cubicBezTo>
                  <a:cubicBezTo>
                    <a:pt x="73962" y="347393"/>
                    <a:pt x="89871" y="332029"/>
                    <a:pt x="100137" y="315917"/>
                  </a:cubicBezTo>
                  <a:cubicBezTo>
                    <a:pt x="128485" y="271728"/>
                    <a:pt x="110878" y="204969"/>
                    <a:pt x="64445" y="180495"/>
                  </a:cubicBezTo>
                  <a:cubicBezTo>
                    <a:pt x="50100" y="172881"/>
                    <a:pt x="33853" y="169006"/>
                    <a:pt x="20324" y="160032"/>
                  </a:cubicBezTo>
                  <a:cubicBezTo>
                    <a:pt x="6795" y="151126"/>
                    <a:pt x="-3878" y="134402"/>
                    <a:pt x="1357" y="119038"/>
                  </a:cubicBezTo>
                  <a:cubicBezTo>
                    <a:pt x="6115" y="105170"/>
                    <a:pt x="21412" y="98303"/>
                    <a:pt x="35076" y="93069"/>
                  </a:cubicBezTo>
                  <a:cubicBezTo>
                    <a:pt x="72195" y="78996"/>
                    <a:pt x="110334" y="64856"/>
                    <a:pt x="140518" y="39158"/>
                  </a:cubicBezTo>
                  <a:cubicBezTo>
                    <a:pt x="153299" y="28349"/>
                    <a:pt x="164516" y="14956"/>
                    <a:pt x="172606" y="0"/>
                  </a:cubicBezTo>
                  <a:cubicBezTo>
                    <a:pt x="209725" y="40586"/>
                    <a:pt x="237598" y="96060"/>
                    <a:pt x="255749" y="144668"/>
                  </a:cubicBezTo>
                  <a:cubicBezTo>
                    <a:pt x="281991" y="214826"/>
                    <a:pt x="282263" y="295046"/>
                    <a:pt x="255069" y="364457"/>
                  </a:cubicBezTo>
                  <a:close/>
                </a:path>
              </a:pathLst>
            </a:custGeom>
            <a:solidFill>
              <a:schemeClr val="accent2">
                <a:lumMod val="75000"/>
              </a:schemeClr>
            </a:solidFill>
            <a:ln w="6795"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4E055966-E992-4AA8-BE95-6099F009F5C9}"/>
                </a:ext>
              </a:extLst>
            </p:cNvPr>
            <p:cNvSpPr/>
            <p:nvPr/>
          </p:nvSpPr>
          <p:spPr>
            <a:xfrm>
              <a:off x="10203467" y="2114917"/>
              <a:ext cx="1502425" cy="829393"/>
            </a:xfrm>
            <a:custGeom>
              <a:avLst/>
              <a:gdLst>
                <a:gd name="connsiteX0" fmla="*/ 1505553 w 1502425"/>
                <a:gd name="connsiteY0" fmla="*/ 124719 h 829393"/>
                <a:gd name="connsiteX1" fmla="*/ 1505281 w 1502425"/>
                <a:gd name="connsiteY1" fmla="*/ 125331 h 829393"/>
                <a:gd name="connsiteX2" fmla="*/ 1342122 w 1502425"/>
                <a:gd name="connsiteY2" fmla="*/ 318335 h 829393"/>
                <a:gd name="connsiteX3" fmla="*/ 812465 w 1502425"/>
                <a:gd name="connsiteY3" fmla="*/ 122815 h 829393"/>
                <a:gd name="connsiteX4" fmla="*/ 604030 w 1502425"/>
                <a:gd name="connsiteY4" fmla="*/ 762536 h 829393"/>
                <a:gd name="connsiteX5" fmla="*/ 601038 w 1502425"/>
                <a:gd name="connsiteY5" fmla="*/ 764711 h 829393"/>
                <a:gd name="connsiteX6" fmla="*/ 478057 w 1502425"/>
                <a:gd name="connsiteY6" fmla="*/ 820661 h 829393"/>
                <a:gd name="connsiteX7" fmla="*/ 118359 w 1502425"/>
                <a:gd name="connsiteY7" fmla="*/ 796119 h 829393"/>
                <a:gd name="connsiteX8" fmla="*/ 0 w 1502425"/>
                <a:gd name="connsiteY8" fmla="*/ 715559 h 829393"/>
                <a:gd name="connsiteX9" fmla="*/ 140998 w 1502425"/>
                <a:gd name="connsiteY9" fmla="*/ 729360 h 829393"/>
                <a:gd name="connsiteX10" fmla="*/ 420136 w 1502425"/>
                <a:gd name="connsiteY10" fmla="*/ 623986 h 829393"/>
                <a:gd name="connsiteX11" fmla="*/ 591317 w 1502425"/>
                <a:gd name="connsiteY11" fmla="*/ 199976 h 829393"/>
                <a:gd name="connsiteX12" fmla="*/ 680171 w 1502425"/>
                <a:gd name="connsiteY12" fmla="*/ 14722 h 829393"/>
                <a:gd name="connsiteX13" fmla="*/ 827558 w 1502425"/>
                <a:gd name="connsiteY13" fmla="*/ 19957 h 829393"/>
                <a:gd name="connsiteX14" fmla="*/ 959853 w 1502425"/>
                <a:gd name="connsiteY14" fmla="*/ 96234 h 829393"/>
                <a:gd name="connsiteX15" fmla="*/ 1374957 w 1502425"/>
                <a:gd name="connsiteY15" fmla="*/ 76179 h 829393"/>
                <a:gd name="connsiteX16" fmla="*/ 1415680 w 1502425"/>
                <a:gd name="connsiteY16" fmla="*/ 48306 h 829393"/>
                <a:gd name="connsiteX17" fmla="*/ 1505553 w 1502425"/>
                <a:gd name="connsiteY17" fmla="*/ 124719 h 829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2425" h="829393">
                  <a:moveTo>
                    <a:pt x="1505553" y="124719"/>
                  </a:moveTo>
                  <a:cubicBezTo>
                    <a:pt x="1505485" y="124923"/>
                    <a:pt x="1505417" y="125127"/>
                    <a:pt x="1505281" y="125331"/>
                  </a:cubicBezTo>
                  <a:cubicBezTo>
                    <a:pt x="1473057" y="205483"/>
                    <a:pt x="1424517" y="267551"/>
                    <a:pt x="1342122" y="318335"/>
                  </a:cubicBezTo>
                  <a:cubicBezTo>
                    <a:pt x="1080387" y="479590"/>
                    <a:pt x="812465" y="122815"/>
                    <a:pt x="812465" y="122815"/>
                  </a:cubicBezTo>
                  <a:cubicBezTo>
                    <a:pt x="739724" y="185836"/>
                    <a:pt x="604030" y="762536"/>
                    <a:pt x="604030" y="762536"/>
                  </a:cubicBezTo>
                  <a:cubicBezTo>
                    <a:pt x="603078" y="763284"/>
                    <a:pt x="602058" y="763963"/>
                    <a:pt x="601038" y="764711"/>
                  </a:cubicBezTo>
                  <a:cubicBezTo>
                    <a:pt x="560996" y="792992"/>
                    <a:pt x="478057" y="820661"/>
                    <a:pt x="478057" y="820661"/>
                  </a:cubicBezTo>
                  <a:cubicBezTo>
                    <a:pt x="311567" y="839901"/>
                    <a:pt x="197016" y="825964"/>
                    <a:pt x="118359" y="796119"/>
                  </a:cubicBezTo>
                  <a:cubicBezTo>
                    <a:pt x="63020" y="775113"/>
                    <a:pt x="25426" y="746220"/>
                    <a:pt x="0" y="715559"/>
                  </a:cubicBezTo>
                  <a:cubicBezTo>
                    <a:pt x="46161" y="724737"/>
                    <a:pt x="92322" y="730992"/>
                    <a:pt x="140998" y="729360"/>
                  </a:cubicBezTo>
                  <a:cubicBezTo>
                    <a:pt x="242496" y="725961"/>
                    <a:pt x="345082" y="692377"/>
                    <a:pt x="420136" y="623986"/>
                  </a:cubicBezTo>
                  <a:cubicBezTo>
                    <a:pt x="535163" y="519224"/>
                    <a:pt x="568814" y="353958"/>
                    <a:pt x="591317" y="199976"/>
                  </a:cubicBezTo>
                  <a:cubicBezTo>
                    <a:pt x="601583" y="129546"/>
                    <a:pt x="617627" y="48714"/>
                    <a:pt x="680171" y="14722"/>
                  </a:cubicBezTo>
                  <a:cubicBezTo>
                    <a:pt x="724971" y="-9548"/>
                    <a:pt x="781057" y="-982"/>
                    <a:pt x="827558" y="19957"/>
                  </a:cubicBezTo>
                  <a:cubicBezTo>
                    <a:pt x="873990" y="40828"/>
                    <a:pt x="914644" y="72712"/>
                    <a:pt x="959853" y="96234"/>
                  </a:cubicBezTo>
                  <a:cubicBezTo>
                    <a:pt x="1088545" y="163401"/>
                    <a:pt x="1253268" y="155447"/>
                    <a:pt x="1374957" y="76179"/>
                  </a:cubicBezTo>
                  <a:cubicBezTo>
                    <a:pt x="1388418" y="67409"/>
                    <a:pt x="1401947" y="57688"/>
                    <a:pt x="1415680" y="48306"/>
                  </a:cubicBezTo>
                  <a:cubicBezTo>
                    <a:pt x="1452934" y="83317"/>
                    <a:pt x="1505553" y="124719"/>
                    <a:pt x="1505553" y="124719"/>
                  </a:cubicBezTo>
                  <a:close/>
                </a:path>
              </a:pathLst>
            </a:custGeom>
            <a:solidFill>
              <a:schemeClr val="accent2"/>
            </a:solidFill>
            <a:ln w="6795" cap="flat">
              <a:noFill/>
              <a:prstDash val="solid"/>
              <a:miter/>
            </a:ln>
          </p:spPr>
          <p:txBody>
            <a:bodyPr rtlCol="0" anchor="ctr"/>
            <a:lstStyle/>
            <a:p>
              <a:endParaRPr lang="en-ID"/>
            </a:p>
          </p:txBody>
        </p:sp>
      </p:grpSp>
      <p:grpSp>
        <p:nvGrpSpPr>
          <p:cNvPr id="25" name="Graphic 4">
            <a:extLst>
              <a:ext uri="{FF2B5EF4-FFF2-40B4-BE49-F238E27FC236}">
                <a16:creationId xmlns:a16="http://schemas.microsoft.com/office/drawing/2014/main" id="{48761851-7818-43C9-BCAE-406B780D0B33}"/>
              </a:ext>
            </a:extLst>
          </p:cNvPr>
          <p:cNvGrpSpPr/>
          <p:nvPr/>
        </p:nvGrpSpPr>
        <p:grpSpPr>
          <a:xfrm>
            <a:off x="3071786" y="2794880"/>
            <a:ext cx="978554" cy="2195031"/>
            <a:chOff x="9578364" y="2719188"/>
            <a:chExt cx="1733568" cy="3888630"/>
          </a:xfrm>
          <a:solidFill>
            <a:schemeClr val="accent1"/>
          </a:solidFill>
        </p:grpSpPr>
        <p:sp>
          <p:nvSpPr>
            <p:cNvPr id="26" name="Freeform: Shape 25">
              <a:extLst>
                <a:ext uri="{FF2B5EF4-FFF2-40B4-BE49-F238E27FC236}">
                  <a16:creationId xmlns:a16="http://schemas.microsoft.com/office/drawing/2014/main" id="{44018063-6676-44F3-A758-D749570437E7}"/>
                </a:ext>
              </a:extLst>
            </p:cNvPr>
            <p:cNvSpPr/>
            <p:nvPr/>
          </p:nvSpPr>
          <p:spPr>
            <a:xfrm>
              <a:off x="10780236" y="4446230"/>
              <a:ext cx="339915" cy="1801551"/>
            </a:xfrm>
            <a:custGeom>
              <a:avLst/>
              <a:gdLst>
                <a:gd name="connsiteX0" fmla="*/ 331281 w 339915"/>
                <a:gd name="connsiteY0" fmla="*/ 1790538 h 1801550"/>
                <a:gd name="connsiteX1" fmla="*/ 327814 w 339915"/>
                <a:gd name="connsiteY1" fmla="*/ 1791421 h 1801550"/>
                <a:gd name="connsiteX2" fmla="*/ 103470 w 339915"/>
                <a:gd name="connsiteY2" fmla="*/ 1789586 h 1801550"/>
                <a:gd name="connsiteX3" fmla="*/ 100343 w 339915"/>
                <a:gd name="connsiteY3" fmla="*/ 1731868 h 1801550"/>
                <a:gd name="connsiteX4" fmla="*/ 0 w 339915"/>
                <a:gd name="connsiteY4" fmla="*/ 728982 h 1801550"/>
                <a:gd name="connsiteX5" fmla="*/ 0 w 339915"/>
                <a:gd name="connsiteY5" fmla="*/ 728846 h 1801550"/>
                <a:gd name="connsiteX6" fmla="*/ 37118 w 339915"/>
                <a:gd name="connsiteY6" fmla="*/ 609332 h 1801550"/>
                <a:gd name="connsiteX7" fmla="*/ 165198 w 339915"/>
                <a:gd name="connsiteY7" fmla="*/ 452155 h 1801550"/>
                <a:gd name="connsiteX8" fmla="*/ 250042 w 339915"/>
                <a:gd name="connsiteY8" fmla="*/ 0 h 1801550"/>
                <a:gd name="connsiteX9" fmla="*/ 327270 w 339915"/>
                <a:gd name="connsiteY9" fmla="*/ 1132802 h 1801550"/>
                <a:gd name="connsiteX10" fmla="*/ 331281 w 339915"/>
                <a:gd name="connsiteY10" fmla="*/ 1790538 h 180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9915" h="1801550">
                  <a:moveTo>
                    <a:pt x="331281" y="1790538"/>
                  </a:moveTo>
                  <a:cubicBezTo>
                    <a:pt x="330125" y="1790877"/>
                    <a:pt x="328970" y="1791217"/>
                    <a:pt x="327814" y="1791421"/>
                  </a:cubicBezTo>
                  <a:cubicBezTo>
                    <a:pt x="253508" y="1811408"/>
                    <a:pt x="178251" y="1808281"/>
                    <a:pt x="103470" y="1789586"/>
                  </a:cubicBezTo>
                  <a:cubicBezTo>
                    <a:pt x="102450" y="1770346"/>
                    <a:pt x="101498" y="1751107"/>
                    <a:pt x="100343" y="1731868"/>
                  </a:cubicBezTo>
                  <a:cubicBezTo>
                    <a:pt x="81512" y="1396304"/>
                    <a:pt x="47996" y="1061623"/>
                    <a:pt x="0" y="728982"/>
                  </a:cubicBezTo>
                  <a:cubicBezTo>
                    <a:pt x="0" y="728914"/>
                    <a:pt x="0" y="728846"/>
                    <a:pt x="0" y="728846"/>
                  </a:cubicBezTo>
                  <a:cubicBezTo>
                    <a:pt x="4215" y="686017"/>
                    <a:pt x="13597" y="644479"/>
                    <a:pt x="37118" y="609332"/>
                  </a:cubicBezTo>
                  <a:cubicBezTo>
                    <a:pt x="74645" y="553110"/>
                    <a:pt x="125089" y="506542"/>
                    <a:pt x="165198" y="452155"/>
                  </a:cubicBezTo>
                  <a:cubicBezTo>
                    <a:pt x="259287" y="324483"/>
                    <a:pt x="291511" y="153166"/>
                    <a:pt x="250042" y="0"/>
                  </a:cubicBezTo>
                  <a:cubicBezTo>
                    <a:pt x="343382" y="314693"/>
                    <a:pt x="307147" y="775823"/>
                    <a:pt x="327270" y="1132802"/>
                  </a:cubicBezTo>
                  <a:cubicBezTo>
                    <a:pt x="339439" y="1347696"/>
                    <a:pt x="354464" y="1576595"/>
                    <a:pt x="331281" y="1790538"/>
                  </a:cubicBezTo>
                  <a:close/>
                </a:path>
              </a:pathLst>
            </a:custGeom>
            <a:solidFill>
              <a:schemeClr val="accent3">
                <a:lumMod val="50000"/>
              </a:schemeClr>
            </a:solidFill>
            <a:ln w="6795"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57C8F577-AF0C-45E2-A90E-5905157BFCA6}"/>
                </a:ext>
              </a:extLst>
            </p:cNvPr>
            <p:cNvSpPr/>
            <p:nvPr/>
          </p:nvSpPr>
          <p:spPr>
            <a:xfrm>
              <a:off x="9941353" y="3391409"/>
              <a:ext cx="1203300" cy="1216897"/>
            </a:xfrm>
            <a:custGeom>
              <a:avLst/>
              <a:gdLst>
                <a:gd name="connsiteX0" fmla="*/ 1160238 w 1203299"/>
                <a:gd name="connsiteY0" fmla="*/ 602122 h 1216896"/>
                <a:gd name="connsiteX1" fmla="*/ 1089332 w 1203299"/>
                <a:gd name="connsiteY1" fmla="*/ 871267 h 1216896"/>
                <a:gd name="connsiteX2" fmla="*/ 1088924 w 1203299"/>
                <a:gd name="connsiteY2" fmla="*/ 1054957 h 1216896"/>
                <a:gd name="connsiteX3" fmla="*/ 390602 w 1203299"/>
                <a:gd name="connsiteY3" fmla="*/ 1219476 h 1216896"/>
                <a:gd name="connsiteX4" fmla="*/ 420310 w 1203299"/>
                <a:gd name="connsiteY4" fmla="*/ 454191 h 1216896"/>
                <a:gd name="connsiteX5" fmla="*/ 5954 w 1203299"/>
                <a:gd name="connsiteY5" fmla="*/ 451811 h 1216896"/>
                <a:gd name="connsiteX6" fmla="*/ 50755 w 1203299"/>
                <a:gd name="connsiteY6" fmla="*/ 210743 h 1216896"/>
                <a:gd name="connsiteX7" fmla="*/ 599378 w 1203299"/>
                <a:gd name="connsiteY7" fmla="*/ 121618 h 1216896"/>
                <a:gd name="connsiteX8" fmla="*/ 614810 w 1203299"/>
                <a:gd name="connsiteY8" fmla="*/ 116791 h 1216896"/>
                <a:gd name="connsiteX9" fmla="*/ 888509 w 1203299"/>
                <a:gd name="connsiteY9" fmla="*/ 41262 h 1216896"/>
                <a:gd name="connsiteX10" fmla="*/ 1193958 w 1203299"/>
                <a:gd name="connsiteY10" fmla="*/ 6862 h 1216896"/>
                <a:gd name="connsiteX11" fmla="*/ 1160238 w 1203299"/>
                <a:gd name="connsiteY11" fmla="*/ 602122 h 121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3299" h="1216896">
                  <a:moveTo>
                    <a:pt x="1160238" y="602122"/>
                  </a:moveTo>
                  <a:cubicBezTo>
                    <a:pt x="1127266" y="759231"/>
                    <a:pt x="1089332" y="871267"/>
                    <a:pt x="1089332" y="871267"/>
                  </a:cubicBezTo>
                  <a:lnTo>
                    <a:pt x="1088924" y="1054957"/>
                  </a:lnTo>
                  <a:cubicBezTo>
                    <a:pt x="856422" y="1149046"/>
                    <a:pt x="640439" y="1197246"/>
                    <a:pt x="390602" y="1219476"/>
                  </a:cubicBezTo>
                  <a:lnTo>
                    <a:pt x="420310" y="454191"/>
                  </a:lnTo>
                  <a:cubicBezTo>
                    <a:pt x="420310" y="454191"/>
                    <a:pt x="194199" y="468671"/>
                    <a:pt x="5954" y="451811"/>
                  </a:cubicBezTo>
                  <a:cubicBezTo>
                    <a:pt x="-20696" y="347118"/>
                    <a:pt x="50755" y="210743"/>
                    <a:pt x="50755" y="210743"/>
                  </a:cubicBezTo>
                  <a:lnTo>
                    <a:pt x="599378" y="121618"/>
                  </a:lnTo>
                  <a:cubicBezTo>
                    <a:pt x="599378" y="121618"/>
                    <a:pt x="604816" y="119850"/>
                    <a:pt x="614810" y="116791"/>
                  </a:cubicBezTo>
                  <a:cubicBezTo>
                    <a:pt x="655328" y="104282"/>
                    <a:pt x="770152" y="69611"/>
                    <a:pt x="888509" y="41262"/>
                  </a:cubicBezTo>
                  <a:cubicBezTo>
                    <a:pt x="1015026" y="10941"/>
                    <a:pt x="1145690" y="-12037"/>
                    <a:pt x="1193958" y="6862"/>
                  </a:cubicBezTo>
                  <a:cubicBezTo>
                    <a:pt x="1227133" y="200138"/>
                    <a:pt x="1196745" y="428629"/>
                    <a:pt x="1160238" y="602122"/>
                  </a:cubicBezTo>
                  <a:close/>
                </a:path>
              </a:pathLst>
            </a:custGeom>
            <a:solidFill>
              <a:schemeClr val="accent3">
                <a:lumMod val="60000"/>
                <a:lumOff val="40000"/>
              </a:schemeClr>
            </a:solidFill>
            <a:ln w="6795"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34F2D8F1-467B-4592-817B-AF66452E9EC4}"/>
                </a:ext>
              </a:extLst>
            </p:cNvPr>
            <p:cNvSpPr/>
            <p:nvPr/>
          </p:nvSpPr>
          <p:spPr>
            <a:xfrm>
              <a:off x="9578364" y="2808491"/>
              <a:ext cx="407898" cy="1033342"/>
            </a:xfrm>
            <a:custGeom>
              <a:avLst/>
              <a:gdLst>
                <a:gd name="connsiteX0" fmla="*/ 368943 w 407898"/>
                <a:gd name="connsiteY0" fmla="*/ 1034661 h 1033342"/>
                <a:gd name="connsiteX1" fmla="*/ 120194 w 407898"/>
                <a:gd name="connsiteY1" fmla="*/ 940573 h 1033342"/>
                <a:gd name="connsiteX2" fmla="*/ 76888 w 407898"/>
                <a:gd name="connsiteY2" fmla="*/ 358162 h 1033342"/>
                <a:gd name="connsiteX3" fmla="*/ 135 w 407898"/>
                <a:gd name="connsiteY3" fmla="*/ 251836 h 1033342"/>
                <a:gd name="connsiteX4" fmla="*/ 124068 w 407898"/>
                <a:gd name="connsiteY4" fmla="*/ 166790 h 1033342"/>
                <a:gd name="connsiteX5" fmla="*/ 102178 w 407898"/>
                <a:gd name="connsiteY5" fmla="*/ 9545 h 1033342"/>
                <a:gd name="connsiteX6" fmla="*/ 118018 w 407898"/>
                <a:gd name="connsiteY6" fmla="*/ 4854 h 1033342"/>
                <a:gd name="connsiteX7" fmla="*/ 187564 w 407898"/>
                <a:gd name="connsiteY7" fmla="*/ 153465 h 1033342"/>
                <a:gd name="connsiteX8" fmla="*/ 200821 w 407898"/>
                <a:gd name="connsiteY8" fmla="*/ 190923 h 1033342"/>
                <a:gd name="connsiteX9" fmla="*/ 187089 w 407898"/>
                <a:gd name="connsiteY9" fmla="*/ 352247 h 1033342"/>
                <a:gd name="connsiteX10" fmla="*/ 259898 w 407898"/>
                <a:gd name="connsiteY10" fmla="*/ 818611 h 1033342"/>
                <a:gd name="connsiteX11" fmla="*/ 413744 w 407898"/>
                <a:gd name="connsiteY11" fmla="*/ 793593 h 1033342"/>
                <a:gd name="connsiteX12" fmla="*/ 368943 w 407898"/>
                <a:gd name="connsiteY12" fmla="*/ 1034661 h 103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7898" h="1033342">
                  <a:moveTo>
                    <a:pt x="368943" y="1034661"/>
                  </a:moveTo>
                  <a:cubicBezTo>
                    <a:pt x="239708" y="1023036"/>
                    <a:pt x="128215" y="996659"/>
                    <a:pt x="120194" y="940573"/>
                  </a:cubicBezTo>
                  <a:cubicBezTo>
                    <a:pt x="100478" y="802839"/>
                    <a:pt x="76888" y="358162"/>
                    <a:pt x="76888" y="358162"/>
                  </a:cubicBezTo>
                  <a:cubicBezTo>
                    <a:pt x="76888" y="358162"/>
                    <a:pt x="-3740" y="285284"/>
                    <a:pt x="135" y="251836"/>
                  </a:cubicBezTo>
                  <a:cubicBezTo>
                    <a:pt x="4078" y="218389"/>
                    <a:pt x="124068" y="166790"/>
                    <a:pt x="124068" y="166790"/>
                  </a:cubicBezTo>
                  <a:lnTo>
                    <a:pt x="102178" y="9545"/>
                  </a:lnTo>
                  <a:cubicBezTo>
                    <a:pt x="100886" y="27"/>
                    <a:pt x="113939" y="-3848"/>
                    <a:pt x="118018" y="4854"/>
                  </a:cubicBezTo>
                  <a:lnTo>
                    <a:pt x="187564" y="153465"/>
                  </a:lnTo>
                  <a:cubicBezTo>
                    <a:pt x="187564" y="153465"/>
                    <a:pt x="197966" y="168217"/>
                    <a:pt x="200821" y="190923"/>
                  </a:cubicBezTo>
                  <a:cubicBezTo>
                    <a:pt x="204289" y="218321"/>
                    <a:pt x="187089" y="352247"/>
                    <a:pt x="187089" y="352247"/>
                  </a:cubicBezTo>
                  <a:lnTo>
                    <a:pt x="259898" y="818611"/>
                  </a:lnTo>
                  <a:lnTo>
                    <a:pt x="413744" y="793593"/>
                  </a:lnTo>
                  <a:cubicBezTo>
                    <a:pt x="413744" y="793593"/>
                    <a:pt x="342294" y="929967"/>
                    <a:pt x="368943" y="1034661"/>
                  </a:cubicBezTo>
                  <a:close/>
                </a:path>
              </a:pathLst>
            </a:custGeom>
            <a:solidFill>
              <a:schemeClr val="accent3">
                <a:lumMod val="40000"/>
                <a:lumOff val="60000"/>
              </a:schemeClr>
            </a:solidFill>
            <a:ln w="6795"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FBBA000F-C220-4EA0-9DB1-63AB92FD2F94}"/>
                </a:ext>
              </a:extLst>
            </p:cNvPr>
            <p:cNvSpPr/>
            <p:nvPr/>
          </p:nvSpPr>
          <p:spPr>
            <a:xfrm>
              <a:off x="11101592" y="3398271"/>
              <a:ext cx="197151" cy="591453"/>
            </a:xfrm>
            <a:custGeom>
              <a:avLst/>
              <a:gdLst>
                <a:gd name="connsiteX0" fmla="*/ 202929 w 197150"/>
                <a:gd name="connsiteY0" fmla="*/ 551751 h 591452"/>
                <a:gd name="connsiteX1" fmla="*/ 0 w 197150"/>
                <a:gd name="connsiteY1" fmla="*/ 595192 h 591452"/>
                <a:gd name="connsiteX2" fmla="*/ 33719 w 197150"/>
                <a:gd name="connsiteY2" fmla="*/ 0 h 591452"/>
                <a:gd name="connsiteX3" fmla="*/ 47248 w 197150"/>
                <a:gd name="connsiteY3" fmla="*/ 8430 h 591452"/>
                <a:gd name="connsiteX4" fmla="*/ 202929 w 197150"/>
                <a:gd name="connsiteY4" fmla="*/ 551751 h 591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150" h="591452">
                  <a:moveTo>
                    <a:pt x="202929" y="551751"/>
                  </a:moveTo>
                  <a:cubicBezTo>
                    <a:pt x="134470" y="601174"/>
                    <a:pt x="0" y="595192"/>
                    <a:pt x="0" y="595192"/>
                  </a:cubicBezTo>
                  <a:cubicBezTo>
                    <a:pt x="36507" y="421699"/>
                    <a:pt x="66895" y="193276"/>
                    <a:pt x="33719" y="0"/>
                  </a:cubicBezTo>
                  <a:cubicBezTo>
                    <a:pt x="39430" y="2176"/>
                    <a:pt x="43985" y="4963"/>
                    <a:pt x="47248" y="8430"/>
                  </a:cubicBezTo>
                  <a:cubicBezTo>
                    <a:pt x="90417" y="54454"/>
                    <a:pt x="170977" y="353376"/>
                    <a:pt x="202929" y="551751"/>
                  </a:cubicBezTo>
                  <a:close/>
                </a:path>
              </a:pathLst>
            </a:custGeom>
            <a:solidFill>
              <a:schemeClr val="accent3"/>
            </a:solidFill>
            <a:ln w="6795"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DDE72587-5A60-4129-91BE-A7C7D7EE503A}"/>
                </a:ext>
              </a:extLst>
            </p:cNvPr>
            <p:cNvSpPr/>
            <p:nvPr/>
          </p:nvSpPr>
          <p:spPr>
            <a:xfrm>
              <a:off x="11030685" y="3950090"/>
              <a:ext cx="285529" cy="305924"/>
            </a:xfrm>
            <a:custGeom>
              <a:avLst/>
              <a:gdLst>
                <a:gd name="connsiteX0" fmla="*/ 279410 w 285528"/>
                <a:gd name="connsiteY0" fmla="*/ 174852 h 305923"/>
                <a:gd name="connsiteX1" fmla="*/ 0 w 285528"/>
                <a:gd name="connsiteY1" fmla="*/ 312586 h 305923"/>
                <a:gd name="connsiteX2" fmla="*/ 70907 w 285528"/>
                <a:gd name="connsiteY2" fmla="*/ 43441 h 305923"/>
                <a:gd name="connsiteX3" fmla="*/ 273836 w 285528"/>
                <a:gd name="connsiteY3" fmla="*/ 0 h 305923"/>
                <a:gd name="connsiteX4" fmla="*/ 279410 w 285528"/>
                <a:gd name="connsiteY4" fmla="*/ 174852 h 305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528" h="305923">
                  <a:moveTo>
                    <a:pt x="279410" y="174852"/>
                  </a:moveTo>
                  <a:cubicBezTo>
                    <a:pt x="236173" y="224072"/>
                    <a:pt x="0" y="312586"/>
                    <a:pt x="0" y="312586"/>
                  </a:cubicBezTo>
                  <a:cubicBezTo>
                    <a:pt x="0" y="312586"/>
                    <a:pt x="37934" y="200550"/>
                    <a:pt x="70907" y="43441"/>
                  </a:cubicBezTo>
                  <a:cubicBezTo>
                    <a:pt x="70907" y="43441"/>
                    <a:pt x="205377" y="49423"/>
                    <a:pt x="273836" y="0"/>
                  </a:cubicBezTo>
                  <a:cubicBezTo>
                    <a:pt x="288384" y="90145"/>
                    <a:pt x="292871" y="159420"/>
                    <a:pt x="279410" y="174852"/>
                  </a:cubicBezTo>
                  <a:close/>
                </a:path>
              </a:pathLst>
            </a:custGeom>
            <a:solidFill>
              <a:schemeClr val="accent3">
                <a:lumMod val="40000"/>
                <a:lumOff val="60000"/>
              </a:schemeClr>
            </a:solidFill>
            <a:ln w="6795"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950801F9-FD00-4593-ABF8-1C84D68FC4E2}"/>
                </a:ext>
              </a:extLst>
            </p:cNvPr>
            <p:cNvSpPr/>
            <p:nvPr/>
          </p:nvSpPr>
          <p:spPr>
            <a:xfrm>
              <a:off x="10419985" y="2719188"/>
              <a:ext cx="571058" cy="686629"/>
            </a:xfrm>
            <a:custGeom>
              <a:avLst/>
              <a:gdLst>
                <a:gd name="connsiteX0" fmla="*/ 500908 w 571057"/>
                <a:gd name="connsiteY0" fmla="*/ 580507 h 686628"/>
                <a:gd name="connsiteX1" fmla="*/ 406955 w 571057"/>
                <a:gd name="connsiteY1" fmla="*/ 654473 h 686628"/>
                <a:gd name="connsiteX2" fmla="*/ 232307 w 571057"/>
                <a:gd name="connsiteY2" fmla="*/ 687988 h 686628"/>
                <a:gd name="connsiteX3" fmla="*/ 185466 w 571057"/>
                <a:gd name="connsiteY3" fmla="*/ 670109 h 686628"/>
                <a:gd name="connsiteX4" fmla="*/ 182883 w 571057"/>
                <a:gd name="connsiteY4" fmla="*/ 667117 h 686628"/>
                <a:gd name="connsiteX5" fmla="*/ 173298 w 571057"/>
                <a:gd name="connsiteY5" fmla="*/ 587237 h 686628"/>
                <a:gd name="connsiteX6" fmla="*/ 241688 w 571057"/>
                <a:gd name="connsiteY6" fmla="*/ 564803 h 686628"/>
                <a:gd name="connsiteX7" fmla="*/ 250526 w 571057"/>
                <a:gd name="connsiteY7" fmla="*/ 493353 h 686628"/>
                <a:gd name="connsiteX8" fmla="*/ 221566 w 571057"/>
                <a:gd name="connsiteY8" fmla="*/ 466636 h 686628"/>
                <a:gd name="connsiteX9" fmla="*/ 188933 w 571057"/>
                <a:gd name="connsiteY9" fmla="*/ 477037 h 686628"/>
                <a:gd name="connsiteX10" fmla="*/ 106470 w 571057"/>
                <a:gd name="connsiteY10" fmla="*/ 368400 h 686628"/>
                <a:gd name="connsiteX11" fmla="*/ 14285 w 571057"/>
                <a:gd name="connsiteY11" fmla="*/ 280770 h 686628"/>
                <a:gd name="connsiteX12" fmla="*/ 9050 w 571057"/>
                <a:gd name="connsiteY12" fmla="*/ 269757 h 686628"/>
                <a:gd name="connsiteX13" fmla="*/ 10818 w 571057"/>
                <a:gd name="connsiteY13" fmla="*/ 139977 h 686628"/>
                <a:gd name="connsiteX14" fmla="*/ 103003 w 571057"/>
                <a:gd name="connsiteY14" fmla="*/ 0 h 686628"/>
                <a:gd name="connsiteX15" fmla="*/ 353657 w 571057"/>
                <a:gd name="connsiteY15" fmla="*/ 132839 h 686628"/>
                <a:gd name="connsiteX16" fmla="*/ 498869 w 571057"/>
                <a:gd name="connsiteY16" fmla="*/ 191236 h 686628"/>
                <a:gd name="connsiteX17" fmla="*/ 563044 w 571057"/>
                <a:gd name="connsiteY17" fmla="*/ 297970 h 686628"/>
                <a:gd name="connsiteX18" fmla="*/ 500908 w 571057"/>
                <a:gd name="connsiteY18" fmla="*/ 580507 h 68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057" h="686628">
                  <a:moveTo>
                    <a:pt x="500908" y="580507"/>
                  </a:moveTo>
                  <a:cubicBezTo>
                    <a:pt x="474938" y="611168"/>
                    <a:pt x="442715" y="636185"/>
                    <a:pt x="406955" y="654473"/>
                  </a:cubicBezTo>
                  <a:cubicBezTo>
                    <a:pt x="353453" y="681938"/>
                    <a:pt x="292200" y="694379"/>
                    <a:pt x="232307" y="687988"/>
                  </a:cubicBezTo>
                  <a:cubicBezTo>
                    <a:pt x="215311" y="686153"/>
                    <a:pt x="197296" y="682346"/>
                    <a:pt x="185466" y="670109"/>
                  </a:cubicBezTo>
                  <a:cubicBezTo>
                    <a:pt x="184582" y="669225"/>
                    <a:pt x="183631" y="668137"/>
                    <a:pt x="182883" y="667117"/>
                  </a:cubicBezTo>
                  <a:cubicBezTo>
                    <a:pt x="167179" y="647267"/>
                    <a:pt x="168743" y="611983"/>
                    <a:pt x="173298" y="587237"/>
                  </a:cubicBezTo>
                  <a:cubicBezTo>
                    <a:pt x="197908" y="593424"/>
                    <a:pt x="225644" y="584314"/>
                    <a:pt x="241688" y="564803"/>
                  </a:cubicBezTo>
                  <a:cubicBezTo>
                    <a:pt x="257732" y="545292"/>
                    <a:pt x="261403" y="516195"/>
                    <a:pt x="250526" y="493353"/>
                  </a:cubicBezTo>
                  <a:cubicBezTo>
                    <a:pt x="244680" y="481116"/>
                    <a:pt x="234551" y="470443"/>
                    <a:pt x="221566" y="466636"/>
                  </a:cubicBezTo>
                  <a:cubicBezTo>
                    <a:pt x="208581" y="462829"/>
                    <a:pt x="195800" y="465412"/>
                    <a:pt x="188933" y="477037"/>
                  </a:cubicBezTo>
                  <a:cubicBezTo>
                    <a:pt x="183359" y="430469"/>
                    <a:pt x="144405" y="395797"/>
                    <a:pt x="106470" y="368400"/>
                  </a:cubicBezTo>
                  <a:cubicBezTo>
                    <a:pt x="71799" y="343315"/>
                    <a:pt x="33796" y="318025"/>
                    <a:pt x="14285" y="280770"/>
                  </a:cubicBezTo>
                  <a:cubicBezTo>
                    <a:pt x="12314" y="277235"/>
                    <a:pt x="10546" y="273564"/>
                    <a:pt x="9050" y="269757"/>
                  </a:cubicBezTo>
                  <a:cubicBezTo>
                    <a:pt x="-7266" y="228967"/>
                    <a:pt x="1709" y="182874"/>
                    <a:pt x="10818" y="139977"/>
                  </a:cubicBezTo>
                  <a:cubicBezTo>
                    <a:pt x="22511" y="85319"/>
                    <a:pt x="58542" y="33720"/>
                    <a:pt x="103003" y="0"/>
                  </a:cubicBezTo>
                  <a:cubicBezTo>
                    <a:pt x="171666" y="66419"/>
                    <a:pt x="261608" y="107209"/>
                    <a:pt x="353657" y="132839"/>
                  </a:cubicBezTo>
                  <a:cubicBezTo>
                    <a:pt x="404304" y="146843"/>
                    <a:pt x="458350" y="157653"/>
                    <a:pt x="498869" y="191236"/>
                  </a:cubicBezTo>
                  <a:cubicBezTo>
                    <a:pt x="531296" y="218158"/>
                    <a:pt x="551759" y="257316"/>
                    <a:pt x="563044" y="297970"/>
                  </a:cubicBezTo>
                  <a:cubicBezTo>
                    <a:pt x="589830" y="394642"/>
                    <a:pt x="565764" y="503958"/>
                    <a:pt x="500908" y="580507"/>
                  </a:cubicBezTo>
                  <a:close/>
                </a:path>
              </a:pathLst>
            </a:custGeom>
            <a:solidFill>
              <a:schemeClr val="accent3"/>
            </a:solidFill>
            <a:ln w="6795"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CC9DC579-16CF-450A-8286-0748407FA22E}"/>
                </a:ext>
              </a:extLst>
            </p:cNvPr>
            <p:cNvSpPr/>
            <p:nvPr/>
          </p:nvSpPr>
          <p:spPr>
            <a:xfrm>
              <a:off x="10430392" y="2999891"/>
              <a:ext cx="244739" cy="387503"/>
            </a:xfrm>
            <a:custGeom>
              <a:avLst/>
              <a:gdLst>
                <a:gd name="connsiteX0" fmla="*/ 231213 w 244738"/>
                <a:gd name="connsiteY0" fmla="*/ 284033 h 387503"/>
                <a:gd name="connsiteX1" fmla="*/ 162822 w 244738"/>
                <a:gd name="connsiteY1" fmla="*/ 306468 h 387503"/>
                <a:gd name="connsiteX2" fmla="*/ 172408 w 244738"/>
                <a:gd name="connsiteY2" fmla="*/ 386348 h 387503"/>
                <a:gd name="connsiteX3" fmla="*/ 130870 w 244738"/>
                <a:gd name="connsiteY3" fmla="*/ 387571 h 387503"/>
                <a:gd name="connsiteX4" fmla="*/ 124344 w 244738"/>
                <a:gd name="connsiteY4" fmla="*/ 386891 h 387503"/>
                <a:gd name="connsiteX5" fmla="*/ 37258 w 244738"/>
                <a:gd name="connsiteY5" fmla="*/ 341955 h 387503"/>
                <a:gd name="connsiteX6" fmla="*/ 10676 w 244738"/>
                <a:gd name="connsiteY6" fmla="*/ 259491 h 387503"/>
                <a:gd name="connsiteX7" fmla="*/ 3878 w 244738"/>
                <a:gd name="connsiteY7" fmla="*/ 0 h 387503"/>
                <a:gd name="connsiteX8" fmla="*/ 96063 w 244738"/>
                <a:gd name="connsiteY8" fmla="*/ 87630 h 387503"/>
                <a:gd name="connsiteX9" fmla="*/ 178526 w 244738"/>
                <a:gd name="connsiteY9" fmla="*/ 196267 h 387503"/>
                <a:gd name="connsiteX10" fmla="*/ 211158 w 244738"/>
                <a:gd name="connsiteY10" fmla="*/ 185865 h 387503"/>
                <a:gd name="connsiteX11" fmla="*/ 240119 w 244738"/>
                <a:gd name="connsiteY11" fmla="*/ 212583 h 387503"/>
                <a:gd name="connsiteX12" fmla="*/ 231213 w 244738"/>
                <a:gd name="connsiteY12" fmla="*/ 284033 h 38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4738" h="387503">
                  <a:moveTo>
                    <a:pt x="231213" y="284033"/>
                  </a:moveTo>
                  <a:cubicBezTo>
                    <a:pt x="215169" y="303544"/>
                    <a:pt x="187432" y="312654"/>
                    <a:pt x="162822" y="306468"/>
                  </a:cubicBezTo>
                  <a:cubicBezTo>
                    <a:pt x="158267" y="331213"/>
                    <a:pt x="156704" y="366496"/>
                    <a:pt x="172408" y="386348"/>
                  </a:cubicBezTo>
                  <a:cubicBezTo>
                    <a:pt x="158607" y="387911"/>
                    <a:pt x="144739" y="388591"/>
                    <a:pt x="130870" y="387571"/>
                  </a:cubicBezTo>
                  <a:cubicBezTo>
                    <a:pt x="128695" y="387435"/>
                    <a:pt x="126452" y="387232"/>
                    <a:pt x="124344" y="386891"/>
                  </a:cubicBezTo>
                  <a:cubicBezTo>
                    <a:pt x="90692" y="383152"/>
                    <a:pt x="57176" y="369012"/>
                    <a:pt x="37258" y="341955"/>
                  </a:cubicBezTo>
                  <a:cubicBezTo>
                    <a:pt x="19854" y="318432"/>
                    <a:pt x="14483" y="288452"/>
                    <a:pt x="10676" y="259491"/>
                  </a:cubicBezTo>
                  <a:cubicBezTo>
                    <a:pt x="-745" y="173561"/>
                    <a:pt x="-2988" y="86407"/>
                    <a:pt x="3878" y="0"/>
                  </a:cubicBezTo>
                  <a:cubicBezTo>
                    <a:pt x="23321" y="37255"/>
                    <a:pt x="61323" y="62544"/>
                    <a:pt x="96063" y="87630"/>
                  </a:cubicBezTo>
                  <a:cubicBezTo>
                    <a:pt x="133998" y="115027"/>
                    <a:pt x="173020" y="149766"/>
                    <a:pt x="178526" y="196267"/>
                  </a:cubicBezTo>
                  <a:cubicBezTo>
                    <a:pt x="185392" y="184574"/>
                    <a:pt x="198173" y="182058"/>
                    <a:pt x="211158" y="185865"/>
                  </a:cubicBezTo>
                  <a:cubicBezTo>
                    <a:pt x="224143" y="189673"/>
                    <a:pt x="234273" y="200346"/>
                    <a:pt x="240119" y="212583"/>
                  </a:cubicBezTo>
                  <a:cubicBezTo>
                    <a:pt x="250928" y="235425"/>
                    <a:pt x="247257" y="264522"/>
                    <a:pt x="231213" y="284033"/>
                  </a:cubicBezTo>
                  <a:close/>
                </a:path>
              </a:pathLst>
            </a:custGeom>
            <a:solidFill>
              <a:schemeClr val="accent3">
                <a:lumMod val="40000"/>
                <a:lumOff val="60000"/>
              </a:schemeClr>
            </a:solidFill>
            <a:ln w="6795"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67A8C1F8-B688-4A1E-9EE4-C30AE99CC613}"/>
                </a:ext>
              </a:extLst>
            </p:cNvPr>
            <p:cNvSpPr/>
            <p:nvPr/>
          </p:nvSpPr>
          <p:spPr>
            <a:xfrm>
              <a:off x="10554668" y="3373729"/>
              <a:ext cx="271932" cy="129168"/>
            </a:xfrm>
            <a:custGeom>
              <a:avLst/>
              <a:gdLst>
                <a:gd name="connsiteX0" fmla="*/ 275127 w 271932"/>
                <a:gd name="connsiteY0" fmla="*/ 58941 h 129167"/>
                <a:gd name="connsiteX1" fmla="*/ 1428 w 271932"/>
                <a:gd name="connsiteY1" fmla="*/ 134471 h 129167"/>
                <a:gd name="connsiteX2" fmla="*/ 0 w 271932"/>
                <a:gd name="connsiteY2" fmla="*/ 13189 h 129167"/>
                <a:gd name="connsiteX3" fmla="*/ 6527 w 271932"/>
                <a:gd name="connsiteY3" fmla="*/ 13868 h 129167"/>
                <a:gd name="connsiteX4" fmla="*/ 48064 w 271932"/>
                <a:gd name="connsiteY4" fmla="*/ 12645 h 129167"/>
                <a:gd name="connsiteX5" fmla="*/ 50648 w 271932"/>
                <a:gd name="connsiteY5" fmla="*/ 15636 h 129167"/>
                <a:gd name="connsiteX6" fmla="*/ 97487 w 271932"/>
                <a:gd name="connsiteY6" fmla="*/ 33516 h 129167"/>
                <a:gd name="connsiteX7" fmla="*/ 272136 w 271932"/>
                <a:gd name="connsiteY7" fmla="*/ 0 h 129167"/>
                <a:gd name="connsiteX8" fmla="*/ 275127 w 271932"/>
                <a:gd name="connsiteY8" fmla="*/ 58941 h 1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932" h="129167">
                  <a:moveTo>
                    <a:pt x="275127" y="58941"/>
                  </a:moveTo>
                  <a:cubicBezTo>
                    <a:pt x="156769" y="87290"/>
                    <a:pt x="41946" y="121962"/>
                    <a:pt x="1428" y="134471"/>
                  </a:cubicBezTo>
                  <a:cubicBezTo>
                    <a:pt x="952" y="94089"/>
                    <a:pt x="408" y="53571"/>
                    <a:pt x="0" y="13189"/>
                  </a:cubicBezTo>
                  <a:cubicBezTo>
                    <a:pt x="2176" y="13529"/>
                    <a:pt x="4419" y="13665"/>
                    <a:pt x="6527" y="13868"/>
                  </a:cubicBezTo>
                  <a:cubicBezTo>
                    <a:pt x="20463" y="14888"/>
                    <a:pt x="34264" y="14209"/>
                    <a:pt x="48064" y="12645"/>
                  </a:cubicBezTo>
                  <a:cubicBezTo>
                    <a:pt x="48812" y="13665"/>
                    <a:pt x="49696" y="14685"/>
                    <a:pt x="50648" y="15636"/>
                  </a:cubicBezTo>
                  <a:cubicBezTo>
                    <a:pt x="62477" y="27873"/>
                    <a:pt x="80560" y="31680"/>
                    <a:pt x="97487" y="33516"/>
                  </a:cubicBezTo>
                  <a:cubicBezTo>
                    <a:pt x="157381" y="39906"/>
                    <a:pt x="218634" y="27465"/>
                    <a:pt x="272136" y="0"/>
                  </a:cubicBezTo>
                  <a:cubicBezTo>
                    <a:pt x="273156" y="19579"/>
                    <a:pt x="274108" y="39226"/>
                    <a:pt x="275127" y="58941"/>
                  </a:cubicBezTo>
                  <a:close/>
                </a:path>
              </a:pathLst>
            </a:custGeom>
            <a:solidFill>
              <a:schemeClr val="accent3">
                <a:lumMod val="40000"/>
                <a:lumOff val="60000"/>
              </a:schemeClr>
            </a:solidFill>
            <a:ln w="6795"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83CAD09B-4F42-4EE9-BE78-AAD4CC11A5B5}"/>
                </a:ext>
              </a:extLst>
            </p:cNvPr>
            <p:cNvSpPr/>
            <p:nvPr/>
          </p:nvSpPr>
          <p:spPr>
            <a:xfrm>
              <a:off x="10219972" y="6279288"/>
              <a:ext cx="516671" cy="333117"/>
            </a:xfrm>
            <a:custGeom>
              <a:avLst/>
              <a:gdLst>
                <a:gd name="connsiteX0" fmla="*/ 505265 w 516671"/>
                <a:gd name="connsiteY0" fmla="*/ 330842 h 333116"/>
                <a:gd name="connsiteX1" fmla="*/ 3414 w 516671"/>
                <a:gd name="connsiteY1" fmla="*/ 123154 h 333116"/>
                <a:gd name="connsiteX2" fmla="*/ 36046 w 516671"/>
                <a:gd name="connsiteY2" fmla="*/ 36271 h 333116"/>
                <a:gd name="connsiteX3" fmla="*/ 77176 w 516671"/>
                <a:gd name="connsiteY3" fmla="*/ 10982 h 333116"/>
                <a:gd name="connsiteX4" fmla="*/ 125308 w 516671"/>
                <a:gd name="connsiteY4" fmla="*/ 580 h 333116"/>
                <a:gd name="connsiteX5" fmla="*/ 257399 w 516671"/>
                <a:gd name="connsiteY5" fmla="*/ 17032 h 333116"/>
                <a:gd name="connsiteX6" fmla="*/ 258282 w 516671"/>
                <a:gd name="connsiteY6" fmla="*/ 61017 h 333116"/>
                <a:gd name="connsiteX7" fmla="*/ 418179 w 516671"/>
                <a:gd name="connsiteY7" fmla="*/ 69107 h 333116"/>
                <a:gd name="connsiteX8" fmla="*/ 505197 w 516671"/>
                <a:gd name="connsiteY8" fmla="*/ 62581 h 333116"/>
                <a:gd name="connsiteX9" fmla="*/ 509072 w 516671"/>
                <a:gd name="connsiteY9" fmla="*/ 147628 h 333116"/>
                <a:gd name="connsiteX10" fmla="*/ 505265 w 516671"/>
                <a:gd name="connsiteY10" fmla="*/ 330842 h 33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6671" h="333116">
                  <a:moveTo>
                    <a:pt x="505265" y="330842"/>
                  </a:moveTo>
                  <a:cubicBezTo>
                    <a:pt x="473924" y="341719"/>
                    <a:pt x="73572" y="348178"/>
                    <a:pt x="3414" y="123154"/>
                  </a:cubicBezTo>
                  <a:cubicBezTo>
                    <a:pt x="-6851" y="90182"/>
                    <a:pt x="6609" y="54355"/>
                    <a:pt x="36046" y="36271"/>
                  </a:cubicBezTo>
                  <a:lnTo>
                    <a:pt x="77176" y="10982"/>
                  </a:lnTo>
                  <a:cubicBezTo>
                    <a:pt x="91588" y="2144"/>
                    <a:pt x="108516" y="-1527"/>
                    <a:pt x="125308" y="580"/>
                  </a:cubicBezTo>
                  <a:lnTo>
                    <a:pt x="257399" y="17032"/>
                  </a:lnTo>
                  <a:cubicBezTo>
                    <a:pt x="258282" y="36407"/>
                    <a:pt x="258623" y="51432"/>
                    <a:pt x="258282" y="61017"/>
                  </a:cubicBezTo>
                  <a:cubicBezTo>
                    <a:pt x="307706" y="68291"/>
                    <a:pt x="363724" y="70875"/>
                    <a:pt x="418179" y="69107"/>
                  </a:cubicBezTo>
                  <a:cubicBezTo>
                    <a:pt x="448091" y="68223"/>
                    <a:pt x="477528" y="65980"/>
                    <a:pt x="505197" y="62581"/>
                  </a:cubicBezTo>
                  <a:cubicBezTo>
                    <a:pt x="501458" y="69855"/>
                    <a:pt x="504789" y="105070"/>
                    <a:pt x="509072" y="147628"/>
                  </a:cubicBezTo>
                  <a:cubicBezTo>
                    <a:pt x="516686" y="223497"/>
                    <a:pt x="527020" y="323228"/>
                    <a:pt x="505265" y="330842"/>
                  </a:cubicBezTo>
                  <a:close/>
                </a:path>
              </a:pathLst>
            </a:custGeom>
            <a:solidFill>
              <a:schemeClr val="tx2"/>
            </a:solidFill>
            <a:ln w="6795"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7396BEFE-95D7-4BBE-ACAA-4DE27686C169}"/>
                </a:ext>
              </a:extLst>
            </p:cNvPr>
            <p:cNvSpPr/>
            <p:nvPr/>
          </p:nvSpPr>
          <p:spPr>
            <a:xfrm>
              <a:off x="10307182" y="4446366"/>
              <a:ext cx="734217" cy="1896727"/>
            </a:xfrm>
            <a:custGeom>
              <a:avLst/>
              <a:gdLst>
                <a:gd name="connsiteX0" fmla="*/ 638184 w 734216"/>
                <a:gd name="connsiteY0" fmla="*/ 452087 h 1896726"/>
                <a:gd name="connsiteX1" fmla="*/ 510104 w 734216"/>
                <a:gd name="connsiteY1" fmla="*/ 609264 h 1896726"/>
                <a:gd name="connsiteX2" fmla="*/ 472986 w 734216"/>
                <a:gd name="connsiteY2" fmla="*/ 728778 h 1896726"/>
                <a:gd name="connsiteX3" fmla="*/ 472986 w 734216"/>
                <a:gd name="connsiteY3" fmla="*/ 728914 h 1896726"/>
                <a:gd name="connsiteX4" fmla="*/ 469246 w 734216"/>
                <a:gd name="connsiteY4" fmla="*/ 806075 h 1896726"/>
                <a:gd name="connsiteX5" fmla="*/ 428457 w 734216"/>
                <a:gd name="connsiteY5" fmla="*/ 1718135 h 1896726"/>
                <a:gd name="connsiteX6" fmla="*/ 418055 w 734216"/>
                <a:gd name="connsiteY6" fmla="*/ 1895503 h 1896726"/>
                <a:gd name="connsiteX7" fmla="*/ 331037 w 734216"/>
                <a:gd name="connsiteY7" fmla="*/ 1902030 h 1896726"/>
                <a:gd name="connsiteX8" fmla="*/ 171141 w 734216"/>
                <a:gd name="connsiteY8" fmla="*/ 1893940 h 1896726"/>
                <a:gd name="connsiteX9" fmla="*/ 170257 w 734216"/>
                <a:gd name="connsiteY9" fmla="*/ 1849955 h 1896726"/>
                <a:gd name="connsiteX10" fmla="*/ 91261 w 734216"/>
                <a:gd name="connsiteY10" fmla="*/ 1133821 h 1896726"/>
                <a:gd name="connsiteX11" fmla="*/ 24841 w 734216"/>
                <a:gd name="connsiteY11" fmla="*/ 164519 h 1896726"/>
                <a:gd name="connsiteX12" fmla="*/ 723163 w 734216"/>
                <a:gd name="connsiteY12" fmla="*/ 0 h 1896726"/>
                <a:gd name="connsiteX13" fmla="*/ 638184 w 734216"/>
                <a:gd name="connsiteY13" fmla="*/ 452087 h 1896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4216" h="1896726">
                  <a:moveTo>
                    <a:pt x="638184" y="452087"/>
                  </a:moveTo>
                  <a:cubicBezTo>
                    <a:pt x="598007" y="506474"/>
                    <a:pt x="547563" y="553042"/>
                    <a:pt x="510104" y="609264"/>
                  </a:cubicBezTo>
                  <a:cubicBezTo>
                    <a:pt x="486582" y="644343"/>
                    <a:pt x="477201" y="685949"/>
                    <a:pt x="472986" y="728778"/>
                  </a:cubicBezTo>
                  <a:cubicBezTo>
                    <a:pt x="472986" y="728778"/>
                    <a:pt x="472986" y="728846"/>
                    <a:pt x="472986" y="728914"/>
                  </a:cubicBezTo>
                  <a:cubicBezTo>
                    <a:pt x="470470" y="754612"/>
                    <a:pt x="469926" y="780649"/>
                    <a:pt x="469246" y="806075"/>
                  </a:cubicBezTo>
                  <a:cubicBezTo>
                    <a:pt x="462652" y="1073452"/>
                    <a:pt x="441782" y="1479243"/>
                    <a:pt x="428457" y="1718135"/>
                  </a:cubicBezTo>
                  <a:cubicBezTo>
                    <a:pt x="423766" y="1802570"/>
                    <a:pt x="419959" y="1866202"/>
                    <a:pt x="418055" y="1895503"/>
                  </a:cubicBezTo>
                  <a:cubicBezTo>
                    <a:pt x="390386" y="1898902"/>
                    <a:pt x="360950" y="1901146"/>
                    <a:pt x="331037" y="1902030"/>
                  </a:cubicBezTo>
                  <a:cubicBezTo>
                    <a:pt x="276583" y="1903797"/>
                    <a:pt x="220565" y="1901214"/>
                    <a:pt x="171141" y="1893940"/>
                  </a:cubicBezTo>
                  <a:cubicBezTo>
                    <a:pt x="171481" y="1884354"/>
                    <a:pt x="171141" y="1869330"/>
                    <a:pt x="170257" y="1849955"/>
                  </a:cubicBezTo>
                  <a:cubicBezTo>
                    <a:pt x="163187" y="1712017"/>
                    <a:pt x="124437" y="1351367"/>
                    <a:pt x="91261" y="1133821"/>
                  </a:cubicBezTo>
                  <a:cubicBezTo>
                    <a:pt x="41973" y="811717"/>
                    <a:pt x="-42054" y="483427"/>
                    <a:pt x="24841" y="164519"/>
                  </a:cubicBezTo>
                  <a:cubicBezTo>
                    <a:pt x="274679" y="142220"/>
                    <a:pt x="490661" y="94020"/>
                    <a:pt x="723163" y="0"/>
                  </a:cubicBezTo>
                  <a:cubicBezTo>
                    <a:pt x="764497" y="153029"/>
                    <a:pt x="732273" y="324347"/>
                    <a:pt x="638184" y="452087"/>
                  </a:cubicBezTo>
                  <a:close/>
                </a:path>
              </a:pathLst>
            </a:custGeom>
            <a:solidFill>
              <a:schemeClr val="accent3">
                <a:lumMod val="75000"/>
              </a:schemeClr>
            </a:solidFill>
            <a:ln w="6795"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FF061B13-0694-4236-A328-A1769446B344}"/>
                </a:ext>
              </a:extLst>
            </p:cNvPr>
            <p:cNvSpPr/>
            <p:nvPr/>
          </p:nvSpPr>
          <p:spPr>
            <a:xfrm>
              <a:off x="10723615" y="6164433"/>
              <a:ext cx="394302" cy="333117"/>
            </a:xfrm>
            <a:custGeom>
              <a:avLst/>
              <a:gdLst>
                <a:gd name="connsiteX0" fmla="*/ 385930 w 394301"/>
                <a:gd name="connsiteY0" fmla="*/ 330466 h 333116"/>
                <a:gd name="connsiteX1" fmla="*/ 5497 w 394301"/>
                <a:gd name="connsiteY1" fmla="*/ 262414 h 333116"/>
                <a:gd name="connsiteX2" fmla="*/ 1621 w 394301"/>
                <a:gd name="connsiteY2" fmla="*/ 177368 h 333116"/>
                <a:gd name="connsiteX3" fmla="*/ 12023 w 394301"/>
                <a:gd name="connsiteY3" fmla="*/ 0 h 333116"/>
                <a:gd name="connsiteX4" fmla="*/ 156963 w 394301"/>
                <a:gd name="connsiteY4" fmla="*/ 13665 h 333116"/>
                <a:gd name="connsiteX5" fmla="*/ 160090 w 394301"/>
                <a:gd name="connsiteY5" fmla="*/ 71382 h 333116"/>
                <a:gd name="connsiteX6" fmla="*/ 384434 w 394301"/>
                <a:gd name="connsiteY6" fmla="*/ 73218 h 333116"/>
                <a:gd name="connsiteX7" fmla="*/ 385930 w 394301"/>
                <a:gd name="connsiteY7" fmla="*/ 330466 h 33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4301" h="333116">
                  <a:moveTo>
                    <a:pt x="385930" y="330466"/>
                  </a:moveTo>
                  <a:cubicBezTo>
                    <a:pt x="363292" y="338352"/>
                    <a:pt x="149689" y="343858"/>
                    <a:pt x="5497" y="262414"/>
                  </a:cubicBezTo>
                  <a:cubicBezTo>
                    <a:pt x="1214" y="219857"/>
                    <a:pt x="-2117" y="184642"/>
                    <a:pt x="1621" y="177368"/>
                  </a:cubicBezTo>
                  <a:cubicBezTo>
                    <a:pt x="3525" y="148067"/>
                    <a:pt x="7333" y="84435"/>
                    <a:pt x="12023" y="0"/>
                  </a:cubicBezTo>
                  <a:lnTo>
                    <a:pt x="156963" y="13665"/>
                  </a:lnTo>
                  <a:cubicBezTo>
                    <a:pt x="158119" y="32904"/>
                    <a:pt x="159138" y="52143"/>
                    <a:pt x="160090" y="71382"/>
                  </a:cubicBezTo>
                  <a:cubicBezTo>
                    <a:pt x="234872" y="90078"/>
                    <a:pt x="310128" y="93137"/>
                    <a:pt x="384434" y="73218"/>
                  </a:cubicBezTo>
                  <a:cubicBezTo>
                    <a:pt x="383075" y="124545"/>
                    <a:pt x="416726" y="319724"/>
                    <a:pt x="385930" y="330466"/>
                  </a:cubicBezTo>
                  <a:close/>
                </a:path>
              </a:pathLst>
            </a:custGeom>
            <a:solidFill>
              <a:schemeClr val="tx2"/>
            </a:solidFill>
            <a:ln w="6795" cap="flat">
              <a:noFill/>
              <a:prstDash val="solid"/>
              <a:miter/>
            </a:ln>
          </p:spPr>
          <p:txBody>
            <a:bodyPr rtlCol="0" anchor="ctr"/>
            <a:lstStyle/>
            <a:p>
              <a:endParaRPr lang="en-ID"/>
            </a:p>
          </p:txBody>
        </p:sp>
      </p:grpSp>
      <p:grpSp>
        <p:nvGrpSpPr>
          <p:cNvPr id="128" name="Graphic 3">
            <a:extLst>
              <a:ext uri="{FF2B5EF4-FFF2-40B4-BE49-F238E27FC236}">
                <a16:creationId xmlns:a16="http://schemas.microsoft.com/office/drawing/2014/main" id="{7D410DEC-BAF0-42A0-8800-264755F17972}"/>
              </a:ext>
            </a:extLst>
          </p:cNvPr>
          <p:cNvGrpSpPr/>
          <p:nvPr/>
        </p:nvGrpSpPr>
        <p:grpSpPr>
          <a:xfrm rot="16638495">
            <a:off x="1869058" y="3323287"/>
            <a:ext cx="1199806" cy="1287223"/>
            <a:chOff x="5216948" y="3675592"/>
            <a:chExt cx="559718" cy="600498"/>
          </a:xfrm>
          <a:solidFill>
            <a:schemeClr val="accent1"/>
          </a:solidFill>
        </p:grpSpPr>
        <p:sp>
          <p:nvSpPr>
            <p:cNvPr id="129" name="Freeform: Shape 128">
              <a:extLst>
                <a:ext uri="{FF2B5EF4-FFF2-40B4-BE49-F238E27FC236}">
                  <a16:creationId xmlns:a16="http://schemas.microsoft.com/office/drawing/2014/main" id="{2683F2C4-5A61-4463-A645-2AF12333ECFD}"/>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130" name="Graphic 3">
              <a:extLst>
                <a:ext uri="{FF2B5EF4-FFF2-40B4-BE49-F238E27FC236}">
                  <a16:creationId xmlns:a16="http://schemas.microsoft.com/office/drawing/2014/main" id="{3042FDEF-D440-4F3F-98B0-E91B611326D2}"/>
                </a:ext>
              </a:extLst>
            </p:cNvPr>
            <p:cNvGrpSpPr/>
            <p:nvPr/>
          </p:nvGrpSpPr>
          <p:grpSpPr>
            <a:xfrm>
              <a:off x="5327086" y="3966845"/>
              <a:ext cx="161149" cy="168487"/>
              <a:chOff x="5327086" y="3966845"/>
              <a:chExt cx="161149" cy="168487"/>
            </a:xfrm>
            <a:solidFill>
              <a:schemeClr val="accent1"/>
            </a:solidFill>
          </p:grpSpPr>
          <p:sp>
            <p:nvSpPr>
              <p:cNvPr id="208" name="Freeform: Shape 207">
                <a:extLst>
                  <a:ext uri="{FF2B5EF4-FFF2-40B4-BE49-F238E27FC236}">
                    <a16:creationId xmlns:a16="http://schemas.microsoft.com/office/drawing/2014/main" id="{F739B864-76EF-44E5-B0C9-9BCBD3C80C7B}"/>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5FA31EB4-A6E2-4B08-A641-64CC43C341CF}"/>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a:p>
            </p:txBody>
          </p:sp>
          <p:sp>
            <p:nvSpPr>
              <p:cNvPr id="210" name="Freeform: Shape 209">
                <a:extLst>
                  <a:ext uri="{FF2B5EF4-FFF2-40B4-BE49-F238E27FC236}">
                    <a16:creationId xmlns:a16="http://schemas.microsoft.com/office/drawing/2014/main" id="{EFEC45D1-4040-45E0-953C-55411AB8F4F3}"/>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8D8BAC72-4E00-42D0-8514-1379155CE3D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2540A404-8919-476D-AA32-6ECAB5D30E6C}"/>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a:p>
            </p:txBody>
          </p:sp>
          <p:sp>
            <p:nvSpPr>
              <p:cNvPr id="213" name="Freeform: Shape 212">
                <a:extLst>
                  <a:ext uri="{FF2B5EF4-FFF2-40B4-BE49-F238E27FC236}">
                    <a16:creationId xmlns:a16="http://schemas.microsoft.com/office/drawing/2014/main" id="{7A88F193-4984-461A-B8C3-240236F6F352}"/>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D37BCFC9-B9C0-4D2C-9BCF-79BABABE4EE6}"/>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a:p>
            </p:txBody>
          </p:sp>
          <p:sp>
            <p:nvSpPr>
              <p:cNvPr id="215" name="Freeform: Shape 214">
                <a:extLst>
                  <a:ext uri="{FF2B5EF4-FFF2-40B4-BE49-F238E27FC236}">
                    <a16:creationId xmlns:a16="http://schemas.microsoft.com/office/drawing/2014/main" id="{C2364306-8835-4EFC-8942-ADA20A0C4E2E}"/>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F9B4ECD0-6DC6-4C4B-BBDA-C5DDCB1F4FB1}"/>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a:p>
            </p:txBody>
          </p:sp>
          <p:sp>
            <p:nvSpPr>
              <p:cNvPr id="217" name="Freeform: Shape 216">
                <a:extLst>
                  <a:ext uri="{FF2B5EF4-FFF2-40B4-BE49-F238E27FC236}">
                    <a16:creationId xmlns:a16="http://schemas.microsoft.com/office/drawing/2014/main" id="{544DE1C6-7F28-469A-9695-5223182284E6}"/>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31" name="Graphic 3">
              <a:extLst>
                <a:ext uri="{FF2B5EF4-FFF2-40B4-BE49-F238E27FC236}">
                  <a16:creationId xmlns:a16="http://schemas.microsoft.com/office/drawing/2014/main" id="{500BB63C-1246-4CDA-B339-26E4E8CB1699}"/>
                </a:ext>
              </a:extLst>
            </p:cNvPr>
            <p:cNvGrpSpPr/>
            <p:nvPr/>
          </p:nvGrpSpPr>
          <p:grpSpPr>
            <a:xfrm>
              <a:off x="5546443" y="4184791"/>
              <a:ext cx="87560" cy="91299"/>
              <a:chOff x="5546443" y="4184791"/>
              <a:chExt cx="87560" cy="91299"/>
            </a:xfrm>
            <a:solidFill>
              <a:schemeClr val="accent1"/>
            </a:solidFill>
          </p:grpSpPr>
          <p:sp>
            <p:nvSpPr>
              <p:cNvPr id="198" name="Freeform: Shape 197">
                <a:extLst>
                  <a:ext uri="{FF2B5EF4-FFF2-40B4-BE49-F238E27FC236}">
                    <a16:creationId xmlns:a16="http://schemas.microsoft.com/office/drawing/2014/main" id="{B2015C44-2E81-4A08-AA7D-BBB31640E0E6}"/>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C687E2E7-B13B-43BD-88A8-9F7323165465}"/>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FFE39E53-3508-4321-BBA7-E40C10441013}"/>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2E0566A7-BEA2-47BB-AE5D-7885F63553C0}"/>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2B545DD2-B4B1-4CC1-889E-45ADC22A4020}"/>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F059AAF9-5D20-469D-955E-2F7FF4309A26}"/>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28D3BFE6-C67A-4C8A-B171-6F83BF00078F}"/>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205" name="Freeform: Shape 204">
                <a:extLst>
                  <a:ext uri="{FF2B5EF4-FFF2-40B4-BE49-F238E27FC236}">
                    <a16:creationId xmlns:a16="http://schemas.microsoft.com/office/drawing/2014/main" id="{E2BBC8D0-FD8C-4C9F-A133-57683484E38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5B226635-DEE8-4CD4-BA56-A7FCF373D245}"/>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D0D213B3-60A4-4694-A371-42FAF842B92F}"/>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32" name="Graphic 3">
              <a:extLst>
                <a:ext uri="{FF2B5EF4-FFF2-40B4-BE49-F238E27FC236}">
                  <a16:creationId xmlns:a16="http://schemas.microsoft.com/office/drawing/2014/main" id="{7466C606-8156-443F-B34F-7083A90AE970}"/>
                </a:ext>
              </a:extLst>
            </p:cNvPr>
            <p:cNvGrpSpPr/>
            <p:nvPr/>
          </p:nvGrpSpPr>
          <p:grpSpPr>
            <a:xfrm>
              <a:off x="5556250" y="3675592"/>
              <a:ext cx="69709" cy="72249"/>
              <a:chOff x="5556250" y="3675592"/>
              <a:chExt cx="69709" cy="72249"/>
            </a:xfrm>
            <a:solidFill>
              <a:schemeClr val="accent1"/>
            </a:solidFill>
          </p:grpSpPr>
          <p:sp>
            <p:nvSpPr>
              <p:cNvPr id="188" name="Freeform: Shape 187">
                <a:extLst>
                  <a:ext uri="{FF2B5EF4-FFF2-40B4-BE49-F238E27FC236}">
                    <a16:creationId xmlns:a16="http://schemas.microsoft.com/office/drawing/2014/main" id="{4BD91AFE-BC39-4CBB-ABA5-928491163CC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220B532A-9412-476D-9744-F917954F7E0B}"/>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06C63CEB-CBD0-445F-8194-A722BE0B7FF9}"/>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046E83D6-F104-466A-BB38-01E6C6AD6358}"/>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F207B471-2CF0-437F-88EB-8FFC92DEA2BA}"/>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8170AAA0-499D-4EC7-AF79-5AC1F3EDC9FD}"/>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CC9D38F8-B946-4575-BDDA-4F9AE593261E}"/>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a:p>
            </p:txBody>
          </p:sp>
          <p:sp>
            <p:nvSpPr>
              <p:cNvPr id="195" name="Freeform: Shape 194">
                <a:extLst>
                  <a:ext uri="{FF2B5EF4-FFF2-40B4-BE49-F238E27FC236}">
                    <a16:creationId xmlns:a16="http://schemas.microsoft.com/office/drawing/2014/main" id="{0050D80C-B44F-4CFE-AFB8-2A0A81A746B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9CB89B8C-AA9F-4B8B-A11C-0109E639D8AB}"/>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13ACE23F-A7BD-4769-8AB1-76D4589FD4D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33" name="Graphic 3">
              <a:extLst>
                <a:ext uri="{FF2B5EF4-FFF2-40B4-BE49-F238E27FC236}">
                  <a16:creationId xmlns:a16="http://schemas.microsoft.com/office/drawing/2014/main" id="{27C10D2D-3B1F-4A19-B8FD-B4F5428C4D63}"/>
                </a:ext>
              </a:extLst>
            </p:cNvPr>
            <p:cNvGrpSpPr/>
            <p:nvPr/>
          </p:nvGrpSpPr>
          <p:grpSpPr>
            <a:xfrm>
              <a:off x="5216948" y="3851839"/>
              <a:ext cx="87913" cy="92005"/>
              <a:chOff x="5216948" y="3851839"/>
              <a:chExt cx="87913" cy="92005"/>
            </a:xfrm>
            <a:solidFill>
              <a:schemeClr val="accent1"/>
            </a:solidFill>
          </p:grpSpPr>
          <p:sp>
            <p:nvSpPr>
              <p:cNvPr id="178" name="Freeform: Shape 177">
                <a:extLst>
                  <a:ext uri="{FF2B5EF4-FFF2-40B4-BE49-F238E27FC236}">
                    <a16:creationId xmlns:a16="http://schemas.microsoft.com/office/drawing/2014/main" id="{1570AC22-2BF0-4F77-A840-C94675579D56}"/>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a:p>
            </p:txBody>
          </p:sp>
          <p:sp>
            <p:nvSpPr>
              <p:cNvPr id="179" name="Freeform: Shape 178">
                <a:extLst>
                  <a:ext uri="{FF2B5EF4-FFF2-40B4-BE49-F238E27FC236}">
                    <a16:creationId xmlns:a16="http://schemas.microsoft.com/office/drawing/2014/main" id="{C798CBD7-E68A-46C9-A7EF-0A930B492A97}"/>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a:p>
            </p:txBody>
          </p:sp>
          <p:sp>
            <p:nvSpPr>
              <p:cNvPr id="180" name="Freeform: Shape 179">
                <a:extLst>
                  <a:ext uri="{FF2B5EF4-FFF2-40B4-BE49-F238E27FC236}">
                    <a16:creationId xmlns:a16="http://schemas.microsoft.com/office/drawing/2014/main" id="{B91FCCBF-2471-452C-910F-3CB1ABD144D2}"/>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a:p>
            </p:txBody>
          </p:sp>
          <p:sp>
            <p:nvSpPr>
              <p:cNvPr id="181" name="Freeform: Shape 180">
                <a:extLst>
                  <a:ext uri="{FF2B5EF4-FFF2-40B4-BE49-F238E27FC236}">
                    <a16:creationId xmlns:a16="http://schemas.microsoft.com/office/drawing/2014/main" id="{9AFE886C-8D44-4985-B17B-CAF64574DBDD}"/>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a:p>
            </p:txBody>
          </p:sp>
          <p:sp>
            <p:nvSpPr>
              <p:cNvPr id="182" name="Freeform: Shape 181">
                <a:extLst>
                  <a:ext uri="{FF2B5EF4-FFF2-40B4-BE49-F238E27FC236}">
                    <a16:creationId xmlns:a16="http://schemas.microsoft.com/office/drawing/2014/main" id="{AC4B2B89-F7CA-4E6D-AD89-7ECD8914FD47}"/>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D939B600-21DF-4FCC-9CAA-B3CDD7E79380}"/>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DB07A9C5-A4D8-475F-BCAB-9119914A655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a:p>
            </p:txBody>
          </p:sp>
          <p:sp>
            <p:nvSpPr>
              <p:cNvPr id="185" name="Freeform: Shape 184">
                <a:extLst>
                  <a:ext uri="{FF2B5EF4-FFF2-40B4-BE49-F238E27FC236}">
                    <a16:creationId xmlns:a16="http://schemas.microsoft.com/office/drawing/2014/main" id="{A1E9CFA0-FA87-4A36-8A25-05F4B04AEE3A}"/>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D864A995-7737-405F-B451-8B686F40FD08}"/>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C0A595BB-C325-4BF9-883A-C44D5A9D3979}"/>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134" name="Graphic 3">
              <a:extLst>
                <a:ext uri="{FF2B5EF4-FFF2-40B4-BE49-F238E27FC236}">
                  <a16:creationId xmlns:a16="http://schemas.microsoft.com/office/drawing/2014/main" id="{DBED5FD4-1A7A-4D20-8F0C-C734C84CF8B1}"/>
                </a:ext>
              </a:extLst>
            </p:cNvPr>
            <p:cNvGrpSpPr/>
            <p:nvPr/>
          </p:nvGrpSpPr>
          <p:grpSpPr>
            <a:xfrm>
              <a:off x="5691999" y="3814092"/>
              <a:ext cx="84667" cy="84667"/>
              <a:chOff x="5691999" y="3814092"/>
              <a:chExt cx="84667" cy="84667"/>
            </a:xfrm>
            <a:solidFill>
              <a:schemeClr val="accent1"/>
            </a:solidFill>
          </p:grpSpPr>
          <p:sp>
            <p:nvSpPr>
              <p:cNvPr id="168" name="Freeform: Shape 167">
                <a:extLst>
                  <a:ext uri="{FF2B5EF4-FFF2-40B4-BE49-F238E27FC236}">
                    <a16:creationId xmlns:a16="http://schemas.microsoft.com/office/drawing/2014/main" id="{FA41C87D-1253-4658-9F5A-862AD7466DA2}"/>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92CDA39F-CEE5-4AB2-B82C-E42C615EACDE}"/>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79A5C893-3405-459C-A24B-9AB62E9E1139}"/>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DDD09A32-E295-41C2-8D89-F9A8D167141F}"/>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633F1BE4-C8AD-497A-94A7-7F86AEFC5061}"/>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F8052C04-C184-474A-938A-A7F3F017A0FF}"/>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4C3B29F9-4550-4163-A1FA-3938E34A7788}"/>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17A6D6AF-930F-4093-8677-1C7926C1C8AE}"/>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231DD44B-9F23-46F9-BD65-752E7F55620F}"/>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177" name="Freeform: Shape 176">
                <a:extLst>
                  <a:ext uri="{FF2B5EF4-FFF2-40B4-BE49-F238E27FC236}">
                    <a16:creationId xmlns:a16="http://schemas.microsoft.com/office/drawing/2014/main" id="{DECC9BFD-3A94-41F6-B1DE-25D6975B1977}"/>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135" name="Graphic 3">
              <a:extLst>
                <a:ext uri="{FF2B5EF4-FFF2-40B4-BE49-F238E27FC236}">
                  <a16:creationId xmlns:a16="http://schemas.microsoft.com/office/drawing/2014/main" id="{D8554933-7B9B-4B96-9E4A-C82F61778647}"/>
                </a:ext>
              </a:extLst>
            </p:cNvPr>
            <p:cNvGrpSpPr/>
            <p:nvPr/>
          </p:nvGrpSpPr>
          <p:grpSpPr>
            <a:xfrm>
              <a:off x="5558931" y="3991045"/>
              <a:ext cx="112889" cy="112889"/>
              <a:chOff x="5558931" y="3991045"/>
              <a:chExt cx="112889" cy="112889"/>
            </a:xfrm>
            <a:solidFill>
              <a:schemeClr val="accent1"/>
            </a:solidFill>
          </p:grpSpPr>
          <p:sp>
            <p:nvSpPr>
              <p:cNvPr id="158" name="Freeform: Shape 157">
                <a:extLst>
                  <a:ext uri="{FF2B5EF4-FFF2-40B4-BE49-F238E27FC236}">
                    <a16:creationId xmlns:a16="http://schemas.microsoft.com/office/drawing/2014/main" id="{803173E5-BED0-46C4-B3EA-14D1B3B0E893}"/>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a:p>
            </p:txBody>
          </p:sp>
          <p:sp>
            <p:nvSpPr>
              <p:cNvPr id="159" name="Freeform: Shape 158">
                <a:extLst>
                  <a:ext uri="{FF2B5EF4-FFF2-40B4-BE49-F238E27FC236}">
                    <a16:creationId xmlns:a16="http://schemas.microsoft.com/office/drawing/2014/main" id="{2DD5FFE8-7E06-47DF-9006-1D66D0491C57}"/>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34B9CB0C-B13A-4795-B400-A0F6120B4BEE}"/>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519965AC-C49A-4B46-9049-0948A8F82183}"/>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1E490711-31E1-43DE-8E00-A90653B6A131}"/>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C2CD6251-A072-4914-B86E-5C4DB8ECDBF3}"/>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EC771F45-8D45-4F00-80C2-7E7C96B847B1}"/>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a:p>
            </p:txBody>
          </p:sp>
          <p:sp>
            <p:nvSpPr>
              <p:cNvPr id="165" name="Freeform: Shape 164">
                <a:extLst>
                  <a:ext uri="{FF2B5EF4-FFF2-40B4-BE49-F238E27FC236}">
                    <a16:creationId xmlns:a16="http://schemas.microsoft.com/office/drawing/2014/main" id="{9D50896A-FCF1-44CD-B8C4-5ADBF31EADB8}"/>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166" name="Freeform: Shape 165">
                <a:extLst>
                  <a:ext uri="{FF2B5EF4-FFF2-40B4-BE49-F238E27FC236}">
                    <a16:creationId xmlns:a16="http://schemas.microsoft.com/office/drawing/2014/main" id="{379C2D60-3BA7-4B80-9746-A19E5E3C7B33}"/>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167" name="Freeform: Shape 166">
                <a:extLst>
                  <a:ext uri="{FF2B5EF4-FFF2-40B4-BE49-F238E27FC236}">
                    <a16:creationId xmlns:a16="http://schemas.microsoft.com/office/drawing/2014/main" id="{42268B22-AB35-4C2D-B000-987C19C58D04}"/>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136" name="Graphic 3">
              <a:extLst>
                <a:ext uri="{FF2B5EF4-FFF2-40B4-BE49-F238E27FC236}">
                  <a16:creationId xmlns:a16="http://schemas.microsoft.com/office/drawing/2014/main" id="{AF49FFD0-0E16-4ECE-8F14-61D2D8075A7C}"/>
                </a:ext>
              </a:extLst>
            </p:cNvPr>
            <p:cNvGrpSpPr/>
            <p:nvPr/>
          </p:nvGrpSpPr>
          <p:grpSpPr>
            <a:xfrm>
              <a:off x="5536071" y="3801533"/>
              <a:ext cx="119944" cy="119944"/>
              <a:chOff x="5536071" y="3801533"/>
              <a:chExt cx="119944" cy="119944"/>
            </a:xfrm>
            <a:solidFill>
              <a:schemeClr val="accent1"/>
            </a:solidFill>
          </p:grpSpPr>
          <p:sp>
            <p:nvSpPr>
              <p:cNvPr id="148" name="Freeform: Shape 147">
                <a:extLst>
                  <a:ext uri="{FF2B5EF4-FFF2-40B4-BE49-F238E27FC236}">
                    <a16:creationId xmlns:a16="http://schemas.microsoft.com/office/drawing/2014/main" id="{89C4D362-AC8B-47F5-B1FF-54D2C02DBDD7}"/>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70415473-A739-4994-8D2D-2C2CD0B6BB02}"/>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E7F936F0-8A0E-447F-BC87-7A5F7F35430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DCED51BA-7FB7-4776-9A02-84330E1896E2}"/>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260FD771-5FFE-4495-BA25-02197A553EB6}"/>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26B81241-5E9B-4B08-B064-281FCBB1A3AD}"/>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a:p>
            </p:txBody>
          </p:sp>
          <p:sp>
            <p:nvSpPr>
              <p:cNvPr id="154" name="Freeform: Shape 153">
                <a:extLst>
                  <a:ext uri="{FF2B5EF4-FFF2-40B4-BE49-F238E27FC236}">
                    <a16:creationId xmlns:a16="http://schemas.microsoft.com/office/drawing/2014/main" id="{AB5B51E2-87CE-4C5E-862C-6991645CB1C6}"/>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58E9D279-EEC5-48ED-9AC6-3F8F1B365942}"/>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a:p>
            </p:txBody>
          </p:sp>
          <p:sp>
            <p:nvSpPr>
              <p:cNvPr id="156" name="Freeform: Shape 155">
                <a:extLst>
                  <a:ext uri="{FF2B5EF4-FFF2-40B4-BE49-F238E27FC236}">
                    <a16:creationId xmlns:a16="http://schemas.microsoft.com/office/drawing/2014/main" id="{218ED625-6E6E-4D92-88E5-B5C860DB667F}"/>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57" name="Freeform: Shape 156">
                <a:extLst>
                  <a:ext uri="{FF2B5EF4-FFF2-40B4-BE49-F238E27FC236}">
                    <a16:creationId xmlns:a16="http://schemas.microsoft.com/office/drawing/2014/main" id="{7627A907-896F-4D97-ABC6-B73AD2B5297E}"/>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137" name="Graphic 3">
              <a:extLst>
                <a:ext uri="{FF2B5EF4-FFF2-40B4-BE49-F238E27FC236}">
                  <a16:creationId xmlns:a16="http://schemas.microsoft.com/office/drawing/2014/main" id="{40BC398E-97C2-440C-B670-129CD82E5A6B}"/>
                </a:ext>
              </a:extLst>
            </p:cNvPr>
            <p:cNvGrpSpPr/>
            <p:nvPr/>
          </p:nvGrpSpPr>
          <p:grpSpPr>
            <a:xfrm>
              <a:off x="5367232" y="4193752"/>
              <a:ext cx="56444" cy="56444"/>
              <a:chOff x="5367232" y="4193752"/>
              <a:chExt cx="56444" cy="56444"/>
            </a:xfrm>
            <a:solidFill>
              <a:schemeClr val="accent1"/>
            </a:solidFill>
          </p:grpSpPr>
          <p:sp>
            <p:nvSpPr>
              <p:cNvPr id="138" name="Freeform: Shape 137">
                <a:extLst>
                  <a:ext uri="{FF2B5EF4-FFF2-40B4-BE49-F238E27FC236}">
                    <a16:creationId xmlns:a16="http://schemas.microsoft.com/office/drawing/2014/main" id="{FA3BBFC8-6386-4929-9102-5FFA42217F2F}"/>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D3C3E836-4F28-4D15-BEF2-E2971FF29F1D}"/>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F13A0D47-8EAA-4EA9-8344-2CE826076BBA}"/>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a:p>
            </p:txBody>
          </p:sp>
          <p:sp>
            <p:nvSpPr>
              <p:cNvPr id="141" name="Freeform: Shape 140">
                <a:extLst>
                  <a:ext uri="{FF2B5EF4-FFF2-40B4-BE49-F238E27FC236}">
                    <a16:creationId xmlns:a16="http://schemas.microsoft.com/office/drawing/2014/main" id="{D07CF02C-B5A1-4B65-A2A3-D7AAA1236B39}"/>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a:p>
            </p:txBody>
          </p:sp>
          <p:sp>
            <p:nvSpPr>
              <p:cNvPr id="142" name="Freeform: Shape 141">
                <a:extLst>
                  <a:ext uri="{FF2B5EF4-FFF2-40B4-BE49-F238E27FC236}">
                    <a16:creationId xmlns:a16="http://schemas.microsoft.com/office/drawing/2014/main" id="{F4C59C7C-61F1-4564-A1A4-83D8D330D1D8}"/>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a:p>
            </p:txBody>
          </p:sp>
          <p:sp>
            <p:nvSpPr>
              <p:cNvPr id="143" name="Freeform: Shape 142">
                <a:extLst>
                  <a:ext uri="{FF2B5EF4-FFF2-40B4-BE49-F238E27FC236}">
                    <a16:creationId xmlns:a16="http://schemas.microsoft.com/office/drawing/2014/main" id="{9B2AE76B-7B94-468E-9208-84CDC538EE28}"/>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a:p>
            </p:txBody>
          </p:sp>
          <p:sp>
            <p:nvSpPr>
              <p:cNvPr id="144" name="Freeform: Shape 143">
                <a:extLst>
                  <a:ext uri="{FF2B5EF4-FFF2-40B4-BE49-F238E27FC236}">
                    <a16:creationId xmlns:a16="http://schemas.microsoft.com/office/drawing/2014/main" id="{C3D3FD77-D9C7-4652-BBBA-95D9B41AF782}"/>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a:p>
            </p:txBody>
          </p:sp>
          <p:sp>
            <p:nvSpPr>
              <p:cNvPr id="145" name="Freeform: Shape 144">
                <a:extLst>
                  <a:ext uri="{FF2B5EF4-FFF2-40B4-BE49-F238E27FC236}">
                    <a16:creationId xmlns:a16="http://schemas.microsoft.com/office/drawing/2014/main" id="{217EE659-2266-4BEA-9B4F-BB41E9237B8C}"/>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ABBDF176-1F01-4D1C-830B-457DAF5F5782}"/>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D5007E26-D1CD-4348-91B4-C85A417FD8D3}"/>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grpSp>
        <p:nvGrpSpPr>
          <p:cNvPr id="38" name="Graphic 3">
            <a:extLst>
              <a:ext uri="{FF2B5EF4-FFF2-40B4-BE49-F238E27FC236}">
                <a16:creationId xmlns:a16="http://schemas.microsoft.com/office/drawing/2014/main" id="{F32F8C84-724C-4145-99A7-9FFB2B377B80}"/>
              </a:ext>
            </a:extLst>
          </p:cNvPr>
          <p:cNvGrpSpPr/>
          <p:nvPr/>
        </p:nvGrpSpPr>
        <p:grpSpPr>
          <a:xfrm>
            <a:off x="2650853" y="1475401"/>
            <a:ext cx="615690" cy="660550"/>
            <a:chOff x="5216948" y="3675592"/>
            <a:chExt cx="559718" cy="600498"/>
          </a:xfrm>
          <a:solidFill>
            <a:schemeClr val="accent1"/>
          </a:solidFill>
        </p:grpSpPr>
        <p:sp>
          <p:nvSpPr>
            <p:cNvPr id="39" name="Freeform: Shape 38">
              <a:extLst>
                <a:ext uri="{FF2B5EF4-FFF2-40B4-BE49-F238E27FC236}">
                  <a16:creationId xmlns:a16="http://schemas.microsoft.com/office/drawing/2014/main" id="{010FAC2F-A962-42D8-BFAD-C9E308A23861}"/>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40" name="Graphic 3">
              <a:extLst>
                <a:ext uri="{FF2B5EF4-FFF2-40B4-BE49-F238E27FC236}">
                  <a16:creationId xmlns:a16="http://schemas.microsoft.com/office/drawing/2014/main" id="{A606F220-4807-4723-93CE-CEBDE2A7D479}"/>
                </a:ext>
              </a:extLst>
            </p:cNvPr>
            <p:cNvGrpSpPr/>
            <p:nvPr/>
          </p:nvGrpSpPr>
          <p:grpSpPr>
            <a:xfrm>
              <a:off x="5327086" y="3966845"/>
              <a:ext cx="161149" cy="168487"/>
              <a:chOff x="5327086" y="3966845"/>
              <a:chExt cx="161149" cy="168487"/>
            </a:xfrm>
            <a:solidFill>
              <a:schemeClr val="accent1"/>
            </a:solidFill>
          </p:grpSpPr>
          <p:sp>
            <p:nvSpPr>
              <p:cNvPr id="118" name="Freeform: Shape 117">
                <a:extLst>
                  <a:ext uri="{FF2B5EF4-FFF2-40B4-BE49-F238E27FC236}">
                    <a16:creationId xmlns:a16="http://schemas.microsoft.com/office/drawing/2014/main" id="{324CB111-3BAE-4E46-8C4B-664AE3FFE822}"/>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C6458975-0A27-4261-ADE6-7A02C6983DC4}"/>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9B2393E5-47C7-4F81-8B6B-6813786C7B32}"/>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0CFD033C-71AC-4E4A-846B-1736AEDA7341}"/>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D22D2B24-DA15-42CC-99AC-9900D5447474}"/>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a:p>
            </p:txBody>
          </p:sp>
          <p:sp>
            <p:nvSpPr>
              <p:cNvPr id="123" name="Freeform: Shape 122">
                <a:extLst>
                  <a:ext uri="{FF2B5EF4-FFF2-40B4-BE49-F238E27FC236}">
                    <a16:creationId xmlns:a16="http://schemas.microsoft.com/office/drawing/2014/main" id="{F2373BDA-E220-42AF-B227-DC485BBFBF88}"/>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a:p>
            </p:txBody>
          </p:sp>
          <p:sp>
            <p:nvSpPr>
              <p:cNvPr id="124" name="Freeform: Shape 123">
                <a:extLst>
                  <a:ext uri="{FF2B5EF4-FFF2-40B4-BE49-F238E27FC236}">
                    <a16:creationId xmlns:a16="http://schemas.microsoft.com/office/drawing/2014/main" id="{857F707D-7CD7-440C-AF4D-C9C750384F8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A9CFC37A-04F6-47AC-8A47-A8FDFDECBC49}"/>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DCF868F6-1281-42C6-A1C0-B21BF709122A}"/>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C4C17114-D7F0-4178-914D-95FD48BFB0D3}"/>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1" name="Graphic 3">
              <a:extLst>
                <a:ext uri="{FF2B5EF4-FFF2-40B4-BE49-F238E27FC236}">
                  <a16:creationId xmlns:a16="http://schemas.microsoft.com/office/drawing/2014/main" id="{4AA69682-CB98-4B1B-A310-E78C3C887AC4}"/>
                </a:ext>
              </a:extLst>
            </p:cNvPr>
            <p:cNvGrpSpPr/>
            <p:nvPr/>
          </p:nvGrpSpPr>
          <p:grpSpPr>
            <a:xfrm>
              <a:off x="5546443" y="4184791"/>
              <a:ext cx="87560" cy="91299"/>
              <a:chOff x="5546443" y="4184791"/>
              <a:chExt cx="87560" cy="91299"/>
            </a:xfrm>
            <a:solidFill>
              <a:schemeClr val="accent1"/>
            </a:solidFill>
          </p:grpSpPr>
          <p:sp>
            <p:nvSpPr>
              <p:cNvPr id="108" name="Freeform: Shape 107">
                <a:extLst>
                  <a:ext uri="{FF2B5EF4-FFF2-40B4-BE49-F238E27FC236}">
                    <a16:creationId xmlns:a16="http://schemas.microsoft.com/office/drawing/2014/main" id="{F873ED37-CD22-4A33-95C4-1DB45F4E529A}"/>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9C7411F6-1519-4935-8426-1D9B2F9A1622}"/>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1DB1BE56-AF50-478F-A9B0-EC1DE238460A}"/>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00FDCE4E-0FF7-43E8-A8D6-47199A7BBEAC}"/>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BC90556E-DD21-41AA-A477-4A67A1D281D8}"/>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E2CD4EB7-4984-48D2-B8B2-760FDAB88D40}"/>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F73967D5-36F4-4690-B4FC-AB1BF09A1F4E}"/>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E9FF7B15-445F-4C46-B6B5-811ADDE57391}"/>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D2A905CD-9238-4058-8107-C6B7F7C02B25}"/>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4AE02F5F-8EF0-4E7F-BB1F-F29521D09883}"/>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2" name="Graphic 3">
              <a:extLst>
                <a:ext uri="{FF2B5EF4-FFF2-40B4-BE49-F238E27FC236}">
                  <a16:creationId xmlns:a16="http://schemas.microsoft.com/office/drawing/2014/main" id="{0D2C192F-C12E-42B5-B631-CEA29142B922}"/>
                </a:ext>
              </a:extLst>
            </p:cNvPr>
            <p:cNvGrpSpPr/>
            <p:nvPr/>
          </p:nvGrpSpPr>
          <p:grpSpPr>
            <a:xfrm>
              <a:off x="5556250" y="3675592"/>
              <a:ext cx="69709" cy="72249"/>
              <a:chOff x="5556250" y="3675592"/>
              <a:chExt cx="69709" cy="72249"/>
            </a:xfrm>
            <a:solidFill>
              <a:schemeClr val="accent1"/>
            </a:solidFill>
          </p:grpSpPr>
          <p:sp>
            <p:nvSpPr>
              <p:cNvPr id="98" name="Freeform: Shape 97">
                <a:extLst>
                  <a:ext uri="{FF2B5EF4-FFF2-40B4-BE49-F238E27FC236}">
                    <a16:creationId xmlns:a16="http://schemas.microsoft.com/office/drawing/2014/main" id="{EC86D968-E7F7-4541-A735-552AD861204D}"/>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D314C3F0-004B-403F-B55E-48EAB9F96BCC}"/>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B0C94816-0222-4C8A-A3C3-E70FB700666A}"/>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F73DDD2C-03B1-45F1-8B49-16FE863DCC18}"/>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03FBAD81-5C4B-49E3-B7C6-B92C95EB8256}"/>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A26D0875-7694-441E-BCF7-73D42EA4E9B2}"/>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101521AC-DDA9-4D4F-9716-2816D5A81DB5}"/>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A84E63C9-AD25-49E8-BB20-6B01EEB7C028}"/>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24E038C8-B73F-4937-B6EC-68F2DF35DAD5}"/>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7AFABC6B-03BE-451A-9CA9-C352AC675670}"/>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3" name="Graphic 3">
              <a:extLst>
                <a:ext uri="{FF2B5EF4-FFF2-40B4-BE49-F238E27FC236}">
                  <a16:creationId xmlns:a16="http://schemas.microsoft.com/office/drawing/2014/main" id="{4A8508FF-425B-458D-8395-15ECAF6417BC}"/>
                </a:ext>
              </a:extLst>
            </p:cNvPr>
            <p:cNvGrpSpPr/>
            <p:nvPr/>
          </p:nvGrpSpPr>
          <p:grpSpPr>
            <a:xfrm>
              <a:off x="5216948" y="3851839"/>
              <a:ext cx="84667" cy="84667"/>
              <a:chOff x="5216948" y="3851839"/>
              <a:chExt cx="84667" cy="84667"/>
            </a:xfrm>
            <a:solidFill>
              <a:schemeClr val="accent1"/>
            </a:solidFill>
          </p:grpSpPr>
          <p:sp>
            <p:nvSpPr>
              <p:cNvPr id="88" name="Freeform: Shape 87">
                <a:extLst>
                  <a:ext uri="{FF2B5EF4-FFF2-40B4-BE49-F238E27FC236}">
                    <a16:creationId xmlns:a16="http://schemas.microsoft.com/office/drawing/2014/main" id="{B2C3D725-A9DF-45D4-BACE-C87620AE0BEC}"/>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0E5F7FBE-04A7-4D65-A9CD-758B86354E50}"/>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81FA4CA7-1ABA-44B5-81F4-17D21B78DED2}"/>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7CFD76D9-983A-4572-BE4C-480C1EE52286}"/>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EAC0300A-F982-4B80-B437-3D8F6E7E2227}"/>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C0105D17-9C68-48B7-BC82-9C43E11E17A3}"/>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CC8EA36C-D126-464C-90C8-7681CC7B645F}"/>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FED866D4-2F36-4D8E-887D-B9C376FD81D8}"/>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A4B7B843-099C-416F-A103-716B990AAB94}"/>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11F1CD01-BF5E-43C8-9EFD-4F335B31CAB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4" name="Graphic 3">
              <a:extLst>
                <a:ext uri="{FF2B5EF4-FFF2-40B4-BE49-F238E27FC236}">
                  <a16:creationId xmlns:a16="http://schemas.microsoft.com/office/drawing/2014/main" id="{A7DCF1D4-F5FB-47CE-B24A-984A220B0EB3}"/>
                </a:ext>
              </a:extLst>
            </p:cNvPr>
            <p:cNvGrpSpPr/>
            <p:nvPr/>
          </p:nvGrpSpPr>
          <p:grpSpPr>
            <a:xfrm>
              <a:off x="5691999" y="3814092"/>
              <a:ext cx="84667" cy="84667"/>
              <a:chOff x="5691999" y="3814092"/>
              <a:chExt cx="84667" cy="84667"/>
            </a:xfrm>
            <a:solidFill>
              <a:schemeClr val="accent1"/>
            </a:solidFill>
          </p:grpSpPr>
          <p:sp>
            <p:nvSpPr>
              <p:cNvPr id="78" name="Freeform: Shape 77">
                <a:extLst>
                  <a:ext uri="{FF2B5EF4-FFF2-40B4-BE49-F238E27FC236}">
                    <a16:creationId xmlns:a16="http://schemas.microsoft.com/office/drawing/2014/main" id="{FA15D41D-4936-4A78-9CA5-3F96B929AFB4}"/>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6F7DEB7B-4F88-4AE0-8788-3B0A956B83CC}"/>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8C0C98A9-6D7D-4692-B8D7-93C59AD9E8B4}"/>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B0B15799-8B7A-4E62-A48C-D36B5687C264}"/>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14474E34-7ABD-46E7-9913-421C36B88D09}"/>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0FCC6DD4-1E96-4EEE-A4C3-3E067F31A26E}"/>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D49669A2-489E-47EF-A3CA-09B339F35342}"/>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7FF59588-FE2C-4440-9B39-D8AE42D63DFA}"/>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4F9866B4-6A15-48EC-93E6-D060310982F7}"/>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2D73869C-3F7E-4C9B-B439-BCCA614F071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5" name="Graphic 3">
              <a:extLst>
                <a:ext uri="{FF2B5EF4-FFF2-40B4-BE49-F238E27FC236}">
                  <a16:creationId xmlns:a16="http://schemas.microsoft.com/office/drawing/2014/main" id="{CE655917-0E2C-4AB4-ADEE-52A46009FAF4}"/>
                </a:ext>
              </a:extLst>
            </p:cNvPr>
            <p:cNvGrpSpPr/>
            <p:nvPr/>
          </p:nvGrpSpPr>
          <p:grpSpPr>
            <a:xfrm>
              <a:off x="5558931" y="3991045"/>
              <a:ext cx="112889" cy="112889"/>
              <a:chOff x="5558931" y="3991045"/>
              <a:chExt cx="112889" cy="112889"/>
            </a:xfrm>
            <a:solidFill>
              <a:schemeClr val="accent1"/>
            </a:solidFill>
          </p:grpSpPr>
          <p:sp>
            <p:nvSpPr>
              <p:cNvPr id="68" name="Freeform: Shape 67">
                <a:extLst>
                  <a:ext uri="{FF2B5EF4-FFF2-40B4-BE49-F238E27FC236}">
                    <a16:creationId xmlns:a16="http://schemas.microsoft.com/office/drawing/2014/main" id="{B76728A8-13F9-4554-8CF8-C5C8A100CE39}"/>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064A8039-2B0A-4E88-A33B-AA88E7051B18}"/>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75CCC23B-E75E-4CD0-9D0F-E768307B8F2E}"/>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FD425DE9-2AE3-46D9-BBE2-DA55139FD4FD}"/>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0DC7BA93-6066-4B98-8B20-AE8DE6F18A76}"/>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0CA207E1-C16D-4EAD-AC98-A6ED5BE426DF}"/>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16A00FCB-A42B-4087-8AE3-670AEA13EBB8}"/>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6B41531A-9EC1-405F-8BDA-03E0900B5211}"/>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7693392B-9F55-4557-8833-EC04AAA01377}"/>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2E7D4AF6-3DC0-4937-A951-0044D68772FA}"/>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6" name="Graphic 3">
              <a:extLst>
                <a:ext uri="{FF2B5EF4-FFF2-40B4-BE49-F238E27FC236}">
                  <a16:creationId xmlns:a16="http://schemas.microsoft.com/office/drawing/2014/main" id="{D0CC3D5A-2521-4EEC-A6ED-56A213DA9B0A}"/>
                </a:ext>
              </a:extLst>
            </p:cNvPr>
            <p:cNvGrpSpPr/>
            <p:nvPr/>
          </p:nvGrpSpPr>
          <p:grpSpPr>
            <a:xfrm>
              <a:off x="5536071" y="3801533"/>
              <a:ext cx="119944" cy="119944"/>
              <a:chOff x="5536071" y="3801533"/>
              <a:chExt cx="119944" cy="119944"/>
            </a:xfrm>
            <a:solidFill>
              <a:schemeClr val="accent1"/>
            </a:solidFill>
          </p:grpSpPr>
          <p:sp>
            <p:nvSpPr>
              <p:cNvPr id="58" name="Freeform: Shape 57">
                <a:extLst>
                  <a:ext uri="{FF2B5EF4-FFF2-40B4-BE49-F238E27FC236}">
                    <a16:creationId xmlns:a16="http://schemas.microsoft.com/office/drawing/2014/main" id="{8473C149-2E47-4F1A-AC86-F3BFCA9FEBFB}"/>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C4F6DE09-22E7-4CCA-AB71-1300669DF3B0}"/>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01887D32-E72D-4280-913D-50C7DD4DBF5E}"/>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CC7EB659-390E-4E35-B687-51A6641BCB71}"/>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3E203067-4B85-40B8-930A-9B9412C9B1ED}"/>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CD558925-CFF5-439C-8E2F-4FC713385ABD}"/>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E1070EF3-886E-4451-BE81-8BAA95BD88A6}"/>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794275F2-C393-41A8-A2C9-AA2B037D04C6}"/>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89FEA5FB-4B5B-4DEE-BF75-3F5AEF49C956}"/>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FE9072FB-A8E2-47E7-97B4-BCE3AC12D952}"/>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47" name="Graphic 3">
              <a:extLst>
                <a:ext uri="{FF2B5EF4-FFF2-40B4-BE49-F238E27FC236}">
                  <a16:creationId xmlns:a16="http://schemas.microsoft.com/office/drawing/2014/main" id="{DFBB74E7-8532-4746-BAB1-44902C2296ED}"/>
                </a:ext>
              </a:extLst>
            </p:cNvPr>
            <p:cNvGrpSpPr/>
            <p:nvPr/>
          </p:nvGrpSpPr>
          <p:grpSpPr>
            <a:xfrm>
              <a:off x="5367232" y="4193752"/>
              <a:ext cx="56444" cy="56444"/>
              <a:chOff x="5367232" y="4193752"/>
              <a:chExt cx="56444" cy="56444"/>
            </a:xfrm>
            <a:solidFill>
              <a:schemeClr val="accent1"/>
            </a:solidFill>
          </p:grpSpPr>
          <p:sp>
            <p:nvSpPr>
              <p:cNvPr id="48" name="Freeform: Shape 47">
                <a:extLst>
                  <a:ext uri="{FF2B5EF4-FFF2-40B4-BE49-F238E27FC236}">
                    <a16:creationId xmlns:a16="http://schemas.microsoft.com/office/drawing/2014/main" id="{76456E75-EC2C-4A2E-9F9B-4AD4733836F1}"/>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A8DE58AE-E1BE-4A5F-ABD9-E30563974A9A}"/>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99F21FBA-AC3F-44A1-814B-4DE812706AA9}"/>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01520ED9-FFCD-4F6A-A34C-1F26449B5478}"/>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7EC2CD5C-DDB8-4A35-9A56-222AA51EDC3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9C4106E5-0326-4963-810A-5242D840D036}"/>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51BFCE26-5C4D-41B3-AFC0-BDD56CF9E605}"/>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6C27D5FE-EA39-4455-8E70-431AB80EF4F7}"/>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0EE05E19-8F26-410C-9751-65E5AA3501DE}"/>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9B3EB0E6-635A-4F3B-ACA4-CF9B24B6B7A8}"/>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grpSp>
        <p:nvGrpSpPr>
          <p:cNvPr id="218" name="Graphic 4">
            <a:extLst>
              <a:ext uri="{FF2B5EF4-FFF2-40B4-BE49-F238E27FC236}">
                <a16:creationId xmlns:a16="http://schemas.microsoft.com/office/drawing/2014/main" id="{FB12B133-49AF-410B-B942-EB25CE09933F}"/>
              </a:ext>
            </a:extLst>
          </p:cNvPr>
          <p:cNvGrpSpPr/>
          <p:nvPr/>
        </p:nvGrpSpPr>
        <p:grpSpPr>
          <a:xfrm>
            <a:off x="1555361" y="4166667"/>
            <a:ext cx="113973" cy="113973"/>
            <a:chOff x="7657435" y="5263454"/>
            <a:chExt cx="183554" cy="183554"/>
          </a:xfrm>
          <a:solidFill>
            <a:schemeClr val="accent1"/>
          </a:solidFill>
        </p:grpSpPr>
        <p:sp>
          <p:nvSpPr>
            <p:cNvPr id="219" name="Freeform: Shape 218">
              <a:extLst>
                <a:ext uri="{FF2B5EF4-FFF2-40B4-BE49-F238E27FC236}">
                  <a16:creationId xmlns:a16="http://schemas.microsoft.com/office/drawing/2014/main" id="{FC2D1B9E-8344-4F61-9574-F18270BBCEDB}"/>
                </a:ext>
              </a:extLst>
            </p:cNvPr>
            <p:cNvSpPr/>
            <p:nvPr/>
          </p:nvSpPr>
          <p:spPr>
            <a:xfrm>
              <a:off x="7675314" y="5406490"/>
              <a:ext cx="6798" cy="6798"/>
            </a:xfrm>
            <a:custGeom>
              <a:avLst/>
              <a:gdLst>
                <a:gd name="connsiteX0" fmla="*/ 1359 w 0"/>
                <a:gd name="connsiteY0" fmla="*/ 680 h 0"/>
                <a:gd name="connsiteX1" fmla="*/ 0 w 0"/>
                <a:gd name="connsiteY1" fmla="*/ 0 h 0"/>
                <a:gd name="connsiteX2" fmla="*/ 0 w 0"/>
                <a:gd name="connsiteY2" fmla="*/ 0 h 0"/>
                <a:gd name="connsiteX3" fmla="*/ 1359 w 0"/>
                <a:gd name="connsiteY3" fmla="*/ 680 h 0"/>
              </a:gdLst>
              <a:ahLst/>
              <a:cxnLst>
                <a:cxn ang="0">
                  <a:pos x="connsiteX0" y="connsiteY0"/>
                </a:cxn>
                <a:cxn ang="0">
                  <a:pos x="connsiteX1" y="connsiteY1"/>
                </a:cxn>
                <a:cxn ang="0">
                  <a:pos x="connsiteX2" y="connsiteY2"/>
                </a:cxn>
                <a:cxn ang="0">
                  <a:pos x="connsiteX3" y="connsiteY3"/>
                </a:cxn>
              </a:cxnLst>
              <a:rect l="l" t="t" r="r" b="b"/>
              <a:pathLst>
                <a:path>
                  <a:moveTo>
                    <a:pt x="1359" y="680"/>
                  </a:moveTo>
                  <a:cubicBezTo>
                    <a:pt x="883" y="476"/>
                    <a:pt x="407" y="272"/>
                    <a:pt x="0" y="0"/>
                  </a:cubicBezTo>
                  <a:lnTo>
                    <a:pt x="0" y="0"/>
                  </a:lnTo>
                  <a:cubicBezTo>
                    <a:pt x="476" y="204"/>
                    <a:pt x="951" y="476"/>
                    <a:pt x="1359" y="680"/>
                  </a:cubicBezTo>
                  <a:close/>
                </a:path>
              </a:pathLst>
            </a:custGeom>
            <a:solidFill>
              <a:srgbClr val="FD9D00"/>
            </a:solidFill>
            <a:ln w="6795"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F7BA5248-9CD5-4435-BA4E-6E4FA9502944}"/>
                </a:ext>
              </a:extLst>
            </p:cNvPr>
            <p:cNvSpPr/>
            <p:nvPr/>
          </p:nvSpPr>
          <p:spPr>
            <a:xfrm>
              <a:off x="7669739" y="5403567"/>
              <a:ext cx="47588" cy="40790"/>
            </a:xfrm>
            <a:custGeom>
              <a:avLst/>
              <a:gdLst>
                <a:gd name="connsiteX0" fmla="*/ 52347 w 47588"/>
                <a:gd name="connsiteY0" fmla="*/ 42353 h 40789"/>
                <a:gd name="connsiteX1" fmla="*/ 0 w 47588"/>
                <a:gd name="connsiteY1" fmla="*/ 0 h 40789"/>
                <a:gd name="connsiteX2" fmla="*/ 136 w 47588"/>
                <a:gd name="connsiteY2" fmla="*/ 68 h 40789"/>
                <a:gd name="connsiteX3" fmla="*/ 21483 w 47588"/>
                <a:gd name="connsiteY3" fmla="*/ 25358 h 40789"/>
                <a:gd name="connsiteX4" fmla="*/ 21890 w 47588"/>
                <a:gd name="connsiteY4" fmla="*/ 25697 h 40789"/>
                <a:gd name="connsiteX5" fmla="*/ 52211 w 47588"/>
                <a:gd name="connsiteY5" fmla="*/ 42285 h 40789"/>
                <a:gd name="connsiteX6" fmla="*/ 52347 w 47588"/>
                <a:gd name="connsiteY6" fmla="*/ 42353 h 4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588" h="40789">
                  <a:moveTo>
                    <a:pt x="52347" y="42353"/>
                  </a:moveTo>
                  <a:cubicBezTo>
                    <a:pt x="30117" y="35147"/>
                    <a:pt x="11490" y="19851"/>
                    <a:pt x="0" y="0"/>
                  </a:cubicBezTo>
                  <a:cubicBezTo>
                    <a:pt x="0" y="0"/>
                    <a:pt x="68" y="68"/>
                    <a:pt x="136" y="68"/>
                  </a:cubicBezTo>
                  <a:cubicBezTo>
                    <a:pt x="5710" y="9722"/>
                    <a:pt x="12985" y="18287"/>
                    <a:pt x="21483" y="25358"/>
                  </a:cubicBezTo>
                  <a:cubicBezTo>
                    <a:pt x="21619" y="25494"/>
                    <a:pt x="21754" y="25629"/>
                    <a:pt x="21890" y="25697"/>
                  </a:cubicBezTo>
                  <a:cubicBezTo>
                    <a:pt x="30797" y="32972"/>
                    <a:pt x="40994" y="38682"/>
                    <a:pt x="52211" y="42285"/>
                  </a:cubicBezTo>
                  <a:cubicBezTo>
                    <a:pt x="52211" y="42285"/>
                    <a:pt x="52279" y="42353"/>
                    <a:pt x="52347" y="42353"/>
                  </a:cubicBezTo>
                  <a:close/>
                </a:path>
              </a:pathLst>
            </a:custGeom>
            <a:solidFill>
              <a:srgbClr val="FD9D00"/>
            </a:solidFill>
            <a:ln w="6795"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6684A468-9537-4EF1-A854-6AFCFAA24CF1}"/>
                </a:ext>
              </a:extLst>
            </p:cNvPr>
            <p:cNvSpPr/>
            <p:nvPr/>
          </p:nvSpPr>
          <p:spPr>
            <a:xfrm>
              <a:off x="7722494" y="5446057"/>
              <a:ext cx="6798" cy="6798"/>
            </a:xfrm>
            <a:custGeom>
              <a:avLst/>
              <a:gdLst>
                <a:gd name="connsiteX0" fmla="*/ 6458 w 0"/>
                <a:gd name="connsiteY0" fmla="*/ 1835 h 0"/>
                <a:gd name="connsiteX1" fmla="*/ 0 w 0"/>
                <a:gd name="connsiteY1" fmla="*/ 0 h 0"/>
                <a:gd name="connsiteX2" fmla="*/ 136 w 0"/>
                <a:gd name="connsiteY2" fmla="*/ 0 h 0"/>
                <a:gd name="connsiteX3" fmla="*/ 6458 w 0"/>
                <a:gd name="connsiteY3" fmla="*/ 1835 h 0"/>
              </a:gdLst>
              <a:ahLst/>
              <a:cxnLst>
                <a:cxn ang="0">
                  <a:pos x="connsiteX0" y="connsiteY0"/>
                </a:cxn>
                <a:cxn ang="0">
                  <a:pos x="connsiteX1" y="connsiteY1"/>
                </a:cxn>
                <a:cxn ang="0">
                  <a:pos x="connsiteX2" y="connsiteY2"/>
                </a:cxn>
                <a:cxn ang="0">
                  <a:pos x="connsiteX3" y="connsiteY3"/>
                </a:cxn>
              </a:cxnLst>
              <a:rect l="l" t="t" r="r" b="b"/>
              <a:pathLst>
                <a:path>
                  <a:moveTo>
                    <a:pt x="6458" y="1835"/>
                  </a:moveTo>
                  <a:cubicBezTo>
                    <a:pt x="4283" y="1292"/>
                    <a:pt x="2108" y="748"/>
                    <a:pt x="0" y="0"/>
                  </a:cubicBezTo>
                  <a:cubicBezTo>
                    <a:pt x="68" y="0"/>
                    <a:pt x="68" y="0"/>
                    <a:pt x="136" y="0"/>
                  </a:cubicBezTo>
                  <a:cubicBezTo>
                    <a:pt x="2175" y="680"/>
                    <a:pt x="4283" y="1292"/>
                    <a:pt x="6458" y="1835"/>
                  </a:cubicBezTo>
                  <a:close/>
                </a:path>
              </a:pathLst>
            </a:custGeom>
            <a:solidFill>
              <a:srgbClr val="FD9D00"/>
            </a:solidFill>
            <a:ln w="6795" cap="flat">
              <a:noFill/>
              <a:prstDash val="solid"/>
              <a:miter/>
            </a:ln>
          </p:spPr>
          <p:txBody>
            <a:bodyPr rtlCol="0" anchor="ctr"/>
            <a:lstStyle/>
            <a:p>
              <a:endParaRPr lang="en-ID"/>
            </a:p>
          </p:txBody>
        </p:sp>
        <p:sp>
          <p:nvSpPr>
            <p:cNvPr id="222" name="Freeform: Shape 221">
              <a:extLst>
                <a:ext uri="{FF2B5EF4-FFF2-40B4-BE49-F238E27FC236}">
                  <a16:creationId xmlns:a16="http://schemas.microsoft.com/office/drawing/2014/main" id="{C6E10C52-CF7B-4F04-B875-0F674AF7807E}"/>
                </a:ext>
              </a:extLst>
            </p:cNvPr>
            <p:cNvSpPr/>
            <p:nvPr/>
          </p:nvSpPr>
          <p:spPr>
            <a:xfrm>
              <a:off x="7800471" y="5281266"/>
              <a:ext cx="6798" cy="6798"/>
            </a:xfrm>
            <a:custGeom>
              <a:avLst/>
              <a:gdLst>
                <a:gd name="connsiteX0" fmla="*/ 2312 w 0"/>
                <a:gd name="connsiteY0" fmla="*/ 5166 h 0"/>
                <a:gd name="connsiteX1" fmla="*/ 0 w 0"/>
                <a:gd name="connsiteY1" fmla="*/ 0 h 0"/>
                <a:gd name="connsiteX2" fmla="*/ 2312 w 0"/>
                <a:gd name="connsiteY2" fmla="*/ 5166 h 0"/>
              </a:gdLst>
              <a:ahLst/>
              <a:cxnLst>
                <a:cxn ang="0">
                  <a:pos x="connsiteX0" y="connsiteY0"/>
                </a:cxn>
                <a:cxn ang="0">
                  <a:pos x="connsiteX1" y="connsiteY1"/>
                </a:cxn>
                <a:cxn ang="0">
                  <a:pos x="connsiteX2" y="connsiteY2"/>
                </a:cxn>
              </a:cxnLst>
              <a:rect l="l" t="t" r="r" b="b"/>
              <a:pathLst>
                <a:path>
                  <a:moveTo>
                    <a:pt x="2312" y="5166"/>
                  </a:moveTo>
                  <a:cubicBezTo>
                    <a:pt x="1563" y="3399"/>
                    <a:pt x="816" y="1700"/>
                    <a:pt x="0" y="0"/>
                  </a:cubicBezTo>
                  <a:cubicBezTo>
                    <a:pt x="816" y="1700"/>
                    <a:pt x="1563" y="3399"/>
                    <a:pt x="2312" y="5166"/>
                  </a:cubicBezTo>
                  <a:close/>
                </a:path>
              </a:pathLst>
            </a:custGeom>
            <a:solidFill>
              <a:srgbClr val="FD9D00"/>
            </a:solidFill>
            <a:ln w="6795"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8EE283AD-8E73-4B4D-8453-DA37BEB953E4}"/>
                </a:ext>
              </a:extLst>
            </p:cNvPr>
            <p:cNvSpPr/>
            <p:nvPr/>
          </p:nvSpPr>
          <p:spPr>
            <a:xfrm>
              <a:off x="7788166" y="5429061"/>
              <a:ext cx="20395" cy="13597"/>
            </a:xfrm>
            <a:custGeom>
              <a:avLst/>
              <a:gdLst>
                <a:gd name="connsiteX0" fmla="*/ 22231 w 20394"/>
                <a:gd name="connsiteY0" fmla="*/ 0 h 13596"/>
                <a:gd name="connsiteX1" fmla="*/ 0 w 20394"/>
                <a:gd name="connsiteY1" fmla="*/ 13665 h 13596"/>
                <a:gd name="connsiteX2" fmla="*/ 22026 w 20394"/>
                <a:gd name="connsiteY2" fmla="*/ 136 h 13596"/>
                <a:gd name="connsiteX3" fmla="*/ 22231 w 20394"/>
                <a:gd name="connsiteY3" fmla="*/ 0 h 13596"/>
              </a:gdLst>
              <a:ahLst/>
              <a:cxnLst>
                <a:cxn ang="0">
                  <a:pos x="connsiteX0" y="connsiteY0"/>
                </a:cxn>
                <a:cxn ang="0">
                  <a:pos x="connsiteX1" y="connsiteY1"/>
                </a:cxn>
                <a:cxn ang="0">
                  <a:pos x="connsiteX2" y="connsiteY2"/>
                </a:cxn>
                <a:cxn ang="0">
                  <a:pos x="connsiteX3" y="connsiteY3"/>
                </a:cxn>
              </a:cxnLst>
              <a:rect l="l" t="t" r="r" b="b"/>
              <a:pathLst>
                <a:path w="20394" h="13596">
                  <a:moveTo>
                    <a:pt x="22231" y="0"/>
                  </a:moveTo>
                  <a:cubicBezTo>
                    <a:pt x="15568" y="5507"/>
                    <a:pt x="8090" y="10129"/>
                    <a:pt x="0" y="13665"/>
                  </a:cubicBezTo>
                  <a:cubicBezTo>
                    <a:pt x="7953" y="10197"/>
                    <a:pt x="15364" y="5643"/>
                    <a:pt x="22026" y="136"/>
                  </a:cubicBezTo>
                  <a:cubicBezTo>
                    <a:pt x="22094" y="136"/>
                    <a:pt x="22163" y="68"/>
                    <a:pt x="22231" y="0"/>
                  </a:cubicBezTo>
                  <a:close/>
                </a:path>
              </a:pathLst>
            </a:custGeom>
            <a:solidFill>
              <a:srgbClr val="FD9D00"/>
            </a:solidFill>
            <a:ln w="6795" cap="flat">
              <a:noFill/>
              <a:prstDash val="solid"/>
              <a:miter/>
            </a:ln>
          </p:spPr>
          <p:txBody>
            <a:bodyPr rtlCol="0" anchor="ctr"/>
            <a:lstStyle/>
            <a:p>
              <a:endParaRPr lang="en-ID"/>
            </a:p>
          </p:txBody>
        </p:sp>
        <p:sp>
          <p:nvSpPr>
            <p:cNvPr id="224" name="Freeform: Shape 223">
              <a:extLst>
                <a:ext uri="{FF2B5EF4-FFF2-40B4-BE49-F238E27FC236}">
                  <a16:creationId xmlns:a16="http://schemas.microsoft.com/office/drawing/2014/main" id="{8D7A1A2F-54CB-4EF2-A99A-948E1E710052}"/>
                </a:ext>
              </a:extLst>
            </p:cNvPr>
            <p:cNvSpPr/>
            <p:nvPr/>
          </p:nvSpPr>
          <p:spPr>
            <a:xfrm>
              <a:off x="7810397" y="5406151"/>
              <a:ext cx="13597" cy="20395"/>
            </a:xfrm>
            <a:custGeom>
              <a:avLst/>
              <a:gdLst>
                <a:gd name="connsiteX0" fmla="*/ 19987 w 13596"/>
                <a:gd name="connsiteY0" fmla="*/ 0 h 20394"/>
                <a:gd name="connsiteX1" fmla="*/ 0 w 13596"/>
                <a:gd name="connsiteY1" fmla="*/ 22910 h 20394"/>
                <a:gd name="connsiteX2" fmla="*/ 203 w 13596"/>
                <a:gd name="connsiteY2" fmla="*/ 22706 h 20394"/>
                <a:gd name="connsiteX3" fmla="*/ 19987 w 13596"/>
                <a:gd name="connsiteY3" fmla="*/ 0 h 20394"/>
              </a:gdLst>
              <a:ahLst/>
              <a:cxnLst>
                <a:cxn ang="0">
                  <a:pos x="connsiteX0" y="connsiteY0"/>
                </a:cxn>
                <a:cxn ang="0">
                  <a:pos x="connsiteX1" y="connsiteY1"/>
                </a:cxn>
                <a:cxn ang="0">
                  <a:pos x="connsiteX2" y="connsiteY2"/>
                </a:cxn>
                <a:cxn ang="0">
                  <a:pos x="connsiteX3" y="connsiteY3"/>
                </a:cxn>
              </a:cxnLst>
              <a:rect l="l" t="t" r="r" b="b"/>
              <a:pathLst>
                <a:path w="13596" h="20394">
                  <a:moveTo>
                    <a:pt x="19987" y="0"/>
                  </a:moveTo>
                  <a:cubicBezTo>
                    <a:pt x="14616" y="8702"/>
                    <a:pt x="7817" y="16452"/>
                    <a:pt x="0" y="22910"/>
                  </a:cubicBezTo>
                  <a:cubicBezTo>
                    <a:pt x="67" y="22842"/>
                    <a:pt x="135" y="22774"/>
                    <a:pt x="203" y="22706"/>
                  </a:cubicBezTo>
                  <a:cubicBezTo>
                    <a:pt x="7953" y="16248"/>
                    <a:pt x="14684" y="8634"/>
                    <a:pt x="19987" y="0"/>
                  </a:cubicBezTo>
                  <a:close/>
                </a:path>
              </a:pathLst>
            </a:custGeom>
            <a:solidFill>
              <a:srgbClr val="FD9D00"/>
            </a:solidFill>
            <a:ln w="6795" cap="flat">
              <a:noFill/>
              <a:prstDash val="solid"/>
              <a:miter/>
            </a:ln>
          </p:spPr>
          <p:txBody>
            <a:bodyPr rtlCol="0" anchor="ctr"/>
            <a:lstStyle/>
            <a:p>
              <a:endParaRPr lang="en-ID"/>
            </a:p>
          </p:txBody>
        </p:sp>
        <p:sp>
          <p:nvSpPr>
            <p:cNvPr id="225" name="Freeform: Shape 224">
              <a:extLst>
                <a:ext uri="{FF2B5EF4-FFF2-40B4-BE49-F238E27FC236}">
                  <a16:creationId xmlns:a16="http://schemas.microsoft.com/office/drawing/2014/main" id="{AF229CC1-2614-4468-A4C0-38113D350F85}"/>
                </a:ext>
              </a:extLst>
            </p:cNvPr>
            <p:cNvSpPr/>
            <p:nvPr/>
          </p:nvSpPr>
          <p:spPr>
            <a:xfrm>
              <a:off x="7831675" y="5399556"/>
              <a:ext cx="6798" cy="6798"/>
            </a:xfrm>
            <a:custGeom>
              <a:avLst/>
              <a:gdLst>
                <a:gd name="connsiteX0" fmla="*/ 2447 w 0"/>
                <a:gd name="connsiteY0" fmla="*/ 0 h 0"/>
                <a:gd name="connsiteX1" fmla="*/ 0 w 0"/>
                <a:gd name="connsiteY1" fmla="*/ 4419 h 0"/>
                <a:gd name="connsiteX2" fmla="*/ 2447 w 0"/>
                <a:gd name="connsiteY2" fmla="*/ 0 h 0"/>
              </a:gdLst>
              <a:ahLst/>
              <a:cxnLst>
                <a:cxn ang="0">
                  <a:pos x="connsiteX0" y="connsiteY0"/>
                </a:cxn>
                <a:cxn ang="0">
                  <a:pos x="connsiteX1" y="connsiteY1"/>
                </a:cxn>
                <a:cxn ang="0">
                  <a:pos x="connsiteX2" y="connsiteY2"/>
                </a:cxn>
              </a:cxnLst>
              <a:rect l="l" t="t" r="r" b="b"/>
              <a:pathLst>
                <a:path>
                  <a:moveTo>
                    <a:pt x="2447" y="0"/>
                  </a:moveTo>
                  <a:cubicBezTo>
                    <a:pt x="1700" y="1496"/>
                    <a:pt x="883" y="2991"/>
                    <a:pt x="0" y="4419"/>
                  </a:cubicBezTo>
                  <a:cubicBezTo>
                    <a:pt x="883" y="2991"/>
                    <a:pt x="1700" y="1496"/>
                    <a:pt x="2447" y="0"/>
                  </a:cubicBezTo>
                  <a:close/>
                </a:path>
              </a:pathLst>
            </a:custGeom>
            <a:solidFill>
              <a:srgbClr val="FD9D00"/>
            </a:solidFill>
            <a:ln w="6795" cap="flat">
              <a:noFill/>
              <a:prstDash val="solid"/>
              <a:miter/>
            </a:ln>
          </p:spPr>
          <p:txBody>
            <a:bodyPr rtlCol="0" anchor="ctr"/>
            <a:lstStyle/>
            <a:p>
              <a:endParaRPr lang="en-ID"/>
            </a:p>
          </p:txBody>
        </p:sp>
        <p:sp>
          <p:nvSpPr>
            <p:cNvPr id="226" name="Freeform: Shape 225">
              <a:extLst>
                <a:ext uri="{FF2B5EF4-FFF2-40B4-BE49-F238E27FC236}">
                  <a16:creationId xmlns:a16="http://schemas.microsoft.com/office/drawing/2014/main" id="{2569C744-7053-4452-B4CC-8CA08991263A}"/>
                </a:ext>
              </a:extLst>
            </p:cNvPr>
            <p:cNvSpPr/>
            <p:nvPr/>
          </p:nvSpPr>
          <p:spPr>
            <a:xfrm>
              <a:off x="7657435" y="5263454"/>
              <a:ext cx="149563" cy="149563"/>
            </a:xfrm>
            <a:custGeom>
              <a:avLst/>
              <a:gdLst>
                <a:gd name="connsiteX0" fmla="*/ 152486 w 149562"/>
                <a:gd name="connsiteY0" fmla="*/ 58941 h 149562"/>
                <a:gd name="connsiteX1" fmla="*/ 152417 w 149562"/>
                <a:gd name="connsiteY1" fmla="*/ 62612 h 149562"/>
                <a:gd name="connsiteX2" fmla="*/ 152281 w 149562"/>
                <a:gd name="connsiteY2" fmla="*/ 65196 h 149562"/>
                <a:gd name="connsiteX3" fmla="*/ 152213 w 149562"/>
                <a:gd name="connsiteY3" fmla="*/ 65943 h 149562"/>
                <a:gd name="connsiteX4" fmla="*/ 152010 w 149562"/>
                <a:gd name="connsiteY4" fmla="*/ 68187 h 149562"/>
                <a:gd name="connsiteX5" fmla="*/ 151942 w 149562"/>
                <a:gd name="connsiteY5" fmla="*/ 68799 h 149562"/>
                <a:gd name="connsiteX6" fmla="*/ 151670 w 149562"/>
                <a:gd name="connsiteY6" fmla="*/ 71382 h 149562"/>
                <a:gd name="connsiteX7" fmla="*/ 151602 w 149562"/>
                <a:gd name="connsiteY7" fmla="*/ 71722 h 149562"/>
                <a:gd name="connsiteX8" fmla="*/ 151126 w 149562"/>
                <a:gd name="connsiteY8" fmla="*/ 74781 h 149562"/>
                <a:gd name="connsiteX9" fmla="*/ 151126 w 149562"/>
                <a:gd name="connsiteY9" fmla="*/ 74849 h 149562"/>
                <a:gd name="connsiteX10" fmla="*/ 150650 w 149562"/>
                <a:gd name="connsiteY10" fmla="*/ 77500 h 149562"/>
                <a:gd name="connsiteX11" fmla="*/ 150038 w 149562"/>
                <a:gd name="connsiteY11" fmla="*/ 80220 h 149562"/>
                <a:gd name="connsiteX12" fmla="*/ 149427 w 149562"/>
                <a:gd name="connsiteY12" fmla="*/ 82803 h 149562"/>
                <a:gd name="connsiteX13" fmla="*/ 135966 w 149562"/>
                <a:gd name="connsiteY13" fmla="*/ 112036 h 149562"/>
                <a:gd name="connsiteX14" fmla="*/ 134402 w 149562"/>
                <a:gd name="connsiteY14" fmla="*/ 114211 h 149562"/>
                <a:gd name="connsiteX15" fmla="*/ 131751 w 149562"/>
                <a:gd name="connsiteY15" fmla="*/ 117679 h 149562"/>
                <a:gd name="connsiteX16" fmla="*/ 130663 w 149562"/>
                <a:gd name="connsiteY16" fmla="*/ 119038 h 149562"/>
                <a:gd name="connsiteX17" fmla="*/ 123933 w 149562"/>
                <a:gd name="connsiteY17" fmla="*/ 126244 h 149562"/>
                <a:gd name="connsiteX18" fmla="*/ 122505 w 149562"/>
                <a:gd name="connsiteY18" fmla="*/ 127604 h 149562"/>
                <a:gd name="connsiteX19" fmla="*/ 116590 w 149562"/>
                <a:gd name="connsiteY19" fmla="*/ 132703 h 149562"/>
                <a:gd name="connsiteX20" fmla="*/ 106189 w 149562"/>
                <a:gd name="connsiteY20" fmla="*/ 139773 h 149562"/>
                <a:gd name="connsiteX21" fmla="*/ 104082 w 149562"/>
                <a:gd name="connsiteY21" fmla="*/ 140997 h 149562"/>
                <a:gd name="connsiteX22" fmla="*/ 99187 w 149562"/>
                <a:gd name="connsiteY22" fmla="*/ 143512 h 149562"/>
                <a:gd name="connsiteX23" fmla="*/ 95788 w 149562"/>
                <a:gd name="connsiteY23" fmla="*/ 145076 h 149562"/>
                <a:gd name="connsiteX24" fmla="*/ 94836 w 149562"/>
                <a:gd name="connsiteY24" fmla="*/ 145483 h 149562"/>
                <a:gd name="connsiteX25" fmla="*/ 92796 w 149562"/>
                <a:gd name="connsiteY25" fmla="*/ 146299 h 149562"/>
                <a:gd name="connsiteX26" fmla="*/ 90553 w 149562"/>
                <a:gd name="connsiteY26" fmla="*/ 147115 h 149562"/>
                <a:gd name="connsiteX27" fmla="*/ 90417 w 149562"/>
                <a:gd name="connsiteY27" fmla="*/ 147183 h 149562"/>
                <a:gd name="connsiteX28" fmla="*/ 88038 w 149562"/>
                <a:gd name="connsiteY28" fmla="*/ 147999 h 149562"/>
                <a:gd name="connsiteX29" fmla="*/ 83755 w 149562"/>
                <a:gd name="connsiteY29" fmla="*/ 149291 h 149562"/>
                <a:gd name="connsiteX30" fmla="*/ 81647 w 149562"/>
                <a:gd name="connsiteY30" fmla="*/ 149834 h 149562"/>
                <a:gd name="connsiteX31" fmla="*/ 81171 w 149562"/>
                <a:gd name="connsiteY31" fmla="*/ 149971 h 149562"/>
                <a:gd name="connsiteX32" fmla="*/ 80696 w 149562"/>
                <a:gd name="connsiteY32" fmla="*/ 150106 h 149562"/>
                <a:gd name="connsiteX33" fmla="*/ 76752 w 149562"/>
                <a:gd name="connsiteY33" fmla="*/ 150922 h 149562"/>
                <a:gd name="connsiteX34" fmla="*/ 73285 w 149562"/>
                <a:gd name="connsiteY34" fmla="*/ 151534 h 149562"/>
                <a:gd name="connsiteX35" fmla="*/ 71654 w 149562"/>
                <a:gd name="connsiteY35" fmla="*/ 151806 h 149562"/>
                <a:gd name="connsiteX36" fmla="*/ 67167 w 149562"/>
                <a:gd name="connsiteY36" fmla="*/ 152282 h 149562"/>
                <a:gd name="connsiteX37" fmla="*/ 64651 w 149562"/>
                <a:gd name="connsiteY37" fmla="*/ 152486 h 149562"/>
                <a:gd name="connsiteX38" fmla="*/ 61864 w 149562"/>
                <a:gd name="connsiteY38" fmla="*/ 152622 h 149562"/>
                <a:gd name="connsiteX39" fmla="*/ 59077 w 149562"/>
                <a:gd name="connsiteY39" fmla="*/ 152690 h 149562"/>
                <a:gd name="connsiteX40" fmla="*/ 55882 w 149562"/>
                <a:gd name="connsiteY40" fmla="*/ 152622 h 149562"/>
                <a:gd name="connsiteX41" fmla="*/ 53162 w 149562"/>
                <a:gd name="connsiteY41" fmla="*/ 152486 h 149562"/>
                <a:gd name="connsiteX42" fmla="*/ 51938 w 149562"/>
                <a:gd name="connsiteY42" fmla="*/ 152418 h 149562"/>
                <a:gd name="connsiteX43" fmla="*/ 49627 w 149562"/>
                <a:gd name="connsiteY43" fmla="*/ 152214 h 149562"/>
                <a:gd name="connsiteX44" fmla="*/ 46568 w 149562"/>
                <a:gd name="connsiteY44" fmla="*/ 151874 h 149562"/>
                <a:gd name="connsiteX45" fmla="*/ 46568 w 149562"/>
                <a:gd name="connsiteY45" fmla="*/ 151874 h 149562"/>
                <a:gd name="connsiteX46" fmla="*/ 43849 w 149562"/>
                <a:gd name="connsiteY46" fmla="*/ 151466 h 149562"/>
                <a:gd name="connsiteX47" fmla="*/ 43033 w 149562"/>
                <a:gd name="connsiteY47" fmla="*/ 151330 h 149562"/>
                <a:gd name="connsiteX48" fmla="*/ 41606 w 149562"/>
                <a:gd name="connsiteY48" fmla="*/ 151058 h 149562"/>
                <a:gd name="connsiteX49" fmla="*/ 39430 w 149562"/>
                <a:gd name="connsiteY49" fmla="*/ 150650 h 149562"/>
                <a:gd name="connsiteX50" fmla="*/ 39294 w 149562"/>
                <a:gd name="connsiteY50" fmla="*/ 150650 h 149562"/>
                <a:gd name="connsiteX51" fmla="*/ 36642 w 149562"/>
                <a:gd name="connsiteY51" fmla="*/ 150038 h 149562"/>
                <a:gd name="connsiteX52" fmla="*/ 33515 w 149562"/>
                <a:gd name="connsiteY52" fmla="*/ 149222 h 149562"/>
                <a:gd name="connsiteX53" fmla="*/ 29980 w 149562"/>
                <a:gd name="connsiteY53" fmla="*/ 148135 h 149562"/>
                <a:gd name="connsiteX54" fmla="*/ 29232 w 149562"/>
                <a:gd name="connsiteY54" fmla="*/ 147863 h 149562"/>
                <a:gd name="connsiteX55" fmla="*/ 27533 w 149562"/>
                <a:gd name="connsiteY55" fmla="*/ 147251 h 149562"/>
                <a:gd name="connsiteX56" fmla="*/ 25561 w 149562"/>
                <a:gd name="connsiteY56" fmla="*/ 146503 h 149562"/>
                <a:gd name="connsiteX57" fmla="*/ 22910 w 149562"/>
                <a:gd name="connsiteY57" fmla="*/ 145415 h 149562"/>
                <a:gd name="connsiteX58" fmla="*/ 20938 w 149562"/>
                <a:gd name="connsiteY58" fmla="*/ 144532 h 149562"/>
                <a:gd name="connsiteX59" fmla="*/ 19443 w 149562"/>
                <a:gd name="connsiteY59" fmla="*/ 143852 h 149562"/>
                <a:gd name="connsiteX60" fmla="*/ 18083 w 149562"/>
                <a:gd name="connsiteY60" fmla="*/ 143172 h 149562"/>
                <a:gd name="connsiteX61" fmla="*/ 18083 w 149562"/>
                <a:gd name="connsiteY61" fmla="*/ 143172 h 149562"/>
                <a:gd name="connsiteX62" fmla="*/ 15296 w 149562"/>
                <a:gd name="connsiteY62" fmla="*/ 141744 h 149562"/>
                <a:gd name="connsiteX63" fmla="*/ 12781 w 149562"/>
                <a:gd name="connsiteY63" fmla="*/ 140385 h 149562"/>
                <a:gd name="connsiteX64" fmla="*/ 12577 w 149562"/>
                <a:gd name="connsiteY64" fmla="*/ 140249 h 149562"/>
                <a:gd name="connsiteX65" fmla="*/ 12441 w 149562"/>
                <a:gd name="connsiteY65" fmla="*/ 140181 h 149562"/>
                <a:gd name="connsiteX66" fmla="*/ 0 w 149562"/>
                <a:gd name="connsiteY66" fmla="*/ 93544 h 149562"/>
                <a:gd name="connsiteX67" fmla="*/ 93612 w 149562"/>
                <a:gd name="connsiteY67" fmla="*/ 0 h 149562"/>
                <a:gd name="connsiteX68" fmla="*/ 140249 w 149562"/>
                <a:gd name="connsiteY68" fmla="*/ 12441 h 149562"/>
                <a:gd name="connsiteX69" fmla="*/ 140316 w 149562"/>
                <a:gd name="connsiteY69" fmla="*/ 12509 h 149562"/>
                <a:gd name="connsiteX70" fmla="*/ 141744 w 149562"/>
                <a:gd name="connsiteY70" fmla="*/ 15024 h 149562"/>
                <a:gd name="connsiteX71" fmla="*/ 142560 w 149562"/>
                <a:gd name="connsiteY71" fmla="*/ 16588 h 149562"/>
                <a:gd name="connsiteX72" fmla="*/ 143308 w 149562"/>
                <a:gd name="connsiteY72" fmla="*/ 18015 h 149562"/>
                <a:gd name="connsiteX73" fmla="*/ 145619 w 149562"/>
                <a:gd name="connsiteY73" fmla="*/ 23182 h 149562"/>
                <a:gd name="connsiteX74" fmla="*/ 145619 w 149562"/>
                <a:gd name="connsiteY74" fmla="*/ 23182 h 149562"/>
                <a:gd name="connsiteX75" fmla="*/ 147591 w 149562"/>
                <a:gd name="connsiteY75" fmla="*/ 28485 h 149562"/>
                <a:gd name="connsiteX76" fmla="*/ 148475 w 149562"/>
                <a:gd name="connsiteY76" fmla="*/ 31204 h 149562"/>
                <a:gd name="connsiteX77" fmla="*/ 149291 w 149562"/>
                <a:gd name="connsiteY77" fmla="*/ 33923 h 149562"/>
                <a:gd name="connsiteX78" fmla="*/ 149970 w 149562"/>
                <a:gd name="connsiteY78" fmla="*/ 36507 h 149562"/>
                <a:gd name="connsiteX79" fmla="*/ 150038 w 149562"/>
                <a:gd name="connsiteY79" fmla="*/ 36779 h 149562"/>
                <a:gd name="connsiteX80" fmla="*/ 150650 w 149562"/>
                <a:gd name="connsiteY80" fmla="*/ 39498 h 149562"/>
                <a:gd name="connsiteX81" fmla="*/ 151058 w 149562"/>
                <a:gd name="connsiteY81" fmla="*/ 41469 h 149562"/>
                <a:gd name="connsiteX82" fmla="*/ 151398 w 149562"/>
                <a:gd name="connsiteY82" fmla="*/ 43237 h 149562"/>
                <a:gd name="connsiteX83" fmla="*/ 151466 w 149562"/>
                <a:gd name="connsiteY83" fmla="*/ 43781 h 149562"/>
                <a:gd name="connsiteX84" fmla="*/ 151806 w 149562"/>
                <a:gd name="connsiteY84" fmla="*/ 45956 h 149562"/>
                <a:gd name="connsiteX85" fmla="*/ 151942 w 149562"/>
                <a:gd name="connsiteY85" fmla="*/ 47248 h 149562"/>
                <a:gd name="connsiteX86" fmla="*/ 152281 w 149562"/>
                <a:gd name="connsiteY86" fmla="*/ 49967 h 149562"/>
                <a:gd name="connsiteX87" fmla="*/ 152281 w 149562"/>
                <a:gd name="connsiteY87" fmla="*/ 50307 h 149562"/>
                <a:gd name="connsiteX88" fmla="*/ 152486 w 149562"/>
                <a:gd name="connsiteY88" fmla="*/ 52551 h 149562"/>
                <a:gd name="connsiteX89" fmla="*/ 152554 w 149562"/>
                <a:gd name="connsiteY89" fmla="*/ 53570 h 149562"/>
                <a:gd name="connsiteX90" fmla="*/ 152690 w 149562"/>
                <a:gd name="connsiteY90" fmla="*/ 55678 h 149562"/>
                <a:gd name="connsiteX91" fmla="*/ 152690 w 149562"/>
                <a:gd name="connsiteY91" fmla="*/ 56154 h 149562"/>
                <a:gd name="connsiteX92" fmla="*/ 152486 w 149562"/>
                <a:gd name="connsiteY92" fmla="*/ 58941 h 14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49562" h="149562">
                  <a:moveTo>
                    <a:pt x="152486" y="58941"/>
                  </a:moveTo>
                  <a:cubicBezTo>
                    <a:pt x="152486" y="60165"/>
                    <a:pt x="152486" y="61388"/>
                    <a:pt x="152417" y="62612"/>
                  </a:cubicBezTo>
                  <a:cubicBezTo>
                    <a:pt x="152417" y="63496"/>
                    <a:pt x="152349" y="64312"/>
                    <a:pt x="152281" y="65196"/>
                  </a:cubicBezTo>
                  <a:cubicBezTo>
                    <a:pt x="152281" y="65467"/>
                    <a:pt x="152281" y="65671"/>
                    <a:pt x="152213" y="65943"/>
                  </a:cubicBezTo>
                  <a:cubicBezTo>
                    <a:pt x="152146" y="66691"/>
                    <a:pt x="152078" y="67439"/>
                    <a:pt x="152010" y="68187"/>
                  </a:cubicBezTo>
                  <a:cubicBezTo>
                    <a:pt x="152010" y="68391"/>
                    <a:pt x="152010" y="68595"/>
                    <a:pt x="151942" y="68799"/>
                  </a:cubicBezTo>
                  <a:cubicBezTo>
                    <a:pt x="151874" y="69615"/>
                    <a:pt x="151738" y="70498"/>
                    <a:pt x="151670" y="71382"/>
                  </a:cubicBezTo>
                  <a:lnTo>
                    <a:pt x="151602" y="71722"/>
                  </a:lnTo>
                  <a:cubicBezTo>
                    <a:pt x="151466" y="72742"/>
                    <a:pt x="151329" y="73761"/>
                    <a:pt x="151126" y="74781"/>
                  </a:cubicBezTo>
                  <a:cubicBezTo>
                    <a:pt x="151126" y="74781"/>
                    <a:pt x="151126" y="74781"/>
                    <a:pt x="151126" y="74849"/>
                  </a:cubicBezTo>
                  <a:cubicBezTo>
                    <a:pt x="150990" y="75733"/>
                    <a:pt x="150786" y="76617"/>
                    <a:pt x="150650" y="77500"/>
                  </a:cubicBezTo>
                  <a:cubicBezTo>
                    <a:pt x="150514" y="78384"/>
                    <a:pt x="150310" y="79336"/>
                    <a:pt x="150038" y="80220"/>
                  </a:cubicBezTo>
                  <a:cubicBezTo>
                    <a:pt x="149834" y="81104"/>
                    <a:pt x="149630" y="81988"/>
                    <a:pt x="149427" y="82803"/>
                  </a:cubicBezTo>
                  <a:cubicBezTo>
                    <a:pt x="146639" y="93409"/>
                    <a:pt x="142084" y="103266"/>
                    <a:pt x="135966" y="112036"/>
                  </a:cubicBezTo>
                  <a:cubicBezTo>
                    <a:pt x="135490" y="112784"/>
                    <a:pt x="134946" y="113464"/>
                    <a:pt x="134402" y="114211"/>
                  </a:cubicBezTo>
                  <a:cubicBezTo>
                    <a:pt x="133518" y="115367"/>
                    <a:pt x="132634" y="116523"/>
                    <a:pt x="131751" y="117679"/>
                  </a:cubicBezTo>
                  <a:cubicBezTo>
                    <a:pt x="131411" y="118154"/>
                    <a:pt x="131003" y="118562"/>
                    <a:pt x="130663" y="119038"/>
                  </a:cubicBezTo>
                  <a:cubicBezTo>
                    <a:pt x="128555" y="121553"/>
                    <a:pt x="126312" y="124001"/>
                    <a:pt x="123933" y="126244"/>
                  </a:cubicBezTo>
                  <a:cubicBezTo>
                    <a:pt x="123457" y="126720"/>
                    <a:pt x="122981" y="127128"/>
                    <a:pt x="122505" y="127604"/>
                  </a:cubicBezTo>
                  <a:cubicBezTo>
                    <a:pt x="120602" y="129372"/>
                    <a:pt x="118630" y="131071"/>
                    <a:pt x="116590" y="132703"/>
                  </a:cubicBezTo>
                  <a:cubicBezTo>
                    <a:pt x="113327" y="135286"/>
                    <a:pt x="109860" y="137666"/>
                    <a:pt x="106189" y="139773"/>
                  </a:cubicBezTo>
                  <a:cubicBezTo>
                    <a:pt x="105509" y="140181"/>
                    <a:pt x="104761" y="140589"/>
                    <a:pt x="104082" y="140997"/>
                  </a:cubicBezTo>
                  <a:cubicBezTo>
                    <a:pt x="102450" y="141881"/>
                    <a:pt x="100819" y="142764"/>
                    <a:pt x="99187" y="143512"/>
                  </a:cubicBezTo>
                  <a:cubicBezTo>
                    <a:pt x="98031" y="144056"/>
                    <a:pt x="96876" y="144600"/>
                    <a:pt x="95788" y="145076"/>
                  </a:cubicBezTo>
                  <a:cubicBezTo>
                    <a:pt x="95448" y="145212"/>
                    <a:pt x="95176" y="145347"/>
                    <a:pt x="94836" y="145483"/>
                  </a:cubicBezTo>
                  <a:cubicBezTo>
                    <a:pt x="94156" y="145756"/>
                    <a:pt x="93477" y="146027"/>
                    <a:pt x="92796" y="146299"/>
                  </a:cubicBezTo>
                  <a:cubicBezTo>
                    <a:pt x="92048" y="146571"/>
                    <a:pt x="91369" y="146843"/>
                    <a:pt x="90553" y="147115"/>
                  </a:cubicBezTo>
                  <a:cubicBezTo>
                    <a:pt x="90485" y="147115"/>
                    <a:pt x="90417" y="147115"/>
                    <a:pt x="90417" y="147183"/>
                  </a:cubicBezTo>
                  <a:cubicBezTo>
                    <a:pt x="89601" y="147455"/>
                    <a:pt x="88853" y="147727"/>
                    <a:pt x="88038" y="147999"/>
                  </a:cubicBezTo>
                  <a:cubicBezTo>
                    <a:pt x="86610" y="148475"/>
                    <a:pt x="85182" y="148883"/>
                    <a:pt x="83755" y="149291"/>
                  </a:cubicBezTo>
                  <a:cubicBezTo>
                    <a:pt x="83075" y="149495"/>
                    <a:pt x="82327" y="149630"/>
                    <a:pt x="81647" y="149834"/>
                  </a:cubicBezTo>
                  <a:cubicBezTo>
                    <a:pt x="81512" y="149903"/>
                    <a:pt x="81307" y="149903"/>
                    <a:pt x="81171" y="149971"/>
                  </a:cubicBezTo>
                  <a:cubicBezTo>
                    <a:pt x="81035" y="150038"/>
                    <a:pt x="80831" y="150038"/>
                    <a:pt x="80696" y="150106"/>
                  </a:cubicBezTo>
                  <a:cubicBezTo>
                    <a:pt x="79404" y="150446"/>
                    <a:pt x="78044" y="150718"/>
                    <a:pt x="76752" y="150922"/>
                  </a:cubicBezTo>
                  <a:cubicBezTo>
                    <a:pt x="75597" y="151194"/>
                    <a:pt x="74441" y="151330"/>
                    <a:pt x="73285" y="151534"/>
                  </a:cubicBezTo>
                  <a:cubicBezTo>
                    <a:pt x="72742" y="151602"/>
                    <a:pt x="72198" y="151670"/>
                    <a:pt x="71654" y="151806"/>
                  </a:cubicBezTo>
                  <a:cubicBezTo>
                    <a:pt x="70158" y="152010"/>
                    <a:pt x="68663" y="152146"/>
                    <a:pt x="67167" y="152282"/>
                  </a:cubicBezTo>
                  <a:cubicBezTo>
                    <a:pt x="66351" y="152350"/>
                    <a:pt x="65468" y="152418"/>
                    <a:pt x="64651" y="152486"/>
                  </a:cubicBezTo>
                  <a:cubicBezTo>
                    <a:pt x="63700" y="152554"/>
                    <a:pt x="62816" y="152622"/>
                    <a:pt x="61864" y="152622"/>
                  </a:cubicBezTo>
                  <a:cubicBezTo>
                    <a:pt x="60913" y="152622"/>
                    <a:pt x="60029" y="152690"/>
                    <a:pt x="59077" y="152690"/>
                  </a:cubicBezTo>
                  <a:cubicBezTo>
                    <a:pt x="57989" y="152690"/>
                    <a:pt x="56970" y="152690"/>
                    <a:pt x="55882" y="152622"/>
                  </a:cubicBezTo>
                  <a:cubicBezTo>
                    <a:pt x="54998" y="152622"/>
                    <a:pt x="54046" y="152554"/>
                    <a:pt x="53162" y="152486"/>
                  </a:cubicBezTo>
                  <a:cubicBezTo>
                    <a:pt x="52754" y="152486"/>
                    <a:pt x="52347" y="152418"/>
                    <a:pt x="51938" y="152418"/>
                  </a:cubicBezTo>
                  <a:cubicBezTo>
                    <a:pt x="51191" y="152350"/>
                    <a:pt x="50443" y="152282"/>
                    <a:pt x="49627" y="152214"/>
                  </a:cubicBezTo>
                  <a:cubicBezTo>
                    <a:pt x="48607" y="152146"/>
                    <a:pt x="47588" y="152010"/>
                    <a:pt x="46568" y="151874"/>
                  </a:cubicBezTo>
                  <a:cubicBezTo>
                    <a:pt x="46568" y="151874"/>
                    <a:pt x="46568" y="151874"/>
                    <a:pt x="46568" y="151874"/>
                  </a:cubicBezTo>
                  <a:cubicBezTo>
                    <a:pt x="45616" y="151738"/>
                    <a:pt x="44733" y="151602"/>
                    <a:pt x="43849" y="151466"/>
                  </a:cubicBezTo>
                  <a:cubicBezTo>
                    <a:pt x="43577" y="151466"/>
                    <a:pt x="43305" y="151398"/>
                    <a:pt x="43033" y="151330"/>
                  </a:cubicBezTo>
                  <a:cubicBezTo>
                    <a:pt x="42557" y="151262"/>
                    <a:pt x="42081" y="151194"/>
                    <a:pt x="41606" y="151058"/>
                  </a:cubicBezTo>
                  <a:cubicBezTo>
                    <a:pt x="40857" y="150922"/>
                    <a:pt x="40177" y="150786"/>
                    <a:pt x="39430" y="150650"/>
                  </a:cubicBezTo>
                  <a:cubicBezTo>
                    <a:pt x="39362" y="150650"/>
                    <a:pt x="39294" y="150650"/>
                    <a:pt x="39294" y="150650"/>
                  </a:cubicBezTo>
                  <a:cubicBezTo>
                    <a:pt x="38410" y="150446"/>
                    <a:pt x="37526" y="150242"/>
                    <a:pt x="36642" y="150038"/>
                  </a:cubicBezTo>
                  <a:cubicBezTo>
                    <a:pt x="35623" y="149766"/>
                    <a:pt x="34535" y="149495"/>
                    <a:pt x="33515" y="149222"/>
                  </a:cubicBezTo>
                  <a:cubicBezTo>
                    <a:pt x="32359" y="148883"/>
                    <a:pt x="31204" y="148543"/>
                    <a:pt x="29980" y="148135"/>
                  </a:cubicBezTo>
                  <a:cubicBezTo>
                    <a:pt x="29709" y="148067"/>
                    <a:pt x="29504" y="147999"/>
                    <a:pt x="29232" y="147863"/>
                  </a:cubicBezTo>
                  <a:cubicBezTo>
                    <a:pt x="28621" y="147659"/>
                    <a:pt x="28077" y="147455"/>
                    <a:pt x="27533" y="147251"/>
                  </a:cubicBezTo>
                  <a:cubicBezTo>
                    <a:pt x="26853" y="147047"/>
                    <a:pt x="26241" y="146775"/>
                    <a:pt x="25561" y="146503"/>
                  </a:cubicBezTo>
                  <a:cubicBezTo>
                    <a:pt x="24678" y="146164"/>
                    <a:pt x="23794" y="145823"/>
                    <a:pt x="22910" y="145415"/>
                  </a:cubicBezTo>
                  <a:cubicBezTo>
                    <a:pt x="22230" y="145144"/>
                    <a:pt x="21550" y="144872"/>
                    <a:pt x="20938" y="144532"/>
                  </a:cubicBezTo>
                  <a:cubicBezTo>
                    <a:pt x="20462" y="144328"/>
                    <a:pt x="19919" y="144056"/>
                    <a:pt x="19443" y="143852"/>
                  </a:cubicBezTo>
                  <a:cubicBezTo>
                    <a:pt x="18967" y="143648"/>
                    <a:pt x="18491" y="143444"/>
                    <a:pt x="18083" y="143172"/>
                  </a:cubicBezTo>
                  <a:lnTo>
                    <a:pt x="18083" y="143172"/>
                  </a:lnTo>
                  <a:cubicBezTo>
                    <a:pt x="17131" y="142696"/>
                    <a:pt x="16247" y="142288"/>
                    <a:pt x="15296" y="141744"/>
                  </a:cubicBezTo>
                  <a:cubicBezTo>
                    <a:pt x="14480" y="141269"/>
                    <a:pt x="13597" y="140861"/>
                    <a:pt x="12781" y="140385"/>
                  </a:cubicBezTo>
                  <a:cubicBezTo>
                    <a:pt x="12713" y="140385"/>
                    <a:pt x="12645" y="140317"/>
                    <a:pt x="12577" y="140249"/>
                  </a:cubicBezTo>
                  <a:cubicBezTo>
                    <a:pt x="12577" y="140249"/>
                    <a:pt x="12509" y="140181"/>
                    <a:pt x="12441" y="140181"/>
                  </a:cubicBezTo>
                  <a:cubicBezTo>
                    <a:pt x="4554" y="126448"/>
                    <a:pt x="0" y="110540"/>
                    <a:pt x="0" y="93544"/>
                  </a:cubicBezTo>
                  <a:cubicBezTo>
                    <a:pt x="0" y="41877"/>
                    <a:pt x="41877" y="0"/>
                    <a:pt x="93612" y="0"/>
                  </a:cubicBezTo>
                  <a:cubicBezTo>
                    <a:pt x="110608" y="0"/>
                    <a:pt x="126516" y="4487"/>
                    <a:pt x="140249" y="12441"/>
                  </a:cubicBezTo>
                  <a:cubicBezTo>
                    <a:pt x="140249" y="12441"/>
                    <a:pt x="140249" y="12509"/>
                    <a:pt x="140316" y="12509"/>
                  </a:cubicBezTo>
                  <a:cubicBezTo>
                    <a:pt x="140793" y="13324"/>
                    <a:pt x="141268" y="14208"/>
                    <a:pt x="141744" y="15024"/>
                  </a:cubicBezTo>
                  <a:cubicBezTo>
                    <a:pt x="142016" y="15500"/>
                    <a:pt x="142288" y="16044"/>
                    <a:pt x="142560" y="16588"/>
                  </a:cubicBezTo>
                  <a:cubicBezTo>
                    <a:pt x="142832" y="17063"/>
                    <a:pt x="143036" y="17539"/>
                    <a:pt x="143308" y="18015"/>
                  </a:cubicBezTo>
                  <a:cubicBezTo>
                    <a:pt x="144124" y="19715"/>
                    <a:pt x="144939" y="21414"/>
                    <a:pt x="145619" y="23182"/>
                  </a:cubicBezTo>
                  <a:lnTo>
                    <a:pt x="145619" y="23182"/>
                  </a:lnTo>
                  <a:cubicBezTo>
                    <a:pt x="146367" y="24882"/>
                    <a:pt x="146979" y="26649"/>
                    <a:pt x="147591" y="28485"/>
                  </a:cubicBezTo>
                  <a:cubicBezTo>
                    <a:pt x="147930" y="29368"/>
                    <a:pt x="148203" y="30252"/>
                    <a:pt x="148475" y="31204"/>
                  </a:cubicBezTo>
                  <a:cubicBezTo>
                    <a:pt x="148747" y="32088"/>
                    <a:pt x="149018" y="33040"/>
                    <a:pt x="149291" y="33923"/>
                  </a:cubicBezTo>
                  <a:cubicBezTo>
                    <a:pt x="149563" y="34739"/>
                    <a:pt x="149766" y="35623"/>
                    <a:pt x="149970" y="36507"/>
                  </a:cubicBezTo>
                  <a:cubicBezTo>
                    <a:pt x="150038" y="36574"/>
                    <a:pt x="150038" y="36711"/>
                    <a:pt x="150038" y="36779"/>
                  </a:cubicBezTo>
                  <a:cubicBezTo>
                    <a:pt x="150242" y="37662"/>
                    <a:pt x="150447" y="38614"/>
                    <a:pt x="150650" y="39498"/>
                  </a:cubicBezTo>
                  <a:cubicBezTo>
                    <a:pt x="150786" y="40178"/>
                    <a:pt x="150922" y="40857"/>
                    <a:pt x="151058" y="41469"/>
                  </a:cubicBezTo>
                  <a:cubicBezTo>
                    <a:pt x="151194" y="42082"/>
                    <a:pt x="151262" y="42625"/>
                    <a:pt x="151398" y="43237"/>
                  </a:cubicBezTo>
                  <a:cubicBezTo>
                    <a:pt x="151398" y="43373"/>
                    <a:pt x="151466" y="43577"/>
                    <a:pt x="151466" y="43781"/>
                  </a:cubicBezTo>
                  <a:cubicBezTo>
                    <a:pt x="151602" y="44529"/>
                    <a:pt x="151670" y="45208"/>
                    <a:pt x="151806" y="45956"/>
                  </a:cubicBezTo>
                  <a:cubicBezTo>
                    <a:pt x="151874" y="46364"/>
                    <a:pt x="151942" y="46772"/>
                    <a:pt x="151942" y="47248"/>
                  </a:cubicBezTo>
                  <a:cubicBezTo>
                    <a:pt x="152078" y="48132"/>
                    <a:pt x="152146" y="49084"/>
                    <a:pt x="152281" y="49967"/>
                  </a:cubicBezTo>
                  <a:cubicBezTo>
                    <a:pt x="152281" y="50103"/>
                    <a:pt x="152281" y="50239"/>
                    <a:pt x="152281" y="50307"/>
                  </a:cubicBezTo>
                  <a:cubicBezTo>
                    <a:pt x="152349" y="51055"/>
                    <a:pt x="152417" y="51803"/>
                    <a:pt x="152486" y="52551"/>
                  </a:cubicBezTo>
                  <a:cubicBezTo>
                    <a:pt x="152486" y="52891"/>
                    <a:pt x="152554" y="53230"/>
                    <a:pt x="152554" y="53570"/>
                  </a:cubicBezTo>
                  <a:cubicBezTo>
                    <a:pt x="152622" y="54250"/>
                    <a:pt x="152622" y="54930"/>
                    <a:pt x="152690" y="55678"/>
                  </a:cubicBezTo>
                  <a:cubicBezTo>
                    <a:pt x="152690" y="55814"/>
                    <a:pt x="152690" y="56018"/>
                    <a:pt x="152690" y="56154"/>
                  </a:cubicBezTo>
                  <a:cubicBezTo>
                    <a:pt x="152486" y="56902"/>
                    <a:pt x="152486" y="57921"/>
                    <a:pt x="152486" y="58941"/>
                  </a:cubicBezTo>
                  <a:close/>
                </a:path>
              </a:pathLst>
            </a:custGeom>
            <a:solidFill>
              <a:schemeClr val="accent6">
                <a:lumMod val="60000"/>
                <a:lumOff val="40000"/>
              </a:schemeClr>
            </a:solidFill>
            <a:ln w="6795" cap="flat">
              <a:noFill/>
              <a:prstDash val="solid"/>
              <a:miter/>
            </a:ln>
          </p:spPr>
          <p:txBody>
            <a:bodyPr rtlCol="0" anchor="ctr"/>
            <a:lstStyle/>
            <a:p>
              <a:endParaRPr lang="en-ID"/>
            </a:p>
          </p:txBody>
        </p:sp>
        <p:sp>
          <p:nvSpPr>
            <p:cNvPr id="227" name="Freeform: Shape 226">
              <a:extLst>
                <a:ext uri="{FF2B5EF4-FFF2-40B4-BE49-F238E27FC236}">
                  <a16:creationId xmlns:a16="http://schemas.microsoft.com/office/drawing/2014/main" id="{32664A8E-1063-4694-9905-C760736A8C79}"/>
                </a:ext>
              </a:extLst>
            </p:cNvPr>
            <p:cNvSpPr/>
            <p:nvPr/>
          </p:nvSpPr>
          <p:spPr>
            <a:xfrm>
              <a:off x="7669875" y="5275759"/>
              <a:ext cx="169958" cy="169958"/>
            </a:xfrm>
            <a:custGeom>
              <a:avLst/>
              <a:gdLst>
                <a:gd name="connsiteX0" fmla="*/ 174580 w 169957"/>
                <a:gd name="connsiteY0" fmla="*/ 81172 h 169957"/>
                <a:gd name="connsiteX1" fmla="*/ 174104 w 169957"/>
                <a:gd name="connsiteY1" fmla="*/ 90757 h 169957"/>
                <a:gd name="connsiteX2" fmla="*/ 171046 w 169957"/>
                <a:gd name="connsiteY2" fmla="*/ 106801 h 169957"/>
                <a:gd name="connsiteX3" fmla="*/ 170298 w 169957"/>
                <a:gd name="connsiteY3" fmla="*/ 109248 h 169957"/>
                <a:gd name="connsiteX4" fmla="*/ 169685 w 169957"/>
                <a:gd name="connsiteY4" fmla="*/ 111220 h 169957"/>
                <a:gd name="connsiteX5" fmla="*/ 168938 w 169957"/>
                <a:gd name="connsiteY5" fmla="*/ 113328 h 169957"/>
                <a:gd name="connsiteX6" fmla="*/ 168938 w 169957"/>
                <a:gd name="connsiteY6" fmla="*/ 113396 h 169957"/>
                <a:gd name="connsiteX7" fmla="*/ 168122 w 169957"/>
                <a:gd name="connsiteY7" fmla="*/ 115503 h 169957"/>
                <a:gd name="connsiteX8" fmla="*/ 167238 w 169957"/>
                <a:gd name="connsiteY8" fmla="*/ 117611 h 169957"/>
                <a:gd name="connsiteX9" fmla="*/ 165470 w 169957"/>
                <a:gd name="connsiteY9" fmla="*/ 121554 h 169957"/>
                <a:gd name="connsiteX10" fmla="*/ 164315 w 169957"/>
                <a:gd name="connsiteY10" fmla="*/ 123865 h 169957"/>
                <a:gd name="connsiteX11" fmla="*/ 161867 w 169957"/>
                <a:gd name="connsiteY11" fmla="*/ 128284 h 169957"/>
                <a:gd name="connsiteX12" fmla="*/ 160576 w 169957"/>
                <a:gd name="connsiteY12" fmla="*/ 130459 h 169957"/>
                <a:gd name="connsiteX13" fmla="*/ 140793 w 169957"/>
                <a:gd name="connsiteY13" fmla="*/ 153166 h 169957"/>
                <a:gd name="connsiteX14" fmla="*/ 140588 w 169957"/>
                <a:gd name="connsiteY14" fmla="*/ 153370 h 169957"/>
                <a:gd name="connsiteX15" fmla="*/ 140588 w 169957"/>
                <a:gd name="connsiteY15" fmla="*/ 153370 h 169957"/>
                <a:gd name="connsiteX16" fmla="*/ 140385 w 169957"/>
                <a:gd name="connsiteY16" fmla="*/ 153505 h 169957"/>
                <a:gd name="connsiteX17" fmla="*/ 118359 w 169957"/>
                <a:gd name="connsiteY17" fmla="*/ 167034 h 169957"/>
                <a:gd name="connsiteX18" fmla="*/ 112648 w 169957"/>
                <a:gd name="connsiteY18" fmla="*/ 169278 h 169957"/>
                <a:gd name="connsiteX19" fmla="*/ 112579 w 169957"/>
                <a:gd name="connsiteY19" fmla="*/ 169278 h 169957"/>
                <a:gd name="connsiteX20" fmla="*/ 110200 w 169957"/>
                <a:gd name="connsiteY20" fmla="*/ 170093 h 169957"/>
                <a:gd name="connsiteX21" fmla="*/ 105374 w 169957"/>
                <a:gd name="connsiteY21" fmla="*/ 171521 h 169957"/>
                <a:gd name="connsiteX22" fmla="*/ 101634 w 169957"/>
                <a:gd name="connsiteY22" fmla="*/ 172473 h 169957"/>
                <a:gd name="connsiteX23" fmla="*/ 99255 w 169957"/>
                <a:gd name="connsiteY23" fmla="*/ 172949 h 169957"/>
                <a:gd name="connsiteX24" fmla="*/ 95517 w 169957"/>
                <a:gd name="connsiteY24" fmla="*/ 173629 h 169957"/>
                <a:gd name="connsiteX25" fmla="*/ 93477 w 169957"/>
                <a:gd name="connsiteY25" fmla="*/ 173900 h 169957"/>
                <a:gd name="connsiteX26" fmla="*/ 89398 w 169957"/>
                <a:gd name="connsiteY26" fmla="*/ 174376 h 169957"/>
                <a:gd name="connsiteX27" fmla="*/ 87494 w 169957"/>
                <a:gd name="connsiteY27" fmla="*/ 174512 h 169957"/>
                <a:gd name="connsiteX28" fmla="*/ 84435 w 169957"/>
                <a:gd name="connsiteY28" fmla="*/ 174648 h 169957"/>
                <a:gd name="connsiteX29" fmla="*/ 83143 w 169957"/>
                <a:gd name="connsiteY29" fmla="*/ 174648 h 169957"/>
                <a:gd name="connsiteX30" fmla="*/ 81036 w 169957"/>
                <a:gd name="connsiteY30" fmla="*/ 174648 h 169957"/>
                <a:gd name="connsiteX31" fmla="*/ 81036 w 169957"/>
                <a:gd name="connsiteY31" fmla="*/ 174648 h 169957"/>
                <a:gd name="connsiteX32" fmla="*/ 77908 w 169957"/>
                <a:gd name="connsiteY32" fmla="*/ 174580 h 169957"/>
                <a:gd name="connsiteX33" fmla="*/ 77433 w 169957"/>
                <a:gd name="connsiteY33" fmla="*/ 174580 h 169957"/>
                <a:gd name="connsiteX34" fmla="*/ 74849 w 169957"/>
                <a:gd name="connsiteY34" fmla="*/ 174444 h 169957"/>
                <a:gd name="connsiteX35" fmla="*/ 74509 w 169957"/>
                <a:gd name="connsiteY35" fmla="*/ 174444 h 169957"/>
                <a:gd name="connsiteX36" fmla="*/ 71994 w 169957"/>
                <a:gd name="connsiteY36" fmla="*/ 174241 h 169957"/>
                <a:gd name="connsiteX37" fmla="*/ 71926 w 169957"/>
                <a:gd name="connsiteY37" fmla="*/ 174241 h 169957"/>
                <a:gd name="connsiteX38" fmla="*/ 70566 w 169957"/>
                <a:gd name="connsiteY38" fmla="*/ 174104 h 169957"/>
                <a:gd name="connsiteX39" fmla="*/ 69615 w 169957"/>
                <a:gd name="connsiteY39" fmla="*/ 173968 h 169957"/>
                <a:gd name="connsiteX40" fmla="*/ 67235 w 169957"/>
                <a:gd name="connsiteY40" fmla="*/ 173629 h 169957"/>
                <a:gd name="connsiteX41" fmla="*/ 66147 w 169957"/>
                <a:gd name="connsiteY41" fmla="*/ 173492 h 169957"/>
                <a:gd name="connsiteX42" fmla="*/ 63020 w 169957"/>
                <a:gd name="connsiteY42" fmla="*/ 172949 h 169957"/>
                <a:gd name="connsiteX43" fmla="*/ 61253 w 169957"/>
                <a:gd name="connsiteY43" fmla="*/ 172609 h 169957"/>
                <a:gd name="connsiteX44" fmla="*/ 59077 w 169957"/>
                <a:gd name="connsiteY44" fmla="*/ 172133 h 169957"/>
                <a:gd name="connsiteX45" fmla="*/ 52755 w 169957"/>
                <a:gd name="connsiteY45" fmla="*/ 170366 h 169957"/>
                <a:gd name="connsiteX46" fmla="*/ 52619 w 169957"/>
                <a:gd name="connsiteY46" fmla="*/ 170366 h 169957"/>
                <a:gd name="connsiteX47" fmla="*/ 52211 w 169957"/>
                <a:gd name="connsiteY47" fmla="*/ 170229 h 169957"/>
                <a:gd name="connsiteX48" fmla="*/ 52075 w 169957"/>
                <a:gd name="connsiteY48" fmla="*/ 170161 h 169957"/>
                <a:gd name="connsiteX49" fmla="*/ 21754 w 169957"/>
                <a:gd name="connsiteY49" fmla="*/ 153573 h 169957"/>
                <a:gd name="connsiteX50" fmla="*/ 21347 w 169957"/>
                <a:gd name="connsiteY50" fmla="*/ 153234 h 169957"/>
                <a:gd name="connsiteX51" fmla="*/ 0 w 169957"/>
                <a:gd name="connsiteY51" fmla="*/ 127944 h 169957"/>
                <a:gd name="connsiteX52" fmla="*/ 204 w 169957"/>
                <a:gd name="connsiteY52" fmla="*/ 128080 h 169957"/>
                <a:gd name="connsiteX53" fmla="*/ 2719 w 169957"/>
                <a:gd name="connsiteY53" fmla="*/ 129440 h 169957"/>
                <a:gd name="connsiteX54" fmla="*/ 5506 w 169957"/>
                <a:gd name="connsiteY54" fmla="*/ 130867 h 169957"/>
                <a:gd name="connsiteX55" fmla="*/ 5506 w 169957"/>
                <a:gd name="connsiteY55" fmla="*/ 130867 h 169957"/>
                <a:gd name="connsiteX56" fmla="*/ 6866 w 169957"/>
                <a:gd name="connsiteY56" fmla="*/ 131547 h 169957"/>
                <a:gd name="connsiteX57" fmla="*/ 8362 w 169957"/>
                <a:gd name="connsiteY57" fmla="*/ 132227 h 169957"/>
                <a:gd name="connsiteX58" fmla="*/ 10334 w 169957"/>
                <a:gd name="connsiteY58" fmla="*/ 133111 h 169957"/>
                <a:gd name="connsiteX59" fmla="*/ 12985 w 169957"/>
                <a:gd name="connsiteY59" fmla="*/ 134198 h 169957"/>
                <a:gd name="connsiteX60" fmla="*/ 14956 w 169957"/>
                <a:gd name="connsiteY60" fmla="*/ 134946 h 169957"/>
                <a:gd name="connsiteX61" fmla="*/ 16656 w 169957"/>
                <a:gd name="connsiteY61" fmla="*/ 135558 h 169957"/>
                <a:gd name="connsiteX62" fmla="*/ 17403 w 169957"/>
                <a:gd name="connsiteY62" fmla="*/ 135830 h 169957"/>
                <a:gd name="connsiteX63" fmla="*/ 20938 w 169957"/>
                <a:gd name="connsiteY63" fmla="*/ 136918 h 169957"/>
                <a:gd name="connsiteX64" fmla="*/ 24066 w 169957"/>
                <a:gd name="connsiteY64" fmla="*/ 137733 h 169957"/>
                <a:gd name="connsiteX65" fmla="*/ 26717 w 169957"/>
                <a:gd name="connsiteY65" fmla="*/ 138345 h 169957"/>
                <a:gd name="connsiteX66" fmla="*/ 26853 w 169957"/>
                <a:gd name="connsiteY66" fmla="*/ 138345 h 169957"/>
                <a:gd name="connsiteX67" fmla="*/ 29029 w 169957"/>
                <a:gd name="connsiteY67" fmla="*/ 138753 h 169957"/>
                <a:gd name="connsiteX68" fmla="*/ 30456 w 169957"/>
                <a:gd name="connsiteY68" fmla="*/ 139025 h 169957"/>
                <a:gd name="connsiteX69" fmla="*/ 31272 w 169957"/>
                <a:gd name="connsiteY69" fmla="*/ 139161 h 169957"/>
                <a:gd name="connsiteX70" fmla="*/ 33992 w 169957"/>
                <a:gd name="connsiteY70" fmla="*/ 139569 h 169957"/>
                <a:gd name="connsiteX71" fmla="*/ 33992 w 169957"/>
                <a:gd name="connsiteY71" fmla="*/ 139569 h 169957"/>
                <a:gd name="connsiteX72" fmla="*/ 37050 w 169957"/>
                <a:gd name="connsiteY72" fmla="*/ 139909 h 169957"/>
                <a:gd name="connsiteX73" fmla="*/ 39362 w 169957"/>
                <a:gd name="connsiteY73" fmla="*/ 140113 h 169957"/>
                <a:gd name="connsiteX74" fmla="*/ 40586 w 169957"/>
                <a:gd name="connsiteY74" fmla="*/ 140181 h 169957"/>
                <a:gd name="connsiteX75" fmla="*/ 43305 w 169957"/>
                <a:gd name="connsiteY75" fmla="*/ 140317 h 169957"/>
                <a:gd name="connsiteX76" fmla="*/ 46500 w 169957"/>
                <a:gd name="connsiteY76" fmla="*/ 140385 h 169957"/>
                <a:gd name="connsiteX77" fmla="*/ 49288 w 169957"/>
                <a:gd name="connsiteY77" fmla="*/ 140317 h 169957"/>
                <a:gd name="connsiteX78" fmla="*/ 52075 w 169957"/>
                <a:gd name="connsiteY78" fmla="*/ 140181 h 169957"/>
                <a:gd name="connsiteX79" fmla="*/ 54591 w 169957"/>
                <a:gd name="connsiteY79" fmla="*/ 139977 h 169957"/>
                <a:gd name="connsiteX80" fmla="*/ 59077 w 169957"/>
                <a:gd name="connsiteY80" fmla="*/ 139501 h 169957"/>
                <a:gd name="connsiteX81" fmla="*/ 60708 w 169957"/>
                <a:gd name="connsiteY81" fmla="*/ 139229 h 169957"/>
                <a:gd name="connsiteX82" fmla="*/ 64176 w 169957"/>
                <a:gd name="connsiteY82" fmla="*/ 138617 h 169957"/>
                <a:gd name="connsiteX83" fmla="*/ 68119 w 169957"/>
                <a:gd name="connsiteY83" fmla="*/ 137801 h 169957"/>
                <a:gd name="connsiteX84" fmla="*/ 68595 w 169957"/>
                <a:gd name="connsiteY84" fmla="*/ 137666 h 169957"/>
                <a:gd name="connsiteX85" fmla="*/ 69071 w 169957"/>
                <a:gd name="connsiteY85" fmla="*/ 137530 h 169957"/>
                <a:gd name="connsiteX86" fmla="*/ 71178 w 169957"/>
                <a:gd name="connsiteY86" fmla="*/ 136986 h 169957"/>
                <a:gd name="connsiteX87" fmla="*/ 75461 w 169957"/>
                <a:gd name="connsiteY87" fmla="*/ 135694 h 169957"/>
                <a:gd name="connsiteX88" fmla="*/ 77840 w 169957"/>
                <a:gd name="connsiteY88" fmla="*/ 134878 h 169957"/>
                <a:gd name="connsiteX89" fmla="*/ 77976 w 169957"/>
                <a:gd name="connsiteY89" fmla="*/ 134810 h 169957"/>
                <a:gd name="connsiteX90" fmla="*/ 80220 w 169957"/>
                <a:gd name="connsiteY90" fmla="*/ 133994 h 169957"/>
                <a:gd name="connsiteX91" fmla="*/ 82259 w 169957"/>
                <a:gd name="connsiteY91" fmla="*/ 133179 h 169957"/>
                <a:gd name="connsiteX92" fmla="*/ 83211 w 169957"/>
                <a:gd name="connsiteY92" fmla="*/ 132771 h 169957"/>
                <a:gd name="connsiteX93" fmla="*/ 86610 w 169957"/>
                <a:gd name="connsiteY93" fmla="*/ 131207 h 169957"/>
                <a:gd name="connsiteX94" fmla="*/ 91505 w 169957"/>
                <a:gd name="connsiteY94" fmla="*/ 128692 h 169957"/>
                <a:gd name="connsiteX95" fmla="*/ 93613 w 169957"/>
                <a:gd name="connsiteY95" fmla="*/ 127468 h 169957"/>
                <a:gd name="connsiteX96" fmla="*/ 104014 w 169957"/>
                <a:gd name="connsiteY96" fmla="*/ 120398 h 169957"/>
                <a:gd name="connsiteX97" fmla="*/ 109929 w 169957"/>
                <a:gd name="connsiteY97" fmla="*/ 115299 h 169957"/>
                <a:gd name="connsiteX98" fmla="*/ 111356 w 169957"/>
                <a:gd name="connsiteY98" fmla="*/ 113939 h 169957"/>
                <a:gd name="connsiteX99" fmla="*/ 118087 w 169957"/>
                <a:gd name="connsiteY99" fmla="*/ 106733 h 169957"/>
                <a:gd name="connsiteX100" fmla="*/ 119174 w 169957"/>
                <a:gd name="connsiteY100" fmla="*/ 105374 h 169957"/>
                <a:gd name="connsiteX101" fmla="*/ 121826 w 169957"/>
                <a:gd name="connsiteY101" fmla="*/ 101907 h 169957"/>
                <a:gd name="connsiteX102" fmla="*/ 123389 w 169957"/>
                <a:gd name="connsiteY102" fmla="*/ 99731 h 169957"/>
                <a:gd name="connsiteX103" fmla="*/ 136850 w 169957"/>
                <a:gd name="connsiteY103" fmla="*/ 70498 h 169957"/>
                <a:gd name="connsiteX104" fmla="*/ 137462 w 169957"/>
                <a:gd name="connsiteY104" fmla="*/ 67915 h 169957"/>
                <a:gd name="connsiteX105" fmla="*/ 138073 w 169957"/>
                <a:gd name="connsiteY105" fmla="*/ 65196 h 169957"/>
                <a:gd name="connsiteX106" fmla="*/ 138549 w 169957"/>
                <a:gd name="connsiteY106" fmla="*/ 62544 h 169957"/>
                <a:gd name="connsiteX107" fmla="*/ 138549 w 169957"/>
                <a:gd name="connsiteY107" fmla="*/ 62476 h 169957"/>
                <a:gd name="connsiteX108" fmla="*/ 139025 w 169957"/>
                <a:gd name="connsiteY108" fmla="*/ 59417 h 169957"/>
                <a:gd name="connsiteX109" fmla="*/ 139093 w 169957"/>
                <a:gd name="connsiteY109" fmla="*/ 59077 h 169957"/>
                <a:gd name="connsiteX110" fmla="*/ 139365 w 169957"/>
                <a:gd name="connsiteY110" fmla="*/ 56494 h 169957"/>
                <a:gd name="connsiteX111" fmla="*/ 139433 w 169957"/>
                <a:gd name="connsiteY111" fmla="*/ 55882 h 169957"/>
                <a:gd name="connsiteX112" fmla="*/ 139637 w 169957"/>
                <a:gd name="connsiteY112" fmla="*/ 53638 h 169957"/>
                <a:gd name="connsiteX113" fmla="*/ 139705 w 169957"/>
                <a:gd name="connsiteY113" fmla="*/ 52891 h 169957"/>
                <a:gd name="connsiteX114" fmla="*/ 139841 w 169957"/>
                <a:gd name="connsiteY114" fmla="*/ 50307 h 169957"/>
                <a:gd name="connsiteX115" fmla="*/ 139909 w 169957"/>
                <a:gd name="connsiteY115" fmla="*/ 46636 h 169957"/>
                <a:gd name="connsiteX116" fmla="*/ 139841 w 169957"/>
                <a:gd name="connsiteY116" fmla="*/ 43645 h 169957"/>
                <a:gd name="connsiteX117" fmla="*/ 139841 w 169957"/>
                <a:gd name="connsiteY117" fmla="*/ 43169 h 169957"/>
                <a:gd name="connsiteX118" fmla="*/ 139705 w 169957"/>
                <a:gd name="connsiteY118" fmla="*/ 41062 h 169957"/>
                <a:gd name="connsiteX119" fmla="*/ 139637 w 169957"/>
                <a:gd name="connsiteY119" fmla="*/ 40042 h 169957"/>
                <a:gd name="connsiteX120" fmla="*/ 139433 w 169957"/>
                <a:gd name="connsiteY120" fmla="*/ 37799 h 169957"/>
                <a:gd name="connsiteX121" fmla="*/ 139433 w 169957"/>
                <a:gd name="connsiteY121" fmla="*/ 37458 h 169957"/>
                <a:gd name="connsiteX122" fmla="*/ 139093 w 169957"/>
                <a:gd name="connsiteY122" fmla="*/ 34739 h 169957"/>
                <a:gd name="connsiteX123" fmla="*/ 138957 w 169957"/>
                <a:gd name="connsiteY123" fmla="*/ 33448 h 169957"/>
                <a:gd name="connsiteX124" fmla="*/ 138618 w 169957"/>
                <a:gd name="connsiteY124" fmla="*/ 31272 h 169957"/>
                <a:gd name="connsiteX125" fmla="*/ 138549 w 169957"/>
                <a:gd name="connsiteY125" fmla="*/ 30728 h 169957"/>
                <a:gd name="connsiteX126" fmla="*/ 138209 w 169957"/>
                <a:gd name="connsiteY126" fmla="*/ 28960 h 169957"/>
                <a:gd name="connsiteX127" fmla="*/ 137802 w 169957"/>
                <a:gd name="connsiteY127" fmla="*/ 26989 h 169957"/>
                <a:gd name="connsiteX128" fmla="*/ 137189 w 169957"/>
                <a:gd name="connsiteY128" fmla="*/ 24270 h 169957"/>
                <a:gd name="connsiteX129" fmla="*/ 137122 w 169957"/>
                <a:gd name="connsiteY129" fmla="*/ 23998 h 169957"/>
                <a:gd name="connsiteX130" fmla="*/ 136442 w 169957"/>
                <a:gd name="connsiteY130" fmla="*/ 21414 h 169957"/>
                <a:gd name="connsiteX131" fmla="*/ 135626 w 169957"/>
                <a:gd name="connsiteY131" fmla="*/ 18695 h 169957"/>
                <a:gd name="connsiteX132" fmla="*/ 134742 w 169957"/>
                <a:gd name="connsiteY132" fmla="*/ 15976 h 169957"/>
                <a:gd name="connsiteX133" fmla="*/ 132771 w 169957"/>
                <a:gd name="connsiteY133" fmla="*/ 10673 h 169957"/>
                <a:gd name="connsiteX134" fmla="*/ 132771 w 169957"/>
                <a:gd name="connsiteY134" fmla="*/ 10673 h 169957"/>
                <a:gd name="connsiteX135" fmla="*/ 130459 w 169957"/>
                <a:gd name="connsiteY135" fmla="*/ 5507 h 169957"/>
                <a:gd name="connsiteX136" fmla="*/ 129711 w 169957"/>
                <a:gd name="connsiteY136" fmla="*/ 4079 h 169957"/>
                <a:gd name="connsiteX137" fmla="*/ 128896 w 169957"/>
                <a:gd name="connsiteY137" fmla="*/ 2515 h 169957"/>
                <a:gd name="connsiteX138" fmla="*/ 127468 w 169957"/>
                <a:gd name="connsiteY138" fmla="*/ 0 h 169957"/>
                <a:gd name="connsiteX139" fmla="*/ 140113 w 169957"/>
                <a:gd name="connsiteY139" fmla="*/ 8702 h 169957"/>
                <a:gd name="connsiteX140" fmla="*/ 140385 w 169957"/>
                <a:gd name="connsiteY140" fmla="*/ 8838 h 169957"/>
                <a:gd name="connsiteX141" fmla="*/ 140588 w 169957"/>
                <a:gd name="connsiteY141" fmla="*/ 9041 h 169957"/>
                <a:gd name="connsiteX142" fmla="*/ 157584 w 169957"/>
                <a:gd name="connsiteY142" fmla="*/ 27533 h 169957"/>
                <a:gd name="connsiteX143" fmla="*/ 159012 w 169957"/>
                <a:gd name="connsiteY143" fmla="*/ 29641 h 169957"/>
                <a:gd name="connsiteX144" fmla="*/ 160304 w 169957"/>
                <a:gd name="connsiteY144" fmla="*/ 31612 h 169957"/>
                <a:gd name="connsiteX145" fmla="*/ 160576 w 169957"/>
                <a:gd name="connsiteY145" fmla="*/ 32020 h 169957"/>
                <a:gd name="connsiteX146" fmla="*/ 164179 w 169957"/>
                <a:gd name="connsiteY146" fmla="*/ 38342 h 169957"/>
                <a:gd name="connsiteX147" fmla="*/ 165063 w 169957"/>
                <a:gd name="connsiteY147" fmla="*/ 40110 h 169957"/>
                <a:gd name="connsiteX148" fmla="*/ 165470 w 169957"/>
                <a:gd name="connsiteY148" fmla="*/ 40994 h 169957"/>
                <a:gd name="connsiteX149" fmla="*/ 166082 w 169957"/>
                <a:gd name="connsiteY149" fmla="*/ 42285 h 169957"/>
                <a:gd name="connsiteX150" fmla="*/ 166627 w 169957"/>
                <a:gd name="connsiteY150" fmla="*/ 43577 h 169957"/>
                <a:gd name="connsiteX151" fmla="*/ 167170 w 169957"/>
                <a:gd name="connsiteY151" fmla="*/ 44801 h 169957"/>
                <a:gd name="connsiteX152" fmla="*/ 168122 w 169957"/>
                <a:gd name="connsiteY152" fmla="*/ 47248 h 169957"/>
                <a:gd name="connsiteX153" fmla="*/ 169210 w 169957"/>
                <a:gd name="connsiteY153" fmla="*/ 50103 h 169957"/>
                <a:gd name="connsiteX154" fmla="*/ 169210 w 169957"/>
                <a:gd name="connsiteY154" fmla="*/ 50103 h 169957"/>
                <a:gd name="connsiteX155" fmla="*/ 170162 w 169957"/>
                <a:gd name="connsiteY155" fmla="*/ 53027 h 169957"/>
                <a:gd name="connsiteX156" fmla="*/ 174580 w 169957"/>
                <a:gd name="connsiteY156" fmla="*/ 81172 h 16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69957" h="169957">
                  <a:moveTo>
                    <a:pt x="174580" y="81172"/>
                  </a:moveTo>
                  <a:cubicBezTo>
                    <a:pt x="174580" y="84435"/>
                    <a:pt x="174445" y="87562"/>
                    <a:pt x="174104" y="90757"/>
                  </a:cubicBezTo>
                  <a:cubicBezTo>
                    <a:pt x="173561" y="96264"/>
                    <a:pt x="172541" y="101634"/>
                    <a:pt x="171046" y="106801"/>
                  </a:cubicBezTo>
                  <a:cubicBezTo>
                    <a:pt x="170841" y="107617"/>
                    <a:pt x="170569" y="108433"/>
                    <a:pt x="170298" y="109248"/>
                  </a:cubicBezTo>
                  <a:cubicBezTo>
                    <a:pt x="170094" y="109928"/>
                    <a:pt x="169890" y="110540"/>
                    <a:pt x="169685" y="111220"/>
                  </a:cubicBezTo>
                  <a:cubicBezTo>
                    <a:pt x="169414" y="111968"/>
                    <a:pt x="169210" y="112648"/>
                    <a:pt x="168938" y="113328"/>
                  </a:cubicBezTo>
                  <a:cubicBezTo>
                    <a:pt x="168938" y="113328"/>
                    <a:pt x="168938" y="113396"/>
                    <a:pt x="168938" y="113396"/>
                  </a:cubicBezTo>
                  <a:cubicBezTo>
                    <a:pt x="168666" y="114075"/>
                    <a:pt x="168394" y="114823"/>
                    <a:pt x="168122" y="115503"/>
                  </a:cubicBezTo>
                  <a:cubicBezTo>
                    <a:pt x="167850" y="116183"/>
                    <a:pt x="167578" y="116931"/>
                    <a:pt x="167238" y="117611"/>
                  </a:cubicBezTo>
                  <a:cubicBezTo>
                    <a:pt x="166695" y="118970"/>
                    <a:pt x="166082" y="120262"/>
                    <a:pt x="165470" y="121554"/>
                  </a:cubicBezTo>
                  <a:cubicBezTo>
                    <a:pt x="165131" y="122301"/>
                    <a:pt x="164723" y="123049"/>
                    <a:pt x="164315" y="123865"/>
                  </a:cubicBezTo>
                  <a:cubicBezTo>
                    <a:pt x="163567" y="125361"/>
                    <a:pt x="162751" y="126856"/>
                    <a:pt x="161867" y="128284"/>
                  </a:cubicBezTo>
                  <a:cubicBezTo>
                    <a:pt x="161460" y="129032"/>
                    <a:pt x="160983" y="129711"/>
                    <a:pt x="160576" y="130459"/>
                  </a:cubicBezTo>
                  <a:cubicBezTo>
                    <a:pt x="155205" y="139025"/>
                    <a:pt x="148543" y="146707"/>
                    <a:pt x="140793" y="153166"/>
                  </a:cubicBezTo>
                  <a:cubicBezTo>
                    <a:pt x="140725" y="153234"/>
                    <a:pt x="140657" y="153302"/>
                    <a:pt x="140588" y="153370"/>
                  </a:cubicBezTo>
                  <a:cubicBezTo>
                    <a:pt x="140588" y="153370"/>
                    <a:pt x="140588" y="153370"/>
                    <a:pt x="140588" y="153370"/>
                  </a:cubicBezTo>
                  <a:cubicBezTo>
                    <a:pt x="140521" y="153437"/>
                    <a:pt x="140453" y="153437"/>
                    <a:pt x="140385" y="153505"/>
                  </a:cubicBezTo>
                  <a:cubicBezTo>
                    <a:pt x="133723" y="158944"/>
                    <a:pt x="126380" y="163499"/>
                    <a:pt x="118359" y="167034"/>
                  </a:cubicBezTo>
                  <a:cubicBezTo>
                    <a:pt x="116523" y="167850"/>
                    <a:pt x="114619" y="168598"/>
                    <a:pt x="112648" y="169278"/>
                  </a:cubicBezTo>
                  <a:cubicBezTo>
                    <a:pt x="112648" y="169278"/>
                    <a:pt x="112579" y="169278"/>
                    <a:pt x="112579" y="169278"/>
                  </a:cubicBezTo>
                  <a:cubicBezTo>
                    <a:pt x="111832" y="169550"/>
                    <a:pt x="111016" y="169822"/>
                    <a:pt x="110200" y="170093"/>
                  </a:cubicBezTo>
                  <a:cubicBezTo>
                    <a:pt x="108637" y="170637"/>
                    <a:pt x="107005" y="171113"/>
                    <a:pt x="105374" y="171521"/>
                  </a:cubicBezTo>
                  <a:cubicBezTo>
                    <a:pt x="104150" y="171861"/>
                    <a:pt x="102858" y="172133"/>
                    <a:pt x="101634" y="172473"/>
                  </a:cubicBezTo>
                  <a:cubicBezTo>
                    <a:pt x="100819" y="172677"/>
                    <a:pt x="100071" y="172813"/>
                    <a:pt x="99255" y="172949"/>
                  </a:cubicBezTo>
                  <a:cubicBezTo>
                    <a:pt x="98032" y="173221"/>
                    <a:pt x="96740" y="173424"/>
                    <a:pt x="95517" y="173629"/>
                  </a:cubicBezTo>
                  <a:cubicBezTo>
                    <a:pt x="94836" y="173765"/>
                    <a:pt x="94156" y="173832"/>
                    <a:pt x="93477" y="173900"/>
                  </a:cubicBezTo>
                  <a:cubicBezTo>
                    <a:pt x="92117" y="174104"/>
                    <a:pt x="90757" y="174241"/>
                    <a:pt x="89398" y="174376"/>
                  </a:cubicBezTo>
                  <a:cubicBezTo>
                    <a:pt x="88785" y="174444"/>
                    <a:pt x="88106" y="174512"/>
                    <a:pt x="87494" y="174512"/>
                  </a:cubicBezTo>
                  <a:cubicBezTo>
                    <a:pt x="86474" y="174580"/>
                    <a:pt x="85454" y="174648"/>
                    <a:pt x="84435" y="174648"/>
                  </a:cubicBezTo>
                  <a:cubicBezTo>
                    <a:pt x="84027" y="174648"/>
                    <a:pt x="83551" y="174648"/>
                    <a:pt x="83143" y="174648"/>
                  </a:cubicBezTo>
                  <a:cubicBezTo>
                    <a:pt x="82463" y="174648"/>
                    <a:pt x="81716" y="174648"/>
                    <a:pt x="81036" y="174648"/>
                  </a:cubicBezTo>
                  <a:cubicBezTo>
                    <a:pt x="81036" y="174648"/>
                    <a:pt x="81036" y="174648"/>
                    <a:pt x="81036" y="174648"/>
                  </a:cubicBezTo>
                  <a:cubicBezTo>
                    <a:pt x="79948" y="174648"/>
                    <a:pt x="78928" y="174648"/>
                    <a:pt x="77908" y="174580"/>
                  </a:cubicBezTo>
                  <a:cubicBezTo>
                    <a:pt x="77772" y="174580"/>
                    <a:pt x="77569" y="174580"/>
                    <a:pt x="77433" y="174580"/>
                  </a:cubicBezTo>
                  <a:cubicBezTo>
                    <a:pt x="76549" y="174580"/>
                    <a:pt x="75733" y="174512"/>
                    <a:pt x="74849" y="174444"/>
                  </a:cubicBezTo>
                  <a:cubicBezTo>
                    <a:pt x="74713" y="174444"/>
                    <a:pt x="74645" y="174444"/>
                    <a:pt x="74509" y="174444"/>
                  </a:cubicBezTo>
                  <a:cubicBezTo>
                    <a:pt x="73625" y="174376"/>
                    <a:pt x="72810" y="174308"/>
                    <a:pt x="71994" y="174241"/>
                  </a:cubicBezTo>
                  <a:cubicBezTo>
                    <a:pt x="71994" y="174241"/>
                    <a:pt x="71926" y="174241"/>
                    <a:pt x="71926" y="174241"/>
                  </a:cubicBezTo>
                  <a:cubicBezTo>
                    <a:pt x="71450" y="174241"/>
                    <a:pt x="71042" y="174173"/>
                    <a:pt x="70566" y="174104"/>
                  </a:cubicBezTo>
                  <a:cubicBezTo>
                    <a:pt x="70294" y="174104"/>
                    <a:pt x="69955" y="174036"/>
                    <a:pt x="69615" y="173968"/>
                  </a:cubicBezTo>
                  <a:cubicBezTo>
                    <a:pt x="68799" y="173900"/>
                    <a:pt x="68051" y="173765"/>
                    <a:pt x="67235" y="173629"/>
                  </a:cubicBezTo>
                  <a:cubicBezTo>
                    <a:pt x="66895" y="173561"/>
                    <a:pt x="66488" y="173492"/>
                    <a:pt x="66147" y="173492"/>
                  </a:cubicBezTo>
                  <a:cubicBezTo>
                    <a:pt x="65127" y="173357"/>
                    <a:pt x="64108" y="173153"/>
                    <a:pt x="63020" y="172949"/>
                  </a:cubicBezTo>
                  <a:cubicBezTo>
                    <a:pt x="62408" y="172813"/>
                    <a:pt x="61864" y="172677"/>
                    <a:pt x="61253" y="172609"/>
                  </a:cubicBezTo>
                  <a:cubicBezTo>
                    <a:pt x="60505" y="172473"/>
                    <a:pt x="59825" y="172269"/>
                    <a:pt x="59077" y="172133"/>
                  </a:cubicBezTo>
                  <a:cubicBezTo>
                    <a:pt x="56902" y="171589"/>
                    <a:pt x="54862" y="170977"/>
                    <a:pt x="52755" y="170366"/>
                  </a:cubicBezTo>
                  <a:cubicBezTo>
                    <a:pt x="52687" y="170366"/>
                    <a:pt x="52687" y="170366"/>
                    <a:pt x="52619" y="170366"/>
                  </a:cubicBezTo>
                  <a:cubicBezTo>
                    <a:pt x="52483" y="170366"/>
                    <a:pt x="52347" y="170297"/>
                    <a:pt x="52211" y="170229"/>
                  </a:cubicBezTo>
                  <a:cubicBezTo>
                    <a:pt x="52143" y="170229"/>
                    <a:pt x="52075" y="170161"/>
                    <a:pt x="52075" y="170161"/>
                  </a:cubicBezTo>
                  <a:cubicBezTo>
                    <a:pt x="40926" y="166490"/>
                    <a:pt x="30660" y="160848"/>
                    <a:pt x="21754" y="153573"/>
                  </a:cubicBezTo>
                  <a:cubicBezTo>
                    <a:pt x="21618" y="153437"/>
                    <a:pt x="21415" y="153370"/>
                    <a:pt x="21347" y="153234"/>
                  </a:cubicBezTo>
                  <a:cubicBezTo>
                    <a:pt x="12849" y="146164"/>
                    <a:pt x="5574" y="137598"/>
                    <a:pt x="0" y="127944"/>
                  </a:cubicBezTo>
                  <a:cubicBezTo>
                    <a:pt x="68" y="127944"/>
                    <a:pt x="136" y="128012"/>
                    <a:pt x="204" y="128080"/>
                  </a:cubicBezTo>
                  <a:cubicBezTo>
                    <a:pt x="1020" y="128556"/>
                    <a:pt x="1904" y="129032"/>
                    <a:pt x="2719" y="129440"/>
                  </a:cubicBezTo>
                  <a:cubicBezTo>
                    <a:pt x="3603" y="129916"/>
                    <a:pt x="4555" y="130391"/>
                    <a:pt x="5506" y="130867"/>
                  </a:cubicBezTo>
                  <a:lnTo>
                    <a:pt x="5506" y="130867"/>
                  </a:lnTo>
                  <a:cubicBezTo>
                    <a:pt x="5983" y="131071"/>
                    <a:pt x="6458" y="131343"/>
                    <a:pt x="6866" y="131547"/>
                  </a:cubicBezTo>
                  <a:cubicBezTo>
                    <a:pt x="7342" y="131819"/>
                    <a:pt x="7886" y="132023"/>
                    <a:pt x="8362" y="132227"/>
                  </a:cubicBezTo>
                  <a:cubicBezTo>
                    <a:pt x="9041" y="132567"/>
                    <a:pt x="9721" y="132839"/>
                    <a:pt x="10334" y="133111"/>
                  </a:cubicBezTo>
                  <a:cubicBezTo>
                    <a:pt x="11217" y="133451"/>
                    <a:pt x="12101" y="133859"/>
                    <a:pt x="12985" y="134198"/>
                  </a:cubicBezTo>
                  <a:cubicBezTo>
                    <a:pt x="13665" y="134470"/>
                    <a:pt x="14276" y="134674"/>
                    <a:pt x="14956" y="134946"/>
                  </a:cubicBezTo>
                  <a:cubicBezTo>
                    <a:pt x="15500" y="135150"/>
                    <a:pt x="16112" y="135354"/>
                    <a:pt x="16656" y="135558"/>
                  </a:cubicBezTo>
                  <a:cubicBezTo>
                    <a:pt x="16928" y="135626"/>
                    <a:pt x="17132" y="135694"/>
                    <a:pt x="17403" y="135830"/>
                  </a:cubicBezTo>
                  <a:cubicBezTo>
                    <a:pt x="18559" y="136238"/>
                    <a:pt x="19715" y="136578"/>
                    <a:pt x="20938" y="136918"/>
                  </a:cubicBezTo>
                  <a:cubicBezTo>
                    <a:pt x="21958" y="137190"/>
                    <a:pt x="22978" y="137530"/>
                    <a:pt x="24066" y="137733"/>
                  </a:cubicBezTo>
                  <a:cubicBezTo>
                    <a:pt x="24950" y="137937"/>
                    <a:pt x="25834" y="138141"/>
                    <a:pt x="26717" y="138345"/>
                  </a:cubicBezTo>
                  <a:cubicBezTo>
                    <a:pt x="26785" y="138345"/>
                    <a:pt x="26853" y="138345"/>
                    <a:pt x="26853" y="138345"/>
                  </a:cubicBezTo>
                  <a:cubicBezTo>
                    <a:pt x="27601" y="138481"/>
                    <a:pt x="28281" y="138617"/>
                    <a:pt x="29029" y="138753"/>
                  </a:cubicBezTo>
                  <a:cubicBezTo>
                    <a:pt x="29504" y="138889"/>
                    <a:pt x="29981" y="138957"/>
                    <a:pt x="30456" y="139025"/>
                  </a:cubicBezTo>
                  <a:cubicBezTo>
                    <a:pt x="30728" y="139093"/>
                    <a:pt x="31000" y="139161"/>
                    <a:pt x="31272" y="139161"/>
                  </a:cubicBezTo>
                  <a:cubicBezTo>
                    <a:pt x="32156" y="139297"/>
                    <a:pt x="33108" y="139433"/>
                    <a:pt x="33992" y="139569"/>
                  </a:cubicBezTo>
                  <a:cubicBezTo>
                    <a:pt x="33992" y="139569"/>
                    <a:pt x="33992" y="139569"/>
                    <a:pt x="33992" y="139569"/>
                  </a:cubicBezTo>
                  <a:cubicBezTo>
                    <a:pt x="35011" y="139705"/>
                    <a:pt x="36031" y="139841"/>
                    <a:pt x="37050" y="139909"/>
                  </a:cubicBezTo>
                  <a:cubicBezTo>
                    <a:pt x="37798" y="139977"/>
                    <a:pt x="38547" y="140045"/>
                    <a:pt x="39362" y="140113"/>
                  </a:cubicBezTo>
                  <a:cubicBezTo>
                    <a:pt x="39770" y="140181"/>
                    <a:pt x="40178" y="140181"/>
                    <a:pt x="40586" y="140181"/>
                  </a:cubicBezTo>
                  <a:cubicBezTo>
                    <a:pt x="41469" y="140249"/>
                    <a:pt x="42421" y="140317"/>
                    <a:pt x="43305" y="140317"/>
                  </a:cubicBezTo>
                  <a:cubicBezTo>
                    <a:pt x="44393" y="140385"/>
                    <a:pt x="45412" y="140385"/>
                    <a:pt x="46500" y="140385"/>
                  </a:cubicBezTo>
                  <a:cubicBezTo>
                    <a:pt x="47452" y="140385"/>
                    <a:pt x="48336" y="140385"/>
                    <a:pt x="49288" y="140317"/>
                  </a:cubicBezTo>
                  <a:cubicBezTo>
                    <a:pt x="50240" y="140317"/>
                    <a:pt x="51123" y="140249"/>
                    <a:pt x="52075" y="140181"/>
                  </a:cubicBezTo>
                  <a:cubicBezTo>
                    <a:pt x="52891" y="140113"/>
                    <a:pt x="53775" y="140045"/>
                    <a:pt x="54591" y="139977"/>
                  </a:cubicBezTo>
                  <a:cubicBezTo>
                    <a:pt x="56086" y="139841"/>
                    <a:pt x="57581" y="139705"/>
                    <a:pt x="59077" y="139501"/>
                  </a:cubicBezTo>
                  <a:cubicBezTo>
                    <a:pt x="59621" y="139433"/>
                    <a:pt x="60165" y="139365"/>
                    <a:pt x="60708" y="139229"/>
                  </a:cubicBezTo>
                  <a:cubicBezTo>
                    <a:pt x="61864" y="139093"/>
                    <a:pt x="63020" y="138889"/>
                    <a:pt x="64176" y="138617"/>
                  </a:cubicBezTo>
                  <a:cubicBezTo>
                    <a:pt x="65536" y="138345"/>
                    <a:pt x="66827" y="138074"/>
                    <a:pt x="68119" y="137801"/>
                  </a:cubicBezTo>
                  <a:cubicBezTo>
                    <a:pt x="68255" y="137733"/>
                    <a:pt x="68459" y="137733"/>
                    <a:pt x="68595" y="137666"/>
                  </a:cubicBezTo>
                  <a:cubicBezTo>
                    <a:pt x="68731" y="137666"/>
                    <a:pt x="68935" y="137598"/>
                    <a:pt x="69071" y="137530"/>
                  </a:cubicBezTo>
                  <a:cubicBezTo>
                    <a:pt x="69819" y="137393"/>
                    <a:pt x="70498" y="137190"/>
                    <a:pt x="71178" y="136986"/>
                  </a:cubicBezTo>
                  <a:cubicBezTo>
                    <a:pt x="72605" y="136646"/>
                    <a:pt x="74034" y="136170"/>
                    <a:pt x="75461" y="135694"/>
                  </a:cubicBezTo>
                  <a:cubicBezTo>
                    <a:pt x="76277" y="135422"/>
                    <a:pt x="77093" y="135150"/>
                    <a:pt x="77840" y="134878"/>
                  </a:cubicBezTo>
                  <a:cubicBezTo>
                    <a:pt x="77908" y="134878"/>
                    <a:pt x="77976" y="134878"/>
                    <a:pt x="77976" y="134810"/>
                  </a:cubicBezTo>
                  <a:cubicBezTo>
                    <a:pt x="78724" y="134538"/>
                    <a:pt x="79472" y="134267"/>
                    <a:pt x="80220" y="133994"/>
                  </a:cubicBezTo>
                  <a:cubicBezTo>
                    <a:pt x="80900" y="133723"/>
                    <a:pt x="81580" y="133451"/>
                    <a:pt x="82259" y="133179"/>
                  </a:cubicBezTo>
                  <a:cubicBezTo>
                    <a:pt x="82600" y="133042"/>
                    <a:pt x="82939" y="132907"/>
                    <a:pt x="83211" y="132771"/>
                  </a:cubicBezTo>
                  <a:cubicBezTo>
                    <a:pt x="84367" y="132295"/>
                    <a:pt x="85522" y="131751"/>
                    <a:pt x="86610" y="131207"/>
                  </a:cubicBezTo>
                  <a:cubicBezTo>
                    <a:pt x="88310" y="130391"/>
                    <a:pt x="89941" y="129576"/>
                    <a:pt x="91505" y="128692"/>
                  </a:cubicBezTo>
                  <a:cubicBezTo>
                    <a:pt x="92185" y="128284"/>
                    <a:pt x="92933" y="127876"/>
                    <a:pt x="93613" y="127468"/>
                  </a:cubicBezTo>
                  <a:cubicBezTo>
                    <a:pt x="97216" y="125361"/>
                    <a:pt x="100682" y="122981"/>
                    <a:pt x="104014" y="120398"/>
                  </a:cubicBezTo>
                  <a:cubicBezTo>
                    <a:pt x="106053" y="118766"/>
                    <a:pt x="108025" y="117135"/>
                    <a:pt x="109929" y="115299"/>
                  </a:cubicBezTo>
                  <a:cubicBezTo>
                    <a:pt x="110404" y="114891"/>
                    <a:pt x="110880" y="114415"/>
                    <a:pt x="111356" y="113939"/>
                  </a:cubicBezTo>
                  <a:cubicBezTo>
                    <a:pt x="113735" y="111696"/>
                    <a:pt x="115979" y="109248"/>
                    <a:pt x="118087" y="106733"/>
                  </a:cubicBezTo>
                  <a:cubicBezTo>
                    <a:pt x="118427" y="106325"/>
                    <a:pt x="118834" y="105849"/>
                    <a:pt x="119174" y="105374"/>
                  </a:cubicBezTo>
                  <a:cubicBezTo>
                    <a:pt x="120126" y="104218"/>
                    <a:pt x="121010" y="103062"/>
                    <a:pt x="121826" y="101907"/>
                  </a:cubicBezTo>
                  <a:cubicBezTo>
                    <a:pt x="122369" y="101159"/>
                    <a:pt x="122845" y="100479"/>
                    <a:pt x="123389" y="99731"/>
                  </a:cubicBezTo>
                  <a:cubicBezTo>
                    <a:pt x="129440" y="90961"/>
                    <a:pt x="134062" y="81104"/>
                    <a:pt x="136850" y="70498"/>
                  </a:cubicBezTo>
                  <a:cubicBezTo>
                    <a:pt x="137122" y="69615"/>
                    <a:pt x="137325" y="68799"/>
                    <a:pt x="137462" y="67915"/>
                  </a:cubicBezTo>
                  <a:cubicBezTo>
                    <a:pt x="137666" y="67031"/>
                    <a:pt x="137870" y="66147"/>
                    <a:pt x="138073" y="65196"/>
                  </a:cubicBezTo>
                  <a:cubicBezTo>
                    <a:pt x="138277" y="64312"/>
                    <a:pt x="138413" y="63428"/>
                    <a:pt x="138549" y="62544"/>
                  </a:cubicBezTo>
                  <a:cubicBezTo>
                    <a:pt x="138549" y="62544"/>
                    <a:pt x="138549" y="62544"/>
                    <a:pt x="138549" y="62476"/>
                  </a:cubicBezTo>
                  <a:cubicBezTo>
                    <a:pt x="138754" y="61457"/>
                    <a:pt x="138889" y="60437"/>
                    <a:pt x="139025" y="59417"/>
                  </a:cubicBezTo>
                  <a:lnTo>
                    <a:pt x="139093" y="59077"/>
                  </a:lnTo>
                  <a:cubicBezTo>
                    <a:pt x="139229" y="58261"/>
                    <a:pt x="139297" y="57378"/>
                    <a:pt x="139365" y="56494"/>
                  </a:cubicBezTo>
                  <a:cubicBezTo>
                    <a:pt x="139365" y="56290"/>
                    <a:pt x="139433" y="56086"/>
                    <a:pt x="139433" y="55882"/>
                  </a:cubicBezTo>
                  <a:cubicBezTo>
                    <a:pt x="139501" y="55134"/>
                    <a:pt x="139569" y="54386"/>
                    <a:pt x="139637" y="53638"/>
                  </a:cubicBezTo>
                  <a:cubicBezTo>
                    <a:pt x="139637" y="53367"/>
                    <a:pt x="139705" y="53162"/>
                    <a:pt x="139705" y="52891"/>
                  </a:cubicBezTo>
                  <a:cubicBezTo>
                    <a:pt x="139773" y="52007"/>
                    <a:pt x="139841" y="51191"/>
                    <a:pt x="139841" y="50307"/>
                  </a:cubicBezTo>
                  <a:cubicBezTo>
                    <a:pt x="139909" y="49084"/>
                    <a:pt x="139909" y="47860"/>
                    <a:pt x="139909" y="46636"/>
                  </a:cubicBezTo>
                  <a:cubicBezTo>
                    <a:pt x="139909" y="45616"/>
                    <a:pt x="139909" y="44597"/>
                    <a:pt x="139841" y="43645"/>
                  </a:cubicBezTo>
                  <a:cubicBezTo>
                    <a:pt x="139841" y="43509"/>
                    <a:pt x="139841" y="43305"/>
                    <a:pt x="139841" y="43169"/>
                  </a:cubicBezTo>
                  <a:cubicBezTo>
                    <a:pt x="139841" y="42489"/>
                    <a:pt x="139773" y="41741"/>
                    <a:pt x="139705" y="41062"/>
                  </a:cubicBezTo>
                  <a:cubicBezTo>
                    <a:pt x="139705" y="40722"/>
                    <a:pt x="139705" y="40382"/>
                    <a:pt x="139637" y="40042"/>
                  </a:cubicBezTo>
                  <a:cubicBezTo>
                    <a:pt x="139569" y="39294"/>
                    <a:pt x="139501" y="38546"/>
                    <a:pt x="139433" y="37799"/>
                  </a:cubicBezTo>
                  <a:cubicBezTo>
                    <a:pt x="139433" y="37662"/>
                    <a:pt x="139433" y="37526"/>
                    <a:pt x="139433" y="37458"/>
                  </a:cubicBezTo>
                  <a:cubicBezTo>
                    <a:pt x="139365" y="36507"/>
                    <a:pt x="139229" y="35623"/>
                    <a:pt x="139093" y="34739"/>
                  </a:cubicBezTo>
                  <a:cubicBezTo>
                    <a:pt x="139025" y="34331"/>
                    <a:pt x="139025" y="33923"/>
                    <a:pt x="138957" y="33448"/>
                  </a:cubicBezTo>
                  <a:cubicBezTo>
                    <a:pt x="138889" y="32700"/>
                    <a:pt x="138754" y="32020"/>
                    <a:pt x="138618" y="31272"/>
                  </a:cubicBezTo>
                  <a:cubicBezTo>
                    <a:pt x="138618" y="31068"/>
                    <a:pt x="138549" y="30932"/>
                    <a:pt x="138549" y="30728"/>
                  </a:cubicBezTo>
                  <a:cubicBezTo>
                    <a:pt x="138481" y="30116"/>
                    <a:pt x="138345" y="29572"/>
                    <a:pt x="138209" y="28960"/>
                  </a:cubicBezTo>
                  <a:cubicBezTo>
                    <a:pt x="138073" y="28281"/>
                    <a:pt x="137938" y="27601"/>
                    <a:pt x="137802" y="26989"/>
                  </a:cubicBezTo>
                  <a:cubicBezTo>
                    <a:pt x="137598" y="26105"/>
                    <a:pt x="137393" y="25153"/>
                    <a:pt x="137189" y="24270"/>
                  </a:cubicBezTo>
                  <a:cubicBezTo>
                    <a:pt x="137189" y="24134"/>
                    <a:pt x="137189" y="24066"/>
                    <a:pt x="137122" y="23998"/>
                  </a:cubicBezTo>
                  <a:cubicBezTo>
                    <a:pt x="136918" y="23114"/>
                    <a:pt x="136714" y="22298"/>
                    <a:pt x="136442" y="21414"/>
                  </a:cubicBezTo>
                  <a:cubicBezTo>
                    <a:pt x="136170" y="20463"/>
                    <a:pt x="135898" y="19579"/>
                    <a:pt x="135626" y="18695"/>
                  </a:cubicBezTo>
                  <a:cubicBezTo>
                    <a:pt x="135354" y="17812"/>
                    <a:pt x="135082" y="16860"/>
                    <a:pt x="134742" y="15976"/>
                  </a:cubicBezTo>
                  <a:cubicBezTo>
                    <a:pt x="134130" y="14208"/>
                    <a:pt x="133451" y="12441"/>
                    <a:pt x="132771" y="10673"/>
                  </a:cubicBezTo>
                  <a:lnTo>
                    <a:pt x="132771" y="10673"/>
                  </a:lnTo>
                  <a:cubicBezTo>
                    <a:pt x="132023" y="8906"/>
                    <a:pt x="131275" y="7206"/>
                    <a:pt x="130459" y="5507"/>
                  </a:cubicBezTo>
                  <a:cubicBezTo>
                    <a:pt x="130256" y="5031"/>
                    <a:pt x="129984" y="4555"/>
                    <a:pt x="129711" y="4079"/>
                  </a:cubicBezTo>
                  <a:cubicBezTo>
                    <a:pt x="129440" y="3603"/>
                    <a:pt x="129168" y="3059"/>
                    <a:pt x="128896" y="2515"/>
                  </a:cubicBezTo>
                  <a:cubicBezTo>
                    <a:pt x="128420" y="1632"/>
                    <a:pt x="127944" y="816"/>
                    <a:pt x="127468" y="0"/>
                  </a:cubicBezTo>
                  <a:cubicBezTo>
                    <a:pt x="131955" y="2583"/>
                    <a:pt x="136170" y="5507"/>
                    <a:pt x="140113" y="8702"/>
                  </a:cubicBezTo>
                  <a:cubicBezTo>
                    <a:pt x="140181" y="8770"/>
                    <a:pt x="140249" y="8770"/>
                    <a:pt x="140385" y="8838"/>
                  </a:cubicBezTo>
                  <a:cubicBezTo>
                    <a:pt x="140453" y="8906"/>
                    <a:pt x="140521" y="8973"/>
                    <a:pt x="140588" y="9041"/>
                  </a:cubicBezTo>
                  <a:cubicBezTo>
                    <a:pt x="147047" y="14412"/>
                    <a:pt x="152758" y="20599"/>
                    <a:pt x="157584" y="27533"/>
                  </a:cubicBezTo>
                  <a:cubicBezTo>
                    <a:pt x="158061" y="28213"/>
                    <a:pt x="158536" y="28893"/>
                    <a:pt x="159012" y="29641"/>
                  </a:cubicBezTo>
                  <a:cubicBezTo>
                    <a:pt x="159420" y="30320"/>
                    <a:pt x="159896" y="30932"/>
                    <a:pt x="160304" y="31612"/>
                  </a:cubicBezTo>
                  <a:cubicBezTo>
                    <a:pt x="160372" y="31748"/>
                    <a:pt x="160440" y="31884"/>
                    <a:pt x="160576" y="32020"/>
                  </a:cubicBezTo>
                  <a:cubicBezTo>
                    <a:pt x="161867" y="34059"/>
                    <a:pt x="163023" y="36235"/>
                    <a:pt x="164179" y="38342"/>
                  </a:cubicBezTo>
                  <a:cubicBezTo>
                    <a:pt x="164451" y="38954"/>
                    <a:pt x="164791" y="39498"/>
                    <a:pt x="165063" y="40110"/>
                  </a:cubicBezTo>
                  <a:cubicBezTo>
                    <a:pt x="165199" y="40382"/>
                    <a:pt x="165334" y="40722"/>
                    <a:pt x="165470" y="40994"/>
                  </a:cubicBezTo>
                  <a:cubicBezTo>
                    <a:pt x="165675" y="41401"/>
                    <a:pt x="165879" y="41809"/>
                    <a:pt x="166082" y="42285"/>
                  </a:cubicBezTo>
                  <a:cubicBezTo>
                    <a:pt x="166286" y="42693"/>
                    <a:pt x="166490" y="43169"/>
                    <a:pt x="166627" y="43577"/>
                  </a:cubicBezTo>
                  <a:cubicBezTo>
                    <a:pt x="166831" y="43985"/>
                    <a:pt x="166966" y="44393"/>
                    <a:pt x="167170" y="44801"/>
                  </a:cubicBezTo>
                  <a:cubicBezTo>
                    <a:pt x="167510" y="45616"/>
                    <a:pt x="167850" y="46432"/>
                    <a:pt x="168122" y="47248"/>
                  </a:cubicBezTo>
                  <a:cubicBezTo>
                    <a:pt x="168462" y="48200"/>
                    <a:pt x="168870" y="49152"/>
                    <a:pt x="169210" y="50103"/>
                  </a:cubicBezTo>
                  <a:cubicBezTo>
                    <a:pt x="169210" y="50103"/>
                    <a:pt x="169210" y="50103"/>
                    <a:pt x="169210" y="50103"/>
                  </a:cubicBezTo>
                  <a:cubicBezTo>
                    <a:pt x="169549" y="51055"/>
                    <a:pt x="169890" y="52075"/>
                    <a:pt x="170162" y="53027"/>
                  </a:cubicBezTo>
                  <a:cubicBezTo>
                    <a:pt x="173085" y="62001"/>
                    <a:pt x="174580" y="71382"/>
                    <a:pt x="174580" y="81172"/>
                  </a:cubicBezTo>
                  <a:close/>
                </a:path>
              </a:pathLst>
            </a:custGeom>
            <a:solidFill>
              <a:schemeClr val="accent6">
                <a:lumMod val="75000"/>
              </a:schemeClr>
            </a:solidFill>
            <a:ln w="6795" cap="flat">
              <a:noFill/>
              <a:prstDash val="solid"/>
              <a:miter/>
            </a:ln>
          </p:spPr>
          <p:txBody>
            <a:bodyPr rtlCol="0" anchor="ctr"/>
            <a:lstStyle/>
            <a:p>
              <a:endParaRPr lang="en-ID"/>
            </a:p>
          </p:txBody>
        </p:sp>
        <p:sp>
          <p:nvSpPr>
            <p:cNvPr id="228" name="Freeform: Shape 227">
              <a:extLst>
                <a:ext uri="{FF2B5EF4-FFF2-40B4-BE49-F238E27FC236}">
                  <a16:creationId xmlns:a16="http://schemas.microsoft.com/office/drawing/2014/main" id="{FB83994A-240A-4280-B055-E3DA84DED6B7}"/>
                </a:ext>
              </a:extLst>
            </p:cNvPr>
            <p:cNvSpPr/>
            <p:nvPr/>
          </p:nvSpPr>
          <p:spPr>
            <a:xfrm>
              <a:off x="7699312" y="5283849"/>
              <a:ext cx="33992" cy="33992"/>
            </a:xfrm>
            <a:custGeom>
              <a:avLst/>
              <a:gdLst>
                <a:gd name="connsiteX0" fmla="*/ 36439 w 33991"/>
                <a:gd name="connsiteY0" fmla="*/ 18220 h 33991"/>
                <a:gd name="connsiteX1" fmla="*/ 18219 w 33991"/>
                <a:gd name="connsiteY1" fmla="*/ 36439 h 33991"/>
                <a:gd name="connsiteX2" fmla="*/ -1 w 33991"/>
                <a:gd name="connsiteY2" fmla="*/ 18220 h 33991"/>
                <a:gd name="connsiteX3" fmla="*/ 18219 w 33991"/>
                <a:gd name="connsiteY3" fmla="*/ 0 h 33991"/>
                <a:gd name="connsiteX4" fmla="*/ 36439 w 33991"/>
                <a:gd name="connsiteY4" fmla="*/ 18220 h 33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91" h="33991">
                  <a:moveTo>
                    <a:pt x="36439" y="18220"/>
                  </a:moveTo>
                  <a:cubicBezTo>
                    <a:pt x="36439" y="28282"/>
                    <a:pt x="28282" y="36439"/>
                    <a:pt x="18219" y="36439"/>
                  </a:cubicBezTo>
                  <a:cubicBezTo>
                    <a:pt x="8157" y="36439"/>
                    <a:pt x="-1" y="28282"/>
                    <a:pt x="-1" y="18220"/>
                  </a:cubicBezTo>
                  <a:cubicBezTo>
                    <a:pt x="-1" y="8157"/>
                    <a:pt x="8156" y="0"/>
                    <a:pt x="18219" y="0"/>
                  </a:cubicBezTo>
                  <a:cubicBezTo>
                    <a:pt x="28281" y="0"/>
                    <a:pt x="36439" y="8157"/>
                    <a:pt x="36439" y="18220"/>
                  </a:cubicBezTo>
                  <a:close/>
                </a:path>
              </a:pathLst>
            </a:custGeom>
            <a:solidFill>
              <a:schemeClr val="accent6">
                <a:lumMod val="40000"/>
                <a:lumOff val="60000"/>
              </a:schemeClr>
            </a:solidFill>
            <a:ln w="6795" cap="flat">
              <a:noFill/>
              <a:prstDash val="solid"/>
              <a:miter/>
            </a:ln>
          </p:spPr>
          <p:txBody>
            <a:bodyPr rtlCol="0" anchor="ctr"/>
            <a:lstStyle/>
            <a:p>
              <a:endParaRPr lang="en-ID"/>
            </a:p>
          </p:txBody>
        </p:sp>
      </p:grpSp>
      <p:grpSp>
        <p:nvGrpSpPr>
          <p:cNvPr id="229" name="Graphic 4">
            <a:extLst>
              <a:ext uri="{FF2B5EF4-FFF2-40B4-BE49-F238E27FC236}">
                <a16:creationId xmlns:a16="http://schemas.microsoft.com/office/drawing/2014/main" id="{3B2121D2-7E0F-4BA7-9C5E-6695340CC1EE}"/>
              </a:ext>
            </a:extLst>
          </p:cNvPr>
          <p:cNvGrpSpPr/>
          <p:nvPr/>
        </p:nvGrpSpPr>
        <p:grpSpPr>
          <a:xfrm>
            <a:off x="3075774" y="2529130"/>
            <a:ext cx="156185" cy="156185"/>
            <a:chOff x="9450963" y="2464796"/>
            <a:chExt cx="251537" cy="251537"/>
          </a:xfrm>
          <a:solidFill>
            <a:schemeClr val="accent1"/>
          </a:solidFill>
        </p:grpSpPr>
        <p:sp>
          <p:nvSpPr>
            <p:cNvPr id="230" name="Freeform: Shape 229">
              <a:extLst>
                <a:ext uri="{FF2B5EF4-FFF2-40B4-BE49-F238E27FC236}">
                  <a16:creationId xmlns:a16="http://schemas.microsoft.com/office/drawing/2014/main" id="{5716A85F-8566-423E-A9BC-EC9309858795}"/>
                </a:ext>
              </a:extLst>
            </p:cNvPr>
            <p:cNvSpPr/>
            <p:nvPr/>
          </p:nvSpPr>
          <p:spPr>
            <a:xfrm>
              <a:off x="9475573" y="2659431"/>
              <a:ext cx="6798" cy="6798"/>
            </a:xfrm>
            <a:custGeom>
              <a:avLst/>
              <a:gdLst>
                <a:gd name="connsiteX0" fmla="*/ 1904 w 0"/>
                <a:gd name="connsiteY0" fmla="*/ 884 h 0"/>
                <a:gd name="connsiteX1" fmla="*/ 0 w 0"/>
                <a:gd name="connsiteY1" fmla="*/ 0 h 0"/>
                <a:gd name="connsiteX2" fmla="*/ 0 w 0"/>
                <a:gd name="connsiteY2" fmla="*/ 0 h 0"/>
                <a:gd name="connsiteX3" fmla="*/ 1904 w 0"/>
                <a:gd name="connsiteY3" fmla="*/ 884 h 0"/>
              </a:gdLst>
              <a:ahLst/>
              <a:cxnLst>
                <a:cxn ang="0">
                  <a:pos x="connsiteX0" y="connsiteY0"/>
                </a:cxn>
                <a:cxn ang="0">
                  <a:pos x="connsiteX1" y="connsiteY1"/>
                </a:cxn>
                <a:cxn ang="0">
                  <a:pos x="connsiteX2" y="connsiteY2"/>
                </a:cxn>
                <a:cxn ang="0">
                  <a:pos x="connsiteX3" y="connsiteY3"/>
                </a:cxn>
              </a:cxnLst>
              <a:rect l="l" t="t" r="r" b="b"/>
              <a:pathLst>
                <a:path>
                  <a:moveTo>
                    <a:pt x="1904" y="884"/>
                  </a:moveTo>
                  <a:cubicBezTo>
                    <a:pt x="1292" y="612"/>
                    <a:pt x="680" y="272"/>
                    <a:pt x="0" y="0"/>
                  </a:cubicBezTo>
                  <a:lnTo>
                    <a:pt x="0" y="0"/>
                  </a:lnTo>
                  <a:cubicBezTo>
                    <a:pt x="680" y="272"/>
                    <a:pt x="1292" y="612"/>
                    <a:pt x="1904" y="884"/>
                  </a:cubicBezTo>
                  <a:close/>
                </a:path>
              </a:pathLst>
            </a:custGeom>
            <a:solidFill>
              <a:srgbClr val="FD9D00"/>
            </a:solidFill>
            <a:ln w="6795" cap="flat">
              <a:noFill/>
              <a:prstDash val="solid"/>
              <a:miter/>
            </a:ln>
          </p:spPr>
          <p:txBody>
            <a:bodyPr rtlCol="0" anchor="ctr"/>
            <a:lstStyle/>
            <a:p>
              <a:endParaRPr lang="en-ID"/>
            </a:p>
          </p:txBody>
        </p:sp>
        <p:sp>
          <p:nvSpPr>
            <p:cNvPr id="231" name="Freeform: Shape 230">
              <a:extLst>
                <a:ext uri="{FF2B5EF4-FFF2-40B4-BE49-F238E27FC236}">
                  <a16:creationId xmlns:a16="http://schemas.microsoft.com/office/drawing/2014/main" id="{20080B3F-E146-4B0C-8753-3E7E07121EB0}"/>
                </a:ext>
              </a:extLst>
            </p:cNvPr>
            <p:cNvSpPr/>
            <p:nvPr/>
          </p:nvSpPr>
          <p:spPr>
            <a:xfrm>
              <a:off x="9468027" y="2655420"/>
              <a:ext cx="67983" cy="54386"/>
            </a:xfrm>
            <a:custGeom>
              <a:avLst/>
              <a:gdLst>
                <a:gd name="connsiteX0" fmla="*/ 71178 w 67983"/>
                <a:gd name="connsiteY0" fmla="*/ 57650 h 54386"/>
                <a:gd name="connsiteX1" fmla="*/ 0 w 67983"/>
                <a:gd name="connsiteY1" fmla="*/ 0 h 54386"/>
                <a:gd name="connsiteX2" fmla="*/ 136 w 67983"/>
                <a:gd name="connsiteY2" fmla="*/ 68 h 54386"/>
                <a:gd name="connsiteX3" fmla="*/ 29165 w 67983"/>
                <a:gd name="connsiteY3" fmla="*/ 34399 h 54386"/>
                <a:gd name="connsiteX4" fmla="*/ 29777 w 67983"/>
                <a:gd name="connsiteY4" fmla="*/ 34875 h 54386"/>
                <a:gd name="connsiteX5" fmla="*/ 70974 w 67983"/>
                <a:gd name="connsiteY5" fmla="*/ 57446 h 54386"/>
                <a:gd name="connsiteX6" fmla="*/ 71178 w 67983"/>
                <a:gd name="connsiteY6" fmla="*/ 57650 h 5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983" h="54386">
                  <a:moveTo>
                    <a:pt x="71178" y="57650"/>
                  </a:moveTo>
                  <a:cubicBezTo>
                    <a:pt x="40926" y="47860"/>
                    <a:pt x="15636" y="27057"/>
                    <a:pt x="0" y="0"/>
                  </a:cubicBezTo>
                  <a:cubicBezTo>
                    <a:pt x="68" y="0"/>
                    <a:pt x="136" y="68"/>
                    <a:pt x="136" y="68"/>
                  </a:cubicBezTo>
                  <a:cubicBezTo>
                    <a:pt x="7750" y="13189"/>
                    <a:pt x="17539" y="24814"/>
                    <a:pt x="29165" y="34399"/>
                  </a:cubicBezTo>
                  <a:cubicBezTo>
                    <a:pt x="29300" y="34603"/>
                    <a:pt x="29504" y="34739"/>
                    <a:pt x="29777" y="34875"/>
                  </a:cubicBezTo>
                  <a:cubicBezTo>
                    <a:pt x="41878" y="44801"/>
                    <a:pt x="55814" y="52483"/>
                    <a:pt x="70974" y="57446"/>
                  </a:cubicBezTo>
                  <a:cubicBezTo>
                    <a:pt x="70974" y="57514"/>
                    <a:pt x="71110" y="57582"/>
                    <a:pt x="71178" y="57650"/>
                  </a:cubicBezTo>
                  <a:close/>
                </a:path>
              </a:pathLst>
            </a:custGeom>
            <a:solidFill>
              <a:srgbClr val="FD9D00"/>
            </a:solidFill>
            <a:ln w="6795" cap="flat">
              <a:noFill/>
              <a:prstDash val="solid"/>
              <a:miter/>
            </a:ln>
          </p:spPr>
          <p:txBody>
            <a:bodyPr rtlCol="0" anchor="ctr"/>
            <a:lstStyle/>
            <a:p>
              <a:endParaRPr lang="en-ID"/>
            </a:p>
          </p:txBody>
        </p:sp>
        <p:sp>
          <p:nvSpPr>
            <p:cNvPr id="232" name="Freeform: Shape 231">
              <a:extLst>
                <a:ext uri="{FF2B5EF4-FFF2-40B4-BE49-F238E27FC236}">
                  <a16:creationId xmlns:a16="http://schemas.microsoft.com/office/drawing/2014/main" id="{6C21ADBA-E1EC-4BD7-9A15-C4F863571706}"/>
                </a:ext>
              </a:extLst>
            </p:cNvPr>
            <p:cNvSpPr/>
            <p:nvPr/>
          </p:nvSpPr>
          <p:spPr>
            <a:xfrm>
              <a:off x="9539817" y="2713206"/>
              <a:ext cx="6798" cy="6798"/>
            </a:xfrm>
            <a:custGeom>
              <a:avLst/>
              <a:gdLst>
                <a:gd name="connsiteX0" fmla="*/ 8770 w 6798"/>
                <a:gd name="connsiteY0" fmla="*/ 2447 h 0"/>
                <a:gd name="connsiteX1" fmla="*/ 0 w 6798"/>
                <a:gd name="connsiteY1" fmla="*/ 0 h 0"/>
                <a:gd name="connsiteX2" fmla="*/ 204 w 6798"/>
                <a:gd name="connsiteY2" fmla="*/ 0 h 0"/>
                <a:gd name="connsiteX3" fmla="*/ 8770 w 6798"/>
                <a:gd name="connsiteY3" fmla="*/ 2447 h 0"/>
              </a:gdLst>
              <a:ahLst/>
              <a:cxnLst>
                <a:cxn ang="0">
                  <a:pos x="connsiteX0" y="connsiteY0"/>
                </a:cxn>
                <a:cxn ang="0">
                  <a:pos x="connsiteX1" y="connsiteY1"/>
                </a:cxn>
                <a:cxn ang="0">
                  <a:pos x="connsiteX2" y="connsiteY2"/>
                </a:cxn>
                <a:cxn ang="0">
                  <a:pos x="connsiteX3" y="connsiteY3"/>
                </a:cxn>
              </a:cxnLst>
              <a:rect l="l" t="t" r="r" b="b"/>
              <a:pathLst>
                <a:path w="6798">
                  <a:moveTo>
                    <a:pt x="8770" y="2447"/>
                  </a:moveTo>
                  <a:cubicBezTo>
                    <a:pt x="5779" y="1768"/>
                    <a:pt x="2856" y="952"/>
                    <a:pt x="0" y="0"/>
                  </a:cubicBezTo>
                  <a:cubicBezTo>
                    <a:pt x="68" y="0"/>
                    <a:pt x="136" y="0"/>
                    <a:pt x="204" y="0"/>
                  </a:cubicBezTo>
                  <a:cubicBezTo>
                    <a:pt x="2992" y="952"/>
                    <a:pt x="5847" y="1768"/>
                    <a:pt x="8770" y="2447"/>
                  </a:cubicBezTo>
                  <a:close/>
                </a:path>
              </a:pathLst>
            </a:custGeom>
            <a:solidFill>
              <a:srgbClr val="FD9D00"/>
            </a:solidFill>
            <a:ln w="6795" cap="flat">
              <a:noFill/>
              <a:prstDash val="solid"/>
              <a:miter/>
            </a:ln>
          </p:spPr>
          <p:txBody>
            <a:bodyPr rtlCol="0" anchor="ctr"/>
            <a:lstStyle/>
            <a:p>
              <a:endParaRPr lang="en-ID"/>
            </a:p>
          </p:txBody>
        </p:sp>
        <p:sp>
          <p:nvSpPr>
            <p:cNvPr id="233" name="Freeform: Shape 232">
              <a:extLst>
                <a:ext uri="{FF2B5EF4-FFF2-40B4-BE49-F238E27FC236}">
                  <a16:creationId xmlns:a16="http://schemas.microsoft.com/office/drawing/2014/main" id="{9C69D29C-BA68-4604-8EA3-59FA2D0396C3}"/>
                </a:ext>
              </a:extLst>
            </p:cNvPr>
            <p:cNvSpPr/>
            <p:nvPr/>
          </p:nvSpPr>
          <p:spPr>
            <a:xfrm>
              <a:off x="9645803" y="2489066"/>
              <a:ext cx="6798" cy="6798"/>
            </a:xfrm>
            <a:custGeom>
              <a:avLst/>
              <a:gdLst>
                <a:gd name="connsiteX0" fmla="*/ 3195 w 0"/>
                <a:gd name="connsiteY0" fmla="*/ 7002 h 6798"/>
                <a:gd name="connsiteX1" fmla="*/ 0 w 0"/>
                <a:gd name="connsiteY1" fmla="*/ 0 h 6798"/>
                <a:gd name="connsiteX2" fmla="*/ 3195 w 0"/>
                <a:gd name="connsiteY2" fmla="*/ 7002 h 6798"/>
              </a:gdLst>
              <a:ahLst/>
              <a:cxnLst>
                <a:cxn ang="0">
                  <a:pos x="connsiteX0" y="connsiteY0"/>
                </a:cxn>
                <a:cxn ang="0">
                  <a:pos x="connsiteX1" y="connsiteY1"/>
                </a:cxn>
                <a:cxn ang="0">
                  <a:pos x="connsiteX2" y="connsiteY2"/>
                </a:cxn>
              </a:cxnLst>
              <a:rect l="l" t="t" r="r" b="b"/>
              <a:pathLst>
                <a:path h="6798">
                  <a:moveTo>
                    <a:pt x="3195" y="7002"/>
                  </a:moveTo>
                  <a:cubicBezTo>
                    <a:pt x="2175" y="4623"/>
                    <a:pt x="1155" y="2311"/>
                    <a:pt x="0" y="0"/>
                  </a:cubicBezTo>
                  <a:cubicBezTo>
                    <a:pt x="1155" y="2311"/>
                    <a:pt x="2175" y="4623"/>
                    <a:pt x="3195" y="7002"/>
                  </a:cubicBezTo>
                  <a:close/>
                </a:path>
              </a:pathLst>
            </a:custGeom>
            <a:solidFill>
              <a:srgbClr val="FD9D00"/>
            </a:solidFill>
            <a:ln w="6795" cap="flat">
              <a:noFill/>
              <a:prstDash val="solid"/>
              <a:miter/>
            </a:ln>
          </p:spPr>
          <p:txBody>
            <a:bodyPr rtlCol="0" anchor="ctr"/>
            <a:lstStyle/>
            <a:p>
              <a:endParaRPr lang="en-ID"/>
            </a:p>
          </p:txBody>
        </p:sp>
        <p:sp>
          <p:nvSpPr>
            <p:cNvPr id="234" name="Freeform: Shape 233">
              <a:extLst>
                <a:ext uri="{FF2B5EF4-FFF2-40B4-BE49-F238E27FC236}">
                  <a16:creationId xmlns:a16="http://schemas.microsoft.com/office/drawing/2014/main" id="{B516A9F3-8323-4151-83A6-4B4826BAD15C}"/>
                </a:ext>
              </a:extLst>
            </p:cNvPr>
            <p:cNvSpPr/>
            <p:nvPr/>
          </p:nvSpPr>
          <p:spPr>
            <a:xfrm>
              <a:off x="9629078" y="2690160"/>
              <a:ext cx="27193" cy="13597"/>
            </a:xfrm>
            <a:custGeom>
              <a:avLst/>
              <a:gdLst>
                <a:gd name="connsiteX0" fmla="*/ 30253 w 27193"/>
                <a:gd name="connsiteY0" fmla="*/ 0 h 13596"/>
                <a:gd name="connsiteX1" fmla="*/ 0 w 27193"/>
                <a:gd name="connsiteY1" fmla="*/ 18559 h 13596"/>
                <a:gd name="connsiteX2" fmla="*/ 29913 w 27193"/>
                <a:gd name="connsiteY2" fmla="*/ 204 h 13596"/>
                <a:gd name="connsiteX3" fmla="*/ 30253 w 27193"/>
                <a:gd name="connsiteY3" fmla="*/ 0 h 13596"/>
              </a:gdLst>
              <a:ahLst/>
              <a:cxnLst>
                <a:cxn ang="0">
                  <a:pos x="connsiteX0" y="connsiteY0"/>
                </a:cxn>
                <a:cxn ang="0">
                  <a:pos x="connsiteX1" y="connsiteY1"/>
                </a:cxn>
                <a:cxn ang="0">
                  <a:pos x="connsiteX2" y="connsiteY2"/>
                </a:cxn>
                <a:cxn ang="0">
                  <a:pos x="connsiteX3" y="connsiteY3"/>
                </a:cxn>
              </a:cxnLst>
              <a:rect l="l" t="t" r="r" b="b"/>
              <a:pathLst>
                <a:path w="27193" h="13596">
                  <a:moveTo>
                    <a:pt x="30253" y="0"/>
                  </a:moveTo>
                  <a:cubicBezTo>
                    <a:pt x="21143" y="7546"/>
                    <a:pt x="11013" y="13801"/>
                    <a:pt x="0" y="18559"/>
                  </a:cubicBezTo>
                  <a:cubicBezTo>
                    <a:pt x="10810" y="13801"/>
                    <a:pt x="20939" y="7614"/>
                    <a:pt x="29913" y="204"/>
                  </a:cubicBezTo>
                  <a:cubicBezTo>
                    <a:pt x="30049" y="68"/>
                    <a:pt x="30117" y="68"/>
                    <a:pt x="30253" y="0"/>
                  </a:cubicBezTo>
                  <a:close/>
                </a:path>
              </a:pathLst>
            </a:custGeom>
            <a:solidFill>
              <a:srgbClr val="FD9D00"/>
            </a:solidFill>
            <a:ln w="6795" cap="flat">
              <a:noFill/>
              <a:prstDash val="solid"/>
              <a:miter/>
            </a:ln>
          </p:spPr>
          <p:txBody>
            <a:bodyPr rtlCol="0" anchor="ctr"/>
            <a:lstStyle/>
            <a:p>
              <a:endParaRPr lang="en-ID"/>
            </a:p>
          </p:txBody>
        </p:sp>
        <p:sp>
          <p:nvSpPr>
            <p:cNvPr id="235" name="Freeform: Shape 234">
              <a:extLst>
                <a:ext uri="{FF2B5EF4-FFF2-40B4-BE49-F238E27FC236}">
                  <a16:creationId xmlns:a16="http://schemas.microsoft.com/office/drawing/2014/main" id="{2139CEAD-1206-4097-8B95-A3CA6D579775}"/>
                </a:ext>
              </a:extLst>
            </p:cNvPr>
            <p:cNvSpPr/>
            <p:nvPr/>
          </p:nvSpPr>
          <p:spPr>
            <a:xfrm>
              <a:off x="9659399" y="2658956"/>
              <a:ext cx="27193" cy="27193"/>
            </a:xfrm>
            <a:custGeom>
              <a:avLst/>
              <a:gdLst>
                <a:gd name="connsiteX0" fmla="*/ 27193 w 27193"/>
                <a:gd name="connsiteY0" fmla="*/ 0 h 27193"/>
                <a:gd name="connsiteX1" fmla="*/ 0 w 27193"/>
                <a:gd name="connsiteY1" fmla="*/ 31136 h 27193"/>
                <a:gd name="connsiteX2" fmla="*/ 271 w 27193"/>
                <a:gd name="connsiteY2" fmla="*/ 30864 h 27193"/>
                <a:gd name="connsiteX3" fmla="*/ 27193 w 27193"/>
                <a:gd name="connsiteY3" fmla="*/ 0 h 27193"/>
              </a:gdLst>
              <a:ahLst/>
              <a:cxnLst>
                <a:cxn ang="0">
                  <a:pos x="connsiteX0" y="connsiteY0"/>
                </a:cxn>
                <a:cxn ang="0">
                  <a:pos x="connsiteX1" y="connsiteY1"/>
                </a:cxn>
                <a:cxn ang="0">
                  <a:pos x="connsiteX2" y="connsiteY2"/>
                </a:cxn>
                <a:cxn ang="0">
                  <a:pos x="connsiteX3" y="connsiteY3"/>
                </a:cxn>
              </a:cxnLst>
              <a:rect l="l" t="t" r="r" b="b"/>
              <a:pathLst>
                <a:path w="27193" h="27193">
                  <a:moveTo>
                    <a:pt x="27193" y="0"/>
                  </a:moveTo>
                  <a:cubicBezTo>
                    <a:pt x="19851" y="11829"/>
                    <a:pt x="10673" y="22366"/>
                    <a:pt x="0" y="31136"/>
                  </a:cubicBezTo>
                  <a:cubicBezTo>
                    <a:pt x="68" y="31068"/>
                    <a:pt x="203" y="31000"/>
                    <a:pt x="271" y="30864"/>
                  </a:cubicBezTo>
                  <a:cubicBezTo>
                    <a:pt x="10741" y="22094"/>
                    <a:pt x="19851" y="11693"/>
                    <a:pt x="27193" y="0"/>
                  </a:cubicBezTo>
                  <a:close/>
                </a:path>
              </a:pathLst>
            </a:custGeom>
            <a:solidFill>
              <a:srgbClr val="FD9D00"/>
            </a:solidFill>
            <a:ln w="6795"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2409D871-8F54-4672-BD89-06DA57829C95}"/>
                </a:ext>
              </a:extLst>
            </p:cNvPr>
            <p:cNvSpPr/>
            <p:nvPr/>
          </p:nvSpPr>
          <p:spPr>
            <a:xfrm>
              <a:off x="9688292" y="2649982"/>
              <a:ext cx="6798" cy="6798"/>
            </a:xfrm>
            <a:custGeom>
              <a:avLst/>
              <a:gdLst>
                <a:gd name="connsiteX0" fmla="*/ 3331 w 0"/>
                <a:gd name="connsiteY0" fmla="*/ 0 h 0"/>
                <a:gd name="connsiteX1" fmla="*/ 0 w 0"/>
                <a:gd name="connsiteY1" fmla="*/ 6050 h 0"/>
                <a:gd name="connsiteX2" fmla="*/ 3331 w 0"/>
                <a:gd name="connsiteY2" fmla="*/ 0 h 0"/>
              </a:gdLst>
              <a:ahLst/>
              <a:cxnLst>
                <a:cxn ang="0">
                  <a:pos x="connsiteX0" y="connsiteY0"/>
                </a:cxn>
                <a:cxn ang="0">
                  <a:pos x="connsiteX1" y="connsiteY1"/>
                </a:cxn>
                <a:cxn ang="0">
                  <a:pos x="connsiteX2" y="connsiteY2"/>
                </a:cxn>
              </a:cxnLst>
              <a:rect l="l" t="t" r="r" b="b"/>
              <a:pathLst>
                <a:path>
                  <a:moveTo>
                    <a:pt x="3331" y="0"/>
                  </a:moveTo>
                  <a:cubicBezTo>
                    <a:pt x="2311" y="2039"/>
                    <a:pt x="1223" y="4079"/>
                    <a:pt x="0" y="6050"/>
                  </a:cubicBezTo>
                  <a:cubicBezTo>
                    <a:pt x="1223" y="4011"/>
                    <a:pt x="2311" y="2039"/>
                    <a:pt x="3331" y="0"/>
                  </a:cubicBezTo>
                  <a:close/>
                </a:path>
              </a:pathLst>
            </a:custGeom>
            <a:solidFill>
              <a:srgbClr val="FD9D00"/>
            </a:solidFill>
            <a:ln w="6795" cap="flat">
              <a:noFill/>
              <a:prstDash val="solid"/>
              <a:miter/>
            </a:ln>
          </p:spPr>
          <p:txBody>
            <a:bodyPr rtlCol="0" anchor="ctr"/>
            <a:lstStyle/>
            <a:p>
              <a:endParaRPr lang="en-ID"/>
            </a:p>
          </p:txBody>
        </p:sp>
        <p:sp>
          <p:nvSpPr>
            <p:cNvPr id="237" name="Freeform: Shape 236">
              <a:extLst>
                <a:ext uri="{FF2B5EF4-FFF2-40B4-BE49-F238E27FC236}">
                  <a16:creationId xmlns:a16="http://schemas.microsoft.com/office/drawing/2014/main" id="{D44A4B5A-4F91-4DEE-B8B3-0384C7AB7A8E}"/>
                </a:ext>
              </a:extLst>
            </p:cNvPr>
            <p:cNvSpPr/>
            <p:nvPr/>
          </p:nvSpPr>
          <p:spPr>
            <a:xfrm>
              <a:off x="9450963" y="2464796"/>
              <a:ext cx="203949" cy="203949"/>
            </a:xfrm>
            <a:custGeom>
              <a:avLst/>
              <a:gdLst>
                <a:gd name="connsiteX0" fmla="*/ 207757 w 203949"/>
                <a:gd name="connsiteY0" fmla="*/ 80220 h 203949"/>
                <a:gd name="connsiteX1" fmla="*/ 207620 w 203949"/>
                <a:gd name="connsiteY1" fmla="*/ 85183 h 203949"/>
                <a:gd name="connsiteX2" fmla="*/ 207484 w 203949"/>
                <a:gd name="connsiteY2" fmla="*/ 88650 h 203949"/>
                <a:gd name="connsiteX3" fmla="*/ 207416 w 203949"/>
                <a:gd name="connsiteY3" fmla="*/ 89669 h 203949"/>
                <a:gd name="connsiteX4" fmla="*/ 207144 w 203949"/>
                <a:gd name="connsiteY4" fmla="*/ 92729 h 203949"/>
                <a:gd name="connsiteX5" fmla="*/ 207076 w 203949"/>
                <a:gd name="connsiteY5" fmla="*/ 93613 h 203949"/>
                <a:gd name="connsiteX6" fmla="*/ 206669 w 203949"/>
                <a:gd name="connsiteY6" fmla="*/ 97080 h 203949"/>
                <a:gd name="connsiteX7" fmla="*/ 206601 w 203949"/>
                <a:gd name="connsiteY7" fmla="*/ 97488 h 203949"/>
                <a:gd name="connsiteX8" fmla="*/ 205921 w 203949"/>
                <a:gd name="connsiteY8" fmla="*/ 101703 h 203949"/>
                <a:gd name="connsiteX9" fmla="*/ 205921 w 203949"/>
                <a:gd name="connsiteY9" fmla="*/ 101771 h 203949"/>
                <a:gd name="connsiteX10" fmla="*/ 205240 w 203949"/>
                <a:gd name="connsiteY10" fmla="*/ 105442 h 203949"/>
                <a:gd name="connsiteX11" fmla="*/ 204425 w 203949"/>
                <a:gd name="connsiteY11" fmla="*/ 109113 h 203949"/>
                <a:gd name="connsiteX12" fmla="*/ 203541 w 203949"/>
                <a:gd name="connsiteY12" fmla="*/ 112648 h 203949"/>
                <a:gd name="connsiteX13" fmla="*/ 185254 w 203949"/>
                <a:gd name="connsiteY13" fmla="*/ 152418 h 203949"/>
                <a:gd name="connsiteX14" fmla="*/ 183146 w 203949"/>
                <a:gd name="connsiteY14" fmla="*/ 155409 h 203949"/>
                <a:gd name="connsiteX15" fmla="*/ 179475 w 203949"/>
                <a:gd name="connsiteY15" fmla="*/ 160168 h 203949"/>
                <a:gd name="connsiteX16" fmla="*/ 177980 w 203949"/>
                <a:gd name="connsiteY16" fmla="*/ 162004 h 203949"/>
                <a:gd name="connsiteX17" fmla="*/ 168870 w 203949"/>
                <a:gd name="connsiteY17" fmla="*/ 171793 h 203949"/>
                <a:gd name="connsiteX18" fmla="*/ 166899 w 203949"/>
                <a:gd name="connsiteY18" fmla="*/ 173629 h 203949"/>
                <a:gd name="connsiteX19" fmla="*/ 158808 w 203949"/>
                <a:gd name="connsiteY19" fmla="*/ 180495 h 203949"/>
                <a:gd name="connsiteX20" fmla="*/ 144668 w 203949"/>
                <a:gd name="connsiteY20" fmla="*/ 190081 h 203949"/>
                <a:gd name="connsiteX21" fmla="*/ 141813 w 203949"/>
                <a:gd name="connsiteY21" fmla="*/ 191712 h 203949"/>
                <a:gd name="connsiteX22" fmla="*/ 135150 w 203949"/>
                <a:gd name="connsiteY22" fmla="*/ 195179 h 203949"/>
                <a:gd name="connsiteX23" fmla="*/ 130459 w 203949"/>
                <a:gd name="connsiteY23" fmla="*/ 197287 h 203949"/>
                <a:gd name="connsiteX24" fmla="*/ 129168 w 203949"/>
                <a:gd name="connsiteY24" fmla="*/ 197831 h 203949"/>
                <a:gd name="connsiteX25" fmla="*/ 126380 w 203949"/>
                <a:gd name="connsiteY25" fmla="*/ 198986 h 203949"/>
                <a:gd name="connsiteX26" fmla="*/ 123389 w 203949"/>
                <a:gd name="connsiteY26" fmla="*/ 200142 h 203949"/>
                <a:gd name="connsiteX27" fmla="*/ 123185 w 203949"/>
                <a:gd name="connsiteY27" fmla="*/ 200210 h 203949"/>
                <a:gd name="connsiteX28" fmla="*/ 119922 w 203949"/>
                <a:gd name="connsiteY28" fmla="*/ 201298 h 203949"/>
                <a:gd name="connsiteX29" fmla="*/ 114144 w 203949"/>
                <a:gd name="connsiteY29" fmla="*/ 202997 h 203949"/>
                <a:gd name="connsiteX30" fmla="*/ 111288 w 203949"/>
                <a:gd name="connsiteY30" fmla="*/ 203745 h 203949"/>
                <a:gd name="connsiteX31" fmla="*/ 110609 w 203949"/>
                <a:gd name="connsiteY31" fmla="*/ 203881 h 203949"/>
                <a:gd name="connsiteX32" fmla="*/ 109929 w 203949"/>
                <a:gd name="connsiteY32" fmla="*/ 204085 h 203949"/>
                <a:gd name="connsiteX33" fmla="*/ 104558 w 203949"/>
                <a:gd name="connsiteY33" fmla="*/ 205241 h 203949"/>
                <a:gd name="connsiteX34" fmla="*/ 99867 w 203949"/>
                <a:gd name="connsiteY34" fmla="*/ 206057 h 203949"/>
                <a:gd name="connsiteX35" fmla="*/ 97624 w 203949"/>
                <a:gd name="connsiteY35" fmla="*/ 206396 h 203949"/>
                <a:gd name="connsiteX36" fmla="*/ 91505 w 203949"/>
                <a:gd name="connsiteY36" fmla="*/ 207076 h 203949"/>
                <a:gd name="connsiteX37" fmla="*/ 88106 w 203949"/>
                <a:gd name="connsiteY37" fmla="*/ 207348 h 203949"/>
                <a:gd name="connsiteX38" fmla="*/ 84367 w 203949"/>
                <a:gd name="connsiteY38" fmla="*/ 207484 h 203949"/>
                <a:gd name="connsiteX39" fmla="*/ 80560 w 203949"/>
                <a:gd name="connsiteY39" fmla="*/ 207552 h 203949"/>
                <a:gd name="connsiteX40" fmla="*/ 76209 w 203949"/>
                <a:gd name="connsiteY40" fmla="*/ 207484 h 203949"/>
                <a:gd name="connsiteX41" fmla="*/ 72470 w 203949"/>
                <a:gd name="connsiteY41" fmla="*/ 207280 h 203949"/>
                <a:gd name="connsiteX42" fmla="*/ 70771 w 203949"/>
                <a:gd name="connsiteY42" fmla="*/ 207144 h 203949"/>
                <a:gd name="connsiteX43" fmla="*/ 67643 w 203949"/>
                <a:gd name="connsiteY43" fmla="*/ 206872 h 203949"/>
                <a:gd name="connsiteX44" fmla="*/ 63428 w 203949"/>
                <a:gd name="connsiteY44" fmla="*/ 206396 h 203949"/>
                <a:gd name="connsiteX45" fmla="*/ 63428 w 203949"/>
                <a:gd name="connsiteY45" fmla="*/ 206396 h 203949"/>
                <a:gd name="connsiteX46" fmla="*/ 59689 w 203949"/>
                <a:gd name="connsiteY46" fmla="*/ 205853 h 203949"/>
                <a:gd name="connsiteX47" fmla="*/ 58533 w 203949"/>
                <a:gd name="connsiteY47" fmla="*/ 205649 h 203949"/>
                <a:gd name="connsiteX48" fmla="*/ 56562 w 203949"/>
                <a:gd name="connsiteY48" fmla="*/ 205309 h 203949"/>
                <a:gd name="connsiteX49" fmla="*/ 53639 w 203949"/>
                <a:gd name="connsiteY49" fmla="*/ 204697 h 203949"/>
                <a:gd name="connsiteX50" fmla="*/ 53435 w 203949"/>
                <a:gd name="connsiteY50" fmla="*/ 204629 h 203949"/>
                <a:gd name="connsiteX51" fmla="*/ 49899 w 203949"/>
                <a:gd name="connsiteY51" fmla="*/ 203813 h 203949"/>
                <a:gd name="connsiteX52" fmla="*/ 45684 w 203949"/>
                <a:gd name="connsiteY52" fmla="*/ 202725 h 203949"/>
                <a:gd name="connsiteX53" fmla="*/ 40926 w 203949"/>
                <a:gd name="connsiteY53" fmla="*/ 201298 h 203949"/>
                <a:gd name="connsiteX54" fmla="*/ 39906 w 203949"/>
                <a:gd name="connsiteY54" fmla="*/ 200958 h 203949"/>
                <a:gd name="connsiteX55" fmla="*/ 37527 w 203949"/>
                <a:gd name="connsiteY55" fmla="*/ 200142 h 203949"/>
                <a:gd name="connsiteX56" fmla="*/ 34875 w 203949"/>
                <a:gd name="connsiteY56" fmla="*/ 199190 h 203949"/>
                <a:gd name="connsiteX57" fmla="*/ 31204 w 203949"/>
                <a:gd name="connsiteY57" fmla="*/ 197763 h 203949"/>
                <a:gd name="connsiteX58" fmla="*/ 28484 w 203949"/>
                <a:gd name="connsiteY58" fmla="*/ 196539 h 203949"/>
                <a:gd name="connsiteX59" fmla="*/ 26446 w 203949"/>
                <a:gd name="connsiteY59" fmla="*/ 195587 h 203949"/>
                <a:gd name="connsiteX60" fmla="*/ 24542 w 203949"/>
                <a:gd name="connsiteY60" fmla="*/ 194703 h 203949"/>
                <a:gd name="connsiteX61" fmla="*/ 24542 w 203949"/>
                <a:gd name="connsiteY61" fmla="*/ 194703 h 203949"/>
                <a:gd name="connsiteX62" fmla="*/ 20803 w 203949"/>
                <a:gd name="connsiteY62" fmla="*/ 192800 h 203949"/>
                <a:gd name="connsiteX63" fmla="*/ 17336 w 203949"/>
                <a:gd name="connsiteY63" fmla="*/ 190896 h 203949"/>
                <a:gd name="connsiteX64" fmla="*/ 17064 w 203949"/>
                <a:gd name="connsiteY64" fmla="*/ 190760 h 203949"/>
                <a:gd name="connsiteX65" fmla="*/ 16928 w 203949"/>
                <a:gd name="connsiteY65" fmla="*/ 190692 h 203949"/>
                <a:gd name="connsiteX66" fmla="*/ 0 w 203949"/>
                <a:gd name="connsiteY66" fmla="*/ 127264 h 203949"/>
                <a:gd name="connsiteX67" fmla="*/ 127332 w 203949"/>
                <a:gd name="connsiteY67" fmla="*/ 0 h 203949"/>
                <a:gd name="connsiteX68" fmla="*/ 190761 w 203949"/>
                <a:gd name="connsiteY68" fmla="*/ 16860 h 203949"/>
                <a:gd name="connsiteX69" fmla="*/ 190828 w 203949"/>
                <a:gd name="connsiteY69" fmla="*/ 16996 h 203949"/>
                <a:gd name="connsiteX70" fmla="*/ 192732 w 203949"/>
                <a:gd name="connsiteY70" fmla="*/ 20395 h 203949"/>
                <a:gd name="connsiteX71" fmla="*/ 193820 w 203949"/>
                <a:gd name="connsiteY71" fmla="*/ 22502 h 203949"/>
                <a:gd name="connsiteX72" fmla="*/ 194772 w 203949"/>
                <a:gd name="connsiteY72" fmla="*/ 24406 h 203949"/>
                <a:gd name="connsiteX73" fmla="*/ 197967 w 203949"/>
                <a:gd name="connsiteY73" fmla="*/ 31408 h 203949"/>
                <a:gd name="connsiteX74" fmla="*/ 197967 w 203949"/>
                <a:gd name="connsiteY74" fmla="*/ 31408 h 203949"/>
                <a:gd name="connsiteX75" fmla="*/ 200686 w 203949"/>
                <a:gd name="connsiteY75" fmla="*/ 38614 h 203949"/>
                <a:gd name="connsiteX76" fmla="*/ 201909 w 203949"/>
                <a:gd name="connsiteY76" fmla="*/ 42285 h 203949"/>
                <a:gd name="connsiteX77" fmla="*/ 202997 w 203949"/>
                <a:gd name="connsiteY77" fmla="*/ 46024 h 203949"/>
                <a:gd name="connsiteX78" fmla="*/ 203881 w 203949"/>
                <a:gd name="connsiteY78" fmla="*/ 49492 h 203949"/>
                <a:gd name="connsiteX79" fmla="*/ 203949 w 203949"/>
                <a:gd name="connsiteY79" fmla="*/ 49900 h 203949"/>
                <a:gd name="connsiteX80" fmla="*/ 204833 w 203949"/>
                <a:gd name="connsiteY80" fmla="*/ 53570 h 203949"/>
                <a:gd name="connsiteX81" fmla="*/ 205377 w 203949"/>
                <a:gd name="connsiteY81" fmla="*/ 56290 h 203949"/>
                <a:gd name="connsiteX82" fmla="*/ 205853 w 203949"/>
                <a:gd name="connsiteY82" fmla="*/ 58669 h 203949"/>
                <a:gd name="connsiteX83" fmla="*/ 205989 w 203949"/>
                <a:gd name="connsiteY83" fmla="*/ 59349 h 203949"/>
                <a:gd name="connsiteX84" fmla="*/ 206464 w 203949"/>
                <a:gd name="connsiteY84" fmla="*/ 62272 h 203949"/>
                <a:gd name="connsiteX85" fmla="*/ 206669 w 203949"/>
                <a:gd name="connsiteY85" fmla="*/ 63972 h 203949"/>
                <a:gd name="connsiteX86" fmla="*/ 207076 w 203949"/>
                <a:gd name="connsiteY86" fmla="*/ 67711 h 203949"/>
                <a:gd name="connsiteX87" fmla="*/ 207144 w 203949"/>
                <a:gd name="connsiteY87" fmla="*/ 68187 h 203949"/>
                <a:gd name="connsiteX88" fmla="*/ 207416 w 203949"/>
                <a:gd name="connsiteY88" fmla="*/ 71246 h 203949"/>
                <a:gd name="connsiteX89" fmla="*/ 207484 w 203949"/>
                <a:gd name="connsiteY89" fmla="*/ 72674 h 203949"/>
                <a:gd name="connsiteX90" fmla="*/ 207620 w 203949"/>
                <a:gd name="connsiteY90" fmla="*/ 75529 h 203949"/>
                <a:gd name="connsiteX91" fmla="*/ 207620 w 203949"/>
                <a:gd name="connsiteY91" fmla="*/ 76209 h 203949"/>
                <a:gd name="connsiteX92" fmla="*/ 207757 w 203949"/>
                <a:gd name="connsiteY92" fmla="*/ 80220 h 20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03949" h="203949">
                  <a:moveTo>
                    <a:pt x="207757" y="80220"/>
                  </a:moveTo>
                  <a:cubicBezTo>
                    <a:pt x="207757" y="81851"/>
                    <a:pt x="207689" y="83551"/>
                    <a:pt x="207620" y="85183"/>
                  </a:cubicBezTo>
                  <a:cubicBezTo>
                    <a:pt x="207620" y="86338"/>
                    <a:pt x="207552" y="87494"/>
                    <a:pt x="207484" y="88650"/>
                  </a:cubicBezTo>
                  <a:cubicBezTo>
                    <a:pt x="207484" y="88990"/>
                    <a:pt x="207416" y="89330"/>
                    <a:pt x="207416" y="89669"/>
                  </a:cubicBezTo>
                  <a:cubicBezTo>
                    <a:pt x="207348" y="90689"/>
                    <a:pt x="207280" y="91709"/>
                    <a:pt x="207144" y="92729"/>
                  </a:cubicBezTo>
                  <a:cubicBezTo>
                    <a:pt x="207144" y="93001"/>
                    <a:pt x="207076" y="93341"/>
                    <a:pt x="207076" y="93613"/>
                  </a:cubicBezTo>
                  <a:cubicBezTo>
                    <a:pt x="206940" y="94768"/>
                    <a:pt x="206805" y="95924"/>
                    <a:pt x="206669" y="97080"/>
                  </a:cubicBezTo>
                  <a:lnTo>
                    <a:pt x="206601" y="97488"/>
                  </a:lnTo>
                  <a:cubicBezTo>
                    <a:pt x="206396" y="98915"/>
                    <a:pt x="206192" y="100275"/>
                    <a:pt x="205921" y="101703"/>
                  </a:cubicBezTo>
                  <a:cubicBezTo>
                    <a:pt x="205921" y="101703"/>
                    <a:pt x="205921" y="101771"/>
                    <a:pt x="205921" y="101771"/>
                  </a:cubicBezTo>
                  <a:cubicBezTo>
                    <a:pt x="205717" y="102994"/>
                    <a:pt x="205513" y="104218"/>
                    <a:pt x="205240" y="105442"/>
                  </a:cubicBezTo>
                  <a:cubicBezTo>
                    <a:pt x="204969" y="106665"/>
                    <a:pt x="204765" y="107889"/>
                    <a:pt x="204425" y="109113"/>
                  </a:cubicBezTo>
                  <a:cubicBezTo>
                    <a:pt x="204153" y="110336"/>
                    <a:pt x="203881" y="111492"/>
                    <a:pt x="203541" y="112648"/>
                  </a:cubicBezTo>
                  <a:cubicBezTo>
                    <a:pt x="199734" y="127060"/>
                    <a:pt x="193479" y="140521"/>
                    <a:pt x="185254" y="152418"/>
                  </a:cubicBezTo>
                  <a:cubicBezTo>
                    <a:pt x="184574" y="153438"/>
                    <a:pt x="183826" y="154389"/>
                    <a:pt x="183146" y="155409"/>
                  </a:cubicBezTo>
                  <a:cubicBezTo>
                    <a:pt x="181991" y="157041"/>
                    <a:pt x="180767" y="158604"/>
                    <a:pt x="179475" y="160168"/>
                  </a:cubicBezTo>
                  <a:cubicBezTo>
                    <a:pt x="178999" y="160780"/>
                    <a:pt x="178524" y="161392"/>
                    <a:pt x="177980" y="162004"/>
                  </a:cubicBezTo>
                  <a:cubicBezTo>
                    <a:pt x="175124" y="165471"/>
                    <a:pt x="172065" y="168734"/>
                    <a:pt x="168870" y="171793"/>
                  </a:cubicBezTo>
                  <a:cubicBezTo>
                    <a:pt x="168190" y="172405"/>
                    <a:pt x="167578" y="173017"/>
                    <a:pt x="166899" y="173629"/>
                  </a:cubicBezTo>
                  <a:cubicBezTo>
                    <a:pt x="164315" y="176008"/>
                    <a:pt x="161596" y="178319"/>
                    <a:pt x="158808" y="180495"/>
                  </a:cubicBezTo>
                  <a:cubicBezTo>
                    <a:pt x="154321" y="184030"/>
                    <a:pt x="149631" y="187225"/>
                    <a:pt x="144668" y="190081"/>
                  </a:cubicBezTo>
                  <a:cubicBezTo>
                    <a:pt x="143716" y="190624"/>
                    <a:pt x="142764" y="191168"/>
                    <a:pt x="141813" y="191712"/>
                  </a:cubicBezTo>
                  <a:cubicBezTo>
                    <a:pt x="139637" y="192936"/>
                    <a:pt x="137393" y="194092"/>
                    <a:pt x="135150" y="195179"/>
                  </a:cubicBezTo>
                  <a:cubicBezTo>
                    <a:pt x="133587" y="195927"/>
                    <a:pt x="132023" y="196607"/>
                    <a:pt x="130459" y="197287"/>
                  </a:cubicBezTo>
                  <a:cubicBezTo>
                    <a:pt x="130052" y="197491"/>
                    <a:pt x="129576" y="197695"/>
                    <a:pt x="129168" y="197831"/>
                  </a:cubicBezTo>
                  <a:cubicBezTo>
                    <a:pt x="128216" y="198238"/>
                    <a:pt x="127332" y="198578"/>
                    <a:pt x="126380" y="198986"/>
                  </a:cubicBezTo>
                  <a:cubicBezTo>
                    <a:pt x="125360" y="199394"/>
                    <a:pt x="124409" y="199734"/>
                    <a:pt x="123389" y="200142"/>
                  </a:cubicBezTo>
                  <a:cubicBezTo>
                    <a:pt x="123321" y="200142"/>
                    <a:pt x="123253" y="200210"/>
                    <a:pt x="123185" y="200210"/>
                  </a:cubicBezTo>
                  <a:cubicBezTo>
                    <a:pt x="122097" y="200618"/>
                    <a:pt x="121010" y="200958"/>
                    <a:pt x="119922" y="201298"/>
                  </a:cubicBezTo>
                  <a:cubicBezTo>
                    <a:pt x="118018" y="201910"/>
                    <a:pt x="116047" y="202521"/>
                    <a:pt x="114144" y="202997"/>
                  </a:cubicBezTo>
                  <a:cubicBezTo>
                    <a:pt x="113192" y="203269"/>
                    <a:pt x="112240" y="203473"/>
                    <a:pt x="111288" y="203745"/>
                  </a:cubicBezTo>
                  <a:cubicBezTo>
                    <a:pt x="111084" y="203813"/>
                    <a:pt x="110813" y="203881"/>
                    <a:pt x="110609" y="203881"/>
                  </a:cubicBezTo>
                  <a:cubicBezTo>
                    <a:pt x="110404" y="203949"/>
                    <a:pt x="110132" y="204017"/>
                    <a:pt x="109929" y="204085"/>
                  </a:cubicBezTo>
                  <a:cubicBezTo>
                    <a:pt x="108161" y="204493"/>
                    <a:pt x="106394" y="204901"/>
                    <a:pt x="104558" y="205241"/>
                  </a:cubicBezTo>
                  <a:cubicBezTo>
                    <a:pt x="102994" y="205581"/>
                    <a:pt x="101431" y="205853"/>
                    <a:pt x="99867" y="206057"/>
                  </a:cubicBezTo>
                  <a:cubicBezTo>
                    <a:pt x="99119" y="206192"/>
                    <a:pt x="98371" y="206261"/>
                    <a:pt x="97624" y="206396"/>
                  </a:cubicBezTo>
                  <a:cubicBezTo>
                    <a:pt x="95585" y="206668"/>
                    <a:pt x="93545" y="206872"/>
                    <a:pt x="91505" y="207076"/>
                  </a:cubicBezTo>
                  <a:cubicBezTo>
                    <a:pt x="90350" y="207144"/>
                    <a:pt x="89262" y="207280"/>
                    <a:pt x="88106" y="207348"/>
                  </a:cubicBezTo>
                  <a:cubicBezTo>
                    <a:pt x="86883" y="207416"/>
                    <a:pt x="85590" y="207484"/>
                    <a:pt x="84367" y="207484"/>
                  </a:cubicBezTo>
                  <a:cubicBezTo>
                    <a:pt x="83143" y="207552"/>
                    <a:pt x="81852" y="207552"/>
                    <a:pt x="80560" y="207552"/>
                  </a:cubicBezTo>
                  <a:cubicBezTo>
                    <a:pt x="79132" y="207552"/>
                    <a:pt x="77705" y="207552"/>
                    <a:pt x="76209" y="207484"/>
                  </a:cubicBezTo>
                  <a:cubicBezTo>
                    <a:pt x="74985" y="207416"/>
                    <a:pt x="73693" y="207416"/>
                    <a:pt x="72470" y="207280"/>
                  </a:cubicBezTo>
                  <a:cubicBezTo>
                    <a:pt x="71926" y="207280"/>
                    <a:pt x="71382" y="207212"/>
                    <a:pt x="70771" y="207144"/>
                  </a:cubicBezTo>
                  <a:cubicBezTo>
                    <a:pt x="69751" y="207076"/>
                    <a:pt x="68731" y="207008"/>
                    <a:pt x="67643" y="206872"/>
                  </a:cubicBezTo>
                  <a:cubicBezTo>
                    <a:pt x="66215" y="206736"/>
                    <a:pt x="64856" y="206600"/>
                    <a:pt x="63428" y="206396"/>
                  </a:cubicBezTo>
                  <a:cubicBezTo>
                    <a:pt x="63428" y="206396"/>
                    <a:pt x="63428" y="206396"/>
                    <a:pt x="63428" y="206396"/>
                  </a:cubicBezTo>
                  <a:cubicBezTo>
                    <a:pt x="62205" y="206261"/>
                    <a:pt x="60913" y="206057"/>
                    <a:pt x="59689" y="205853"/>
                  </a:cubicBezTo>
                  <a:cubicBezTo>
                    <a:pt x="59349" y="205785"/>
                    <a:pt x="58942" y="205717"/>
                    <a:pt x="58533" y="205649"/>
                  </a:cubicBezTo>
                  <a:cubicBezTo>
                    <a:pt x="57854" y="205581"/>
                    <a:pt x="57242" y="205445"/>
                    <a:pt x="56562" y="205309"/>
                  </a:cubicBezTo>
                  <a:cubicBezTo>
                    <a:pt x="55610" y="205105"/>
                    <a:pt x="54591" y="204901"/>
                    <a:pt x="53639" y="204697"/>
                  </a:cubicBezTo>
                  <a:cubicBezTo>
                    <a:pt x="53571" y="204697"/>
                    <a:pt x="53503" y="204697"/>
                    <a:pt x="53435" y="204629"/>
                  </a:cubicBezTo>
                  <a:cubicBezTo>
                    <a:pt x="52211" y="204357"/>
                    <a:pt x="51055" y="204085"/>
                    <a:pt x="49899" y="203813"/>
                  </a:cubicBezTo>
                  <a:cubicBezTo>
                    <a:pt x="48472" y="203473"/>
                    <a:pt x="47045" y="203133"/>
                    <a:pt x="45684" y="202725"/>
                  </a:cubicBezTo>
                  <a:cubicBezTo>
                    <a:pt x="44053" y="202250"/>
                    <a:pt x="42489" y="201774"/>
                    <a:pt x="40926" y="201298"/>
                  </a:cubicBezTo>
                  <a:cubicBezTo>
                    <a:pt x="40586" y="201230"/>
                    <a:pt x="40246" y="201094"/>
                    <a:pt x="39906" y="200958"/>
                  </a:cubicBezTo>
                  <a:cubicBezTo>
                    <a:pt x="39090" y="200686"/>
                    <a:pt x="38343" y="200414"/>
                    <a:pt x="37527" y="200142"/>
                  </a:cubicBezTo>
                  <a:cubicBezTo>
                    <a:pt x="36643" y="199870"/>
                    <a:pt x="35759" y="199462"/>
                    <a:pt x="34875" y="199190"/>
                  </a:cubicBezTo>
                  <a:cubicBezTo>
                    <a:pt x="33651" y="198714"/>
                    <a:pt x="32428" y="198238"/>
                    <a:pt x="31204" y="197763"/>
                  </a:cubicBezTo>
                  <a:cubicBezTo>
                    <a:pt x="30320" y="197355"/>
                    <a:pt x="29368" y="197015"/>
                    <a:pt x="28484" y="196539"/>
                  </a:cubicBezTo>
                  <a:cubicBezTo>
                    <a:pt x="27805" y="196267"/>
                    <a:pt x="27125" y="195927"/>
                    <a:pt x="26446" y="195587"/>
                  </a:cubicBezTo>
                  <a:cubicBezTo>
                    <a:pt x="25834" y="195315"/>
                    <a:pt x="25221" y="194975"/>
                    <a:pt x="24542" y="194703"/>
                  </a:cubicBezTo>
                  <a:lnTo>
                    <a:pt x="24542" y="194703"/>
                  </a:lnTo>
                  <a:cubicBezTo>
                    <a:pt x="23319" y="194092"/>
                    <a:pt x="22026" y="193480"/>
                    <a:pt x="20803" y="192800"/>
                  </a:cubicBezTo>
                  <a:cubicBezTo>
                    <a:pt x="19647" y="192188"/>
                    <a:pt x="18491" y="191576"/>
                    <a:pt x="17336" y="190896"/>
                  </a:cubicBezTo>
                  <a:cubicBezTo>
                    <a:pt x="17268" y="190828"/>
                    <a:pt x="17200" y="190828"/>
                    <a:pt x="17064" y="190760"/>
                  </a:cubicBezTo>
                  <a:cubicBezTo>
                    <a:pt x="16996" y="190760"/>
                    <a:pt x="16996" y="190692"/>
                    <a:pt x="16928" y="190692"/>
                  </a:cubicBezTo>
                  <a:cubicBezTo>
                    <a:pt x="6187" y="171997"/>
                    <a:pt x="0" y="150378"/>
                    <a:pt x="0" y="127264"/>
                  </a:cubicBezTo>
                  <a:cubicBezTo>
                    <a:pt x="0" y="56970"/>
                    <a:pt x="56970" y="0"/>
                    <a:pt x="127332" y="0"/>
                  </a:cubicBezTo>
                  <a:cubicBezTo>
                    <a:pt x="150447" y="0"/>
                    <a:pt x="172065" y="6118"/>
                    <a:pt x="190761" y="16860"/>
                  </a:cubicBezTo>
                  <a:cubicBezTo>
                    <a:pt x="190761" y="16928"/>
                    <a:pt x="190828" y="16928"/>
                    <a:pt x="190828" y="16996"/>
                  </a:cubicBezTo>
                  <a:cubicBezTo>
                    <a:pt x="191509" y="18151"/>
                    <a:pt x="192120" y="19239"/>
                    <a:pt x="192732" y="20395"/>
                  </a:cubicBezTo>
                  <a:cubicBezTo>
                    <a:pt x="193072" y="21075"/>
                    <a:pt x="193479" y="21823"/>
                    <a:pt x="193820" y="22502"/>
                  </a:cubicBezTo>
                  <a:cubicBezTo>
                    <a:pt x="194160" y="23114"/>
                    <a:pt x="194499" y="23726"/>
                    <a:pt x="194772" y="24406"/>
                  </a:cubicBezTo>
                  <a:cubicBezTo>
                    <a:pt x="195927" y="26717"/>
                    <a:pt x="196947" y="29029"/>
                    <a:pt x="197967" y="31408"/>
                  </a:cubicBezTo>
                  <a:lnTo>
                    <a:pt x="197967" y="31408"/>
                  </a:lnTo>
                  <a:cubicBezTo>
                    <a:pt x="198918" y="33788"/>
                    <a:pt x="199870" y="36167"/>
                    <a:pt x="200686" y="38614"/>
                  </a:cubicBezTo>
                  <a:cubicBezTo>
                    <a:pt x="201094" y="39838"/>
                    <a:pt x="201502" y="41062"/>
                    <a:pt x="201909" y="42285"/>
                  </a:cubicBezTo>
                  <a:cubicBezTo>
                    <a:pt x="202318" y="43509"/>
                    <a:pt x="202658" y="44733"/>
                    <a:pt x="202997" y="46024"/>
                  </a:cubicBezTo>
                  <a:cubicBezTo>
                    <a:pt x="203338" y="47180"/>
                    <a:pt x="203609" y="48336"/>
                    <a:pt x="203881" y="49492"/>
                  </a:cubicBezTo>
                  <a:cubicBezTo>
                    <a:pt x="203949" y="49628"/>
                    <a:pt x="203949" y="49763"/>
                    <a:pt x="203949" y="49900"/>
                  </a:cubicBezTo>
                  <a:cubicBezTo>
                    <a:pt x="204221" y="51123"/>
                    <a:pt x="204561" y="52347"/>
                    <a:pt x="204833" y="53570"/>
                  </a:cubicBezTo>
                  <a:cubicBezTo>
                    <a:pt x="205037" y="54454"/>
                    <a:pt x="205240" y="55406"/>
                    <a:pt x="205377" y="56290"/>
                  </a:cubicBezTo>
                  <a:cubicBezTo>
                    <a:pt x="205513" y="57106"/>
                    <a:pt x="205649" y="57853"/>
                    <a:pt x="205853" y="58669"/>
                  </a:cubicBezTo>
                  <a:cubicBezTo>
                    <a:pt x="205921" y="58873"/>
                    <a:pt x="205921" y="59145"/>
                    <a:pt x="205989" y="59349"/>
                  </a:cubicBezTo>
                  <a:cubicBezTo>
                    <a:pt x="206124" y="60301"/>
                    <a:pt x="206260" y="61321"/>
                    <a:pt x="206464" y="62272"/>
                  </a:cubicBezTo>
                  <a:cubicBezTo>
                    <a:pt x="206533" y="62816"/>
                    <a:pt x="206601" y="63428"/>
                    <a:pt x="206669" y="63972"/>
                  </a:cubicBezTo>
                  <a:cubicBezTo>
                    <a:pt x="206805" y="65196"/>
                    <a:pt x="206940" y="66419"/>
                    <a:pt x="207076" y="67711"/>
                  </a:cubicBezTo>
                  <a:cubicBezTo>
                    <a:pt x="207144" y="67847"/>
                    <a:pt x="207144" y="68051"/>
                    <a:pt x="207144" y="68187"/>
                  </a:cubicBezTo>
                  <a:cubicBezTo>
                    <a:pt x="207280" y="69207"/>
                    <a:pt x="207348" y="70226"/>
                    <a:pt x="207416" y="71246"/>
                  </a:cubicBezTo>
                  <a:cubicBezTo>
                    <a:pt x="207484" y="71722"/>
                    <a:pt x="207484" y="72198"/>
                    <a:pt x="207484" y="72674"/>
                  </a:cubicBezTo>
                  <a:cubicBezTo>
                    <a:pt x="207552" y="73626"/>
                    <a:pt x="207620" y="74577"/>
                    <a:pt x="207620" y="75529"/>
                  </a:cubicBezTo>
                  <a:cubicBezTo>
                    <a:pt x="207620" y="75733"/>
                    <a:pt x="207620" y="75937"/>
                    <a:pt x="207620" y="76209"/>
                  </a:cubicBezTo>
                  <a:cubicBezTo>
                    <a:pt x="207757" y="77501"/>
                    <a:pt x="207757" y="78860"/>
                    <a:pt x="207757" y="80220"/>
                  </a:cubicBezTo>
                  <a:close/>
                </a:path>
              </a:pathLst>
            </a:custGeom>
            <a:solidFill>
              <a:schemeClr val="accent6">
                <a:lumMod val="60000"/>
                <a:lumOff val="40000"/>
              </a:schemeClr>
            </a:solidFill>
            <a:ln w="6795"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23051C36-BFED-4F82-BA6A-6F50181C0608}"/>
                </a:ext>
              </a:extLst>
            </p:cNvPr>
            <p:cNvSpPr/>
            <p:nvPr/>
          </p:nvSpPr>
          <p:spPr>
            <a:xfrm>
              <a:off x="9468027" y="2481724"/>
              <a:ext cx="231142" cy="231142"/>
            </a:xfrm>
            <a:custGeom>
              <a:avLst/>
              <a:gdLst>
                <a:gd name="connsiteX0" fmla="*/ 237600 w 231142"/>
                <a:gd name="connsiteY0" fmla="*/ 110269 h 231142"/>
                <a:gd name="connsiteX1" fmla="*/ 236921 w 231142"/>
                <a:gd name="connsiteY1" fmla="*/ 123253 h 231142"/>
                <a:gd name="connsiteX2" fmla="*/ 232774 w 231142"/>
                <a:gd name="connsiteY2" fmla="*/ 145076 h 231142"/>
                <a:gd name="connsiteX3" fmla="*/ 231754 w 231142"/>
                <a:gd name="connsiteY3" fmla="*/ 148407 h 231142"/>
                <a:gd name="connsiteX4" fmla="*/ 230870 w 231142"/>
                <a:gd name="connsiteY4" fmla="*/ 151058 h 231142"/>
                <a:gd name="connsiteX5" fmla="*/ 229850 w 231142"/>
                <a:gd name="connsiteY5" fmla="*/ 153914 h 231142"/>
                <a:gd name="connsiteX6" fmla="*/ 229783 w 231142"/>
                <a:gd name="connsiteY6" fmla="*/ 154050 h 231142"/>
                <a:gd name="connsiteX7" fmla="*/ 228695 w 231142"/>
                <a:gd name="connsiteY7" fmla="*/ 156905 h 231142"/>
                <a:gd name="connsiteX8" fmla="*/ 227539 w 231142"/>
                <a:gd name="connsiteY8" fmla="*/ 159760 h 231142"/>
                <a:gd name="connsiteX9" fmla="*/ 225092 w 231142"/>
                <a:gd name="connsiteY9" fmla="*/ 165131 h 231142"/>
                <a:gd name="connsiteX10" fmla="*/ 223528 w 231142"/>
                <a:gd name="connsiteY10" fmla="*/ 168258 h 231142"/>
                <a:gd name="connsiteX11" fmla="*/ 220197 w 231142"/>
                <a:gd name="connsiteY11" fmla="*/ 174308 h 231142"/>
                <a:gd name="connsiteX12" fmla="*/ 218430 w 231142"/>
                <a:gd name="connsiteY12" fmla="*/ 177300 h 231142"/>
                <a:gd name="connsiteX13" fmla="*/ 191509 w 231142"/>
                <a:gd name="connsiteY13" fmla="*/ 208164 h 231142"/>
                <a:gd name="connsiteX14" fmla="*/ 191236 w 231142"/>
                <a:gd name="connsiteY14" fmla="*/ 208436 h 231142"/>
                <a:gd name="connsiteX15" fmla="*/ 191168 w 231142"/>
                <a:gd name="connsiteY15" fmla="*/ 208504 h 231142"/>
                <a:gd name="connsiteX16" fmla="*/ 190896 w 231142"/>
                <a:gd name="connsiteY16" fmla="*/ 208708 h 231142"/>
                <a:gd name="connsiteX17" fmla="*/ 160983 w 231142"/>
                <a:gd name="connsiteY17" fmla="*/ 227063 h 231142"/>
                <a:gd name="connsiteX18" fmla="*/ 153234 w 231142"/>
                <a:gd name="connsiteY18" fmla="*/ 230123 h 231142"/>
                <a:gd name="connsiteX19" fmla="*/ 153166 w 231142"/>
                <a:gd name="connsiteY19" fmla="*/ 230123 h 231142"/>
                <a:gd name="connsiteX20" fmla="*/ 149970 w 231142"/>
                <a:gd name="connsiteY20" fmla="*/ 231210 h 231142"/>
                <a:gd name="connsiteX21" fmla="*/ 143444 w 231142"/>
                <a:gd name="connsiteY21" fmla="*/ 233182 h 231142"/>
                <a:gd name="connsiteX22" fmla="*/ 138345 w 231142"/>
                <a:gd name="connsiteY22" fmla="*/ 234406 h 231142"/>
                <a:gd name="connsiteX23" fmla="*/ 135082 w 231142"/>
                <a:gd name="connsiteY23" fmla="*/ 235085 h 231142"/>
                <a:gd name="connsiteX24" fmla="*/ 129984 w 231142"/>
                <a:gd name="connsiteY24" fmla="*/ 235969 h 231142"/>
                <a:gd name="connsiteX25" fmla="*/ 127196 w 231142"/>
                <a:gd name="connsiteY25" fmla="*/ 236377 h 231142"/>
                <a:gd name="connsiteX26" fmla="*/ 121622 w 231142"/>
                <a:gd name="connsiteY26" fmla="*/ 236989 h 231142"/>
                <a:gd name="connsiteX27" fmla="*/ 119038 w 231142"/>
                <a:gd name="connsiteY27" fmla="*/ 237193 h 231142"/>
                <a:gd name="connsiteX28" fmla="*/ 114892 w 231142"/>
                <a:gd name="connsiteY28" fmla="*/ 237397 h 231142"/>
                <a:gd name="connsiteX29" fmla="*/ 113124 w 231142"/>
                <a:gd name="connsiteY29" fmla="*/ 237465 h 231142"/>
                <a:gd name="connsiteX30" fmla="*/ 110268 w 231142"/>
                <a:gd name="connsiteY30" fmla="*/ 237533 h 231142"/>
                <a:gd name="connsiteX31" fmla="*/ 110200 w 231142"/>
                <a:gd name="connsiteY31" fmla="*/ 237533 h 231142"/>
                <a:gd name="connsiteX32" fmla="*/ 105917 w 231142"/>
                <a:gd name="connsiteY32" fmla="*/ 237465 h 231142"/>
                <a:gd name="connsiteX33" fmla="*/ 105238 w 231142"/>
                <a:gd name="connsiteY33" fmla="*/ 237465 h 231142"/>
                <a:gd name="connsiteX34" fmla="*/ 101702 w 231142"/>
                <a:gd name="connsiteY34" fmla="*/ 237261 h 231142"/>
                <a:gd name="connsiteX35" fmla="*/ 101227 w 231142"/>
                <a:gd name="connsiteY35" fmla="*/ 237193 h 231142"/>
                <a:gd name="connsiteX36" fmla="*/ 97828 w 231142"/>
                <a:gd name="connsiteY36" fmla="*/ 236921 h 231142"/>
                <a:gd name="connsiteX37" fmla="*/ 97692 w 231142"/>
                <a:gd name="connsiteY37" fmla="*/ 236921 h 231142"/>
                <a:gd name="connsiteX38" fmla="*/ 95856 w 231142"/>
                <a:gd name="connsiteY38" fmla="*/ 236717 h 231142"/>
                <a:gd name="connsiteX39" fmla="*/ 94633 w 231142"/>
                <a:gd name="connsiteY39" fmla="*/ 236581 h 231142"/>
                <a:gd name="connsiteX40" fmla="*/ 91437 w 231142"/>
                <a:gd name="connsiteY40" fmla="*/ 236173 h 231142"/>
                <a:gd name="connsiteX41" fmla="*/ 90009 w 231142"/>
                <a:gd name="connsiteY41" fmla="*/ 235969 h 231142"/>
                <a:gd name="connsiteX42" fmla="*/ 85795 w 231142"/>
                <a:gd name="connsiteY42" fmla="*/ 235221 h 231142"/>
                <a:gd name="connsiteX43" fmla="*/ 83415 w 231142"/>
                <a:gd name="connsiteY43" fmla="*/ 234745 h 231142"/>
                <a:gd name="connsiteX44" fmla="*/ 80424 w 231142"/>
                <a:gd name="connsiteY44" fmla="*/ 234066 h 231142"/>
                <a:gd name="connsiteX45" fmla="*/ 71790 w 231142"/>
                <a:gd name="connsiteY45" fmla="*/ 231618 h 231142"/>
                <a:gd name="connsiteX46" fmla="*/ 71586 w 231142"/>
                <a:gd name="connsiteY46" fmla="*/ 231618 h 231142"/>
                <a:gd name="connsiteX47" fmla="*/ 71042 w 231142"/>
                <a:gd name="connsiteY47" fmla="*/ 231414 h 231142"/>
                <a:gd name="connsiteX48" fmla="*/ 70839 w 231142"/>
                <a:gd name="connsiteY48" fmla="*/ 231278 h 231142"/>
                <a:gd name="connsiteX49" fmla="*/ 29641 w 231142"/>
                <a:gd name="connsiteY49" fmla="*/ 208708 h 231142"/>
                <a:gd name="connsiteX50" fmla="*/ 29029 w 231142"/>
                <a:gd name="connsiteY50" fmla="*/ 208232 h 231142"/>
                <a:gd name="connsiteX51" fmla="*/ 0 w 231142"/>
                <a:gd name="connsiteY51" fmla="*/ 173901 h 231142"/>
                <a:gd name="connsiteX52" fmla="*/ 272 w 231142"/>
                <a:gd name="connsiteY52" fmla="*/ 174037 h 231142"/>
                <a:gd name="connsiteX53" fmla="*/ 3739 w 231142"/>
                <a:gd name="connsiteY53" fmla="*/ 175940 h 231142"/>
                <a:gd name="connsiteX54" fmla="*/ 7478 w 231142"/>
                <a:gd name="connsiteY54" fmla="*/ 177844 h 231142"/>
                <a:gd name="connsiteX55" fmla="*/ 7478 w 231142"/>
                <a:gd name="connsiteY55" fmla="*/ 177844 h 231142"/>
                <a:gd name="connsiteX56" fmla="*/ 9382 w 231142"/>
                <a:gd name="connsiteY56" fmla="*/ 178727 h 231142"/>
                <a:gd name="connsiteX57" fmla="*/ 11421 w 231142"/>
                <a:gd name="connsiteY57" fmla="*/ 179679 h 231142"/>
                <a:gd name="connsiteX58" fmla="*/ 14140 w 231142"/>
                <a:gd name="connsiteY58" fmla="*/ 180903 h 231142"/>
                <a:gd name="connsiteX59" fmla="*/ 17812 w 231142"/>
                <a:gd name="connsiteY59" fmla="*/ 182331 h 231142"/>
                <a:gd name="connsiteX60" fmla="*/ 20463 w 231142"/>
                <a:gd name="connsiteY60" fmla="*/ 183282 h 231142"/>
                <a:gd name="connsiteX61" fmla="*/ 22842 w 231142"/>
                <a:gd name="connsiteY61" fmla="*/ 184098 h 231142"/>
                <a:gd name="connsiteX62" fmla="*/ 23862 w 231142"/>
                <a:gd name="connsiteY62" fmla="*/ 184438 h 231142"/>
                <a:gd name="connsiteX63" fmla="*/ 28621 w 231142"/>
                <a:gd name="connsiteY63" fmla="*/ 185866 h 231142"/>
                <a:gd name="connsiteX64" fmla="*/ 32836 w 231142"/>
                <a:gd name="connsiteY64" fmla="*/ 186953 h 231142"/>
                <a:gd name="connsiteX65" fmla="*/ 36371 w 231142"/>
                <a:gd name="connsiteY65" fmla="*/ 187769 h 231142"/>
                <a:gd name="connsiteX66" fmla="*/ 36575 w 231142"/>
                <a:gd name="connsiteY66" fmla="*/ 187837 h 231142"/>
                <a:gd name="connsiteX67" fmla="*/ 39498 w 231142"/>
                <a:gd name="connsiteY67" fmla="*/ 188449 h 231142"/>
                <a:gd name="connsiteX68" fmla="*/ 41469 w 231142"/>
                <a:gd name="connsiteY68" fmla="*/ 188789 h 231142"/>
                <a:gd name="connsiteX69" fmla="*/ 42626 w 231142"/>
                <a:gd name="connsiteY69" fmla="*/ 188993 h 231142"/>
                <a:gd name="connsiteX70" fmla="*/ 46364 w 231142"/>
                <a:gd name="connsiteY70" fmla="*/ 189537 h 231142"/>
                <a:gd name="connsiteX71" fmla="*/ 46364 w 231142"/>
                <a:gd name="connsiteY71" fmla="*/ 189537 h 231142"/>
                <a:gd name="connsiteX72" fmla="*/ 50579 w 231142"/>
                <a:gd name="connsiteY72" fmla="*/ 190012 h 231142"/>
                <a:gd name="connsiteX73" fmla="*/ 53707 w 231142"/>
                <a:gd name="connsiteY73" fmla="*/ 190284 h 231142"/>
                <a:gd name="connsiteX74" fmla="*/ 55406 w 231142"/>
                <a:gd name="connsiteY74" fmla="*/ 190421 h 231142"/>
                <a:gd name="connsiteX75" fmla="*/ 59145 w 231142"/>
                <a:gd name="connsiteY75" fmla="*/ 190625 h 231142"/>
                <a:gd name="connsiteX76" fmla="*/ 63496 w 231142"/>
                <a:gd name="connsiteY76" fmla="*/ 190692 h 231142"/>
                <a:gd name="connsiteX77" fmla="*/ 67303 w 231142"/>
                <a:gd name="connsiteY77" fmla="*/ 190625 h 231142"/>
                <a:gd name="connsiteX78" fmla="*/ 71042 w 231142"/>
                <a:gd name="connsiteY78" fmla="*/ 190488 h 231142"/>
                <a:gd name="connsiteX79" fmla="*/ 74441 w 231142"/>
                <a:gd name="connsiteY79" fmla="*/ 190217 h 231142"/>
                <a:gd name="connsiteX80" fmla="*/ 80560 w 231142"/>
                <a:gd name="connsiteY80" fmla="*/ 189537 h 231142"/>
                <a:gd name="connsiteX81" fmla="*/ 82803 w 231142"/>
                <a:gd name="connsiteY81" fmla="*/ 189197 h 231142"/>
                <a:gd name="connsiteX82" fmla="*/ 87494 w 231142"/>
                <a:gd name="connsiteY82" fmla="*/ 188381 h 231142"/>
                <a:gd name="connsiteX83" fmla="*/ 92865 w 231142"/>
                <a:gd name="connsiteY83" fmla="*/ 187225 h 231142"/>
                <a:gd name="connsiteX84" fmla="*/ 93545 w 231142"/>
                <a:gd name="connsiteY84" fmla="*/ 187021 h 231142"/>
                <a:gd name="connsiteX85" fmla="*/ 94224 w 231142"/>
                <a:gd name="connsiteY85" fmla="*/ 186885 h 231142"/>
                <a:gd name="connsiteX86" fmla="*/ 97080 w 231142"/>
                <a:gd name="connsiteY86" fmla="*/ 186138 h 231142"/>
                <a:gd name="connsiteX87" fmla="*/ 102858 w 231142"/>
                <a:gd name="connsiteY87" fmla="*/ 184438 h 231142"/>
                <a:gd name="connsiteX88" fmla="*/ 106121 w 231142"/>
                <a:gd name="connsiteY88" fmla="*/ 183350 h 231142"/>
                <a:gd name="connsiteX89" fmla="*/ 106326 w 231142"/>
                <a:gd name="connsiteY89" fmla="*/ 183282 h 231142"/>
                <a:gd name="connsiteX90" fmla="*/ 109316 w 231142"/>
                <a:gd name="connsiteY90" fmla="*/ 182127 h 231142"/>
                <a:gd name="connsiteX91" fmla="*/ 112104 w 231142"/>
                <a:gd name="connsiteY91" fmla="*/ 180971 h 231142"/>
                <a:gd name="connsiteX92" fmla="*/ 113395 w 231142"/>
                <a:gd name="connsiteY92" fmla="*/ 180427 h 231142"/>
                <a:gd name="connsiteX93" fmla="*/ 118087 w 231142"/>
                <a:gd name="connsiteY93" fmla="*/ 178320 h 231142"/>
                <a:gd name="connsiteX94" fmla="*/ 124749 w 231142"/>
                <a:gd name="connsiteY94" fmla="*/ 174852 h 231142"/>
                <a:gd name="connsiteX95" fmla="*/ 127604 w 231142"/>
                <a:gd name="connsiteY95" fmla="*/ 173221 h 231142"/>
                <a:gd name="connsiteX96" fmla="*/ 141744 w 231142"/>
                <a:gd name="connsiteY96" fmla="*/ 163635 h 231142"/>
                <a:gd name="connsiteX97" fmla="*/ 149835 w 231142"/>
                <a:gd name="connsiteY97" fmla="*/ 156769 h 231142"/>
                <a:gd name="connsiteX98" fmla="*/ 151806 w 231142"/>
                <a:gd name="connsiteY98" fmla="*/ 154933 h 231142"/>
                <a:gd name="connsiteX99" fmla="*/ 160916 w 231142"/>
                <a:gd name="connsiteY99" fmla="*/ 145144 h 231142"/>
                <a:gd name="connsiteX100" fmla="*/ 162412 w 231142"/>
                <a:gd name="connsiteY100" fmla="*/ 143308 h 231142"/>
                <a:gd name="connsiteX101" fmla="*/ 166082 w 231142"/>
                <a:gd name="connsiteY101" fmla="*/ 138549 h 231142"/>
                <a:gd name="connsiteX102" fmla="*/ 168190 w 231142"/>
                <a:gd name="connsiteY102" fmla="*/ 135558 h 231142"/>
                <a:gd name="connsiteX103" fmla="*/ 186477 w 231142"/>
                <a:gd name="connsiteY103" fmla="*/ 95788 h 231142"/>
                <a:gd name="connsiteX104" fmla="*/ 187361 w 231142"/>
                <a:gd name="connsiteY104" fmla="*/ 92253 h 231142"/>
                <a:gd name="connsiteX105" fmla="*/ 188177 w 231142"/>
                <a:gd name="connsiteY105" fmla="*/ 88582 h 231142"/>
                <a:gd name="connsiteX106" fmla="*/ 188857 w 231142"/>
                <a:gd name="connsiteY106" fmla="*/ 84911 h 231142"/>
                <a:gd name="connsiteX107" fmla="*/ 188857 w 231142"/>
                <a:gd name="connsiteY107" fmla="*/ 84843 h 231142"/>
                <a:gd name="connsiteX108" fmla="*/ 189537 w 231142"/>
                <a:gd name="connsiteY108" fmla="*/ 80628 h 231142"/>
                <a:gd name="connsiteX109" fmla="*/ 189605 w 231142"/>
                <a:gd name="connsiteY109" fmla="*/ 80220 h 231142"/>
                <a:gd name="connsiteX110" fmla="*/ 190012 w 231142"/>
                <a:gd name="connsiteY110" fmla="*/ 76753 h 231142"/>
                <a:gd name="connsiteX111" fmla="*/ 190080 w 231142"/>
                <a:gd name="connsiteY111" fmla="*/ 75869 h 231142"/>
                <a:gd name="connsiteX112" fmla="*/ 190353 w 231142"/>
                <a:gd name="connsiteY112" fmla="*/ 72810 h 231142"/>
                <a:gd name="connsiteX113" fmla="*/ 190421 w 231142"/>
                <a:gd name="connsiteY113" fmla="*/ 71790 h 231142"/>
                <a:gd name="connsiteX114" fmla="*/ 190557 w 231142"/>
                <a:gd name="connsiteY114" fmla="*/ 68323 h 231142"/>
                <a:gd name="connsiteX115" fmla="*/ 190693 w 231142"/>
                <a:gd name="connsiteY115" fmla="*/ 63360 h 231142"/>
                <a:gd name="connsiteX116" fmla="*/ 190625 w 231142"/>
                <a:gd name="connsiteY116" fmla="*/ 59213 h 231142"/>
                <a:gd name="connsiteX117" fmla="*/ 190625 w 231142"/>
                <a:gd name="connsiteY117" fmla="*/ 58533 h 231142"/>
                <a:gd name="connsiteX118" fmla="*/ 190489 w 231142"/>
                <a:gd name="connsiteY118" fmla="*/ 55678 h 231142"/>
                <a:gd name="connsiteX119" fmla="*/ 190421 w 231142"/>
                <a:gd name="connsiteY119" fmla="*/ 54251 h 231142"/>
                <a:gd name="connsiteX120" fmla="*/ 190148 w 231142"/>
                <a:gd name="connsiteY120" fmla="*/ 51191 h 231142"/>
                <a:gd name="connsiteX121" fmla="*/ 190080 w 231142"/>
                <a:gd name="connsiteY121" fmla="*/ 50715 h 231142"/>
                <a:gd name="connsiteX122" fmla="*/ 189673 w 231142"/>
                <a:gd name="connsiteY122" fmla="*/ 46976 h 231142"/>
                <a:gd name="connsiteX123" fmla="*/ 189469 w 231142"/>
                <a:gd name="connsiteY123" fmla="*/ 45277 h 231142"/>
                <a:gd name="connsiteX124" fmla="*/ 188993 w 231142"/>
                <a:gd name="connsiteY124" fmla="*/ 42354 h 231142"/>
                <a:gd name="connsiteX125" fmla="*/ 188857 w 231142"/>
                <a:gd name="connsiteY125" fmla="*/ 41674 h 231142"/>
                <a:gd name="connsiteX126" fmla="*/ 188381 w 231142"/>
                <a:gd name="connsiteY126" fmla="*/ 39294 h 231142"/>
                <a:gd name="connsiteX127" fmla="*/ 187837 w 231142"/>
                <a:gd name="connsiteY127" fmla="*/ 36575 h 231142"/>
                <a:gd name="connsiteX128" fmla="*/ 186953 w 231142"/>
                <a:gd name="connsiteY128" fmla="*/ 32904 h 231142"/>
                <a:gd name="connsiteX129" fmla="*/ 186885 w 231142"/>
                <a:gd name="connsiteY129" fmla="*/ 32496 h 231142"/>
                <a:gd name="connsiteX130" fmla="*/ 186002 w 231142"/>
                <a:gd name="connsiteY130" fmla="*/ 29029 h 231142"/>
                <a:gd name="connsiteX131" fmla="*/ 184914 w 231142"/>
                <a:gd name="connsiteY131" fmla="*/ 25290 h 231142"/>
                <a:gd name="connsiteX132" fmla="*/ 183690 w 231142"/>
                <a:gd name="connsiteY132" fmla="*/ 21619 h 231142"/>
                <a:gd name="connsiteX133" fmla="*/ 180971 w 231142"/>
                <a:gd name="connsiteY133" fmla="*/ 14412 h 231142"/>
                <a:gd name="connsiteX134" fmla="*/ 180971 w 231142"/>
                <a:gd name="connsiteY134" fmla="*/ 14412 h 231142"/>
                <a:gd name="connsiteX135" fmla="*/ 177776 w 231142"/>
                <a:gd name="connsiteY135" fmla="*/ 7410 h 231142"/>
                <a:gd name="connsiteX136" fmla="*/ 176824 w 231142"/>
                <a:gd name="connsiteY136" fmla="*/ 5507 h 231142"/>
                <a:gd name="connsiteX137" fmla="*/ 175736 w 231142"/>
                <a:gd name="connsiteY137" fmla="*/ 3399 h 231142"/>
                <a:gd name="connsiteX138" fmla="*/ 173832 w 231142"/>
                <a:gd name="connsiteY138" fmla="*/ 0 h 231142"/>
                <a:gd name="connsiteX139" fmla="*/ 191032 w 231142"/>
                <a:gd name="connsiteY139" fmla="*/ 11897 h 231142"/>
                <a:gd name="connsiteX140" fmla="*/ 191372 w 231142"/>
                <a:gd name="connsiteY140" fmla="*/ 12101 h 231142"/>
                <a:gd name="connsiteX141" fmla="*/ 191644 w 231142"/>
                <a:gd name="connsiteY141" fmla="*/ 12373 h 231142"/>
                <a:gd name="connsiteX142" fmla="*/ 214758 w 231142"/>
                <a:gd name="connsiteY142" fmla="*/ 37527 h 231142"/>
                <a:gd name="connsiteX143" fmla="*/ 216662 w 231142"/>
                <a:gd name="connsiteY143" fmla="*/ 40382 h 231142"/>
                <a:gd name="connsiteX144" fmla="*/ 218430 w 231142"/>
                <a:gd name="connsiteY144" fmla="*/ 43101 h 231142"/>
                <a:gd name="connsiteX145" fmla="*/ 218769 w 231142"/>
                <a:gd name="connsiteY145" fmla="*/ 43645 h 231142"/>
                <a:gd name="connsiteX146" fmla="*/ 223664 w 231142"/>
                <a:gd name="connsiteY146" fmla="*/ 52279 h 231142"/>
                <a:gd name="connsiteX147" fmla="*/ 224820 w 231142"/>
                <a:gd name="connsiteY147" fmla="*/ 54658 h 231142"/>
                <a:gd name="connsiteX148" fmla="*/ 225432 w 231142"/>
                <a:gd name="connsiteY148" fmla="*/ 55882 h 231142"/>
                <a:gd name="connsiteX149" fmla="*/ 226248 w 231142"/>
                <a:gd name="connsiteY149" fmla="*/ 57650 h 231142"/>
                <a:gd name="connsiteX150" fmla="*/ 226995 w 231142"/>
                <a:gd name="connsiteY150" fmla="*/ 59417 h 231142"/>
                <a:gd name="connsiteX151" fmla="*/ 227675 w 231142"/>
                <a:gd name="connsiteY151" fmla="*/ 61049 h 231142"/>
                <a:gd name="connsiteX152" fmla="*/ 229034 w 231142"/>
                <a:gd name="connsiteY152" fmla="*/ 64380 h 231142"/>
                <a:gd name="connsiteX153" fmla="*/ 230463 w 231142"/>
                <a:gd name="connsiteY153" fmla="*/ 68255 h 231142"/>
                <a:gd name="connsiteX154" fmla="*/ 230463 w 231142"/>
                <a:gd name="connsiteY154" fmla="*/ 68255 h 231142"/>
                <a:gd name="connsiteX155" fmla="*/ 231754 w 231142"/>
                <a:gd name="connsiteY155" fmla="*/ 72198 h 231142"/>
                <a:gd name="connsiteX156" fmla="*/ 237600 w 231142"/>
                <a:gd name="connsiteY156" fmla="*/ 110269 h 23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31142" h="231142">
                  <a:moveTo>
                    <a:pt x="237600" y="110269"/>
                  </a:moveTo>
                  <a:cubicBezTo>
                    <a:pt x="237600" y="114687"/>
                    <a:pt x="237397" y="118970"/>
                    <a:pt x="236921" y="123253"/>
                  </a:cubicBezTo>
                  <a:cubicBezTo>
                    <a:pt x="236173" y="130731"/>
                    <a:pt x="234746" y="138006"/>
                    <a:pt x="232774" y="145076"/>
                  </a:cubicBezTo>
                  <a:cubicBezTo>
                    <a:pt x="232502" y="146164"/>
                    <a:pt x="232162" y="147251"/>
                    <a:pt x="231754" y="148407"/>
                  </a:cubicBezTo>
                  <a:cubicBezTo>
                    <a:pt x="231483" y="149291"/>
                    <a:pt x="231210" y="150175"/>
                    <a:pt x="230870" y="151058"/>
                  </a:cubicBezTo>
                  <a:cubicBezTo>
                    <a:pt x="230531" y="152010"/>
                    <a:pt x="230190" y="152962"/>
                    <a:pt x="229850" y="153914"/>
                  </a:cubicBezTo>
                  <a:cubicBezTo>
                    <a:pt x="229850" y="153982"/>
                    <a:pt x="229850" y="153982"/>
                    <a:pt x="229783" y="154050"/>
                  </a:cubicBezTo>
                  <a:cubicBezTo>
                    <a:pt x="229443" y="155001"/>
                    <a:pt x="229103" y="155953"/>
                    <a:pt x="228695" y="156905"/>
                  </a:cubicBezTo>
                  <a:cubicBezTo>
                    <a:pt x="228355" y="157857"/>
                    <a:pt x="227947" y="158808"/>
                    <a:pt x="227539" y="159760"/>
                  </a:cubicBezTo>
                  <a:cubicBezTo>
                    <a:pt x="226791" y="161596"/>
                    <a:pt x="225976" y="163363"/>
                    <a:pt x="225092" y="165131"/>
                  </a:cubicBezTo>
                  <a:cubicBezTo>
                    <a:pt x="224616" y="166151"/>
                    <a:pt x="224072" y="167170"/>
                    <a:pt x="223528" y="168258"/>
                  </a:cubicBezTo>
                  <a:cubicBezTo>
                    <a:pt x="222440" y="170297"/>
                    <a:pt x="221352" y="172337"/>
                    <a:pt x="220197" y="174308"/>
                  </a:cubicBezTo>
                  <a:cubicBezTo>
                    <a:pt x="219586" y="175328"/>
                    <a:pt x="219041" y="176280"/>
                    <a:pt x="218430" y="177300"/>
                  </a:cubicBezTo>
                  <a:cubicBezTo>
                    <a:pt x="211155" y="188993"/>
                    <a:pt x="202045" y="199394"/>
                    <a:pt x="191509" y="208164"/>
                  </a:cubicBezTo>
                  <a:cubicBezTo>
                    <a:pt x="191440" y="208232"/>
                    <a:pt x="191372" y="208368"/>
                    <a:pt x="191236" y="208436"/>
                  </a:cubicBezTo>
                  <a:cubicBezTo>
                    <a:pt x="191236" y="208436"/>
                    <a:pt x="191168" y="208436"/>
                    <a:pt x="191168" y="208504"/>
                  </a:cubicBezTo>
                  <a:cubicBezTo>
                    <a:pt x="191032" y="208572"/>
                    <a:pt x="190964" y="208640"/>
                    <a:pt x="190896" y="208708"/>
                  </a:cubicBezTo>
                  <a:cubicBezTo>
                    <a:pt x="181855" y="216118"/>
                    <a:pt x="171793" y="222304"/>
                    <a:pt x="160983" y="227063"/>
                  </a:cubicBezTo>
                  <a:cubicBezTo>
                    <a:pt x="158468" y="228151"/>
                    <a:pt x="155885" y="229171"/>
                    <a:pt x="153234" y="230123"/>
                  </a:cubicBezTo>
                  <a:cubicBezTo>
                    <a:pt x="153234" y="230123"/>
                    <a:pt x="153166" y="230123"/>
                    <a:pt x="153166" y="230123"/>
                  </a:cubicBezTo>
                  <a:cubicBezTo>
                    <a:pt x="152078" y="230462"/>
                    <a:pt x="151058" y="230870"/>
                    <a:pt x="149970" y="231210"/>
                  </a:cubicBezTo>
                  <a:cubicBezTo>
                    <a:pt x="147795" y="231890"/>
                    <a:pt x="145620" y="232570"/>
                    <a:pt x="143444" y="233182"/>
                  </a:cubicBezTo>
                  <a:cubicBezTo>
                    <a:pt x="141744" y="233658"/>
                    <a:pt x="140045" y="234066"/>
                    <a:pt x="138345" y="234406"/>
                  </a:cubicBezTo>
                  <a:cubicBezTo>
                    <a:pt x="137257" y="234677"/>
                    <a:pt x="136170" y="234881"/>
                    <a:pt x="135082" y="235085"/>
                  </a:cubicBezTo>
                  <a:cubicBezTo>
                    <a:pt x="133383" y="235425"/>
                    <a:pt x="131683" y="235765"/>
                    <a:pt x="129984" y="235969"/>
                  </a:cubicBezTo>
                  <a:cubicBezTo>
                    <a:pt x="129100" y="236105"/>
                    <a:pt x="128148" y="236241"/>
                    <a:pt x="127196" y="236377"/>
                  </a:cubicBezTo>
                  <a:cubicBezTo>
                    <a:pt x="125360" y="236649"/>
                    <a:pt x="123525" y="236853"/>
                    <a:pt x="121622" y="236989"/>
                  </a:cubicBezTo>
                  <a:cubicBezTo>
                    <a:pt x="120738" y="237057"/>
                    <a:pt x="119922" y="237125"/>
                    <a:pt x="119038" y="237193"/>
                  </a:cubicBezTo>
                  <a:cubicBezTo>
                    <a:pt x="117678" y="237261"/>
                    <a:pt x="116251" y="237329"/>
                    <a:pt x="114892" y="237397"/>
                  </a:cubicBezTo>
                  <a:cubicBezTo>
                    <a:pt x="114347" y="237397"/>
                    <a:pt x="113735" y="237465"/>
                    <a:pt x="113124" y="237465"/>
                  </a:cubicBezTo>
                  <a:cubicBezTo>
                    <a:pt x="112172" y="237465"/>
                    <a:pt x="111220" y="237533"/>
                    <a:pt x="110268" y="237533"/>
                  </a:cubicBezTo>
                  <a:cubicBezTo>
                    <a:pt x="110268" y="237533"/>
                    <a:pt x="110268" y="237533"/>
                    <a:pt x="110200" y="237533"/>
                  </a:cubicBezTo>
                  <a:cubicBezTo>
                    <a:pt x="108773" y="237533"/>
                    <a:pt x="107345" y="237533"/>
                    <a:pt x="105917" y="237465"/>
                  </a:cubicBezTo>
                  <a:cubicBezTo>
                    <a:pt x="105714" y="237465"/>
                    <a:pt x="105442" y="237465"/>
                    <a:pt x="105238" y="237465"/>
                  </a:cubicBezTo>
                  <a:cubicBezTo>
                    <a:pt x="104082" y="237397"/>
                    <a:pt x="102858" y="237397"/>
                    <a:pt x="101702" y="237261"/>
                  </a:cubicBezTo>
                  <a:cubicBezTo>
                    <a:pt x="101566" y="237261"/>
                    <a:pt x="101431" y="237261"/>
                    <a:pt x="101227" y="237193"/>
                  </a:cubicBezTo>
                  <a:cubicBezTo>
                    <a:pt x="100071" y="237125"/>
                    <a:pt x="98916" y="237057"/>
                    <a:pt x="97828" y="236921"/>
                  </a:cubicBezTo>
                  <a:cubicBezTo>
                    <a:pt x="97760" y="236921"/>
                    <a:pt x="97760" y="236921"/>
                    <a:pt x="97692" y="236921"/>
                  </a:cubicBezTo>
                  <a:cubicBezTo>
                    <a:pt x="97080" y="236853"/>
                    <a:pt x="96468" y="236853"/>
                    <a:pt x="95856" y="236717"/>
                  </a:cubicBezTo>
                  <a:cubicBezTo>
                    <a:pt x="95448" y="236649"/>
                    <a:pt x="95040" y="236649"/>
                    <a:pt x="94633" y="236581"/>
                  </a:cubicBezTo>
                  <a:cubicBezTo>
                    <a:pt x="93545" y="236513"/>
                    <a:pt x="92525" y="236309"/>
                    <a:pt x="91437" y="236173"/>
                  </a:cubicBezTo>
                  <a:cubicBezTo>
                    <a:pt x="90961" y="236105"/>
                    <a:pt x="90485" y="236037"/>
                    <a:pt x="90009" y="235969"/>
                  </a:cubicBezTo>
                  <a:cubicBezTo>
                    <a:pt x="88582" y="235765"/>
                    <a:pt x="87222" y="235493"/>
                    <a:pt x="85795" y="235221"/>
                  </a:cubicBezTo>
                  <a:cubicBezTo>
                    <a:pt x="84979" y="235085"/>
                    <a:pt x="84231" y="234881"/>
                    <a:pt x="83415" y="234745"/>
                  </a:cubicBezTo>
                  <a:cubicBezTo>
                    <a:pt x="82395" y="234542"/>
                    <a:pt x="81444" y="234270"/>
                    <a:pt x="80424" y="234066"/>
                  </a:cubicBezTo>
                  <a:cubicBezTo>
                    <a:pt x="77501" y="233318"/>
                    <a:pt x="74645" y="232502"/>
                    <a:pt x="71790" y="231618"/>
                  </a:cubicBezTo>
                  <a:cubicBezTo>
                    <a:pt x="71722" y="231618"/>
                    <a:pt x="71654" y="231618"/>
                    <a:pt x="71586" y="231618"/>
                  </a:cubicBezTo>
                  <a:cubicBezTo>
                    <a:pt x="71382" y="231550"/>
                    <a:pt x="71178" y="231550"/>
                    <a:pt x="71042" y="231414"/>
                  </a:cubicBezTo>
                  <a:cubicBezTo>
                    <a:pt x="70974" y="231346"/>
                    <a:pt x="70906" y="231346"/>
                    <a:pt x="70839" y="231278"/>
                  </a:cubicBezTo>
                  <a:cubicBezTo>
                    <a:pt x="55678" y="226316"/>
                    <a:pt x="41742" y="218565"/>
                    <a:pt x="29641" y="208708"/>
                  </a:cubicBezTo>
                  <a:cubicBezTo>
                    <a:pt x="29436" y="208572"/>
                    <a:pt x="29233" y="208436"/>
                    <a:pt x="29029" y="208232"/>
                  </a:cubicBezTo>
                  <a:cubicBezTo>
                    <a:pt x="17471" y="198646"/>
                    <a:pt x="7614" y="187021"/>
                    <a:pt x="0" y="173901"/>
                  </a:cubicBezTo>
                  <a:cubicBezTo>
                    <a:pt x="68" y="173969"/>
                    <a:pt x="136" y="173969"/>
                    <a:pt x="272" y="174037"/>
                  </a:cubicBezTo>
                  <a:cubicBezTo>
                    <a:pt x="1427" y="174716"/>
                    <a:pt x="2583" y="175328"/>
                    <a:pt x="3739" y="175940"/>
                  </a:cubicBezTo>
                  <a:cubicBezTo>
                    <a:pt x="4963" y="176620"/>
                    <a:pt x="6255" y="177232"/>
                    <a:pt x="7478" y="177844"/>
                  </a:cubicBezTo>
                  <a:lnTo>
                    <a:pt x="7478" y="177844"/>
                  </a:lnTo>
                  <a:cubicBezTo>
                    <a:pt x="8090" y="178115"/>
                    <a:pt x="8702" y="178456"/>
                    <a:pt x="9382" y="178727"/>
                  </a:cubicBezTo>
                  <a:cubicBezTo>
                    <a:pt x="10061" y="179067"/>
                    <a:pt x="10741" y="179339"/>
                    <a:pt x="11421" y="179679"/>
                  </a:cubicBezTo>
                  <a:cubicBezTo>
                    <a:pt x="12304" y="180087"/>
                    <a:pt x="13256" y="180495"/>
                    <a:pt x="14140" y="180903"/>
                  </a:cubicBezTo>
                  <a:cubicBezTo>
                    <a:pt x="15364" y="181379"/>
                    <a:pt x="16587" y="181923"/>
                    <a:pt x="17812" y="182331"/>
                  </a:cubicBezTo>
                  <a:cubicBezTo>
                    <a:pt x="18695" y="182670"/>
                    <a:pt x="19579" y="183010"/>
                    <a:pt x="20463" y="183282"/>
                  </a:cubicBezTo>
                  <a:cubicBezTo>
                    <a:pt x="21211" y="183554"/>
                    <a:pt x="22026" y="183826"/>
                    <a:pt x="22842" y="184098"/>
                  </a:cubicBezTo>
                  <a:cubicBezTo>
                    <a:pt x="23182" y="184234"/>
                    <a:pt x="23522" y="184302"/>
                    <a:pt x="23862" y="184438"/>
                  </a:cubicBezTo>
                  <a:cubicBezTo>
                    <a:pt x="25426" y="184982"/>
                    <a:pt x="27057" y="185458"/>
                    <a:pt x="28621" y="185866"/>
                  </a:cubicBezTo>
                  <a:cubicBezTo>
                    <a:pt x="30049" y="186274"/>
                    <a:pt x="31408" y="186681"/>
                    <a:pt x="32836" y="186953"/>
                  </a:cubicBezTo>
                  <a:cubicBezTo>
                    <a:pt x="33992" y="187225"/>
                    <a:pt x="35215" y="187497"/>
                    <a:pt x="36371" y="187769"/>
                  </a:cubicBezTo>
                  <a:cubicBezTo>
                    <a:pt x="36439" y="187769"/>
                    <a:pt x="36507" y="187837"/>
                    <a:pt x="36575" y="187837"/>
                  </a:cubicBezTo>
                  <a:cubicBezTo>
                    <a:pt x="37527" y="188041"/>
                    <a:pt x="38547" y="188245"/>
                    <a:pt x="39498" y="188449"/>
                  </a:cubicBezTo>
                  <a:cubicBezTo>
                    <a:pt x="40178" y="188585"/>
                    <a:pt x="40790" y="188721"/>
                    <a:pt x="41469" y="188789"/>
                  </a:cubicBezTo>
                  <a:cubicBezTo>
                    <a:pt x="41878" y="188857"/>
                    <a:pt x="42217" y="188925"/>
                    <a:pt x="42626" y="188993"/>
                  </a:cubicBezTo>
                  <a:cubicBezTo>
                    <a:pt x="43849" y="189197"/>
                    <a:pt x="45073" y="189401"/>
                    <a:pt x="46364" y="189537"/>
                  </a:cubicBezTo>
                  <a:cubicBezTo>
                    <a:pt x="46364" y="189537"/>
                    <a:pt x="46364" y="189537"/>
                    <a:pt x="46364" y="189537"/>
                  </a:cubicBezTo>
                  <a:cubicBezTo>
                    <a:pt x="47724" y="189741"/>
                    <a:pt x="49152" y="189877"/>
                    <a:pt x="50579" y="190012"/>
                  </a:cubicBezTo>
                  <a:cubicBezTo>
                    <a:pt x="51599" y="190149"/>
                    <a:pt x="52619" y="190217"/>
                    <a:pt x="53707" y="190284"/>
                  </a:cubicBezTo>
                  <a:cubicBezTo>
                    <a:pt x="54250" y="190353"/>
                    <a:pt x="54862" y="190353"/>
                    <a:pt x="55406" y="190421"/>
                  </a:cubicBezTo>
                  <a:cubicBezTo>
                    <a:pt x="56630" y="190488"/>
                    <a:pt x="57922" y="190556"/>
                    <a:pt x="59145" y="190625"/>
                  </a:cubicBezTo>
                  <a:cubicBezTo>
                    <a:pt x="60573" y="190692"/>
                    <a:pt x="62001" y="190692"/>
                    <a:pt x="63496" y="190692"/>
                  </a:cubicBezTo>
                  <a:cubicBezTo>
                    <a:pt x="64788" y="190692"/>
                    <a:pt x="66011" y="190692"/>
                    <a:pt x="67303" y="190625"/>
                  </a:cubicBezTo>
                  <a:cubicBezTo>
                    <a:pt x="68527" y="190625"/>
                    <a:pt x="69819" y="190556"/>
                    <a:pt x="71042" y="190488"/>
                  </a:cubicBezTo>
                  <a:cubicBezTo>
                    <a:pt x="72198" y="190421"/>
                    <a:pt x="73286" y="190353"/>
                    <a:pt x="74441" y="190217"/>
                  </a:cubicBezTo>
                  <a:cubicBezTo>
                    <a:pt x="76481" y="190081"/>
                    <a:pt x="78588" y="189809"/>
                    <a:pt x="80560" y="189537"/>
                  </a:cubicBezTo>
                  <a:cubicBezTo>
                    <a:pt x="81307" y="189469"/>
                    <a:pt x="82055" y="189333"/>
                    <a:pt x="82803" y="189197"/>
                  </a:cubicBezTo>
                  <a:cubicBezTo>
                    <a:pt x="84367" y="188993"/>
                    <a:pt x="85931" y="188721"/>
                    <a:pt x="87494" y="188381"/>
                  </a:cubicBezTo>
                  <a:cubicBezTo>
                    <a:pt x="89330" y="188041"/>
                    <a:pt x="91097" y="187701"/>
                    <a:pt x="92865" y="187225"/>
                  </a:cubicBezTo>
                  <a:cubicBezTo>
                    <a:pt x="93068" y="187157"/>
                    <a:pt x="93341" y="187157"/>
                    <a:pt x="93545" y="187021"/>
                  </a:cubicBezTo>
                  <a:cubicBezTo>
                    <a:pt x="93749" y="186953"/>
                    <a:pt x="94020" y="186953"/>
                    <a:pt x="94224" y="186885"/>
                  </a:cubicBezTo>
                  <a:cubicBezTo>
                    <a:pt x="95176" y="186681"/>
                    <a:pt x="96128" y="186409"/>
                    <a:pt x="97080" y="186138"/>
                  </a:cubicBezTo>
                  <a:cubicBezTo>
                    <a:pt x="99051" y="185662"/>
                    <a:pt x="100955" y="185050"/>
                    <a:pt x="102858" y="184438"/>
                  </a:cubicBezTo>
                  <a:cubicBezTo>
                    <a:pt x="103946" y="184098"/>
                    <a:pt x="105033" y="183690"/>
                    <a:pt x="106121" y="183350"/>
                  </a:cubicBezTo>
                  <a:cubicBezTo>
                    <a:pt x="106189" y="183350"/>
                    <a:pt x="106258" y="183282"/>
                    <a:pt x="106326" y="183282"/>
                  </a:cubicBezTo>
                  <a:cubicBezTo>
                    <a:pt x="107345" y="182942"/>
                    <a:pt x="108365" y="182535"/>
                    <a:pt x="109316" y="182127"/>
                  </a:cubicBezTo>
                  <a:cubicBezTo>
                    <a:pt x="110268" y="181787"/>
                    <a:pt x="111220" y="181379"/>
                    <a:pt x="112104" y="180971"/>
                  </a:cubicBezTo>
                  <a:cubicBezTo>
                    <a:pt x="112579" y="180835"/>
                    <a:pt x="112988" y="180631"/>
                    <a:pt x="113395" y="180427"/>
                  </a:cubicBezTo>
                  <a:cubicBezTo>
                    <a:pt x="114960" y="179747"/>
                    <a:pt x="116523" y="179067"/>
                    <a:pt x="118087" y="178320"/>
                  </a:cubicBezTo>
                  <a:cubicBezTo>
                    <a:pt x="120330" y="177232"/>
                    <a:pt x="122574" y="176076"/>
                    <a:pt x="124749" y="174852"/>
                  </a:cubicBezTo>
                  <a:cubicBezTo>
                    <a:pt x="125701" y="174308"/>
                    <a:pt x="126652" y="173765"/>
                    <a:pt x="127604" y="173221"/>
                  </a:cubicBezTo>
                  <a:cubicBezTo>
                    <a:pt x="132499" y="170297"/>
                    <a:pt x="137257" y="167102"/>
                    <a:pt x="141744" y="163635"/>
                  </a:cubicBezTo>
                  <a:cubicBezTo>
                    <a:pt x="144532" y="161460"/>
                    <a:pt x="147183" y="159148"/>
                    <a:pt x="149835" y="156769"/>
                  </a:cubicBezTo>
                  <a:cubicBezTo>
                    <a:pt x="150515" y="156157"/>
                    <a:pt x="151126" y="155545"/>
                    <a:pt x="151806" y="154933"/>
                  </a:cubicBezTo>
                  <a:cubicBezTo>
                    <a:pt x="155002" y="151874"/>
                    <a:pt x="158061" y="148543"/>
                    <a:pt x="160916" y="145144"/>
                  </a:cubicBezTo>
                  <a:cubicBezTo>
                    <a:pt x="161392" y="144532"/>
                    <a:pt x="161935" y="143920"/>
                    <a:pt x="162412" y="143308"/>
                  </a:cubicBezTo>
                  <a:cubicBezTo>
                    <a:pt x="163703" y="141745"/>
                    <a:pt x="164927" y="140181"/>
                    <a:pt x="166082" y="138549"/>
                  </a:cubicBezTo>
                  <a:cubicBezTo>
                    <a:pt x="166831" y="137598"/>
                    <a:pt x="167510" y="136578"/>
                    <a:pt x="168190" y="135558"/>
                  </a:cubicBezTo>
                  <a:cubicBezTo>
                    <a:pt x="176416" y="123593"/>
                    <a:pt x="182670" y="110200"/>
                    <a:pt x="186477" y="95788"/>
                  </a:cubicBezTo>
                  <a:cubicBezTo>
                    <a:pt x="186817" y="94632"/>
                    <a:pt x="187089" y="93409"/>
                    <a:pt x="187361" y="92253"/>
                  </a:cubicBezTo>
                  <a:cubicBezTo>
                    <a:pt x="187633" y="91029"/>
                    <a:pt x="187905" y="89806"/>
                    <a:pt x="188177" y="88582"/>
                  </a:cubicBezTo>
                  <a:cubicBezTo>
                    <a:pt x="188449" y="87358"/>
                    <a:pt x="188653" y="86202"/>
                    <a:pt x="188857" y="84911"/>
                  </a:cubicBezTo>
                  <a:cubicBezTo>
                    <a:pt x="188857" y="84911"/>
                    <a:pt x="188857" y="84843"/>
                    <a:pt x="188857" y="84843"/>
                  </a:cubicBezTo>
                  <a:cubicBezTo>
                    <a:pt x="189128" y="83483"/>
                    <a:pt x="189333" y="82056"/>
                    <a:pt x="189537" y="80628"/>
                  </a:cubicBezTo>
                  <a:lnTo>
                    <a:pt x="189605" y="80220"/>
                  </a:lnTo>
                  <a:cubicBezTo>
                    <a:pt x="189741" y="79064"/>
                    <a:pt x="189876" y="77909"/>
                    <a:pt x="190012" y="76753"/>
                  </a:cubicBezTo>
                  <a:cubicBezTo>
                    <a:pt x="190080" y="76481"/>
                    <a:pt x="190080" y="76209"/>
                    <a:pt x="190080" y="75869"/>
                  </a:cubicBezTo>
                  <a:cubicBezTo>
                    <a:pt x="190216" y="74849"/>
                    <a:pt x="190284" y="73829"/>
                    <a:pt x="190353" y="72810"/>
                  </a:cubicBezTo>
                  <a:cubicBezTo>
                    <a:pt x="190421" y="72470"/>
                    <a:pt x="190421" y="72130"/>
                    <a:pt x="190421" y="71790"/>
                  </a:cubicBezTo>
                  <a:cubicBezTo>
                    <a:pt x="190489" y="70634"/>
                    <a:pt x="190557" y="69479"/>
                    <a:pt x="190557" y="68323"/>
                  </a:cubicBezTo>
                  <a:cubicBezTo>
                    <a:pt x="190625" y="66691"/>
                    <a:pt x="190693" y="64992"/>
                    <a:pt x="190693" y="63360"/>
                  </a:cubicBezTo>
                  <a:cubicBezTo>
                    <a:pt x="190693" y="62001"/>
                    <a:pt x="190693" y="60573"/>
                    <a:pt x="190625" y="59213"/>
                  </a:cubicBezTo>
                  <a:cubicBezTo>
                    <a:pt x="190625" y="59009"/>
                    <a:pt x="190625" y="58805"/>
                    <a:pt x="190625" y="58533"/>
                  </a:cubicBezTo>
                  <a:cubicBezTo>
                    <a:pt x="190625" y="57582"/>
                    <a:pt x="190557" y="56630"/>
                    <a:pt x="190489" y="55678"/>
                  </a:cubicBezTo>
                  <a:cubicBezTo>
                    <a:pt x="190489" y="55202"/>
                    <a:pt x="190421" y="54726"/>
                    <a:pt x="190421" y="54251"/>
                  </a:cubicBezTo>
                  <a:cubicBezTo>
                    <a:pt x="190353" y="53231"/>
                    <a:pt x="190284" y="52211"/>
                    <a:pt x="190148" y="51191"/>
                  </a:cubicBezTo>
                  <a:cubicBezTo>
                    <a:pt x="190148" y="50987"/>
                    <a:pt x="190148" y="50851"/>
                    <a:pt x="190080" y="50715"/>
                  </a:cubicBezTo>
                  <a:cubicBezTo>
                    <a:pt x="189944" y="49492"/>
                    <a:pt x="189809" y="48200"/>
                    <a:pt x="189673" y="46976"/>
                  </a:cubicBezTo>
                  <a:cubicBezTo>
                    <a:pt x="189605" y="46364"/>
                    <a:pt x="189537" y="45821"/>
                    <a:pt x="189469" y="45277"/>
                  </a:cubicBezTo>
                  <a:cubicBezTo>
                    <a:pt x="189333" y="44257"/>
                    <a:pt x="189197" y="43305"/>
                    <a:pt x="188993" y="42354"/>
                  </a:cubicBezTo>
                  <a:cubicBezTo>
                    <a:pt x="188925" y="42082"/>
                    <a:pt x="188925" y="41878"/>
                    <a:pt x="188857" y="41674"/>
                  </a:cubicBezTo>
                  <a:cubicBezTo>
                    <a:pt x="188721" y="40858"/>
                    <a:pt x="188585" y="40042"/>
                    <a:pt x="188381" y="39294"/>
                  </a:cubicBezTo>
                  <a:cubicBezTo>
                    <a:pt x="188245" y="38410"/>
                    <a:pt x="188041" y="37459"/>
                    <a:pt x="187837" y="36575"/>
                  </a:cubicBezTo>
                  <a:cubicBezTo>
                    <a:pt x="187565" y="35351"/>
                    <a:pt x="187294" y="34127"/>
                    <a:pt x="186953" y="32904"/>
                  </a:cubicBezTo>
                  <a:cubicBezTo>
                    <a:pt x="186953" y="32768"/>
                    <a:pt x="186885" y="32632"/>
                    <a:pt x="186885" y="32496"/>
                  </a:cubicBezTo>
                  <a:cubicBezTo>
                    <a:pt x="186613" y="31340"/>
                    <a:pt x="186342" y="30116"/>
                    <a:pt x="186002" y="29029"/>
                  </a:cubicBezTo>
                  <a:cubicBezTo>
                    <a:pt x="185661" y="27805"/>
                    <a:pt x="185322" y="26513"/>
                    <a:pt x="184914" y="25290"/>
                  </a:cubicBezTo>
                  <a:cubicBezTo>
                    <a:pt x="184506" y="24066"/>
                    <a:pt x="184166" y="22842"/>
                    <a:pt x="183690" y="21619"/>
                  </a:cubicBezTo>
                  <a:cubicBezTo>
                    <a:pt x="182875" y="19171"/>
                    <a:pt x="181923" y="16792"/>
                    <a:pt x="180971" y="14412"/>
                  </a:cubicBezTo>
                  <a:lnTo>
                    <a:pt x="180971" y="14412"/>
                  </a:lnTo>
                  <a:cubicBezTo>
                    <a:pt x="180019" y="12033"/>
                    <a:pt x="178931" y="9722"/>
                    <a:pt x="177776" y="7410"/>
                  </a:cubicBezTo>
                  <a:cubicBezTo>
                    <a:pt x="177504" y="6730"/>
                    <a:pt x="177163" y="6118"/>
                    <a:pt x="176824" y="5507"/>
                  </a:cubicBezTo>
                  <a:cubicBezTo>
                    <a:pt x="176484" y="4827"/>
                    <a:pt x="176144" y="4079"/>
                    <a:pt x="175736" y="3399"/>
                  </a:cubicBezTo>
                  <a:cubicBezTo>
                    <a:pt x="175124" y="2243"/>
                    <a:pt x="174513" y="1088"/>
                    <a:pt x="173832" y="0"/>
                  </a:cubicBezTo>
                  <a:cubicBezTo>
                    <a:pt x="179883" y="3467"/>
                    <a:pt x="185661" y="7478"/>
                    <a:pt x="191032" y="11897"/>
                  </a:cubicBezTo>
                  <a:cubicBezTo>
                    <a:pt x="191168" y="11965"/>
                    <a:pt x="191236" y="12033"/>
                    <a:pt x="191372" y="12101"/>
                  </a:cubicBezTo>
                  <a:cubicBezTo>
                    <a:pt x="191509" y="12169"/>
                    <a:pt x="191576" y="12305"/>
                    <a:pt x="191644" y="12373"/>
                  </a:cubicBezTo>
                  <a:cubicBezTo>
                    <a:pt x="200414" y="19647"/>
                    <a:pt x="208232" y="28145"/>
                    <a:pt x="214758" y="37527"/>
                  </a:cubicBezTo>
                  <a:cubicBezTo>
                    <a:pt x="215438" y="38478"/>
                    <a:pt x="216050" y="39430"/>
                    <a:pt x="216662" y="40382"/>
                  </a:cubicBezTo>
                  <a:cubicBezTo>
                    <a:pt x="217274" y="41266"/>
                    <a:pt x="217818" y="42149"/>
                    <a:pt x="218430" y="43101"/>
                  </a:cubicBezTo>
                  <a:cubicBezTo>
                    <a:pt x="218498" y="43305"/>
                    <a:pt x="218634" y="43441"/>
                    <a:pt x="218769" y="43645"/>
                  </a:cubicBezTo>
                  <a:cubicBezTo>
                    <a:pt x="220469" y="46432"/>
                    <a:pt x="222101" y="49356"/>
                    <a:pt x="223664" y="52279"/>
                  </a:cubicBezTo>
                  <a:cubicBezTo>
                    <a:pt x="224072" y="53095"/>
                    <a:pt x="224480" y="53842"/>
                    <a:pt x="224820" y="54658"/>
                  </a:cubicBezTo>
                  <a:cubicBezTo>
                    <a:pt x="225024" y="55066"/>
                    <a:pt x="225228" y="55474"/>
                    <a:pt x="225432" y="55882"/>
                  </a:cubicBezTo>
                  <a:cubicBezTo>
                    <a:pt x="225703" y="56426"/>
                    <a:pt x="225976" y="57038"/>
                    <a:pt x="226248" y="57650"/>
                  </a:cubicBezTo>
                  <a:cubicBezTo>
                    <a:pt x="226519" y="58193"/>
                    <a:pt x="226791" y="58805"/>
                    <a:pt x="226995" y="59417"/>
                  </a:cubicBezTo>
                  <a:cubicBezTo>
                    <a:pt x="227267" y="59961"/>
                    <a:pt x="227471" y="60505"/>
                    <a:pt x="227675" y="61049"/>
                  </a:cubicBezTo>
                  <a:cubicBezTo>
                    <a:pt x="228151" y="62136"/>
                    <a:pt x="228559" y="63224"/>
                    <a:pt x="229034" y="64380"/>
                  </a:cubicBezTo>
                  <a:cubicBezTo>
                    <a:pt x="229511" y="65672"/>
                    <a:pt x="230054" y="66963"/>
                    <a:pt x="230463" y="68255"/>
                  </a:cubicBezTo>
                  <a:cubicBezTo>
                    <a:pt x="230463" y="68255"/>
                    <a:pt x="230463" y="68255"/>
                    <a:pt x="230463" y="68255"/>
                  </a:cubicBezTo>
                  <a:cubicBezTo>
                    <a:pt x="230938" y="69547"/>
                    <a:pt x="231346" y="70906"/>
                    <a:pt x="231754" y="72198"/>
                  </a:cubicBezTo>
                  <a:cubicBezTo>
                    <a:pt x="235561" y="84163"/>
                    <a:pt x="237600" y="96944"/>
                    <a:pt x="237600" y="110269"/>
                  </a:cubicBezTo>
                  <a:close/>
                </a:path>
              </a:pathLst>
            </a:custGeom>
            <a:solidFill>
              <a:schemeClr val="accent6">
                <a:lumMod val="75000"/>
              </a:schemeClr>
            </a:solidFill>
            <a:ln w="6795" cap="flat">
              <a:noFill/>
              <a:prstDash val="solid"/>
              <a:miter/>
            </a:ln>
          </p:spPr>
          <p:txBody>
            <a:bodyPr rtlCol="0" anchor="ctr"/>
            <a:lstStyle/>
            <a:p>
              <a:endParaRPr lang="en-ID"/>
            </a:p>
          </p:txBody>
        </p:sp>
        <p:sp>
          <p:nvSpPr>
            <p:cNvPr id="239" name="Freeform: Shape 238">
              <a:extLst>
                <a:ext uri="{FF2B5EF4-FFF2-40B4-BE49-F238E27FC236}">
                  <a16:creationId xmlns:a16="http://schemas.microsoft.com/office/drawing/2014/main" id="{60DAAC95-1BD1-46BC-A60B-47F275BC385A}"/>
                </a:ext>
              </a:extLst>
            </p:cNvPr>
            <p:cNvSpPr/>
            <p:nvPr/>
          </p:nvSpPr>
          <p:spPr>
            <a:xfrm>
              <a:off x="9508341" y="2492601"/>
              <a:ext cx="47588" cy="47588"/>
            </a:xfrm>
            <a:custGeom>
              <a:avLst/>
              <a:gdLst>
                <a:gd name="connsiteX0" fmla="*/ 49491 w 47588"/>
                <a:gd name="connsiteY0" fmla="*/ 24746 h 47588"/>
                <a:gd name="connsiteX1" fmla="*/ 24746 w 47588"/>
                <a:gd name="connsiteY1" fmla="*/ 49492 h 47588"/>
                <a:gd name="connsiteX2" fmla="*/ 0 w 47588"/>
                <a:gd name="connsiteY2" fmla="*/ 24746 h 47588"/>
                <a:gd name="connsiteX3" fmla="*/ 24746 w 47588"/>
                <a:gd name="connsiteY3" fmla="*/ 0 h 47588"/>
                <a:gd name="connsiteX4" fmla="*/ 49491 w 47588"/>
                <a:gd name="connsiteY4" fmla="*/ 24746 h 4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88" h="47588">
                  <a:moveTo>
                    <a:pt x="49491" y="24746"/>
                  </a:moveTo>
                  <a:cubicBezTo>
                    <a:pt x="49491" y="38413"/>
                    <a:pt x="38413" y="49492"/>
                    <a:pt x="24746" y="49492"/>
                  </a:cubicBezTo>
                  <a:cubicBezTo>
                    <a:pt x="11078" y="49492"/>
                    <a:pt x="0" y="38413"/>
                    <a:pt x="0" y="24746"/>
                  </a:cubicBezTo>
                  <a:cubicBezTo>
                    <a:pt x="0" y="11079"/>
                    <a:pt x="11078" y="0"/>
                    <a:pt x="24746" y="0"/>
                  </a:cubicBezTo>
                  <a:cubicBezTo>
                    <a:pt x="38413" y="0"/>
                    <a:pt x="49491" y="11079"/>
                    <a:pt x="49491" y="24746"/>
                  </a:cubicBezTo>
                  <a:close/>
                </a:path>
              </a:pathLst>
            </a:custGeom>
            <a:solidFill>
              <a:schemeClr val="accent6">
                <a:lumMod val="40000"/>
                <a:lumOff val="60000"/>
              </a:schemeClr>
            </a:solidFill>
            <a:ln w="6795" cap="flat">
              <a:noFill/>
              <a:prstDash val="solid"/>
              <a:miter/>
            </a:ln>
          </p:spPr>
          <p:txBody>
            <a:bodyPr rtlCol="0" anchor="ctr"/>
            <a:lstStyle/>
            <a:p>
              <a:endParaRPr lang="en-ID"/>
            </a:p>
          </p:txBody>
        </p:sp>
      </p:grpSp>
      <p:grpSp>
        <p:nvGrpSpPr>
          <p:cNvPr id="240" name="Graphic 4">
            <a:extLst>
              <a:ext uri="{FF2B5EF4-FFF2-40B4-BE49-F238E27FC236}">
                <a16:creationId xmlns:a16="http://schemas.microsoft.com/office/drawing/2014/main" id="{3DDD87CD-D3B8-4E35-A6FD-79DFF16056A3}"/>
              </a:ext>
            </a:extLst>
          </p:cNvPr>
          <p:cNvGrpSpPr/>
          <p:nvPr/>
        </p:nvGrpSpPr>
        <p:grpSpPr>
          <a:xfrm>
            <a:off x="1993659" y="3005860"/>
            <a:ext cx="160406" cy="160406"/>
            <a:chOff x="7866279" y="3032794"/>
            <a:chExt cx="258336" cy="258336"/>
          </a:xfrm>
          <a:solidFill>
            <a:schemeClr val="accent1"/>
          </a:solidFill>
        </p:grpSpPr>
        <p:sp>
          <p:nvSpPr>
            <p:cNvPr id="241" name="Freeform: Shape 240">
              <a:extLst>
                <a:ext uri="{FF2B5EF4-FFF2-40B4-BE49-F238E27FC236}">
                  <a16:creationId xmlns:a16="http://schemas.microsoft.com/office/drawing/2014/main" id="{DAA7A175-4A3F-409D-916F-3465F7F0ECC8}"/>
                </a:ext>
              </a:extLst>
            </p:cNvPr>
            <p:cNvSpPr/>
            <p:nvPr/>
          </p:nvSpPr>
          <p:spPr>
            <a:xfrm>
              <a:off x="7891500" y="3234024"/>
              <a:ext cx="6798" cy="6798"/>
            </a:xfrm>
            <a:custGeom>
              <a:avLst/>
              <a:gdLst>
                <a:gd name="connsiteX0" fmla="*/ 1972 w 0"/>
                <a:gd name="connsiteY0" fmla="*/ 952 h 0"/>
                <a:gd name="connsiteX1" fmla="*/ 0 w 0"/>
                <a:gd name="connsiteY1" fmla="*/ 0 h 0"/>
                <a:gd name="connsiteX2" fmla="*/ 0 w 0"/>
                <a:gd name="connsiteY2" fmla="*/ 0 h 0"/>
                <a:gd name="connsiteX3" fmla="*/ 1972 w 0"/>
                <a:gd name="connsiteY3" fmla="*/ 952 h 0"/>
              </a:gdLst>
              <a:ahLst/>
              <a:cxnLst>
                <a:cxn ang="0">
                  <a:pos x="connsiteX0" y="connsiteY0"/>
                </a:cxn>
                <a:cxn ang="0">
                  <a:pos x="connsiteX1" y="connsiteY1"/>
                </a:cxn>
                <a:cxn ang="0">
                  <a:pos x="connsiteX2" y="connsiteY2"/>
                </a:cxn>
                <a:cxn ang="0">
                  <a:pos x="connsiteX3" y="connsiteY3"/>
                </a:cxn>
              </a:cxnLst>
              <a:rect l="l" t="t" r="r" b="b"/>
              <a:pathLst>
                <a:path>
                  <a:moveTo>
                    <a:pt x="1972" y="952"/>
                  </a:moveTo>
                  <a:cubicBezTo>
                    <a:pt x="1292" y="680"/>
                    <a:pt x="680" y="340"/>
                    <a:pt x="0" y="0"/>
                  </a:cubicBezTo>
                  <a:lnTo>
                    <a:pt x="0" y="0"/>
                  </a:lnTo>
                  <a:cubicBezTo>
                    <a:pt x="680" y="272"/>
                    <a:pt x="1292" y="612"/>
                    <a:pt x="1972" y="952"/>
                  </a:cubicBezTo>
                  <a:close/>
                </a:path>
              </a:pathLst>
            </a:custGeom>
            <a:solidFill>
              <a:srgbClr val="FD9D00"/>
            </a:solidFill>
            <a:ln w="6795" cap="flat">
              <a:noFill/>
              <a:prstDash val="solid"/>
              <a:miter/>
            </a:ln>
          </p:spPr>
          <p:txBody>
            <a:bodyPr rtlCol="0" anchor="ctr"/>
            <a:lstStyle/>
            <a:p>
              <a:endParaRPr lang="en-ID"/>
            </a:p>
          </p:txBody>
        </p:sp>
        <p:sp>
          <p:nvSpPr>
            <p:cNvPr id="242" name="Freeform: Shape 241">
              <a:extLst>
                <a:ext uri="{FF2B5EF4-FFF2-40B4-BE49-F238E27FC236}">
                  <a16:creationId xmlns:a16="http://schemas.microsoft.com/office/drawing/2014/main" id="{6CD735EB-3BC0-4AF5-9279-38AFDA89927B}"/>
                </a:ext>
              </a:extLst>
            </p:cNvPr>
            <p:cNvSpPr/>
            <p:nvPr/>
          </p:nvSpPr>
          <p:spPr>
            <a:xfrm>
              <a:off x="7883682" y="3229877"/>
              <a:ext cx="67983" cy="54386"/>
            </a:xfrm>
            <a:custGeom>
              <a:avLst/>
              <a:gdLst>
                <a:gd name="connsiteX0" fmla="*/ 73490 w 67983"/>
                <a:gd name="connsiteY0" fmla="*/ 59485 h 54386"/>
                <a:gd name="connsiteX1" fmla="*/ 0 w 67983"/>
                <a:gd name="connsiteY1" fmla="*/ 0 h 54386"/>
                <a:gd name="connsiteX2" fmla="*/ 136 w 67983"/>
                <a:gd name="connsiteY2" fmla="*/ 68 h 54386"/>
                <a:gd name="connsiteX3" fmla="*/ 30049 w 67983"/>
                <a:gd name="connsiteY3" fmla="*/ 35555 h 54386"/>
                <a:gd name="connsiteX4" fmla="*/ 30660 w 67983"/>
                <a:gd name="connsiteY4" fmla="*/ 36031 h 54386"/>
                <a:gd name="connsiteX5" fmla="*/ 73218 w 67983"/>
                <a:gd name="connsiteY5" fmla="*/ 59349 h 54386"/>
                <a:gd name="connsiteX6" fmla="*/ 73490 w 67983"/>
                <a:gd name="connsiteY6" fmla="*/ 59485 h 5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983" h="54386">
                  <a:moveTo>
                    <a:pt x="73490" y="59485"/>
                  </a:moveTo>
                  <a:cubicBezTo>
                    <a:pt x="42218" y="49423"/>
                    <a:pt x="16180" y="27941"/>
                    <a:pt x="0" y="0"/>
                  </a:cubicBezTo>
                  <a:cubicBezTo>
                    <a:pt x="68" y="0"/>
                    <a:pt x="136" y="68"/>
                    <a:pt x="136" y="68"/>
                  </a:cubicBezTo>
                  <a:cubicBezTo>
                    <a:pt x="7954" y="13597"/>
                    <a:pt x="18152" y="25629"/>
                    <a:pt x="30049" y="35555"/>
                  </a:cubicBezTo>
                  <a:cubicBezTo>
                    <a:pt x="30185" y="35759"/>
                    <a:pt x="30456" y="35895"/>
                    <a:pt x="30660" y="36031"/>
                  </a:cubicBezTo>
                  <a:cubicBezTo>
                    <a:pt x="43102" y="46296"/>
                    <a:pt x="57514" y="54250"/>
                    <a:pt x="73218" y="59349"/>
                  </a:cubicBezTo>
                  <a:cubicBezTo>
                    <a:pt x="73286" y="59417"/>
                    <a:pt x="73422" y="59485"/>
                    <a:pt x="73490" y="59485"/>
                  </a:cubicBezTo>
                  <a:close/>
                </a:path>
              </a:pathLst>
            </a:custGeom>
            <a:solidFill>
              <a:srgbClr val="FD9D00"/>
            </a:solidFill>
            <a:ln w="6795" cap="flat">
              <a:noFill/>
              <a:prstDash val="solid"/>
              <a:miter/>
            </a:ln>
          </p:spPr>
          <p:txBody>
            <a:bodyPr rtlCol="0" anchor="ctr"/>
            <a:lstStyle/>
            <a:p>
              <a:endParaRPr lang="en-ID"/>
            </a:p>
          </p:txBody>
        </p:sp>
        <p:sp>
          <p:nvSpPr>
            <p:cNvPr id="243" name="Freeform: Shape 242">
              <a:extLst>
                <a:ext uri="{FF2B5EF4-FFF2-40B4-BE49-F238E27FC236}">
                  <a16:creationId xmlns:a16="http://schemas.microsoft.com/office/drawing/2014/main" id="{5FB8A8BA-8A67-4BD0-AAC7-BB58C3D06F3F}"/>
                </a:ext>
              </a:extLst>
            </p:cNvPr>
            <p:cNvSpPr/>
            <p:nvPr/>
          </p:nvSpPr>
          <p:spPr>
            <a:xfrm>
              <a:off x="7957715" y="3289566"/>
              <a:ext cx="6798" cy="6798"/>
            </a:xfrm>
            <a:custGeom>
              <a:avLst/>
              <a:gdLst>
                <a:gd name="connsiteX0" fmla="*/ 9109 w 6798"/>
                <a:gd name="connsiteY0" fmla="*/ 2515 h 0"/>
                <a:gd name="connsiteX1" fmla="*/ 0 w 6798"/>
                <a:gd name="connsiteY1" fmla="*/ 0 h 0"/>
                <a:gd name="connsiteX2" fmla="*/ 204 w 6798"/>
                <a:gd name="connsiteY2" fmla="*/ 0 h 0"/>
                <a:gd name="connsiteX3" fmla="*/ 9109 w 6798"/>
                <a:gd name="connsiteY3" fmla="*/ 2515 h 0"/>
              </a:gdLst>
              <a:ahLst/>
              <a:cxnLst>
                <a:cxn ang="0">
                  <a:pos x="connsiteX0" y="connsiteY0"/>
                </a:cxn>
                <a:cxn ang="0">
                  <a:pos x="connsiteX1" y="connsiteY1"/>
                </a:cxn>
                <a:cxn ang="0">
                  <a:pos x="connsiteX2" y="connsiteY2"/>
                </a:cxn>
                <a:cxn ang="0">
                  <a:pos x="connsiteX3" y="connsiteY3"/>
                </a:cxn>
              </a:cxnLst>
              <a:rect l="l" t="t" r="r" b="b"/>
              <a:pathLst>
                <a:path w="6798">
                  <a:moveTo>
                    <a:pt x="9109" y="2515"/>
                  </a:moveTo>
                  <a:cubicBezTo>
                    <a:pt x="6051" y="1768"/>
                    <a:pt x="2992" y="952"/>
                    <a:pt x="0" y="0"/>
                  </a:cubicBezTo>
                  <a:cubicBezTo>
                    <a:pt x="68" y="0"/>
                    <a:pt x="136" y="0"/>
                    <a:pt x="204" y="0"/>
                  </a:cubicBezTo>
                  <a:cubicBezTo>
                    <a:pt x="3128" y="952"/>
                    <a:pt x="6119" y="1768"/>
                    <a:pt x="9109" y="2515"/>
                  </a:cubicBezTo>
                  <a:close/>
                </a:path>
              </a:pathLst>
            </a:custGeom>
            <a:solidFill>
              <a:srgbClr val="FD9D00"/>
            </a:solidFill>
            <a:ln w="6795" cap="flat">
              <a:noFill/>
              <a:prstDash val="solid"/>
              <a:miter/>
            </a:ln>
          </p:spPr>
          <p:txBody>
            <a:bodyPr rtlCol="0" anchor="ctr"/>
            <a:lstStyle/>
            <a:p>
              <a:endParaRPr lang="en-ID"/>
            </a:p>
          </p:txBody>
        </p:sp>
        <p:sp>
          <p:nvSpPr>
            <p:cNvPr id="244" name="Freeform: Shape 243">
              <a:extLst>
                <a:ext uri="{FF2B5EF4-FFF2-40B4-BE49-F238E27FC236}">
                  <a16:creationId xmlns:a16="http://schemas.microsoft.com/office/drawing/2014/main" id="{4DB2759D-6673-4470-91D6-067F28BB0AE8}"/>
                </a:ext>
              </a:extLst>
            </p:cNvPr>
            <p:cNvSpPr/>
            <p:nvPr/>
          </p:nvSpPr>
          <p:spPr>
            <a:xfrm>
              <a:off x="8067236" y="3058220"/>
              <a:ext cx="6798" cy="6798"/>
            </a:xfrm>
            <a:custGeom>
              <a:avLst/>
              <a:gdLst>
                <a:gd name="connsiteX0" fmla="*/ 3263 w 0"/>
                <a:gd name="connsiteY0" fmla="*/ 7206 h 6798"/>
                <a:gd name="connsiteX1" fmla="*/ 0 w 0"/>
                <a:gd name="connsiteY1" fmla="*/ 0 h 6798"/>
                <a:gd name="connsiteX2" fmla="*/ 3263 w 0"/>
                <a:gd name="connsiteY2" fmla="*/ 7206 h 6798"/>
              </a:gdLst>
              <a:ahLst/>
              <a:cxnLst>
                <a:cxn ang="0">
                  <a:pos x="connsiteX0" y="connsiteY0"/>
                </a:cxn>
                <a:cxn ang="0">
                  <a:pos x="connsiteX1" y="connsiteY1"/>
                </a:cxn>
                <a:cxn ang="0">
                  <a:pos x="connsiteX2" y="connsiteY2"/>
                </a:cxn>
              </a:cxnLst>
              <a:rect l="l" t="t" r="r" b="b"/>
              <a:pathLst>
                <a:path h="6798">
                  <a:moveTo>
                    <a:pt x="3263" y="7206"/>
                  </a:moveTo>
                  <a:cubicBezTo>
                    <a:pt x="2244" y="4758"/>
                    <a:pt x="1156" y="2379"/>
                    <a:pt x="0" y="0"/>
                  </a:cubicBezTo>
                  <a:cubicBezTo>
                    <a:pt x="1156" y="2311"/>
                    <a:pt x="2244" y="4758"/>
                    <a:pt x="3263" y="7206"/>
                  </a:cubicBezTo>
                  <a:close/>
                </a:path>
              </a:pathLst>
            </a:custGeom>
            <a:solidFill>
              <a:srgbClr val="FD9D00"/>
            </a:solidFill>
            <a:ln w="6795" cap="flat">
              <a:noFill/>
              <a:prstDash val="solid"/>
              <a:miter/>
            </a:ln>
          </p:spPr>
          <p:txBody>
            <a:bodyPr rtlCol="0" anchor="ctr"/>
            <a:lstStyle/>
            <a:p>
              <a:endParaRPr lang="en-ID"/>
            </a:p>
          </p:txBody>
        </p:sp>
        <p:sp>
          <p:nvSpPr>
            <p:cNvPr id="245" name="Freeform: Shape 244">
              <a:extLst>
                <a:ext uri="{FF2B5EF4-FFF2-40B4-BE49-F238E27FC236}">
                  <a16:creationId xmlns:a16="http://schemas.microsoft.com/office/drawing/2014/main" id="{9F282879-CAE8-449E-BF6C-A841380B06D0}"/>
                </a:ext>
              </a:extLst>
            </p:cNvPr>
            <p:cNvSpPr/>
            <p:nvPr/>
          </p:nvSpPr>
          <p:spPr>
            <a:xfrm>
              <a:off x="8049969" y="3265704"/>
              <a:ext cx="27193" cy="13597"/>
            </a:xfrm>
            <a:custGeom>
              <a:avLst/>
              <a:gdLst>
                <a:gd name="connsiteX0" fmla="*/ 31204 w 27193"/>
                <a:gd name="connsiteY0" fmla="*/ 0 h 13596"/>
                <a:gd name="connsiteX1" fmla="*/ 0 w 27193"/>
                <a:gd name="connsiteY1" fmla="*/ 19171 h 13596"/>
                <a:gd name="connsiteX2" fmla="*/ 30932 w 27193"/>
                <a:gd name="connsiteY2" fmla="*/ 204 h 13596"/>
                <a:gd name="connsiteX3" fmla="*/ 31204 w 27193"/>
                <a:gd name="connsiteY3" fmla="*/ 0 h 13596"/>
              </a:gdLst>
              <a:ahLst/>
              <a:cxnLst>
                <a:cxn ang="0">
                  <a:pos x="connsiteX0" y="connsiteY0"/>
                </a:cxn>
                <a:cxn ang="0">
                  <a:pos x="connsiteX1" y="connsiteY1"/>
                </a:cxn>
                <a:cxn ang="0">
                  <a:pos x="connsiteX2" y="connsiteY2"/>
                </a:cxn>
                <a:cxn ang="0">
                  <a:pos x="connsiteX3" y="connsiteY3"/>
                </a:cxn>
              </a:cxnLst>
              <a:rect l="l" t="t" r="r" b="b"/>
              <a:pathLst>
                <a:path w="27193" h="13596">
                  <a:moveTo>
                    <a:pt x="31204" y="0"/>
                  </a:moveTo>
                  <a:cubicBezTo>
                    <a:pt x="21822" y="7750"/>
                    <a:pt x="11353" y="14277"/>
                    <a:pt x="0" y="19171"/>
                  </a:cubicBezTo>
                  <a:cubicBezTo>
                    <a:pt x="11217" y="14277"/>
                    <a:pt x="21618" y="7886"/>
                    <a:pt x="30932" y="204"/>
                  </a:cubicBezTo>
                  <a:cubicBezTo>
                    <a:pt x="31000" y="136"/>
                    <a:pt x="31068" y="68"/>
                    <a:pt x="31204" y="0"/>
                  </a:cubicBezTo>
                  <a:close/>
                </a:path>
              </a:pathLst>
            </a:custGeom>
            <a:solidFill>
              <a:srgbClr val="FD9D00"/>
            </a:solidFill>
            <a:ln w="6795"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C72385B6-CDB2-4520-9A8A-2650DAD28DBA}"/>
                </a:ext>
              </a:extLst>
            </p:cNvPr>
            <p:cNvSpPr/>
            <p:nvPr/>
          </p:nvSpPr>
          <p:spPr>
            <a:xfrm>
              <a:off x="8081241" y="3233548"/>
              <a:ext cx="27193" cy="27193"/>
            </a:xfrm>
            <a:custGeom>
              <a:avLst/>
              <a:gdLst>
                <a:gd name="connsiteX0" fmla="*/ 28077 w 27193"/>
                <a:gd name="connsiteY0" fmla="*/ 0 h 27193"/>
                <a:gd name="connsiteX1" fmla="*/ 0 w 27193"/>
                <a:gd name="connsiteY1" fmla="*/ 32156 h 27193"/>
                <a:gd name="connsiteX2" fmla="*/ 272 w 27193"/>
                <a:gd name="connsiteY2" fmla="*/ 31884 h 27193"/>
                <a:gd name="connsiteX3" fmla="*/ 28077 w 27193"/>
                <a:gd name="connsiteY3" fmla="*/ 0 h 27193"/>
              </a:gdLst>
              <a:ahLst/>
              <a:cxnLst>
                <a:cxn ang="0">
                  <a:pos x="connsiteX0" y="connsiteY0"/>
                </a:cxn>
                <a:cxn ang="0">
                  <a:pos x="connsiteX1" y="connsiteY1"/>
                </a:cxn>
                <a:cxn ang="0">
                  <a:pos x="connsiteX2" y="connsiteY2"/>
                </a:cxn>
                <a:cxn ang="0">
                  <a:pos x="connsiteX3" y="connsiteY3"/>
                </a:cxn>
              </a:cxnLst>
              <a:rect l="l" t="t" r="r" b="b"/>
              <a:pathLst>
                <a:path w="27193" h="27193">
                  <a:moveTo>
                    <a:pt x="28077" y="0"/>
                  </a:moveTo>
                  <a:cubicBezTo>
                    <a:pt x="20531" y="12169"/>
                    <a:pt x="11013" y="23046"/>
                    <a:pt x="0" y="32156"/>
                  </a:cubicBezTo>
                  <a:cubicBezTo>
                    <a:pt x="136" y="32088"/>
                    <a:pt x="204" y="32020"/>
                    <a:pt x="272" y="31884"/>
                  </a:cubicBezTo>
                  <a:cubicBezTo>
                    <a:pt x="11149" y="22842"/>
                    <a:pt x="20531" y="12033"/>
                    <a:pt x="28077" y="0"/>
                  </a:cubicBezTo>
                  <a:close/>
                </a:path>
              </a:pathLst>
            </a:custGeom>
            <a:solidFill>
              <a:srgbClr val="FD9D00"/>
            </a:solidFill>
            <a:ln w="6795" cap="flat">
              <a:noFill/>
              <a:prstDash val="solid"/>
              <a:miter/>
            </a:ln>
          </p:spPr>
          <p:txBody>
            <a:bodyPr rtlCol="0" anchor="ctr"/>
            <a:lstStyle/>
            <a:p>
              <a:endParaRPr lang="en-ID"/>
            </a:p>
          </p:txBody>
        </p:sp>
        <p:sp>
          <p:nvSpPr>
            <p:cNvPr id="247" name="Freeform: Shape 246">
              <a:extLst>
                <a:ext uri="{FF2B5EF4-FFF2-40B4-BE49-F238E27FC236}">
                  <a16:creationId xmlns:a16="http://schemas.microsoft.com/office/drawing/2014/main" id="{BF42E517-95C9-4B73-8745-79901824815F}"/>
                </a:ext>
              </a:extLst>
            </p:cNvPr>
            <p:cNvSpPr/>
            <p:nvPr/>
          </p:nvSpPr>
          <p:spPr>
            <a:xfrm>
              <a:off x="8111154" y="3224235"/>
              <a:ext cx="6798" cy="6798"/>
            </a:xfrm>
            <a:custGeom>
              <a:avLst/>
              <a:gdLst>
                <a:gd name="connsiteX0" fmla="*/ 3399 w 0"/>
                <a:gd name="connsiteY0" fmla="*/ 0 h 0"/>
                <a:gd name="connsiteX1" fmla="*/ 0 w 0"/>
                <a:gd name="connsiteY1" fmla="*/ 6254 h 0"/>
                <a:gd name="connsiteX2" fmla="*/ 3399 w 0"/>
                <a:gd name="connsiteY2" fmla="*/ 0 h 0"/>
              </a:gdLst>
              <a:ahLst/>
              <a:cxnLst>
                <a:cxn ang="0">
                  <a:pos x="connsiteX0" y="connsiteY0"/>
                </a:cxn>
                <a:cxn ang="0">
                  <a:pos x="connsiteX1" y="connsiteY1"/>
                </a:cxn>
                <a:cxn ang="0">
                  <a:pos x="connsiteX2" y="connsiteY2"/>
                </a:cxn>
              </a:cxnLst>
              <a:rect l="l" t="t" r="r" b="b"/>
              <a:pathLst>
                <a:path>
                  <a:moveTo>
                    <a:pt x="3399" y="0"/>
                  </a:moveTo>
                  <a:cubicBezTo>
                    <a:pt x="2311" y="2107"/>
                    <a:pt x="1223" y="4215"/>
                    <a:pt x="0" y="6254"/>
                  </a:cubicBezTo>
                  <a:cubicBezTo>
                    <a:pt x="1155" y="4215"/>
                    <a:pt x="2311" y="2107"/>
                    <a:pt x="3399" y="0"/>
                  </a:cubicBezTo>
                  <a:close/>
                </a:path>
              </a:pathLst>
            </a:custGeom>
            <a:solidFill>
              <a:srgbClr val="FD9D00"/>
            </a:solidFill>
            <a:ln w="6795" cap="flat">
              <a:noFill/>
              <a:prstDash val="solid"/>
              <a:miter/>
            </a:ln>
          </p:spPr>
          <p:txBody>
            <a:bodyPr rtlCol="0" anchor="ctr"/>
            <a:lstStyle/>
            <a:p>
              <a:endParaRPr lang="en-ID"/>
            </a:p>
          </p:txBody>
        </p:sp>
        <p:sp>
          <p:nvSpPr>
            <p:cNvPr id="248" name="Freeform: Shape 247">
              <a:extLst>
                <a:ext uri="{FF2B5EF4-FFF2-40B4-BE49-F238E27FC236}">
                  <a16:creationId xmlns:a16="http://schemas.microsoft.com/office/drawing/2014/main" id="{DB8AE8C1-92BD-4056-A91A-F5E6D6FFDB39}"/>
                </a:ext>
              </a:extLst>
            </p:cNvPr>
            <p:cNvSpPr/>
            <p:nvPr/>
          </p:nvSpPr>
          <p:spPr>
            <a:xfrm>
              <a:off x="7866279" y="3032794"/>
              <a:ext cx="210747" cy="210747"/>
            </a:xfrm>
            <a:custGeom>
              <a:avLst/>
              <a:gdLst>
                <a:gd name="connsiteX0" fmla="*/ 214283 w 210747"/>
                <a:gd name="connsiteY0" fmla="*/ 83143 h 210747"/>
                <a:gd name="connsiteX1" fmla="*/ 214147 w 210747"/>
                <a:gd name="connsiteY1" fmla="*/ 88310 h 210747"/>
                <a:gd name="connsiteX2" fmla="*/ 214010 w 210747"/>
                <a:gd name="connsiteY2" fmla="*/ 91913 h 210747"/>
                <a:gd name="connsiteX3" fmla="*/ 213942 w 210747"/>
                <a:gd name="connsiteY3" fmla="*/ 92933 h 210747"/>
                <a:gd name="connsiteX4" fmla="*/ 213670 w 210747"/>
                <a:gd name="connsiteY4" fmla="*/ 96060 h 210747"/>
                <a:gd name="connsiteX5" fmla="*/ 213602 w 210747"/>
                <a:gd name="connsiteY5" fmla="*/ 96944 h 210747"/>
                <a:gd name="connsiteX6" fmla="*/ 213195 w 210747"/>
                <a:gd name="connsiteY6" fmla="*/ 100547 h 210747"/>
                <a:gd name="connsiteX7" fmla="*/ 213127 w 210747"/>
                <a:gd name="connsiteY7" fmla="*/ 100955 h 210747"/>
                <a:gd name="connsiteX8" fmla="*/ 212447 w 210747"/>
                <a:gd name="connsiteY8" fmla="*/ 105306 h 210747"/>
                <a:gd name="connsiteX9" fmla="*/ 212447 w 210747"/>
                <a:gd name="connsiteY9" fmla="*/ 105374 h 210747"/>
                <a:gd name="connsiteX10" fmla="*/ 211767 w 210747"/>
                <a:gd name="connsiteY10" fmla="*/ 109113 h 210747"/>
                <a:gd name="connsiteX11" fmla="*/ 210952 w 210747"/>
                <a:gd name="connsiteY11" fmla="*/ 112920 h 210747"/>
                <a:gd name="connsiteX12" fmla="*/ 210068 w 210747"/>
                <a:gd name="connsiteY12" fmla="*/ 116591 h 210747"/>
                <a:gd name="connsiteX13" fmla="*/ 191168 w 210747"/>
                <a:gd name="connsiteY13" fmla="*/ 157653 h 210747"/>
                <a:gd name="connsiteX14" fmla="*/ 188992 w 210747"/>
                <a:gd name="connsiteY14" fmla="*/ 160712 h 210747"/>
                <a:gd name="connsiteX15" fmla="*/ 185254 w 210747"/>
                <a:gd name="connsiteY15" fmla="*/ 165607 h 210747"/>
                <a:gd name="connsiteX16" fmla="*/ 183758 w 210747"/>
                <a:gd name="connsiteY16" fmla="*/ 167442 h 210747"/>
                <a:gd name="connsiteX17" fmla="*/ 174309 w 210747"/>
                <a:gd name="connsiteY17" fmla="*/ 177572 h 210747"/>
                <a:gd name="connsiteX18" fmla="*/ 172269 w 210747"/>
                <a:gd name="connsiteY18" fmla="*/ 179475 h 210747"/>
                <a:gd name="connsiteX19" fmla="*/ 163975 w 210747"/>
                <a:gd name="connsiteY19" fmla="*/ 186613 h 210747"/>
                <a:gd name="connsiteX20" fmla="*/ 149359 w 210747"/>
                <a:gd name="connsiteY20" fmla="*/ 196539 h 210747"/>
                <a:gd name="connsiteX21" fmla="*/ 146435 w 210747"/>
                <a:gd name="connsiteY21" fmla="*/ 198239 h 210747"/>
                <a:gd name="connsiteX22" fmla="*/ 139501 w 210747"/>
                <a:gd name="connsiteY22" fmla="*/ 201774 h 210747"/>
                <a:gd name="connsiteX23" fmla="*/ 134674 w 210747"/>
                <a:gd name="connsiteY23" fmla="*/ 203949 h 210747"/>
                <a:gd name="connsiteX24" fmla="*/ 133315 w 210747"/>
                <a:gd name="connsiteY24" fmla="*/ 204493 h 210747"/>
                <a:gd name="connsiteX25" fmla="*/ 130391 w 210747"/>
                <a:gd name="connsiteY25" fmla="*/ 205649 h 210747"/>
                <a:gd name="connsiteX26" fmla="*/ 127264 w 210747"/>
                <a:gd name="connsiteY26" fmla="*/ 206805 h 210747"/>
                <a:gd name="connsiteX27" fmla="*/ 127060 w 210747"/>
                <a:gd name="connsiteY27" fmla="*/ 206873 h 210747"/>
                <a:gd name="connsiteX28" fmla="*/ 123661 w 210747"/>
                <a:gd name="connsiteY28" fmla="*/ 208028 h 210747"/>
                <a:gd name="connsiteX29" fmla="*/ 117678 w 210747"/>
                <a:gd name="connsiteY29" fmla="*/ 209796 h 210747"/>
                <a:gd name="connsiteX30" fmla="*/ 114687 w 210747"/>
                <a:gd name="connsiteY30" fmla="*/ 210544 h 210747"/>
                <a:gd name="connsiteX31" fmla="*/ 114008 w 210747"/>
                <a:gd name="connsiteY31" fmla="*/ 210680 h 210747"/>
                <a:gd name="connsiteX32" fmla="*/ 113327 w 210747"/>
                <a:gd name="connsiteY32" fmla="*/ 210883 h 210747"/>
                <a:gd name="connsiteX33" fmla="*/ 107753 w 210747"/>
                <a:gd name="connsiteY33" fmla="*/ 212039 h 210747"/>
                <a:gd name="connsiteX34" fmla="*/ 102926 w 210747"/>
                <a:gd name="connsiteY34" fmla="*/ 212855 h 210747"/>
                <a:gd name="connsiteX35" fmla="*/ 100614 w 210747"/>
                <a:gd name="connsiteY35" fmla="*/ 213195 h 210747"/>
                <a:gd name="connsiteX36" fmla="*/ 94292 w 210747"/>
                <a:gd name="connsiteY36" fmla="*/ 213875 h 210747"/>
                <a:gd name="connsiteX37" fmla="*/ 90757 w 210747"/>
                <a:gd name="connsiteY37" fmla="*/ 214146 h 210747"/>
                <a:gd name="connsiteX38" fmla="*/ 86883 w 210747"/>
                <a:gd name="connsiteY38" fmla="*/ 214282 h 210747"/>
                <a:gd name="connsiteX39" fmla="*/ 82939 w 210747"/>
                <a:gd name="connsiteY39" fmla="*/ 214351 h 210747"/>
                <a:gd name="connsiteX40" fmla="*/ 78452 w 210747"/>
                <a:gd name="connsiteY40" fmla="*/ 214282 h 210747"/>
                <a:gd name="connsiteX41" fmla="*/ 74577 w 210747"/>
                <a:gd name="connsiteY41" fmla="*/ 214079 h 210747"/>
                <a:gd name="connsiteX42" fmla="*/ 72810 w 210747"/>
                <a:gd name="connsiteY42" fmla="*/ 213943 h 210747"/>
                <a:gd name="connsiteX43" fmla="*/ 69615 w 210747"/>
                <a:gd name="connsiteY43" fmla="*/ 213671 h 210747"/>
                <a:gd name="connsiteX44" fmla="*/ 65264 w 210747"/>
                <a:gd name="connsiteY44" fmla="*/ 213195 h 210747"/>
                <a:gd name="connsiteX45" fmla="*/ 65264 w 210747"/>
                <a:gd name="connsiteY45" fmla="*/ 213195 h 210747"/>
                <a:gd name="connsiteX46" fmla="*/ 61389 w 210747"/>
                <a:gd name="connsiteY46" fmla="*/ 212583 h 210747"/>
                <a:gd name="connsiteX47" fmla="*/ 60233 w 210747"/>
                <a:gd name="connsiteY47" fmla="*/ 212379 h 210747"/>
                <a:gd name="connsiteX48" fmla="*/ 58193 w 210747"/>
                <a:gd name="connsiteY48" fmla="*/ 212039 h 210747"/>
                <a:gd name="connsiteX49" fmla="*/ 55202 w 210747"/>
                <a:gd name="connsiteY49" fmla="*/ 211427 h 210747"/>
                <a:gd name="connsiteX50" fmla="*/ 54998 w 210747"/>
                <a:gd name="connsiteY50" fmla="*/ 211359 h 210747"/>
                <a:gd name="connsiteX51" fmla="*/ 51327 w 210747"/>
                <a:gd name="connsiteY51" fmla="*/ 210475 h 210747"/>
                <a:gd name="connsiteX52" fmla="*/ 46977 w 210747"/>
                <a:gd name="connsiteY52" fmla="*/ 209320 h 210747"/>
                <a:gd name="connsiteX53" fmla="*/ 42081 w 210747"/>
                <a:gd name="connsiteY53" fmla="*/ 207824 h 210747"/>
                <a:gd name="connsiteX54" fmla="*/ 41061 w 210747"/>
                <a:gd name="connsiteY54" fmla="*/ 207484 h 210747"/>
                <a:gd name="connsiteX55" fmla="*/ 38614 w 210747"/>
                <a:gd name="connsiteY55" fmla="*/ 206668 h 210747"/>
                <a:gd name="connsiteX56" fmla="*/ 35895 w 210747"/>
                <a:gd name="connsiteY56" fmla="*/ 205649 h 210747"/>
                <a:gd name="connsiteX57" fmla="*/ 32156 w 210747"/>
                <a:gd name="connsiteY57" fmla="*/ 204153 h 210747"/>
                <a:gd name="connsiteX58" fmla="*/ 29368 w 210747"/>
                <a:gd name="connsiteY58" fmla="*/ 202929 h 210747"/>
                <a:gd name="connsiteX59" fmla="*/ 27261 w 210747"/>
                <a:gd name="connsiteY59" fmla="*/ 201978 h 210747"/>
                <a:gd name="connsiteX60" fmla="*/ 25289 w 210747"/>
                <a:gd name="connsiteY60" fmla="*/ 201026 h 210747"/>
                <a:gd name="connsiteX61" fmla="*/ 25289 w 210747"/>
                <a:gd name="connsiteY61" fmla="*/ 201026 h 210747"/>
                <a:gd name="connsiteX62" fmla="*/ 21415 w 210747"/>
                <a:gd name="connsiteY62" fmla="*/ 199054 h 210747"/>
                <a:gd name="connsiteX63" fmla="*/ 17880 w 210747"/>
                <a:gd name="connsiteY63" fmla="*/ 197083 h 210747"/>
                <a:gd name="connsiteX64" fmla="*/ 17607 w 210747"/>
                <a:gd name="connsiteY64" fmla="*/ 196947 h 210747"/>
                <a:gd name="connsiteX65" fmla="*/ 17471 w 210747"/>
                <a:gd name="connsiteY65" fmla="*/ 196879 h 210747"/>
                <a:gd name="connsiteX66" fmla="*/ 0 w 210747"/>
                <a:gd name="connsiteY66" fmla="*/ 131411 h 210747"/>
                <a:gd name="connsiteX67" fmla="*/ 131411 w 210747"/>
                <a:gd name="connsiteY67" fmla="*/ 0 h 210747"/>
                <a:gd name="connsiteX68" fmla="*/ 196879 w 210747"/>
                <a:gd name="connsiteY68" fmla="*/ 17404 h 210747"/>
                <a:gd name="connsiteX69" fmla="*/ 196947 w 210747"/>
                <a:gd name="connsiteY69" fmla="*/ 17540 h 210747"/>
                <a:gd name="connsiteX70" fmla="*/ 198918 w 210747"/>
                <a:gd name="connsiteY70" fmla="*/ 21075 h 210747"/>
                <a:gd name="connsiteX71" fmla="*/ 200006 w 210747"/>
                <a:gd name="connsiteY71" fmla="*/ 23250 h 210747"/>
                <a:gd name="connsiteX72" fmla="*/ 201025 w 210747"/>
                <a:gd name="connsiteY72" fmla="*/ 25222 h 210747"/>
                <a:gd name="connsiteX73" fmla="*/ 204289 w 210747"/>
                <a:gd name="connsiteY73" fmla="*/ 32428 h 210747"/>
                <a:gd name="connsiteX74" fmla="*/ 204289 w 210747"/>
                <a:gd name="connsiteY74" fmla="*/ 32428 h 210747"/>
                <a:gd name="connsiteX75" fmla="*/ 207076 w 210747"/>
                <a:gd name="connsiteY75" fmla="*/ 39838 h 210747"/>
                <a:gd name="connsiteX76" fmla="*/ 208300 w 210747"/>
                <a:gd name="connsiteY76" fmla="*/ 43645 h 210747"/>
                <a:gd name="connsiteX77" fmla="*/ 209455 w 210747"/>
                <a:gd name="connsiteY77" fmla="*/ 47520 h 210747"/>
                <a:gd name="connsiteX78" fmla="*/ 210407 w 210747"/>
                <a:gd name="connsiteY78" fmla="*/ 51123 h 210747"/>
                <a:gd name="connsiteX79" fmla="*/ 210543 w 210747"/>
                <a:gd name="connsiteY79" fmla="*/ 51531 h 210747"/>
                <a:gd name="connsiteX80" fmla="*/ 211427 w 210747"/>
                <a:gd name="connsiteY80" fmla="*/ 55338 h 210747"/>
                <a:gd name="connsiteX81" fmla="*/ 211971 w 210747"/>
                <a:gd name="connsiteY81" fmla="*/ 58126 h 210747"/>
                <a:gd name="connsiteX82" fmla="*/ 212447 w 210747"/>
                <a:gd name="connsiteY82" fmla="*/ 60573 h 210747"/>
                <a:gd name="connsiteX83" fmla="*/ 212583 w 210747"/>
                <a:gd name="connsiteY83" fmla="*/ 61321 h 210747"/>
                <a:gd name="connsiteX84" fmla="*/ 213059 w 210747"/>
                <a:gd name="connsiteY84" fmla="*/ 64380 h 210747"/>
                <a:gd name="connsiteX85" fmla="*/ 213263 w 210747"/>
                <a:gd name="connsiteY85" fmla="*/ 66148 h 210747"/>
                <a:gd name="connsiteX86" fmla="*/ 213670 w 210747"/>
                <a:gd name="connsiteY86" fmla="*/ 70023 h 210747"/>
                <a:gd name="connsiteX87" fmla="*/ 213738 w 210747"/>
                <a:gd name="connsiteY87" fmla="*/ 70566 h 210747"/>
                <a:gd name="connsiteX88" fmla="*/ 214010 w 210747"/>
                <a:gd name="connsiteY88" fmla="*/ 73694 h 210747"/>
                <a:gd name="connsiteX89" fmla="*/ 214079 w 210747"/>
                <a:gd name="connsiteY89" fmla="*/ 75121 h 210747"/>
                <a:gd name="connsiteX90" fmla="*/ 214215 w 210747"/>
                <a:gd name="connsiteY90" fmla="*/ 78045 h 210747"/>
                <a:gd name="connsiteX91" fmla="*/ 214215 w 210747"/>
                <a:gd name="connsiteY91" fmla="*/ 78724 h 210747"/>
                <a:gd name="connsiteX92" fmla="*/ 214283 w 210747"/>
                <a:gd name="connsiteY92" fmla="*/ 83143 h 21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10747" h="210747">
                  <a:moveTo>
                    <a:pt x="214283" y="83143"/>
                  </a:moveTo>
                  <a:cubicBezTo>
                    <a:pt x="214283" y="84843"/>
                    <a:pt x="214215" y="86542"/>
                    <a:pt x="214147" y="88310"/>
                  </a:cubicBezTo>
                  <a:cubicBezTo>
                    <a:pt x="214147" y="89534"/>
                    <a:pt x="214079" y="90689"/>
                    <a:pt x="214010" y="91913"/>
                  </a:cubicBezTo>
                  <a:cubicBezTo>
                    <a:pt x="214010" y="92253"/>
                    <a:pt x="213942" y="92593"/>
                    <a:pt x="213942" y="92933"/>
                  </a:cubicBezTo>
                  <a:cubicBezTo>
                    <a:pt x="213874" y="94020"/>
                    <a:pt x="213806" y="95040"/>
                    <a:pt x="213670" y="96060"/>
                  </a:cubicBezTo>
                  <a:cubicBezTo>
                    <a:pt x="213670" y="96400"/>
                    <a:pt x="213602" y="96672"/>
                    <a:pt x="213602" y="96944"/>
                  </a:cubicBezTo>
                  <a:cubicBezTo>
                    <a:pt x="213467" y="98167"/>
                    <a:pt x="213331" y="99323"/>
                    <a:pt x="213195" y="100547"/>
                  </a:cubicBezTo>
                  <a:lnTo>
                    <a:pt x="213127" y="100955"/>
                  </a:lnTo>
                  <a:cubicBezTo>
                    <a:pt x="212923" y="102450"/>
                    <a:pt x="212718" y="103878"/>
                    <a:pt x="212447" y="105306"/>
                  </a:cubicBezTo>
                  <a:cubicBezTo>
                    <a:pt x="212447" y="105306"/>
                    <a:pt x="212447" y="105374"/>
                    <a:pt x="212447" y="105374"/>
                  </a:cubicBezTo>
                  <a:cubicBezTo>
                    <a:pt x="212243" y="106598"/>
                    <a:pt x="212039" y="107889"/>
                    <a:pt x="211767" y="109113"/>
                  </a:cubicBezTo>
                  <a:cubicBezTo>
                    <a:pt x="211495" y="110337"/>
                    <a:pt x="211223" y="111628"/>
                    <a:pt x="210952" y="112920"/>
                  </a:cubicBezTo>
                  <a:cubicBezTo>
                    <a:pt x="210679" y="114144"/>
                    <a:pt x="210339" y="115367"/>
                    <a:pt x="210068" y="116591"/>
                  </a:cubicBezTo>
                  <a:cubicBezTo>
                    <a:pt x="206124" y="131479"/>
                    <a:pt x="199734" y="145348"/>
                    <a:pt x="191168" y="157653"/>
                  </a:cubicBezTo>
                  <a:cubicBezTo>
                    <a:pt x="190489" y="158672"/>
                    <a:pt x="189741" y="159692"/>
                    <a:pt x="188992" y="160712"/>
                  </a:cubicBezTo>
                  <a:cubicBezTo>
                    <a:pt x="187769" y="162343"/>
                    <a:pt x="186545" y="163975"/>
                    <a:pt x="185254" y="165607"/>
                  </a:cubicBezTo>
                  <a:cubicBezTo>
                    <a:pt x="184777" y="166218"/>
                    <a:pt x="184234" y="166830"/>
                    <a:pt x="183758" y="167442"/>
                  </a:cubicBezTo>
                  <a:cubicBezTo>
                    <a:pt x="180767" y="170977"/>
                    <a:pt x="177640" y="174376"/>
                    <a:pt x="174309" y="177572"/>
                  </a:cubicBezTo>
                  <a:cubicBezTo>
                    <a:pt x="173628" y="178252"/>
                    <a:pt x="172948" y="178864"/>
                    <a:pt x="172269" y="179475"/>
                  </a:cubicBezTo>
                  <a:cubicBezTo>
                    <a:pt x="169617" y="181991"/>
                    <a:pt x="166830" y="184302"/>
                    <a:pt x="163975" y="186613"/>
                  </a:cubicBezTo>
                  <a:cubicBezTo>
                    <a:pt x="159352" y="190217"/>
                    <a:pt x="154457" y="193548"/>
                    <a:pt x="149359" y="196539"/>
                  </a:cubicBezTo>
                  <a:cubicBezTo>
                    <a:pt x="148407" y="197083"/>
                    <a:pt x="147387" y="197695"/>
                    <a:pt x="146435" y="198239"/>
                  </a:cubicBezTo>
                  <a:cubicBezTo>
                    <a:pt x="144192" y="199462"/>
                    <a:pt x="141881" y="200686"/>
                    <a:pt x="139501" y="201774"/>
                  </a:cubicBezTo>
                  <a:cubicBezTo>
                    <a:pt x="137937" y="202522"/>
                    <a:pt x="136306" y="203269"/>
                    <a:pt x="134674" y="203949"/>
                  </a:cubicBezTo>
                  <a:cubicBezTo>
                    <a:pt x="134267" y="204153"/>
                    <a:pt x="133790" y="204357"/>
                    <a:pt x="133315" y="204493"/>
                  </a:cubicBezTo>
                  <a:cubicBezTo>
                    <a:pt x="132363" y="204901"/>
                    <a:pt x="131411" y="205309"/>
                    <a:pt x="130391" y="205649"/>
                  </a:cubicBezTo>
                  <a:cubicBezTo>
                    <a:pt x="129372" y="206057"/>
                    <a:pt x="128352" y="206465"/>
                    <a:pt x="127264" y="206805"/>
                  </a:cubicBezTo>
                  <a:cubicBezTo>
                    <a:pt x="127196" y="206805"/>
                    <a:pt x="127128" y="206873"/>
                    <a:pt x="127060" y="206873"/>
                  </a:cubicBezTo>
                  <a:cubicBezTo>
                    <a:pt x="125973" y="207280"/>
                    <a:pt x="124817" y="207688"/>
                    <a:pt x="123661" y="208028"/>
                  </a:cubicBezTo>
                  <a:cubicBezTo>
                    <a:pt x="121690" y="208708"/>
                    <a:pt x="119718" y="209252"/>
                    <a:pt x="117678" y="209796"/>
                  </a:cubicBezTo>
                  <a:cubicBezTo>
                    <a:pt x="116726" y="210068"/>
                    <a:pt x="115707" y="210339"/>
                    <a:pt x="114687" y="210544"/>
                  </a:cubicBezTo>
                  <a:cubicBezTo>
                    <a:pt x="114483" y="210612"/>
                    <a:pt x="114211" y="210680"/>
                    <a:pt x="114008" y="210680"/>
                  </a:cubicBezTo>
                  <a:cubicBezTo>
                    <a:pt x="113804" y="210747"/>
                    <a:pt x="113531" y="210815"/>
                    <a:pt x="113327" y="210883"/>
                  </a:cubicBezTo>
                  <a:cubicBezTo>
                    <a:pt x="111492" y="211291"/>
                    <a:pt x="109657" y="211699"/>
                    <a:pt x="107753" y="212039"/>
                  </a:cubicBezTo>
                  <a:cubicBezTo>
                    <a:pt x="106121" y="212379"/>
                    <a:pt x="104558" y="212651"/>
                    <a:pt x="102926" y="212855"/>
                  </a:cubicBezTo>
                  <a:cubicBezTo>
                    <a:pt x="102179" y="212991"/>
                    <a:pt x="101363" y="213059"/>
                    <a:pt x="100614" y="213195"/>
                  </a:cubicBezTo>
                  <a:cubicBezTo>
                    <a:pt x="98507" y="213467"/>
                    <a:pt x="96399" y="213739"/>
                    <a:pt x="94292" y="213875"/>
                  </a:cubicBezTo>
                  <a:cubicBezTo>
                    <a:pt x="93136" y="214011"/>
                    <a:pt x="91981" y="214079"/>
                    <a:pt x="90757" y="214146"/>
                  </a:cubicBezTo>
                  <a:cubicBezTo>
                    <a:pt x="89466" y="214214"/>
                    <a:pt x="88174" y="214282"/>
                    <a:pt x="86883" y="214282"/>
                  </a:cubicBezTo>
                  <a:cubicBezTo>
                    <a:pt x="85590" y="214351"/>
                    <a:pt x="84299" y="214351"/>
                    <a:pt x="82939" y="214351"/>
                  </a:cubicBezTo>
                  <a:cubicBezTo>
                    <a:pt x="81444" y="214351"/>
                    <a:pt x="79948" y="214351"/>
                    <a:pt x="78452" y="214282"/>
                  </a:cubicBezTo>
                  <a:cubicBezTo>
                    <a:pt x="77161" y="214214"/>
                    <a:pt x="75869" y="214146"/>
                    <a:pt x="74577" y="214079"/>
                  </a:cubicBezTo>
                  <a:cubicBezTo>
                    <a:pt x="74034" y="214079"/>
                    <a:pt x="73421" y="214011"/>
                    <a:pt x="72810" y="213943"/>
                  </a:cubicBezTo>
                  <a:cubicBezTo>
                    <a:pt x="71722" y="213875"/>
                    <a:pt x="70703" y="213807"/>
                    <a:pt x="69615" y="213671"/>
                  </a:cubicBezTo>
                  <a:cubicBezTo>
                    <a:pt x="68119" y="213535"/>
                    <a:pt x="66691" y="213331"/>
                    <a:pt x="65264" y="213195"/>
                  </a:cubicBezTo>
                  <a:cubicBezTo>
                    <a:pt x="65264" y="213195"/>
                    <a:pt x="65264" y="213195"/>
                    <a:pt x="65264" y="213195"/>
                  </a:cubicBezTo>
                  <a:cubicBezTo>
                    <a:pt x="63972" y="213059"/>
                    <a:pt x="62680" y="212855"/>
                    <a:pt x="61389" y="212583"/>
                  </a:cubicBezTo>
                  <a:cubicBezTo>
                    <a:pt x="60981" y="212515"/>
                    <a:pt x="60640" y="212447"/>
                    <a:pt x="60233" y="212379"/>
                  </a:cubicBezTo>
                  <a:cubicBezTo>
                    <a:pt x="59553" y="212243"/>
                    <a:pt x="58874" y="212175"/>
                    <a:pt x="58193" y="212039"/>
                  </a:cubicBezTo>
                  <a:cubicBezTo>
                    <a:pt x="57174" y="211835"/>
                    <a:pt x="56154" y="211631"/>
                    <a:pt x="55202" y="211427"/>
                  </a:cubicBezTo>
                  <a:cubicBezTo>
                    <a:pt x="55134" y="211427"/>
                    <a:pt x="55066" y="211427"/>
                    <a:pt x="54998" y="211359"/>
                  </a:cubicBezTo>
                  <a:cubicBezTo>
                    <a:pt x="53775" y="211087"/>
                    <a:pt x="52551" y="210815"/>
                    <a:pt x="51327" y="210475"/>
                  </a:cubicBezTo>
                  <a:cubicBezTo>
                    <a:pt x="49831" y="210136"/>
                    <a:pt x="48404" y="209728"/>
                    <a:pt x="46977" y="209320"/>
                  </a:cubicBezTo>
                  <a:cubicBezTo>
                    <a:pt x="45344" y="208844"/>
                    <a:pt x="43713" y="208368"/>
                    <a:pt x="42081" y="207824"/>
                  </a:cubicBezTo>
                  <a:cubicBezTo>
                    <a:pt x="41742" y="207688"/>
                    <a:pt x="41401" y="207620"/>
                    <a:pt x="41061" y="207484"/>
                  </a:cubicBezTo>
                  <a:cubicBezTo>
                    <a:pt x="40245" y="207212"/>
                    <a:pt x="39430" y="206940"/>
                    <a:pt x="38614" y="206668"/>
                  </a:cubicBezTo>
                  <a:cubicBezTo>
                    <a:pt x="37662" y="206329"/>
                    <a:pt x="36779" y="205989"/>
                    <a:pt x="35895" y="205649"/>
                  </a:cubicBezTo>
                  <a:cubicBezTo>
                    <a:pt x="34671" y="205173"/>
                    <a:pt x="33380" y="204697"/>
                    <a:pt x="32156" y="204153"/>
                  </a:cubicBezTo>
                  <a:cubicBezTo>
                    <a:pt x="31204" y="203745"/>
                    <a:pt x="30252" y="203337"/>
                    <a:pt x="29368" y="202929"/>
                  </a:cubicBezTo>
                  <a:cubicBezTo>
                    <a:pt x="28689" y="202590"/>
                    <a:pt x="27941" y="202317"/>
                    <a:pt x="27261" y="201978"/>
                  </a:cubicBezTo>
                  <a:cubicBezTo>
                    <a:pt x="26582" y="201706"/>
                    <a:pt x="25969" y="201366"/>
                    <a:pt x="25289" y="201026"/>
                  </a:cubicBezTo>
                  <a:lnTo>
                    <a:pt x="25289" y="201026"/>
                  </a:lnTo>
                  <a:cubicBezTo>
                    <a:pt x="23998" y="200414"/>
                    <a:pt x="22706" y="199734"/>
                    <a:pt x="21415" y="199054"/>
                  </a:cubicBezTo>
                  <a:cubicBezTo>
                    <a:pt x="20191" y="198442"/>
                    <a:pt x="19035" y="197763"/>
                    <a:pt x="17880" y="197083"/>
                  </a:cubicBezTo>
                  <a:cubicBezTo>
                    <a:pt x="17812" y="197015"/>
                    <a:pt x="17743" y="196947"/>
                    <a:pt x="17607" y="196947"/>
                  </a:cubicBezTo>
                  <a:cubicBezTo>
                    <a:pt x="17539" y="196947"/>
                    <a:pt x="17471" y="196879"/>
                    <a:pt x="17471" y="196879"/>
                  </a:cubicBezTo>
                  <a:cubicBezTo>
                    <a:pt x="6390" y="177640"/>
                    <a:pt x="0" y="155273"/>
                    <a:pt x="0" y="131411"/>
                  </a:cubicBezTo>
                  <a:cubicBezTo>
                    <a:pt x="0" y="58805"/>
                    <a:pt x="58805" y="0"/>
                    <a:pt x="131411" y="0"/>
                  </a:cubicBezTo>
                  <a:cubicBezTo>
                    <a:pt x="155273" y="0"/>
                    <a:pt x="177572" y="6323"/>
                    <a:pt x="196879" y="17404"/>
                  </a:cubicBezTo>
                  <a:cubicBezTo>
                    <a:pt x="196879" y="17471"/>
                    <a:pt x="196947" y="17471"/>
                    <a:pt x="196947" y="17540"/>
                  </a:cubicBezTo>
                  <a:cubicBezTo>
                    <a:pt x="197626" y="18695"/>
                    <a:pt x="198306" y="19851"/>
                    <a:pt x="198918" y="21075"/>
                  </a:cubicBezTo>
                  <a:cubicBezTo>
                    <a:pt x="199326" y="21754"/>
                    <a:pt x="199666" y="22503"/>
                    <a:pt x="200006" y="23250"/>
                  </a:cubicBezTo>
                  <a:cubicBezTo>
                    <a:pt x="200346" y="23930"/>
                    <a:pt x="200686" y="24542"/>
                    <a:pt x="201025" y="25222"/>
                  </a:cubicBezTo>
                  <a:cubicBezTo>
                    <a:pt x="202182" y="27601"/>
                    <a:pt x="203269" y="29981"/>
                    <a:pt x="204289" y="32428"/>
                  </a:cubicBezTo>
                  <a:lnTo>
                    <a:pt x="204289" y="32428"/>
                  </a:lnTo>
                  <a:cubicBezTo>
                    <a:pt x="205308" y="34875"/>
                    <a:pt x="206260" y="37323"/>
                    <a:pt x="207076" y="39838"/>
                  </a:cubicBezTo>
                  <a:cubicBezTo>
                    <a:pt x="207484" y="41062"/>
                    <a:pt x="207960" y="42354"/>
                    <a:pt x="208300" y="43645"/>
                  </a:cubicBezTo>
                  <a:cubicBezTo>
                    <a:pt x="208708" y="44937"/>
                    <a:pt x="209048" y="46229"/>
                    <a:pt x="209455" y="47520"/>
                  </a:cubicBezTo>
                  <a:cubicBezTo>
                    <a:pt x="209796" y="48744"/>
                    <a:pt x="210136" y="49900"/>
                    <a:pt x="210407" y="51123"/>
                  </a:cubicBezTo>
                  <a:cubicBezTo>
                    <a:pt x="210475" y="51259"/>
                    <a:pt x="210475" y="51395"/>
                    <a:pt x="210543" y="51531"/>
                  </a:cubicBezTo>
                  <a:cubicBezTo>
                    <a:pt x="210884" y="52755"/>
                    <a:pt x="211155" y="54046"/>
                    <a:pt x="211427" y="55338"/>
                  </a:cubicBezTo>
                  <a:cubicBezTo>
                    <a:pt x="211631" y="56290"/>
                    <a:pt x="211835" y="57174"/>
                    <a:pt x="211971" y="58126"/>
                  </a:cubicBezTo>
                  <a:cubicBezTo>
                    <a:pt x="212107" y="58941"/>
                    <a:pt x="212311" y="59757"/>
                    <a:pt x="212447" y="60573"/>
                  </a:cubicBezTo>
                  <a:cubicBezTo>
                    <a:pt x="212515" y="60777"/>
                    <a:pt x="212515" y="61049"/>
                    <a:pt x="212583" y="61321"/>
                  </a:cubicBezTo>
                  <a:cubicBezTo>
                    <a:pt x="212718" y="62341"/>
                    <a:pt x="212923" y="63360"/>
                    <a:pt x="213059" y="64380"/>
                  </a:cubicBezTo>
                  <a:cubicBezTo>
                    <a:pt x="213127" y="64992"/>
                    <a:pt x="213195" y="65604"/>
                    <a:pt x="213263" y="66148"/>
                  </a:cubicBezTo>
                  <a:cubicBezTo>
                    <a:pt x="213399" y="67439"/>
                    <a:pt x="213602" y="68731"/>
                    <a:pt x="213670" y="70023"/>
                  </a:cubicBezTo>
                  <a:cubicBezTo>
                    <a:pt x="213738" y="70158"/>
                    <a:pt x="213738" y="70362"/>
                    <a:pt x="213738" y="70566"/>
                  </a:cubicBezTo>
                  <a:cubicBezTo>
                    <a:pt x="213874" y="71586"/>
                    <a:pt x="213942" y="72674"/>
                    <a:pt x="214010" y="73694"/>
                  </a:cubicBezTo>
                  <a:cubicBezTo>
                    <a:pt x="214079" y="74170"/>
                    <a:pt x="214079" y="74645"/>
                    <a:pt x="214079" y="75121"/>
                  </a:cubicBezTo>
                  <a:cubicBezTo>
                    <a:pt x="214147" y="76073"/>
                    <a:pt x="214215" y="77093"/>
                    <a:pt x="214215" y="78045"/>
                  </a:cubicBezTo>
                  <a:cubicBezTo>
                    <a:pt x="214215" y="78248"/>
                    <a:pt x="214215" y="78452"/>
                    <a:pt x="214215" y="78724"/>
                  </a:cubicBezTo>
                  <a:cubicBezTo>
                    <a:pt x="214283" y="80288"/>
                    <a:pt x="214283" y="81716"/>
                    <a:pt x="214283" y="83143"/>
                  </a:cubicBezTo>
                  <a:close/>
                </a:path>
              </a:pathLst>
            </a:custGeom>
            <a:solidFill>
              <a:schemeClr val="accent2"/>
            </a:solidFill>
            <a:ln w="6795" cap="flat">
              <a:noFill/>
              <a:prstDash val="solid"/>
              <a:miter/>
            </a:ln>
          </p:spPr>
          <p:txBody>
            <a:bodyPr rtlCol="0" anchor="ctr"/>
            <a:lstStyle/>
            <a:p>
              <a:endParaRPr lang="en-ID"/>
            </a:p>
          </p:txBody>
        </p:sp>
        <p:sp>
          <p:nvSpPr>
            <p:cNvPr id="249" name="Freeform: Shape 248">
              <a:extLst>
                <a:ext uri="{FF2B5EF4-FFF2-40B4-BE49-F238E27FC236}">
                  <a16:creationId xmlns:a16="http://schemas.microsoft.com/office/drawing/2014/main" id="{13F59014-1968-45B9-9B5C-F3970F588396}"/>
                </a:ext>
              </a:extLst>
            </p:cNvPr>
            <p:cNvSpPr/>
            <p:nvPr/>
          </p:nvSpPr>
          <p:spPr>
            <a:xfrm>
              <a:off x="7883818" y="3051014"/>
              <a:ext cx="244739" cy="244739"/>
            </a:xfrm>
            <a:custGeom>
              <a:avLst/>
              <a:gdLst>
                <a:gd name="connsiteX0" fmla="*/ 245147 w 244738"/>
                <a:gd name="connsiteY0" fmla="*/ 113396 h 244738"/>
                <a:gd name="connsiteX1" fmla="*/ 244467 w 244738"/>
                <a:gd name="connsiteY1" fmla="*/ 126856 h 244738"/>
                <a:gd name="connsiteX2" fmla="*/ 240185 w 244738"/>
                <a:gd name="connsiteY2" fmla="*/ 149359 h 244738"/>
                <a:gd name="connsiteX3" fmla="*/ 239165 w 244738"/>
                <a:gd name="connsiteY3" fmla="*/ 152758 h 244738"/>
                <a:gd name="connsiteX4" fmla="*/ 238281 w 244738"/>
                <a:gd name="connsiteY4" fmla="*/ 155545 h 244738"/>
                <a:gd name="connsiteX5" fmla="*/ 237261 w 244738"/>
                <a:gd name="connsiteY5" fmla="*/ 158536 h 244738"/>
                <a:gd name="connsiteX6" fmla="*/ 237193 w 244738"/>
                <a:gd name="connsiteY6" fmla="*/ 158672 h 244738"/>
                <a:gd name="connsiteX7" fmla="*/ 236037 w 244738"/>
                <a:gd name="connsiteY7" fmla="*/ 161595 h 244738"/>
                <a:gd name="connsiteX8" fmla="*/ 234814 w 244738"/>
                <a:gd name="connsiteY8" fmla="*/ 164519 h 244738"/>
                <a:gd name="connsiteX9" fmla="*/ 232298 w 244738"/>
                <a:gd name="connsiteY9" fmla="*/ 170093 h 244738"/>
                <a:gd name="connsiteX10" fmla="*/ 230735 w 244738"/>
                <a:gd name="connsiteY10" fmla="*/ 173289 h 244738"/>
                <a:gd name="connsiteX11" fmla="*/ 227336 w 244738"/>
                <a:gd name="connsiteY11" fmla="*/ 179543 h 244738"/>
                <a:gd name="connsiteX12" fmla="*/ 225500 w 244738"/>
                <a:gd name="connsiteY12" fmla="*/ 182602 h 244738"/>
                <a:gd name="connsiteX13" fmla="*/ 197695 w 244738"/>
                <a:gd name="connsiteY13" fmla="*/ 214486 h 244738"/>
                <a:gd name="connsiteX14" fmla="*/ 197423 w 244738"/>
                <a:gd name="connsiteY14" fmla="*/ 214758 h 244738"/>
                <a:gd name="connsiteX15" fmla="*/ 197355 w 244738"/>
                <a:gd name="connsiteY15" fmla="*/ 214826 h 244738"/>
                <a:gd name="connsiteX16" fmla="*/ 197083 w 244738"/>
                <a:gd name="connsiteY16" fmla="*/ 215030 h 244738"/>
                <a:gd name="connsiteX17" fmla="*/ 166151 w 244738"/>
                <a:gd name="connsiteY17" fmla="*/ 233998 h 244738"/>
                <a:gd name="connsiteX18" fmla="*/ 158197 w 244738"/>
                <a:gd name="connsiteY18" fmla="*/ 237125 h 244738"/>
                <a:gd name="connsiteX19" fmla="*/ 158129 w 244738"/>
                <a:gd name="connsiteY19" fmla="*/ 237125 h 244738"/>
                <a:gd name="connsiteX20" fmla="*/ 154798 w 244738"/>
                <a:gd name="connsiteY20" fmla="*/ 238281 h 244738"/>
                <a:gd name="connsiteX21" fmla="*/ 148067 w 244738"/>
                <a:gd name="connsiteY21" fmla="*/ 240320 h 244738"/>
                <a:gd name="connsiteX22" fmla="*/ 142764 w 244738"/>
                <a:gd name="connsiteY22" fmla="*/ 241612 h 244738"/>
                <a:gd name="connsiteX23" fmla="*/ 139433 w 244738"/>
                <a:gd name="connsiteY23" fmla="*/ 242291 h 244738"/>
                <a:gd name="connsiteX24" fmla="*/ 134130 w 244738"/>
                <a:gd name="connsiteY24" fmla="*/ 243243 h 244738"/>
                <a:gd name="connsiteX25" fmla="*/ 131276 w 244738"/>
                <a:gd name="connsiteY25" fmla="*/ 243651 h 244738"/>
                <a:gd name="connsiteX26" fmla="*/ 125496 w 244738"/>
                <a:gd name="connsiteY26" fmla="*/ 244263 h 244738"/>
                <a:gd name="connsiteX27" fmla="*/ 122846 w 244738"/>
                <a:gd name="connsiteY27" fmla="*/ 244467 h 244738"/>
                <a:gd name="connsiteX28" fmla="*/ 118563 w 244738"/>
                <a:gd name="connsiteY28" fmla="*/ 244671 h 244738"/>
                <a:gd name="connsiteX29" fmla="*/ 116795 w 244738"/>
                <a:gd name="connsiteY29" fmla="*/ 244739 h 244738"/>
                <a:gd name="connsiteX30" fmla="*/ 113872 w 244738"/>
                <a:gd name="connsiteY30" fmla="*/ 244807 h 244738"/>
                <a:gd name="connsiteX31" fmla="*/ 113804 w 244738"/>
                <a:gd name="connsiteY31" fmla="*/ 244807 h 244738"/>
                <a:gd name="connsiteX32" fmla="*/ 109384 w 244738"/>
                <a:gd name="connsiteY32" fmla="*/ 244739 h 244738"/>
                <a:gd name="connsiteX33" fmla="*/ 108705 w 244738"/>
                <a:gd name="connsiteY33" fmla="*/ 244739 h 244738"/>
                <a:gd name="connsiteX34" fmla="*/ 105034 w 244738"/>
                <a:gd name="connsiteY34" fmla="*/ 244535 h 244738"/>
                <a:gd name="connsiteX35" fmla="*/ 104558 w 244738"/>
                <a:gd name="connsiteY35" fmla="*/ 244467 h 244738"/>
                <a:gd name="connsiteX36" fmla="*/ 101023 w 244738"/>
                <a:gd name="connsiteY36" fmla="*/ 244195 h 244738"/>
                <a:gd name="connsiteX37" fmla="*/ 100887 w 244738"/>
                <a:gd name="connsiteY37" fmla="*/ 244195 h 244738"/>
                <a:gd name="connsiteX38" fmla="*/ 98984 w 244738"/>
                <a:gd name="connsiteY38" fmla="*/ 243991 h 244738"/>
                <a:gd name="connsiteX39" fmla="*/ 97692 w 244738"/>
                <a:gd name="connsiteY39" fmla="*/ 243855 h 244738"/>
                <a:gd name="connsiteX40" fmla="*/ 94360 w 244738"/>
                <a:gd name="connsiteY40" fmla="*/ 243447 h 244738"/>
                <a:gd name="connsiteX41" fmla="*/ 92865 w 244738"/>
                <a:gd name="connsiteY41" fmla="*/ 243243 h 244738"/>
                <a:gd name="connsiteX42" fmla="*/ 88514 w 244738"/>
                <a:gd name="connsiteY42" fmla="*/ 242495 h 244738"/>
                <a:gd name="connsiteX43" fmla="*/ 86067 w 244738"/>
                <a:gd name="connsiteY43" fmla="*/ 242019 h 244738"/>
                <a:gd name="connsiteX44" fmla="*/ 83007 w 244738"/>
                <a:gd name="connsiteY44" fmla="*/ 241340 h 244738"/>
                <a:gd name="connsiteX45" fmla="*/ 74102 w 244738"/>
                <a:gd name="connsiteY45" fmla="*/ 238824 h 244738"/>
                <a:gd name="connsiteX46" fmla="*/ 73898 w 244738"/>
                <a:gd name="connsiteY46" fmla="*/ 238824 h 244738"/>
                <a:gd name="connsiteX47" fmla="*/ 73286 w 244738"/>
                <a:gd name="connsiteY47" fmla="*/ 238620 h 244738"/>
                <a:gd name="connsiteX48" fmla="*/ 73082 w 244738"/>
                <a:gd name="connsiteY48" fmla="*/ 238484 h 244738"/>
                <a:gd name="connsiteX49" fmla="*/ 30524 w 244738"/>
                <a:gd name="connsiteY49" fmla="*/ 215166 h 244738"/>
                <a:gd name="connsiteX50" fmla="*/ 29913 w 244738"/>
                <a:gd name="connsiteY50" fmla="*/ 214690 h 244738"/>
                <a:gd name="connsiteX51" fmla="*/ 0 w 244738"/>
                <a:gd name="connsiteY51" fmla="*/ 179203 h 244738"/>
                <a:gd name="connsiteX52" fmla="*/ 272 w 244738"/>
                <a:gd name="connsiteY52" fmla="*/ 179339 h 244738"/>
                <a:gd name="connsiteX53" fmla="*/ 3807 w 244738"/>
                <a:gd name="connsiteY53" fmla="*/ 181311 h 244738"/>
                <a:gd name="connsiteX54" fmla="*/ 7682 w 244738"/>
                <a:gd name="connsiteY54" fmla="*/ 183282 h 244738"/>
                <a:gd name="connsiteX55" fmla="*/ 7682 w 244738"/>
                <a:gd name="connsiteY55" fmla="*/ 183282 h 244738"/>
                <a:gd name="connsiteX56" fmla="*/ 9654 w 244738"/>
                <a:gd name="connsiteY56" fmla="*/ 184234 h 244738"/>
                <a:gd name="connsiteX57" fmla="*/ 11761 w 244738"/>
                <a:gd name="connsiteY57" fmla="*/ 185186 h 244738"/>
                <a:gd name="connsiteX58" fmla="*/ 14548 w 244738"/>
                <a:gd name="connsiteY58" fmla="*/ 186409 h 244738"/>
                <a:gd name="connsiteX59" fmla="*/ 18288 w 244738"/>
                <a:gd name="connsiteY59" fmla="*/ 187905 h 244738"/>
                <a:gd name="connsiteX60" fmla="*/ 21007 w 244738"/>
                <a:gd name="connsiteY60" fmla="*/ 188925 h 244738"/>
                <a:gd name="connsiteX61" fmla="*/ 23455 w 244738"/>
                <a:gd name="connsiteY61" fmla="*/ 189741 h 244738"/>
                <a:gd name="connsiteX62" fmla="*/ 24474 w 244738"/>
                <a:gd name="connsiteY62" fmla="*/ 190080 h 244738"/>
                <a:gd name="connsiteX63" fmla="*/ 29369 w 244738"/>
                <a:gd name="connsiteY63" fmla="*/ 191576 h 244738"/>
                <a:gd name="connsiteX64" fmla="*/ 33719 w 244738"/>
                <a:gd name="connsiteY64" fmla="*/ 192732 h 244738"/>
                <a:gd name="connsiteX65" fmla="*/ 37391 w 244738"/>
                <a:gd name="connsiteY65" fmla="*/ 193616 h 244738"/>
                <a:gd name="connsiteX66" fmla="*/ 37595 w 244738"/>
                <a:gd name="connsiteY66" fmla="*/ 193684 h 244738"/>
                <a:gd name="connsiteX67" fmla="*/ 40586 w 244738"/>
                <a:gd name="connsiteY67" fmla="*/ 194295 h 244738"/>
                <a:gd name="connsiteX68" fmla="*/ 42626 w 244738"/>
                <a:gd name="connsiteY68" fmla="*/ 194636 h 244738"/>
                <a:gd name="connsiteX69" fmla="*/ 43782 w 244738"/>
                <a:gd name="connsiteY69" fmla="*/ 194839 h 244738"/>
                <a:gd name="connsiteX70" fmla="*/ 47656 w 244738"/>
                <a:gd name="connsiteY70" fmla="*/ 195451 h 244738"/>
                <a:gd name="connsiteX71" fmla="*/ 47656 w 244738"/>
                <a:gd name="connsiteY71" fmla="*/ 195451 h 244738"/>
                <a:gd name="connsiteX72" fmla="*/ 52007 w 244738"/>
                <a:gd name="connsiteY72" fmla="*/ 195927 h 244738"/>
                <a:gd name="connsiteX73" fmla="*/ 55202 w 244738"/>
                <a:gd name="connsiteY73" fmla="*/ 196199 h 244738"/>
                <a:gd name="connsiteX74" fmla="*/ 56970 w 244738"/>
                <a:gd name="connsiteY74" fmla="*/ 196335 h 244738"/>
                <a:gd name="connsiteX75" fmla="*/ 60845 w 244738"/>
                <a:gd name="connsiteY75" fmla="*/ 196539 h 244738"/>
                <a:gd name="connsiteX76" fmla="*/ 65332 w 244738"/>
                <a:gd name="connsiteY76" fmla="*/ 196607 h 244738"/>
                <a:gd name="connsiteX77" fmla="*/ 69275 w 244738"/>
                <a:gd name="connsiteY77" fmla="*/ 196539 h 244738"/>
                <a:gd name="connsiteX78" fmla="*/ 73150 w 244738"/>
                <a:gd name="connsiteY78" fmla="*/ 196403 h 244738"/>
                <a:gd name="connsiteX79" fmla="*/ 76685 w 244738"/>
                <a:gd name="connsiteY79" fmla="*/ 196131 h 244738"/>
                <a:gd name="connsiteX80" fmla="*/ 83007 w 244738"/>
                <a:gd name="connsiteY80" fmla="*/ 195451 h 244738"/>
                <a:gd name="connsiteX81" fmla="*/ 85319 w 244738"/>
                <a:gd name="connsiteY81" fmla="*/ 195111 h 244738"/>
                <a:gd name="connsiteX82" fmla="*/ 90146 w 244738"/>
                <a:gd name="connsiteY82" fmla="*/ 194295 h 244738"/>
                <a:gd name="connsiteX83" fmla="*/ 95721 w 244738"/>
                <a:gd name="connsiteY83" fmla="*/ 193140 h 244738"/>
                <a:gd name="connsiteX84" fmla="*/ 96400 w 244738"/>
                <a:gd name="connsiteY84" fmla="*/ 192936 h 244738"/>
                <a:gd name="connsiteX85" fmla="*/ 97080 w 244738"/>
                <a:gd name="connsiteY85" fmla="*/ 192800 h 244738"/>
                <a:gd name="connsiteX86" fmla="*/ 100071 w 244738"/>
                <a:gd name="connsiteY86" fmla="*/ 192052 h 244738"/>
                <a:gd name="connsiteX87" fmla="*/ 106053 w 244738"/>
                <a:gd name="connsiteY87" fmla="*/ 190284 h 244738"/>
                <a:gd name="connsiteX88" fmla="*/ 109453 w 244738"/>
                <a:gd name="connsiteY88" fmla="*/ 189128 h 244738"/>
                <a:gd name="connsiteX89" fmla="*/ 109657 w 244738"/>
                <a:gd name="connsiteY89" fmla="*/ 189061 h 244738"/>
                <a:gd name="connsiteX90" fmla="*/ 112784 w 244738"/>
                <a:gd name="connsiteY90" fmla="*/ 187905 h 244738"/>
                <a:gd name="connsiteX91" fmla="*/ 115707 w 244738"/>
                <a:gd name="connsiteY91" fmla="*/ 186749 h 244738"/>
                <a:gd name="connsiteX92" fmla="*/ 117067 w 244738"/>
                <a:gd name="connsiteY92" fmla="*/ 186205 h 244738"/>
                <a:gd name="connsiteX93" fmla="*/ 121894 w 244738"/>
                <a:gd name="connsiteY93" fmla="*/ 184030 h 244738"/>
                <a:gd name="connsiteX94" fmla="*/ 128828 w 244738"/>
                <a:gd name="connsiteY94" fmla="*/ 180495 h 244738"/>
                <a:gd name="connsiteX95" fmla="*/ 131751 w 244738"/>
                <a:gd name="connsiteY95" fmla="*/ 178795 h 244738"/>
                <a:gd name="connsiteX96" fmla="*/ 146368 w 244738"/>
                <a:gd name="connsiteY96" fmla="*/ 168870 h 244738"/>
                <a:gd name="connsiteX97" fmla="*/ 154661 w 244738"/>
                <a:gd name="connsiteY97" fmla="*/ 161732 h 244738"/>
                <a:gd name="connsiteX98" fmla="*/ 156701 w 244738"/>
                <a:gd name="connsiteY98" fmla="*/ 159828 h 244738"/>
                <a:gd name="connsiteX99" fmla="*/ 166151 w 244738"/>
                <a:gd name="connsiteY99" fmla="*/ 149698 h 244738"/>
                <a:gd name="connsiteX100" fmla="*/ 167646 w 244738"/>
                <a:gd name="connsiteY100" fmla="*/ 147863 h 244738"/>
                <a:gd name="connsiteX101" fmla="*/ 171385 w 244738"/>
                <a:gd name="connsiteY101" fmla="*/ 142968 h 244738"/>
                <a:gd name="connsiteX102" fmla="*/ 173561 w 244738"/>
                <a:gd name="connsiteY102" fmla="*/ 139909 h 244738"/>
                <a:gd name="connsiteX103" fmla="*/ 192460 w 244738"/>
                <a:gd name="connsiteY103" fmla="*/ 98847 h 244738"/>
                <a:gd name="connsiteX104" fmla="*/ 193344 w 244738"/>
                <a:gd name="connsiteY104" fmla="*/ 95176 h 244738"/>
                <a:gd name="connsiteX105" fmla="*/ 194160 w 244738"/>
                <a:gd name="connsiteY105" fmla="*/ 91369 h 244738"/>
                <a:gd name="connsiteX106" fmla="*/ 194840 w 244738"/>
                <a:gd name="connsiteY106" fmla="*/ 87630 h 244738"/>
                <a:gd name="connsiteX107" fmla="*/ 194840 w 244738"/>
                <a:gd name="connsiteY107" fmla="*/ 87562 h 244738"/>
                <a:gd name="connsiteX108" fmla="*/ 195519 w 244738"/>
                <a:gd name="connsiteY108" fmla="*/ 83211 h 244738"/>
                <a:gd name="connsiteX109" fmla="*/ 195587 w 244738"/>
                <a:gd name="connsiteY109" fmla="*/ 82803 h 244738"/>
                <a:gd name="connsiteX110" fmla="*/ 195996 w 244738"/>
                <a:gd name="connsiteY110" fmla="*/ 79200 h 244738"/>
                <a:gd name="connsiteX111" fmla="*/ 196063 w 244738"/>
                <a:gd name="connsiteY111" fmla="*/ 78316 h 244738"/>
                <a:gd name="connsiteX112" fmla="*/ 196335 w 244738"/>
                <a:gd name="connsiteY112" fmla="*/ 75189 h 244738"/>
                <a:gd name="connsiteX113" fmla="*/ 196403 w 244738"/>
                <a:gd name="connsiteY113" fmla="*/ 74169 h 244738"/>
                <a:gd name="connsiteX114" fmla="*/ 196539 w 244738"/>
                <a:gd name="connsiteY114" fmla="*/ 70566 h 244738"/>
                <a:gd name="connsiteX115" fmla="*/ 196675 w 244738"/>
                <a:gd name="connsiteY115" fmla="*/ 65400 h 244738"/>
                <a:gd name="connsiteX116" fmla="*/ 196607 w 244738"/>
                <a:gd name="connsiteY116" fmla="*/ 61185 h 244738"/>
                <a:gd name="connsiteX117" fmla="*/ 196607 w 244738"/>
                <a:gd name="connsiteY117" fmla="*/ 60505 h 244738"/>
                <a:gd name="connsiteX118" fmla="*/ 196471 w 244738"/>
                <a:gd name="connsiteY118" fmla="*/ 57581 h 244738"/>
                <a:gd name="connsiteX119" fmla="*/ 196403 w 244738"/>
                <a:gd name="connsiteY119" fmla="*/ 56154 h 244738"/>
                <a:gd name="connsiteX120" fmla="*/ 196131 w 244738"/>
                <a:gd name="connsiteY120" fmla="*/ 53027 h 244738"/>
                <a:gd name="connsiteX121" fmla="*/ 196063 w 244738"/>
                <a:gd name="connsiteY121" fmla="*/ 52483 h 244738"/>
                <a:gd name="connsiteX122" fmla="*/ 195655 w 244738"/>
                <a:gd name="connsiteY122" fmla="*/ 48608 h 244738"/>
                <a:gd name="connsiteX123" fmla="*/ 195451 w 244738"/>
                <a:gd name="connsiteY123" fmla="*/ 46840 h 244738"/>
                <a:gd name="connsiteX124" fmla="*/ 194976 w 244738"/>
                <a:gd name="connsiteY124" fmla="*/ 43781 h 244738"/>
                <a:gd name="connsiteX125" fmla="*/ 194840 w 244738"/>
                <a:gd name="connsiteY125" fmla="*/ 43033 h 244738"/>
                <a:gd name="connsiteX126" fmla="*/ 194363 w 244738"/>
                <a:gd name="connsiteY126" fmla="*/ 40586 h 244738"/>
                <a:gd name="connsiteX127" fmla="*/ 193820 w 244738"/>
                <a:gd name="connsiteY127" fmla="*/ 37799 h 244738"/>
                <a:gd name="connsiteX128" fmla="*/ 192936 w 244738"/>
                <a:gd name="connsiteY128" fmla="*/ 33992 h 244738"/>
                <a:gd name="connsiteX129" fmla="*/ 192800 w 244738"/>
                <a:gd name="connsiteY129" fmla="*/ 33584 h 244738"/>
                <a:gd name="connsiteX130" fmla="*/ 191848 w 244738"/>
                <a:gd name="connsiteY130" fmla="*/ 29980 h 244738"/>
                <a:gd name="connsiteX131" fmla="*/ 190693 w 244738"/>
                <a:gd name="connsiteY131" fmla="*/ 26105 h 244738"/>
                <a:gd name="connsiteX132" fmla="*/ 189469 w 244738"/>
                <a:gd name="connsiteY132" fmla="*/ 22298 h 244738"/>
                <a:gd name="connsiteX133" fmla="*/ 186681 w 244738"/>
                <a:gd name="connsiteY133" fmla="*/ 14888 h 244738"/>
                <a:gd name="connsiteX134" fmla="*/ 186681 w 244738"/>
                <a:gd name="connsiteY134" fmla="*/ 14888 h 244738"/>
                <a:gd name="connsiteX135" fmla="*/ 183418 w 244738"/>
                <a:gd name="connsiteY135" fmla="*/ 7682 h 244738"/>
                <a:gd name="connsiteX136" fmla="*/ 182399 w 244738"/>
                <a:gd name="connsiteY136" fmla="*/ 5710 h 244738"/>
                <a:gd name="connsiteX137" fmla="*/ 181311 w 244738"/>
                <a:gd name="connsiteY137" fmla="*/ 3535 h 244738"/>
                <a:gd name="connsiteX138" fmla="*/ 179339 w 244738"/>
                <a:gd name="connsiteY138" fmla="*/ 0 h 244738"/>
                <a:gd name="connsiteX139" fmla="*/ 197083 w 244738"/>
                <a:gd name="connsiteY139" fmla="*/ 12237 h 244738"/>
                <a:gd name="connsiteX140" fmla="*/ 197423 w 244738"/>
                <a:gd name="connsiteY140" fmla="*/ 12441 h 244738"/>
                <a:gd name="connsiteX141" fmla="*/ 197695 w 244738"/>
                <a:gd name="connsiteY141" fmla="*/ 12713 h 244738"/>
                <a:gd name="connsiteX142" fmla="*/ 221557 w 244738"/>
                <a:gd name="connsiteY142" fmla="*/ 38682 h 244738"/>
                <a:gd name="connsiteX143" fmla="*/ 223528 w 244738"/>
                <a:gd name="connsiteY143" fmla="*/ 41606 h 244738"/>
                <a:gd name="connsiteX144" fmla="*/ 225296 w 244738"/>
                <a:gd name="connsiteY144" fmla="*/ 44393 h 244738"/>
                <a:gd name="connsiteX145" fmla="*/ 225636 w 244738"/>
                <a:gd name="connsiteY145" fmla="*/ 44937 h 244738"/>
                <a:gd name="connsiteX146" fmla="*/ 230667 w 244738"/>
                <a:gd name="connsiteY146" fmla="*/ 53842 h 244738"/>
                <a:gd name="connsiteX147" fmla="*/ 231890 w 244738"/>
                <a:gd name="connsiteY147" fmla="*/ 56290 h 244738"/>
                <a:gd name="connsiteX148" fmla="*/ 232503 w 244738"/>
                <a:gd name="connsiteY148" fmla="*/ 57581 h 244738"/>
                <a:gd name="connsiteX149" fmla="*/ 233386 w 244738"/>
                <a:gd name="connsiteY149" fmla="*/ 59349 h 244738"/>
                <a:gd name="connsiteX150" fmla="*/ 234202 w 244738"/>
                <a:gd name="connsiteY150" fmla="*/ 61117 h 244738"/>
                <a:gd name="connsiteX151" fmla="*/ 234950 w 244738"/>
                <a:gd name="connsiteY151" fmla="*/ 62816 h 244738"/>
                <a:gd name="connsiteX152" fmla="*/ 236309 w 244738"/>
                <a:gd name="connsiteY152" fmla="*/ 66215 h 244738"/>
                <a:gd name="connsiteX153" fmla="*/ 237805 w 244738"/>
                <a:gd name="connsiteY153" fmla="*/ 70226 h 244738"/>
                <a:gd name="connsiteX154" fmla="*/ 237805 w 244738"/>
                <a:gd name="connsiteY154" fmla="*/ 70226 h 244738"/>
                <a:gd name="connsiteX155" fmla="*/ 239165 w 244738"/>
                <a:gd name="connsiteY155" fmla="*/ 74305 h 244738"/>
                <a:gd name="connsiteX156" fmla="*/ 245147 w 244738"/>
                <a:gd name="connsiteY156" fmla="*/ 113396 h 24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44738" h="244738">
                  <a:moveTo>
                    <a:pt x="245147" y="113396"/>
                  </a:moveTo>
                  <a:cubicBezTo>
                    <a:pt x="245147" y="117950"/>
                    <a:pt x="244943" y="122437"/>
                    <a:pt x="244467" y="126856"/>
                  </a:cubicBezTo>
                  <a:cubicBezTo>
                    <a:pt x="243651" y="134606"/>
                    <a:pt x="242224" y="142084"/>
                    <a:pt x="240185" y="149359"/>
                  </a:cubicBezTo>
                  <a:cubicBezTo>
                    <a:pt x="239844" y="150514"/>
                    <a:pt x="239504" y="151670"/>
                    <a:pt x="239165" y="152758"/>
                  </a:cubicBezTo>
                  <a:cubicBezTo>
                    <a:pt x="238893" y="153710"/>
                    <a:pt x="238552" y="154593"/>
                    <a:pt x="238281" y="155545"/>
                  </a:cubicBezTo>
                  <a:cubicBezTo>
                    <a:pt x="237941" y="156565"/>
                    <a:pt x="237601" y="157517"/>
                    <a:pt x="237261" y="158536"/>
                  </a:cubicBezTo>
                  <a:cubicBezTo>
                    <a:pt x="237261" y="158604"/>
                    <a:pt x="237261" y="158604"/>
                    <a:pt x="237193" y="158672"/>
                  </a:cubicBezTo>
                  <a:cubicBezTo>
                    <a:pt x="236853" y="159624"/>
                    <a:pt x="236445" y="160644"/>
                    <a:pt x="236037" y="161595"/>
                  </a:cubicBezTo>
                  <a:cubicBezTo>
                    <a:pt x="235629" y="162547"/>
                    <a:pt x="235221" y="163567"/>
                    <a:pt x="234814" y="164519"/>
                  </a:cubicBezTo>
                  <a:cubicBezTo>
                    <a:pt x="233998" y="166422"/>
                    <a:pt x="233182" y="168258"/>
                    <a:pt x="232298" y="170093"/>
                  </a:cubicBezTo>
                  <a:cubicBezTo>
                    <a:pt x="231754" y="171181"/>
                    <a:pt x="231278" y="172201"/>
                    <a:pt x="230735" y="173289"/>
                  </a:cubicBezTo>
                  <a:cubicBezTo>
                    <a:pt x="229647" y="175396"/>
                    <a:pt x="228491" y="177504"/>
                    <a:pt x="227336" y="179543"/>
                  </a:cubicBezTo>
                  <a:cubicBezTo>
                    <a:pt x="226723" y="180563"/>
                    <a:pt x="226112" y="181582"/>
                    <a:pt x="225500" y="182602"/>
                  </a:cubicBezTo>
                  <a:cubicBezTo>
                    <a:pt x="218022" y="194636"/>
                    <a:pt x="208572" y="205445"/>
                    <a:pt x="197695" y="214486"/>
                  </a:cubicBezTo>
                  <a:cubicBezTo>
                    <a:pt x="197627" y="214622"/>
                    <a:pt x="197559" y="214690"/>
                    <a:pt x="197423" y="214758"/>
                  </a:cubicBezTo>
                  <a:cubicBezTo>
                    <a:pt x="197423" y="214758"/>
                    <a:pt x="197355" y="214758"/>
                    <a:pt x="197355" y="214826"/>
                  </a:cubicBezTo>
                  <a:cubicBezTo>
                    <a:pt x="197219" y="214894"/>
                    <a:pt x="197151" y="214962"/>
                    <a:pt x="197083" y="215030"/>
                  </a:cubicBezTo>
                  <a:cubicBezTo>
                    <a:pt x="187769" y="222712"/>
                    <a:pt x="177368" y="229103"/>
                    <a:pt x="166151" y="233998"/>
                  </a:cubicBezTo>
                  <a:cubicBezTo>
                    <a:pt x="163568" y="235153"/>
                    <a:pt x="160848" y="236173"/>
                    <a:pt x="158197" y="237125"/>
                  </a:cubicBezTo>
                  <a:cubicBezTo>
                    <a:pt x="158197" y="237125"/>
                    <a:pt x="158129" y="237125"/>
                    <a:pt x="158129" y="237125"/>
                  </a:cubicBezTo>
                  <a:cubicBezTo>
                    <a:pt x="157041" y="237533"/>
                    <a:pt x="155954" y="237873"/>
                    <a:pt x="154798" y="238281"/>
                  </a:cubicBezTo>
                  <a:cubicBezTo>
                    <a:pt x="152554" y="239028"/>
                    <a:pt x="150310" y="239708"/>
                    <a:pt x="148067" y="240320"/>
                  </a:cubicBezTo>
                  <a:cubicBezTo>
                    <a:pt x="146300" y="240796"/>
                    <a:pt x="144600" y="241204"/>
                    <a:pt x="142764" y="241612"/>
                  </a:cubicBezTo>
                  <a:cubicBezTo>
                    <a:pt x="141676" y="241883"/>
                    <a:pt x="140521" y="242088"/>
                    <a:pt x="139433" y="242291"/>
                  </a:cubicBezTo>
                  <a:cubicBezTo>
                    <a:pt x="137666" y="242632"/>
                    <a:pt x="135898" y="242971"/>
                    <a:pt x="134130" y="243243"/>
                  </a:cubicBezTo>
                  <a:cubicBezTo>
                    <a:pt x="133179" y="243379"/>
                    <a:pt x="132228" y="243515"/>
                    <a:pt x="131276" y="243651"/>
                  </a:cubicBezTo>
                  <a:cubicBezTo>
                    <a:pt x="129372" y="243923"/>
                    <a:pt x="127468" y="244127"/>
                    <a:pt x="125496" y="244263"/>
                  </a:cubicBezTo>
                  <a:cubicBezTo>
                    <a:pt x="124613" y="244331"/>
                    <a:pt x="123730" y="244399"/>
                    <a:pt x="122846" y="244467"/>
                  </a:cubicBezTo>
                  <a:cubicBezTo>
                    <a:pt x="121418" y="244603"/>
                    <a:pt x="119990" y="244603"/>
                    <a:pt x="118563" y="244671"/>
                  </a:cubicBezTo>
                  <a:cubicBezTo>
                    <a:pt x="117950" y="244671"/>
                    <a:pt x="117339" y="244739"/>
                    <a:pt x="116795" y="244739"/>
                  </a:cubicBezTo>
                  <a:cubicBezTo>
                    <a:pt x="115843" y="244739"/>
                    <a:pt x="114823" y="244807"/>
                    <a:pt x="113872" y="244807"/>
                  </a:cubicBezTo>
                  <a:cubicBezTo>
                    <a:pt x="113872" y="244807"/>
                    <a:pt x="113872" y="244807"/>
                    <a:pt x="113804" y="244807"/>
                  </a:cubicBezTo>
                  <a:cubicBezTo>
                    <a:pt x="112308" y="244807"/>
                    <a:pt x="110813" y="244807"/>
                    <a:pt x="109384" y="244739"/>
                  </a:cubicBezTo>
                  <a:cubicBezTo>
                    <a:pt x="109181" y="244739"/>
                    <a:pt x="108909" y="244739"/>
                    <a:pt x="108705" y="244739"/>
                  </a:cubicBezTo>
                  <a:cubicBezTo>
                    <a:pt x="107482" y="244671"/>
                    <a:pt x="106258" y="244603"/>
                    <a:pt x="105034" y="244535"/>
                  </a:cubicBezTo>
                  <a:cubicBezTo>
                    <a:pt x="104898" y="244535"/>
                    <a:pt x="104694" y="244535"/>
                    <a:pt x="104558" y="244467"/>
                  </a:cubicBezTo>
                  <a:cubicBezTo>
                    <a:pt x="103335" y="244399"/>
                    <a:pt x="102179" y="244331"/>
                    <a:pt x="101023" y="244195"/>
                  </a:cubicBezTo>
                  <a:cubicBezTo>
                    <a:pt x="100955" y="244195"/>
                    <a:pt x="100955" y="244195"/>
                    <a:pt x="100887" y="244195"/>
                  </a:cubicBezTo>
                  <a:cubicBezTo>
                    <a:pt x="100275" y="244127"/>
                    <a:pt x="99663" y="244059"/>
                    <a:pt x="98984" y="243991"/>
                  </a:cubicBezTo>
                  <a:cubicBezTo>
                    <a:pt x="98575" y="243923"/>
                    <a:pt x="98100" y="243855"/>
                    <a:pt x="97692" y="243855"/>
                  </a:cubicBezTo>
                  <a:cubicBezTo>
                    <a:pt x="96604" y="243719"/>
                    <a:pt x="95517" y="243583"/>
                    <a:pt x="94360" y="243447"/>
                  </a:cubicBezTo>
                  <a:cubicBezTo>
                    <a:pt x="93885" y="243379"/>
                    <a:pt x="93341" y="243311"/>
                    <a:pt x="92865" y="243243"/>
                  </a:cubicBezTo>
                  <a:cubicBezTo>
                    <a:pt x="91370" y="243039"/>
                    <a:pt x="89941" y="242767"/>
                    <a:pt x="88514" y="242495"/>
                  </a:cubicBezTo>
                  <a:cubicBezTo>
                    <a:pt x="87698" y="242359"/>
                    <a:pt x="86883" y="242156"/>
                    <a:pt x="86067" y="242019"/>
                  </a:cubicBezTo>
                  <a:cubicBezTo>
                    <a:pt x="85047" y="241815"/>
                    <a:pt x="84027" y="241544"/>
                    <a:pt x="83007" y="241340"/>
                  </a:cubicBezTo>
                  <a:cubicBezTo>
                    <a:pt x="80016" y="240592"/>
                    <a:pt x="77025" y="239776"/>
                    <a:pt x="74102" y="238824"/>
                  </a:cubicBezTo>
                  <a:cubicBezTo>
                    <a:pt x="74034" y="238824"/>
                    <a:pt x="73966" y="238824"/>
                    <a:pt x="73898" y="238824"/>
                  </a:cubicBezTo>
                  <a:cubicBezTo>
                    <a:pt x="73693" y="238756"/>
                    <a:pt x="73490" y="238688"/>
                    <a:pt x="73286" y="238620"/>
                  </a:cubicBezTo>
                  <a:cubicBezTo>
                    <a:pt x="73218" y="238552"/>
                    <a:pt x="73150" y="238552"/>
                    <a:pt x="73082" y="238484"/>
                  </a:cubicBezTo>
                  <a:cubicBezTo>
                    <a:pt x="57378" y="233386"/>
                    <a:pt x="43034" y="225364"/>
                    <a:pt x="30524" y="215166"/>
                  </a:cubicBezTo>
                  <a:cubicBezTo>
                    <a:pt x="30320" y="215030"/>
                    <a:pt x="30117" y="214894"/>
                    <a:pt x="29913" y="214690"/>
                  </a:cubicBezTo>
                  <a:cubicBezTo>
                    <a:pt x="17948" y="204765"/>
                    <a:pt x="7818" y="192732"/>
                    <a:pt x="0" y="179203"/>
                  </a:cubicBezTo>
                  <a:cubicBezTo>
                    <a:pt x="68" y="179271"/>
                    <a:pt x="136" y="179339"/>
                    <a:pt x="272" y="179339"/>
                  </a:cubicBezTo>
                  <a:cubicBezTo>
                    <a:pt x="1427" y="180019"/>
                    <a:pt x="2651" y="180631"/>
                    <a:pt x="3807" y="181311"/>
                  </a:cubicBezTo>
                  <a:cubicBezTo>
                    <a:pt x="5099" y="181990"/>
                    <a:pt x="6391" y="182670"/>
                    <a:pt x="7682" y="183282"/>
                  </a:cubicBezTo>
                  <a:lnTo>
                    <a:pt x="7682" y="183282"/>
                  </a:lnTo>
                  <a:cubicBezTo>
                    <a:pt x="8362" y="183622"/>
                    <a:pt x="8974" y="183894"/>
                    <a:pt x="9654" y="184234"/>
                  </a:cubicBezTo>
                  <a:cubicBezTo>
                    <a:pt x="10334" y="184574"/>
                    <a:pt x="11081" y="184914"/>
                    <a:pt x="11761" y="185186"/>
                  </a:cubicBezTo>
                  <a:cubicBezTo>
                    <a:pt x="12713" y="185594"/>
                    <a:pt x="13597" y="186002"/>
                    <a:pt x="14548" y="186409"/>
                  </a:cubicBezTo>
                  <a:cubicBezTo>
                    <a:pt x="15773" y="186953"/>
                    <a:pt x="17064" y="187429"/>
                    <a:pt x="18288" y="187905"/>
                  </a:cubicBezTo>
                  <a:cubicBezTo>
                    <a:pt x="19240" y="188245"/>
                    <a:pt x="20123" y="188585"/>
                    <a:pt x="21007" y="188925"/>
                  </a:cubicBezTo>
                  <a:cubicBezTo>
                    <a:pt x="21822" y="189197"/>
                    <a:pt x="22639" y="189469"/>
                    <a:pt x="23455" y="189741"/>
                  </a:cubicBezTo>
                  <a:cubicBezTo>
                    <a:pt x="23794" y="189877"/>
                    <a:pt x="24134" y="189945"/>
                    <a:pt x="24474" y="190080"/>
                  </a:cubicBezTo>
                  <a:cubicBezTo>
                    <a:pt x="26105" y="190624"/>
                    <a:pt x="27738" y="191100"/>
                    <a:pt x="29369" y="191576"/>
                  </a:cubicBezTo>
                  <a:cubicBezTo>
                    <a:pt x="30797" y="191984"/>
                    <a:pt x="32292" y="192392"/>
                    <a:pt x="33719" y="192732"/>
                  </a:cubicBezTo>
                  <a:cubicBezTo>
                    <a:pt x="34943" y="193072"/>
                    <a:pt x="36167" y="193344"/>
                    <a:pt x="37391" y="193616"/>
                  </a:cubicBezTo>
                  <a:cubicBezTo>
                    <a:pt x="37459" y="193616"/>
                    <a:pt x="37527" y="193684"/>
                    <a:pt x="37595" y="193684"/>
                  </a:cubicBezTo>
                  <a:cubicBezTo>
                    <a:pt x="38615" y="193887"/>
                    <a:pt x="39635" y="194092"/>
                    <a:pt x="40586" y="194295"/>
                  </a:cubicBezTo>
                  <a:cubicBezTo>
                    <a:pt x="41266" y="194431"/>
                    <a:pt x="41946" y="194567"/>
                    <a:pt x="42626" y="194636"/>
                  </a:cubicBezTo>
                  <a:cubicBezTo>
                    <a:pt x="43034" y="194703"/>
                    <a:pt x="43441" y="194771"/>
                    <a:pt x="43782" y="194839"/>
                  </a:cubicBezTo>
                  <a:cubicBezTo>
                    <a:pt x="45073" y="195043"/>
                    <a:pt x="46365" y="195247"/>
                    <a:pt x="47656" y="195451"/>
                  </a:cubicBezTo>
                  <a:cubicBezTo>
                    <a:pt x="47656" y="195451"/>
                    <a:pt x="47656" y="195451"/>
                    <a:pt x="47656" y="195451"/>
                  </a:cubicBezTo>
                  <a:cubicBezTo>
                    <a:pt x="49084" y="195655"/>
                    <a:pt x="50512" y="195859"/>
                    <a:pt x="52007" y="195927"/>
                  </a:cubicBezTo>
                  <a:cubicBezTo>
                    <a:pt x="53095" y="196063"/>
                    <a:pt x="54114" y="196131"/>
                    <a:pt x="55202" y="196199"/>
                  </a:cubicBezTo>
                  <a:cubicBezTo>
                    <a:pt x="55814" y="196267"/>
                    <a:pt x="56358" y="196335"/>
                    <a:pt x="56970" y="196335"/>
                  </a:cubicBezTo>
                  <a:cubicBezTo>
                    <a:pt x="58262" y="196403"/>
                    <a:pt x="59553" y="196471"/>
                    <a:pt x="60845" y="196539"/>
                  </a:cubicBezTo>
                  <a:cubicBezTo>
                    <a:pt x="62341" y="196607"/>
                    <a:pt x="63836" y="196607"/>
                    <a:pt x="65332" y="196607"/>
                  </a:cubicBezTo>
                  <a:cubicBezTo>
                    <a:pt x="66624" y="196607"/>
                    <a:pt x="67915" y="196607"/>
                    <a:pt x="69275" y="196539"/>
                  </a:cubicBezTo>
                  <a:cubicBezTo>
                    <a:pt x="70566" y="196539"/>
                    <a:pt x="71859" y="196471"/>
                    <a:pt x="73150" y="196403"/>
                  </a:cubicBezTo>
                  <a:cubicBezTo>
                    <a:pt x="74306" y="196335"/>
                    <a:pt x="75461" y="196267"/>
                    <a:pt x="76685" y="196131"/>
                  </a:cubicBezTo>
                  <a:cubicBezTo>
                    <a:pt x="78792" y="195995"/>
                    <a:pt x="80900" y="195723"/>
                    <a:pt x="83007" y="195451"/>
                  </a:cubicBezTo>
                  <a:cubicBezTo>
                    <a:pt x="83756" y="195315"/>
                    <a:pt x="84571" y="195247"/>
                    <a:pt x="85319" y="195111"/>
                  </a:cubicBezTo>
                  <a:cubicBezTo>
                    <a:pt x="86951" y="194907"/>
                    <a:pt x="88582" y="194636"/>
                    <a:pt x="90146" y="194295"/>
                  </a:cubicBezTo>
                  <a:cubicBezTo>
                    <a:pt x="91981" y="193955"/>
                    <a:pt x="93817" y="193548"/>
                    <a:pt x="95721" y="193140"/>
                  </a:cubicBezTo>
                  <a:cubicBezTo>
                    <a:pt x="95924" y="193072"/>
                    <a:pt x="96196" y="193004"/>
                    <a:pt x="96400" y="192936"/>
                  </a:cubicBezTo>
                  <a:cubicBezTo>
                    <a:pt x="96604" y="192868"/>
                    <a:pt x="96876" y="192800"/>
                    <a:pt x="97080" y="192800"/>
                  </a:cubicBezTo>
                  <a:cubicBezTo>
                    <a:pt x="98100" y="192596"/>
                    <a:pt x="99052" y="192324"/>
                    <a:pt x="100071" y="192052"/>
                  </a:cubicBezTo>
                  <a:cubicBezTo>
                    <a:pt x="102111" y="191508"/>
                    <a:pt x="104082" y="190896"/>
                    <a:pt x="106053" y="190284"/>
                  </a:cubicBezTo>
                  <a:cubicBezTo>
                    <a:pt x="107209" y="189945"/>
                    <a:pt x="108297" y="189537"/>
                    <a:pt x="109453" y="189128"/>
                  </a:cubicBezTo>
                  <a:cubicBezTo>
                    <a:pt x="109521" y="189128"/>
                    <a:pt x="109589" y="189061"/>
                    <a:pt x="109657" y="189061"/>
                  </a:cubicBezTo>
                  <a:cubicBezTo>
                    <a:pt x="110677" y="188653"/>
                    <a:pt x="111765" y="188313"/>
                    <a:pt x="112784" y="187905"/>
                  </a:cubicBezTo>
                  <a:cubicBezTo>
                    <a:pt x="113735" y="187497"/>
                    <a:pt x="114755" y="187157"/>
                    <a:pt x="115707" y="186749"/>
                  </a:cubicBezTo>
                  <a:cubicBezTo>
                    <a:pt x="116183" y="186613"/>
                    <a:pt x="116659" y="186341"/>
                    <a:pt x="117067" y="186205"/>
                  </a:cubicBezTo>
                  <a:cubicBezTo>
                    <a:pt x="118698" y="185526"/>
                    <a:pt x="120262" y="184778"/>
                    <a:pt x="121894" y="184030"/>
                  </a:cubicBezTo>
                  <a:cubicBezTo>
                    <a:pt x="124205" y="182942"/>
                    <a:pt x="126516" y="181719"/>
                    <a:pt x="128828" y="180495"/>
                  </a:cubicBezTo>
                  <a:cubicBezTo>
                    <a:pt x="129779" y="179951"/>
                    <a:pt x="130799" y="179407"/>
                    <a:pt x="131751" y="178795"/>
                  </a:cubicBezTo>
                  <a:cubicBezTo>
                    <a:pt x="136850" y="175804"/>
                    <a:pt x="141676" y="172473"/>
                    <a:pt x="146368" y="168870"/>
                  </a:cubicBezTo>
                  <a:cubicBezTo>
                    <a:pt x="149223" y="166626"/>
                    <a:pt x="152010" y="164247"/>
                    <a:pt x="154661" y="161732"/>
                  </a:cubicBezTo>
                  <a:cubicBezTo>
                    <a:pt x="155341" y="161119"/>
                    <a:pt x="156022" y="160508"/>
                    <a:pt x="156701" y="159828"/>
                  </a:cubicBezTo>
                  <a:cubicBezTo>
                    <a:pt x="160032" y="156633"/>
                    <a:pt x="163159" y="153234"/>
                    <a:pt x="166151" y="149698"/>
                  </a:cubicBezTo>
                  <a:cubicBezTo>
                    <a:pt x="166695" y="149087"/>
                    <a:pt x="167170" y="148475"/>
                    <a:pt x="167646" y="147863"/>
                  </a:cubicBezTo>
                  <a:cubicBezTo>
                    <a:pt x="168938" y="146231"/>
                    <a:pt x="170230" y="144600"/>
                    <a:pt x="171385" y="142968"/>
                  </a:cubicBezTo>
                  <a:cubicBezTo>
                    <a:pt x="172134" y="141949"/>
                    <a:pt x="172881" y="140929"/>
                    <a:pt x="173561" y="139909"/>
                  </a:cubicBezTo>
                  <a:cubicBezTo>
                    <a:pt x="182059" y="127604"/>
                    <a:pt x="188517" y="113736"/>
                    <a:pt x="192460" y="98847"/>
                  </a:cubicBezTo>
                  <a:cubicBezTo>
                    <a:pt x="192800" y="97624"/>
                    <a:pt x="193072" y="96400"/>
                    <a:pt x="193344" y="95176"/>
                  </a:cubicBezTo>
                  <a:cubicBezTo>
                    <a:pt x="193684" y="93952"/>
                    <a:pt x="193956" y="92661"/>
                    <a:pt x="194160" y="91369"/>
                  </a:cubicBezTo>
                  <a:cubicBezTo>
                    <a:pt x="194431" y="90145"/>
                    <a:pt x="194635" y="88853"/>
                    <a:pt x="194840" y="87630"/>
                  </a:cubicBezTo>
                  <a:cubicBezTo>
                    <a:pt x="194840" y="87630"/>
                    <a:pt x="194840" y="87562"/>
                    <a:pt x="194840" y="87562"/>
                  </a:cubicBezTo>
                  <a:cubicBezTo>
                    <a:pt x="195112" y="86134"/>
                    <a:pt x="195315" y="84707"/>
                    <a:pt x="195519" y="83211"/>
                  </a:cubicBezTo>
                  <a:lnTo>
                    <a:pt x="195587" y="82803"/>
                  </a:lnTo>
                  <a:cubicBezTo>
                    <a:pt x="195723" y="81580"/>
                    <a:pt x="195928" y="80424"/>
                    <a:pt x="195996" y="79200"/>
                  </a:cubicBezTo>
                  <a:cubicBezTo>
                    <a:pt x="196063" y="78928"/>
                    <a:pt x="196063" y="78588"/>
                    <a:pt x="196063" y="78316"/>
                  </a:cubicBezTo>
                  <a:cubicBezTo>
                    <a:pt x="196199" y="77297"/>
                    <a:pt x="196267" y="76209"/>
                    <a:pt x="196335" y="75189"/>
                  </a:cubicBezTo>
                  <a:cubicBezTo>
                    <a:pt x="196403" y="74849"/>
                    <a:pt x="196403" y="74509"/>
                    <a:pt x="196403" y="74169"/>
                  </a:cubicBezTo>
                  <a:cubicBezTo>
                    <a:pt x="196471" y="72946"/>
                    <a:pt x="196539" y="71790"/>
                    <a:pt x="196539" y="70566"/>
                  </a:cubicBezTo>
                  <a:cubicBezTo>
                    <a:pt x="196607" y="68867"/>
                    <a:pt x="196675" y="67167"/>
                    <a:pt x="196675" y="65400"/>
                  </a:cubicBezTo>
                  <a:cubicBezTo>
                    <a:pt x="196675" y="63972"/>
                    <a:pt x="196675" y="62544"/>
                    <a:pt x="196607" y="61185"/>
                  </a:cubicBezTo>
                  <a:cubicBezTo>
                    <a:pt x="196607" y="60981"/>
                    <a:pt x="196607" y="60777"/>
                    <a:pt x="196607" y="60505"/>
                  </a:cubicBezTo>
                  <a:cubicBezTo>
                    <a:pt x="196607" y="59553"/>
                    <a:pt x="196539" y="58533"/>
                    <a:pt x="196471" y="57581"/>
                  </a:cubicBezTo>
                  <a:cubicBezTo>
                    <a:pt x="196471" y="57106"/>
                    <a:pt x="196403" y="56630"/>
                    <a:pt x="196403" y="56154"/>
                  </a:cubicBezTo>
                  <a:cubicBezTo>
                    <a:pt x="196335" y="55066"/>
                    <a:pt x="196267" y="54046"/>
                    <a:pt x="196131" y="53027"/>
                  </a:cubicBezTo>
                  <a:cubicBezTo>
                    <a:pt x="196131" y="52823"/>
                    <a:pt x="196131" y="52687"/>
                    <a:pt x="196063" y="52483"/>
                  </a:cubicBezTo>
                  <a:cubicBezTo>
                    <a:pt x="195928" y="51191"/>
                    <a:pt x="195791" y="49899"/>
                    <a:pt x="195655" y="48608"/>
                  </a:cubicBezTo>
                  <a:cubicBezTo>
                    <a:pt x="195587" y="47996"/>
                    <a:pt x="195519" y="47384"/>
                    <a:pt x="195451" y="46840"/>
                  </a:cubicBezTo>
                  <a:cubicBezTo>
                    <a:pt x="195315" y="45821"/>
                    <a:pt x="195179" y="44801"/>
                    <a:pt x="194976" y="43781"/>
                  </a:cubicBezTo>
                  <a:cubicBezTo>
                    <a:pt x="194908" y="43509"/>
                    <a:pt x="194908" y="43305"/>
                    <a:pt x="194840" y="43033"/>
                  </a:cubicBezTo>
                  <a:cubicBezTo>
                    <a:pt x="194704" y="42217"/>
                    <a:pt x="194567" y="41401"/>
                    <a:pt x="194363" y="40586"/>
                  </a:cubicBezTo>
                  <a:cubicBezTo>
                    <a:pt x="194228" y="39634"/>
                    <a:pt x="194024" y="38682"/>
                    <a:pt x="193820" y="37799"/>
                  </a:cubicBezTo>
                  <a:cubicBezTo>
                    <a:pt x="193548" y="36507"/>
                    <a:pt x="193276" y="35215"/>
                    <a:pt x="192936" y="33992"/>
                  </a:cubicBezTo>
                  <a:cubicBezTo>
                    <a:pt x="192936" y="33855"/>
                    <a:pt x="192868" y="33719"/>
                    <a:pt x="192800" y="33584"/>
                  </a:cubicBezTo>
                  <a:cubicBezTo>
                    <a:pt x="192528" y="32360"/>
                    <a:pt x="192188" y="31136"/>
                    <a:pt x="191848" y="29980"/>
                  </a:cubicBezTo>
                  <a:cubicBezTo>
                    <a:pt x="191509" y="28689"/>
                    <a:pt x="191100" y="27397"/>
                    <a:pt x="190693" y="26105"/>
                  </a:cubicBezTo>
                  <a:cubicBezTo>
                    <a:pt x="190284" y="24814"/>
                    <a:pt x="189877" y="23590"/>
                    <a:pt x="189469" y="22298"/>
                  </a:cubicBezTo>
                  <a:cubicBezTo>
                    <a:pt x="188585" y="19783"/>
                    <a:pt x="187701" y="17336"/>
                    <a:pt x="186681" y="14888"/>
                  </a:cubicBezTo>
                  <a:lnTo>
                    <a:pt x="186681" y="14888"/>
                  </a:lnTo>
                  <a:cubicBezTo>
                    <a:pt x="185662" y="12441"/>
                    <a:pt x="184574" y="10061"/>
                    <a:pt x="183418" y="7682"/>
                  </a:cubicBezTo>
                  <a:cubicBezTo>
                    <a:pt x="183079" y="7002"/>
                    <a:pt x="182738" y="6390"/>
                    <a:pt x="182399" y="5710"/>
                  </a:cubicBezTo>
                  <a:cubicBezTo>
                    <a:pt x="182059" y="5031"/>
                    <a:pt x="181650" y="4283"/>
                    <a:pt x="181311" y="3535"/>
                  </a:cubicBezTo>
                  <a:cubicBezTo>
                    <a:pt x="180699" y="2311"/>
                    <a:pt x="180019" y="1156"/>
                    <a:pt x="179339" y="0"/>
                  </a:cubicBezTo>
                  <a:cubicBezTo>
                    <a:pt x="185594" y="3603"/>
                    <a:pt x="191509" y="7682"/>
                    <a:pt x="197083" y="12237"/>
                  </a:cubicBezTo>
                  <a:cubicBezTo>
                    <a:pt x="197219" y="12305"/>
                    <a:pt x="197287" y="12373"/>
                    <a:pt x="197423" y="12441"/>
                  </a:cubicBezTo>
                  <a:cubicBezTo>
                    <a:pt x="197559" y="12509"/>
                    <a:pt x="197627" y="12645"/>
                    <a:pt x="197695" y="12713"/>
                  </a:cubicBezTo>
                  <a:cubicBezTo>
                    <a:pt x="206805" y="20259"/>
                    <a:pt x="214826" y="28960"/>
                    <a:pt x="221557" y="38682"/>
                  </a:cubicBezTo>
                  <a:cubicBezTo>
                    <a:pt x="222237" y="39634"/>
                    <a:pt x="222917" y="40654"/>
                    <a:pt x="223528" y="41606"/>
                  </a:cubicBezTo>
                  <a:cubicBezTo>
                    <a:pt x="224140" y="42557"/>
                    <a:pt x="224752" y="43441"/>
                    <a:pt x="225296" y="44393"/>
                  </a:cubicBezTo>
                  <a:cubicBezTo>
                    <a:pt x="225432" y="44597"/>
                    <a:pt x="225500" y="44801"/>
                    <a:pt x="225636" y="44937"/>
                  </a:cubicBezTo>
                  <a:cubicBezTo>
                    <a:pt x="227404" y="47860"/>
                    <a:pt x="229103" y="50783"/>
                    <a:pt x="230667" y="53842"/>
                  </a:cubicBezTo>
                  <a:cubicBezTo>
                    <a:pt x="231074" y="54658"/>
                    <a:pt x="231483" y="55474"/>
                    <a:pt x="231890" y="56290"/>
                  </a:cubicBezTo>
                  <a:cubicBezTo>
                    <a:pt x="232094" y="56698"/>
                    <a:pt x="232298" y="57106"/>
                    <a:pt x="232503" y="57581"/>
                  </a:cubicBezTo>
                  <a:cubicBezTo>
                    <a:pt x="232774" y="58193"/>
                    <a:pt x="233114" y="58805"/>
                    <a:pt x="233386" y="59349"/>
                  </a:cubicBezTo>
                  <a:cubicBezTo>
                    <a:pt x="233658" y="59961"/>
                    <a:pt x="233930" y="60573"/>
                    <a:pt x="234202" y="61117"/>
                  </a:cubicBezTo>
                  <a:cubicBezTo>
                    <a:pt x="234473" y="61660"/>
                    <a:pt x="234678" y="62272"/>
                    <a:pt x="234950" y="62816"/>
                  </a:cubicBezTo>
                  <a:cubicBezTo>
                    <a:pt x="235425" y="63972"/>
                    <a:pt x="235902" y="65059"/>
                    <a:pt x="236309" y="66215"/>
                  </a:cubicBezTo>
                  <a:cubicBezTo>
                    <a:pt x="236853" y="67507"/>
                    <a:pt x="237329" y="68867"/>
                    <a:pt x="237805" y="70226"/>
                  </a:cubicBezTo>
                  <a:cubicBezTo>
                    <a:pt x="237805" y="70226"/>
                    <a:pt x="237805" y="70226"/>
                    <a:pt x="237805" y="70226"/>
                  </a:cubicBezTo>
                  <a:cubicBezTo>
                    <a:pt x="238281" y="71586"/>
                    <a:pt x="238756" y="72946"/>
                    <a:pt x="239165" y="74305"/>
                  </a:cubicBezTo>
                  <a:cubicBezTo>
                    <a:pt x="243039" y="86406"/>
                    <a:pt x="245147" y="99663"/>
                    <a:pt x="245147" y="113396"/>
                  </a:cubicBezTo>
                  <a:close/>
                </a:path>
              </a:pathLst>
            </a:custGeom>
            <a:solidFill>
              <a:schemeClr val="accent2">
                <a:lumMod val="75000"/>
              </a:schemeClr>
            </a:solidFill>
            <a:ln w="6795"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98C859D9-A57B-491B-812E-19CD7D7C5FC1}"/>
                </a:ext>
              </a:extLst>
            </p:cNvPr>
            <p:cNvSpPr/>
            <p:nvPr/>
          </p:nvSpPr>
          <p:spPr>
            <a:xfrm>
              <a:off x="7925288" y="3061755"/>
              <a:ext cx="47588" cy="47588"/>
            </a:xfrm>
            <a:custGeom>
              <a:avLst/>
              <a:gdLst>
                <a:gd name="connsiteX0" fmla="*/ 51123 w 47588"/>
                <a:gd name="connsiteY0" fmla="*/ 25562 h 47588"/>
                <a:gd name="connsiteX1" fmla="*/ 25561 w 47588"/>
                <a:gd name="connsiteY1" fmla="*/ 51123 h 47588"/>
                <a:gd name="connsiteX2" fmla="*/ 0 w 47588"/>
                <a:gd name="connsiteY2" fmla="*/ 25562 h 47588"/>
                <a:gd name="connsiteX3" fmla="*/ 25561 w 47588"/>
                <a:gd name="connsiteY3" fmla="*/ 0 h 47588"/>
                <a:gd name="connsiteX4" fmla="*/ 51123 w 47588"/>
                <a:gd name="connsiteY4" fmla="*/ 25562 h 4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88" h="47588">
                  <a:moveTo>
                    <a:pt x="51123" y="25562"/>
                  </a:moveTo>
                  <a:cubicBezTo>
                    <a:pt x="51123" y="39679"/>
                    <a:pt x="39679" y="51123"/>
                    <a:pt x="25561" y="51123"/>
                  </a:cubicBezTo>
                  <a:cubicBezTo>
                    <a:pt x="11444" y="51123"/>
                    <a:pt x="0" y="39679"/>
                    <a:pt x="0" y="25562"/>
                  </a:cubicBezTo>
                  <a:cubicBezTo>
                    <a:pt x="0" y="11444"/>
                    <a:pt x="11444" y="0"/>
                    <a:pt x="25561" y="0"/>
                  </a:cubicBezTo>
                  <a:cubicBezTo>
                    <a:pt x="39678" y="0"/>
                    <a:pt x="51123" y="11444"/>
                    <a:pt x="51123" y="25562"/>
                  </a:cubicBezTo>
                  <a:close/>
                </a:path>
              </a:pathLst>
            </a:custGeom>
            <a:solidFill>
              <a:schemeClr val="accent2">
                <a:lumMod val="60000"/>
                <a:lumOff val="40000"/>
              </a:schemeClr>
            </a:solidFill>
            <a:ln w="6795" cap="flat">
              <a:noFill/>
              <a:prstDash val="solid"/>
              <a:miter/>
            </a:ln>
          </p:spPr>
          <p:txBody>
            <a:bodyPr rtlCol="0" anchor="ctr"/>
            <a:lstStyle/>
            <a:p>
              <a:endParaRPr lang="en-ID"/>
            </a:p>
          </p:txBody>
        </p:sp>
      </p:grpSp>
      <p:grpSp>
        <p:nvGrpSpPr>
          <p:cNvPr id="251" name="Graphic 4">
            <a:extLst>
              <a:ext uri="{FF2B5EF4-FFF2-40B4-BE49-F238E27FC236}">
                <a16:creationId xmlns:a16="http://schemas.microsoft.com/office/drawing/2014/main" id="{53BF8CAC-7AC3-4D27-8CF9-8A3A1C7A72F4}"/>
              </a:ext>
            </a:extLst>
          </p:cNvPr>
          <p:cNvGrpSpPr/>
          <p:nvPr/>
        </p:nvGrpSpPr>
        <p:grpSpPr>
          <a:xfrm>
            <a:off x="2460377" y="2440507"/>
            <a:ext cx="219503" cy="219503"/>
            <a:chOff x="8326864" y="1698355"/>
            <a:chExt cx="353512" cy="353512"/>
          </a:xfrm>
          <a:solidFill>
            <a:schemeClr val="accent1"/>
          </a:solidFill>
        </p:grpSpPr>
        <p:sp>
          <p:nvSpPr>
            <p:cNvPr id="252" name="Freeform: Shape 251">
              <a:extLst>
                <a:ext uri="{FF2B5EF4-FFF2-40B4-BE49-F238E27FC236}">
                  <a16:creationId xmlns:a16="http://schemas.microsoft.com/office/drawing/2014/main" id="{F874E546-D993-4B91-A16A-DC3F7E48DAB8}"/>
                </a:ext>
              </a:extLst>
            </p:cNvPr>
            <p:cNvSpPr/>
            <p:nvPr/>
          </p:nvSpPr>
          <p:spPr>
            <a:xfrm>
              <a:off x="8360855" y="1971783"/>
              <a:ext cx="6798" cy="6798"/>
            </a:xfrm>
            <a:custGeom>
              <a:avLst/>
              <a:gdLst>
                <a:gd name="connsiteX0" fmla="*/ 2651 w 0"/>
                <a:gd name="connsiteY0" fmla="*/ 1224 h 0"/>
                <a:gd name="connsiteX1" fmla="*/ 0 w 0"/>
                <a:gd name="connsiteY1" fmla="*/ 0 h 0"/>
                <a:gd name="connsiteX2" fmla="*/ 0 w 0"/>
                <a:gd name="connsiteY2" fmla="*/ 0 h 0"/>
                <a:gd name="connsiteX3" fmla="*/ 2651 w 0"/>
                <a:gd name="connsiteY3" fmla="*/ 1224 h 0"/>
              </a:gdLst>
              <a:ahLst/>
              <a:cxnLst>
                <a:cxn ang="0">
                  <a:pos x="connsiteX0" y="connsiteY0"/>
                </a:cxn>
                <a:cxn ang="0">
                  <a:pos x="connsiteX1" y="connsiteY1"/>
                </a:cxn>
                <a:cxn ang="0">
                  <a:pos x="connsiteX2" y="connsiteY2"/>
                </a:cxn>
                <a:cxn ang="0">
                  <a:pos x="connsiteX3" y="connsiteY3"/>
                </a:cxn>
              </a:cxnLst>
              <a:rect l="l" t="t" r="r" b="b"/>
              <a:pathLst>
                <a:path>
                  <a:moveTo>
                    <a:pt x="2651" y="1224"/>
                  </a:moveTo>
                  <a:cubicBezTo>
                    <a:pt x="1768" y="816"/>
                    <a:pt x="884" y="408"/>
                    <a:pt x="0" y="0"/>
                  </a:cubicBezTo>
                  <a:lnTo>
                    <a:pt x="0" y="0"/>
                  </a:lnTo>
                  <a:cubicBezTo>
                    <a:pt x="884" y="408"/>
                    <a:pt x="1768" y="816"/>
                    <a:pt x="2651" y="1224"/>
                  </a:cubicBezTo>
                  <a:close/>
                </a:path>
              </a:pathLst>
            </a:custGeom>
            <a:solidFill>
              <a:srgbClr val="FD9D00"/>
            </a:solidFill>
            <a:ln w="6795" cap="flat">
              <a:noFill/>
              <a:prstDash val="solid"/>
              <a:miter/>
            </a:ln>
          </p:spPr>
          <p:txBody>
            <a:bodyPr rtlCol="0" anchor="ctr"/>
            <a:lstStyle/>
            <a:p>
              <a:endParaRPr lang="en-ID"/>
            </a:p>
          </p:txBody>
        </p:sp>
        <p:sp>
          <p:nvSpPr>
            <p:cNvPr id="253" name="Freeform: Shape 252">
              <a:extLst>
                <a:ext uri="{FF2B5EF4-FFF2-40B4-BE49-F238E27FC236}">
                  <a16:creationId xmlns:a16="http://schemas.microsoft.com/office/drawing/2014/main" id="{D815E96F-BC8C-49D2-8632-13ECD75F210F}"/>
                </a:ext>
              </a:extLst>
            </p:cNvPr>
            <p:cNvSpPr/>
            <p:nvPr/>
          </p:nvSpPr>
          <p:spPr>
            <a:xfrm>
              <a:off x="8350249" y="1966140"/>
              <a:ext cx="95176" cy="74781"/>
            </a:xfrm>
            <a:custGeom>
              <a:avLst/>
              <a:gdLst>
                <a:gd name="connsiteX0" fmla="*/ 99799 w 95176"/>
                <a:gd name="connsiteY0" fmla="*/ 80832 h 74781"/>
                <a:gd name="connsiteX1" fmla="*/ 0 w 95176"/>
                <a:gd name="connsiteY1" fmla="*/ 0 h 74781"/>
                <a:gd name="connsiteX2" fmla="*/ 204 w 95176"/>
                <a:gd name="connsiteY2" fmla="*/ 136 h 74781"/>
                <a:gd name="connsiteX3" fmla="*/ 40858 w 95176"/>
                <a:gd name="connsiteY3" fmla="*/ 48336 h 74781"/>
                <a:gd name="connsiteX4" fmla="*/ 41674 w 95176"/>
                <a:gd name="connsiteY4" fmla="*/ 49016 h 74781"/>
                <a:gd name="connsiteX5" fmla="*/ 99459 w 95176"/>
                <a:gd name="connsiteY5" fmla="*/ 80696 h 74781"/>
                <a:gd name="connsiteX6" fmla="*/ 99799 w 95176"/>
                <a:gd name="connsiteY6" fmla="*/ 80832 h 7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176" h="74781">
                  <a:moveTo>
                    <a:pt x="99799" y="80832"/>
                  </a:moveTo>
                  <a:cubicBezTo>
                    <a:pt x="57378" y="67099"/>
                    <a:pt x="21891" y="37934"/>
                    <a:pt x="0" y="0"/>
                  </a:cubicBezTo>
                  <a:cubicBezTo>
                    <a:pt x="68" y="0"/>
                    <a:pt x="136" y="68"/>
                    <a:pt x="204" y="136"/>
                  </a:cubicBezTo>
                  <a:cubicBezTo>
                    <a:pt x="10810" y="18559"/>
                    <a:pt x="24678" y="34875"/>
                    <a:pt x="40858" y="48336"/>
                  </a:cubicBezTo>
                  <a:cubicBezTo>
                    <a:pt x="41062" y="48608"/>
                    <a:pt x="41402" y="48812"/>
                    <a:pt x="41674" y="49016"/>
                  </a:cubicBezTo>
                  <a:cubicBezTo>
                    <a:pt x="58601" y="62884"/>
                    <a:pt x="78181" y="73762"/>
                    <a:pt x="99459" y="80696"/>
                  </a:cubicBezTo>
                  <a:cubicBezTo>
                    <a:pt x="99527" y="80696"/>
                    <a:pt x="99663" y="80764"/>
                    <a:pt x="99799" y="80832"/>
                  </a:cubicBezTo>
                  <a:close/>
                </a:path>
              </a:pathLst>
            </a:custGeom>
            <a:solidFill>
              <a:srgbClr val="FD9D00"/>
            </a:solidFill>
            <a:ln w="6795" cap="flat">
              <a:noFill/>
              <a:prstDash val="solid"/>
              <a:miter/>
            </a:ln>
          </p:spPr>
          <p:txBody>
            <a:bodyPr rtlCol="0" anchor="ctr"/>
            <a:lstStyle/>
            <a:p>
              <a:endParaRPr lang="en-ID"/>
            </a:p>
          </p:txBody>
        </p:sp>
        <p:sp>
          <p:nvSpPr>
            <p:cNvPr id="254" name="Freeform: Shape 253">
              <a:extLst>
                <a:ext uri="{FF2B5EF4-FFF2-40B4-BE49-F238E27FC236}">
                  <a16:creationId xmlns:a16="http://schemas.microsoft.com/office/drawing/2014/main" id="{099C118C-EC6E-4105-B4AC-59C11E71049B}"/>
                </a:ext>
              </a:extLst>
            </p:cNvPr>
            <p:cNvSpPr/>
            <p:nvPr/>
          </p:nvSpPr>
          <p:spPr>
            <a:xfrm>
              <a:off x="8450865" y="2047176"/>
              <a:ext cx="6798" cy="6798"/>
            </a:xfrm>
            <a:custGeom>
              <a:avLst/>
              <a:gdLst>
                <a:gd name="connsiteX0" fmla="*/ 12304 w 6798"/>
                <a:gd name="connsiteY0" fmla="*/ 3467 h 0"/>
                <a:gd name="connsiteX1" fmla="*/ 0 w 6798"/>
                <a:gd name="connsiteY1" fmla="*/ 0 h 0"/>
                <a:gd name="connsiteX2" fmla="*/ 272 w 6798"/>
                <a:gd name="connsiteY2" fmla="*/ 0 h 0"/>
                <a:gd name="connsiteX3" fmla="*/ 12304 w 6798"/>
                <a:gd name="connsiteY3" fmla="*/ 3467 h 0"/>
              </a:gdLst>
              <a:ahLst/>
              <a:cxnLst>
                <a:cxn ang="0">
                  <a:pos x="connsiteX0" y="connsiteY0"/>
                </a:cxn>
                <a:cxn ang="0">
                  <a:pos x="connsiteX1" y="connsiteY1"/>
                </a:cxn>
                <a:cxn ang="0">
                  <a:pos x="connsiteX2" y="connsiteY2"/>
                </a:cxn>
                <a:cxn ang="0">
                  <a:pos x="connsiteX3" y="connsiteY3"/>
                </a:cxn>
              </a:cxnLst>
              <a:rect l="l" t="t" r="r" b="b"/>
              <a:pathLst>
                <a:path w="6798">
                  <a:moveTo>
                    <a:pt x="12304" y="3467"/>
                  </a:moveTo>
                  <a:cubicBezTo>
                    <a:pt x="8158" y="2447"/>
                    <a:pt x="4011" y="1360"/>
                    <a:pt x="0" y="0"/>
                  </a:cubicBezTo>
                  <a:cubicBezTo>
                    <a:pt x="68" y="0"/>
                    <a:pt x="204" y="0"/>
                    <a:pt x="272" y="0"/>
                  </a:cubicBezTo>
                  <a:cubicBezTo>
                    <a:pt x="4215" y="1292"/>
                    <a:pt x="8226" y="2447"/>
                    <a:pt x="12304" y="3467"/>
                  </a:cubicBezTo>
                  <a:close/>
                </a:path>
              </a:pathLst>
            </a:custGeom>
            <a:solidFill>
              <a:srgbClr val="FD9D00"/>
            </a:solidFill>
            <a:ln w="6795" cap="flat">
              <a:noFill/>
              <a:prstDash val="solid"/>
              <a:miter/>
            </a:ln>
          </p:spPr>
          <p:txBody>
            <a:bodyPr rtlCol="0" anchor="ctr"/>
            <a:lstStyle/>
            <a:p>
              <a:endParaRPr lang="en-ID"/>
            </a:p>
          </p:txBody>
        </p:sp>
        <p:sp>
          <p:nvSpPr>
            <p:cNvPr id="255" name="Freeform: Shape 254">
              <a:extLst>
                <a:ext uri="{FF2B5EF4-FFF2-40B4-BE49-F238E27FC236}">
                  <a16:creationId xmlns:a16="http://schemas.microsoft.com/office/drawing/2014/main" id="{10934402-24A9-4343-9B47-BE09685AD450}"/>
                </a:ext>
              </a:extLst>
            </p:cNvPr>
            <p:cNvSpPr/>
            <p:nvPr/>
          </p:nvSpPr>
          <p:spPr>
            <a:xfrm>
              <a:off x="8599612" y="1732891"/>
              <a:ext cx="6798" cy="6798"/>
            </a:xfrm>
            <a:custGeom>
              <a:avLst/>
              <a:gdLst>
                <a:gd name="connsiteX0" fmla="*/ 4419 w 0"/>
                <a:gd name="connsiteY0" fmla="*/ 9790 h 6798"/>
                <a:gd name="connsiteX1" fmla="*/ 0 w 0"/>
                <a:gd name="connsiteY1" fmla="*/ 0 h 6798"/>
                <a:gd name="connsiteX2" fmla="*/ 4419 w 0"/>
                <a:gd name="connsiteY2" fmla="*/ 9790 h 6798"/>
              </a:gdLst>
              <a:ahLst/>
              <a:cxnLst>
                <a:cxn ang="0">
                  <a:pos x="connsiteX0" y="connsiteY0"/>
                </a:cxn>
                <a:cxn ang="0">
                  <a:pos x="connsiteX1" y="connsiteY1"/>
                </a:cxn>
                <a:cxn ang="0">
                  <a:pos x="connsiteX2" y="connsiteY2"/>
                </a:cxn>
              </a:cxnLst>
              <a:rect l="l" t="t" r="r" b="b"/>
              <a:pathLst>
                <a:path h="6798">
                  <a:moveTo>
                    <a:pt x="4419" y="9790"/>
                  </a:moveTo>
                  <a:cubicBezTo>
                    <a:pt x="3059" y="6458"/>
                    <a:pt x="1563" y="3195"/>
                    <a:pt x="0" y="0"/>
                  </a:cubicBezTo>
                  <a:cubicBezTo>
                    <a:pt x="1563" y="3195"/>
                    <a:pt x="3059" y="6458"/>
                    <a:pt x="4419" y="9790"/>
                  </a:cubicBezTo>
                  <a:close/>
                </a:path>
              </a:pathLst>
            </a:custGeom>
            <a:solidFill>
              <a:srgbClr val="FD9D00"/>
            </a:solidFill>
            <a:ln w="6795" cap="flat">
              <a:noFill/>
              <a:prstDash val="solid"/>
              <a:miter/>
            </a:ln>
          </p:spPr>
          <p:txBody>
            <a:bodyPr rtlCol="0" anchor="ctr"/>
            <a:lstStyle/>
            <a:p>
              <a:endParaRPr lang="en-ID"/>
            </a:p>
          </p:txBody>
        </p:sp>
        <p:sp>
          <p:nvSpPr>
            <p:cNvPr id="256" name="Freeform: Shape 255">
              <a:extLst>
                <a:ext uri="{FF2B5EF4-FFF2-40B4-BE49-F238E27FC236}">
                  <a16:creationId xmlns:a16="http://schemas.microsoft.com/office/drawing/2014/main" id="{204AD953-0002-4A9B-89E6-E07A89BD03C4}"/>
                </a:ext>
              </a:extLst>
            </p:cNvPr>
            <p:cNvSpPr/>
            <p:nvPr/>
          </p:nvSpPr>
          <p:spPr>
            <a:xfrm>
              <a:off x="8576157" y="2014816"/>
              <a:ext cx="40790" cy="20395"/>
            </a:xfrm>
            <a:custGeom>
              <a:avLst/>
              <a:gdLst>
                <a:gd name="connsiteX0" fmla="*/ 42354 w 40789"/>
                <a:gd name="connsiteY0" fmla="*/ 0 h 20394"/>
                <a:gd name="connsiteX1" fmla="*/ 0 w 40789"/>
                <a:gd name="connsiteY1" fmla="*/ 26037 h 20394"/>
                <a:gd name="connsiteX2" fmla="*/ 42014 w 40789"/>
                <a:gd name="connsiteY2" fmla="*/ 272 h 20394"/>
                <a:gd name="connsiteX3" fmla="*/ 42354 w 40789"/>
                <a:gd name="connsiteY3" fmla="*/ 0 h 20394"/>
              </a:gdLst>
              <a:ahLst/>
              <a:cxnLst>
                <a:cxn ang="0">
                  <a:pos x="connsiteX0" y="connsiteY0"/>
                </a:cxn>
                <a:cxn ang="0">
                  <a:pos x="connsiteX1" y="connsiteY1"/>
                </a:cxn>
                <a:cxn ang="0">
                  <a:pos x="connsiteX2" y="connsiteY2"/>
                </a:cxn>
                <a:cxn ang="0">
                  <a:pos x="connsiteX3" y="connsiteY3"/>
                </a:cxn>
              </a:cxnLst>
              <a:rect l="l" t="t" r="r" b="b"/>
              <a:pathLst>
                <a:path w="40789" h="20394">
                  <a:moveTo>
                    <a:pt x="42354" y="0"/>
                  </a:moveTo>
                  <a:cubicBezTo>
                    <a:pt x="29641" y="10537"/>
                    <a:pt x="15364" y="19375"/>
                    <a:pt x="0" y="26037"/>
                  </a:cubicBezTo>
                  <a:cubicBezTo>
                    <a:pt x="15229" y="19375"/>
                    <a:pt x="29369" y="10673"/>
                    <a:pt x="42014" y="272"/>
                  </a:cubicBezTo>
                  <a:cubicBezTo>
                    <a:pt x="42082" y="204"/>
                    <a:pt x="42218" y="136"/>
                    <a:pt x="42354" y="0"/>
                  </a:cubicBezTo>
                  <a:close/>
                </a:path>
              </a:pathLst>
            </a:custGeom>
            <a:solidFill>
              <a:srgbClr val="FD9D00"/>
            </a:solidFill>
            <a:ln w="6795" cap="flat">
              <a:noFill/>
              <a:prstDash val="solid"/>
              <a:miter/>
            </a:ln>
          </p:spPr>
          <p:txBody>
            <a:bodyPr rtlCol="0" anchor="ctr"/>
            <a:lstStyle/>
            <a:p>
              <a:endParaRPr lang="en-ID"/>
            </a:p>
          </p:txBody>
        </p:sp>
        <p:sp>
          <p:nvSpPr>
            <p:cNvPr id="257" name="Freeform: Shape 256">
              <a:extLst>
                <a:ext uri="{FF2B5EF4-FFF2-40B4-BE49-F238E27FC236}">
                  <a16:creationId xmlns:a16="http://schemas.microsoft.com/office/drawing/2014/main" id="{993E49F7-FD2D-4A98-A283-56A4B8A6383E}"/>
                </a:ext>
              </a:extLst>
            </p:cNvPr>
            <p:cNvSpPr/>
            <p:nvPr/>
          </p:nvSpPr>
          <p:spPr>
            <a:xfrm>
              <a:off x="8618579" y="1971103"/>
              <a:ext cx="33992" cy="40790"/>
            </a:xfrm>
            <a:custGeom>
              <a:avLst/>
              <a:gdLst>
                <a:gd name="connsiteX0" fmla="*/ 38138 w 33991"/>
                <a:gd name="connsiteY0" fmla="*/ 0 h 40789"/>
                <a:gd name="connsiteX1" fmla="*/ 0 w 33991"/>
                <a:gd name="connsiteY1" fmla="*/ 43645 h 40789"/>
                <a:gd name="connsiteX2" fmla="*/ 339 w 33991"/>
                <a:gd name="connsiteY2" fmla="*/ 43305 h 40789"/>
                <a:gd name="connsiteX3" fmla="*/ 38138 w 33991"/>
                <a:gd name="connsiteY3" fmla="*/ 0 h 40789"/>
              </a:gdLst>
              <a:ahLst/>
              <a:cxnLst>
                <a:cxn ang="0">
                  <a:pos x="connsiteX0" y="connsiteY0"/>
                </a:cxn>
                <a:cxn ang="0">
                  <a:pos x="connsiteX1" y="connsiteY1"/>
                </a:cxn>
                <a:cxn ang="0">
                  <a:pos x="connsiteX2" y="connsiteY2"/>
                </a:cxn>
                <a:cxn ang="0">
                  <a:pos x="connsiteX3" y="connsiteY3"/>
                </a:cxn>
              </a:cxnLst>
              <a:rect l="l" t="t" r="r" b="b"/>
              <a:pathLst>
                <a:path w="33991" h="40789">
                  <a:moveTo>
                    <a:pt x="38138" y="0"/>
                  </a:moveTo>
                  <a:cubicBezTo>
                    <a:pt x="27873" y="16588"/>
                    <a:pt x="14956" y="31340"/>
                    <a:pt x="0" y="43645"/>
                  </a:cubicBezTo>
                  <a:cubicBezTo>
                    <a:pt x="135" y="43509"/>
                    <a:pt x="271" y="43441"/>
                    <a:pt x="339" y="43305"/>
                  </a:cubicBezTo>
                  <a:cubicBezTo>
                    <a:pt x="15160" y="31000"/>
                    <a:pt x="27941" y="16384"/>
                    <a:pt x="38138" y="0"/>
                  </a:cubicBezTo>
                  <a:close/>
                </a:path>
              </a:pathLst>
            </a:custGeom>
            <a:solidFill>
              <a:srgbClr val="FD9D00"/>
            </a:solidFill>
            <a:ln w="6795" cap="flat">
              <a:noFill/>
              <a:prstDash val="solid"/>
              <a:miter/>
            </a:ln>
          </p:spPr>
          <p:txBody>
            <a:bodyPr rtlCol="0" anchor="ctr"/>
            <a:lstStyle/>
            <a:p>
              <a:endParaRPr lang="en-ID"/>
            </a:p>
          </p:txBody>
        </p:sp>
        <p:sp>
          <p:nvSpPr>
            <p:cNvPr id="258" name="Freeform: Shape 257">
              <a:extLst>
                <a:ext uri="{FF2B5EF4-FFF2-40B4-BE49-F238E27FC236}">
                  <a16:creationId xmlns:a16="http://schemas.microsoft.com/office/drawing/2014/main" id="{04112145-C6A6-4532-9EE9-018F225D3403}"/>
                </a:ext>
              </a:extLst>
            </p:cNvPr>
            <p:cNvSpPr/>
            <p:nvPr/>
          </p:nvSpPr>
          <p:spPr>
            <a:xfrm>
              <a:off x="8659233" y="1958526"/>
              <a:ext cx="6798" cy="6798"/>
            </a:xfrm>
            <a:custGeom>
              <a:avLst/>
              <a:gdLst>
                <a:gd name="connsiteX0" fmla="*/ 4622 w 0"/>
                <a:gd name="connsiteY0" fmla="*/ 0 h 6798"/>
                <a:gd name="connsiteX1" fmla="*/ 0 w 0"/>
                <a:gd name="connsiteY1" fmla="*/ 8498 h 6798"/>
                <a:gd name="connsiteX2" fmla="*/ 4622 w 0"/>
                <a:gd name="connsiteY2" fmla="*/ 0 h 6798"/>
              </a:gdLst>
              <a:ahLst/>
              <a:cxnLst>
                <a:cxn ang="0">
                  <a:pos x="connsiteX0" y="connsiteY0"/>
                </a:cxn>
                <a:cxn ang="0">
                  <a:pos x="connsiteX1" y="connsiteY1"/>
                </a:cxn>
                <a:cxn ang="0">
                  <a:pos x="connsiteX2" y="connsiteY2"/>
                </a:cxn>
              </a:cxnLst>
              <a:rect l="l" t="t" r="r" b="b"/>
              <a:pathLst>
                <a:path h="6798">
                  <a:moveTo>
                    <a:pt x="4622" y="0"/>
                  </a:moveTo>
                  <a:cubicBezTo>
                    <a:pt x="3195" y="2855"/>
                    <a:pt x="1632" y="5711"/>
                    <a:pt x="0" y="8498"/>
                  </a:cubicBezTo>
                  <a:cubicBezTo>
                    <a:pt x="1632" y="5643"/>
                    <a:pt x="3127" y="2855"/>
                    <a:pt x="4622" y="0"/>
                  </a:cubicBezTo>
                  <a:close/>
                </a:path>
              </a:pathLst>
            </a:custGeom>
            <a:solidFill>
              <a:srgbClr val="FD9D00"/>
            </a:solidFill>
            <a:ln w="6795" cap="flat">
              <a:noFill/>
              <a:prstDash val="solid"/>
              <a:miter/>
            </a:ln>
          </p:spPr>
          <p:txBody>
            <a:bodyPr rtlCol="0" anchor="ctr"/>
            <a:lstStyle/>
            <a:p>
              <a:endParaRPr lang="en-ID"/>
            </a:p>
          </p:txBody>
        </p:sp>
        <p:sp>
          <p:nvSpPr>
            <p:cNvPr id="259" name="Freeform: Shape 258">
              <a:extLst>
                <a:ext uri="{FF2B5EF4-FFF2-40B4-BE49-F238E27FC236}">
                  <a16:creationId xmlns:a16="http://schemas.microsoft.com/office/drawing/2014/main" id="{CD1B9A00-A54B-4F90-9C3B-20EABAFB70C4}"/>
                </a:ext>
              </a:extLst>
            </p:cNvPr>
            <p:cNvSpPr/>
            <p:nvPr/>
          </p:nvSpPr>
          <p:spPr>
            <a:xfrm>
              <a:off x="8326864" y="1698355"/>
              <a:ext cx="285529" cy="285529"/>
            </a:xfrm>
            <a:custGeom>
              <a:avLst/>
              <a:gdLst>
                <a:gd name="connsiteX0" fmla="*/ 290832 w 285528"/>
                <a:gd name="connsiteY0" fmla="*/ 112988 h 285528"/>
                <a:gd name="connsiteX1" fmla="*/ 290628 w 285528"/>
                <a:gd name="connsiteY1" fmla="*/ 119990 h 285528"/>
                <a:gd name="connsiteX2" fmla="*/ 290423 w 285528"/>
                <a:gd name="connsiteY2" fmla="*/ 124885 h 285528"/>
                <a:gd name="connsiteX3" fmla="*/ 290287 w 285528"/>
                <a:gd name="connsiteY3" fmla="*/ 126245 h 285528"/>
                <a:gd name="connsiteX4" fmla="*/ 289948 w 285528"/>
                <a:gd name="connsiteY4" fmla="*/ 130528 h 285528"/>
                <a:gd name="connsiteX5" fmla="*/ 289812 w 285528"/>
                <a:gd name="connsiteY5" fmla="*/ 131751 h 285528"/>
                <a:gd name="connsiteX6" fmla="*/ 289267 w 285528"/>
                <a:gd name="connsiteY6" fmla="*/ 136646 h 285528"/>
                <a:gd name="connsiteX7" fmla="*/ 289199 w 285528"/>
                <a:gd name="connsiteY7" fmla="*/ 137258 h 285528"/>
                <a:gd name="connsiteX8" fmla="*/ 288316 w 285528"/>
                <a:gd name="connsiteY8" fmla="*/ 143172 h 285528"/>
                <a:gd name="connsiteX9" fmla="*/ 288316 w 285528"/>
                <a:gd name="connsiteY9" fmla="*/ 143240 h 285528"/>
                <a:gd name="connsiteX10" fmla="*/ 287364 w 285528"/>
                <a:gd name="connsiteY10" fmla="*/ 148339 h 285528"/>
                <a:gd name="connsiteX11" fmla="*/ 286277 w 285528"/>
                <a:gd name="connsiteY11" fmla="*/ 153506 h 285528"/>
                <a:gd name="connsiteX12" fmla="*/ 285052 w 285528"/>
                <a:gd name="connsiteY12" fmla="*/ 158468 h 285528"/>
                <a:gd name="connsiteX13" fmla="*/ 259424 w 285528"/>
                <a:gd name="connsiteY13" fmla="*/ 214283 h 285528"/>
                <a:gd name="connsiteX14" fmla="*/ 256500 w 285528"/>
                <a:gd name="connsiteY14" fmla="*/ 218430 h 285528"/>
                <a:gd name="connsiteX15" fmla="*/ 251401 w 285528"/>
                <a:gd name="connsiteY15" fmla="*/ 225092 h 285528"/>
                <a:gd name="connsiteX16" fmla="*/ 249293 w 285528"/>
                <a:gd name="connsiteY16" fmla="*/ 227607 h 285528"/>
                <a:gd name="connsiteX17" fmla="*/ 236445 w 285528"/>
                <a:gd name="connsiteY17" fmla="*/ 241340 h 285528"/>
                <a:gd name="connsiteX18" fmla="*/ 233726 w 285528"/>
                <a:gd name="connsiteY18" fmla="*/ 243923 h 285528"/>
                <a:gd name="connsiteX19" fmla="*/ 222440 w 285528"/>
                <a:gd name="connsiteY19" fmla="*/ 253577 h 285528"/>
                <a:gd name="connsiteX20" fmla="*/ 202657 w 285528"/>
                <a:gd name="connsiteY20" fmla="*/ 267037 h 285528"/>
                <a:gd name="connsiteX21" fmla="*/ 198646 w 285528"/>
                <a:gd name="connsiteY21" fmla="*/ 269281 h 285528"/>
                <a:gd name="connsiteX22" fmla="*/ 189265 w 285528"/>
                <a:gd name="connsiteY22" fmla="*/ 274108 h 285528"/>
                <a:gd name="connsiteX23" fmla="*/ 182738 w 285528"/>
                <a:gd name="connsiteY23" fmla="*/ 277031 h 285528"/>
                <a:gd name="connsiteX24" fmla="*/ 180903 w 285528"/>
                <a:gd name="connsiteY24" fmla="*/ 277779 h 285528"/>
                <a:gd name="connsiteX25" fmla="*/ 176960 w 285528"/>
                <a:gd name="connsiteY25" fmla="*/ 279342 h 285528"/>
                <a:gd name="connsiteX26" fmla="*/ 172745 w 285528"/>
                <a:gd name="connsiteY26" fmla="*/ 280906 h 285528"/>
                <a:gd name="connsiteX27" fmla="*/ 172473 w 285528"/>
                <a:gd name="connsiteY27" fmla="*/ 280974 h 285528"/>
                <a:gd name="connsiteX28" fmla="*/ 167918 w 285528"/>
                <a:gd name="connsiteY28" fmla="*/ 282538 h 285528"/>
                <a:gd name="connsiteX29" fmla="*/ 159760 w 285528"/>
                <a:gd name="connsiteY29" fmla="*/ 284985 h 285528"/>
                <a:gd name="connsiteX30" fmla="*/ 155749 w 285528"/>
                <a:gd name="connsiteY30" fmla="*/ 286005 h 285528"/>
                <a:gd name="connsiteX31" fmla="*/ 154798 w 285528"/>
                <a:gd name="connsiteY31" fmla="*/ 286209 h 285528"/>
                <a:gd name="connsiteX32" fmla="*/ 153846 w 285528"/>
                <a:gd name="connsiteY32" fmla="*/ 286481 h 285528"/>
                <a:gd name="connsiteX33" fmla="*/ 146300 w 285528"/>
                <a:gd name="connsiteY33" fmla="*/ 288044 h 285528"/>
                <a:gd name="connsiteX34" fmla="*/ 139705 w 285528"/>
                <a:gd name="connsiteY34" fmla="*/ 289200 h 285528"/>
                <a:gd name="connsiteX35" fmla="*/ 136578 w 285528"/>
                <a:gd name="connsiteY35" fmla="*/ 289676 h 285528"/>
                <a:gd name="connsiteX36" fmla="*/ 127944 w 285528"/>
                <a:gd name="connsiteY36" fmla="*/ 290628 h 285528"/>
                <a:gd name="connsiteX37" fmla="*/ 123185 w 285528"/>
                <a:gd name="connsiteY37" fmla="*/ 290968 h 285528"/>
                <a:gd name="connsiteX38" fmla="*/ 117882 w 285528"/>
                <a:gd name="connsiteY38" fmla="*/ 291172 h 285528"/>
                <a:gd name="connsiteX39" fmla="*/ 112579 w 285528"/>
                <a:gd name="connsiteY39" fmla="*/ 291239 h 285528"/>
                <a:gd name="connsiteX40" fmla="*/ 106529 w 285528"/>
                <a:gd name="connsiteY40" fmla="*/ 291103 h 285528"/>
                <a:gd name="connsiteX41" fmla="*/ 101295 w 285528"/>
                <a:gd name="connsiteY41" fmla="*/ 290831 h 285528"/>
                <a:gd name="connsiteX42" fmla="*/ 98915 w 285528"/>
                <a:gd name="connsiteY42" fmla="*/ 290628 h 285528"/>
                <a:gd name="connsiteX43" fmla="*/ 94565 w 285528"/>
                <a:gd name="connsiteY43" fmla="*/ 290288 h 285528"/>
                <a:gd name="connsiteX44" fmla="*/ 88649 w 285528"/>
                <a:gd name="connsiteY44" fmla="*/ 289608 h 285528"/>
                <a:gd name="connsiteX45" fmla="*/ 88649 w 285528"/>
                <a:gd name="connsiteY45" fmla="*/ 289608 h 285528"/>
                <a:gd name="connsiteX46" fmla="*/ 83415 w 285528"/>
                <a:gd name="connsiteY46" fmla="*/ 288792 h 285528"/>
                <a:gd name="connsiteX47" fmla="*/ 81851 w 285528"/>
                <a:gd name="connsiteY47" fmla="*/ 288520 h 285528"/>
                <a:gd name="connsiteX48" fmla="*/ 79064 w 285528"/>
                <a:gd name="connsiteY48" fmla="*/ 288044 h 285528"/>
                <a:gd name="connsiteX49" fmla="*/ 74985 w 285528"/>
                <a:gd name="connsiteY49" fmla="*/ 287228 h 285528"/>
                <a:gd name="connsiteX50" fmla="*/ 74713 w 285528"/>
                <a:gd name="connsiteY50" fmla="*/ 287161 h 285528"/>
                <a:gd name="connsiteX51" fmla="*/ 69683 w 285528"/>
                <a:gd name="connsiteY51" fmla="*/ 286005 h 285528"/>
                <a:gd name="connsiteX52" fmla="*/ 63768 w 285528"/>
                <a:gd name="connsiteY52" fmla="*/ 284441 h 285528"/>
                <a:gd name="connsiteX53" fmla="*/ 57106 w 285528"/>
                <a:gd name="connsiteY53" fmla="*/ 282402 h 285528"/>
                <a:gd name="connsiteX54" fmla="*/ 55746 w 285528"/>
                <a:gd name="connsiteY54" fmla="*/ 281926 h 285528"/>
                <a:gd name="connsiteX55" fmla="*/ 52483 w 285528"/>
                <a:gd name="connsiteY55" fmla="*/ 280770 h 285528"/>
                <a:gd name="connsiteX56" fmla="*/ 48743 w 285528"/>
                <a:gd name="connsiteY56" fmla="*/ 279410 h 285528"/>
                <a:gd name="connsiteX57" fmla="*/ 43645 w 285528"/>
                <a:gd name="connsiteY57" fmla="*/ 277371 h 285528"/>
                <a:gd name="connsiteX58" fmla="*/ 39838 w 285528"/>
                <a:gd name="connsiteY58" fmla="*/ 275671 h 285528"/>
                <a:gd name="connsiteX59" fmla="*/ 36982 w 285528"/>
                <a:gd name="connsiteY59" fmla="*/ 274380 h 285528"/>
                <a:gd name="connsiteX60" fmla="*/ 34331 w 285528"/>
                <a:gd name="connsiteY60" fmla="*/ 273156 h 285528"/>
                <a:gd name="connsiteX61" fmla="*/ 34331 w 285528"/>
                <a:gd name="connsiteY61" fmla="*/ 273156 h 285528"/>
                <a:gd name="connsiteX62" fmla="*/ 29097 w 285528"/>
                <a:gd name="connsiteY62" fmla="*/ 270505 h 285528"/>
                <a:gd name="connsiteX63" fmla="*/ 24270 w 285528"/>
                <a:gd name="connsiteY63" fmla="*/ 267853 h 285528"/>
                <a:gd name="connsiteX64" fmla="*/ 23930 w 285528"/>
                <a:gd name="connsiteY64" fmla="*/ 267649 h 285528"/>
                <a:gd name="connsiteX65" fmla="*/ 23726 w 285528"/>
                <a:gd name="connsiteY65" fmla="*/ 267513 h 285528"/>
                <a:gd name="connsiteX66" fmla="*/ 0 w 285528"/>
                <a:gd name="connsiteY66" fmla="*/ 178524 h 285528"/>
                <a:gd name="connsiteX67" fmla="*/ 178524 w 285528"/>
                <a:gd name="connsiteY67" fmla="*/ 0 h 285528"/>
                <a:gd name="connsiteX68" fmla="*/ 267445 w 285528"/>
                <a:gd name="connsiteY68" fmla="*/ 23658 h 285528"/>
                <a:gd name="connsiteX69" fmla="*/ 267513 w 285528"/>
                <a:gd name="connsiteY69" fmla="*/ 23862 h 285528"/>
                <a:gd name="connsiteX70" fmla="*/ 270165 w 285528"/>
                <a:gd name="connsiteY70" fmla="*/ 28689 h 285528"/>
                <a:gd name="connsiteX71" fmla="*/ 271660 w 285528"/>
                <a:gd name="connsiteY71" fmla="*/ 31612 h 285528"/>
                <a:gd name="connsiteX72" fmla="*/ 273020 w 285528"/>
                <a:gd name="connsiteY72" fmla="*/ 34264 h 285528"/>
                <a:gd name="connsiteX73" fmla="*/ 277438 w 285528"/>
                <a:gd name="connsiteY73" fmla="*/ 44053 h 285528"/>
                <a:gd name="connsiteX74" fmla="*/ 277438 w 285528"/>
                <a:gd name="connsiteY74" fmla="*/ 44053 h 285528"/>
                <a:gd name="connsiteX75" fmla="*/ 281246 w 285528"/>
                <a:gd name="connsiteY75" fmla="*/ 54115 h 285528"/>
                <a:gd name="connsiteX76" fmla="*/ 282945 w 285528"/>
                <a:gd name="connsiteY76" fmla="*/ 59281 h 285528"/>
                <a:gd name="connsiteX77" fmla="*/ 284509 w 285528"/>
                <a:gd name="connsiteY77" fmla="*/ 64516 h 285528"/>
                <a:gd name="connsiteX78" fmla="*/ 285800 w 285528"/>
                <a:gd name="connsiteY78" fmla="*/ 69411 h 285528"/>
                <a:gd name="connsiteX79" fmla="*/ 285936 w 285528"/>
                <a:gd name="connsiteY79" fmla="*/ 69955 h 285528"/>
                <a:gd name="connsiteX80" fmla="*/ 287160 w 285528"/>
                <a:gd name="connsiteY80" fmla="*/ 75121 h 285528"/>
                <a:gd name="connsiteX81" fmla="*/ 287908 w 285528"/>
                <a:gd name="connsiteY81" fmla="*/ 78928 h 285528"/>
                <a:gd name="connsiteX82" fmla="*/ 288520 w 285528"/>
                <a:gd name="connsiteY82" fmla="*/ 82260 h 285528"/>
                <a:gd name="connsiteX83" fmla="*/ 288724 w 285528"/>
                <a:gd name="connsiteY83" fmla="*/ 83279 h 285528"/>
                <a:gd name="connsiteX84" fmla="*/ 289335 w 285528"/>
                <a:gd name="connsiteY84" fmla="*/ 87426 h 285528"/>
                <a:gd name="connsiteX85" fmla="*/ 289676 w 285528"/>
                <a:gd name="connsiteY85" fmla="*/ 89874 h 285528"/>
                <a:gd name="connsiteX86" fmla="*/ 290287 w 285528"/>
                <a:gd name="connsiteY86" fmla="*/ 95108 h 285528"/>
                <a:gd name="connsiteX87" fmla="*/ 290355 w 285528"/>
                <a:gd name="connsiteY87" fmla="*/ 95788 h 285528"/>
                <a:gd name="connsiteX88" fmla="*/ 290696 w 285528"/>
                <a:gd name="connsiteY88" fmla="*/ 100071 h 285528"/>
                <a:gd name="connsiteX89" fmla="*/ 290832 w 285528"/>
                <a:gd name="connsiteY89" fmla="*/ 102043 h 285528"/>
                <a:gd name="connsiteX90" fmla="*/ 291035 w 285528"/>
                <a:gd name="connsiteY90" fmla="*/ 106054 h 285528"/>
                <a:gd name="connsiteX91" fmla="*/ 291035 w 285528"/>
                <a:gd name="connsiteY91" fmla="*/ 106937 h 285528"/>
                <a:gd name="connsiteX92" fmla="*/ 290832 w 285528"/>
                <a:gd name="connsiteY92" fmla="*/ 112988 h 285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85528" h="285528">
                  <a:moveTo>
                    <a:pt x="290832" y="112988"/>
                  </a:moveTo>
                  <a:cubicBezTo>
                    <a:pt x="290832" y="115299"/>
                    <a:pt x="290764" y="117679"/>
                    <a:pt x="290628" y="119990"/>
                  </a:cubicBezTo>
                  <a:cubicBezTo>
                    <a:pt x="290628" y="121622"/>
                    <a:pt x="290491" y="123253"/>
                    <a:pt x="290423" y="124885"/>
                  </a:cubicBezTo>
                  <a:cubicBezTo>
                    <a:pt x="290423" y="125361"/>
                    <a:pt x="290355" y="125837"/>
                    <a:pt x="290287" y="126245"/>
                  </a:cubicBezTo>
                  <a:cubicBezTo>
                    <a:pt x="290219" y="127672"/>
                    <a:pt x="290083" y="129100"/>
                    <a:pt x="289948" y="130528"/>
                  </a:cubicBezTo>
                  <a:cubicBezTo>
                    <a:pt x="289948" y="130935"/>
                    <a:pt x="289880" y="131343"/>
                    <a:pt x="289812" y="131751"/>
                  </a:cubicBezTo>
                  <a:cubicBezTo>
                    <a:pt x="289608" y="133383"/>
                    <a:pt x="289472" y="135014"/>
                    <a:pt x="289267" y="136646"/>
                  </a:cubicBezTo>
                  <a:lnTo>
                    <a:pt x="289199" y="137258"/>
                  </a:lnTo>
                  <a:cubicBezTo>
                    <a:pt x="288928" y="139229"/>
                    <a:pt x="288656" y="141201"/>
                    <a:pt x="288316" y="143172"/>
                  </a:cubicBezTo>
                  <a:cubicBezTo>
                    <a:pt x="288316" y="143172"/>
                    <a:pt x="288316" y="143240"/>
                    <a:pt x="288316" y="143240"/>
                  </a:cubicBezTo>
                  <a:cubicBezTo>
                    <a:pt x="288044" y="144940"/>
                    <a:pt x="287704" y="146639"/>
                    <a:pt x="287364" y="148339"/>
                  </a:cubicBezTo>
                  <a:cubicBezTo>
                    <a:pt x="287024" y="150039"/>
                    <a:pt x="286684" y="151806"/>
                    <a:pt x="286277" y="153506"/>
                  </a:cubicBezTo>
                  <a:cubicBezTo>
                    <a:pt x="285936" y="155205"/>
                    <a:pt x="285461" y="156837"/>
                    <a:pt x="285052" y="158468"/>
                  </a:cubicBezTo>
                  <a:cubicBezTo>
                    <a:pt x="279750" y="178727"/>
                    <a:pt x="270980" y="197559"/>
                    <a:pt x="259424" y="214283"/>
                  </a:cubicBezTo>
                  <a:cubicBezTo>
                    <a:pt x="258472" y="215642"/>
                    <a:pt x="257452" y="217070"/>
                    <a:pt x="256500" y="218430"/>
                  </a:cubicBezTo>
                  <a:cubicBezTo>
                    <a:pt x="254868" y="220673"/>
                    <a:pt x="253169" y="222916"/>
                    <a:pt x="251401" y="225092"/>
                  </a:cubicBezTo>
                  <a:cubicBezTo>
                    <a:pt x="250721" y="225976"/>
                    <a:pt x="250042" y="226792"/>
                    <a:pt x="249293" y="227607"/>
                  </a:cubicBezTo>
                  <a:cubicBezTo>
                    <a:pt x="245283" y="232434"/>
                    <a:pt x="241000" y="237057"/>
                    <a:pt x="236445" y="241340"/>
                  </a:cubicBezTo>
                  <a:cubicBezTo>
                    <a:pt x="235561" y="242224"/>
                    <a:pt x="234610" y="243107"/>
                    <a:pt x="233726" y="243923"/>
                  </a:cubicBezTo>
                  <a:cubicBezTo>
                    <a:pt x="230054" y="247322"/>
                    <a:pt x="226315" y="250518"/>
                    <a:pt x="222440" y="253577"/>
                  </a:cubicBezTo>
                  <a:cubicBezTo>
                    <a:pt x="216186" y="258472"/>
                    <a:pt x="209523" y="262958"/>
                    <a:pt x="202657" y="267037"/>
                  </a:cubicBezTo>
                  <a:cubicBezTo>
                    <a:pt x="201366" y="267785"/>
                    <a:pt x="200006" y="268601"/>
                    <a:pt x="198646" y="269281"/>
                  </a:cubicBezTo>
                  <a:cubicBezTo>
                    <a:pt x="195587" y="270981"/>
                    <a:pt x="192460" y="272612"/>
                    <a:pt x="189265" y="274108"/>
                  </a:cubicBezTo>
                  <a:cubicBezTo>
                    <a:pt x="187089" y="275127"/>
                    <a:pt x="184914" y="276147"/>
                    <a:pt x="182738" y="277031"/>
                  </a:cubicBezTo>
                  <a:cubicBezTo>
                    <a:pt x="182126" y="277303"/>
                    <a:pt x="181514" y="277575"/>
                    <a:pt x="180903" y="277779"/>
                  </a:cubicBezTo>
                  <a:cubicBezTo>
                    <a:pt x="179611" y="278323"/>
                    <a:pt x="178319" y="278867"/>
                    <a:pt x="176960" y="279342"/>
                  </a:cubicBezTo>
                  <a:cubicBezTo>
                    <a:pt x="175600" y="279886"/>
                    <a:pt x="174173" y="280430"/>
                    <a:pt x="172745" y="280906"/>
                  </a:cubicBezTo>
                  <a:cubicBezTo>
                    <a:pt x="172677" y="280906"/>
                    <a:pt x="172541" y="280974"/>
                    <a:pt x="172473" y="280974"/>
                  </a:cubicBezTo>
                  <a:cubicBezTo>
                    <a:pt x="170978" y="281518"/>
                    <a:pt x="169413" y="282062"/>
                    <a:pt x="167918" y="282538"/>
                  </a:cubicBezTo>
                  <a:cubicBezTo>
                    <a:pt x="165266" y="283421"/>
                    <a:pt x="162548" y="284237"/>
                    <a:pt x="159760" y="284985"/>
                  </a:cubicBezTo>
                  <a:cubicBezTo>
                    <a:pt x="158400" y="285325"/>
                    <a:pt x="157109" y="285665"/>
                    <a:pt x="155749" y="286005"/>
                  </a:cubicBezTo>
                  <a:cubicBezTo>
                    <a:pt x="155409" y="286073"/>
                    <a:pt x="155137" y="286209"/>
                    <a:pt x="154798" y="286209"/>
                  </a:cubicBezTo>
                  <a:cubicBezTo>
                    <a:pt x="154457" y="286345"/>
                    <a:pt x="154117" y="286413"/>
                    <a:pt x="153846" y="286481"/>
                  </a:cubicBezTo>
                  <a:cubicBezTo>
                    <a:pt x="151330" y="287092"/>
                    <a:pt x="148815" y="287636"/>
                    <a:pt x="146300" y="288044"/>
                  </a:cubicBezTo>
                  <a:cubicBezTo>
                    <a:pt x="144124" y="288520"/>
                    <a:pt x="141949" y="288860"/>
                    <a:pt x="139705" y="289200"/>
                  </a:cubicBezTo>
                  <a:cubicBezTo>
                    <a:pt x="138686" y="289404"/>
                    <a:pt x="137598" y="289540"/>
                    <a:pt x="136578" y="289676"/>
                  </a:cubicBezTo>
                  <a:cubicBezTo>
                    <a:pt x="133722" y="290084"/>
                    <a:pt x="130867" y="290356"/>
                    <a:pt x="127944" y="290628"/>
                  </a:cubicBezTo>
                  <a:cubicBezTo>
                    <a:pt x="126380" y="290764"/>
                    <a:pt x="124749" y="290900"/>
                    <a:pt x="123185" y="290968"/>
                  </a:cubicBezTo>
                  <a:cubicBezTo>
                    <a:pt x="121418" y="291103"/>
                    <a:pt x="119650" y="291172"/>
                    <a:pt x="117882" y="291172"/>
                  </a:cubicBezTo>
                  <a:cubicBezTo>
                    <a:pt x="116115" y="291239"/>
                    <a:pt x="114347" y="291239"/>
                    <a:pt x="112579" y="291239"/>
                  </a:cubicBezTo>
                  <a:cubicBezTo>
                    <a:pt x="110540" y="291239"/>
                    <a:pt x="108569" y="291239"/>
                    <a:pt x="106529" y="291103"/>
                  </a:cubicBezTo>
                  <a:cubicBezTo>
                    <a:pt x="104762" y="291035"/>
                    <a:pt x="103063" y="290968"/>
                    <a:pt x="101295" y="290831"/>
                  </a:cubicBezTo>
                  <a:cubicBezTo>
                    <a:pt x="100546" y="290831"/>
                    <a:pt x="99731" y="290764"/>
                    <a:pt x="98915" y="290628"/>
                  </a:cubicBezTo>
                  <a:cubicBezTo>
                    <a:pt x="97487" y="290560"/>
                    <a:pt x="95992" y="290424"/>
                    <a:pt x="94565" y="290288"/>
                  </a:cubicBezTo>
                  <a:cubicBezTo>
                    <a:pt x="92593" y="290084"/>
                    <a:pt x="90621" y="289880"/>
                    <a:pt x="88649" y="289608"/>
                  </a:cubicBezTo>
                  <a:cubicBezTo>
                    <a:pt x="88649" y="289608"/>
                    <a:pt x="88649" y="289608"/>
                    <a:pt x="88649" y="289608"/>
                  </a:cubicBezTo>
                  <a:cubicBezTo>
                    <a:pt x="86883" y="289404"/>
                    <a:pt x="85183" y="289132"/>
                    <a:pt x="83415" y="288792"/>
                  </a:cubicBezTo>
                  <a:cubicBezTo>
                    <a:pt x="82871" y="288724"/>
                    <a:pt x="82395" y="288588"/>
                    <a:pt x="81851" y="288520"/>
                  </a:cubicBezTo>
                  <a:cubicBezTo>
                    <a:pt x="80968" y="288384"/>
                    <a:pt x="80016" y="288248"/>
                    <a:pt x="79064" y="288044"/>
                  </a:cubicBezTo>
                  <a:cubicBezTo>
                    <a:pt x="77704" y="287772"/>
                    <a:pt x="76345" y="287500"/>
                    <a:pt x="74985" y="287228"/>
                  </a:cubicBezTo>
                  <a:cubicBezTo>
                    <a:pt x="74917" y="287228"/>
                    <a:pt x="74781" y="287228"/>
                    <a:pt x="74713" y="287161"/>
                  </a:cubicBezTo>
                  <a:cubicBezTo>
                    <a:pt x="73014" y="286821"/>
                    <a:pt x="71382" y="286413"/>
                    <a:pt x="69683" y="286005"/>
                  </a:cubicBezTo>
                  <a:cubicBezTo>
                    <a:pt x="67711" y="285529"/>
                    <a:pt x="65672" y="284985"/>
                    <a:pt x="63768" y="284441"/>
                  </a:cubicBezTo>
                  <a:cubicBezTo>
                    <a:pt x="61524" y="283829"/>
                    <a:pt x="59281" y="283149"/>
                    <a:pt x="57106" y="282402"/>
                  </a:cubicBezTo>
                  <a:cubicBezTo>
                    <a:pt x="56630" y="282266"/>
                    <a:pt x="56222" y="282130"/>
                    <a:pt x="55746" y="281926"/>
                  </a:cubicBezTo>
                  <a:cubicBezTo>
                    <a:pt x="54658" y="281586"/>
                    <a:pt x="53503" y="281178"/>
                    <a:pt x="52483" y="280770"/>
                  </a:cubicBezTo>
                  <a:cubicBezTo>
                    <a:pt x="51259" y="280362"/>
                    <a:pt x="50035" y="279886"/>
                    <a:pt x="48743" y="279410"/>
                  </a:cubicBezTo>
                  <a:cubicBezTo>
                    <a:pt x="47044" y="278731"/>
                    <a:pt x="45344" y="278051"/>
                    <a:pt x="43645" y="277371"/>
                  </a:cubicBezTo>
                  <a:cubicBezTo>
                    <a:pt x="42353" y="276827"/>
                    <a:pt x="41061" y="276283"/>
                    <a:pt x="39838" y="275671"/>
                  </a:cubicBezTo>
                  <a:cubicBezTo>
                    <a:pt x="38886" y="275264"/>
                    <a:pt x="37934" y="274788"/>
                    <a:pt x="36982" y="274380"/>
                  </a:cubicBezTo>
                  <a:cubicBezTo>
                    <a:pt x="36099" y="273972"/>
                    <a:pt x="35215" y="273564"/>
                    <a:pt x="34331" y="273156"/>
                  </a:cubicBezTo>
                  <a:lnTo>
                    <a:pt x="34331" y="273156"/>
                  </a:lnTo>
                  <a:cubicBezTo>
                    <a:pt x="32563" y="272272"/>
                    <a:pt x="30797" y="271388"/>
                    <a:pt x="29097" y="270505"/>
                  </a:cubicBezTo>
                  <a:cubicBezTo>
                    <a:pt x="27465" y="269621"/>
                    <a:pt x="25833" y="268737"/>
                    <a:pt x="24270" y="267853"/>
                  </a:cubicBezTo>
                  <a:cubicBezTo>
                    <a:pt x="24133" y="267785"/>
                    <a:pt x="24065" y="267717"/>
                    <a:pt x="23930" y="267649"/>
                  </a:cubicBezTo>
                  <a:cubicBezTo>
                    <a:pt x="23862" y="267649"/>
                    <a:pt x="23794" y="267581"/>
                    <a:pt x="23726" y="267513"/>
                  </a:cubicBezTo>
                  <a:cubicBezTo>
                    <a:pt x="8634" y="241340"/>
                    <a:pt x="0" y="210951"/>
                    <a:pt x="0" y="178524"/>
                  </a:cubicBezTo>
                  <a:cubicBezTo>
                    <a:pt x="0" y="79880"/>
                    <a:pt x="79948" y="0"/>
                    <a:pt x="178524" y="0"/>
                  </a:cubicBezTo>
                  <a:cubicBezTo>
                    <a:pt x="210884" y="0"/>
                    <a:pt x="241272" y="8566"/>
                    <a:pt x="267445" y="23658"/>
                  </a:cubicBezTo>
                  <a:cubicBezTo>
                    <a:pt x="267445" y="23726"/>
                    <a:pt x="267513" y="23794"/>
                    <a:pt x="267513" y="23862"/>
                  </a:cubicBezTo>
                  <a:cubicBezTo>
                    <a:pt x="268397" y="25426"/>
                    <a:pt x="269349" y="27057"/>
                    <a:pt x="270165" y="28689"/>
                  </a:cubicBezTo>
                  <a:cubicBezTo>
                    <a:pt x="270708" y="29641"/>
                    <a:pt x="271184" y="30660"/>
                    <a:pt x="271660" y="31612"/>
                  </a:cubicBezTo>
                  <a:cubicBezTo>
                    <a:pt x="272136" y="32496"/>
                    <a:pt x="272612" y="33380"/>
                    <a:pt x="273020" y="34264"/>
                  </a:cubicBezTo>
                  <a:cubicBezTo>
                    <a:pt x="274584" y="37459"/>
                    <a:pt x="276079" y="40722"/>
                    <a:pt x="277438" y="44053"/>
                  </a:cubicBezTo>
                  <a:lnTo>
                    <a:pt x="277438" y="44053"/>
                  </a:lnTo>
                  <a:cubicBezTo>
                    <a:pt x="278799" y="47384"/>
                    <a:pt x="280090" y="50716"/>
                    <a:pt x="281246" y="54115"/>
                  </a:cubicBezTo>
                  <a:cubicBezTo>
                    <a:pt x="281857" y="55814"/>
                    <a:pt x="282401" y="57514"/>
                    <a:pt x="282945" y="59281"/>
                  </a:cubicBezTo>
                  <a:cubicBezTo>
                    <a:pt x="283489" y="61049"/>
                    <a:pt x="283965" y="62748"/>
                    <a:pt x="284509" y="64516"/>
                  </a:cubicBezTo>
                  <a:cubicBezTo>
                    <a:pt x="284984" y="66148"/>
                    <a:pt x="285393" y="67779"/>
                    <a:pt x="285800" y="69411"/>
                  </a:cubicBezTo>
                  <a:cubicBezTo>
                    <a:pt x="285868" y="69615"/>
                    <a:pt x="285936" y="69751"/>
                    <a:pt x="285936" y="69955"/>
                  </a:cubicBezTo>
                  <a:cubicBezTo>
                    <a:pt x="286345" y="71654"/>
                    <a:pt x="286752" y="73422"/>
                    <a:pt x="287160" y="75121"/>
                  </a:cubicBezTo>
                  <a:cubicBezTo>
                    <a:pt x="287433" y="76345"/>
                    <a:pt x="287704" y="77637"/>
                    <a:pt x="287908" y="78928"/>
                  </a:cubicBezTo>
                  <a:cubicBezTo>
                    <a:pt x="288112" y="80016"/>
                    <a:pt x="288316" y="81172"/>
                    <a:pt x="288520" y="82260"/>
                  </a:cubicBezTo>
                  <a:cubicBezTo>
                    <a:pt x="288588" y="82599"/>
                    <a:pt x="288656" y="82939"/>
                    <a:pt x="288724" y="83279"/>
                  </a:cubicBezTo>
                  <a:cubicBezTo>
                    <a:pt x="288928" y="84639"/>
                    <a:pt x="289132" y="85999"/>
                    <a:pt x="289335" y="87426"/>
                  </a:cubicBezTo>
                  <a:cubicBezTo>
                    <a:pt x="289472" y="88242"/>
                    <a:pt x="289540" y="89058"/>
                    <a:pt x="289676" y="89874"/>
                  </a:cubicBezTo>
                  <a:cubicBezTo>
                    <a:pt x="289880" y="91641"/>
                    <a:pt x="290083" y="93341"/>
                    <a:pt x="290287" y="95108"/>
                  </a:cubicBezTo>
                  <a:cubicBezTo>
                    <a:pt x="290355" y="95312"/>
                    <a:pt x="290355" y="95584"/>
                    <a:pt x="290355" y="95788"/>
                  </a:cubicBezTo>
                  <a:cubicBezTo>
                    <a:pt x="290559" y="97216"/>
                    <a:pt x="290628" y="98643"/>
                    <a:pt x="290696" y="100071"/>
                  </a:cubicBezTo>
                  <a:cubicBezTo>
                    <a:pt x="290764" y="100751"/>
                    <a:pt x="290832" y="101363"/>
                    <a:pt x="290832" y="102043"/>
                  </a:cubicBezTo>
                  <a:cubicBezTo>
                    <a:pt x="290967" y="103334"/>
                    <a:pt x="291035" y="104694"/>
                    <a:pt x="291035" y="106054"/>
                  </a:cubicBezTo>
                  <a:cubicBezTo>
                    <a:pt x="291035" y="106393"/>
                    <a:pt x="291035" y="106665"/>
                    <a:pt x="291035" y="106937"/>
                  </a:cubicBezTo>
                  <a:cubicBezTo>
                    <a:pt x="290764" y="109113"/>
                    <a:pt x="290832" y="111016"/>
                    <a:pt x="290832" y="112988"/>
                  </a:cubicBezTo>
                  <a:close/>
                </a:path>
              </a:pathLst>
            </a:custGeom>
            <a:solidFill>
              <a:schemeClr val="accent2"/>
            </a:solidFill>
            <a:ln w="6795" cap="flat">
              <a:noFill/>
              <a:prstDash val="solid"/>
              <a:miter/>
            </a:ln>
          </p:spPr>
          <p:txBody>
            <a:bodyPr rtlCol="0" anchor="ctr"/>
            <a:lstStyle/>
            <a:p>
              <a:endParaRPr lang="en-ID"/>
            </a:p>
          </p:txBody>
        </p:sp>
        <p:sp>
          <p:nvSpPr>
            <p:cNvPr id="260" name="Freeform: Shape 259">
              <a:extLst>
                <a:ext uri="{FF2B5EF4-FFF2-40B4-BE49-F238E27FC236}">
                  <a16:creationId xmlns:a16="http://schemas.microsoft.com/office/drawing/2014/main" id="{C74BBDC3-6E5B-4AB9-8633-8E8EE0C402A7}"/>
                </a:ext>
              </a:extLst>
            </p:cNvPr>
            <p:cNvSpPr/>
            <p:nvPr/>
          </p:nvSpPr>
          <p:spPr>
            <a:xfrm>
              <a:off x="8350181" y="1722761"/>
              <a:ext cx="333117" cy="326319"/>
            </a:xfrm>
            <a:custGeom>
              <a:avLst/>
              <a:gdLst>
                <a:gd name="connsiteX0" fmla="*/ 333253 w 333116"/>
                <a:gd name="connsiteY0" fmla="*/ 154390 h 326318"/>
                <a:gd name="connsiteX1" fmla="*/ 332369 w 333116"/>
                <a:gd name="connsiteY1" fmla="*/ 172609 h 326318"/>
                <a:gd name="connsiteX2" fmla="*/ 326523 w 333116"/>
                <a:gd name="connsiteY2" fmla="*/ 203201 h 326318"/>
                <a:gd name="connsiteX3" fmla="*/ 325163 w 333116"/>
                <a:gd name="connsiteY3" fmla="*/ 207824 h 326318"/>
                <a:gd name="connsiteX4" fmla="*/ 323939 w 333116"/>
                <a:gd name="connsiteY4" fmla="*/ 211563 h 326318"/>
                <a:gd name="connsiteX5" fmla="*/ 322512 w 333116"/>
                <a:gd name="connsiteY5" fmla="*/ 215574 h 326318"/>
                <a:gd name="connsiteX6" fmla="*/ 322444 w 333116"/>
                <a:gd name="connsiteY6" fmla="*/ 215778 h 326318"/>
                <a:gd name="connsiteX7" fmla="*/ 320880 w 333116"/>
                <a:gd name="connsiteY7" fmla="*/ 219789 h 326318"/>
                <a:gd name="connsiteX8" fmla="*/ 319249 w 333116"/>
                <a:gd name="connsiteY8" fmla="*/ 223800 h 326318"/>
                <a:gd name="connsiteX9" fmla="*/ 315850 w 333116"/>
                <a:gd name="connsiteY9" fmla="*/ 231346 h 326318"/>
                <a:gd name="connsiteX10" fmla="*/ 313674 w 333116"/>
                <a:gd name="connsiteY10" fmla="*/ 235697 h 326318"/>
                <a:gd name="connsiteX11" fmla="*/ 309051 w 333116"/>
                <a:gd name="connsiteY11" fmla="*/ 244195 h 326318"/>
                <a:gd name="connsiteX12" fmla="*/ 306536 w 333116"/>
                <a:gd name="connsiteY12" fmla="*/ 248342 h 326318"/>
                <a:gd name="connsiteX13" fmla="*/ 268737 w 333116"/>
                <a:gd name="connsiteY13" fmla="*/ 291647 h 326318"/>
                <a:gd name="connsiteX14" fmla="*/ 268398 w 333116"/>
                <a:gd name="connsiteY14" fmla="*/ 291987 h 326318"/>
                <a:gd name="connsiteX15" fmla="*/ 268330 w 333116"/>
                <a:gd name="connsiteY15" fmla="*/ 292055 h 326318"/>
                <a:gd name="connsiteX16" fmla="*/ 267921 w 333116"/>
                <a:gd name="connsiteY16" fmla="*/ 292327 h 326318"/>
                <a:gd name="connsiteX17" fmla="*/ 225908 w 333116"/>
                <a:gd name="connsiteY17" fmla="*/ 318093 h 326318"/>
                <a:gd name="connsiteX18" fmla="*/ 215098 w 333116"/>
                <a:gd name="connsiteY18" fmla="*/ 322376 h 326318"/>
                <a:gd name="connsiteX19" fmla="*/ 214962 w 333116"/>
                <a:gd name="connsiteY19" fmla="*/ 322376 h 326318"/>
                <a:gd name="connsiteX20" fmla="*/ 210476 w 333116"/>
                <a:gd name="connsiteY20" fmla="*/ 323939 h 326318"/>
                <a:gd name="connsiteX21" fmla="*/ 201298 w 333116"/>
                <a:gd name="connsiteY21" fmla="*/ 326727 h 326318"/>
                <a:gd name="connsiteX22" fmla="*/ 194160 w 333116"/>
                <a:gd name="connsiteY22" fmla="*/ 328494 h 326318"/>
                <a:gd name="connsiteX23" fmla="*/ 189605 w 333116"/>
                <a:gd name="connsiteY23" fmla="*/ 329446 h 326318"/>
                <a:gd name="connsiteX24" fmla="*/ 182399 w 333116"/>
                <a:gd name="connsiteY24" fmla="*/ 330738 h 326318"/>
                <a:gd name="connsiteX25" fmla="*/ 178524 w 333116"/>
                <a:gd name="connsiteY25" fmla="*/ 331281 h 326318"/>
                <a:gd name="connsiteX26" fmla="*/ 170705 w 333116"/>
                <a:gd name="connsiteY26" fmla="*/ 332165 h 326318"/>
                <a:gd name="connsiteX27" fmla="*/ 167103 w 333116"/>
                <a:gd name="connsiteY27" fmla="*/ 332437 h 326318"/>
                <a:gd name="connsiteX28" fmla="*/ 161256 w 333116"/>
                <a:gd name="connsiteY28" fmla="*/ 332777 h 326318"/>
                <a:gd name="connsiteX29" fmla="*/ 158808 w 333116"/>
                <a:gd name="connsiteY29" fmla="*/ 332845 h 326318"/>
                <a:gd name="connsiteX30" fmla="*/ 154798 w 333116"/>
                <a:gd name="connsiteY30" fmla="*/ 332913 h 326318"/>
                <a:gd name="connsiteX31" fmla="*/ 154729 w 333116"/>
                <a:gd name="connsiteY31" fmla="*/ 332913 h 326318"/>
                <a:gd name="connsiteX32" fmla="*/ 148679 w 333116"/>
                <a:gd name="connsiteY32" fmla="*/ 332777 h 326318"/>
                <a:gd name="connsiteX33" fmla="*/ 147728 w 333116"/>
                <a:gd name="connsiteY33" fmla="*/ 332777 h 326318"/>
                <a:gd name="connsiteX34" fmla="*/ 142764 w 333116"/>
                <a:gd name="connsiteY34" fmla="*/ 332505 h 326318"/>
                <a:gd name="connsiteX35" fmla="*/ 142085 w 333116"/>
                <a:gd name="connsiteY35" fmla="*/ 332437 h 326318"/>
                <a:gd name="connsiteX36" fmla="*/ 137258 w 333116"/>
                <a:gd name="connsiteY36" fmla="*/ 332029 h 326318"/>
                <a:gd name="connsiteX37" fmla="*/ 137054 w 333116"/>
                <a:gd name="connsiteY37" fmla="*/ 332029 h 326318"/>
                <a:gd name="connsiteX38" fmla="*/ 134471 w 333116"/>
                <a:gd name="connsiteY38" fmla="*/ 331757 h 326318"/>
                <a:gd name="connsiteX39" fmla="*/ 132703 w 333116"/>
                <a:gd name="connsiteY39" fmla="*/ 331553 h 326318"/>
                <a:gd name="connsiteX40" fmla="*/ 128216 w 333116"/>
                <a:gd name="connsiteY40" fmla="*/ 330942 h 326318"/>
                <a:gd name="connsiteX41" fmla="*/ 126177 w 333116"/>
                <a:gd name="connsiteY41" fmla="*/ 330602 h 326318"/>
                <a:gd name="connsiteX42" fmla="*/ 120262 w 333116"/>
                <a:gd name="connsiteY42" fmla="*/ 329582 h 326318"/>
                <a:gd name="connsiteX43" fmla="*/ 116931 w 333116"/>
                <a:gd name="connsiteY43" fmla="*/ 328902 h 326318"/>
                <a:gd name="connsiteX44" fmla="*/ 112784 w 333116"/>
                <a:gd name="connsiteY44" fmla="*/ 327950 h 326318"/>
                <a:gd name="connsiteX45" fmla="*/ 100683 w 333116"/>
                <a:gd name="connsiteY45" fmla="*/ 324551 h 326318"/>
                <a:gd name="connsiteX46" fmla="*/ 100411 w 333116"/>
                <a:gd name="connsiteY46" fmla="*/ 324551 h 326318"/>
                <a:gd name="connsiteX47" fmla="*/ 99595 w 333116"/>
                <a:gd name="connsiteY47" fmla="*/ 324279 h 326318"/>
                <a:gd name="connsiteX48" fmla="*/ 99256 w 333116"/>
                <a:gd name="connsiteY48" fmla="*/ 324075 h 326318"/>
                <a:gd name="connsiteX49" fmla="*/ 41470 w 333116"/>
                <a:gd name="connsiteY49" fmla="*/ 292395 h 326318"/>
                <a:gd name="connsiteX50" fmla="*/ 40655 w 333116"/>
                <a:gd name="connsiteY50" fmla="*/ 291715 h 326318"/>
                <a:gd name="connsiteX51" fmla="*/ 0 w 333116"/>
                <a:gd name="connsiteY51" fmla="*/ 243515 h 326318"/>
                <a:gd name="connsiteX52" fmla="*/ 340 w 333116"/>
                <a:gd name="connsiteY52" fmla="*/ 243719 h 326318"/>
                <a:gd name="connsiteX53" fmla="*/ 5167 w 333116"/>
                <a:gd name="connsiteY53" fmla="*/ 246371 h 326318"/>
                <a:gd name="connsiteX54" fmla="*/ 10402 w 333116"/>
                <a:gd name="connsiteY54" fmla="*/ 249022 h 326318"/>
                <a:gd name="connsiteX55" fmla="*/ 10402 w 333116"/>
                <a:gd name="connsiteY55" fmla="*/ 249022 h 326318"/>
                <a:gd name="connsiteX56" fmla="*/ 13053 w 333116"/>
                <a:gd name="connsiteY56" fmla="*/ 250246 h 326318"/>
                <a:gd name="connsiteX57" fmla="*/ 15909 w 333116"/>
                <a:gd name="connsiteY57" fmla="*/ 251537 h 326318"/>
                <a:gd name="connsiteX58" fmla="*/ 19715 w 333116"/>
                <a:gd name="connsiteY58" fmla="*/ 253237 h 326318"/>
                <a:gd name="connsiteX59" fmla="*/ 24814 w 333116"/>
                <a:gd name="connsiteY59" fmla="*/ 255276 h 326318"/>
                <a:gd name="connsiteX60" fmla="*/ 28553 w 333116"/>
                <a:gd name="connsiteY60" fmla="*/ 256636 h 326318"/>
                <a:gd name="connsiteX61" fmla="*/ 31816 w 333116"/>
                <a:gd name="connsiteY61" fmla="*/ 257792 h 326318"/>
                <a:gd name="connsiteX62" fmla="*/ 33176 w 333116"/>
                <a:gd name="connsiteY62" fmla="*/ 258268 h 326318"/>
                <a:gd name="connsiteX63" fmla="*/ 39838 w 333116"/>
                <a:gd name="connsiteY63" fmla="*/ 260307 h 326318"/>
                <a:gd name="connsiteX64" fmla="*/ 45753 w 333116"/>
                <a:gd name="connsiteY64" fmla="*/ 261871 h 326318"/>
                <a:gd name="connsiteX65" fmla="*/ 50784 w 333116"/>
                <a:gd name="connsiteY65" fmla="*/ 263026 h 326318"/>
                <a:gd name="connsiteX66" fmla="*/ 51055 w 333116"/>
                <a:gd name="connsiteY66" fmla="*/ 263094 h 326318"/>
                <a:gd name="connsiteX67" fmla="*/ 55134 w 333116"/>
                <a:gd name="connsiteY67" fmla="*/ 263910 h 326318"/>
                <a:gd name="connsiteX68" fmla="*/ 57922 w 333116"/>
                <a:gd name="connsiteY68" fmla="*/ 264386 h 326318"/>
                <a:gd name="connsiteX69" fmla="*/ 59485 w 333116"/>
                <a:gd name="connsiteY69" fmla="*/ 264658 h 326318"/>
                <a:gd name="connsiteX70" fmla="*/ 64720 w 333116"/>
                <a:gd name="connsiteY70" fmla="*/ 265474 h 326318"/>
                <a:gd name="connsiteX71" fmla="*/ 64720 w 333116"/>
                <a:gd name="connsiteY71" fmla="*/ 265474 h 326318"/>
                <a:gd name="connsiteX72" fmla="*/ 70634 w 333116"/>
                <a:gd name="connsiteY72" fmla="*/ 266154 h 326318"/>
                <a:gd name="connsiteX73" fmla="*/ 74985 w 333116"/>
                <a:gd name="connsiteY73" fmla="*/ 266494 h 326318"/>
                <a:gd name="connsiteX74" fmla="*/ 77365 w 333116"/>
                <a:gd name="connsiteY74" fmla="*/ 266698 h 326318"/>
                <a:gd name="connsiteX75" fmla="*/ 82600 w 333116"/>
                <a:gd name="connsiteY75" fmla="*/ 266970 h 326318"/>
                <a:gd name="connsiteX76" fmla="*/ 88650 w 333116"/>
                <a:gd name="connsiteY76" fmla="*/ 267105 h 326318"/>
                <a:gd name="connsiteX77" fmla="*/ 93953 w 333116"/>
                <a:gd name="connsiteY77" fmla="*/ 267037 h 326318"/>
                <a:gd name="connsiteX78" fmla="*/ 99256 w 333116"/>
                <a:gd name="connsiteY78" fmla="*/ 266833 h 326318"/>
                <a:gd name="connsiteX79" fmla="*/ 104014 w 333116"/>
                <a:gd name="connsiteY79" fmla="*/ 266494 h 326318"/>
                <a:gd name="connsiteX80" fmla="*/ 112648 w 333116"/>
                <a:gd name="connsiteY80" fmla="*/ 265542 h 326318"/>
                <a:gd name="connsiteX81" fmla="*/ 115775 w 333116"/>
                <a:gd name="connsiteY81" fmla="*/ 265066 h 326318"/>
                <a:gd name="connsiteX82" fmla="*/ 122369 w 333116"/>
                <a:gd name="connsiteY82" fmla="*/ 263910 h 326318"/>
                <a:gd name="connsiteX83" fmla="*/ 129915 w 333116"/>
                <a:gd name="connsiteY83" fmla="*/ 262347 h 326318"/>
                <a:gd name="connsiteX84" fmla="*/ 130867 w 333116"/>
                <a:gd name="connsiteY84" fmla="*/ 262075 h 326318"/>
                <a:gd name="connsiteX85" fmla="*/ 131819 w 333116"/>
                <a:gd name="connsiteY85" fmla="*/ 261871 h 326318"/>
                <a:gd name="connsiteX86" fmla="*/ 135831 w 333116"/>
                <a:gd name="connsiteY86" fmla="*/ 260851 h 326318"/>
                <a:gd name="connsiteX87" fmla="*/ 143988 w 333116"/>
                <a:gd name="connsiteY87" fmla="*/ 258404 h 326318"/>
                <a:gd name="connsiteX88" fmla="*/ 148544 w 333116"/>
                <a:gd name="connsiteY88" fmla="*/ 256840 h 326318"/>
                <a:gd name="connsiteX89" fmla="*/ 148815 w 333116"/>
                <a:gd name="connsiteY89" fmla="*/ 256772 h 326318"/>
                <a:gd name="connsiteX90" fmla="*/ 153030 w 333116"/>
                <a:gd name="connsiteY90" fmla="*/ 255208 h 326318"/>
                <a:gd name="connsiteX91" fmla="*/ 156973 w 333116"/>
                <a:gd name="connsiteY91" fmla="*/ 253645 h 326318"/>
                <a:gd name="connsiteX92" fmla="*/ 158808 w 333116"/>
                <a:gd name="connsiteY92" fmla="*/ 252897 h 326318"/>
                <a:gd name="connsiteX93" fmla="*/ 165335 w 333116"/>
                <a:gd name="connsiteY93" fmla="*/ 249974 h 326318"/>
                <a:gd name="connsiteX94" fmla="*/ 174717 w 333116"/>
                <a:gd name="connsiteY94" fmla="*/ 245147 h 326318"/>
                <a:gd name="connsiteX95" fmla="*/ 178728 w 333116"/>
                <a:gd name="connsiteY95" fmla="*/ 242904 h 326318"/>
                <a:gd name="connsiteX96" fmla="*/ 198511 w 333116"/>
                <a:gd name="connsiteY96" fmla="*/ 229443 h 326318"/>
                <a:gd name="connsiteX97" fmla="*/ 209796 w 333116"/>
                <a:gd name="connsiteY97" fmla="*/ 219789 h 326318"/>
                <a:gd name="connsiteX98" fmla="*/ 212515 w 333116"/>
                <a:gd name="connsiteY98" fmla="*/ 217206 h 326318"/>
                <a:gd name="connsiteX99" fmla="*/ 225364 w 333116"/>
                <a:gd name="connsiteY99" fmla="*/ 203473 h 326318"/>
                <a:gd name="connsiteX100" fmla="*/ 227472 w 333116"/>
                <a:gd name="connsiteY100" fmla="*/ 200958 h 326318"/>
                <a:gd name="connsiteX101" fmla="*/ 232571 w 333116"/>
                <a:gd name="connsiteY101" fmla="*/ 194296 h 326318"/>
                <a:gd name="connsiteX102" fmla="*/ 235493 w 333116"/>
                <a:gd name="connsiteY102" fmla="*/ 190149 h 326318"/>
                <a:gd name="connsiteX103" fmla="*/ 261123 w 333116"/>
                <a:gd name="connsiteY103" fmla="*/ 134335 h 326318"/>
                <a:gd name="connsiteX104" fmla="*/ 262347 w 333116"/>
                <a:gd name="connsiteY104" fmla="*/ 129372 h 326318"/>
                <a:gd name="connsiteX105" fmla="*/ 263434 w 333116"/>
                <a:gd name="connsiteY105" fmla="*/ 124205 h 326318"/>
                <a:gd name="connsiteX106" fmla="*/ 264386 w 333116"/>
                <a:gd name="connsiteY106" fmla="*/ 119106 h 326318"/>
                <a:gd name="connsiteX107" fmla="*/ 264386 w 333116"/>
                <a:gd name="connsiteY107" fmla="*/ 119038 h 326318"/>
                <a:gd name="connsiteX108" fmla="*/ 265270 w 333116"/>
                <a:gd name="connsiteY108" fmla="*/ 113124 h 326318"/>
                <a:gd name="connsiteX109" fmla="*/ 265338 w 333116"/>
                <a:gd name="connsiteY109" fmla="*/ 112512 h 326318"/>
                <a:gd name="connsiteX110" fmla="*/ 265882 w 333116"/>
                <a:gd name="connsiteY110" fmla="*/ 107617 h 326318"/>
                <a:gd name="connsiteX111" fmla="*/ 266018 w 333116"/>
                <a:gd name="connsiteY111" fmla="*/ 106394 h 326318"/>
                <a:gd name="connsiteX112" fmla="*/ 266358 w 333116"/>
                <a:gd name="connsiteY112" fmla="*/ 102111 h 326318"/>
                <a:gd name="connsiteX113" fmla="*/ 266494 w 333116"/>
                <a:gd name="connsiteY113" fmla="*/ 100751 h 326318"/>
                <a:gd name="connsiteX114" fmla="*/ 266698 w 333116"/>
                <a:gd name="connsiteY114" fmla="*/ 95856 h 326318"/>
                <a:gd name="connsiteX115" fmla="*/ 266902 w 333116"/>
                <a:gd name="connsiteY115" fmla="*/ 88854 h 326318"/>
                <a:gd name="connsiteX116" fmla="*/ 266765 w 333116"/>
                <a:gd name="connsiteY116" fmla="*/ 83075 h 326318"/>
                <a:gd name="connsiteX117" fmla="*/ 266765 w 333116"/>
                <a:gd name="connsiteY117" fmla="*/ 82191 h 326318"/>
                <a:gd name="connsiteX118" fmla="*/ 266562 w 333116"/>
                <a:gd name="connsiteY118" fmla="*/ 78181 h 326318"/>
                <a:gd name="connsiteX119" fmla="*/ 266426 w 333116"/>
                <a:gd name="connsiteY119" fmla="*/ 76209 h 326318"/>
                <a:gd name="connsiteX120" fmla="*/ 266086 w 333116"/>
                <a:gd name="connsiteY120" fmla="*/ 71926 h 326318"/>
                <a:gd name="connsiteX121" fmla="*/ 266018 w 333116"/>
                <a:gd name="connsiteY121" fmla="*/ 71246 h 326318"/>
                <a:gd name="connsiteX122" fmla="*/ 265406 w 333116"/>
                <a:gd name="connsiteY122" fmla="*/ 66012 h 326318"/>
                <a:gd name="connsiteX123" fmla="*/ 265066 w 333116"/>
                <a:gd name="connsiteY123" fmla="*/ 63564 h 326318"/>
                <a:gd name="connsiteX124" fmla="*/ 264454 w 333116"/>
                <a:gd name="connsiteY124" fmla="*/ 59417 h 326318"/>
                <a:gd name="connsiteX125" fmla="*/ 264250 w 333116"/>
                <a:gd name="connsiteY125" fmla="*/ 58397 h 326318"/>
                <a:gd name="connsiteX126" fmla="*/ 263638 w 333116"/>
                <a:gd name="connsiteY126" fmla="*/ 55066 h 326318"/>
                <a:gd name="connsiteX127" fmla="*/ 262891 w 333116"/>
                <a:gd name="connsiteY127" fmla="*/ 51259 h 326318"/>
                <a:gd name="connsiteX128" fmla="*/ 261667 w 333116"/>
                <a:gd name="connsiteY128" fmla="*/ 46092 h 326318"/>
                <a:gd name="connsiteX129" fmla="*/ 261531 w 333116"/>
                <a:gd name="connsiteY129" fmla="*/ 45549 h 326318"/>
                <a:gd name="connsiteX130" fmla="*/ 260239 w 333116"/>
                <a:gd name="connsiteY130" fmla="*/ 40654 h 326318"/>
                <a:gd name="connsiteX131" fmla="*/ 258676 w 333116"/>
                <a:gd name="connsiteY131" fmla="*/ 35419 h 326318"/>
                <a:gd name="connsiteX132" fmla="*/ 256976 w 333116"/>
                <a:gd name="connsiteY132" fmla="*/ 30253 h 326318"/>
                <a:gd name="connsiteX133" fmla="*/ 253169 w 333116"/>
                <a:gd name="connsiteY133" fmla="*/ 20191 h 326318"/>
                <a:gd name="connsiteX134" fmla="*/ 253169 w 333116"/>
                <a:gd name="connsiteY134" fmla="*/ 20191 h 326318"/>
                <a:gd name="connsiteX135" fmla="*/ 248751 w 333116"/>
                <a:gd name="connsiteY135" fmla="*/ 10401 h 326318"/>
                <a:gd name="connsiteX136" fmla="*/ 247390 w 333116"/>
                <a:gd name="connsiteY136" fmla="*/ 7750 h 326318"/>
                <a:gd name="connsiteX137" fmla="*/ 245895 w 333116"/>
                <a:gd name="connsiteY137" fmla="*/ 4827 h 326318"/>
                <a:gd name="connsiteX138" fmla="*/ 243244 w 333116"/>
                <a:gd name="connsiteY138" fmla="*/ 0 h 326318"/>
                <a:gd name="connsiteX139" fmla="*/ 267310 w 333116"/>
                <a:gd name="connsiteY139" fmla="*/ 16656 h 326318"/>
                <a:gd name="connsiteX140" fmla="*/ 267785 w 333116"/>
                <a:gd name="connsiteY140" fmla="*/ 16928 h 326318"/>
                <a:gd name="connsiteX141" fmla="*/ 268126 w 333116"/>
                <a:gd name="connsiteY141" fmla="*/ 17336 h 326318"/>
                <a:gd name="connsiteX142" fmla="*/ 300622 w 333116"/>
                <a:gd name="connsiteY142" fmla="*/ 52619 h 326318"/>
                <a:gd name="connsiteX143" fmla="*/ 303340 w 333116"/>
                <a:gd name="connsiteY143" fmla="*/ 56630 h 326318"/>
                <a:gd name="connsiteX144" fmla="*/ 305788 w 333116"/>
                <a:gd name="connsiteY144" fmla="*/ 60437 h 326318"/>
                <a:gd name="connsiteX145" fmla="*/ 306264 w 333116"/>
                <a:gd name="connsiteY145" fmla="*/ 61185 h 326318"/>
                <a:gd name="connsiteX146" fmla="*/ 313062 w 333116"/>
                <a:gd name="connsiteY146" fmla="*/ 73286 h 326318"/>
                <a:gd name="connsiteX147" fmla="*/ 314694 w 333116"/>
                <a:gd name="connsiteY147" fmla="*/ 76617 h 326318"/>
                <a:gd name="connsiteX148" fmla="*/ 315510 w 333116"/>
                <a:gd name="connsiteY148" fmla="*/ 78384 h 326318"/>
                <a:gd name="connsiteX149" fmla="*/ 316666 w 333116"/>
                <a:gd name="connsiteY149" fmla="*/ 80832 h 326318"/>
                <a:gd name="connsiteX150" fmla="*/ 317753 w 333116"/>
                <a:gd name="connsiteY150" fmla="*/ 83279 h 326318"/>
                <a:gd name="connsiteX151" fmla="*/ 318773 w 333116"/>
                <a:gd name="connsiteY151" fmla="*/ 85591 h 326318"/>
                <a:gd name="connsiteX152" fmla="*/ 320676 w 333116"/>
                <a:gd name="connsiteY152" fmla="*/ 90214 h 326318"/>
                <a:gd name="connsiteX153" fmla="*/ 322716 w 333116"/>
                <a:gd name="connsiteY153" fmla="*/ 95652 h 326318"/>
                <a:gd name="connsiteX154" fmla="*/ 322716 w 333116"/>
                <a:gd name="connsiteY154" fmla="*/ 95652 h 326318"/>
                <a:gd name="connsiteX155" fmla="*/ 324551 w 333116"/>
                <a:gd name="connsiteY155" fmla="*/ 101227 h 326318"/>
                <a:gd name="connsiteX156" fmla="*/ 333253 w 333116"/>
                <a:gd name="connsiteY156" fmla="*/ 154390 h 326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333116" h="326318">
                  <a:moveTo>
                    <a:pt x="333253" y="154390"/>
                  </a:moveTo>
                  <a:cubicBezTo>
                    <a:pt x="333253" y="160576"/>
                    <a:pt x="332914" y="166627"/>
                    <a:pt x="332369" y="172609"/>
                  </a:cubicBezTo>
                  <a:cubicBezTo>
                    <a:pt x="331282" y="183079"/>
                    <a:pt x="329310" y="193344"/>
                    <a:pt x="326523" y="203201"/>
                  </a:cubicBezTo>
                  <a:cubicBezTo>
                    <a:pt x="326115" y="204765"/>
                    <a:pt x="325639" y="206329"/>
                    <a:pt x="325163" y="207824"/>
                  </a:cubicBezTo>
                  <a:cubicBezTo>
                    <a:pt x="324755" y="209048"/>
                    <a:pt x="324348" y="210340"/>
                    <a:pt x="323939" y="211563"/>
                  </a:cubicBezTo>
                  <a:cubicBezTo>
                    <a:pt x="323464" y="212923"/>
                    <a:pt x="322988" y="214283"/>
                    <a:pt x="322512" y="215574"/>
                  </a:cubicBezTo>
                  <a:cubicBezTo>
                    <a:pt x="322512" y="215642"/>
                    <a:pt x="322512" y="215710"/>
                    <a:pt x="322444" y="215778"/>
                  </a:cubicBezTo>
                  <a:cubicBezTo>
                    <a:pt x="321968" y="217138"/>
                    <a:pt x="321424" y="218430"/>
                    <a:pt x="320880" y="219789"/>
                  </a:cubicBezTo>
                  <a:cubicBezTo>
                    <a:pt x="320336" y="221149"/>
                    <a:pt x="319793" y="222441"/>
                    <a:pt x="319249" y="223800"/>
                  </a:cubicBezTo>
                  <a:cubicBezTo>
                    <a:pt x="318161" y="226384"/>
                    <a:pt x="317005" y="228899"/>
                    <a:pt x="315850" y="231346"/>
                  </a:cubicBezTo>
                  <a:cubicBezTo>
                    <a:pt x="315169" y="232774"/>
                    <a:pt x="314422" y="234270"/>
                    <a:pt x="313674" y="235697"/>
                  </a:cubicBezTo>
                  <a:cubicBezTo>
                    <a:pt x="312178" y="238552"/>
                    <a:pt x="310683" y="241408"/>
                    <a:pt x="309051" y="244195"/>
                  </a:cubicBezTo>
                  <a:cubicBezTo>
                    <a:pt x="308236" y="245555"/>
                    <a:pt x="307420" y="246983"/>
                    <a:pt x="306536" y="248342"/>
                  </a:cubicBezTo>
                  <a:cubicBezTo>
                    <a:pt x="296339" y="264726"/>
                    <a:pt x="283558" y="279342"/>
                    <a:pt x="268737" y="291647"/>
                  </a:cubicBezTo>
                  <a:cubicBezTo>
                    <a:pt x="268601" y="291783"/>
                    <a:pt x="268533" y="291919"/>
                    <a:pt x="268398" y="291987"/>
                  </a:cubicBezTo>
                  <a:cubicBezTo>
                    <a:pt x="268398" y="291987"/>
                    <a:pt x="268330" y="291987"/>
                    <a:pt x="268330" y="292055"/>
                  </a:cubicBezTo>
                  <a:cubicBezTo>
                    <a:pt x="268194" y="292123"/>
                    <a:pt x="268058" y="292259"/>
                    <a:pt x="267921" y="292327"/>
                  </a:cubicBezTo>
                  <a:cubicBezTo>
                    <a:pt x="255277" y="302729"/>
                    <a:pt x="241136" y="311430"/>
                    <a:pt x="225908" y="318093"/>
                  </a:cubicBezTo>
                  <a:cubicBezTo>
                    <a:pt x="222373" y="319656"/>
                    <a:pt x="218770" y="321084"/>
                    <a:pt x="215098" y="322376"/>
                  </a:cubicBezTo>
                  <a:cubicBezTo>
                    <a:pt x="215098" y="322376"/>
                    <a:pt x="215030" y="322376"/>
                    <a:pt x="214962" y="322376"/>
                  </a:cubicBezTo>
                  <a:cubicBezTo>
                    <a:pt x="213467" y="322919"/>
                    <a:pt x="211971" y="323395"/>
                    <a:pt x="210476" y="323939"/>
                  </a:cubicBezTo>
                  <a:cubicBezTo>
                    <a:pt x="207416" y="324959"/>
                    <a:pt x="204425" y="325843"/>
                    <a:pt x="201298" y="326727"/>
                  </a:cubicBezTo>
                  <a:cubicBezTo>
                    <a:pt x="198918" y="327339"/>
                    <a:pt x="196539" y="327950"/>
                    <a:pt x="194160" y="328494"/>
                  </a:cubicBezTo>
                  <a:cubicBezTo>
                    <a:pt x="192665" y="328834"/>
                    <a:pt x="191168" y="329174"/>
                    <a:pt x="189605" y="329446"/>
                  </a:cubicBezTo>
                  <a:cubicBezTo>
                    <a:pt x="187226" y="329922"/>
                    <a:pt x="184846" y="330330"/>
                    <a:pt x="182399" y="330738"/>
                  </a:cubicBezTo>
                  <a:cubicBezTo>
                    <a:pt x="181107" y="330942"/>
                    <a:pt x="179816" y="331146"/>
                    <a:pt x="178524" y="331281"/>
                  </a:cubicBezTo>
                  <a:cubicBezTo>
                    <a:pt x="175940" y="331621"/>
                    <a:pt x="173357" y="331893"/>
                    <a:pt x="170705" y="332165"/>
                  </a:cubicBezTo>
                  <a:cubicBezTo>
                    <a:pt x="169482" y="332301"/>
                    <a:pt x="168258" y="332369"/>
                    <a:pt x="167103" y="332437"/>
                  </a:cubicBezTo>
                  <a:cubicBezTo>
                    <a:pt x="165199" y="332573"/>
                    <a:pt x="163227" y="332641"/>
                    <a:pt x="161256" y="332777"/>
                  </a:cubicBezTo>
                  <a:cubicBezTo>
                    <a:pt x="160441" y="332777"/>
                    <a:pt x="159625" y="332845"/>
                    <a:pt x="158808" y="332845"/>
                  </a:cubicBezTo>
                  <a:cubicBezTo>
                    <a:pt x="157449" y="332845"/>
                    <a:pt x="156158" y="332913"/>
                    <a:pt x="154798" y="332913"/>
                  </a:cubicBezTo>
                  <a:cubicBezTo>
                    <a:pt x="154798" y="332913"/>
                    <a:pt x="154798" y="332913"/>
                    <a:pt x="154729" y="332913"/>
                  </a:cubicBezTo>
                  <a:cubicBezTo>
                    <a:pt x="152690" y="332913"/>
                    <a:pt x="150719" y="332913"/>
                    <a:pt x="148679" y="332777"/>
                  </a:cubicBezTo>
                  <a:cubicBezTo>
                    <a:pt x="148339" y="332777"/>
                    <a:pt x="148067" y="332777"/>
                    <a:pt x="147728" y="332777"/>
                  </a:cubicBezTo>
                  <a:cubicBezTo>
                    <a:pt x="146095" y="332709"/>
                    <a:pt x="144464" y="332641"/>
                    <a:pt x="142764" y="332505"/>
                  </a:cubicBezTo>
                  <a:cubicBezTo>
                    <a:pt x="142561" y="332505"/>
                    <a:pt x="142357" y="332505"/>
                    <a:pt x="142085" y="332437"/>
                  </a:cubicBezTo>
                  <a:cubicBezTo>
                    <a:pt x="140453" y="332369"/>
                    <a:pt x="138890" y="332233"/>
                    <a:pt x="137258" y="332029"/>
                  </a:cubicBezTo>
                  <a:cubicBezTo>
                    <a:pt x="137190" y="332029"/>
                    <a:pt x="137122" y="332029"/>
                    <a:pt x="137054" y="332029"/>
                  </a:cubicBezTo>
                  <a:cubicBezTo>
                    <a:pt x="136170" y="331961"/>
                    <a:pt x="135354" y="331893"/>
                    <a:pt x="134471" y="331757"/>
                  </a:cubicBezTo>
                  <a:cubicBezTo>
                    <a:pt x="133927" y="331689"/>
                    <a:pt x="133315" y="331621"/>
                    <a:pt x="132703" y="331553"/>
                  </a:cubicBezTo>
                  <a:cubicBezTo>
                    <a:pt x="131208" y="331417"/>
                    <a:pt x="129712" y="331213"/>
                    <a:pt x="128216" y="330942"/>
                  </a:cubicBezTo>
                  <a:cubicBezTo>
                    <a:pt x="127536" y="330874"/>
                    <a:pt x="126857" y="330738"/>
                    <a:pt x="126177" y="330602"/>
                  </a:cubicBezTo>
                  <a:cubicBezTo>
                    <a:pt x="124205" y="330262"/>
                    <a:pt x="122234" y="329922"/>
                    <a:pt x="120262" y="329582"/>
                  </a:cubicBezTo>
                  <a:cubicBezTo>
                    <a:pt x="119174" y="329378"/>
                    <a:pt x="118018" y="329106"/>
                    <a:pt x="116931" y="328902"/>
                  </a:cubicBezTo>
                  <a:cubicBezTo>
                    <a:pt x="115571" y="328562"/>
                    <a:pt x="114144" y="328290"/>
                    <a:pt x="112784" y="327950"/>
                  </a:cubicBezTo>
                  <a:cubicBezTo>
                    <a:pt x="108705" y="326930"/>
                    <a:pt x="104694" y="325775"/>
                    <a:pt x="100683" y="324551"/>
                  </a:cubicBezTo>
                  <a:cubicBezTo>
                    <a:pt x="100615" y="324551"/>
                    <a:pt x="100479" y="324551"/>
                    <a:pt x="100411" y="324551"/>
                  </a:cubicBezTo>
                  <a:cubicBezTo>
                    <a:pt x="100140" y="324483"/>
                    <a:pt x="99868" y="324415"/>
                    <a:pt x="99595" y="324279"/>
                  </a:cubicBezTo>
                  <a:cubicBezTo>
                    <a:pt x="99459" y="324211"/>
                    <a:pt x="99391" y="324143"/>
                    <a:pt x="99256" y="324075"/>
                  </a:cubicBezTo>
                  <a:cubicBezTo>
                    <a:pt x="77977" y="317141"/>
                    <a:pt x="58398" y="306264"/>
                    <a:pt x="41470" y="292395"/>
                  </a:cubicBezTo>
                  <a:cubicBezTo>
                    <a:pt x="41130" y="292191"/>
                    <a:pt x="40858" y="291987"/>
                    <a:pt x="40655" y="291715"/>
                  </a:cubicBezTo>
                  <a:cubicBezTo>
                    <a:pt x="24407" y="278255"/>
                    <a:pt x="10606" y="261939"/>
                    <a:pt x="0" y="243515"/>
                  </a:cubicBezTo>
                  <a:cubicBezTo>
                    <a:pt x="136" y="243583"/>
                    <a:pt x="204" y="243651"/>
                    <a:pt x="340" y="243719"/>
                  </a:cubicBezTo>
                  <a:cubicBezTo>
                    <a:pt x="1904" y="244603"/>
                    <a:pt x="3535" y="245487"/>
                    <a:pt x="5167" y="246371"/>
                  </a:cubicBezTo>
                  <a:cubicBezTo>
                    <a:pt x="6934" y="247322"/>
                    <a:pt x="8634" y="248206"/>
                    <a:pt x="10402" y="249022"/>
                  </a:cubicBezTo>
                  <a:lnTo>
                    <a:pt x="10402" y="249022"/>
                  </a:lnTo>
                  <a:cubicBezTo>
                    <a:pt x="11285" y="249430"/>
                    <a:pt x="12169" y="249906"/>
                    <a:pt x="13053" y="250246"/>
                  </a:cubicBezTo>
                  <a:cubicBezTo>
                    <a:pt x="14005" y="250722"/>
                    <a:pt x="14957" y="251129"/>
                    <a:pt x="15909" y="251537"/>
                  </a:cubicBezTo>
                  <a:cubicBezTo>
                    <a:pt x="17132" y="252149"/>
                    <a:pt x="18424" y="252693"/>
                    <a:pt x="19715" y="253237"/>
                  </a:cubicBezTo>
                  <a:cubicBezTo>
                    <a:pt x="21415" y="253917"/>
                    <a:pt x="23114" y="254597"/>
                    <a:pt x="24814" y="255276"/>
                  </a:cubicBezTo>
                  <a:cubicBezTo>
                    <a:pt x="26038" y="255752"/>
                    <a:pt x="27261" y="256228"/>
                    <a:pt x="28553" y="256636"/>
                  </a:cubicBezTo>
                  <a:cubicBezTo>
                    <a:pt x="29641" y="257044"/>
                    <a:pt x="30728" y="257384"/>
                    <a:pt x="31816" y="257792"/>
                  </a:cubicBezTo>
                  <a:cubicBezTo>
                    <a:pt x="32292" y="257996"/>
                    <a:pt x="32768" y="258132"/>
                    <a:pt x="33176" y="258268"/>
                  </a:cubicBezTo>
                  <a:cubicBezTo>
                    <a:pt x="35420" y="259015"/>
                    <a:pt x="37595" y="259695"/>
                    <a:pt x="39838" y="260307"/>
                  </a:cubicBezTo>
                  <a:cubicBezTo>
                    <a:pt x="41810" y="260851"/>
                    <a:pt x="43782" y="261395"/>
                    <a:pt x="45753" y="261871"/>
                  </a:cubicBezTo>
                  <a:cubicBezTo>
                    <a:pt x="47385" y="262279"/>
                    <a:pt x="49084" y="262687"/>
                    <a:pt x="50784" y="263026"/>
                  </a:cubicBezTo>
                  <a:cubicBezTo>
                    <a:pt x="50852" y="263026"/>
                    <a:pt x="50987" y="263094"/>
                    <a:pt x="51055" y="263094"/>
                  </a:cubicBezTo>
                  <a:cubicBezTo>
                    <a:pt x="52415" y="263366"/>
                    <a:pt x="53775" y="263638"/>
                    <a:pt x="55134" y="263910"/>
                  </a:cubicBezTo>
                  <a:cubicBezTo>
                    <a:pt x="56018" y="264114"/>
                    <a:pt x="56970" y="264250"/>
                    <a:pt x="57922" y="264386"/>
                  </a:cubicBezTo>
                  <a:cubicBezTo>
                    <a:pt x="58466" y="264522"/>
                    <a:pt x="59010" y="264590"/>
                    <a:pt x="59485" y="264658"/>
                  </a:cubicBezTo>
                  <a:cubicBezTo>
                    <a:pt x="61253" y="264998"/>
                    <a:pt x="62952" y="265202"/>
                    <a:pt x="64720" y="265474"/>
                  </a:cubicBezTo>
                  <a:cubicBezTo>
                    <a:pt x="64720" y="265474"/>
                    <a:pt x="64720" y="265474"/>
                    <a:pt x="64720" y="265474"/>
                  </a:cubicBezTo>
                  <a:cubicBezTo>
                    <a:pt x="66624" y="265746"/>
                    <a:pt x="68595" y="266018"/>
                    <a:pt x="70634" y="266154"/>
                  </a:cubicBezTo>
                  <a:cubicBezTo>
                    <a:pt x="72063" y="266358"/>
                    <a:pt x="73558" y="266426"/>
                    <a:pt x="74985" y="266494"/>
                  </a:cubicBezTo>
                  <a:cubicBezTo>
                    <a:pt x="75801" y="266562"/>
                    <a:pt x="76549" y="266630"/>
                    <a:pt x="77365" y="266698"/>
                  </a:cubicBezTo>
                  <a:cubicBezTo>
                    <a:pt x="79132" y="266833"/>
                    <a:pt x="80832" y="266902"/>
                    <a:pt x="82600" y="266970"/>
                  </a:cubicBezTo>
                  <a:cubicBezTo>
                    <a:pt x="84639" y="267037"/>
                    <a:pt x="86610" y="267105"/>
                    <a:pt x="88650" y="267105"/>
                  </a:cubicBezTo>
                  <a:cubicBezTo>
                    <a:pt x="90418" y="267105"/>
                    <a:pt x="92185" y="267105"/>
                    <a:pt x="93953" y="267037"/>
                  </a:cubicBezTo>
                  <a:cubicBezTo>
                    <a:pt x="95721" y="267037"/>
                    <a:pt x="97488" y="266902"/>
                    <a:pt x="99256" y="266833"/>
                  </a:cubicBezTo>
                  <a:cubicBezTo>
                    <a:pt x="100819" y="266766"/>
                    <a:pt x="102451" y="266630"/>
                    <a:pt x="104014" y="266494"/>
                  </a:cubicBezTo>
                  <a:cubicBezTo>
                    <a:pt x="106938" y="266290"/>
                    <a:pt x="109793" y="265950"/>
                    <a:pt x="112648" y="265542"/>
                  </a:cubicBezTo>
                  <a:cubicBezTo>
                    <a:pt x="113668" y="265406"/>
                    <a:pt x="114755" y="265270"/>
                    <a:pt x="115775" y="265066"/>
                  </a:cubicBezTo>
                  <a:cubicBezTo>
                    <a:pt x="118018" y="264726"/>
                    <a:pt x="120194" y="264386"/>
                    <a:pt x="122369" y="263910"/>
                  </a:cubicBezTo>
                  <a:cubicBezTo>
                    <a:pt x="124885" y="263434"/>
                    <a:pt x="127400" y="262891"/>
                    <a:pt x="129915" y="262347"/>
                  </a:cubicBezTo>
                  <a:cubicBezTo>
                    <a:pt x="130256" y="262279"/>
                    <a:pt x="130596" y="262211"/>
                    <a:pt x="130867" y="262075"/>
                  </a:cubicBezTo>
                  <a:cubicBezTo>
                    <a:pt x="131208" y="262007"/>
                    <a:pt x="131480" y="261939"/>
                    <a:pt x="131819" y="261871"/>
                  </a:cubicBezTo>
                  <a:cubicBezTo>
                    <a:pt x="133179" y="261531"/>
                    <a:pt x="134539" y="261191"/>
                    <a:pt x="135831" y="260851"/>
                  </a:cubicBezTo>
                  <a:cubicBezTo>
                    <a:pt x="138549" y="260171"/>
                    <a:pt x="141269" y="259287"/>
                    <a:pt x="143988" y="258404"/>
                  </a:cubicBezTo>
                  <a:cubicBezTo>
                    <a:pt x="145552" y="257928"/>
                    <a:pt x="147047" y="257384"/>
                    <a:pt x="148544" y="256840"/>
                  </a:cubicBezTo>
                  <a:cubicBezTo>
                    <a:pt x="148611" y="256840"/>
                    <a:pt x="148747" y="256772"/>
                    <a:pt x="148815" y="256772"/>
                  </a:cubicBezTo>
                  <a:cubicBezTo>
                    <a:pt x="150243" y="256228"/>
                    <a:pt x="151671" y="255752"/>
                    <a:pt x="153030" y="255208"/>
                  </a:cubicBezTo>
                  <a:cubicBezTo>
                    <a:pt x="154390" y="254665"/>
                    <a:pt x="155681" y="254189"/>
                    <a:pt x="156973" y="253645"/>
                  </a:cubicBezTo>
                  <a:cubicBezTo>
                    <a:pt x="157585" y="253441"/>
                    <a:pt x="158197" y="253101"/>
                    <a:pt x="158808" y="252897"/>
                  </a:cubicBezTo>
                  <a:cubicBezTo>
                    <a:pt x="160984" y="251945"/>
                    <a:pt x="163159" y="250994"/>
                    <a:pt x="165335" y="249974"/>
                  </a:cubicBezTo>
                  <a:cubicBezTo>
                    <a:pt x="168530" y="248478"/>
                    <a:pt x="171657" y="246846"/>
                    <a:pt x="174717" y="245147"/>
                  </a:cubicBezTo>
                  <a:cubicBezTo>
                    <a:pt x="176076" y="244399"/>
                    <a:pt x="177436" y="243651"/>
                    <a:pt x="178728" y="242904"/>
                  </a:cubicBezTo>
                  <a:cubicBezTo>
                    <a:pt x="185662" y="238824"/>
                    <a:pt x="192256" y="234338"/>
                    <a:pt x="198511" y="229443"/>
                  </a:cubicBezTo>
                  <a:cubicBezTo>
                    <a:pt x="202386" y="226384"/>
                    <a:pt x="206193" y="223188"/>
                    <a:pt x="209796" y="219789"/>
                  </a:cubicBezTo>
                  <a:cubicBezTo>
                    <a:pt x="210679" y="218974"/>
                    <a:pt x="211631" y="218090"/>
                    <a:pt x="212515" y="217206"/>
                  </a:cubicBezTo>
                  <a:cubicBezTo>
                    <a:pt x="217002" y="212855"/>
                    <a:pt x="221285" y="208300"/>
                    <a:pt x="225364" y="203473"/>
                  </a:cubicBezTo>
                  <a:cubicBezTo>
                    <a:pt x="226044" y="202657"/>
                    <a:pt x="226724" y="201774"/>
                    <a:pt x="227472" y="200958"/>
                  </a:cubicBezTo>
                  <a:cubicBezTo>
                    <a:pt x="229239" y="198783"/>
                    <a:pt x="230939" y="196539"/>
                    <a:pt x="232571" y="194296"/>
                  </a:cubicBezTo>
                  <a:cubicBezTo>
                    <a:pt x="233590" y="192936"/>
                    <a:pt x="234542" y="191508"/>
                    <a:pt x="235493" y="190149"/>
                  </a:cubicBezTo>
                  <a:cubicBezTo>
                    <a:pt x="247051" y="173425"/>
                    <a:pt x="255820" y="154594"/>
                    <a:pt x="261123" y="134335"/>
                  </a:cubicBezTo>
                  <a:cubicBezTo>
                    <a:pt x="261599" y="132703"/>
                    <a:pt x="262007" y="131003"/>
                    <a:pt x="262347" y="129372"/>
                  </a:cubicBezTo>
                  <a:cubicBezTo>
                    <a:pt x="262755" y="127672"/>
                    <a:pt x="263163" y="125973"/>
                    <a:pt x="263434" y="124205"/>
                  </a:cubicBezTo>
                  <a:cubicBezTo>
                    <a:pt x="263775" y="122506"/>
                    <a:pt x="264115" y="120806"/>
                    <a:pt x="264386" y="119106"/>
                  </a:cubicBezTo>
                  <a:cubicBezTo>
                    <a:pt x="264386" y="119106"/>
                    <a:pt x="264386" y="119038"/>
                    <a:pt x="264386" y="119038"/>
                  </a:cubicBezTo>
                  <a:cubicBezTo>
                    <a:pt x="264726" y="117135"/>
                    <a:pt x="265066" y="115163"/>
                    <a:pt x="265270" y="113124"/>
                  </a:cubicBezTo>
                  <a:lnTo>
                    <a:pt x="265338" y="112512"/>
                  </a:lnTo>
                  <a:cubicBezTo>
                    <a:pt x="265542" y="110880"/>
                    <a:pt x="265746" y="109249"/>
                    <a:pt x="265882" y="107617"/>
                  </a:cubicBezTo>
                  <a:cubicBezTo>
                    <a:pt x="265950" y="107209"/>
                    <a:pt x="266018" y="106802"/>
                    <a:pt x="266018" y="106394"/>
                  </a:cubicBezTo>
                  <a:cubicBezTo>
                    <a:pt x="266222" y="104966"/>
                    <a:pt x="266290" y="103538"/>
                    <a:pt x="266358" y="102111"/>
                  </a:cubicBezTo>
                  <a:cubicBezTo>
                    <a:pt x="266426" y="101635"/>
                    <a:pt x="266426" y="101227"/>
                    <a:pt x="266494" y="100751"/>
                  </a:cubicBezTo>
                  <a:cubicBezTo>
                    <a:pt x="266630" y="99119"/>
                    <a:pt x="266698" y="97488"/>
                    <a:pt x="266698" y="95856"/>
                  </a:cubicBezTo>
                  <a:cubicBezTo>
                    <a:pt x="266833" y="93545"/>
                    <a:pt x="266902" y="91165"/>
                    <a:pt x="266902" y="88854"/>
                  </a:cubicBezTo>
                  <a:cubicBezTo>
                    <a:pt x="266902" y="86950"/>
                    <a:pt x="266902" y="84979"/>
                    <a:pt x="266765" y="83075"/>
                  </a:cubicBezTo>
                  <a:cubicBezTo>
                    <a:pt x="266765" y="82735"/>
                    <a:pt x="266765" y="82463"/>
                    <a:pt x="266765" y="82191"/>
                  </a:cubicBezTo>
                  <a:cubicBezTo>
                    <a:pt x="266765" y="80832"/>
                    <a:pt x="266698" y="79540"/>
                    <a:pt x="266562" y="78181"/>
                  </a:cubicBezTo>
                  <a:cubicBezTo>
                    <a:pt x="266562" y="77501"/>
                    <a:pt x="266494" y="76889"/>
                    <a:pt x="266426" y="76209"/>
                  </a:cubicBezTo>
                  <a:cubicBezTo>
                    <a:pt x="266358" y="74781"/>
                    <a:pt x="266222" y="73354"/>
                    <a:pt x="266086" y="71926"/>
                  </a:cubicBezTo>
                  <a:cubicBezTo>
                    <a:pt x="266086" y="71654"/>
                    <a:pt x="266086" y="71450"/>
                    <a:pt x="266018" y="71246"/>
                  </a:cubicBezTo>
                  <a:cubicBezTo>
                    <a:pt x="265814" y="69479"/>
                    <a:pt x="265678" y="67779"/>
                    <a:pt x="265406" y="66012"/>
                  </a:cubicBezTo>
                  <a:cubicBezTo>
                    <a:pt x="265338" y="65196"/>
                    <a:pt x="265202" y="64380"/>
                    <a:pt x="265066" y="63564"/>
                  </a:cubicBezTo>
                  <a:cubicBezTo>
                    <a:pt x="264863" y="62205"/>
                    <a:pt x="264658" y="60777"/>
                    <a:pt x="264454" y="59417"/>
                  </a:cubicBezTo>
                  <a:cubicBezTo>
                    <a:pt x="264386" y="59077"/>
                    <a:pt x="264318" y="58737"/>
                    <a:pt x="264250" y="58397"/>
                  </a:cubicBezTo>
                  <a:cubicBezTo>
                    <a:pt x="264047" y="57310"/>
                    <a:pt x="263843" y="56154"/>
                    <a:pt x="263638" y="55066"/>
                  </a:cubicBezTo>
                  <a:cubicBezTo>
                    <a:pt x="263434" y="53775"/>
                    <a:pt x="263163" y="52483"/>
                    <a:pt x="262891" y="51259"/>
                  </a:cubicBezTo>
                  <a:cubicBezTo>
                    <a:pt x="262550" y="49492"/>
                    <a:pt x="262143" y="47792"/>
                    <a:pt x="261667" y="46092"/>
                  </a:cubicBezTo>
                  <a:cubicBezTo>
                    <a:pt x="261667" y="45889"/>
                    <a:pt x="261599" y="45685"/>
                    <a:pt x="261531" y="45549"/>
                  </a:cubicBezTo>
                  <a:cubicBezTo>
                    <a:pt x="261191" y="43917"/>
                    <a:pt x="260716" y="42218"/>
                    <a:pt x="260239" y="40654"/>
                  </a:cubicBezTo>
                  <a:cubicBezTo>
                    <a:pt x="259764" y="38886"/>
                    <a:pt x="259219" y="37187"/>
                    <a:pt x="258676" y="35419"/>
                  </a:cubicBezTo>
                  <a:cubicBezTo>
                    <a:pt x="258132" y="33652"/>
                    <a:pt x="257588" y="31952"/>
                    <a:pt x="256976" y="30253"/>
                  </a:cubicBezTo>
                  <a:cubicBezTo>
                    <a:pt x="255820" y="26853"/>
                    <a:pt x="254529" y="23454"/>
                    <a:pt x="253169" y="20191"/>
                  </a:cubicBezTo>
                  <a:lnTo>
                    <a:pt x="253169" y="20191"/>
                  </a:lnTo>
                  <a:cubicBezTo>
                    <a:pt x="251809" y="16860"/>
                    <a:pt x="250314" y="13597"/>
                    <a:pt x="248751" y="10401"/>
                  </a:cubicBezTo>
                  <a:cubicBezTo>
                    <a:pt x="248342" y="9518"/>
                    <a:pt x="247867" y="8634"/>
                    <a:pt x="247390" y="7750"/>
                  </a:cubicBezTo>
                  <a:cubicBezTo>
                    <a:pt x="246915" y="6798"/>
                    <a:pt x="246370" y="5779"/>
                    <a:pt x="245895" y="4827"/>
                  </a:cubicBezTo>
                  <a:cubicBezTo>
                    <a:pt x="245011" y="3195"/>
                    <a:pt x="244127" y="1632"/>
                    <a:pt x="243244" y="0"/>
                  </a:cubicBezTo>
                  <a:cubicBezTo>
                    <a:pt x="251741" y="4895"/>
                    <a:pt x="259764" y="10469"/>
                    <a:pt x="267310" y="16656"/>
                  </a:cubicBezTo>
                  <a:cubicBezTo>
                    <a:pt x="267446" y="16724"/>
                    <a:pt x="267649" y="16860"/>
                    <a:pt x="267785" y="16928"/>
                  </a:cubicBezTo>
                  <a:cubicBezTo>
                    <a:pt x="267921" y="16996"/>
                    <a:pt x="268058" y="17200"/>
                    <a:pt x="268126" y="17336"/>
                  </a:cubicBezTo>
                  <a:cubicBezTo>
                    <a:pt x="280430" y="27601"/>
                    <a:pt x="291375" y="39430"/>
                    <a:pt x="300622" y="52619"/>
                  </a:cubicBezTo>
                  <a:cubicBezTo>
                    <a:pt x="301505" y="53979"/>
                    <a:pt x="302457" y="55270"/>
                    <a:pt x="303340" y="56630"/>
                  </a:cubicBezTo>
                  <a:cubicBezTo>
                    <a:pt x="304156" y="57854"/>
                    <a:pt x="304972" y="59145"/>
                    <a:pt x="305788" y="60437"/>
                  </a:cubicBezTo>
                  <a:cubicBezTo>
                    <a:pt x="305924" y="60709"/>
                    <a:pt x="306128" y="60981"/>
                    <a:pt x="306264" y="61185"/>
                  </a:cubicBezTo>
                  <a:cubicBezTo>
                    <a:pt x="308711" y="65128"/>
                    <a:pt x="310954" y="69139"/>
                    <a:pt x="313062" y="73286"/>
                  </a:cubicBezTo>
                  <a:cubicBezTo>
                    <a:pt x="313606" y="74373"/>
                    <a:pt x="314150" y="75529"/>
                    <a:pt x="314694" y="76617"/>
                  </a:cubicBezTo>
                  <a:cubicBezTo>
                    <a:pt x="315034" y="77161"/>
                    <a:pt x="315237" y="77773"/>
                    <a:pt x="315510" y="78384"/>
                  </a:cubicBezTo>
                  <a:cubicBezTo>
                    <a:pt x="315918" y="79200"/>
                    <a:pt x="316325" y="80016"/>
                    <a:pt x="316666" y="80832"/>
                  </a:cubicBezTo>
                  <a:cubicBezTo>
                    <a:pt x="317005" y="81648"/>
                    <a:pt x="317413" y="82463"/>
                    <a:pt x="317753" y="83279"/>
                  </a:cubicBezTo>
                  <a:cubicBezTo>
                    <a:pt x="318093" y="84027"/>
                    <a:pt x="318433" y="84843"/>
                    <a:pt x="318773" y="85591"/>
                  </a:cubicBezTo>
                  <a:cubicBezTo>
                    <a:pt x="319452" y="87154"/>
                    <a:pt x="320065" y="88650"/>
                    <a:pt x="320676" y="90214"/>
                  </a:cubicBezTo>
                  <a:cubicBezTo>
                    <a:pt x="321356" y="91981"/>
                    <a:pt x="322036" y="93817"/>
                    <a:pt x="322716" y="95652"/>
                  </a:cubicBezTo>
                  <a:cubicBezTo>
                    <a:pt x="322716" y="95652"/>
                    <a:pt x="322716" y="95652"/>
                    <a:pt x="322716" y="95652"/>
                  </a:cubicBezTo>
                  <a:cubicBezTo>
                    <a:pt x="323328" y="97488"/>
                    <a:pt x="323939" y="99391"/>
                    <a:pt x="324551" y="101227"/>
                  </a:cubicBezTo>
                  <a:cubicBezTo>
                    <a:pt x="330465" y="117815"/>
                    <a:pt x="333253" y="135762"/>
                    <a:pt x="333253" y="154390"/>
                  </a:cubicBezTo>
                  <a:close/>
                </a:path>
              </a:pathLst>
            </a:custGeom>
            <a:solidFill>
              <a:schemeClr val="accent2">
                <a:lumMod val="75000"/>
              </a:schemeClr>
            </a:solidFill>
            <a:ln w="6795" cap="flat">
              <a:noFill/>
              <a:prstDash val="solid"/>
              <a:miter/>
            </a:ln>
          </p:spPr>
          <p:txBody>
            <a:bodyPr rtlCol="0" anchor="ctr"/>
            <a:lstStyle/>
            <a:p>
              <a:endParaRPr lang="en-ID"/>
            </a:p>
          </p:txBody>
        </p:sp>
        <p:sp>
          <p:nvSpPr>
            <p:cNvPr id="261" name="Freeform: Shape 260">
              <a:extLst>
                <a:ext uri="{FF2B5EF4-FFF2-40B4-BE49-F238E27FC236}">
                  <a16:creationId xmlns:a16="http://schemas.microsoft.com/office/drawing/2014/main" id="{B197850E-6B7E-42C6-AB79-63CDB8EF20B9}"/>
                </a:ext>
              </a:extLst>
            </p:cNvPr>
            <p:cNvSpPr/>
            <p:nvPr/>
          </p:nvSpPr>
          <p:spPr>
            <a:xfrm>
              <a:off x="8406744" y="1737785"/>
              <a:ext cx="67983" cy="67983"/>
            </a:xfrm>
            <a:custGeom>
              <a:avLst/>
              <a:gdLst>
                <a:gd name="connsiteX0" fmla="*/ 69343 w 67983"/>
                <a:gd name="connsiteY0" fmla="*/ 34671 h 67983"/>
                <a:gd name="connsiteX1" fmla="*/ 34671 w 67983"/>
                <a:gd name="connsiteY1" fmla="*/ 69343 h 67983"/>
                <a:gd name="connsiteX2" fmla="*/ 0 w 67983"/>
                <a:gd name="connsiteY2" fmla="*/ 34671 h 67983"/>
                <a:gd name="connsiteX3" fmla="*/ 34671 w 67983"/>
                <a:gd name="connsiteY3" fmla="*/ 0 h 67983"/>
                <a:gd name="connsiteX4" fmla="*/ 69343 w 67983"/>
                <a:gd name="connsiteY4" fmla="*/ 34671 h 67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83" h="67983">
                  <a:moveTo>
                    <a:pt x="69343" y="34671"/>
                  </a:moveTo>
                  <a:cubicBezTo>
                    <a:pt x="69343" y="53820"/>
                    <a:pt x="53820" y="69343"/>
                    <a:pt x="34671" y="69343"/>
                  </a:cubicBezTo>
                  <a:cubicBezTo>
                    <a:pt x="15523" y="69343"/>
                    <a:pt x="0" y="53820"/>
                    <a:pt x="0" y="34671"/>
                  </a:cubicBezTo>
                  <a:cubicBezTo>
                    <a:pt x="0" y="15523"/>
                    <a:pt x="15523" y="0"/>
                    <a:pt x="34671" y="0"/>
                  </a:cubicBezTo>
                  <a:cubicBezTo>
                    <a:pt x="53820" y="0"/>
                    <a:pt x="69343" y="15523"/>
                    <a:pt x="69343" y="34671"/>
                  </a:cubicBezTo>
                  <a:close/>
                </a:path>
              </a:pathLst>
            </a:custGeom>
            <a:solidFill>
              <a:schemeClr val="accent2">
                <a:lumMod val="60000"/>
                <a:lumOff val="40000"/>
              </a:schemeClr>
            </a:solidFill>
            <a:ln w="6795" cap="flat">
              <a:noFill/>
              <a:prstDash val="solid"/>
              <a:miter/>
            </a:ln>
          </p:spPr>
          <p:txBody>
            <a:bodyPr rtlCol="0" anchor="ctr"/>
            <a:lstStyle/>
            <a:p>
              <a:endParaRPr lang="en-ID"/>
            </a:p>
          </p:txBody>
        </p:sp>
      </p:grpSp>
      <p:grpSp>
        <p:nvGrpSpPr>
          <p:cNvPr id="262" name="Graphic 4">
            <a:extLst>
              <a:ext uri="{FF2B5EF4-FFF2-40B4-BE49-F238E27FC236}">
                <a16:creationId xmlns:a16="http://schemas.microsoft.com/office/drawing/2014/main" id="{572B07E4-404A-47C4-950A-F295C8A11C8B}"/>
              </a:ext>
            </a:extLst>
          </p:cNvPr>
          <p:cNvGrpSpPr/>
          <p:nvPr/>
        </p:nvGrpSpPr>
        <p:grpSpPr>
          <a:xfrm>
            <a:off x="2775636" y="3241209"/>
            <a:ext cx="75981" cy="75982"/>
            <a:chOff x="9200785" y="3967085"/>
            <a:chExt cx="122369" cy="122369"/>
          </a:xfrm>
          <a:solidFill>
            <a:schemeClr val="accent1"/>
          </a:solidFill>
        </p:grpSpPr>
        <p:sp>
          <p:nvSpPr>
            <p:cNvPr id="263" name="Freeform: Shape 262">
              <a:extLst>
                <a:ext uri="{FF2B5EF4-FFF2-40B4-BE49-F238E27FC236}">
                  <a16:creationId xmlns:a16="http://schemas.microsoft.com/office/drawing/2014/main" id="{595E0880-5793-4280-B79F-1A36E2805B70}"/>
                </a:ext>
              </a:extLst>
            </p:cNvPr>
            <p:cNvSpPr/>
            <p:nvPr/>
          </p:nvSpPr>
          <p:spPr>
            <a:xfrm>
              <a:off x="9212818" y="4062941"/>
              <a:ext cx="6798" cy="6798"/>
            </a:xfrm>
            <a:custGeom>
              <a:avLst/>
              <a:gdLst>
                <a:gd name="connsiteX0" fmla="*/ 952 w 0"/>
                <a:gd name="connsiteY0" fmla="*/ 408 h 0"/>
                <a:gd name="connsiteX1" fmla="*/ 0 w 0"/>
                <a:gd name="connsiteY1" fmla="*/ 0 h 0"/>
                <a:gd name="connsiteX2" fmla="*/ 0 w 0"/>
                <a:gd name="connsiteY2" fmla="*/ 0 h 0"/>
                <a:gd name="connsiteX3" fmla="*/ 952 w 0"/>
                <a:gd name="connsiteY3" fmla="*/ 408 h 0"/>
              </a:gdLst>
              <a:ahLst/>
              <a:cxnLst>
                <a:cxn ang="0">
                  <a:pos x="connsiteX0" y="connsiteY0"/>
                </a:cxn>
                <a:cxn ang="0">
                  <a:pos x="connsiteX1" y="connsiteY1"/>
                </a:cxn>
                <a:cxn ang="0">
                  <a:pos x="connsiteX2" y="connsiteY2"/>
                </a:cxn>
                <a:cxn ang="0">
                  <a:pos x="connsiteX3" y="connsiteY3"/>
                </a:cxn>
              </a:cxnLst>
              <a:rect l="l" t="t" r="r" b="b"/>
              <a:pathLst>
                <a:path>
                  <a:moveTo>
                    <a:pt x="952" y="408"/>
                  </a:moveTo>
                  <a:cubicBezTo>
                    <a:pt x="612" y="272"/>
                    <a:pt x="340" y="136"/>
                    <a:pt x="0" y="0"/>
                  </a:cubicBezTo>
                  <a:lnTo>
                    <a:pt x="0" y="0"/>
                  </a:lnTo>
                  <a:cubicBezTo>
                    <a:pt x="340" y="136"/>
                    <a:pt x="680" y="272"/>
                    <a:pt x="952" y="408"/>
                  </a:cubicBezTo>
                  <a:close/>
                </a:path>
              </a:pathLst>
            </a:custGeom>
            <a:solidFill>
              <a:srgbClr val="FD9D00"/>
            </a:solidFill>
            <a:ln w="6795" cap="flat">
              <a:noFill/>
              <a:prstDash val="solid"/>
              <a:miter/>
            </a:ln>
          </p:spPr>
          <p:txBody>
            <a:bodyPr rtlCol="0" anchor="ctr"/>
            <a:lstStyle/>
            <a:p>
              <a:endParaRPr lang="en-ID"/>
            </a:p>
          </p:txBody>
        </p:sp>
        <p:sp>
          <p:nvSpPr>
            <p:cNvPr id="264" name="Freeform: Shape 263">
              <a:extLst>
                <a:ext uri="{FF2B5EF4-FFF2-40B4-BE49-F238E27FC236}">
                  <a16:creationId xmlns:a16="http://schemas.microsoft.com/office/drawing/2014/main" id="{AD6CBBB4-AC06-480E-8768-A8CCF958EA8E}"/>
                </a:ext>
              </a:extLst>
            </p:cNvPr>
            <p:cNvSpPr/>
            <p:nvPr/>
          </p:nvSpPr>
          <p:spPr>
            <a:xfrm>
              <a:off x="9209148" y="4060902"/>
              <a:ext cx="33992" cy="27193"/>
            </a:xfrm>
            <a:custGeom>
              <a:avLst/>
              <a:gdLst>
                <a:gd name="connsiteX0" fmla="*/ 34875 w 33991"/>
                <a:gd name="connsiteY0" fmla="*/ 28281 h 27193"/>
                <a:gd name="connsiteX1" fmla="*/ 0 w 33991"/>
                <a:gd name="connsiteY1" fmla="*/ 0 h 27193"/>
                <a:gd name="connsiteX2" fmla="*/ 67 w 33991"/>
                <a:gd name="connsiteY2" fmla="*/ 68 h 27193"/>
                <a:gd name="connsiteX3" fmla="*/ 14276 w 33991"/>
                <a:gd name="connsiteY3" fmla="*/ 16928 h 27193"/>
                <a:gd name="connsiteX4" fmla="*/ 14548 w 33991"/>
                <a:gd name="connsiteY4" fmla="*/ 17199 h 27193"/>
                <a:gd name="connsiteX5" fmla="*/ 34739 w 33991"/>
                <a:gd name="connsiteY5" fmla="*/ 28281 h 27193"/>
                <a:gd name="connsiteX6" fmla="*/ 34875 w 33991"/>
                <a:gd name="connsiteY6" fmla="*/ 28281 h 27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991" h="27193">
                  <a:moveTo>
                    <a:pt x="34875" y="28281"/>
                  </a:moveTo>
                  <a:cubicBezTo>
                    <a:pt x="20055" y="23522"/>
                    <a:pt x="7682" y="13324"/>
                    <a:pt x="0" y="0"/>
                  </a:cubicBezTo>
                  <a:cubicBezTo>
                    <a:pt x="0" y="0"/>
                    <a:pt x="67" y="0"/>
                    <a:pt x="67" y="68"/>
                  </a:cubicBezTo>
                  <a:cubicBezTo>
                    <a:pt x="3807" y="6526"/>
                    <a:pt x="8633" y="12169"/>
                    <a:pt x="14276" y="16928"/>
                  </a:cubicBezTo>
                  <a:cubicBezTo>
                    <a:pt x="14344" y="16996"/>
                    <a:pt x="14480" y="17064"/>
                    <a:pt x="14548" y="17199"/>
                  </a:cubicBezTo>
                  <a:cubicBezTo>
                    <a:pt x="20462" y="22026"/>
                    <a:pt x="27328" y="25833"/>
                    <a:pt x="34739" y="28281"/>
                  </a:cubicBezTo>
                  <a:cubicBezTo>
                    <a:pt x="34807" y="28281"/>
                    <a:pt x="34807" y="28281"/>
                    <a:pt x="34875" y="28281"/>
                  </a:cubicBezTo>
                  <a:close/>
                </a:path>
              </a:pathLst>
            </a:custGeom>
            <a:solidFill>
              <a:srgbClr val="FD9D00"/>
            </a:solidFill>
            <a:ln w="6795" cap="flat">
              <a:noFill/>
              <a:prstDash val="solid"/>
              <a:miter/>
            </a:ln>
          </p:spPr>
          <p:txBody>
            <a:bodyPr rtlCol="0" anchor="ctr"/>
            <a:lstStyle/>
            <a:p>
              <a:endParaRPr lang="en-ID"/>
            </a:p>
          </p:txBody>
        </p:sp>
        <p:sp>
          <p:nvSpPr>
            <p:cNvPr id="265" name="Freeform: Shape 264">
              <a:extLst>
                <a:ext uri="{FF2B5EF4-FFF2-40B4-BE49-F238E27FC236}">
                  <a16:creationId xmlns:a16="http://schemas.microsoft.com/office/drawing/2014/main" id="{F4C42EFA-DCA8-4839-B3AF-7E4CE794B6A9}"/>
                </a:ext>
              </a:extLst>
            </p:cNvPr>
            <p:cNvSpPr/>
            <p:nvPr/>
          </p:nvSpPr>
          <p:spPr>
            <a:xfrm>
              <a:off x="9244363" y="4089251"/>
              <a:ext cx="6798" cy="6798"/>
            </a:xfrm>
            <a:custGeom>
              <a:avLst/>
              <a:gdLst>
                <a:gd name="connsiteX0" fmla="*/ 4283 w 0"/>
                <a:gd name="connsiteY0" fmla="*/ 1224 h 0"/>
                <a:gd name="connsiteX1" fmla="*/ 0 w 0"/>
                <a:gd name="connsiteY1" fmla="*/ 0 h 0"/>
                <a:gd name="connsiteX2" fmla="*/ 68 w 0"/>
                <a:gd name="connsiteY2" fmla="*/ 0 h 0"/>
                <a:gd name="connsiteX3" fmla="*/ 4283 w 0"/>
                <a:gd name="connsiteY3" fmla="*/ 1224 h 0"/>
              </a:gdLst>
              <a:ahLst/>
              <a:cxnLst>
                <a:cxn ang="0">
                  <a:pos x="connsiteX0" y="connsiteY0"/>
                </a:cxn>
                <a:cxn ang="0">
                  <a:pos x="connsiteX1" y="connsiteY1"/>
                </a:cxn>
                <a:cxn ang="0">
                  <a:pos x="connsiteX2" y="connsiteY2"/>
                </a:cxn>
                <a:cxn ang="0">
                  <a:pos x="connsiteX3" y="connsiteY3"/>
                </a:cxn>
              </a:cxnLst>
              <a:rect l="l" t="t" r="r" b="b"/>
              <a:pathLst>
                <a:path>
                  <a:moveTo>
                    <a:pt x="4283" y="1224"/>
                  </a:moveTo>
                  <a:cubicBezTo>
                    <a:pt x="2856" y="884"/>
                    <a:pt x="1360" y="476"/>
                    <a:pt x="0" y="0"/>
                  </a:cubicBezTo>
                  <a:cubicBezTo>
                    <a:pt x="0" y="0"/>
                    <a:pt x="68" y="0"/>
                    <a:pt x="68" y="0"/>
                  </a:cubicBezTo>
                  <a:cubicBezTo>
                    <a:pt x="1427" y="476"/>
                    <a:pt x="2788" y="884"/>
                    <a:pt x="4283" y="1224"/>
                  </a:cubicBezTo>
                  <a:close/>
                </a:path>
              </a:pathLst>
            </a:custGeom>
            <a:solidFill>
              <a:srgbClr val="FD9D00"/>
            </a:solidFill>
            <a:ln w="6795" cap="flat">
              <a:noFill/>
              <a:prstDash val="solid"/>
              <a:miter/>
            </a:ln>
          </p:spPr>
          <p:txBody>
            <a:bodyPr rtlCol="0" anchor="ctr"/>
            <a:lstStyle/>
            <a:p>
              <a:endParaRPr lang="en-ID"/>
            </a:p>
          </p:txBody>
        </p:sp>
        <p:sp>
          <p:nvSpPr>
            <p:cNvPr id="266" name="Freeform: Shape 265">
              <a:extLst>
                <a:ext uri="{FF2B5EF4-FFF2-40B4-BE49-F238E27FC236}">
                  <a16:creationId xmlns:a16="http://schemas.microsoft.com/office/drawing/2014/main" id="{EB93099D-18FB-4D38-9449-E655CCF26106}"/>
                </a:ext>
              </a:extLst>
            </p:cNvPr>
            <p:cNvSpPr/>
            <p:nvPr/>
          </p:nvSpPr>
          <p:spPr>
            <a:xfrm>
              <a:off x="9296302" y="3979458"/>
              <a:ext cx="6798" cy="6798"/>
            </a:xfrm>
            <a:custGeom>
              <a:avLst/>
              <a:gdLst>
                <a:gd name="connsiteX0" fmla="*/ 1563 w 0"/>
                <a:gd name="connsiteY0" fmla="*/ 3399 h 0"/>
                <a:gd name="connsiteX1" fmla="*/ 0 w 0"/>
                <a:gd name="connsiteY1" fmla="*/ 0 h 0"/>
                <a:gd name="connsiteX2" fmla="*/ 1563 w 0"/>
                <a:gd name="connsiteY2" fmla="*/ 3399 h 0"/>
              </a:gdLst>
              <a:ahLst/>
              <a:cxnLst>
                <a:cxn ang="0">
                  <a:pos x="connsiteX0" y="connsiteY0"/>
                </a:cxn>
                <a:cxn ang="0">
                  <a:pos x="connsiteX1" y="connsiteY1"/>
                </a:cxn>
                <a:cxn ang="0">
                  <a:pos x="connsiteX2" y="connsiteY2"/>
                </a:cxn>
              </a:cxnLst>
              <a:rect l="l" t="t" r="r" b="b"/>
              <a:pathLst>
                <a:path>
                  <a:moveTo>
                    <a:pt x="1563" y="3399"/>
                  </a:moveTo>
                  <a:cubicBezTo>
                    <a:pt x="1088" y="2244"/>
                    <a:pt x="544" y="1088"/>
                    <a:pt x="0" y="0"/>
                  </a:cubicBezTo>
                  <a:cubicBezTo>
                    <a:pt x="544" y="1088"/>
                    <a:pt x="1088" y="2244"/>
                    <a:pt x="1563" y="3399"/>
                  </a:cubicBezTo>
                  <a:close/>
                </a:path>
              </a:pathLst>
            </a:custGeom>
            <a:solidFill>
              <a:srgbClr val="FD9D00"/>
            </a:solidFill>
            <a:ln w="6795" cap="flat">
              <a:noFill/>
              <a:prstDash val="solid"/>
              <a:miter/>
            </a:ln>
          </p:spPr>
          <p:txBody>
            <a:bodyPr rtlCol="0" anchor="ctr"/>
            <a:lstStyle/>
            <a:p>
              <a:endParaRPr lang="en-ID"/>
            </a:p>
          </p:txBody>
        </p:sp>
        <p:sp>
          <p:nvSpPr>
            <p:cNvPr id="267" name="Freeform: Shape 266">
              <a:extLst>
                <a:ext uri="{FF2B5EF4-FFF2-40B4-BE49-F238E27FC236}">
                  <a16:creationId xmlns:a16="http://schemas.microsoft.com/office/drawing/2014/main" id="{616A0D27-E570-4F2D-934F-DC9EDDEB78B8}"/>
                </a:ext>
              </a:extLst>
            </p:cNvPr>
            <p:cNvSpPr/>
            <p:nvPr/>
          </p:nvSpPr>
          <p:spPr>
            <a:xfrm>
              <a:off x="9288076" y="4077966"/>
              <a:ext cx="13597" cy="6798"/>
            </a:xfrm>
            <a:custGeom>
              <a:avLst/>
              <a:gdLst>
                <a:gd name="connsiteX0" fmla="*/ 14820 w 13596"/>
                <a:gd name="connsiteY0" fmla="*/ 0 h 6798"/>
                <a:gd name="connsiteX1" fmla="*/ 0 w 13596"/>
                <a:gd name="connsiteY1" fmla="*/ 9109 h 6798"/>
                <a:gd name="connsiteX2" fmla="*/ 14684 w 13596"/>
                <a:gd name="connsiteY2" fmla="*/ 136 h 6798"/>
                <a:gd name="connsiteX3" fmla="*/ 14820 w 13596"/>
                <a:gd name="connsiteY3" fmla="*/ 0 h 6798"/>
              </a:gdLst>
              <a:ahLst/>
              <a:cxnLst>
                <a:cxn ang="0">
                  <a:pos x="connsiteX0" y="connsiteY0"/>
                </a:cxn>
                <a:cxn ang="0">
                  <a:pos x="connsiteX1" y="connsiteY1"/>
                </a:cxn>
                <a:cxn ang="0">
                  <a:pos x="connsiteX2" y="connsiteY2"/>
                </a:cxn>
                <a:cxn ang="0">
                  <a:pos x="connsiteX3" y="connsiteY3"/>
                </a:cxn>
              </a:cxnLst>
              <a:rect l="l" t="t" r="r" b="b"/>
              <a:pathLst>
                <a:path w="13596" h="6798">
                  <a:moveTo>
                    <a:pt x="14820" y="0"/>
                  </a:moveTo>
                  <a:cubicBezTo>
                    <a:pt x="10401" y="3671"/>
                    <a:pt x="5370" y="6798"/>
                    <a:pt x="0" y="9109"/>
                  </a:cubicBezTo>
                  <a:cubicBezTo>
                    <a:pt x="5302" y="6798"/>
                    <a:pt x="10266" y="3739"/>
                    <a:pt x="14684" y="136"/>
                  </a:cubicBezTo>
                  <a:cubicBezTo>
                    <a:pt x="14752" y="68"/>
                    <a:pt x="14752" y="68"/>
                    <a:pt x="14820" y="0"/>
                  </a:cubicBezTo>
                  <a:close/>
                </a:path>
              </a:pathLst>
            </a:custGeom>
            <a:solidFill>
              <a:srgbClr val="FD9D00"/>
            </a:solidFill>
            <a:ln w="6795" cap="flat">
              <a:noFill/>
              <a:prstDash val="solid"/>
              <a:miter/>
            </a:ln>
          </p:spPr>
          <p:txBody>
            <a:bodyPr rtlCol="0" anchor="ctr"/>
            <a:lstStyle/>
            <a:p>
              <a:endParaRPr lang="en-ID"/>
            </a:p>
          </p:txBody>
        </p:sp>
        <p:sp>
          <p:nvSpPr>
            <p:cNvPr id="268" name="Freeform: Shape 267">
              <a:extLst>
                <a:ext uri="{FF2B5EF4-FFF2-40B4-BE49-F238E27FC236}">
                  <a16:creationId xmlns:a16="http://schemas.microsoft.com/office/drawing/2014/main" id="{2DF776BA-45D9-4E1C-8C65-EFC793B7DB55}"/>
                </a:ext>
              </a:extLst>
            </p:cNvPr>
            <p:cNvSpPr/>
            <p:nvPr/>
          </p:nvSpPr>
          <p:spPr>
            <a:xfrm>
              <a:off x="9302964" y="4062670"/>
              <a:ext cx="6798" cy="13597"/>
            </a:xfrm>
            <a:custGeom>
              <a:avLst/>
              <a:gdLst>
                <a:gd name="connsiteX0" fmla="*/ 13324 w 6798"/>
                <a:gd name="connsiteY0" fmla="*/ 0 h 13596"/>
                <a:gd name="connsiteX1" fmla="*/ 0 w 6798"/>
                <a:gd name="connsiteY1" fmla="*/ 15228 h 13596"/>
                <a:gd name="connsiteX2" fmla="*/ 136 w 6798"/>
                <a:gd name="connsiteY2" fmla="*/ 15092 h 13596"/>
                <a:gd name="connsiteX3" fmla="*/ 13324 w 6798"/>
                <a:gd name="connsiteY3" fmla="*/ 0 h 13596"/>
              </a:gdLst>
              <a:ahLst/>
              <a:cxnLst>
                <a:cxn ang="0">
                  <a:pos x="connsiteX0" y="connsiteY0"/>
                </a:cxn>
                <a:cxn ang="0">
                  <a:pos x="connsiteX1" y="connsiteY1"/>
                </a:cxn>
                <a:cxn ang="0">
                  <a:pos x="connsiteX2" y="connsiteY2"/>
                </a:cxn>
                <a:cxn ang="0">
                  <a:pos x="connsiteX3" y="connsiteY3"/>
                </a:cxn>
              </a:cxnLst>
              <a:rect l="l" t="t" r="r" b="b"/>
              <a:pathLst>
                <a:path w="6798" h="13596">
                  <a:moveTo>
                    <a:pt x="13324" y="0"/>
                  </a:moveTo>
                  <a:cubicBezTo>
                    <a:pt x="9722" y="5778"/>
                    <a:pt x="5235" y="10945"/>
                    <a:pt x="0" y="15228"/>
                  </a:cubicBezTo>
                  <a:cubicBezTo>
                    <a:pt x="68" y="15160"/>
                    <a:pt x="68" y="15160"/>
                    <a:pt x="136" y="15092"/>
                  </a:cubicBezTo>
                  <a:cubicBezTo>
                    <a:pt x="5235" y="10877"/>
                    <a:pt x="9722" y="5778"/>
                    <a:pt x="13324" y="0"/>
                  </a:cubicBezTo>
                  <a:close/>
                </a:path>
              </a:pathLst>
            </a:custGeom>
            <a:solidFill>
              <a:srgbClr val="FD9D00"/>
            </a:solidFill>
            <a:ln w="6795" cap="flat">
              <a:noFill/>
              <a:prstDash val="solid"/>
              <a:miter/>
            </a:ln>
          </p:spPr>
          <p:txBody>
            <a:bodyPr rtlCol="0" anchor="ctr"/>
            <a:lstStyle/>
            <a:p>
              <a:endParaRPr lang="en-ID"/>
            </a:p>
          </p:txBody>
        </p:sp>
        <p:sp>
          <p:nvSpPr>
            <p:cNvPr id="269" name="Freeform: Shape 268">
              <a:extLst>
                <a:ext uri="{FF2B5EF4-FFF2-40B4-BE49-F238E27FC236}">
                  <a16:creationId xmlns:a16="http://schemas.microsoft.com/office/drawing/2014/main" id="{7DCDD604-4CEB-4EE0-A300-0A265F365FCC}"/>
                </a:ext>
              </a:extLst>
            </p:cNvPr>
            <p:cNvSpPr/>
            <p:nvPr/>
          </p:nvSpPr>
          <p:spPr>
            <a:xfrm>
              <a:off x="9317105" y="4058319"/>
              <a:ext cx="6798" cy="6798"/>
            </a:xfrm>
            <a:custGeom>
              <a:avLst/>
              <a:gdLst>
                <a:gd name="connsiteX0" fmla="*/ 1632 w 0"/>
                <a:gd name="connsiteY0" fmla="*/ 0 h 0"/>
                <a:gd name="connsiteX1" fmla="*/ 0 w 0"/>
                <a:gd name="connsiteY1" fmla="*/ 2991 h 0"/>
                <a:gd name="connsiteX2" fmla="*/ 1632 w 0"/>
                <a:gd name="connsiteY2" fmla="*/ 0 h 0"/>
              </a:gdLst>
              <a:ahLst/>
              <a:cxnLst>
                <a:cxn ang="0">
                  <a:pos x="connsiteX0" y="connsiteY0"/>
                </a:cxn>
                <a:cxn ang="0">
                  <a:pos x="connsiteX1" y="connsiteY1"/>
                </a:cxn>
                <a:cxn ang="0">
                  <a:pos x="connsiteX2" y="connsiteY2"/>
                </a:cxn>
              </a:cxnLst>
              <a:rect l="l" t="t" r="r" b="b"/>
              <a:pathLst>
                <a:path>
                  <a:moveTo>
                    <a:pt x="1632" y="0"/>
                  </a:moveTo>
                  <a:cubicBezTo>
                    <a:pt x="1155" y="1019"/>
                    <a:pt x="612" y="1971"/>
                    <a:pt x="0" y="2991"/>
                  </a:cubicBezTo>
                  <a:cubicBezTo>
                    <a:pt x="612" y="1971"/>
                    <a:pt x="1155" y="952"/>
                    <a:pt x="1632" y="0"/>
                  </a:cubicBezTo>
                  <a:close/>
                </a:path>
              </a:pathLst>
            </a:custGeom>
            <a:solidFill>
              <a:srgbClr val="FD9D00"/>
            </a:solidFill>
            <a:ln w="6795" cap="flat">
              <a:noFill/>
              <a:prstDash val="solid"/>
              <a:miter/>
            </a:ln>
          </p:spPr>
          <p:txBody>
            <a:bodyPr rtlCol="0" anchor="ctr"/>
            <a:lstStyle/>
            <a:p>
              <a:endParaRPr lang="en-ID"/>
            </a:p>
          </p:txBody>
        </p:sp>
        <p:sp>
          <p:nvSpPr>
            <p:cNvPr id="270" name="Freeform: Shape 269">
              <a:extLst>
                <a:ext uri="{FF2B5EF4-FFF2-40B4-BE49-F238E27FC236}">
                  <a16:creationId xmlns:a16="http://schemas.microsoft.com/office/drawing/2014/main" id="{5A2BA03B-2E60-46A7-8D2D-82F115DA99C2}"/>
                </a:ext>
              </a:extLst>
            </p:cNvPr>
            <p:cNvSpPr/>
            <p:nvPr/>
          </p:nvSpPr>
          <p:spPr>
            <a:xfrm>
              <a:off x="9200785" y="3967085"/>
              <a:ext cx="95176" cy="95176"/>
            </a:xfrm>
            <a:custGeom>
              <a:avLst/>
              <a:gdLst>
                <a:gd name="connsiteX0" fmla="*/ 101839 w 95176"/>
                <a:gd name="connsiteY0" fmla="*/ 39770 h 95176"/>
                <a:gd name="connsiteX1" fmla="*/ 101771 w 95176"/>
                <a:gd name="connsiteY1" fmla="*/ 42217 h 95176"/>
                <a:gd name="connsiteX2" fmla="*/ 101703 w 95176"/>
                <a:gd name="connsiteY2" fmla="*/ 43917 h 95176"/>
                <a:gd name="connsiteX3" fmla="*/ 101635 w 95176"/>
                <a:gd name="connsiteY3" fmla="*/ 44393 h 95176"/>
                <a:gd name="connsiteX4" fmla="*/ 101499 w 95176"/>
                <a:gd name="connsiteY4" fmla="*/ 45889 h 95176"/>
                <a:gd name="connsiteX5" fmla="*/ 101431 w 95176"/>
                <a:gd name="connsiteY5" fmla="*/ 46296 h 95176"/>
                <a:gd name="connsiteX6" fmla="*/ 101227 w 95176"/>
                <a:gd name="connsiteY6" fmla="*/ 47996 h 95176"/>
                <a:gd name="connsiteX7" fmla="*/ 101227 w 95176"/>
                <a:gd name="connsiteY7" fmla="*/ 48200 h 95176"/>
                <a:gd name="connsiteX8" fmla="*/ 100887 w 95176"/>
                <a:gd name="connsiteY8" fmla="*/ 50239 h 95176"/>
                <a:gd name="connsiteX9" fmla="*/ 100887 w 95176"/>
                <a:gd name="connsiteY9" fmla="*/ 50239 h 95176"/>
                <a:gd name="connsiteX10" fmla="*/ 100547 w 95176"/>
                <a:gd name="connsiteY10" fmla="*/ 52007 h 95176"/>
                <a:gd name="connsiteX11" fmla="*/ 100140 w 95176"/>
                <a:gd name="connsiteY11" fmla="*/ 53774 h 95176"/>
                <a:gd name="connsiteX12" fmla="*/ 99731 w 95176"/>
                <a:gd name="connsiteY12" fmla="*/ 55542 h 95176"/>
                <a:gd name="connsiteX13" fmla="*/ 90758 w 95176"/>
                <a:gd name="connsiteY13" fmla="*/ 75053 h 95176"/>
                <a:gd name="connsiteX14" fmla="*/ 89738 w 95176"/>
                <a:gd name="connsiteY14" fmla="*/ 76481 h 95176"/>
                <a:gd name="connsiteX15" fmla="*/ 87970 w 95176"/>
                <a:gd name="connsiteY15" fmla="*/ 78792 h 95176"/>
                <a:gd name="connsiteX16" fmla="*/ 87223 w 95176"/>
                <a:gd name="connsiteY16" fmla="*/ 79676 h 95176"/>
                <a:gd name="connsiteX17" fmla="*/ 82736 w 95176"/>
                <a:gd name="connsiteY17" fmla="*/ 84503 h 95176"/>
                <a:gd name="connsiteX18" fmla="*/ 81784 w 95176"/>
                <a:gd name="connsiteY18" fmla="*/ 85387 h 95176"/>
                <a:gd name="connsiteX19" fmla="*/ 77841 w 95176"/>
                <a:gd name="connsiteY19" fmla="*/ 88786 h 95176"/>
                <a:gd name="connsiteX20" fmla="*/ 70907 w 95176"/>
                <a:gd name="connsiteY20" fmla="*/ 93477 h 95176"/>
                <a:gd name="connsiteX21" fmla="*/ 69479 w 95176"/>
                <a:gd name="connsiteY21" fmla="*/ 94292 h 95176"/>
                <a:gd name="connsiteX22" fmla="*/ 66215 w 95176"/>
                <a:gd name="connsiteY22" fmla="*/ 95992 h 95176"/>
                <a:gd name="connsiteX23" fmla="*/ 63904 w 95176"/>
                <a:gd name="connsiteY23" fmla="*/ 97012 h 95176"/>
                <a:gd name="connsiteX24" fmla="*/ 63293 w 95176"/>
                <a:gd name="connsiteY24" fmla="*/ 97284 h 95176"/>
                <a:gd name="connsiteX25" fmla="*/ 61933 w 95176"/>
                <a:gd name="connsiteY25" fmla="*/ 97827 h 95176"/>
                <a:gd name="connsiteX26" fmla="*/ 60437 w 95176"/>
                <a:gd name="connsiteY26" fmla="*/ 98371 h 95176"/>
                <a:gd name="connsiteX27" fmla="*/ 60369 w 95176"/>
                <a:gd name="connsiteY27" fmla="*/ 98371 h 95176"/>
                <a:gd name="connsiteX28" fmla="*/ 58737 w 95176"/>
                <a:gd name="connsiteY28" fmla="*/ 98915 h 95176"/>
                <a:gd name="connsiteX29" fmla="*/ 55883 w 95176"/>
                <a:gd name="connsiteY29" fmla="*/ 99731 h 95176"/>
                <a:gd name="connsiteX30" fmla="*/ 54454 w 95176"/>
                <a:gd name="connsiteY30" fmla="*/ 100071 h 95176"/>
                <a:gd name="connsiteX31" fmla="*/ 54115 w 95176"/>
                <a:gd name="connsiteY31" fmla="*/ 100139 h 95176"/>
                <a:gd name="connsiteX32" fmla="*/ 53775 w 95176"/>
                <a:gd name="connsiteY32" fmla="*/ 100207 h 95176"/>
                <a:gd name="connsiteX33" fmla="*/ 51123 w 95176"/>
                <a:gd name="connsiteY33" fmla="*/ 100751 h 95176"/>
                <a:gd name="connsiteX34" fmla="*/ 48812 w 95176"/>
                <a:gd name="connsiteY34" fmla="*/ 101159 h 95176"/>
                <a:gd name="connsiteX35" fmla="*/ 47724 w 95176"/>
                <a:gd name="connsiteY35" fmla="*/ 101294 h 95176"/>
                <a:gd name="connsiteX36" fmla="*/ 44733 w 95176"/>
                <a:gd name="connsiteY36" fmla="*/ 101634 h 95176"/>
                <a:gd name="connsiteX37" fmla="*/ 43034 w 95176"/>
                <a:gd name="connsiteY37" fmla="*/ 101770 h 95176"/>
                <a:gd name="connsiteX38" fmla="*/ 41198 w 95176"/>
                <a:gd name="connsiteY38" fmla="*/ 101838 h 95176"/>
                <a:gd name="connsiteX39" fmla="*/ 39362 w 95176"/>
                <a:gd name="connsiteY39" fmla="*/ 101838 h 95176"/>
                <a:gd name="connsiteX40" fmla="*/ 37255 w 95176"/>
                <a:gd name="connsiteY40" fmla="*/ 101770 h 95176"/>
                <a:gd name="connsiteX41" fmla="*/ 35420 w 95176"/>
                <a:gd name="connsiteY41" fmla="*/ 101702 h 95176"/>
                <a:gd name="connsiteX42" fmla="*/ 34604 w 95176"/>
                <a:gd name="connsiteY42" fmla="*/ 101634 h 95176"/>
                <a:gd name="connsiteX43" fmla="*/ 33108 w 95176"/>
                <a:gd name="connsiteY43" fmla="*/ 101499 h 95176"/>
                <a:gd name="connsiteX44" fmla="*/ 31069 w 95176"/>
                <a:gd name="connsiteY44" fmla="*/ 101226 h 95176"/>
                <a:gd name="connsiteX45" fmla="*/ 31069 w 95176"/>
                <a:gd name="connsiteY45" fmla="*/ 101226 h 95176"/>
                <a:gd name="connsiteX46" fmla="*/ 29233 w 95176"/>
                <a:gd name="connsiteY46" fmla="*/ 100955 h 95176"/>
                <a:gd name="connsiteX47" fmla="*/ 28689 w 95176"/>
                <a:gd name="connsiteY47" fmla="*/ 100887 h 95176"/>
                <a:gd name="connsiteX48" fmla="*/ 27738 w 95176"/>
                <a:gd name="connsiteY48" fmla="*/ 100751 h 95176"/>
                <a:gd name="connsiteX49" fmla="*/ 26309 w 95176"/>
                <a:gd name="connsiteY49" fmla="*/ 100479 h 95176"/>
                <a:gd name="connsiteX50" fmla="*/ 26242 w 95176"/>
                <a:gd name="connsiteY50" fmla="*/ 100479 h 95176"/>
                <a:gd name="connsiteX51" fmla="*/ 24475 w 95176"/>
                <a:gd name="connsiteY51" fmla="*/ 100071 h 95176"/>
                <a:gd name="connsiteX52" fmla="*/ 22367 w 95176"/>
                <a:gd name="connsiteY52" fmla="*/ 99527 h 95176"/>
                <a:gd name="connsiteX53" fmla="*/ 20055 w 95176"/>
                <a:gd name="connsiteY53" fmla="*/ 98779 h 95176"/>
                <a:gd name="connsiteX54" fmla="*/ 19579 w 95176"/>
                <a:gd name="connsiteY54" fmla="*/ 98643 h 95176"/>
                <a:gd name="connsiteX55" fmla="*/ 18424 w 95176"/>
                <a:gd name="connsiteY55" fmla="*/ 98235 h 95176"/>
                <a:gd name="connsiteX56" fmla="*/ 17132 w 95176"/>
                <a:gd name="connsiteY56" fmla="*/ 97760 h 95176"/>
                <a:gd name="connsiteX57" fmla="*/ 15364 w 95176"/>
                <a:gd name="connsiteY57" fmla="*/ 97012 h 95176"/>
                <a:gd name="connsiteX58" fmla="*/ 14005 w 95176"/>
                <a:gd name="connsiteY58" fmla="*/ 96400 h 95176"/>
                <a:gd name="connsiteX59" fmla="*/ 12985 w 95176"/>
                <a:gd name="connsiteY59" fmla="*/ 95924 h 95176"/>
                <a:gd name="connsiteX60" fmla="*/ 12033 w 95176"/>
                <a:gd name="connsiteY60" fmla="*/ 95516 h 95176"/>
                <a:gd name="connsiteX61" fmla="*/ 12033 w 95176"/>
                <a:gd name="connsiteY61" fmla="*/ 95516 h 95176"/>
                <a:gd name="connsiteX62" fmla="*/ 10197 w 95176"/>
                <a:gd name="connsiteY62" fmla="*/ 94564 h 95176"/>
                <a:gd name="connsiteX63" fmla="*/ 8498 w 95176"/>
                <a:gd name="connsiteY63" fmla="*/ 93612 h 95176"/>
                <a:gd name="connsiteX64" fmla="*/ 8363 w 95176"/>
                <a:gd name="connsiteY64" fmla="*/ 93544 h 95176"/>
                <a:gd name="connsiteX65" fmla="*/ 8295 w 95176"/>
                <a:gd name="connsiteY65" fmla="*/ 93477 h 95176"/>
                <a:gd name="connsiteX66" fmla="*/ 0 w 95176"/>
                <a:gd name="connsiteY66" fmla="*/ 62408 h 95176"/>
                <a:gd name="connsiteX67" fmla="*/ 62409 w 95176"/>
                <a:gd name="connsiteY67" fmla="*/ 0 h 95176"/>
                <a:gd name="connsiteX68" fmla="*/ 93477 w 95176"/>
                <a:gd name="connsiteY68" fmla="*/ 8294 h 95176"/>
                <a:gd name="connsiteX69" fmla="*/ 93477 w 95176"/>
                <a:gd name="connsiteY69" fmla="*/ 8362 h 95176"/>
                <a:gd name="connsiteX70" fmla="*/ 94429 w 95176"/>
                <a:gd name="connsiteY70" fmla="*/ 10061 h 95176"/>
                <a:gd name="connsiteX71" fmla="*/ 94973 w 95176"/>
                <a:gd name="connsiteY71" fmla="*/ 11081 h 95176"/>
                <a:gd name="connsiteX72" fmla="*/ 95448 w 95176"/>
                <a:gd name="connsiteY72" fmla="*/ 12033 h 95176"/>
                <a:gd name="connsiteX73" fmla="*/ 97012 w 95176"/>
                <a:gd name="connsiteY73" fmla="*/ 15432 h 95176"/>
                <a:gd name="connsiteX74" fmla="*/ 97012 w 95176"/>
                <a:gd name="connsiteY74" fmla="*/ 15432 h 95176"/>
                <a:gd name="connsiteX75" fmla="*/ 98372 w 95176"/>
                <a:gd name="connsiteY75" fmla="*/ 18967 h 95176"/>
                <a:gd name="connsiteX76" fmla="*/ 98984 w 95176"/>
                <a:gd name="connsiteY76" fmla="*/ 20735 h 95176"/>
                <a:gd name="connsiteX77" fmla="*/ 99527 w 95176"/>
                <a:gd name="connsiteY77" fmla="*/ 22570 h 95176"/>
                <a:gd name="connsiteX78" fmla="*/ 100004 w 95176"/>
                <a:gd name="connsiteY78" fmla="*/ 24270 h 95176"/>
                <a:gd name="connsiteX79" fmla="*/ 100072 w 95176"/>
                <a:gd name="connsiteY79" fmla="*/ 24474 h 95176"/>
                <a:gd name="connsiteX80" fmla="*/ 100479 w 95176"/>
                <a:gd name="connsiteY80" fmla="*/ 26309 h 95176"/>
                <a:gd name="connsiteX81" fmla="*/ 100751 w 95176"/>
                <a:gd name="connsiteY81" fmla="*/ 27669 h 95176"/>
                <a:gd name="connsiteX82" fmla="*/ 100955 w 95176"/>
                <a:gd name="connsiteY82" fmla="*/ 28825 h 95176"/>
                <a:gd name="connsiteX83" fmla="*/ 101024 w 95176"/>
                <a:gd name="connsiteY83" fmla="*/ 29165 h 95176"/>
                <a:gd name="connsiteX84" fmla="*/ 101227 w 95176"/>
                <a:gd name="connsiteY84" fmla="*/ 30592 h 95176"/>
                <a:gd name="connsiteX85" fmla="*/ 101363 w 95176"/>
                <a:gd name="connsiteY85" fmla="*/ 31408 h 95176"/>
                <a:gd name="connsiteX86" fmla="*/ 101567 w 95176"/>
                <a:gd name="connsiteY86" fmla="*/ 33243 h 95176"/>
                <a:gd name="connsiteX87" fmla="*/ 101567 w 95176"/>
                <a:gd name="connsiteY87" fmla="*/ 33516 h 95176"/>
                <a:gd name="connsiteX88" fmla="*/ 101703 w 95176"/>
                <a:gd name="connsiteY88" fmla="*/ 35011 h 95176"/>
                <a:gd name="connsiteX89" fmla="*/ 101771 w 95176"/>
                <a:gd name="connsiteY89" fmla="*/ 35691 h 95176"/>
                <a:gd name="connsiteX90" fmla="*/ 101839 w 95176"/>
                <a:gd name="connsiteY90" fmla="*/ 37050 h 95176"/>
                <a:gd name="connsiteX91" fmla="*/ 101839 w 95176"/>
                <a:gd name="connsiteY91" fmla="*/ 37391 h 95176"/>
                <a:gd name="connsiteX92" fmla="*/ 101839 w 95176"/>
                <a:gd name="connsiteY92" fmla="*/ 39770 h 9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5176" h="95176">
                  <a:moveTo>
                    <a:pt x="101839" y="39770"/>
                  </a:moveTo>
                  <a:cubicBezTo>
                    <a:pt x="101839" y="40586"/>
                    <a:pt x="101839" y="41401"/>
                    <a:pt x="101771" y="42217"/>
                  </a:cubicBezTo>
                  <a:cubicBezTo>
                    <a:pt x="101771" y="42761"/>
                    <a:pt x="101703" y="43373"/>
                    <a:pt x="101703" y="43917"/>
                  </a:cubicBezTo>
                  <a:cubicBezTo>
                    <a:pt x="101703" y="44053"/>
                    <a:pt x="101703" y="44257"/>
                    <a:pt x="101635" y="44393"/>
                  </a:cubicBezTo>
                  <a:cubicBezTo>
                    <a:pt x="101635" y="44869"/>
                    <a:pt x="101567" y="45413"/>
                    <a:pt x="101499" y="45889"/>
                  </a:cubicBezTo>
                  <a:cubicBezTo>
                    <a:pt x="101499" y="46024"/>
                    <a:pt x="101499" y="46160"/>
                    <a:pt x="101431" y="46296"/>
                  </a:cubicBezTo>
                  <a:cubicBezTo>
                    <a:pt x="101363" y="46840"/>
                    <a:pt x="101295" y="47452"/>
                    <a:pt x="101227" y="47996"/>
                  </a:cubicBezTo>
                  <a:lnTo>
                    <a:pt x="101227" y="48200"/>
                  </a:lnTo>
                  <a:cubicBezTo>
                    <a:pt x="101159" y="48880"/>
                    <a:pt x="101024" y="49559"/>
                    <a:pt x="100887" y="50239"/>
                  </a:cubicBezTo>
                  <a:cubicBezTo>
                    <a:pt x="100887" y="50239"/>
                    <a:pt x="100887" y="50239"/>
                    <a:pt x="100887" y="50239"/>
                  </a:cubicBezTo>
                  <a:cubicBezTo>
                    <a:pt x="100819" y="50851"/>
                    <a:pt x="100683" y="51463"/>
                    <a:pt x="100547" y="52007"/>
                  </a:cubicBezTo>
                  <a:cubicBezTo>
                    <a:pt x="100411" y="52619"/>
                    <a:pt x="100275" y="53230"/>
                    <a:pt x="100140" y="53774"/>
                  </a:cubicBezTo>
                  <a:cubicBezTo>
                    <a:pt x="100004" y="54386"/>
                    <a:pt x="99868" y="54930"/>
                    <a:pt x="99731" y="55542"/>
                  </a:cubicBezTo>
                  <a:cubicBezTo>
                    <a:pt x="97896" y="62612"/>
                    <a:pt x="94837" y="69207"/>
                    <a:pt x="90758" y="75053"/>
                  </a:cubicBezTo>
                  <a:cubicBezTo>
                    <a:pt x="90418" y="75529"/>
                    <a:pt x="90078" y="76005"/>
                    <a:pt x="89738" y="76481"/>
                  </a:cubicBezTo>
                  <a:cubicBezTo>
                    <a:pt x="89194" y="77297"/>
                    <a:pt x="88582" y="78044"/>
                    <a:pt x="87970" y="78792"/>
                  </a:cubicBezTo>
                  <a:cubicBezTo>
                    <a:pt x="87698" y="79064"/>
                    <a:pt x="87494" y="79404"/>
                    <a:pt x="87223" y="79676"/>
                  </a:cubicBezTo>
                  <a:cubicBezTo>
                    <a:pt x="85795" y="81376"/>
                    <a:pt x="84299" y="83007"/>
                    <a:pt x="82736" y="84503"/>
                  </a:cubicBezTo>
                  <a:cubicBezTo>
                    <a:pt x="82395" y="84843"/>
                    <a:pt x="82124" y="85114"/>
                    <a:pt x="81784" y="85387"/>
                  </a:cubicBezTo>
                  <a:cubicBezTo>
                    <a:pt x="80493" y="86542"/>
                    <a:pt x="79200" y="87698"/>
                    <a:pt x="77841" y="88786"/>
                  </a:cubicBezTo>
                  <a:cubicBezTo>
                    <a:pt x="75665" y="90485"/>
                    <a:pt x="73354" y="92049"/>
                    <a:pt x="70907" y="93477"/>
                  </a:cubicBezTo>
                  <a:cubicBezTo>
                    <a:pt x="70431" y="93748"/>
                    <a:pt x="69955" y="94020"/>
                    <a:pt x="69479" y="94292"/>
                  </a:cubicBezTo>
                  <a:cubicBezTo>
                    <a:pt x="68391" y="94904"/>
                    <a:pt x="67303" y="95448"/>
                    <a:pt x="66215" y="95992"/>
                  </a:cubicBezTo>
                  <a:cubicBezTo>
                    <a:pt x="65468" y="96332"/>
                    <a:pt x="64720" y="96672"/>
                    <a:pt x="63904" y="97012"/>
                  </a:cubicBezTo>
                  <a:cubicBezTo>
                    <a:pt x="63700" y="97080"/>
                    <a:pt x="63497" y="97216"/>
                    <a:pt x="63293" y="97284"/>
                  </a:cubicBezTo>
                  <a:cubicBezTo>
                    <a:pt x="62816" y="97487"/>
                    <a:pt x="62409" y="97692"/>
                    <a:pt x="61933" y="97827"/>
                  </a:cubicBezTo>
                  <a:cubicBezTo>
                    <a:pt x="61457" y="98031"/>
                    <a:pt x="60981" y="98235"/>
                    <a:pt x="60437" y="98371"/>
                  </a:cubicBezTo>
                  <a:cubicBezTo>
                    <a:pt x="60437" y="98371"/>
                    <a:pt x="60369" y="98371"/>
                    <a:pt x="60369" y="98371"/>
                  </a:cubicBezTo>
                  <a:cubicBezTo>
                    <a:pt x="59825" y="98575"/>
                    <a:pt x="59282" y="98779"/>
                    <a:pt x="58737" y="98915"/>
                  </a:cubicBezTo>
                  <a:cubicBezTo>
                    <a:pt x="57786" y="99255"/>
                    <a:pt x="56835" y="99527"/>
                    <a:pt x="55883" y="99731"/>
                  </a:cubicBezTo>
                  <a:cubicBezTo>
                    <a:pt x="55406" y="99867"/>
                    <a:pt x="54931" y="100003"/>
                    <a:pt x="54454" y="100071"/>
                  </a:cubicBezTo>
                  <a:cubicBezTo>
                    <a:pt x="54318" y="100071"/>
                    <a:pt x="54251" y="100139"/>
                    <a:pt x="54115" y="100139"/>
                  </a:cubicBezTo>
                  <a:cubicBezTo>
                    <a:pt x="53979" y="100207"/>
                    <a:pt x="53911" y="100207"/>
                    <a:pt x="53775" y="100207"/>
                  </a:cubicBezTo>
                  <a:cubicBezTo>
                    <a:pt x="52891" y="100411"/>
                    <a:pt x="52007" y="100615"/>
                    <a:pt x="51123" y="100751"/>
                  </a:cubicBezTo>
                  <a:cubicBezTo>
                    <a:pt x="50376" y="100887"/>
                    <a:pt x="49560" y="101023"/>
                    <a:pt x="48812" y="101159"/>
                  </a:cubicBezTo>
                  <a:cubicBezTo>
                    <a:pt x="48472" y="101226"/>
                    <a:pt x="48064" y="101294"/>
                    <a:pt x="47724" y="101294"/>
                  </a:cubicBezTo>
                  <a:cubicBezTo>
                    <a:pt x="46704" y="101431"/>
                    <a:pt x="45753" y="101567"/>
                    <a:pt x="44733" y="101634"/>
                  </a:cubicBezTo>
                  <a:cubicBezTo>
                    <a:pt x="44189" y="101702"/>
                    <a:pt x="43645" y="101702"/>
                    <a:pt x="43034" y="101770"/>
                  </a:cubicBezTo>
                  <a:cubicBezTo>
                    <a:pt x="42421" y="101838"/>
                    <a:pt x="41810" y="101838"/>
                    <a:pt x="41198" y="101838"/>
                  </a:cubicBezTo>
                  <a:cubicBezTo>
                    <a:pt x="40587" y="101838"/>
                    <a:pt x="39974" y="101838"/>
                    <a:pt x="39362" y="101838"/>
                  </a:cubicBezTo>
                  <a:cubicBezTo>
                    <a:pt x="38683" y="101838"/>
                    <a:pt x="37935" y="101838"/>
                    <a:pt x="37255" y="101770"/>
                  </a:cubicBezTo>
                  <a:cubicBezTo>
                    <a:pt x="36643" y="101770"/>
                    <a:pt x="36031" y="101702"/>
                    <a:pt x="35420" y="101702"/>
                  </a:cubicBezTo>
                  <a:cubicBezTo>
                    <a:pt x="35148" y="101702"/>
                    <a:pt x="34875" y="101702"/>
                    <a:pt x="34604" y="101634"/>
                  </a:cubicBezTo>
                  <a:cubicBezTo>
                    <a:pt x="34128" y="101634"/>
                    <a:pt x="33584" y="101567"/>
                    <a:pt x="33108" y="101499"/>
                  </a:cubicBezTo>
                  <a:cubicBezTo>
                    <a:pt x="32428" y="101431"/>
                    <a:pt x="31748" y="101363"/>
                    <a:pt x="31069" y="101226"/>
                  </a:cubicBezTo>
                  <a:cubicBezTo>
                    <a:pt x="31069" y="101226"/>
                    <a:pt x="31069" y="101226"/>
                    <a:pt x="31069" y="101226"/>
                  </a:cubicBezTo>
                  <a:cubicBezTo>
                    <a:pt x="30457" y="101159"/>
                    <a:pt x="29845" y="101091"/>
                    <a:pt x="29233" y="100955"/>
                  </a:cubicBezTo>
                  <a:cubicBezTo>
                    <a:pt x="29029" y="100955"/>
                    <a:pt x="28893" y="100887"/>
                    <a:pt x="28689" y="100887"/>
                  </a:cubicBezTo>
                  <a:cubicBezTo>
                    <a:pt x="28349" y="100819"/>
                    <a:pt x="28077" y="100819"/>
                    <a:pt x="27738" y="100751"/>
                  </a:cubicBezTo>
                  <a:cubicBezTo>
                    <a:pt x="27261" y="100683"/>
                    <a:pt x="26786" y="100547"/>
                    <a:pt x="26309" y="100479"/>
                  </a:cubicBezTo>
                  <a:cubicBezTo>
                    <a:pt x="26309" y="100479"/>
                    <a:pt x="26242" y="100479"/>
                    <a:pt x="26242" y="100479"/>
                  </a:cubicBezTo>
                  <a:cubicBezTo>
                    <a:pt x="25630" y="100343"/>
                    <a:pt x="25086" y="100207"/>
                    <a:pt x="24475" y="100071"/>
                  </a:cubicBezTo>
                  <a:cubicBezTo>
                    <a:pt x="23794" y="99935"/>
                    <a:pt x="23114" y="99731"/>
                    <a:pt x="22367" y="99527"/>
                  </a:cubicBezTo>
                  <a:cubicBezTo>
                    <a:pt x="21551" y="99323"/>
                    <a:pt x="20803" y="99051"/>
                    <a:pt x="20055" y="98779"/>
                  </a:cubicBezTo>
                  <a:cubicBezTo>
                    <a:pt x="19919" y="98711"/>
                    <a:pt x="19715" y="98711"/>
                    <a:pt x="19579" y="98643"/>
                  </a:cubicBezTo>
                  <a:cubicBezTo>
                    <a:pt x="19172" y="98507"/>
                    <a:pt x="18831" y="98371"/>
                    <a:pt x="18424" y="98235"/>
                  </a:cubicBezTo>
                  <a:cubicBezTo>
                    <a:pt x="18016" y="98099"/>
                    <a:pt x="17540" y="97895"/>
                    <a:pt x="17132" y="97760"/>
                  </a:cubicBezTo>
                  <a:cubicBezTo>
                    <a:pt x="16520" y="97556"/>
                    <a:pt x="15909" y="97284"/>
                    <a:pt x="15364" y="97012"/>
                  </a:cubicBezTo>
                  <a:cubicBezTo>
                    <a:pt x="14889" y="96808"/>
                    <a:pt x="14480" y="96604"/>
                    <a:pt x="14005" y="96400"/>
                  </a:cubicBezTo>
                  <a:cubicBezTo>
                    <a:pt x="13665" y="96264"/>
                    <a:pt x="13325" y="96128"/>
                    <a:pt x="12985" y="95924"/>
                  </a:cubicBezTo>
                  <a:cubicBezTo>
                    <a:pt x="12646" y="95788"/>
                    <a:pt x="12373" y="95652"/>
                    <a:pt x="12033" y="95516"/>
                  </a:cubicBezTo>
                  <a:lnTo>
                    <a:pt x="12033" y="95516"/>
                  </a:lnTo>
                  <a:cubicBezTo>
                    <a:pt x="11422" y="95244"/>
                    <a:pt x="10810" y="94904"/>
                    <a:pt x="10197" y="94564"/>
                  </a:cubicBezTo>
                  <a:cubicBezTo>
                    <a:pt x="9654" y="94292"/>
                    <a:pt x="9042" y="93952"/>
                    <a:pt x="8498" y="93612"/>
                  </a:cubicBezTo>
                  <a:cubicBezTo>
                    <a:pt x="8430" y="93612"/>
                    <a:pt x="8430" y="93544"/>
                    <a:pt x="8363" y="93544"/>
                  </a:cubicBezTo>
                  <a:cubicBezTo>
                    <a:pt x="8363" y="93544"/>
                    <a:pt x="8295" y="93544"/>
                    <a:pt x="8295" y="93477"/>
                  </a:cubicBezTo>
                  <a:cubicBezTo>
                    <a:pt x="2992" y="84299"/>
                    <a:pt x="0" y="73693"/>
                    <a:pt x="0" y="62408"/>
                  </a:cubicBezTo>
                  <a:cubicBezTo>
                    <a:pt x="0" y="27941"/>
                    <a:pt x="27942" y="0"/>
                    <a:pt x="62409" y="0"/>
                  </a:cubicBezTo>
                  <a:cubicBezTo>
                    <a:pt x="73694" y="0"/>
                    <a:pt x="84367" y="2991"/>
                    <a:pt x="93477" y="8294"/>
                  </a:cubicBezTo>
                  <a:cubicBezTo>
                    <a:pt x="93477" y="8294"/>
                    <a:pt x="93477" y="8362"/>
                    <a:pt x="93477" y="8362"/>
                  </a:cubicBezTo>
                  <a:cubicBezTo>
                    <a:pt x="93817" y="8906"/>
                    <a:pt x="94089" y="9449"/>
                    <a:pt x="94429" y="10061"/>
                  </a:cubicBezTo>
                  <a:cubicBezTo>
                    <a:pt x="94633" y="10401"/>
                    <a:pt x="94769" y="10741"/>
                    <a:pt x="94973" y="11081"/>
                  </a:cubicBezTo>
                  <a:cubicBezTo>
                    <a:pt x="95108" y="11421"/>
                    <a:pt x="95312" y="11693"/>
                    <a:pt x="95448" y="12033"/>
                  </a:cubicBezTo>
                  <a:cubicBezTo>
                    <a:pt x="95992" y="13189"/>
                    <a:pt x="96536" y="14276"/>
                    <a:pt x="97012" y="15432"/>
                  </a:cubicBezTo>
                  <a:lnTo>
                    <a:pt x="97012" y="15432"/>
                  </a:lnTo>
                  <a:cubicBezTo>
                    <a:pt x="97488" y="16588"/>
                    <a:pt x="97964" y="17743"/>
                    <a:pt x="98372" y="18967"/>
                  </a:cubicBezTo>
                  <a:cubicBezTo>
                    <a:pt x="98575" y="19579"/>
                    <a:pt x="98780" y="20191"/>
                    <a:pt x="98984" y="20735"/>
                  </a:cubicBezTo>
                  <a:cubicBezTo>
                    <a:pt x="99188" y="21346"/>
                    <a:pt x="99324" y="21958"/>
                    <a:pt x="99527" y="22570"/>
                  </a:cubicBezTo>
                  <a:cubicBezTo>
                    <a:pt x="99663" y="23114"/>
                    <a:pt x="99868" y="23726"/>
                    <a:pt x="100004" y="24270"/>
                  </a:cubicBezTo>
                  <a:cubicBezTo>
                    <a:pt x="100004" y="24338"/>
                    <a:pt x="100072" y="24406"/>
                    <a:pt x="100072" y="24474"/>
                  </a:cubicBezTo>
                  <a:cubicBezTo>
                    <a:pt x="100207" y="25086"/>
                    <a:pt x="100343" y="25697"/>
                    <a:pt x="100479" y="26309"/>
                  </a:cubicBezTo>
                  <a:cubicBezTo>
                    <a:pt x="100547" y="26717"/>
                    <a:pt x="100683" y="27193"/>
                    <a:pt x="100751" y="27669"/>
                  </a:cubicBezTo>
                  <a:cubicBezTo>
                    <a:pt x="100819" y="28077"/>
                    <a:pt x="100887" y="28417"/>
                    <a:pt x="100955" y="28825"/>
                  </a:cubicBezTo>
                  <a:cubicBezTo>
                    <a:pt x="100955" y="28960"/>
                    <a:pt x="101024" y="29028"/>
                    <a:pt x="101024" y="29165"/>
                  </a:cubicBezTo>
                  <a:cubicBezTo>
                    <a:pt x="101091" y="29641"/>
                    <a:pt x="101159" y="30116"/>
                    <a:pt x="101227" y="30592"/>
                  </a:cubicBezTo>
                  <a:cubicBezTo>
                    <a:pt x="101295" y="30864"/>
                    <a:pt x="101295" y="31136"/>
                    <a:pt x="101363" y="31408"/>
                  </a:cubicBezTo>
                  <a:cubicBezTo>
                    <a:pt x="101431" y="32020"/>
                    <a:pt x="101499" y="32632"/>
                    <a:pt x="101567" y="33243"/>
                  </a:cubicBezTo>
                  <a:cubicBezTo>
                    <a:pt x="101567" y="33311"/>
                    <a:pt x="101567" y="33379"/>
                    <a:pt x="101567" y="33516"/>
                  </a:cubicBezTo>
                  <a:cubicBezTo>
                    <a:pt x="101635" y="33992"/>
                    <a:pt x="101635" y="34535"/>
                    <a:pt x="101703" y="35011"/>
                  </a:cubicBezTo>
                  <a:cubicBezTo>
                    <a:pt x="101703" y="35215"/>
                    <a:pt x="101771" y="35487"/>
                    <a:pt x="101771" y="35691"/>
                  </a:cubicBezTo>
                  <a:cubicBezTo>
                    <a:pt x="101839" y="36167"/>
                    <a:pt x="101839" y="36643"/>
                    <a:pt x="101839" y="37050"/>
                  </a:cubicBezTo>
                  <a:cubicBezTo>
                    <a:pt x="101839" y="37187"/>
                    <a:pt x="101839" y="37255"/>
                    <a:pt x="101839" y="37391"/>
                  </a:cubicBezTo>
                  <a:cubicBezTo>
                    <a:pt x="101839" y="38410"/>
                    <a:pt x="101839" y="39090"/>
                    <a:pt x="101839" y="39770"/>
                  </a:cubicBezTo>
                  <a:close/>
                </a:path>
              </a:pathLst>
            </a:custGeom>
            <a:solidFill>
              <a:schemeClr val="accent2"/>
            </a:solidFill>
            <a:ln w="6795" cap="flat">
              <a:noFill/>
              <a:prstDash val="solid"/>
              <a:miter/>
            </a:ln>
          </p:spPr>
          <p:txBody>
            <a:bodyPr rtlCol="0" anchor="ctr"/>
            <a:lstStyle/>
            <a:p>
              <a:endParaRPr lang="en-ID"/>
            </a:p>
          </p:txBody>
        </p:sp>
        <p:sp>
          <p:nvSpPr>
            <p:cNvPr id="271" name="Freeform: Shape 270">
              <a:extLst>
                <a:ext uri="{FF2B5EF4-FFF2-40B4-BE49-F238E27FC236}">
                  <a16:creationId xmlns:a16="http://schemas.microsoft.com/office/drawing/2014/main" id="{7588DC0F-4FA9-41E8-A13C-04B5785B8D96}"/>
                </a:ext>
              </a:extLst>
            </p:cNvPr>
            <p:cNvSpPr/>
            <p:nvPr/>
          </p:nvSpPr>
          <p:spPr>
            <a:xfrm>
              <a:off x="9209283" y="3976059"/>
              <a:ext cx="115571" cy="115571"/>
            </a:xfrm>
            <a:custGeom>
              <a:avLst/>
              <a:gdLst>
                <a:gd name="connsiteX0" fmla="*/ 116320 w 115571"/>
                <a:gd name="connsiteY0" fmla="*/ 53775 h 115571"/>
                <a:gd name="connsiteX1" fmla="*/ 115979 w 115571"/>
                <a:gd name="connsiteY1" fmla="*/ 60165 h 115571"/>
                <a:gd name="connsiteX2" fmla="*/ 113940 w 115571"/>
                <a:gd name="connsiteY2" fmla="*/ 70839 h 115571"/>
                <a:gd name="connsiteX3" fmla="*/ 113464 w 115571"/>
                <a:gd name="connsiteY3" fmla="*/ 72470 h 115571"/>
                <a:gd name="connsiteX4" fmla="*/ 113056 w 115571"/>
                <a:gd name="connsiteY4" fmla="*/ 73762 h 115571"/>
                <a:gd name="connsiteX5" fmla="*/ 112580 w 115571"/>
                <a:gd name="connsiteY5" fmla="*/ 75190 h 115571"/>
                <a:gd name="connsiteX6" fmla="*/ 112580 w 115571"/>
                <a:gd name="connsiteY6" fmla="*/ 75257 h 115571"/>
                <a:gd name="connsiteX7" fmla="*/ 112037 w 115571"/>
                <a:gd name="connsiteY7" fmla="*/ 76685 h 115571"/>
                <a:gd name="connsiteX8" fmla="*/ 111492 w 115571"/>
                <a:gd name="connsiteY8" fmla="*/ 78113 h 115571"/>
                <a:gd name="connsiteX9" fmla="*/ 110269 w 115571"/>
                <a:gd name="connsiteY9" fmla="*/ 80764 h 115571"/>
                <a:gd name="connsiteX10" fmla="*/ 109521 w 115571"/>
                <a:gd name="connsiteY10" fmla="*/ 82260 h 115571"/>
                <a:gd name="connsiteX11" fmla="*/ 107889 w 115571"/>
                <a:gd name="connsiteY11" fmla="*/ 85251 h 115571"/>
                <a:gd name="connsiteX12" fmla="*/ 107005 w 115571"/>
                <a:gd name="connsiteY12" fmla="*/ 86678 h 115571"/>
                <a:gd name="connsiteX13" fmla="*/ 93817 w 115571"/>
                <a:gd name="connsiteY13" fmla="*/ 101839 h 115571"/>
                <a:gd name="connsiteX14" fmla="*/ 93681 w 115571"/>
                <a:gd name="connsiteY14" fmla="*/ 101975 h 115571"/>
                <a:gd name="connsiteX15" fmla="*/ 93681 w 115571"/>
                <a:gd name="connsiteY15" fmla="*/ 101975 h 115571"/>
                <a:gd name="connsiteX16" fmla="*/ 93545 w 115571"/>
                <a:gd name="connsiteY16" fmla="*/ 102043 h 115571"/>
                <a:gd name="connsiteX17" fmla="*/ 78861 w 115571"/>
                <a:gd name="connsiteY17" fmla="*/ 111016 h 115571"/>
                <a:gd name="connsiteX18" fmla="*/ 75054 w 115571"/>
                <a:gd name="connsiteY18" fmla="*/ 112512 h 115571"/>
                <a:gd name="connsiteX19" fmla="*/ 74985 w 115571"/>
                <a:gd name="connsiteY19" fmla="*/ 112512 h 115571"/>
                <a:gd name="connsiteX20" fmla="*/ 73422 w 115571"/>
                <a:gd name="connsiteY20" fmla="*/ 113056 h 115571"/>
                <a:gd name="connsiteX21" fmla="*/ 70227 w 115571"/>
                <a:gd name="connsiteY21" fmla="*/ 114008 h 115571"/>
                <a:gd name="connsiteX22" fmla="*/ 67712 w 115571"/>
                <a:gd name="connsiteY22" fmla="*/ 114620 h 115571"/>
                <a:gd name="connsiteX23" fmla="*/ 66148 w 115571"/>
                <a:gd name="connsiteY23" fmla="*/ 114960 h 115571"/>
                <a:gd name="connsiteX24" fmla="*/ 63633 w 115571"/>
                <a:gd name="connsiteY24" fmla="*/ 115435 h 115571"/>
                <a:gd name="connsiteX25" fmla="*/ 62273 w 115571"/>
                <a:gd name="connsiteY25" fmla="*/ 115639 h 115571"/>
                <a:gd name="connsiteX26" fmla="*/ 59553 w 115571"/>
                <a:gd name="connsiteY26" fmla="*/ 115911 h 115571"/>
                <a:gd name="connsiteX27" fmla="*/ 58262 w 115571"/>
                <a:gd name="connsiteY27" fmla="*/ 115979 h 115571"/>
                <a:gd name="connsiteX28" fmla="*/ 56222 w 115571"/>
                <a:gd name="connsiteY28" fmla="*/ 116115 h 115571"/>
                <a:gd name="connsiteX29" fmla="*/ 55338 w 115571"/>
                <a:gd name="connsiteY29" fmla="*/ 116115 h 115571"/>
                <a:gd name="connsiteX30" fmla="*/ 53911 w 115571"/>
                <a:gd name="connsiteY30" fmla="*/ 116115 h 115571"/>
                <a:gd name="connsiteX31" fmla="*/ 53911 w 115571"/>
                <a:gd name="connsiteY31" fmla="*/ 116115 h 115571"/>
                <a:gd name="connsiteX32" fmla="*/ 51803 w 115571"/>
                <a:gd name="connsiteY32" fmla="*/ 116047 h 115571"/>
                <a:gd name="connsiteX33" fmla="*/ 51464 w 115571"/>
                <a:gd name="connsiteY33" fmla="*/ 116047 h 115571"/>
                <a:gd name="connsiteX34" fmla="*/ 49764 w 115571"/>
                <a:gd name="connsiteY34" fmla="*/ 115979 h 115571"/>
                <a:gd name="connsiteX35" fmla="*/ 49560 w 115571"/>
                <a:gd name="connsiteY35" fmla="*/ 115979 h 115571"/>
                <a:gd name="connsiteX36" fmla="*/ 47860 w 115571"/>
                <a:gd name="connsiteY36" fmla="*/ 115843 h 115571"/>
                <a:gd name="connsiteX37" fmla="*/ 47792 w 115571"/>
                <a:gd name="connsiteY37" fmla="*/ 115843 h 115571"/>
                <a:gd name="connsiteX38" fmla="*/ 46908 w 115571"/>
                <a:gd name="connsiteY38" fmla="*/ 115775 h 115571"/>
                <a:gd name="connsiteX39" fmla="*/ 46297 w 115571"/>
                <a:gd name="connsiteY39" fmla="*/ 115707 h 115571"/>
                <a:gd name="connsiteX40" fmla="*/ 44733 w 115571"/>
                <a:gd name="connsiteY40" fmla="*/ 115504 h 115571"/>
                <a:gd name="connsiteX41" fmla="*/ 43986 w 115571"/>
                <a:gd name="connsiteY41" fmla="*/ 115367 h 115571"/>
                <a:gd name="connsiteX42" fmla="*/ 41946 w 115571"/>
                <a:gd name="connsiteY42" fmla="*/ 115028 h 115571"/>
                <a:gd name="connsiteX43" fmla="*/ 40790 w 115571"/>
                <a:gd name="connsiteY43" fmla="*/ 114755 h 115571"/>
                <a:gd name="connsiteX44" fmla="*/ 39362 w 115571"/>
                <a:gd name="connsiteY44" fmla="*/ 114416 h 115571"/>
                <a:gd name="connsiteX45" fmla="*/ 35148 w 115571"/>
                <a:gd name="connsiteY45" fmla="*/ 113192 h 115571"/>
                <a:gd name="connsiteX46" fmla="*/ 35079 w 115571"/>
                <a:gd name="connsiteY46" fmla="*/ 113192 h 115571"/>
                <a:gd name="connsiteX47" fmla="*/ 34807 w 115571"/>
                <a:gd name="connsiteY47" fmla="*/ 113124 h 115571"/>
                <a:gd name="connsiteX48" fmla="*/ 34672 w 115571"/>
                <a:gd name="connsiteY48" fmla="*/ 113056 h 115571"/>
                <a:gd name="connsiteX49" fmla="*/ 14480 w 115571"/>
                <a:gd name="connsiteY49" fmla="*/ 101975 h 115571"/>
                <a:gd name="connsiteX50" fmla="*/ 14209 w 115571"/>
                <a:gd name="connsiteY50" fmla="*/ 101703 h 115571"/>
                <a:gd name="connsiteX51" fmla="*/ 0 w 115571"/>
                <a:gd name="connsiteY51" fmla="*/ 84843 h 115571"/>
                <a:gd name="connsiteX52" fmla="*/ 136 w 115571"/>
                <a:gd name="connsiteY52" fmla="*/ 84911 h 115571"/>
                <a:gd name="connsiteX53" fmla="*/ 1836 w 115571"/>
                <a:gd name="connsiteY53" fmla="*/ 85863 h 115571"/>
                <a:gd name="connsiteX54" fmla="*/ 3671 w 115571"/>
                <a:gd name="connsiteY54" fmla="*/ 86814 h 115571"/>
                <a:gd name="connsiteX55" fmla="*/ 3671 w 115571"/>
                <a:gd name="connsiteY55" fmla="*/ 86814 h 115571"/>
                <a:gd name="connsiteX56" fmla="*/ 4623 w 115571"/>
                <a:gd name="connsiteY56" fmla="*/ 87222 h 115571"/>
                <a:gd name="connsiteX57" fmla="*/ 5643 w 115571"/>
                <a:gd name="connsiteY57" fmla="*/ 87698 h 115571"/>
                <a:gd name="connsiteX58" fmla="*/ 7002 w 115571"/>
                <a:gd name="connsiteY58" fmla="*/ 88310 h 115571"/>
                <a:gd name="connsiteX59" fmla="*/ 8770 w 115571"/>
                <a:gd name="connsiteY59" fmla="*/ 89058 h 115571"/>
                <a:gd name="connsiteX60" fmla="*/ 10062 w 115571"/>
                <a:gd name="connsiteY60" fmla="*/ 89534 h 115571"/>
                <a:gd name="connsiteX61" fmla="*/ 11217 w 115571"/>
                <a:gd name="connsiteY61" fmla="*/ 89942 h 115571"/>
                <a:gd name="connsiteX62" fmla="*/ 11694 w 115571"/>
                <a:gd name="connsiteY62" fmla="*/ 90078 h 115571"/>
                <a:gd name="connsiteX63" fmla="*/ 14005 w 115571"/>
                <a:gd name="connsiteY63" fmla="*/ 90826 h 115571"/>
                <a:gd name="connsiteX64" fmla="*/ 16112 w 115571"/>
                <a:gd name="connsiteY64" fmla="*/ 91369 h 115571"/>
                <a:gd name="connsiteX65" fmla="*/ 17880 w 115571"/>
                <a:gd name="connsiteY65" fmla="*/ 91777 h 115571"/>
                <a:gd name="connsiteX66" fmla="*/ 17948 w 115571"/>
                <a:gd name="connsiteY66" fmla="*/ 91777 h 115571"/>
                <a:gd name="connsiteX67" fmla="*/ 19376 w 115571"/>
                <a:gd name="connsiteY67" fmla="*/ 92049 h 115571"/>
                <a:gd name="connsiteX68" fmla="*/ 20327 w 115571"/>
                <a:gd name="connsiteY68" fmla="*/ 92185 h 115571"/>
                <a:gd name="connsiteX69" fmla="*/ 20871 w 115571"/>
                <a:gd name="connsiteY69" fmla="*/ 92253 h 115571"/>
                <a:gd name="connsiteX70" fmla="*/ 22707 w 115571"/>
                <a:gd name="connsiteY70" fmla="*/ 92525 h 115571"/>
                <a:gd name="connsiteX71" fmla="*/ 22707 w 115571"/>
                <a:gd name="connsiteY71" fmla="*/ 92525 h 115571"/>
                <a:gd name="connsiteX72" fmla="*/ 24746 w 115571"/>
                <a:gd name="connsiteY72" fmla="*/ 92797 h 115571"/>
                <a:gd name="connsiteX73" fmla="*/ 26242 w 115571"/>
                <a:gd name="connsiteY73" fmla="*/ 92933 h 115571"/>
                <a:gd name="connsiteX74" fmla="*/ 27058 w 115571"/>
                <a:gd name="connsiteY74" fmla="*/ 93001 h 115571"/>
                <a:gd name="connsiteX75" fmla="*/ 28893 w 115571"/>
                <a:gd name="connsiteY75" fmla="*/ 93069 h 115571"/>
                <a:gd name="connsiteX76" fmla="*/ 31001 w 115571"/>
                <a:gd name="connsiteY76" fmla="*/ 93137 h 115571"/>
                <a:gd name="connsiteX77" fmla="*/ 32836 w 115571"/>
                <a:gd name="connsiteY77" fmla="*/ 93137 h 115571"/>
                <a:gd name="connsiteX78" fmla="*/ 34672 w 115571"/>
                <a:gd name="connsiteY78" fmla="*/ 93069 h 115571"/>
                <a:gd name="connsiteX79" fmla="*/ 36372 w 115571"/>
                <a:gd name="connsiteY79" fmla="*/ 92933 h 115571"/>
                <a:gd name="connsiteX80" fmla="*/ 39362 w 115571"/>
                <a:gd name="connsiteY80" fmla="*/ 92593 h 115571"/>
                <a:gd name="connsiteX81" fmla="*/ 40450 w 115571"/>
                <a:gd name="connsiteY81" fmla="*/ 92457 h 115571"/>
                <a:gd name="connsiteX82" fmla="*/ 42762 w 115571"/>
                <a:gd name="connsiteY82" fmla="*/ 92049 h 115571"/>
                <a:gd name="connsiteX83" fmla="*/ 45413 w 115571"/>
                <a:gd name="connsiteY83" fmla="*/ 91505 h 115571"/>
                <a:gd name="connsiteX84" fmla="*/ 45753 w 115571"/>
                <a:gd name="connsiteY84" fmla="*/ 91437 h 115571"/>
                <a:gd name="connsiteX85" fmla="*/ 46093 w 115571"/>
                <a:gd name="connsiteY85" fmla="*/ 91369 h 115571"/>
                <a:gd name="connsiteX86" fmla="*/ 47520 w 115571"/>
                <a:gd name="connsiteY86" fmla="*/ 91029 h 115571"/>
                <a:gd name="connsiteX87" fmla="*/ 50376 w 115571"/>
                <a:gd name="connsiteY87" fmla="*/ 90214 h 115571"/>
                <a:gd name="connsiteX88" fmla="*/ 52007 w 115571"/>
                <a:gd name="connsiteY88" fmla="*/ 89670 h 115571"/>
                <a:gd name="connsiteX89" fmla="*/ 52075 w 115571"/>
                <a:gd name="connsiteY89" fmla="*/ 89670 h 115571"/>
                <a:gd name="connsiteX90" fmla="*/ 53571 w 115571"/>
                <a:gd name="connsiteY90" fmla="*/ 89126 h 115571"/>
                <a:gd name="connsiteX91" fmla="*/ 54931 w 115571"/>
                <a:gd name="connsiteY91" fmla="*/ 88582 h 115571"/>
                <a:gd name="connsiteX92" fmla="*/ 55542 w 115571"/>
                <a:gd name="connsiteY92" fmla="*/ 88310 h 115571"/>
                <a:gd name="connsiteX93" fmla="*/ 57854 w 115571"/>
                <a:gd name="connsiteY93" fmla="*/ 87290 h 115571"/>
                <a:gd name="connsiteX94" fmla="*/ 61117 w 115571"/>
                <a:gd name="connsiteY94" fmla="*/ 85591 h 115571"/>
                <a:gd name="connsiteX95" fmla="*/ 62545 w 115571"/>
                <a:gd name="connsiteY95" fmla="*/ 84775 h 115571"/>
                <a:gd name="connsiteX96" fmla="*/ 69479 w 115571"/>
                <a:gd name="connsiteY96" fmla="*/ 80084 h 115571"/>
                <a:gd name="connsiteX97" fmla="*/ 73422 w 115571"/>
                <a:gd name="connsiteY97" fmla="*/ 76685 h 115571"/>
                <a:gd name="connsiteX98" fmla="*/ 74374 w 115571"/>
                <a:gd name="connsiteY98" fmla="*/ 75801 h 115571"/>
                <a:gd name="connsiteX99" fmla="*/ 78861 w 115571"/>
                <a:gd name="connsiteY99" fmla="*/ 70974 h 115571"/>
                <a:gd name="connsiteX100" fmla="*/ 79609 w 115571"/>
                <a:gd name="connsiteY100" fmla="*/ 70091 h 115571"/>
                <a:gd name="connsiteX101" fmla="*/ 81376 w 115571"/>
                <a:gd name="connsiteY101" fmla="*/ 67779 h 115571"/>
                <a:gd name="connsiteX102" fmla="*/ 82395 w 115571"/>
                <a:gd name="connsiteY102" fmla="*/ 66352 h 115571"/>
                <a:gd name="connsiteX103" fmla="*/ 91370 w 115571"/>
                <a:gd name="connsiteY103" fmla="*/ 46840 h 115571"/>
                <a:gd name="connsiteX104" fmla="*/ 91777 w 115571"/>
                <a:gd name="connsiteY104" fmla="*/ 45073 h 115571"/>
                <a:gd name="connsiteX105" fmla="*/ 92185 w 115571"/>
                <a:gd name="connsiteY105" fmla="*/ 43306 h 115571"/>
                <a:gd name="connsiteX106" fmla="*/ 92526 w 115571"/>
                <a:gd name="connsiteY106" fmla="*/ 41538 h 115571"/>
                <a:gd name="connsiteX107" fmla="*/ 92526 w 115571"/>
                <a:gd name="connsiteY107" fmla="*/ 41538 h 115571"/>
                <a:gd name="connsiteX108" fmla="*/ 92865 w 115571"/>
                <a:gd name="connsiteY108" fmla="*/ 39499 h 115571"/>
                <a:gd name="connsiteX109" fmla="*/ 92865 w 115571"/>
                <a:gd name="connsiteY109" fmla="*/ 39294 h 115571"/>
                <a:gd name="connsiteX110" fmla="*/ 93069 w 115571"/>
                <a:gd name="connsiteY110" fmla="*/ 37595 h 115571"/>
                <a:gd name="connsiteX111" fmla="*/ 93137 w 115571"/>
                <a:gd name="connsiteY111" fmla="*/ 37187 h 115571"/>
                <a:gd name="connsiteX112" fmla="*/ 93273 w 115571"/>
                <a:gd name="connsiteY112" fmla="*/ 35691 h 115571"/>
                <a:gd name="connsiteX113" fmla="*/ 93341 w 115571"/>
                <a:gd name="connsiteY113" fmla="*/ 35216 h 115571"/>
                <a:gd name="connsiteX114" fmla="*/ 93409 w 115571"/>
                <a:gd name="connsiteY114" fmla="*/ 33516 h 115571"/>
                <a:gd name="connsiteX115" fmla="*/ 93477 w 115571"/>
                <a:gd name="connsiteY115" fmla="*/ 31068 h 115571"/>
                <a:gd name="connsiteX116" fmla="*/ 93409 w 115571"/>
                <a:gd name="connsiteY116" fmla="*/ 29029 h 115571"/>
                <a:gd name="connsiteX117" fmla="*/ 93409 w 115571"/>
                <a:gd name="connsiteY117" fmla="*/ 28689 h 115571"/>
                <a:gd name="connsiteX118" fmla="*/ 93341 w 115571"/>
                <a:gd name="connsiteY118" fmla="*/ 27329 h 115571"/>
                <a:gd name="connsiteX119" fmla="*/ 93273 w 115571"/>
                <a:gd name="connsiteY119" fmla="*/ 26650 h 115571"/>
                <a:gd name="connsiteX120" fmla="*/ 93137 w 115571"/>
                <a:gd name="connsiteY120" fmla="*/ 25154 h 115571"/>
                <a:gd name="connsiteX121" fmla="*/ 93137 w 115571"/>
                <a:gd name="connsiteY121" fmla="*/ 24882 h 115571"/>
                <a:gd name="connsiteX122" fmla="*/ 92933 w 115571"/>
                <a:gd name="connsiteY122" fmla="*/ 23046 h 115571"/>
                <a:gd name="connsiteX123" fmla="*/ 92797 w 115571"/>
                <a:gd name="connsiteY123" fmla="*/ 22231 h 115571"/>
                <a:gd name="connsiteX124" fmla="*/ 92593 w 115571"/>
                <a:gd name="connsiteY124" fmla="*/ 20803 h 115571"/>
                <a:gd name="connsiteX125" fmla="*/ 92526 w 115571"/>
                <a:gd name="connsiteY125" fmla="*/ 20463 h 115571"/>
                <a:gd name="connsiteX126" fmla="*/ 92322 w 115571"/>
                <a:gd name="connsiteY126" fmla="*/ 19307 h 115571"/>
                <a:gd name="connsiteX127" fmla="*/ 92049 w 115571"/>
                <a:gd name="connsiteY127" fmla="*/ 17948 h 115571"/>
                <a:gd name="connsiteX128" fmla="*/ 91642 w 115571"/>
                <a:gd name="connsiteY128" fmla="*/ 16112 h 115571"/>
                <a:gd name="connsiteX129" fmla="*/ 91574 w 115571"/>
                <a:gd name="connsiteY129" fmla="*/ 15908 h 115571"/>
                <a:gd name="connsiteX130" fmla="*/ 91097 w 115571"/>
                <a:gd name="connsiteY130" fmla="*/ 14209 h 115571"/>
                <a:gd name="connsiteX131" fmla="*/ 90554 w 115571"/>
                <a:gd name="connsiteY131" fmla="*/ 12373 h 115571"/>
                <a:gd name="connsiteX132" fmla="*/ 89942 w 115571"/>
                <a:gd name="connsiteY132" fmla="*/ 10606 h 115571"/>
                <a:gd name="connsiteX133" fmla="*/ 88582 w 115571"/>
                <a:gd name="connsiteY133" fmla="*/ 7071 h 115571"/>
                <a:gd name="connsiteX134" fmla="*/ 88582 w 115571"/>
                <a:gd name="connsiteY134" fmla="*/ 7071 h 115571"/>
                <a:gd name="connsiteX135" fmla="*/ 87019 w 115571"/>
                <a:gd name="connsiteY135" fmla="*/ 3671 h 115571"/>
                <a:gd name="connsiteX136" fmla="*/ 86543 w 115571"/>
                <a:gd name="connsiteY136" fmla="*/ 2719 h 115571"/>
                <a:gd name="connsiteX137" fmla="*/ 85999 w 115571"/>
                <a:gd name="connsiteY137" fmla="*/ 1700 h 115571"/>
                <a:gd name="connsiteX138" fmla="*/ 85047 w 115571"/>
                <a:gd name="connsiteY138" fmla="*/ 0 h 115571"/>
                <a:gd name="connsiteX139" fmla="*/ 93477 w 115571"/>
                <a:gd name="connsiteY139" fmla="*/ 5847 h 115571"/>
                <a:gd name="connsiteX140" fmla="*/ 93613 w 115571"/>
                <a:gd name="connsiteY140" fmla="*/ 5915 h 115571"/>
                <a:gd name="connsiteX141" fmla="*/ 93749 w 115571"/>
                <a:gd name="connsiteY141" fmla="*/ 6051 h 115571"/>
                <a:gd name="connsiteX142" fmla="*/ 105102 w 115571"/>
                <a:gd name="connsiteY142" fmla="*/ 18356 h 115571"/>
                <a:gd name="connsiteX143" fmla="*/ 106054 w 115571"/>
                <a:gd name="connsiteY143" fmla="*/ 19783 h 115571"/>
                <a:gd name="connsiteX144" fmla="*/ 106938 w 115571"/>
                <a:gd name="connsiteY144" fmla="*/ 21075 h 115571"/>
                <a:gd name="connsiteX145" fmla="*/ 107073 w 115571"/>
                <a:gd name="connsiteY145" fmla="*/ 21347 h 115571"/>
                <a:gd name="connsiteX146" fmla="*/ 109453 w 115571"/>
                <a:gd name="connsiteY146" fmla="*/ 25562 h 115571"/>
                <a:gd name="connsiteX147" fmla="*/ 109997 w 115571"/>
                <a:gd name="connsiteY147" fmla="*/ 26718 h 115571"/>
                <a:gd name="connsiteX148" fmla="*/ 110269 w 115571"/>
                <a:gd name="connsiteY148" fmla="*/ 27329 h 115571"/>
                <a:gd name="connsiteX149" fmla="*/ 110677 w 115571"/>
                <a:gd name="connsiteY149" fmla="*/ 28213 h 115571"/>
                <a:gd name="connsiteX150" fmla="*/ 111085 w 115571"/>
                <a:gd name="connsiteY150" fmla="*/ 29097 h 115571"/>
                <a:gd name="connsiteX151" fmla="*/ 111424 w 115571"/>
                <a:gd name="connsiteY151" fmla="*/ 29913 h 115571"/>
                <a:gd name="connsiteX152" fmla="*/ 112104 w 115571"/>
                <a:gd name="connsiteY152" fmla="*/ 31544 h 115571"/>
                <a:gd name="connsiteX153" fmla="*/ 112853 w 115571"/>
                <a:gd name="connsiteY153" fmla="*/ 33448 h 115571"/>
                <a:gd name="connsiteX154" fmla="*/ 112853 w 115571"/>
                <a:gd name="connsiteY154" fmla="*/ 33448 h 115571"/>
                <a:gd name="connsiteX155" fmla="*/ 113464 w 115571"/>
                <a:gd name="connsiteY155" fmla="*/ 35419 h 115571"/>
                <a:gd name="connsiteX156" fmla="*/ 116320 w 115571"/>
                <a:gd name="connsiteY156" fmla="*/ 53775 h 11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5571" h="115571">
                  <a:moveTo>
                    <a:pt x="116320" y="53775"/>
                  </a:moveTo>
                  <a:cubicBezTo>
                    <a:pt x="116320" y="55950"/>
                    <a:pt x="116184" y="58058"/>
                    <a:pt x="115979" y="60165"/>
                  </a:cubicBezTo>
                  <a:cubicBezTo>
                    <a:pt x="115571" y="63836"/>
                    <a:pt x="114892" y="67439"/>
                    <a:pt x="113940" y="70839"/>
                  </a:cubicBezTo>
                  <a:cubicBezTo>
                    <a:pt x="113804" y="71382"/>
                    <a:pt x="113600" y="71926"/>
                    <a:pt x="113464" y="72470"/>
                  </a:cubicBezTo>
                  <a:cubicBezTo>
                    <a:pt x="113328" y="72878"/>
                    <a:pt x="113192" y="73354"/>
                    <a:pt x="113056" y="73762"/>
                  </a:cubicBezTo>
                  <a:cubicBezTo>
                    <a:pt x="112921" y="74238"/>
                    <a:pt x="112716" y="74714"/>
                    <a:pt x="112580" y="75190"/>
                  </a:cubicBezTo>
                  <a:cubicBezTo>
                    <a:pt x="112580" y="75190"/>
                    <a:pt x="112580" y="75257"/>
                    <a:pt x="112580" y="75257"/>
                  </a:cubicBezTo>
                  <a:cubicBezTo>
                    <a:pt x="112444" y="75733"/>
                    <a:pt x="112240" y="76209"/>
                    <a:pt x="112037" y="76685"/>
                  </a:cubicBezTo>
                  <a:cubicBezTo>
                    <a:pt x="111833" y="77161"/>
                    <a:pt x="111628" y="77637"/>
                    <a:pt x="111492" y="78113"/>
                  </a:cubicBezTo>
                  <a:cubicBezTo>
                    <a:pt x="111085" y="78997"/>
                    <a:pt x="110745" y="79880"/>
                    <a:pt x="110269" y="80764"/>
                  </a:cubicBezTo>
                  <a:cubicBezTo>
                    <a:pt x="109997" y="81240"/>
                    <a:pt x="109793" y="81784"/>
                    <a:pt x="109521" y="82260"/>
                  </a:cubicBezTo>
                  <a:cubicBezTo>
                    <a:pt x="108977" y="83279"/>
                    <a:pt x="108502" y="84231"/>
                    <a:pt x="107889" y="85251"/>
                  </a:cubicBezTo>
                  <a:cubicBezTo>
                    <a:pt x="107618" y="85727"/>
                    <a:pt x="107345" y="86203"/>
                    <a:pt x="107005" y="86678"/>
                  </a:cubicBezTo>
                  <a:cubicBezTo>
                    <a:pt x="103471" y="92389"/>
                    <a:pt x="98984" y="97488"/>
                    <a:pt x="93817" y="101839"/>
                  </a:cubicBezTo>
                  <a:cubicBezTo>
                    <a:pt x="93749" y="101907"/>
                    <a:pt x="93749" y="101907"/>
                    <a:pt x="93681" y="101975"/>
                  </a:cubicBezTo>
                  <a:cubicBezTo>
                    <a:pt x="93681" y="101975"/>
                    <a:pt x="93681" y="101975"/>
                    <a:pt x="93681" y="101975"/>
                  </a:cubicBezTo>
                  <a:cubicBezTo>
                    <a:pt x="93613" y="101975"/>
                    <a:pt x="93613" y="102043"/>
                    <a:pt x="93545" y="102043"/>
                  </a:cubicBezTo>
                  <a:cubicBezTo>
                    <a:pt x="89127" y="105646"/>
                    <a:pt x="84163" y="108705"/>
                    <a:pt x="78861" y="111016"/>
                  </a:cubicBezTo>
                  <a:cubicBezTo>
                    <a:pt x="77637" y="111560"/>
                    <a:pt x="76346" y="112036"/>
                    <a:pt x="75054" y="112512"/>
                  </a:cubicBezTo>
                  <a:cubicBezTo>
                    <a:pt x="75054" y="112512"/>
                    <a:pt x="75054" y="112512"/>
                    <a:pt x="74985" y="112512"/>
                  </a:cubicBezTo>
                  <a:cubicBezTo>
                    <a:pt x="74442" y="112716"/>
                    <a:pt x="73966" y="112852"/>
                    <a:pt x="73422" y="113056"/>
                  </a:cubicBezTo>
                  <a:cubicBezTo>
                    <a:pt x="72334" y="113396"/>
                    <a:pt x="71314" y="113736"/>
                    <a:pt x="70227" y="114008"/>
                  </a:cubicBezTo>
                  <a:cubicBezTo>
                    <a:pt x="69411" y="114212"/>
                    <a:pt x="68595" y="114416"/>
                    <a:pt x="67712" y="114620"/>
                  </a:cubicBezTo>
                  <a:cubicBezTo>
                    <a:pt x="67167" y="114755"/>
                    <a:pt x="66692" y="114892"/>
                    <a:pt x="66148" y="114960"/>
                  </a:cubicBezTo>
                  <a:cubicBezTo>
                    <a:pt x="65332" y="115096"/>
                    <a:pt x="64449" y="115299"/>
                    <a:pt x="63633" y="115435"/>
                  </a:cubicBezTo>
                  <a:cubicBezTo>
                    <a:pt x="63157" y="115504"/>
                    <a:pt x="62749" y="115571"/>
                    <a:pt x="62273" y="115639"/>
                  </a:cubicBezTo>
                  <a:cubicBezTo>
                    <a:pt x="61389" y="115775"/>
                    <a:pt x="60437" y="115843"/>
                    <a:pt x="59553" y="115911"/>
                  </a:cubicBezTo>
                  <a:cubicBezTo>
                    <a:pt x="59146" y="115979"/>
                    <a:pt x="58737" y="115979"/>
                    <a:pt x="58262" y="115979"/>
                  </a:cubicBezTo>
                  <a:cubicBezTo>
                    <a:pt x="57582" y="116047"/>
                    <a:pt x="56902" y="116047"/>
                    <a:pt x="56222" y="116115"/>
                  </a:cubicBezTo>
                  <a:cubicBezTo>
                    <a:pt x="55951" y="116115"/>
                    <a:pt x="55679" y="116115"/>
                    <a:pt x="55338" y="116115"/>
                  </a:cubicBezTo>
                  <a:cubicBezTo>
                    <a:pt x="54863" y="116115"/>
                    <a:pt x="54386" y="116115"/>
                    <a:pt x="53911" y="116115"/>
                  </a:cubicBezTo>
                  <a:cubicBezTo>
                    <a:pt x="53911" y="116115"/>
                    <a:pt x="53911" y="116115"/>
                    <a:pt x="53911" y="116115"/>
                  </a:cubicBezTo>
                  <a:cubicBezTo>
                    <a:pt x="53231" y="116115"/>
                    <a:pt x="52484" y="116115"/>
                    <a:pt x="51803" y="116047"/>
                  </a:cubicBezTo>
                  <a:cubicBezTo>
                    <a:pt x="51668" y="116047"/>
                    <a:pt x="51600" y="116047"/>
                    <a:pt x="51464" y="116047"/>
                  </a:cubicBezTo>
                  <a:cubicBezTo>
                    <a:pt x="50919" y="116047"/>
                    <a:pt x="50308" y="115979"/>
                    <a:pt x="49764" y="115979"/>
                  </a:cubicBezTo>
                  <a:cubicBezTo>
                    <a:pt x="49696" y="115979"/>
                    <a:pt x="49628" y="115979"/>
                    <a:pt x="49560" y="115979"/>
                  </a:cubicBezTo>
                  <a:cubicBezTo>
                    <a:pt x="49016" y="115979"/>
                    <a:pt x="48404" y="115911"/>
                    <a:pt x="47860" y="115843"/>
                  </a:cubicBezTo>
                  <a:cubicBezTo>
                    <a:pt x="47860" y="115843"/>
                    <a:pt x="47792" y="115843"/>
                    <a:pt x="47792" y="115843"/>
                  </a:cubicBezTo>
                  <a:cubicBezTo>
                    <a:pt x="47520" y="115843"/>
                    <a:pt x="47181" y="115775"/>
                    <a:pt x="46908" y="115775"/>
                  </a:cubicBezTo>
                  <a:cubicBezTo>
                    <a:pt x="46704" y="115775"/>
                    <a:pt x="46501" y="115707"/>
                    <a:pt x="46297" y="115707"/>
                  </a:cubicBezTo>
                  <a:cubicBezTo>
                    <a:pt x="45753" y="115639"/>
                    <a:pt x="45277" y="115571"/>
                    <a:pt x="44733" y="115504"/>
                  </a:cubicBezTo>
                  <a:cubicBezTo>
                    <a:pt x="44461" y="115504"/>
                    <a:pt x="44257" y="115435"/>
                    <a:pt x="43986" y="115367"/>
                  </a:cubicBezTo>
                  <a:cubicBezTo>
                    <a:pt x="43305" y="115231"/>
                    <a:pt x="42626" y="115163"/>
                    <a:pt x="41946" y="115028"/>
                  </a:cubicBezTo>
                  <a:cubicBezTo>
                    <a:pt x="41538" y="114960"/>
                    <a:pt x="41198" y="114892"/>
                    <a:pt x="40790" y="114755"/>
                  </a:cubicBezTo>
                  <a:cubicBezTo>
                    <a:pt x="40314" y="114620"/>
                    <a:pt x="39839" y="114552"/>
                    <a:pt x="39362" y="114416"/>
                  </a:cubicBezTo>
                  <a:cubicBezTo>
                    <a:pt x="37935" y="114076"/>
                    <a:pt x="36507" y="113668"/>
                    <a:pt x="35148" y="113192"/>
                  </a:cubicBezTo>
                  <a:cubicBezTo>
                    <a:pt x="35148" y="113192"/>
                    <a:pt x="35079" y="113192"/>
                    <a:pt x="35079" y="113192"/>
                  </a:cubicBezTo>
                  <a:cubicBezTo>
                    <a:pt x="35011" y="113192"/>
                    <a:pt x="34875" y="113124"/>
                    <a:pt x="34807" y="113124"/>
                  </a:cubicBezTo>
                  <a:cubicBezTo>
                    <a:pt x="34740" y="113124"/>
                    <a:pt x="34740" y="113056"/>
                    <a:pt x="34672" y="113056"/>
                  </a:cubicBezTo>
                  <a:cubicBezTo>
                    <a:pt x="27261" y="110609"/>
                    <a:pt x="20395" y="106870"/>
                    <a:pt x="14480" y="101975"/>
                  </a:cubicBezTo>
                  <a:cubicBezTo>
                    <a:pt x="14345" y="101907"/>
                    <a:pt x="14277" y="101839"/>
                    <a:pt x="14209" y="101703"/>
                  </a:cubicBezTo>
                  <a:cubicBezTo>
                    <a:pt x="8566" y="97012"/>
                    <a:pt x="3739" y="91302"/>
                    <a:pt x="0" y="84843"/>
                  </a:cubicBezTo>
                  <a:cubicBezTo>
                    <a:pt x="68" y="84843"/>
                    <a:pt x="68" y="84911"/>
                    <a:pt x="136" y="84911"/>
                  </a:cubicBezTo>
                  <a:cubicBezTo>
                    <a:pt x="680" y="85251"/>
                    <a:pt x="1292" y="85523"/>
                    <a:pt x="1836" y="85863"/>
                  </a:cubicBezTo>
                  <a:cubicBezTo>
                    <a:pt x="2448" y="86203"/>
                    <a:pt x="3060" y="86475"/>
                    <a:pt x="3671" y="86814"/>
                  </a:cubicBezTo>
                  <a:lnTo>
                    <a:pt x="3671" y="86814"/>
                  </a:lnTo>
                  <a:cubicBezTo>
                    <a:pt x="4012" y="86951"/>
                    <a:pt x="4283" y="87087"/>
                    <a:pt x="4623" y="87222"/>
                  </a:cubicBezTo>
                  <a:cubicBezTo>
                    <a:pt x="4963" y="87358"/>
                    <a:pt x="5303" y="87562"/>
                    <a:pt x="5643" y="87698"/>
                  </a:cubicBezTo>
                  <a:cubicBezTo>
                    <a:pt x="6051" y="87902"/>
                    <a:pt x="6527" y="88106"/>
                    <a:pt x="7002" y="88310"/>
                  </a:cubicBezTo>
                  <a:cubicBezTo>
                    <a:pt x="7614" y="88582"/>
                    <a:pt x="8227" y="88786"/>
                    <a:pt x="8770" y="89058"/>
                  </a:cubicBezTo>
                  <a:cubicBezTo>
                    <a:pt x="9178" y="89194"/>
                    <a:pt x="9654" y="89398"/>
                    <a:pt x="10062" y="89534"/>
                  </a:cubicBezTo>
                  <a:cubicBezTo>
                    <a:pt x="10470" y="89670"/>
                    <a:pt x="10810" y="89806"/>
                    <a:pt x="11217" y="89942"/>
                  </a:cubicBezTo>
                  <a:cubicBezTo>
                    <a:pt x="11353" y="90010"/>
                    <a:pt x="11558" y="90078"/>
                    <a:pt x="11694" y="90078"/>
                  </a:cubicBezTo>
                  <a:cubicBezTo>
                    <a:pt x="12441" y="90350"/>
                    <a:pt x="13257" y="90553"/>
                    <a:pt x="14005" y="90826"/>
                  </a:cubicBezTo>
                  <a:cubicBezTo>
                    <a:pt x="14685" y="91029"/>
                    <a:pt x="15364" y="91234"/>
                    <a:pt x="16112" y="91369"/>
                  </a:cubicBezTo>
                  <a:cubicBezTo>
                    <a:pt x="16656" y="91505"/>
                    <a:pt x="17268" y="91641"/>
                    <a:pt x="17880" y="91777"/>
                  </a:cubicBezTo>
                  <a:cubicBezTo>
                    <a:pt x="17880" y="91777"/>
                    <a:pt x="17948" y="91777"/>
                    <a:pt x="17948" y="91777"/>
                  </a:cubicBezTo>
                  <a:cubicBezTo>
                    <a:pt x="18424" y="91845"/>
                    <a:pt x="18899" y="91981"/>
                    <a:pt x="19376" y="92049"/>
                  </a:cubicBezTo>
                  <a:cubicBezTo>
                    <a:pt x="19715" y="92117"/>
                    <a:pt x="19987" y="92185"/>
                    <a:pt x="20327" y="92185"/>
                  </a:cubicBezTo>
                  <a:cubicBezTo>
                    <a:pt x="20531" y="92253"/>
                    <a:pt x="20735" y="92253"/>
                    <a:pt x="20871" y="92253"/>
                  </a:cubicBezTo>
                  <a:cubicBezTo>
                    <a:pt x="21483" y="92389"/>
                    <a:pt x="22094" y="92457"/>
                    <a:pt x="22707" y="92525"/>
                  </a:cubicBezTo>
                  <a:cubicBezTo>
                    <a:pt x="22707" y="92525"/>
                    <a:pt x="22707" y="92525"/>
                    <a:pt x="22707" y="92525"/>
                  </a:cubicBezTo>
                  <a:cubicBezTo>
                    <a:pt x="23387" y="92593"/>
                    <a:pt x="24066" y="92729"/>
                    <a:pt x="24746" y="92797"/>
                  </a:cubicBezTo>
                  <a:cubicBezTo>
                    <a:pt x="25222" y="92865"/>
                    <a:pt x="25766" y="92865"/>
                    <a:pt x="26242" y="92933"/>
                  </a:cubicBezTo>
                  <a:cubicBezTo>
                    <a:pt x="26514" y="92933"/>
                    <a:pt x="26786" y="93001"/>
                    <a:pt x="27058" y="93001"/>
                  </a:cubicBezTo>
                  <a:cubicBezTo>
                    <a:pt x="27670" y="93069"/>
                    <a:pt x="28281" y="93069"/>
                    <a:pt x="28893" y="93069"/>
                  </a:cubicBezTo>
                  <a:cubicBezTo>
                    <a:pt x="29573" y="93069"/>
                    <a:pt x="30321" y="93137"/>
                    <a:pt x="31001" y="93137"/>
                  </a:cubicBezTo>
                  <a:cubicBezTo>
                    <a:pt x="31612" y="93137"/>
                    <a:pt x="32224" y="93137"/>
                    <a:pt x="32836" y="93137"/>
                  </a:cubicBezTo>
                  <a:cubicBezTo>
                    <a:pt x="33448" y="93137"/>
                    <a:pt x="34060" y="93069"/>
                    <a:pt x="34672" y="93069"/>
                  </a:cubicBezTo>
                  <a:cubicBezTo>
                    <a:pt x="35216" y="93069"/>
                    <a:pt x="35759" y="93001"/>
                    <a:pt x="36372" y="92933"/>
                  </a:cubicBezTo>
                  <a:cubicBezTo>
                    <a:pt x="37391" y="92865"/>
                    <a:pt x="38411" y="92729"/>
                    <a:pt x="39362" y="92593"/>
                  </a:cubicBezTo>
                  <a:cubicBezTo>
                    <a:pt x="39703" y="92525"/>
                    <a:pt x="40110" y="92525"/>
                    <a:pt x="40450" y="92457"/>
                  </a:cubicBezTo>
                  <a:cubicBezTo>
                    <a:pt x="41198" y="92321"/>
                    <a:pt x="42014" y="92185"/>
                    <a:pt x="42762" y="92049"/>
                  </a:cubicBezTo>
                  <a:cubicBezTo>
                    <a:pt x="43645" y="91913"/>
                    <a:pt x="44529" y="91709"/>
                    <a:pt x="45413" y="91505"/>
                  </a:cubicBezTo>
                  <a:cubicBezTo>
                    <a:pt x="45549" y="91505"/>
                    <a:pt x="45617" y="91437"/>
                    <a:pt x="45753" y="91437"/>
                  </a:cubicBezTo>
                  <a:cubicBezTo>
                    <a:pt x="45889" y="91437"/>
                    <a:pt x="45957" y="91369"/>
                    <a:pt x="46093" y="91369"/>
                  </a:cubicBezTo>
                  <a:cubicBezTo>
                    <a:pt x="46569" y="91234"/>
                    <a:pt x="47045" y="91166"/>
                    <a:pt x="47520" y="91029"/>
                  </a:cubicBezTo>
                  <a:cubicBezTo>
                    <a:pt x="48472" y="90758"/>
                    <a:pt x="49424" y="90486"/>
                    <a:pt x="50376" y="90214"/>
                  </a:cubicBezTo>
                  <a:cubicBezTo>
                    <a:pt x="50919" y="90078"/>
                    <a:pt x="51464" y="89874"/>
                    <a:pt x="52007" y="89670"/>
                  </a:cubicBezTo>
                  <a:cubicBezTo>
                    <a:pt x="52007" y="89670"/>
                    <a:pt x="52075" y="89670"/>
                    <a:pt x="52075" y="89670"/>
                  </a:cubicBezTo>
                  <a:cubicBezTo>
                    <a:pt x="52552" y="89466"/>
                    <a:pt x="53095" y="89330"/>
                    <a:pt x="53571" y="89126"/>
                  </a:cubicBezTo>
                  <a:cubicBezTo>
                    <a:pt x="54047" y="88922"/>
                    <a:pt x="54523" y="88786"/>
                    <a:pt x="54931" y="88582"/>
                  </a:cubicBezTo>
                  <a:cubicBezTo>
                    <a:pt x="55135" y="88514"/>
                    <a:pt x="55338" y="88378"/>
                    <a:pt x="55542" y="88310"/>
                  </a:cubicBezTo>
                  <a:cubicBezTo>
                    <a:pt x="56290" y="87970"/>
                    <a:pt x="57038" y="87630"/>
                    <a:pt x="57854" y="87290"/>
                  </a:cubicBezTo>
                  <a:cubicBezTo>
                    <a:pt x="58942" y="86746"/>
                    <a:pt x="60030" y="86203"/>
                    <a:pt x="61117" y="85591"/>
                  </a:cubicBezTo>
                  <a:cubicBezTo>
                    <a:pt x="61593" y="85319"/>
                    <a:pt x="62069" y="85047"/>
                    <a:pt x="62545" y="84775"/>
                  </a:cubicBezTo>
                  <a:cubicBezTo>
                    <a:pt x="64992" y="83347"/>
                    <a:pt x="67303" y="81784"/>
                    <a:pt x="69479" y="80084"/>
                  </a:cubicBezTo>
                  <a:cubicBezTo>
                    <a:pt x="70839" y="78997"/>
                    <a:pt x="72131" y="77909"/>
                    <a:pt x="73422" y="76685"/>
                  </a:cubicBezTo>
                  <a:cubicBezTo>
                    <a:pt x="73762" y="76413"/>
                    <a:pt x="74034" y="76073"/>
                    <a:pt x="74374" y="75801"/>
                  </a:cubicBezTo>
                  <a:cubicBezTo>
                    <a:pt x="75937" y="74306"/>
                    <a:pt x="77433" y="72674"/>
                    <a:pt x="78861" y="70974"/>
                  </a:cubicBezTo>
                  <a:cubicBezTo>
                    <a:pt x="79132" y="70703"/>
                    <a:pt x="79337" y="70363"/>
                    <a:pt x="79609" y="70091"/>
                  </a:cubicBezTo>
                  <a:cubicBezTo>
                    <a:pt x="80220" y="69343"/>
                    <a:pt x="80832" y="68527"/>
                    <a:pt x="81376" y="67779"/>
                  </a:cubicBezTo>
                  <a:cubicBezTo>
                    <a:pt x="81716" y="67303"/>
                    <a:pt x="82056" y="66827"/>
                    <a:pt x="82395" y="66352"/>
                  </a:cubicBezTo>
                  <a:cubicBezTo>
                    <a:pt x="86407" y="60505"/>
                    <a:pt x="89466" y="53911"/>
                    <a:pt x="91370" y="46840"/>
                  </a:cubicBezTo>
                  <a:cubicBezTo>
                    <a:pt x="91506" y="46297"/>
                    <a:pt x="91642" y="45685"/>
                    <a:pt x="91777" y="45073"/>
                  </a:cubicBezTo>
                  <a:cubicBezTo>
                    <a:pt x="91913" y="44461"/>
                    <a:pt x="92049" y="43849"/>
                    <a:pt x="92185" y="43306"/>
                  </a:cubicBezTo>
                  <a:cubicBezTo>
                    <a:pt x="92322" y="42694"/>
                    <a:pt x="92458" y="42150"/>
                    <a:pt x="92526" y="41538"/>
                  </a:cubicBezTo>
                  <a:cubicBezTo>
                    <a:pt x="92526" y="41538"/>
                    <a:pt x="92526" y="41538"/>
                    <a:pt x="92526" y="41538"/>
                  </a:cubicBezTo>
                  <a:cubicBezTo>
                    <a:pt x="92661" y="40858"/>
                    <a:pt x="92729" y="40178"/>
                    <a:pt x="92865" y="39499"/>
                  </a:cubicBezTo>
                  <a:lnTo>
                    <a:pt x="92865" y="39294"/>
                  </a:lnTo>
                  <a:cubicBezTo>
                    <a:pt x="92933" y="38750"/>
                    <a:pt x="93001" y="38139"/>
                    <a:pt x="93069" y="37595"/>
                  </a:cubicBezTo>
                  <a:cubicBezTo>
                    <a:pt x="93069" y="37459"/>
                    <a:pt x="93137" y="37323"/>
                    <a:pt x="93137" y="37187"/>
                  </a:cubicBezTo>
                  <a:cubicBezTo>
                    <a:pt x="93205" y="36711"/>
                    <a:pt x="93205" y="36167"/>
                    <a:pt x="93273" y="35691"/>
                  </a:cubicBezTo>
                  <a:cubicBezTo>
                    <a:pt x="93273" y="35555"/>
                    <a:pt x="93273" y="35351"/>
                    <a:pt x="93341" y="35216"/>
                  </a:cubicBezTo>
                  <a:cubicBezTo>
                    <a:pt x="93409" y="34672"/>
                    <a:pt x="93409" y="34060"/>
                    <a:pt x="93409" y="33516"/>
                  </a:cubicBezTo>
                  <a:cubicBezTo>
                    <a:pt x="93477" y="32700"/>
                    <a:pt x="93477" y="31884"/>
                    <a:pt x="93477" y="31068"/>
                  </a:cubicBezTo>
                  <a:cubicBezTo>
                    <a:pt x="93477" y="30389"/>
                    <a:pt x="93477" y="29709"/>
                    <a:pt x="93409" y="29029"/>
                  </a:cubicBezTo>
                  <a:cubicBezTo>
                    <a:pt x="93409" y="28893"/>
                    <a:pt x="93409" y="28825"/>
                    <a:pt x="93409" y="28689"/>
                  </a:cubicBezTo>
                  <a:cubicBezTo>
                    <a:pt x="93409" y="28213"/>
                    <a:pt x="93409" y="27737"/>
                    <a:pt x="93341" y="27329"/>
                  </a:cubicBezTo>
                  <a:cubicBezTo>
                    <a:pt x="93341" y="27126"/>
                    <a:pt x="93341" y="26853"/>
                    <a:pt x="93273" y="26650"/>
                  </a:cubicBezTo>
                  <a:cubicBezTo>
                    <a:pt x="93273" y="26174"/>
                    <a:pt x="93205" y="25630"/>
                    <a:pt x="93137" y="25154"/>
                  </a:cubicBezTo>
                  <a:cubicBezTo>
                    <a:pt x="93137" y="25086"/>
                    <a:pt x="93137" y="25018"/>
                    <a:pt x="93137" y="24882"/>
                  </a:cubicBezTo>
                  <a:cubicBezTo>
                    <a:pt x="93069" y="24270"/>
                    <a:pt x="93001" y="23658"/>
                    <a:pt x="92933" y="23046"/>
                  </a:cubicBezTo>
                  <a:cubicBezTo>
                    <a:pt x="92933" y="22775"/>
                    <a:pt x="92865" y="22503"/>
                    <a:pt x="92797" y="22231"/>
                  </a:cubicBezTo>
                  <a:cubicBezTo>
                    <a:pt x="92729" y="21755"/>
                    <a:pt x="92661" y="21279"/>
                    <a:pt x="92593" y="20803"/>
                  </a:cubicBezTo>
                  <a:cubicBezTo>
                    <a:pt x="92593" y="20667"/>
                    <a:pt x="92526" y="20531"/>
                    <a:pt x="92526" y="20463"/>
                  </a:cubicBezTo>
                  <a:cubicBezTo>
                    <a:pt x="92458" y="20055"/>
                    <a:pt x="92390" y="19647"/>
                    <a:pt x="92322" y="19307"/>
                  </a:cubicBezTo>
                  <a:cubicBezTo>
                    <a:pt x="92253" y="18831"/>
                    <a:pt x="92185" y="18424"/>
                    <a:pt x="92049" y="17948"/>
                  </a:cubicBezTo>
                  <a:cubicBezTo>
                    <a:pt x="91913" y="17336"/>
                    <a:pt x="91777" y="16724"/>
                    <a:pt x="91642" y="16112"/>
                  </a:cubicBezTo>
                  <a:cubicBezTo>
                    <a:pt x="91642" y="16044"/>
                    <a:pt x="91642" y="15976"/>
                    <a:pt x="91574" y="15908"/>
                  </a:cubicBezTo>
                  <a:cubicBezTo>
                    <a:pt x="91438" y="15364"/>
                    <a:pt x="91302" y="14753"/>
                    <a:pt x="91097" y="14209"/>
                  </a:cubicBezTo>
                  <a:cubicBezTo>
                    <a:pt x="90961" y="13597"/>
                    <a:pt x="90758" y="12985"/>
                    <a:pt x="90554" y="12373"/>
                  </a:cubicBezTo>
                  <a:cubicBezTo>
                    <a:pt x="90350" y="11761"/>
                    <a:pt x="90146" y="11149"/>
                    <a:pt x="89942" y="10606"/>
                  </a:cubicBezTo>
                  <a:cubicBezTo>
                    <a:pt x="89534" y="9382"/>
                    <a:pt x="89058" y="8226"/>
                    <a:pt x="88582" y="7071"/>
                  </a:cubicBezTo>
                  <a:lnTo>
                    <a:pt x="88582" y="7071"/>
                  </a:lnTo>
                  <a:cubicBezTo>
                    <a:pt x="88107" y="5915"/>
                    <a:pt x="87562" y="4759"/>
                    <a:pt x="87019" y="3671"/>
                  </a:cubicBezTo>
                  <a:cubicBezTo>
                    <a:pt x="86883" y="3332"/>
                    <a:pt x="86678" y="3059"/>
                    <a:pt x="86543" y="2719"/>
                  </a:cubicBezTo>
                  <a:cubicBezTo>
                    <a:pt x="86407" y="2380"/>
                    <a:pt x="86203" y="2040"/>
                    <a:pt x="85999" y="1700"/>
                  </a:cubicBezTo>
                  <a:cubicBezTo>
                    <a:pt x="85727" y="1156"/>
                    <a:pt x="85387" y="544"/>
                    <a:pt x="85047" y="0"/>
                  </a:cubicBezTo>
                  <a:cubicBezTo>
                    <a:pt x="88039" y="1700"/>
                    <a:pt x="90826" y="3671"/>
                    <a:pt x="93477" y="5847"/>
                  </a:cubicBezTo>
                  <a:cubicBezTo>
                    <a:pt x="93545" y="5847"/>
                    <a:pt x="93613" y="5915"/>
                    <a:pt x="93613" y="5915"/>
                  </a:cubicBezTo>
                  <a:cubicBezTo>
                    <a:pt x="93613" y="5915"/>
                    <a:pt x="93681" y="5983"/>
                    <a:pt x="93749" y="6051"/>
                  </a:cubicBezTo>
                  <a:cubicBezTo>
                    <a:pt x="98032" y="9654"/>
                    <a:pt x="101907" y="13801"/>
                    <a:pt x="105102" y="18356"/>
                  </a:cubicBezTo>
                  <a:cubicBezTo>
                    <a:pt x="105442" y="18831"/>
                    <a:pt x="105714" y="19307"/>
                    <a:pt x="106054" y="19783"/>
                  </a:cubicBezTo>
                  <a:cubicBezTo>
                    <a:pt x="106326" y="20191"/>
                    <a:pt x="106598" y="20667"/>
                    <a:pt x="106938" y="21075"/>
                  </a:cubicBezTo>
                  <a:cubicBezTo>
                    <a:pt x="107005" y="21143"/>
                    <a:pt x="107073" y="21279"/>
                    <a:pt x="107073" y="21347"/>
                  </a:cubicBezTo>
                  <a:cubicBezTo>
                    <a:pt x="107889" y="22707"/>
                    <a:pt x="108705" y="24134"/>
                    <a:pt x="109453" y="25562"/>
                  </a:cubicBezTo>
                  <a:cubicBezTo>
                    <a:pt x="109657" y="25970"/>
                    <a:pt x="109861" y="26310"/>
                    <a:pt x="109997" y="26718"/>
                  </a:cubicBezTo>
                  <a:cubicBezTo>
                    <a:pt x="110133" y="26921"/>
                    <a:pt x="110201" y="27126"/>
                    <a:pt x="110269" y="27329"/>
                  </a:cubicBezTo>
                  <a:cubicBezTo>
                    <a:pt x="110404" y="27602"/>
                    <a:pt x="110540" y="27873"/>
                    <a:pt x="110677" y="28213"/>
                  </a:cubicBezTo>
                  <a:cubicBezTo>
                    <a:pt x="110813" y="28485"/>
                    <a:pt x="110949" y="28757"/>
                    <a:pt x="111085" y="29097"/>
                  </a:cubicBezTo>
                  <a:cubicBezTo>
                    <a:pt x="111221" y="29369"/>
                    <a:pt x="111356" y="29641"/>
                    <a:pt x="111424" y="29913"/>
                  </a:cubicBezTo>
                  <a:cubicBezTo>
                    <a:pt x="111628" y="30457"/>
                    <a:pt x="111901" y="31001"/>
                    <a:pt x="112104" y="31544"/>
                  </a:cubicBezTo>
                  <a:cubicBezTo>
                    <a:pt x="112376" y="32156"/>
                    <a:pt x="112580" y="32836"/>
                    <a:pt x="112853" y="33448"/>
                  </a:cubicBezTo>
                  <a:cubicBezTo>
                    <a:pt x="112853" y="33448"/>
                    <a:pt x="112853" y="33448"/>
                    <a:pt x="112853" y="33448"/>
                  </a:cubicBezTo>
                  <a:cubicBezTo>
                    <a:pt x="113056" y="34128"/>
                    <a:pt x="113260" y="34740"/>
                    <a:pt x="113464" y="35419"/>
                  </a:cubicBezTo>
                  <a:cubicBezTo>
                    <a:pt x="115300" y="40994"/>
                    <a:pt x="116320" y="47316"/>
                    <a:pt x="116320" y="53775"/>
                  </a:cubicBezTo>
                  <a:close/>
                </a:path>
              </a:pathLst>
            </a:custGeom>
            <a:solidFill>
              <a:schemeClr val="accent2">
                <a:lumMod val="75000"/>
              </a:schemeClr>
            </a:solidFill>
            <a:ln w="6795" cap="flat">
              <a:noFill/>
              <a:prstDash val="solid"/>
              <a:miter/>
            </a:ln>
          </p:spPr>
          <p:txBody>
            <a:bodyPr rtlCol="0" anchor="ctr"/>
            <a:lstStyle/>
            <a:p>
              <a:endParaRPr lang="en-ID"/>
            </a:p>
          </p:txBody>
        </p:sp>
        <p:sp>
          <p:nvSpPr>
            <p:cNvPr id="272" name="Freeform: Shape 271">
              <a:extLst>
                <a:ext uri="{FF2B5EF4-FFF2-40B4-BE49-F238E27FC236}">
                  <a16:creationId xmlns:a16="http://schemas.microsoft.com/office/drawing/2014/main" id="{FB77B148-7469-4DAA-9A6D-789C9FAD48CF}"/>
                </a:ext>
              </a:extLst>
            </p:cNvPr>
            <p:cNvSpPr/>
            <p:nvPr/>
          </p:nvSpPr>
          <p:spPr>
            <a:xfrm>
              <a:off x="9228930" y="3981158"/>
              <a:ext cx="20395" cy="20395"/>
            </a:xfrm>
            <a:custGeom>
              <a:avLst/>
              <a:gdLst>
                <a:gd name="connsiteX0" fmla="*/ 24202 w 20394"/>
                <a:gd name="connsiteY0" fmla="*/ 12101 h 20394"/>
                <a:gd name="connsiteX1" fmla="*/ 12101 w 20394"/>
                <a:gd name="connsiteY1" fmla="*/ 24202 h 20394"/>
                <a:gd name="connsiteX2" fmla="*/ 0 w 20394"/>
                <a:gd name="connsiteY2" fmla="*/ 12101 h 20394"/>
                <a:gd name="connsiteX3" fmla="*/ 12101 w 20394"/>
                <a:gd name="connsiteY3" fmla="*/ 0 h 20394"/>
                <a:gd name="connsiteX4" fmla="*/ 24202 w 20394"/>
                <a:gd name="connsiteY4" fmla="*/ 12101 h 20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94" h="20394">
                  <a:moveTo>
                    <a:pt x="24202" y="12101"/>
                  </a:moveTo>
                  <a:cubicBezTo>
                    <a:pt x="24202" y="18784"/>
                    <a:pt x="18785" y="24202"/>
                    <a:pt x="12101" y="24202"/>
                  </a:cubicBezTo>
                  <a:cubicBezTo>
                    <a:pt x="5418" y="24202"/>
                    <a:pt x="0" y="18784"/>
                    <a:pt x="0" y="12101"/>
                  </a:cubicBezTo>
                  <a:cubicBezTo>
                    <a:pt x="0" y="5418"/>
                    <a:pt x="5417" y="0"/>
                    <a:pt x="12101" y="0"/>
                  </a:cubicBezTo>
                  <a:cubicBezTo>
                    <a:pt x="18784" y="0"/>
                    <a:pt x="24202" y="5418"/>
                    <a:pt x="24202" y="12101"/>
                  </a:cubicBezTo>
                  <a:close/>
                </a:path>
              </a:pathLst>
            </a:custGeom>
            <a:solidFill>
              <a:schemeClr val="accent2">
                <a:lumMod val="60000"/>
                <a:lumOff val="40000"/>
              </a:schemeClr>
            </a:solidFill>
            <a:ln w="6795" cap="flat">
              <a:noFill/>
              <a:prstDash val="solid"/>
              <a:miter/>
            </a:ln>
          </p:spPr>
          <p:txBody>
            <a:bodyPr rtlCol="0" anchor="ctr"/>
            <a:lstStyle/>
            <a:p>
              <a:endParaRPr lang="en-ID"/>
            </a:p>
          </p:txBody>
        </p:sp>
      </p:grpSp>
      <p:sp>
        <p:nvSpPr>
          <p:cNvPr id="369" name="TextBox 368">
            <a:extLst>
              <a:ext uri="{FF2B5EF4-FFF2-40B4-BE49-F238E27FC236}">
                <a16:creationId xmlns:a16="http://schemas.microsoft.com/office/drawing/2014/main" id="{A164E301-C65C-4BF1-8D72-CA872508FBBC}"/>
              </a:ext>
            </a:extLst>
          </p:cNvPr>
          <p:cNvSpPr txBox="1"/>
          <p:nvPr/>
        </p:nvSpPr>
        <p:spPr>
          <a:xfrm>
            <a:off x="6262286" y="2710195"/>
            <a:ext cx="3231196" cy="830997"/>
          </a:xfrm>
          <a:prstGeom prst="rect">
            <a:avLst/>
          </a:prstGeom>
          <a:noFill/>
        </p:spPr>
        <p:txBody>
          <a:bodyPr wrap="square" rtlCol="0">
            <a:spAutoFit/>
          </a:bodyPr>
          <a:lstStyle/>
          <a:p>
            <a:r>
              <a:rPr lang="en-US" sz="2400" b="1">
                <a:solidFill>
                  <a:schemeClr val="accent1"/>
                </a:solidFill>
                <a:latin typeface="+mj-lt"/>
              </a:rPr>
              <a:t>Uphold Moral Values And Discipline</a:t>
            </a:r>
            <a:endParaRPr lang="en-ID" sz="2400" b="1">
              <a:solidFill>
                <a:schemeClr val="accent1"/>
              </a:solidFill>
              <a:latin typeface="+mj-lt"/>
            </a:endParaRPr>
          </a:p>
        </p:txBody>
      </p:sp>
      <p:sp>
        <p:nvSpPr>
          <p:cNvPr id="370" name="Rectangle 369">
            <a:extLst>
              <a:ext uri="{FF2B5EF4-FFF2-40B4-BE49-F238E27FC236}">
                <a16:creationId xmlns:a16="http://schemas.microsoft.com/office/drawing/2014/main" id="{2FBA45C4-C847-45F8-85BB-0A62E8AEB0B8}"/>
              </a:ext>
            </a:extLst>
          </p:cNvPr>
          <p:cNvSpPr/>
          <p:nvPr/>
        </p:nvSpPr>
        <p:spPr>
          <a:xfrm>
            <a:off x="6262286" y="3489621"/>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
        <p:nvSpPr>
          <p:cNvPr id="299" name="TextBox 298">
            <a:extLst>
              <a:ext uri="{FF2B5EF4-FFF2-40B4-BE49-F238E27FC236}">
                <a16:creationId xmlns:a16="http://schemas.microsoft.com/office/drawing/2014/main" id="{0823C332-298E-4A79-B248-4E44C2EA84FA}"/>
              </a:ext>
            </a:extLst>
          </p:cNvPr>
          <p:cNvSpPr txBox="1"/>
          <p:nvPr/>
        </p:nvSpPr>
        <p:spPr>
          <a:xfrm>
            <a:off x="6262286" y="4436987"/>
            <a:ext cx="3682672" cy="830997"/>
          </a:xfrm>
          <a:prstGeom prst="rect">
            <a:avLst/>
          </a:prstGeom>
          <a:noFill/>
        </p:spPr>
        <p:txBody>
          <a:bodyPr wrap="square" rtlCol="0">
            <a:spAutoFit/>
          </a:bodyPr>
          <a:lstStyle/>
          <a:p>
            <a:r>
              <a:rPr lang="en-US" sz="2400" b="1">
                <a:solidFill>
                  <a:schemeClr val="accent2"/>
                </a:solidFill>
                <a:latin typeface="+mj-lt"/>
              </a:rPr>
              <a:t>Giving Knowledge to Other</a:t>
            </a:r>
            <a:r>
              <a:rPr lang="en-ID" sz="2400" b="1">
                <a:solidFill>
                  <a:schemeClr val="accent2"/>
                </a:solidFill>
                <a:latin typeface="+mj-lt"/>
              </a:rPr>
              <a:t> No Matter What</a:t>
            </a:r>
            <a:endParaRPr lang="en-US" sz="2400" b="1">
              <a:solidFill>
                <a:schemeClr val="accent2"/>
              </a:solidFill>
              <a:latin typeface="+mj-lt"/>
            </a:endParaRPr>
          </a:p>
        </p:txBody>
      </p:sp>
      <p:sp>
        <p:nvSpPr>
          <p:cNvPr id="300" name="Rectangle 299">
            <a:extLst>
              <a:ext uri="{FF2B5EF4-FFF2-40B4-BE49-F238E27FC236}">
                <a16:creationId xmlns:a16="http://schemas.microsoft.com/office/drawing/2014/main" id="{23A36F30-EC8B-49F8-944D-E4F0518BAB41}"/>
              </a:ext>
            </a:extLst>
          </p:cNvPr>
          <p:cNvSpPr/>
          <p:nvPr/>
        </p:nvSpPr>
        <p:spPr>
          <a:xfrm>
            <a:off x="6262286" y="5216413"/>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Tree>
    <p:extLst>
      <p:ext uri="{BB962C8B-B14F-4D97-AF65-F5344CB8AC3E}">
        <p14:creationId xmlns:p14="http://schemas.microsoft.com/office/powerpoint/2010/main" val="7453081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1000"/>
                                        <p:tgtEl>
                                          <p:spTgt spid="11"/>
                                        </p:tgtEl>
                                      </p:cBhvr>
                                    </p:animEffect>
                                    <p:anim calcmode="lin" valueType="num">
                                      <p:cBhvr>
                                        <p:cTn id="14" dur="1000" fill="hold"/>
                                        <p:tgtEl>
                                          <p:spTgt spid="11"/>
                                        </p:tgtEl>
                                        <p:attrNameLst>
                                          <p:attrName>ppt_x</p:attrName>
                                        </p:attrNameLst>
                                      </p:cBhvr>
                                      <p:tavLst>
                                        <p:tav tm="0">
                                          <p:val>
                                            <p:strVal val="#ppt_x"/>
                                          </p:val>
                                        </p:tav>
                                        <p:tav tm="100000">
                                          <p:val>
                                            <p:strVal val="#ppt_x"/>
                                          </p:val>
                                        </p:tav>
                                      </p:tavLst>
                                    </p:anim>
                                    <p:anim calcmode="lin" valueType="num">
                                      <p:cBhvr>
                                        <p:cTn id="15" dur="1000" fill="hold"/>
                                        <p:tgtEl>
                                          <p:spTgt spid="11"/>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fade">
                                      <p:cBhvr>
                                        <p:cTn id="18" dur="1000"/>
                                        <p:tgtEl>
                                          <p:spTgt spid="25"/>
                                        </p:tgtEl>
                                      </p:cBhvr>
                                    </p:animEffect>
                                    <p:anim calcmode="lin" valueType="num">
                                      <p:cBhvr>
                                        <p:cTn id="19" dur="1000" fill="hold"/>
                                        <p:tgtEl>
                                          <p:spTgt spid="25"/>
                                        </p:tgtEl>
                                        <p:attrNameLst>
                                          <p:attrName>ppt_x</p:attrName>
                                        </p:attrNameLst>
                                      </p:cBhvr>
                                      <p:tavLst>
                                        <p:tav tm="0">
                                          <p:val>
                                            <p:strVal val="#ppt_x"/>
                                          </p:val>
                                        </p:tav>
                                        <p:tav tm="100000">
                                          <p:val>
                                            <p:strVal val="#ppt_x"/>
                                          </p:val>
                                        </p:tav>
                                      </p:tavLst>
                                    </p:anim>
                                    <p:anim calcmode="lin" valueType="num">
                                      <p:cBhvr>
                                        <p:cTn id="20" dur="1000" fill="hold"/>
                                        <p:tgtEl>
                                          <p:spTgt spid="25"/>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28"/>
                                        </p:tgtEl>
                                        <p:attrNameLst>
                                          <p:attrName>style.visibility</p:attrName>
                                        </p:attrNameLst>
                                      </p:cBhvr>
                                      <p:to>
                                        <p:strVal val="visible"/>
                                      </p:to>
                                    </p:set>
                                    <p:animEffect transition="in" filter="fade">
                                      <p:cBhvr>
                                        <p:cTn id="23" dur="1000"/>
                                        <p:tgtEl>
                                          <p:spTgt spid="128"/>
                                        </p:tgtEl>
                                      </p:cBhvr>
                                    </p:animEffect>
                                    <p:anim calcmode="lin" valueType="num">
                                      <p:cBhvr>
                                        <p:cTn id="24" dur="1000" fill="hold"/>
                                        <p:tgtEl>
                                          <p:spTgt spid="128"/>
                                        </p:tgtEl>
                                        <p:attrNameLst>
                                          <p:attrName>ppt_x</p:attrName>
                                        </p:attrNameLst>
                                      </p:cBhvr>
                                      <p:tavLst>
                                        <p:tav tm="0">
                                          <p:val>
                                            <p:strVal val="#ppt_x"/>
                                          </p:val>
                                        </p:tav>
                                        <p:tav tm="100000">
                                          <p:val>
                                            <p:strVal val="#ppt_x"/>
                                          </p:val>
                                        </p:tav>
                                      </p:tavLst>
                                    </p:anim>
                                    <p:anim calcmode="lin" valueType="num">
                                      <p:cBhvr>
                                        <p:cTn id="25" dur="1000" fill="hold"/>
                                        <p:tgtEl>
                                          <p:spTgt spid="128"/>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38"/>
                                        </p:tgtEl>
                                        <p:attrNameLst>
                                          <p:attrName>style.visibility</p:attrName>
                                        </p:attrNameLst>
                                      </p:cBhvr>
                                      <p:to>
                                        <p:strVal val="visible"/>
                                      </p:to>
                                    </p:set>
                                    <p:animEffect transition="in" filter="fade">
                                      <p:cBhvr>
                                        <p:cTn id="28" dur="1000"/>
                                        <p:tgtEl>
                                          <p:spTgt spid="38"/>
                                        </p:tgtEl>
                                      </p:cBhvr>
                                    </p:animEffect>
                                    <p:anim calcmode="lin" valueType="num">
                                      <p:cBhvr>
                                        <p:cTn id="29" dur="1000" fill="hold"/>
                                        <p:tgtEl>
                                          <p:spTgt spid="38"/>
                                        </p:tgtEl>
                                        <p:attrNameLst>
                                          <p:attrName>ppt_x</p:attrName>
                                        </p:attrNameLst>
                                      </p:cBhvr>
                                      <p:tavLst>
                                        <p:tav tm="0">
                                          <p:val>
                                            <p:strVal val="#ppt_x"/>
                                          </p:val>
                                        </p:tav>
                                        <p:tav tm="100000">
                                          <p:val>
                                            <p:strVal val="#ppt_x"/>
                                          </p:val>
                                        </p:tav>
                                      </p:tavLst>
                                    </p:anim>
                                    <p:anim calcmode="lin" valueType="num">
                                      <p:cBhvr>
                                        <p:cTn id="30" dur="1000" fill="hold"/>
                                        <p:tgtEl>
                                          <p:spTgt spid="38"/>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218"/>
                                        </p:tgtEl>
                                        <p:attrNameLst>
                                          <p:attrName>style.visibility</p:attrName>
                                        </p:attrNameLst>
                                      </p:cBhvr>
                                      <p:to>
                                        <p:strVal val="visible"/>
                                      </p:to>
                                    </p:set>
                                    <p:animEffect transition="in" filter="fade">
                                      <p:cBhvr>
                                        <p:cTn id="33" dur="1000"/>
                                        <p:tgtEl>
                                          <p:spTgt spid="218"/>
                                        </p:tgtEl>
                                      </p:cBhvr>
                                    </p:animEffect>
                                    <p:anim calcmode="lin" valueType="num">
                                      <p:cBhvr>
                                        <p:cTn id="34" dur="1000" fill="hold"/>
                                        <p:tgtEl>
                                          <p:spTgt spid="218"/>
                                        </p:tgtEl>
                                        <p:attrNameLst>
                                          <p:attrName>ppt_x</p:attrName>
                                        </p:attrNameLst>
                                      </p:cBhvr>
                                      <p:tavLst>
                                        <p:tav tm="0">
                                          <p:val>
                                            <p:strVal val="#ppt_x"/>
                                          </p:val>
                                        </p:tav>
                                        <p:tav tm="100000">
                                          <p:val>
                                            <p:strVal val="#ppt_x"/>
                                          </p:val>
                                        </p:tav>
                                      </p:tavLst>
                                    </p:anim>
                                    <p:anim calcmode="lin" valueType="num">
                                      <p:cBhvr>
                                        <p:cTn id="35" dur="1000" fill="hold"/>
                                        <p:tgtEl>
                                          <p:spTgt spid="218"/>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229"/>
                                        </p:tgtEl>
                                        <p:attrNameLst>
                                          <p:attrName>style.visibility</p:attrName>
                                        </p:attrNameLst>
                                      </p:cBhvr>
                                      <p:to>
                                        <p:strVal val="visible"/>
                                      </p:to>
                                    </p:set>
                                    <p:animEffect transition="in" filter="fade">
                                      <p:cBhvr>
                                        <p:cTn id="38" dur="1000"/>
                                        <p:tgtEl>
                                          <p:spTgt spid="229"/>
                                        </p:tgtEl>
                                      </p:cBhvr>
                                    </p:animEffect>
                                    <p:anim calcmode="lin" valueType="num">
                                      <p:cBhvr>
                                        <p:cTn id="39" dur="1000" fill="hold"/>
                                        <p:tgtEl>
                                          <p:spTgt spid="229"/>
                                        </p:tgtEl>
                                        <p:attrNameLst>
                                          <p:attrName>ppt_x</p:attrName>
                                        </p:attrNameLst>
                                      </p:cBhvr>
                                      <p:tavLst>
                                        <p:tav tm="0">
                                          <p:val>
                                            <p:strVal val="#ppt_x"/>
                                          </p:val>
                                        </p:tav>
                                        <p:tav tm="100000">
                                          <p:val>
                                            <p:strVal val="#ppt_x"/>
                                          </p:val>
                                        </p:tav>
                                      </p:tavLst>
                                    </p:anim>
                                    <p:anim calcmode="lin" valueType="num">
                                      <p:cBhvr>
                                        <p:cTn id="40" dur="1000" fill="hold"/>
                                        <p:tgtEl>
                                          <p:spTgt spid="229"/>
                                        </p:tgtEl>
                                        <p:attrNameLst>
                                          <p:attrName>ppt_y</p:attrName>
                                        </p:attrNameLst>
                                      </p:cBhvr>
                                      <p:tavLst>
                                        <p:tav tm="0">
                                          <p:val>
                                            <p:strVal val="#ppt_y-.1"/>
                                          </p:val>
                                        </p:tav>
                                        <p:tav tm="100000">
                                          <p:val>
                                            <p:strVal val="#ppt_y"/>
                                          </p:val>
                                        </p:tav>
                                      </p:tavLst>
                                    </p:anim>
                                  </p:childTnLst>
                                </p:cTn>
                              </p:par>
                              <p:par>
                                <p:cTn id="41" presetID="47" presetClass="entr" presetSubtype="0" fill="hold" nodeType="withEffect">
                                  <p:stCondLst>
                                    <p:cond delay="0"/>
                                  </p:stCondLst>
                                  <p:childTnLst>
                                    <p:set>
                                      <p:cBhvr>
                                        <p:cTn id="42" dur="1" fill="hold">
                                          <p:stCondLst>
                                            <p:cond delay="0"/>
                                          </p:stCondLst>
                                        </p:cTn>
                                        <p:tgtEl>
                                          <p:spTgt spid="240"/>
                                        </p:tgtEl>
                                        <p:attrNameLst>
                                          <p:attrName>style.visibility</p:attrName>
                                        </p:attrNameLst>
                                      </p:cBhvr>
                                      <p:to>
                                        <p:strVal val="visible"/>
                                      </p:to>
                                    </p:set>
                                    <p:animEffect transition="in" filter="fade">
                                      <p:cBhvr>
                                        <p:cTn id="43" dur="1000"/>
                                        <p:tgtEl>
                                          <p:spTgt spid="240"/>
                                        </p:tgtEl>
                                      </p:cBhvr>
                                    </p:animEffect>
                                    <p:anim calcmode="lin" valueType="num">
                                      <p:cBhvr>
                                        <p:cTn id="44" dur="1000" fill="hold"/>
                                        <p:tgtEl>
                                          <p:spTgt spid="240"/>
                                        </p:tgtEl>
                                        <p:attrNameLst>
                                          <p:attrName>ppt_x</p:attrName>
                                        </p:attrNameLst>
                                      </p:cBhvr>
                                      <p:tavLst>
                                        <p:tav tm="0">
                                          <p:val>
                                            <p:strVal val="#ppt_x"/>
                                          </p:val>
                                        </p:tav>
                                        <p:tav tm="100000">
                                          <p:val>
                                            <p:strVal val="#ppt_x"/>
                                          </p:val>
                                        </p:tav>
                                      </p:tavLst>
                                    </p:anim>
                                    <p:anim calcmode="lin" valueType="num">
                                      <p:cBhvr>
                                        <p:cTn id="45" dur="1000" fill="hold"/>
                                        <p:tgtEl>
                                          <p:spTgt spid="240"/>
                                        </p:tgtEl>
                                        <p:attrNameLst>
                                          <p:attrName>ppt_y</p:attrName>
                                        </p:attrNameLst>
                                      </p:cBhvr>
                                      <p:tavLst>
                                        <p:tav tm="0">
                                          <p:val>
                                            <p:strVal val="#ppt_y-.1"/>
                                          </p:val>
                                        </p:tav>
                                        <p:tav tm="100000">
                                          <p:val>
                                            <p:strVal val="#ppt_y"/>
                                          </p:val>
                                        </p:tav>
                                      </p:tavLst>
                                    </p:anim>
                                  </p:childTnLst>
                                </p:cTn>
                              </p:par>
                              <p:par>
                                <p:cTn id="46" presetID="47" presetClass="entr" presetSubtype="0" fill="hold" nodeType="withEffect">
                                  <p:stCondLst>
                                    <p:cond delay="0"/>
                                  </p:stCondLst>
                                  <p:childTnLst>
                                    <p:set>
                                      <p:cBhvr>
                                        <p:cTn id="47" dur="1" fill="hold">
                                          <p:stCondLst>
                                            <p:cond delay="0"/>
                                          </p:stCondLst>
                                        </p:cTn>
                                        <p:tgtEl>
                                          <p:spTgt spid="251"/>
                                        </p:tgtEl>
                                        <p:attrNameLst>
                                          <p:attrName>style.visibility</p:attrName>
                                        </p:attrNameLst>
                                      </p:cBhvr>
                                      <p:to>
                                        <p:strVal val="visible"/>
                                      </p:to>
                                    </p:set>
                                    <p:animEffect transition="in" filter="fade">
                                      <p:cBhvr>
                                        <p:cTn id="48" dur="1000"/>
                                        <p:tgtEl>
                                          <p:spTgt spid="251"/>
                                        </p:tgtEl>
                                      </p:cBhvr>
                                    </p:animEffect>
                                    <p:anim calcmode="lin" valueType="num">
                                      <p:cBhvr>
                                        <p:cTn id="49" dur="1000" fill="hold"/>
                                        <p:tgtEl>
                                          <p:spTgt spid="251"/>
                                        </p:tgtEl>
                                        <p:attrNameLst>
                                          <p:attrName>ppt_x</p:attrName>
                                        </p:attrNameLst>
                                      </p:cBhvr>
                                      <p:tavLst>
                                        <p:tav tm="0">
                                          <p:val>
                                            <p:strVal val="#ppt_x"/>
                                          </p:val>
                                        </p:tav>
                                        <p:tav tm="100000">
                                          <p:val>
                                            <p:strVal val="#ppt_x"/>
                                          </p:val>
                                        </p:tav>
                                      </p:tavLst>
                                    </p:anim>
                                    <p:anim calcmode="lin" valueType="num">
                                      <p:cBhvr>
                                        <p:cTn id="50" dur="1000" fill="hold"/>
                                        <p:tgtEl>
                                          <p:spTgt spid="251"/>
                                        </p:tgtEl>
                                        <p:attrNameLst>
                                          <p:attrName>ppt_y</p:attrName>
                                        </p:attrNameLst>
                                      </p:cBhvr>
                                      <p:tavLst>
                                        <p:tav tm="0">
                                          <p:val>
                                            <p:strVal val="#ppt_y-.1"/>
                                          </p:val>
                                        </p:tav>
                                        <p:tav tm="100000">
                                          <p:val>
                                            <p:strVal val="#ppt_y"/>
                                          </p:val>
                                        </p:tav>
                                      </p:tavLst>
                                    </p:anim>
                                  </p:childTnLst>
                                </p:cTn>
                              </p:par>
                              <p:par>
                                <p:cTn id="51" presetID="47" presetClass="entr" presetSubtype="0" fill="hold" nodeType="withEffect">
                                  <p:stCondLst>
                                    <p:cond delay="0"/>
                                  </p:stCondLst>
                                  <p:childTnLst>
                                    <p:set>
                                      <p:cBhvr>
                                        <p:cTn id="52" dur="1" fill="hold">
                                          <p:stCondLst>
                                            <p:cond delay="0"/>
                                          </p:stCondLst>
                                        </p:cTn>
                                        <p:tgtEl>
                                          <p:spTgt spid="262"/>
                                        </p:tgtEl>
                                        <p:attrNameLst>
                                          <p:attrName>style.visibility</p:attrName>
                                        </p:attrNameLst>
                                      </p:cBhvr>
                                      <p:to>
                                        <p:strVal val="visible"/>
                                      </p:to>
                                    </p:set>
                                    <p:animEffect transition="in" filter="fade">
                                      <p:cBhvr>
                                        <p:cTn id="53" dur="1000"/>
                                        <p:tgtEl>
                                          <p:spTgt spid="262"/>
                                        </p:tgtEl>
                                      </p:cBhvr>
                                    </p:animEffect>
                                    <p:anim calcmode="lin" valueType="num">
                                      <p:cBhvr>
                                        <p:cTn id="54" dur="1000" fill="hold"/>
                                        <p:tgtEl>
                                          <p:spTgt spid="262"/>
                                        </p:tgtEl>
                                        <p:attrNameLst>
                                          <p:attrName>ppt_x</p:attrName>
                                        </p:attrNameLst>
                                      </p:cBhvr>
                                      <p:tavLst>
                                        <p:tav tm="0">
                                          <p:val>
                                            <p:strVal val="#ppt_x"/>
                                          </p:val>
                                        </p:tav>
                                        <p:tav tm="100000">
                                          <p:val>
                                            <p:strVal val="#ppt_x"/>
                                          </p:val>
                                        </p:tav>
                                      </p:tavLst>
                                    </p:anim>
                                    <p:anim calcmode="lin" valueType="num">
                                      <p:cBhvr>
                                        <p:cTn id="55" dur="1000" fill="hold"/>
                                        <p:tgtEl>
                                          <p:spTgt spid="262"/>
                                        </p:tgtEl>
                                        <p:attrNameLst>
                                          <p:attrName>ppt_y</p:attrName>
                                        </p:attrNameLst>
                                      </p:cBhvr>
                                      <p:tavLst>
                                        <p:tav tm="0">
                                          <p:val>
                                            <p:strVal val="#ppt_y-.1"/>
                                          </p:val>
                                        </p:tav>
                                        <p:tav tm="100000">
                                          <p:val>
                                            <p:strVal val="#ppt_y"/>
                                          </p:val>
                                        </p:tav>
                                      </p:tavLst>
                                    </p:anim>
                                  </p:childTnLst>
                                </p:cTn>
                              </p:par>
                            </p:childTnLst>
                          </p:cTn>
                        </p:par>
                        <p:par>
                          <p:cTn id="56" fill="hold">
                            <p:stCondLst>
                              <p:cond delay="2000"/>
                            </p:stCondLst>
                            <p:childTnLst>
                              <p:par>
                                <p:cTn id="57" presetID="22" presetClass="entr" presetSubtype="1" fill="hold" grpId="0" nodeType="afterEffect">
                                  <p:stCondLst>
                                    <p:cond delay="0"/>
                                  </p:stCondLst>
                                  <p:childTnLst>
                                    <p:set>
                                      <p:cBhvr>
                                        <p:cTn id="58" dur="1" fill="hold">
                                          <p:stCondLst>
                                            <p:cond delay="0"/>
                                          </p:stCondLst>
                                        </p:cTn>
                                        <p:tgtEl>
                                          <p:spTgt spid="5"/>
                                        </p:tgtEl>
                                        <p:attrNameLst>
                                          <p:attrName>style.visibility</p:attrName>
                                        </p:attrNameLst>
                                      </p:cBhvr>
                                      <p:to>
                                        <p:strVal val="visible"/>
                                      </p:to>
                                    </p:set>
                                    <p:animEffect transition="in" filter="wipe(up)">
                                      <p:cBhvr>
                                        <p:cTn id="59" dur="500"/>
                                        <p:tgtEl>
                                          <p:spTgt spid="5"/>
                                        </p:tgtEl>
                                      </p:cBhvr>
                                    </p:animEffect>
                                  </p:childTnLst>
                                </p:cTn>
                              </p:par>
                            </p:childTnLst>
                          </p:cTn>
                        </p:par>
                        <p:par>
                          <p:cTn id="60" fill="hold">
                            <p:stCondLst>
                              <p:cond delay="2500"/>
                            </p:stCondLst>
                            <p:childTnLst>
                              <p:par>
                                <p:cTn id="61" presetID="22" presetClass="entr" presetSubtype="1" fill="hold" grpId="0" nodeType="afterEffect">
                                  <p:stCondLst>
                                    <p:cond delay="0"/>
                                  </p:stCondLst>
                                  <p:childTnLst>
                                    <p:set>
                                      <p:cBhvr>
                                        <p:cTn id="62" dur="1" fill="hold">
                                          <p:stCondLst>
                                            <p:cond delay="0"/>
                                          </p:stCondLst>
                                        </p:cTn>
                                        <p:tgtEl>
                                          <p:spTgt spid="369"/>
                                        </p:tgtEl>
                                        <p:attrNameLst>
                                          <p:attrName>style.visibility</p:attrName>
                                        </p:attrNameLst>
                                      </p:cBhvr>
                                      <p:to>
                                        <p:strVal val="visible"/>
                                      </p:to>
                                    </p:set>
                                    <p:animEffect transition="in" filter="wipe(up)">
                                      <p:cBhvr>
                                        <p:cTn id="63" dur="500"/>
                                        <p:tgtEl>
                                          <p:spTgt spid="369"/>
                                        </p:tgtEl>
                                      </p:cBhvr>
                                    </p:animEffect>
                                  </p:childTnLst>
                                </p:cTn>
                              </p:par>
                              <p:par>
                                <p:cTn id="64" presetID="22" presetClass="entr" presetSubtype="1" fill="hold" grpId="0" nodeType="withEffect">
                                  <p:stCondLst>
                                    <p:cond delay="0"/>
                                  </p:stCondLst>
                                  <p:childTnLst>
                                    <p:set>
                                      <p:cBhvr>
                                        <p:cTn id="65" dur="1" fill="hold">
                                          <p:stCondLst>
                                            <p:cond delay="0"/>
                                          </p:stCondLst>
                                        </p:cTn>
                                        <p:tgtEl>
                                          <p:spTgt spid="299"/>
                                        </p:tgtEl>
                                        <p:attrNameLst>
                                          <p:attrName>style.visibility</p:attrName>
                                        </p:attrNameLst>
                                      </p:cBhvr>
                                      <p:to>
                                        <p:strVal val="visible"/>
                                      </p:to>
                                    </p:set>
                                    <p:animEffect transition="in" filter="wipe(up)">
                                      <p:cBhvr>
                                        <p:cTn id="66" dur="500"/>
                                        <p:tgtEl>
                                          <p:spTgt spid="299"/>
                                        </p:tgtEl>
                                      </p:cBhvr>
                                    </p:animEffect>
                                  </p:childTnLst>
                                </p:cTn>
                              </p:par>
                            </p:childTnLst>
                          </p:cTn>
                        </p:par>
                        <p:par>
                          <p:cTn id="67" fill="hold">
                            <p:stCondLst>
                              <p:cond delay="3000"/>
                            </p:stCondLst>
                            <p:childTnLst>
                              <p:par>
                                <p:cTn id="68" presetID="22" presetClass="entr" presetSubtype="1" fill="hold" grpId="0" nodeType="afterEffect">
                                  <p:stCondLst>
                                    <p:cond delay="0"/>
                                  </p:stCondLst>
                                  <p:childTnLst>
                                    <p:set>
                                      <p:cBhvr>
                                        <p:cTn id="69" dur="1" fill="hold">
                                          <p:stCondLst>
                                            <p:cond delay="0"/>
                                          </p:stCondLst>
                                        </p:cTn>
                                        <p:tgtEl>
                                          <p:spTgt spid="370"/>
                                        </p:tgtEl>
                                        <p:attrNameLst>
                                          <p:attrName>style.visibility</p:attrName>
                                        </p:attrNameLst>
                                      </p:cBhvr>
                                      <p:to>
                                        <p:strVal val="visible"/>
                                      </p:to>
                                    </p:set>
                                    <p:animEffect transition="in" filter="wipe(up)">
                                      <p:cBhvr>
                                        <p:cTn id="70" dur="500"/>
                                        <p:tgtEl>
                                          <p:spTgt spid="370"/>
                                        </p:tgtEl>
                                      </p:cBhvr>
                                    </p:animEffect>
                                  </p:childTnLst>
                                </p:cTn>
                              </p:par>
                              <p:par>
                                <p:cTn id="71" presetID="22" presetClass="entr" presetSubtype="1" fill="hold" grpId="0" nodeType="withEffect">
                                  <p:stCondLst>
                                    <p:cond delay="0"/>
                                  </p:stCondLst>
                                  <p:childTnLst>
                                    <p:set>
                                      <p:cBhvr>
                                        <p:cTn id="72" dur="1" fill="hold">
                                          <p:stCondLst>
                                            <p:cond delay="0"/>
                                          </p:stCondLst>
                                        </p:cTn>
                                        <p:tgtEl>
                                          <p:spTgt spid="300"/>
                                        </p:tgtEl>
                                        <p:attrNameLst>
                                          <p:attrName>style.visibility</p:attrName>
                                        </p:attrNameLst>
                                      </p:cBhvr>
                                      <p:to>
                                        <p:strVal val="visible"/>
                                      </p:to>
                                    </p:set>
                                    <p:animEffect transition="in" filter="wipe(up)">
                                      <p:cBhvr>
                                        <p:cTn id="73" dur="500"/>
                                        <p:tgtEl>
                                          <p:spTgt spid="3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69" grpId="0"/>
      <p:bldP spid="370" grpId="0"/>
      <p:bldP spid="299" grpId="0"/>
      <p:bldP spid="30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4CD97296-2A3A-4053-A587-34D701669527}"/>
              </a:ext>
            </a:extLst>
          </p:cNvPr>
          <p:cNvSpPr>
            <a:spLocks noGrp="1"/>
          </p:cNvSpPr>
          <p:nvPr>
            <p:ph type="sldNum" sz="quarter" idx="12"/>
          </p:nvPr>
        </p:nvSpPr>
        <p:spPr/>
        <p:txBody>
          <a:bodyPr/>
          <a:lstStyle/>
          <a:p>
            <a:fld id="{E3813BF9-5145-4417-B95D-FA8627973885}" type="slidenum">
              <a:rPr lang="en-US" smtClean="0"/>
              <a:pPr/>
              <a:t>7</a:t>
            </a:fld>
            <a:endParaRPr lang="en-US"/>
          </a:p>
        </p:txBody>
      </p:sp>
      <p:sp>
        <p:nvSpPr>
          <p:cNvPr id="11" name="Title 10">
            <a:extLst>
              <a:ext uri="{FF2B5EF4-FFF2-40B4-BE49-F238E27FC236}">
                <a16:creationId xmlns:a16="http://schemas.microsoft.com/office/drawing/2014/main" id="{6A9B59C6-4699-494B-A8C4-3758AC13F334}"/>
              </a:ext>
            </a:extLst>
          </p:cNvPr>
          <p:cNvSpPr>
            <a:spLocks noGrp="1"/>
          </p:cNvSpPr>
          <p:nvPr>
            <p:ph type="ctrTitle"/>
          </p:nvPr>
        </p:nvSpPr>
        <p:spPr/>
        <p:txBody>
          <a:bodyPr/>
          <a:lstStyle/>
          <a:p>
            <a:r>
              <a:rPr lang="en-ID"/>
              <a:t>Have a Look</a:t>
            </a:r>
            <a:br>
              <a:rPr lang="en-ID"/>
            </a:br>
            <a:r>
              <a:rPr lang="en-ID"/>
              <a:t>Our Services </a:t>
            </a:r>
          </a:p>
        </p:txBody>
      </p:sp>
      <p:grpSp>
        <p:nvGrpSpPr>
          <p:cNvPr id="685" name="Group 684">
            <a:extLst>
              <a:ext uri="{FF2B5EF4-FFF2-40B4-BE49-F238E27FC236}">
                <a16:creationId xmlns:a16="http://schemas.microsoft.com/office/drawing/2014/main" id="{EAAC65AB-F411-40BB-8A66-14F026FEE623}"/>
              </a:ext>
            </a:extLst>
          </p:cNvPr>
          <p:cNvGrpSpPr/>
          <p:nvPr/>
        </p:nvGrpSpPr>
        <p:grpSpPr>
          <a:xfrm>
            <a:off x="1061541" y="2738992"/>
            <a:ext cx="931333" cy="571924"/>
            <a:chOff x="6449294" y="2363915"/>
            <a:chExt cx="5178130" cy="3497836"/>
          </a:xfrm>
          <a:effectLst>
            <a:outerShdw blurRad="990600" dist="203200" dir="5400000" sx="101000" sy="101000" algn="t" rotWithShape="0">
              <a:prstClr val="black">
                <a:alpha val="17000"/>
              </a:prstClr>
            </a:outerShdw>
          </a:effectLst>
        </p:grpSpPr>
        <p:sp>
          <p:nvSpPr>
            <p:cNvPr id="686" name="Freeform: Shape 685">
              <a:extLst>
                <a:ext uri="{FF2B5EF4-FFF2-40B4-BE49-F238E27FC236}">
                  <a16:creationId xmlns:a16="http://schemas.microsoft.com/office/drawing/2014/main" id="{EBA070FF-B00F-4129-A869-B0243E8D230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687" name="Freeform: Shape 686">
              <a:extLst>
                <a:ext uri="{FF2B5EF4-FFF2-40B4-BE49-F238E27FC236}">
                  <a16:creationId xmlns:a16="http://schemas.microsoft.com/office/drawing/2014/main" id="{8D02B967-7B12-4C2E-9844-812EF913636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688" name="Freeform: Shape 687">
              <a:extLst>
                <a:ext uri="{FF2B5EF4-FFF2-40B4-BE49-F238E27FC236}">
                  <a16:creationId xmlns:a16="http://schemas.microsoft.com/office/drawing/2014/main" id="{F32C9FA8-05AF-4B6B-8245-73ABFCDD18C1}"/>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689" name="Group 688">
            <a:extLst>
              <a:ext uri="{FF2B5EF4-FFF2-40B4-BE49-F238E27FC236}">
                <a16:creationId xmlns:a16="http://schemas.microsoft.com/office/drawing/2014/main" id="{FB14BB36-EE7E-4CB9-B18E-005F512E0AF6}"/>
              </a:ext>
            </a:extLst>
          </p:cNvPr>
          <p:cNvGrpSpPr/>
          <p:nvPr/>
        </p:nvGrpSpPr>
        <p:grpSpPr>
          <a:xfrm>
            <a:off x="3586251" y="2742978"/>
            <a:ext cx="931333" cy="571924"/>
            <a:chOff x="6449294" y="2363915"/>
            <a:chExt cx="5178130" cy="3497836"/>
          </a:xfrm>
          <a:effectLst>
            <a:outerShdw blurRad="990600" dist="203200" dir="5400000" sx="101000" sy="101000" algn="t" rotWithShape="0">
              <a:prstClr val="black">
                <a:alpha val="17000"/>
              </a:prstClr>
            </a:outerShdw>
          </a:effectLst>
        </p:grpSpPr>
        <p:sp>
          <p:nvSpPr>
            <p:cNvPr id="690" name="Freeform: Shape 689">
              <a:extLst>
                <a:ext uri="{FF2B5EF4-FFF2-40B4-BE49-F238E27FC236}">
                  <a16:creationId xmlns:a16="http://schemas.microsoft.com/office/drawing/2014/main" id="{489A2F2B-6C73-477E-9B6C-BFDDCA1E7E7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691" name="Freeform: Shape 690">
              <a:extLst>
                <a:ext uri="{FF2B5EF4-FFF2-40B4-BE49-F238E27FC236}">
                  <a16:creationId xmlns:a16="http://schemas.microsoft.com/office/drawing/2014/main" id="{01BA3FA8-69CA-49E9-9C84-2295C4A730B8}"/>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692" name="Freeform: Shape 691">
              <a:extLst>
                <a:ext uri="{FF2B5EF4-FFF2-40B4-BE49-F238E27FC236}">
                  <a16:creationId xmlns:a16="http://schemas.microsoft.com/office/drawing/2014/main" id="{2CD4E6F5-47B0-437A-AAA7-4726906C1E7C}"/>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sp>
        <p:nvSpPr>
          <p:cNvPr id="700" name="TextBox 699">
            <a:extLst>
              <a:ext uri="{FF2B5EF4-FFF2-40B4-BE49-F238E27FC236}">
                <a16:creationId xmlns:a16="http://schemas.microsoft.com/office/drawing/2014/main" id="{39859043-66E4-4F54-A2D4-8393BC6314DD}"/>
              </a:ext>
            </a:extLst>
          </p:cNvPr>
          <p:cNvSpPr txBox="1"/>
          <p:nvPr/>
        </p:nvSpPr>
        <p:spPr>
          <a:xfrm>
            <a:off x="935439" y="3435451"/>
            <a:ext cx="1945560" cy="338554"/>
          </a:xfrm>
          <a:prstGeom prst="rect">
            <a:avLst/>
          </a:prstGeom>
          <a:noFill/>
        </p:spPr>
        <p:txBody>
          <a:bodyPr wrap="square" rtlCol="0">
            <a:spAutoFit/>
          </a:bodyPr>
          <a:lstStyle/>
          <a:p>
            <a:r>
              <a:rPr lang="en-ID" sz="1600" b="1">
                <a:solidFill>
                  <a:schemeClr val="accent1"/>
                </a:solidFill>
                <a:latin typeface="+mj-lt"/>
              </a:rPr>
              <a:t>Services One</a:t>
            </a:r>
          </a:p>
        </p:txBody>
      </p:sp>
      <p:sp>
        <p:nvSpPr>
          <p:cNvPr id="701" name="Rectangle 700">
            <a:extLst>
              <a:ext uri="{FF2B5EF4-FFF2-40B4-BE49-F238E27FC236}">
                <a16:creationId xmlns:a16="http://schemas.microsoft.com/office/drawing/2014/main" id="{F151069C-8D51-41A5-AE84-9138D188317F}"/>
              </a:ext>
            </a:extLst>
          </p:cNvPr>
          <p:cNvSpPr/>
          <p:nvPr/>
        </p:nvSpPr>
        <p:spPr>
          <a:xfrm>
            <a:off x="935440" y="3743830"/>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702" name="TextBox 701">
            <a:extLst>
              <a:ext uri="{FF2B5EF4-FFF2-40B4-BE49-F238E27FC236}">
                <a16:creationId xmlns:a16="http://schemas.microsoft.com/office/drawing/2014/main" id="{EAEC6B1E-0D12-45C3-8AEE-0F352096A1B3}"/>
              </a:ext>
            </a:extLst>
          </p:cNvPr>
          <p:cNvSpPr txBox="1"/>
          <p:nvPr/>
        </p:nvSpPr>
        <p:spPr>
          <a:xfrm>
            <a:off x="3471208" y="3419646"/>
            <a:ext cx="1945560" cy="338554"/>
          </a:xfrm>
          <a:prstGeom prst="rect">
            <a:avLst/>
          </a:prstGeom>
          <a:noFill/>
        </p:spPr>
        <p:txBody>
          <a:bodyPr wrap="square" rtlCol="0">
            <a:spAutoFit/>
          </a:bodyPr>
          <a:lstStyle/>
          <a:p>
            <a:r>
              <a:rPr lang="en-ID" sz="1600" b="1">
                <a:solidFill>
                  <a:schemeClr val="accent2"/>
                </a:solidFill>
                <a:latin typeface="+mj-lt"/>
              </a:rPr>
              <a:t>Services Two</a:t>
            </a:r>
          </a:p>
        </p:txBody>
      </p:sp>
      <p:sp>
        <p:nvSpPr>
          <p:cNvPr id="703" name="Rectangle 702">
            <a:extLst>
              <a:ext uri="{FF2B5EF4-FFF2-40B4-BE49-F238E27FC236}">
                <a16:creationId xmlns:a16="http://schemas.microsoft.com/office/drawing/2014/main" id="{4EAFBC6C-F365-4A88-AE40-D464C7D15E12}"/>
              </a:ext>
            </a:extLst>
          </p:cNvPr>
          <p:cNvSpPr/>
          <p:nvPr/>
        </p:nvSpPr>
        <p:spPr>
          <a:xfrm>
            <a:off x="3471209" y="3728025"/>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grpSp>
        <p:nvGrpSpPr>
          <p:cNvPr id="608" name="Graphic 3">
            <a:extLst>
              <a:ext uri="{FF2B5EF4-FFF2-40B4-BE49-F238E27FC236}">
                <a16:creationId xmlns:a16="http://schemas.microsoft.com/office/drawing/2014/main" id="{D7267665-E2F9-4329-9B92-191B76E77C22}"/>
              </a:ext>
            </a:extLst>
          </p:cNvPr>
          <p:cNvGrpSpPr/>
          <p:nvPr/>
        </p:nvGrpSpPr>
        <p:grpSpPr>
          <a:xfrm>
            <a:off x="3726285" y="2569326"/>
            <a:ext cx="660153" cy="622612"/>
            <a:chOff x="1257709" y="3379018"/>
            <a:chExt cx="1169501" cy="1213292"/>
          </a:xfrm>
          <a:solidFill>
            <a:schemeClr val="accent1"/>
          </a:solidFill>
        </p:grpSpPr>
        <p:grpSp>
          <p:nvGrpSpPr>
            <p:cNvPr id="609" name="Graphic 3">
              <a:extLst>
                <a:ext uri="{FF2B5EF4-FFF2-40B4-BE49-F238E27FC236}">
                  <a16:creationId xmlns:a16="http://schemas.microsoft.com/office/drawing/2014/main" id="{40FD23BF-AA6E-470D-83F6-B04FC7A29C58}"/>
                </a:ext>
              </a:extLst>
            </p:cNvPr>
            <p:cNvGrpSpPr/>
            <p:nvPr/>
          </p:nvGrpSpPr>
          <p:grpSpPr>
            <a:xfrm>
              <a:off x="1257709" y="3871118"/>
              <a:ext cx="1169501" cy="721192"/>
              <a:chOff x="1257709" y="3871118"/>
              <a:chExt cx="1169501" cy="721192"/>
            </a:xfrm>
            <a:solidFill>
              <a:schemeClr val="accent1"/>
            </a:solidFill>
          </p:grpSpPr>
          <p:sp>
            <p:nvSpPr>
              <p:cNvPr id="682" name="Freeform: Shape 681">
                <a:extLst>
                  <a:ext uri="{FF2B5EF4-FFF2-40B4-BE49-F238E27FC236}">
                    <a16:creationId xmlns:a16="http://schemas.microsoft.com/office/drawing/2014/main" id="{BEDEFF33-D8C1-4B21-9F5B-ABDFCC4056D0}"/>
                  </a:ext>
                </a:extLst>
              </p:cNvPr>
              <p:cNvSpPr/>
              <p:nvPr/>
            </p:nvSpPr>
            <p:spPr>
              <a:xfrm>
                <a:off x="1947715" y="4280898"/>
                <a:ext cx="474297" cy="305370"/>
              </a:xfrm>
              <a:custGeom>
                <a:avLst/>
                <a:gdLst>
                  <a:gd name="connsiteX0" fmla="*/ 19687 w 474297"/>
                  <a:gd name="connsiteY0" fmla="*/ 267816 h 305369"/>
                  <a:gd name="connsiteX1" fmla="*/ 19362 w 474297"/>
                  <a:gd name="connsiteY1" fmla="*/ 275222 h 305369"/>
                  <a:gd name="connsiteX2" fmla="*/ 19297 w 474297"/>
                  <a:gd name="connsiteY2" fmla="*/ 275872 h 305369"/>
                  <a:gd name="connsiteX3" fmla="*/ 18387 w 474297"/>
                  <a:gd name="connsiteY3" fmla="*/ 282174 h 305369"/>
                  <a:gd name="connsiteX4" fmla="*/ 18192 w 474297"/>
                  <a:gd name="connsiteY4" fmla="*/ 283019 h 305369"/>
                  <a:gd name="connsiteX5" fmla="*/ 16763 w 474297"/>
                  <a:gd name="connsiteY5" fmla="*/ 288607 h 305369"/>
                  <a:gd name="connsiteX6" fmla="*/ 16438 w 474297"/>
                  <a:gd name="connsiteY6" fmla="*/ 289581 h 305369"/>
                  <a:gd name="connsiteX7" fmla="*/ 14554 w 474297"/>
                  <a:gd name="connsiteY7" fmla="*/ 294389 h 305369"/>
                  <a:gd name="connsiteX8" fmla="*/ 14359 w 474297"/>
                  <a:gd name="connsiteY8" fmla="*/ 294909 h 305369"/>
                  <a:gd name="connsiteX9" fmla="*/ 11630 w 474297"/>
                  <a:gd name="connsiteY9" fmla="*/ 299847 h 305369"/>
                  <a:gd name="connsiteX10" fmla="*/ 11175 w 474297"/>
                  <a:gd name="connsiteY10" fmla="*/ 300432 h 305369"/>
                  <a:gd name="connsiteX11" fmla="*/ 8576 w 474297"/>
                  <a:gd name="connsiteY11" fmla="*/ 303875 h 305369"/>
                  <a:gd name="connsiteX12" fmla="*/ 7537 w 474297"/>
                  <a:gd name="connsiteY12" fmla="*/ 305045 h 305369"/>
                  <a:gd name="connsiteX13" fmla="*/ 5003 w 474297"/>
                  <a:gd name="connsiteY13" fmla="*/ 307514 h 305369"/>
                  <a:gd name="connsiteX14" fmla="*/ 3898 w 474297"/>
                  <a:gd name="connsiteY14" fmla="*/ 308489 h 305369"/>
                  <a:gd name="connsiteX15" fmla="*/ 0 w 474297"/>
                  <a:gd name="connsiteY15" fmla="*/ 311217 h 305369"/>
                  <a:gd name="connsiteX16" fmla="*/ 460913 w 474297"/>
                  <a:gd name="connsiteY16" fmla="*/ 43401 h 305369"/>
                  <a:gd name="connsiteX17" fmla="*/ 464812 w 474297"/>
                  <a:gd name="connsiteY17" fmla="*/ 40673 h 305369"/>
                  <a:gd name="connsiteX18" fmla="*/ 465916 w 474297"/>
                  <a:gd name="connsiteY18" fmla="*/ 39698 h 305369"/>
                  <a:gd name="connsiteX19" fmla="*/ 468450 w 474297"/>
                  <a:gd name="connsiteY19" fmla="*/ 37229 h 305369"/>
                  <a:gd name="connsiteX20" fmla="*/ 469490 w 474297"/>
                  <a:gd name="connsiteY20" fmla="*/ 36125 h 305369"/>
                  <a:gd name="connsiteX21" fmla="*/ 472088 w 474297"/>
                  <a:gd name="connsiteY21" fmla="*/ 32681 h 305369"/>
                  <a:gd name="connsiteX22" fmla="*/ 472478 w 474297"/>
                  <a:gd name="connsiteY22" fmla="*/ 32096 h 305369"/>
                  <a:gd name="connsiteX23" fmla="*/ 472543 w 474297"/>
                  <a:gd name="connsiteY23" fmla="*/ 31967 h 305369"/>
                  <a:gd name="connsiteX24" fmla="*/ 475077 w 474297"/>
                  <a:gd name="connsiteY24" fmla="*/ 27353 h 305369"/>
                  <a:gd name="connsiteX25" fmla="*/ 475142 w 474297"/>
                  <a:gd name="connsiteY25" fmla="*/ 27158 h 305369"/>
                  <a:gd name="connsiteX26" fmla="*/ 475337 w 474297"/>
                  <a:gd name="connsiteY26" fmla="*/ 26639 h 305369"/>
                  <a:gd name="connsiteX27" fmla="*/ 476701 w 474297"/>
                  <a:gd name="connsiteY27" fmla="*/ 23455 h 305369"/>
                  <a:gd name="connsiteX28" fmla="*/ 477286 w 474297"/>
                  <a:gd name="connsiteY28" fmla="*/ 21766 h 305369"/>
                  <a:gd name="connsiteX29" fmla="*/ 477611 w 474297"/>
                  <a:gd name="connsiteY29" fmla="*/ 20791 h 305369"/>
                  <a:gd name="connsiteX30" fmla="*/ 477936 w 474297"/>
                  <a:gd name="connsiteY30" fmla="*/ 19881 h 305369"/>
                  <a:gd name="connsiteX31" fmla="*/ 478845 w 474297"/>
                  <a:gd name="connsiteY31" fmla="*/ 16438 h 305369"/>
                  <a:gd name="connsiteX32" fmla="*/ 479105 w 474297"/>
                  <a:gd name="connsiteY32" fmla="*/ 15139 h 305369"/>
                  <a:gd name="connsiteX33" fmla="*/ 479235 w 474297"/>
                  <a:gd name="connsiteY33" fmla="*/ 14359 h 305369"/>
                  <a:gd name="connsiteX34" fmla="*/ 479495 w 474297"/>
                  <a:gd name="connsiteY34" fmla="*/ 13125 h 305369"/>
                  <a:gd name="connsiteX35" fmla="*/ 479950 w 474297"/>
                  <a:gd name="connsiteY35" fmla="*/ 9876 h 305369"/>
                  <a:gd name="connsiteX36" fmla="*/ 480145 w 474297"/>
                  <a:gd name="connsiteY36" fmla="*/ 8056 h 305369"/>
                  <a:gd name="connsiteX37" fmla="*/ 480210 w 474297"/>
                  <a:gd name="connsiteY37" fmla="*/ 7407 h 305369"/>
                  <a:gd name="connsiteX38" fmla="*/ 480275 w 474297"/>
                  <a:gd name="connsiteY38" fmla="*/ 6627 h 305369"/>
                  <a:gd name="connsiteX39" fmla="*/ 480470 w 474297"/>
                  <a:gd name="connsiteY39" fmla="*/ 3444 h 305369"/>
                  <a:gd name="connsiteX40" fmla="*/ 480535 w 474297"/>
                  <a:gd name="connsiteY40" fmla="*/ 195 h 305369"/>
                  <a:gd name="connsiteX41" fmla="*/ 480535 w 474297"/>
                  <a:gd name="connsiteY41" fmla="*/ 0 h 305369"/>
                  <a:gd name="connsiteX42" fmla="*/ 19687 w 474297"/>
                  <a:gd name="connsiteY42" fmla="*/ 267816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74297" h="305369">
                    <a:moveTo>
                      <a:pt x="19687" y="267816"/>
                    </a:moveTo>
                    <a:cubicBezTo>
                      <a:pt x="19687" y="270415"/>
                      <a:pt x="19557" y="272818"/>
                      <a:pt x="19362" y="275222"/>
                    </a:cubicBezTo>
                    <a:cubicBezTo>
                      <a:pt x="19362" y="275418"/>
                      <a:pt x="19297" y="275677"/>
                      <a:pt x="19297" y="275872"/>
                    </a:cubicBezTo>
                    <a:cubicBezTo>
                      <a:pt x="19102" y="278081"/>
                      <a:pt x="18777" y="280160"/>
                      <a:pt x="18387" y="282174"/>
                    </a:cubicBezTo>
                    <a:cubicBezTo>
                      <a:pt x="18322" y="282435"/>
                      <a:pt x="18257" y="282694"/>
                      <a:pt x="18192" y="283019"/>
                    </a:cubicBezTo>
                    <a:cubicBezTo>
                      <a:pt x="17802" y="284968"/>
                      <a:pt x="17283" y="286853"/>
                      <a:pt x="16763" y="288607"/>
                    </a:cubicBezTo>
                    <a:cubicBezTo>
                      <a:pt x="16633" y="288932"/>
                      <a:pt x="16568" y="289257"/>
                      <a:pt x="16438" y="289581"/>
                    </a:cubicBezTo>
                    <a:cubicBezTo>
                      <a:pt x="15853" y="291271"/>
                      <a:pt x="15269" y="292895"/>
                      <a:pt x="14554" y="294389"/>
                    </a:cubicBezTo>
                    <a:cubicBezTo>
                      <a:pt x="14489" y="294584"/>
                      <a:pt x="14424" y="294779"/>
                      <a:pt x="14359" y="294909"/>
                    </a:cubicBezTo>
                    <a:cubicBezTo>
                      <a:pt x="13514" y="296664"/>
                      <a:pt x="12605" y="298288"/>
                      <a:pt x="11630" y="299847"/>
                    </a:cubicBezTo>
                    <a:cubicBezTo>
                      <a:pt x="11500" y="300042"/>
                      <a:pt x="11305" y="300237"/>
                      <a:pt x="11175" y="300432"/>
                    </a:cubicBezTo>
                    <a:cubicBezTo>
                      <a:pt x="10331" y="301666"/>
                      <a:pt x="9486" y="302771"/>
                      <a:pt x="8576" y="303875"/>
                    </a:cubicBezTo>
                    <a:cubicBezTo>
                      <a:pt x="8251" y="304265"/>
                      <a:pt x="7862" y="304655"/>
                      <a:pt x="7537" y="305045"/>
                    </a:cubicBezTo>
                    <a:cubicBezTo>
                      <a:pt x="6757" y="305890"/>
                      <a:pt x="5912" y="306734"/>
                      <a:pt x="5003" y="307514"/>
                    </a:cubicBezTo>
                    <a:cubicBezTo>
                      <a:pt x="4613" y="307839"/>
                      <a:pt x="4288" y="308163"/>
                      <a:pt x="3898" y="308489"/>
                    </a:cubicBezTo>
                    <a:cubicBezTo>
                      <a:pt x="2664" y="309463"/>
                      <a:pt x="1364" y="310438"/>
                      <a:pt x="0" y="311217"/>
                    </a:cubicBezTo>
                    <a:lnTo>
                      <a:pt x="460913" y="43401"/>
                    </a:lnTo>
                    <a:cubicBezTo>
                      <a:pt x="462278" y="42622"/>
                      <a:pt x="463577" y="41647"/>
                      <a:pt x="464812" y="40673"/>
                    </a:cubicBezTo>
                    <a:cubicBezTo>
                      <a:pt x="465201" y="40348"/>
                      <a:pt x="465526" y="40023"/>
                      <a:pt x="465916" y="39698"/>
                    </a:cubicBezTo>
                    <a:cubicBezTo>
                      <a:pt x="466826" y="38918"/>
                      <a:pt x="467670" y="38139"/>
                      <a:pt x="468450" y="37229"/>
                    </a:cubicBezTo>
                    <a:cubicBezTo>
                      <a:pt x="468775" y="36840"/>
                      <a:pt x="469165" y="36514"/>
                      <a:pt x="469490" y="36125"/>
                    </a:cubicBezTo>
                    <a:cubicBezTo>
                      <a:pt x="470399" y="35020"/>
                      <a:pt x="471309" y="33916"/>
                      <a:pt x="472088" y="32681"/>
                    </a:cubicBezTo>
                    <a:cubicBezTo>
                      <a:pt x="472218" y="32486"/>
                      <a:pt x="472348" y="32291"/>
                      <a:pt x="472478" y="32096"/>
                    </a:cubicBezTo>
                    <a:cubicBezTo>
                      <a:pt x="472478" y="32031"/>
                      <a:pt x="472543" y="32031"/>
                      <a:pt x="472543" y="31967"/>
                    </a:cubicBezTo>
                    <a:cubicBezTo>
                      <a:pt x="473453" y="30537"/>
                      <a:pt x="474298" y="28978"/>
                      <a:pt x="475077" y="27353"/>
                    </a:cubicBezTo>
                    <a:cubicBezTo>
                      <a:pt x="475077" y="27288"/>
                      <a:pt x="475142" y="27223"/>
                      <a:pt x="475142" y="27158"/>
                    </a:cubicBezTo>
                    <a:cubicBezTo>
                      <a:pt x="475207" y="26964"/>
                      <a:pt x="475272" y="26834"/>
                      <a:pt x="475337" y="26639"/>
                    </a:cubicBezTo>
                    <a:cubicBezTo>
                      <a:pt x="475792" y="25599"/>
                      <a:pt x="476247" y="24560"/>
                      <a:pt x="476701" y="23455"/>
                    </a:cubicBezTo>
                    <a:cubicBezTo>
                      <a:pt x="476896" y="22935"/>
                      <a:pt x="477091" y="22350"/>
                      <a:pt x="477286" y="21766"/>
                    </a:cubicBezTo>
                    <a:cubicBezTo>
                      <a:pt x="477416" y="21441"/>
                      <a:pt x="477481" y="21116"/>
                      <a:pt x="477611" y="20791"/>
                    </a:cubicBezTo>
                    <a:cubicBezTo>
                      <a:pt x="477676" y="20466"/>
                      <a:pt x="477806" y="20206"/>
                      <a:pt x="477936" y="19881"/>
                    </a:cubicBezTo>
                    <a:cubicBezTo>
                      <a:pt x="478261" y="18777"/>
                      <a:pt x="478586" y="17608"/>
                      <a:pt x="478845" y="16438"/>
                    </a:cubicBezTo>
                    <a:cubicBezTo>
                      <a:pt x="478910" y="16048"/>
                      <a:pt x="479040" y="15594"/>
                      <a:pt x="479105" y="15139"/>
                    </a:cubicBezTo>
                    <a:cubicBezTo>
                      <a:pt x="479170" y="14879"/>
                      <a:pt x="479235" y="14619"/>
                      <a:pt x="479235" y="14359"/>
                    </a:cubicBezTo>
                    <a:cubicBezTo>
                      <a:pt x="479300" y="13969"/>
                      <a:pt x="479430" y="13514"/>
                      <a:pt x="479495" y="13125"/>
                    </a:cubicBezTo>
                    <a:cubicBezTo>
                      <a:pt x="479690" y="12085"/>
                      <a:pt x="479820" y="10980"/>
                      <a:pt x="479950" y="9876"/>
                    </a:cubicBezTo>
                    <a:cubicBezTo>
                      <a:pt x="480015" y="9291"/>
                      <a:pt x="480080" y="8641"/>
                      <a:pt x="480145" y="8056"/>
                    </a:cubicBezTo>
                    <a:cubicBezTo>
                      <a:pt x="480145" y="7862"/>
                      <a:pt x="480210" y="7602"/>
                      <a:pt x="480210" y="7407"/>
                    </a:cubicBezTo>
                    <a:cubicBezTo>
                      <a:pt x="480210" y="7147"/>
                      <a:pt x="480275" y="6887"/>
                      <a:pt x="480275" y="6627"/>
                    </a:cubicBezTo>
                    <a:cubicBezTo>
                      <a:pt x="480340" y="5588"/>
                      <a:pt x="480405" y="4548"/>
                      <a:pt x="480470" y="3444"/>
                    </a:cubicBezTo>
                    <a:cubicBezTo>
                      <a:pt x="480535" y="2404"/>
                      <a:pt x="480535" y="1300"/>
                      <a:pt x="480535" y="195"/>
                    </a:cubicBezTo>
                    <a:cubicBezTo>
                      <a:pt x="480535" y="130"/>
                      <a:pt x="480535" y="65"/>
                      <a:pt x="480535" y="0"/>
                    </a:cubicBezTo>
                    <a:lnTo>
                      <a:pt x="19687" y="267816"/>
                    </a:lnTo>
                    <a:close/>
                  </a:path>
                </a:pathLst>
              </a:custGeom>
              <a:solidFill>
                <a:schemeClr val="accent1"/>
              </a:solidFill>
              <a:ln w="6493" cap="flat">
                <a:noFill/>
                <a:prstDash val="solid"/>
                <a:miter/>
              </a:ln>
            </p:spPr>
            <p:txBody>
              <a:bodyPr rtlCol="0" anchor="ctr"/>
              <a:lstStyle/>
              <a:p>
                <a:endParaRPr lang="en-ID"/>
              </a:p>
            </p:txBody>
          </p:sp>
          <p:sp>
            <p:nvSpPr>
              <p:cNvPr id="683" name="Freeform: Shape 682">
                <a:extLst>
                  <a:ext uri="{FF2B5EF4-FFF2-40B4-BE49-F238E27FC236}">
                    <a16:creationId xmlns:a16="http://schemas.microsoft.com/office/drawing/2014/main" id="{43B64CD4-84A6-4E24-B3E9-8695161BE51B}"/>
                  </a:ext>
                </a:extLst>
              </p:cNvPr>
              <p:cNvSpPr/>
              <p:nvPr/>
            </p:nvSpPr>
            <p:spPr>
              <a:xfrm>
                <a:off x="1257710" y="3871118"/>
                <a:ext cx="1169501" cy="675711"/>
              </a:xfrm>
              <a:custGeom>
                <a:avLst/>
                <a:gdLst>
                  <a:gd name="connsiteX0" fmla="*/ 0 w 1169500"/>
                  <a:gd name="connsiteY0" fmla="*/ 267881 h 675711"/>
                  <a:gd name="connsiteX1" fmla="*/ 460913 w 1169500"/>
                  <a:gd name="connsiteY1" fmla="*/ 0 h 675711"/>
                  <a:gd name="connsiteX2" fmla="*/ 1170605 w 1169500"/>
                  <a:gd name="connsiteY2" fmla="*/ 409780 h 675711"/>
                  <a:gd name="connsiteX3" fmla="*/ 709692 w 1169500"/>
                  <a:gd name="connsiteY3" fmla="*/ 677596 h 675711"/>
                </a:gdLst>
                <a:ahLst/>
                <a:cxnLst>
                  <a:cxn ang="0">
                    <a:pos x="connsiteX0" y="connsiteY0"/>
                  </a:cxn>
                  <a:cxn ang="0">
                    <a:pos x="connsiteX1" y="connsiteY1"/>
                  </a:cxn>
                  <a:cxn ang="0">
                    <a:pos x="connsiteX2" y="connsiteY2"/>
                  </a:cxn>
                  <a:cxn ang="0">
                    <a:pos x="connsiteX3" y="connsiteY3"/>
                  </a:cxn>
                </a:cxnLst>
                <a:rect l="l" t="t" r="r" b="b"/>
                <a:pathLst>
                  <a:path w="1169500" h="675711">
                    <a:moveTo>
                      <a:pt x="0" y="267881"/>
                    </a:moveTo>
                    <a:lnTo>
                      <a:pt x="460913" y="0"/>
                    </a:lnTo>
                    <a:lnTo>
                      <a:pt x="1170605" y="409780"/>
                    </a:lnTo>
                    <a:lnTo>
                      <a:pt x="709692" y="677596"/>
                    </a:ln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684" name="Freeform: Shape 683">
                <a:extLst>
                  <a:ext uri="{FF2B5EF4-FFF2-40B4-BE49-F238E27FC236}">
                    <a16:creationId xmlns:a16="http://schemas.microsoft.com/office/drawing/2014/main" id="{2F9804BD-2B2A-479E-9E09-AD8C0AE74C67}"/>
                  </a:ext>
                </a:extLst>
              </p:cNvPr>
              <p:cNvSpPr/>
              <p:nvPr/>
            </p:nvSpPr>
            <p:spPr>
              <a:xfrm>
                <a:off x="1257709" y="4138999"/>
                <a:ext cx="708198" cy="454806"/>
              </a:xfrm>
              <a:custGeom>
                <a:avLst/>
                <a:gdLst>
                  <a:gd name="connsiteX0" fmla="*/ 709693 w 708197"/>
                  <a:gd name="connsiteY0" fmla="*/ 409715 h 454805"/>
                  <a:gd name="connsiteX1" fmla="*/ 641861 w 708197"/>
                  <a:gd name="connsiteY1" fmla="*/ 448374 h 454805"/>
                  <a:gd name="connsiteX2" fmla="*/ 67442 w 708197"/>
                  <a:gd name="connsiteY2" fmla="*/ 116755 h 454805"/>
                  <a:gd name="connsiteX3" fmla="*/ 0 w 708197"/>
                  <a:gd name="connsiteY3" fmla="*/ 0 h 454805"/>
                  <a:gd name="connsiteX4" fmla="*/ 709693 w 708197"/>
                  <a:gd name="connsiteY4" fmla="*/ 409715 h 45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454805">
                    <a:moveTo>
                      <a:pt x="709693" y="409715"/>
                    </a:moveTo>
                    <a:cubicBezTo>
                      <a:pt x="709563" y="452662"/>
                      <a:pt x="679155" y="469944"/>
                      <a:pt x="641861" y="448374"/>
                    </a:cubicBezTo>
                    <a:lnTo>
                      <a:pt x="67442" y="116755"/>
                    </a:lnTo>
                    <a:cubicBezTo>
                      <a:pt x="30083" y="95184"/>
                      <a:pt x="-129" y="42947"/>
                      <a:pt x="0" y="0"/>
                    </a:cubicBezTo>
                    <a:lnTo>
                      <a:pt x="709693" y="409715"/>
                    </a:lnTo>
                    <a:close/>
                  </a:path>
                </a:pathLst>
              </a:custGeom>
              <a:solidFill>
                <a:schemeClr val="accent1"/>
              </a:solidFill>
              <a:ln w="6493" cap="flat">
                <a:noFill/>
                <a:prstDash val="solid"/>
                <a:miter/>
              </a:ln>
            </p:spPr>
            <p:txBody>
              <a:bodyPr rtlCol="0" anchor="ctr"/>
              <a:lstStyle/>
              <a:p>
                <a:endParaRPr lang="en-ID"/>
              </a:p>
            </p:txBody>
          </p:sp>
        </p:grpSp>
        <p:grpSp>
          <p:nvGrpSpPr>
            <p:cNvPr id="610" name="Graphic 3">
              <a:extLst>
                <a:ext uri="{FF2B5EF4-FFF2-40B4-BE49-F238E27FC236}">
                  <a16:creationId xmlns:a16="http://schemas.microsoft.com/office/drawing/2014/main" id="{7669D9DC-F4BF-4A92-B616-068D44D191FC}"/>
                </a:ext>
              </a:extLst>
            </p:cNvPr>
            <p:cNvGrpSpPr/>
            <p:nvPr/>
          </p:nvGrpSpPr>
          <p:grpSpPr>
            <a:xfrm>
              <a:off x="1679185" y="3379018"/>
              <a:ext cx="747181" cy="929103"/>
              <a:chOff x="1679185" y="3379018"/>
              <a:chExt cx="747181" cy="929103"/>
            </a:xfrm>
            <a:solidFill>
              <a:schemeClr val="accent1"/>
            </a:solidFill>
          </p:grpSpPr>
          <p:sp>
            <p:nvSpPr>
              <p:cNvPr id="678" name="Freeform: Shape 677">
                <a:extLst>
                  <a:ext uri="{FF2B5EF4-FFF2-40B4-BE49-F238E27FC236}">
                    <a16:creationId xmlns:a16="http://schemas.microsoft.com/office/drawing/2014/main" id="{C8EADA77-0E7A-4AE5-87F3-FB1C6B735C09}"/>
                  </a:ext>
                </a:extLst>
              </p:cNvPr>
              <p:cNvSpPr/>
              <p:nvPr/>
            </p:nvSpPr>
            <p:spPr>
              <a:xfrm>
                <a:off x="1698742" y="3413779"/>
                <a:ext cx="58475" cy="506784"/>
              </a:xfrm>
              <a:custGeom>
                <a:avLst/>
                <a:gdLst>
                  <a:gd name="connsiteX0" fmla="*/ 54772 w 58475"/>
                  <a:gd name="connsiteY0" fmla="*/ 7277 h 506783"/>
                  <a:gd name="connsiteX1" fmla="*/ 55746 w 58475"/>
                  <a:gd name="connsiteY1" fmla="*/ 4223 h 506783"/>
                  <a:gd name="connsiteX2" fmla="*/ 55746 w 58475"/>
                  <a:gd name="connsiteY2" fmla="*/ 4158 h 506783"/>
                  <a:gd name="connsiteX3" fmla="*/ 57046 w 58475"/>
                  <a:gd name="connsiteY3" fmla="*/ 2144 h 506783"/>
                  <a:gd name="connsiteX4" fmla="*/ 57500 w 58475"/>
                  <a:gd name="connsiteY4" fmla="*/ 1559 h 506783"/>
                  <a:gd name="connsiteX5" fmla="*/ 59385 w 58475"/>
                  <a:gd name="connsiteY5" fmla="*/ 0 h 506783"/>
                  <a:gd name="connsiteX6" fmla="*/ 6302 w 58475"/>
                  <a:gd name="connsiteY6" fmla="*/ 30862 h 506783"/>
                  <a:gd name="connsiteX7" fmla="*/ 4418 w 58475"/>
                  <a:gd name="connsiteY7" fmla="*/ 32421 h 506783"/>
                  <a:gd name="connsiteX8" fmla="*/ 3963 w 58475"/>
                  <a:gd name="connsiteY8" fmla="*/ 33006 h 506783"/>
                  <a:gd name="connsiteX9" fmla="*/ 3314 w 58475"/>
                  <a:gd name="connsiteY9" fmla="*/ 33785 h 506783"/>
                  <a:gd name="connsiteX10" fmla="*/ 2664 w 58475"/>
                  <a:gd name="connsiteY10" fmla="*/ 34955 h 506783"/>
                  <a:gd name="connsiteX11" fmla="*/ 2664 w 58475"/>
                  <a:gd name="connsiteY11" fmla="*/ 35020 h 506783"/>
                  <a:gd name="connsiteX12" fmla="*/ 2664 w 58475"/>
                  <a:gd name="connsiteY12" fmla="*/ 35085 h 506783"/>
                  <a:gd name="connsiteX13" fmla="*/ 2274 w 58475"/>
                  <a:gd name="connsiteY13" fmla="*/ 35994 h 506783"/>
                  <a:gd name="connsiteX14" fmla="*/ 1949 w 58475"/>
                  <a:gd name="connsiteY14" fmla="*/ 36904 h 506783"/>
                  <a:gd name="connsiteX15" fmla="*/ 1689 w 58475"/>
                  <a:gd name="connsiteY15" fmla="*/ 37814 h 506783"/>
                  <a:gd name="connsiteX16" fmla="*/ 1624 w 58475"/>
                  <a:gd name="connsiteY16" fmla="*/ 38204 h 506783"/>
                  <a:gd name="connsiteX17" fmla="*/ 1624 w 58475"/>
                  <a:gd name="connsiteY17" fmla="*/ 38333 h 506783"/>
                  <a:gd name="connsiteX18" fmla="*/ 1559 w 58475"/>
                  <a:gd name="connsiteY18" fmla="*/ 38723 h 506783"/>
                  <a:gd name="connsiteX19" fmla="*/ 1429 w 58475"/>
                  <a:gd name="connsiteY19" fmla="*/ 39568 h 506783"/>
                  <a:gd name="connsiteX20" fmla="*/ 1364 w 58475"/>
                  <a:gd name="connsiteY20" fmla="*/ 40413 h 506783"/>
                  <a:gd name="connsiteX21" fmla="*/ 1300 w 58475"/>
                  <a:gd name="connsiteY21" fmla="*/ 41257 h 506783"/>
                  <a:gd name="connsiteX22" fmla="*/ 1300 w 58475"/>
                  <a:gd name="connsiteY22" fmla="*/ 42102 h 506783"/>
                  <a:gd name="connsiteX23" fmla="*/ 1300 w 58475"/>
                  <a:gd name="connsiteY23" fmla="*/ 42167 h 506783"/>
                  <a:gd name="connsiteX24" fmla="*/ 0 w 58475"/>
                  <a:gd name="connsiteY24" fmla="*/ 510032 h 506783"/>
                  <a:gd name="connsiteX25" fmla="*/ 53082 w 58475"/>
                  <a:gd name="connsiteY25" fmla="*/ 479170 h 506783"/>
                  <a:gd name="connsiteX26" fmla="*/ 54382 w 58475"/>
                  <a:gd name="connsiteY26" fmla="*/ 11305 h 506783"/>
                  <a:gd name="connsiteX27" fmla="*/ 54707 w 58475"/>
                  <a:gd name="connsiteY27" fmla="*/ 7537 h 506783"/>
                  <a:gd name="connsiteX28" fmla="*/ 54772 w 58475"/>
                  <a:gd name="connsiteY28" fmla="*/ 7277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475" h="506783">
                    <a:moveTo>
                      <a:pt x="54772" y="7277"/>
                    </a:moveTo>
                    <a:cubicBezTo>
                      <a:pt x="55032" y="6172"/>
                      <a:pt x="55356" y="5133"/>
                      <a:pt x="55746" y="4223"/>
                    </a:cubicBezTo>
                    <a:cubicBezTo>
                      <a:pt x="55746" y="4223"/>
                      <a:pt x="55746" y="4223"/>
                      <a:pt x="55746" y="4158"/>
                    </a:cubicBezTo>
                    <a:cubicBezTo>
                      <a:pt x="56136" y="3378"/>
                      <a:pt x="56591" y="2729"/>
                      <a:pt x="57046" y="2144"/>
                    </a:cubicBezTo>
                    <a:cubicBezTo>
                      <a:pt x="57176" y="1949"/>
                      <a:pt x="57371" y="1754"/>
                      <a:pt x="57500" y="1559"/>
                    </a:cubicBezTo>
                    <a:cubicBezTo>
                      <a:pt x="58085" y="974"/>
                      <a:pt x="58670" y="390"/>
                      <a:pt x="59385" y="0"/>
                    </a:cubicBezTo>
                    <a:lnTo>
                      <a:pt x="6302" y="30862"/>
                    </a:lnTo>
                    <a:cubicBezTo>
                      <a:pt x="5588" y="31252"/>
                      <a:pt x="5003" y="31836"/>
                      <a:pt x="4418" y="32421"/>
                    </a:cubicBezTo>
                    <a:cubicBezTo>
                      <a:pt x="4223" y="32616"/>
                      <a:pt x="4093" y="32811"/>
                      <a:pt x="3963" y="33006"/>
                    </a:cubicBezTo>
                    <a:cubicBezTo>
                      <a:pt x="3769" y="33266"/>
                      <a:pt x="3509" y="33526"/>
                      <a:pt x="3314" y="33785"/>
                    </a:cubicBezTo>
                    <a:cubicBezTo>
                      <a:pt x="3054" y="34175"/>
                      <a:pt x="2859" y="34565"/>
                      <a:pt x="2664" y="34955"/>
                    </a:cubicBezTo>
                    <a:cubicBezTo>
                      <a:pt x="2664" y="34955"/>
                      <a:pt x="2664" y="34955"/>
                      <a:pt x="2664" y="35020"/>
                    </a:cubicBezTo>
                    <a:cubicBezTo>
                      <a:pt x="2664" y="35020"/>
                      <a:pt x="2664" y="35020"/>
                      <a:pt x="2664" y="35085"/>
                    </a:cubicBezTo>
                    <a:cubicBezTo>
                      <a:pt x="2534" y="35345"/>
                      <a:pt x="2404" y="35670"/>
                      <a:pt x="2274" y="35994"/>
                    </a:cubicBezTo>
                    <a:cubicBezTo>
                      <a:pt x="2144" y="36319"/>
                      <a:pt x="2079" y="36579"/>
                      <a:pt x="1949" y="36904"/>
                    </a:cubicBezTo>
                    <a:cubicBezTo>
                      <a:pt x="1884" y="37164"/>
                      <a:pt x="1819" y="37489"/>
                      <a:pt x="1689" y="37814"/>
                    </a:cubicBezTo>
                    <a:cubicBezTo>
                      <a:pt x="1689" y="37944"/>
                      <a:pt x="1624" y="38074"/>
                      <a:pt x="1624" y="38204"/>
                    </a:cubicBezTo>
                    <a:cubicBezTo>
                      <a:pt x="1624" y="38268"/>
                      <a:pt x="1624" y="38268"/>
                      <a:pt x="1624" y="38333"/>
                    </a:cubicBezTo>
                    <a:cubicBezTo>
                      <a:pt x="1624" y="38463"/>
                      <a:pt x="1559" y="38594"/>
                      <a:pt x="1559" y="38723"/>
                    </a:cubicBezTo>
                    <a:cubicBezTo>
                      <a:pt x="1494" y="38983"/>
                      <a:pt x="1494" y="39243"/>
                      <a:pt x="1429" y="39568"/>
                    </a:cubicBezTo>
                    <a:cubicBezTo>
                      <a:pt x="1364" y="39828"/>
                      <a:pt x="1364" y="40088"/>
                      <a:pt x="1364" y="40413"/>
                    </a:cubicBezTo>
                    <a:cubicBezTo>
                      <a:pt x="1364" y="40672"/>
                      <a:pt x="1300" y="40932"/>
                      <a:pt x="1300" y="41257"/>
                    </a:cubicBezTo>
                    <a:cubicBezTo>
                      <a:pt x="1300" y="41517"/>
                      <a:pt x="1300" y="41842"/>
                      <a:pt x="1300" y="42102"/>
                    </a:cubicBezTo>
                    <a:cubicBezTo>
                      <a:pt x="1300" y="42102"/>
                      <a:pt x="1300" y="42167"/>
                      <a:pt x="1300" y="42167"/>
                    </a:cubicBezTo>
                    <a:lnTo>
                      <a:pt x="0" y="510032"/>
                    </a:lnTo>
                    <a:lnTo>
                      <a:pt x="53082" y="479170"/>
                    </a:lnTo>
                    <a:lnTo>
                      <a:pt x="54382" y="11305"/>
                    </a:lnTo>
                    <a:cubicBezTo>
                      <a:pt x="54382" y="9941"/>
                      <a:pt x="54512" y="8706"/>
                      <a:pt x="54707" y="7537"/>
                    </a:cubicBezTo>
                    <a:cubicBezTo>
                      <a:pt x="54707" y="7342"/>
                      <a:pt x="54707" y="7277"/>
                      <a:pt x="54772" y="7277"/>
                    </a:cubicBezTo>
                    <a:close/>
                  </a:path>
                </a:pathLst>
              </a:custGeom>
              <a:solidFill>
                <a:srgbClr val="2B298E"/>
              </a:solidFill>
              <a:ln w="6493" cap="flat">
                <a:noFill/>
                <a:prstDash val="solid"/>
                <a:miter/>
              </a:ln>
            </p:spPr>
            <p:txBody>
              <a:bodyPr rtlCol="0" anchor="ctr"/>
              <a:lstStyle/>
              <a:p>
                <a:endParaRPr lang="en-ID"/>
              </a:p>
            </p:txBody>
          </p:sp>
          <p:sp>
            <p:nvSpPr>
              <p:cNvPr id="679" name="Freeform: Shape 678">
                <a:extLst>
                  <a:ext uri="{FF2B5EF4-FFF2-40B4-BE49-F238E27FC236}">
                    <a16:creationId xmlns:a16="http://schemas.microsoft.com/office/drawing/2014/main" id="{B09906FF-A65B-41A5-8D23-15DC7A4CEF17}"/>
                  </a:ext>
                </a:extLst>
              </p:cNvPr>
              <p:cNvSpPr/>
              <p:nvPr/>
            </p:nvSpPr>
            <p:spPr>
              <a:xfrm>
                <a:off x="2373868" y="3798219"/>
                <a:ext cx="51978" cy="513281"/>
              </a:xfrm>
              <a:custGeom>
                <a:avLst/>
                <a:gdLst>
                  <a:gd name="connsiteX0" fmla="*/ 1364 w 51977"/>
                  <a:gd name="connsiteY0" fmla="*/ 30862 h 513280"/>
                  <a:gd name="connsiteX1" fmla="*/ 54447 w 51977"/>
                  <a:gd name="connsiteY1" fmla="*/ 0 h 513280"/>
                  <a:gd name="connsiteX2" fmla="*/ 53082 w 51977"/>
                  <a:gd name="connsiteY2" fmla="*/ 484368 h 513280"/>
                  <a:gd name="connsiteX3" fmla="*/ 0 w 51977"/>
                  <a:gd name="connsiteY3" fmla="*/ 515230 h 513280"/>
                </a:gdLst>
                <a:ahLst/>
                <a:cxnLst>
                  <a:cxn ang="0">
                    <a:pos x="connsiteX0" y="connsiteY0"/>
                  </a:cxn>
                  <a:cxn ang="0">
                    <a:pos x="connsiteX1" y="connsiteY1"/>
                  </a:cxn>
                  <a:cxn ang="0">
                    <a:pos x="connsiteX2" y="connsiteY2"/>
                  </a:cxn>
                  <a:cxn ang="0">
                    <a:pos x="connsiteX3" y="connsiteY3"/>
                  </a:cxn>
                </a:cxnLst>
                <a:rect l="l" t="t" r="r" b="b"/>
                <a:pathLst>
                  <a:path w="51977" h="513280">
                    <a:moveTo>
                      <a:pt x="1364" y="30862"/>
                    </a:moveTo>
                    <a:lnTo>
                      <a:pt x="54447" y="0"/>
                    </a:lnTo>
                    <a:lnTo>
                      <a:pt x="53082" y="484368"/>
                    </a:lnTo>
                    <a:lnTo>
                      <a:pt x="0" y="515230"/>
                    </a:lnTo>
                    <a:close/>
                  </a:path>
                </a:pathLst>
              </a:custGeom>
              <a:solidFill>
                <a:schemeClr val="accent1"/>
              </a:solidFill>
              <a:ln w="6493" cap="flat">
                <a:noFill/>
                <a:prstDash val="solid"/>
                <a:miter/>
              </a:ln>
            </p:spPr>
            <p:txBody>
              <a:bodyPr rtlCol="0" anchor="ctr"/>
              <a:lstStyle/>
              <a:p>
                <a:endParaRPr lang="en-ID"/>
              </a:p>
            </p:txBody>
          </p:sp>
          <p:sp>
            <p:nvSpPr>
              <p:cNvPr id="680" name="Freeform: Shape 679">
                <a:extLst>
                  <a:ext uri="{FF2B5EF4-FFF2-40B4-BE49-F238E27FC236}">
                    <a16:creationId xmlns:a16="http://schemas.microsoft.com/office/drawing/2014/main" id="{A83B3063-C53D-4A2F-A7DB-3403F7254F62}"/>
                  </a:ext>
                </a:extLst>
              </p:cNvPr>
              <p:cNvSpPr/>
              <p:nvPr/>
            </p:nvSpPr>
            <p:spPr>
              <a:xfrm>
                <a:off x="1688996" y="3379018"/>
                <a:ext cx="734187" cy="448309"/>
              </a:xfrm>
              <a:custGeom>
                <a:avLst/>
                <a:gdLst>
                  <a:gd name="connsiteX0" fmla="*/ 739319 w 734186"/>
                  <a:gd name="connsiteY0" fmla="*/ 418032 h 448308"/>
                  <a:gd name="connsiteX1" fmla="*/ 739319 w 734186"/>
                  <a:gd name="connsiteY1" fmla="*/ 419201 h 448308"/>
                  <a:gd name="connsiteX2" fmla="*/ 691045 w 734186"/>
                  <a:gd name="connsiteY2" fmla="*/ 447269 h 448308"/>
                  <a:gd name="connsiteX3" fmla="*/ 686237 w 734186"/>
                  <a:gd name="connsiteY3" fmla="*/ 450063 h 448308"/>
                  <a:gd name="connsiteX4" fmla="*/ 685782 w 734186"/>
                  <a:gd name="connsiteY4" fmla="*/ 444215 h 448308"/>
                  <a:gd name="connsiteX5" fmla="*/ 684288 w 734186"/>
                  <a:gd name="connsiteY5" fmla="*/ 437523 h 448308"/>
                  <a:gd name="connsiteX6" fmla="*/ 684288 w 734186"/>
                  <a:gd name="connsiteY6" fmla="*/ 437458 h 448308"/>
                  <a:gd name="connsiteX7" fmla="*/ 684223 w 734186"/>
                  <a:gd name="connsiteY7" fmla="*/ 437393 h 448308"/>
                  <a:gd name="connsiteX8" fmla="*/ 681949 w 734186"/>
                  <a:gd name="connsiteY8" fmla="*/ 431221 h 448308"/>
                  <a:gd name="connsiteX9" fmla="*/ 681949 w 734186"/>
                  <a:gd name="connsiteY9" fmla="*/ 431091 h 448308"/>
                  <a:gd name="connsiteX10" fmla="*/ 680519 w 734186"/>
                  <a:gd name="connsiteY10" fmla="*/ 428102 h 448308"/>
                  <a:gd name="connsiteX11" fmla="*/ 680325 w 734186"/>
                  <a:gd name="connsiteY11" fmla="*/ 427778 h 448308"/>
                  <a:gd name="connsiteX12" fmla="*/ 678960 w 734186"/>
                  <a:gd name="connsiteY12" fmla="*/ 425178 h 448308"/>
                  <a:gd name="connsiteX13" fmla="*/ 678765 w 734186"/>
                  <a:gd name="connsiteY13" fmla="*/ 424919 h 448308"/>
                  <a:gd name="connsiteX14" fmla="*/ 675062 w 734186"/>
                  <a:gd name="connsiteY14" fmla="*/ 419266 h 448308"/>
                  <a:gd name="connsiteX15" fmla="*/ 675062 w 734186"/>
                  <a:gd name="connsiteY15" fmla="*/ 419201 h 448308"/>
                  <a:gd name="connsiteX16" fmla="*/ 670774 w 734186"/>
                  <a:gd name="connsiteY16" fmla="*/ 414068 h 448308"/>
                  <a:gd name="connsiteX17" fmla="*/ 670709 w 734186"/>
                  <a:gd name="connsiteY17" fmla="*/ 414003 h 448308"/>
                  <a:gd name="connsiteX18" fmla="*/ 668370 w 734186"/>
                  <a:gd name="connsiteY18" fmla="*/ 411664 h 448308"/>
                  <a:gd name="connsiteX19" fmla="*/ 660768 w 734186"/>
                  <a:gd name="connsiteY19" fmla="*/ 405947 h 448308"/>
                  <a:gd name="connsiteX20" fmla="*/ 137481 w 734186"/>
                  <a:gd name="connsiteY20" fmla="*/ 103826 h 448308"/>
                  <a:gd name="connsiteX21" fmla="*/ 64063 w 734186"/>
                  <a:gd name="connsiteY21" fmla="*/ 61464 h 448308"/>
                  <a:gd name="connsiteX22" fmla="*/ 43596 w 734186"/>
                  <a:gd name="connsiteY22" fmla="*/ 49639 h 448308"/>
                  <a:gd name="connsiteX23" fmla="*/ 17153 w 734186"/>
                  <a:gd name="connsiteY23" fmla="*/ 34371 h 448308"/>
                  <a:gd name="connsiteX24" fmla="*/ 11630 w 734186"/>
                  <a:gd name="connsiteY24" fmla="*/ 31902 h 448308"/>
                  <a:gd name="connsiteX25" fmla="*/ 9876 w 734186"/>
                  <a:gd name="connsiteY25" fmla="*/ 31382 h 448308"/>
                  <a:gd name="connsiteX26" fmla="*/ 9356 w 734186"/>
                  <a:gd name="connsiteY26" fmla="*/ 31317 h 448308"/>
                  <a:gd name="connsiteX27" fmla="*/ 7667 w 734186"/>
                  <a:gd name="connsiteY27" fmla="*/ 30992 h 448308"/>
                  <a:gd name="connsiteX28" fmla="*/ 7212 w 734186"/>
                  <a:gd name="connsiteY28" fmla="*/ 30927 h 448308"/>
                  <a:gd name="connsiteX29" fmla="*/ 7082 w 734186"/>
                  <a:gd name="connsiteY29" fmla="*/ 30927 h 448308"/>
                  <a:gd name="connsiteX30" fmla="*/ 5847 w 734186"/>
                  <a:gd name="connsiteY30" fmla="*/ 30862 h 448308"/>
                  <a:gd name="connsiteX31" fmla="*/ 1300 w 734186"/>
                  <a:gd name="connsiteY31" fmla="*/ 31576 h 448308"/>
                  <a:gd name="connsiteX32" fmla="*/ 130 w 734186"/>
                  <a:gd name="connsiteY32" fmla="*/ 32031 h 448308"/>
                  <a:gd name="connsiteX33" fmla="*/ 0 w 734186"/>
                  <a:gd name="connsiteY33" fmla="*/ 32096 h 448308"/>
                  <a:gd name="connsiteX34" fmla="*/ 52108 w 734186"/>
                  <a:gd name="connsiteY34" fmla="*/ 1754 h 448308"/>
                  <a:gd name="connsiteX35" fmla="*/ 54122 w 734186"/>
                  <a:gd name="connsiteY35" fmla="*/ 780 h 448308"/>
                  <a:gd name="connsiteX36" fmla="*/ 55811 w 734186"/>
                  <a:gd name="connsiteY36" fmla="*/ 325 h 448308"/>
                  <a:gd name="connsiteX37" fmla="*/ 55876 w 734186"/>
                  <a:gd name="connsiteY37" fmla="*/ 325 h 448308"/>
                  <a:gd name="connsiteX38" fmla="*/ 55941 w 734186"/>
                  <a:gd name="connsiteY38" fmla="*/ 325 h 448308"/>
                  <a:gd name="connsiteX39" fmla="*/ 57371 w 734186"/>
                  <a:gd name="connsiteY39" fmla="*/ 65 h 448308"/>
                  <a:gd name="connsiteX40" fmla="*/ 58735 w 734186"/>
                  <a:gd name="connsiteY40" fmla="*/ 0 h 448308"/>
                  <a:gd name="connsiteX41" fmla="*/ 59904 w 734186"/>
                  <a:gd name="connsiteY41" fmla="*/ 65 h 448308"/>
                  <a:gd name="connsiteX42" fmla="*/ 60164 w 734186"/>
                  <a:gd name="connsiteY42" fmla="*/ 65 h 448308"/>
                  <a:gd name="connsiteX43" fmla="*/ 60294 w 734186"/>
                  <a:gd name="connsiteY43" fmla="*/ 130 h 448308"/>
                  <a:gd name="connsiteX44" fmla="*/ 61074 w 734186"/>
                  <a:gd name="connsiteY44" fmla="*/ 195 h 448308"/>
                  <a:gd name="connsiteX45" fmla="*/ 62179 w 734186"/>
                  <a:gd name="connsiteY45" fmla="*/ 390 h 448308"/>
                  <a:gd name="connsiteX46" fmla="*/ 63218 w 734186"/>
                  <a:gd name="connsiteY46" fmla="*/ 585 h 448308"/>
                  <a:gd name="connsiteX47" fmla="*/ 64258 w 734186"/>
                  <a:gd name="connsiteY47" fmla="*/ 910 h 448308"/>
                  <a:gd name="connsiteX48" fmla="*/ 65037 w 734186"/>
                  <a:gd name="connsiteY48" fmla="*/ 1104 h 448308"/>
                  <a:gd name="connsiteX49" fmla="*/ 65102 w 734186"/>
                  <a:gd name="connsiteY49" fmla="*/ 1169 h 448308"/>
                  <a:gd name="connsiteX50" fmla="*/ 65297 w 734186"/>
                  <a:gd name="connsiteY50" fmla="*/ 1234 h 448308"/>
                  <a:gd name="connsiteX51" fmla="*/ 66337 w 734186"/>
                  <a:gd name="connsiteY51" fmla="*/ 1624 h 448308"/>
                  <a:gd name="connsiteX52" fmla="*/ 67376 w 734186"/>
                  <a:gd name="connsiteY52" fmla="*/ 2014 h 448308"/>
                  <a:gd name="connsiteX53" fmla="*/ 68416 w 734186"/>
                  <a:gd name="connsiteY53" fmla="*/ 2534 h 448308"/>
                  <a:gd name="connsiteX54" fmla="*/ 69455 w 734186"/>
                  <a:gd name="connsiteY54" fmla="*/ 3054 h 448308"/>
                  <a:gd name="connsiteX55" fmla="*/ 70235 w 734186"/>
                  <a:gd name="connsiteY55" fmla="*/ 3509 h 448308"/>
                  <a:gd name="connsiteX56" fmla="*/ 137481 w 734186"/>
                  <a:gd name="connsiteY56" fmla="*/ 42362 h 448308"/>
                  <a:gd name="connsiteX57" fmla="*/ 713850 w 734186"/>
                  <a:gd name="connsiteY57" fmla="*/ 375150 h 448308"/>
                  <a:gd name="connsiteX58" fmla="*/ 714110 w 734186"/>
                  <a:gd name="connsiteY58" fmla="*/ 375280 h 448308"/>
                  <a:gd name="connsiteX59" fmla="*/ 715215 w 734186"/>
                  <a:gd name="connsiteY59" fmla="*/ 375929 h 448308"/>
                  <a:gd name="connsiteX60" fmla="*/ 716319 w 734186"/>
                  <a:gd name="connsiteY60" fmla="*/ 376644 h 448308"/>
                  <a:gd name="connsiteX61" fmla="*/ 717424 w 734186"/>
                  <a:gd name="connsiteY61" fmla="*/ 377424 h 448308"/>
                  <a:gd name="connsiteX62" fmla="*/ 718528 w 734186"/>
                  <a:gd name="connsiteY62" fmla="*/ 378334 h 448308"/>
                  <a:gd name="connsiteX63" fmla="*/ 718983 w 734186"/>
                  <a:gd name="connsiteY63" fmla="*/ 378659 h 448308"/>
                  <a:gd name="connsiteX64" fmla="*/ 719113 w 734186"/>
                  <a:gd name="connsiteY64" fmla="*/ 378788 h 448308"/>
                  <a:gd name="connsiteX65" fmla="*/ 719698 w 734186"/>
                  <a:gd name="connsiteY65" fmla="*/ 379243 h 448308"/>
                  <a:gd name="connsiteX66" fmla="*/ 720802 w 734186"/>
                  <a:gd name="connsiteY66" fmla="*/ 380218 h 448308"/>
                  <a:gd name="connsiteX67" fmla="*/ 721907 w 734186"/>
                  <a:gd name="connsiteY67" fmla="*/ 381257 h 448308"/>
                  <a:gd name="connsiteX68" fmla="*/ 723011 w 734186"/>
                  <a:gd name="connsiteY68" fmla="*/ 382362 h 448308"/>
                  <a:gd name="connsiteX69" fmla="*/ 723791 w 734186"/>
                  <a:gd name="connsiteY69" fmla="*/ 383142 h 448308"/>
                  <a:gd name="connsiteX70" fmla="*/ 723856 w 734186"/>
                  <a:gd name="connsiteY70" fmla="*/ 383207 h 448308"/>
                  <a:gd name="connsiteX71" fmla="*/ 724051 w 734186"/>
                  <a:gd name="connsiteY71" fmla="*/ 383401 h 448308"/>
                  <a:gd name="connsiteX72" fmla="*/ 725025 w 734186"/>
                  <a:gd name="connsiteY72" fmla="*/ 384506 h 448308"/>
                  <a:gd name="connsiteX73" fmla="*/ 726000 w 734186"/>
                  <a:gd name="connsiteY73" fmla="*/ 385675 h 448308"/>
                  <a:gd name="connsiteX74" fmla="*/ 727040 w 734186"/>
                  <a:gd name="connsiteY74" fmla="*/ 386910 h 448308"/>
                  <a:gd name="connsiteX75" fmla="*/ 728144 w 734186"/>
                  <a:gd name="connsiteY75" fmla="*/ 388339 h 448308"/>
                  <a:gd name="connsiteX76" fmla="*/ 728144 w 734186"/>
                  <a:gd name="connsiteY76" fmla="*/ 388404 h 448308"/>
                  <a:gd name="connsiteX77" fmla="*/ 729768 w 734186"/>
                  <a:gd name="connsiteY77" fmla="*/ 390678 h 448308"/>
                  <a:gd name="connsiteX78" fmla="*/ 731653 w 734186"/>
                  <a:gd name="connsiteY78" fmla="*/ 393667 h 448308"/>
                  <a:gd name="connsiteX79" fmla="*/ 731848 w 734186"/>
                  <a:gd name="connsiteY79" fmla="*/ 394057 h 448308"/>
                  <a:gd name="connsiteX80" fmla="*/ 732043 w 734186"/>
                  <a:gd name="connsiteY80" fmla="*/ 394317 h 448308"/>
                  <a:gd name="connsiteX81" fmla="*/ 732887 w 734186"/>
                  <a:gd name="connsiteY81" fmla="*/ 395941 h 448308"/>
                  <a:gd name="connsiteX82" fmla="*/ 733667 w 734186"/>
                  <a:gd name="connsiteY82" fmla="*/ 397435 h 448308"/>
                  <a:gd name="connsiteX83" fmla="*/ 734316 w 734186"/>
                  <a:gd name="connsiteY83" fmla="*/ 398800 h 448308"/>
                  <a:gd name="connsiteX84" fmla="*/ 734901 w 734186"/>
                  <a:gd name="connsiteY84" fmla="*/ 400034 h 448308"/>
                  <a:gd name="connsiteX85" fmla="*/ 735031 w 734186"/>
                  <a:gd name="connsiteY85" fmla="*/ 400294 h 448308"/>
                  <a:gd name="connsiteX86" fmla="*/ 735031 w 734186"/>
                  <a:gd name="connsiteY86" fmla="*/ 400359 h 448308"/>
                  <a:gd name="connsiteX87" fmla="*/ 735421 w 734186"/>
                  <a:gd name="connsiteY87" fmla="*/ 401269 h 448308"/>
                  <a:gd name="connsiteX88" fmla="*/ 735941 w 734186"/>
                  <a:gd name="connsiteY88" fmla="*/ 402503 h 448308"/>
                  <a:gd name="connsiteX89" fmla="*/ 736396 w 734186"/>
                  <a:gd name="connsiteY89" fmla="*/ 403738 h 448308"/>
                  <a:gd name="connsiteX90" fmla="*/ 736850 w 734186"/>
                  <a:gd name="connsiteY90" fmla="*/ 405037 h 448308"/>
                  <a:gd name="connsiteX91" fmla="*/ 737305 w 734186"/>
                  <a:gd name="connsiteY91" fmla="*/ 406401 h 448308"/>
                  <a:gd name="connsiteX92" fmla="*/ 737370 w 734186"/>
                  <a:gd name="connsiteY92" fmla="*/ 406597 h 448308"/>
                  <a:gd name="connsiteX93" fmla="*/ 737370 w 734186"/>
                  <a:gd name="connsiteY93" fmla="*/ 406662 h 448308"/>
                  <a:gd name="connsiteX94" fmla="*/ 737695 w 734186"/>
                  <a:gd name="connsiteY94" fmla="*/ 407701 h 448308"/>
                  <a:gd name="connsiteX95" fmla="*/ 738020 w 734186"/>
                  <a:gd name="connsiteY95" fmla="*/ 409065 h 448308"/>
                  <a:gd name="connsiteX96" fmla="*/ 738345 w 734186"/>
                  <a:gd name="connsiteY96" fmla="*/ 410430 h 448308"/>
                  <a:gd name="connsiteX97" fmla="*/ 738605 w 734186"/>
                  <a:gd name="connsiteY97" fmla="*/ 411729 h 448308"/>
                  <a:gd name="connsiteX98" fmla="*/ 738800 w 734186"/>
                  <a:gd name="connsiteY98" fmla="*/ 412964 h 448308"/>
                  <a:gd name="connsiteX99" fmla="*/ 738800 w 734186"/>
                  <a:gd name="connsiteY99" fmla="*/ 413029 h 448308"/>
                  <a:gd name="connsiteX100" fmla="*/ 738865 w 734186"/>
                  <a:gd name="connsiteY100" fmla="*/ 413029 h 448308"/>
                  <a:gd name="connsiteX101" fmla="*/ 738994 w 734186"/>
                  <a:gd name="connsiteY101" fmla="*/ 414328 h 448308"/>
                  <a:gd name="connsiteX102" fmla="*/ 739125 w 734186"/>
                  <a:gd name="connsiteY102" fmla="*/ 415563 h 448308"/>
                  <a:gd name="connsiteX103" fmla="*/ 739254 w 734186"/>
                  <a:gd name="connsiteY103" fmla="*/ 416797 h 448308"/>
                  <a:gd name="connsiteX104" fmla="*/ 739319 w 734186"/>
                  <a:gd name="connsiteY104" fmla="*/ 418032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34186" h="448308">
                    <a:moveTo>
                      <a:pt x="739319" y="418032"/>
                    </a:moveTo>
                    <a:lnTo>
                      <a:pt x="739319" y="419201"/>
                    </a:lnTo>
                    <a:lnTo>
                      <a:pt x="691045" y="447269"/>
                    </a:lnTo>
                    <a:lnTo>
                      <a:pt x="686237" y="450063"/>
                    </a:lnTo>
                    <a:cubicBezTo>
                      <a:pt x="686237" y="448179"/>
                      <a:pt x="686107" y="446164"/>
                      <a:pt x="685782" y="444215"/>
                    </a:cubicBezTo>
                    <a:cubicBezTo>
                      <a:pt x="685457" y="442006"/>
                      <a:pt x="684938" y="439732"/>
                      <a:pt x="684288" y="437523"/>
                    </a:cubicBezTo>
                    <a:lnTo>
                      <a:pt x="684288" y="437458"/>
                    </a:lnTo>
                    <a:lnTo>
                      <a:pt x="684223" y="437393"/>
                    </a:lnTo>
                    <a:cubicBezTo>
                      <a:pt x="683638" y="435314"/>
                      <a:pt x="682859" y="433235"/>
                      <a:pt x="681949" y="431221"/>
                    </a:cubicBezTo>
                    <a:cubicBezTo>
                      <a:pt x="681949" y="431156"/>
                      <a:pt x="681949" y="431156"/>
                      <a:pt x="681949" y="431091"/>
                    </a:cubicBezTo>
                    <a:cubicBezTo>
                      <a:pt x="681494" y="430116"/>
                      <a:pt x="681039" y="429077"/>
                      <a:pt x="680519" y="428102"/>
                    </a:cubicBezTo>
                    <a:cubicBezTo>
                      <a:pt x="680455" y="427972"/>
                      <a:pt x="680390" y="427907"/>
                      <a:pt x="680325" y="427778"/>
                    </a:cubicBezTo>
                    <a:cubicBezTo>
                      <a:pt x="679935" y="426933"/>
                      <a:pt x="679480" y="426023"/>
                      <a:pt x="678960" y="425178"/>
                    </a:cubicBezTo>
                    <a:cubicBezTo>
                      <a:pt x="678895" y="425113"/>
                      <a:pt x="678830" y="424984"/>
                      <a:pt x="678765" y="424919"/>
                    </a:cubicBezTo>
                    <a:cubicBezTo>
                      <a:pt x="677661" y="422970"/>
                      <a:pt x="676426" y="421085"/>
                      <a:pt x="675062" y="419266"/>
                    </a:cubicBezTo>
                    <a:cubicBezTo>
                      <a:pt x="675062" y="419266"/>
                      <a:pt x="675062" y="419266"/>
                      <a:pt x="675062" y="419201"/>
                    </a:cubicBezTo>
                    <a:cubicBezTo>
                      <a:pt x="673697" y="417382"/>
                      <a:pt x="672268" y="415693"/>
                      <a:pt x="670774" y="414068"/>
                    </a:cubicBezTo>
                    <a:cubicBezTo>
                      <a:pt x="670709" y="414068"/>
                      <a:pt x="670709" y="414003"/>
                      <a:pt x="670709" y="414003"/>
                    </a:cubicBezTo>
                    <a:cubicBezTo>
                      <a:pt x="669929" y="413159"/>
                      <a:pt x="669149" y="412379"/>
                      <a:pt x="668370" y="411664"/>
                    </a:cubicBezTo>
                    <a:cubicBezTo>
                      <a:pt x="665966" y="409390"/>
                      <a:pt x="663432" y="407506"/>
                      <a:pt x="660768" y="405947"/>
                    </a:cubicBezTo>
                    <a:lnTo>
                      <a:pt x="137481" y="103826"/>
                    </a:lnTo>
                    <a:lnTo>
                      <a:pt x="64063" y="61464"/>
                    </a:lnTo>
                    <a:lnTo>
                      <a:pt x="43596" y="49639"/>
                    </a:lnTo>
                    <a:lnTo>
                      <a:pt x="17153" y="34371"/>
                    </a:lnTo>
                    <a:cubicBezTo>
                      <a:pt x="15269" y="33266"/>
                      <a:pt x="13384" y="32486"/>
                      <a:pt x="11630" y="31902"/>
                    </a:cubicBezTo>
                    <a:cubicBezTo>
                      <a:pt x="11045" y="31706"/>
                      <a:pt x="10461" y="31512"/>
                      <a:pt x="9876" y="31382"/>
                    </a:cubicBezTo>
                    <a:cubicBezTo>
                      <a:pt x="9681" y="31317"/>
                      <a:pt x="9551" y="31317"/>
                      <a:pt x="9356" y="31317"/>
                    </a:cubicBezTo>
                    <a:cubicBezTo>
                      <a:pt x="8771" y="31187"/>
                      <a:pt x="8187" y="31057"/>
                      <a:pt x="7667" y="30992"/>
                    </a:cubicBezTo>
                    <a:cubicBezTo>
                      <a:pt x="7472" y="30992"/>
                      <a:pt x="7342" y="30927"/>
                      <a:pt x="7212" y="30927"/>
                    </a:cubicBezTo>
                    <a:cubicBezTo>
                      <a:pt x="7212" y="30927"/>
                      <a:pt x="7147" y="30927"/>
                      <a:pt x="7082" y="30927"/>
                    </a:cubicBezTo>
                    <a:cubicBezTo>
                      <a:pt x="6692" y="30862"/>
                      <a:pt x="6302" y="30862"/>
                      <a:pt x="5847" y="30862"/>
                    </a:cubicBezTo>
                    <a:cubicBezTo>
                      <a:pt x="4223" y="30862"/>
                      <a:pt x="2729" y="31122"/>
                      <a:pt x="1300" y="31576"/>
                    </a:cubicBezTo>
                    <a:cubicBezTo>
                      <a:pt x="910" y="31706"/>
                      <a:pt x="520" y="31837"/>
                      <a:pt x="130" y="32031"/>
                    </a:cubicBezTo>
                    <a:cubicBezTo>
                      <a:pt x="65" y="32031"/>
                      <a:pt x="0" y="32096"/>
                      <a:pt x="0" y="32096"/>
                    </a:cubicBezTo>
                    <a:lnTo>
                      <a:pt x="52108" y="1754"/>
                    </a:lnTo>
                    <a:cubicBezTo>
                      <a:pt x="52757" y="1365"/>
                      <a:pt x="53407" y="1040"/>
                      <a:pt x="54122" y="780"/>
                    </a:cubicBezTo>
                    <a:cubicBezTo>
                      <a:pt x="54707" y="585"/>
                      <a:pt x="55291" y="455"/>
                      <a:pt x="55811" y="325"/>
                    </a:cubicBezTo>
                    <a:cubicBezTo>
                      <a:pt x="55876" y="325"/>
                      <a:pt x="55876" y="325"/>
                      <a:pt x="55876" y="325"/>
                    </a:cubicBezTo>
                    <a:cubicBezTo>
                      <a:pt x="55941" y="325"/>
                      <a:pt x="55941" y="325"/>
                      <a:pt x="55941" y="325"/>
                    </a:cubicBezTo>
                    <a:cubicBezTo>
                      <a:pt x="56396" y="195"/>
                      <a:pt x="56916" y="130"/>
                      <a:pt x="57371" y="65"/>
                    </a:cubicBezTo>
                    <a:cubicBezTo>
                      <a:pt x="57825" y="65"/>
                      <a:pt x="58280" y="0"/>
                      <a:pt x="58735" y="0"/>
                    </a:cubicBezTo>
                    <a:cubicBezTo>
                      <a:pt x="59125" y="0"/>
                      <a:pt x="59515" y="65"/>
                      <a:pt x="59904" y="65"/>
                    </a:cubicBezTo>
                    <a:lnTo>
                      <a:pt x="60164" y="65"/>
                    </a:lnTo>
                    <a:cubicBezTo>
                      <a:pt x="60229" y="65"/>
                      <a:pt x="60294" y="130"/>
                      <a:pt x="60294" y="130"/>
                    </a:cubicBezTo>
                    <a:cubicBezTo>
                      <a:pt x="60554" y="130"/>
                      <a:pt x="60814" y="130"/>
                      <a:pt x="61074" y="195"/>
                    </a:cubicBezTo>
                    <a:cubicBezTo>
                      <a:pt x="61399" y="260"/>
                      <a:pt x="61789" y="260"/>
                      <a:pt x="62179" y="390"/>
                    </a:cubicBezTo>
                    <a:cubicBezTo>
                      <a:pt x="62503" y="455"/>
                      <a:pt x="62893" y="520"/>
                      <a:pt x="63218" y="585"/>
                    </a:cubicBezTo>
                    <a:cubicBezTo>
                      <a:pt x="63543" y="715"/>
                      <a:pt x="63933" y="780"/>
                      <a:pt x="64258" y="910"/>
                    </a:cubicBezTo>
                    <a:cubicBezTo>
                      <a:pt x="64517" y="975"/>
                      <a:pt x="64777" y="1040"/>
                      <a:pt x="65037" y="1104"/>
                    </a:cubicBezTo>
                    <a:cubicBezTo>
                      <a:pt x="65037" y="1169"/>
                      <a:pt x="65102" y="1169"/>
                      <a:pt x="65102" y="1169"/>
                    </a:cubicBezTo>
                    <a:cubicBezTo>
                      <a:pt x="65167" y="1169"/>
                      <a:pt x="65232" y="1169"/>
                      <a:pt x="65297" y="1234"/>
                    </a:cubicBezTo>
                    <a:cubicBezTo>
                      <a:pt x="65622" y="1365"/>
                      <a:pt x="66012" y="1495"/>
                      <a:pt x="66337" y="1624"/>
                    </a:cubicBezTo>
                    <a:cubicBezTo>
                      <a:pt x="66662" y="1754"/>
                      <a:pt x="66986" y="1884"/>
                      <a:pt x="67376" y="2014"/>
                    </a:cubicBezTo>
                    <a:cubicBezTo>
                      <a:pt x="67701" y="2209"/>
                      <a:pt x="68026" y="2339"/>
                      <a:pt x="68416" y="2534"/>
                    </a:cubicBezTo>
                    <a:cubicBezTo>
                      <a:pt x="68741" y="2729"/>
                      <a:pt x="69066" y="2859"/>
                      <a:pt x="69455" y="3054"/>
                    </a:cubicBezTo>
                    <a:cubicBezTo>
                      <a:pt x="69715" y="3249"/>
                      <a:pt x="69975" y="3379"/>
                      <a:pt x="70235" y="3509"/>
                    </a:cubicBezTo>
                    <a:lnTo>
                      <a:pt x="137481" y="42362"/>
                    </a:lnTo>
                    <a:lnTo>
                      <a:pt x="713850" y="375150"/>
                    </a:lnTo>
                    <a:cubicBezTo>
                      <a:pt x="713980" y="375150"/>
                      <a:pt x="714045" y="375215"/>
                      <a:pt x="714110" y="375280"/>
                    </a:cubicBezTo>
                    <a:cubicBezTo>
                      <a:pt x="714500" y="375475"/>
                      <a:pt x="714825" y="375735"/>
                      <a:pt x="715215" y="375929"/>
                    </a:cubicBezTo>
                    <a:cubicBezTo>
                      <a:pt x="715605" y="376190"/>
                      <a:pt x="715929" y="376384"/>
                      <a:pt x="716319" y="376644"/>
                    </a:cubicBezTo>
                    <a:cubicBezTo>
                      <a:pt x="716644" y="376904"/>
                      <a:pt x="717034" y="377164"/>
                      <a:pt x="717424" y="377424"/>
                    </a:cubicBezTo>
                    <a:cubicBezTo>
                      <a:pt x="717814" y="377749"/>
                      <a:pt x="718138" y="378009"/>
                      <a:pt x="718528" y="378334"/>
                    </a:cubicBezTo>
                    <a:cubicBezTo>
                      <a:pt x="718658" y="378398"/>
                      <a:pt x="718853" y="378528"/>
                      <a:pt x="718983" y="378659"/>
                    </a:cubicBezTo>
                    <a:cubicBezTo>
                      <a:pt x="718983" y="378724"/>
                      <a:pt x="719048" y="378724"/>
                      <a:pt x="719113" y="378788"/>
                    </a:cubicBezTo>
                    <a:cubicBezTo>
                      <a:pt x="719308" y="378918"/>
                      <a:pt x="719503" y="379048"/>
                      <a:pt x="719698" y="379243"/>
                    </a:cubicBezTo>
                    <a:cubicBezTo>
                      <a:pt x="720088" y="379568"/>
                      <a:pt x="720412" y="379893"/>
                      <a:pt x="720802" y="380218"/>
                    </a:cubicBezTo>
                    <a:cubicBezTo>
                      <a:pt x="721192" y="380543"/>
                      <a:pt x="721582" y="380932"/>
                      <a:pt x="721907" y="381257"/>
                    </a:cubicBezTo>
                    <a:cubicBezTo>
                      <a:pt x="722297" y="381647"/>
                      <a:pt x="722622" y="381972"/>
                      <a:pt x="723011" y="382362"/>
                    </a:cubicBezTo>
                    <a:cubicBezTo>
                      <a:pt x="723271" y="382622"/>
                      <a:pt x="723531" y="382881"/>
                      <a:pt x="723791" y="383142"/>
                    </a:cubicBezTo>
                    <a:lnTo>
                      <a:pt x="723856" y="383207"/>
                    </a:lnTo>
                    <a:lnTo>
                      <a:pt x="724051" y="383401"/>
                    </a:lnTo>
                    <a:cubicBezTo>
                      <a:pt x="724376" y="383791"/>
                      <a:pt x="724701" y="384181"/>
                      <a:pt x="725025" y="384506"/>
                    </a:cubicBezTo>
                    <a:lnTo>
                      <a:pt x="726000" y="385675"/>
                    </a:lnTo>
                    <a:cubicBezTo>
                      <a:pt x="726390" y="386065"/>
                      <a:pt x="726715" y="386455"/>
                      <a:pt x="727040" y="386910"/>
                    </a:cubicBezTo>
                    <a:cubicBezTo>
                      <a:pt x="727365" y="387365"/>
                      <a:pt x="727754" y="387884"/>
                      <a:pt x="728144" y="388339"/>
                    </a:cubicBezTo>
                    <a:cubicBezTo>
                      <a:pt x="728144" y="388404"/>
                      <a:pt x="728144" y="388404"/>
                      <a:pt x="728144" y="388404"/>
                    </a:cubicBezTo>
                    <a:cubicBezTo>
                      <a:pt x="728729" y="389184"/>
                      <a:pt x="729249" y="389899"/>
                      <a:pt x="729768" y="390678"/>
                    </a:cubicBezTo>
                    <a:cubicBezTo>
                      <a:pt x="730418" y="391653"/>
                      <a:pt x="731068" y="392692"/>
                      <a:pt x="731653" y="393667"/>
                    </a:cubicBezTo>
                    <a:cubicBezTo>
                      <a:pt x="731718" y="393797"/>
                      <a:pt x="731783" y="393927"/>
                      <a:pt x="731848" y="394057"/>
                    </a:cubicBezTo>
                    <a:cubicBezTo>
                      <a:pt x="731912" y="394122"/>
                      <a:pt x="731978" y="394252"/>
                      <a:pt x="732043" y="394317"/>
                    </a:cubicBezTo>
                    <a:cubicBezTo>
                      <a:pt x="732302" y="394837"/>
                      <a:pt x="732627" y="395421"/>
                      <a:pt x="732887" y="395941"/>
                    </a:cubicBezTo>
                    <a:cubicBezTo>
                      <a:pt x="733147" y="396461"/>
                      <a:pt x="733407" y="396916"/>
                      <a:pt x="733667" y="397435"/>
                    </a:cubicBezTo>
                    <a:cubicBezTo>
                      <a:pt x="733927" y="397890"/>
                      <a:pt x="734122" y="398345"/>
                      <a:pt x="734316" y="398800"/>
                    </a:cubicBezTo>
                    <a:cubicBezTo>
                      <a:pt x="734511" y="399190"/>
                      <a:pt x="734706" y="399644"/>
                      <a:pt x="734901" y="400034"/>
                    </a:cubicBezTo>
                    <a:cubicBezTo>
                      <a:pt x="734966" y="400099"/>
                      <a:pt x="734966" y="400164"/>
                      <a:pt x="735031" y="400294"/>
                    </a:cubicBezTo>
                    <a:cubicBezTo>
                      <a:pt x="735031" y="400294"/>
                      <a:pt x="735031" y="400294"/>
                      <a:pt x="735031" y="400359"/>
                    </a:cubicBezTo>
                    <a:cubicBezTo>
                      <a:pt x="735161" y="400619"/>
                      <a:pt x="735291" y="400944"/>
                      <a:pt x="735421" y="401269"/>
                    </a:cubicBezTo>
                    <a:cubicBezTo>
                      <a:pt x="735616" y="401659"/>
                      <a:pt x="735746" y="402113"/>
                      <a:pt x="735941" y="402503"/>
                    </a:cubicBezTo>
                    <a:cubicBezTo>
                      <a:pt x="736071" y="402893"/>
                      <a:pt x="736266" y="403348"/>
                      <a:pt x="736396" y="403738"/>
                    </a:cubicBezTo>
                    <a:cubicBezTo>
                      <a:pt x="736526" y="404193"/>
                      <a:pt x="736721" y="404647"/>
                      <a:pt x="736850" y="405037"/>
                    </a:cubicBezTo>
                    <a:cubicBezTo>
                      <a:pt x="736980" y="405492"/>
                      <a:pt x="737110" y="405947"/>
                      <a:pt x="737305" y="406401"/>
                    </a:cubicBezTo>
                    <a:cubicBezTo>
                      <a:pt x="737305" y="406466"/>
                      <a:pt x="737305" y="406531"/>
                      <a:pt x="737370" y="406597"/>
                    </a:cubicBezTo>
                    <a:cubicBezTo>
                      <a:pt x="737370" y="406662"/>
                      <a:pt x="737370" y="406662"/>
                      <a:pt x="737370" y="406662"/>
                    </a:cubicBezTo>
                    <a:cubicBezTo>
                      <a:pt x="737500" y="407051"/>
                      <a:pt x="737565" y="407376"/>
                      <a:pt x="737695" y="407701"/>
                    </a:cubicBezTo>
                    <a:cubicBezTo>
                      <a:pt x="737825" y="408156"/>
                      <a:pt x="737890" y="408611"/>
                      <a:pt x="738020" y="409065"/>
                    </a:cubicBezTo>
                    <a:cubicBezTo>
                      <a:pt x="738150" y="409520"/>
                      <a:pt x="738215" y="409975"/>
                      <a:pt x="738345" y="410430"/>
                    </a:cubicBezTo>
                    <a:cubicBezTo>
                      <a:pt x="738410" y="410884"/>
                      <a:pt x="738540" y="411274"/>
                      <a:pt x="738605" y="411729"/>
                    </a:cubicBezTo>
                    <a:cubicBezTo>
                      <a:pt x="738670" y="412184"/>
                      <a:pt x="738735" y="412574"/>
                      <a:pt x="738800" y="412964"/>
                    </a:cubicBezTo>
                    <a:cubicBezTo>
                      <a:pt x="738800" y="413029"/>
                      <a:pt x="738800" y="413029"/>
                      <a:pt x="738800" y="413029"/>
                    </a:cubicBezTo>
                    <a:cubicBezTo>
                      <a:pt x="738800" y="413029"/>
                      <a:pt x="738800" y="413029"/>
                      <a:pt x="738865" y="413029"/>
                    </a:cubicBezTo>
                    <a:cubicBezTo>
                      <a:pt x="738930" y="413484"/>
                      <a:pt x="738994" y="413873"/>
                      <a:pt x="738994" y="414328"/>
                    </a:cubicBezTo>
                    <a:cubicBezTo>
                      <a:pt x="739059" y="414718"/>
                      <a:pt x="739125" y="415173"/>
                      <a:pt x="739125" y="415563"/>
                    </a:cubicBezTo>
                    <a:cubicBezTo>
                      <a:pt x="739189" y="416018"/>
                      <a:pt x="739254" y="416407"/>
                      <a:pt x="739254" y="416797"/>
                    </a:cubicBezTo>
                    <a:cubicBezTo>
                      <a:pt x="739254" y="417252"/>
                      <a:pt x="739319" y="417642"/>
                      <a:pt x="739319" y="418032"/>
                    </a:cubicBez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681" name="Freeform: Shape 680">
                <a:extLst>
                  <a:ext uri="{FF2B5EF4-FFF2-40B4-BE49-F238E27FC236}">
                    <a16:creationId xmlns:a16="http://schemas.microsoft.com/office/drawing/2014/main" id="{ED806BA3-1EB6-48B1-B46C-EF4FF5F09394}"/>
                  </a:ext>
                </a:extLst>
              </p:cNvPr>
              <p:cNvSpPr/>
              <p:nvPr/>
            </p:nvSpPr>
            <p:spPr>
              <a:xfrm>
                <a:off x="1679185" y="3409880"/>
                <a:ext cx="695203" cy="903114"/>
              </a:xfrm>
              <a:custGeom>
                <a:avLst/>
                <a:gdLst>
                  <a:gd name="connsiteX0" fmla="*/ 696048 w 695203"/>
                  <a:gd name="connsiteY0" fmla="*/ 419201 h 903114"/>
                  <a:gd name="connsiteX1" fmla="*/ 695723 w 695203"/>
                  <a:gd name="connsiteY1" fmla="*/ 533747 h 903114"/>
                  <a:gd name="connsiteX2" fmla="*/ 694878 w 695203"/>
                  <a:gd name="connsiteY2" fmla="*/ 839701 h 903114"/>
                  <a:gd name="connsiteX3" fmla="*/ 694684 w 695203"/>
                  <a:gd name="connsiteY3" fmla="*/ 902660 h 903114"/>
                  <a:gd name="connsiteX4" fmla="*/ 694684 w 695203"/>
                  <a:gd name="connsiteY4" fmla="*/ 903569 h 903114"/>
                  <a:gd name="connsiteX5" fmla="*/ 693904 w 695203"/>
                  <a:gd name="connsiteY5" fmla="*/ 903114 h 903114"/>
                  <a:gd name="connsiteX6" fmla="*/ 675192 w 695203"/>
                  <a:gd name="connsiteY6" fmla="*/ 892264 h 903114"/>
                  <a:gd name="connsiteX7" fmla="*/ 675387 w 695203"/>
                  <a:gd name="connsiteY7" fmla="*/ 828396 h 903114"/>
                  <a:gd name="connsiteX8" fmla="*/ 676231 w 695203"/>
                  <a:gd name="connsiteY8" fmla="*/ 522312 h 903114"/>
                  <a:gd name="connsiteX9" fmla="*/ 676491 w 695203"/>
                  <a:gd name="connsiteY9" fmla="*/ 424399 h 903114"/>
                  <a:gd name="connsiteX10" fmla="*/ 659209 w 695203"/>
                  <a:gd name="connsiteY10" fmla="*/ 394382 h 903114"/>
                  <a:gd name="connsiteX11" fmla="*/ 147292 w 695203"/>
                  <a:gd name="connsiteY11" fmla="*/ 98823 h 903114"/>
                  <a:gd name="connsiteX12" fmla="*/ 73809 w 695203"/>
                  <a:gd name="connsiteY12" fmla="*/ 56396 h 903114"/>
                  <a:gd name="connsiteX13" fmla="*/ 38334 w 695203"/>
                  <a:gd name="connsiteY13" fmla="*/ 35930 h 903114"/>
                  <a:gd name="connsiteX14" fmla="*/ 25339 w 695203"/>
                  <a:gd name="connsiteY14" fmla="*/ 35085 h 903114"/>
                  <a:gd name="connsiteX15" fmla="*/ 24950 w 695203"/>
                  <a:gd name="connsiteY15" fmla="*/ 35410 h 903114"/>
                  <a:gd name="connsiteX16" fmla="*/ 23195 w 695203"/>
                  <a:gd name="connsiteY16" fmla="*/ 37294 h 903114"/>
                  <a:gd name="connsiteX17" fmla="*/ 22545 w 695203"/>
                  <a:gd name="connsiteY17" fmla="*/ 38269 h 903114"/>
                  <a:gd name="connsiteX18" fmla="*/ 22416 w 695203"/>
                  <a:gd name="connsiteY18" fmla="*/ 38529 h 903114"/>
                  <a:gd name="connsiteX19" fmla="*/ 22221 w 695203"/>
                  <a:gd name="connsiteY19" fmla="*/ 38918 h 903114"/>
                  <a:gd name="connsiteX20" fmla="*/ 21571 w 695203"/>
                  <a:gd name="connsiteY20" fmla="*/ 40673 h 903114"/>
                  <a:gd name="connsiteX21" fmla="*/ 21246 w 695203"/>
                  <a:gd name="connsiteY21" fmla="*/ 42037 h 903114"/>
                  <a:gd name="connsiteX22" fmla="*/ 21051 w 695203"/>
                  <a:gd name="connsiteY22" fmla="*/ 43077 h 903114"/>
                  <a:gd name="connsiteX23" fmla="*/ 20856 w 695203"/>
                  <a:gd name="connsiteY23" fmla="*/ 45805 h 903114"/>
                  <a:gd name="connsiteX24" fmla="*/ 20856 w 695203"/>
                  <a:gd name="connsiteY24" fmla="*/ 45870 h 903114"/>
                  <a:gd name="connsiteX25" fmla="*/ 19622 w 695203"/>
                  <a:gd name="connsiteY25" fmla="*/ 472738 h 903114"/>
                  <a:gd name="connsiteX26" fmla="*/ 19492 w 695203"/>
                  <a:gd name="connsiteY26" fmla="*/ 513736 h 903114"/>
                  <a:gd name="connsiteX27" fmla="*/ 0 w 695203"/>
                  <a:gd name="connsiteY27" fmla="*/ 502496 h 903114"/>
                  <a:gd name="connsiteX28" fmla="*/ 65 w 695203"/>
                  <a:gd name="connsiteY28" fmla="*/ 484108 h 903114"/>
                  <a:gd name="connsiteX29" fmla="*/ 1365 w 695203"/>
                  <a:gd name="connsiteY29" fmla="*/ 18128 h 903114"/>
                  <a:gd name="connsiteX30" fmla="*/ 2794 w 695203"/>
                  <a:gd name="connsiteY30" fmla="*/ 9356 h 903114"/>
                  <a:gd name="connsiteX31" fmla="*/ 8836 w 695203"/>
                  <a:gd name="connsiteY31" fmla="*/ 1754 h 903114"/>
                  <a:gd name="connsiteX32" fmla="*/ 9811 w 695203"/>
                  <a:gd name="connsiteY32" fmla="*/ 1234 h 903114"/>
                  <a:gd name="connsiteX33" fmla="*/ 9941 w 695203"/>
                  <a:gd name="connsiteY33" fmla="*/ 1169 h 903114"/>
                  <a:gd name="connsiteX34" fmla="*/ 11110 w 695203"/>
                  <a:gd name="connsiteY34" fmla="*/ 715 h 903114"/>
                  <a:gd name="connsiteX35" fmla="*/ 15658 w 695203"/>
                  <a:gd name="connsiteY35" fmla="*/ 0 h 903114"/>
                  <a:gd name="connsiteX36" fmla="*/ 17478 w 695203"/>
                  <a:gd name="connsiteY36" fmla="*/ 130 h 903114"/>
                  <a:gd name="connsiteX37" fmla="*/ 19167 w 695203"/>
                  <a:gd name="connsiteY37" fmla="*/ 455 h 903114"/>
                  <a:gd name="connsiteX38" fmla="*/ 19687 w 695203"/>
                  <a:gd name="connsiteY38" fmla="*/ 520 h 903114"/>
                  <a:gd name="connsiteX39" fmla="*/ 21441 w 695203"/>
                  <a:gd name="connsiteY39" fmla="*/ 1040 h 903114"/>
                  <a:gd name="connsiteX40" fmla="*/ 26964 w 695203"/>
                  <a:gd name="connsiteY40" fmla="*/ 3509 h 903114"/>
                  <a:gd name="connsiteX41" fmla="*/ 53407 w 695203"/>
                  <a:gd name="connsiteY41" fmla="*/ 18777 h 903114"/>
                  <a:gd name="connsiteX42" fmla="*/ 73874 w 695203"/>
                  <a:gd name="connsiteY42" fmla="*/ 30602 h 903114"/>
                  <a:gd name="connsiteX43" fmla="*/ 147292 w 695203"/>
                  <a:gd name="connsiteY43" fmla="*/ 72964 h 903114"/>
                  <a:gd name="connsiteX44" fmla="*/ 670579 w 695203"/>
                  <a:gd name="connsiteY44" fmla="*/ 375085 h 903114"/>
                  <a:gd name="connsiteX45" fmla="*/ 678181 w 695203"/>
                  <a:gd name="connsiteY45" fmla="*/ 380802 h 903114"/>
                  <a:gd name="connsiteX46" fmla="*/ 680520 w 695203"/>
                  <a:gd name="connsiteY46" fmla="*/ 383142 h 903114"/>
                  <a:gd name="connsiteX47" fmla="*/ 680584 w 695203"/>
                  <a:gd name="connsiteY47" fmla="*/ 383207 h 903114"/>
                  <a:gd name="connsiteX48" fmla="*/ 684873 w 695203"/>
                  <a:gd name="connsiteY48" fmla="*/ 388404 h 903114"/>
                  <a:gd name="connsiteX49" fmla="*/ 688576 w 695203"/>
                  <a:gd name="connsiteY49" fmla="*/ 394057 h 903114"/>
                  <a:gd name="connsiteX50" fmla="*/ 690135 w 695203"/>
                  <a:gd name="connsiteY50" fmla="*/ 396916 h 903114"/>
                  <a:gd name="connsiteX51" fmla="*/ 690330 w 695203"/>
                  <a:gd name="connsiteY51" fmla="*/ 397240 h 903114"/>
                  <a:gd name="connsiteX52" fmla="*/ 691760 w 695203"/>
                  <a:gd name="connsiteY52" fmla="*/ 400359 h 903114"/>
                  <a:gd name="connsiteX53" fmla="*/ 694034 w 695203"/>
                  <a:gd name="connsiteY53" fmla="*/ 406531 h 903114"/>
                  <a:gd name="connsiteX54" fmla="*/ 694099 w 695203"/>
                  <a:gd name="connsiteY54" fmla="*/ 406662 h 903114"/>
                  <a:gd name="connsiteX55" fmla="*/ 695593 w 695203"/>
                  <a:gd name="connsiteY55" fmla="*/ 413353 h 903114"/>
                  <a:gd name="connsiteX56" fmla="*/ 696048 w 695203"/>
                  <a:gd name="connsiteY56" fmla="*/ 419201 h 903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95203" h="903114">
                    <a:moveTo>
                      <a:pt x="696048" y="419201"/>
                    </a:moveTo>
                    <a:lnTo>
                      <a:pt x="695723" y="533747"/>
                    </a:lnTo>
                    <a:lnTo>
                      <a:pt x="694878" y="839701"/>
                    </a:lnTo>
                    <a:lnTo>
                      <a:pt x="694684" y="902660"/>
                    </a:lnTo>
                    <a:lnTo>
                      <a:pt x="694684" y="903569"/>
                    </a:lnTo>
                    <a:lnTo>
                      <a:pt x="693904" y="903114"/>
                    </a:lnTo>
                    <a:lnTo>
                      <a:pt x="675192" y="892264"/>
                    </a:lnTo>
                    <a:lnTo>
                      <a:pt x="675387" y="828396"/>
                    </a:lnTo>
                    <a:lnTo>
                      <a:pt x="676231" y="522312"/>
                    </a:lnTo>
                    <a:lnTo>
                      <a:pt x="676491" y="424399"/>
                    </a:lnTo>
                    <a:cubicBezTo>
                      <a:pt x="676491" y="413353"/>
                      <a:pt x="668824" y="399904"/>
                      <a:pt x="659209" y="394382"/>
                    </a:cubicBezTo>
                    <a:lnTo>
                      <a:pt x="147292" y="98823"/>
                    </a:lnTo>
                    <a:lnTo>
                      <a:pt x="73809" y="56396"/>
                    </a:lnTo>
                    <a:lnTo>
                      <a:pt x="38334" y="35930"/>
                    </a:lnTo>
                    <a:cubicBezTo>
                      <a:pt x="33201" y="32941"/>
                      <a:pt x="28523" y="32876"/>
                      <a:pt x="25339" y="35085"/>
                    </a:cubicBezTo>
                    <a:cubicBezTo>
                      <a:pt x="25144" y="35215"/>
                      <a:pt x="25014" y="35345"/>
                      <a:pt x="24950" y="35410"/>
                    </a:cubicBezTo>
                    <a:cubicBezTo>
                      <a:pt x="24235" y="35930"/>
                      <a:pt x="23650" y="36579"/>
                      <a:pt x="23195" y="37294"/>
                    </a:cubicBezTo>
                    <a:cubicBezTo>
                      <a:pt x="22935" y="37619"/>
                      <a:pt x="22740" y="37944"/>
                      <a:pt x="22545" y="38269"/>
                    </a:cubicBezTo>
                    <a:cubicBezTo>
                      <a:pt x="22481" y="38334"/>
                      <a:pt x="22481" y="38463"/>
                      <a:pt x="22416" y="38529"/>
                    </a:cubicBezTo>
                    <a:cubicBezTo>
                      <a:pt x="22350" y="38659"/>
                      <a:pt x="22286" y="38789"/>
                      <a:pt x="22221" y="38918"/>
                    </a:cubicBezTo>
                    <a:cubicBezTo>
                      <a:pt x="21961" y="39438"/>
                      <a:pt x="21766" y="40023"/>
                      <a:pt x="21571" y="40673"/>
                    </a:cubicBezTo>
                    <a:cubicBezTo>
                      <a:pt x="21441" y="41128"/>
                      <a:pt x="21311" y="41582"/>
                      <a:pt x="21246" y="42037"/>
                    </a:cubicBezTo>
                    <a:cubicBezTo>
                      <a:pt x="21116" y="42362"/>
                      <a:pt x="21116" y="42752"/>
                      <a:pt x="21051" y="43077"/>
                    </a:cubicBezTo>
                    <a:cubicBezTo>
                      <a:pt x="20921" y="43921"/>
                      <a:pt x="20856" y="44831"/>
                      <a:pt x="20856" y="45805"/>
                    </a:cubicBezTo>
                    <a:lnTo>
                      <a:pt x="20856" y="45870"/>
                    </a:lnTo>
                    <a:lnTo>
                      <a:pt x="19622" y="472738"/>
                    </a:lnTo>
                    <a:lnTo>
                      <a:pt x="19492" y="513736"/>
                    </a:lnTo>
                    <a:lnTo>
                      <a:pt x="0" y="502496"/>
                    </a:lnTo>
                    <a:lnTo>
                      <a:pt x="65" y="484108"/>
                    </a:lnTo>
                    <a:lnTo>
                      <a:pt x="1365" y="18128"/>
                    </a:lnTo>
                    <a:cubicBezTo>
                      <a:pt x="1365" y="14814"/>
                      <a:pt x="1884" y="11825"/>
                      <a:pt x="2794" y="9356"/>
                    </a:cubicBezTo>
                    <a:cubicBezTo>
                      <a:pt x="4093" y="5848"/>
                      <a:pt x="6172" y="3249"/>
                      <a:pt x="8836" y="1754"/>
                    </a:cubicBezTo>
                    <a:cubicBezTo>
                      <a:pt x="9161" y="1559"/>
                      <a:pt x="9486" y="1365"/>
                      <a:pt x="9811" y="1234"/>
                    </a:cubicBezTo>
                    <a:cubicBezTo>
                      <a:pt x="9811" y="1234"/>
                      <a:pt x="9876" y="1169"/>
                      <a:pt x="9941" y="1169"/>
                    </a:cubicBezTo>
                    <a:cubicBezTo>
                      <a:pt x="10331" y="975"/>
                      <a:pt x="10721" y="845"/>
                      <a:pt x="11110" y="715"/>
                    </a:cubicBezTo>
                    <a:cubicBezTo>
                      <a:pt x="12540" y="260"/>
                      <a:pt x="14034" y="0"/>
                      <a:pt x="15658" y="0"/>
                    </a:cubicBezTo>
                    <a:cubicBezTo>
                      <a:pt x="16243" y="0"/>
                      <a:pt x="16828" y="65"/>
                      <a:pt x="17478" y="130"/>
                    </a:cubicBezTo>
                    <a:cubicBezTo>
                      <a:pt x="17997" y="195"/>
                      <a:pt x="18582" y="325"/>
                      <a:pt x="19167" y="455"/>
                    </a:cubicBezTo>
                    <a:cubicBezTo>
                      <a:pt x="19362" y="455"/>
                      <a:pt x="19492" y="455"/>
                      <a:pt x="19687" y="520"/>
                    </a:cubicBezTo>
                    <a:cubicBezTo>
                      <a:pt x="20272" y="650"/>
                      <a:pt x="20856" y="845"/>
                      <a:pt x="21441" y="1040"/>
                    </a:cubicBezTo>
                    <a:cubicBezTo>
                      <a:pt x="23195" y="1624"/>
                      <a:pt x="25079" y="2404"/>
                      <a:pt x="26964" y="3509"/>
                    </a:cubicBezTo>
                    <a:lnTo>
                      <a:pt x="53407" y="18777"/>
                    </a:lnTo>
                    <a:lnTo>
                      <a:pt x="73874" y="30602"/>
                    </a:lnTo>
                    <a:lnTo>
                      <a:pt x="147292" y="72964"/>
                    </a:lnTo>
                    <a:lnTo>
                      <a:pt x="670579" y="375085"/>
                    </a:lnTo>
                    <a:cubicBezTo>
                      <a:pt x="673243" y="376644"/>
                      <a:pt x="675777" y="378528"/>
                      <a:pt x="678181" y="380802"/>
                    </a:cubicBezTo>
                    <a:cubicBezTo>
                      <a:pt x="678960" y="381517"/>
                      <a:pt x="679740" y="382297"/>
                      <a:pt x="680520" y="383142"/>
                    </a:cubicBezTo>
                    <a:cubicBezTo>
                      <a:pt x="680520" y="383142"/>
                      <a:pt x="680520" y="383207"/>
                      <a:pt x="680584" y="383207"/>
                    </a:cubicBezTo>
                    <a:cubicBezTo>
                      <a:pt x="682079" y="384831"/>
                      <a:pt x="683508" y="386585"/>
                      <a:pt x="684873" y="388404"/>
                    </a:cubicBezTo>
                    <a:cubicBezTo>
                      <a:pt x="686237" y="390223"/>
                      <a:pt x="687471" y="392108"/>
                      <a:pt x="688576" y="394057"/>
                    </a:cubicBezTo>
                    <a:cubicBezTo>
                      <a:pt x="689161" y="395031"/>
                      <a:pt x="689681" y="395941"/>
                      <a:pt x="690135" y="396916"/>
                    </a:cubicBezTo>
                    <a:cubicBezTo>
                      <a:pt x="690200" y="397045"/>
                      <a:pt x="690265" y="397110"/>
                      <a:pt x="690330" y="397240"/>
                    </a:cubicBezTo>
                    <a:cubicBezTo>
                      <a:pt x="690850" y="398280"/>
                      <a:pt x="691305" y="399320"/>
                      <a:pt x="691760" y="400359"/>
                    </a:cubicBezTo>
                    <a:cubicBezTo>
                      <a:pt x="692669" y="402373"/>
                      <a:pt x="693449" y="404452"/>
                      <a:pt x="694034" y="406531"/>
                    </a:cubicBezTo>
                    <a:cubicBezTo>
                      <a:pt x="694034" y="406597"/>
                      <a:pt x="694099" y="406597"/>
                      <a:pt x="694099" y="406662"/>
                    </a:cubicBezTo>
                    <a:cubicBezTo>
                      <a:pt x="694749" y="408870"/>
                      <a:pt x="695268" y="411145"/>
                      <a:pt x="695593" y="413353"/>
                    </a:cubicBezTo>
                    <a:cubicBezTo>
                      <a:pt x="695918" y="415303"/>
                      <a:pt x="696048" y="417317"/>
                      <a:pt x="696048" y="419201"/>
                    </a:cubicBezTo>
                    <a:close/>
                  </a:path>
                </a:pathLst>
              </a:custGeom>
              <a:solidFill>
                <a:schemeClr val="accent1">
                  <a:lumMod val="75000"/>
                </a:schemeClr>
              </a:solidFill>
              <a:ln w="6493" cap="flat">
                <a:noFill/>
                <a:prstDash val="solid"/>
                <a:miter/>
              </a:ln>
            </p:spPr>
            <p:txBody>
              <a:bodyPr rtlCol="0" anchor="ctr"/>
              <a:lstStyle/>
              <a:p>
                <a:endParaRPr lang="en-ID"/>
              </a:p>
            </p:txBody>
          </p:sp>
        </p:grpSp>
        <p:sp>
          <p:nvSpPr>
            <p:cNvPr id="611" name="Freeform: Shape 610">
              <a:extLst>
                <a:ext uri="{FF2B5EF4-FFF2-40B4-BE49-F238E27FC236}">
                  <a16:creationId xmlns:a16="http://schemas.microsoft.com/office/drawing/2014/main" id="{1D7A2740-E059-48E0-9816-5AB08B672794}"/>
                </a:ext>
              </a:extLst>
            </p:cNvPr>
            <p:cNvSpPr/>
            <p:nvPr/>
          </p:nvSpPr>
          <p:spPr>
            <a:xfrm>
              <a:off x="1708227" y="3447331"/>
              <a:ext cx="656220" cy="857634"/>
            </a:xfrm>
            <a:custGeom>
              <a:avLst/>
              <a:gdLst>
                <a:gd name="connsiteX0" fmla="*/ 639587 w 656219"/>
                <a:gd name="connsiteY0" fmla="*/ 360829 h 857633"/>
                <a:gd name="connsiteX1" fmla="*/ 18777 w 656219"/>
                <a:gd name="connsiteY1" fmla="*/ 2377 h 857633"/>
                <a:gd name="connsiteX2" fmla="*/ 1300 w 656219"/>
                <a:gd name="connsiteY2" fmla="*/ 12318 h 857633"/>
                <a:gd name="connsiteX3" fmla="*/ 0 w 656219"/>
                <a:gd name="connsiteY3" fmla="*/ 480248 h 857633"/>
                <a:gd name="connsiteX4" fmla="*/ 655635 w 656219"/>
                <a:gd name="connsiteY4" fmla="*/ 858777 h 857633"/>
                <a:gd name="connsiteX5" fmla="*/ 656935 w 656219"/>
                <a:gd name="connsiteY5" fmla="*/ 390846 h 857633"/>
                <a:gd name="connsiteX6" fmla="*/ 639587 w 656219"/>
                <a:gd name="connsiteY6" fmla="*/ 360829 h 8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6219" h="857633">
                  <a:moveTo>
                    <a:pt x="639587" y="360829"/>
                  </a:moveTo>
                  <a:lnTo>
                    <a:pt x="18777" y="2377"/>
                  </a:lnTo>
                  <a:cubicBezTo>
                    <a:pt x="9161" y="-3145"/>
                    <a:pt x="1365" y="1273"/>
                    <a:pt x="1300" y="12318"/>
                  </a:cubicBezTo>
                  <a:lnTo>
                    <a:pt x="0" y="480248"/>
                  </a:lnTo>
                  <a:lnTo>
                    <a:pt x="655635" y="858777"/>
                  </a:lnTo>
                  <a:lnTo>
                    <a:pt x="656935" y="390846"/>
                  </a:lnTo>
                  <a:cubicBezTo>
                    <a:pt x="656935" y="379867"/>
                    <a:pt x="649203" y="366417"/>
                    <a:pt x="639587" y="360829"/>
                  </a:cubicBezTo>
                </a:path>
              </a:pathLst>
            </a:custGeom>
            <a:solidFill>
              <a:srgbClr val="FFFFFF"/>
            </a:solidFill>
            <a:ln w="6493" cap="flat">
              <a:noFill/>
              <a:prstDash val="solid"/>
              <a:miter/>
            </a:ln>
          </p:spPr>
          <p:txBody>
            <a:bodyPr rtlCol="0" anchor="ctr"/>
            <a:lstStyle/>
            <a:p>
              <a:endParaRPr lang="en-ID"/>
            </a:p>
          </p:txBody>
        </p:sp>
        <p:sp>
          <p:nvSpPr>
            <p:cNvPr id="612" name="Freeform: Shape 611">
              <a:extLst>
                <a:ext uri="{FF2B5EF4-FFF2-40B4-BE49-F238E27FC236}">
                  <a16:creationId xmlns:a16="http://schemas.microsoft.com/office/drawing/2014/main" id="{23C0F410-FE84-4BA0-B5BC-CB0BF6882D62}"/>
                </a:ext>
              </a:extLst>
            </p:cNvPr>
            <p:cNvSpPr/>
            <p:nvPr/>
          </p:nvSpPr>
          <p:spPr>
            <a:xfrm>
              <a:off x="1400088" y="3994809"/>
              <a:ext cx="799159" cy="461303"/>
            </a:xfrm>
            <a:custGeom>
              <a:avLst/>
              <a:gdLst>
                <a:gd name="connsiteX0" fmla="*/ 796341 w 799158"/>
                <a:gd name="connsiteY0" fmla="*/ 292327 h 461303"/>
                <a:gd name="connsiteX1" fmla="*/ 295600 w 799158"/>
                <a:gd name="connsiteY1" fmla="*/ 3265 h 461303"/>
                <a:gd name="connsiteX2" fmla="*/ 268441 w 799158"/>
                <a:gd name="connsiteY2" fmla="*/ 3265 h 461303"/>
                <a:gd name="connsiteX3" fmla="*/ 5564 w 799158"/>
                <a:gd name="connsiteY3" fmla="*/ 156015 h 461303"/>
                <a:gd name="connsiteX4" fmla="*/ 5693 w 799158"/>
                <a:gd name="connsiteY4" fmla="*/ 171738 h 461303"/>
                <a:gd name="connsiteX5" fmla="*/ 506435 w 799158"/>
                <a:gd name="connsiteY5" fmla="*/ 460800 h 461303"/>
                <a:gd name="connsiteX6" fmla="*/ 533593 w 799158"/>
                <a:gd name="connsiteY6" fmla="*/ 460800 h 461303"/>
                <a:gd name="connsiteX7" fmla="*/ 796471 w 799158"/>
                <a:gd name="connsiteY7" fmla="*/ 308050 h 461303"/>
                <a:gd name="connsiteX8" fmla="*/ 796341 w 799158"/>
                <a:gd name="connsiteY8" fmla="*/ 292327 h 461303"/>
                <a:gd name="connsiteX9" fmla="*/ 796341 w 799158"/>
                <a:gd name="connsiteY9" fmla="*/ 292327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158" h="461303">
                  <a:moveTo>
                    <a:pt x="796341" y="292327"/>
                  </a:moveTo>
                  <a:lnTo>
                    <a:pt x="295600" y="3265"/>
                  </a:lnTo>
                  <a:cubicBezTo>
                    <a:pt x="288063" y="-1088"/>
                    <a:pt x="275848" y="-1088"/>
                    <a:pt x="268441" y="3265"/>
                  </a:cubicBezTo>
                  <a:lnTo>
                    <a:pt x="5564" y="156015"/>
                  </a:lnTo>
                  <a:cubicBezTo>
                    <a:pt x="-1908" y="160368"/>
                    <a:pt x="-1843" y="167385"/>
                    <a:pt x="5693" y="171738"/>
                  </a:cubicBezTo>
                  <a:lnTo>
                    <a:pt x="506435" y="460800"/>
                  </a:lnTo>
                  <a:cubicBezTo>
                    <a:pt x="513907" y="465153"/>
                    <a:pt x="526121" y="465153"/>
                    <a:pt x="533593" y="460800"/>
                  </a:cubicBezTo>
                  <a:lnTo>
                    <a:pt x="796471" y="308050"/>
                  </a:lnTo>
                  <a:cubicBezTo>
                    <a:pt x="803878" y="303697"/>
                    <a:pt x="803813" y="296680"/>
                    <a:pt x="796341" y="292327"/>
                  </a:cubicBezTo>
                  <a:lnTo>
                    <a:pt x="796341" y="292327"/>
                  </a:lnTo>
                  <a:close/>
                </a:path>
              </a:pathLst>
            </a:custGeom>
            <a:solidFill>
              <a:schemeClr val="accent1">
                <a:lumMod val="75000"/>
              </a:schemeClr>
            </a:solidFill>
            <a:ln w="6493" cap="flat">
              <a:noFill/>
              <a:prstDash val="solid"/>
              <a:miter/>
            </a:ln>
          </p:spPr>
          <p:txBody>
            <a:bodyPr rtlCol="0" anchor="ctr"/>
            <a:lstStyle/>
            <a:p>
              <a:endParaRPr lang="en-ID"/>
            </a:p>
          </p:txBody>
        </p:sp>
        <p:grpSp>
          <p:nvGrpSpPr>
            <p:cNvPr id="613" name="Graphic 3">
              <a:extLst>
                <a:ext uri="{FF2B5EF4-FFF2-40B4-BE49-F238E27FC236}">
                  <a16:creationId xmlns:a16="http://schemas.microsoft.com/office/drawing/2014/main" id="{841E0F52-EF90-45F2-8B58-308C57C02C68}"/>
                </a:ext>
              </a:extLst>
            </p:cNvPr>
            <p:cNvGrpSpPr/>
            <p:nvPr/>
          </p:nvGrpSpPr>
          <p:grpSpPr>
            <a:xfrm>
              <a:off x="1394152" y="3971427"/>
              <a:ext cx="806005" cy="481323"/>
              <a:chOff x="1394152" y="3971427"/>
              <a:chExt cx="806005" cy="481323"/>
            </a:xfrm>
            <a:solidFill>
              <a:schemeClr val="accent1"/>
            </a:solidFill>
          </p:grpSpPr>
          <p:sp>
            <p:nvSpPr>
              <p:cNvPr id="615" name="Freeform: Shape 614">
                <a:extLst>
                  <a:ext uri="{FF2B5EF4-FFF2-40B4-BE49-F238E27FC236}">
                    <a16:creationId xmlns:a16="http://schemas.microsoft.com/office/drawing/2014/main" id="{D0F7A6F8-A09D-420E-BD2B-DDBBC9620118}"/>
                  </a:ext>
                </a:extLst>
              </p:cNvPr>
              <p:cNvSpPr/>
              <p:nvPr/>
            </p:nvSpPr>
            <p:spPr>
              <a:xfrm>
                <a:off x="1623114" y="4004571"/>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a:p>
            </p:txBody>
          </p:sp>
          <p:sp>
            <p:nvSpPr>
              <p:cNvPr id="616" name="Freeform: Shape 615">
                <a:extLst>
                  <a:ext uri="{FF2B5EF4-FFF2-40B4-BE49-F238E27FC236}">
                    <a16:creationId xmlns:a16="http://schemas.microsoft.com/office/drawing/2014/main" id="{94DE3D4E-1E97-4F53-9ABE-3A30F1FA8011}"/>
                  </a:ext>
                </a:extLst>
              </p:cNvPr>
              <p:cNvSpPr/>
              <p:nvPr/>
            </p:nvSpPr>
            <p:spPr>
              <a:xfrm>
                <a:off x="1673727" y="4004766"/>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1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7"/>
                      <a:pt x="11760" y="32161"/>
                      <a:pt x="10720" y="32421"/>
                    </a:cubicBezTo>
                    <a:cubicBezTo>
                      <a:pt x="10591" y="32486"/>
                      <a:pt x="10396" y="32486"/>
                      <a:pt x="10266" y="32551"/>
                    </a:cubicBezTo>
                    <a:cubicBezTo>
                      <a:pt x="9161" y="32811"/>
                      <a:pt x="8057" y="32941"/>
                      <a:pt x="6952" y="32941"/>
                    </a:cubicBezTo>
                    <a:cubicBezTo>
                      <a:pt x="6887" y="32941"/>
                      <a:pt x="6887" y="32941"/>
                      <a:pt x="6822" y="32941"/>
                    </a:cubicBezTo>
                    <a:cubicBezTo>
                      <a:pt x="5653" y="32941"/>
                      <a:pt x="4418" y="32811"/>
                      <a:pt x="3314" y="32551"/>
                    </a:cubicBezTo>
                    <a:cubicBezTo>
                      <a:pt x="3249" y="32551"/>
                      <a:pt x="3249" y="32551"/>
                      <a:pt x="3184" y="32486"/>
                    </a:cubicBezTo>
                    <a:cubicBezTo>
                      <a:pt x="2079" y="32226"/>
                      <a:pt x="975" y="31837"/>
                      <a:pt x="65" y="31317"/>
                    </a:cubicBezTo>
                    <a:lnTo>
                      <a:pt x="0" y="49704"/>
                    </a:lnTo>
                    <a:cubicBezTo>
                      <a:pt x="455" y="49964"/>
                      <a:pt x="910" y="50159"/>
                      <a:pt x="1365" y="50353"/>
                    </a:cubicBezTo>
                    <a:cubicBezTo>
                      <a:pt x="1754" y="50484"/>
                      <a:pt x="2144" y="50614"/>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9"/>
                      <a:pt x="13709" y="49769"/>
                    </a:cubicBezTo>
                    <a:lnTo>
                      <a:pt x="61139" y="22221"/>
                    </a:lnTo>
                    <a:cubicBezTo>
                      <a:pt x="61204" y="22221"/>
                      <a:pt x="61204" y="22156"/>
                      <a:pt x="61269" y="22156"/>
                    </a:cubicBezTo>
                    <a:cubicBezTo>
                      <a:pt x="61724" y="21896"/>
                      <a:pt x="62179"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08"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17" name="Freeform: Shape 616">
                <a:extLst>
                  <a:ext uri="{FF2B5EF4-FFF2-40B4-BE49-F238E27FC236}">
                    <a16:creationId xmlns:a16="http://schemas.microsoft.com/office/drawing/2014/main" id="{DD2794FD-C686-4362-9AC7-8CCEAD416FA8}"/>
                  </a:ext>
                </a:extLst>
              </p:cNvPr>
              <p:cNvSpPr/>
              <p:nvPr/>
            </p:nvSpPr>
            <p:spPr>
              <a:xfrm>
                <a:off x="1623138" y="3971427"/>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4 w 110452"/>
                  <a:gd name="connsiteY4" fmla="*/ 37042 h 64972"/>
                  <a:gd name="connsiteX5" fmla="*/ 2770 w 110452"/>
                  <a:gd name="connsiteY5" fmla="*/ 29181 h 64972"/>
                  <a:gd name="connsiteX6" fmla="*/ 50199 w 110452"/>
                  <a:gd name="connsiteY6" fmla="*/ 1632 h 64972"/>
                  <a:gd name="connsiteX7" fmla="*/ 63778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7"/>
                    </a:cubicBezTo>
                    <a:lnTo>
                      <a:pt x="64233" y="64655"/>
                    </a:lnTo>
                    <a:cubicBezTo>
                      <a:pt x="60530" y="66800"/>
                      <a:pt x="54358" y="66800"/>
                      <a:pt x="50654" y="64655"/>
                    </a:cubicBezTo>
                    <a:lnTo>
                      <a:pt x="2834" y="37042"/>
                    </a:lnTo>
                    <a:cubicBezTo>
                      <a:pt x="-934" y="34898"/>
                      <a:pt x="-934" y="31325"/>
                      <a:pt x="2770" y="29181"/>
                    </a:cubicBezTo>
                    <a:lnTo>
                      <a:pt x="50199" y="1632"/>
                    </a:lnTo>
                    <a:cubicBezTo>
                      <a:pt x="53968" y="-577"/>
                      <a:pt x="60075" y="-511"/>
                      <a:pt x="63778"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18" name="Freeform: Shape 617">
                <a:extLst>
                  <a:ext uri="{FF2B5EF4-FFF2-40B4-BE49-F238E27FC236}">
                    <a16:creationId xmlns:a16="http://schemas.microsoft.com/office/drawing/2014/main" id="{876554F2-EC94-47D0-8E1B-2CE748978EF5}"/>
                  </a:ext>
                </a:extLst>
              </p:cNvPr>
              <p:cNvSpPr/>
              <p:nvPr/>
            </p:nvSpPr>
            <p:spPr>
              <a:xfrm>
                <a:off x="1716414" y="4058433"/>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a:p>
            </p:txBody>
          </p:sp>
          <p:sp>
            <p:nvSpPr>
              <p:cNvPr id="619" name="Freeform: Shape 618">
                <a:extLst>
                  <a:ext uri="{FF2B5EF4-FFF2-40B4-BE49-F238E27FC236}">
                    <a16:creationId xmlns:a16="http://schemas.microsoft.com/office/drawing/2014/main" id="{537AFCC9-4F6D-4137-B18C-E611E53F062E}"/>
                  </a:ext>
                </a:extLst>
              </p:cNvPr>
              <p:cNvSpPr/>
              <p:nvPr/>
            </p:nvSpPr>
            <p:spPr>
              <a:xfrm>
                <a:off x="1767027" y="4058563"/>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1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3" y="3314"/>
                      <a:pt x="61074" y="3833"/>
                    </a:cubicBezTo>
                    <a:lnTo>
                      <a:pt x="13644" y="31381"/>
                    </a:lnTo>
                    <a:cubicBezTo>
                      <a:pt x="12800" y="31901"/>
                      <a:pt x="11760" y="32226"/>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1"/>
                    </a:cubicBezTo>
                    <a:lnTo>
                      <a:pt x="0" y="49769"/>
                    </a:lnTo>
                    <a:cubicBezTo>
                      <a:pt x="455" y="50029"/>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8"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6" y="51328"/>
                    </a:cubicBezTo>
                    <a:cubicBezTo>
                      <a:pt x="8836" y="51263"/>
                      <a:pt x="9291" y="51198"/>
                      <a:pt x="9681" y="51133"/>
                    </a:cubicBezTo>
                    <a:cubicBezTo>
                      <a:pt x="9876" y="51068"/>
                      <a:pt x="10006" y="51068"/>
                      <a:pt x="10201" y="51003"/>
                    </a:cubicBezTo>
                    <a:cubicBezTo>
                      <a:pt x="10331" y="50938"/>
                      <a:pt x="10525" y="50938"/>
                      <a:pt x="10655"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08" y="1300"/>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20" name="Freeform: Shape 619">
                <a:extLst>
                  <a:ext uri="{FF2B5EF4-FFF2-40B4-BE49-F238E27FC236}">
                    <a16:creationId xmlns:a16="http://schemas.microsoft.com/office/drawing/2014/main" id="{25ABC328-41CE-4541-8158-20859035BF56}"/>
                  </a:ext>
                </a:extLst>
              </p:cNvPr>
              <p:cNvSpPr/>
              <p:nvPr/>
            </p:nvSpPr>
            <p:spPr>
              <a:xfrm>
                <a:off x="1716438" y="4025354"/>
                <a:ext cx="110453" cy="64972"/>
              </a:xfrm>
              <a:custGeom>
                <a:avLst/>
                <a:gdLst>
                  <a:gd name="connsiteX0" fmla="*/ 111598 w 110452"/>
                  <a:gd name="connsiteY0" fmla="*/ 29181 h 64972"/>
                  <a:gd name="connsiteX1" fmla="*/ 111663 w 110452"/>
                  <a:gd name="connsiteY1" fmla="*/ 37042 h 64972"/>
                  <a:gd name="connsiteX2" fmla="*/ 64233 w 110452"/>
                  <a:gd name="connsiteY2" fmla="*/ 64590 h 64972"/>
                  <a:gd name="connsiteX3" fmla="*/ 50589 w 110452"/>
                  <a:gd name="connsiteY3" fmla="*/ 64590 h 64972"/>
                  <a:gd name="connsiteX4" fmla="*/ 2834 w 110452"/>
                  <a:gd name="connsiteY4" fmla="*/ 37042 h 64972"/>
                  <a:gd name="connsiteX5" fmla="*/ 2769 w 110452"/>
                  <a:gd name="connsiteY5" fmla="*/ 29181 h 64972"/>
                  <a:gd name="connsiteX6" fmla="*/ 50199 w 110452"/>
                  <a:gd name="connsiteY6" fmla="*/ 1633 h 64972"/>
                  <a:gd name="connsiteX7" fmla="*/ 63778 w 110452"/>
                  <a:gd name="connsiteY7" fmla="*/ 1633 h 64972"/>
                  <a:gd name="connsiteX8" fmla="*/ 11159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181"/>
                    </a:moveTo>
                    <a:cubicBezTo>
                      <a:pt x="115366" y="31390"/>
                      <a:pt x="115431" y="34898"/>
                      <a:pt x="111663" y="37042"/>
                    </a:cubicBezTo>
                    <a:lnTo>
                      <a:pt x="64233" y="64590"/>
                    </a:lnTo>
                    <a:cubicBezTo>
                      <a:pt x="60530" y="66735"/>
                      <a:pt x="54422" y="66800"/>
                      <a:pt x="50589" y="64590"/>
                    </a:cubicBezTo>
                    <a:lnTo>
                      <a:pt x="2834" y="37042"/>
                    </a:lnTo>
                    <a:cubicBezTo>
                      <a:pt x="-934" y="34898"/>
                      <a:pt x="-934" y="31325"/>
                      <a:pt x="2769" y="29181"/>
                    </a:cubicBezTo>
                    <a:lnTo>
                      <a:pt x="50199" y="1633"/>
                    </a:lnTo>
                    <a:cubicBezTo>
                      <a:pt x="53968" y="-577"/>
                      <a:pt x="60075" y="-512"/>
                      <a:pt x="63778" y="1633"/>
                    </a:cubicBezTo>
                    <a:lnTo>
                      <a:pt x="111598"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21" name="Freeform: Shape 620">
                <a:extLst>
                  <a:ext uri="{FF2B5EF4-FFF2-40B4-BE49-F238E27FC236}">
                    <a16:creationId xmlns:a16="http://schemas.microsoft.com/office/drawing/2014/main" id="{B557C9CF-52CF-45D3-95CE-0A2076086D21}"/>
                  </a:ext>
                </a:extLst>
              </p:cNvPr>
              <p:cNvSpPr/>
              <p:nvPr/>
            </p:nvSpPr>
            <p:spPr>
              <a:xfrm>
                <a:off x="1809714" y="4112295"/>
                <a:ext cx="45481" cy="45481"/>
              </a:xfrm>
              <a:custGeom>
                <a:avLst/>
                <a:gdLst>
                  <a:gd name="connsiteX0" fmla="*/ 2924 w 45480"/>
                  <a:gd name="connsiteY0" fmla="*/ 3964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4"/>
                    </a:moveTo>
                    <a:cubicBezTo>
                      <a:pt x="1039" y="2859"/>
                      <a:pt x="65" y="143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a:p>
            </p:txBody>
          </p:sp>
          <p:sp>
            <p:nvSpPr>
              <p:cNvPr id="622" name="Freeform: Shape 621">
                <a:extLst>
                  <a:ext uri="{FF2B5EF4-FFF2-40B4-BE49-F238E27FC236}">
                    <a16:creationId xmlns:a16="http://schemas.microsoft.com/office/drawing/2014/main" id="{48151AD9-3E11-46E4-95EB-E4CF0547E996}"/>
                  </a:ext>
                </a:extLst>
              </p:cNvPr>
              <p:cNvSpPr/>
              <p:nvPr/>
            </p:nvSpPr>
            <p:spPr>
              <a:xfrm>
                <a:off x="1860328" y="4112555"/>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6"/>
                      <a:pt x="11760" y="32161"/>
                      <a:pt x="10720" y="32421"/>
                    </a:cubicBezTo>
                    <a:cubicBezTo>
                      <a:pt x="10591" y="32486"/>
                      <a:pt x="10396" y="32486"/>
                      <a:pt x="10266" y="32551"/>
                    </a:cubicBezTo>
                    <a:cubicBezTo>
                      <a:pt x="9226" y="32811"/>
                      <a:pt x="8057"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2"/>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23" name="Freeform: Shape 622">
                <a:extLst>
                  <a:ext uri="{FF2B5EF4-FFF2-40B4-BE49-F238E27FC236}">
                    <a16:creationId xmlns:a16="http://schemas.microsoft.com/office/drawing/2014/main" id="{9A809A4C-FD77-478A-940A-CE932EB09CEB}"/>
                  </a:ext>
                </a:extLst>
              </p:cNvPr>
              <p:cNvSpPr/>
              <p:nvPr/>
            </p:nvSpPr>
            <p:spPr>
              <a:xfrm>
                <a:off x="1809803" y="4079192"/>
                <a:ext cx="110453" cy="64972"/>
              </a:xfrm>
              <a:custGeom>
                <a:avLst/>
                <a:gdLst>
                  <a:gd name="connsiteX0" fmla="*/ 111598 w 110452"/>
                  <a:gd name="connsiteY0" fmla="*/ 29205 h 64972"/>
                  <a:gd name="connsiteX1" fmla="*/ 111663 w 110452"/>
                  <a:gd name="connsiteY1" fmla="*/ 37067 h 64972"/>
                  <a:gd name="connsiteX2" fmla="*/ 64233 w 110452"/>
                  <a:gd name="connsiteY2" fmla="*/ 64615 h 64972"/>
                  <a:gd name="connsiteX3" fmla="*/ 50589 w 110452"/>
                  <a:gd name="connsiteY3" fmla="*/ 64615 h 64972"/>
                  <a:gd name="connsiteX4" fmla="*/ 2834 w 110452"/>
                  <a:gd name="connsiteY4" fmla="*/ 37067 h 64972"/>
                  <a:gd name="connsiteX5" fmla="*/ 2769 w 110452"/>
                  <a:gd name="connsiteY5" fmla="*/ 29205 h 64972"/>
                  <a:gd name="connsiteX6" fmla="*/ 50199 w 110452"/>
                  <a:gd name="connsiteY6" fmla="*/ 1657 h 64972"/>
                  <a:gd name="connsiteX7" fmla="*/ 63778 w 110452"/>
                  <a:gd name="connsiteY7" fmla="*/ 1657 h 64972"/>
                  <a:gd name="connsiteX8" fmla="*/ 111598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05"/>
                    </a:moveTo>
                    <a:cubicBezTo>
                      <a:pt x="115366" y="31349"/>
                      <a:pt x="115431" y="34923"/>
                      <a:pt x="111663" y="37067"/>
                    </a:cubicBezTo>
                    <a:lnTo>
                      <a:pt x="64233" y="64615"/>
                    </a:lnTo>
                    <a:cubicBezTo>
                      <a:pt x="60530" y="66759"/>
                      <a:pt x="54357" y="66759"/>
                      <a:pt x="50589" y="64615"/>
                    </a:cubicBezTo>
                    <a:lnTo>
                      <a:pt x="2834" y="37067"/>
                    </a:lnTo>
                    <a:cubicBezTo>
                      <a:pt x="-934" y="34858"/>
                      <a:pt x="-934" y="31349"/>
                      <a:pt x="2769" y="29205"/>
                    </a:cubicBezTo>
                    <a:lnTo>
                      <a:pt x="50199" y="1657"/>
                    </a:lnTo>
                    <a:cubicBezTo>
                      <a:pt x="53968" y="-552"/>
                      <a:pt x="60010" y="-552"/>
                      <a:pt x="63778" y="1657"/>
                    </a:cubicBezTo>
                    <a:lnTo>
                      <a:pt x="111598" y="29205"/>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24" name="Freeform: Shape 623">
                <a:extLst>
                  <a:ext uri="{FF2B5EF4-FFF2-40B4-BE49-F238E27FC236}">
                    <a16:creationId xmlns:a16="http://schemas.microsoft.com/office/drawing/2014/main" id="{1153921B-26CA-4411-80C6-EC6C41EF98F7}"/>
                  </a:ext>
                </a:extLst>
              </p:cNvPr>
              <p:cNvSpPr/>
              <p:nvPr/>
            </p:nvSpPr>
            <p:spPr>
              <a:xfrm>
                <a:off x="1903014" y="4166157"/>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78 w 45480"/>
                  <a:gd name="connsiteY4" fmla="*/ 49964 h 45480"/>
                  <a:gd name="connsiteX5" fmla="*/ 50743 w 45480"/>
                  <a:gd name="connsiteY5" fmla="*/ 31576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a:p>
            </p:txBody>
          </p:sp>
          <p:sp>
            <p:nvSpPr>
              <p:cNvPr id="625" name="Freeform: Shape 624">
                <a:extLst>
                  <a:ext uri="{FF2B5EF4-FFF2-40B4-BE49-F238E27FC236}">
                    <a16:creationId xmlns:a16="http://schemas.microsoft.com/office/drawing/2014/main" id="{450EAF48-72A1-41B8-87FD-16C318F805C5}"/>
                  </a:ext>
                </a:extLst>
              </p:cNvPr>
              <p:cNvSpPr/>
              <p:nvPr/>
            </p:nvSpPr>
            <p:spPr>
              <a:xfrm>
                <a:off x="1953628" y="4166417"/>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3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8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3" y="3249"/>
                      <a:pt x="61074" y="3769"/>
                    </a:cubicBezTo>
                    <a:lnTo>
                      <a:pt x="13644" y="31317"/>
                    </a:lnTo>
                    <a:cubicBezTo>
                      <a:pt x="12800" y="31837"/>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3" y="32551"/>
                    </a:cubicBezTo>
                    <a:cubicBezTo>
                      <a:pt x="3249" y="32551"/>
                      <a:pt x="3249" y="32551"/>
                      <a:pt x="3184" y="32551"/>
                    </a:cubicBezTo>
                    <a:cubicBezTo>
                      <a:pt x="2079" y="32291"/>
                      <a:pt x="975" y="31902"/>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13" y="50938"/>
                      <a:pt x="3444" y="51003"/>
                      <a:pt x="3508"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6"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9"/>
                      <a:pt x="13059" y="50159"/>
                      <a:pt x="13709" y="49769"/>
                    </a:cubicBezTo>
                    <a:lnTo>
                      <a:pt x="61139" y="22220"/>
                    </a:lnTo>
                    <a:cubicBezTo>
                      <a:pt x="61204" y="22220"/>
                      <a:pt x="61204" y="22156"/>
                      <a:pt x="61269" y="22156"/>
                    </a:cubicBezTo>
                    <a:cubicBezTo>
                      <a:pt x="61724" y="21896"/>
                      <a:pt x="62178"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26" name="Freeform: Shape 625">
                <a:extLst>
                  <a:ext uri="{FF2B5EF4-FFF2-40B4-BE49-F238E27FC236}">
                    <a16:creationId xmlns:a16="http://schemas.microsoft.com/office/drawing/2014/main" id="{BF4E784C-C31A-416D-A06A-BCDE9B86C2E1}"/>
                  </a:ext>
                </a:extLst>
              </p:cNvPr>
              <p:cNvSpPr/>
              <p:nvPr/>
            </p:nvSpPr>
            <p:spPr>
              <a:xfrm>
                <a:off x="1903039" y="4133078"/>
                <a:ext cx="110453" cy="64972"/>
              </a:xfrm>
              <a:custGeom>
                <a:avLst/>
                <a:gdLst>
                  <a:gd name="connsiteX0" fmla="*/ 111663 w 110452"/>
                  <a:gd name="connsiteY0" fmla="*/ 29246 h 64972"/>
                  <a:gd name="connsiteX1" fmla="*/ 111728 w 110452"/>
                  <a:gd name="connsiteY1" fmla="*/ 37107 h 64972"/>
                  <a:gd name="connsiteX2" fmla="*/ 64298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663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46"/>
                    </a:moveTo>
                    <a:cubicBezTo>
                      <a:pt x="115431" y="31390"/>
                      <a:pt x="115496" y="34963"/>
                      <a:pt x="111728" y="37107"/>
                    </a:cubicBezTo>
                    <a:lnTo>
                      <a:pt x="64298" y="64655"/>
                    </a:lnTo>
                    <a:cubicBezTo>
                      <a:pt x="60595" y="66800"/>
                      <a:pt x="54423" y="66800"/>
                      <a:pt x="50654" y="64655"/>
                    </a:cubicBezTo>
                    <a:lnTo>
                      <a:pt x="2835" y="37042"/>
                    </a:lnTo>
                    <a:cubicBezTo>
                      <a:pt x="-934" y="34898"/>
                      <a:pt x="-934" y="31325"/>
                      <a:pt x="2770" y="29181"/>
                    </a:cubicBezTo>
                    <a:lnTo>
                      <a:pt x="50199" y="1632"/>
                    </a:lnTo>
                    <a:cubicBezTo>
                      <a:pt x="53968" y="-577"/>
                      <a:pt x="60075" y="-511"/>
                      <a:pt x="63843" y="1632"/>
                    </a:cubicBezTo>
                    <a:lnTo>
                      <a:pt x="111663"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27" name="Freeform: Shape 626">
                <a:extLst>
                  <a:ext uri="{FF2B5EF4-FFF2-40B4-BE49-F238E27FC236}">
                    <a16:creationId xmlns:a16="http://schemas.microsoft.com/office/drawing/2014/main" id="{CF230B7D-5023-48CB-B630-0B22A1108674}"/>
                  </a:ext>
                </a:extLst>
              </p:cNvPr>
              <p:cNvSpPr/>
              <p:nvPr/>
            </p:nvSpPr>
            <p:spPr>
              <a:xfrm>
                <a:off x="1996314" y="4220084"/>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628" name="Freeform: Shape 627">
                <a:extLst>
                  <a:ext uri="{FF2B5EF4-FFF2-40B4-BE49-F238E27FC236}">
                    <a16:creationId xmlns:a16="http://schemas.microsoft.com/office/drawing/2014/main" id="{AB458080-85B2-41F3-86D5-09D17418A73A}"/>
                  </a:ext>
                </a:extLst>
              </p:cNvPr>
              <p:cNvSpPr/>
              <p:nvPr/>
            </p:nvSpPr>
            <p:spPr>
              <a:xfrm>
                <a:off x="2046928" y="4220214"/>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4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7 w 58475"/>
                  <a:gd name="connsiteY23" fmla="*/ 51328 h 45480"/>
                  <a:gd name="connsiteX24" fmla="*/ 9681 w 58475"/>
                  <a:gd name="connsiteY24" fmla="*/ 51133 h 45480"/>
                  <a:gd name="connsiteX25" fmla="*/ 10201 w 58475"/>
                  <a:gd name="connsiteY25" fmla="*/ 51003 h 45480"/>
                  <a:gd name="connsiteX26" fmla="*/ 10656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4" y="3314"/>
                      <a:pt x="61074" y="3833"/>
                    </a:cubicBezTo>
                    <a:lnTo>
                      <a:pt x="13644" y="31381"/>
                    </a:lnTo>
                    <a:cubicBezTo>
                      <a:pt x="12800" y="31901"/>
                      <a:pt x="11760" y="32226"/>
                      <a:pt x="10720" y="32486"/>
                    </a:cubicBezTo>
                    <a:cubicBezTo>
                      <a:pt x="10591" y="32551"/>
                      <a:pt x="10396" y="32551"/>
                      <a:pt x="10266" y="32616"/>
                    </a:cubicBezTo>
                    <a:cubicBezTo>
                      <a:pt x="9226" y="32876"/>
                      <a:pt x="8057" y="33006"/>
                      <a:pt x="6952" y="33006"/>
                    </a:cubicBezTo>
                    <a:cubicBezTo>
                      <a:pt x="6887" y="33006"/>
                      <a:pt x="6887" y="33006"/>
                      <a:pt x="6822" y="33006"/>
                    </a:cubicBezTo>
                    <a:cubicBezTo>
                      <a:pt x="5653" y="33006"/>
                      <a:pt x="4418" y="32876"/>
                      <a:pt x="3314" y="32616"/>
                    </a:cubicBezTo>
                    <a:cubicBezTo>
                      <a:pt x="3249" y="32616"/>
                      <a:pt x="3249" y="32616"/>
                      <a:pt x="3184" y="32616"/>
                    </a:cubicBezTo>
                    <a:cubicBezTo>
                      <a:pt x="2014" y="32356"/>
                      <a:pt x="975" y="31966"/>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9" y="50938"/>
                      <a:pt x="3444" y="51003"/>
                      <a:pt x="3574" y="51003"/>
                    </a:cubicBezTo>
                    <a:cubicBezTo>
                      <a:pt x="3898" y="51068"/>
                      <a:pt x="4223" y="51133"/>
                      <a:pt x="4548" y="51198"/>
                    </a:cubicBezTo>
                    <a:cubicBezTo>
                      <a:pt x="4873" y="51263"/>
                      <a:pt x="5198"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7" y="51328"/>
                    </a:cubicBezTo>
                    <a:cubicBezTo>
                      <a:pt x="8836" y="51263"/>
                      <a:pt x="9291" y="51198"/>
                      <a:pt x="9681" y="51133"/>
                    </a:cubicBezTo>
                    <a:cubicBezTo>
                      <a:pt x="9876" y="51068"/>
                      <a:pt x="10006" y="51068"/>
                      <a:pt x="10201" y="51003"/>
                    </a:cubicBezTo>
                    <a:cubicBezTo>
                      <a:pt x="10331" y="50938"/>
                      <a:pt x="10525" y="50938"/>
                      <a:pt x="10656"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9"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6"/>
                      <a:pt x="63738" y="18972"/>
                    </a:cubicBezTo>
                    <a:cubicBezTo>
                      <a:pt x="63803" y="18777"/>
                      <a:pt x="63803" y="18582"/>
                      <a:pt x="63803" y="18452"/>
                    </a:cubicBezTo>
                    <a:cubicBezTo>
                      <a:pt x="63803" y="18452"/>
                      <a:pt x="63803" y="18387"/>
                      <a:pt x="63803" y="18387"/>
                    </a:cubicBezTo>
                    <a:lnTo>
                      <a:pt x="63868" y="0"/>
                    </a:lnTo>
                    <a:cubicBezTo>
                      <a:pt x="63933"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29" name="Freeform: Shape 628">
                <a:extLst>
                  <a:ext uri="{FF2B5EF4-FFF2-40B4-BE49-F238E27FC236}">
                    <a16:creationId xmlns:a16="http://schemas.microsoft.com/office/drawing/2014/main" id="{184ADB23-BA38-43A1-AB69-EC8DBDD82315}"/>
                  </a:ext>
                </a:extLst>
              </p:cNvPr>
              <p:cNvSpPr/>
              <p:nvPr/>
            </p:nvSpPr>
            <p:spPr>
              <a:xfrm>
                <a:off x="1996469" y="4186916"/>
                <a:ext cx="110453" cy="64972"/>
              </a:xfrm>
              <a:custGeom>
                <a:avLst/>
                <a:gdLst>
                  <a:gd name="connsiteX0" fmla="*/ 111533 w 110452"/>
                  <a:gd name="connsiteY0" fmla="*/ 29205 h 64972"/>
                  <a:gd name="connsiteX1" fmla="*/ 111598 w 110452"/>
                  <a:gd name="connsiteY1" fmla="*/ 37066 h 64972"/>
                  <a:gd name="connsiteX2" fmla="*/ 64168 w 110452"/>
                  <a:gd name="connsiteY2" fmla="*/ 64615 h 64972"/>
                  <a:gd name="connsiteX3" fmla="*/ 50589 w 110452"/>
                  <a:gd name="connsiteY3" fmla="*/ 64615 h 64972"/>
                  <a:gd name="connsiteX4" fmla="*/ 2835 w 110452"/>
                  <a:gd name="connsiteY4" fmla="*/ 37066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7" y="34923"/>
                      <a:pt x="111598" y="37066"/>
                    </a:cubicBezTo>
                    <a:lnTo>
                      <a:pt x="64168" y="64615"/>
                    </a:lnTo>
                    <a:cubicBezTo>
                      <a:pt x="60465" y="66759"/>
                      <a:pt x="54358" y="66824"/>
                      <a:pt x="50589" y="64615"/>
                    </a:cubicBezTo>
                    <a:lnTo>
                      <a:pt x="2835" y="37066"/>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30" name="Freeform: Shape 629">
                <a:extLst>
                  <a:ext uri="{FF2B5EF4-FFF2-40B4-BE49-F238E27FC236}">
                    <a16:creationId xmlns:a16="http://schemas.microsoft.com/office/drawing/2014/main" id="{3AA0E4EE-7371-4C11-A2E0-A7BCB3809B03}"/>
                  </a:ext>
                </a:extLst>
              </p:cNvPr>
              <p:cNvSpPr/>
              <p:nvPr/>
            </p:nvSpPr>
            <p:spPr>
              <a:xfrm>
                <a:off x="2089680" y="4273946"/>
                <a:ext cx="45481" cy="45481"/>
              </a:xfrm>
              <a:custGeom>
                <a:avLst/>
                <a:gdLst>
                  <a:gd name="connsiteX0" fmla="*/ 2859 w 45480"/>
                  <a:gd name="connsiteY0" fmla="*/ 3964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7 h 45480"/>
                  <a:gd name="connsiteX6" fmla="*/ 2859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4"/>
                    </a:moveTo>
                    <a:cubicBezTo>
                      <a:pt x="975" y="2859"/>
                      <a:pt x="0" y="1430"/>
                      <a:pt x="65" y="0"/>
                    </a:cubicBezTo>
                    <a:lnTo>
                      <a:pt x="0" y="18387"/>
                    </a:lnTo>
                    <a:cubicBezTo>
                      <a:pt x="0" y="19817"/>
                      <a:pt x="910" y="21246"/>
                      <a:pt x="2794" y="22350"/>
                    </a:cubicBezTo>
                    <a:lnTo>
                      <a:pt x="50613" y="49964"/>
                    </a:lnTo>
                    <a:lnTo>
                      <a:pt x="50678" y="31577"/>
                    </a:lnTo>
                    <a:lnTo>
                      <a:pt x="2859" y="3964"/>
                    </a:lnTo>
                    <a:close/>
                  </a:path>
                </a:pathLst>
              </a:custGeom>
              <a:solidFill>
                <a:schemeClr val="accent2"/>
              </a:solidFill>
              <a:ln w="6493" cap="flat">
                <a:noFill/>
                <a:prstDash val="solid"/>
                <a:miter/>
              </a:ln>
            </p:spPr>
            <p:txBody>
              <a:bodyPr rtlCol="0" anchor="ctr"/>
              <a:lstStyle/>
              <a:p>
                <a:endParaRPr lang="en-ID"/>
              </a:p>
            </p:txBody>
          </p:sp>
          <p:sp>
            <p:nvSpPr>
              <p:cNvPr id="631" name="Freeform: Shape 630">
                <a:extLst>
                  <a:ext uri="{FF2B5EF4-FFF2-40B4-BE49-F238E27FC236}">
                    <a16:creationId xmlns:a16="http://schemas.microsoft.com/office/drawing/2014/main" id="{2738CAA2-4CFA-4899-82CE-1FE3208F576A}"/>
                  </a:ext>
                </a:extLst>
              </p:cNvPr>
              <p:cNvSpPr/>
              <p:nvPr/>
            </p:nvSpPr>
            <p:spPr>
              <a:xfrm>
                <a:off x="2140293" y="4274206"/>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1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1"/>
                      <a:pt x="11760" y="32096"/>
                      <a:pt x="10721" y="32356"/>
                    </a:cubicBezTo>
                    <a:cubicBezTo>
                      <a:pt x="10591" y="32421"/>
                      <a:pt x="10396" y="32421"/>
                      <a:pt x="10266" y="32486"/>
                    </a:cubicBezTo>
                    <a:cubicBezTo>
                      <a:pt x="9226" y="32746"/>
                      <a:pt x="8057"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6"/>
                      <a:pt x="65" y="31317"/>
                    </a:cubicBezTo>
                    <a:lnTo>
                      <a:pt x="0" y="49704"/>
                    </a:lnTo>
                    <a:cubicBezTo>
                      <a:pt x="455" y="49964"/>
                      <a:pt x="910" y="50158"/>
                      <a:pt x="1365" y="50353"/>
                    </a:cubicBezTo>
                    <a:cubicBezTo>
                      <a:pt x="1754" y="50483"/>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19"/>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32" name="Freeform: Shape 631">
                <a:extLst>
                  <a:ext uri="{FF2B5EF4-FFF2-40B4-BE49-F238E27FC236}">
                    <a16:creationId xmlns:a16="http://schemas.microsoft.com/office/drawing/2014/main" id="{06D8341A-D4A6-4118-936E-4154B0525746}"/>
                  </a:ext>
                </a:extLst>
              </p:cNvPr>
              <p:cNvSpPr/>
              <p:nvPr/>
            </p:nvSpPr>
            <p:spPr>
              <a:xfrm>
                <a:off x="2089704" y="4240802"/>
                <a:ext cx="110453" cy="64972"/>
              </a:xfrm>
              <a:custGeom>
                <a:avLst/>
                <a:gdLst>
                  <a:gd name="connsiteX0" fmla="*/ 111598 w 110452"/>
                  <a:gd name="connsiteY0" fmla="*/ 29246 h 64972"/>
                  <a:gd name="connsiteX1" fmla="*/ 111663 w 110452"/>
                  <a:gd name="connsiteY1" fmla="*/ 37108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778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8"/>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778"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33" name="Freeform: Shape 632">
                <a:extLst>
                  <a:ext uri="{FF2B5EF4-FFF2-40B4-BE49-F238E27FC236}">
                    <a16:creationId xmlns:a16="http://schemas.microsoft.com/office/drawing/2014/main" id="{B6DBCA2C-750A-4522-8E8C-BF620943D492}"/>
                  </a:ext>
                </a:extLst>
              </p:cNvPr>
              <p:cNvSpPr/>
              <p:nvPr/>
            </p:nvSpPr>
            <p:spPr>
              <a:xfrm>
                <a:off x="1546706" y="4048817"/>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78 w 45480"/>
                  <a:gd name="connsiteY7" fmla="*/ 49964 h 45480"/>
                  <a:gd name="connsiteX8" fmla="*/ 50743 w 45480"/>
                  <a:gd name="connsiteY8" fmla="*/ 31576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8"/>
                      <a:pt x="1234" y="2859"/>
                      <a:pt x="780" y="2144"/>
                    </a:cubicBezTo>
                    <a:cubicBezTo>
                      <a:pt x="325" y="1494"/>
                      <a:pt x="65" y="715"/>
                      <a:pt x="65" y="0"/>
                    </a:cubicBezTo>
                    <a:lnTo>
                      <a:pt x="65" y="0"/>
                    </a:lnTo>
                    <a:cubicBezTo>
                      <a:pt x="65" y="0"/>
                      <a:pt x="65" y="0"/>
                      <a:pt x="65" y="0"/>
                    </a:cubicBezTo>
                    <a:lnTo>
                      <a:pt x="0" y="18387"/>
                    </a:lnTo>
                    <a:cubicBezTo>
                      <a:pt x="0" y="19816"/>
                      <a:pt x="975" y="21246"/>
                      <a:pt x="2859" y="22350"/>
                    </a:cubicBezTo>
                    <a:lnTo>
                      <a:pt x="50678" y="49964"/>
                    </a:lnTo>
                    <a:lnTo>
                      <a:pt x="50743" y="31576"/>
                    </a:lnTo>
                    <a:lnTo>
                      <a:pt x="2924" y="4028"/>
                    </a:lnTo>
                    <a:close/>
                  </a:path>
                </a:pathLst>
              </a:custGeom>
              <a:solidFill>
                <a:schemeClr val="accent2"/>
              </a:solidFill>
              <a:ln w="6493" cap="flat">
                <a:noFill/>
                <a:prstDash val="solid"/>
                <a:miter/>
              </a:ln>
            </p:spPr>
            <p:txBody>
              <a:bodyPr rtlCol="0" anchor="ctr"/>
              <a:lstStyle/>
              <a:p>
                <a:endParaRPr lang="en-ID"/>
              </a:p>
            </p:txBody>
          </p:sp>
          <p:sp>
            <p:nvSpPr>
              <p:cNvPr id="634" name="Freeform: Shape 633">
                <a:extLst>
                  <a:ext uri="{FF2B5EF4-FFF2-40B4-BE49-F238E27FC236}">
                    <a16:creationId xmlns:a16="http://schemas.microsoft.com/office/drawing/2014/main" id="{9397CF32-2F1F-4A0C-B132-AD2F131CCC72}"/>
                  </a:ext>
                </a:extLst>
              </p:cNvPr>
              <p:cNvSpPr/>
              <p:nvPr/>
            </p:nvSpPr>
            <p:spPr>
              <a:xfrm>
                <a:off x="1597385" y="4049142"/>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0"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33"/>
                      <a:pt x="10006" y="51133"/>
                      <a:pt x="10201" y="51068"/>
                    </a:cubicBezTo>
                    <a:cubicBezTo>
                      <a:pt x="10331" y="51003"/>
                      <a:pt x="10525" y="51003"/>
                      <a:pt x="10656" y="50938"/>
                    </a:cubicBezTo>
                    <a:cubicBezTo>
                      <a:pt x="10915" y="50873"/>
                      <a:pt x="11240" y="50808"/>
                      <a:pt x="11500" y="50743"/>
                    </a:cubicBezTo>
                    <a:cubicBezTo>
                      <a:pt x="12280" y="50484"/>
                      <a:pt x="12994" y="50158"/>
                      <a:pt x="13644" y="49834"/>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35" name="Freeform: Shape 634">
                <a:extLst>
                  <a:ext uri="{FF2B5EF4-FFF2-40B4-BE49-F238E27FC236}">
                    <a16:creationId xmlns:a16="http://schemas.microsoft.com/office/drawing/2014/main" id="{BC7F8D18-E53E-4E16-AF2E-01D2DD98E025}"/>
                  </a:ext>
                </a:extLst>
              </p:cNvPr>
              <p:cNvSpPr/>
              <p:nvPr/>
            </p:nvSpPr>
            <p:spPr>
              <a:xfrm>
                <a:off x="1546836" y="4015762"/>
                <a:ext cx="110453" cy="64972"/>
              </a:xfrm>
              <a:custGeom>
                <a:avLst/>
                <a:gdLst>
                  <a:gd name="connsiteX0" fmla="*/ 111622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2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221"/>
                    </a:moveTo>
                    <a:cubicBezTo>
                      <a:pt x="115391" y="31366"/>
                      <a:pt x="115391" y="34939"/>
                      <a:pt x="111687" y="37083"/>
                    </a:cubicBezTo>
                    <a:lnTo>
                      <a:pt x="64258" y="64631"/>
                    </a:lnTo>
                    <a:cubicBezTo>
                      <a:pt x="60489" y="66841"/>
                      <a:pt x="54382" y="66776"/>
                      <a:pt x="50679" y="64631"/>
                    </a:cubicBezTo>
                    <a:lnTo>
                      <a:pt x="2859" y="37018"/>
                    </a:lnTo>
                    <a:cubicBezTo>
                      <a:pt x="-909" y="34874"/>
                      <a:pt x="-974" y="31301"/>
                      <a:pt x="2794" y="29156"/>
                    </a:cubicBezTo>
                    <a:lnTo>
                      <a:pt x="50224" y="1608"/>
                    </a:lnTo>
                    <a:cubicBezTo>
                      <a:pt x="53927" y="-536"/>
                      <a:pt x="60100" y="-536"/>
                      <a:pt x="63868" y="1608"/>
                    </a:cubicBezTo>
                    <a:lnTo>
                      <a:pt x="111622"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36" name="Freeform: Shape 635">
                <a:extLst>
                  <a:ext uri="{FF2B5EF4-FFF2-40B4-BE49-F238E27FC236}">
                    <a16:creationId xmlns:a16="http://schemas.microsoft.com/office/drawing/2014/main" id="{E737B084-0F35-4C82-B32B-014010EF20B7}"/>
                  </a:ext>
                </a:extLst>
              </p:cNvPr>
              <p:cNvSpPr/>
              <p:nvPr/>
            </p:nvSpPr>
            <p:spPr>
              <a:xfrm>
                <a:off x="1640072" y="4102809"/>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637" name="Freeform: Shape 636">
                <a:extLst>
                  <a:ext uri="{FF2B5EF4-FFF2-40B4-BE49-F238E27FC236}">
                    <a16:creationId xmlns:a16="http://schemas.microsoft.com/office/drawing/2014/main" id="{37692268-8CF9-45DA-8F2C-F716D9367980}"/>
                  </a:ext>
                </a:extLst>
              </p:cNvPr>
              <p:cNvSpPr/>
              <p:nvPr/>
            </p:nvSpPr>
            <p:spPr>
              <a:xfrm>
                <a:off x="1690685" y="4103004"/>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3"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3"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198"/>
                      <a:pt x="9616" y="51133"/>
                    </a:cubicBezTo>
                    <a:cubicBezTo>
                      <a:pt x="9811" y="51068"/>
                      <a:pt x="10006"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3"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38" name="Freeform: Shape 637">
                <a:extLst>
                  <a:ext uri="{FF2B5EF4-FFF2-40B4-BE49-F238E27FC236}">
                    <a16:creationId xmlns:a16="http://schemas.microsoft.com/office/drawing/2014/main" id="{0D35817B-754D-4799-97F1-263E6B80CF20}"/>
                  </a:ext>
                </a:extLst>
              </p:cNvPr>
              <p:cNvSpPr/>
              <p:nvPr/>
            </p:nvSpPr>
            <p:spPr>
              <a:xfrm>
                <a:off x="1640136" y="4069690"/>
                <a:ext cx="110453" cy="64972"/>
              </a:xfrm>
              <a:custGeom>
                <a:avLst/>
                <a:gdLst>
                  <a:gd name="connsiteX0" fmla="*/ 111623 w 110452"/>
                  <a:gd name="connsiteY0" fmla="*/ 29156 h 64972"/>
                  <a:gd name="connsiteX1" fmla="*/ 111688 w 110452"/>
                  <a:gd name="connsiteY1" fmla="*/ 37018 h 64972"/>
                  <a:gd name="connsiteX2" fmla="*/ 64258 w 110452"/>
                  <a:gd name="connsiteY2" fmla="*/ 64566 h 64972"/>
                  <a:gd name="connsiteX3" fmla="*/ 50613 w 110452"/>
                  <a:gd name="connsiteY3" fmla="*/ 64566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156"/>
                    </a:moveTo>
                    <a:cubicBezTo>
                      <a:pt x="115391" y="31365"/>
                      <a:pt x="115391" y="34874"/>
                      <a:pt x="111688" y="37018"/>
                    </a:cubicBezTo>
                    <a:lnTo>
                      <a:pt x="64258" y="64566"/>
                    </a:lnTo>
                    <a:cubicBezTo>
                      <a:pt x="60489" y="66775"/>
                      <a:pt x="54447" y="66775"/>
                      <a:pt x="50613" y="64566"/>
                    </a:cubicBezTo>
                    <a:lnTo>
                      <a:pt x="2859" y="37018"/>
                    </a:lnTo>
                    <a:cubicBezTo>
                      <a:pt x="-909" y="34874"/>
                      <a:pt x="-974" y="31300"/>
                      <a:pt x="2794" y="29156"/>
                    </a:cubicBezTo>
                    <a:lnTo>
                      <a:pt x="50224" y="1608"/>
                    </a:lnTo>
                    <a:cubicBezTo>
                      <a:pt x="53927" y="-536"/>
                      <a:pt x="60100" y="-536"/>
                      <a:pt x="63868" y="1608"/>
                    </a:cubicBezTo>
                    <a:lnTo>
                      <a:pt x="111623" y="2915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39" name="Freeform: Shape 638">
                <a:extLst>
                  <a:ext uri="{FF2B5EF4-FFF2-40B4-BE49-F238E27FC236}">
                    <a16:creationId xmlns:a16="http://schemas.microsoft.com/office/drawing/2014/main" id="{EFF47049-3EF4-4B63-8774-12412BC55655}"/>
                  </a:ext>
                </a:extLst>
              </p:cNvPr>
              <p:cNvSpPr/>
              <p:nvPr/>
            </p:nvSpPr>
            <p:spPr>
              <a:xfrm>
                <a:off x="1733437" y="4156671"/>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30"/>
                      <a:pt x="65" y="0"/>
                    </a:cubicBezTo>
                    <a:lnTo>
                      <a:pt x="0" y="18387"/>
                    </a:lnTo>
                    <a:cubicBezTo>
                      <a:pt x="0" y="19816"/>
                      <a:pt x="975" y="21246"/>
                      <a:pt x="2859" y="22350"/>
                    </a:cubicBezTo>
                    <a:lnTo>
                      <a:pt x="50613" y="49899"/>
                    </a:lnTo>
                    <a:lnTo>
                      <a:pt x="50678" y="31512"/>
                    </a:lnTo>
                    <a:lnTo>
                      <a:pt x="2924" y="3963"/>
                    </a:lnTo>
                    <a:close/>
                  </a:path>
                </a:pathLst>
              </a:custGeom>
              <a:solidFill>
                <a:schemeClr val="accent2"/>
              </a:solidFill>
              <a:ln w="6493" cap="flat">
                <a:noFill/>
                <a:prstDash val="solid"/>
                <a:miter/>
              </a:ln>
            </p:spPr>
            <p:txBody>
              <a:bodyPr rtlCol="0" anchor="ctr"/>
              <a:lstStyle/>
              <a:p>
                <a:endParaRPr lang="en-ID"/>
              </a:p>
            </p:txBody>
          </p:sp>
          <p:sp>
            <p:nvSpPr>
              <p:cNvPr id="640" name="Freeform: Shape 639">
                <a:extLst>
                  <a:ext uri="{FF2B5EF4-FFF2-40B4-BE49-F238E27FC236}">
                    <a16:creationId xmlns:a16="http://schemas.microsoft.com/office/drawing/2014/main" id="{C45B1759-2005-4DFE-9FF0-C7392A4E5CFE}"/>
                  </a:ext>
                </a:extLst>
              </p:cNvPr>
              <p:cNvSpPr/>
              <p:nvPr/>
            </p:nvSpPr>
            <p:spPr>
              <a:xfrm>
                <a:off x="1783920" y="4156866"/>
                <a:ext cx="58475" cy="45481"/>
              </a:xfrm>
              <a:custGeom>
                <a:avLst/>
                <a:gdLst>
                  <a:gd name="connsiteX0" fmla="*/ 63283 w 58475"/>
                  <a:gd name="connsiteY0" fmla="*/ 1884 h 45480"/>
                  <a:gd name="connsiteX1" fmla="*/ 63218 w 58475"/>
                  <a:gd name="connsiteY1" fmla="*/ 1949 h 45480"/>
                  <a:gd name="connsiteX2" fmla="*/ 61139 w 58475"/>
                  <a:gd name="connsiteY2" fmla="*/ 3768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0 w 58475"/>
                  <a:gd name="connsiteY25" fmla="*/ 51068 h 45480"/>
                  <a:gd name="connsiteX26" fmla="*/ 10655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884"/>
                    </a:moveTo>
                    <a:cubicBezTo>
                      <a:pt x="63283" y="1884"/>
                      <a:pt x="63218" y="1949"/>
                      <a:pt x="63218" y="1949"/>
                    </a:cubicBezTo>
                    <a:cubicBezTo>
                      <a:pt x="62763" y="2599"/>
                      <a:pt x="62048" y="3184"/>
                      <a:pt x="61139" y="3768"/>
                    </a:cubicBezTo>
                    <a:lnTo>
                      <a:pt x="13709" y="31317"/>
                    </a:lnTo>
                    <a:cubicBezTo>
                      <a:pt x="12864" y="31836"/>
                      <a:pt x="11825" y="32161"/>
                      <a:pt x="10720" y="32486"/>
                    </a:cubicBezTo>
                    <a:cubicBezTo>
                      <a:pt x="10590" y="32551"/>
                      <a:pt x="10395" y="32551"/>
                      <a:pt x="10266" y="32616"/>
                    </a:cubicBezTo>
                    <a:cubicBezTo>
                      <a:pt x="9161" y="32876"/>
                      <a:pt x="8056" y="33006"/>
                      <a:pt x="6952" y="33006"/>
                    </a:cubicBezTo>
                    <a:cubicBezTo>
                      <a:pt x="6887" y="33006"/>
                      <a:pt x="6887" y="33006"/>
                      <a:pt x="6822" y="33006"/>
                    </a:cubicBezTo>
                    <a:cubicBezTo>
                      <a:pt x="5653" y="33006"/>
                      <a:pt x="4418" y="32876"/>
                      <a:pt x="3313" y="32616"/>
                    </a:cubicBezTo>
                    <a:cubicBezTo>
                      <a:pt x="3249" y="32616"/>
                      <a:pt x="3249" y="32616"/>
                      <a:pt x="3184" y="32551"/>
                    </a:cubicBezTo>
                    <a:cubicBezTo>
                      <a:pt x="2079" y="32291"/>
                      <a:pt x="975" y="31901"/>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1003"/>
                    </a:cubicBezTo>
                    <a:cubicBezTo>
                      <a:pt x="3378" y="51003"/>
                      <a:pt x="3444" y="51068"/>
                      <a:pt x="3573" y="51068"/>
                    </a:cubicBezTo>
                    <a:cubicBezTo>
                      <a:pt x="3898" y="51133"/>
                      <a:pt x="4223" y="51198"/>
                      <a:pt x="4548" y="51263"/>
                    </a:cubicBezTo>
                    <a:cubicBezTo>
                      <a:pt x="4873" y="51328"/>
                      <a:pt x="5198" y="51328"/>
                      <a:pt x="5458" y="51393"/>
                    </a:cubicBezTo>
                    <a:cubicBezTo>
                      <a:pt x="5717" y="51458"/>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6" y="51393"/>
                    </a:cubicBezTo>
                    <a:cubicBezTo>
                      <a:pt x="8836" y="51328"/>
                      <a:pt x="9291" y="51263"/>
                      <a:pt x="9681" y="51198"/>
                    </a:cubicBezTo>
                    <a:cubicBezTo>
                      <a:pt x="9876" y="51198"/>
                      <a:pt x="10006" y="51133"/>
                      <a:pt x="10200" y="51068"/>
                    </a:cubicBezTo>
                    <a:cubicBezTo>
                      <a:pt x="10331" y="51003"/>
                      <a:pt x="10525" y="51003"/>
                      <a:pt x="10655"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8" y="21635"/>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6"/>
                      <a:pt x="63803" y="19037"/>
                    </a:cubicBezTo>
                    <a:cubicBezTo>
                      <a:pt x="63868" y="18842"/>
                      <a:pt x="63868" y="18647"/>
                      <a:pt x="63868" y="18452"/>
                    </a:cubicBezTo>
                    <a:cubicBezTo>
                      <a:pt x="63868" y="18452"/>
                      <a:pt x="63868" y="18387"/>
                      <a:pt x="63868" y="18387"/>
                    </a:cubicBezTo>
                    <a:lnTo>
                      <a:pt x="63933" y="0"/>
                    </a:lnTo>
                    <a:cubicBezTo>
                      <a:pt x="63998" y="519"/>
                      <a:pt x="63738" y="1234"/>
                      <a:pt x="63283"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41" name="Freeform: Shape 640">
                <a:extLst>
                  <a:ext uri="{FF2B5EF4-FFF2-40B4-BE49-F238E27FC236}">
                    <a16:creationId xmlns:a16="http://schemas.microsoft.com/office/drawing/2014/main" id="{7BC188BF-AF91-448E-94F2-E6077B056F00}"/>
                  </a:ext>
                </a:extLst>
              </p:cNvPr>
              <p:cNvSpPr/>
              <p:nvPr/>
            </p:nvSpPr>
            <p:spPr>
              <a:xfrm>
                <a:off x="1733437" y="4123592"/>
                <a:ext cx="110453" cy="64972"/>
              </a:xfrm>
              <a:custGeom>
                <a:avLst/>
                <a:gdLst>
                  <a:gd name="connsiteX0" fmla="*/ 111622 w 110452"/>
                  <a:gd name="connsiteY0" fmla="*/ 29181 h 64972"/>
                  <a:gd name="connsiteX1" fmla="*/ 111687 w 110452"/>
                  <a:gd name="connsiteY1" fmla="*/ 37042 h 64972"/>
                  <a:gd name="connsiteX2" fmla="*/ 64258 w 110452"/>
                  <a:gd name="connsiteY2" fmla="*/ 64591 h 64972"/>
                  <a:gd name="connsiteX3" fmla="*/ 50614 w 110452"/>
                  <a:gd name="connsiteY3" fmla="*/ 64591 h 64972"/>
                  <a:gd name="connsiteX4" fmla="*/ 2859 w 110452"/>
                  <a:gd name="connsiteY4" fmla="*/ 37042 h 64972"/>
                  <a:gd name="connsiteX5" fmla="*/ 2794 w 110452"/>
                  <a:gd name="connsiteY5" fmla="*/ 29181 h 64972"/>
                  <a:gd name="connsiteX6" fmla="*/ 50224 w 110452"/>
                  <a:gd name="connsiteY6" fmla="*/ 1633 h 64972"/>
                  <a:gd name="connsiteX7" fmla="*/ 63868 w 110452"/>
                  <a:gd name="connsiteY7" fmla="*/ 1633 h 64972"/>
                  <a:gd name="connsiteX8" fmla="*/ 111622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181"/>
                    </a:moveTo>
                    <a:cubicBezTo>
                      <a:pt x="115391" y="31325"/>
                      <a:pt x="115391" y="34898"/>
                      <a:pt x="111687" y="37042"/>
                    </a:cubicBezTo>
                    <a:lnTo>
                      <a:pt x="64258" y="64591"/>
                    </a:lnTo>
                    <a:cubicBezTo>
                      <a:pt x="60489" y="66800"/>
                      <a:pt x="54382" y="66735"/>
                      <a:pt x="50614" y="64591"/>
                    </a:cubicBezTo>
                    <a:lnTo>
                      <a:pt x="2859" y="37042"/>
                    </a:lnTo>
                    <a:cubicBezTo>
                      <a:pt x="-909" y="34833"/>
                      <a:pt x="-974" y="31325"/>
                      <a:pt x="2794" y="29181"/>
                    </a:cubicBezTo>
                    <a:lnTo>
                      <a:pt x="50224" y="1633"/>
                    </a:lnTo>
                    <a:cubicBezTo>
                      <a:pt x="53927" y="-512"/>
                      <a:pt x="60035" y="-577"/>
                      <a:pt x="63868" y="1633"/>
                    </a:cubicBezTo>
                    <a:lnTo>
                      <a:pt x="111622"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42" name="Freeform: Shape 641">
                <a:extLst>
                  <a:ext uri="{FF2B5EF4-FFF2-40B4-BE49-F238E27FC236}">
                    <a16:creationId xmlns:a16="http://schemas.microsoft.com/office/drawing/2014/main" id="{780FCCFF-7ED2-4B88-AC6E-25339757BC52}"/>
                  </a:ext>
                </a:extLst>
              </p:cNvPr>
              <p:cNvSpPr/>
              <p:nvPr/>
            </p:nvSpPr>
            <p:spPr>
              <a:xfrm>
                <a:off x="1826672" y="4210533"/>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3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8"/>
                      <a:pt x="65" y="1429"/>
                      <a:pt x="65" y="0"/>
                    </a:cubicBezTo>
                    <a:lnTo>
                      <a:pt x="65" y="0"/>
                    </a:lnTo>
                    <a:cubicBezTo>
                      <a:pt x="65" y="0"/>
                      <a:pt x="65" y="0"/>
                      <a:pt x="65" y="0"/>
                    </a:cubicBezTo>
                    <a:lnTo>
                      <a:pt x="0" y="18387"/>
                    </a:lnTo>
                    <a:cubicBezTo>
                      <a:pt x="0" y="19816"/>
                      <a:pt x="975" y="21246"/>
                      <a:pt x="2859" y="22350"/>
                    </a:cubicBezTo>
                    <a:lnTo>
                      <a:pt x="50678" y="49963"/>
                    </a:lnTo>
                    <a:lnTo>
                      <a:pt x="50743" y="31576"/>
                    </a:lnTo>
                    <a:lnTo>
                      <a:pt x="2924" y="3963"/>
                    </a:lnTo>
                    <a:close/>
                  </a:path>
                </a:pathLst>
              </a:custGeom>
              <a:solidFill>
                <a:schemeClr val="accent2"/>
              </a:solidFill>
              <a:ln w="6493" cap="flat">
                <a:noFill/>
                <a:prstDash val="solid"/>
                <a:miter/>
              </a:ln>
            </p:spPr>
            <p:txBody>
              <a:bodyPr rtlCol="0" anchor="ctr"/>
              <a:lstStyle/>
              <a:p>
                <a:endParaRPr lang="en-ID"/>
              </a:p>
            </p:txBody>
          </p:sp>
          <p:sp>
            <p:nvSpPr>
              <p:cNvPr id="643" name="Freeform: Shape 642">
                <a:extLst>
                  <a:ext uri="{FF2B5EF4-FFF2-40B4-BE49-F238E27FC236}">
                    <a16:creationId xmlns:a16="http://schemas.microsoft.com/office/drawing/2014/main" id="{834E57BF-B76A-4DAC-AA61-C60582A0DDF5}"/>
                  </a:ext>
                </a:extLst>
              </p:cNvPr>
              <p:cNvSpPr/>
              <p:nvPr/>
            </p:nvSpPr>
            <p:spPr>
              <a:xfrm>
                <a:off x="1877350" y="4210728"/>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1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054 w 58475"/>
                  <a:gd name="connsiteY14" fmla="*/ 50938 h 45480"/>
                  <a:gd name="connsiteX15" fmla="*/ 3184 w 58475"/>
                  <a:gd name="connsiteY15" fmla="*/ 51003 h 45480"/>
                  <a:gd name="connsiteX16" fmla="*/ 3509 w 58475"/>
                  <a:gd name="connsiteY16" fmla="*/ 51068 h 45480"/>
                  <a:gd name="connsiteX17" fmla="*/ 4483 w 58475"/>
                  <a:gd name="connsiteY17" fmla="*/ 51263 h 45480"/>
                  <a:gd name="connsiteX18" fmla="*/ 5393 w 58475"/>
                  <a:gd name="connsiteY18" fmla="*/ 51393 h 45480"/>
                  <a:gd name="connsiteX19" fmla="*/ 6367 w 58475"/>
                  <a:gd name="connsiteY19" fmla="*/ 51458 h 45480"/>
                  <a:gd name="connsiteX20" fmla="*/ 6692 w 58475"/>
                  <a:gd name="connsiteY20" fmla="*/ 51458 h 45480"/>
                  <a:gd name="connsiteX21" fmla="*/ 6822 w 58475"/>
                  <a:gd name="connsiteY21" fmla="*/ 51458 h 45480"/>
                  <a:gd name="connsiteX22" fmla="*/ 7342 w 58475"/>
                  <a:gd name="connsiteY22" fmla="*/ 51458 h 45480"/>
                  <a:gd name="connsiteX23" fmla="*/ 8381 w 58475"/>
                  <a:gd name="connsiteY23" fmla="*/ 51393 h 45480"/>
                  <a:gd name="connsiteX24" fmla="*/ 9616 w 58475"/>
                  <a:gd name="connsiteY24" fmla="*/ 51198 h 45480"/>
                  <a:gd name="connsiteX25" fmla="*/ 10136 w 58475"/>
                  <a:gd name="connsiteY25" fmla="*/ 51068 h 45480"/>
                  <a:gd name="connsiteX26" fmla="*/ 10591 w 58475"/>
                  <a:gd name="connsiteY26" fmla="*/ 50938 h 45480"/>
                  <a:gd name="connsiteX27" fmla="*/ 11435 w 58475"/>
                  <a:gd name="connsiteY27" fmla="*/ 50743 h 45480"/>
                  <a:gd name="connsiteX28" fmla="*/ 13579 w 58475"/>
                  <a:gd name="connsiteY28" fmla="*/ 49834 h 45480"/>
                  <a:gd name="connsiteX29" fmla="*/ 61009 w 58475"/>
                  <a:gd name="connsiteY29" fmla="*/ 22285 h 45480"/>
                  <a:gd name="connsiteX30" fmla="*/ 61139 w 58475"/>
                  <a:gd name="connsiteY30" fmla="*/ 22220 h 45480"/>
                  <a:gd name="connsiteX31" fmla="*/ 62373 w 58475"/>
                  <a:gd name="connsiteY31" fmla="*/ 21311 h 45480"/>
                  <a:gd name="connsiteX32" fmla="*/ 62958 w 58475"/>
                  <a:gd name="connsiteY32" fmla="*/ 20661 h 45480"/>
                  <a:gd name="connsiteX33" fmla="*/ 63088 w 58475"/>
                  <a:gd name="connsiteY33" fmla="*/ 20466 h 45480"/>
                  <a:gd name="connsiteX34" fmla="*/ 63153 w 58475"/>
                  <a:gd name="connsiteY34" fmla="*/ 20401 h 45480"/>
                  <a:gd name="connsiteX35" fmla="*/ 63348 w 58475"/>
                  <a:gd name="connsiteY35" fmla="*/ 20077 h 45480"/>
                  <a:gd name="connsiteX36" fmla="*/ 63608 w 58475"/>
                  <a:gd name="connsiteY36" fmla="*/ 19557 h 45480"/>
                  <a:gd name="connsiteX37" fmla="*/ 63738 w 58475"/>
                  <a:gd name="connsiteY37" fmla="*/ 19037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1"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9"/>
                      <a:pt x="2144" y="50678"/>
                      <a:pt x="2534" y="50808"/>
                    </a:cubicBezTo>
                    <a:cubicBezTo>
                      <a:pt x="2729" y="50873"/>
                      <a:pt x="2924" y="50873"/>
                      <a:pt x="3054" y="50938"/>
                    </a:cubicBezTo>
                    <a:cubicBezTo>
                      <a:pt x="3119" y="50938"/>
                      <a:pt x="3119" y="50938"/>
                      <a:pt x="3184" y="51003"/>
                    </a:cubicBezTo>
                    <a:cubicBezTo>
                      <a:pt x="3314" y="51003"/>
                      <a:pt x="3379" y="51068"/>
                      <a:pt x="3509" y="51068"/>
                    </a:cubicBezTo>
                    <a:cubicBezTo>
                      <a:pt x="3834" y="51133"/>
                      <a:pt x="4158" y="51198"/>
                      <a:pt x="4483" y="51263"/>
                    </a:cubicBezTo>
                    <a:cubicBezTo>
                      <a:pt x="4808" y="51328"/>
                      <a:pt x="5133" y="51328"/>
                      <a:pt x="5393" y="51393"/>
                    </a:cubicBezTo>
                    <a:cubicBezTo>
                      <a:pt x="5718" y="51393"/>
                      <a:pt x="6043" y="51458"/>
                      <a:pt x="6367" y="51458"/>
                    </a:cubicBezTo>
                    <a:cubicBezTo>
                      <a:pt x="6497" y="51458"/>
                      <a:pt x="6562" y="51458"/>
                      <a:pt x="6692" y="51458"/>
                    </a:cubicBezTo>
                    <a:cubicBezTo>
                      <a:pt x="6757" y="51458"/>
                      <a:pt x="6757" y="51458"/>
                      <a:pt x="6822" y="51458"/>
                    </a:cubicBezTo>
                    <a:cubicBezTo>
                      <a:pt x="7017" y="51458"/>
                      <a:pt x="7147" y="51458"/>
                      <a:pt x="7342" y="51458"/>
                    </a:cubicBezTo>
                    <a:cubicBezTo>
                      <a:pt x="7667" y="51458"/>
                      <a:pt x="8057" y="51393"/>
                      <a:pt x="8381" y="51393"/>
                    </a:cubicBezTo>
                    <a:cubicBezTo>
                      <a:pt x="8771" y="51328"/>
                      <a:pt x="9226" y="51263"/>
                      <a:pt x="9616" y="51198"/>
                    </a:cubicBezTo>
                    <a:cubicBezTo>
                      <a:pt x="9811" y="51198"/>
                      <a:pt x="9941" y="51133"/>
                      <a:pt x="10136" y="51068"/>
                    </a:cubicBezTo>
                    <a:cubicBezTo>
                      <a:pt x="10266" y="51003"/>
                      <a:pt x="10461" y="51003"/>
                      <a:pt x="10591" y="50938"/>
                    </a:cubicBezTo>
                    <a:cubicBezTo>
                      <a:pt x="10850" y="50873"/>
                      <a:pt x="11175" y="50808"/>
                      <a:pt x="11435" y="50743"/>
                    </a:cubicBezTo>
                    <a:cubicBezTo>
                      <a:pt x="12215" y="50484"/>
                      <a:pt x="12930" y="50159"/>
                      <a:pt x="13579" y="49834"/>
                    </a:cubicBezTo>
                    <a:lnTo>
                      <a:pt x="61009" y="22285"/>
                    </a:lnTo>
                    <a:cubicBezTo>
                      <a:pt x="61074" y="22285"/>
                      <a:pt x="61074" y="22220"/>
                      <a:pt x="61139" y="22220"/>
                    </a:cubicBezTo>
                    <a:cubicBezTo>
                      <a:pt x="61594" y="21961"/>
                      <a:pt x="61984" y="21636"/>
                      <a:pt x="62373" y="21311"/>
                    </a:cubicBezTo>
                    <a:cubicBezTo>
                      <a:pt x="62568" y="21116"/>
                      <a:pt x="62763" y="20921"/>
                      <a:pt x="62958" y="20661"/>
                    </a:cubicBezTo>
                    <a:cubicBezTo>
                      <a:pt x="63023" y="20596"/>
                      <a:pt x="63023" y="20531"/>
                      <a:pt x="63088" y="20466"/>
                    </a:cubicBezTo>
                    <a:cubicBezTo>
                      <a:pt x="63088" y="20466"/>
                      <a:pt x="63153" y="20401"/>
                      <a:pt x="63153" y="20401"/>
                    </a:cubicBezTo>
                    <a:cubicBezTo>
                      <a:pt x="63218" y="20271"/>
                      <a:pt x="63283" y="20206"/>
                      <a:pt x="63348" y="20077"/>
                    </a:cubicBezTo>
                    <a:cubicBezTo>
                      <a:pt x="63478" y="19881"/>
                      <a:pt x="63543" y="19687"/>
                      <a:pt x="63608" y="19557"/>
                    </a:cubicBezTo>
                    <a:cubicBezTo>
                      <a:pt x="63673" y="19362"/>
                      <a:pt x="63738" y="19167"/>
                      <a:pt x="63738" y="19037"/>
                    </a:cubicBezTo>
                    <a:cubicBezTo>
                      <a:pt x="63803" y="18842"/>
                      <a:pt x="63803" y="18647"/>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44" name="Freeform: Shape 643">
                <a:extLst>
                  <a:ext uri="{FF2B5EF4-FFF2-40B4-BE49-F238E27FC236}">
                    <a16:creationId xmlns:a16="http://schemas.microsoft.com/office/drawing/2014/main" id="{3F31BB5A-DCB2-4619-9DFB-E6B76D85BACD}"/>
                  </a:ext>
                </a:extLst>
              </p:cNvPr>
              <p:cNvSpPr/>
              <p:nvPr/>
            </p:nvSpPr>
            <p:spPr>
              <a:xfrm>
                <a:off x="1826737" y="4177413"/>
                <a:ext cx="110453" cy="64972"/>
              </a:xfrm>
              <a:custGeom>
                <a:avLst/>
                <a:gdLst>
                  <a:gd name="connsiteX0" fmla="*/ 111688 w 110452"/>
                  <a:gd name="connsiteY0" fmla="*/ 29221 h 64972"/>
                  <a:gd name="connsiteX1" fmla="*/ 111752 w 110452"/>
                  <a:gd name="connsiteY1" fmla="*/ 37083 h 64972"/>
                  <a:gd name="connsiteX2" fmla="*/ 64323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8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88" y="29221"/>
                    </a:moveTo>
                    <a:cubicBezTo>
                      <a:pt x="115456" y="31366"/>
                      <a:pt x="115456" y="34939"/>
                      <a:pt x="111752" y="37083"/>
                    </a:cubicBezTo>
                    <a:lnTo>
                      <a:pt x="64323" y="64631"/>
                    </a:lnTo>
                    <a:cubicBezTo>
                      <a:pt x="60554" y="66840"/>
                      <a:pt x="54447" y="66776"/>
                      <a:pt x="50679" y="64631"/>
                    </a:cubicBezTo>
                    <a:lnTo>
                      <a:pt x="2859" y="37018"/>
                    </a:lnTo>
                    <a:cubicBezTo>
                      <a:pt x="-909" y="34874"/>
                      <a:pt x="-974" y="31301"/>
                      <a:pt x="2794" y="29156"/>
                    </a:cubicBezTo>
                    <a:lnTo>
                      <a:pt x="50224" y="1608"/>
                    </a:lnTo>
                    <a:cubicBezTo>
                      <a:pt x="53927" y="-536"/>
                      <a:pt x="60100" y="-536"/>
                      <a:pt x="63868" y="1608"/>
                    </a:cubicBezTo>
                    <a:lnTo>
                      <a:pt x="111688"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45" name="Freeform: Shape 644">
                <a:extLst>
                  <a:ext uri="{FF2B5EF4-FFF2-40B4-BE49-F238E27FC236}">
                    <a16:creationId xmlns:a16="http://schemas.microsoft.com/office/drawing/2014/main" id="{FD44BF52-3C2E-44DA-BE4C-9B57D8CDD158}"/>
                  </a:ext>
                </a:extLst>
              </p:cNvPr>
              <p:cNvSpPr/>
              <p:nvPr/>
            </p:nvSpPr>
            <p:spPr>
              <a:xfrm>
                <a:off x="1920037" y="4264395"/>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646" name="Freeform: Shape 645">
                <a:extLst>
                  <a:ext uri="{FF2B5EF4-FFF2-40B4-BE49-F238E27FC236}">
                    <a16:creationId xmlns:a16="http://schemas.microsoft.com/office/drawing/2014/main" id="{98033057-8FF0-4906-B9D2-A3E2442BB5B5}"/>
                  </a:ext>
                </a:extLst>
              </p:cNvPr>
              <p:cNvSpPr/>
              <p:nvPr/>
            </p:nvSpPr>
            <p:spPr>
              <a:xfrm>
                <a:off x="1970650" y="4264590"/>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4"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263"/>
                      <a:pt x="9616" y="51133"/>
                    </a:cubicBezTo>
                    <a:cubicBezTo>
                      <a:pt x="9811" y="51068"/>
                      <a:pt x="9941"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4"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47" name="Freeform: Shape 646">
                <a:extLst>
                  <a:ext uri="{FF2B5EF4-FFF2-40B4-BE49-F238E27FC236}">
                    <a16:creationId xmlns:a16="http://schemas.microsoft.com/office/drawing/2014/main" id="{FD8679B3-C7A2-47B6-9DAB-607169DAF251}"/>
                  </a:ext>
                </a:extLst>
              </p:cNvPr>
              <p:cNvSpPr/>
              <p:nvPr/>
            </p:nvSpPr>
            <p:spPr>
              <a:xfrm>
                <a:off x="1920167" y="4231316"/>
                <a:ext cx="110453" cy="64972"/>
              </a:xfrm>
              <a:custGeom>
                <a:avLst/>
                <a:gdLst>
                  <a:gd name="connsiteX0" fmla="*/ 111558 w 110452"/>
                  <a:gd name="connsiteY0" fmla="*/ 29181 h 64972"/>
                  <a:gd name="connsiteX1" fmla="*/ 111623 w 110452"/>
                  <a:gd name="connsiteY1" fmla="*/ 37042 h 64972"/>
                  <a:gd name="connsiteX2" fmla="*/ 64193 w 110452"/>
                  <a:gd name="connsiteY2" fmla="*/ 64590 h 64972"/>
                  <a:gd name="connsiteX3" fmla="*/ 50614 w 110452"/>
                  <a:gd name="connsiteY3" fmla="*/ 64590 h 64972"/>
                  <a:gd name="connsiteX4" fmla="*/ 2859 w 110452"/>
                  <a:gd name="connsiteY4" fmla="*/ 37042 h 64972"/>
                  <a:gd name="connsiteX5" fmla="*/ 2794 w 110452"/>
                  <a:gd name="connsiteY5" fmla="*/ 29181 h 64972"/>
                  <a:gd name="connsiteX6" fmla="*/ 50224 w 110452"/>
                  <a:gd name="connsiteY6" fmla="*/ 1632 h 64972"/>
                  <a:gd name="connsiteX7" fmla="*/ 63868 w 110452"/>
                  <a:gd name="connsiteY7" fmla="*/ 1632 h 64972"/>
                  <a:gd name="connsiteX8" fmla="*/ 11155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58" y="29181"/>
                    </a:moveTo>
                    <a:cubicBezTo>
                      <a:pt x="115326" y="31390"/>
                      <a:pt x="115326" y="34898"/>
                      <a:pt x="111623" y="37042"/>
                    </a:cubicBezTo>
                    <a:lnTo>
                      <a:pt x="64193" y="64590"/>
                    </a:lnTo>
                    <a:cubicBezTo>
                      <a:pt x="60424" y="66800"/>
                      <a:pt x="54382" y="66800"/>
                      <a:pt x="50614" y="64590"/>
                    </a:cubicBezTo>
                    <a:lnTo>
                      <a:pt x="2859" y="37042"/>
                    </a:lnTo>
                    <a:cubicBezTo>
                      <a:pt x="-909" y="34833"/>
                      <a:pt x="-974" y="31325"/>
                      <a:pt x="2794" y="29181"/>
                    </a:cubicBezTo>
                    <a:lnTo>
                      <a:pt x="50224" y="1632"/>
                    </a:lnTo>
                    <a:cubicBezTo>
                      <a:pt x="53927" y="-511"/>
                      <a:pt x="60035" y="-577"/>
                      <a:pt x="63868" y="1632"/>
                    </a:cubicBezTo>
                    <a:lnTo>
                      <a:pt x="111558"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48" name="Freeform: Shape 647">
                <a:extLst>
                  <a:ext uri="{FF2B5EF4-FFF2-40B4-BE49-F238E27FC236}">
                    <a16:creationId xmlns:a16="http://schemas.microsoft.com/office/drawing/2014/main" id="{25ADBE6B-6467-49D9-A98E-03C4CD470D7F}"/>
                  </a:ext>
                </a:extLst>
              </p:cNvPr>
              <p:cNvSpPr/>
              <p:nvPr/>
            </p:nvSpPr>
            <p:spPr>
              <a:xfrm>
                <a:off x="2013337" y="4318257"/>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4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9"/>
                      <a:pt x="65" y="1430"/>
                      <a:pt x="65" y="0"/>
                    </a:cubicBezTo>
                    <a:lnTo>
                      <a:pt x="65" y="0"/>
                    </a:lnTo>
                    <a:cubicBezTo>
                      <a:pt x="65" y="0"/>
                      <a:pt x="65" y="0"/>
                      <a:pt x="65" y="0"/>
                    </a:cubicBezTo>
                    <a:lnTo>
                      <a:pt x="0" y="18387"/>
                    </a:lnTo>
                    <a:cubicBezTo>
                      <a:pt x="0" y="19816"/>
                      <a:pt x="975"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a:p>
            </p:txBody>
          </p:sp>
          <p:sp>
            <p:nvSpPr>
              <p:cNvPr id="649" name="Freeform: Shape 648">
                <a:extLst>
                  <a:ext uri="{FF2B5EF4-FFF2-40B4-BE49-F238E27FC236}">
                    <a16:creationId xmlns:a16="http://schemas.microsoft.com/office/drawing/2014/main" id="{AFBF91A2-4429-4E64-9D6F-953556E4BDCC}"/>
                  </a:ext>
                </a:extLst>
              </p:cNvPr>
              <p:cNvSpPr/>
              <p:nvPr/>
            </p:nvSpPr>
            <p:spPr>
              <a:xfrm>
                <a:off x="2063951" y="4318452"/>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709 w 58475"/>
                  <a:gd name="connsiteY3" fmla="*/ 31381 h 45480"/>
                  <a:gd name="connsiteX4" fmla="*/ 10721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16 h 45480"/>
                  <a:gd name="connsiteX10" fmla="*/ 65 w 58475"/>
                  <a:gd name="connsiteY10" fmla="*/ 31446 h 45480"/>
                  <a:gd name="connsiteX11" fmla="*/ 0 w 58475"/>
                  <a:gd name="connsiteY11" fmla="*/ 49834 h 45480"/>
                  <a:gd name="connsiteX12" fmla="*/ 1365 w 58475"/>
                  <a:gd name="connsiteY12" fmla="*/ 50483 h 45480"/>
                  <a:gd name="connsiteX13" fmla="*/ 2534 w 58475"/>
                  <a:gd name="connsiteY13" fmla="*/ 50873 h 45480"/>
                  <a:gd name="connsiteX14" fmla="*/ 3119 w 58475"/>
                  <a:gd name="connsiteY14" fmla="*/ 51003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709" y="31381"/>
                    </a:lnTo>
                    <a:cubicBezTo>
                      <a:pt x="12865" y="31901"/>
                      <a:pt x="11825" y="32226"/>
                      <a:pt x="10721" y="32551"/>
                    </a:cubicBezTo>
                    <a:cubicBezTo>
                      <a:pt x="10591" y="32616"/>
                      <a:pt x="10396" y="32616"/>
                      <a:pt x="10266" y="32681"/>
                    </a:cubicBezTo>
                    <a:cubicBezTo>
                      <a:pt x="9161" y="32941"/>
                      <a:pt x="8057" y="33071"/>
                      <a:pt x="6952" y="33071"/>
                    </a:cubicBezTo>
                    <a:cubicBezTo>
                      <a:pt x="6887" y="33071"/>
                      <a:pt x="6887" y="33071"/>
                      <a:pt x="6822" y="33071"/>
                    </a:cubicBezTo>
                    <a:cubicBezTo>
                      <a:pt x="5653" y="33071"/>
                      <a:pt x="4483" y="32941"/>
                      <a:pt x="3314" y="32681"/>
                    </a:cubicBezTo>
                    <a:cubicBezTo>
                      <a:pt x="3249" y="32681"/>
                      <a:pt x="3249" y="32681"/>
                      <a:pt x="3184" y="32616"/>
                    </a:cubicBezTo>
                    <a:cubicBezTo>
                      <a:pt x="2079" y="32356"/>
                      <a:pt x="975" y="31966"/>
                      <a:pt x="65" y="31446"/>
                    </a:cubicBezTo>
                    <a:lnTo>
                      <a:pt x="0" y="49834"/>
                    </a:lnTo>
                    <a:cubicBezTo>
                      <a:pt x="455" y="50093"/>
                      <a:pt x="910" y="50288"/>
                      <a:pt x="1365" y="50483"/>
                    </a:cubicBezTo>
                    <a:cubicBezTo>
                      <a:pt x="1754" y="50613"/>
                      <a:pt x="2144" y="50743"/>
                      <a:pt x="2534" y="50873"/>
                    </a:cubicBezTo>
                    <a:cubicBezTo>
                      <a:pt x="2729" y="50938"/>
                      <a:pt x="2924" y="50938"/>
                      <a:pt x="3119" y="51003"/>
                    </a:cubicBezTo>
                    <a:cubicBezTo>
                      <a:pt x="3184" y="51003"/>
                      <a:pt x="3184" y="51003"/>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98"/>
                      <a:pt x="10006" y="51133"/>
                      <a:pt x="10201" y="51068"/>
                    </a:cubicBezTo>
                    <a:cubicBezTo>
                      <a:pt x="10331" y="51003"/>
                      <a:pt x="10526" y="51003"/>
                      <a:pt x="10656"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9" y="21635"/>
                      <a:pt x="62438" y="21311"/>
                    </a:cubicBezTo>
                    <a:cubicBezTo>
                      <a:pt x="62633" y="21116"/>
                      <a:pt x="62828"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85"/>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50" name="Freeform: Shape 649">
                <a:extLst>
                  <a:ext uri="{FF2B5EF4-FFF2-40B4-BE49-F238E27FC236}">
                    <a16:creationId xmlns:a16="http://schemas.microsoft.com/office/drawing/2014/main" id="{AC24E6B9-791B-4587-840B-EB0ADB5FC155}"/>
                  </a:ext>
                </a:extLst>
              </p:cNvPr>
              <p:cNvSpPr/>
              <p:nvPr/>
            </p:nvSpPr>
            <p:spPr>
              <a:xfrm>
                <a:off x="2013402" y="4285138"/>
                <a:ext cx="110453" cy="64972"/>
              </a:xfrm>
              <a:custGeom>
                <a:avLst/>
                <a:gdLst>
                  <a:gd name="connsiteX0" fmla="*/ 111623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221"/>
                    </a:moveTo>
                    <a:cubicBezTo>
                      <a:pt x="115391" y="31366"/>
                      <a:pt x="115391" y="34939"/>
                      <a:pt x="111687" y="37083"/>
                    </a:cubicBezTo>
                    <a:lnTo>
                      <a:pt x="64258" y="64631"/>
                    </a:lnTo>
                    <a:cubicBezTo>
                      <a:pt x="60489" y="66840"/>
                      <a:pt x="54382" y="66775"/>
                      <a:pt x="50679" y="64631"/>
                    </a:cubicBezTo>
                    <a:lnTo>
                      <a:pt x="2859" y="37018"/>
                    </a:lnTo>
                    <a:cubicBezTo>
                      <a:pt x="-909" y="34874"/>
                      <a:pt x="-974" y="31301"/>
                      <a:pt x="2794" y="29156"/>
                    </a:cubicBezTo>
                    <a:lnTo>
                      <a:pt x="50224" y="1608"/>
                    </a:lnTo>
                    <a:cubicBezTo>
                      <a:pt x="53927" y="-536"/>
                      <a:pt x="60099" y="-536"/>
                      <a:pt x="63868" y="1608"/>
                    </a:cubicBezTo>
                    <a:lnTo>
                      <a:pt x="111623"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51" name="Freeform: Shape 650">
                <a:extLst>
                  <a:ext uri="{FF2B5EF4-FFF2-40B4-BE49-F238E27FC236}">
                    <a16:creationId xmlns:a16="http://schemas.microsoft.com/office/drawing/2014/main" id="{3B46275F-5F8A-4A63-9E96-D4AFC0A7374E}"/>
                  </a:ext>
                </a:extLst>
              </p:cNvPr>
              <p:cNvSpPr/>
              <p:nvPr/>
            </p:nvSpPr>
            <p:spPr>
              <a:xfrm>
                <a:off x="1470429" y="4093193"/>
                <a:ext cx="45481" cy="45481"/>
              </a:xfrm>
              <a:custGeom>
                <a:avLst/>
                <a:gdLst>
                  <a:gd name="connsiteX0" fmla="*/ 2924 w 45480"/>
                  <a:gd name="connsiteY0" fmla="*/ 4029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9"/>
                    </a:moveTo>
                    <a:cubicBezTo>
                      <a:pt x="1949" y="3509"/>
                      <a:pt x="1299"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9"/>
                    </a:lnTo>
                    <a:close/>
                  </a:path>
                </a:pathLst>
              </a:custGeom>
              <a:solidFill>
                <a:schemeClr val="accent2"/>
              </a:solidFill>
              <a:ln w="6493" cap="flat">
                <a:noFill/>
                <a:prstDash val="solid"/>
                <a:miter/>
              </a:ln>
            </p:spPr>
            <p:txBody>
              <a:bodyPr rtlCol="0" anchor="ctr"/>
              <a:lstStyle/>
              <a:p>
                <a:endParaRPr lang="en-ID"/>
              </a:p>
            </p:txBody>
          </p:sp>
          <p:sp>
            <p:nvSpPr>
              <p:cNvPr id="652" name="Freeform: Shape 651">
                <a:extLst>
                  <a:ext uri="{FF2B5EF4-FFF2-40B4-BE49-F238E27FC236}">
                    <a16:creationId xmlns:a16="http://schemas.microsoft.com/office/drawing/2014/main" id="{2C5B0EE7-5F4F-46BA-AB00-0E3CAD94447F}"/>
                  </a:ext>
                </a:extLst>
              </p:cNvPr>
              <p:cNvSpPr/>
              <p:nvPr/>
            </p:nvSpPr>
            <p:spPr>
              <a:xfrm>
                <a:off x="1521042" y="4093323"/>
                <a:ext cx="58475" cy="45481"/>
              </a:xfrm>
              <a:custGeom>
                <a:avLst/>
                <a:gdLst>
                  <a:gd name="connsiteX0" fmla="*/ 63283 w 58475"/>
                  <a:gd name="connsiteY0" fmla="*/ 2014 h 45480"/>
                  <a:gd name="connsiteX1" fmla="*/ 63218 w 58475"/>
                  <a:gd name="connsiteY1" fmla="*/ 2079 h 45480"/>
                  <a:gd name="connsiteX2" fmla="*/ 61139 w 58475"/>
                  <a:gd name="connsiteY2" fmla="*/ 3899 h 45480"/>
                  <a:gd name="connsiteX3" fmla="*/ 13644 w 58475"/>
                  <a:gd name="connsiteY3" fmla="*/ 31512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2 h 45480"/>
                  <a:gd name="connsiteX11" fmla="*/ 0 w 58475"/>
                  <a:gd name="connsiteY11" fmla="*/ 49899 h 45480"/>
                  <a:gd name="connsiteX12" fmla="*/ 1365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393 w 58475"/>
                  <a:gd name="connsiteY18" fmla="*/ 51458 h 45480"/>
                  <a:gd name="connsiteX19" fmla="*/ 6367 w 58475"/>
                  <a:gd name="connsiteY19" fmla="*/ 51523 h 45480"/>
                  <a:gd name="connsiteX20" fmla="*/ 6692 w 58475"/>
                  <a:gd name="connsiteY20" fmla="*/ 51523 h 45480"/>
                  <a:gd name="connsiteX21" fmla="*/ 6822 w 58475"/>
                  <a:gd name="connsiteY21" fmla="*/ 51523 h 45480"/>
                  <a:gd name="connsiteX22" fmla="*/ 7342 w 58475"/>
                  <a:gd name="connsiteY22" fmla="*/ 51523 h 45480"/>
                  <a:gd name="connsiteX23" fmla="*/ 8447 w 58475"/>
                  <a:gd name="connsiteY23" fmla="*/ 51458 h 45480"/>
                  <a:gd name="connsiteX24" fmla="*/ 9681 w 58475"/>
                  <a:gd name="connsiteY24" fmla="*/ 51263 h 45480"/>
                  <a:gd name="connsiteX25" fmla="*/ 10201 w 58475"/>
                  <a:gd name="connsiteY25" fmla="*/ 51133 h 45480"/>
                  <a:gd name="connsiteX26" fmla="*/ 10656 w 58475"/>
                  <a:gd name="connsiteY26" fmla="*/ 51003 h 45480"/>
                  <a:gd name="connsiteX27" fmla="*/ 11500 w 58475"/>
                  <a:gd name="connsiteY27" fmla="*/ 50808 h 45480"/>
                  <a:gd name="connsiteX28" fmla="*/ 13579 w 58475"/>
                  <a:gd name="connsiteY28" fmla="*/ 49899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2014"/>
                    </a:moveTo>
                    <a:cubicBezTo>
                      <a:pt x="63283" y="2014"/>
                      <a:pt x="63218" y="2079"/>
                      <a:pt x="63218" y="2079"/>
                    </a:cubicBezTo>
                    <a:cubicBezTo>
                      <a:pt x="62763" y="2729"/>
                      <a:pt x="62049" y="3314"/>
                      <a:pt x="61139" y="3899"/>
                    </a:cubicBezTo>
                    <a:lnTo>
                      <a:pt x="13644" y="31512"/>
                    </a:lnTo>
                    <a:cubicBezTo>
                      <a:pt x="12800" y="32031"/>
                      <a:pt x="11760" y="32356"/>
                      <a:pt x="10720" y="32616"/>
                    </a:cubicBezTo>
                    <a:cubicBezTo>
                      <a:pt x="10591" y="32681"/>
                      <a:pt x="10396" y="32681"/>
                      <a:pt x="10266" y="32746"/>
                    </a:cubicBezTo>
                    <a:cubicBezTo>
                      <a:pt x="9226" y="33006"/>
                      <a:pt x="8057"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2"/>
                    </a:cubicBezTo>
                    <a:lnTo>
                      <a:pt x="0" y="49899"/>
                    </a:lnTo>
                    <a:cubicBezTo>
                      <a:pt x="455" y="50159"/>
                      <a:pt x="910" y="50353"/>
                      <a:pt x="1365"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393" y="51458"/>
                    </a:cubicBezTo>
                    <a:cubicBezTo>
                      <a:pt x="5718" y="51458"/>
                      <a:pt x="6043" y="51523"/>
                      <a:pt x="6367" y="51523"/>
                    </a:cubicBezTo>
                    <a:cubicBezTo>
                      <a:pt x="6497" y="51523"/>
                      <a:pt x="6627" y="51523"/>
                      <a:pt x="6692" y="51523"/>
                    </a:cubicBezTo>
                    <a:cubicBezTo>
                      <a:pt x="6757" y="51523"/>
                      <a:pt x="6757" y="51523"/>
                      <a:pt x="6822" y="51523"/>
                    </a:cubicBezTo>
                    <a:cubicBezTo>
                      <a:pt x="7017" y="51523"/>
                      <a:pt x="7147" y="51523"/>
                      <a:pt x="7342" y="51523"/>
                    </a:cubicBezTo>
                    <a:cubicBezTo>
                      <a:pt x="7732" y="51523"/>
                      <a:pt x="8057" y="51458"/>
                      <a:pt x="8447" y="51458"/>
                    </a:cubicBezTo>
                    <a:cubicBezTo>
                      <a:pt x="8836" y="51393"/>
                      <a:pt x="9291" y="51328"/>
                      <a:pt x="9681" y="51263"/>
                    </a:cubicBezTo>
                    <a:cubicBezTo>
                      <a:pt x="9876" y="51263"/>
                      <a:pt x="10006" y="51198"/>
                      <a:pt x="10201" y="51133"/>
                    </a:cubicBezTo>
                    <a:cubicBezTo>
                      <a:pt x="10331" y="51068"/>
                      <a:pt x="10525" y="51068"/>
                      <a:pt x="10656" y="51003"/>
                    </a:cubicBezTo>
                    <a:cubicBezTo>
                      <a:pt x="10915" y="50938"/>
                      <a:pt x="11240" y="50873"/>
                      <a:pt x="11500" y="50808"/>
                    </a:cubicBezTo>
                    <a:cubicBezTo>
                      <a:pt x="12280" y="50549"/>
                      <a:pt x="12930" y="50288"/>
                      <a:pt x="13579" y="49899"/>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7"/>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650"/>
                      <a:pt x="63738" y="1365"/>
                      <a:pt x="63283" y="201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53" name="Freeform: Shape 652">
                <a:extLst>
                  <a:ext uri="{FF2B5EF4-FFF2-40B4-BE49-F238E27FC236}">
                    <a16:creationId xmlns:a16="http://schemas.microsoft.com/office/drawing/2014/main" id="{830035BC-8975-497D-BD86-EF13CE96F697}"/>
                  </a:ext>
                </a:extLst>
              </p:cNvPr>
              <p:cNvSpPr/>
              <p:nvPr/>
            </p:nvSpPr>
            <p:spPr>
              <a:xfrm>
                <a:off x="1470518" y="4060139"/>
                <a:ext cx="110453" cy="64972"/>
              </a:xfrm>
              <a:custGeom>
                <a:avLst/>
                <a:gdLst>
                  <a:gd name="connsiteX0" fmla="*/ 111663 w 110452"/>
                  <a:gd name="connsiteY0" fmla="*/ 29221 h 64972"/>
                  <a:gd name="connsiteX1" fmla="*/ 111728 w 110452"/>
                  <a:gd name="connsiteY1" fmla="*/ 37083 h 64972"/>
                  <a:gd name="connsiteX2" fmla="*/ 64233 w 110452"/>
                  <a:gd name="connsiteY2" fmla="*/ 64696 h 64972"/>
                  <a:gd name="connsiteX3" fmla="*/ 50654 w 110452"/>
                  <a:gd name="connsiteY3" fmla="*/ 64696 h 64972"/>
                  <a:gd name="connsiteX4" fmla="*/ 2834 w 110452"/>
                  <a:gd name="connsiteY4" fmla="*/ 37083 h 64972"/>
                  <a:gd name="connsiteX5" fmla="*/ 2769 w 110452"/>
                  <a:gd name="connsiteY5" fmla="*/ 29221 h 64972"/>
                  <a:gd name="connsiteX6" fmla="*/ 50264 w 110452"/>
                  <a:gd name="connsiteY6" fmla="*/ 1608 h 64972"/>
                  <a:gd name="connsiteX7" fmla="*/ 63843 w 110452"/>
                  <a:gd name="connsiteY7" fmla="*/ 1608 h 64972"/>
                  <a:gd name="connsiteX8" fmla="*/ 11166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21"/>
                    </a:moveTo>
                    <a:cubicBezTo>
                      <a:pt x="115431" y="31366"/>
                      <a:pt x="115431" y="34939"/>
                      <a:pt x="111728" y="37083"/>
                    </a:cubicBezTo>
                    <a:lnTo>
                      <a:pt x="64233" y="64696"/>
                    </a:lnTo>
                    <a:cubicBezTo>
                      <a:pt x="60530" y="66840"/>
                      <a:pt x="54357" y="66840"/>
                      <a:pt x="50654" y="64696"/>
                    </a:cubicBezTo>
                    <a:lnTo>
                      <a:pt x="2834" y="37083"/>
                    </a:lnTo>
                    <a:cubicBezTo>
                      <a:pt x="-934" y="34939"/>
                      <a:pt x="-934" y="31366"/>
                      <a:pt x="2769" y="29221"/>
                    </a:cubicBezTo>
                    <a:lnTo>
                      <a:pt x="50264" y="1608"/>
                    </a:lnTo>
                    <a:cubicBezTo>
                      <a:pt x="53968" y="-536"/>
                      <a:pt x="60140" y="-536"/>
                      <a:pt x="63843" y="1608"/>
                    </a:cubicBezTo>
                    <a:lnTo>
                      <a:pt x="111663"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54" name="Freeform: Shape 653">
                <a:extLst>
                  <a:ext uri="{FF2B5EF4-FFF2-40B4-BE49-F238E27FC236}">
                    <a16:creationId xmlns:a16="http://schemas.microsoft.com/office/drawing/2014/main" id="{88F8C908-E111-4A32-9FF0-3CC7AE93812C}"/>
                  </a:ext>
                </a:extLst>
              </p:cNvPr>
              <p:cNvSpPr/>
              <p:nvPr/>
            </p:nvSpPr>
            <p:spPr>
              <a:xfrm>
                <a:off x="1563794" y="4147120"/>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a:p>
            </p:txBody>
          </p:sp>
          <p:sp>
            <p:nvSpPr>
              <p:cNvPr id="655" name="Freeform: Shape 654">
                <a:extLst>
                  <a:ext uri="{FF2B5EF4-FFF2-40B4-BE49-F238E27FC236}">
                    <a16:creationId xmlns:a16="http://schemas.microsoft.com/office/drawing/2014/main" id="{EF3D7631-E480-44B4-84C7-FB31FCADB852}"/>
                  </a:ext>
                </a:extLst>
              </p:cNvPr>
              <p:cNvSpPr/>
              <p:nvPr/>
            </p:nvSpPr>
            <p:spPr>
              <a:xfrm>
                <a:off x="1614343" y="4147250"/>
                <a:ext cx="58475" cy="45481"/>
              </a:xfrm>
              <a:custGeom>
                <a:avLst/>
                <a:gdLst>
                  <a:gd name="connsiteX0" fmla="*/ 63283 w 58475"/>
                  <a:gd name="connsiteY0" fmla="*/ 1949 h 45480"/>
                  <a:gd name="connsiteX1" fmla="*/ 63218 w 58475"/>
                  <a:gd name="connsiteY1" fmla="*/ 2014 h 45480"/>
                  <a:gd name="connsiteX2" fmla="*/ 61139 w 58475"/>
                  <a:gd name="connsiteY2" fmla="*/ 3834 h 45480"/>
                  <a:gd name="connsiteX3" fmla="*/ 13644 w 58475"/>
                  <a:gd name="connsiteY3" fmla="*/ 31447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3 w 58475"/>
                  <a:gd name="connsiteY8" fmla="*/ 32681 h 45480"/>
                  <a:gd name="connsiteX9" fmla="*/ 3184 w 58475"/>
                  <a:gd name="connsiteY9" fmla="*/ 32681 h 45480"/>
                  <a:gd name="connsiteX10" fmla="*/ 65 w 58475"/>
                  <a:gd name="connsiteY10" fmla="*/ 31447 h 45480"/>
                  <a:gd name="connsiteX11" fmla="*/ 0 w 58475"/>
                  <a:gd name="connsiteY11" fmla="*/ 49834 h 45480"/>
                  <a:gd name="connsiteX12" fmla="*/ 1364 w 58475"/>
                  <a:gd name="connsiteY12" fmla="*/ 50484 h 45480"/>
                  <a:gd name="connsiteX13" fmla="*/ 2534 w 58475"/>
                  <a:gd name="connsiteY13" fmla="*/ 50873 h 45480"/>
                  <a:gd name="connsiteX14" fmla="*/ 3119 w 58475"/>
                  <a:gd name="connsiteY14" fmla="*/ 51003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822 w 58475"/>
                  <a:gd name="connsiteY20" fmla="*/ 51458 h 45480"/>
                  <a:gd name="connsiteX21" fmla="*/ 6952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1 w 58475"/>
                  <a:gd name="connsiteY25" fmla="*/ 51068 h 45480"/>
                  <a:gd name="connsiteX26" fmla="*/ 10655 w 58475"/>
                  <a:gd name="connsiteY26" fmla="*/ 50938 h 45480"/>
                  <a:gd name="connsiteX27" fmla="*/ 11500 w 58475"/>
                  <a:gd name="connsiteY27" fmla="*/ 50743 h 45480"/>
                  <a:gd name="connsiteX28" fmla="*/ 13579 w 58475"/>
                  <a:gd name="connsiteY28" fmla="*/ 49834 h 45480"/>
                  <a:gd name="connsiteX29" fmla="*/ 61074 w 58475"/>
                  <a:gd name="connsiteY29" fmla="*/ 22221 h 45480"/>
                  <a:gd name="connsiteX30" fmla="*/ 61204 w 58475"/>
                  <a:gd name="connsiteY30" fmla="*/ 22156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949"/>
                    </a:moveTo>
                    <a:cubicBezTo>
                      <a:pt x="63283" y="1949"/>
                      <a:pt x="63218" y="2014"/>
                      <a:pt x="63218" y="2014"/>
                    </a:cubicBezTo>
                    <a:cubicBezTo>
                      <a:pt x="62763" y="2664"/>
                      <a:pt x="62048" y="3314"/>
                      <a:pt x="61139" y="3834"/>
                    </a:cubicBezTo>
                    <a:lnTo>
                      <a:pt x="13644" y="31447"/>
                    </a:lnTo>
                    <a:cubicBezTo>
                      <a:pt x="12800" y="31967"/>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3" y="32681"/>
                    </a:cubicBezTo>
                    <a:cubicBezTo>
                      <a:pt x="3249" y="32681"/>
                      <a:pt x="3249" y="32681"/>
                      <a:pt x="3184" y="32681"/>
                    </a:cubicBezTo>
                    <a:cubicBezTo>
                      <a:pt x="2014" y="32421"/>
                      <a:pt x="975" y="32031"/>
                      <a:pt x="65" y="31447"/>
                    </a:cubicBezTo>
                    <a:lnTo>
                      <a:pt x="0" y="49834"/>
                    </a:lnTo>
                    <a:cubicBezTo>
                      <a:pt x="455" y="50094"/>
                      <a:pt x="910" y="50289"/>
                      <a:pt x="1364" y="50484"/>
                    </a:cubicBezTo>
                    <a:cubicBezTo>
                      <a:pt x="1754" y="50614"/>
                      <a:pt x="2144" y="50743"/>
                      <a:pt x="2534" y="50873"/>
                    </a:cubicBezTo>
                    <a:cubicBezTo>
                      <a:pt x="2729" y="50938"/>
                      <a:pt x="2924" y="50938"/>
                      <a:pt x="3119" y="51003"/>
                    </a:cubicBezTo>
                    <a:cubicBezTo>
                      <a:pt x="3184" y="51003"/>
                      <a:pt x="3184" y="51003"/>
                      <a:pt x="3249" y="51003"/>
                    </a:cubicBezTo>
                    <a:cubicBezTo>
                      <a:pt x="3378" y="51003"/>
                      <a:pt x="3444" y="51068"/>
                      <a:pt x="3573" y="51068"/>
                    </a:cubicBezTo>
                    <a:cubicBezTo>
                      <a:pt x="3898" y="51133"/>
                      <a:pt x="4223" y="51198"/>
                      <a:pt x="4548" y="51263"/>
                    </a:cubicBezTo>
                    <a:cubicBezTo>
                      <a:pt x="4873" y="51328"/>
                      <a:pt x="5198" y="51328"/>
                      <a:pt x="5458" y="51393"/>
                    </a:cubicBezTo>
                    <a:cubicBezTo>
                      <a:pt x="5782" y="51393"/>
                      <a:pt x="6107" y="51458"/>
                      <a:pt x="6432" y="51458"/>
                    </a:cubicBezTo>
                    <a:cubicBezTo>
                      <a:pt x="6562" y="51458"/>
                      <a:pt x="6692" y="51458"/>
                      <a:pt x="6822" y="51458"/>
                    </a:cubicBezTo>
                    <a:cubicBezTo>
                      <a:pt x="6887" y="51458"/>
                      <a:pt x="6887" y="51458"/>
                      <a:pt x="6952" y="51458"/>
                    </a:cubicBezTo>
                    <a:cubicBezTo>
                      <a:pt x="7082" y="51458"/>
                      <a:pt x="7277" y="51458"/>
                      <a:pt x="7407" y="51458"/>
                    </a:cubicBezTo>
                    <a:cubicBezTo>
                      <a:pt x="7732" y="51458"/>
                      <a:pt x="8122" y="51393"/>
                      <a:pt x="8446" y="51393"/>
                    </a:cubicBezTo>
                    <a:cubicBezTo>
                      <a:pt x="8836" y="51328"/>
                      <a:pt x="9291" y="51328"/>
                      <a:pt x="9681" y="51198"/>
                    </a:cubicBezTo>
                    <a:cubicBezTo>
                      <a:pt x="9876" y="51133"/>
                      <a:pt x="10006" y="51133"/>
                      <a:pt x="10201" y="51068"/>
                    </a:cubicBezTo>
                    <a:cubicBezTo>
                      <a:pt x="10331" y="51003"/>
                      <a:pt x="10525" y="51003"/>
                      <a:pt x="10655" y="50938"/>
                    </a:cubicBezTo>
                    <a:cubicBezTo>
                      <a:pt x="10915" y="50873"/>
                      <a:pt x="11240" y="50808"/>
                      <a:pt x="11500" y="50743"/>
                    </a:cubicBezTo>
                    <a:cubicBezTo>
                      <a:pt x="12280" y="50484"/>
                      <a:pt x="12994" y="50159"/>
                      <a:pt x="13579" y="49834"/>
                    </a:cubicBezTo>
                    <a:lnTo>
                      <a:pt x="61074" y="22221"/>
                    </a:lnTo>
                    <a:cubicBezTo>
                      <a:pt x="61139" y="22221"/>
                      <a:pt x="61139" y="22156"/>
                      <a:pt x="61204" y="22156"/>
                    </a:cubicBezTo>
                    <a:cubicBezTo>
                      <a:pt x="61659" y="21896"/>
                      <a:pt x="62048"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7"/>
                      <a:pt x="63348" y="20142"/>
                      <a:pt x="63413" y="20012"/>
                    </a:cubicBezTo>
                    <a:cubicBezTo>
                      <a:pt x="63543" y="19817"/>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585"/>
                      <a:pt x="63738" y="1300"/>
                      <a:pt x="63283"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56" name="Freeform: Shape 655">
                <a:extLst>
                  <a:ext uri="{FF2B5EF4-FFF2-40B4-BE49-F238E27FC236}">
                    <a16:creationId xmlns:a16="http://schemas.microsoft.com/office/drawing/2014/main" id="{61B6C578-BE61-4A33-91AF-75D8D10B2F7D}"/>
                  </a:ext>
                </a:extLst>
              </p:cNvPr>
              <p:cNvSpPr/>
              <p:nvPr/>
            </p:nvSpPr>
            <p:spPr>
              <a:xfrm>
                <a:off x="1563818" y="4114066"/>
                <a:ext cx="110453" cy="64972"/>
              </a:xfrm>
              <a:custGeom>
                <a:avLst/>
                <a:gdLst>
                  <a:gd name="connsiteX0" fmla="*/ 111663 w 110452"/>
                  <a:gd name="connsiteY0" fmla="*/ 29156 h 64972"/>
                  <a:gd name="connsiteX1" fmla="*/ 111728 w 110452"/>
                  <a:gd name="connsiteY1" fmla="*/ 37018 h 64972"/>
                  <a:gd name="connsiteX2" fmla="*/ 64233 w 110452"/>
                  <a:gd name="connsiteY2" fmla="*/ 64631 h 64972"/>
                  <a:gd name="connsiteX3" fmla="*/ 50589 w 110452"/>
                  <a:gd name="connsiteY3" fmla="*/ 64631 h 64972"/>
                  <a:gd name="connsiteX4" fmla="*/ 2835 w 110452"/>
                  <a:gd name="connsiteY4" fmla="*/ 37083 h 64972"/>
                  <a:gd name="connsiteX5" fmla="*/ 2770 w 110452"/>
                  <a:gd name="connsiteY5" fmla="*/ 29221 h 64972"/>
                  <a:gd name="connsiteX6" fmla="*/ 50264 w 110452"/>
                  <a:gd name="connsiteY6" fmla="*/ 1608 h 64972"/>
                  <a:gd name="connsiteX7" fmla="*/ 63843 w 110452"/>
                  <a:gd name="connsiteY7" fmla="*/ 1608 h 64972"/>
                  <a:gd name="connsiteX8" fmla="*/ 11166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56"/>
                    </a:moveTo>
                    <a:cubicBezTo>
                      <a:pt x="115431" y="31366"/>
                      <a:pt x="115431" y="34874"/>
                      <a:pt x="111728" y="37018"/>
                    </a:cubicBezTo>
                    <a:lnTo>
                      <a:pt x="64233" y="64631"/>
                    </a:lnTo>
                    <a:cubicBezTo>
                      <a:pt x="60530" y="66776"/>
                      <a:pt x="54423" y="66840"/>
                      <a:pt x="50589" y="64631"/>
                    </a:cubicBezTo>
                    <a:lnTo>
                      <a:pt x="2835" y="37083"/>
                    </a:lnTo>
                    <a:cubicBezTo>
                      <a:pt x="-934" y="34939"/>
                      <a:pt x="-934" y="31366"/>
                      <a:pt x="2770" y="29221"/>
                    </a:cubicBezTo>
                    <a:lnTo>
                      <a:pt x="50264" y="1608"/>
                    </a:lnTo>
                    <a:cubicBezTo>
                      <a:pt x="53968" y="-536"/>
                      <a:pt x="60140" y="-536"/>
                      <a:pt x="63843" y="1608"/>
                    </a:cubicBezTo>
                    <a:lnTo>
                      <a:pt x="111663" y="2915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57" name="Freeform: Shape 656">
                <a:extLst>
                  <a:ext uri="{FF2B5EF4-FFF2-40B4-BE49-F238E27FC236}">
                    <a16:creationId xmlns:a16="http://schemas.microsoft.com/office/drawing/2014/main" id="{2DED94AF-9D4F-49DF-B420-750353ED8D14}"/>
                  </a:ext>
                </a:extLst>
              </p:cNvPr>
              <p:cNvSpPr/>
              <p:nvPr/>
            </p:nvSpPr>
            <p:spPr>
              <a:xfrm>
                <a:off x="1657094" y="4201047"/>
                <a:ext cx="45481" cy="45481"/>
              </a:xfrm>
              <a:custGeom>
                <a:avLst/>
                <a:gdLst>
                  <a:gd name="connsiteX0" fmla="*/ 2924 w 45480"/>
                  <a:gd name="connsiteY0" fmla="*/ 3963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1 h 45480"/>
                  <a:gd name="connsiteX9" fmla="*/ 2924 w 45480"/>
                  <a:gd name="connsiteY9"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3"/>
                    </a:moveTo>
                    <a:cubicBezTo>
                      <a:pt x="1949" y="3443"/>
                      <a:pt x="1234" y="2794"/>
                      <a:pt x="780" y="2079"/>
                    </a:cubicBezTo>
                    <a:cubicBezTo>
                      <a:pt x="325" y="1429"/>
                      <a:pt x="65" y="715"/>
                      <a:pt x="65" y="0"/>
                    </a:cubicBezTo>
                    <a:lnTo>
                      <a:pt x="65" y="0"/>
                    </a:lnTo>
                    <a:cubicBezTo>
                      <a:pt x="65" y="0"/>
                      <a:pt x="65" y="0"/>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658" name="Freeform: Shape 657">
                <a:extLst>
                  <a:ext uri="{FF2B5EF4-FFF2-40B4-BE49-F238E27FC236}">
                    <a16:creationId xmlns:a16="http://schemas.microsoft.com/office/drawing/2014/main" id="{ADC0B085-818D-4BF2-9A0D-2EBF78BA48A6}"/>
                  </a:ext>
                </a:extLst>
              </p:cNvPr>
              <p:cNvSpPr/>
              <p:nvPr/>
            </p:nvSpPr>
            <p:spPr>
              <a:xfrm>
                <a:off x="1707708" y="4201047"/>
                <a:ext cx="58475" cy="45481"/>
              </a:xfrm>
              <a:custGeom>
                <a:avLst/>
                <a:gdLst>
                  <a:gd name="connsiteX0" fmla="*/ 63933 w 58475"/>
                  <a:gd name="connsiteY0" fmla="*/ 0 h 45480"/>
                  <a:gd name="connsiteX1" fmla="*/ 63218 w 58475"/>
                  <a:gd name="connsiteY1" fmla="*/ 2014 h 45480"/>
                  <a:gd name="connsiteX2" fmla="*/ 63153 w 58475"/>
                  <a:gd name="connsiteY2" fmla="*/ 2079 h 45480"/>
                  <a:gd name="connsiteX3" fmla="*/ 61139 w 58475"/>
                  <a:gd name="connsiteY3" fmla="*/ 3898 h 45480"/>
                  <a:gd name="connsiteX4" fmla="*/ 13644 w 58475"/>
                  <a:gd name="connsiteY4" fmla="*/ 31511 h 45480"/>
                  <a:gd name="connsiteX5" fmla="*/ 10720 w 58475"/>
                  <a:gd name="connsiteY5" fmla="*/ 32616 h 45480"/>
                  <a:gd name="connsiteX6" fmla="*/ 10266 w 58475"/>
                  <a:gd name="connsiteY6" fmla="*/ 32746 h 45480"/>
                  <a:gd name="connsiteX7" fmla="*/ 6952 w 58475"/>
                  <a:gd name="connsiteY7" fmla="*/ 33136 h 45480"/>
                  <a:gd name="connsiteX8" fmla="*/ 6822 w 58475"/>
                  <a:gd name="connsiteY8" fmla="*/ 33136 h 45480"/>
                  <a:gd name="connsiteX9" fmla="*/ 3314 w 58475"/>
                  <a:gd name="connsiteY9" fmla="*/ 32746 h 45480"/>
                  <a:gd name="connsiteX10" fmla="*/ 3184 w 58475"/>
                  <a:gd name="connsiteY10" fmla="*/ 32746 h 45480"/>
                  <a:gd name="connsiteX11" fmla="*/ 65 w 58475"/>
                  <a:gd name="connsiteY11" fmla="*/ 31576 h 45480"/>
                  <a:gd name="connsiteX12" fmla="*/ 0 w 58475"/>
                  <a:gd name="connsiteY12" fmla="*/ 49964 h 45480"/>
                  <a:gd name="connsiteX13" fmla="*/ 1364 w 58475"/>
                  <a:gd name="connsiteY13" fmla="*/ 50613 h 45480"/>
                  <a:gd name="connsiteX14" fmla="*/ 2534 w 58475"/>
                  <a:gd name="connsiteY14" fmla="*/ 51003 h 45480"/>
                  <a:gd name="connsiteX15" fmla="*/ 3119 w 58475"/>
                  <a:gd name="connsiteY15" fmla="*/ 51133 h 45480"/>
                  <a:gd name="connsiteX16" fmla="*/ 3249 w 58475"/>
                  <a:gd name="connsiteY16" fmla="*/ 51198 h 45480"/>
                  <a:gd name="connsiteX17" fmla="*/ 3509 w 58475"/>
                  <a:gd name="connsiteY17" fmla="*/ 51263 h 45480"/>
                  <a:gd name="connsiteX18" fmla="*/ 4483 w 58475"/>
                  <a:gd name="connsiteY18" fmla="*/ 51458 h 45480"/>
                  <a:gd name="connsiteX19" fmla="*/ 5458 w 58475"/>
                  <a:gd name="connsiteY19" fmla="*/ 51588 h 45480"/>
                  <a:gd name="connsiteX20" fmla="*/ 6432 w 58475"/>
                  <a:gd name="connsiteY20" fmla="*/ 51653 h 45480"/>
                  <a:gd name="connsiteX21" fmla="*/ 6757 w 58475"/>
                  <a:gd name="connsiteY21" fmla="*/ 51653 h 45480"/>
                  <a:gd name="connsiteX22" fmla="*/ 6887 w 58475"/>
                  <a:gd name="connsiteY22" fmla="*/ 51653 h 45480"/>
                  <a:gd name="connsiteX23" fmla="*/ 7407 w 58475"/>
                  <a:gd name="connsiteY23" fmla="*/ 51653 h 45480"/>
                  <a:gd name="connsiteX24" fmla="*/ 8511 w 58475"/>
                  <a:gd name="connsiteY24" fmla="*/ 51588 h 45480"/>
                  <a:gd name="connsiteX25" fmla="*/ 9746 w 58475"/>
                  <a:gd name="connsiteY25" fmla="*/ 51393 h 45480"/>
                  <a:gd name="connsiteX26" fmla="*/ 10266 w 58475"/>
                  <a:gd name="connsiteY26" fmla="*/ 51263 h 45480"/>
                  <a:gd name="connsiteX27" fmla="*/ 10720 w 58475"/>
                  <a:gd name="connsiteY27" fmla="*/ 51133 h 45480"/>
                  <a:gd name="connsiteX28" fmla="*/ 11565 w 58475"/>
                  <a:gd name="connsiteY28" fmla="*/ 50938 h 45480"/>
                  <a:gd name="connsiteX29" fmla="*/ 13644 w 58475"/>
                  <a:gd name="connsiteY29" fmla="*/ 50029 h 45480"/>
                  <a:gd name="connsiteX30" fmla="*/ 61139 w 58475"/>
                  <a:gd name="connsiteY30" fmla="*/ 22416 h 45480"/>
                  <a:gd name="connsiteX31" fmla="*/ 61269 w 58475"/>
                  <a:gd name="connsiteY31" fmla="*/ 22350 h 45480"/>
                  <a:gd name="connsiteX32" fmla="*/ 62503 w 58475"/>
                  <a:gd name="connsiteY32" fmla="*/ 21441 h 45480"/>
                  <a:gd name="connsiteX33" fmla="*/ 63088 w 58475"/>
                  <a:gd name="connsiteY33" fmla="*/ 20791 h 45480"/>
                  <a:gd name="connsiteX34" fmla="*/ 63218 w 58475"/>
                  <a:gd name="connsiteY34" fmla="*/ 20596 h 45480"/>
                  <a:gd name="connsiteX35" fmla="*/ 63283 w 58475"/>
                  <a:gd name="connsiteY35" fmla="*/ 20531 h 45480"/>
                  <a:gd name="connsiteX36" fmla="*/ 63478 w 58475"/>
                  <a:gd name="connsiteY36" fmla="*/ 20206 h 45480"/>
                  <a:gd name="connsiteX37" fmla="*/ 63738 w 58475"/>
                  <a:gd name="connsiteY37" fmla="*/ 19686 h 45480"/>
                  <a:gd name="connsiteX38" fmla="*/ 63868 w 58475"/>
                  <a:gd name="connsiteY38" fmla="*/ 19167 h 45480"/>
                  <a:gd name="connsiteX39" fmla="*/ 63933 w 58475"/>
                  <a:gd name="connsiteY39" fmla="*/ 18582 h 45480"/>
                  <a:gd name="connsiteX40" fmla="*/ 63933 w 58475"/>
                  <a:gd name="connsiteY40" fmla="*/ 18517 h 45480"/>
                  <a:gd name="connsiteX41" fmla="*/ 63933 w 58475"/>
                  <a:gd name="connsiteY41" fmla="*/ 18517 h 45480"/>
                  <a:gd name="connsiteX42" fmla="*/ 63933 w 58475"/>
                  <a:gd name="connsiteY42" fmla="*/ 0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8475" h="45480">
                    <a:moveTo>
                      <a:pt x="63933" y="0"/>
                    </a:moveTo>
                    <a:cubicBezTo>
                      <a:pt x="63933" y="715"/>
                      <a:pt x="63673" y="1365"/>
                      <a:pt x="63218" y="2014"/>
                    </a:cubicBez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161" y="33006"/>
                      <a:pt x="8056" y="33136"/>
                      <a:pt x="6952" y="33136"/>
                    </a:cubicBezTo>
                    <a:cubicBezTo>
                      <a:pt x="6887" y="33136"/>
                      <a:pt x="6887" y="33136"/>
                      <a:pt x="6822" y="33136"/>
                    </a:cubicBezTo>
                    <a:cubicBezTo>
                      <a:pt x="5653" y="33136"/>
                      <a:pt x="4418" y="33006"/>
                      <a:pt x="3314" y="32746"/>
                    </a:cubicBezTo>
                    <a:cubicBezTo>
                      <a:pt x="3249" y="32746"/>
                      <a:pt x="3249" y="32746"/>
                      <a:pt x="3184" y="32746"/>
                    </a:cubicBezTo>
                    <a:cubicBezTo>
                      <a:pt x="2079" y="32486"/>
                      <a:pt x="975" y="32096"/>
                      <a:pt x="65" y="31576"/>
                    </a:cubicBezTo>
                    <a:lnTo>
                      <a:pt x="0" y="49964"/>
                    </a:lnTo>
                    <a:cubicBezTo>
                      <a:pt x="455" y="50223"/>
                      <a:pt x="910" y="50419"/>
                      <a:pt x="1364" y="50613"/>
                    </a:cubicBezTo>
                    <a:cubicBezTo>
                      <a:pt x="1754" y="50743"/>
                      <a:pt x="2144" y="50873"/>
                      <a:pt x="2534" y="51003"/>
                    </a:cubicBezTo>
                    <a:cubicBezTo>
                      <a:pt x="2729" y="51068"/>
                      <a:pt x="2924" y="51068"/>
                      <a:pt x="3119" y="51133"/>
                    </a:cubicBezTo>
                    <a:cubicBezTo>
                      <a:pt x="3184" y="51133"/>
                      <a:pt x="3184" y="51133"/>
                      <a:pt x="3249" y="51198"/>
                    </a:cubicBezTo>
                    <a:cubicBezTo>
                      <a:pt x="3314" y="51198"/>
                      <a:pt x="3444" y="51263"/>
                      <a:pt x="3509" y="51263"/>
                    </a:cubicBezTo>
                    <a:cubicBezTo>
                      <a:pt x="3833" y="51328"/>
                      <a:pt x="4158" y="51393"/>
                      <a:pt x="4483" y="51458"/>
                    </a:cubicBezTo>
                    <a:cubicBezTo>
                      <a:pt x="4808" y="51523"/>
                      <a:pt x="5133" y="51523"/>
                      <a:pt x="5458" y="51588"/>
                    </a:cubicBezTo>
                    <a:cubicBezTo>
                      <a:pt x="5782" y="51588"/>
                      <a:pt x="6107" y="51653"/>
                      <a:pt x="6432" y="51653"/>
                    </a:cubicBezTo>
                    <a:cubicBezTo>
                      <a:pt x="6562" y="51653"/>
                      <a:pt x="6692" y="51653"/>
                      <a:pt x="6757" y="51653"/>
                    </a:cubicBezTo>
                    <a:cubicBezTo>
                      <a:pt x="6822" y="51653"/>
                      <a:pt x="6822" y="51653"/>
                      <a:pt x="6887" y="51653"/>
                    </a:cubicBezTo>
                    <a:cubicBezTo>
                      <a:pt x="7082" y="51653"/>
                      <a:pt x="7212" y="51653"/>
                      <a:pt x="7407" y="51653"/>
                    </a:cubicBezTo>
                    <a:cubicBezTo>
                      <a:pt x="7797" y="51653"/>
                      <a:pt x="8122" y="51588"/>
                      <a:pt x="8511" y="51588"/>
                    </a:cubicBezTo>
                    <a:cubicBezTo>
                      <a:pt x="8901" y="51523"/>
                      <a:pt x="9356" y="51458"/>
                      <a:pt x="9746" y="51393"/>
                    </a:cubicBezTo>
                    <a:cubicBezTo>
                      <a:pt x="9941" y="51393"/>
                      <a:pt x="10071" y="51328"/>
                      <a:pt x="10266" y="51263"/>
                    </a:cubicBezTo>
                    <a:cubicBezTo>
                      <a:pt x="10396" y="51198"/>
                      <a:pt x="10591" y="51198"/>
                      <a:pt x="10720" y="51133"/>
                    </a:cubicBezTo>
                    <a:cubicBezTo>
                      <a:pt x="10980" y="51068"/>
                      <a:pt x="11305" y="51003"/>
                      <a:pt x="11565" y="50938"/>
                    </a:cubicBezTo>
                    <a:cubicBezTo>
                      <a:pt x="12345" y="50678"/>
                      <a:pt x="12994" y="50419"/>
                      <a:pt x="13644" y="50029"/>
                    </a:cubicBezTo>
                    <a:lnTo>
                      <a:pt x="61139" y="22416"/>
                    </a:lnTo>
                    <a:cubicBezTo>
                      <a:pt x="61204" y="22416"/>
                      <a:pt x="61204" y="22350"/>
                      <a:pt x="61269" y="22350"/>
                    </a:cubicBezTo>
                    <a:cubicBezTo>
                      <a:pt x="61724" y="22090"/>
                      <a:pt x="62113" y="21766"/>
                      <a:pt x="62503" y="21441"/>
                    </a:cubicBezTo>
                    <a:cubicBezTo>
                      <a:pt x="62698" y="21246"/>
                      <a:pt x="62958" y="21051"/>
                      <a:pt x="63088" y="20791"/>
                    </a:cubicBezTo>
                    <a:cubicBezTo>
                      <a:pt x="63153" y="20726"/>
                      <a:pt x="63153" y="20661"/>
                      <a:pt x="63218" y="20596"/>
                    </a:cubicBezTo>
                    <a:cubicBezTo>
                      <a:pt x="63218" y="20596"/>
                      <a:pt x="63283" y="20531"/>
                      <a:pt x="63283" y="20531"/>
                    </a:cubicBezTo>
                    <a:cubicBezTo>
                      <a:pt x="63348" y="20401"/>
                      <a:pt x="63413" y="20336"/>
                      <a:pt x="63478" y="20206"/>
                    </a:cubicBezTo>
                    <a:cubicBezTo>
                      <a:pt x="63608" y="20012"/>
                      <a:pt x="63673" y="19816"/>
                      <a:pt x="63738" y="19686"/>
                    </a:cubicBezTo>
                    <a:cubicBezTo>
                      <a:pt x="63803" y="19492"/>
                      <a:pt x="63868" y="19297"/>
                      <a:pt x="63868" y="19167"/>
                    </a:cubicBezTo>
                    <a:cubicBezTo>
                      <a:pt x="63933" y="18972"/>
                      <a:pt x="63933" y="18777"/>
                      <a:pt x="63933" y="18582"/>
                    </a:cubicBezTo>
                    <a:cubicBezTo>
                      <a:pt x="63933" y="18582"/>
                      <a:pt x="63933" y="18517"/>
                      <a:pt x="63933" y="18517"/>
                    </a:cubicBezTo>
                    <a:lnTo>
                      <a:pt x="63933" y="18517"/>
                    </a:lnTo>
                    <a:lnTo>
                      <a:pt x="63933" y="0"/>
                    </a:lnTo>
                    <a:close/>
                  </a:path>
                </a:pathLst>
              </a:custGeom>
              <a:solidFill>
                <a:schemeClr val="accent2">
                  <a:lumMod val="75000"/>
                </a:schemeClr>
              </a:solidFill>
              <a:ln w="6493" cap="flat">
                <a:noFill/>
                <a:prstDash val="solid"/>
                <a:miter/>
              </a:ln>
            </p:spPr>
            <p:txBody>
              <a:bodyPr rtlCol="0" anchor="ctr"/>
              <a:lstStyle/>
              <a:p>
                <a:endParaRPr lang="en-ID"/>
              </a:p>
            </p:txBody>
          </p:sp>
          <p:sp>
            <p:nvSpPr>
              <p:cNvPr id="659" name="Freeform: Shape 658">
                <a:extLst>
                  <a:ext uri="{FF2B5EF4-FFF2-40B4-BE49-F238E27FC236}">
                    <a16:creationId xmlns:a16="http://schemas.microsoft.com/office/drawing/2014/main" id="{6AFA91BE-6026-43EF-9CFE-2A4D2F74F2DA}"/>
                  </a:ext>
                </a:extLst>
              </p:cNvPr>
              <p:cNvSpPr/>
              <p:nvPr/>
            </p:nvSpPr>
            <p:spPr>
              <a:xfrm>
                <a:off x="1657119" y="4167903"/>
                <a:ext cx="110453" cy="64972"/>
              </a:xfrm>
              <a:custGeom>
                <a:avLst/>
                <a:gdLst>
                  <a:gd name="connsiteX0" fmla="*/ 111663 w 110452"/>
                  <a:gd name="connsiteY0" fmla="*/ 29181 h 64972"/>
                  <a:gd name="connsiteX1" fmla="*/ 111728 w 110452"/>
                  <a:gd name="connsiteY1" fmla="*/ 37042 h 64972"/>
                  <a:gd name="connsiteX2" fmla="*/ 64233 w 110452"/>
                  <a:gd name="connsiteY2" fmla="*/ 64655 h 64972"/>
                  <a:gd name="connsiteX3" fmla="*/ 50589 w 110452"/>
                  <a:gd name="connsiteY3" fmla="*/ 64655 h 64972"/>
                  <a:gd name="connsiteX4" fmla="*/ 2834 w 110452"/>
                  <a:gd name="connsiteY4" fmla="*/ 37107 h 64972"/>
                  <a:gd name="connsiteX5" fmla="*/ 2769 w 110452"/>
                  <a:gd name="connsiteY5" fmla="*/ 29246 h 64972"/>
                  <a:gd name="connsiteX6" fmla="*/ 50264 w 110452"/>
                  <a:gd name="connsiteY6" fmla="*/ 1632 h 64972"/>
                  <a:gd name="connsiteX7" fmla="*/ 63843 w 110452"/>
                  <a:gd name="connsiteY7" fmla="*/ 1632 h 64972"/>
                  <a:gd name="connsiteX8" fmla="*/ 111663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81"/>
                    </a:moveTo>
                    <a:cubicBezTo>
                      <a:pt x="115431" y="31325"/>
                      <a:pt x="115431" y="34898"/>
                      <a:pt x="111728" y="37042"/>
                    </a:cubicBezTo>
                    <a:lnTo>
                      <a:pt x="64233" y="64655"/>
                    </a:lnTo>
                    <a:cubicBezTo>
                      <a:pt x="60530" y="66800"/>
                      <a:pt x="54357" y="66800"/>
                      <a:pt x="50589" y="64655"/>
                    </a:cubicBezTo>
                    <a:lnTo>
                      <a:pt x="2834" y="37107"/>
                    </a:lnTo>
                    <a:cubicBezTo>
                      <a:pt x="-934" y="34898"/>
                      <a:pt x="-934" y="31390"/>
                      <a:pt x="2769" y="29246"/>
                    </a:cubicBezTo>
                    <a:lnTo>
                      <a:pt x="50264" y="1632"/>
                    </a:lnTo>
                    <a:cubicBezTo>
                      <a:pt x="53968" y="-511"/>
                      <a:pt x="60075" y="-577"/>
                      <a:pt x="63843" y="1632"/>
                    </a:cubicBezTo>
                    <a:lnTo>
                      <a:pt x="111663"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60" name="Freeform: Shape 659">
                <a:extLst>
                  <a:ext uri="{FF2B5EF4-FFF2-40B4-BE49-F238E27FC236}">
                    <a16:creationId xmlns:a16="http://schemas.microsoft.com/office/drawing/2014/main" id="{319C0579-24B7-44CC-972D-CF6FBAB36E97}"/>
                  </a:ext>
                </a:extLst>
              </p:cNvPr>
              <p:cNvSpPr/>
              <p:nvPr/>
            </p:nvSpPr>
            <p:spPr>
              <a:xfrm>
                <a:off x="1750330" y="4254844"/>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9"/>
                      <a:pt x="1300"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8"/>
                    </a:lnTo>
                    <a:close/>
                  </a:path>
                </a:pathLst>
              </a:custGeom>
              <a:solidFill>
                <a:schemeClr val="accent2"/>
              </a:solidFill>
              <a:ln w="6493" cap="flat">
                <a:noFill/>
                <a:prstDash val="solid"/>
                <a:miter/>
              </a:ln>
            </p:spPr>
            <p:txBody>
              <a:bodyPr rtlCol="0" anchor="ctr"/>
              <a:lstStyle/>
              <a:p>
                <a:endParaRPr lang="en-ID"/>
              </a:p>
            </p:txBody>
          </p:sp>
          <p:sp>
            <p:nvSpPr>
              <p:cNvPr id="661" name="Freeform: Shape 660">
                <a:extLst>
                  <a:ext uri="{FF2B5EF4-FFF2-40B4-BE49-F238E27FC236}">
                    <a16:creationId xmlns:a16="http://schemas.microsoft.com/office/drawing/2014/main" id="{4A5645FF-E5AE-4598-A1BE-34198D060E5E}"/>
                  </a:ext>
                </a:extLst>
              </p:cNvPr>
              <p:cNvSpPr/>
              <p:nvPr/>
            </p:nvSpPr>
            <p:spPr>
              <a:xfrm>
                <a:off x="1801073" y="4254974"/>
                <a:ext cx="58475" cy="45481"/>
              </a:xfrm>
              <a:custGeom>
                <a:avLst/>
                <a:gdLst>
                  <a:gd name="connsiteX0" fmla="*/ 63218 w 58475"/>
                  <a:gd name="connsiteY0" fmla="*/ 2014 h 45480"/>
                  <a:gd name="connsiteX1" fmla="*/ 63153 w 58475"/>
                  <a:gd name="connsiteY1" fmla="*/ 2079 h 45480"/>
                  <a:gd name="connsiteX2" fmla="*/ 61139 w 58475"/>
                  <a:gd name="connsiteY2" fmla="*/ 3898 h 45480"/>
                  <a:gd name="connsiteX3" fmla="*/ 13644 w 58475"/>
                  <a:gd name="connsiteY3" fmla="*/ 31511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7 h 45480"/>
                  <a:gd name="connsiteX36" fmla="*/ 63803 w 58475"/>
                  <a:gd name="connsiteY36" fmla="*/ 19557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2014"/>
                    </a:move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226" y="33006"/>
                      <a:pt x="8056"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1"/>
                    </a:cubicBezTo>
                    <a:lnTo>
                      <a:pt x="0" y="49899"/>
                    </a:lnTo>
                    <a:cubicBezTo>
                      <a:pt x="455" y="50159"/>
                      <a:pt x="910" y="50353"/>
                      <a:pt x="1364"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9"/>
                      <a:pt x="13059" y="50288"/>
                      <a:pt x="13709" y="49899"/>
                    </a:cubicBezTo>
                    <a:lnTo>
                      <a:pt x="61204" y="22285"/>
                    </a:lnTo>
                    <a:cubicBezTo>
                      <a:pt x="61269" y="22285"/>
                      <a:pt x="61269" y="22220"/>
                      <a:pt x="61334" y="22220"/>
                    </a:cubicBezTo>
                    <a:cubicBezTo>
                      <a:pt x="61789" y="21961"/>
                      <a:pt x="62179" y="21636"/>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7"/>
                    </a:cubicBezTo>
                    <a:cubicBezTo>
                      <a:pt x="63673" y="19881"/>
                      <a:pt x="63738" y="19687"/>
                      <a:pt x="63803" y="19557"/>
                    </a:cubicBezTo>
                    <a:cubicBezTo>
                      <a:pt x="63868" y="19362"/>
                      <a:pt x="63933" y="19167"/>
                      <a:pt x="63933" y="19037"/>
                    </a:cubicBezTo>
                    <a:cubicBezTo>
                      <a:pt x="63998" y="18842"/>
                      <a:pt x="63998" y="18647"/>
                      <a:pt x="63998" y="18452"/>
                    </a:cubicBezTo>
                    <a:cubicBezTo>
                      <a:pt x="63998" y="18452"/>
                      <a:pt x="63998" y="18387"/>
                      <a:pt x="63998" y="18387"/>
                    </a:cubicBezTo>
                    <a:lnTo>
                      <a:pt x="64063" y="0"/>
                    </a:lnTo>
                    <a:cubicBezTo>
                      <a:pt x="63868" y="650"/>
                      <a:pt x="63608" y="1365"/>
                      <a:pt x="63218" y="201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62" name="Freeform: Shape 661">
                <a:extLst>
                  <a:ext uri="{FF2B5EF4-FFF2-40B4-BE49-F238E27FC236}">
                    <a16:creationId xmlns:a16="http://schemas.microsoft.com/office/drawing/2014/main" id="{3610AA2F-D89B-467B-8645-2FCD56B7F91A}"/>
                  </a:ext>
                </a:extLst>
              </p:cNvPr>
              <p:cNvSpPr/>
              <p:nvPr/>
            </p:nvSpPr>
            <p:spPr>
              <a:xfrm>
                <a:off x="1750419" y="4221725"/>
                <a:ext cx="110453" cy="64972"/>
              </a:xfrm>
              <a:custGeom>
                <a:avLst/>
                <a:gdLst>
                  <a:gd name="connsiteX0" fmla="*/ 111728 w 110452"/>
                  <a:gd name="connsiteY0" fmla="*/ 29221 h 64972"/>
                  <a:gd name="connsiteX1" fmla="*/ 111793 w 110452"/>
                  <a:gd name="connsiteY1" fmla="*/ 37083 h 64972"/>
                  <a:gd name="connsiteX2" fmla="*/ 64298 w 110452"/>
                  <a:gd name="connsiteY2" fmla="*/ 64696 h 64972"/>
                  <a:gd name="connsiteX3" fmla="*/ 50654 w 110452"/>
                  <a:gd name="connsiteY3" fmla="*/ 64696 h 64972"/>
                  <a:gd name="connsiteX4" fmla="*/ 2835 w 110452"/>
                  <a:gd name="connsiteY4" fmla="*/ 37083 h 64972"/>
                  <a:gd name="connsiteX5" fmla="*/ 2770 w 110452"/>
                  <a:gd name="connsiteY5" fmla="*/ 29221 h 64972"/>
                  <a:gd name="connsiteX6" fmla="*/ 50264 w 110452"/>
                  <a:gd name="connsiteY6" fmla="*/ 1608 h 64972"/>
                  <a:gd name="connsiteX7" fmla="*/ 63908 w 110452"/>
                  <a:gd name="connsiteY7" fmla="*/ 1608 h 64972"/>
                  <a:gd name="connsiteX8" fmla="*/ 11172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728" y="29221"/>
                    </a:moveTo>
                    <a:cubicBezTo>
                      <a:pt x="115496" y="31366"/>
                      <a:pt x="115496" y="34939"/>
                      <a:pt x="111793" y="37083"/>
                    </a:cubicBezTo>
                    <a:lnTo>
                      <a:pt x="64298" y="64696"/>
                    </a:lnTo>
                    <a:cubicBezTo>
                      <a:pt x="60595" y="66840"/>
                      <a:pt x="54423" y="66840"/>
                      <a:pt x="50654" y="64696"/>
                    </a:cubicBezTo>
                    <a:lnTo>
                      <a:pt x="2835" y="37083"/>
                    </a:lnTo>
                    <a:cubicBezTo>
                      <a:pt x="-934" y="34939"/>
                      <a:pt x="-934" y="31366"/>
                      <a:pt x="2770" y="29221"/>
                    </a:cubicBezTo>
                    <a:lnTo>
                      <a:pt x="50264" y="1608"/>
                    </a:lnTo>
                    <a:cubicBezTo>
                      <a:pt x="53968" y="-536"/>
                      <a:pt x="60140" y="-536"/>
                      <a:pt x="63908" y="1608"/>
                    </a:cubicBezTo>
                    <a:lnTo>
                      <a:pt x="111728"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63" name="Freeform: Shape 662">
                <a:extLst>
                  <a:ext uri="{FF2B5EF4-FFF2-40B4-BE49-F238E27FC236}">
                    <a16:creationId xmlns:a16="http://schemas.microsoft.com/office/drawing/2014/main" id="{167FB734-E750-4117-9B49-E97A61399569}"/>
                  </a:ext>
                </a:extLst>
              </p:cNvPr>
              <p:cNvSpPr/>
              <p:nvPr/>
            </p:nvSpPr>
            <p:spPr>
              <a:xfrm>
                <a:off x="1843695" y="4308771"/>
                <a:ext cx="142939" cy="97458"/>
              </a:xfrm>
              <a:custGeom>
                <a:avLst/>
                <a:gdLst>
                  <a:gd name="connsiteX0" fmla="*/ 2924 w 142938"/>
                  <a:gd name="connsiteY0" fmla="*/ 3963 h 97458"/>
                  <a:gd name="connsiteX1" fmla="*/ 65 w 142938"/>
                  <a:gd name="connsiteY1" fmla="*/ 0 h 97458"/>
                  <a:gd name="connsiteX2" fmla="*/ 0 w 142938"/>
                  <a:gd name="connsiteY2" fmla="*/ 18387 h 97458"/>
                  <a:gd name="connsiteX3" fmla="*/ 2859 w 142938"/>
                  <a:gd name="connsiteY3" fmla="*/ 22350 h 97458"/>
                  <a:gd name="connsiteX4" fmla="*/ 143914 w 142938"/>
                  <a:gd name="connsiteY4" fmla="*/ 103826 h 97458"/>
                  <a:gd name="connsiteX5" fmla="*/ 143979 w 142938"/>
                  <a:gd name="connsiteY5" fmla="*/ 85438 h 97458"/>
                  <a:gd name="connsiteX6" fmla="*/ 2924 w 142938"/>
                  <a:gd name="connsiteY6" fmla="*/ 3963 h 9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97458">
                    <a:moveTo>
                      <a:pt x="2924" y="3963"/>
                    </a:moveTo>
                    <a:cubicBezTo>
                      <a:pt x="1040" y="2859"/>
                      <a:pt x="65" y="1429"/>
                      <a:pt x="65" y="0"/>
                    </a:cubicBezTo>
                    <a:lnTo>
                      <a:pt x="0" y="18387"/>
                    </a:lnTo>
                    <a:cubicBezTo>
                      <a:pt x="0" y="19816"/>
                      <a:pt x="910" y="21246"/>
                      <a:pt x="2859" y="22350"/>
                    </a:cubicBezTo>
                    <a:lnTo>
                      <a:pt x="143914" y="103826"/>
                    </a:lnTo>
                    <a:lnTo>
                      <a:pt x="143979" y="85438"/>
                    </a:lnTo>
                    <a:lnTo>
                      <a:pt x="2924" y="3963"/>
                    </a:lnTo>
                    <a:close/>
                  </a:path>
                </a:pathLst>
              </a:custGeom>
              <a:solidFill>
                <a:schemeClr val="accent2"/>
              </a:solidFill>
              <a:ln w="6493" cap="flat">
                <a:noFill/>
                <a:prstDash val="solid"/>
                <a:miter/>
              </a:ln>
            </p:spPr>
            <p:txBody>
              <a:bodyPr rtlCol="0" anchor="ctr"/>
              <a:lstStyle/>
              <a:p>
                <a:endParaRPr lang="en-ID"/>
              </a:p>
            </p:txBody>
          </p:sp>
          <p:sp>
            <p:nvSpPr>
              <p:cNvPr id="664" name="Freeform: Shape 663">
                <a:extLst>
                  <a:ext uri="{FF2B5EF4-FFF2-40B4-BE49-F238E27FC236}">
                    <a16:creationId xmlns:a16="http://schemas.microsoft.com/office/drawing/2014/main" id="{FA926F59-6566-4A69-A98E-7A671AF10E90}"/>
                  </a:ext>
                </a:extLst>
              </p:cNvPr>
              <p:cNvSpPr/>
              <p:nvPr/>
            </p:nvSpPr>
            <p:spPr>
              <a:xfrm>
                <a:off x="1987673" y="4362763"/>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644 w 58475"/>
                  <a:gd name="connsiteY3" fmla="*/ 31446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8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6 h 45480"/>
                  <a:gd name="connsiteX36" fmla="*/ 63803 w 58475"/>
                  <a:gd name="connsiteY36" fmla="*/ 19556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644" y="31446"/>
                    </a:lnTo>
                    <a:cubicBezTo>
                      <a:pt x="12800" y="31966"/>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4" y="32681"/>
                    </a:cubicBezTo>
                    <a:cubicBezTo>
                      <a:pt x="3249" y="32681"/>
                      <a:pt x="3249" y="32681"/>
                      <a:pt x="3184" y="32681"/>
                    </a:cubicBezTo>
                    <a:cubicBezTo>
                      <a:pt x="2079" y="32421"/>
                      <a:pt x="975" y="32031"/>
                      <a:pt x="65" y="31511"/>
                    </a:cubicBezTo>
                    <a:lnTo>
                      <a:pt x="0" y="49899"/>
                    </a:lnTo>
                    <a:cubicBezTo>
                      <a:pt x="455" y="50158"/>
                      <a:pt x="910" y="50353"/>
                      <a:pt x="1364" y="50548"/>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8"/>
                      <a:pt x="13059" y="50288"/>
                      <a:pt x="13709" y="49899"/>
                    </a:cubicBezTo>
                    <a:lnTo>
                      <a:pt x="61204" y="22285"/>
                    </a:lnTo>
                    <a:cubicBezTo>
                      <a:pt x="61269" y="22285"/>
                      <a:pt x="61269" y="22220"/>
                      <a:pt x="61334" y="22220"/>
                    </a:cubicBezTo>
                    <a:cubicBezTo>
                      <a:pt x="61789" y="21961"/>
                      <a:pt x="62179" y="21635"/>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6"/>
                    </a:cubicBezTo>
                    <a:cubicBezTo>
                      <a:pt x="63673" y="19881"/>
                      <a:pt x="63738" y="19686"/>
                      <a:pt x="63803" y="19556"/>
                    </a:cubicBezTo>
                    <a:cubicBezTo>
                      <a:pt x="63868" y="19362"/>
                      <a:pt x="63933" y="19166"/>
                      <a:pt x="63933" y="19037"/>
                    </a:cubicBezTo>
                    <a:cubicBezTo>
                      <a:pt x="63998" y="18842"/>
                      <a:pt x="63998" y="18647"/>
                      <a:pt x="63998" y="18452"/>
                    </a:cubicBezTo>
                    <a:cubicBezTo>
                      <a:pt x="63998" y="18452"/>
                      <a:pt x="63998" y="18387"/>
                      <a:pt x="63998" y="18387"/>
                    </a:cubicBezTo>
                    <a:lnTo>
                      <a:pt x="64063"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65" name="Freeform: Shape 664">
                <a:extLst>
                  <a:ext uri="{FF2B5EF4-FFF2-40B4-BE49-F238E27FC236}">
                    <a16:creationId xmlns:a16="http://schemas.microsoft.com/office/drawing/2014/main" id="{6B66DFF7-8446-4125-86D2-A96A9BFAFB4F}"/>
                  </a:ext>
                </a:extLst>
              </p:cNvPr>
              <p:cNvSpPr/>
              <p:nvPr/>
            </p:nvSpPr>
            <p:spPr>
              <a:xfrm>
                <a:off x="1843849" y="4275627"/>
                <a:ext cx="201414" cy="116950"/>
              </a:xfrm>
              <a:custGeom>
                <a:avLst/>
                <a:gdLst>
                  <a:gd name="connsiteX0" fmla="*/ 204898 w 201414"/>
                  <a:gd name="connsiteY0" fmla="*/ 83108 h 116950"/>
                  <a:gd name="connsiteX1" fmla="*/ 204963 w 201414"/>
                  <a:gd name="connsiteY1" fmla="*/ 90969 h 116950"/>
                  <a:gd name="connsiteX2" fmla="*/ 157468 w 201414"/>
                  <a:gd name="connsiteY2" fmla="*/ 118583 h 116950"/>
                  <a:gd name="connsiteX3" fmla="*/ 143889 w 201414"/>
                  <a:gd name="connsiteY3" fmla="*/ 118583 h 116950"/>
                  <a:gd name="connsiteX4" fmla="*/ 2834 w 201414"/>
                  <a:gd name="connsiteY4" fmla="*/ 37107 h 116950"/>
                  <a:gd name="connsiteX5" fmla="*/ 2770 w 201414"/>
                  <a:gd name="connsiteY5" fmla="*/ 29246 h 116950"/>
                  <a:gd name="connsiteX6" fmla="*/ 50264 w 201414"/>
                  <a:gd name="connsiteY6" fmla="*/ 1632 h 116950"/>
                  <a:gd name="connsiteX7" fmla="*/ 63908 w 201414"/>
                  <a:gd name="connsiteY7" fmla="*/ 1632 h 116950"/>
                  <a:gd name="connsiteX8" fmla="*/ 204898 w 201414"/>
                  <a:gd name="connsiteY8" fmla="*/ 83108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414" h="116950">
                    <a:moveTo>
                      <a:pt x="204898" y="83108"/>
                    </a:moveTo>
                    <a:cubicBezTo>
                      <a:pt x="208667" y="85252"/>
                      <a:pt x="208667" y="88825"/>
                      <a:pt x="204963" y="90969"/>
                    </a:cubicBezTo>
                    <a:lnTo>
                      <a:pt x="157468" y="118583"/>
                    </a:lnTo>
                    <a:cubicBezTo>
                      <a:pt x="153765" y="120727"/>
                      <a:pt x="147593" y="120727"/>
                      <a:pt x="143889" y="118583"/>
                    </a:cubicBezTo>
                    <a:lnTo>
                      <a:pt x="2834" y="37107"/>
                    </a:lnTo>
                    <a:cubicBezTo>
                      <a:pt x="-934" y="34898"/>
                      <a:pt x="-934" y="31390"/>
                      <a:pt x="2770" y="29246"/>
                    </a:cubicBezTo>
                    <a:lnTo>
                      <a:pt x="50264" y="1632"/>
                    </a:lnTo>
                    <a:cubicBezTo>
                      <a:pt x="53968" y="-512"/>
                      <a:pt x="60075" y="-576"/>
                      <a:pt x="63908" y="1632"/>
                    </a:cubicBezTo>
                    <a:lnTo>
                      <a:pt x="204898" y="83108"/>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66" name="Freeform: Shape 665">
                <a:extLst>
                  <a:ext uri="{FF2B5EF4-FFF2-40B4-BE49-F238E27FC236}">
                    <a16:creationId xmlns:a16="http://schemas.microsoft.com/office/drawing/2014/main" id="{99C78713-A969-4E00-BA6E-9D40C842CF67}"/>
                  </a:ext>
                </a:extLst>
              </p:cNvPr>
              <p:cNvSpPr/>
              <p:nvPr/>
            </p:nvSpPr>
            <p:spPr>
              <a:xfrm>
                <a:off x="1394152" y="4137569"/>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a:p>
            </p:txBody>
          </p:sp>
          <p:sp>
            <p:nvSpPr>
              <p:cNvPr id="667" name="Freeform: Shape 666">
                <a:extLst>
                  <a:ext uri="{FF2B5EF4-FFF2-40B4-BE49-F238E27FC236}">
                    <a16:creationId xmlns:a16="http://schemas.microsoft.com/office/drawing/2014/main" id="{545BCD1A-46C6-4449-9D1C-FD0B350E2DA8}"/>
                  </a:ext>
                </a:extLst>
              </p:cNvPr>
              <p:cNvSpPr/>
              <p:nvPr/>
            </p:nvSpPr>
            <p:spPr>
              <a:xfrm>
                <a:off x="1444765" y="4137829"/>
                <a:ext cx="58475" cy="45481"/>
              </a:xfrm>
              <a:custGeom>
                <a:avLst/>
                <a:gdLst>
                  <a:gd name="connsiteX0" fmla="*/ 63218 w 58475"/>
                  <a:gd name="connsiteY0" fmla="*/ 1884 h 45480"/>
                  <a:gd name="connsiteX1" fmla="*/ 63153 w 58475"/>
                  <a:gd name="connsiteY1" fmla="*/ 1949 h 45480"/>
                  <a:gd name="connsiteX2" fmla="*/ 61074 w 58475"/>
                  <a:gd name="connsiteY2" fmla="*/ 3768 h 45480"/>
                  <a:gd name="connsiteX3" fmla="*/ 13644 w 58475"/>
                  <a:gd name="connsiteY3" fmla="*/ 31316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8"/>
                    </a:cubicBezTo>
                    <a:lnTo>
                      <a:pt x="13644" y="31316"/>
                    </a:lnTo>
                    <a:cubicBezTo>
                      <a:pt x="12800" y="31836"/>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79" y="21570"/>
                      <a:pt x="62503" y="21246"/>
                    </a:cubicBezTo>
                    <a:cubicBezTo>
                      <a:pt x="62698" y="21051"/>
                      <a:pt x="62958" y="20791"/>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19"/>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68" name="Freeform: Shape 667">
                <a:extLst>
                  <a:ext uri="{FF2B5EF4-FFF2-40B4-BE49-F238E27FC236}">
                    <a16:creationId xmlns:a16="http://schemas.microsoft.com/office/drawing/2014/main" id="{1A09BEB9-B77C-468F-98A5-FA58C0FA1908}"/>
                  </a:ext>
                </a:extLst>
              </p:cNvPr>
              <p:cNvSpPr/>
              <p:nvPr/>
            </p:nvSpPr>
            <p:spPr>
              <a:xfrm>
                <a:off x="1394241" y="4104425"/>
                <a:ext cx="110453" cy="64972"/>
              </a:xfrm>
              <a:custGeom>
                <a:avLst/>
                <a:gdLst>
                  <a:gd name="connsiteX0" fmla="*/ 111598 w 110452"/>
                  <a:gd name="connsiteY0" fmla="*/ 29246 h 64972"/>
                  <a:gd name="connsiteX1" fmla="*/ 111663 w 110452"/>
                  <a:gd name="connsiteY1" fmla="*/ 37107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843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843"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69" name="Freeform: Shape 668">
                <a:extLst>
                  <a:ext uri="{FF2B5EF4-FFF2-40B4-BE49-F238E27FC236}">
                    <a16:creationId xmlns:a16="http://schemas.microsoft.com/office/drawing/2014/main" id="{AF50125C-E238-44BC-9B5F-DB3C668663F1}"/>
                  </a:ext>
                </a:extLst>
              </p:cNvPr>
              <p:cNvSpPr/>
              <p:nvPr/>
            </p:nvSpPr>
            <p:spPr>
              <a:xfrm>
                <a:off x="1487517" y="4191496"/>
                <a:ext cx="233900" cy="155933"/>
              </a:xfrm>
              <a:custGeom>
                <a:avLst/>
                <a:gdLst>
                  <a:gd name="connsiteX0" fmla="*/ 2859 w 233900"/>
                  <a:gd name="connsiteY0" fmla="*/ 3964 h 155933"/>
                  <a:gd name="connsiteX1" fmla="*/ 65 w 233900"/>
                  <a:gd name="connsiteY1" fmla="*/ 0 h 155933"/>
                  <a:gd name="connsiteX2" fmla="*/ 0 w 233900"/>
                  <a:gd name="connsiteY2" fmla="*/ 18387 h 155933"/>
                  <a:gd name="connsiteX3" fmla="*/ 2794 w 233900"/>
                  <a:gd name="connsiteY3" fmla="*/ 22350 h 155933"/>
                  <a:gd name="connsiteX4" fmla="*/ 237214 w 233900"/>
                  <a:gd name="connsiteY4" fmla="*/ 157688 h 155933"/>
                  <a:gd name="connsiteX5" fmla="*/ 237279 w 233900"/>
                  <a:gd name="connsiteY5" fmla="*/ 139301 h 155933"/>
                  <a:gd name="connsiteX6" fmla="*/ 2859 w 233900"/>
                  <a:gd name="connsiteY6" fmla="*/ 3964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900" h="155933">
                    <a:moveTo>
                      <a:pt x="2859" y="3964"/>
                    </a:moveTo>
                    <a:cubicBezTo>
                      <a:pt x="975" y="2859"/>
                      <a:pt x="0" y="1430"/>
                      <a:pt x="65" y="0"/>
                    </a:cubicBezTo>
                    <a:lnTo>
                      <a:pt x="0" y="18387"/>
                    </a:lnTo>
                    <a:cubicBezTo>
                      <a:pt x="0" y="19817"/>
                      <a:pt x="910" y="21246"/>
                      <a:pt x="2794" y="22350"/>
                    </a:cubicBezTo>
                    <a:lnTo>
                      <a:pt x="237214" y="157688"/>
                    </a:lnTo>
                    <a:lnTo>
                      <a:pt x="237279" y="139301"/>
                    </a:lnTo>
                    <a:lnTo>
                      <a:pt x="2859" y="3964"/>
                    </a:lnTo>
                    <a:close/>
                  </a:path>
                </a:pathLst>
              </a:custGeom>
              <a:solidFill>
                <a:schemeClr val="accent2"/>
              </a:solidFill>
              <a:ln w="6493" cap="flat">
                <a:noFill/>
                <a:prstDash val="solid"/>
                <a:miter/>
              </a:ln>
            </p:spPr>
            <p:txBody>
              <a:bodyPr rtlCol="0" anchor="ctr"/>
              <a:lstStyle/>
              <a:p>
                <a:endParaRPr lang="en-ID"/>
              </a:p>
            </p:txBody>
          </p:sp>
          <p:sp>
            <p:nvSpPr>
              <p:cNvPr id="670" name="Freeform: Shape 669">
                <a:extLst>
                  <a:ext uri="{FF2B5EF4-FFF2-40B4-BE49-F238E27FC236}">
                    <a16:creationId xmlns:a16="http://schemas.microsoft.com/office/drawing/2014/main" id="{1CEE9CF4-AB6D-4534-8B9C-CCA777BDAB42}"/>
                  </a:ext>
                </a:extLst>
              </p:cNvPr>
              <p:cNvSpPr/>
              <p:nvPr/>
            </p:nvSpPr>
            <p:spPr>
              <a:xfrm>
                <a:off x="1724730" y="4299415"/>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313"/>
                      <a:pt x="61074" y="3833"/>
                    </a:cubicBezTo>
                    <a:lnTo>
                      <a:pt x="13644" y="31381"/>
                    </a:lnTo>
                    <a:cubicBezTo>
                      <a:pt x="12800" y="31901"/>
                      <a:pt x="11760" y="32226"/>
                      <a:pt x="10720" y="32486"/>
                    </a:cubicBezTo>
                    <a:cubicBezTo>
                      <a:pt x="10591" y="32551"/>
                      <a:pt x="10396" y="32551"/>
                      <a:pt x="10266" y="32616"/>
                    </a:cubicBezTo>
                    <a:cubicBezTo>
                      <a:pt x="9161" y="32876"/>
                      <a:pt x="8056"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71" name="Freeform: Shape 670">
                <a:extLst>
                  <a:ext uri="{FF2B5EF4-FFF2-40B4-BE49-F238E27FC236}">
                    <a16:creationId xmlns:a16="http://schemas.microsoft.com/office/drawing/2014/main" id="{45F8B575-9C34-4D03-9EF1-35565F175232}"/>
                  </a:ext>
                </a:extLst>
              </p:cNvPr>
              <p:cNvSpPr/>
              <p:nvPr/>
            </p:nvSpPr>
            <p:spPr>
              <a:xfrm>
                <a:off x="1487541" y="4158352"/>
                <a:ext cx="298872" cy="168928"/>
              </a:xfrm>
              <a:custGeom>
                <a:avLst/>
                <a:gdLst>
                  <a:gd name="connsiteX0" fmla="*/ 298263 w 298872"/>
                  <a:gd name="connsiteY0" fmla="*/ 136970 h 168927"/>
                  <a:gd name="connsiteX1" fmla="*/ 298328 w 298872"/>
                  <a:gd name="connsiteY1" fmla="*/ 144831 h 168927"/>
                  <a:gd name="connsiteX2" fmla="*/ 250899 w 298872"/>
                  <a:gd name="connsiteY2" fmla="*/ 172380 h 168927"/>
                  <a:gd name="connsiteX3" fmla="*/ 237254 w 298872"/>
                  <a:gd name="connsiteY3" fmla="*/ 172380 h 168927"/>
                  <a:gd name="connsiteX4" fmla="*/ 2834 w 298872"/>
                  <a:gd name="connsiteY4" fmla="*/ 37043 h 168927"/>
                  <a:gd name="connsiteX5" fmla="*/ 2770 w 298872"/>
                  <a:gd name="connsiteY5" fmla="*/ 29181 h 168927"/>
                  <a:gd name="connsiteX6" fmla="*/ 50199 w 298872"/>
                  <a:gd name="connsiteY6" fmla="*/ 1633 h 168927"/>
                  <a:gd name="connsiteX7" fmla="*/ 63843 w 298872"/>
                  <a:gd name="connsiteY7" fmla="*/ 1633 h 168927"/>
                  <a:gd name="connsiteX8" fmla="*/ 298263 w 298872"/>
                  <a:gd name="connsiteY8" fmla="*/ 136970 h 16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872" h="168927">
                    <a:moveTo>
                      <a:pt x="298263" y="136970"/>
                    </a:moveTo>
                    <a:cubicBezTo>
                      <a:pt x="302032" y="139114"/>
                      <a:pt x="302097" y="142688"/>
                      <a:pt x="298328" y="144831"/>
                    </a:cubicBezTo>
                    <a:lnTo>
                      <a:pt x="250899" y="172380"/>
                    </a:lnTo>
                    <a:cubicBezTo>
                      <a:pt x="247195" y="174524"/>
                      <a:pt x="241023" y="174524"/>
                      <a:pt x="237254" y="172380"/>
                    </a:cubicBezTo>
                    <a:lnTo>
                      <a:pt x="2834" y="37043"/>
                    </a:lnTo>
                    <a:cubicBezTo>
                      <a:pt x="-934" y="34898"/>
                      <a:pt x="-934" y="31325"/>
                      <a:pt x="2770" y="29181"/>
                    </a:cubicBezTo>
                    <a:lnTo>
                      <a:pt x="50199" y="1633"/>
                    </a:lnTo>
                    <a:cubicBezTo>
                      <a:pt x="53968" y="-577"/>
                      <a:pt x="60075" y="-512"/>
                      <a:pt x="63843" y="1633"/>
                    </a:cubicBezTo>
                    <a:lnTo>
                      <a:pt x="298263" y="136970"/>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72" name="Freeform: Shape 671">
                <a:extLst>
                  <a:ext uri="{FF2B5EF4-FFF2-40B4-BE49-F238E27FC236}">
                    <a16:creationId xmlns:a16="http://schemas.microsoft.com/office/drawing/2014/main" id="{23240542-00F9-41B1-A06B-EB989E4E63D7}"/>
                  </a:ext>
                </a:extLst>
              </p:cNvPr>
              <p:cNvSpPr/>
              <p:nvPr/>
            </p:nvSpPr>
            <p:spPr>
              <a:xfrm>
                <a:off x="1767417" y="4353082"/>
                <a:ext cx="45481" cy="45481"/>
              </a:xfrm>
              <a:custGeom>
                <a:avLst/>
                <a:gdLst>
                  <a:gd name="connsiteX0" fmla="*/ 2924 w 45480"/>
                  <a:gd name="connsiteY0" fmla="*/ 3964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2 h 45480"/>
                  <a:gd name="connsiteX9" fmla="*/ 2924 w 45480"/>
                  <a:gd name="connsiteY9"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4"/>
                    </a:moveTo>
                    <a:cubicBezTo>
                      <a:pt x="1949" y="3444"/>
                      <a:pt x="1234" y="2794"/>
                      <a:pt x="780" y="2079"/>
                    </a:cubicBezTo>
                    <a:cubicBezTo>
                      <a:pt x="325" y="1430"/>
                      <a:pt x="65" y="715"/>
                      <a:pt x="65" y="0"/>
                    </a:cubicBezTo>
                    <a:lnTo>
                      <a:pt x="65" y="0"/>
                    </a:lnTo>
                    <a:cubicBezTo>
                      <a:pt x="65" y="0"/>
                      <a:pt x="65" y="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a:p>
            </p:txBody>
          </p:sp>
          <p:sp>
            <p:nvSpPr>
              <p:cNvPr id="673" name="Freeform: Shape 672">
                <a:extLst>
                  <a:ext uri="{FF2B5EF4-FFF2-40B4-BE49-F238E27FC236}">
                    <a16:creationId xmlns:a16="http://schemas.microsoft.com/office/drawing/2014/main" id="{FFA67437-B72D-4E60-B74D-AE910D0F6A3D}"/>
                  </a:ext>
                </a:extLst>
              </p:cNvPr>
              <p:cNvSpPr/>
              <p:nvPr/>
            </p:nvSpPr>
            <p:spPr>
              <a:xfrm>
                <a:off x="1818031" y="4353212"/>
                <a:ext cx="58475" cy="45481"/>
              </a:xfrm>
              <a:custGeom>
                <a:avLst/>
                <a:gdLst>
                  <a:gd name="connsiteX0" fmla="*/ 63218 w 58475"/>
                  <a:gd name="connsiteY0" fmla="*/ 1949 h 45480"/>
                  <a:gd name="connsiteX1" fmla="*/ 63153 w 58475"/>
                  <a:gd name="connsiteY1" fmla="*/ 2014 h 45480"/>
                  <a:gd name="connsiteX2" fmla="*/ 61074 w 58475"/>
                  <a:gd name="connsiteY2" fmla="*/ 3834 h 45480"/>
                  <a:gd name="connsiteX3" fmla="*/ 13644 w 58475"/>
                  <a:gd name="connsiteY3" fmla="*/ 31382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0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3" y="3314"/>
                      <a:pt x="61074" y="3834"/>
                    </a:cubicBezTo>
                    <a:lnTo>
                      <a:pt x="13644" y="31382"/>
                    </a:lnTo>
                    <a:cubicBezTo>
                      <a:pt x="12800" y="31902"/>
                      <a:pt x="11760" y="32226"/>
                      <a:pt x="10720" y="32486"/>
                    </a:cubicBezTo>
                    <a:cubicBezTo>
                      <a:pt x="10590" y="32551"/>
                      <a:pt x="10395"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7"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32" y="51393"/>
                      <a:pt x="8122" y="51328"/>
                      <a:pt x="8446" y="51328"/>
                    </a:cubicBezTo>
                    <a:cubicBezTo>
                      <a:pt x="8836" y="51263"/>
                      <a:pt x="9291" y="51263"/>
                      <a:pt x="9681" y="51133"/>
                    </a:cubicBezTo>
                    <a:cubicBezTo>
                      <a:pt x="9876" y="51068"/>
                      <a:pt x="10006" y="51068"/>
                      <a:pt x="10200" y="51003"/>
                    </a:cubicBezTo>
                    <a:cubicBezTo>
                      <a:pt x="10331" y="50938"/>
                      <a:pt x="10525" y="50938"/>
                      <a:pt x="10655" y="50873"/>
                    </a:cubicBezTo>
                    <a:cubicBezTo>
                      <a:pt x="10915" y="50808"/>
                      <a:pt x="11240" y="50743"/>
                      <a:pt x="11500" y="50678"/>
                    </a:cubicBezTo>
                    <a:cubicBezTo>
                      <a:pt x="12280" y="50419"/>
                      <a:pt x="12994" y="50094"/>
                      <a:pt x="13579" y="49769"/>
                    </a:cubicBezTo>
                    <a:lnTo>
                      <a:pt x="61009" y="22220"/>
                    </a:lnTo>
                    <a:cubicBezTo>
                      <a:pt x="61074" y="22220"/>
                      <a:pt x="61074" y="22156"/>
                      <a:pt x="61139" y="22156"/>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088" y="20336"/>
                      <a:pt x="63153" y="20336"/>
                    </a:cubicBezTo>
                    <a:cubicBezTo>
                      <a:pt x="63218" y="20206"/>
                      <a:pt x="63283" y="20142"/>
                      <a:pt x="63348" y="20012"/>
                    </a:cubicBezTo>
                    <a:cubicBezTo>
                      <a:pt x="63478" y="19816"/>
                      <a:pt x="63543" y="19622"/>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74" name="Freeform: Shape 673">
                <a:extLst>
                  <a:ext uri="{FF2B5EF4-FFF2-40B4-BE49-F238E27FC236}">
                    <a16:creationId xmlns:a16="http://schemas.microsoft.com/office/drawing/2014/main" id="{B22360C1-312F-4653-89D9-E8C483AFC75B}"/>
                  </a:ext>
                </a:extLst>
              </p:cNvPr>
              <p:cNvSpPr/>
              <p:nvPr/>
            </p:nvSpPr>
            <p:spPr>
              <a:xfrm>
                <a:off x="1767507" y="4319979"/>
                <a:ext cx="110453" cy="64972"/>
              </a:xfrm>
              <a:custGeom>
                <a:avLst/>
                <a:gdLst>
                  <a:gd name="connsiteX0" fmla="*/ 111533 w 110452"/>
                  <a:gd name="connsiteY0" fmla="*/ 29205 h 64972"/>
                  <a:gd name="connsiteX1" fmla="*/ 111598 w 110452"/>
                  <a:gd name="connsiteY1" fmla="*/ 37067 h 64972"/>
                  <a:gd name="connsiteX2" fmla="*/ 64168 w 110452"/>
                  <a:gd name="connsiteY2" fmla="*/ 64615 h 64972"/>
                  <a:gd name="connsiteX3" fmla="*/ 50589 w 110452"/>
                  <a:gd name="connsiteY3" fmla="*/ 64615 h 64972"/>
                  <a:gd name="connsiteX4" fmla="*/ 2834 w 110452"/>
                  <a:gd name="connsiteY4" fmla="*/ 37067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6" y="34923"/>
                      <a:pt x="111598" y="37067"/>
                    </a:cubicBezTo>
                    <a:lnTo>
                      <a:pt x="64168" y="64615"/>
                    </a:lnTo>
                    <a:cubicBezTo>
                      <a:pt x="60465" y="66759"/>
                      <a:pt x="54358" y="66824"/>
                      <a:pt x="50589" y="64615"/>
                    </a:cubicBezTo>
                    <a:lnTo>
                      <a:pt x="2834" y="37067"/>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75" name="Freeform: Shape 674">
                <a:extLst>
                  <a:ext uri="{FF2B5EF4-FFF2-40B4-BE49-F238E27FC236}">
                    <a16:creationId xmlns:a16="http://schemas.microsoft.com/office/drawing/2014/main" id="{A6F7ADE1-550E-4CD1-91FB-D6DC5E723142}"/>
                  </a:ext>
                </a:extLst>
              </p:cNvPr>
              <p:cNvSpPr/>
              <p:nvPr/>
            </p:nvSpPr>
            <p:spPr>
              <a:xfrm>
                <a:off x="1860717" y="4406944"/>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a:p>
            </p:txBody>
          </p:sp>
          <p:sp>
            <p:nvSpPr>
              <p:cNvPr id="676" name="Freeform: Shape 675">
                <a:extLst>
                  <a:ext uri="{FF2B5EF4-FFF2-40B4-BE49-F238E27FC236}">
                    <a16:creationId xmlns:a16="http://schemas.microsoft.com/office/drawing/2014/main" id="{78DEA84B-AC09-4B8F-BC75-6A4FD89BE90D}"/>
                  </a:ext>
                </a:extLst>
              </p:cNvPr>
              <p:cNvSpPr/>
              <p:nvPr/>
            </p:nvSpPr>
            <p:spPr>
              <a:xfrm>
                <a:off x="1911331" y="4407269"/>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0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4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757 w 58475"/>
                  <a:gd name="connsiteY20" fmla="*/ 51393 h 45480"/>
                  <a:gd name="connsiteX21" fmla="*/ 6887 w 58475"/>
                  <a:gd name="connsiteY21" fmla="*/ 51393 h 45480"/>
                  <a:gd name="connsiteX22" fmla="*/ 7407 w 58475"/>
                  <a:gd name="connsiteY22" fmla="*/ 51393 h 45480"/>
                  <a:gd name="connsiteX23" fmla="*/ 8511 w 58475"/>
                  <a:gd name="connsiteY23" fmla="*/ 51328 h 45480"/>
                  <a:gd name="connsiteX24" fmla="*/ 9746 w 58475"/>
                  <a:gd name="connsiteY24" fmla="*/ 51133 h 45480"/>
                  <a:gd name="connsiteX25" fmla="*/ 10266 w 58475"/>
                  <a:gd name="connsiteY25" fmla="*/ 51003 h 45480"/>
                  <a:gd name="connsiteX26" fmla="*/ 10720 w 58475"/>
                  <a:gd name="connsiteY26" fmla="*/ 50873 h 45480"/>
                  <a:gd name="connsiteX27" fmla="*/ 11565 w 58475"/>
                  <a:gd name="connsiteY27" fmla="*/ 50678 h 45480"/>
                  <a:gd name="connsiteX28" fmla="*/ 13644 w 58475"/>
                  <a:gd name="connsiteY28" fmla="*/ 49769 h 45480"/>
                  <a:gd name="connsiteX29" fmla="*/ 61074 w 58475"/>
                  <a:gd name="connsiteY29" fmla="*/ 22220 h 45480"/>
                  <a:gd name="connsiteX30" fmla="*/ 61204 w 58475"/>
                  <a:gd name="connsiteY30" fmla="*/ 22155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2"/>
                      <a:pt x="11760" y="32096"/>
                      <a:pt x="10720" y="32356"/>
                    </a:cubicBezTo>
                    <a:cubicBezTo>
                      <a:pt x="10591" y="32421"/>
                      <a:pt x="10396" y="32421"/>
                      <a:pt x="10266" y="32486"/>
                    </a:cubicBezTo>
                    <a:cubicBezTo>
                      <a:pt x="9226" y="32746"/>
                      <a:pt x="8056"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7"/>
                      <a:pt x="65" y="31317"/>
                    </a:cubicBezTo>
                    <a:lnTo>
                      <a:pt x="0" y="49704"/>
                    </a:lnTo>
                    <a:cubicBezTo>
                      <a:pt x="455" y="49964"/>
                      <a:pt x="910" y="50159"/>
                      <a:pt x="1364" y="50353"/>
                    </a:cubicBezTo>
                    <a:cubicBezTo>
                      <a:pt x="1754" y="50484"/>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757" y="51393"/>
                    </a:cubicBezTo>
                    <a:cubicBezTo>
                      <a:pt x="6822" y="51393"/>
                      <a:pt x="6822" y="51393"/>
                      <a:pt x="6887" y="51393"/>
                    </a:cubicBezTo>
                    <a:cubicBezTo>
                      <a:pt x="7082" y="51393"/>
                      <a:pt x="7212" y="51393"/>
                      <a:pt x="7407" y="51393"/>
                    </a:cubicBezTo>
                    <a:cubicBezTo>
                      <a:pt x="7797" y="51393"/>
                      <a:pt x="8122" y="51328"/>
                      <a:pt x="8511" y="51328"/>
                    </a:cubicBezTo>
                    <a:cubicBezTo>
                      <a:pt x="8901" y="51263"/>
                      <a:pt x="9356" y="51198"/>
                      <a:pt x="9746" y="51133"/>
                    </a:cubicBezTo>
                    <a:cubicBezTo>
                      <a:pt x="9941" y="51133"/>
                      <a:pt x="10071" y="51068"/>
                      <a:pt x="10266" y="51003"/>
                    </a:cubicBezTo>
                    <a:cubicBezTo>
                      <a:pt x="10396" y="50938"/>
                      <a:pt x="10591" y="50938"/>
                      <a:pt x="10720" y="50873"/>
                    </a:cubicBezTo>
                    <a:cubicBezTo>
                      <a:pt x="10980" y="50808"/>
                      <a:pt x="11305" y="50743"/>
                      <a:pt x="11565" y="50678"/>
                    </a:cubicBezTo>
                    <a:cubicBezTo>
                      <a:pt x="12345" y="50419"/>
                      <a:pt x="12994" y="50159"/>
                      <a:pt x="13644" y="49769"/>
                    </a:cubicBezTo>
                    <a:lnTo>
                      <a:pt x="61074" y="22220"/>
                    </a:lnTo>
                    <a:cubicBezTo>
                      <a:pt x="61139" y="22220"/>
                      <a:pt x="61139" y="22155"/>
                      <a:pt x="61204" y="22155"/>
                    </a:cubicBezTo>
                    <a:cubicBezTo>
                      <a:pt x="61659" y="21896"/>
                      <a:pt x="62113"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6"/>
                      <a:pt x="63348" y="20141"/>
                      <a:pt x="63413" y="20012"/>
                    </a:cubicBezTo>
                    <a:cubicBezTo>
                      <a:pt x="63543" y="19816"/>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455"/>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77" name="Freeform: Shape 676">
                <a:extLst>
                  <a:ext uri="{FF2B5EF4-FFF2-40B4-BE49-F238E27FC236}">
                    <a16:creationId xmlns:a16="http://schemas.microsoft.com/office/drawing/2014/main" id="{DE32FD85-FC6B-449E-BEDA-5092075017B4}"/>
                  </a:ext>
                </a:extLst>
              </p:cNvPr>
              <p:cNvSpPr/>
              <p:nvPr/>
            </p:nvSpPr>
            <p:spPr>
              <a:xfrm>
                <a:off x="1860807" y="4373800"/>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5"/>
                    </a:lnTo>
                    <a:cubicBezTo>
                      <a:pt x="60530" y="66800"/>
                      <a:pt x="54358" y="66800"/>
                      <a:pt x="50654" y="64655"/>
                    </a:cubicBezTo>
                    <a:lnTo>
                      <a:pt x="2835" y="37042"/>
                    </a:lnTo>
                    <a:cubicBezTo>
                      <a:pt x="-934" y="34898"/>
                      <a:pt x="-934" y="31325"/>
                      <a:pt x="2770" y="29181"/>
                    </a:cubicBezTo>
                    <a:lnTo>
                      <a:pt x="50199" y="1632"/>
                    </a:lnTo>
                    <a:cubicBezTo>
                      <a:pt x="53968" y="-577"/>
                      <a:pt x="60075" y="-511"/>
                      <a:pt x="63843"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grpSp>
        <p:sp>
          <p:nvSpPr>
            <p:cNvPr id="614" name="Freeform: Shape 613">
              <a:extLst>
                <a:ext uri="{FF2B5EF4-FFF2-40B4-BE49-F238E27FC236}">
                  <a16:creationId xmlns:a16="http://schemas.microsoft.com/office/drawing/2014/main" id="{E1CE9FB7-911D-4DAA-9FBE-6E330498D246}"/>
                </a:ext>
              </a:extLst>
            </p:cNvPr>
            <p:cNvSpPr/>
            <p:nvPr/>
          </p:nvSpPr>
          <p:spPr>
            <a:xfrm>
              <a:off x="1829206" y="3637292"/>
              <a:ext cx="415822" cy="532772"/>
            </a:xfrm>
            <a:custGeom>
              <a:avLst/>
              <a:gdLst>
                <a:gd name="connsiteX0" fmla="*/ 412704 w 415822"/>
                <a:gd name="connsiteY0" fmla="*/ 234476 h 532772"/>
                <a:gd name="connsiteX1" fmla="*/ 391198 w 415822"/>
                <a:gd name="connsiteY1" fmla="*/ 216544 h 532772"/>
                <a:gd name="connsiteX2" fmla="*/ 388339 w 415822"/>
                <a:gd name="connsiteY2" fmla="*/ 214205 h 532772"/>
                <a:gd name="connsiteX3" fmla="*/ 310437 w 415822"/>
                <a:gd name="connsiteY3" fmla="*/ 159758 h 532772"/>
                <a:gd name="connsiteX4" fmla="*/ 237733 w 415822"/>
                <a:gd name="connsiteY4" fmla="*/ 126037 h 532772"/>
                <a:gd name="connsiteX5" fmla="*/ 237668 w 415822"/>
                <a:gd name="connsiteY5" fmla="*/ 126037 h 532772"/>
                <a:gd name="connsiteX6" fmla="*/ 230652 w 415822"/>
                <a:gd name="connsiteY6" fmla="*/ 123634 h 532772"/>
                <a:gd name="connsiteX7" fmla="*/ 209925 w 415822"/>
                <a:gd name="connsiteY7" fmla="*/ 116941 h 532772"/>
                <a:gd name="connsiteX8" fmla="*/ 190109 w 415822"/>
                <a:gd name="connsiteY8" fmla="*/ 100438 h 532772"/>
                <a:gd name="connsiteX9" fmla="*/ 180493 w 415822"/>
                <a:gd name="connsiteY9" fmla="*/ 92577 h 532772"/>
                <a:gd name="connsiteX10" fmla="*/ 109413 w 415822"/>
                <a:gd name="connsiteY10" fmla="*/ 43653 h 532772"/>
                <a:gd name="connsiteX11" fmla="*/ 42882 w 415822"/>
                <a:gd name="connsiteY11" fmla="*/ 12141 h 532772"/>
                <a:gd name="connsiteX12" fmla="*/ 42817 w 415822"/>
                <a:gd name="connsiteY12" fmla="*/ 12141 h 532772"/>
                <a:gd name="connsiteX13" fmla="*/ 29627 w 415822"/>
                <a:gd name="connsiteY13" fmla="*/ 7528 h 532772"/>
                <a:gd name="connsiteX14" fmla="*/ 7082 w 415822"/>
                <a:gd name="connsiteY14" fmla="*/ 316 h 532772"/>
                <a:gd name="connsiteX15" fmla="*/ 780 w 415822"/>
                <a:gd name="connsiteY15" fmla="*/ 5644 h 532772"/>
                <a:gd name="connsiteX16" fmla="*/ 0 w 415822"/>
                <a:gd name="connsiteY16" fmla="*/ 286844 h 532772"/>
                <a:gd name="connsiteX17" fmla="*/ 2924 w 415822"/>
                <a:gd name="connsiteY17" fmla="*/ 295745 h 532772"/>
                <a:gd name="connsiteX18" fmla="*/ 7991 w 415822"/>
                <a:gd name="connsiteY18" fmla="*/ 300683 h 532772"/>
                <a:gd name="connsiteX19" fmla="*/ 9681 w 415822"/>
                <a:gd name="connsiteY19" fmla="*/ 301398 h 532772"/>
                <a:gd name="connsiteX20" fmla="*/ 31771 w 415822"/>
                <a:gd name="connsiteY20" fmla="*/ 308544 h 532772"/>
                <a:gd name="connsiteX21" fmla="*/ 108569 w 415822"/>
                <a:gd name="connsiteY21" fmla="*/ 343240 h 532772"/>
                <a:gd name="connsiteX22" fmla="*/ 185366 w 415822"/>
                <a:gd name="connsiteY22" fmla="*/ 397232 h 532772"/>
                <a:gd name="connsiteX23" fmla="*/ 207326 w 415822"/>
                <a:gd name="connsiteY23" fmla="*/ 415554 h 532772"/>
                <a:gd name="connsiteX24" fmla="*/ 207651 w 415822"/>
                <a:gd name="connsiteY24" fmla="*/ 415814 h 532772"/>
                <a:gd name="connsiteX25" fmla="*/ 209016 w 415822"/>
                <a:gd name="connsiteY25" fmla="*/ 416788 h 532772"/>
                <a:gd name="connsiteX26" fmla="*/ 210445 w 415822"/>
                <a:gd name="connsiteY26" fmla="*/ 417503 h 532772"/>
                <a:gd name="connsiteX27" fmla="*/ 210835 w 415822"/>
                <a:gd name="connsiteY27" fmla="*/ 417568 h 532772"/>
                <a:gd name="connsiteX28" fmla="*/ 232796 w 415822"/>
                <a:gd name="connsiteY28" fmla="*/ 424585 h 532772"/>
                <a:gd name="connsiteX29" fmla="*/ 309593 w 415822"/>
                <a:gd name="connsiteY29" fmla="*/ 459345 h 532772"/>
                <a:gd name="connsiteX30" fmla="*/ 386390 w 415822"/>
                <a:gd name="connsiteY30" fmla="*/ 513272 h 532772"/>
                <a:gd name="connsiteX31" fmla="*/ 408416 w 415822"/>
                <a:gd name="connsiteY31" fmla="*/ 531659 h 532772"/>
                <a:gd name="connsiteX32" fmla="*/ 410105 w 415822"/>
                <a:gd name="connsiteY32" fmla="*/ 532829 h 532772"/>
                <a:gd name="connsiteX33" fmla="*/ 415173 w 415822"/>
                <a:gd name="connsiteY33" fmla="*/ 533738 h 532772"/>
                <a:gd name="connsiteX34" fmla="*/ 418161 w 415822"/>
                <a:gd name="connsiteY34" fmla="*/ 528281 h 532772"/>
                <a:gd name="connsiteX35" fmla="*/ 419006 w 415822"/>
                <a:gd name="connsiteY35" fmla="*/ 247081 h 532772"/>
                <a:gd name="connsiteX36" fmla="*/ 412704 w 415822"/>
                <a:gd name="connsiteY36" fmla="*/ 234476 h 532772"/>
                <a:gd name="connsiteX37" fmla="*/ 169318 w 415822"/>
                <a:gd name="connsiteY37" fmla="*/ 302827 h 532772"/>
                <a:gd name="connsiteX38" fmla="*/ 167953 w 415822"/>
                <a:gd name="connsiteY38" fmla="*/ 301982 h 532772"/>
                <a:gd name="connsiteX39" fmla="*/ 108893 w 415822"/>
                <a:gd name="connsiteY39" fmla="*/ 262089 h 532772"/>
                <a:gd name="connsiteX40" fmla="*/ 43271 w 415822"/>
                <a:gd name="connsiteY40" fmla="*/ 231293 h 532772"/>
                <a:gd name="connsiteX41" fmla="*/ 41777 w 415822"/>
                <a:gd name="connsiteY41" fmla="*/ 230578 h 532772"/>
                <a:gd name="connsiteX42" fmla="*/ 33915 w 415822"/>
                <a:gd name="connsiteY42" fmla="*/ 218558 h 532772"/>
                <a:gd name="connsiteX43" fmla="*/ 40413 w 415822"/>
                <a:gd name="connsiteY43" fmla="*/ 211476 h 532772"/>
                <a:gd name="connsiteX44" fmla="*/ 108893 w 415822"/>
                <a:gd name="connsiteY44" fmla="*/ 243637 h 532772"/>
                <a:gd name="connsiteX45" fmla="*/ 170747 w 415822"/>
                <a:gd name="connsiteY45" fmla="*/ 285349 h 532772"/>
                <a:gd name="connsiteX46" fmla="*/ 177244 w 415822"/>
                <a:gd name="connsiteY46" fmla="*/ 299773 h 532772"/>
                <a:gd name="connsiteX47" fmla="*/ 169318 w 415822"/>
                <a:gd name="connsiteY47" fmla="*/ 302827 h 532772"/>
                <a:gd name="connsiteX48" fmla="*/ 169448 w 415822"/>
                <a:gd name="connsiteY48" fmla="*/ 252928 h 532772"/>
                <a:gd name="connsiteX49" fmla="*/ 168148 w 415822"/>
                <a:gd name="connsiteY49" fmla="*/ 252019 h 532772"/>
                <a:gd name="connsiteX50" fmla="*/ 109023 w 415822"/>
                <a:gd name="connsiteY50" fmla="*/ 212126 h 532772"/>
                <a:gd name="connsiteX51" fmla="*/ 43466 w 415822"/>
                <a:gd name="connsiteY51" fmla="*/ 181329 h 532772"/>
                <a:gd name="connsiteX52" fmla="*/ 41972 w 415822"/>
                <a:gd name="connsiteY52" fmla="*/ 180614 h 532772"/>
                <a:gd name="connsiteX53" fmla="*/ 34110 w 415822"/>
                <a:gd name="connsiteY53" fmla="*/ 168594 h 532772"/>
                <a:gd name="connsiteX54" fmla="*/ 40543 w 415822"/>
                <a:gd name="connsiteY54" fmla="*/ 161512 h 532772"/>
                <a:gd name="connsiteX55" fmla="*/ 109153 w 415822"/>
                <a:gd name="connsiteY55" fmla="*/ 193803 h 532772"/>
                <a:gd name="connsiteX56" fmla="*/ 170877 w 415822"/>
                <a:gd name="connsiteY56" fmla="*/ 235386 h 532772"/>
                <a:gd name="connsiteX57" fmla="*/ 177374 w 415822"/>
                <a:gd name="connsiteY57" fmla="*/ 249744 h 532772"/>
                <a:gd name="connsiteX58" fmla="*/ 169448 w 415822"/>
                <a:gd name="connsiteY58" fmla="*/ 252928 h 532772"/>
                <a:gd name="connsiteX59" fmla="*/ 169642 w 415822"/>
                <a:gd name="connsiteY59" fmla="*/ 202964 h 532772"/>
                <a:gd name="connsiteX60" fmla="*/ 168278 w 415822"/>
                <a:gd name="connsiteY60" fmla="*/ 201990 h 532772"/>
                <a:gd name="connsiteX61" fmla="*/ 109283 w 415822"/>
                <a:gd name="connsiteY61" fmla="*/ 162227 h 532772"/>
                <a:gd name="connsiteX62" fmla="*/ 43596 w 415822"/>
                <a:gd name="connsiteY62" fmla="*/ 131365 h 532772"/>
                <a:gd name="connsiteX63" fmla="*/ 42102 w 415822"/>
                <a:gd name="connsiteY63" fmla="*/ 130715 h 532772"/>
                <a:gd name="connsiteX64" fmla="*/ 34240 w 415822"/>
                <a:gd name="connsiteY64" fmla="*/ 118565 h 532772"/>
                <a:gd name="connsiteX65" fmla="*/ 40673 w 415822"/>
                <a:gd name="connsiteY65" fmla="*/ 111548 h 532772"/>
                <a:gd name="connsiteX66" fmla="*/ 109153 w 415822"/>
                <a:gd name="connsiteY66" fmla="*/ 143710 h 532772"/>
                <a:gd name="connsiteX67" fmla="*/ 171007 w 415822"/>
                <a:gd name="connsiteY67" fmla="*/ 185487 h 532772"/>
                <a:gd name="connsiteX68" fmla="*/ 177504 w 415822"/>
                <a:gd name="connsiteY68" fmla="*/ 199846 h 532772"/>
                <a:gd name="connsiteX69" fmla="*/ 169642 w 415822"/>
                <a:gd name="connsiteY69" fmla="*/ 202964 h 532772"/>
                <a:gd name="connsiteX70" fmla="*/ 169772 w 415822"/>
                <a:gd name="connsiteY70" fmla="*/ 153066 h 532772"/>
                <a:gd name="connsiteX71" fmla="*/ 168408 w 415822"/>
                <a:gd name="connsiteY71" fmla="*/ 152091 h 532772"/>
                <a:gd name="connsiteX72" fmla="*/ 109283 w 415822"/>
                <a:gd name="connsiteY72" fmla="*/ 112263 h 532772"/>
                <a:gd name="connsiteX73" fmla="*/ 43726 w 415822"/>
                <a:gd name="connsiteY73" fmla="*/ 81467 h 532772"/>
                <a:gd name="connsiteX74" fmla="*/ 42232 w 415822"/>
                <a:gd name="connsiteY74" fmla="*/ 80752 h 532772"/>
                <a:gd name="connsiteX75" fmla="*/ 34370 w 415822"/>
                <a:gd name="connsiteY75" fmla="*/ 68667 h 532772"/>
                <a:gd name="connsiteX76" fmla="*/ 40867 w 415822"/>
                <a:gd name="connsiteY76" fmla="*/ 61715 h 532772"/>
                <a:gd name="connsiteX77" fmla="*/ 109543 w 415822"/>
                <a:gd name="connsiteY77" fmla="*/ 93941 h 532772"/>
                <a:gd name="connsiteX78" fmla="*/ 171137 w 415822"/>
                <a:gd name="connsiteY78" fmla="*/ 135459 h 532772"/>
                <a:gd name="connsiteX79" fmla="*/ 177634 w 415822"/>
                <a:gd name="connsiteY79" fmla="*/ 149882 h 532772"/>
                <a:gd name="connsiteX80" fmla="*/ 169772 w 415822"/>
                <a:gd name="connsiteY80" fmla="*/ 153066 h 532772"/>
                <a:gd name="connsiteX81" fmla="*/ 370407 w 415822"/>
                <a:gd name="connsiteY81" fmla="*/ 418933 h 532772"/>
                <a:gd name="connsiteX82" fmla="*/ 369107 w 415822"/>
                <a:gd name="connsiteY82" fmla="*/ 418088 h 532772"/>
                <a:gd name="connsiteX83" fmla="*/ 309918 w 415822"/>
                <a:gd name="connsiteY83" fmla="*/ 378195 h 532772"/>
                <a:gd name="connsiteX84" fmla="*/ 244361 w 415822"/>
                <a:gd name="connsiteY84" fmla="*/ 347398 h 532772"/>
                <a:gd name="connsiteX85" fmla="*/ 242866 w 415822"/>
                <a:gd name="connsiteY85" fmla="*/ 346683 h 532772"/>
                <a:gd name="connsiteX86" fmla="*/ 235005 w 415822"/>
                <a:gd name="connsiteY86" fmla="*/ 334598 h 532772"/>
                <a:gd name="connsiteX87" fmla="*/ 241437 w 415822"/>
                <a:gd name="connsiteY87" fmla="*/ 327581 h 532772"/>
                <a:gd name="connsiteX88" fmla="*/ 309983 w 415822"/>
                <a:gd name="connsiteY88" fmla="*/ 359742 h 532772"/>
                <a:gd name="connsiteX89" fmla="*/ 371836 w 415822"/>
                <a:gd name="connsiteY89" fmla="*/ 401455 h 532772"/>
                <a:gd name="connsiteX90" fmla="*/ 378398 w 415822"/>
                <a:gd name="connsiteY90" fmla="*/ 415879 h 532772"/>
                <a:gd name="connsiteX91" fmla="*/ 370407 w 415822"/>
                <a:gd name="connsiteY91" fmla="*/ 418933 h 532772"/>
                <a:gd name="connsiteX92" fmla="*/ 370537 w 415822"/>
                <a:gd name="connsiteY92" fmla="*/ 368969 h 532772"/>
                <a:gd name="connsiteX93" fmla="*/ 369237 w 415822"/>
                <a:gd name="connsiteY93" fmla="*/ 368124 h 532772"/>
                <a:gd name="connsiteX94" fmla="*/ 310112 w 415822"/>
                <a:gd name="connsiteY94" fmla="*/ 328231 h 532772"/>
                <a:gd name="connsiteX95" fmla="*/ 244555 w 415822"/>
                <a:gd name="connsiteY95" fmla="*/ 297434 h 532772"/>
                <a:gd name="connsiteX96" fmla="*/ 243061 w 415822"/>
                <a:gd name="connsiteY96" fmla="*/ 296719 h 532772"/>
                <a:gd name="connsiteX97" fmla="*/ 235134 w 415822"/>
                <a:gd name="connsiteY97" fmla="*/ 284635 h 532772"/>
                <a:gd name="connsiteX98" fmla="*/ 241567 w 415822"/>
                <a:gd name="connsiteY98" fmla="*/ 277618 h 532772"/>
                <a:gd name="connsiteX99" fmla="*/ 310243 w 415822"/>
                <a:gd name="connsiteY99" fmla="*/ 309844 h 532772"/>
                <a:gd name="connsiteX100" fmla="*/ 371966 w 415822"/>
                <a:gd name="connsiteY100" fmla="*/ 351491 h 532772"/>
                <a:gd name="connsiteX101" fmla="*/ 378528 w 415822"/>
                <a:gd name="connsiteY101" fmla="*/ 365915 h 532772"/>
                <a:gd name="connsiteX102" fmla="*/ 370537 w 415822"/>
                <a:gd name="connsiteY102" fmla="*/ 368969 h 532772"/>
                <a:gd name="connsiteX103" fmla="*/ 370732 w 415822"/>
                <a:gd name="connsiteY103" fmla="*/ 319070 h 532772"/>
                <a:gd name="connsiteX104" fmla="*/ 369367 w 415822"/>
                <a:gd name="connsiteY104" fmla="*/ 318095 h 532772"/>
                <a:gd name="connsiteX105" fmla="*/ 310307 w 415822"/>
                <a:gd name="connsiteY105" fmla="*/ 278332 h 532772"/>
                <a:gd name="connsiteX106" fmla="*/ 244685 w 415822"/>
                <a:gd name="connsiteY106" fmla="*/ 247471 h 532772"/>
                <a:gd name="connsiteX107" fmla="*/ 243191 w 415822"/>
                <a:gd name="connsiteY107" fmla="*/ 246821 h 532772"/>
                <a:gd name="connsiteX108" fmla="*/ 235265 w 415822"/>
                <a:gd name="connsiteY108" fmla="*/ 234671 h 532772"/>
                <a:gd name="connsiteX109" fmla="*/ 241762 w 415822"/>
                <a:gd name="connsiteY109" fmla="*/ 227654 h 532772"/>
                <a:gd name="connsiteX110" fmla="*/ 310243 w 415822"/>
                <a:gd name="connsiteY110" fmla="*/ 259815 h 532772"/>
                <a:gd name="connsiteX111" fmla="*/ 372096 w 415822"/>
                <a:gd name="connsiteY111" fmla="*/ 301592 h 532772"/>
                <a:gd name="connsiteX112" fmla="*/ 378658 w 415822"/>
                <a:gd name="connsiteY112" fmla="*/ 316016 h 532772"/>
                <a:gd name="connsiteX113" fmla="*/ 370732 w 415822"/>
                <a:gd name="connsiteY113" fmla="*/ 319070 h 532772"/>
                <a:gd name="connsiteX114" fmla="*/ 370862 w 415822"/>
                <a:gd name="connsiteY114" fmla="*/ 269106 h 532772"/>
                <a:gd name="connsiteX115" fmla="*/ 369497 w 415822"/>
                <a:gd name="connsiteY115" fmla="*/ 268197 h 532772"/>
                <a:gd name="connsiteX116" fmla="*/ 310372 w 415822"/>
                <a:gd name="connsiteY116" fmla="*/ 228304 h 532772"/>
                <a:gd name="connsiteX117" fmla="*/ 244815 w 415822"/>
                <a:gd name="connsiteY117" fmla="*/ 197572 h 532772"/>
                <a:gd name="connsiteX118" fmla="*/ 243321 w 415822"/>
                <a:gd name="connsiteY118" fmla="*/ 196857 h 532772"/>
                <a:gd name="connsiteX119" fmla="*/ 235394 w 415822"/>
                <a:gd name="connsiteY119" fmla="*/ 184772 h 532772"/>
                <a:gd name="connsiteX120" fmla="*/ 241892 w 415822"/>
                <a:gd name="connsiteY120" fmla="*/ 177755 h 532772"/>
                <a:gd name="connsiteX121" fmla="*/ 310567 w 415822"/>
                <a:gd name="connsiteY121" fmla="*/ 210047 h 532772"/>
                <a:gd name="connsiteX122" fmla="*/ 372226 w 415822"/>
                <a:gd name="connsiteY122" fmla="*/ 251564 h 532772"/>
                <a:gd name="connsiteX123" fmla="*/ 378788 w 415822"/>
                <a:gd name="connsiteY123" fmla="*/ 265988 h 532772"/>
                <a:gd name="connsiteX124" fmla="*/ 370862 w 415822"/>
                <a:gd name="connsiteY124" fmla="*/ 269106 h 53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415822" h="532772">
                  <a:moveTo>
                    <a:pt x="412704" y="234476"/>
                  </a:moveTo>
                  <a:lnTo>
                    <a:pt x="391198" y="216544"/>
                  </a:lnTo>
                  <a:cubicBezTo>
                    <a:pt x="390223" y="215764"/>
                    <a:pt x="389314" y="214984"/>
                    <a:pt x="388339" y="214205"/>
                  </a:cubicBezTo>
                  <a:cubicBezTo>
                    <a:pt x="362870" y="193154"/>
                    <a:pt x="336686" y="174832"/>
                    <a:pt x="310437" y="159758"/>
                  </a:cubicBezTo>
                  <a:cubicBezTo>
                    <a:pt x="286008" y="145659"/>
                    <a:pt x="261643" y="134289"/>
                    <a:pt x="237733" y="126037"/>
                  </a:cubicBezTo>
                  <a:cubicBezTo>
                    <a:pt x="237733" y="125972"/>
                    <a:pt x="237668" y="126037"/>
                    <a:pt x="237668" y="126037"/>
                  </a:cubicBezTo>
                  <a:cubicBezTo>
                    <a:pt x="235329" y="125193"/>
                    <a:pt x="232990" y="124413"/>
                    <a:pt x="230652" y="123634"/>
                  </a:cubicBezTo>
                  <a:lnTo>
                    <a:pt x="209925" y="116941"/>
                  </a:lnTo>
                  <a:lnTo>
                    <a:pt x="190109" y="100438"/>
                  </a:lnTo>
                  <a:cubicBezTo>
                    <a:pt x="186925" y="97774"/>
                    <a:pt x="183742" y="95176"/>
                    <a:pt x="180493" y="92577"/>
                  </a:cubicBezTo>
                  <a:cubicBezTo>
                    <a:pt x="157168" y="73865"/>
                    <a:pt x="133258" y="57427"/>
                    <a:pt x="109413" y="43653"/>
                  </a:cubicBezTo>
                  <a:cubicBezTo>
                    <a:pt x="87128" y="30723"/>
                    <a:pt x="64777" y="20197"/>
                    <a:pt x="42882" y="12141"/>
                  </a:cubicBezTo>
                  <a:cubicBezTo>
                    <a:pt x="42882" y="12076"/>
                    <a:pt x="42817" y="12141"/>
                    <a:pt x="42817" y="12141"/>
                  </a:cubicBezTo>
                  <a:cubicBezTo>
                    <a:pt x="38398" y="10452"/>
                    <a:pt x="33980" y="8957"/>
                    <a:pt x="29627" y="7528"/>
                  </a:cubicBezTo>
                  <a:lnTo>
                    <a:pt x="7082" y="316"/>
                  </a:lnTo>
                  <a:cubicBezTo>
                    <a:pt x="3444" y="-854"/>
                    <a:pt x="780" y="1291"/>
                    <a:pt x="780" y="5644"/>
                  </a:cubicBezTo>
                  <a:lnTo>
                    <a:pt x="0" y="286844"/>
                  </a:lnTo>
                  <a:cubicBezTo>
                    <a:pt x="0" y="289638"/>
                    <a:pt x="1104" y="292951"/>
                    <a:pt x="2924" y="295745"/>
                  </a:cubicBezTo>
                  <a:cubicBezTo>
                    <a:pt x="4353" y="297954"/>
                    <a:pt x="6172" y="299643"/>
                    <a:pt x="7991" y="300683"/>
                  </a:cubicBezTo>
                  <a:cubicBezTo>
                    <a:pt x="8576" y="301008"/>
                    <a:pt x="9161" y="301267"/>
                    <a:pt x="9681" y="301398"/>
                  </a:cubicBezTo>
                  <a:lnTo>
                    <a:pt x="31771" y="308544"/>
                  </a:lnTo>
                  <a:cubicBezTo>
                    <a:pt x="56916" y="316601"/>
                    <a:pt x="82775" y="328361"/>
                    <a:pt x="108569" y="343240"/>
                  </a:cubicBezTo>
                  <a:cubicBezTo>
                    <a:pt x="134427" y="358183"/>
                    <a:pt x="160221" y="376310"/>
                    <a:pt x="185366" y="397232"/>
                  </a:cubicBezTo>
                  <a:lnTo>
                    <a:pt x="207326" y="415554"/>
                  </a:lnTo>
                  <a:lnTo>
                    <a:pt x="207651" y="415814"/>
                  </a:lnTo>
                  <a:cubicBezTo>
                    <a:pt x="208106" y="416203"/>
                    <a:pt x="208561" y="416464"/>
                    <a:pt x="209016" y="416788"/>
                  </a:cubicBezTo>
                  <a:cubicBezTo>
                    <a:pt x="209536" y="417048"/>
                    <a:pt x="209990" y="417308"/>
                    <a:pt x="210445" y="417503"/>
                  </a:cubicBezTo>
                  <a:lnTo>
                    <a:pt x="210835" y="417568"/>
                  </a:lnTo>
                  <a:lnTo>
                    <a:pt x="232796" y="424585"/>
                  </a:lnTo>
                  <a:cubicBezTo>
                    <a:pt x="257940" y="432707"/>
                    <a:pt x="283799" y="444402"/>
                    <a:pt x="309593" y="459345"/>
                  </a:cubicBezTo>
                  <a:cubicBezTo>
                    <a:pt x="335452" y="474224"/>
                    <a:pt x="361311" y="492351"/>
                    <a:pt x="386390" y="513272"/>
                  </a:cubicBezTo>
                  <a:lnTo>
                    <a:pt x="408416" y="531659"/>
                  </a:lnTo>
                  <a:cubicBezTo>
                    <a:pt x="409000" y="532114"/>
                    <a:pt x="409520" y="532504"/>
                    <a:pt x="410105" y="532829"/>
                  </a:cubicBezTo>
                  <a:cubicBezTo>
                    <a:pt x="411924" y="533868"/>
                    <a:pt x="413743" y="534258"/>
                    <a:pt x="415173" y="533738"/>
                  </a:cubicBezTo>
                  <a:cubicBezTo>
                    <a:pt x="417057" y="533088"/>
                    <a:pt x="418161" y="531074"/>
                    <a:pt x="418161" y="528281"/>
                  </a:cubicBezTo>
                  <a:lnTo>
                    <a:pt x="419006" y="247081"/>
                  </a:lnTo>
                  <a:cubicBezTo>
                    <a:pt x="419006" y="242792"/>
                    <a:pt x="416342" y="237530"/>
                    <a:pt x="412704" y="234476"/>
                  </a:cubicBezTo>
                  <a:close/>
                  <a:moveTo>
                    <a:pt x="169318" y="302827"/>
                  </a:moveTo>
                  <a:cubicBezTo>
                    <a:pt x="168863" y="302567"/>
                    <a:pt x="168408" y="302307"/>
                    <a:pt x="167953" y="301982"/>
                  </a:cubicBezTo>
                  <a:cubicBezTo>
                    <a:pt x="148397" y="286779"/>
                    <a:pt x="128645" y="273460"/>
                    <a:pt x="108893" y="262089"/>
                  </a:cubicBezTo>
                  <a:cubicBezTo>
                    <a:pt x="86933" y="249420"/>
                    <a:pt x="65037" y="239154"/>
                    <a:pt x="43271" y="231293"/>
                  </a:cubicBezTo>
                  <a:lnTo>
                    <a:pt x="41777" y="230578"/>
                  </a:lnTo>
                  <a:cubicBezTo>
                    <a:pt x="38074" y="228434"/>
                    <a:pt x="34695" y="223366"/>
                    <a:pt x="33915" y="218558"/>
                  </a:cubicBezTo>
                  <a:cubicBezTo>
                    <a:pt x="33201" y="213035"/>
                    <a:pt x="36060" y="209916"/>
                    <a:pt x="40413" y="211476"/>
                  </a:cubicBezTo>
                  <a:cubicBezTo>
                    <a:pt x="63088" y="219662"/>
                    <a:pt x="86023" y="230448"/>
                    <a:pt x="108893" y="243637"/>
                  </a:cubicBezTo>
                  <a:cubicBezTo>
                    <a:pt x="129555" y="255592"/>
                    <a:pt x="150216" y="269496"/>
                    <a:pt x="170747" y="285349"/>
                  </a:cubicBezTo>
                  <a:cubicBezTo>
                    <a:pt x="175100" y="288728"/>
                    <a:pt x="178024" y="295160"/>
                    <a:pt x="177244" y="299773"/>
                  </a:cubicBezTo>
                  <a:cubicBezTo>
                    <a:pt x="176595" y="303866"/>
                    <a:pt x="173151" y="305101"/>
                    <a:pt x="169318" y="302827"/>
                  </a:cubicBezTo>
                  <a:close/>
                  <a:moveTo>
                    <a:pt x="169448" y="252928"/>
                  </a:moveTo>
                  <a:cubicBezTo>
                    <a:pt x="168993" y="252668"/>
                    <a:pt x="168538" y="252344"/>
                    <a:pt x="168148" y="252019"/>
                  </a:cubicBezTo>
                  <a:cubicBezTo>
                    <a:pt x="148526" y="236880"/>
                    <a:pt x="128775" y="223561"/>
                    <a:pt x="109023" y="212126"/>
                  </a:cubicBezTo>
                  <a:cubicBezTo>
                    <a:pt x="87063" y="199456"/>
                    <a:pt x="65167" y="189190"/>
                    <a:pt x="43466" y="181329"/>
                  </a:cubicBezTo>
                  <a:lnTo>
                    <a:pt x="41972" y="180614"/>
                  </a:lnTo>
                  <a:cubicBezTo>
                    <a:pt x="38204" y="178405"/>
                    <a:pt x="34825" y="173467"/>
                    <a:pt x="34110" y="168594"/>
                  </a:cubicBezTo>
                  <a:cubicBezTo>
                    <a:pt x="33331" y="163136"/>
                    <a:pt x="36189" y="159953"/>
                    <a:pt x="40543" y="161512"/>
                  </a:cubicBezTo>
                  <a:cubicBezTo>
                    <a:pt x="63283" y="169764"/>
                    <a:pt x="86218" y="180549"/>
                    <a:pt x="109153" y="193803"/>
                  </a:cubicBezTo>
                  <a:cubicBezTo>
                    <a:pt x="129749" y="205694"/>
                    <a:pt x="150411" y="219597"/>
                    <a:pt x="170877" y="235386"/>
                  </a:cubicBezTo>
                  <a:cubicBezTo>
                    <a:pt x="175230" y="238764"/>
                    <a:pt x="178154" y="245261"/>
                    <a:pt x="177374" y="249744"/>
                  </a:cubicBezTo>
                  <a:cubicBezTo>
                    <a:pt x="176724" y="253903"/>
                    <a:pt x="173281" y="255137"/>
                    <a:pt x="169448" y="252928"/>
                  </a:cubicBezTo>
                  <a:close/>
                  <a:moveTo>
                    <a:pt x="169642" y="202964"/>
                  </a:moveTo>
                  <a:cubicBezTo>
                    <a:pt x="169188" y="202705"/>
                    <a:pt x="168733" y="202380"/>
                    <a:pt x="168278" y="201990"/>
                  </a:cubicBezTo>
                  <a:cubicBezTo>
                    <a:pt x="148721" y="186916"/>
                    <a:pt x="128970" y="173597"/>
                    <a:pt x="109283" y="162227"/>
                  </a:cubicBezTo>
                  <a:cubicBezTo>
                    <a:pt x="87323" y="149557"/>
                    <a:pt x="65362" y="139227"/>
                    <a:pt x="43596" y="131365"/>
                  </a:cubicBezTo>
                  <a:lnTo>
                    <a:pt x="42102" y="130715"/>
                  </a:lnTo>
                  <a:cubicBezTo>
                    <a:pt x="38334" y="128506"/>
                    <a:pt x="34955" y="123438"/>
                    <a:pt x="34240" y="118565"/>
                  </a:cubicBezTo>
                  <a:cubicBezTo>
                    <a:pt x="33461" y="113173"/>
                    <a:pt x="36319" y="110054"/>
                    <a:pt x="40673" y="111548"/>
                  </a:cubicBezTo>
                  <a:cubicBezTo>
                    <a:pt x="63348" y="119735"/>
                    <a:pt x="86283" y="130521"/>
                    <a:pt x="109153" y="143710"/>
                  </a:cubicBezTo>
                  <a:cubicBezTo>
                    <a:pt x="129814" y="155665"/>
                    <a:pt x="150476" y="169569"/>
                    <a:pt x="171007" y="185487"/>
                  </a:cubicBezTo>
                  <a:cubicBezTo>
                    <a:pt x="175360" y="188800"/>
                    <a:pt x="178284" y="195298"/>
                    <a:pt x="177504" y="199846"/>
                  </a:cubicBezTo>
                  <a:cubicBezTo>
                    <a:pt x="176854" y="203939"/>
                    <a:pt x="173476" y="205174"/>
                    <a:pt x="169642" y="202964"/>
                  </a:cubicBezTo>
                  <a:close/>
                  <a:moveTo>
                    <a:pt x="169772" y="153066"/>
                  </a:moveTo>
                  <a:cubicBezTo>
                    <a:pt x="169318" y="152806"/>
                    <a:pt x="168863" y="152481"/>
                    <a:pt x="168408" y="152091"/>
                  </a:cubicBezTo>
                  <a:cubicBezTo>
                    <a:pt x="148786" y="136953"/>
                    <a:pt x="129035" y="123634"/>
                    <a:pt x="109283" y="112263"/>
                  </a:cubicBezTo>
                  <a:cubicBezTo>
                    <a:pt x="87388" y="99594"/>
                    <a:pt x="65427" y="89263"/>
                    <a:pt x="43726" y="81467"/>
                  </a:cubicBezTo>
                  <a:lnTo>
                    <a:pt x="42232" y="80752"/>
                  </a:lnTo>
                  <a:cubicBezTo>
                    <a:pt x="38463" y="78608"/>
                    <a:pt x="35150" y="73540"/>
                    <a:pt x="34370" y="68667"/>
                  </a:cubicBezTo>
                  <a:cubicBezTo>
                    <a:pt x="33591" y="63209"/>
                    <a:pt x="36449" y="60025"/>
                    <a:pt x="40867" y="61715"/>
                  </a:cubicBezTo>
                  <a:cubicBezTo>
                    <a:pt x="63608" y="69901"/>
                    <a:pt x="86543" y="80687"/>
                    <a:pt x="109543" y="93941"/>
                  </a:cubicBezTo>
                  <a:cubicBezTo>
                    <a:pt x="130139" y="105831"/>
                    <a:pt x="150736" y="119670"/>
                    <a:pt x="171137" y="135459"/>
                  </a:cubicBezTo>
                  <a:cubicBezTo>
                    <a:pt x="175555" y="138902"/>
                    <a:pt x="178414" y="145269"/>
                    <a:pt x="177634" y="149882"/>
                  </a:cubicBezTo>
                  <a:cubicBezTo>
                    <a:pt x="176984" y="153975"/>
                    <a:pt x="173606" y="155275"/>
                    <a:pt x="169772" y="153066"/>
                  </a:cubicBezTo>
                  <a:close/>
                  <a:moveTo>
                    <a:pt x="370407" y="418933"/>
                  </a:moveTo>
                  <a:cubicBezTo>
                    <a:pt x="369952" y="418672"/>
                    <a:pt x="369497" y="418413"/>
                    <a:pt x="369107" y="418088"/>
                  </a:cubicBezTo>
                  <a:cubicBezTo>
                    <a:pt x="349421" y="402884"/>
                    <a:pt x="329669" y="389565"/>
                    <a:pt x="309918" y="378195"/>
                  </a:cubicBezTo>
                  <a:cubicBezTo>
                    <a:pt x="288022" y="365525"/>
                    <a:pt x="266126" y="355259"/>
                    <a:pt x="244361" y="347398"/>
                  </a:cubicBezTo>
                  <a:cubicBezTo>
                    <a:pt x="243841" y="347203"/>
                    <a:pt x="243386" y="347008"/>
                    <a:pt x="242866" y="346683"/>
                  </a:cubicBezTo>
                  <a:cubicBezTo>
                    <a:pt x="239098" y="344539"/>
                    <a:pt x="235719" y="339471"/>
                    <a:pt x="235005" y="334598"/>
                  </a:cubicBezTo>
                  <a:cubicBezTo>
                    <a:pt x="234225" y="329141"/>
                    <a:pt x="237149" y="326022"/>
                    <a:pt x="241437" y="327581"/>
                  </a:cubicBezTo>
                  <a:cubicBezTo>
                    <a:pt x="264177" y="335768"/>
                    <a:pt x="287047" y="346488"/>
                    <a:pt x="309983" y="359742"/>
                  </a:cubicBezTo>
                  <a:cubicBezTo>
                    <a:pt x="330644" y="371633"/>
                    <a:pt x="351305" y="385602"/>
                    <a:pt x="371836" y="401455"/>
                  </a:cubicBezTo>
                  <a:cubicBezTo>
                    <a:pt x="376124" y="404833"/>
                    <a:pt x="379048" y="411201"/>
                    <a:pt x="378398" y="415879"/>
                  </a:cubicBezTo>
                  <a:cubicBezTo>
                    <a:pt x="377684" y="419972"/>
                    <a:pt x="374240" y="421141"/>
                    <a:pt x="370407" y="418933"/>
                  </a:cubicBezTo>
                  <a:close/>
                  <a:moveTo>
                    <a:pt x="370537" y="368969"/>
                  </a:moveTo>
                  <a:cubicBezTo>
                    <a:pt x="370082" y="368709"/>
                    <a:pt x="369627" y="368449"/>
                    <a:pt x="369237" y="368124"/>
                  </a:cubicBezTo>
                  <a:cubicBezTo>
                    <a:pt x="349551" y="352920"/>
                    <a:pt x="329799" y="339601"/>
                    <a:pt x="310112" y="328231"/>
                  </a:cubicBezTo>
                  <a:cubicBezTo>
                    <a:pt x="288152" y="315561"/>
                    <a:pt x="266256" y="305296"/>
                    <a:pt x="244555" y="297434"/>
                  </a:cubicBezTo>
                  <a:cubicBezTo>
                    <a:pt x="243971" y="297174"/>
                    <a:pt x="243516" y="296979"/>
                    <a:pt x="243061" y="296719"/>
                  </a:cubicBezTo>
                  <a:cubicBezTo>
                    <a:pt x="239228" y="294510"/>
                    <a:pt x="235914" y="289507"/>
                    <a:pt x="235134" y="284635"/>
                  </a:cubicBezTo>
                  <a:cubicBezTo>
                    <a:pt x="234355" y="279242"/>
                    <a:pt x="237279" y="276058"/>
                    <a:pt x="241567" y="277618"/>
                  </a:cubicBezTo>
                  <a:cubicBezTo>
                    <a:pt x="264372" y="285869"/>
                    <a:pt x="287307" y="296655"/>
                    <a:pt x="310243" y="309844"/>
                  </a:cubicBezTo>
                  <a:cubicBezTo>
                    <a:pt x="330839" y="321799"/>
                    <a:pt x="351435" y="335638"/>
                    <a:pt x="371966" y="351491"/>
                  </a:cubicBezTo>
                  <a:cubicBezTo>
                    <a:pt x="376319" y="354805"/>
                    <a:pt x="379178" y="361302"/>
                    <a:pt x="378528" y="365915"/>
                  </a:cubicBezTo>
                  <a:cubicBezTo>
                    <a:pt x="377814" y="370008"/>
                    <a:pt x="374370" y="371178"/>
                    <a:pt x="370537" y="368969"/>
                  </a:cubicBezTo>
                  <a:close/>
                  <a:moveTo>
                    <a:pt x="370732" y="319070"/>
                  </a:moveTo>
                  <a:cubicBezTo>
                    <a:pt x="370277" y="318810"/>
                    <a:pt x="369822" y="318485"/>
                    <a:pt x="369367" y="318095"/>
                  </a:cubicBezTo>
                  <a:cubicBezTo>
                    <a:pt x="349746" y="303022"/>
                    <a:pt x="330059" y="289703"/>
                    <a:pt x="310307" y="278332"/>
                  </a:cubicBezTo>
                  <a:cubicBezTo>
                    <a:pt x="288412" y="265663"/>
                    <a:pt x="266451" y="255332"/>
                    <a:pt x="244685" y="247471"/>
                  </a:cubicBezTo>
                  <a:cubicBezTo>
                    <a:pt x="244166" y="247276"/>
                    <a:pt x="243646" y="247081"/>
                    <a:pt x="243191" y="246821"/>
                  </a:cubicBezTo>
                  <a:cubicBezTo>
                    <a:pt x="239358" y="244612"/>
                    <a:pt x="236044" y="239544"/>
                    <a:pt x="235265" y="234671"/>
                  </a:cubicBezTo>
                  <a:cubicBezTo>
                    <a:pt x="234485" y="229213"/>
                    <a:pt x="237409" y="226160"/>
                    <a:pt x="241762" y="227654"/>
                  </a:cubicBezTo>
                  <a:cubicBezTo>
                    <a:pt x="264437" y="235840"/>
                    <a:pt x="287307" y="246561"/>
                    <a:pt x="310243" y="259815"/>
                  </a:cubicBezTo>
                  <a:cubicBezTo>
                    <a:pt x="330904" y="271770"/>
                    <a:pt x="351565" y="285674"/>
                    <a:pt x="372096" y="301592"/>
                  </a:cubicBezTo>
                  <a:cubicBezTo>
                    <a:pt x="376449" y="304841"/>
                    <a:pt x="379373" y="311338"/>
                    <a:pt x="378658" y="316016"/>
                  </a:cubicBezTo>
                  <a:cubicBezTo>
                    <a:pt x="377944" y="320045"/>
                    <a:pt x="374565" y="321214"/>
                    <a:pt x="370732" y="319070"/>
                  </a:cubicBezTo>
                  <a:close/>
                  <a:moveTo>
                    <a:pt x="370862" y="269106"/>
                  </a:moveTo>
                  <a:cubicBezTo>
                    <a:pt x="370407" y="268846"/>
                    <a:pt x="369952" y="268587"/>
                    <a:pt x="369497" y="268197"/>
                  </a:cubicBezTo>
                  <a:cubicBezTo>
                    <a:pt x="349875" y="253058"/>
                    <a:pt x="330124" y="239739"/>
                    <a:pt x="310372" y="228304"/>
                  </a:cubicBezTo>
                  <a:cubicBezTo>
                    <a:pt x="288477" y="215699"/>
                    <a:pt x="266581" y="205368"/>
                    <a:pt x="244815" y="197572"/>
                  </a:cubicBezTo>
                  <a:cubicBezTo>
                    <a:pt x="244296" y="197377"/>
                    <a:pt x="243776" y="197117"/>
                    <a:pt x="243321" y="196857"/>
                  </a:cubicBezTo>
                  <a:cubicBezTo>
                    <a:pt x="239553" y="194648"/>
                    <a:pt x="236174" y="189645"/>
                    <a:pt x="235394" y="184772"/>
                  </a:cubicBezTo>
                  <a:cubicBezTo>
                    <a:pt x="234680" y="179315"/>
                    <a:pt x="237539" y="176131"/>
                    <a:pt x="241892" y="177755"/>
                  </a:cubicBezTo>
                  <a:cubicBezTo>
                    <a:pt x="264632" y="186007"/>
                    <a:pt x="287632" y="196792"/>
                    <a:pt x="310567" y="210047"/>
                  </a:cubicBezTo>
                  <a:cubicBezTo>
                    <a:pt x="331163" y="221937"/>
                    <a:pt x="351760" y="235776"/>
                    <a:pt x="372226" y="251564"/>
                  </a:cubicBezTo>
                  <a:cubicBezTo>
                    <a:pt x="376579" y="254942"/>
                    <a:pt x="379503" y="261375"/>
                    <a:pt x="378788" y="265988"/>
                  </a:cubicBezTo>
                  <a:cubicBezTo>
                    <a:pt x="378073" y="270081"/>
                    <a:pt x="374695" y="271315"/>
                    <a:pt x="370862" y="269106"/>
                  </a:cubicBezTo>
                  <a:close/>
                </a:path>
              </a:pathLst>
            </a:custGeom>
            <a:solidFill>
              <a:schemeClr val="accent2"/>
            </a:solidFill>
            <a:ln w="6493" cap="flat">
              <a:noFill/>
              <a:prstDash val="solid"/>
              <a:miter/>
            </a:ln>
          </p:spPr>
          <p:txBody>
            <a:bodyPr rtlCol="0" anchor="ctr"/>
            <a:lstStyle/>
            <a:p>
              <a:endParaRPr lang="en-ID"/>
            </a:p>
          </p:txBody>
        </p:sp>
      </p:grpSp>
      <p:grpSp>
        <p:nvGrpSpPr>
          <p:cNvPr id="585" name="Group 584">
            <a:extLst>
              <a:ext uri="{FF2B5EF4-FFF2-40B4-BE49-F238E27FC236}">
                <a16:creationId xmlns:a16="http://schemas.microsoft.com/office/drawing/2014/main" id="{54352BE0-7639-445E-AEFA-88D01C1EAE6D}"/>
              </a:ext>
            </a:extLst>
          </p:cNvPr>
          <p:cNvGrpSpPr/>
          <p:nvPr/>
        </p:nvGrpSpPr>
        <p:grpSpPr>
          <a:xfrm>
            <a:off x="1245327" y="2486476"/>
            <a:ext cx="541600" cy="689817"/>
            <a:chOff x="7458900" y="1093427"/>
            <a:chExt cx="3011253" cy="3835327"/>
          </a:xfrm>
        </p:grpSpPr>
        <p:grpSp>
          <p:nvGrpSpPr>
            <p:cNvPr id="586" name="Group 585">
              <a:extLst>
                <a:ext uri="{FF2B5EF4-FFF2-40B4-BE49-F238E27FC236}">
                  <a16:creationId xmlns:a16="http://schemas.microsoft.com/office/drawing/2014/main" id="{9C59BC4E-7961-45F1-A1D2-A23BA978DA93}"/>
                </a:ext>
              </a:extLst>
            </p:cNvPr>
            <p:cNvGrpSpPr/>
            <p:nvPr/>
          </p:nvGrpSpPr>
          <p:grpSpPr>
            <a:xfrm>
              <a:off x="7458900" y="2200935"/>
              <a:ext cx="1728638" cy="2075565"/>
              <a:chOff x="7492707" y="2212186"/>
              <a:chExt cx="1728638" cy="2075565"/>
            </a:xfrm>
          </p:grpSpPr>
          <p:sp>
            <p:nvSpPr>
              <p:cNvPr id="604" name="Freeform: Shape 603">
                <a:extLst>
                  <a:ext uri="{FF2B5EF4-FFF2-40B4-BE49-F238E27FC236}">
                    <a16:creationId xmlns:a16="http://schemas.microsoft.com/office/drawing/2014/main" id="{06C01051-A687-4020-9C98-840BC3D73989}"/>
                  </a:ext>
                </a:extLst>
              </p:cNvPr>
              <p:cNvSpPr/>
              <p:nvPr/>
            </p:nvSpPr>
            <p:spPr>
              <a:xfrm>
                <a:off x="7541568" y="2541310"/>
                <a:ext cx="1274243" cy="143373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a:p>
            </p:txBody>
          </p:sp>
          <p:sp>
            <p:nvSpPr>
              <p:cNvPr id="605" name="Freeform: Shape 604">
                <a:extLst>
                  <a:ext uri="{FF2B5EF4-FFF2-40B4-BE49-F238E27FC236}">
                    <a16:creationId xmlns:a16="http://schemas.microsoft.com/office/drawing/2014/main" id="{C76B3464-16AC-4C35-9AB4-D42B66E0D078}"/>
                  </a:ext>
                </a:extLst>
              </p:cNvPr>
              <p:cNvSpPr/>
              <p:nvPr/>
            </p:nvSpPr>
            <p:spPr>
              <a:xfrm>
                <a:off x="7495300" y="2212186"/>
                <a:ext cx="1726045" cy="992478"/>
              </a:xfrm>
              <a:custGeom>
                <a:avLst/>
                <a:gdLst>
                  <a:gd name="connsiteX0" fmla="*/ 0 w 282222"/>
                  <a:gd name="connsiteY0" fmla="*/ 73519 h 162277"/>
                  <a:gd name="connsiteX1" fmla="*/ 126436 w 282222"/>
                  <a:gd name="connsiteY1" fmla="*/ 0 h 162277"/>
                  <a:gd name="connsiteX2" fmla="*/ 286597 w 282222"/>
                  <a:gd name="connsiteY2" fmla="*/ 92428 h 162277"/>
                  <a:gd name="connsiteX3" fmla="*/ 160091 w 282222"/>
                  <a:gd name="connsiteY3" fmla="*/ 165946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519"/>
                    </a:moveTo>
                    <a:lnTo>
                      <a:pt x="126436" y="0"/>
                    </a:lnTo>
                    <a:lnTo>
                      <a:pt x="286597" y="92428"/>
                    </a:lnTo>
                    <a:lnTo>
                      <a:pt x="160091" y="165946"/>
                    </a:ln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606" name="Freeform: Shape 605">
                <a:extLst>
                  <a:ext uri="{FF2B5EF4-FFF2-40B4-BE49-F238E27FC236}">
                    <a16:creationId xmlns:a16="http://schemas.microsoft.com/office/drawing/2014/main" id="{AD87A68D-85EB-4C3F-AE6F-8892EE6C465D}"/>
                  </a:ext>
                </a:extLst>
              </p:cNvPr>
              <p:cNvSpPr/>
              <p:nvPr/>
            </p:nvSpPr>
            <p:spPr>
              <a:xfrm>
                <a:off x="7492707" y="2661822"/>
                <a:ext cx="949324" cy="1596597"/>
              </a:xfrm>
              <a:custGeom>
                <a:avLst/>
                <a:gdLst>
                  <a:gd name="connsiteX0" fmla="*/ 424 w 155222"/>
                  <a:gd name="connsiteY0" fmla="*/ 0 h 261055"/>
                  <a:gd name="connsiteX1" fmla="*/ 160514 w 155222"/>
                  <a:gd name="connsiteY1" fmla="*/ 92428 h 261055"/>
                  <a:gd name="connsiteX2" fmla="*/ 160020 w 155222"/>
                  <a:gd name="connsiteY2" fmla="*/ 267405 h 261055"/>
                  <a:gd name="connsiteX3" fmla="*/ 26247 w 155222"/>
                  <a:gd name="connsiteY3" fmla="*/ 190147 h 261055"/>
                  <a:gd name="connsiteX4" fmla="*/ 0 w 155222"/>
                  <a:gd name="connsiteY4" fmla="*/ 144710 h 261055"/>
                  <a:gd name="connsiteX5" fmla="*/ 424 w 155222"/>
                  <a:gd name="connsiteY5" fmla="*/ 0 h 261055"/>
                  <a:gd name="connsiteX6" fmla="*/ 116981 w 155222"/>
                  <a:gd name="connsiteY6" fmla="*/ 194522 h 261055"/>
                  <a:gd name="connsiteX7" fmla="*/ 88548 w 155222"/>
                  <a:gd name="connsiteY7" fmla="*/ 145274 h 261055"/>
                  <a:gd name="connsiteX8" fmla="*/ 117193 w 155222"/>
                  <a:gd name="connsiteY8" fmla="*/ 128905 h 261055"/>
                  <a:gd name="connsiteX9" fmla="*/ 117193 w 155222"/>
                  <a:gd name="connsiteY9" fmla="*/ 119662 h 261055"/>
                  <a:gd name="connsiteX10" fmla="*/ 113171 w 155222"/>
                  <a:gd name="connsiteY10" fmla="*/ 115429 h 261055"/>
                  <a:gd name="connsiteX11" fmla="*/ 109150 w 155222"/>
                  <a:gd name="connsiteY11" fmla="*/ 115005 h 261055"/>
                  <a:gd name="connsiteX12" fmla="*/ 80504 w 155222"/>
                  <a:gd name="connsiteY12" fmla="*/ 131304 h 261055"/>
                  <a:gd name="connsiteX13" fmla="*/ 52070 w 155222"/>
                  <a:gd name="connsiteY13" fmla="*/ 82056 h 261055"/>
                  <a:gd name="connsiteX14" fmla="*/ 48049 w 155222"/>
                  <a:gd name="connsiteY14" fmla="*/ 77823 h 261055"/>
                  <a:gd name="connsiteX15" fmla="*/ 44027 w 155222"/>
                  <a:gd name="connsiteY15" fmla="*/ 77399 h 261055"/>
                  <a:gd name="connsiteX16" fmla="*/ 44027 w 155222"/>
                  <a:gd name="connsiteY16" fmla="*/ 86642 h 261055"/>
                  <a:gd name="connsiteX17" fmla="*/ 72461 w 155222"/>
                  <a:gd name="connsiteY17" fmla="*/ 135960 h 261055"/>
                  <a:gd name="connsiteX18" fmla="*/ 43815 w 155222"/>
                  <a:gd name="connsiteY18" fmla="*/ 152259 h 261055"/>
                  <a:gd name="connsiteX19" fmla="*/ 43815 w 155222"/>
                  <a:gd name="connsiteY19" fmla="*/ 161502 h 261055"/>
                  <a:gd name="connsiteX20" fmla="*/ 47837 w 155222"/>
                  <a:gd name="connsiteY20" fmla="*/ 165735 h 261055"/>
                  <a:gd name="connsiteX21" fmla="*/ 51859 w 155222"/>
                  <a:gd name="connsiteY21" fmla="*/ 166158 h 261055"/>
                  <a:gd name="connsiteX22" fmla="*/ 80434 w 155222"/>
                  <a:gd name="connsiteY22" fmla="*/ 149860 h 261055"/>
                  <a:gd name="connsiteX23" fmla="*/ 108868 w 155222"/>
                  <a:gd name="connsiteY23" fmla="*/ 199108 h 261055"/>
                  <a:gd name="connsiteX24" fmla="*/ 112819 w 155222"/>
                  <a:gd name="connsiteY24" fmla="*/ 203341 h 261055"/>
                  <a:gd name="connsiteX25" fmla="*/ 116840 w 155222"/>
                  <a:gd name="connsiteY25" fmla="*/ 203764 h 261055"/>
                  <a:gd name="connsiteX26" fmla="*/ 116981 w 155222"/>
                  <a:gd name="connsiteY26" fmla="*/ 19452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5222" h="261055">
                    <a:moveTo>
                      <a:pt x="424" y="0"/>
                    </a:moveTo>
                    <a:lnTo>
                      <a:pt x="160514" y="92428"/>
                    </a:lnTo>
                    <a:lnTo>
                      <a:pt x="160020" y="267405"/>
                    </a:lnTo>
                    <a:lnTo>
                      <a:pt x="26247" y="190147"/>
                    </a:lnTo>
                    <a:cubicBezTo>
                      <a:pt x="11642" y="181751"/>
                      <a:pt x="-70" y="161431"/>
                      <a:pt x="0" y="144710"/>
                    </a:cubicBezTo>
                    <a:lnTo>
                      <a:pt x="424" y="0"/>
                    </a:lnTo>
                    <a:close/>
                    <a:moveTo>
                      <a:pt x="116981" y="194522"/>
                    </a:moveTo>
                    <a:lnTo>
                      <a:pt x="88548" y="145274"/>
                    </a:lnTo>
                    <a:lnTo>
                      <a:pt x="117193" y="128905"/>
                    </a:lnTo>
                    <a:cubicBezTo>
                      <a:pt x="119451" y="127635"/>
                      <a:pt x="119451" y="123543"/>
                      <a:pt x="117193" y="119662"/>
                    </a:cubicBezTo>
                    <a:cubicBezTo>
                      <a:pt x="116064" y="117757"/>
                      <a:pt x="114653" y="116275"/>
                      <a:pt x="113171" y="115429"/>
                    </a:cubicBezTo>
                    <a:cubicBezTo>
                      <a:pt x="111690" y="114582"/>
                      <a:pt x="110279" y="114370"/>
                      <a:pt x="109150" y="115005"/>
                    </a:cubicBezTo>
                    <a:lnTo>
                      <a:pt x="80504" y="131304"/>
                    </a:lnTo>
                    <a:lnTo>
                      <a:pt x="52070" y="82056"/>
                    </a:lnTo>
                    <a:cubicBezTo>
                      <a:pt x="50941" y="80151"/>
                      <a:pt x="49530" y="78669"/>
                      <a:pt x="48049" y="77823"/>
                    </a:cubicBezTo>
                    <a:cubicBezTo>
                      <a:pt x="46567" y="76976"/>
                      <a:pt x="45156" y="76764"/>
                      <a:pt x="44027" y="77399"/>
                    </a:cubicBezTo>
                    <a:cubicBezTo>
                      <a:pt x="41840" y="78740"/>
                      <a:pt x="41840" y="82832"/>
                      <a:pt x="44027" y="86642"/>
                    </a:cubicBezTo>
                    <a:lnTo>
                      <a:pt x="72461" y="135960"/>
                    </a:lnTo>
                    <a:lnTo>
                      <a:pt x="43815" y="152259"/>
                    </a:lnTo>
                    <a:cubicBezTo>
                      <a:pt x="41628" y="153529"/>
                      <a:pt x="41628" y="157621"/>
                      <a:pt x="43815" y="161502"/>
                    </a:cubicBezTo>
                    <a:cubicBezTo>
                      <a:pt x="44944" y="163406"/>
                      <a:pt x="46355" y="164888"/>
                      <a:pt x="47837" y="165735"/>
                    </a:cubicBezTo>
                    <a:cubicBezTo>
                      <a:pt x="49248" y="166582"/>
                      <a:pt x="50730" y="166723"/>
                      <a:pt x="51859" y="166158"/>
                    </a:cubicBezTo>
                    <a:lnTo>
                      <a:pt x="80434" y="149860"/>
                    </a:lnTo>
                    <a:lnTo>
                      <a:pt x="108868" y="199108"/>
                    </a:lnTo>
                    <a:cubicBezTo>
                      <a:pt x="109996" y="201013"/>
                      <a:pt x="111408" y="202495"/>
                      <a:pt x="112819" y="203341"/>
                    </a:cubicBezTo>
                    <a:cubicBezTo>
                      <a:pt x="114300" y="204188"/>
                      <a:pt x="115782" y="204399"/>
                      <a:pt x="116840" y="203764"/>
                    </a:cubicBezTo>
                    <a:cubicBezTo>
                      <a:pt x="119169" y="202495"/>
                      <a:pt x="119169" y="198402"/>
                      <a:pt x="116981" y="194522"/>
                    </a:cubicBezTo>
                  </a:path>
                </a:pathLst>
              </a:custGeom>
              <a:solidFill>
                <a:schemeClr val="accent1"/>
              </a:solidFill>
              <a:ln w="7047" cap="flat">
                <a:noFill/>
                <a:prstDash val="solid"/>
                <a:miter/>
              </a:ln>
            </p:spPr>
            <p:txBody>
              <a:bodyPr rtlCol="0" anchor="ctr"/>
              <a:lstStyle/>
              <a:p>
                <a:endParaRPr lang="en-ID"/>
              </a:p>
            </p:txBody>
          </p:sp>
          <p:sp>
            <p:nvSpPr>
              <p:cNvPr id="607" name="Freeform: Shape 606">
                <a:extLst>
                  <a:ext uri="{FF2B5EF4-FFF2-40B4-BE49-F238E27FC236}">
                    <a16:creationId xmlns:a16="http://schemas.microsoft.com/office/drawing/2014/main" id="{2C9032E7-059F-4241-BCB0-97A58E7FB779}"/>
                  </a:ext>
                </a:extLst>
              </p:cNvPr>
              <p:cNvSpPr/>
              <p:nvPr/>
            </p:nvSpPr>
            <p:spPr>
              <a:xfrm>
                <a:off x="8471381" y="2777462"/>
                <a:ext cx="733567" cy="1510289"/>
              </a:xfrm>
              <a:custGeom>
                <a:avLst/>
                <a:gdLst>
                  <a:gd name="connsiteX0" fmla="*/ 494 w 119944"/>
                  <a:gd name="connsiteY0" fmla="*/ 73519 h 246944"/>
                  <a:gd name="connsiteX1" fmla="*/ 127000 w 119944"/>
                  <a:gd name="connsiteY1" fmla="*/ 0 h 246944"/>
                  <a:gd name="connsiteX2" fmla="*/ 126506 w 119944"/>
                  <a:gd name="connsiteY2" fmla="*/ 175048 h 246944"/>
                  <a:gd name="connsiteX3" fmla="*/ 0 w 119944"/>
                  <a:gd name="connsiteY3" fmla="*/ 248496 h 246944"/>
                </a:gdLst>
                <a:ahLst/>
                <a:cxnLst>
                  <a:cxn ang="0">
                    <a:pos x="connsiteX0" y="connsiteY0"/>
                  </a:cxn>
                  <a:cxn ang="0">
                    <a:pos x="connsiteX1" y="connsiteY1"/>
                  </a:cxn>
                  <a:cxn ang="0">
                    <a:pos x="connsiteX2" y="connsiteY2"/>
                  </a:cxn>
                  <a:cxn ang="0">
                    <a:pos x="connsiteX3" y="connsiteY3"/>
                  </a:cxn>
                </a:cxnLst>
                <a:rect l="l" t="t" r="r" b="b"/>
                <a:pathLst>
                  <a:path w="119944" h="246944">
                    <a:moveTo>
                      <a:pt x="494" y="73519"/>
                    </a:moveTo>
                    <a:lnTo>
                      <a:pt x="127000" y="0"/>
                    </a:lnTo>
                    <a:lnTo>
                      <a:pt x="126506" y="175048"/>
                    </a:lnTo>
                    <a:lnTo>
                      <a:pt x="0" y="248496"/>
                    </a:lnTo>
                    <a:close/>
                  </a:path>
                </a:pathLst>
              </a:custGeom>
              <a:solidFill>
                <a:schemeClr val="accent1">
                  <a:lumMod val="75000"/>
                </a:schemeClr>
              </a:solidFill>
              <a:ln w="7047" cap="flat">
                <a:noFill/>
                <a:prstDash val="solid"/>
                <a:miter/>
              </a:ln>
            </p:spPr>
            <p:txBody>
              <a:bodyPr rtlCol="0" anchor="ctr"/>
              <a:lstStyle/>
              <a:p>
                <a:endParaRPr lang="en-ID"/>
              </a:p>
            </p:txBody>
          </p:sp>
        </p:grpSp>
        <p:grpSp>
          <p:nvGrpSpPr>
            <p:cNvPr id="587" name="Graphic 3">
              <a:extLst>
                <a:ext uri="{FF2B5EF4-FFF2-40B4-BE49-F238E27FC236}">
                  <a16:creationId xmlns:a16="http://schemas.microsoft.com/office/drawing/2014/main" id="{DA887586-0EB1-4BED-AD86-C2E98CBF1A4C}"/>
                </a:ext>
              </a:extLst>
            </p:cNvPr>
            <p:cNvGrpSpPr/>
            <p:nvPr/>
          </p:nvGrpSpPr>
          <p:grpSpPr>
            <a:xfrm>
              <a:off x="8740002" y="2943796"/>
              <a:ext cx="1726045" cy="1984958"/>
              <a:chOff x="2950986" y="6364040"/>
              <a:chExt cx="282222" cy="324556"/>
            </a:xfrm>
            <a:solidFill>
              <a:schemeClr val="accent1"/>
            </a:solidFill>
          </p:grpSpPr>
          <p:sp>
            <p:nvSpPr>
              <p:cNvPr id="598" name="Freeform: Shape 597">
                <a:extLst>
                  <a:ext uri="{FF2B5EF4-FFF2-40B4-BE49-F238E27FC236}">
                    <a16:creationId xmlns:a16="http://schemas.microsoft.com/office/drawing/2014/main" id="{AF740468-2C27-420C-83F8-E84A3C93F4DF}"/>
                  </a:ext>
                </a:extLst>
              </p:cNvPr>
              <p:cNvSpPr/>
              <p:nvPr/>
            </p:nvSpPr>
            <p:spPr>
              <a:xfrm>
                <a:off x="3022812" y="6525754"/>
                <a:ext cx="134056" cy="91722"/>
              </a:xfrm>
              <a:custGeom>
                <a:avLst/>
                <a:gdLst>
                  <a:gd name="connsiteX0" fmla="*/ 139629 w 134055"/>
                  <a:gd name="connsiteY0" fmla="*/ 21026 h 91722"/>
                  <a:gd name="connsiteX1" fmla="*/ 139629 w 134055"/>
                  <a:gd name="connsiteY1" fmla="*/ 21026 h 91722"/>
                  <a:gd name="connsiteX2" fmla="*/ 138218 w 134055"/>
                  <a:gd name="connsiteY2" fmla="*/ 21096 h 91722"/>
                  <a:gd name="connsiteX3" fmla="*/ 138218 w 134055"/>
                  <a:gd name="connsiteY3" fmla="*/ 21096 h 91722"/>
                  <a:gd name="connsiteX4" fmla="*/ 136666 w 134055"/>
                  <a:gd name="connsiteY4" fmla="*/ 20743 h 91722"/>
                  <a:gd name="connsiteX5" fmla="*/ 136666 w 134055"/>
                  <a:gd name="connsiteY5" fmla="*/ 20743 h 91722"/>
                  <a:gd name="connsiteX6" fmla="*/ 134973 w 134055"/>
                  <a:gd name="connsiteY6" fmla="*/ 19967 h 91722"/>
                  <a:gd name="connsiteX7" fmla="*/ 133279 w 134055"/>
                  <a:gd name="connsiteY7" fmla="*/ 18768 h 91722"/>
                  <a:gd name="connsiteX8" fmla="*/ 133209 w 134055"/>
                  <a:gd name="connsiteY8" fmla="*/ 18697 h 91722"/>
                  <a:gd name="connsiteX9" fmla="*/ 131657 w 134055"/>
                  <a:gd name="connsiteY9" fmla="*/ 17286 h 91722"/>
                  <a:gd name="connsiteX10" fmla="*/ 131657 w 134055"/>
                  <a:gd name="connsiteY10" fmla="*/ 17286 h 91722"/>
                  <a:gd name="connsiteX11" fmla="*/ 130246 w 134055"/>
                  <a:gd name="connsiteY11" fmla="*/ 15593 h 91722"/>
                  <a:gd name="connsiteX12" fmla="*/ 130246 w 134055"/>
                  <a:gd name="connsiteY12" fmla="*/ 15593 h 91722"/>
                  <a:gd name="connsiteX13" fmla="*/ 129046 w 134055"/>
                  <a:gd name="connsiteY13" fmla="*/ 13758 h 91722"/>
                  <a:gd name="connsiteX14" fmla="*/ 128976 w 134055"/>
                  <a:gd name="connsiteY14" fmla="*/ 13618 h 91722"/>
                  <a:gd name="connsiteX15" fmla="*/ 127988 w 134055"/>
                  <a:gd name="connsiteY15" fmla="*/ 11642 h 91722"/>
                  <a:gd name="connsiteX16" fmla="*/ 127988 w 134055"/>
                  <a:gd name="connsiteY16" fmla="*/ 11571 h 91722"/>
                  <a:gd name="connsiteX17" fmla="*/ 127212 w 134055"/>
                  <a:gd name="connsiteY17" fmla="*/ 9525 h 91722"/>
                  <a:gd name="connsiteX18" fmla="*/ 127212 w 134055"/>
                  <a:gd name="connsiteY18" fmla="*/ 9525 h 91722"/>
                  <a:gd name="connsiteX19" fmla="*/ 126718 w 134055"/>
                  <a:gd name="connsiteY19" fmla="*/ 7479 h 91722"/>
                  <a:gd name="connsiteX20" fmla="*/ 126718 w 134055"/>
                  <a:gd name="connsiteY20" fmla="*/ 7479 h 91722"/>
                  <a:gd name="connsiteX21" fmla="*/ 126718 w 134055"/>
                  <a:gd name="connsiteY21" fmla="*/ 7479 h 91722"/>
                  <a:gd name="connsiteX22" fmla="*/ 126577 w 134055"/>
                  <a:gd name="connsiteY22" fmla="*/ 5433 h 91722"/>
                  <a:gd name="connsiteX23" fmla="*/ 126718 w 134055"/>
                  <a:gd name="connsiteY23" fmla="*/ 3598 h 91722"/>
                  <a:gd name="connsiteX24" fmla="*/ 126718 w 134055"/>
                  <a:gd name="connsiteY24" fmla="*/ 3528 h 91722"/>
                  <a:gd name="connsiteX25" fmla="*/ 127212 w 134055"/>
                  <a:gd name="connsiteY25" fmla="*/ 2046 h 91722"/>
                  <a:gd name="connsiteX26" fmla="*/ 127212 w 134055"/>
                  <a:gd name="connsiteY26" fmla="*/ 2046 h 91722"/>
                  <a:gd name="connsiteX27" fmla="*/ 127847 w 134055"/>
                  <a:gd name="connsiteY27" fmla="*/ 1059 h 91722"/>
                  <a:gd name="connsiteX28" fmla="*/ 128058 w 134055"/>
                  <a:gd name="connsiteY28" fmla="*/ 776 h 91722"/>
                  <a:gd name="connsiteX29" fmla="*/ 128976 w 134055"/>
                  <a:gd name="connsiteY29" fmla="*/ 0 h 91722"/>
                  <a:gd name="connsiteX30" fmla="*/ 2540 w 134055"/>
                  <a:gd name="connsiteY30" fmla="*/ 73519 h 91722"/>
                  <a:gd name="connsiteX31" fmla="*/ 1623 w 134055"/>
                  <a:gd name="connsiteY31" fmla="*/ 74295 h 91722"/>
                  <a:gd name="connsiteX32" fmla="*/ 1411 w 134055"/>
                  <a:gd name="connsiteY32" fmla="*/ 74577 h 91722"/>
                  <a:gd name="connsiteX33" fmla="*/ 1129 w 134055"/>
                  <a:gd name="connsiteY33" fmla="*/ 74930 h 91722"/>
                  <a:gd name="connsiteX34" fmla="*/ 776 w 134055"/>
                  <a:gd name="connsiteY34" fmla="*/ 75495 h 91722"/>
                  <a:gd name="connsiteX35" fmla="*/ 776 w 134055"/>
                  <a:gd name="connsiteY35" fmla="*/ 75495 h 91722"/>
                  <a:gd name="connsiteX36" fmla="*/ 776 w 134055"/>
                  <a:gd name="connsiteY36" fmla="*/ 75495 h 91722"/>
                  <a:gd name="connsiteX37" fmla="*/ 564 w 134055"/>
                  <a:gd name="connsiteY37" fmla="*/ 75918 h 91722"/>
                  <a:gd name="connsiteX38" fmla="*/ 423 w 134055"/>
                  <a:gd name="connsiteY38" fmla="*/ 76341 h 91722"/>
                  <a:gd name="connsiteX39" fmla="*/ 282 w 134055"/>
                  <a:gd name="connsiteY39" fmla="*/ 76764 h 91722"/>
                  <a:gd name="connsiteX40" fmla="*/ 212 w 134055"/>
                  <a:gd name="connsiteY40" fmla="*/ 76976 h 91722"/>
                  <a:gd name="connsiteX41" fmla="*/ 212 w 134055"/>
                  <a:gd name="connsiteY41" fmla="*/ 77047 h 91722"/>
                  <a:gd name="connsiteX42" fmla="*/ 141 w 134055"/>
                  <a:gd name="connsiteY42" fmla="*/ 77258 h 91722"/>
                  <a:gd name="connsiteX43" fmla="*/ 71 w 134055"/>
                  <a:gd name="connsiteY43" fmla="*/ 77682 h 91722"/>
                  <a:gd name="connsiteX44" fmla="*/ 0 w 134055"/>
                  <a:gd name="connsiteY44" fmla="*/ 78105 h 91722"/>
                  <a:gd name="connsiteX45" fmla="*/ 0 w 134055"/>
                  <a:gd name="connsiteY45" fmla="*/ 78528 h 91722"/>
                  <a:gd name="connsiteX46" fmla="*/ 0 w 134055"/>
                  <a:gd name="connsiteY46" fmla="*/ 78952 h 91722"/>
                  <a:gd name="connsiteX47" fmla="*/ 0 w 134055"/>
                  <a:gd name="connsiteY47" fmla="*/ 78952 h 91722"/>
                  <a:gd name="connsiteX48" fmla="*/ 0 w 134055"/>
                  <a:gd name="connsiteY48" fmla="*/ 79305 h 91722"/>
                  <a:gd name="connsiteX49" fmla="*/ 0 w 134055"/>
                  <a:gd name="connsiteY49" fmla="*/ 79728 h 91722"/>
                  <a:gd name="connsiteX50" fmla="*/ 0 w 134055"/>
                  <a:gd name="connsiteY50" fmla="*/ 80151 h 91722"/>
                  <a:gd name="connsiteX51" fmla="*/ 71 w 134055"/>
                  <a:gd name="connsiteY51" fmla="*/ 80575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5 h 91722"/>
                  <a:gd name="connsiteX56" fmla="*/ 353 w 134055"/>
                  <a:gd name="connsiteY56" fmla="*/ 82268 h 91722"/>
                  <a:gd name="connsiteX57" fmla="*/ 494 w 134055"/>
                  <a:gd name="connsiteY57" fmla="*/ 82691 h 91722"/>
                  <a:gd name="connsiteX58" fmla="*/ 564 w 134055"/>
                  <a:gd name="connsiteY58" fmla="*/ 82973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161 h 91722"/>
                  <a:gd name="connsiteX67" fmla="*/ 1341 w 134055"/>
                  <a:gd name="connsiteY67" fmla="*/ 85231 h 91722"/>
                  <a:gd name="connsiteX68" fmla="*/ 1552 w 134055"/>
                  <a:gd name="connsiteY68" fmla="*/ 85655 h 91722"/>
                  <a:gd name="connsiteX69" fmla="*/ 1764 w 134055"/>
                  <a:gd name="connsiteY69" fmla="*/ 86078 h 91722"/>
                  <a:gd name="connsiteX70" fmla="*/ 2046 w 134055"/>
                  <a:gd name="connsiteY70" fmla="*/ 86572 h 91722"/>
                  <a:gd name="connsiteX71" fmla="*/ 2328 w 134055"/>
                  <a:gd name="connsiteY71" fmla="*/ 87066 h 91722"/>
                  <a:gd name="connsiteX72" fmla="*/ 2399 w 134055"/>
                  <a:gd name="connsiteY72" fmla="*/ 87207 h 91722"/>
                  <a:gd name="connsiteX73" fmla="*/ 2469 w 134055"/>
                  <a:gd name="connsiteY73" fmla="*/ 87348 h 91722"/>
                  <a:gd name="connsiteX74" fmla="*/ 3104 w 134055"/>
                  <a:gd name="connsiteY74" fmla="*/ 88336 h 91722"/>
                  <a:gd name="connsiteX75" fmla="*/ 3598 w 134055"/>
                  <a:gd name="connsiteY75" fmla="*/ 89042 h 91722"/>
                  <a:gd name="connsiteX76" fmla="*/ 3598 w 134055"/>
                  <a:gd name="connsiteY76" fmla="*/ 89042 h 91722"/>
                  <a:gd name="connsiteX77" fmla="*/ 3598 w 134055"/>
                  <a:gd name="connsiteY77" fmla="*/ 89042 h 91722"/>
                  <a:gd name="connsiteX78" fmla="*/ 3951 w 134055"/>
                  <a:gd name="connsiteY78" fmla="*/ 89535 h 91722"/>
                  <a:gd name="connsiteX79" fmla="*/ 4304 w 134055"/>
                  <a:gd name="connsiteY79" fmla="*/ 89958 h 91722"/>
                  <a:gd name="connsiteX80" fmla="*/ 4657 w 134055"/>
                  <a:gd name="connsiteY80" fmla="*/ 90311 h 91722"/>
                  <a:gd name="connsiteX81" fmla="*/ 5009 w 134055"/>
                  <a:gd name="connsiteY81" fmla="*/ 90664 h 91722"/>
                  <a:gd name="connsiteX82" fmla="*/ 5080 w 134055"/>
                  <a:gd name="connsiteY82" fmla="*/ 90735 h 91722"/>
                  <a:gd name="connsiteX83" fmla="*/ 5080 w 134055"/>
                  <a:gd name="connsiteY83" fmla="*/ 90735 h 91722"/>
                  <a:gd name="connsiteX84" fmla="*/ 5362 w 134055"/>
                  <a:gd name="connsiteY84" fmla="*/ 91017 h 91722"/>
                  <a:gd name="connsiteX85" fmla="*/ 5715 w 134055"/>
                  <a:gd name="connsiteY85" fmla="*/ 91370 h 91722"/>
                  <a:gd name="connsiteX86" fmla="*/ 6068 w 134055"/>
                  <a:gd name="connsiteY86" fmla="*/ 91722 h 91722"/>
                  <a:gd name="connsiteX87" fmla="*/ 6421 w 134055"/>
                  <a:gd name="connsiteY87" fmla="*/ 92075 h 91722"/>
                  <a:gd name="connsiteX88" fmla="*/ 6632 w 134055"/>
                  <a:gd name="connsiteY88" fmla="*/ 92216 h 91722"/>
                  <a:gd name="connsiteX89" fmla="*/ 6703 w 134055"/>
                  <a:gd name="connsiteY89" fmla="*/ 92287 h 91722"/>
                  <a:gd name="connsiteX90" fmla="*/ 6844 w 134055"/>
                  <a:gd name="connsiteY90" fmla="*/ 92428 h 91722"/>
                  <a:gd name="connsiteX91" fmla="*/ 7197 w 134055"/>
                  <a:gd name="connsiteY91" fmla="*/ 92710 h 91722"/>
                  <a:gd name="connsiteX92" fmla="*/ 7549 w 134055"/>
                  <a:gd name="connsiteY92" fmla="*/ 92993 h 91722"/>
                  <a:gd name="connsiteX93" fmla="*/ 7902 w 134055"/>
                  <a:gd name="connsiteY93" fmla="*/ 93204 h 91722"/>
                  <a:gd name="connsiteX94" fmla="*/ 8255 w 134055"/>
                  <a:gd name="connsiteY94" fmla="*/ 93416 h 91722"/>
                  <a:gd name="connsiteX95" fmla="*/ 8326 w 134055"/>
                  <a:gd name="connsiteY95" fmla="*/ 93486 h 91722"/>
                  <a:gd name="connsiteX96" fmla="*/ 8608 w 134055"/>
                  <a:gd name="connsiteY96" fmla="*/ 93627 h 91722"/>
                  <a:gd name="connsiteX97" fmla="*/ 8961 w 134055"/>
                  <a:gd name="connsiteY97" fmla="*/ 93839 h 91722"/>
                  <a:gd name="connsiteX98" fmla="*/ 9313 w 134055"/>
                  <a:gd name="connsiteY98" fmla="*/ 93980 h 91722"/>
                  <a:gd name="connsiteX99" fmla="*/ 9666 w 134055"/>
                  <a:gd name="connsiteY99" fmla="*/ 94121 h 91722"/>
                  <a:gd name="connsiteX100" fmla="*/ 10019 w 134055"/>
                  <a:gd name="connsiteY100" fmla="*/ 94263 h 91722"/>
                  <a:gd name="connsiteX101" fmla="*/ 10089 w 134055"/>
                  <a:gd name="connsiteY101" fmla="*/ 94263 h 91722"/>
                  <a:gd name="connsiteX102" fmla="*/ 10089 w 134055"/>
                  <a:gd name="connsiteY102" fmla="*/ 94263 h 91722"/>
                  <a:gd name="connsiteX103" fmla="*/ 10301 w 134055"/>
                  <a:gd name="connsiteY103" fmla="*/ 94333 h 91722"/>
                  <a:gd name="connsiteX104" fmla="*/ 10654 w 134055"/>
                  <a:gd name="connsiteY104" fmla="*/ 94403 h 91722"/>
                  <a:gd name="connsiteX105" fmla="*/ 11007 w 134055"/>
                  <a:gd name="connsiteY105" fmla="*/ 94474 h 91722"/>
                  <a:gd name="connsiteX106" fmla="*/ 11359 w 134055"/>
                  <a:gd name="connsiteY106" fmla="*/ 94545 h 91722"/>
                  <a:gd name="connsiteX107" fmla="*/ 11642 w 134055"/>
                  <a:gd name="connsiteY107" fmla="*/ 94545 h 91722"/>
                  <a:gd name="connsiteX108" fmla="*/ 11642 w 134055"/>
                  <a:gd name="connsiteY108" fmla="*/ 94545 h 91722"/>
                  <a:gd name="connsiteX109" fmla="*/ 11712 w 134055"/>
                  <a:gd name="connsiteY109" fmla="*/ 94545 h 91722"/>
                  <a:gd name="connsiteX110" fmla="*/ 12136 w 134055"/>
                  <a:gd name="connsiteY110" fmla="*/ 94545 h 91722"/>
                  <a:gd name="connsiteX111" fmla="*/ 12559 w 134055"/>
                  <a:gd name="connsiteY111" fmla="*/ 94545 h 91722"/>
                  <a:gd name="connsiteX112" fmla="*/ 13053 w 134055"/>
                  <a:gd name="connsiteY112" fmla="*/ 94474 h 91722"/>
                  <a:gd name="connsiteX113" fmla="*/ 13053 w 134055"/>
                  <a:gd name="connsiteY113" fmla="*/ 94474 h 91722"/>
                  <a:gd name="connsiteX114" fmla="*/ 13053 w 134055"/>
                  <a:gd name="connsiteY114" fmla="*/ 94474 h 91722"/>
                  <a:gd name="connsiteX115" fmla="*/ 13617 w 134055"/>
                  <a:gd name="connsiteY115" fmla="*/ 94333 h 91722"/>
                  <a:gd name="connsiteX116" fmla="*/ 14323 w 134055"/>
                  <a:gd name="connsiteY116" fmla="*/ 94051 h 91722"/>
                  <a:gd name="connsiteX117" fmla="*/ 140758 w 134055"/>
                  <a:gd name="connsiteY117" fmla="*/ 20532 h 91722"/>
                  <a:gd name="connsiteX118" fmla="*/ 139629 w 134055"/>
                  <a:gd name="connsiteY118" fmla="*/ 2102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629" y="21026"/>
                    </a:moveTo>
                    <a:cubicBezTo>
                      <a:pt x="139629" y="21026"/>
                      <a:pt x="139629" y="21026"/>
                      <a:pt x="139629" y="21026"/>
                    </a:cubicBezTo>
                    <a:cubicBezTo>
                      <a:pt x="139136" y="21096"/>
                      <a:pt x="138712" y="21167"/>
                      <a:pt x="138218" y="21096"/>
                    </a:cubicBezTo>
                    <a:cubicBezTo>
                      <a:pt x="138218" y="21096"/>
                      <a:pt x="138218" y="21096"/>
                      <a:pt x="138218" y="21096"/>
                    </a:cubicBezTo>
                    <a:cubicBezTo>
                      <a:pt x="137724" y="21026"/>
                      <a:pt x="137231" y="20955"/>
                      <a:pt x="136666" y="20743"/>
                    </a:cubicBezTo>
                    <a:cubicBezTo>
                      <a:pt x="136666" y="20743"/>
                      <a:pt x="136666" y="20743"/>
                      <a:pt x="136666" y="20743"/>
                    </a:cubicBezTo>
                    <a:cubicBezTo>
                      <a:pt x="136102" y="20532"/>
                      <a:pt x="135537" y="20320"/>
                      <a:pt x="134973" y="19967"/>
                    </a:cubicBezTo>
                    <a:cubicBezTo>
                      <a:pt x="134408" y="19615"/>
                      <a:pt x="133844" y="19262"/>
                      <a:pt x="133279" y="18768"/>
                    </a:cubicBezTo>
                    <a:cubicBezTo>
                      <a:pt x="133279" y="18768"/>
                      <a:pt x="133279" y="18768"/>
                      <a:pt x="133209" y="18697"/>
                    </a:cubicBezTo>
                    <a:cubicBezTo>
                      <a:pt x="132644" y="18274"/>
                      <a:pt x="132151" y="17780"/>
                      <a:pt x="131657" y="17286"/>
                    </a:cubicBezTo>
                    <a:cubicBezTo>
                      <a:pt x="131657" y="17286"/>
                      <a:pt x="131657" y="17286"/>
                      <a:pt x="131657" y="17286"/>
                    </a:cubicBezTo>
                    <a:cubicBezTo>
                      <a:pt x="131163" y="16722"/>
                      <a:pt x="130669" y="16157"/>
                      <a:pt x="130246" y="15593"/>
                    </a:cubicBezTo>
                    <a:cubicBezTo>
                      <a:pt x="130246" y="15593"/>
                      <a:pt x="130246" y="15593"/>
                      <a:pt x="130246" y="15593"/>
                    </a:cubicBezTo>
                    <a:cubicBezTo>
                      <a:pt x="129822" y="15028"/>
                      <a:pt x="129399" y="14394"/>
                      <a:pt x="129046" y="13758"/>
                    </a:cubicBezTo>
                    <a:cubicBezTo>
                      <a:pt x="129046" y="13758"/>
                      <a:pt x="128976" y="13688"/>
                      <a:pt x="128976" y="13618"/>
                    </a:cubicBezTo>
                    <a:cubicBezTo>
                      <a:pt x="128623" y="12982"/>
                      <a:pt x="128270" y="12347"/>
                      <a:pt x="127988" y="11642"/>
                    </a:cubicBezTo>
                    <a:cubicBezTo>
                      <a:pt x="127988" y="11642"/>
                      <a:pt x="127988" y="11642"/>
                      <a:pt x="127988" y="11571"/>
                    </a:cubicBezTo>
                    <a:cubicBezTo>
                      <a:pt x="127706" y="10866"/>
                      <a:pt x="127423" y="10231"/>
                      <a:pt x="127212" y="9525"/>
                    </a:cubicBezTo>
                    <a:cubicBezTo>
                      <a:pt x="127212" y="9525"/>
                      <a:pt x="127212" y="9525"/>
                      <a:pt x="127212" y="9525"/>
                    </a:cubicBezTo>
                    <a:cubicBezTo>
                      <a:pt x="127000" y="8819"/>
                      <a:pt x="126859" y="8114"/>
                      <a:pt x="126718" y="7479"/>
                    </a:cubicBezTo>
                    <a:lnTo>
                      <a:pt x="126718" y="7479"/>
                    </a:lnTo>
                    <a:cubicBezTo>
                      <a:pt x="126718" y="7479"/>
                      <a:pt x="126718" y="7479"/>
                      <a:pt x="126718" y="7479"/>
                    </a:cubicBezTo>
                    <a:cubicBezTo>
                      <a:pt x="126577" y="6773"/>
                      <a:pt x="126577" y="6068"/>
                      <a:pt x="126577" y="5433"/>
                    </a:cubicBezTo>
                    <a:cubicBezTo>
                      <a:pt x="126577" y="4798"/>
                      <a:pt x="126647" y="4163"/>
                      <a:pt x="126718" y="3598"/>
                    </a:cubicBezTo>
                    <a:cubicBezTo>
                      <a:pt x="126718" y="3598"/>
                      <a:pt x="126718" y="3598"/>
                      <a:pt x="126718" y="3528"/>
                    </a:cubicBezTo>
                    <a:cubicBezTo>
                      <a:pt x="126859" y="2964"/>
                      <a:pt x="127000" y="2470"/>
                      <a:pt x="127212" y="2046"/>
                    </a:cubicBezTo>
                    <a:cubicBezTo>
                      <a:pt x="127212" y="2046"/>
                      <a:pt x="127212" y="2046"/>
                      <a:pt x="127212" y="2046"/>
                    </a:cubicBezTo>
                    <a:cubicBezTo>
                      <a:pt x="127353" y="1694"/>
                      <a:pt x="127635" y="1341"/>
                      <a:pt x="127847" y="1059"/>
                    </a:cubicBezTo>
                    <a:cubicBezTo>
                      <a:pt x="127917" y="988"/>
                      <a:pt x="127988" y="847"/>
                      <a:pt x="128058" y="776"/>
                    </a:cubicBezTo>
                    <a:cubicBezTo>
                      <a:pt x="128341" y="494"/>
                      <a:pt x="128623" y="212"/>
                      <a:pt x="128976" y="0"/>
                    </a:cubicBezTo>
                    <a:lnTo>
                      <a:pt x="2540" y="73519"/>
                    </a:lnTo>
                    <a:cubicBezTo>
                      <a:pt x="2187" y="73731"/>
                      <a:pt x="1905" y="74013"/>
                      <a:pt x="1623" y="74295"/>
                    </a:cubicBezTo>
                    <a:cubicBezTo>
                      <a:pt x="1552" y="74366"/>
                      <a:pt x="1482" y="74507"/>
                      <a:pt x="1411" y="74577"/>
                    </a:cubicBezTo>
                    <a:cubicBezTo>
                      <a:pt x="1341" y="74719"/>
                      <a:pt x="1199" y="74789"/>
                      <a:pt x="1129" y="74930"/>
                    </a:cubicBezTo>
                    <a:cubicBezTo>
                      <a:pt x="988" y="75142"/>
                      <a:pt x="917" y="75283"/>
                      <a:pt x="776" y="75495"/>
                    </a:cubicBezTo>
                    <a:cubicBezTo>
                      <a:pt x="776" y="75495"/>
                      <a:pt x="776" y="75495"/>
                      <a:pt x="776" y="75495"/>
                    </a:cubicBezTo>
                    <a:cubicBezTo>
                      <a:pt x="776" y="75495"/>
                      <a:pt x="776" y="75495"/>
                      <a:pt x="776" y="75495"/>
                    </a:cubicBezTo>
                    <a:cubicBezTo>
                      <a:pt x="706" y="75636"/>
                      <a:pt x="635" y="75777"/>
                      <a:pt x="564" y="75918"/>
                    </a:cubicBezTo>
                    <a:cubicBezTo>
                      <a:pt x="494" y="76059"/>
                      <a:pt x="494" y="76200"/>
                      <a:pt x="423" y="76341"/>
                    </a:cubicBezTo>
                    <a:cubicBezTo>
                      <a:pt x="353" y="76482"/>
                      <a:pt x="353" y="76624"/>
                      <a:pt x="282" y="76764"/>
                    </a:cubicBezTo>
                    <a:cubicBezTo>
                      <a:pt x="282" y="76835"/>
                      <a:pt x="282" y="76906"/>
                      <a:pt x="212" y="76976"/>
                    </a:cubicBezTo>
                    <a:cubicBezTo>
                      <a:pt x="212" y="76976"/>
                      <a:pt x="212" y="76976"/>
                      <a:pt x="212" y="77047"/>
                    </a:cubicBezTo>
                    <a:cubicBezTo>
                      <a:pt x="212" y="77118"/>
                      <a:pt x="212" y="77188"/>
                      <a:pt x="141" y="77258"/>
                    </a:cubicBezTo>
                    <a:cubicBezTo>
                      <a:pt x="141" y="77400"/>
                      <a:pt x="71" y="77541"/>
                      <a:pt x="71" y="77682"/>
                    </a:cubicBezTo>
                    <a:cubicBezTo>
                      <a:pt x="71" y="77823"/>
                      <a:pt x="71" y="77964"/>
                      <a:pt x="0" y="78105"/>
                    </a:cubicBezTo>
                    <a:cubicBezTo>
                      <a:pt x="0" y="78246"/>
                      <a:pt x="0" y="78388"/>
                      <a:pt x="0" y="78528"/>
                    </a:cubicBezTo>
                    <a:cubicBezTo>
                      <a:pt x="0" y="78670"/>
                      <a:pt x="0" y="78811"/>
                      <a:pt x="0" y="78952"/>
                    </a:cubicBezTo>
                    <a:cubicBezTo>
                      <a:pt x="0" y="78952"/>
                      <a:pt x="0" y="78952"/>
                      <a:pt x="0" y="78952"/>
                    </a:cubicBezTo>
                    <a:cubicBezTo>
                      <a:pt x="0" y="79093"/>
                      <a:pt x="0" y="79234"/>
                      <a:pt x="0" y="79305"/>
                    </a:cubicBezTo>
                    <a:cubicBezTo>
                      <a:pt x="0" y="79446"/>
                      <a:pt x="0" y="79587"/>
                      <a:pt x="0" y="79728"/>
                    </a:cubicBezTo>
                    <a:cubicBezTo>
                      <a:pt x="0" y="79869"/>
                      <a:pt x="0" y="80010"/>
                      <a:pt x="0" y="80151"/>
                    </a:cubicBezTo>
                    <a:cubicBezTo>
                      <a:pt x="0" y="80292"/>
                      <a:pt x="0" y="80434"/>
                      <a:pt x="71" y="80575"/>
                    </a:cubicBezTo>
                    <a:cubicBezTo>
                      <a:pt x="71" y="80716"/>
                      <a:pt x="141" y="80857"/>
                      <a:pt x="141" y="80998"/>
                    </a:cubicBezTo>
                    <a:cubicBezTo>
                      <a:pt x="141" y="80998"/>
                      <a:pt x="141" y="80998"/>
                      <a:pt x="141" y="80998"/>
                    </a:cubicBezTo>
                    <a:cubicBezTo>
                      <a:pt x="141" y="81139"/>
                      <a:pt x="212" y="81280"/>
                      <a:pt x="212" y="81421"/>
                    </a:cubicBezTo>
                    <a:cubicBezTo>
                      <a:pt x="212" y="81562"/>
                      <a:pt x="282" y="81703"/>
                      <a:pt x="282" y="81845"/>
                    </a:cubicBezTo>
                    <a:cubicBezTo>
                      <a:pt x="282" y="81986"/>
                      <a:pt x="353" y="82127"/>
                      <a:pt x="353" y="82268"/>
                    </a:cubicBezTo>
                    <a:cubicBezTo>
                      <a:pt x="423" y="82409"/>
                      <a:pt x="423" y="82550"/>
                      <a:pt x="494" y="82691"/>
                    </a:cubicBezTo>
                    <a:cubicBezTo>
                      <a:pt x="494" y="82762"/>
                      <a:pt x="564" y="82903"/>
                      <a:pt x="564" y="82973"/>
                    </a:cubicBezTo>
                    <a:cubicBezTo>
                      <a:pt x="564" y="82973"/>
                      <a:pt x="564" y="82973"/>
                      <a:pt x="564" y="83044"/>
                    </a:cubicBezTo>
                    <a:cubicBezTo>
                      <a:pt x="564" y="83044"/>
                      <a:pt x="564" y="83115"/>
                      <a:pt x="564" y="83115"/>
                    </a:cubicBezTo>
                    <a:cubicBezTo>
                      <a:pt x="635" y="83256"/>
                      <a:pt x="635" y="83397"/>
                      <a:pt x="706" y="83538"/>
                    </a:cubicBezTo>
                    <a:cubicBezTo>
                      <a:pt x="776" y="83679"/>
                      <a:pt x="776" y="83820"/>
                      <a:pt x="847" y="83961"/>
                    </a:cubicBezTo>
                    <a:cubicBezTo>
                      <a:pt x="917" y="84103"/>
                      <a:pt x="917" y="84243"/>
                      <a:pt x="988" y="84385"/>
                    </a:cubicBezTo>
                    <a:cubicBezTo>
                      <a:pt x="1058" y="84526"/>
                      <a:pt x="1129" y="84667"/>
                      <a:pt x="1129" y="84808"/>
                    </a:cubicBezTo>
                    <a:cubicBezTo>
                      <a:pt x="1199" y="84879"/>
                      <a:pt x="1199" y="85020"/>
                      <a:pt x="1270" y="85090"/>
                    </a:cubicBezTo>
                    <a:cubicBezTo>
                      <a:pt x="1270" y="85090"/>
                      <a:pt x="1270" y="85090"/>
                      <a:pt x="1270" y="85161"/>
                    </a:cubicBezTo>
                    <a:cubicBezTo>
                      <a:pt x="1270" y="85161"/>
                      <a:pt x="1270" y="85231"/>
                      <a:pt x="1341" y="85231"/>
                    </a:cubicBezTo>
                    <a:cubicBezTo>
                      <a:pt x="1411" y="85372"/>
                      <a:pt x="1482" y="85514"/>
                      <a:pt x="1552" y="85655"/>
                    </a:cubicBezTo>
                    <a:cubicBezTo>
                      <a:pt x="1623" y="85796"/>
                      <a:pt x="1693" y="85937"/>
                      <a:pt x="1764" y="86078"/>
                    </a:cubicBezTo>
                    <a:cubicBezTo>
                      <a:pt x="1834" y="86219"/>
                      <a:pt x="1905" y="86431"/>
                      <a:pt x="2046" y="86572"/>
                    </a:cubicBezTo>
                    <a:cubicBezTo>
                      <a:pt x="2117" y="86713"/>
                      <a:pt x="2258" y="86925"/>
                      <a:pt x="2328" y="87066"/>
                    </a:cubicBezTo>
                    <a:cubicBezTo>
                      <a:pt x="2328" y="87136"/>
                      <a:pt x="2399" y="87136"/>
                      <a:pt x="2399" y="87207"/>
                    </a:cubicBezTo>
                    <a:cubicBezTo>
                      <a:pt x="2399" y="87278"/>
                      <a:pt x="2469" y="87278"/>
                      <a:pt x="2469" y="87348"/>
                    </a:cubicBezTo>
                    <a:cubicBezTo>
                      <a:pt x="2681" y="87701"/>
                      <a:pt x="2893" y="87983"/>
                      <a:pt x="3104" y="88336"/>
                    </a:cubicBezTo>
                    <a:cubicBezTo>
                      <a:pt x="3246" y="88548"/>
                      <a:pt x="3457" y="88830"/>
                      <a:pt x="3598" y="89042"/>
                    </a:cubicBezTo>
                    <a:cubicBezTo>
                      <a:pt x="3598" y="89042"/>
                      <a:pt x="3598" y="89042"/>
                      <a:pt x="3598" y="89042"/>
                    </a:cubicBezTo>
                    <a:cubicBezTo>
                      <a:pt x="3598" y="89042"/>
                      <a:pt x="3598" y="89042"/>
                      <a:pt x="3598" y="89042"/>
                    </a:cubicBezTo>
                    <a:cubicBezTo>
                      <a:pt x="3739" y="89182"/>
                      <a:pt x="3810" y="89394"/>
                      <a:pt x="3951" y="89535"/>
                    </a:cubicBezTo>
                    <a:cubicBezTo>
                      <a:pt x="4022" y="89676"/>
                      <a:pt x="4163" y="89818"/>
                      <a:pt x="4304" y="89958"/>
                    </a:cubicBezTo>
                    <a:cubicBezTo>
                      <a:pt x="4445" y="90100"/>
                      <a:pt x="4516" y="90241"/>
                      <a:pt x="4657" y="90311"/>
                    </a:cubicBezTo>
                    <a:cubicBezTo>
                      <a:pt x="4798" y="90452"/>
                      <a:pt x="4868" y="90523"/>
                      <a:pt x="5009" y="90664"/>
                    </a:cubicBezTo>
                    <a:cubicBezTo>
                      <a:pt x="5009" y="90664"/>
                      <a:pt x="5080" y="90735"/>
                      <a:pt x="5080" y="90735"/>
                    </a:cubicBezTo>
                    <a:cubicBezTo>
                      <a:pt x="5080" y="90735"/>
                      <a:pt x="5080" y="90735"/>
                      <a:pt x="5080" y="90735"/>
                    </a:cubicBezTo>
                    <a:cubicBezTo>
                      <a:pt x="5151" y="90805"/>
                      <a:pt x="5221" y="90946"/>
                      <a:pt x="5362" y="91017"/>
                    </a:cubicBezTo>
                    <a:cubicBezTo>
                      <a:pt x="5503" y="91158"/>
                      <a:pt x="5574" y="91229"/>
                      <a:pt x="5715" y="91370"/>
                    </a:cubicBezTo>
                    <a:cubicBezTo>
                      <a:pt x="5856" y="91511"/>
                      <a:pt x="5927" y="91581"/>
                      <a:pt x="6068" y="91722"/>
                    </a:cubicBezTo>
                    <a:cubicBezTo>
                      <a:pt x="6209" y="91863"/>
                      <a:pt x="6350" y="91934"/>
                      <a:pt x="6421" y="92075"/>
                    </a:cubicBezTo>
                    <a:cubicBezTo>
                      <a:pt x="6491" y="92146"/>
                      <a:pt x="6562" y="92146"/>
                      <a:pt x="6632" y="92216"/>
                    </a:cubicBezTo>
                    <a:cubicBezTo>
                      <a:pt x="6632" y="92216"/>
                      <a:pt x="6632" y="92216"/>
                      <a:pt x="6703" y="92287"/>
                    </a:cubicBezTo>
                    <a:cubicBezTo>
                      <a:pt x="6773" y="92357"/>
                      <a:pt x="6773" y="92357"/>
                      <a:pt x="6844" y="92428"/>
                    </a:cubicBezTo>
                    <a:cubicBezTo>
                      <a:pt x="6985" y="92499"/>
                      <a:pt x="7056" y="92639"/>
                      <a:pt x="7197" y="92710"/>
                    </a:cubicBezTo>
                    <a:cubicBezTo>
                      <a:pt x="7338" y="92781"/>
                      <a:pt x="7408" y="92851"/>
                      <a:pt x="7549" y="92993"/>
                    </a:cubicBezTo>
                    <a:cubicBezTo>
                      <a:pt x="7691" y="93063"/>
                      <a:pt x="7761" y="93133"/>
                      <a:pt x="7902" y="93204"/>
                    </a:cubicBezTo>
                    <a:cubicBezTo>
                      <a:pt x="8043" y="93275"/>
                      <a:pt x="8114" y="93345"/>
                      <a:pt x="8255" y="93416"/>
                    </a:cubicBezTo>
                    <a:cubicBezTo>
                      <a:pt x="8255" y="93416"/>
                      <a:pt x="8326" y="93416"/>
                      <a:pt x="8326" y="93486"/>
                    </a:cubicBezTo>
                    <a:cubicBezTo>
                      <a:pt x="8396" y="93557"/>
                      <a:pt x="8537" y="93557"/>
                      <a:pt x="8608" y="93627"/>
                    </a:cubicBezTo>
                    <a:cubicBezTo>
                      <a:pt x="8749" y="93698"/>
                      <a:pt x="8819" y="93769"/>
                      <a:pt x="8961" y="93839"/>
                    </a:cubicBezTo>
                    <a:cubicBezTo>
                      <a:pt x="9102" y="93909"/>
                      <a:pt x="9172" y="93980"/>
                      <a:pt x="9313" y="93980"/>
                    </a:cubicBezTo>
                    <a:cubicBezTo>
                      <a:pt x="9454" y="94051"/>
                      <a:pt x="9525" y="94051"/>
                      <a:pt x="9666" y="94121"/>
                    </a:cubicBezTo>
                    <a:cubicBezTo>
                      <a:pt x="9807" y="94192"/>
                      <a:pt x="9878" y="94192"/>
                      <a:pt x="10019" y="94263"/>
                    </a:cubicBezTo>
                    <a:cubicBezTo>
                      <a:pt x="10019" y="94263"/>
                      <a:pt x="10089" y="94263"/>
                      <a:pt x="10089" y="94263"/>
                    </a:cubicBezTo>
                    <a:cubicBezTo>
                      <a:pt x="10089" y="94263"/>
                      <a:pt x="10089" y="94263"/>
                      <a:pt x="10089" y="94263"/>
                    </a:cubicBezTo>
                    <a:cubicBezTo>
                      <a:pt x="10160" y="94263"/>
                      <a:pt x="10231" y="94333"/>
                      <a:pt x="10301" y="94333"/>
                    </a:cubicBezTo>
                    <a:cubicBezTo>
                      <a:pt x="10442" y="94333"/>
                      <a:pt x="10513" y="94403"/>
                      <a:pt x="10654" y="94403"/>
                    </a:cubicBezTo>
                    <a:cubicBezTo>
                      <a:pt x="10795" y="94403"/>
                      <a:pt x="10866" y="94474"/>
                      <a:pt x="11007" y="94474"/>
                    </a:cubicBezTo>
                    <a:cubicBezTo>
                      <a:pt x="11148" y="94474"/>
                      <a:pt x="11218" y="94545"/>
                      <a:pt x="11359" y="94545"/>
                    </a:cubicBezTo>
                    <a:cubicBezTo>
                      <a:pt x="11430" y="94545"/>
                      <a:pt x="11501" y="94545"/>
                      <a:pt x="11642" y="94545"/>
                    </a:cubicBezTo>
                    <a:cubicBezTo>
                      <a:pt x="11642" y="94545"/>
                      <a:pt x="11642" y="94545"/>
                      <a:pt x="11642" y="94545"/>
                    </a:cubicBezTo>
                    <a:cubicBezTo>
                      <a:pt x="11642" y="94545"/>
                      <a:pt x="11712" y="94545"/>
                      <a:pt x="11712" y="94545"/>
                    </a:cubicBezTo>
                    <a:cubicBezTo>
                      <a:pt x="11853" y="94545"/>
                      <a:pt x="11994" y="94545"/>
                      <a:pt x="12136" y="94545"/>
                    </a:cubicBezTo>
                    <a:cubicBezTo>
                      <a:pt x="12277" y="94545"/>
                      <a:pt x="12418" y="94545"/>
                      <a:pt x="12559" y="94545"/>
                    </a:cubicBezTo>
                    <a:cubicBezTo>
                      <a:pt x="12700" y="94545"/>
                      <a:pt x="12912" y="94474"/>
                      <a:pt x="13053" y="94474"/>
                    </a:cubicBezTo>
                    <a:cubicBezTo>
                      <a:pt x="13053" y="94474"/>
                      <a:pt x="13053" y="94474"/>
                      <a:pt x="13053" y="94474"/>
                    </a:cubicBezTo>
                    <a:cubicBezTo>
                      <a:pt x="13053" y="94474"/>
                      <a:pt x="13053" y="94474"/>
                      <a:pt x="13053" y="94474"/>
                    </a:cubicBezTo>
                    <a:cubicBezTo>
                      <a:pt x="13264" y="94403"/>
                      <a:pt x="13406" y="94403"/>
                      <a:pt x="13617" y="94333"/>
                    </a:cubicBezTo>
                    <a:cubicBezTo>
                      <a:pt x="13829" y="94263"/>
                      <a:pt x="14111" y="94121"/>
                      <a:pt x="14323" y="94051"/>
                    </a:cubicBezTo>
                    <a:lnTo>
                      <a:pt x="140758" y="20532"/>
                    </a:lnTo>
                    <a:cubicBezTo>
                      <a:pt x="140476" y="20814"/>
                      <a:pt x="140053" y="20955"/>
                      <a:pt x="139629" y="21026"/>
                    </a:cubicBezTo>
                    <a:close/>
                  </a:path>
                </a:pathLst>
              </a:custGeom>
              <a:solidFill>
                <a:srgbClr val="FFFFFF"/>
              </a:solidFill>
              <a:ln w="7047" cap="flat">
                <a:noFill/>
                <a:prstDash val="solid"/>
                <a:miter/>
              </a:ln>
            </p:spPr>
            <p:txBody>
              <a:bodyPr rtlCol="0" anchor="ctr"/>
              <a:lstStyle/>
              <a:p>
                <a:endParaRPr lang="en-ID"/>
              </a:p>
            </p:txBody>
          </p:sp>
          <p:sp>
            <p:nvSpPr>
              <p:cNvPr id="599" name="Freeform: Shape 598">
                <a:extLst>
                  <a:ext uri="{FF2B5EF4-FFF2-40B4-BE49-F238E27FC236}">
                    <a16:creationId xmlns:a16="http://schemas.microsoft.com/office/drawing/2014/main" id="{36EAD7E4-E4C9-41BD-846B-A76B1CE571D3}"/>
                  </a:ext>
                </a:extLst>
              </p:cNvPr>
              <p:cNvSpPr/>
              <p:nvPr/>
            </p:nvSpPr>
            <p:spPr>
              <a:xfrm>
                <a:off x="3023094" y="6463736"/>
                <a:ext cx="134056" cy="91722"/>
              </a:xfrm>
              <a:custGeom>
                <a:avLst/>
                <a:gdLst>
                  <a:gd name="connsiteX0" fmla="*/ 139488 w 134055"/>
                  <a:gd name="connsiteY0" fmla="*/ 21096 h 91722"/>
                  <a:gd name="connsiteX1" fmla="*/ 139488 w 134055"/>
                  <a:gd name="connsiteY1" fmla="*/ 21096 h 91722"/>
                  <a:gd name="connsiteX2" fmla="*/ 138077 w 134055"/>
                  <a:gd name="connsiteY2" fmla="*/ 21167 h 91722"/>
                  <a:gd name="connsiteX3" fmla="*/ 138077 w 134055"/>
                  <a:gd name="connsiteY3" fmla="*/ 21167 h 91722"/>
                  <a:gd name="connsiteX4" fmla="*/ 136525 w 134055"/>
                  <a:gd name="connsiteY4" fmla="*/ 20814 h 91722"/>
                  <a:gd name="connsiteX5" fmla="*/ 136525 w 134055"/>
                  <a:gd name="connsiteY5" fmla="*/ 20814 h 91722"/>
                  <a:gd name="connsiteX6" fmla="*/ 134832 w 134055"/>
                  <a:gd name="connsiteY6" fmla="*/ 20038 h 91722"/>
                  <a:gd name="connsiteX7" fmla="*/ 133138 w 134055"/>
                  <a:gd name="connsiteY7" fmla="*/ 18838 h 91722"/>
                  <a:gd name="connsiteX8" fmla="*/ 133068 w 134055"/>
                  <a:gd name="connsiteY8" fmla="*/ 18768 h 91722"/>
                  <a:gd name="connsiteX9" fmla="*/ 131516 w 134055"/>
                  <a:gd name="connsiteY9" fmla="*/ 17286 h 91722"/>
                  <a:gd name="connsiteX10" fmla="*/ 131516 w 134055"/>
                  <a:gd name="connsiteY10" fmla="*/ 17286 h 91722"/>
                  <a:gd name="connsiteX11" fmla="*/ 130104 w 134055"/>
                  <a:gd name="connsiteY11" fmla="*/ 15593 h 91722"/>
                  <a:gd name="connsiteX12" fmla="*/ 130104 w 134055"/>
                  <a:gd name="connsiteY12" fmla="*/ 15593 h 91722"/>
                  <a:gd name="connsiteX13" fmla="*/ 128905 w 134055"/>
                  <a:gd name="connsiteY13" fmla="*/ 13758 h 91722"/>
                  <a:gd name="connsiteX14" fmla="*/ 128834 w 134055"/>
                  <a:gd name="connsiteY14" fmla="*/ 13617 h 91722"/>
                  <a:gd name="connsiteX15" fmla="*/ 127847 w 134055"/>
                  <a:gd name="connsiteY15" fmla="*/ 11642 h 91722"/>
                  <a:gd name="connsiteX16" fmla="*/ 127847 w 134055"/>
                  <a:gd name="connsiteY16" fmla="*/ 11642 h 91722"/>
                  <a:gd name="connsiteX17" fmla="*/ 127071 w 134055"/>
                  <a:gd name="connsiteY17" fmla="*/ 9595 h 91722"/>
                  <a:gd name="connsiteX18" fmla="*/ 127071 w 134055"/>
                  <a:gd name="connsiteY18" fmla="*/ 9525 h 91722"/>
                  <a:gd name="connsiteX19" fmla="*/ 126577 w 134055"/>
                  <a:gd name="connsiteY19" fmla="*/ 7479 h 91722"/>
                  <a:gd name="connsiteX20" fmla="*/ 126577 w 134055"/>
                  <a:gd name="connsiteY20" fmla="*/ 7479 h 91722"/>
                  <a:gd name="connsiteX21" fmla="*/ 126436 w 134055"/>
                  <a:gd name="connsiteY21" fmla="*/ 5433 h 91722"/>
                  <a:gd name="connsiteX22" fmla="*/ 126577 w 134055"/>
                  <a:gd name="connsiteY22" fmla="*/ 3598 h 91722"/>
                  <a:gd name="connsiteX23" fmla="*/ 126577 w 134055"/>
                  <a:gd name="connsiteY23" fmla="*/ 3528 h 91722"/>
                  <a:gd name="connsiteX24" fmla="*/ 127071 w 134055"/>
                  <a:gd name="connsiteY24" fmla="*/ 2046 h 91722"/>
                  <a:gd name="connsiteX25" fmla="*/ 127071 w 134055"/>
                  <a:gd name="connsiteY25" fmla="*/ 2046 h 91722"/>
                  <a:gd name="connsiteX26" fmla="*/ 127706 w 134055"/>
                  <a:gd name="connsiteY26" fmla="*/ 1059 h 91722"/>
                  <a:gd name="connsiteX27" fmla="*/ 127917 w 134055"/>
                  <a:gd name="connsiteY27" fmla="*/ 776 h 91722"/>
                  <a:gd name="connsiteX28" fmla="*/ 128834 w 134055"/>
                  <a:gd name="connsiteY28" fmla="*/ 0 h 91722"/>
                  <a:gd name="connsiteX29" fmla="*/ 2399 w 134055"/>
                  <a:gd name="connsiteY29" fmla="*/ 73519 h 91722"/>
                  <a:gd name="connsiteX30" fmla="*/ 1482 w 134055"/>
                  <a:gd name="connsiteY30" fmla="*/ 74295 h 91722"/>
                  <a:gd name="connsiteX31" fmla="*/ 1270 w 134055"/>
                  <a:gd name="connsiteY31" fmla="*/ 74577 h 91722"/>
                  <a:gd name="connsiteX32" fmla="*/ 988 w 134055"/>
                  <a:gd name="connsiteY32" fmla="*/ 74930 h 91722"/>
                  <a:gd name="connsiteX33" fmla="*/ 635 w 134055"/>
                  <a:gd name="connsiteY33" fmla="*/ 75495 h 91722"/>
                  <a:gd name="connsiteX34" fmla="*/ 635 w 134055"/>
                  <a:gd name="connsiteY34" fmla="*/ 75565 h 91722"/>
                  <a:gd name="connsiteX35" fmla="*/ 635 w 134055"/>
                  <a:gd name="connsiteY35" fmla="*/ 75565 h 91722"/>
                  <a:gd name="connsiteX36" fmla="*/ 494 w 134055"/>
                  <a:gd name="connsiteY36" fmla="*/ 75988 h 91722"/>
                  <a:gd name="connsiteX37" fmla="*/ 353 w 134055"/>
                  <a:gd name="connsiteY37" fmla="*/ 76412 h 91722"/>
                  <a:gd name="connsiteX38" fmla="*/ 212 w 134055"/>
                  <a:gd name="connsiteY38" fmla="*/ 76835 h 91722"/>
                  <a:gd name="connsiteX39" fmla="*/ 141 w 134055"/>
                  <a:gd name="connsiteY39" fmla="*/ 77047 h 91722"/>
                  <a:gd name="connsiteX40" fmla="*/ 141 w 134055"/>
                  <a:gd name="connsiteY40" fmla="*/ 77117 h 91722"/>
                  <a:gd name="connsiteX41" fmla="*/ 141 w 134055"/>
                  <a:gd name="connsiteY41" fmla="*/ 77258 h 91722"/>
                  <a:gd name="connsiteX42" fmla="*/ 71 w 134055"/>
                  <a:gd name="connsiteY42" fmla="*/ 77682 h 91722"/>
                  <a:gd name="connsiteX43" fmla="*/ 0 w 134055"/>
                  <a:gd name="connsiteY43" fmla="*/ 78105 h 91722"/>
                  <a:gd name="connsiteX44" fmla="*/ 0 w 134055"/>
                  <a:gd name="connsiteY44" fmla="*/ 78528 h 91722"/>
                  <a:gd name="connsiteX45" fmla="*/ 0 w 134055"/>
                  <a:gd name="connsiteY45" fmla="*/ 78952 h 91722"/>
                  <a:gd name="connsiteX46" fmla="*/ 0 w 134055"/>
                  <a:gd name="connsiteY46" fmla="*/ 78952 h 91722"/>
                  <a:gd name="connsiteX47" fmla="*/ 0 w 134055"/>
                  <a:gd name="connsiteY47" fmla="*/ 79304 h 91722"/>
                  <a:gd name="connsiteX48" fmla="*/ 0 w 134055"/>
                  <a:gd name="connsiteY48" fmla="*/ 79728 h 91722"/>
                  <a:gd name="connsiteX49" fmla="*/ 0 w 134055"/>
                  <a:gd name="connsiteY49" fmla="*/ 80151 h 91722"/>
                  <a:gd name="connsiteX50" fmla="*/ 71 w 134055"/>
                  <a:gd name="connsiteY50" fmla="*/ 80574 h 91722"/>
                  <a:gd name="connsiteX51" fmla="*/ 141 w 134055"/>
                  <a:gd name="connsiteY51" fmla="*/ 80998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4 h 91722"/>
                  <a:gd name="connsiteX56" fmla="*/ 353 w 134055"/>
                  <a:gd name="connsiteY56" fmla="*/ 82268 h 91722"/>
                  <a:gd name="connsiteX57" fmla="*/ 494 w 134055"/>
                  <a:gd name="connsiteY57" fmla="*/ 82691 h 91722"/>
                  <a:gd name="connsiteX58" fmla="*/ 564 w 134055"/>
                  <a:gd name="connsiteY58" fmla="*/ 83044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090 h 91722"/>
                  <a:gd name="connsiteX67" fmla="*/ 1341 w 134055"/>
                  <a:gd name="connsiteY67" fmla="*/ 85161 h 91722"/>
                  <a:gd name="connsiteX68" fmla="*/ 1552 w 134055"/>
                  <a:gd name="connsiteY68" fmla="*/ 85584 h 91722"/>
                  <a:gd name="connsiteX69" fmla="*/ 1764 w 134055"/>
                  <a:gd name="connsiteY69" fmla="*/ 86007 h 91722"/>
                  <a:gd name="connsiteX70" fmla="*/ 2046 w 134055"/>
                  <a:gd name="connsiteY70" fmla="*/ 86501 h 91722"/>
                  <a:gd name="connsiteX71" fmla="*/ 2328 w 134055"/>
                  <a:gd name="connsiteY71" fmla="*/ 86995 h 91722"/>
                  <a:gd name="connsiteX72" fmla="*/ 2399 w 134055"/>
                  <a:gd name="connsiteY72" fmla="*/ 87136 h 91722"/>
                  <a:gd name="connsiteX73" fmla="*/ 2469 w 134055"/>
                  <a:gd name="connsiteY73" fmla="*/ 87277 h 91722"/>
                  <a:gd name="connsiteX74" fmla="*/ 3104 w 134055"/>
                  <a:gd name="connsiteY74" fmla="*/ 88265 h 91722"/>
                  <a:gd name="connsiteX75" fmla="*/ 3598 w 134055"/>
                  <a:gd name="connsiteY75" fmla="*/ 88970 h 91722"/>
                  <a:gd name="connsiteX76" fmla="*/ 3598 w 134055"/>
                  <a:gd name="connsiteY76" fmla="*/ 88970 h 91722"/>
                  <a:gd name="connsiteX77" fmla="*/ 3598 w 134055"/>
                  <a:gd name="connsiteY77" fmla="*/ 88970 h 91722"/>
                  <a:gd name="connsiteX78" fmla="*/ 3951 w 134055"/>
                  <a:gd name="connsiteY78" fmla="*/ 89464 h 91722"/>
                  <a:gd name="connsiteX79" fmla="*/ 4304 w 134055"/>
                  <a:gd name="connsiteY79" fmla="*/ 89888 h 91722"/>
                  <a:gd name="connsiteX80" fmla="*/ 4657 w 134055"/>
                  <a:gd name="connsiteY80" fmla="*/ 90240 h 91722"/>
                  <a:gd name="connsiteX81" fmla="*/ 5009 w 134055"/>
                  <a:gd name="connsiteY81" fmla="*/ 90594 h 91722"/>
                  <a:gd name="connsiteX82" fmla="*/ 5080 w 134055"/>
                  <a:gd name="connsiteY82" fmla="*/ 90664 h 91722"/>
                  <a:gd name="connsiteX83" fmla="*/ 5080 w 134055"/>
                  <a:gd name="connsiteY83" fmla="*/ 90664 h 91722"/>
                  <a:gd name="connsiteX84" fmla="*/ 5362 w 134055"/>
                  <a:gd name="connsiteY84" fmla="*/ 90946 h 91722"/>
                  <a:gd name="connsiteX85" fmla="*/ 5715 w 134055"/>
                  <a:gd name="connsiteY85" fmla="*/ 91299 h 91722"/>
                  <a:gd name="connsiteX86" fmla="*/ 6068 w 134055"/>
                  <a:gd name="connsiteY86" fmla="*/ 91652 h 91722"/>
                  <a:gd name="connsiteX87" fmla="*/ 6421 w 134055"/>
                  <a:gd name="connsiteY87" fmla="*/ 92004 h 91722"/>
                  <a:gd name="connsiteX88" fmla="*/ 6632 w 134055"/>
                  <a:gd name="connsiteY88" fmla="*/ 92146 h 91722"/>
                  <a:gd name="connsiteX89" fmla="*/ 6703 w 134055"/>
                  <a:gd name="connsiteY89" fmla="*/ 92146 h 91722"/>
                  <a:gd name="connsiteX90" fmla="*/ 6844 w 134055"/>
                  <a:gd name="connsiteY90" fmla="*/ 92287 h 91722"/>
                  <a:gd name="connsiteX91" fmla="*/ 7197 w 134055"/>
                  <a:gd name="connsiteY91" fmla="*/ 92569 h 91722"/>
                  <a:gd name="connsiteX92" fmla="*/ 7549 w 134055"/>
                  <a:gd name="connsiteY92" fmla="*/ 92851 h 91722"/>
                  <a:gd name="connsiteX93" fmla="*/ 7902 w 134055"/>
                  <a:gd name="connsiteY93" fmla="*/ 93063 h 91722"/>
                  <a:gd name="connsiteX94" fmla="*/ 8255 w 134055"/>
                  <a:gd name="connsiteY94" fmla="*/ 93275 h 91722"/>
                  <a:gd name="connsiteX95" fmla="*/ 8326 w 134055"/>
                  <a:gd name="connsiteY95" fmla="*/ 93345 h 91722"/>
                  <a:gd name="connsiteX96" fmla="*/ 8608 w 134055"/>
                  <a:gd name="connsiteY96" fmla="*/ 93486 h 91722"/>
                  <a:gd name="connsiteX97" fmla="*/ 8961 w 134055"/>
                  <a:gd name="connsiteY97" fmla="*/ 93627 h 91722"/>
                  <a:gd name="connsiteX98" fmla="*/ 9313 w 134055"/>
                  <a:gd name="connsiteY98" fmla="*/ 93768 h 91722"/>
                  <a:gd name="connsiteX99" fmla="*/ 9666 w 134055"/>
                  <a:gd name="connsiteY99" fmla="*/ 93909 h 91722"/>
                  <a:gd name="connsiteX100" fmla="*/ 10019 w 134055"/>
                  <a:gd name="connsiteY100" fmla="*/ 94051 h 91722"/>
                  <a:gd name="connsiteX101" fmla="*/ 10089 w 134055"/>
                  <a:gd name="connsiteY101" fmla="*/ 94051 h 91722"/>
                  <a:gd name="connsiteX102" fmla="*/ 10089 w 134055"/>
                  <a:gd name="connsiteY102" fmla="*/ 94051 h 91722"/>
                  <a:gd name="connsiteX103" fmla="*/ 10301 w 134055"/>
                  <a:gd name="connsiteY103" fmla="*/ 94121 h 91722"/>
                  <a:gd name="connsiteX104" fmla="*/ 10654 w 134055"/>
                  <a:gd name="connsiteY104" fmla="*/ 94191 h 91722"/>
                  <a:gd name="connsiteX105" fmla="*/ 11007 w 134055"/>
                  <a:gd name="connsiteY105" fmla="*/ 94262 h 91722"/>
                  <a:gd name="connsiteX106" fmla="*/ 11359 w 134055"/>
                  <a:gd name="connsiteY106" fmla="*/ 94333 h 91722"/>
                  <a:gd name="connsiteX107" fmla="*/ 11642 w 134055"/>
                  <a:gd name="connsiteY107" fmla="*/ 94333 h 91722"/>
                  <a:gd name="connsiteX108" fmla="*/ 11642 w 134055"/>
                  <a:gd name="connsiteY108" fmla="*/ 94333 h 91722"/>
                  <a:gd name="connsiteX109" fmla="*/ 11712 w 134055"/>
                  <a:gd name="connsiteY109" fmla="*/ 94333 h 91722"/>
                  <a:gd name="connsiteX110" fmla="*/ 12136 w 134055"/>
                  <a:gd name="connsiteY110" fmla="*/ 94333 h 91722"/>
                  <a:gd name="connsiteX111" fmla="*/ 12559 w 134055"/>
                  <a:gd name="connsiteY111" fmla="*/ 94333 h 91722"/>
                  <a:gd name="connsiteX112" fmla="*/ 13053 w 134055"/>
                  <a:gd name="connsiteY112" fmla="*/ 94262 h 91722"/>
                  <a:gd name="connsiteX113" fmla="*/ 13053 w 134055"/>
                  <a:gd name="connsiteY113" fmla="*/ 94262 h 91722"/>
                  <a:gd name="connsiteX114" fmla="*/ 13053 w 134055"/>
                  <a:gd name="connsiteY114" fmla="*/ 94262 h 91722"/>
                  <a:gd name="connsiteX115" fmla="*/ 13617 w 134055"/>
                  <a:gd name="connsiteY115" fmla="*/ 94121 h 91722"/>
                  <a:gd name="connsiteX116" fmla="*/ 14323 w 134055"/>
                  <a:gd name="connsiteY116" fmla="*/ 93839 h 91722"/>
                  <a:gd name="connsiteX117" fmla="*/ 140758 w 134055"/>
                  <a:gd name="connsiteY117" fmla="*/ 20320 h 91722"/>
                  <a:gd name="connsiteX118" fmla="*/ 139488 w 134055"/>
                  <a:gd name="connsiteY118" fmla="*/ 2109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488" y="21096"/>
                    </a:moveTo>
                    <a:cubicBezTo>
                      <a:pt x="139488" y="21167"/>
                      <a:pt x="139488" y="21167"/>
                      <a:pt x="139488" y="21096"/>
                    </a:cubicBezTo>
                    <a:cubicBezTo>
                      <a:pt x="138994" y="21167"/>
                      <a:pt x="138571" y="21237"/>
                      <a:pt x="138077" y="21167"/>
                    </a:cubicBezTo>
                    <a:cubicBezTo>
                      <a:pt x="138077" y="21167"/>
                      <a:pt x="138077" y="21167"/>
                      <a:pt x="138077" y="21167"/>
                    </a:cubicBezTo>
                    <a:cubicBezTo>
                      <a:pt x="137583" y="21096"/>
                      <a:pt x="137089" y="21025"/>
                      <a:pt x="136525" y="20814"/>
                    </a:cubicBezTo>
                    <a:cubicBezTo>
                      <a:pt x="136525" y="20814"/>
                      <a:pt x="136525" y="20814"/>
                      <a:pt x="136525" y="20814"/>
                    </a:cubicBezTo>
                    <a:cubicBezTo>
                      <a:pt x="135961" y="20602"/>
                      <a:pt x="135396" y="20391"/>
                      <a:pt x="134832" y="20038"/>
                    </a:cubicBezTo>
                    <a:cubicBezTo>
                      <a:pt x="134267" y="19685"/>
                      <a:pt x="133703" y="19332"/>
                      <a:pt x="133138" y="18838"/>
                    </a:cubicBezTo>
                    <a:cubicBezTo>
                      <a:pt x="133138" y="18838"/>
                      <a:pt x="133138" y="18838"/>
                      <a:pt x="133068" y="18768"/>
                    </a:cubicBezTo>
                    <a:cubicBezTo>
                      <a:pt x="132503" y="18344"/>
                      <a:pt x="132009" y="17851"/>
                      <a:pt x="131516" y="17286"/>
                    </a:cubicBezTo>
                    <a:cubicBezTo>
                      <a:pt x="131516" y="17286"/>
                      <a:pt x="131516" y="17286"/>
                      <a:pt x="131516" y="17286"/>
                    </a:cubicBezTo>
                    <a:cubicBezTo>
                      <a:pt x="131022" y="16722"/>
                      <a:pt x="130528" y="16157"/>
                      <a:pt x="130104" y="15593"/>
                    </a:cubicBezTo>
                    <a:cubicBezTo>
                      <a:pt x="130104" y="15593"/>
                      <a:pt x="130104" y="15593"/>
                      <a:pt x="130104" y="15593"/>
                    </a:cubicBezTo>
                    <a:cubicBezTo>
                      <a:pt x="129681" y="15028"/>
                      <a:pt x="129258" y="14393"/>
                      <a:pt x="128905" y="13758"/>
                    </a:cubicBezTo>
                    <a:cubicBezTo>
                      <a:pt x="128905" y="13688"/>
                      <a:pt x="128834" y="13688"/>
                      <a:pt x="128834" y="13617"/>
                    </a:cubicBezTo>
                    <a:cubicBezTo>
                      <a:pt x="128482" y="12982"/>
                      <a:pt x="128129" y="12347"/>
                      <a:pt x="127847" y="11642"/>
                    </a:cubicBezTo>
                    <a:cubicBezTo>
                      <a:pt x="127847" y="11642"/>
                      <a:pt x="127847" y="11642"/>
                      <a:pt x="127847" y="11642"/>
                    </a:cubicBezTo>
                    <a:cubicBezTo>
                      <a:pt x="127564" y="10936"/>
                      <a:pt x="127282" y="10301"/>
                      <a:pt x="127071" y="9595"/>
                    </a:cubicBezTo>
                    <a:cubicBezTo>
                      <a:pt x="127071" y="9595"/>
                      <a:pt x="127071" y="9595"/>
                      <a:pt x="127071" y="9525"/>
                    </a:cubicBezTo>
                    <a:cubicBezTo>
                      <a:pt x="126859" y="8819"/>
                      <a:pt x="126718" y="8114"/>
                      <a:pt x="126577" y="7479"/>
                    </a:cubicBezTo>
                    <a:cubicBezTo>
                      <a:pt x="126577" y="7479"/>
                      <a:pt x="126577" y="7479"/>
                      <a:pt x="126577" y="7479"/>
                    </a:cubicBezTo>
                    <a:cubicBezTo>
                      <a:pt x="126436" y="6773"/>
                      <a:pt x="126436" y="6138"/>
                      <a:pt x="126436" y="5433"/>
                    </a:cubicBezTo>
                    <a:cubicBezTo>
                      <a:pt x="126436" y="4798"/>
                      <a:pt x="126506" y="4163"/>
                      <a:pt x="126577" y="3598"/>
                    </a:cubicBezTo>
                    <a:cubicBezTo>
                      <a:pt x="126577" y="3598"/>
                      <a:pt x="126577" y="3598"/>
                      <a:pt x="126577" y="3528"/>
                    </a:cubicBezTo>
                    <a:cubicBezTo>
                      <a:pt x="126718" y="2963"/>
                      <a:pt x="126859" y="2469"/>
                      <a:pt x="127071" y="2046"/>
                    </a:cubicBezTo>
                    <a:cubicBezTo>
                      <a:pt x="127071" y="2046"/>
                      <a:pt x="127071" y="2046"/>
                      <a:pt x="127071" y="2046"/>
                    </a:cubicBezTo>
                    <a:cubicBezTo>
                      <a:pt x="127212" y="1693"/>
                      <a:pt x="127494" y="1341"/>
                      <a:pt x="127706" y="1059"/>
                    </a:cubicBezTo>
                    <a:cubicBezTo>
                      <a:pt x="127776" y="988"/>
                      <a:pt x="127847" y="847"/>
                      <a:pt x="127917" y="776"/>
                    </a:cubicBezTo>
                    <a:cubicBezTo>
                      <a:pt x="128199" y="494"/>
                      <a:pt x="128482" y="212"/>
                      <a:pt x="128834" y="0"/>
                    </a:cubicBezTo>
                    <a:lnTo>
                      <a:pt x="2399" y="73519"/>
                    </a:lnTo>
                    <a:cubicBezTo>
                      <a:pt x="2046" y="73731"/>
                      <a:pt x="1764" y="74013"/>
                      <a:pt x="1482" y="74295"/>
                    </a:cubicBezTo>
                    <a:cubicBezTo>
                      <a:pt x="1411" y="74365"/>
                      <a:pt x="1341" y="74507"/>
                      <a:pt x="1270" y="74577"/>
                    </a:cubicBezTo>
                    <a:cubicBezTo>
                      <a:pt x="1199" y="74719"/>
                      <a:pt x="1058" y="74789"/>
                      <a:pt x="988" y="74930"/>
                    </a:cubicBezTo>
                    <a:cubicBezTo>
                      <a:pt x="847" y="75142"/>
                      <a:pt x="776" y="75283"/>
                      <a:pt x="635" y="75495"/>
                    </a:cubicBezTo>
                    <a:cubicBezTo>
                      <a:pt x="635" y="75495"/>
                      <a:pt x="635" y="75495"/>
                      <a:pt x="635" y="75565"/>
                    </a:cubicBezTo>
                    <a:cubicBezTo>
                      <a:pt x="635" y="75565"/>
                      <a:pt x="635" y="75565"/>
                      <a:pt x="635" y="75565"/>
                    </a:cubicBezTo>
                    <a:cubicBezTo>
                      <a:pt x="564" y="75706"/>
                      <a:pt x="494" y="75847"/>
                      <a:pt x="494" y="75988"/>
                    </a:cubicBezTo>
                    <a:cubicBezTo>
                      <a:pt x="423" y="76129"/>
                      <a:pt x="423" y="76271"/>
                      <a:pt x="353" y="76412"/>
                    </a:cubicBezTo>
                    <a:cubicBezTo>
                      <a:pt x="282" y="76553"/>
                      <a:pt x="282" y="76694"/>
                      <a:pt x="212" y="76835"/>
                    </a:cubicBezTo>
                    <a:cubicBezTo>
                      <a:pt x="212" y="76906"/>
                      <a:pt x="212" y="76976"/>
                      <a:pt x="141" y="77047"/>
                    </a:cubicBezTo>
                    <a:cubicBezTo>
                      <a:pt x="141" y="77047"/>
                      <a:pt x="141" y="77047"/>
                      <a:pt x="141" y="77117"/>
                    </a:cubicBezTo>
                    <a:cubicBezTo>
                      <a:pt x="141" y="77188"/>
                      <a:pt x="141" y="77258"/>
                      <a:pt x="141" y="77258"/>
                    </a:cubicBezTo>
                    <a:cubicBezTo>
                      <a:pt x="141" y="77400"/>
                      <a:pt x="71" y="77540"/>
                      <a:pt x="71" y="77682"/>
                    </a:cubicBezTo>
                    <a:cubicBezTo>
                      <a:pt x="71" y="77823"/>
                      <a:pt x="71" y="77964"/>
                      <a:pt x="0" y="78105"/>
                    </a:cubicBezTo>
                    <a:cubicBezTo>
                      <a:pt x="0" y="78246"/>
                      <a:pt x="0" y="78387"/>
                      <a:pt x="0" y="78528"/>
                    </a:cubicBezTo>
                    <a:cubicBezTo>
                      <a:pt x="0" y="78670"/>
                      <a:pt x="0" y="78810"/>
                      <a:pt x="0" y="78952"/>
                    </a:cubicBezTo>
                    <a:cubicBezTo>
                      <a:pt x="0" y="78952"/>
                      <a:pt x="0" y="78952"/>
                      <a:pt x="0" y="78952"/>
                    </a:cubicBezTo>
                    <a:cubicBezTo>
                      <a:pt x="0" y="79093"/>
                      <a:pt x="0" y="79234"/>
                      <a:pt x="0" y="79304"/>
                    </a:cubicBezTo>
                    <a:cubicBezTo>
                      <a:pt x="0" y="79446"/>
                      <a:pt x="0" y="79587"/>
                      <a:pt x="0" y="79728"/>
                    </a:cubicBezTo>
                    <a:cubicBezTo>
                      <a:pt x="0" y="79869"/>
                      <a:pt x="0" y="80010"/>
                      <a:pt x="0" y="80151"/>
                    </a:cubicBezTo>
                    <a:cubicBezTo>
                      <a:pt x="0" y="80292"/>
                      <a:pt x="0" y="80434"/>
                      <a:pt x="71" y="80574"/>
                    </a:cubicBezTo>
                    <a:cubicBezTo>
                      <a:pt x="71" y="80716"/>
                      <a:pt x="141" y="80857"/>
                      <a:pt x="141" y="80998"/>
                    </a:cubicBezTo>
                    <a:cubicBezTo>
                      <a:pt x="141" y="80998"/>
                      <a:pt x="141" y="80998"/>
                      <a:pt x="141" y="80998"/>
                    </a:cubicBezTo>
                    <a:cubicBezTo>
                      <a:pt x="141" y="80998"/>
                      <a:pt x="141" y="80998"/>
                      <a:pt x="141" y="80998"/>
                    </a:cubicBezTo>
                    <a:cubicBezTo>
                      <a:pt x="141" y="81139"/>
                      <a:pt x="212" y="81280"/>
                      <a:pt x="212" y="81421"/>
                    </a:cubicBezTo>
                    <a:cubicBezTo>
                      <a:pt x="212" y="81562"/>
                      <a:pt x="282" y="81703"/>
                      <a:pt x="282" y="81844"/>
                    </a:cubicBezTo>
                    <a:cubicBezTo>
                      <a:pt x="282" y="81986"/>
                      <a:pt x="353" y="82127"/>
                      <a:pt x="353" y="82268"/>
                    </a:cubicBezTo>
                    <a:cubicBezTo>
                      <a:pt x="423" y="82409"/>
                      <a:pt x="423" y="82550"/>
                      <a:pt x="494" y="82691"/>
                    </a:cubicBezTo>
                    <a:cubicBezTo>
                      <a:pt x="494" y="82832"/>
                      <a:pt x="564" y="82903"/>
                      <a:pt x="564" y="83044"/>
                    </a:cubicBezTo>
                    <a:cubicBezTo>
                      <a:pt x="564" y="83044"/>
                      <a:pt x="564" y="83044"/>
                      <a:pt x="564" y="83044"/>
                    </a:cubicBezTo>
                    <a:cubicBezTo>
                      <a:pt x="564" y="83044"/>
                      <a:pt x="564" y="83115"/>
                      <a:pt x="564" y="83115"/>
                    </a:cubicBezTo>
                    <a:cubicBezTo>
                      <a:pt x="635" y="83255"/>
                      <a:pt x="635" y="83397"/>
                      <a:pt x="706" y="83538"/>
                    </a:cubicBezTo>
                    <a:cubicBezTo>
                      <a:pt x="776" y="83679"/>
                      <a:pt x="776" y="83820"/>
                      <a:pt x="847" y="83961"/>
                    </a:cubicBezTo>
                    <a:cubicBezTo>
                      <a:pt x="917" y="84102"/>
                      <a:pt x="917" y="84243"/>
                      <a:pt x="988" y="84385"/>
                    </a:cubicBezTo>
                    <a:cubicBezTo>
                      <a:pt x="1058" y="84525"/>
                      <a:pt x="1129" y="84667"/>
                      <a:pt x="1129" y="84808"/>
                    </a:cubicBezTo>
                    <a:cubicBezTo>
                      <a:pt x="1199" y="84879"/>
                      <a:pt x="1199" y="85019"/>
                      <a:pt x="1270" y="85090"/>
                    </a:cubicBezTo>
                    <a:cubicBezTo>
                      <a:pt x="1270" y="85090"/>
                      <a:pt x="1270" y="85090"/>
                      <a:pt x="1270" y="85090"/>
                    </a:cubicBezTo>
                    <a:cubicBezTo>
                      <a:pt x="1270" y="85090"/>
                      <a:pt x="1270" y="85161"/>
                      <a:pt x="1341" y="85161"/>
                    </a:cubicBezTo>
                    <a:cubicBezTo>
                      <a:pt x="1411" y="85302"/>
                      <a:pt x="1482" y="85443"/>
                      <a:pt x="1552" y="85584"/>
                    </a:cubicBezTo>
                    <a:cubicBezTo>
                      <a:pt x="1623" y="85725"/>
                      <a:pt x="1693" y="85866"/>
                      <a:pt x="1764" y="86007"/>
                    </a:cubicBezTo>
                    <a:cubicBezTo>
                      <a:pt x="1834" y="86148"/>
                      <a:pt x="1905" y="86360"/>
                      <a:pt x="2046" y="86501"/>
                    </a:cubicBezTo>
                    <a:cubicBezTo>
                      <a:pt x="2117" y="86642"/>
                      <a:pt x="2258" y="86854"/>
                      <a:pt x="2328" y="86995"/>
                    </a:cubicBezTo>
                    <a:cubicBezTo>
                      <a:pt x="2328" y="87066"/>
                      <a:pt x="2399" y="87066"/>
                      <a:pt x="2399" y="87136"/>
                    </a:cubicBezTo>
                    <a:cubicBezTo>
                      <a:pt x="2399" y="87207"/>
                      <a:pt x="2469" y="87207"/>
                      <a:pt x="2469" y="87277"/>
                    </a:cubicBezTo>
                    <a:cubicBezTo>
                      <a:pt x="2681" y="87630"/>
                      <a:pt x="2893" y="87912"/>
                      <a:pt x="3104" y="88265"/>
                    </a:cubicBezTo>
                    <a:cubicBezTo>
                      <a:pt x="3246" y="88477"/>
                      <a:pt x="3457" y="88759"/>
                      <a:pt x="3598" y="88970"/>
                    </a:cubicBezTo>
                    <a:cubicBezTo>
                      <a:pt x="3598" y="88970"/>
                      <a:pt x="3598" y="88970"/>
                      <a:pt x="3598" y="88970"/>
                    </a:cubicBezTo>
                    <a:cubicBezTo>
                      <a:pt x="3598" y="88970"/>
                      <a:pt x="3598" y="88970"/>
                      <a:pt x="3598" y="88970"/>
                    </a:cubicBezTo>
                    <a:cubicBezTo>
                      <a:pt x="3739" y="89112"/>
                      <a:pt x="3810" y="89324"/>
                      <a:pt x="3951" y="89464"/>
                    </a:cubicBezTo>
                    <a:cubicBezTo>
                      <a:pt x="4092" y="89606"/>
                      <a:pt x="4163" y="89747"/>
                      <a:pt x="4304" y="89888"/>
                    </a:cubicBezTo>
                    <a:cubicBezTo>
                      <a:pt x="4445" y="90029"/>
                      <a:pt x="4516" y="90170"/>
                      <a:pt x="4657" y="90240"/>
                    </a:cubicBezTo>
                    <a:cubicBezTo>
                      <a:pt x="4798" y="90382"/>
                      <a:pt x="4868" y="90452"/>
                      <a:pt x="5009" y="90594"/>
                    </a:cubicBezTo>
                    <a:cubicBezTo>
                      <a:pt x="5009" y="90594"/>
                      <a:pt x="5009" y="90664"/>
                      <a:pt x="5080" y="90664"/>
                    </a:cubicBezTo>
                    <a:cubicBezTo>
                      <a:pt x="5080" y="90664"/>
                      <a:pt x="5080" y="90664"/>
                      <a:pt x="5080" y="90664"/>
                    </a:cubicBezTo>
                    <a:cubicBezTo>
                      <a:pt x="5151" y="90734"/>
                      <a:pt x="5292" y="90876"/>
                      <a:pt x="5362" y="90946"/>
                    </a:cubicBezTo>
                    <a:cubicBezTo>
                      <a:pt x="5503" y="91087"/>
                      <a:pt x="5574" y="91158"/>
                      <a:pt x="5715" y="91299"/>
                    </a:cubicBezTo>
                    <a:cubicBezTo>
                      <a:pt x="5856" y="91440"/>
                      <a:pt x="5927" y="91511"/>
                      <a:pt x="6068" y="91652"/>
                    </a:cubicBezTo>
                    <a:cubicBezTo>
                      <a:pt x="6209" y="91793"/>
                      <a:pt x="6350" y="91863"/>
                      <a:pt x="6421" y="92004"/>
                    </a:cubicBezTo>
                    <a:cubicBezTo>
                      <a:pt x="6491" y="92075"/>
                      <a:pt x="6562" y="92075"/>
                      <a:pt x="6632" y="92146"/>
                    </a:cubicBezTo>
                    <a:cubicBezTo>
                      <a:pt x="6632" y="92146"/>
                      <a:pt x="6632" y="92146"/>
                      <a:pt x="6703" y="92146"/>
                    </a:cubicBezTo>
                    <a:cubicBezTo>
                      <a:pt x="6773" y="92216"/>
                      <a:pt x="6773" y="92216"/>
                      <a:pt x="6844" y="92287"/>
                    </a:cubicBezTo>
                    <a:cubicBezTo>
                      <a:pt x="6985" y="92357"/>
                      <a:pt x="7056" y="92498"/>
                      <a:pt x="7197" y="92569"/>
                    </a:cubicBezTo>
                    <a:cubicBezTo>
                      <a:pt x="7338" y="92639"/>
                      <a:pt x="7408" y="92710"/>
                      <a:pt x="7549" y="92851"/>
                    </a:cubicBezTo>
                    <a:cubicBezTo>
                      <a:pt x="7691" y="92922"/>
                      <a:pt x="7761" y="92992"/>
                      <a:pt x="7902" y="93063"/>
                    </a:cubicBezTo>
                    <a:cubicBezTo>
                      <a:pt x="8043" y="93133"/>
                      <a:pt x="8114" y="93204"/>
                      <a:pt x="8255" y="93275"/>
                    </a:cubicBezTo>
                    <a:cubicBezTo>
                      <a:pt x="8255" y="93275"/>
                      <a:pt x="8326" y="93275"/>
                      <a:pt x="8326" y="93345"/>
                    </a:cubicBezTo>
                    <a:cubicBezTo>
                      <a:pt x="8396" y="93415"/>
                      <a:pt x="8467" y="93415"/>
                      <a:pt x="8608" y="93486"/>
                    </a:cubicBezTo>
                    <a:cubicBezTo>
                      <a:pt x="8749" y="93557"/>
                      <a:pt x="8819" y="93627"/>
                      <a:pt x="8961" y="93627"/>
                    </a:cubicBezTo>
                    <a:cubicBezTo>
                      <a:pt x="9102" y="93698"/>
                      <a:pt x="9172" y="93768"/>
                      <a:pt x="9313" y="93768"/>
                    </a:cubicBezTo>
                    <a:cubicBezTo>
                      <a:pt x="9454" y="93839"/>
                      <a:pt x="9525" y="93839"/>
                      <a:pt x="9666" y="93909"/>
                    </a:cubicBezTo>
                    <a:cubicBezTo>
                      <a:pt x="9807" y="93980"/>
                      <a:pt x="9878" y="93980"/>
                      <a:pt x="10019" y="94051"/>
                    </a:cubicBezTo>
                    <a:cubicBezTo>
                      <a:pt x="10019" y="94051"/>
                      <a:pt x="10089" y="94051"/>
                      <a:pt x="10089" y="94051"/>
                    </a:cubicBezTo>
                    <a:cubicBezTo>
                      <a:pt x="10089" y="94051"/>
                      <a:pt x="10089" y="94051"/>
                      <a:pt x="10089" y="94051"/>
                    </a:cubicBezTo>
                    <a:cubicBezTo>
                      <a:pt x="10160" y="94051"/>
                      <a:pt x="10231" y="94121"/>
                      <a:pt x="10301" y="94121"/>
                    </a:cubicBezTo>
                    <a:cubicBezTo>
                      <a:pt x="10442" y="94121"/>
                      <a:pt x="10513" y="94191"/>
                      <a:pt x="10654" y="94191"/>
                    </a:cubicBezTo>
                    <a:cubicBezTo>
                      <a:pt x="10795" y="94191"/>
                      <a:pt x="10866" y="94262"/>
                      <a:pt x="11007" y="94262"/>
                    </a:cubicBezTo>
                    <a:cubicBezTo>
                      <a:pt x="11148" y="94262"/>
                      <a:pt x="11218" y="94333"/>
                      <a:pt x="11359" y="94333"/>
                    </a:cubicBezTo>
                    <a:cubicBezTo>
                      <a:pt x="11430" y="94333"/>
                      <a:pt x="11571" y="94333"/>
                      <a:pt x="11642" y="94333"/>
                    </a:cubicBezTo>
                    <a:cubicBezTo>
                      <a:pt x="11642" y="94333"/>
                      <a:pt x="11642" y="94333"/>
                      <a:pt x="11642" y="94333"/>
                    </a:cubicBezTo>
                    <a:cubicBezTo>
                      <a:pt x="11642" y="94333"/>
                      <a:pt x="11712" y="94333"/>
                      <a:pt x="11712" y="94333"/>
                    </a:cubicBezTo>
                    <a:cubicBezTo>
                      <a:pt x="11853" y="94333"/>
                      <a:pt x="11994" y="94333"/>
                      <a:pt x="12136" y="94333"/>
                    </a:cubicBezTo>
                    <a:cubicBezTo>
                      <a:pt x="12277" y="94333"/>
                      <a:pt x="12418" y="94333"/>
                      <a:pt x="12559" y="94333"/>
                    </a:cubicBezTo>
                    <a:cubicBezTo>
                      <a:pt x="12700" y="94333"/>
                      <a:pt x="12912" y="94262"/>
                      <a:pt x="13053" y="94262"/>
                    </a:cubicBezTo>
                    <a:cubicBezTo>
                      <a:pt x="13053" y="94262"/>
                      <a:pt x="13053" y="94262"/>
                      <a:pt x="13053" y="94262"/>
                    </a:cubicBezTo>
                    <a:cubicBezTo>
                      <a:pt x="13053" y="94262"/>
                      <a:pt x="13053" y="94262"/>
                      <a:pt x="13053" y="94262"/>
                    </a:cubicBezTo>
                    <a:cubicBezTo>
                      <a:pt x="13264" y="94191"/>
                      <a:pt x="13406" y="94191"/>
                      <a:pt x="13617" y="94121"/>
                    </a:cubicBezTo>
                    <a:cubicBezTo>
                      <a:pt x="13829" y="94051"/>
                      <a:pt x="14111" y="93909"/>
                      <a:pt x="14323" y="93839"/>
                    </a:cubicBezTo>
                    <a:lnTo>
                      <a:pt x="140758" y="20320"/>
                    </a:lnTo>
                    <a:cubicBezTo>
                      <a:pt x="140335" y="20885"/>
                      <a:pt x="139982" y="21025"/>
                      <a:pt x="139488" y="21096"/>
                    </a:cubicBezTo>
                    <a:close/>
                  </a:path>
                </a:pathLst>
              </a:custGeom>
              <a:solidFill>
                <a:srgbClr val="DCB837"/>
              </a:solidFill>
              <a:ln w="7047" cap="flat">
                <a:noFill/>
                <a:prstDash val="solid"/>
                <a:miter/>
              </a:ln>
            </p:spPr>
            <p:txBody>
              <a:bodyPr rtlCol="0" anchor="ctr"/>
              <a:lstStyle/>
              <a:p>
                <a:endParaRPr lang="en-ID"/>
              </a:p>
            </p:txBody>
          </p:sp>
          <p:sp>
            <p:nvSpPr>
              <p:cNvPr id="600" name="Freeform: Shape 599">
                <a:extLst>
                  <a:ext uri="{FF2B5EF4-FFF2-40B4-BE49-F238E27FC236}">
                    <a16:creationId xmlns:a16="http://schemas.microsoft.com/office/drawing/2014/main" id="{F6A99B4A-6E37-4B67-8732-BAC3DA748189}"/>
                  </a:ext>
                </a:extLst>
              </p:cNvPr>
              <p:cNvSpPr/>
              <p:nvPr/>
            </p:nvSpPr>
            <p:spPr>
              <a:xfrm>
                <a:off x="2979914" y="6471426"/>
                <a:ext cx="225778" cy="134056"/>
              </a:xfrm>
              <a:custGeom>
                <a:avLst/>
                <a:gdLst>
                  <a:gd name="connsiteX0" fmla="*/ 227118 w 225777"/>
                  <a:gd name="connsiteY0" fmla="*/ 66957 h 134055"/>
                  <a:gd name="connsiteX1" fmla="*/ 227118 w 225777"/>
                  <a:gd name="connsiteY1" fmla="*/ 66957 h 134055"/>
                  <a:gd name="connsiteX2" fmla="*/ 226131 w 225777"/>
                  <a:gd name="connsiteY2" fmla="*/ 67028 h 134055"/>
                  <a:gd name="connsiteX3" fmla="*/ 226131 w 225777"/>
                  <a:gd name="connsiteY3" fmla="*/ 67028 h 134055"/>
                  <a:gd name="connsiteX4" fmla="*/ 225072 w 225777"/>
                  <a:gd name="connsiteY4" fmla="*/ 66816 h 134055"/>
                  <a:gd name="connsiteX5" fmla="*/ 225072 w 225777"/>
                  <a:gd name="connsiteY5" fmla="*/ 66816 h 134055"/>
                  <a:gd name="connsiteX6" fmla="*/ 223943 w 225777"/>
                  <a:gd name="connsiteY6" fmla="*/ 66322 h 134055"/>
                  <a:gd name="connsiteX7" fmla="*/ 131868 w 225777"/>
                  <a:gd name="connsiteY7" fmla="*/ 13194 h 134055"/>
                  <a:gd name="connsiteX8" fmla="*/ 130739 w 225777"/>
                  <a:gd name="connsiteY8" fmla="*/ 12417 h 134055"/>
                  <a:gd name="connsiteX9" fmla="*/ 130739 w 225777"/>
                  <a:gd name="connsiteY9" fmla="*/ 12417 h 134055"/>
                  <a:gd name="connsiteX10" fmla="*/ 129681 w 225777"/>
                  <a:gd name="connsiteY10" fmla="*/ 11430 h 134055"/>
                  <a:gd name="connsiteX11" fmla="*/ 129681 w 225777"/>
                  <a:gd name="connsiteY11" fmla="*/ 11430 h 134055"/>
                  <a:gd name="connsiteX12" fmla="*/ 128764 w 225777"/>
                  <a:gd name="connsiteY12" fmla="*/ 10301 h 134055"/>
                  <a:gd name="connsiteX13" fmla="*/ 128764 w 225777"/>
                  <a:gd name="connsiteY13" fmla="*/ 10301 h 134055"/>
                  <a:gd name="connsiteX14" fmla="*/ 127988 w 225777"/>
                  <a:gd name="connsiteY14" fmla="*/ 9102 h 134055"/>
                  <a:gd name="connsiteX15" fmla="*/ 127917 w 225777"/>
                  <a:gd name="connsiteY15" fmla="*/ 9031 h 134055"/>
                  <a:gd name="connsiteX16" fmla="*/ 127282 w 225777"/>
                  <a:gd name="connsiteY16" fmla="*/ 7690 h 134055"/>
                  <a:gd name="connsiteX17" fmla="*/ 127282 w 225777"/>
                  <a:gd name="connsiteY17" fmla="*/ 7690 h 134055"/>
                  <a:gd name="connsiteX18" fmla="*/ 126788 w 225777"/>
                  <a:gd name="connsiteY18" fmla="*/ 6279 h 134055"/>
                  <a:gd name="connsiteX19" fmla="*/ 126788 w 225777"/>
                  <a:gd name="connsiteY19" fmla="*/ 6279 h 134055"/>
                  <a:gd name="connsiteX20" fmla="*/ 126436 w 225777"/>
                  <a:gd name="connsiteY20" fmla="*/ 4868 h 134055"/>
                  <a:gd name="connsiteX21" fmla="*/ 126436 w 225777"/>
                  <a:gd name="connsiteY21" fmla="*/ 4868 h 134055"/>
                  <a:gd name="connsiteX22" fmla="*/ 126294 w 225777"/>
                  <a:gd name="connsiteY22" fmla="*/ 3528 h 134055"/>
                  <a:gd name="connsiteX23" fmla="*/ 126436 w 225777"/>
                  <a:gd name="connsiteY23" fmla="*/ 2328 h 134055"/>
                  <a:gd name="connsiteX24" fmla="*/ 126436 w 225777"/>
                  <a:gd name="connsiteY24" fmla="*/ 2328 h 134055"/>
                  <a:gd name="connsiteX25" fmla="*/ 126788 w 225777"/>
                  <a:gd name="connsiteY25" fmla="*/ 1341 h 134055"/>
                  <a:gd name="connsiteX26" fmla="*/ 126788 w 225777"/>
                  <a:gd name="connsiteY26" fmla="*/ 1341 h 134055"/>
                  <a:gd name="connsiteX27" fmla="*/ 127141 w 225777"/>
                  <a:gd name="connsiteY27" fmla="*/ 847 h 134055"/>
                  <a:gd name="connsiteX28" fmla="*/ 127988 w 225777"/>
                  <a:gd name="connsiteY28" fmla="*/ 0 h 134055"/>
                  <a:gd name="connsiteX29" fmla="*/ 1552 w 225777"/>
                  <a:gd name="connsiteY29" fmla="*/ 73519 h 134055"/>
                  <a:gd name="connsiteX30" fmla="*/ 706 w 225777"/>
                  <a:gd name="connsiteY30" fmla="*/ 74365 h 134055"/>
                  <a:gd name="connsiteX31" fmla="*/ 564 w 225777"/>
                  <a:gd name="connsiteY31" fmla="*/ 74507 h 134055"/>
                  <a:gd name="connsiteX32" fmla="*/ 353 w 225777"/>
                  <a:gd name="connsiteY32" fmla="*/ 74930 h 134055"/>
                  <a:gd name="connsiteX33" fmla="*/ 353 w 225777"/>
                  <a:gd name="connsiteY33" fmla="*/ 74930 h 134055"/>
                  <a:gd name="connsiteX34" fmla="*/ 353 w 225777"/>
                  <a:gd name="connsiteY34" fmla="*/ 74930 h 134055"/>
                  <a:gd name="connsiteX35" fmla="*/ 212 w 225777"/>
                  <a:gd name="connsiteY35" fmla="*/ 75212 h 134055"/>
                  <a:gd name="connsiteX36" fmla="*/ 141 w 225777"/>
                  <a:gd name="connsiteY36" fmla="*/ 75494 h 134055"/>
                  <a:gd name="connsiteX37" fmla="*/ 71 w 225777"/>
                  <a:gd name="connsiteY37" fmla="*/ 75777 h 134055"/>
                  <a:gd name="connsiteX38" fmla="*/ 71 w 225777"/>
                  <a:gd name="connsiteY38" fmla="*/ 75917 h 134055"/>
                  <a:gd name="connsiteX39" fmla="*/ 71 w 225777"/>
                  <a:gd name="connsiteY39" fmla="*/ 75917 h 134055"/>
                  <a:gd name="connsiteX40" fmla="*/ 71 w 225777"/>
                  <a:gd name="connsiteY40" fmla="*/ 76059 h 134055"/>
                  <a:gd name="connsiteX41" fmla="*/ 0 w 225777"/>
                  <a:gd name="connsiteY41" fmla="*/ 76341 h 134055"/>
                  <a:gd name="connsiteX42" fmla="*/ 0 w 225777"/>
                  <a:gd name="connsiteY42" fmla="*/ 76623 h 134055"/>
                  <a:gd name="connsiteX43" fmla="*/ 0 w 225777"/>
                  <a:gd name="connsiteY43" fmla="*/ 76905 h 134055"/>
                  <a:gd name="connsiteX44" fmla="*/ 0 w 225777"/>
                  <a:gd name="connsiteY44" fmla="*/ 77188 h 134055"/>
                  <a:gd name="connsiteX45" fmla="*/ 0 w 225777"/>
                  <a:gd name="connsiteY45" fmla="*/ 77188 h 134055"/>
                  <a:gd name="connsiteX46" fmla="*/ 0 w 225777"/>
                  <a:gd name="connsiteY46" fmla="*/ 77470 h 134055"/>
                  <a:gd name="connsiteX47" fmla="*/ 0 w 225777"/>
                  <a:gd name="connsiteY47" fmla="*/ 77752 h 134055"/>
                  <a:gd name="connsiteX48" fmla="*/ 0 w 225777"/>
                  <a:gd name="connsiteY48" fmla="*/ 78034 h 134055"/>
                  <a:gd name="connsiteX49" fmla="*/ 0 w 225777"/>
                  <a:gd name="connsiteY49" fmla="*/ 78316 h 134055"/>
                  <a:gd name="connsiteX50" fmla="*/ 71 w 225777"/>
                  <a:gd name="connsiteY50" fmla="*/ 78599 h 134055"/>
                  <a:gd name="connsiteX51" fmla="*/ 71 w 225777"/>
                  <a:gd name="connsiteY51" fmla="*/ 78599 h 134055"/>
                  <a:gd name="connsiteX52" fmla="*/ 71 w 225777"/>
                  <a:gd name="connsiteY52" fmla="*/ 78599 h 134055"/>
                  <a:gd name="connsiteX53" fmla="*/ 141 w 225777"/>
                  <a:gd name="connsiteY53" fmla="*/ 78881 h 134055"/>
                  <a:gd name="connsiteX54" fmla="*/ 212 w 225777"/>
                  <a:gd name="connsiteY54" fmla="*/ 79163 h 134055"/>
                  <a:gd name="connsiteX55" fmla="*/ 282 w 225777"/>
                  <a:gd name="connsiteY55" fmla="*/ 79445 h 134055"/>
                  <a:gd name="connsiteX56" fmla="*/ 353 w 225777"/>
                  <a:gd name="connsiteY56" fmla="*/ 79728 h 134055"/>
                  <a:gd name="connsiteX57" fmla="*/ 423 w 225777"/>
                  <a:gd name="connsiteY57" fmla="*/ 79939 h 134055"/>
                  <a:gd name="connsiteX58" fmla="*/ 423 w 225777"/>
                  <a:gd name="connsiteY58" fmla="*/ 79939 h 134055"/>
                  <a:gd name="connsiteX59" fmla="*/ 423 w 225777"/>
                  <a:gd name="connsiteY59" fmla="*/ 80010 h 134055"/>
                  <a:gd name="connsiteX60" fmla="*/ 494 w 225777"/>
                  <a:gd name="connsiteY60" fmla="*/ 80292 h 134055"/>
                  <a:gd name="connsiteX61" fmla="*/ 564 w 225777"/>
                  <a:gd name="connsiteY61" fmla="*/ 80574 h 134055"/>
                  <a:gd name="connsiteX62" fmla="*/ 635 w 225777"/>
                  <a:gd name="connsiteY62" fmla="*/ 80856 h 134055"/>
                  <a:gd name="connsiteX63" fmla="*/ 776 w 225777"/>
                  <a:gd name="connsiteY63" fmla="*/ 81139 h 134055"/>
                  <a:gd name="connsiteX64" fmla="*/ 847 w 225777"/>
                  <a:gd name="connsiteY64" fmla="*/ 81350 h 134055"/>
                  <a:gd name="connsiteX65" fmla="*/ 847 w 225777"/>
                  <a:gd name="connsiteY65" fmla="*/ 81350 h 134055"/>
                  <a:gd name="connsiteX66" fmla="*/ 847 w 225777"/>
                  <a:gd name="connsiteY66" fmla="*/ 81421 h 134055"/>
                  <a:gd name="connsiteX67" fmla="*/ 988 w 225777"/>
                  <a:gd name="connsiteY67" fmla="*/ 81703 h 134055"/>
                  <a:gd name="connsiteX68" fmla="*/ 1129 w 225777"/>
                  <a:gd name="connsiteY68" fmla="*/ 81986 h 134055"/>
                  <a:gd name="connsiteX69" fmla="*/ 1341 w 225777"/>
                  <a:gd name="connsiteY69" fmla="*/ 82338 h 134055"/>
                  <a:gd name="connsiteX70" fmla="*/ 1552 w 225777"/>
                  <a:gd name="connsiteY70" fmla="*/ 82691 h 134055"/>
                  <a:gd name="connsiteX71" fmla="*/ 1623 w 225777"/>
                  <a:gd name="connsiteY71" fmla="*/ 82762 h 134055"/>
                  <a:gd name="connsiteX72" fmla="*/ 1693 w 225777"/>
                  <a:gd name="connsiteY72" fmla="*/ 82832 h 134055"/>
                  <a:gd name="connsiteX73" fmla="*/ 2117 w 225777"/>
                  <a:gd name="connsiteY73" fmla="*/ 83467 h 134055"/>
                  <a:gd name="connsiteX74" fmla="*/ 2469 w 225777"/>
                  <a:gd name="connsiteY74" fmla="*/ 83961 h 134055"/>
                  <a:gd name="connsiteX75" fmla="*/ 2469 w 225777"/>
                  <a:gd name="connsiteY75" fmla="*/ 83961 h 134055"/>
                  <a:gd name="connsiteX76" fmla="*/ 2469 w 225777"/>
                  <a:gd name="connsiteY76" fmla="*/ 83961 h 134055"/>
                  <a:gd name="connsiteX77" fmla="*/ 2752 w 225777"/>
                  <a:gd name="connsiteY77" fmla="*/ 84314 h 134055"/>
                  <a:gd name="connsiteX78" fmla="*/ 2963 w 225777"/>
                  <a:gd name="connsiteY78" fmla="*/ 84596 h 134055"/>
                  <a:gd name="connsiteX79" fmla="*/ 3175 w 225777"/>
                  <a:gd name="connsiteY79" fmla="*/ 84878 h 134055"/>
                  <a:gd name="connsiteX80" fmla="*/ 3387 w 225777"/>
                  <a:gd name="connsiteY80" fmla="*/ 85090 h 134055"/>
                  <a:gd name="connsiteX81" fmla="*/ 3387 w 225777"/>
                  <a:gd name="connsiteY81" fmla="*/ 85090 h 134055"/>
                  <a:gd name="connsiteX82" fmla="*/ 3387 w 225777"/>
                  <a:gd name="connsiteY82" fmla="*/ 85090 h 134055"/>
                  <a:gd name="connsiteX83" fmla="*/ 3598 w 225777"/>
                  <a:gd name="connsiteY83" fmla="*/ 85301 h 134055"/>
                  <a:gd name="connsiteX84" fmla="*/ 3810 w 225777"/>
                  <a:gd name="connsiteY84" fmla="*/ 85513 h 134055"/>
                  <a:gd name="connsiteX85" fmla="*/ 4092 w 225777"/>
                  <a:gd name="connsiteY85" fmla="*/ 85725 h 134055"/>
                  <a:gd name="connsiteX86" fmla="*/ 4374 w 225777"/>
                  <a:gd name="connsiteY86" fmla="*/ 85937 h 134055"/>
                  <a:gd name="connsiteX87" fmla="*/ 4516 w 225777"/>
                  <a:gd name="connsiteY87" fmla="*/ 86007 h 134055"/>
                  <a:gd name="connsiteX88" fmla="*/ 4516 w 225777"/>
                  <a:gd name="connsiteY88" fmla="*/ 86007 h 134055"/>
                  <a:gd name="connsiteX89" fmla="*/ 4586 w 225777"/>
                  <a:gd name="connsiteY89" fmla="*/ 86077 h 134055"/>
                  <a:gd name="connsiteX90" fmla="*/ 4868 w 225777"/>
                  <a:gd name="connsiteY90" fmla="*/ 86289 h 134055"/>
                  <a:gd name="connsiteX91" fmla="*/ 5080 w 225777"/>
                  <a:gd name="connsiteY91" fmla="*/ 86431 h 134055"/>
                  <a:gd name="connsiteX92" fmla="*/ 5292 w 225777"/>
                  <a:gd name="connsiteY92" fmla="*/ 86571 h 134055"/>
                  <a:gd name="connsiteX93" fmla="*/ 5503 w 225777"/>
                  <a:gd name="connsiteY93" fmla="*/ 86713 h 134055"/>
                  <a:gd name="connsiteX94" fmla="*/ 5574 w 225777"/>
                  <a:gd name="connsiteY94" fmla="*/ 86713 h 134055"/>
                  <a:gd name="connsiteX95" fmla="*/ 97649 w 225777"/>
                  <a:gd name="connsiteY95" fmla="*/ 139841 h 134055"/>
                  <a:gd name="connsiteX96" fmla="*/ 97790 w 225777"/>
                  <a:gd name="connsiteY96" fmla="*/ 139911 h 134055"/>
                  <a:gd name="connsiteX97" fmla="*/ 98002 w 225777"/>
                  <a:gd name="connsiteY97" fmla="*/ 140053 h 134055"/>
                  <a:gd name="connsiteX98" fmla="*/ 98213 w 225777"/>
                  <a:gd name="connsiteY98" fmla="*/ 140123 h 134055"/>
                  <a:gd name="connsiteX99" fmla="*/ 98425 w 225777"/>
                  <a:gd name="connsiteY99" fmla="*/ 140194 h 134055"/>
                  <a:gd name="connsiteX100" fmla="*/ 98637 w 225777"/>
                  <a:gd name="connsiteY100" fmla="*/ 140264 h 134055"/>
                  <a:gd name="connsiteX101" fmla="*/ 98707 w 225777"/>
                  <a:gd name="connsiteY101" fmla="*/ 140264 h 134055"/>
                  <a:gd name="connsiteX102" fmla="*/ 98707 w 225777"/>
                  <a:gd name="connsiteY102" fmla="*/ 140264 h 134055"/>
                  <a:gd name="connsiteX103" fmla="*/ 98848 w 225777"/>
                  <a:gd name="connsiteY103" fmla="*/ 140335 h 134055"/>
                  <a:gd name="connsiteX104" fmla="*/ 99060 w 225777"/>
                  <a:gd name="connsiteY104" fmla="*/ 140405 h 134055"/>
                  <a:gd name="connsiteX105" fmla="*/ 99272 w 225777"/>
                  <a:gd name="connsiteY105" fmla="*/ 140476 h 134055"/>
                  <a:gd name="connsiteX106" fmla="*/ 99483 w 225777"/>
                  <a:gd name="connsiteY106" fmla="*/ 140547 h 134055"/>
                  <a:gd name="connsiteX107" fmla="*/ 99695 w 225777"/>
                  <a:gd name="connsiteY107" fmla="*/ 140547 h 134055"/>
                  <a:gd name="connsiteX108" fmla="*/ 99695 w 225777"/>
                  <a:gd name="connsiteY108" fmla="*/ 140547 h 134055"/>
                  <a:gd name="connsiteX109" fmla="*/ 99766 w 225777"/>
                  <a:gd name="connsiteY109" fmla="*/ 140547 h 134055"/>
                  <a:gd name="connsiteX110" fmla="*/ 100048 w 225777"/>
                  <a:gd name="connsiteY110" fmla="*/ 140547 h 134055"/>
                  <a:gd name="connsiteX111" fmla="*/ 100330 w 225777"/>
                  <a:gd name="connsiteY111" fmla="*/ 140547 h 134055"/>
                  <a:gd name="connsiteX112" fmla="*/ 100683 w 225777"/>
                  <a:gd name="connsiteY112" fmla="*/ 140476 h 134055"/>
                  <a:gd name="connsiteX113" fmla="*/ 100683 w 225777"/>
                  <a:gd name="connsiteY113" fmla="*/ 140476 h 134055"/>
                  <a:gd name="connsiteX114" fmla="*/ 100683 w 225777"/>
                  <a:gd name="connsiteY114" fmla="*/ 140476 h 134055"/>
                  <a:gd name="connsiteX115" fmla="*/ 101036 w 225777"/>
                  <a:gd name="connsiteY115" fmla="*/ 140405 h 134055"/>
                  <a:gd name="connsiteX116" fmla="*/ 101529 w 225777"/>
                  <a:gd name="connsiteY116" fmla="*/ 140194 h 134055"/>
                  <a:gd name="connsiteX117" fmla="*/ 227965 w 225777"/>
                  <a:gd name="connsiteY117" fmla="*/ 66675 h 134055"/>
                  <a:gd name="connsiteX118" fmla="*/ 227118 w 225777"/>
                  <a:gd name="connsiteY118" fmla="*/ 66957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25777" h="134055">
                    <a:moveTo>
                      <a:pt x="227118" y="66957"/>
                    </a:moveTo>
                    <a:cubicBezTo>
                      <a:pt x="227118" y="66957"/>
                      <a:pt x="227118" y="66957"/>
                      <a:pt x="227118" y="66957"/>
                    </a:cubicBezTo>
                    <a:cubicBezTo>
                      <a:pt x="226766" y="67028"/>
                      <a:pt x="226483" y="67028"/>
                      <a:pt x="226131" y="67028"/>
                    </a:cubicBezTo>
                    <a:cubicBezTo>
                      <a:pt x="226131" y="67028"/>
                      <a:pt x="226131" y="67028"/>
                      <a:pt x="226131" y="67028"/>
                    </a:cubicBezTo>
                    <a:cubicBezTo>
                      <a:pt x="225778" y="67028"/>
                      <a:pt x="225425" y="66957"/>
                      <a:pt x="225072" y="66816"/>
                    </a:cubicBezTo>
                    <a:cubicBezTo>
                      <a:pt x="225072" y="66816"/>
                      <a:pt x="225072" y="66816"/>
                      <a:pt x="225072" y="66816"/>
                    </a:cubicBezTo>
                    <a:cubicBezTo>
                      <a:pt x="224719" y="66675"/>
                      <a:pt x="224296" y="66534"/>
                      <a:pt x="223943" y="66322"/>
                    </a:cubicBezTo>
                    <a:lnTo>
                      <a:pt x="131868" y="13194"/>
                    </a:lnTo>
                    <a:cubicBezTo>
                      <a:pt x="131516" y="12982"/>
                      <a:pt x="131092" y="12700"/>
                      <a:pt x="130739" y="12417"/>
                    </a:cubicBezTo>
                    <a:cubicBezTo>
                      <a:pt x="130739" y="12417"/>
                      <a:pt x="130739" y="12417"/>
                      <a:pt x="130739" y="12417"/>
                    </a:cubicBezTo>
                    <a:cubicBezTo>
                      <a:pt x="130387" y="12135"/>
                      <a:pt x="130034" y="11783"/>
                      <a:pt x="129681" y="11430"/>
                    </a:cubicBezTo>
                    <a:cubicBezTo>
                      <a:pt x="129681" y="11430"/>
                      <a:pt x="129681" y="11430"/>
                      <a:pt x="129681" y="11430"/>
                    </a:cubicBezTo>
                    <a:cubicBezTo>
                      <a:pt x="129328" y="11077"/>
                      <a:pt x="129046" y="10654"/>
                      <a:pt x="128764" y="10301"/>
                    </a:cubicBezTo>
                    <a:cubicBezTo>
                      <a:pt x="128764" y="10301"/>
                      <a:pt x="128764" y="10301"/>
                      <a:pt x="128764" y="10301"/>
                    </a:cubicBezTo>
                    <a:cubicBezTo>
                      <a:pt x="128482" y="9878"/>
                      <a:pt x="128199" y="9525"/>
                      <a:pt x="127988" y="9102"/>
                    </a:cubicBezTo>
                    <a:cubicBezTo>
                      <a:pt x="127988" y="9102"/>
                      <a:pt x="127988" y="9031"/>
                      <a:pt x="127917" y="9031"/>
                    </a:cubicBezTo>
                    <a:cubicBezTo>
                      <a:pt x="127706" y="8608"/>
                      <a:pt x="127423" y="8184"/>
                      <a:pt x="127282" y="7690"/>
                    </a:cubicBezTo>
                    <a:cubicBezTo>
                      <a:pt x="127282" y="7690"/>
                      <a:pt x="127282" y="7690"/>
                      <a:pt x="127282" y="7690"/>
                    </a:cubicBezTo>
                    <a:cubicBezTo>
                      <a:pt x="127071" y="7267"/>
                      <a:pt x="126929" y="6773"/>
                      <a:pt x="126788" y="6279"/>
                    </a:cubicBezTo>
                    <a:cubicBezTo>
                      <a:pt x="126788" y="6279"/>
                      <a:pt x="126788" y="6279"/>
                      <a:pt x="126788" y="6279"/>
                    </a:cubicBezTo>
                    <a:cubicBezTo>
                      <a:pt x="126647" y="5786"/>
                      <a:pt x="126506" y="5362"/>
                      <a:pt x="126436" y="4868"/>
                    </a:cubicBezTo>
                    <a:cubicBezTo>
                      <a:pt x="126436" y="4868"/>
                      <a:pt x="126436" y="4868"/>
                      <a:pt x="126436" y="4868"/>
                    </a:cubicBezTo>
                    <a:cubicBezTo>
                      <a:pt x="126365" y="4374"/>
                      <a:pt x="126294" y="3951"/>
                      <a:pt x="126294" y="3528"/>
                    </a:cubicBezTo>
                    <a:cubicBezTo>
                      <a:pt x="126294" y="3104"/>
                      <a:pt x="126365" y="2681"/>
                      <a:pt x="126436" y="2328"/>
                    </a:cubicBezTo>
                    <a:cubicBezTo>
                      <a:pt x="126436" y="2328"/>
                      <a:pt x="126436" y="2328"/>
                      <a:pt x="126436" y="2328"/>
                    </a:cubicBezTo>
                    <a:cubicBezTo>
                      <a:pt x="126506" y="1975"/>
                      <a:pt x="126647" y="1623"/>
                      <a:pt x="126788" y="1341"/>
                    </a:cubicBezTo>
                    <a:cubicBezTo>
                      <a:pt x="126788" y="1341"/>
                      <a:pt x="126788" y="1341"/>
                      <a:pt x="126788" y="1341"/>
                    </a:cubicBezTo>
                    <a:cubicBezTo>
                      <a:pt x="126859" y="1129"/>
                      <a:pt x="127000" y="987"/>
                      <a:pt x="127141" y="847"/>
                    </a:cubicBezTo>
                    <a:cubicBezTo>
                      <a:pt x="127353" y="494"/>
                      <a:pt x="127635" y="211"/>
                      <a:pt x="127988" y="0"/>
                    </a:cubicBezTo>
                    <a:lnTo>
                      <a:pt x="1552" y="73519"/>
                    </a:lnTo>
                    <a:cubicBezTo>
                      <a:pt x="1199" y="73730"/>
                      <a:pt x="917" y="74013"/>
                      <a:pt x="706" y="74365"/>
                    </a:cubicBezTo>
                    <a:cubicBezTo>
                      <a:pt x="706" y="74436"/>
                      <a:pt x="635" y="74436"/>
                      <a:pt x="564" y="74507"/>
                    </a:cubicBezTo>
                    <a:cubicBezTo>
                      <a:pt x="494" y="74647"/>
                      <a:pt x="423" y="74789"/>
                      <a:pt x="353" y="74930"/>
                    </a:cubicBezTo>
                    <a:cubicBezTo>
                      <a:pt x="353" y="74930"/>
                      <a:pt x="353" y="74930"/>
                      <a:pt x="353" y="74930"/>
                    </a:cubicBezTo>
                    <a:cubicBezTo>
                      <a:pt x="353" y="74930"/>
                      <a:pt x="353" y="74930"/>
                      <a:pt x="353" y="74930"/>
                    </a:cubicBezTo>
                    <a:cubicBezTo>
                      <a:pt x="282" y="75001"/>
                      <a:pt x="282" y="75141"/>
                      <a:pt x="212" y="75212"/>
                    </a:cubicBezTo>
                    <a:cubicBezTo>
                      <a:pt x="141" y="75283"/>
                      <a:pt x="141" y="75424"/>
                      <a:pt x="141" y="75494"/>
                    </a:cubicBezTo>
                    <a:cubicBezTo>
                      <a:pt x="141" y="75565"/>
                      <a:pt x="71" y="75706"/>
                      <a:pt x="71" y="75777"/>
                    </a:cubicBezTo>
                    <a:cubicBezTo>
                      <a:pt x="71" y="75847"/>
                      <a:pt x="71" y="75847"/>
                      <a:pt x="71" y="75917"/>
                    </a:cubicBezTo>
                    <a:cubicBezTo>
                      <a:pt x="71" y="75917"/>
                      <a:pt x="71" y="75917"/>
                      <a:pt x="71" y="75917"/>
                    </a:cubicBezTo>
                    <a:cubicBezTo>
                      <a:pt x="71" y="75988"/>
                      <a:pt x="71" y="75988"/>
                      <a:pt x="71" y="76059"/>
                    </a:cubicBezTo>
                    <a:cubicBezTo>
                      <a:pt x="71" y="76129"/>
                      <a:pt x="71" y="76271"/>
                      <a:pt x="0" y="76341"/>
                    </a:cubicBezTo>
                    <a:cubicBezTo>
                      <a:pt x="0" y="76411"/>
                      <a:pt x="0" y="76553"/>
                      <a:pt x="0" y="76623"/>
                    </a:cubicBezTo>
                    <a:cubicBezTo>
                      <a:pt x="0" y="76694"/>
                      <a:pt x="0" y="76835"/>
                      <a:pt x="0" y="76905"/>
                    </a:cubicBezTo>
                    <a:cubicBezTo>
                      <a:pt x="0" y="76976"/>
                      <a:pt x="0" y="77117"/>
                      <a:pt x="0" y="77188"/>
                    </a:cubicBezTo>
                    <a:cubicBezTo>
                      <a:pt x="0" y="77188"/>
                      <a:pt x="0" y="77188"/>
                      <a:pt x="0" y="77188"/>
                    </a:cubicBezTo>
                    <a:cubicBezTo>
                      <a:pt x="0" y="77258"/>
                      <a:pt x="0" y="77329"/>
                      <a:pt x="0" y="77470"/>
                    </a:cubicBezTo>
                    <a:cubicBezTo>
                      <a:pt x="0" y="77540"/>
                      <a:pt x="0" y="77681"/>
                      <a:pt x="0" y="77752"/>
                    </a:cubicBezTo>
                    <a:cubicBezTo>
                      <a:pt x="0" y="77823"/>
                      <a:pt x="0" y="77964"/>
                      <a:pt x="0" y="78034"/>
                    </a:cubicBezTo>
                    <a:cubicBezTo>
                      <a:pt x="0" y="78105"/>
                      <a:pt x="0" y="78246"/>
                      <a:pt x="0" y="78316"/>
                    </a:cubicBezTo>
                    <a:cubicBezTo>
                      <a:pt x="0" y="78387"/>
                      <a:pt x="0" y="78528"/>
                      <a:pt x="71" y="78599"/>
                    </a:cubicBezTo>
                    <a:cubicBezTo>
                      <a:pt x="71" y="78599"/>
                      <a:pt x="71" y="78599"/>
                      <a:pt x="71" y="78599"/>
                    </a:cubicBezTo>
                    <a:cubicBezTo>
                      <a:pt x="71" y="78599"/>
                      <a:pt x="71" y="78599"/>
                      <a:pt x="71" y="78599"/>
                    </a:cubicBezTo>
                    <a:cubicBezTo>
                      <a:pt x="71" y="78669"/>
                      <a:pt x="71" y="78810"/>
                      <a:pt x="141" y="78881"/>
                    </a:cubicBezTo>
                    <a:cubicBezTo>
                      <a:pt x="141" y="78952"/>
                      <a:pt x="212" y="79093"/>
                      <a:pt x="212" y="79163"/>
                    </a:cubicBezTo>
                    <a:cubicBezTo>
                      <a:pt x="212" y="79234"/>
                      <a:pt x="282" y="79375"/>
                      <a:pt x="282" y="79445"/>
                    </a:cubicBezTo>
                    <a:cubicBezTo>
                      <a:pt x="282" y="79516"/>
                      <a:pt x="353" y="79657"/>
                      <a:pt x="353" y="79728"/>
                    </a:cubicBezTo>
                    <a:cubicBezTo>
                      <a:pt x="353" y="79798"/>
                      <a:pt x="423" y="79869"/>
                      <a:pt x="423" y="79939"/>
                    </a:cubicBezTo>
                    <a:cubicBezTo>
                      <a:pt x="423" y="79939"/>
                      <a:pt x="423" y="79939"/>
                      <a:pt x="423" y="79939"/>
                    </a:cubicBezTo>
                    <a:cubicBezTo>
                      <a:pt x="423" y="79939"/>
                      <a:pt x="423" y="79939"/>
                      <a:pt x="423" y="80010"/>
                    </a:cubicBezTo>
                    <a:cubicBezTo>
                      <a:pt x="423" y="80080"/>
                      <a:pt x="494" y="80222"/>
                      <a:pt x="494" y="80292"/>
                    </a:cubicBezTo>
                    <a:cubicBezTo>
                      <a:pt x="494" y="80362"/>
                      <a:pt x="564" y="80504"/>
                      <a:pt x="564" y="80574"/>
                    </a:cubicBezTo>
                    <a:cubicBezTo>
                      <a:pt x="564" y="80645"/>
                      <a:pt x="635" y="80786"/>
                      <a:pt x="635" y="80856"/>
                    </a:cubicBezTo>
                    <a:cubicBezTo>
                      <a:pt x="706" y="80927"/>
                      <a:pt x="706" y="81068"/>
                      <a:pt x="776" y="81139"/>
                    </a:cubicBezTo>
                    <a:cubicBezTo>
                      <a:pt x="776" y="81209"/>
                      <a:pt x="847" y="81280"/>
                      <a:pt x="847" y="81350"/>
                    </a:cubicBezTo>
                    <a:cubicBezTo>
                      <a:pt x="847" y="81350"/>
                      <a:pt x="847" y="81350"/>
                      <a:pt x="847" y="81350"/>
                    </a:cubicBezTo>
                    <a:cubicBezTo>
                      <a:pt x="847" y="81350"/>
                      <a:pt x="847" y="81421"/>
                      <a:pt x="847" y="81421"/>
                    </a:cubicBezTo>
                    <a:cubicBezTo>
                      <a:pt x="917" y="81492"/>
                      <a:pt x="917" y="81633"/>
                      <a:pt x="988" y="81703"/>
                    </a:cubicBezTo>
                    <a:cubicBezTo>
                      <a:pt x="1058" y="81774"/>
                      <a:pt x="1058" y="81915"/>
                      <a:pt x="1129" y="81986"/>
                    </a:cubicBezTo>
                    <a:cubicBezTo>
                      <a:pt x="1199" y="82126"/>
                      <a:pt x="1270" y="82197"/>
                      <a:pt x="1341" y="82338"/>
                    </a:cubicBezTo>
                    <a:cubicBezTo>
                      <a:pt x="1411" y="82479"/>
                      <a:pt x="1482" y="82550"/>
                      <a:pt x="1552" y="82691"/>
                    </a:cubicBezTo>
                    <a:cubicBezTo>
                      <a:pt x="1552" y="82691"/>
                      <a:pt x="1552" y="82762"/>
                      <a:pt x="1623" y="82762"/>
                    </a:cubicBezTo>
                    <a:cubicBezTo>
                      <a:pt x="1623" y="82762"/>
                      <a:pt x="1693" y="82832"/>
                      <a:pt x="1693" y="82832"/>
                    </a:cubicBezTo>
                    <a:cubicBezTo>
                      <a:pt x="1834" y="83044"/>
                      <a:pt x="1976" y="83255"/>
                      <a:pt x="2117" y="83467"/>
                    </a:cubicBezTo>
                    <a:cubicBezTo>
                      <a:pt x="2258" y="83608"/>
                      <a:pt x="2328" y="83749"/>
                      <a:pt x="2469" y="83961"/>
                    </a:cubicBezTo>
                    <a:cubicBezTo>
                      <a:pt x="2469" y="83961"/>
                      <a:pt x="2469" y="83961"/>
                      <a:pt x="2469" y="83961"/>
                    </a:cubicBezTo>
                    <a:cubicBezTo>
                      <a:pt x="2469" y="83961"/>
                      <a:pt x="2469" y="83961"/>
                      <a:pt x="2469" y="83961"/>
                    </a:cubicBezTo>
                    <a:cubicBezTo>
                      <a:pt x="2540" y="84102"/>
                      <a:pt x="2611" y="84173"/>
                      <a:pt x="2752" y="84314"/>
                    </a:cubicBezTo>
                    <a:cubicBezTo>
                      <a:pt x="2822" y="84384"/>
                      <a:pt x="2893" y="84525"/>
                      <a:pt x="2963" y="84596"/>
                    </a:cubicBezTo>
                    <a:cubicBezTo>
                      <a:pt x="3034" y="84667"/>
                      <a:pt x="3104" y="84737"/>
                      <a:pt x="3175" y="84878"/>
                    </a:cubicBezTo>
                    <a:cubicBezTo>
                      <a:pt x="3246" y="84949"/>
                      <a:pt x="3316" y="85019"/>
                      <a:pt x="3387" y="85090"/>
                    </a:cubicBezTo>
                    <a:cubicBezTo>
                      <a:pt x="3387" y="85090"/>
                      <a:pt x="3387" y="85090"/>
                      <a:pt x="3387" y="85090"/>
                    </a:cubicBezTo>
                    <a:cubicBezTo>
                      <a:pt x="3387" y="85090"/>
                      <a:pt x="3387" y="85090"/>
                      <a:pt x="3387" y="85090"/>
                    </a:cubicBezTo>
                    <a:cubicBezTo>
                      <a:pt x="3457" y="85161"/>
                      <a:pt x="3528" y="85231"/>
                      <a:pt x="3598" y="85301"/>
                    </a:cubicBezTo>
                    <a:cubicBezTo>
                      <a:pt x="3669" y="85372"/>
                      <a:pt x="3739" y="85443"/>
                      <a:pt x="3810" y="85513"/>
                    </a:cubicBezTo>
                    <a:cubicBezTo>
                      <a:pt x="3881" y="85584"/>
                      <a:pt x="3951" y="85654"/>
                      <a:pt x="4092" y="85725"/>
                    </a:cubicBezTo>
                    <a:cubicBezTo>
                      <a:pt x="4163" y="85795"/>
                      <a:pt x="4233" y="85866"/>
                      <a:pt x="4374" y="85937"/>
                    </a:cubicBezTo>
                    <a:cubicBezTo>
                      <a:pt x="4445" y="85937"/>
                      <a:pt x="4445" y="86007"/>
                      <a:pt x="4516" y="86007"/>
                    </a:cubicBezTo>
                    <a:cubicBezTo>
                      <a:pt x="4516" y="86007"/>
                      <a:pt x="4516" y="86007"/>
                      <a:pt x="4516" y="86007"/>
                    </a:cubicBezTo>
                    <a:cubicBezTo>
                      <a:pt x="4516" y="86007"/>
                      <a:pt x="4586" y="86077"/>
                      <a:pt x="4586" y="86077"/>
                    </a:cubicBezTo>
                    <a:cubicBezTo>
                      <a:pt x="4657" y="86148"/>
                      <a:pt x="4727" y="86219"/>
                      <a:pt x="4868" y="86289"/>
                    </a:cubicBezTo>
                    <a:cubicBezTo>
                      <a:pt x="4939" y="86360"/>
                      <a:pt x="5009" y="86431"/>
                      <a:pt x="5080" y="86431"/>
                    </a:cubicBezTo>
                    <a:cubicBezTo>
                      <a:pt x="5151" y="86501"/>
                      <a:pt x="5221" y="86571"/>
                      <a:pt x="5292" y="86571"/>
                    </a:cubicBezTo>
                    <a:cubicBezTo>
                      <a:pt x="5362" y="86642"/>
                      <a:pt x="5433" y="86642"/>
                      <a:pt x="5503" y="86713"/>
                    </a:cubicBezTo>
                    <a:cubicBezTo>
                      <a:pt x="5503" y="86713"/>
                      <a:pt x="5574" y="86713"/>
                      <a:pt x="5574" y="86713"/>
                    </a:cubicBezTo>
                    <a:lnTo>
                      <a:pt x="97649" y="139841"/>
                    </a:lnTo>
                    <a:cubicBezTo>
                      <a:pt x="97719" y="139841"/>
                      <a:pt x="97790" y="139911"/>
                      <a:pt x="97790" y="139911"/>
                    </a:cubicBezTo>
                    <a:cubicBezTo>
                      <a:pt x="97861" y="139982"/>
                      <a:pt x="97931" y="139982"/>
                      <a:pt x="98002" y="140053"/>
                    </a:cubicBezTo>
                    <a:cubicBezTo>
                      <a:pt x="98072" y="140123"/>
                      <a:pt x="98143" y="140123"/>
                      <a:pt x="98213" y="140123"/>
                    </a:cubicBezTo>
                    <a:cubicBezTo>
                      <a:pt x="98284" y="140123"/>
                      <a:pt x="98354" y="140194"/>
                      <a:pt x="98425" y="140194"/>
                    </a:cubicBezTo>
                    <a:cubicBezTo>
                      <a:pt x="98496" y="140194"/>
                      <a:pt x="98566" y="140264"/>
                      <a:pt x="98637" y="140264"/>
                    </a:cubicBezTo>
                    <a:cubicBezTo>
                      <a:pt x="98637" y="140264"/>
                      <a:pt x="98707" y="140264"/>
                      <a:pt x="98707" y="140264"/>
                    </a:cubicBezTo>
                    <a:cubicBezTo>
                      <a:pt x="98707" y="140264"/>
                      <a:pt x="98707" y="140264"/>
                      <a:pt x="98707" y="140264"/>
                    </a:cubicBezTo>
                    <a:cubicBezTo>
                      <a:pt x="98778" y="140264"/>
                      <a:pt x="98778" y="140264"/>
                      <a:pt x="98848" y="140335"/>
                    </a:cubicBezTo>
                    <a:cubicBezTo>
                      <a:pt x="98919" y="140335"/>
                      <a:pt x="98989" y="140405"/>
                      <a:pt x="99060" y="140405"/>
                    </a:cubicBezTo>
                    <a:cubicBezTo>
                      <a:pt x="99131" y="140405"/>
                      <a:pt x="99201" y="140476"/>
                      <a:pt x="99272" y="140476"/>
                    </a:cubicBezTo>
                    <a:cubicBezTo>
                      <a:pt x="99342" y="140476"/>
                      <a:pt x="99413" y="140476"/>
                      <a:pt x="99483" y="140547"/>
                    </a:cubicBezTo>
                    <a:cubicBezTo>
                      <a:pt x="99554" y="140547"/>
                      <a:pt x="99624" y="140547"/>
                      <a:pt x="99695" y="140547"/>
                    </a:cubicBezTo>
                    <a:cubicBezTo>
                      <a:pt x="99695" y="140547"/>
                      <a:pt x="99695" y="140547"/>
                      <a:pt x="99695" y="140547"/>
                    </a:cubicBezTo>
                    <a:cubicBezTo>
                      <a:pt x="99695" y="140547"/>
                      <a:pt x="99695" y="140547"/>
                      <a:pt x="99766" y="140547"/>
                    </a:cubicBezTo>
                    <a:cubicBezTo>
                      <a:pt x="99836" y="140547"/>
                      <a:pt x="99977" y="140547"/>
                      <a:pt x="100048" y="140547"/>
                    </a:cubicBezTo>
                    <a:cubicBezTo>
                      <a:pt x="100118" y="140547"/>
                      <a:pt x="100259" y="140547"/>
                      <a:pt x="100330" y="140547"/>
                    </a:cubicBezTo>
                    <a:cubicBezTo>
                      <a:pt x="100471" y="140547"/>
                      <a:pt x="100542" y="140547"/>
                      <a:pt x="100683" y="140476"/>
                    </a:cubicBezTo>
                    <a:cubicBezTo>
                      <a:pt x="100683" y="140476"/>
                      <a:pt x="100683" y="140476"/>
                      <a:pt x="100683" y="140476"/>
                    </a:cubicBezTo>
                    <a:cubicBezTo>
                      <a:pt x="100683" y="140476"/>
                      <a:pt x="100683" y="140476"/>
                      <a:pt x="100683" y="140476"/>
                    </a:cubicBezTo>
                    <a:cubicBezTo>
                      <a:pt x="100824" y="140476"/>
                      <a:pt x="100894" y="140405"/>
                      <a:pt x="101036" y="140405"/>
                    </a:cubicBezTo>
                    <a:cubicBezTo>
                      <a:pt x="101177" y="140335"/>
                      <a:pt x="101388" y="140264"/>
                      <a:pt x="101529" y="140194"/>
                    </a:cubicBezTo>
                    <a:lnTo>
                      <a:pt x="227965" y="66675"/>
                    </a:lnTo>
                    <a:cubicBezTo>
                      <a:pt x="227683" y="66745"/>
                      <a:pt x="227401" y="66887"/>
                      <a:pt x="227118" y="66957"/>
                    </a:cubicBezTo>
                    <a:close/>
                  </a:path>
                </a:pathLst>
              </a:custGeom>
              <a:solidFill>
                <a:srgbClr val="FFFFFF"/>
              </a:solidFill>
              <a:ln w="7047" cap="flat">
                <a:noFill/>
                <a:prstDash val="solid"/>
                <a:miter/>
              </a:ln>
            </p:spPr>
            <p:txBody>
              <a:bodyPr rtlCol="0" anchor="ctr"/>
              <a:lstStyle/>
              <a:p>
                <a:endParaRPr lang="en-ID"/>
              </a:p>
            </p:txBody>
          </p:sp>
          <p:sp>
            <p:nvSpPr>
              <p:cNvPr id="601" name="Freeform: Shape 600">
                <a:extLst>
                  <a:ext uri="{FF2B5EF4-FFF2-40B4-BE49-F238E27FC236}">
                    <a16:creationId xmlns:a16="http://schemas.microsoft.com/office/drawing/2014/main" id="{4DAFE600-2ABE-467F-BCE3-D74514079812}"/>
                  </a:ext>
                </a:extLst>
              </p:cNvPr>
              <p:cNvSpPr/>
              <p:nvPr/>
            </p:nvSpPr>
            <p:spPr>
              <a:xfrm>
                <a:off x="2951480" y="6364040"/>
                <a:ext cx="282222" cy="162278"/>
              </a:xfrm>
              <a:custGeom>
                <a:avLst/>
                <a:gdLst>
                  <a:gd name="connsiteX0" fmla="*/ 0 w 282222"/>
                  <a:gd name="connsiteY0" fmla="*/ 73449 h 162277"/>
                  <a:gd name="connsiteX1" fmla="*/ 126436 w 282222"/>
                  <a:gd name="connsiteY1" fmla="*/ 0 h 162277"/>
                  <a:gd name="connsiteX2" fmla="*/ 286597 w 282222"/>
                  <a:gd name="connsiteY2" fmla="*/ 92428 h 162277"/>
                  <a:gd name="connsiteX3" fmla="*/ 160161 w 282222"/>
                  <a:gd name="connsiteY3" fmla="*/ 165947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449"/>
                    </a:moveTo>
                    <a:lnTo>
                      <a:pt x="126436" y="0"/>
                    </a:lnTo>
                    <a:lnTo>
                      <a:pt x="286597" y="92428"/>
                    </a:lnTo>
                    <a:lnTo>
                      <a:pt x="160161" y="165947"/>
                    </a:lnTo>
                    <a:close/>
                  </a:path>
                </a:pathLst>
              </a:custGeom>
              <a:solidFill>
                <a:schemeClr val="accent2">
                  <a:lumMod val="40000"/>
                  <a:lumOff val="60000"/>
                </a:schemeClr>
              </a:solidFill>
              <a:ln w="7047" cap="flat">
                <a:noFill/>
                <a:prstDash val="solid"/>
                <a:miter/>
              </a:ln>
            </p:spPr>
            <p:txBody>
              <a:bodyPr rtlCol="0" anchor="ctr"/>
              <a:lstStyle/>
              <a:p>
                <a:endParaRPr lang="en-ID"/>
              </a:p>
            </p:txBody>
          </p:sp>
          <p:sp>
            <p:nvSpPr>
              <p:cNvPr id="602" name="Freeform: Shape 601">
                <a:extLst>
                  <a:ext uri="{FF2B5EF4-FFF2-40B4-BE49-F238E27FC236}">
                    <a16:creationId xmlns:a16="http://schemas.microsoft.com/office/drawing/2014/main" id="{C378DBD1-0177-4F0A-8D12-C1657BDE7CD9}"/>
                  </a:ext>
                </a:extLst>
              </p:cNvPr>
              <p:cNvSpPr/>
              <p:nvPr/>
            </p:nvSpPr>
            <p:spPr>
              <a:xfrm>
                <a:off x="2950986" y="6437489"/>
                <a:ext cx="155222" cy="254000"/>
              </a:xfrm>
              <a:custGeom>
                <a:avLst/>
                <a:gdLst>
                  <a:gd name="connsiteX0" fmla="*/ 494 w 155222"/>
                  <a:gd name="connsiteY0" fmla="*/ 0 h 254000"/>
                  <a:gd name="connsiteX1" fmla="*/ 160655 w 155222"/>
                  <a:gd name="connsiteY1" fmla="*/ 92498 h 254000"/>
                  <a:gd name="connsiteX2" fmla="*/ 160232 w 155222"/>
                  <a:gd name="connsiteY2" fmla="*/ 237208 h 254000"/>
                  <a:gd name="connsiteX3" fmla="*/ 133773 w 155222"/>
                  <a:gd name="connsiteY3" fmla="*/ 252306 h 254000"/>
                  <a:gd name="connsiteX4" fmla="*/ 0 w 155222"/>
                  <a:gd name="connsiteY4" fmla="*/ 174978 h 254000"/>
                  <a:gd name="connsiteX5" fmla="*/ 494 w 155222"/>
                  <a:gd name="connsiteY5" fmla="*/ 0 h 254000"/>
                  <a:gd name="connsiteX6" fmla="*/ 126365 w 155222"/>
                  <a:gd name="connsiteY6" fmla="*/ 173708 h 254000"/>
                  <a:gd name="connsiteX7" fmla="*/ 132009 w 155222"/>
                  <a:gd name="connsiteY7" fmla="*/ 170462 h 254000"/>
                  <a:gd name="connsiteX8" fmla="*/ 126365 w 155222"/>
                  <a:gd name="connsiteY8" fmla="*/ 160655 h 254000"/>
                  <a:gd name="connsiteX9" fmla="*/ 34290 w 155222"/>
                  <a:gd name="connsiteY9" fmla="*/ 107527 h 254000"/>
                  <a:gd name="connsiteX10" fmla="*/ 28646 w 155222"/>
                  <a:gd name="connsiteY10" fmla="*/ 110772 h 254000"/>
                  <a:gd name="connsiteX11" fmla="*/ 34290 w 155222"/>
                  <a:gd name="connsiteY11" fmla="*/ 120509 h 254000"/>
                  <a:gd name="connsiteX12" fmla="*/ 126365 w 155222"/>
                  <a:gd name="connsiteY12" fmla="*/ 173708 h 254000"/>
                  <a:gd name="connsiteX13" fmla="*/ 80504 w 155222"/>
                  <a:gd name="connsiteY13" fmla="*/ 100471 h 254000"/>
                  <a:gd name="connsiteX14" fmla="*/ 72037 w 155222"/>
                  <a:gd name="connsiteY14" fmla="*/ 105339 h 254000"/>
                  <a:gd name="connsiteX15" fmla="*/ 80433 w 155222"/>
                  <a:gd name="connsiteY15" fmla="*/ 119874 h 254000"/>
                  <a:gd name="connsiteX16" fmla="*/ 88829 w 155222"/>
                  <a:gd name="connsiteY16" fmla="*/ 115076 h 254000"/>
                  <a:gd name="connsiteX17" fmla="*/ 80504 w 155222"/>
                  <a:gd name="connsiteY17" fmla="*/ 100471 h 254000"/>
                  <a:gd name="connsiteX18" fmla="*/ 80292 w 155222"/>
                  <a:gd name="connsiteY18" fmla="*/ 181751 h 254000"/>
                  <a:gd name="connsiteX19" fmla="*/ 88688 w 155222"/>
                  <a:gd name="connsiteY19" fmla="*/ 176882 h 254000"/>
                  <a:gd name="connsiteX20" fmla="*/ 80363 w 155222"/>
                  <a:gd name="connsiteY20" fmla="*/ 162348 h 254000"/>
                  <a:gd name="connsiteX21" fmla="*/ 71896 w 155222"/>
                  <a:gd name="connsiteY21" fmla="*/ 167146 h 254000"/>
                  <a:gd name="connsiteX22" fmla="*/ 80292 w 155222"/>
                  <a:gd name="connsiteY22" fmla="*/ 181751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54000">
                    <a:moveTo>
                      <a:pt x="494" y="0"/>
                    </a:moveTo>
                    <a:lnTo>
                      <a:pt x="160655" y="92498"/>
                    </a:lnTo>
                    <a:lnTo>
                      <a:pt x="160232" y="237208"/>
                    </a:lnTo>
                    <a:cubicBezTo>
                      <a:pt x="160161" y="253929"/>
                      <a:pt x="148378" y="260702"/>
                      <a:pt x="133773" y="252306"/>
                    </a:cubicBezTo>
                    <a:lnTo>
                      <a:pt x="0" y="174978"/>
                    </a:lnTo>
                    <a:lnTo>
                      <a:pt x="494" y="0"/>
                    </a:lnTo>
                    <a:close/>
                    <a:moveTo>
                      <a:pt x="126365" y="173708"/>
                    </a:moveTo>
                    <a:cubicBezTo>
                      <a:pt x="129469" y="175472"/>
                      <a:pt x="132009" y="174060"/>
                      <a:pt x="132009" y="170462"/>
                    </a:cubicBezTo>
                    <a:cubicBezTo>
                      <a:pt x="132009" y="166864"/>
                      <a:pt x="129469" y="162419"/>
                      <a:pt x="126365" y="160655"/>
                    </a:cubicBezTo>
                    <a:lnTo>
                      <a:pt x="34290" y="107527"/>
                    </a:lnTo>
                    <a:cubicBezTo>
                      <a:pt x="31186" y="105692"/>
                      <a:pt x="28646" y="107174"/>
                      <a:pt x="28646" y="110772"/>
                    </a:cubicBezTo>
                    <a:cubicBezTo>
                      <a:pt x="28646" y="114300"/>
                      <a:pt x="31115" y="118745"/>
                      <a:pt x="34290" y="120509"/>
                    </a:cubicBezTo>
                    <a:lnTo>
                      <a:pt x="126365" y="173708"/>
                    </a:lnTo>
                    <a:moveTo>
                      <a:pt x="80504" y="100471"/>
                    </a:moveTo>
                    <a:cubicBezTo>
                      <a:pt x="75847" y="97790"/>
                      <a:pt x="72108" y="99977"/>
                      <a:pt x="72037" y="105339"/>
                    </a:cubicBezTo>
                    <a:cubicBezTo>
                      <a:pt x="72037" y="110631"/>
                      <a:pt x="75777" y="117193"/>
                      <a:pt x="80433" y="119874"/>
                    </a:cubicBezTo>
                    <a:cubicBezTo>
                      <a:pt x="85090" y="122555"/>
                      <a:pt x="88829" y="120368"/>
                      <a:pt x="88829" y="115076"/>
                    </a:cubicBezTo>
                    <a:cubicBezTo>
                      <a:pt x="88900" y="109643"/>
                      <a:pt x="85161" y="103152"/>
                      <a:pt x="80504" y="100471"/>
                    </a:cubicBezTo>
                    <a:moveTo>
                      <a:pt x="80292" y="181751"/>
                    </a:moveTo>
                    <a:cubicBezTo>
                      <a:pt x="84949" y="184432"/>
                      <a:pt x="88688" y="182245"/>
                      <a:pt x="88688" y="176882"/>
                    </a:cubicBezTo>
                    <a:cubicBezTo>
                      <a:pt x="88688" y="171591"/>
                      <a:pt x="84949" y="165029"/>
                      <a:pt x="80363" y="162348"/>
                    </a:cubicBezTo>
                    <a:cubicBezTo>
                      <a:pt x="75706" y="159667"/>
                      <a:pt x="71967" y="161854"/>
                      <a:pt x="71896" y="167146"/>
                    </a:cubicBezTo>
                    <a:cubicBezTo>
                      <a:pt x="71896" y="172579"/>
                      <a:pt x="75565" y="179070"/>
                      <a:pt x="80292" y="181751"/>
                    </a:cubicBezTo>
                  </a:path>
                </a:pathLst>
              </a:custGeom>
              <a:solidFill>
                <a:schemeClr val="accent2"/>
              </a:solidFill>
              <a:ln w="7047" cap="flat">
                <a:noFill/>
                <a:prstDash val="solid"/>
                <a:miter/>
              </a:ln>
            </p:spPr>
            <p:txBody>
              <a:bodyPr rtlCol="0" anchor="ctr"/>
              <a:lstStyle/>
              <a:p>
                <a:endParaRPr lang="en-ID"/>
              </a:p>
            </p:txBody>
          </p:sp>
          <p:sp>
            <p:nvSpPr>
              <p:cNvPr id="603" name="Freeform: Shape 602">
                <a:extLst>
                  <a:ext uri="{FF2B5EF4-FFF2-40B4-BE49-F238E27FC236}">
                    <a16:creationId xmlns:a16="http://schemas.microsoft.com/office/drawing/2014/main" id="{F881D18F-9838-4963-A18B-8BEDA0002649}"/>
                  </a:ext>
                </a:extLst>
              </p:cNvPr>
              <p:cNvSpPr/>
              <p:nvPr/>
            </p:nvSpPr>
            <p:spPr>
              <a:xfrm>
                <a:off x="3103598" y="6456539"/>
                <a:ext cx="134056" cy="232833"/>
              </a:xfrm>
              <a:custGeom>
                <a:avLst/>
                <a:gdLst>
                  <a:gd name="connsiteX0" fmla="*/ 8043 w 134055"/>
                  <a:gd name="connsiteY0" fmla="*/ 73449 h 232833"/>
                  <a:gd name="connsiteX1" fmla="*/ 7620 w 134055"/>
                  <a:gd name="connsiteY1" fmla="*/ 218158 h 232833"/>
                  <a:gd name="connsiteX2" fmla="*/ 7479 w 134055"/>
                  <a:gd name="connsiteY2" fmla="*/ 221051 h 232833"/>
                  <a:gd name="connsiteX3" fmla="*/ 7479 w 134055"/>
                  <a:gd name="connsiteY3" fmla="*/ 221333 h 232833"/>
                  <a:gd name="connsiteX4" fmla="*/ 7126 w 134055"/>
                  <a:gd name="connsiteY4" fmla="*/ 223802 h 232833"/>
                  <a:gd name="connsiteX5" fmla="*/ 7056 w 134055"/>
                  <a:gd name="connsiteY5" fmla="*/ 224085 h 232833"/>
                  <a:gd name="connsiteX6" fmla="*/ 6491 w 134055"/>
                  <a:gd name="connsiteY6" fmla="*/ 226272 h 232833"/>
                  <a:gd name="connsiteX7" fmla="*/ 6350 w 134055"/>
                  <a:gd name="connsiteY7" fmla="*/ 226624 h 232833"/>
                  <a:gd name="connsiteX8" fmla="*/ 5644 w 134055"/>
                  <a:gd name="connsiteY8" fmla="*/ 228530 h 232833"/>
                  <a:gd name="connsiteX9" fmla="*/ 5574 w 134055"/>
                  <a:gd name="connsiteY9" fmla="*/ 228741 h 232833"/>
                  <a:gd name="connsiteX10" fmla="*/ 4516 w 134055"/>
                  <a:gd name="connsiteY10" fmla="*/ 230646 h 232833"/>
                  <a:gd name="connsiteX11" fmla="*/ 2681 w 134055"/>
                  <a:gd name="connsiteY11" fmla="*/ 232904 h 232833"/>
                  <a:gd name="connsiteX12" fmla="*/ 2187 w 134055"/>
                  <a:gd name="connsiteY12" fmla="*/ 233398 h 232833"/>
                  <a:gd name="connsiteX13" fmla="*/ 0 w 134055"/>
                  <a:gd name="connsiteY13" fmla="*/ 235091 h 232833"/>
                  <a:gd name="connsiteX14" fmla="*/ 126365 w 134055"/>
                  <a:gd name="connsiteY14" fmla="*/ 161572 h 232833"/>
                  <a:gd name="connsiteX15" fmla="*/ 128552 w 134055"/>
                  <a:gd name="connsiteY15" fmla="*/ 159879 h 232833"/>
                  <a:gd name="connsiteX16" fmla="*/ 129046 w 134055"/>
                  <a:gd name="connsiteY16" fmla="*/ 159385 h 232833"/>
                  <a:gd name="connsiteX17" fmla="*/ 130881 w 134055"/>
                  <a:gd name="connsiteY17" fmla="*/ 157127 h 232833"/>
                  <a:gd name="connsiteX18" fmla="*/ 130881 w 134055"/>
                  <a:gd name="connsiteY18" fmla="*/ 157127 h 232833"/>
                  <a:gd name="connsiteX19" fmla="*/ 131868 w 134055"/>
                  <a:gd name="connsiteY19" fmla="*/ 155293 h 232833"/>
                  <a:gd name="connsiteX20" fmla="*/ 131868 w 134055"/>
                  <a:gd name="connsiteY20" fmla="*/ 155222 h 232833"/>
                  <a:gd name="connsiteX21" fmla="*/ 131939 w 134055"/>
                  <a:gd name="connsiteY21" fmla="*/ 155011 h 232833"/>
                  <a:gd name="connsiteX22" fmla="*/ 132433 w 134055"/>
                  <a:gd name="connsiteY22" fmla="*/ 153811 h 232833"/>
                  <a:gd name="connsiteX23" fmla="*/ 132644 w 134055"/>
                  <a:gd name="connsiteY23" fmla="*/ 153176 h 232833"/>
                  <a:gd name="connsiteX24" fmla="*/ 132786 w 134055"/>
                  <a:gd name="connsiteY24" fmla="*/ 152753 h 232833"/>
                  <a:gd name="connsiteX25" fmla="*/ 132927 w 134055"/>
                  <a:gd name="connsiteY25" fmla="*/ 152400 h 232833"/>
                  <a:gd name="connsiteX26" fmla="*/ 133279 w 134055"/>
                  <a:gd name="connsiteY26" fmla="*/ 151060 h 232833"/>
                  <a:gd name="connsiteX27" fmla="*/ 133350 w 134055"/>
                  <a:gd name="connsiteY27" fmla="*/ 150566 h 232833"/>
                  <a:gd name="connsiteX28" fmla="*/ 133421 w 134055"/>
                  <a:gd name="connsiteY28" fmla="*/ 150284 h 232833"/>
                  <a:gd name="connsiteX29" fmla="*/ 133491 w 134055"/>
                  <a:gd name="connsiteY29" fmla="*/ 149790 h 232833"/>
                  <a:gd name="connsiteX30" fmla="*/ 133703 w 134055"/>
                  <a:gd name="connsiteY30" fmla="*/ 148520 h 232833"/>
                  <a:gd name="connsiteX31" fmla="*/ 133773 w 134055"/>
                  <a:gd name="connsiteY31" fmla="*/ 147814 h 232833"/>
                  <a:gd name="connsiteX32" fmla="*/ 133773 w 134055"/>
                  <a:gd name="connsiteY32" fmla="*/ 147603 h 232833"/>
                  <a:gd name="connsiteX33" fmla="*/ 133773 w 134055"/>
                  <a:gd name="connsiteY33" fmla="*/ 147320 h 232833"/>
                  <a:gd name="connsiteX34" fmla="*/ 133844 w 134055"/>
                  <a:gd name="connsiteY34" fmla="*/ 146050 h 232833"/>
                  <a:gd name="connsiteX35" fmla="*/ 133844 w 134055"/>
                  <a:gd name="connsiteY35" fmla="*/ 144780 h 232833"/>
                  <a:gd name="connsiteX36" fmla="*/ 133844 w 134055"/>
                  <a:gd name="connsiteY36" fmla="*/ 144710 h 232833"/>
                  <a:gd name="connsiteX37" fmla="*/ 134267 w 134055"/>
                  <a:gd name="connsiteY37" fmla="*/ 0 h 232833"/>
                  <a:gd name="connsiteX38" fmla="*/ 8043 w 134055"/>
                  <a:gd name="connsiteY38" fmla="*/ 73449 h 23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4055" h="232833">
                    <a:moveTo>
                      <a:pt x="8043" y="73449"/>
                    </a:moveTo>
                    <a:lnTo>
                      <a:pt x="7620" y="218158"/>
                    </a:lnTo>
                    <a:cubicBezTo>
                      <a:pt x="7620" y="219146"/>
                      <a:pt x="7549" y="220133"/>
                      <a:pt x="7479" y="221051"/>
                    </a:cubicBezTo>
                    <a:cubicBezTo>
                      <a:pt x="7479" y="221121"/>
                      <a:pt x="7479" y="221192"/>
                      <a:pt x="7479" y="221333"/>
                    </a:cubicBezTo>
                    <a:cubicBezTo>
                      <a:pt x="7408" y="222180"/>
                      <a:pt x="7267" y="223026"/>
                      <a:pt x="7126" y="223802"/>
                    </a:cubicBezTo>
                    <a:cubicBezTo>
                      <a:pt x="7126" y="223873"/>
                      <a:pt x="7056" y="224014"/>
                      <a:pt x="7056" y="224085"/>
                    </a:cubicBezTo>
                    <a:cubicBezTo>
                      <a:pt x="6914" y="224861"/>
                      <a:pt x="6703" y="225566"/>
                      <a:pt x="6491" y="226272"/>
                    </a:cubicBezTo>
                    <a:cubicBezTo>
                      <a:pt x="6421" y="226413"/>
                      <a:pt x="6421" y="226554"/>
                      <a:pt x="6350" y="226624"/>
                    </a:cubicBezTo>
                    <a:cubicBezTo>
                      <a:pt x="6138" y="227260"/>
                      <a:pt x="5856" y="227895"/>
                      <a:pt x="5644" y="228530"/>
                    </a:cubicBezTo>
                    <a:cubicBezTo>
                      <a:pt x="5644" y="228600"/>
                      <a:pt x="5574" y="228671"/>
                      <a:pt x="5574" y="228741"/>
                    </a:cubicBezTo>
                    <a:cubicBezTo>
                      <a:pt x="5292" y="229447"/>
                      <a:pt x="4939" y="230082"/>
                      <a:pt x="4516" y="230646"/>
                    </a:cubicBezTo>
                    <a:cubicBezTo>
                      <a:pt x="3951" y="231493"/>
                      <a:pt x="3387" y="232199"/>
                      <a:pt x="2681" y="232904"/>
                    </a:cubicBezTo>
                    <a:cubicBezTo>
                      <a:pt x="2540" y="233045"/>
                      <a:pt x="2328" y="233257"/>
                      <a:pt x="2187" y="233398"/>
                    </a:cubicBezTo>
                    <a:cubicBezTo>
                      <a:pt x="1482" y="234033"/>
                      <a:pt x="776" y="234597"/>
                      <a:pt x="0" y="235091"/>
                    </a:cubicBezTo>
                    <a:lnTo>
                      <a:pt x="126365" y="161572"/>
                    </a:lnTo>
                    <a:cubicBezTo>
                      <a:pt x="127141" y="161078"/>
                      <a:pt x="127917" y="160514"/>
                      <a:pt x="128552" y="159879"/>
                    </a:cubicBezTo>
                    <a:cubicBezTo>
                      <a:pt x="128693" y="159738"/>
                      <a:pt x="128905" y="159597"/>
                      <a:pt x="129046" y="159385"/>
                    </a:cubicBezTo>
                    <a:cubicBezTo>
                      <a:pt x="129681" y="158680"/>
                      <a:pt x="130316" y="157974"/>
                      <a:pt x="130881" y="157127"/>
                    </a:cubicBezTo>
                    <a:cubicBezTo>
                      <a:pt x="130881" y="157127"/>
                      <a:pt x="130881" y="157127"/>
                      <a:pt x="130881" y="157127"/>
                    </a:cubicBezTo>
                    <a:cubicBezTo>
                      <a:pt x="131233" y="156563"/>
                      <a:pt x="131586" y="155928"/>
                      <a:pt x="131868" y="155293"/>
                    </a:cubicBezTo>
                    <a:cubicBezTo>
                      <a:pt x="131868" y="155293"/>
                      <a:pt x="131868" y="155222"/>
                      <a:pt x="131868" y="155222"/>
                    </a:cubicBezTo>
                    <a:cubicBezTo>
                      <a:pt x="131868" y="155152"/>
                      <a:pt x="131939" y="155081"/>
                      <a:pt x="131939" y="155011"/>
                    </a:cubicBezTo>
                    <a:cubicBezTo>
                      <a:pt x="132151" y="154587"/>
                      <a:pt x="132292" y="154235"/>
                      <a:pt x="132433" y="153811"/>
                    </a:cubicBezTo>
                    <a:cubicBezTo>
                      <a:pt x="132503" y="153600"/>
                      <a:pt x="132574" y="153388"/>
                      <a:pt x="132644" y="153176"/>
                    </a:cubicBezTo>
                    <a:cubicBezTo>
                      <a:pt x="132715" y="153035"/>
                      <a:pt x="132715" y="152894"/>
                      <a:pt x="132786" y="152753"/>
                    </a:cubicBezTo>
                    <a:cubicBezTo>
                      <a:pt x="132856" y="152612"/>
                      <a:pt x="132856" y="152541"/>
                      <a:pt x="132927" y="152400"/>
                    </a:cubicBezTo>
                    <a:cubicBezTo>
                      <a:pt x="133068" y="151977"/>
                      <a:pt x="133138" y="151483"/>
                      <a:pt x="133279" y="151060"/>
                    </a:cubicBezTo>
                    <a:cubicBezTo>
                      <a:pt x="133350" y="150918"/>
                      <a:pt x="133350" y="150707"/>
                      <a:pt x="133350" y="150566"/>
                    </a:cubicBezTo>
                    <a:cubicBezTo>
                      <a:pt x="133350" y="150495"/>
                      <a:pt x="133421" y="150354"/>
                      <a:pt x="133421" y="150284"/>
                    </a:cubicBezTo>
                    <a:cubicBezTo>
                      <a:pt x="133421" y="150142"/>
                      <a:pt x="133491" y="150001"/>
                      <a:pt x="133491" y="149790"/>
                    </a:cubicBezTo>
                    <a:cubicBezTo>
                      <a:pt x="133562" y="149366"/>
                      <a:pt x="133632" y="148943"/>
                      <a:pt x="133703" y="148520"/>
                    </a:cubicBezTo>
                    <a:cubicBezTo>
                      <a:pt x="133703" y="148308"/>
                      <a:pt x="133773" y="148026"/>
                      <a:pt x="133773" y="147814"/>
                    </a:cubicBezTo>
                    <a:cubicBezTo>
                      <a:pt x="133773" y="147743"/>
                      <a:pt x="133773" y="147673"/>
                      <a:pt x="133773" y="147603"/>
                    </a:cubicBezTo>
                    <a:cubicBezTo>
                      <a:pt x="133773" y="147532"/>
                      <a:pt x="133773" y="147391"/>
                      <a:pt x="133773" y="147320"/>
                    </a:cubicBezTo>
                    <a:cubicBezTo>
                      <a:pt x="133773" y="146897"/>
                      <a:pt x="133844" y="146473"/>
                      <a:pt x="133844" y="146050"/>
                    </a:cubicBezTo>
                    <a:cubicBezTo>
                      <a:pt x="133844" y="145627"/>
                      <a:pt x="133844" y="145203"/>
                      <a:pt x="133844" y="144780"/>
                    </a:cubicBezTo>
                    <a:cubicBezTo>
                      <a:pt x="133844" y="144780"/>
                      <a:pt x="133844" y="144710"/>
                      <a:pt x="133844" y="144710"/>
                    </a:cubicBezTo>
                    <a:lnTo>
                      <a:pt x="134267" y="0"/>
                    </a:lnTo>
                    <a:lnTo>
                      <a:pt x="8043" y="73449"/>
                    </a:lnTo>
                    <a:close/>
                  </a:path>
                </a:pathLst>
              </a:custGeom>
              <a:solidFill>
                <a:schemeClr val="accent2">
                  <a:lumMod val="75000"/>
                </a:schemeClr>
              </a:solidFill>
              <a:ln w="7047" cap="flat">
                <a:noFill/>
                <a:prstDash val="solid"/>
                <a:miter/>
              </a:ln>
            </p:spPr>
            <p:txBody>
              <a:bodyPr rtlCol="0" anchor="ctr"/>
              <a:lstStyle/>
              <a:p>
                <a:endParaRPr lang="en-ID"/>
              </a:p>
            </p:txBody>
          </p:sp>
        </p:grpSp>
        <p:grpSp>
          <p:nvGrpSpPr>
            <p:cNvPr id="588" name="Group 587">
              <a:extLst>
                <a:ext uri="{FF2B5EF4-FFF2-40B4-BE49-F238E27FC236}">
                  <a16:creationId xmlns:a16="http://schemas.microsoft.com/office/drawing/2014/main" id="{01425A78-B3F9-42AC-B987-34236F3E7C44}"/>
                </a:ext>
              </a:extLst>
            </p:cNvPr>
            <p:cNvGrpSpPr/>
            <p:nvPr/>
          </p:nvGrpSpPr>
          <p:grpSpPr>
            <a:xfrm>
              <a:off x="7474022" y="1093427"/>
              <a:ext cx="1732522" cy="1961657"/>
              <a:chOff x="7609590" y="1215980"/>
              <a:chExt cx="1575020" cy="1783324"/>
            </a:xfrm>
          </p:grpSpPr>
          <p:sp>
            <p:nvSpPr>
              <p:cNvPr id="594" name="Freeform: Shape 593">
                <a:extLst>
                  <a:ext uri="{FF2B5EF4-FFF2-40B4-BE49-F238E27FC236}">
                    <a16:creationId xmlns:a16="http://schemas.microsoft.com/office/drawing/2014/main" id="{C56E7FB6-76AB-46FD-B435-479F2FD2215E}"/>
                  </a:ext>
                </a:extLst>
              </p:cNvPr>
              <p:cNvSpPr/>
              <p:nvPr/>
            </p:nvSpPr>
            <p:spPr>
              <a:xfrm>
                <a:off x="7761404" y="1554129"/>
                <a:ext cx="1255308" cy="1059166"/>
              </a:xfrm>
              <a:custGeom>
                <a:avLst/>
                <a:gdLst>
                  <a:gd name="connsiteX0" fmla="*/ 227259 w 225777"/>
                  <a:gd name="connsiteY0" fmla="*/ 93415 h 190500"/>
                  <a:gd name="connsiteX1" fmla="*/ 227259 w 225777"/>
                  <a:gd name="connsiteY1" fmla="*/ 93415 h 190500"/>
                  <a:gd name="connsiteX2" fmla="*/ 226272 w 225777"/>
                  <a:gd name="connsiteY2" fmla="*/ 93486 h 190500"/>
                  <a:gd name="connsiteX3" fmla="*/ 226272 w 225777"/>
                  <a:gd name="connsiteY3" fmla="*/ 93486 h 190500"/>
                  <a:gd name="connsiteX4" fmla="*/ 225213 w 225777"/>
                  <a:gd name="connsiteY4" fmla="*/ 93274 h 190500"/>
                  <a:gd name="connsiteX5" fmla="*/ 225213 w 225777"/>
                  <a:gd name="connsiteY5" fmla="*/ 93274 h 190500"/>
                  <a:gd name="connsiteX6" fmla="*/ 224084 w 225777"/>
                  <a:gd name="connsiteY6" fmla="*/ 92780 h 190500"/>
                  <a:gd name="connsiteX7" fmla="*/ 183727 w 225777"/>
                  <a:gd name="connsiteY7" fmla="*/ 69497 h 190500"/>
                  <a:gd name="connsiteX8" fmla="*/ 172367 w 225777"/>
                  <a:gd name="connsiteY8" fmla="*/ 76129 h 190500"/>
                  <a:gd name="connsiteX9" fmla="*/ 172438 w 225777"/>
                  <a:gd name="connsiteY9" fmla="*/ 62935 h 190500"/>
                  <a:gd name="connsiteX10" fmla="*/ 161149 w 225777"/>
                  <a:gd name="connsiteY10" fmla="*/ 56444 h 190500"/>
                  <a:gd name="connsiteX11" fmla="*/ 172438 w 225777"/>
                  <a:gd name="connsiteY11" fmla="*/ 49882 h 190500"/>
                  <a:gd name="connsiteX12" fmla="*/ 172579 w 225777"/>
                  <a:gd name="connsiteY12" fmla="*/ 3528 h 190500"/>
                  <a:gd name="connsiteX13" fmla="*/ 172720 w 225777"/>
                  <a:gd name="connsiteY13" fmla="*/ 2328 h 190500"/>
                  <a:gd name="connsiteX14" fmla="*/ 172720 w 225777"/>
                  <a:gd name="connsiteY14" fmla="*/ 2328 h 190500"/>
                  <a:gd name="connsiteX15" fmla="*/ 173073 w 225777"/>
                  <a:gd name="connsiteY15" fmla="*/ 1341 h 190500"/>
                  <a:gd name="connsiteX16" fmla="*/ 173073 w 225777"/>
                  <a:gd name="connsiteY16" fmla="*/ 1341 h 190500"/>
                  <a:gd name="connsiteX17" fmla="*/ 173426 w 225777"/>
                  <a:gd name="connsiteY17" fmla="*/ 847 h 190500"/>
                  <a:gd name="connsiteX18" fmla="*/ 174272 w 225777"/>
                  <a:gd name="connsiteY18" fmla="*/ 0 h 190500"/>
                  <a:gd name="connsiteX19" fmla="*/ 127000 w 225777"/>
                  <a:gd name="connsiteY19" fmla="*/ 27446 h 190500"/>
                  <a:gd name="connsiteX20" fmla="*/ 127212 w 225777"/>
                  <a:gd name="connsiteY20" fmla="*/ 27093 h 190500"/>
                  <a:gd name="connsiteX21" fmla="*/ 128058 w 225777"/>
                  <a:gd name="connsiteY21" fmla="*/ 26246 h 190500"/>
                  <a:gd name="connsiteX22" fmla="*/ 1552 w 225777"/>
                  <a:gd name="connsiteY22" fmla="*/ 99624 h 190500"/>
                  <a:gd name="connsiteX23" fmla="*/ 706 w 225777"/>
                  <a:gd name="connsiteY23" fmla="*/ 100471 h 190500"/>
                  <a:gd name="connsiteX24" fmla="*/ 564 w 225777"/>
                  <a:gd name="connsiteY24" fmla="*/ 100612 h 190500"/>
                  <a:gd name="connsiteX25" fmla="*/ 353 w 225777"/>
                  <a:gd name="connsiteY25" fmla="*/ 101035 h 190500"/>
                  <a:gd name="connsiteX26" fmla="*/ 353 w 225777"/>
                  <a:gd name="connsiteY26" fmla="*/ 101035 h 190500"/>
                  <a:gd name="connsiteX27" fmla="*/ 353 w 225777"/>
                  <a:gd name="connsiteY27" fmla="*/ 101035 h 190500"/>
                  <a:gd name="connsiteX28" fmla="*/ 212 w 225777"/>
                  <a:gd name="connsiteY28" fmla="*/ 101318 h 190500"/>
                  <a:gd name="connsiteX29" fmla="*/ 141 w 225777"/>
                  <a:gd name="connsiteY29" fmla="*/ 101600 h 190500"/>
                  <a:gd name="connsiteX30" fmla="*/ 71 w 225777"/>
                  <a:gd name="connsiteY30" fmla="*/ 101882 h 190500"/>
                  <a:gd name="connsiteX31" fmla="*/ 71 w 225777"/>
                  <a:gd name="connsiteY31" fmla="*/ 102023 h 190500"/>
                  <a:gd name="connsiteX32" fmla="*/ 71 w 225777"/>
                  <a:gd name="connsiteY32" fmla="*/ 102023 h 190500"/>
                  <a:gd name="connsiteX33" fmla="*/ 71 w 225777"/>
                  <a:gd name="connsiteY33" fmla="*/ 102164 h 190500"/>
                  <a:gd name="connsiteX34" fmla="*/ 0 w 225777"/>
                  <a:gd name="connsiteY34" fmla="*/ 102446 h 190500"/>
                  <a:gd name="connsiteX35" fmla="*/ 0 w 225777"/>
                  <a:gd name="connsiteY35" fmla="*/ 102729 h 190500"/>
                  <a:gd name="connsiteX36" fmla="*/ 0 w 225777"/>
                  <a:gd name="connsiteY36" fmla="*/ 103011 h 190500"/>
                  <a:gd name="connsiteX37" fmla="*/ 0 w 225777"/>
                  <a:gd name="connsiteY37" fmla="*/ 103293 h 190500"/>
                  <a:gd name="connsiteX38" fmla="*/ 0 w 225777"/>
                  <a:gd name="connsiteY38" fmla="*/ 103293 h 190500"/>
                  <a:gd name="connsiteX39" fmla="*/ 0 w 225777"/>
                  <a:gd name="connsiteY39" fmla="*/ 103576 h 190500"/>
                  <a:gd name="connsiteX40" fmla="*/ 0 w 225777"/>
                  <a:gd name="connsiteY40" fmla="*/ 103858 h 190500"/>
                  <a:gd name="connsiteX41" fmla="*/ 0 w 225777"/>
                  <a:gd name="connsiteY41" fmla="*/ 104140 h 190500"/>
                  <a:gd name="connsiteX42" fmla="*/ 0 w 225777"/>
                  <a:gd name="connsiteY42" fmla="*/ 104422 h 190500"/>
                  <a:gd name="connsiteX43" fmla="*/ 71 w 225777"/>
                  <a:gd name="connsiteY43" fmla="*/ 104704 h 190500"/>
                  <a:gd name="connsiteX44" fmla="*/ 141 w 225777"/>
                  <a:gd name="connsiteY44" fmla="*/ 104986 h 190500"/>
                  <a:gd name="connsiteX45" fmla="*/ 212 w 225777"/>
                  <a:gd name="connsiteY45" fmla="*/ 105269 h 190500"/>
                  <a:gd name="connsiteX46" fmla="*/ 282 w 225777"/>
                  <a:gd name="connsiteY46" fmla="*/ 105551 h 190500"/>
                  <a:gd name="connsiteX47" fmla="*/ 353 w 225777"/>
                  <a:gd name="connsiteY47" fmla="*/ 105833 h 190500"/>
                  <a:gd name="connsiteX48" fmla="*/ 423 w 225777"/>
                  <a:gd name="connsiteY48" fmla="*/ 106045 h 190500"/>
                  <a:gd name="connsiteX49" fmla="*/ 423 w 225777"/>
                  <a:gd name="connsiteY49" fmla="*/ 106045 h 190500"/>
                  <a:gd name="connsiteX50" fmla="*/ 423 w 225777"/>
                  <a:gd name="connsiteY50" fmla="*/ 106115 h 190500"/>
                  <a:gd name="connsiteX51" fmla="*/ 494 w 225777"/>
                  <a:gd name="connsiteY51" fmla="*/ 106397 h 190500"/>
                  <a:gd name="connsiteX52" fmla="*/ 564 w 225777"/>
                  <a:gd name="connsiteY52" fmla="*/ 106680 h 190500"/>
                  <a:gd name="connsiteX53" fmla="*/ 635 w 225777"/>
                  <a:gd name="connsiteY53" fmla="*/ 106962 h 190500"/>
                  <a:gd name="connsiteX54" fmla="*/ 776 w 225777"/>
                  <a:gd name="connsiteY54" fmla="*/ 107244 h 190500"/>
                  <a:gd name="connsiteX55" fmla="*/ 847 w 225777"/>
                  <a:gd name="connsiteY55" fmla="*/ 107456 h 190500"/>
                  <a:gd name="connsiteX56" fmla="*/ 847 w 225777"/>
                  <a:gd name="connsiteY56" fmla="*/ 107456 h 190500"/>
                  <a:gd name="connsiteX57" fmla="*/ 847 w 225777"/>
                  <a:gd name="connsiteY57" fmla="*/ 107527 h 190500"/>
                  <a:gd name="connsiteX58" fmla="*/ 988 w 225777"/>
                  <a:gd name="connsiteY58" fmla="*/ 107809 h 190500"/>
                  <a:gd name="connsiteX59" fmla="*/ 1129 w 225777"/>
                  <a:gd name="connsiteY59" fmla="*/ 108091 h 190500"/>
                  <a:gd name="connsiteX60" fmla="*/ 1341 w 225777"/>
                  <a:gd name="connsiteY60" fmla="*/ 108444 h 190500"/>
                  <a:gd name="connsiteX61" fmla="*/ 1552 w 225777"/>
                  <a:gd name="connsiteY61" fmla="*/ 108797 h 190500"/>
                  <a:gd name="connsiteX62" fmla="*/ 1623 w 225777"/>
                  <a:gd name="connsiteY62" fmla="*/ 108867 h 190500"/>
                  <a:gd name="connsiteX63" fmla="*/ 1693 w 225777"/>
                  <a:gd name="connsiteY63" fmla="*/ 108938 h 190500"/>
                  <a:gd name="connsiteX64" fmla="*/ 2117 w 225777"/>
                  <a:gd name="connsiteY64" fmla="*/ 109573 h 190500"/>
                  <a:gd name="connsiteX65" fmla="*/ 2469 w 225777"/>
                  <a:gd name="connsiteY65" fmla="*/ 110066 h 190500"/>
                  <a:gd name="connsiteX66" fmla="*/ 2469 w 225777"/>
                  <a:gd name="connsiteY66" fmla="*/ 110066 h 190500"/>
                  <a:gd name="connsiteX67" fmla="*/ 2469 w 225777"/>
                  <a:gd name="connsiteY67" fmla="*/ 110066 h 190500"/>
                  <a:gd name="connsiteX68" fmla="*/ 2752 w 225777"/>
                  <a:gd name="connsiteY68" fmla="*/ 110419 h 190500"/>
                  <a:gd name="connsiteX69" fmla="*/ 2963 w 225777"/>
                  <a:gd name="connsiteY69" fmla="*/ 110702 h 190500"/>
                  <a:gd name="connsiteX70" fmla="*/ 3175 w 225777"/>
                  <a:gd name="connsiteY70" fmla="*/ 110984 h 190500"/>
                  <a:gd name="connsiteX71" fmla="*/ 3387 w 225777"/>
                  <a:gd name="connsiteY71" fmla="*/ 111195 h 190500"/>
                  <a:gd name="connsiteX72" fmla="*/ 3457 w 225777"/>
                  <a:gd name="connsiteY72" fmla="*/ 111266 h 190500"/>
                  <a:gd name="connsiteX73" fmla="*/ 3457 w 225777"/>
                  <a:gd name="connsiteY73" fmla="*/ 111266 h 190500"/>
                  <a:gd name="connsiteX74" fmla="*/ 3669 w 225777"/>
                  <a:gd name="connsiteY74" fmla="*/ 111478 h 190500"/>
                  <a:gd name="connsiteX75" fmla="*/ 3881 w 225777"/>
                  <a:gd name="connsiteY75" fmla="*/ 111689 h 190500"/>
                  <a:gd name="connsiteX76" fmla="*/ 4163 w 225777"/>
                  <a:gd name="connsiteY76" fmla="*/ 111901 h 190500"/>
                  <a:gd name="connsiteX77" fmla="*/ 4445 w 225777"/>
                  <a:gd name="connsiteY77" fmla="*/ 112112 h 190500"/>
                  <a:gd name="connsiteX78" fmla="*/ 4586 w 225777"/>
                  <a:gd name="connsiteY78" fmla="*/ 112183 h 190500"/>
                  <a:gd name="connsiteX79" fmla="*/ 4586 w 225777"/>
                  <a:gd name="connsiteY79" fmla="*/ 112183 h 190500"/>
                  <a:gd name="connsiteX80" fmla="*/ 4657 w 225777"/>
                  <a:gd name="connsiteY80" fmla="*/ 112254 h 190500"/>
                  <a:gd name="connsiteX81" fmla="*/ 4939 w 225777"/>
                  <a:gd name="connsiteY81" fmla="*/ 112466 h 190500"/>
                  <a:gd name="connsiteX82" fmla="*/ 5151 w 225777"/>
                  <a:gd name="connsiteY82" fmla="*/ 112606 h 190500"/>
                  <a:gd name="connsiteX83" fmla="*/ 5362 w 225777"/>
                  <a:gd name="connsiteY83" fmla="*/ 112748 h 190500"/>
                  <a:gd name="connsiteX84" fmla="*/ 5574 w 225777"/>
                  <a:gd name="connsiteY84" fmla="*/ 112889 h 190500"/>
                  <a:gd name="connsiteX85" fmla="*/ 5644 w 225777"/>
                  <a:gd name="connsiteY85" fmla="*/ 112889 h 190500"/>
                  <a:gd name="connsiteX86" fmla="*/ 46002 w 225777"/>
                  <a:gd name="connsiteY86" fmla="*/ 136172 h 190500"/>
                  <a:gd name="connsiteX87" fmla="*/ 45861 w 225777"/>
                  <a:gd name="connsiteY87" fmla="*/ 182527 h 190500"/>
                  <a:gd name="connsiteX88" fmla="*/ 45861 w 225777"/>
                  <a:gd name="connsiteY88" fmla="*/ 182809 h 190500"/>
                  <a:gd name="connsiteX89" fmla="*/ 45861 w 225777"/>
                  <a:gd name="connsiteY89" fmla="*/ 183091 h 190500"/>
                  <a:gd name="connsiteX90" fmla="*/ 45861 w 225777"/>
                  <a:gd name="connsiteY90" fmla="*/ 183374 h 190500"/>
                  <a:gd name="connsiteX91" fmla="*/ 45861 w 225777"/>
                  <a:gd name="connsiteY91" fmla="*/ 183656 h 190500"/>
                  <a:gd name="connsiteX92" fmla="*/ 45932 w 225777"/>
                  <a:gd name="connsiteY92" fmla="*/ 183938 h 190500"/>
                  <a:gd name="connsiteX93" fmla="*/ 45932 w 225777"/>
                  <a:gd name="connsiteY93" fmla="*/ 183938 h 190500"/>
                  <a:gd name="connsiteX94" fmla="*/ 45932 w 225777"/>
                  <a:gd name="connsiteY94" fmla="*/ 183938 h 190500"/>
                  <a:gd name="connsiteX95" fmla="*/ 46002 w 225777"/>
                  <a:gd name="connsiteY95" fmla="*/ 184220 h 190500"/>
                  <a:gd name="connsiteX96" fmla="*/ 46073 w 225777"/>
                  <a:gd name="connsiteY96" fmla="*/ 184503 h 190500"/>
                  <a:gd name="connsiteX97" fmla="*/ 46143 w 225777"/>
                  <a:gd name="connsiteY97" fmla="*/ 184785 h 190500"/>
                  <a:gd name="connsiteX98" fmla="*/ 46214 w 225777"/>
                  <a:gd name="connsiteY98" fmla="*/ 185067 h 190500"/>
                  <a:gd name="connsiteX99" fmla="*/ 46284 w 225777"/>
                  <a:gd name="connsiteY99" fmla="*/ 185279 h 190500"/>
                  <a:gd name="connsiteX100" fmla="*/ 46284 w 225777"/>
                  <a:gd name="connsiteY100" fmla="*/ 185279 h 190500"/>
                  <a:gd name="connsiteX101" fmla="*/ 46284 w 225777"/>
                  <a:gd name="connsiteY101" fmla="*/ 185349 h 190500"/>
                  <a:gd name="connsiteX102" fmla="*/ 46355 w 225777"/>
                  <a:gd name="connsiteY102" fmla="*/ 185632 h 190500"/>
                  <a:gd name="connsiteX103" fmla="*/ 46426 w 225777"/>
                  <a:gd name="connsiteY103" fmla="*/ 185914 h 190500"/>
                  <a:gd name="connsiteX104" fmla="*/ 46496 w 225777"/>
                  <a:gd name="connsiteY104" fmla="*/ 186196 h 190500"/>
                  <a:gd name="connsiteX105" fmla="*/ 46637 w 225777"/>
                  <a:gd name="connsiteY105" fmla="*/ 186478 h 190500"/>
                  <a:gd name="connsiteX106" fmla="*/ 46708 w 225777"/>
                  <a:gd name="connsiteY106" fmla="*/ 186690 h 190500"/>
                  <a:gd name="connsiteX107" fmla="*/ 46708 w 225777"/>
                  <a:gd name="connsiteY107" fmla="*/ 186690 h 190500"/>
                  <a:gd name="connsiteX108" fmla="*/ 46708 w 225777"/>
                  <a:gd name="connsiteY108" fmla="*/ 186760 h 190500"/>
                  <a:gd name="connsiteX109" fmla="*/ 46849 w 225777"/>
                  <a:gd name="connsiteY109" fmla="*/ 187042 h 190500"/>
                  <a:gd name="connsiteX110" fmla="*/ 46990 w 225777"/>
                  <a:gd name="connsiteY110" fmla="*/ 187325 h 190500"/>
                  <a:gd name="connsiteX111" fmla="*/ 47131 w 225777"/>
                  <a:gd name="connsiteY111" fmla="*/ 187678 h 190500"/>
                  <a:gd name="connsiteX112" fmla="*/ 47343 w 225777"/>
                  <a:gd name="connsiteY112" fmla="*/ 188030 h 190500"/>
                  <a:gd name="connsiteX113" fmla="*/ 47343 w 225777"/>
                  <a:gd name="connsiteY113" fmla="*/ 188101 h 190500"/>
                  <a:gd name="connsiteX114" fmla="*/ 47413 w 225777"/>
                  <a:gd name="connsiteY114" fmla="*/ 188172 h 190500"/>
                  <a:gd name="connsiteX115" fmla="*/ 47837 w 225777"/>
                  <a:gd name="connsiteY115" fmla="*/ 188806 h 190500"/>
                  <a:gd name="connsiteX116" fmla="*/ 48189 w 225777"/>
                  <a:gd name="connsiteY116" fmla="*/ 189300 h 190500"/>
                  <a:gd name="connsiteX117" fmla="*/ 48189 w 225777"/>
                  <a:gd name="connsiteY117" fmla="*/ 189300 h 190500"/>
                  <a:gd name="connsiteX118" fmla="*/ 48189 w 225777"/>
                  <a:gd name="connsiteY118" fmla="*/ 189300 h 190500"/>
                  <a:gd name="connsiteX119" fmla="*/ 48401 w 225777"/>
                  <a:gd name="connsiteY119" fmla="*/ 189583 h 190500"/>
                  <a:gd name="connsiteX120" fmla="*/ 48613 w 225777"/>
                  <a:gd name="connsiteY120" fmla="*/ 189865 h 190500"/>
                  <a:gd name="connsiteX121" fmla="*/ 48824 w 225777"/>
                  <a:gd name="connsiteY121" fmla="*/ 190147 h 190500"/>
                  <a:gd name="connsiteX122" fmla="*/ 49036 w 225777"/>
                  <a:gd name="connsiteY122" fmla="*/ 190359 h 190500"/>
                  <a:gd name="connsiteX123" fmla="*/ 49107 w 225777"/>
                  <a:gd name="connsiteY123" fmla="*/ 190429 h 190500"/>
                  <a:gd name="connsiteX124" fmla="*/ 49107 w 225777"/>
                  <a:gd name="connsiteY124" fmla="*/ 190429 h 190500"/>
                  <a:gd name="connsiteX125" fmla="*/ 49248 w 225777"/>
                  <a:gd name="connsiteY125" fmla="*/ 190570 h 190500"/>
                  <a:gd name="connsiteX126" fmla="*/ 49459 w 225777"/>
                  <a:gd name="connsiteY126" fmla="*/ 190782 h 190500"/>
                  <a:gd name="connsiteX127" fmla="*/ 49742 w 225777"/>
                  <a:gd name="connsiteY127" fmla="*/ 190994 h 190500"/>
                  <a:gd name="connsiteX128" fmla="*/ 50024 w 225777"/>
                  <a:gd name="connsiteY128" fmla="*/ 191205 h 190500"/>
                  <a:gd name="connsiteX129" fmla="*/ 50165 w 225777"/>
                  <a:gd name="connsiteY129" fmla="*/ 191347 h 190500"/>
                  <a:gd name="connsiteX130" fmla="*/ 50165 w 225777"/>
                  <a:gd name="connsiteY130" fmla="*/ 191347 h 190500"/>
                  <a:gd name="connsiteX131" fmla="*/ 50236 w 225777"/>
                  <a:gd name="connsiteY131" fmla="*/ 191417 h 190500"/>
                  <a:gd name="connsiteX132" fmla="*/ 50518 w 225777"/>
                  <a:gd name="connsiteY132" fmla="*/ 191629 h 190500"/>
                  <a:gd name="connsiteX133" fmla="*/ 50800 w 225777"/>
                  <a:gd name="connsiteY133" fmla="*/ 191841 h 190500"/>
                  <a:gd name="connsiteX134" fmla="*/ 51012 w 225777"/>
                  <a:gd name="connsiteY134" fmla="*/ 191981 h 190500"/>
                  <a:gd name="connsiteX135" fmla="*/ 51223 w 225777"/>
                  <a:gd name="connsiteY135" fmla="*/ 192123 h 190500"/>
                  <a:gd name="connsiteX136" fmla="*/ 51294 w 225777"/>
                  <a:gd name="connsiteY136" fmla="*/ 192123 h 190500"/>
                  <a:gd name="connsiteX137" fmla="*/ 51506 w 225777"/>
                  <a:gd name="connsiteY137" fmla="*/ 192193 h 190500"/>
                  <a:gd name="connsiteX138" fmla="*/ 51717 w 225777"/>
                  <a:gd name="connsiteY138" fmla="*/ 192334 h 190500"/>
                  <a:gd name="connsiteX139" fmla="*/ 51929 w 225777"/>
                  <a:gd name="connsiteY139" fmla="*/ 192475 h 190500"/>
                  <a:gd name="connsiteX140" fmla="*/ 52141 w 225777"/>
                  <a:gd name="connsiteY140" fmla="*/ 192546 h 190500"/>
                  <a:gd name="connsiteX141" fmla="*/ 52352 w 225777"/>
                  <a:gd name="connsiteY141" fmla="*/ 192617 h 190500"/>
                  <a:gd name="connsiteX142" fmla="*/ 52423 w 225777"/>
                  <a:gd name="connsiteY142" fmla="*/ 192617 h 190500"/>
                  <a:gd name="connsiteX143" fmla="*/ 52423 w 225777"/>
                  <a:gd name="connsiteY143" fmla="*/ 192617 h 190500"/>
                  <a:gd name="connsiteX144" fmla="*/ 52564 w 225777"/>
                  <a:gd name="connsiteY144" fmla="*/ 192687 h 190500"/>
                  <a:gd name="connsiteX145" fmla="*/ 52776 w 225777"/>
                  <a:gd name="connsiteY145" fmla="*/ 192757 h 190500"/>
                  <a:gd name="connsiteX146" fmla="*/ 52987 w 225777"/>
                  <a:gd name="connsiteY146" fmla="*/ 192828 h 190500"/>
                  <a:gd name="connsiteX147" fmla="*/ 53269 w 225777"/>
                  <a:gd name="connsiteY147" fmla="*/ 192899 h 190500"/>
                  <a:gd name="connsiteX148" fmla="*/ 53411 w 225777"/>
                  <a:gd name="connsiteY148" fmla="*/ 192899 h 190500"/>
                  <a:gd name="connsiteX149" fmla="*/ 53411 w 225777"/>
                  <a:gd name="connsiteY149" fmla="*/ 192899 h 190500"/>
                  <a:gd name="connsiteX150" fmla="*/ 53481 w 225777"/>
                  <a:gd name="connsiteY150" fmla="*/ 192899 h 190500"/>
                  <a:gd name="connsiteX151" fmla="*/ 53763 w 225777"/>
                  <a:gd name="connsiteY151" fmla="*/ 192899 h 190500"/>
                  <a:gd name="connsiteX152" fmla="*/ 54046 w 225777"/>
                  <a:gd name="connsiteY152" fmla="*/ 192899 h 190500"/>
                  <a:gd name="connsiteX153" fmla="*/ 54398 w 225777"/>
                  <a:gd name="connsiteY153" fmla="*/ 192828 h 190500"/>
                  <a:gd name="connsiteX154" fmla="*/ 54398 w 225777"/>
                  <a:gd name="connsiteY154" fmla="*/ 192828 h 190500"/>
                  <a:gd name="connsiteX155" fmla="*/ 54398 w 225777"/>
                  <a:gd name="connsiteY155" fmla="*/ 192828 h 190500"/>
                  <a:gd name="connsiteX156" fmla="*/ 54751 w 225777"/>
                  <a:gd name="connsiteY156" fmla="*/ 192757 h 190500"/>
                  <a:gd name="connsiteX157" fmla="*/ 55174 w 225777"/>
                  <a:gd name="connsiteY157" fmla="*/ 192546 h 190500"/>
                  <a:gd name="connsiteX158" fmla="*/ 99836 w 225777"/>
                  <a:gd name="connsiteY158" fmla="*/ 166582 h 190500"/>
                  <a:gd name="connsiteX159" fmla="*/ 100118 w 225777"/>
                  <a:gd name="connsiteY159" fmla="*/ 166582 h 190500"/>
                  <a:gd name="connsiteX160" fmla="*/ 100471 w 225777"/>
                  <a:gd name="connsiteY160" fmla="*/ 166511 h 190500"/>
                  <a:gd name="connsiteX161" fmla="*/ 100471 w 225777"/>
                  <a:gd name="connsiteY161" fmla="*/ 166511 h 190500"/>
                  <a:gd name="connsiteX162" fmla="*/ 100471 w 225777"/>
                  <a:gd name="connsiteY162" fmla="*/ 166511 h 190500"/>
                  <a:gd name="connsiteX163" fmla="*/ 100824 w 225777"/>
                  <a:gd name="connsiteY163" fmla="*/ 166440 h 190500"/>
                  <a:gd name="connsiteX164" fmla="*/ 101318 w 225777"/>
                  <a:gd name="connsiteY164" fmla="*/ 166229 h 190500"/>
                  <a:gd name="connsiteX165" fmla="*/ 227753 w 225777"/>
                  <a:gd name="connsiteY165" fmla="*/ 92710 h 190500"/>
                  <a:gd name="connsiteX166" fmla="*/ 227259 w 225777"/>
                  <a:gd name="connsiteY166" fmla="*/ 9341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25777" h="190500">
                    <a:moveTo>
                      <a:pt x="227259" y="93415"/>
                    </a:moveTo>
                    <a:cubicBezTo>
                      <a:pt x="227259" y="93415"/>
                      <a:pt x="227259" y="93415"/>
                      <a:pt x="227259" y="93415"/>
                    </a:cubicBezTo>
                    <a:cubicBezTo>
                      <a:pt x="226977" y="93486"/>
                      <a:pt x="226624" y="93486"/>
                      <a:pt x="226272" y="93486"/>
                    </a:cubicBezTo>
                    <a:cubicBezTo>
                      <a:pt x="226272" y="93486"/>
                      <a:pt x="226272" y="93486"/>
                      <a:pt x="226272" y="93486"/>
                    </a:cubicBezTo>
                    <a:cubicBezTo>
                      <a:pt x="225919" y="93486"/>
                      <a:pt x="225566" y="93345"/>
                      <a:pt x="225213" y="93274"/>
                    </a:cubicBezTo>
                    <a:cubicBezTo>
                      <a:pt x="225213" y="93274"/>
                      <a:pt x="225213" y="93274"/>
                      <a:pt x="225213" y="93274"/>
                    </a:cubicBezTo>
                    <a:cubicBezTo>
                      <a:pt x="224861" y="93133"/>
                      <a:pt x="224437" y="92992"/>
                      <a:pt x="224084" y="92780"/>
                    </a:cubicBezTo>
                    <a:lnTo>
                      <a:pt x="183727" y="69497"/>
                    </a:lnTo>
                    <a:lnTo>
                      <a:pt x="172367" y="76129"/>
                    </a:lnTo>
                    <a:lnTo>
                      <a:pt x="172438" y="62935"/>
                    </a:lnTo>
                    <a:lnTo>
                      <a:pt x="161149" y="56444"/>
                    </a:lnTo>
                    <a:lnTo>
                      <a:pt x="172438" y="49882"/>
                    </a:lnTo>
                    <a:lnTo>
                      <a:pt x="172579" y="3528"/>
                    </a:lnTo>
                    <a:cubicBezTo>
                      <a:pt x="172579" y="3104"/>
                      <a:pt x="172649" y="2681"/>
                      <a:pt x="172720" y="2328"/>
                    </a:cubicBezTo>
                    <a:cubicBezTo>
                      <a:pt x="172720" y="2328"/>
                      <a:pt x="172720" y="2328"/>
                      <a:pt x="172720" y="2328"/>
                    </a:cubicBezTo>
                    <a:cubicBezTo>
                      <a:pt x="172791" y="1975"/>
                      <a:pt x="172932" y="1623"/>
                      <a:pt x="173073" y="1341"/>
                    </a:cubicBezTo>
                    <a:cubicBezTo>
                      <a:pt x="173073" y="1341"/>
                      <a:pt x="173073" y="1341"/>
                      <a:pt x="173073" y="1341"/>
                    </a:cubicBezTo>
                    <a:cubicBezTo>
                      <a:pt x="173143" y="1129"/>
                      <a:pt x="173284" y="987"/>
                      <a:pt x="173426" y="847"/>
                    </a:cubicBezTo>
                    <a:cubicBezTo>
                      <a:pt x="173708" y="494"/>
                      <a:pt x="173990" y="211"/>
                      <a:pt x="174272" y="0"/>
                    </a:cubicBezTo>
                    <a:lnTo>
                      <a:pt x="127000" y="27446"/>
                    </a:lnTo>
                    <a:cubicBezTo>
                      <a:pt x="127071" y="27305"/>
                      <a:pt x="127141" y="27234"/>
                      <a:pt x="127212" y="27093"/>
                    </a:cubicBezTo>
                    <a:cubicBezTo>
                      <a:pt x="127423" y="26740"/>
                      <a:pt x="127706" y="26458"/>
                      <a:pt x="128058" y="26246"/>
                    </a:cubicBezTo>
                    <a:lnTo>
                      <a:pt x="1552" y="99624"/>
                    </a:lnTo>
                    <a:cubicBezTo>
                      <a:pt x="1199" y="99836"/>
                      <a:pt x="917" y="100118"/>
                      <a:pt x="706" y="100471"/>
                    </a:cubicBezTo>
                    <a:cubicBezTo>
                      <a:pt x="706" y="100542"/>
                      <a:pt x="635" y="100542"/>
                      <a:pt x="564" y="100612"/>
                    </a:cubicBezTo>
                    <a:cubicBezTo>
                      <a:pt x="494" y="100753"/>
                      <a:pt x="423" y="100894"/>
                      <a:pt x="353" y="101035"/>
                    </a:cubicBezTo>
                    <a:cubicBezTo>
                      <a:pt x="353" y="101035"/>
                      <a:pt x="353" y="101035"/>
                      <a:pt x="353" y="101035"/>
                    </a:cubicBezTo>
                    <a:cubicBezTo>
                      <a:pt x="353" y="101035"/>
                      <a:pt x="353" y="101035"/>
                      <a:pt x="353" y="101035"/>
                    </a:cubicBezTo>
                    <a:cubicBezTo>
                      <a:pt x="282" y="101106"/>
                      <a:pt x="282" y="101247"/>
                      <a:pt x="212" y="101318"/>
                    </a:cubicBezTo>
                    <a:cubicBezTo>
                      <a:pt x="141" y="101388"/>
                      <a:pt x="141" y="101529"/>
                      <a:pt x="141" y="101600"/>
                    </a:cubicBezTo>
                    <a:cubicBezTo>
                      <a:pt x="141" y="101670"/>
                      <a:pt x="71" y="101812"/>
                      <a:pt x="71" y="101882"/>
                    </a:cubicBezTo>
                    <a:cubicBezTo>
                      <a:pt x="71" y="101952"/>
                      <a:pt x="71" y="101952"/>
                      <a:pt x="71" y="102023"/>
                    </a:cubicBezTo>
                    <a:cubicBezTo>
                      <a:pt x="71" y="102023"/>
                      <a:pt x="71" y="102023"/>
                      <a:pt x="71" y="102023"/>
                    </a:cubicBezTo>
                    <a:cubicBezTo>
                      <a:pt x="71" y="102094"/>
                      <a:pt x="71" y="102094"/>
                      <a:pt x="71" y="102164"/>
                    </a:cubicBezTo>
                    <a:cubicBezTo>
                      <a:pt x="71" y="102235"/>
                      <a:pt x="71" y="102376"/>
                      <a:pt x="0" y="102446"/>
                    </a:cubicBezTo>
                    <a:cubicBezTo>
                      <a:pt x="0" y="102517"/>
                      <a:pt x="0" y="102658"/>
                      <a:pt x="0" y="102729"/>
                    </a:cubicBezTo>
                    <a:cubicBezTo>
                      <a:pt x="0" y="102799"/>
                      <a:pt x="0" y="102940"/>
                      <a:pt x="0" y="103011"/>
                    </a:cubicBezTo>
                    <a:cubicBezTo>
                      <a:pt x="0" y="103082"/>
                      <a:pt x="0" y="103222"/>
                      <a:pt x="0" y="103293"/>
                    </a:cubicBezTo>
                    <a:cubicBezTo>
                      <a:pt x="0" y="103293"/>
                      <a:pt x="0" y="103293"/>
                      <a:pt x="0" y="103293"/>
                    </a:cubicBezTo>
                    <a:cubicBezTo>
                      <a:pt x="0" y="103364"/>
                      <a:pt x="0" y="103434"/>
                      <a:pt x="0" y="103576"/>
                    </a:cubicBezTo>
                    <a:cubicBezTo>
                      <a:pt x="0" y="103646"/>
                      <a:pt x="0" y="103787"/>
                      <a:pt x="0" y="103858"/>
                    </a:cubicBezTo>
                    <a:cubicBezTo>
                      <a:pt x="0" y="103928"/>
                      <a:pt x="0" y="104069"/>
                      <a:pt x="0" y="104140"/>
                    </a:cubicBezTo>
                    <a:cubicBezTo>
                      <a:pt x="0" y="104210"/>
                      <a:pt x="0" y="104352"/>
                      <a:pt x="0" y="104422"/>
                    </a:cubicBezTo>
                    <a:cubicBezTo>
                      <a:pt x="0" y="104493"/>
                      <a:pt x="0" y="104634"/>
                      <a:pt x="71" y="104704"/>
                    </a:cubicBezTo>
                    <a:cubicBezTo>
                      <a:pt x="71" y="104775"/>
                      <a:pt x="71" y="104916"/>
                      <a:pt x="141" y="104986"/>
                    </a:cubicBezTo>
                    <a:cubicBezTo>
                      <a:pt x="141" y="105057"/>
                      <a:pt x="212" y="105198"/>
                      <a:pt x="212" y="105269"/>
                    </a:cubicBezTo>
                    <a:cubicBezTo>
                      <a:pt x="212" y="105339"/>
                      <a:pt x="282" y="105480"/>
                      <a:pt x="282" y="105551"/>
                    </a:cubicBezTo>
                    <a:cubicBezTo>
                      <a:pt x="282" y="105621"/>
                      <a:pt x="353" y="105763"/>
                      <a:pt x="353" y="105833"/>
                    </a:cubicBezTo>
                    <a:cubicBezTo>
                      <a:pt x="353" y="105904"/>
                      <a:pt x="423" y="105974"/>
                      <a:pt x="423" y="106045"/>
                    </a:cubicBezTo>
                    <a:cubicBezTo>
                      <a:pt x="423" y="106045"/>
                      <a:pt x="423" y="106045"/>
                      <a:pt x="423" y="106045"/>
                    </a:cubicBezTo>
                    <a:cubicBezTo>
                      <a:pt x="423" y="106045"/>
                      <a:pt x="423" y="106115"/>
                      <a:pt x="423" y="106115"/>
                    </a:cubicBezTo>
                    <a:cubicBezTo>
                      <a:pt x="423" y="106186"/>
                      <a:pt x="494" y="106327"/>
                      <a:pt x="494" y="106397"/>
                    </a:cubicBezTo>
                    <a:cubicBezTo>
                      <a:pt x="494" y="106468"/>
                      <a:pt x="564" y="106609"/>
                      <a:pt x="564" y="106680"/>
                    </a:cubicBezTo>
                    <a:cubicBezTo>
                      <a:pt x="564" y="106750"/>
                      <a:pt x="635" y="106891"/>
                      <a:pt x="635" y="106962"/>
                    </a:cubicBezTo>
                    <a:cubicBezTo>
                      <a:pt x="706" y="107033"/>
                      <a:pt x="706" y="107174"/>
                      <a:pt x="776" y="107244"/>
                    </a:cubicBezTo>
                    <a:cubicBezTo>
                      <a:pt x="776" y="107315"/>
                      <a:pt x="847" y="107385"/>
                      <a:pt x="847" y="107456"/>
                    </a:cubicBezTo>
                    <a:cubicBezTo>
                      <a:pt x="847" y="107456"/>
                      <a:pt x="847" y="107456"/>
                      <a:pt x="847" y="107456"/>
                    </a:cubicBezTo>
                    <a:cubicBezTo>
                      <a:pt x="847" y="107456"/>
                      <a:pt x="847" y="107527"/>
                      <a:pt x="847" y="107527"/>
                    </a:cubicBezTo>
                    <a:cubicBezTo>
                      <a:pt x="917" y="107597"/>
                      <a:pt x="917" y="107738"/>
                      <a:pt x="988" y="107809"/>
                    </a:cubicBezTo>
                    <a:cubicBezTo>
                      <a:pt x="1058" y="107879"/>
                      <a:pt x="1058" y="108021"/>
                      <a:pt x="1129" y="108091"/>
                    </a:cubicBezTo>
                    <a:cubicBezTo>
                      <a:pt x="1199" y="108232"/>
                      <a:pt x="1270" y="108303"/>
                      <a:pt x="1341" y="108444"/>
                    </a:cubicBezTo>
                    <a:cubicBezTo>
                      <a:pt x="1411" y="108585"/>
                      <a:pt x="1482" y="108655"/>
                      <a:pt x="1552" y="108797"/>
                    </a:cubicBezTo>
                    <a:cubicBezTo>
                      <a:pt x="1552" y="108797"/>
                      <a:pt x="1552" y="108867"/>
                      <a:pt x="1623" y="108867"/>
                    </a:cubicBezTo>
                    <a:cubicBezTo>
                      <a:pt x="1623" y="108867"/>
                      <a:pt x="1693" y="108938"/>
                      <a:pt x="1693" y="108938"/>
                    </a:cubicBezTo>
                    <a:cubicBezTo>
                      <a:pt x="1834" y="109149"/>
                      <a:pt x="1976" y="109361"/>
                      <a:pt x="2117" y="109573"/>
                    </a:cubicBezTo>
                    <a:cubicBezTo>
                      <a:pt x="2258" y="109714"/>
                      <a:pt x="2328" y="109925"/>
                      <a:pt x="2469" y="110066"/>
                    </a:cubicBezTo>
                    <a:cubicBezTo>
                      <a:pt x="2469" y="110066"/>
                      <a:pt x="2469" y="110066"/>
                      <a:pt x="2469" y="110066"/>
                    </a:cubicBezTo>
                    <a:cubicBezTo>
                      <a:pt x="2469" y="110066"/>
                      <a:pt x="2469" y="110066"/>
                      <a:pt x="2469" y="110066"/>
                    </a:cubicBezTo>
                    <a:cubicBezTo>
                      <a:pt x="2540" y="110208"/>
                      <a:pt x="2611" y="110278"/>
                      <a:pt x="2752" y="110419"/>
                    </a:cubicBezTo>
                    <a:cubicBezTo>
                      <a:pt x="2822" y="110490"/>
                      <a:pt x="2893" y="110631"/>
                      <a:pt x="2963" y="110702"/>
                    </a:cubicBezTo>
                    <a:cubicBezTo>
                      <a:pt x="3034" y="110772"/>
                      <a:pt x="3104" y="110843"/>
                      <a:pt x="3175" y="110984"/>
                    </a:cubicBezTo>
                    <a:cubicBezTo>
                      <a:pt x="3246" y="111054"/>
                      <a:pt x="3316" y="111125"/>
                      <a:pt x="3387" y="111195"/>
                    </a:cubicBezTo>
                    <a:cubicBezTo>
                      <a:pt x="3387" y="111195"/>
                      <a:pt x="3387" y="111195"/>
                      <a:pt x="3457" y="111266"/>
                    </a:cubicBezTo>
                    <a:cubicBezTo>
                      <a:pt x="3457" y="111266"/>
                      <a:pt x="3457" y="111266"/>
                      <a:pt x="3457" y="111266"/>
                    </a:cubicBezTo>
                    <a:cubicBezTo>
                      <a:pt x="3528" y="111336"/>
                      <a:pt x="3598" y="111407"/>
                      <a:pt x="3669" y="111478"/>
                    </a:cubicBezTo>
                    <a:cubicBezTo>
                      <a:pt x="3739" y="111548"/>
                      <a:pt x="3810" y="111619"/>
                      <a:pt x="3881" y="111689"/>
                    </a:cubicBezTo>
                    <a:cubicBezTo>
                      <a:pt x="3951" y="111760"/>
                      <a:pt x="4022" y="111830"/>
                      <a:pt x="4163" y="111901"/>
                    </a:cubicBezTo>
                    <a:cubicBezTo>
                      <a:pt x="4233" y="111972"/>
                      <a:pt x="4304" y="112042"/>
                      <a:pt x="4445" y="112112"/>
                    </a:cubicBezTo>
                    <a:cubicBezTo>
                      <a:pt x="4516" y="112183"/>
                      <a:pt x="4516" y="112183"/>
                      <a:pt x="4586" y="112183"/>
                    </a:cubicBezTo>
                    <a:cubicBezTo>
                      <a:pt x="4586" y="112183"/>
                      <a:pt x="4586" y="112183"/>
                      <a:pt x="4586" y="112183"/>
                    </a:cubicBezTo>
                    <a:cubicBezTo>
                      <a:pt x="4586" y="112183"/>
                      <a:pt x="4657" y="112254"/>
                      <a:pt x="4657" y="112254"/>
                    </a:cubicBezTo>
                    <a:cubicBezTo>
                      <a:pt x="4727" y="112324"/>
                      <a:pt x="4798" y="112395"/>
                      <a:pt x="4939" y="112466"/>
                    </a:cubicBezTo>
                    <a:cubicBezTo>
                      <a:pt x="5009" y="112536"/>
                      <a:pt x="5080" y="112606"/>
                      <a:pt x="5151" y="112606"/>
                    </a:cubicBezTo>
                    <a:cubicBezTo>
                      <a:pt x="5221" y="112677"/>
                      <a:pt x="5292" y="112748"/>
                      <a:pt x="5362" y="112748"/>
                    </a:cubicBezTo>
                    <a:cubicBezTo>
                      <a:pt x="5433" y="112818"/>
                      <a:pt x="5503" y="112818"/>
                      <a:pt x="5574" y="112889"/>
                    </a:cubicBezTo>
                    <a:cubicBezTo>
                      <a:pt x="5574" y="112889"/>
                      <a:pt x="5644" y="112889"/>
                      <a:pt x="5644" y="112889"/>
                    </a:cubicBezTo>
                    <a:lnTo>
                      <a:pt x="46002" y="136172"/>
                    </a:lnTo>
                    <a:lnTo>
                      <a:pt x="45861" y="182527"/>
                    </a:lnTo>
                    <a:cubicBezTo>
                      <a:pt x="45861" y="182597"/>
                      <a:pt x="45861" y="182668"/>
                      <a:pt x="45861" y="182809"/>
                    </a:cubicBezTo>
                    <a:cubicBezTo>
                      <a:pt x="45861" y="182880"/>
                      <a:pt x="45861" y="183021"/>
                      <a:pt x="45861" y="183091"/>
                    </a:cubicBezTo>
                    <a:cubicBezTo>
                      <a:pt x="45861" y="183162"/>
                      <a:pt x="45861" y="183303"/>
                      <a:pt x="45861" y="183374"/>
                    </a:cubicBezTo>
                    <a:cubicBezTo>
                      <a:pt x="45861" y="183444"/>
                      <a:pt x="45861" y="183585"/>
                      <a:pt x="45861" y="183656"/>
                    </a:cubicBezTo>
                    <a:cubicBezTo>
                      <a:pt x="45861" y="183727"/>
                      <a:pt x="45861" y="183868"/>
                      <a:pt x="45932" y="183938"/>
                    </a:cubicBezTo>
                    <a:cubicBezTo>
                      <a:pt x="45932" y="183938"/>
                      <a:pt x="45932" y="183938"/>
                      <a:pt x="45932" y="183938"/>
                    </a:cubicBezTo>
                    <a:cubicBezTo>
                      <a:pt x="45932" y="183938"/>
                      <a:pt x="45932" y="183938"/>
                      <a:pt x="45932" y="183938"/>
                    </a:cubicBezTo>
                    <a:cubicBezTo>
                      <a:pt x="45932" y="184009"/>
                      <a:pt x="45932" y="184150"/>
                      <a:pt x="46002" y="184220"/>
                    </a:cubicBezTo>
                    <a:cubicBezTo>
                      <a:pt x="46002" y="184291"/>
                      <a:pt x="46073" y="184432"/>
                      <a:pt x="46073" y="184503"/>
                    </a:cubicBezTo>
                    <a:cubicBezTo>
                      <a:pt x="46073" y="184573"/>
                      <a:pt x="46143" y="184714"/>
                      <a:pt x="46143" y="184785"/>
                    </a:cubicBezTo>
                    <a:cubicBezTo>
                      <a:pt x="46143" y="184855"/>
                      <a:pt x="46214" y="184996"/>
                      <a:pt x="46214" y="185067"/>
                    </a:cubicBezTo>
                    <a:cubicBezTo>
                      <a:pt x="46214" y="185138"/>
                      <a:pt x="46284" y="185208"/>
                      <a:pt x="46284" y="185279"/>
                    </a:cubicBezTo>
                    <a:cubicBezTo>
                      <a:pt x="46284" y="185279"/>
                      <a:pt x="46284" y="185279"/>
                      <a:pt x="46284" y="185279"/>
                    </a:cubicBezTo>
                    <a:cubicBezTo>
                      <a:pt x="46284" y="185279"/>
                      <a:pt x="46284" y="185349"/>
                      <a:pt x="46284" y="185349"/>
                    </a:cubicBezTo>
                    <a:cubicBezTo>
                      <a:pt x="46284" y="185420"/>
                      <a:pt x="46355" y="185561"/>
                      <a:pt x="46355" y="185632"/>
                    </a:cubicBezTo>
                    <a:cubicBezTo>
                      <a:pt x="46355" y="185702"/>
                      <a:pt x="46426" y="185843"/>
                      <a:pt x="46426" y="185914"/>
                    </a:cubicBezTo>
                    <a:cubicBezTo>
                      <a:pt x="46426" y="185984"/>
                      <a:pt x="46496" y="186125"/>
                      <a:pt x="46496" y="186196"/>
                    </a:cubicBezTo>
                    <a:cubicBezTo>
                      <a:pt x="46567" y="186266"/>
                      <a:pt x="46567" y="186408"/>
                      <a:pt x="46637" y="186478"/>
                    </a:cubicBezTo>
                    <a:cubicBezTo>
                      <a:pt x="46637" y="186549"/>
                      <a:pt x="46708" y="186619"/>
                      <a:pt x="46708" y="186690"/>
                    </a:cubicBezTo>
                    <a:cubicBezTo>
                      <a:pt x="46708" y="186690"/>
                      <a:pt x="46708" y="186690"/>
                      <a:pt x="46708" y="186690"/>
                    </a:cubicBezTo>
                    <a:cubicBezTo>
                      <a:pt x="46708" y="186690"/>
                      <a:pt x="46708" y="186760"/>
                      <a:pt x="46708" y="186760"/>
                    </a:cubicBezTo>
                    <a:cubicBezTo>
                      <a:pt x="46778" y="186831"/>
                      <a:pt x="46778" y="186972"/>
                      <a:pt x="46849" y="187042"/>
                    </a:cubicBezTo>
                    <a:cubicBezTo>
                      <a:pt x="46919" y="187113"/>
                      <a:pt x="46919" y="187254"/>
                      <a:pt x="46990" y="187325"/>
                    </a:cubicBezTo>
                    <a:cubicBezTo>
                      <a:pt x="47061" y="187466"/>
                      <a:pt x="47131" y="187536"/>
                      <a:pt x="47131" y="187678"/>
                    </a:cubicBezTo>
                    <a:cubicBezTo>
                      <a:pt x="47202" y="187819"/>
                      <a:pt x="47272" y="187889"/>
                      <a:pt x="47343" y="188030"/>
                    </a:cubicBezTo>
                    <a:cubicBezTo>
                      <a:pt x="47343" y="188030"/>
                      <a:pt x="47343" y="188101"/>
                      <a:pt x="47343" y="188101"/>
                    </a:cubicBezTo>
                    <a:cubicBezTo>
                      <a:pt x="47343" y="188101"/>
                      <a:pt x="47343" y="188172"/>
                      <a:pt x="47413" y="188172"/>
                    </a:cubicBezTo>
                    <a:cubicBezTo>
                      <a:pt x="47554" y="188383"/>
                      <a:pt x="47696" y="188595"/>
                      <a:pt x="47837" y="188806"/>
                    </a:cubicBezTo>
                    <a:cubicBezTo>
                      <a:pt x="47978" y="188948"/>
                      <a:pt x="48048" y="189159"/>
                      <a:pt x="48189" y="189300"/>
                    </a:cubicBezTo>
                    <a:cubicBezTo>
                      <a:pt x="48189" y="189300"/>
                      <a:pt x="48189" y="189300"/>
                      <a:pt x="48189" y="189300"/>
                    </a:cubicBezTo>
                    <a:cubicBezTo>
                      <a:pt x="48189" y="189300"/>
                      <a:pt x="48189" y="189300"/>
                      <a:pt x="48189" y="189300"/>
                    </a:cubicBezTo>
                    <a:cubicBezTo>
                      <a:pt x="48260" y="189442"/>
                      <a:pt x="48331" y="189512"/>
                      <a:pt x="48401" y="189583"/>
                    </a:cubicBezTo>
                    <a:cubicBezTo>
                      <a:pt x="48472" y="189653"/>
                      <a:pt x="48542" y="189794"/>
                      <a:pt x="48613" y="189865"/>
                    </a:cubicBezTo>
                    <a:cubicBezTo>
                      <a:pt x="48683" y="189935"/>
                      <a:pt x="48754" y="190006"/>
                      <a:pt x="48824" y="190147"/>
                    </a:cubicBezTo>
                    <a:cubicBezTo>
                      <a:pt x="48895" y="190218"/>
                      <a:pt x="48966" y="190288"/>
                      <a:pt x="49036" y="190359"/>
                    </a:cubicBezTo>
                    <a:cubicBezTo>
                      <a:pt x="49036" y="190359"/>
                      <a:pt x="49107" y="190429"/>
                      <a:pt x="49107" y="190429"/>
                    </a:cubicBezTo>
                    <a:cubicBezTo>
                      <a:pt x="49107" y="190429"/>
                      <a:pt x="49107" y="190429"/>
                      <a:pt x="49107" y="190429"/>
                    </a:cubicBezTo>
                    <a:cubicBezTo>
                      <a:pt x="49177" y="190500"/>
                      <a:pt x="49177" y="190570"/>
                      <a:pt x="49248" y="190570"/>
                    </a:cubicBezTo>
                    <a:cubicBezTo>
                      <a:pt x="49318" y="190641"/>
                      <a:pt x="49389" y="190711"/>
                      <a:pt x="49459" y="190782"/>
                    </a:cubicBezTo>
                    <a:cubicBezTo>
                      <a:pt x="49530" y="190853"/>
                      <a:pt x="49601" y="190923"/>
                      <a:pt x="49742" y="190994"/>
                    </a:cubicBezTo>
                    <a:cubicBezTo>
                      <a:pt x="49812" y="191064"/>
                      <a:pt x="49883" y="191135"/>
                      <a:pt x="50024" y="191205"/>
                    </a:cubicBezTo>
                    <a:cubicBezTo>
                      <a:pt x="50094" y="191276"/>
                      <a:pt x="50094" y="191276"/>
                      <a:pt x="50165" y="191347"/>
                    </a:cubicBezTo>
                    <a:cubicBezTo>
                      <a:pt x="50165" y="191347"/>
                      <a:pt x="50165" y="191347"/>
                      <a:pt x="50165" y="191347"/>
                    </a:cubicBezTo>
                    <a:cubicBezTo>
                      <a:pt x="50165" y="191347"/>
                      <a:pt x="50236" y="191417"/>
                      <a:pt x="50236" y="191417"/>
                    </a:cubicBezTo>
                    <a:cubicBezTo>
                      <a:pt x="50306" y="191487"/>
                      <a:pt x="50377" y="191558"/>
                      <a:pt x="50518" y="191629"/>
                    </a:cubicBezTo>
                    <a:cubicBezTo>
                      <a:pt x="50588" y="191699"/>
                      <a:pt x="50659" y="191770"/>
                      <a:pt x="50800" y="191841"/>
                    </a:cubicBezTo>
                    <a:cubicBezTo>
                      <a:pt x="50871" y="191911"/>
                      <a:pt x="50941" y="191981"/>
                      <a:pt x="51012" y="191981"/>
                    </a:cubicBezTo>
                    <a:cubicBezTo>
                      <a:pt x="51082" y="192052"/>
                      <a:pt x="51153" y="192052"/>
                      <a:pt x="51223" y="192123"/>
                    </a:cubicBezTo>
                    <a:cubicBezTo>
                      <a:pt x="51223" y="192123"/>
                      <a:pt x="51294" y="192123"/>
                      <a:pt x="51294" y="192123"/>
                    </a:cubicBezTo>
                    <a:cubicBezTo>
                      <a:pt x="51364" y="192193"/>
                      <a:pt x="51435" y="192193"/>
                      <a:pt x="51506" y="192193"/>
                    </a:cubicBezTo>
                    <a:cubicBezTo>
                      <a:pt x="51576" y="192264"/>
                      <a:pt x="51647" y="192264"/>
                      <a:pt x="51717" y="192334"/>
                    </a:cubicBezTo>
                    <a:cubicBezTo>
                      <a:pt x="51788" y="192405"/>
                      <a:pt x="51858" y="192405"/>
                      <a:pt x="51929" y="192475"/>
                    </a:cubicBezTo>
                    <a:cubicBezTo>
                      <a:pt x="51999" y="192546"/>
                      <a:pt x="52070" y="192546"/>
                      <a:pt x="52141" y="192546"/>
                    </a:cubicBezTo>
                    <a:cubicBezTo>
                      <a:pt x="52211" y="192546"/>
                      <a:pt x="52282" y="192617"/>
                      <a:pt x="52352" y="192617"/>
                    </a:cubicBezTo>
                    <a:cubicBezTo>
                      <a:pt x="52352" y="192617"/>
                      <a:pt x="52352" y="192617"/>
                      <a:pt x="52423" y="192617"/>
                    </a:cubicBezTo>
                    <a:cubicBezTo>
                      <a:pt x="52423" y="192617"/>
                      <a:pt x="52423" y="192617"/>
                      <a:pt x="52423" y="192617"/>
                    </a:cubicBezTo>
                    <a:cubicBezTo>
                      <a:pt x="52493" y="192617"/>
                      <a:pt x="52564" y="192687"/>
                      <a:pt x="52564" y="192687"/>
                    </a:cubicBezTo>
                    <a:cubicBezTo>
                      <a:pt x="52634" y="192687"/>
                      <a:pt x="52705" y="192757"/>
                      <a:pt x="52776" y="192757"/>
                    </a:cubicBezTo>
                    <a:cubicBezTo>
                      <a:pt x="52846" y="192757"/>
                      <a:pt x="52917" y="192828"/>
                      <a:pt x="52987" y="192828"/>
                    </a:cubicBezTo>
                    <a:cubicBezTo>
                      <a:pt x="53058" y="192828"/>
                      <a:pt x="53128" y="192828"/>
                      <a:pt x="53269" y="192899"/>
                    </a:cubicBezTo>
                    <a:cubicBezTo>
                      <a:pt x="53340" y="192899"/>
                      <a:pt x="53340" y="192899"/>
                      <a:pt x="53411" y="192899"/>
                    </a:cubicBezTo>
                    <a:cubicBezTo>
                      <a:pt x="53411" y="192899"/>
                      <a:pt x="53411" y="192899"/>
                      <a:pt x="53411" y="192899"/>
                    </a:cubicBezTo>
                    <a:cubicBezTo>
                      <a:pt x="53411" y="192899"/>
                      <a:pt x="53481" y="192899"/>
                      <a:pt x="53481" y="192899"/>
                    </a:cubicBezTo>
                    <a:cubicBezTo>
                      <a:pt x="53552" y="192899"/>
                      <a:pt x="53693" y="192899"/>
                      <a:pt x="53763" y="192899"/>
                    </a:cubicBezTo>
                    <a:cubicBezTo>
                      <a:pt x="53834" y="192899"/>
                      <a:pt x="53975" y="192899"/>
                      <a:pt x="54046" y="192899"/>
                    </a:cubicBezTo>
                    <a:cubicBezTo>
                      <a:pt x="54187" y="192899"/>
                      <a:pt x="54257" y="192899"/>
                      <a:pt x="54398" y="192828"/>
                    </a:cubicBezTo>
                    <a:cubicBezTo>
                      <a:pt x="54398" y="192828"/>
                      <a:pt x="54398" y="192828"/>
                      <a:pt x="54398" y="192828"/>
                    </a:cubicBezTo>
                    <a:cubicBezTo>
                      <a:pt x="54398" y="192828"/>
                      <a:pt x="54398" y="192828"/>
                      <a:pt x="54398" y="192828"/>
                    </a:cubicBezTo>
                    <a:cubicBezTo>
                      <a:pt x="54539" y="192828"/>
                      <a:pt x="54681" y="192757"/>
                      <a:pt x="54751" y="192757"/>
                    </a:cubicBezTo>
                    <a:cubicBezTo>
                      <a:pt x="54892" y="192687"/>
                      <a:pt x="55033" y="192617"/>
                      <a:pt x="55174" y="192546"/>
                    </a:cubicBezTo>
                    <a:lnTo>
                      <a:pt x="99836" y="166582"/>
                    </a:lnTo>
                    <a:cubicBezTo>
                      <a:pt x="99907" y="166582"/>
                      <a:pt x="100048" y="166582"/>
                      <a:pt x="100118" y="166582"/>
                    </a:cubicBezTo>
                    <a:cubicBezTo>
                      <a:pt x="100259" y="166582"/>
                      <a:pt x="100330" y="166582"/>
                      <a:pt x="100471" y="166511"/>
                    </a:cubicBezTo>
                    <a:cubicBezTo>
                      <a:pt x="100471" y="166511"/>
                      <a:pt x="100471" y="166511"/>
                      <a:pt x="100471" y="166511"/>
                    </a:cubicBezTo>
                    <a:cubicBezTo>
                      <a:pt x="100471" y="166511"/>
                      <a:pt x="100471" y="166511"/>
                      <a:pt x="100471" y="166511"/>
                    </a:cubicBezTo>
                    <a:cubicBezTo>
                      <a:pt x="100612" y="166511"/>
                      <a:pt x="100753" y="166440"/>
                      <a:pt x="100824" y="166440"/>
                    </a:cubicBezTo>
                    <a:cubicBezTo>
                      <a:pt x="100965" y="166370"/>
                      <a:pt x="101106" y="166299"/>
                      <a:pt x="101318" y="166229"/>
                    </a:cubicBezTo>
                    <a:lnTo>
                      <a:pt x="227753" y="92710"/>
                    </a:lnTo>
                    <a:cubicBezTo>
                      <a:pt x="227824" y="93274"/>
                      <a:pt x="227542" y="93345"/>
                      <a:pt x="227259" y="93415"/>
                    </a:cubicBezTo>
                    <a:close/>
                  </a:path>
                </a:pathLst>
              </a:custGeom>
              <a:solidFill>
                <a:srgbClr val="FFFFFF"/>
              </a:solidFill>
              <a:ln w="7047" cap="flat">
                <a:noFill/>
                <a:prstDash val="solid"/>
                <a:miter/>
              </a:ln>
            </p:spPr>
            <p:txBody>
              <a:bodyPr rtlCol="0" anchor="ctr"/>
              <a:lstStyle/>
              <a:p>
                <a:endParaRPr lang="en-ID"/>
              </a:p>
            </p:txBody>
          </p:sp>
          <p:sp>
            <p:nvSpPr>
              <p:cNvPr id="595" name="Freeform: Shape 594">
                <a:extLst>
                  <a:ext uri="{FF2B5EF4-FFF2-40B4-BE49-F238E27FC236}">
                    <a16:creationId xmlns:a16="http://schemas.microsoft.com/office/drawing/2014/main" id="{B21C8892-196B-4938-8BF4-C0F0A46676FC}"/>
                  </a:ext>
                </a:extLst>
              </p:cNvPr>
              <p:cNvSpPr/>
              <p:nvPr/>
            </p:nvSpPr>
            <p:spPr>
              <a:xfrm>
                <a:off x="7654703" y="1215980"/>
                <a:ext cx="1529907" cy="823798"/>
              </a:xfrm>
              <a:custGeom>
                <a:avLst/>
                <a:gdLst>
                  <a:gd name="connsiteX0" fmla="*/ 145203 w 275166"/>
                  <a:gd name="connsiteY0" fmla="*/ 3669 h 148166"/>
                  <a:gd name="connsiteX1" fmla="*/ 144357 w 275166"/>
                  <a:gd name="connsiteY1" fmla="*/ 3175 h 148166"/>
                  <a:gd name="connsiteX2" fmla="*/ 143298 w 275166"/>
                  <a:gd name="connsiteY2" fmla="*/ 2611 h 148166"/>
                  <a:gd name="connsiteX3" fmla="*/ 142593 w 275166"/>
                  <a:gd name="connsiteY3" fmla="*/ 2258 h 148166"/>
                  <a:gd name="connsiteX4" fmla="*/ 142452 w 275166"/>
                  <a:gd name="connsiteY4" fmla="*/ 2188 h 148166"/>
                  <a:gd name="connsiteX5" fmla="*/ 142240 w 275166"/>
                  <a:gd name="connsiteY5" fmla="*/ 2117 h 148166"/>
                  <a:gd name="connsiteX6" fmla="*/ 141182 w 275166"/>
                  <a:gd name="connsiteY6" fmla="*/ 1694 h 148166"/>
                  <a:gd name="connsiteX7" fmla="*/ 140123 w 275166"/>
                  <a:gd name="connsiteY7" fmla="*/ 1270 h 148166"/>
                  <a:gd name="connsiteX8" fmla="*/ 139912 w 275166"/>
                  <a:gd name="connsiteY8" fmla="*/ 1200 h 148166"/>
                  <a:gd name="connsiteX9" fmla="*/ 139771 w 275166"/>
                  <a:gd name="connsiteY9" fmla="*/ 1129 h 148166"/>
                  <a:gd name="connsiteX10" fmla="*/ 139065 w 275166"/>
                  <a:gd name="connsiteY10" fmla="*/ 917 h 148166"/>
                  <a:gd name="connsiteX11" fmla="*/ 138007 w 275166"/>
                  <a:gd name="connsiteY11" fmla="*/ 635 h 148166"/>
                  <a:gd name="connsiteX12" fmla="*/ 137513 w 275166"/>
                  <a:gd name="connsiteY12" fmla="*/ 494 h 148166"/>
                  <a:gd name="connsiteX13" fmla="*/ 137301 w 275166"/>
                  <a:gd name="connsiteY13" fmla="*/ 424 h 148166"/>
                  <a:gd name="connsiteX14" fmla="*/ 136948 w 275166"/>
                  <a:gd name="connsiteY14" fmla="*/ 353 h 148166"/>
                  <a:gd name="connsiteX15" fmla="*/ 135819 w 275166"/>
                  <a:gd name="connsiteY15" fmla="*/ 141 h 148166"/>
                  <a:gd name="connsiteX16" fmla="*/ 135114 w 275166"/>
                  <a:gd name="connsiteY16" fmla="*/ 71 h 148166"/>
                  <a:gd name="connsiteX17" fmla="*/ 134902 w 275166"/>
                  <a:gd name="connsiteY17" fmla="*/ 71 h 148166"/>
                  <a:gd name="connsiteX18" fmla="*/ 134691 w 275166"/>
                  <a:gd name="connsiteY18" fmla="*/ 71 h 148166"/>
                  <a:gd name="connsiteX19" fmla="*/ 133421 w 275166"/>
                  <a:gd name="connsiteY19" fmla="*/ 0 h 148166"/>
                  <a:gd name="connsiteX20" fmla="*/ 132856 w 275166"/>
                  <a:gd name="connsiteY20" fmla="*/ 0 h 148166"/>
                  <a:gd name="connsiteX21" fmla="*/ 132433 w 275166"/>
                  <a:gd name="connsiteY21" fmla="*/ 0 h 148166"/>
                  <a:gd name="connsiteX22" fmla="*/ 132009 w 275166"/>
                  <a:gd name="connsiteY22" fmla="*/ 0 h 148166"/>
                  <a:gd name="connsiteX23" fmla="*/ 130457 w 275166"/>
                  <a:gd name="connsiteY23" fmla="*/ 212 h 148166"/>
                  <a:gd name="connsiteX24" fmla="*/ 130457 w 275166"/>
                  <a:gd name="connsiteY24" fmla="*/ 212 h 148166"/>
                  <a:gd name="connsiteX25" fmla="*/ 130104 w 275166"/>
                  <a:gd name="connsiteY25" fmla="*/ 282 h 148166"/>
                  <a:gd name="connsiteX26" fmla="*/ 128623 w 275166"/>
                  <a:gd name="connsiteY26" fmla="*/ 706 h 148166"/>
                  <a:gd name="connsiteX27" fmla="*/ 128482 w 275166"/>
                  <a:gd name="connsiteY27" fmla="*/ 776 h 148166"/>
                  <a:gd name="connsiteX28" fmla="*/ 126436 w 275166"/>
                  <a:gd name="connsiteY28" fmla="*/ 1694 h 148166"/>
                  <a:gd name="connsiteX29" fmla="*/ 0 w 275166"/>
                  <a:gd name="connsiteY29" fmla="*/ 75212 h 148166"/>
                  <a:gd name="connsiteX30" fmla="*/ 2046 w 275166"/>
                  <a:gd name="connsiteY30" fmla="*/ 74295 h 148166"/>
                  <a:gd name="connsiteX31" fmla="*/ 3598 w 275166"/>
                  <a:gd name="connsiteY31" fmla="*/ 73872 h 148166"/>
                  <a:gd name="connsiteX32" fmla="*/ 3951 w 275166"/>
                  <a:gd name="connsiteY32" fmla="*/ 73801 h 148166"/>
                  <a:gd name="connsiteX33" fmla="*/ 5927 w 275166"/>
                  <a:gd name="connsiteY33" fmla="*/ 73519 h 148166"/>
                  <a:gd name="connsiteX34" fmla="*/ 6350 w 275166"/>
                  <a:gd name="connsiteY34" fmla="*/ 73519 h 148166"/>
                  <a:gd name="connsiteX35" fmla="*/ 8326 w 275166"/>
                  <a:gd name="connsiteY35" fmla="*/ 73590 h 148166"/>
                  <a:gd name="connsiteX36" fmla="*/ 8537 w 275166"/>
                  <a:gd name="connsiteY36" fmla="*/ 73590 h 148166"/>
                  <a:gd name="connsiteX37" fmla="*/ 10724 w 275166"/>
                  <a:gd name="connsiteY37" fmla="*/ 73943 h 148166"/>
                  <a:gd name="connsiteX38" fmla="*/ 10936 w 275166"/>
                  <a:gd name="connsiteY38" fmla="*/ 74013 h 148166"/>
                  <a:gd name="connsiteX39" fmla="*/ 13264 w 275166"/>
                  <a:gd name="connsiteY39" fmla="*/ 74648 h 148166"/>
                  <a:gd name="connsiteX40" fmla="*/ 13406 w 275166"/>
                  <a:gd name="connsiteY40" fmla="*/ 74719 h 148166"/>
                  <a:gd name="connsiteX41" fmla="*/ 15875 w 275166"/>
                  <a:gd name="connsiteY41" fmla="*/ 75706 h 148166"/>
                  <a:gd name="connsiteX42" fmla="*/ 16016 w 275166"/>
                  <a:gd name="connsiteY42" fmla="*/ 75777 h 148166"/>
                  <a:gd name="connsiteX43" fmla="*/ 18627 w 275166"/>
                  <a:gd name="connsiteY43" fmla="*/ 77118 h 148166"/>
                  <a:gd name="connsiteX44" fmla="*/ 152400 w 275166"/>
                  <a:gd name="connsiteY44" fmla="*/ 154376 h 148166"/>
                  <a:gd name="connsiteX45" fmla="*/ 278836 w 275166"/>
                  <a:gd name="connsiteY45" fmla="*/ 80857 h 148166"/>
                  <a:gd name="connsiteX46" fmla="*/ 145203 w 275166"/>
                  <a:gd name="connsiteY46" fmla="*/ 366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75166" h="148166">
                    <a:moveTo>
                      <a:pt x="145203" y="3669"/>
                    </a:moveTo>
                    <a:cubicBezTo>
                      <a:pt x="144921" y="3528"/>
                      <a:pt x="144639" y="3316"/>
                      <a:pt x="144357" y="3175"/>
                    </a:cubicBezTo>
                    <a:cubicBezTo>
                      <a:pt x="144004" y="2964"/>
                      <a:pt x="143651" y="2822"/>
                      <a:pt x="143298" y="2611"/>
                    </a:cubicBezTo>
                    <a:cubicBezTo>
                      <a:pt x="143087" y="2470"/>
                      <a:pt x="142804" y="2399"/>
                      <a:pt x="142593" y="2258"/>
                    </a:cubicBezTo>
                    <a:cubicBezTo>
                      <a:pt x="142522" y="2258"/>
                      <a:pt x="142452" y="2188"/>
                      <a:pt x="142452" y="2188"/>
                    </a:cubicBezTo>
                    <a:cubicBezTo>
                      <a:pt x="142381" y="2188"/>
                      <a:pt x="142311" y="2117"/>
                      <a:pt x="142240" y="2117"/>
                    </a:cubicBezTo>
                    <a:cubicBezTo>
                      <a:pt x="141887" y="1976"/>
                      <a:pt x="141534" y="1835"/>
                      <a:pt x="141182" y="1694"/>
                    </a:cubicBezTo>
                    <a:cubicBezTo>
                      <a:pt x="140829" y="1552"/>
                      <a:pt x="140476" y="1411"/>
                      <a:pt x="140123" y="1270"/>
                    </a:cubicBezTo>
                    <a:cubicBezTo>
                      <a:pt x="140053" y="1270"/>
                      <a:pt x="139982" y="1200"/>
                      <a:pt x="139912" y="1200"/>
                    </a:cubicBezTo>
                    <a:cubicBezTo>
                      <a:pt x="139841" y="1200"/>
                      <a:pt x="139771" y="1129"/>
                      <a:pt x="139771" y="1129"/>
                    </a:cubicBezTo>
                    <a:cubicBezTo>
                      <a:pt x="139559" y="1059"/>
                      <a:pt x="139277" y="988"/>
                      <a:pt x="139065" y="917"/>
                    </a:cubicBezTo>
                    <a:cubicBezTo>
                      <a:pt x="138712" y="776"/>
                      <a:pt x="138359" y="706"/>
                      <a:pt x="138007" y="635"/>
                    </a:cubicBezTo>
                    <a:cubicBezTo>
                      <a:pt x="137866" y="565"/>
                      <a:pt x="137654" y="565"/>
                      <a:pt x="137513" y="494"/>
                    </a:cubicBezTo>
                    <a:cubicBezTo>
                      <a:pt x="137442" y="494"/>
                      <a:pt x="137372" y="494"/>
                      <a:pt x="137301" y="424"/>
                    </a:cubicBezTo>
                    <a:cubicBezTo>
                      <a:pt x="137160" y="424"/>
                      <a:pt x="137089" y="353"/>
                      <a:pt x="136948" y="353"/>
                    </a:cubicBezTo>
                    <a:cubicBezTo>
                      <a:pt x="136525" y="282"/>
                      <a:pt x="136172" y="212"/>
                      <a:pt x="135819" y="141"/>
                    </a:cubicBezTo>
                    <a:cubicBezTo>
                      <a:pt x="135608" y="141"/>
                      <a:pt x="135326" y="71"/>
                      <a:pt x="135114" y="71"/>
                    </a:cubicBezTo>
                    <a:cubicBezTo>
                      <a:pt x="135043" y="71"/>
                      <a:pt x="134973" y="71"/>
                      <a:pt x="134902" y="71"/>
                    </a:cubicBezTo>
                    <a:cubicBezTo>
                      <a:pt x="134832" y="71"/>
                      <a:pt x="134761" y="71"/>
                      <a:pt x="134691" y="71"/>
                    </a:cubicBezTo>
                    <a:cubicBezTo>
                      <a:pt x="134267" y="71"/>
                      <a:pt x="133844" y="0"/>
                      <a:pt x="133421" y="0"/>
                    </a:cubicBezTo>
                    <a:cubicBezTo>
                      <a:pt x="133209" y="0"/>
                      <a:pt x="133068" y="0"/>
                      <a:pt x="132856" y="0"/>
                    </a:cubicBezTo>
                    <a:cubicBezTo>
                      <a:pt x="132715" y="0"/>
                      <a:pt x="132574" y="0"/>
                      <a:pt x="132433" y="0"/>
                    </a:cubicBezTo>
                    <a:cubicBezTo>
                      <a:pt x="132292" y="0"/>
                      <a:pt x="132151" y="0"/>
                      <a:pt x="132009" y="0"/>
                    </a:cubicBezTo>
                    <a:cubicBezTo>
                      <a:pt x="131516" y="71"/>
                      <a:pt x="130951" y="141"/>
                      <a:pt x="130457" y="212"/>
                    </a:cubicBezTo>
                    <a:cubicBezTo>
                      <a:pt x="130457" y="212"/>
                      <a:pt x="130457" y="212"/>
                      <a:pt x="130457" y="212"/>
                    </a:cubicBezTo>
                    <a:cubicBezTo>
                      <a:pt x="130316" y="212"/>
                      <a:pt x="130246" y="282"/>
                      <a:pt x="130104" y="282"/>
                    </a:cubicBezTo>
                    <a:cubicBezTo>
                      <a:pt x="129611" y="424"/>
                      <a:pt x="129117" y="494"/>
                      <a:pt x="128623" y="706"/>
                    </a:cubicBezTo>
                    <a:cubicBezTo>
                      <a:pt x="128552" y="706"/>
                      <a:pt x="128552" y="776"/>
                      <a:pt x="128482" y="776"/>
                    </a:cubicBezTo>
                    <a:cubicBezTo>
                      <a:pt x="127776" y="1059"/>
                      <a:pt x="127071" y="1341"/>
                      <a:pt x="126436" y="1694"/>
                    </a:cubicBezTo>
                    <a:lnTo>
                      <a:pt x="0" y="75212"/>
                    </a:lnTo>
                    <a:cubicBezTo>
                      <a:pt x="635" y="74860"/>
                      <a:pt x="1341" y="74507"/>
                      <a:pt x="2046" y="74295"/>
                    </a:cubicBezTo>
                    <a:cubicBezTo>
                      <a:pt x="2540" y="74083"/>
                      <a:pt x="3104" y="73943"/>
                      <a:pt x="3598" y="73872"/>
                    </a:cubicBezTo>
                    <a:cubicBezTo>
                      <a:pt x="3739" y="73872"/>
                      <a:pt x="3810" y="73801"/>
                      <a:pt x="3951" y="73801"/>
                    </a:cubicBezTo>
                    <a:cubicBezTo>
                      <a:pt x="4586" y="73660"/>
                      <a:pt x="5221" y="73590"/>
                      <a:pt x="5927" y="73519"/>
                    </a:cubicBezTo>
                    <a:cubicBezTo>
                      <a:pt x="6068" y="73519"/>
                      <a:pt x="6209" y="73519"/>
                      <a:pt x="6350" y="73519"/>
                    </a:cubicBezTo>
                    <a:cubicBezTo>
                      <a:pt x="6985" y="73519"/>
                      <a:pt x="7691" y="73519"/>
                      <a:pt x="8326" y="73590"/>
                    </a:cubicBezTo>
                    <a:cubicBezTo>
                      <a:pt x="8396" y="73590"/>
                      <a:pt x="8467" y="73590"/>
                      <a:pt x="8537" y="73590"/>
                    </a:cubicBezTo>
                    <a:cubicBezTo>
                      <a:pt x="9243" y="73660"/>
                      <a:pt x="9948" y="73801"/>
                      <a:pt x="10724" y="73943"/>
                    </a:cubicBezTo>
                    <a:cubicBezTo>
                      <a:pt x="10795" y="73943"/>
                      <a:pt x="10866" y="73943"/>
                      <a:pt x="10936" y="74013"/>
                    </a:cubicBezTo>
                    <a:cubicBezTo>
                      <a:pt x="11712" y="74154"/>
                      <a:pt x="12488" y="74366"/>
                      <a:pt x="13264" y="74648"/>
                    </a:cubicBezTo>
                    <a:cubicBezTo>
                      <a:pt x="13335" y="74648"/>
                      <a:pt x="13406" y="74648"/>
                      <a:pt x="13406" y="74719"/>
                    </a:cubicBezTo>
                    <a:cubicBezTo>
                      <a:pt x="14252" y="75001"/>
                      <a:pt x="15028" y="75354"/>
                      <a:pt x="15875" y="75706"/>
                    </a:cubicBezTo>
                    <a:cubicBezTo>
                      <a:pt x="15946" y="75706"/>
                      <a:pt x="16016" y="75777"/>
                      <a:pt x="16016" y="75777"/>
                    </a:cubicBezTo>
                    <a:cubicBezTo>
                      <a:pt x="16863" y="76200"/>
                      <a:pt x="17780" y="76624"/>
                      <a:pt x="18627" y="77118"/>
                    </a:cubicBezTo>
                    <a:lnTo>
                      <a:pt x="152400" y="154376"/>
                    </a:lnTo>
                    <a:lnTo>
                      <a:pt x="278836" y="80857"/>
                    </a:lnTo>
                    <a:lnTo>
                      <a:pt x="145203" y="3669"/>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596" name="Freeform: Shape 595">
                <a:extLst>
                  <a:ext uri="{FF2B5EF4-FFF2-40B4-BE49-F238E27FC236}">
                    <a16:creationId xmlns:a16="http://schemas.microsoft.com/office/drawing/2014/main" id="{199B17E5-BEA4-4F1B-93FE-635F3E33BC49}"/>
                  </a:ext>
                </a:extLst>
              </p:cNvPr>
              <p:cNvSpPr/>
              <p:nvPr/>
            </p:nvSpPr>
            <p:spPr>
              <a:xfrm>
                <a:off x="7609590" y="1624707"/>
                <a:ext cx="863022" cy="1372990"/>
              </a:xfrm>
              <a:custGeom>
                <a:avLst/>
                <a:gdLst>
                  <a:gd name="connsiteX0" fmla="*/ 26811 w 155222"/>
                  <a:gd name="connsiteY0" fmla="*/ 3605 h 246944"/>
                  <a:gd name="connsiteX1" fmla="*/ 160584 w 155222"/>
                  <a:gd name="connsiteY1" fmla="*/ 80863 h 246944"/>
                  <a:gd name="connsiteX2" fmla="*/ 160091 w 155222"/>
                  <a:gd name="connsiteY2" fmla="*/ 251184 h 246944"/>
                  <a:gd name="connsiteX3" fmla="*/ 0 w 155222"/>
                  <a:gd name="connsiteY3" fmla="*/ 158756 h 246944"/>
                  <a:gd name="connsiteX4" fmla="*/ 423 w 155222"/>
                  <a:gd name="connsiteY4" fmla="*/ 18703 h 246944"/>
                  <a:gd name="connsiteX5" fmla="*/ 26811 w 155222"/>
                  <a:gd name="connsiteY5" fmla="*/ 3605 h 246944"/>
                  <a:gd name="connsiteX6" fmla="*/ 124883 w 155222"/>
                  <a:gd name="connsiteY6" fmla="*/ 153535 h 246944"/>
                  <a:gd name="connsiteX7" fmla="*/ 130598 w 155222"/>
                  <a:gd name="connsiteY7" fmla="*/ 150290 h 246944"/>
                  <a:gd name="connsiteX8" fmla="*/ 124954 w 155222"/>
                  <a:gd name="connsiteY8" fmla="*/ 140482 h 246944"/>
                  <a:gd name="connsiteX9" fmla="*/ 84596 w 155222"/>
                  <a:gd name="connsiteY9" fmla="*/ 117199 h 246944"/>
                  <a:gd name="connsiteX10" fmla="*/ 84737 w 155222"/>
                  <a:gd name="connsiteY10" fmla="*/ 70844 h 246944"/>
                  <a:gd name="connsiteX11" fmla="*/ 79093 w 155222"/>
                  <a:gd name="connsiteY11" fmla="*/ 61037 h 246944"/>
                  <a:gd name="connsiteX12" fmla="*/ 73378 w 155222"/>
                  <a:gd name="connsiteY12" fmla="*/ 64282 h 246944"/>
                  <a:gd name="connsiteX13" fmla="*/ 73237 w 155222"/>
                  <a:gd name="connsiteY13" fmla="*/ 110638 h 246944"/>
                  <a:gd name="connsiteX14" fmla="*/ 32879 w 155222"/>
                  <a:gd name="connsiteY14" fmla="*/ 87354 h 246944"/>
                  <a:gd name="connsiteX15" fmla="*/ 27234 w 155222"/>
                  <a:gd name="connsiteY15" fmla="*/ 90600 h 246944"/>
                  <a:gd name="connsiteX16" fmla="*/ 32879 w 155222"/>
                  <a:gd name="connsiteY16" fmla="*/ 100407 h 246944"/>
                  <a:gd name="connsiteX17" fmla="*/ 73237 w 155222"/>
                  <a:gd name="connsiteY17" fmla="*/ 123690 h 246944"/>
                  <a:gd name="connsiteX18" fmla="*/ 73096 w 155222"/>
                  <a:gd name="connsiteY18" fmla="*/ 170045 h 246944"/>
                  <a:gd name="connsiteX19" fmla="*/ 78740 w 155222"/>
                  <a:gd name="connsiteY19" fmla="*/ 179852 h 246944"/>
                  <a:gd name="connsiteX20" fmla="*/ 84384 w 155222"/>
                  <a:gd name="connsiteY20" fmla="*/ 176607 h 246944"/>
                  <a:gd name="connsiteX21" fmla="*/ 84526 w 155222"/>
                  <a:gd name="connsiteY21" fmla="*/ 130252 h 246944"/>
                  <a:gd name="connsiteX22" fmla="*/ 124883 w 155222"/>
                  <a:gd name="connsiteY22" fmla="*/ 153535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46944">
                    <a:moveTo>
                      <a:pt x="26811" y="3605"/>
                    </a:moveTo>
                    <a:lnTo>
                      <a:pt x="160584" y="80863"/>
                    </a:lnTo>
                    <a:lnTo>
                      <a:pt x="160091" y="251184"/>
                    </a:lnTo>
                    <a:lnTo>
                      <a:pt x="0" y="158756"/>
                    </a:lnTo>
                    <a:lnTo>
                      <a:pt x="423" y="18703"/>
                    </a:lnTo>
                    <a:cubicBezTo>
                      <a:pt x="423" y="1982"/>
                      <a:pt x="12277" y="-4791"/>
                      <a:pt x="26811" y="3605"/>
                    </a:cubicBezTo>
                    <a:close/>
                    <a:moveTo>
                      <a:pt x="124883" y="153535"/>
                    </a:moveTo>
                    <a:cubicBezTo>
                      <a:pt x="127988" y="155369"/>
                      <a:pt x="130598" y="153888"/>
                      <a:pt x="130598" y="150290"/>
                    </a:cubicBezTo>
                    <a:cubicBezTo>
                      <a:pt x="130598" y="146691"/>
                      <a:pt x="128058" y="142317"/>
                      <a:pt x="124954" y="140482"/>
                    </a:cubicBezTo>
                    <a:lnTo>
                      <a:pt x="84596" y="117199"/>
                    </a:lnTo>
                    <a:lnTo>
                      <a:pt x="84737" y="70844"/>
                    </a:lnTo>
                    <a:cubicBezTo>
                      <a:pt x="84737" y="67316"/>
                      <a:pt x="82268" y="62871"/>
                      <a:pt x="79093" y="61037"/>
                    </a:cubicBezTo>
                    <a:cubicBezTo>
                      <a:pt x="75918" y="59203"/>
                      <a:pt x="73378" y="60755"/>
                      <a:pt x="73378" y="64282"/>
                    </a:cubicBezTo>
                    <a:lnTo>
                      <a:pt x="73237" y="110638"/>
                    </a:lnTo>
                    <a:lnTo>
                      <a:pt x="32879" y="87354"/>
                    </a:lnTo>
                    <a:cubicBezTo>
                      <a:pt x="29774" y="85520"/>
                      <a:pt x="27234" y="87001"/>
                      <a:pt x="27234" y="90600"/>
                    </a:cubicBezTo>
                    <a:cubicBezTo>
                      <a:pt x="27234" y="94198"/>
                      <a:pt x="29704" y="98572"/>
                      <a:pt x="32879" y="100407"/>
                    </a:cubicBezTo>
                    <a:lnTo>
                      <a:pt x="73237" y="123690"/>
                    </a:lnTo>
                    <a:lnTo>
                      <a:pt x="73096" y="170045"/>
                    </a:lnTo>
                    <a:cubicBezTo>
                      <a:pt x="73096" y="173644"/>
                      <a:pt x="75565" y="178018"/>
                      <a:pt x="78740" y="179852"/>
                    </a:cubicBezTo>
                    <a:cubicBezTo>
                      <a:pt x="81844" y="181687"/>
                      <a:pt x="84384" y="180205"/>
                      <a:pt x="84384" y="176607"/>
                    </a:cubicBezTo>
                    <a:lnTo>
                      <a:pt x="84526" y="130252"/>
                    </a:lnTo>
                    <a:lnTo>
                      <a:pt x="124883" y="153535"/>
                    </a:lnTo>
                  </a:path>
                </a:pathLst>
              </a:custGeom>
              <a:solidFill>
                <a:schemeClr val="accent4"/>
              </a:solidFill>
              <a:ln w="7047" cap="flat">
                <a:noFill/>
                <a:prstDash val="solid"/>
                <a:miter/>
              </a:ln>
            </p:spPr>
            <p:txBody>
              <a:bodyPr rtlCol="0" anchor="ctr"/>
              <a:lstStyle/>
              <a:p>
                <a:endParaRPr lang="en-ID"/>
              </a:p>
            </p:txBody>
          </p:sp>
          <p:sp>
            <p:nvSpPr>
              <p:cNvPr id="597" name="Freeform: Shape 596">
                <a:extLst>
                  <a:ext uri="{FF2B5EF4-FFF2-40B4-BE49-F238E27FC236}">
                    <a16:creationId xmlns:a16="http://schemas.microsoft.com/office/drawing/2014/main" id="{C5C1C98A-4C76-4A7E-9FC0-6F0EEED7DD1B}"/>
                  </a:ext>
                </a:extLst>
              </p:cNvPr>
              <p:cNvSpPr/>
              <p:nvPr/>
            </p:nvSpPr>
            <p:spPr>
              <a:xfrm>
                <a:off x="8499683" y="1665539"/>
                <a:ext cx="666879" cy="1333765"/>
              </a:xfrm>
              <a:custGeom>
                <a:avLst/>
                <a:gdLst>
                  <a:gd name="connsiteX0" fmla="*/ 494 w 119944"/>
                  <a:gd name="connsiteY0" fmla="*/ 73519 h 239888"/>
                  <a:gd name="connsiteX1" fmla="*/ 126929 w 119944"/>
                  <a:gd name="connsiteY1" fmla="*/ 0 h 239888"/>
                  <a:gd name="connsiteX2" fmla="*/ 126506 w 119944"/>
                  <a:gd name="connsiteY2" fmla="*/ 170321 h 239888"/>
                  <a:gd name="connsiteX3" fmla="*/ 0 w 119944"/>
                  <a:gd name="connsiteY3" fmla="*/ 243840 h 239888"/>
                </a:gdLst>
                <a:ahLst/>
                <a:cxnLst>
                  <a:cxn ang="0">
                    <a:pos x="connsiteX0" y="connsiteY0"/>
                  </a:cxn>
                  <a:cxn ang="0">
                    <a:pos x="connsiteX1" y="connsiteY1"/>
                  </a:cxn>
                  <a:cxn ang="0">
                    <a:pos x="connsiteX2" y="connsiteY2"/>
                  </a:cxn>
                  <a:cxn ang="0">
                    <a:pos x="connsiteX3" y="connsiteY3"/>
                  </a:cxn>
                </a:cxnLst>
                <a:rect l="l" t="t" r="r" b="b"/>
                <a:pathLst>
                  <a:path w="119944" h="239888">
                    <a:moveTo>
                      <a:pt x="494" y="73519"/>
                    </a:moveTo>
                    <a:lnTo>
                      <a:pt x="126929" y="0"/>
                    </a:lnTo>
                    <a:lnTo>
                      <a:pt x="126506" y="170321"/>
                    </a:lnTo>
                    <a:lnTo>
                      <a:pt x="0" y="243840"/>
                    </a:lnTo>
                    <a:close/>
                  </a:path>
                </a:pathLst>
              </a:custGeom>
              <a:solidFill>
                <a:schemeClr val="accent4">
                  <a:lumMod val="75000"/>
                </a:schemeClr>
              </a:solidFill>
              <a:ln w="7047" cap="flat">
                <a:noFill/>
                <a:prstDash val="solid"/>
                <a:miter/>
              </a:ln>
            </p:spPr>
            <p:txBody>
              <a:bodyPr rtlCol="0" anchor="ctr"/>
              <a:lstStyle/>
              <a:p>
                <a:endParaRPr lang="en-ID"/>
              </a:p>
            </p:txBody>
          </p:sp>
        </p:grpSp>
        <p:grpSp>
          <p:nvGrpSpPr>
            <p:cNvPr id="589" name="Graphic 3">
              <a:extLst>
                <a:ext uri="{FF2B5EF4-FFF2-40B4-BE49-F238E27FC236}">
                  <a16:creationId xmlns:a16="http://schemas.microsoft.com/office/drawing/2014/main" id="{7A677B5C-6193-4BE4-9D7B-EC3E13CC1C29}"/>
                </a:ext>
              </a:extLst>
            </p:cNvPr>
            <p:cNvGrpSpPr/>
            <p:nvPr/>
          </p:nvGrpSpPr>
          <p:grpSpPr>
            <a:xfrm>
              <a:off x="8740658" y="1760155"/>
              <a:ext cx="1729495" cy="2045804"/>
              <a:chOff x="2951410" y="6143907"/>
              <a:chExt cx="282786" cy="334505"/>
            </a:xfrm>
            <a:solidFill>
              <a:schemeClr val="accent1"/>
            </a:solidFill>
          </p:grpSpPr>
          <p:sp>
            <p:nvSpPr>
              <p:cNvPr id="590" name="Freeform: Shape 589">
                <a:extLst>
                  <a:ext uri="{FF2B5EF4-FFF2-40B4-BE49-F238E27FC236}">
                    <a16:creationId xmlns:a16="http://schemas.microsoft.com/office/drawing/2014/main" id="{1044C8F4-6BCF-4CF6-A5B5-95C39E221193}"/>
                  </a:ext>
                </a:extLst>
              </p:cNvPr>
              <p:cNvSpPr/>
              <p:nvPr/>
            </p:nvSpPr>
            <p:spPr>
              <a:xfrm>
                <a:off x="2980409" y="6243532"/>
                <a:ext cx="225778" cy="13405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a:p>
            </p:txBody>
          </p:sp>
          <p:sp>
            <p:nvSpPr>
              <p:cNvPr id="591" name="Freeform: Shape 590">
                <a:extLst>
                  <a:ext uri="{FF2B5EF4-FFF2-40B4-BE49-F238E27FC236}">
                    <a16:creationId xmlns:a16="http://schemas.microsoft.com/office/drawing/2014/main" id="{8317FEBB-DBB8-46BC-88AF-B5C159EA16BE}"/>
                  </a:ext>
                </a:extLst>
              </p:cNvPr>
              <p:cNvSpPr/>
              <p:nvPr/>
            </p:nvSpPr>
            <p:spPr>
              <a:xfrm>
                <a:off x="3111641" y="6266603"/>
                <a:ext cx="119944" cy="211667"/>
              </a:xfrm>
              <a:custGeom>
                <a:avLst/>
                <a:gdLst>
                  <a:gd name="connsiteX0" fmla="*/ 353 w 119944"/>
                  <a:gd name="connsiteY0" fmla="*/ 73519 h 211666"/>
                  <a:gd name="connsiteX1" fmla="*/ 0 w 119944"/>
                  <a:gd name="connsiteY1" fmla="*/ 213501 h 211666"/>
                  <a:gd name="connsiteX2" fmla="*/ 126436 w 119944"/>
                  <a:gd name="connsiteY2" fmla="*/ 140053 h 211666"/>
                  <a:gd name="connsiteX3" fmla="*/ 126859 w 119944"/>
                  <a:gd name="connsiteY3" fmla="*/ 0 h 211666"/>
                </a:gdLst>
                <a:ahLst/>
                <a:cxnLst>
                  <a:cxn ang="0">
                    <a:pos x="connsiteX0" y="connsiteY0"/>
                  </a:cxn>
                  <a:cxn ang="0">
                    <a:pos x="connsiteX1" y="connsiteY1"/>
                  </a:cxn>
                  <a:cxn ang="0">
                    <a:pos x="connsiteX2" y="connsiteY2"/>
                  </a:cxn>
                  <a:cxn ang="0">
                    <a:pos x="connsiteX3" y="connsiteY3"/>
                  </a:cxn>
                </a:cxnLst>
                <a:rect l="l" t="t" r="r" b="b"/>
                <a:pathLst>
                  <a:path w="119944" h="211666">
                    <a:moveTo>
                      <a:pt x="353" y="73519"/>
                    </a:moveTo>
                    <a:lnTo>
                      <a:pt x="0" y="213501"/>
                    </a:lnTo>
                    <a:lnTo>
                      <a:pt x="126436" y="140053"/>
                    </a:lnTo>
                    <a:lnTo>
                      <a:pt x="126859" y="0"/>
                    </a:lnTo>
                    <a:close/>
                  </a:path>
                </a:pathLst>
              </a:custGeom>
              <a:solidFill>
                <a:schemeClr val="accent1">
                  <a:lumMod val="75000"/>
                </a:schemeClr>
              </a:solidFill>
              <a:ln w="7047" cap="flat">
                <a:noFill/>
                <a:prstDash val="solid"/>
                <a:miter/>
              </a:ln>
            </p:spPr>
            <p:txBody>
              <a:bodyPr rtlCol="0" anchor="ctr"/>
              <a:lstStyle/>
              <a:p>
                <a:endParaRPr lang="en-ID"/>
              </a:p>
            </p:txBody>
          </p:sp>
          <p:sp>
            <p:nvSpPr>
              <p:cNvPr id="592" name="Freeform: Shape 591">
                <a:extLst>
                  <a:ext uri="{FF2B5EF4-FFF2-40B4-BE49-F238E27FC236}">
                    <a16:creationId xmlns:a16="http://schemas.microsoft.com/office/drawing/2014/main" id="{66D1CA1A-1453-4D3C-87D5-DA9AB37576CA}"/>
                  </a:ext>
                </a:extLst>
              </p:cNvPr>
              <p:cNvSpPr/>
              <p:nvPr/>
            </p:nvSpPr>
            <p:spPr>
              <a:xfrm>
                <a:off x="2951974" y="6143907"/>
                <a:ext cx="282222" cy="190500"/>
              </a:xfrm>
              <a:custGeom>
                <a:avLst/>
                <a:gdLst>
                  <a:gd name="connsiteX0" fmla="*/ 138994 w 282222"/>
                  <a:gd name="connsiteY0" fmla="*/ 154305 h 190500"/>
                  <a:gd name="connsiteX1" fmla="*/ 139277 w 282222"/>
                  <a:gd name="connsiteY1" fmla="*/ 154517 h 190500"/>
                  <a:gd name="connsiteX2" fmla="*/ 141534 w 282222"/>
                  <a:gd name="connsiteY2" fmla="*/ 156492 h 190500"/>
                  <a:gd name="connsiteX3" fmla="*/ 141817 w 282222"/>
                  <a:gd name="connsiteY3" fmla="*/ 156704 h 190500"/>
                  <a:gd name="connsiteX4" fmla="*/ 144004 w 282222"/>
                  <a:gd name="connsiteY4" fmla="*/ 158891 h 190500"/>
                  <a:gd name="connsiteX5" fmla="*/ 144145 w 282222"/>
                  <a:gd name="connsiteY5" fmla="*/ 159103 h 190500"/>
                  <a:gd name="connsiteX6" fmla="*/ 146403 w 282222"/>
                  <a:gd name="connsiteY6" fmla="*/ 161643 h 190500"/>
                  <a:gd name="connsiteX7" fmla="*/ 146473 w 282222"/>
                  <a:gd name="connsiteY7" fmla="*/ 161714 h 190500"/>
                  <a:gd name="connsiteX8" fmla="*/ 148590 w 282222"/>
                  <a:gd name="connsiteY8" fmla="*/ 164465 h 190500"/>
                  <a:gd name="connsiteX9" fmla="*/ 148661 w 282222"/>
                  <a:gd name="connsiteY9" fmla="*/ 164606 h 190500"/>
                  <a:gd name="connsiteX10" fmla="*/ 150424 w 282222"/>
                  <a:gd name="connsiteY10" fmla="*/ 167076 h 190500"/>
                  <a:gd name="connsiteX11" fmla="*/ 151483 w 282222"/>
                  <a:gd name="connsiteY11" fmla="*/ 168769 h 190500"/>
                  <a:gd name="connsiteX12" fmla="*/ 152329 w 282222"/>
                  <a:gd name="connsiteY12" fmla="*/ 170180 h 190500"/>
                  <a:gd name="connsiteX13" fmla="*/ 152753 w 282222"/>
                  <a:gd name="connsiteY13" fmla="*/ 170886 h 190500"/>
                  <a:gd name="connsiteX14" fmla="*/ 154093 w 282222"/>
                  <a:gd name="connsiteY14" fmla="*/ 173355 h 190500"/>
                  <a:gd name="connsiteX15" fmla="*/ 154234 w 282222"/>
                  <a:gd name="connsiteY15" fmla="*/ 173638 h 190500"/>
                  <a:gd name="connsiteX16" fmla="*/ 155646 w 282222"/>
                  <a:gd name="connsiteY16" fmla="*/ 176671 h 190500"/>
                  <a:gd name="connsiteX17" fmla="*/ 155716 w 282222"/>
                  <a:gd name="connsiteY17" fmla="*/ 176812 h 190500"/>
                  <a:gd name="connsiteX18" fmla="*/ 156916 w 282222"/>
                  <a:gd name="connsiteY18" fmla="*/ 179846 h 190500"/>
                  <a:gd name="connsiteX19" fmla="*/ 156986 w 282222"/>
                  <a:gd name="connsiteY19" fmla="*/ 180058 h 190500"/>
                  <a:gd name="connsiteX20" fmla="*/ 158044 w 282222"/>
                  <a:gd name="connsiteY20" fmla="*/ 183162 h 190500"/>
                  <a:gd name="connsiteX21" fmla="*/ 158115 w 282222"/>
                  <a:gd name="connsiteY21" fmla="*/ 183374 h 190500"/>
                  <a:gd name="connsiteX22" fmla="*/ 158891 w 282222"/>
                  <a:gd name="connsiteY22" fmla="*/ 186408 h 190500"/>
                  <a:gd name="connsiteX23" fmla="*/ 158962 w 282222"/>
                  <a:gd name="connsiteY23" fmla="*/ 186690 h 190500"/>
                  <a:gd name="connsiteX24" fmla="*/ 159597 w 282222"/>
                  <a:gd name="connsiteY24" fmla="*/ 189795 h 190500"/>
                  <a:gd name="connsiteX25" fmla="*/ 159597 w 282222"/>
                  <a:gd name="connsiteY25" fmla="*/ 189865 h 190500"/>
                  <a:gd name="connsiteX26" fmla="*/ 159949 w 282222"/>
                  <a:gd name="connsiteY26" fmla="*/ 192970 h 190500"/>
                  <a:gd name="connsiteX27" fmla="*/ 159949 w 282222"/>
                  <a:gd name="connsiteY27" fmla="*/ 193252 h 190500"/>
                  <a:gd name="connsiteX28" fmla="*/ 160091 w 282222"/>
                  <a:gd name="connsiteY28" fmla="*/ 196286 h 190500"/>
                  <a:gd name="connsiteX29" fmla="*/ 286526 w 282222"/>
                  <a:gd name="connsiteY29" fmla="*/ 122767 h 190500"/>
                  <a:gd name="connsiteX30" fmla="*/ 286526 w 282222"/>
                  <a:gd name="connsiteY30" fmla="*/ 121568 h 190500"/>
                  <a:gd name="connsiteX31" fmla="*/ 286456 w 282222"/>
                  <a:gd name="connsiteY31" fmla="*/ 120298 h 190500"/>
                  <a:gd name="connsiteX32" fmla="*/ 286385 w 282222"/>
                  <a:gd name="connsiteY32" fmla="*/ 119733 h 190500"/>
                  <a:gd name="connsiteX33" fmla="*/ 286385 w 282222"/>
                  <a:gd name="connsiteY33" fmla="*/ 119451 h 190500"/>
                  <a:gd name="connsiteX34" fmla="*/ 286385 w 282222"/>
                  <a:gd name="connsiteY34" fmla="*/ 119027 h 190500"/>
                  <a:gd name="connsiteX35" fmla="*/ 286244 w 282222"/>
                  <a:gd name="connsiteY35" fmla="*/ 117757 h 190500"/>
                  <a:gd name="connsiteX36" fmla="*/ 286032 w 282222"/>
                  <a:gd name="connsiteY36" fmla="*/ 116417 h 190500"/>
                  <a:gd name="connsiteX37" fmla="*/ 286032 w 282222"/>
                  <a:gd name="connsiteY37" fmla="*/ 116346 h 190500"/>
                  <a:gd name="connsiteX38" fmla="*/ 286032 w 282222"/>
                  <a:gd name="connsiteY38" fmla="*/ 116276 h 190500"/>
                  <a:gd name="connsiteX39" fmla="*/ 285821 w 282222"/>
                  <a:gd name="connsiteY39" fmla="*/ 115076 h 190500"/>
                  <a:gd name="connsiteX40" fmla="*/ 285538 w 282222"/>
                  <a:gd name="connsiteY40" fmla="*/ 113736 h 190500"/>
                  <a:gd name="connsiteX41" fmla="*/ 285397 w 282222"/>
                  <a:gd name="connsiteY41" fmla="*/ 113242 h 190500"/>
                  <a:gd name="connsiteX42" fmla="*/ 285327 w 282222"/>
                  <a:gd name="connsiteY42" fmla="*/ 112960 h 190500"/>
                  <a:gd name="connsiteX43" fmla="*/ 285186 w 282222"/>
                  <a:gd name="connsiteY43" fmla="*/ 112395 h 190500"/>
                  <a:gd name="connsiteX44" fmla="*/ 284833 w 282222"/>
                  <a:gd name="connsiteY44" fmla="*/ 110984 h 190500"/>
                  <a:gd name="connsiteX45" fmla="*/ 284551 w 282222"/>
                  <a:gd name="connsiteY45" fmla="*/ 109926 h 190500"/>
                  <a:gd name="connsiteX46" fmla="*/ 284480 w 282222"/>
                  <a:gd name="connsiteY46" fmla="*/ 109714 h 190500"/>
                  <a:gd name="connsiteX47" fmla="*/ 284409 w 282222"/>
                  <a:gd name="connsiteY47" fmla="*/ 109502 h 190500"/>
                  <a:gd name="connsiteX48" fmla="*/ 283986 w 282222"/>
                  <a:gd name="connsiteY48" fmla="*/ 108162 h 190500"/>
                  <a:gd name="connsiteX49" fmla="*/ 283492 w 282222"/>
                  <a:gd name="connsiteY49" fmla="*/ 106821 h 190500"/>
                  <a:gd name="connsiteX50" fmla="*/ 283422 w 282222"/>
                  <a:gd name="connsiteY50" fmla="*/ 106610 h 190500"/>
                  <a:gd name="connsiteX51" fmla="*/ 283351 w 282222"/>
                  <a:gd name="connsiteY51" fmla="*/ 106398 h 190500"/>
                  <a:gd name="connsiteX52" fmla="*/ 283069 w 282222"/>
                  <a:gd name="connsiteY52" fmla="*/ 105551 h 190500"/>
                  <a:gd name="connsiteX53" fmla="*/ 282575 w 282222"/>
                  <a:gd name="connsiteY53" fmla="*/ 104281 h 190500"/>
                  <a:gd name="connsiteX54" fmla="*/ 282152 w 282222"/>
                  <a:gd name="connsiteY54" fmla="*/ 103364 h 190500"/>
                  <a:gd name="connsiteX55" fmla="*/ 282081 w 282222"/>
                  <a:gd name="connsiteY55" fmla="*/ 103223 h 190500"/>
                  <a:gd name="connsiteX56" fmla="*/ 282011 w 282222"/>
                  <a:gd name="connsiteY56" fmla="*/ 103011 h 190500"/>
                  <a:gd name="connsiteX57" fmla="*/ 281446 w 282222"/>
                  <a:gd name="connsiteY57" fmla="*/ 101741 h 190500"/>
                  <a:gd name="connsiteX58" fmla="*/ 280811 w 282222"/>
                  <a:gd name="connsiteY58" fmla="*/ 100330 h 190500"/>
                  <a:gd name="connsiteX59" fmla="*/ 280741 w 282222"/>
                  <a:gd name="connsiteY59" fmla="*/ 100118 h 190500"/>
                  <a:gd name="connsiteX60" fmla="*/ 280599 w 282222"/>
                  <a:gd name="connsiteY60" fmla="*/ 99836 h 190500"/>
                  <a:gd name="connsiteX61" fmla="*/ 280035 w 282222"/>
                  <a:gd name="connsiteY61" fmla="*/ 98708 h 190500"/>
                  <a:gd name="connsiteX62" fmla="*/ 279259 w 282222"/>
                  <a:gd name="connsiteY62" fmla="*/ 97367 h 190500"/>
                  <a:gd name="connsiteX63" fmla="*/ 278836 w 282222"/>
                  <a:gd name="connsiteY63" fmla="*/ 96661 h 190500"/>
                  <a:gd name="connsiteX64" fmla="*/ 278694 w 282222"/>
                  <a:gd name="connsiteY64" fmla="*/ 96379 h 190500"/>
                  <a:gd name="connsiteX65" fmla="*/ 277989 w 282222"/>
                  <a:gd name="connsiteY65" fmla="*/ 95250 h 190500"/>
                  <a:gd name="connsiteX66" fmla="*/ 276931 w 282222"/>
                  <a:gd name="connsiteY66" fmla="*/ 93557 h 190500"/>
                  <a:gd name="connsiteX67" fmla="*/ 276719 w 282222"/>
                  <a:gd name="connsiteY67" fmla="*/ 93275 h 190500"/>
                  <a:gd name="connsiteX68" fmla="*/ 275167 w 282222"/>
                  <a:gd name="connsiteY68" fmla="*/ 91017 h 190500"/>
                  <a:gd name="connsiteX69" fmla="*/ 275096 w 282222"/>
                  <a:gd name="connsiteY69" fmla="*/ 90876 h 190500"/>
                  <a:gd name="connsiteX70" fmla="*/ 275096 w 282222"/>
                  <a:gd name="connsiteY70" fmla="*/ 90876 h 190500"/>
                  <a:gd name="connsiteX71" fmla="*/ 273897 w 282222"/>
                  <a:gd name="connsiteY71" fmla="*/ 89324 h 190500"/>
                  <a:gd name="connsiteX72" fmla="*/ 272909 w 282222"/>
                  <a:gd name="connsiteY72" fmla="*/ 88124 h 190500"/>
                  <a:gd name="connsiteX73" fmla="*/ 272838 w 282222"/>
                  <a:gd name="connsiteY73" fmla="*/ 88054 h 190500"/>
                  <a:gd name="connsiteX74" fmla="*/ 272838 w 282222"/>
                  <a:gd name="connsiteY74" fmla="*/ 88054 h 190500"/>
                  <a:gd name="connsiteX75" fmla="*/ 271851 w 282222"/>
                  <a:gd name="connsiteY75" fmla="*/ 86854 h 190500"/>
                  <a:gd name="connsiteX76" fmla="*/ 270792 w 282222"/>
                  <a:gd name="connsiteY76" fmla="*/ 85725 h 190500"/>
                  <a:gd name="connsiteX77" fmla="*/ 270651 w 282222"/>
                  <a:gd name="connsiteY77" fmla="*/ 85584 h 190500"/>
                  <a:gd name="connsiteX78" fmla="*/ 270439 w 282222"/>
                  <a:gd name="connsiteY78" fmla="*/ 85372 h 190500"/>
                  <a:gd name="connsiteX79" fmla="*/ 269734 w 282222"/>
                  <a:gd name="connsiteY79" fmla="*/ 84596 h 190500"/>
                  <a:gd name="connsiteX80" fmla="*/ 268605 w 282222"/>
                  <a:gd name="connsiteY80" fmla="*/ 83467 h 190500"/>
                  <a:gd name="connsiteX81" fmla="*/ 268252 w 282222"/>
                  <a:gd name="connsiteY81" fmla="*/ 83185 h 190500"/>
                  <a:gd name="connsiteX82" fmla="*/ 267970 w 282222"/>
                  <a:gd name="connsiteY82" fmla="*/ 82973 h 190500"/>
                  <a:gd name="connsiteX83" fmla="*/ 267406 w 282222"/>
                  <a:gd name="connsiteY83" fmla="*/ 82479 h 190500"/>
                  <a:gd name="connsiteX84" fmla="*/ 266206 w 282222"/>
                  <a:gd name="connsiteY84" fmla="*/ 81492 h 190500"/>
                  <a:gd name="connsiteX85" fmla="*/ 265712 w 282222"/>
                  <a:gd name="connsiteY85" fmla="*/ 81069 h 190500"/>
                  <a:gd name="connsiteX86" fmla="*/ 265430 w 282222"/>
                  <a:gd name="connsiteY86" fmla="*/ 80857 h 190500"/>
                  <a:gd name="connsiteX87" fmla="*/ 265007 w 282222"/>
                  <a:gd name="connsiteY87" fmla="*/ 80504 h 190500"/>
                  <a:gd name="connsiteX88" fmla="*/ 263878 w 282222"/>
                  <a:gd name="connsiteY88" fmla="*/ 79658 h 190500"/>
                  <a:gd name="connsiteX89" fmla="*/ 263031 w 282222"/>
                  <a:gd name="connsiteY89" fmla="*/ 79093 h 190500"/>
                  <a:gd name="connsiteX90" fmla="*/ 262890 w 282222"/>
                  <a:gd name="connsiteY90" fmla="*/ 78952 h 190500"/>
                  <a:gd name="connsiteX91" fmla="*/ 262749 w 282222"/>
                  <a:gd name="connsiteY91" fmla="*/ 78811 h 190500"/>
                  <a:gd name="connsiteX92" fmla="*/ 261620 w 282222"/>
                  <a:gd name="connsiteY92" fmla="*/ 78105 h 190500"/>
                  <a:gd name="connsiteX93" fmla="*/ 260491 w 282222"/>
                  <a:gd name="connsiteY93" fmla="*/ 77400 h 190500"/>
                  <a:gd name="connsiteX94" fmla="*/ 260209 w 282222"/>
                  <a:gd name="connsiteY94" fmla="*/ 77258 h 190500"/>
                  <a:gd name="connsiteX95" fmla="*/ 126436 w 282222"/>
                  <a:gd name="connsiteY95" fmla="*/ 0 h 190500"/>
                  <a:gd name="connsiteX96" fmla="*/ 0 w 282222"/>
                  <a:gd name="connsiteY96" fmla="*/ 73449 h 190500"/>
                  <a:gd name="connsiteX97" fmla="*/ 133773 w 282222"/>
                  <a:gd name="connsiteY97" fmla="*/ 150707 h 190500"/>
                  <a:gd name="connsiteX98" fmla="*/ 136384 w 282222"/>
                  <a:gd name="connsiteY98" fmla="*/ 152400 h 190500"/>
                  <a:gd name="connsiteX99" fmla="*/ 136525 w 282222"/>
                  <a:gd name="connsiteY99" fmla="*/ 152541 h 190500"/>
                  <a:gd name="connsiteX100" fmla="*/ 138994 w 282222"/>
                  <a:gd name="connsiteY100" fmla="*/ 15430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82222" h="190500">
                    <a:moveTo>
                      <a:pt x="138994" y="154305"/>
                    </a:moveTo>
                    <a:cubicBezTo>
                      <a:pt x="139065" y="154376"/>
                      <a:pt x="139136" y="154446"/>
                      <a:pt x="139277" y="154517"/>
                    </a:cubicBezTo>
                    <a:cubicBezTo>
                      <a:pt x="140053" y="155152"/>
                      <a:pt x="140758" y="155787"/>
                      <a:pt x="141534" y="156492"/>
                    </a:cubicBezTo>
                    <a:cubicBezTo>
                      <a:pt x="141605" y="156563"/>
                      <a:pt x="141676" y="156633"/>
                      <a:pt x="141817" y="156704"/>
                    </a:cubicBezTo>
                    <a:cubicBezTo>
                      <a:pt x="142593" y="157409"/>
                      <a:pt x="143298" y="158115"/>
                      <a:pt x="144004" y="158891"/>
                    </a:cubicBezTo>
                    <a:cubicBezTo>
                      <a:pt x="144074" y="158962"/>
                      <a:pt x="144145" y="159033"/>
                      <a:pt x="144145" y="159103"/>
                    </a:cubicBezTo>
                    <a:cubicBezTo>
                      <a:pt x="144921" y="159950"/>
                      <a:pt x="145627" y="160726"/>
                      <a:pt x="146403" y="161643"/>
                    </a:cubicBezTo>
                    <a:cubicBezTo>
                      <a:pt x="146403" y="161643"/>
                      <a:pt x="146403" y="161643"/>
                      <a:pt x="146473" y="161714"/>
                    </a:cubicBezTo>
                    <a:cubicBezTo>
                      <a:pt x="147179" y="162631"/>
                      <a:pt x="147884" y="163478"/>
                      <a:pt x="148590" y="164465"/>
                    </a:cubicBezTo>
                    <a:cubicBezTo>
                      <a:pt x="148590" y="164536"/>
                      <a:pt x="148661" y="164536"/>
                      <a:pt x="148661" y="164606"/>
                    </a:cubicBezTo>
                    <a:cubicBezTo>
                      <a:pt x="149225" y="165453"/>
                      <a:pt x="149860" y="166229"/>
                      <a:pt x="150424" y="167076"/>
                    </a:cubicBezTo>
                    <a:cubicBezTo>
                      <a:pt x="150777" y="167640"/>
                      <a:pt x="151130" y="168205"/>
                      <a:pt x="151483" y="168769"/>
                    </a:cubicBezTo>
                    <a:cubicBezTo>
                      <a:pt x="151765" y="169263"/>
                      <a:pt x="152047" y="169686"/>
                      <a:pt x="152329" y="170180"/>
                    </a:cubicBezTo>
                    <a:cubicBezTo>
                      <a:pt x="152471" y="170392"/>
                      <a:pt x="152612" y="170674"/>
                      <a:pt x="152753" y="170886"/>
                    </a:cubicBezTo>
                    <a:cubicBezTo>
                      <a:pt x="153176" y="171662"/>
                      <a:pt x="153670" y="172508"/>
                      <a:pt x="154093" y="173355"/>
                    </a:cubicBezTo>
                    <a:cubicBezTo>
                      <a:pt x="154164" y="173426"/>
                      <a:pt x="154164" y="173567"/>
                      <a:pt x="154234" y="173638"/>
                    </a:cubicBezTo>
                    <a:cubicBezTo>
                      <a:pt x="154728" y="174625"/>
                      <a:pt x="155222" y="175684"/>
                      <a:pt x="155646" y="176671"/>
                    </a:cubicBezTo>
                    <a:cubicBezTo>
                      <a:pt x="155646" y="176742"/>
                      <a:pt x="155716" y="176812"/>
                      <a:pt x="155716" y="176812"/>
                    </a:cubicBezTo>
                    <a:cubicBezTo>
                      <a:pt x="156139" y="177800"/>
                      <a:pt x="156563" y="178859"/>
                      <a:pt x="156916" y="179846"/>
                    </a:cubicBezTo>
                    <a:cubicBezTo>
                      <a:pt x="156916" y="179917"/>
                      <a:pt x="156986" y="179987"/>
                      <a:pt x="156986" y="180058"/>
                    </a:cubicBezTo>
                    <a:cubicBezTo>
                      <a:pt x="157339" y="181116"/>
                      <a:pt x="157692" y="182175"/>
                      <a:pt x="158044" y="183162"/>
                    </a:cubicBezTo>
                    <a:cubicBezTo>
                      <a:pt x="158044" y="183233"/>
                      <a:pt x="158115" y="183304"/>
                      <a:pt x="158115" y="183374"/>
                    </a:cubicBezTo>
                    <a:cubicBezTo>
                      <a:pt x="158397" y="184362"/>
                      <a:pt x="158679" y="185420"/>
                      <a:pt x="158891" y="186408"/>
                    </a:cubicBezTo>
                    <a:cubicBezTo>
                      <a:pt x="158891" y="186478"/>
                      <a:pt x="158962" y="186620"/>
                      <a:pt x="158962" y="186690"/>
                    </a:cubicBezTo>
                    <a:cubicBezTo>
                      <a:pt x="159173" y="187749"/>
                      <a:pt x="159385" y="188736"/>
                      <a:pt x="159597" y="189795"/>
                    </a:cubicBezTo>
                    <a:cubicBezTo>
                      <a:pt x="159597" y="189795"/>
                      <a:pt x="159597" y="189795"/>
                      <a:pt x="159597" y="189865"/>
                    </a:cubicBezTo>
                    <a:cubicBezTo>
                      <a:pt x="159738" y="190923"/>
                      <a:pt x="159879" y="191911"/>
                      <a:pt x="159949" y="192970"/>
                    </a:cubicBezTo>
                    <a:cubicBezTo>
                      <a:pt x="159949" y="193040"/>
                      <a:pt x="159949" y="193111"/>
                      <a:pt x="159949" y="193252"/>
                    </a:cubicBezTo>
                    <a:cubicBezTo>
                      <a:pt x="160020" y="194310"/>
                      <a:pt x="160091" y="195298"/>
                      <a:pt x="160091" y="196286"/>
                    </a:cubicBezTo>
                    <a:lnTo>
                      <a:pt x="286526" y="122767"/>
                    </a:lnTo>
                    <a:cubicBezTo>
                      <a:pt x="286526" y="122344"/>
                      <a:pt x="286526" y="121991"/>
                      <a:pt x="286526" y="121568"/>
                    </a:cubicBezTo>
                    <a:cubicBezTo>
                      <a:pt x="286526" y="121144"/>
                      <a:pt x="286526" y="120721"/>
                      <a:pt x="286456" y="120298"/>
                    </a:cubicBezTo>
                    <a:cubicBezTo>
                      <a:pt x="286456" y="120086"/>
                      <a:pt x="286456" y="119944"/>
                      <a:pt x="286385" y="119733"/>
                    </a:cubicBezTo>
                    <a:cubicBezTo>
                      <a:pt x="286385" y="119662"/>
                      <a:pt x="286385" y="119592"/>
                      <a:pt x="286385" y="119451"/>
                    </a:cubicBezTo>
                    <a:cubicBezTo>
                      <a:pt x="286385" y="119310"/>
                      <a:pt x="286385" y="119168"/>
                      <a:pt x="286385" y="119027"/>
                    </a:cubicBezTo>
                    <a:cubicBezTo>
                      <a:pt x="286314" y="118604"/>
                      <a:pt x="286314" y="118181"/>
                      <a:pt x="286244" y="117757"/>
                    </a:cubicBezTo>
                    <a:cubicBezTo>
                      <a:pt x="286173" y="117334"/>
                      <a:pt x="286103" y="116911"/>
                      <a:pt x="286032" y="116417"/>
                    </a:cubicBezTo>
                    <a:cubicBezTo>
                      <a:pt x="286032" y="116417"/>
                      <a:pt x="286032" y="116417"/>
                      <a:pt x="286032" y="116346"/>
                    </a:cubicBezTo>
                    <a:cubicBezTo>
                      <a:pt x="286032" y="116346"/>
                      <a:pt x="286032" y="116276"/>
                      <a:pt x="286032" y="116276"/>
                    </a:cubicBezTo>
                    <a:cubicBezTo>
                      <a:pt x="285962" y="115853"/>
                      <a:pt x="285891" y="115429"/>
                      <a:pt x="285821" y="115076"/>
                    </a:cubicBezTo>
                    <a:cubicBezTo>
                      <a:pt x="285750" y="114653"/>
                      <a:pt x="285609" y="114159"/>
                      <a:pt x="285538" y="113736"/>
                    </a:cubicBezTo>
                    <a:cubicBezTo>
                      <a:pt x="285468" y="113595"/>
                      <a:pt x="285468" y="113383"/>
                      <a:pt x="285397" y="113242"/>
                    </a:cubicBezTo>
                    <a:cubicBezTo>
                      <a:pt x="285397" y="113171"/>
                      <a:pt x="285327" y="113030"/>
                      <a:pt x="285327" y="112960"/>
                    </a:cubicBezTo>
                    <a:cubicBezTo>
                      <a:pt x="285256" y="112748"/>
                      <a:pt x="285256" y="112536"/>
                      <a:pt x="285186" y="112395"/>
                    </a:cubicBezTo>
                    <a:cubicBezTo>
                      <a:pt x="285044" y="111901"/>
                      <a:pt x="284974" y="111478"/>
                      <a:pt x="284833" y="110984"/>
                    </a:cubicBezTo>
                    <a:cubicBezTo>
                      <a:pt x="284762" y="110631"/>
                      <a:pt x="284621" y="110278"/>
                      <a:pt x="284551" y="109926"/>
                    </a:cubicBezTo>
                    <a:cubicBezTo>
                      <a:pt x="284551" y="109855"/>
                      <a:pt x="284480" y="109784"/>
                      <a:pt x="284480" y="109714"/>
                    </a:cubicBezTo>
                    <a:cubicBezTo>
                      <a:pt x="284480" y="109644"/>
                      <a:pt x="284480" y="109573"/>
                      <a:pt x="284409" y="109502"/>
                    </a:cubicBezTo>
                    <a:cubicBezTo>
                      <a:pt x="284268" y="109079"/>
                      <a:pt x="284127" y="108585"/>
                      <a:pt x="283986" y="108162"/>
                    </a:cubicBezTo>
                    <a:cubicBezTo>
                      <a:pt x="283845" y="107738"/>
                      <a:pt x="283704" y="107245"/>
                      <a:pt x="283492" y="106821"/>
                    </a:cubicBezTo>
                    <a:cubicBezTo>
                      <a:pt x="283492" y="106751"/>
                      <a:pt x="283422" y="106680"/>
                      <a:pt x="283422" y="106610"/>
                    </a:cubicBezTo>
                    <a:cubicBezTo>
                      <a:pt x="283422" y="106539"/>
                      <a:pt x="283351" y="106469"/>
                      <a:pt x="283351" y="106398"/>
                    </a:cubicBezTo>
                    <a:cubicBezTo>
                      <a:pt x="283281" y="106116"/>
                      <a:pt x="283139" y="105833"/>
                      <a:pt x="283069" y="105551"/>
                    </a:cubicBezTo>
                    <a:cubicBezTo>
                      <a:pt x="282928" y="105128"/>
                      <a:pt x="282716" y="104705"/>
                      <a:pt x="282575" y="104281"/>
                    </a:cubicBezTo>
                    <a:cubicBezTo>
                      <a:pt x="282434" y="103999"/>
                      <a:pt x="282293" y="103646"/>
                      <a:pt x="282152" y="103364"/>
                    </a:cubicBezTo>
                    <a:cubicBezTo>
                      <a:pt x="282152" y="103293"/>
                      <a:pt x="282081" y="103223"/>
                      <a:pt x="282081" y="103223"/>
                    </a:cubicBezTo>
                    <a:cubicBezTo>
                      <a:pt x="282081" y="103152"/>
                      <a:pt x="282011" y="103082"/>
                      <a:pt x="282011" y="103011"/>
                    </a:cubicBezTo>
                    <a:cubicBezTo>
                      <a:pt x="281799" y="102588"/>
                      <a:pt x="281658" y="102165"/>
                      <a:pt x="281446" y="101741"/>
                    </a:cubicBezTo>
                    <a:cubicBezTo>
                      <a:pt x="281234" y="101247"/>
                      <a:pt x="281023" y="100824"/>
                      <a:pt x="280811" y="100330"/>
                    </a:cubicBezTo>
                    <a:cubicBezTo>
                      <a:pt x="280811" y="100260"/>
                      <a:pt x="280741" y="100189"/>
                      <a:pt x="280741" y="100118"/>
                    </a:cubicBezTo>
                    <a:cubicBezTo>
                      <a:pt x="280670" y="100048"/>
                      <a:pt x="280670" y="99907"/>
                      <a:pt x="280599" y="99836"/>
                    </a:cubicBezTo>
                    <a:cubicBezTo>
                      <a:pt x="280388" y="99484"/>
                      <a:pt x="280247" y="99131"/>
                      <a:pt x="280035" y="98708"/>
                    </a:cubicBezTo>
                    <a:cubicBezTo>
                      <a:pt x="279823" y="98284"/>
                      <a:pt x="279541" y="97790"/>
                      <a:pt x="279259" y="97367"/>
                    </a:cubicBezTo>
                    <a:cubicBezTo>
                      <a:pt x="279118" y="97155"/>
                      <a:pt x="278977" y="96873"/>
                      <a:pt x="278836" y="96661"/>
                    </a:cubicBezTo>
                    <a:cubicBezTo>
                      <a:pt x="278765" y="96591"/>
                      <a:pt x="278765" y="96450"/>
                      <a:pt x="278694" y="96379"/>
                    </a:cubicBezTo>
                    <a:cubicBezTo>
                      <a:pt x="278483" y="96026"/>
                      <a:pt x="278201" y="95603"/>
                      <a:pt x="277989" y="95250"/>
                    </a:cubicBezTo>
                    <a:cubicBezTo>
                      <a:pt x="277636" y="94686"/>
                      <a:pt x="277283" y="94121"/>
                      <a:pt x="276931" y="93557"/>
                    </a:cubicBezTo>
                    <a:cubicBezTo>
                      <a:pt x="276860" y="93486"/>
                      <a:pt x="276789" y="93345"/>
                      <a:pt x="276719" y="93275"/>
                    </a:cubicBezTo>
                    <a:cubicBezTo>
                      <a:pt x="276225" y="92499"/>
                      <a:pt x="275661" y="91793"/>
                      <a:pt x="275167" y="91017"/>
                    </a:cubicBezTo>
                    <a:cubicBezTo>
                      <a:pt x="275167" y="90946"/>
                      <a:pt x="275096" y="90946"/>
                      <a:pt x="275096" y="90876"/>
                    </a:cubicBezTo>
                    <a:cubicBezTo>
                      <a:pt x="275096" y="90876"/>
                      <a:pt x="275096" y="90876"/>
                      <a:pt x="275096" y="90876"/>
                    </a:cubicBezTo>
                    <a:cubicBezTo>
                      <a:pt x="274743" y="90382"/>
                      <a:pt x="274320" y="89818"/>
                      <a:pt x="273897" y="89324"/>
                    </a:cubicBezTo>
                    <a:cubicBezTo>
                      <a:pt x="273614" y="88900"/>
                      <a:pt x="273262" y="88548"/>
                      <a:pt x="272909" y="88124"/>
                    </a:cubicBezTo>
                    <a:cubicBezTo>
                      <a:pt x="272909" y="88124"/>
                      <a:pt x="272909" y="88124"/>
                      <a:pt x="272838" y="88054"/>
                    </a:cubicBezTo>
                    <a:cubicBezTo>
                      <a:pt x="272838" y="88054"/>
                      <a:pt x="272838" y="88054"/>
                      <a:pt x="272838" y="88054"/>
                    </a:cubicBezTo>
                    <a:cubicBezTo>
                      <a:pt x="272486" y="87630"/>
                      <a:pt x="272133" y="87277"/>
                      <a:pt x="271851" y="86854"/>
                    </a:cubicBezTo>
                    <a:cubicBezTo>
                      <a:pt x="271498" y="86501"/>
                      <a:pt x="271145" y="86078"/>
                      <a:pt x="270792" y="85725"/>
                    </a:cubicBezTo>
                    <a:cubicBezTo>
                      <a:pt x="270722" y="85655"/>
                      <a:pt x="270651" y="85584"/>
                      <a:pt x="270651" y="85584"/>
                    </a:cubicBezTo>
                    <a:cubicBezTo>
                      <a:pt x="270581" y="85513"/>
                      <a:pt x="270510" y="85443"/>
                      <a:pt x="270439" y="85372"/>
                    </a:cubicBezTo>
                    <a:cubicBezTo>
                      <a:pt x="270228" y="85090"/>
                      <a:pt x="269946" y="84879"/>
                      <a:pt x="269734" y="84596"/>
                    </a:cubicBezTo>
                    <a:cubicBezTo>
                      <a:pt x="269381" y="84243"/>
                      <a:pt x="269028" y="83891"/>
                      <a:pt x="268605" y="83467"/>
                    </a:cubicBezTo>
                    <a:cubicBezTo>
                      <a:pt x="268464" y="83326"/>
                      <a:pt x="268393" y="83256"/>
                      <a:pt x="268252" y="83185"/>
                    </a:cubicBezTo>
                    <a:cubicBezTo>
                      <a:pt x="268182" y="83115"/>
                      <a:pt x="268111" y="83044"/>
                      <a:pt x="267970" y="82973"/>
                    </a:cubicBezTo>
                    <a:cubicBezTo>
                      <a:pt x="267758" y="82833"/>
                      <a:pt x="267617" y="82621"/>
                      <a:pt x="267406" y="82479"/>
                    </a:cubicBezTo>
                    <a:cubicBezTo>
                      <a:pt x="267053" y="82127"/>
                      <a:pt x="266629" y="81774"/>
                      <a:pt x="266206" y="81492"/>
                    </a:cubicBezTo>
                    <a:cubicBezTo>
                      <a:pt x="266065" y="81351"/>
                      <a:pt x="265853" y="81210"/>
                      <a:pt x="265712" y="81069"/>
                    </a:cubicBezTo>
                    <a:cubicBezTo>
                      <a:pt x="265642" y="80998"/>
                      <a:pt x="265571" y="80927"/>
                      <a:pt x="265430" y="80857"/>
                    </a:cubicBezTo>
                    <a:cubicBezTo>
                      <a:pt x="265289" y="80716"/>
                      <a:pt x="265148" y="80645"/>
                      <a:pt x="265007" y="80504"/>
                    </a:cubicBezTo>
                    <a:cubicBezTo>
                      <a:pt x="264654" y="80222"/>
                      <a:pt x="264231" y="79940"/>
                      <a:pt x="263878" y="79658"/>
                    </a:cubicBezTo>
                    <a:cubicBezTo>
                      <a:pt x="263596" y="79446"/>
                      <a:pt x="263313" y="79234"/>
                      <a:pt x="263031" y="79093"/>
                    </a:cubicBezTo>
                    <a:cubicBezTo>
                      <a:pt x="262961" y="79022"/>
                      <a:pt x="262961" y="79022"/>
                      <a:pt x="262890" y="78952"/>
                    </a:cubicBezTo>
                    <a:cubicBezTo>
                      <a:pt x="262819" y="78952"/>
                      <a:pt x="262819" y="78881"/>
                      <a:pt x="262749" y="78811"/>
                    </a:cubicBezTo>
                    <a:cubicBezTo>
                      <a:pt x="262396" y="78528"/>
                      <a:pt x="261973" y="78317"/>
                      <a:pt x="261620" y="78105"/>
                    </a:cubicBezTo>
                    <a:cubicBezTo>
                      <a:pt x="261267" y="77894"/>
                      <a:pt x="260914" y="77611"/>
                      <a:pt x="260491" y="77400"/>
                    </a:cubicBezTo>
                    <a:cubicBezTo>
                      <a:pt x="260421" y="77329"/>
                      <a:pt x="260350" y="77329"/>
                      <a:pt x="260209" y="77258"/>
                    </a:cubicBezTo>
                    <a:lnTo>
                      <a:pt x="126436" y="0"/>
                    </a:lnTo>
                    <a:lnTo>
                      <a:pt x="0" y="73449"/>
                    </a:lnTo>
                    <a:lnTo>
                      <a:pt x="133773" y="150707"/>
                    </a:lnTo>
                    <a:cubicBezTo>
                      <a:pt x="134691" y="151201"/>
                      <a:pt x="135537" y="151765"/>
                      <a:pt x="136384" y="152400"/>
                    </a:cubicBezTo>
                    <a:cubicBezTo>
                      <a:pt x="136454" y="152471"/>
                      <a:pt x="136454" y="152471"/>
                      <a:pt x="136525" y="152541"/>
                    </a:cubicBezTo>
                    <a:cubicBezTo>
                      <a:pt x="137372" y="153035"/>
                      <a:pt x="138148" y="153670"/>
                      <a:pt x="138994" y="154305"/>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593" name="Freeform: Shape 592">
                <a:extLst>
                  <a:ext uri="{FF2B5EF4-FFF2-40B4-BE49-F238E27FC236}">
                    <a16:creationId xmlns:a16="http://schemas.microsoft.com/office/drawing/2014/main" id="{4E32362F-3809-4930-874D-FA461E61845A}"/>
                  </a:ext>
                </a:extLst>
              </p:cNvPr>
              <p:cNvSpPr/>
              <p:nvPr/>
            </p:nvSpPr>
            <p:spPr>
              <a:xfrm>
                <a:off x="2951410" y="6217356"/>
                <a:ext cx="155222" cy="261056"/>
              </a:xfrm>
              <a:custGeom>
                <a:avLst/>
                <a:gdLst>
                  <a:gd name="connsiteX0" fmla="*/ 134338 w 155222"/>
                  <a:gd name="connsiteY0" fmla="*/ 77258 h 261055"/>
                  <a:gd name="connsiteX1" fmla="*/ 160584 w 155222"/>
                  <a:gd name="connsiteY1" fmla="*/ 122766 h 261055"/>
                  <a:gd name="connsiteX2" fmla="*/ 160161 w 155222"/>
                  <a:gd name="connsiteY2" fmla="*/ 262819 h 261055"/>
                  <a:gd name="connsiteX3" fmla="*/ 0 w 155222"/>
                  <a:gd name="connsiteY3" fmla="*/ 170321 h 261055"/>
                  <a:gd name="connsiteX4" fmla="*/ 494 w 155222"/>
                  <a:gd name="connsiteY4" fmla="*/ 0 h 261055"/>
                  <a:gd name="connsiteX5" fmla="*/ 134338 w 155222"/>
                  <a:gd name="connsiteY5" fmla="*/ 77258 h 261055"/>
                  <a:gd name="connsiteX6" fmla="*/ 126506 w 155222"/>
                  <a:gd name="connsiteY6" fmla="*/ 165946 h 261055"/>
                  <a:gd name="connsiteX7" fmla="*/ 132151 w 155222"/>
                  <a:gd name="connsiteY7" fmla="*/ 162701 h 261055"/>
                  <a:gd name="connsiteX8" fmla="*/ 126506 w 155222"/>
                  <a:gd name="connsiteY8" fmla="*/ 152894 h 261055"/>
                  <a:gd name="connsiteX9" fmla="*/ 34431 w 155222"/>
                  <a:gd name="connsiteY9" fmla="*/ 99766 h 261055"/>
                  <a:gd name="connsiteX10" fmla="*/ 28787 w 155222"/>
                  <a:gd name="connsiteY10" fmla="*/ 103011 h 261055"/>
                  <a:gd name="connsiteX11" fmla="*/ 34431 w 155222"/>
                  <a:gd name="connsiteY11" fmla="*/ 112818 h 261055"/>
                  <a:gd name="connsiteX12" fmla="*/ 126506 w 155222"/>
                  <a:gd name="connsiteY12" fmla="*/ 165946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261055">
                    <a:moveTo>
                      <a:pt x="134338" y="77258"/>
                    </a:moveTo>
                    <a:cubicBezTo>
                      <a:pt x="148872" y="85655"/>
                      <a:pt x="160655" y="106045"/>
                      <a:pt x="160584" y="122766"/>
                    </a:cubicBezTo>
                    <a:lnTo>
                      <a:pt x="160161" y="262819"/>
                    </a:lnTo>
                    <a:lnTo>
                      <a:pt x="0" y="170321"/>
                    </a:lnTo>
                    <a:lnTo>
                      <a:pt x="494" y="0"/>
                    </a:lnTo>
                    <a:lnTo>
                      <a:pt x="134338" y="77258"/>
                    </a:lnTo>
                    <a:close/>
                    <a:moveTo>
                      <a:pt x="126506" y="165946"/>
                    </a:moveTo>
                    <a:cubicBezTo>
                      <a:pt x="129611" y="167710"/>
                      <a:pt x="132151" y="166300"/>
                      <a:pt x="132151" y="162701"/>
                    </a:cubicBezTo>
                    <a:cubicBezTo>
                      <a:pt x="132151" y="159103"/>
                      <a:pt x="129611" y="154658"/>
                      <a:pt x="126506" y="152894"/>
                    </a:cubicBezTo>
                    <a:lnTo>
                      <a:pt x="34431" y="99766"/>
                    </a:lnTo>
                    <a:cubicBezTo>
                      <a:pt x="31327" y="97931"/>
                      <a:pt x="28787" y="99413"/>
                      <a:pt x="28787" y="103011"/>
                    </a:cubicBezTo>
                    <a:cubicBezTo>
                      <a:pt x="28787" y="106609"/>
                      <a:pt x="31256" y="110984"/>
                      <a:pt x="34431" y="112818"/>
                    </a:cubicBezTo>
                    <a:lnTo>
                      <a:pt x="126506" y="165946"/>
                    </a:lnTo>
                  </a:path>
                </a:pathLst>
              </a:custGeom>
              <a:solidFill>
                <a:schemeClr val="accent1"/>
              </a:solidFill>
              <a:ln w="7047" cap="flat">
                <a:noFill/>
                <a:prstDash val="solid"/>
                <a:miter/>
              </a:ln>
            </p:spPr>
            <p:txBody>
              <a:bodyPr rtlCol="0" anchor="ctr"/>
              <a:lstStyle/>
              <a:p>
                <a:endParaRPr lang="en-ID"/>
              </a:p>
            </p:txBody>
          </p:sp>
        </p:grpSp>
      </p:grpSp>
      <p:grpSp>
        <p:nvGrpSpPr>
          <p:cNvPr id="879" name="Group 878">
            <a:extLst>
              <a:ext uri="{FF2B5EF4-FFF2-40B4-BE49-F238E27FC236}">
                <a16:creationId xmlns:a16="http://schemas.microsoft.com/office/drawing/2014/main" id="{72D68EB8-6460-4BA9-93CE-6EA3786A606A}"/>
              </a:ext>
            </a:extLst>
          </p:cNvPr>
          <p:cNvGrpSpPr/>
          <p:nvPr/>
        </p:nvGrpSpPr>
        <p:grpSpPr>
          <a:xfrm>
            <a:off x="1054425" y="4728796"/>
            <a:ext cx="931333" cy="571924"/>
            <a:chOff x="6449294" y="2363915"/>
            <a:chExt cx="5178130" cy="3497836"/>
          </a:xfrm>
          <a:effectLst>
            <a:outerShdw blurRad="990600" dist="203200" dir="5400000" sx="101000" sy="101000" algn="t" rotWithShape="0">
              <a:prstClr val="black">
                <a:alpha val="17000"/>
              </a:prstClr>
            </a:outerShdw>
          </a:effectLst>
        </p:grpSpPr>
        <p:sp>
          <p:nvSpPr>
            <p:cNvPr id="880" name="Freeform: Shape 879">
              <a:extLst>
                <a:ext uri="{FF2B5EF4-FFF2-40B4-BE49-F238E27FC236}">
                  <a16:creationId xmlns:a16="http://schemas.microsoft.com/office/drawing/2014/main" id="{E839E8E9-AC12-4231-82A3-41CFE0AF4EE5}"/>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881" name="Freeform: Shape 880">
              <a:extLst>
                <a:ext uri="{FF2B5EF4-FFF2-40B4-BE49-F238E27FC236}">
                  <a16:creationId xmlns:a16="http://schemas.microsoft.com/office/drawing/2014/main" id="{2D156FD4-9864-4326-A4A9-DB6461752CF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82" name="Freeform: Shape 881">
              <a:extLst>
                <a:ext uri="{FF2B5EF4-FFF2-40B4-BE49-F238E27FC236}">
                  <a16:creationId xmlns:a16="http://schemas.microsoft.com/office/drawing/2014/main" id="{438335AC-4A28-4A25-94DD-D65A377C2B7B}"/>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883" name="Group 882">
            <a:extLst>
              <a:ext uri="{FF2B5EF4-FFF2-40B4-BE49-F238E27FC236}">
                <a16:creationId xmlns:a16="http://schemas.microsoft.com/office/drawing/2014/main" id="{554AE4A7-58F7-43CD-9CC8-B6E55529B529}"/>
              </a:ext>
            </a:extLst>
          </p:cNvPr>
          <p:cNvGrpSpPr/>
          <p:nvPr/>
        </p:nvGrpSpPr>
        <p:grpSpPr>
          <a:xfrm>
            <a:off x="3579135" y="4732782"/>
            <a:ext cx="931333" cy="571924"/>
            <a:chOff x="6449294" y="2363915"/>
            <a:chExt cx="5178130" cy="3497836"/>
          </a:xfrm>
          <a:effectLst>
            <a:outerShdw blurRad="990600" dist="203200" dir="5400000" sx="101000" sy="101000" algn="t" rotWithShape="0">
              <a:prstClr val="black">
                <a:alpha val="17000"/>
              </a:prstClr>
            </a:outerShdw>
          </a:effectLst>
        </p:grpSpPr>
        <p:sp>
          <p:nvSpPr>
            <p:cNvPr id="884" name="Freeform: Shape 883">
              <a:extLst>
                <a:ext uri="{FF2B5EF4-FFF2-40B4-BE49-F238E27FC236}">
                  <a16:creationId xmlns:a16="http://schemas.microsoft.com/office/drawing/2014/main" id="{BDCB9DFC-BB44-4424-9CC2-FF0EE95E303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885" name="Freeform: Shape 884">
              <a:extLst>
                <a:ext uri="{FF2B5EF4-FFF2-40B4-BE49-F238E27FC236}">
                  <a16:creationId xmlns:a16="http://schemas.microsoft.com/office/drawing/2014/main" id="{FC56571C-D92C-43FC-AA10-54BD3A30126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86" name="Freeform: Shape 885">
              <a:extLst>
                <a:ext uri="{FF2B5EF4-FFF2-40B4-BE49-F238E27FC236}">
                  <a16:creationId xmlns:a16="http://schemas.microsoft.com/office/drawing/2014/main" id="{9B362262-A1E6-43E6-877A-BE0DC3C201F6}"/>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sp>
        <p:nvSpPr>
          <p:cNvPr id="887" name="TextBox 886">
            <a:extLst>
              <a:ext uri="{FF2B5EF4-FFF2-40B4-BE49-F238E27FC236}">
                <a16:creationId xmlns:a16="http://schemas.microsoft.com/office/drawing/2014/main" id="{6CCAE5D8-EF5D-4EA8-8DF9-DB02F90A4AF4}"/>
              </a:ext>
            </a:extLst>
          </p:cNvPr>
          <p:cNvSpPr txBox="1"/>
          <p:nvPr/>
        </p:nvSpPr>
        <p:spPr>
          <a:xfrm>
            <a:off x="928323" y="5425255"/>
            <a:ext cx="1945560" cy="338554"/>
          </a:xfrm>
          <a:prstGeom prst="rect">
            <a:avLst/>
          </a:prstGeom>
          <a:noFill/>
        </p:spPr>
        <p:txBody>
          <a:bodyPr wrap="square" rtlCol="0">
            <a:spAutoFit/>
          </a:bodyPr>
          <a:lstStyle/>
          <a:p>
            <a:r>
              <a:rPr lang="en-ID" sz="1600" b="1">
                <a:solidFill>
                  <a:schemeClr val="accent3"/>
                </a:solidFill>
                <a:latin typeface="+mj-lt"/>
              </a:rPr>
              <a:t>Services Three</a:t>
            </a:r>
          </a:p>
        </p:txBody>
      </p:sp>
      <p:sp>
        <p:nvSpPr>
          <p:cNvPr id="888" name="Rectangle 887">
            <a:extLst>
              <a:ext uri="{FF2B5EF4-FFF2-40B4-BE49-F238E27FC236}">
                <a16:creationId xmlns:a16="http://schemas.microsoft.com/office/drawing/2014/main" id="{25C6FFAE-C581-473A-B362-7C1C04C6CE4E}"/>
              </a:ext>
            </a:extLst>
          </p:cNvPr>
          <p:cNvSpPr/>
          <p:nvPr/>
        </p:nvSpPr>
        <p:spPr>
          <a:xfrm>
            <a:off x="928324" y="5733634"/>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889" name="TextBox 888">
            <a:extLst>
              <a:ext uri="{FF2B5EF4-FFF2-40B4-BE49-F238E27FC236}">
                <a16:creationId xmlns:a16="http://schemas.microsoft.com/office/drawing/2014/main" id="{39814E4E-0842-499D-BDAD-A98C15233591}"/>
              </a:ext>
            </a:extLst>
          </p:cNvPr>
          <p:cNvSpPr txBox="1"/>
          <p:nvPr/>
        </p:nvSpPr>
        <p:spPr>
          <a:xfrm>
            <a:off x="3464092" y="5409450"/>
            <a:ext cx="1945560" cy="338554"/>
          </a:xfrm>
          <a:prstGeom prst="rect">
            <a:avLst/>
          </a:prstGeom>
          <a:noFill/>
        </p:spPr>
        <p:txBody>
          <a:bodyPr wrap="square" rtlCol="0">
            <a:spAutoFit/>
          </a:bodyPr>
          <a:lstStyle/>
          <a:p>
            <a:r>
              <a:rPr lang="en-ID" sz="1600" b="1">
                <a:solidFill>
                  <a:schemeClr val="accent4"/>
                </a:solidFill>
                <a:latin typeface="+mj-lt"/>
              </a:rPr>
              <a:t>Services Four</a:t>
            </a:r>
          </a:p>
        </p:txBody>
      </p:sp>
      <p:sp>
        <p:nvSpPr>
          <p:cNvPr id="890" name="Rectangle 889">
            <a:extLst>
              <a:ext uri="{FF2B5EF4-FFF2-40B4-BE49-F238E27FC236}">
                <a16:creationId xmlns:a16="http://schemas.microsoft.com/office/drawing/2014/main" id="{BA46D9C8-CA3F-433B-B052-EA47AC66E5B5}"/>
              </a:ext>
            </a:extLst>
          </p:cNvPr>
          <p:cNvSpPr/>
          <p:nvPr/>
        </p:nvSpPr>
        <p:spPr>
          <a:xfrm>
            <a:off x="3464093" y="5717829"/>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grpSp>
        <p:nvGrpSpPr>
          <p:cNvPr id="524" name="Graphic 3">
            <a:extLst>
              <a:ext uri="{FF2B5EF4-FFF2-40B4-BE49-F238E27FC236}">
                <a16:creationId xmlns:a16="http://schemas.microsoft.com/office/drawing/2014/main" id="{670C50C5-51AF-4E3B-AC5B-E522B31599B5}"/>
              </a:ext>
            </a:extLst>
          </p:cNvPr>
          <p:cNvGrpSpPr/>
          <p:nvPr/>
        </p:nvGrpSpPr>
        <p:grpSpPr>
          <a:xfrm flipH="1">
            <a:off x="1281908" y="4414657"/>
            <a:ext cx="483035" cy="705431"/>
            <a:chOff x="8970362" y="170674"/>
            <a:chExt cx="399203" cy="583000"/>
          </a:xfrm>
          <a:solidFill>
            <a:schemeClr val="accent1"/>
          </a:solidFill>
        </p:grpSpPr>
        <p:grpSp>
          <p:nvGrpSpPr>
            <p:cNvPr id="525" name="Graphic 3">
              <a:extLst>
                <a:ext uri="{FF2B5EF4-FFF2-40B4-BE49-F238E27FC236}">
                  <a16:creationId xmlns:a16="http://schemas.microsoft.com/office/drawing/2014/main" id="{4A1AD6E9-3F64-4E89-BF07-48221C591D98}"/>
                </a:ext>
              </a:extLst>
            </p:cNvPr>
            <p:cNvGrpSpPr/>
            <p:nvPr/>
          </p:nvGrpSpPr>
          <p:grpSpPr>
            <a:xfrm>
              <a:off x="8970362" y="170674"/>
              <a:ext cx="357859" cy="583000"/>
              <a:chOff x="8970362" y="170674"/>
              <a:chExt cx="357859" cy="583000"/>
            </a:xfrm>
            <a:solidFill>
              <a:schemeClr val="accent1"/>
            </a:solidFill>
          </p:grpSpPr>
          <p:sp>
            <p:nvSpPr>
              <p:cNvPr id="534" name="Freeform: Shape 533">
                <a:extLst>
                  <a:ext uri="{FF2B5EF4-FFF2-40B4-BE49-F238E27FC236}">
                    <a16:creationId xmlns:a16="http://schemas.microsoft.com/office/drawing/2014/main" id="{4796FD6F-7713-410B-A85F-1780C815957E}"/>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535" name="Freeform: Shape 534">
                <a:extLst>
                  <a:ext uri="{FF2B5EF4-FFF2-40B4-BE49-F238E27FC236}">
                    <a16:creationId xmlns:a16="http://schemas.microsoft.com/office/drawing/2014/main" id="{8679F507-FFBF-45C2-9B25-A5CF62ED77F7}"/>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536" name="Freeform: Shape 535">
                <a:extLst>
                  <a:ext uri="{FF2B5EF4-FFF2-40B4-BE49-F238E27FC236}">
                    <a16:creationId xmlns:a16="http://schemas.microsoft.com/office/drawing/2014/main" id="{FD7C9B09-E090-4598-B0B3-BB173AA20039}"/>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a:p>
            </p:txBody>
          </p:sp>
          <p:sp>
            <p:nvSpPr>
              <p:cNvPr id="537" name="Freeform: Shape 536">
                <a:extLst>
                  <a:ext uri="{FF2B5EF4-FFF2-40B4-BE49-F238E27FC236}">
                    <a16:creationId xmlns:a16="http://schemas.microsoft.com/office/drawing/2014/main" id="{B55C84B6-5991-488B-AED5-40D571F6176F}"/>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chemeClr val="accent1">
                  <a:lumMod val="75000"/>
                </a:schemeClr>
              </a:solidFill>
              <a:ln w="7047" cap="flat">
                <a:noFill/>
                <a:prstDash val="solid"/>
                <a:miter/>
              </a:ln>
            </p:spPr>
            <p:txBody>
              <a:bodyPr rtlCol="0" anchor="ctr"/>
              <a:lstStyle/>
              <a:p>
                <a:endParaRPr lang="en-ID"/>
              </a:p>
            </p:txBody>
          </p:sp>
          <p:sp>
            <p:nvSpPr>
              <p:cNvPr id="538" name="Freeform: Shape 537">
                <a:extLst>
                  <a:ext uri="{FF2B5EF4-FFF2-40B4-BE49-F238E27FC236}">
                    <a16:creationId xmlns:a16="http://schemas.microsoft.com/office/drawing/2014/main" id="{697DE6A4-A5EF-4125-AE9B-72CB162B286A}"/>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539" name="Freeform: Shape 538">
                <a:extLst>
                  <a:ext uri="{FF2B5EF4-FFF2-40B4-BE49-F238E27FC236}">
                    <a16:creationId xmlns:a16="http://schemas.microsoft.com/office/drawing/2014/main" id="{8C432C34-5FB9-45B9-8453-6B24D5E4A6D9}"/>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a:p>
            </p:txBody>
          </p:sp>
          <p:sp>
            <p:nvSpPr>
              <p:cNvPr id="540" name="Freeform: Shape 539">
                <a:extLst>
                  <a:ext uri="{FF2B5EF4-FFF2-40B4-BE49-F238E27FC236}">
                    <a16:creationId xmlns:a16="http://schemas.microsoft.com/office/drawing/2014/main" id="{4753DFF2-F539-4F5A-BCA5-5EE9168F46E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541" name="Freeform: Shape 540">
                <a:extLst>
                  <a:ext uri="{FF2B5EF4-FFF2-40B4-BE49-F238E27FC236}">
                    <a16:creationId xmlns:a16="http://schemas.microsoft.com/office/drawing/2014/main" id="{40743C9D-BE85-4A8F-A708-7F264E780C45}"/>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42" name="Freeform: Shape 541">
                <a:extLst>
                  <a:ext uri="{FF2B5EF4-FFF2-40B4-BE49-F238E27FC236}">
                    <a16:creationId xmlns:a16="http://schemas.microsoft.com/office/drawing/2014/main" id="{A1D3DCE6-6F3D-4A82-B702-A2CE1CAA60E2}"/>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43" name="Freeform: Shape 542">
                <a:extLst>
                  <a:ext uri="{FF2B5EF4-FFF2-40B4-BE49-F238E27FC236}">
                    <a16:creationId xmlns:a16="http://schemas.microsoft.com/office/drawing/2014/main" id="{1FF2948A-C400-403F-ACCE-4C513D58F057}"/>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44" name="Freeform: Shape 543">
                <a:extLst>
                  <a:ext uri="{FF2B5EF4-FFF2-40B4-BE49-F238E27FC236}">
                    <a16:creationId xmlns:a16="http://schemas.microsoft.com/office/drawing/2014/main" id="{358B7B8B-44B0-4EEE-9806-EDD7AB37CB7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a:p>
            </p:txBody>
          </p:sp>
          <p:sp>
            <p:nvSpPr>
              <p:cNvPr id="545" name="Freeform: Shape 544">
                <a:extLst>
                  <a:ext uri="{FF2B5EF4-FFF2-40B4-BE49-F238E27FC236}">
                    <a16:creationId xmlns:a16="http://schemas.microsoft.com/office/drawing/2014/main" id="{E4CC1A88-3CE4-4221-8FFC-3E6ACABD2C8C}"/>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nvGrpSpPr>
            <p:cNvPr id="526" name="Graphic 3">
              <a:extLst>
                <a:ext uri="{FF2B5EF4-FFF2-40B4-BE49-F238E27FC236}">
                  <a16:creationId xmlns:a16="http://schemas.microsoft.com/office/drawing/2014/main" id="{1FC1CE51-1CA9-4DDE-B794-D84087184631}"/>
                </a:ext>
              </a:extLst>
            </p:cNvPr>
            <p:cNvGrpSpPr/>
            <p:nvPr/>
          </p:nvGrpSpPr>
          <p:grpSpPr>
            <a:xfrm>
              <a:off x="8995621" y="216888"/>
              <a:ext cx="373944" cy="373944"/>
              <a:chOff x="8995621" y="216888"/>
              <a:chExt cx="373944" cy="373944"/>
            </a:xfrm>
            <a:solidFill>
              <a:schemeClr val="accent1"/>
            </a:solidFill>
          </p:grpSpPr>
          <p:sp>
            <p:nvSpPr>
              <p:cNvPr id="527" name="Freeform: Shape 526">
                <a:extLst>
                  <a:ext uri="{FF2B5EF4-FFF2-40B4-BE49-F238E27FC236}">
                    <a16:creationId xmlns:a16="http://schemas.microsoft.com/office/drawing/2014/main" id="{E620D897-1FBA-44F7-9734-279160D30054}"/>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528" name="Freeform: Shape 527">
                <a:extLst>
                  <a:ext uri="{FF2B5EF4-FFF2-40B4-BE49-F238E27FC236}">
                    <a16:creationId xmlns:a16="http://schemas.microsoft.com/office/drawing/2014/main" id="{28F8A15B-C63B-4D4B-AC9C-66CF70B7BEB7}"/>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a:p>
            </p:txBody>
          </p:sp>
          <p:sp>
            <p:nvSpPr>
              <p:cNvPr id="529" name="Freeform: Shape 528">
                <a:extLst>
                  <a:ext uri="{FF2B5EF4-FFF2-40B4-BE49-F238E27FC236}">
                    <a16:creationId xmlns:a16="http://schemas.microsoft.com/office/drawing/2014/main" id="{5F4C5FA8-34C7-47CC-9C46-8BE781D93EF4}"/>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530" name="Freeform: Shape 529">
                <a:extLst>
                  <a:ext uri="{FF2B5EF4-FFF2-40B4-BE49-F238E27FC236}">
                    <a16:creationId xmlns:a16="http://schemas.microsoft.com/office/drawing/2014/main" id="{4CCD790F-F0FE-4DC1-B531-2C2AC12DFB67}"/>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531" name="Freeform: Shape 530">
                <a:extLst>
                  <a:ext uri="{FF2B5EF4-FFF2-40B4-BE49-F238E27FC236}">
                    <a16:creationId xmlns:a16="http://schemas.microsoft.com/office/drawing/2014/main" id="{03692E8B-F638-4BB2-A4B2-9820E0D652A2}"/>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532" name="Freeform: Shape 531">
                <a:extLst>
                  <a:ext uri="{FF2B5EF4-FFF2-40B4-BE49-F238E27FC236}">
                    <a16:creationId xmlns:a16="http://schemas.microsoft.com/office/drawing/2014/main" id="{916C94DE-9396-4C4A-ADD2-32BBE4CE7719}"/>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533" name="Freeform: Shape 532">
                <a:extLst>
                  <a:ext uri="{FF2B5EF4-FFF2-40B4-BE49-F238E27FC236}">
                    <a16:creationId xmlns:a16="http://schemas.microsoft.com/office/drawing/2014/main" id="{8F8A779F-9C66-44BD-B88A-63C6AB95DDA8}"/>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grpSp>
        <p:nvGrpSpPr>
          <p:cNvPr id="866" name="Group 865">
            <a:extLst>
              <a:ext uri="{FF2B5EF4-FFF2-40B4-BE49-F238E27FC236}">
                <a16:creationId xmlns:a16="http://schemas.microsoft.com/office/drawing/2014/main" id="{9DF14244-DFF5-4E84-A04F-7C0BBC2B74E7}"/>
              </a:ext>
            </a:extLst>
          </p:cNvPr>
          <p:cNvGrpSpPr/>
          <p:nvPr/>
        </p:nvGrpSpPr>
        <p:grpSpPr>
          <a:xfrm>
            <a:off x="3816140" y="4597522"/>
            <a:ext cx="484035" cy="560538"/>
            <a:chOff x="2857786" y="5619381"/>
            <a:chExt cx="585682" cy="678251"/>
          </a:xfrm>
        </p:grpSpPr>
        <p:grpSp>
          <p:nvGrpSpPr>
            <p:cNvPr id="461" name="Graphic 3">
              <a:extLst>
                <a:ext uri="{FF2B5EF4-FFF2-40B4-BE49-F238E27FC236}">
                  <a16:creationId xmlns:a16="http://schemas.microsoft.com/office/drawing/2014/main" id="{9120A2A5-7D53-475A-B584-4D83AFDB1009}"/>
                </a:ext>
              </a:extLst>
            </p:cNvPr>
            <p:cNvGrpSpPr/>
            <p:nvPr/>
          </p:nvGrpSpPr>
          <p:grpSpPr>
            <a:xfrm>
              <a:off x="3083635" y="5633563"/>
              <a:ext cx="359833" cy="486833"/>
              <a:chOff x="6731353" y="3710940"/>
              <a:chExt cx="359833" cy="486833"/>
            </a:xfrm>
            <a:solidFill>
              <a:schemeClr val="accent1"/>
            </a:solidFill>
          </p:grpSpPr>
          <p:sp>
            <p:nvSpPr>
              <p:cNvPr id="484" name="Freeform: Shape 483">
                <a:extLst>
                  <a:ext uri="{FF2B5EF4-FFF2-40B4-BE49-F238E27FC236}">
                    <a16:creationId xmlns:a16="http://schemas.microsoft.com/office/drawing/2014/main" id="{BDF92B25-3CCA-4040-890B-C160FC296445}"/>
                  </a:ext>
                </a:extLst>
              </p:cNvPr>
              <p:cNvSpPr/>
              <p:nvPr/>
            </p:nvSpPr>
            <p:spPr>
              <a:xfrm>
                <a:off x="6848122" y="3749111"/>
                <a:ext cx="127000" cy="56444"/>
              </a:xfrm>
              <a:custGeom>
                <a:avLst/>
                <a:gdLst>
                  <a:gd name="connsiteX0" fmla="*/ 128976 w 126999"/>
                  <a:gd name="connsiteY0" fmla="*/ 0 h 56444"/>
                  <a:gd name="connsiteX1" fmla="*/ 128976 w 126999"/>
                  <a:gd name="connsiteY1" fmla="*/ 19755 h 56444"/>
                  <a:gd name="connsiteX2" fmla="*/ 109644 w 126999"/>
                  <a:gd name="connsiteY2" fmla="*/ 47060 h 56444"/>
                  <a:gd name="connsiteX3" fmla="*/ 64488 w 126999"/>
                  <a:gd name="connsiteY3" fmla="*/ 57997 h 56444"/>
                  <a:gd name="connsiteX4" fmla="*/ 19333 w 126999"/>
                  <a:gd name="connsiteY4" fmla="*/ 47060 h 56444"/>
                  <a:gd name="connsiteX5" fmla="*/ 0 w 126999"/>
                  <a:gd name="connsiteY5" fmla="*/ 19755 h 56444"/>
                  <a:gd name="connsiteX6" fmla="*/ 0 w 126999"/>
                  <a:gd name="connsiteY6" fmla="*/ 0 h 56444"/>
                  <a:gd name="connsiteX7" fmla="*/ 2187 w 126999"/>
                  <a:gd name="connsiteY7" fmla="*/ 9878 h 56444"/>
                  <a:gd name="connsiteX8" fmla="*/ 64488 w 126999"/>
                  <a:gd name="connsiteY8" fmla="*/ 38171 h 56444"/>
                  <a:gd name="connsiteX9" fmla="*/ 126789 w 126999"/>
                  <a:gd name="connsiteY9" fmla="*/ 9878 h 56444"/>
                  <a:gd name="connsiteX10" fmla="*/ 128976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28976" y="0"/>
                    </a:moveTo>
                    <a:lnTo>
                      <a:pt x="128976" y="19755"/>
                    </a:lnTo>
                    <a:cubicBezTo>
                      <a:pt x="128976" y="30409"/>
                      <a:pt x="121568" y="40076"/>
                      <a:pt x="109644" y="47060"/>
                    </a:cubicBezTo>
                    <a:cubicBezTo>
                      <a:pt x="98002" y="53763"/>
                      <a:pt x="82056" y="57997"/>
                      <a:pt x="64488" y="57997"/>
                    </a:cubicBezTo>
                    <a:cubicBezTo>
                      <a:pt x="46920" y="57997"/>
                      <a:pt x="30974" y="53763"/>
                      <a:pt x="19333" y="47060"/>
                    </a:cubicBezTo>
                    <a:cubicBezTo>
                      <a:pt x="7409" y="40076"/>
                      <a:pt x="0" y="30480"/>
                      <a:pt x="0" y="19755"/>
                    </a:cubicBezTo>
                    <a:lnTo>
                      <a:pt x="0" y="0"/>
                    </a:lnTo>
                    <a:cubicBezTo>
                      <a:pt x="0" y="3457"/>
                      <a:pt x="776" y="6703"/>
                      <a:pt x="2187" y="9878"/>
                    </a:cubicBezTo>
                    <a:cubicBezTo>
                      <a:pt x="9525" y="26176"/>
                      <a:pt x="34643" y="38171"/>
                      <a:pt x="64488" y="38171"/>
                    </a:cubicBezTo>
                    <a:cubicBezTo>
                      <a:pt x="94333" y="38171"/>
                      <a:pt x="119451" y="26176"/>
                      <a:pt x="126789" y="9878"/>
                    </a:cubicBezTo>
                    <a:cubicBezTo>
                      <a:pt x="128200" y="6703"/>
                      <a:pt x="128976" y="3387"/>
                      <a:pt x="128976" y="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485" name="Freeform: Shape 484">
                <a:extLst>
                  <a:ext uri="{FF2B5EF4-FFF2-40B4-BE49-F238E27FC236}">
                    <a16:creationId xmlns:a16="http://schemas.microsoft.com/office/drawing/2014/main" id="{E89AECAF-FB92-439D-AC90-E646B0A51227}"/>
                  </a:ext>
                </a:extLst>
              </p:cNvPr>
              <p:cNvSpPr/>
              <p:nvPr/>
            </p:nvSpPr>
            <p:spPr>
              <a:xfrm>
                <a:off x="6848122" y="3710940"/>
                <a:ext cx="127000" cy="70556"/>
              </a:xfrm>
              <a:custGeom>
                <a:avLst/>
                <a:gdLst>
                  <a:gd name="connsiteX0" fmla="*/ 64488 w 126999"/>
                  <a:gd name="connsiteY0" fmla="*/ 0 h 70555"/>
                  <a:gd name="connsiteX1" fmla="*/ 0 w 126999"/>
                  <a:gd name="connsiteY1" fmla="*/ 38170 h 70555"/>
                  <a:gd name="connsiteX2" fmla="*/ 2187 w 126999"/>
                  <a:gd name="connsiteY2" fmla="*/ 48048 h 70555"/>
                  <a:gd name="connsiteX3" fmla="*/ 64488 w 126999"/>
                  <a:gd name="connsiteY3" fmla="*/ 76341 h 70555"/>
                  <a:gd name="connsiteX4" fmla="*/ 126789 w 126999"/>
                  <a:gd name="connsiteY4" fmla="*/ 48048 h 70555"/>
                  <a:gd name="connsiteX5" fmla="*/ 128976 w 126999"/>
                  <a:gd name="connsiteY5" fmla="*/ 38170 h 70555"/>
                  <a:gd name="connsiteX6" fmla="*/ 64488 w 126999"/>
                  <a:gd name="connsiteY6" fmla="*/ 0 h 70555"/>
                  <a:gd name="connsiteX7" fmla="*/ 64488 w 126999"/>
                  <a:gd name="connsiteY7" fmla="*/ 64911 h 70555"/>
                  <a:gd name="connsiteX8" fmla="*/ 19333 w 126999"/>
                  <a:gd name="connsiteY8" fmla="*/ 38170 h 70555"/>
                  <a:gd name="connsiteX9" fmla="*/ 21872 w 126999"/>
                  <a:gd name="connsiteY9" fmla="*/ 29280 h 70555"/>
                  <a:gd name="connsiteX10" fmla="*/ 64488 w 126999"/>
                  <a:gd name="connsiteY10" fmla="*/ 11430 h 70555"/>
                  <a:gd name="connsiteX11" fmla="*/ 107104 w 126999"/>
                  <a:gd name="connsiteY11" fmla="*/ 29280 h 70555"/>
                  <a:gd name="connsiteX12" fmla="*/ 109644 w 126999"/>
                  <a:gd name="connsiteY12" fmla="*/ 38170 h 70555"/>
                  <a:gd name="connsiteX13" fmla="*/ 64488 w 126999"/>
                  <a:gd name="connsiteY13" fmla="*/ 6491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0555">
                    <a:moveTo>
                      <a:pt x="64488" y="0"/>
                    </a:moveTo>
                    <a:cubicBezTo>
                      <a:pt x="28857" y="0"/>
                      <a:pt x="0" y="17074"/>
                      <a:pt x="0" y="38170"/>
                    </a:cubicBezTo>
                    <a:cubicBezTo>
                      <a:pt x="0" y="41628"/>
                      <a:pt x="776" y="44873"/>
                      <a:pt x="2187" y="48048"/>
                    </a:cubicBezTo>
                    <a:cubicBezTo>
                      <a:pt x="9525" y="64347"/>
                      <a:pt x="34643" y="76341"/>
                      <a:pt x="64488" y="76341"/>
                    </a:cubicBezTo>
                    <a:cubicBezTo>
                      <a:pt x="94333" y="76341"/>
                      <a:pt x="119451" y="64347"/>
                      <a:pt x="126789" y="48048"/>
                    </a:cubicBezTo>
                    <a:cubicBezTo>
                      <a:pt x="128200" y="44873"/>
                      <a:pt x="128976" y="41557"/>
                      <a:pt x="128976" y="38170"/>
                    </a:cubicBezTo>
                    <a:cubicBezTo>
                      <a:pt x="128976" y="17074"/>
                      <a:pt x="100118" y="0"/>
                      <a:pt x="64488" y="0"/>
                    </a:cubicBezTo>
                    <a:close/>
                    <a:moveTo>
                      <a:pt x="64488" y="64911"/>
                    </a:moveTo>
                    <a:cubicBezTo>
                      <a:pt x="39582" y="64911"/>
                      <a:pt x="19333" y="52987"/>
                      <a:pt x="19333" y="38170"/>
                    </a:cubicBezTo>
                    <a:cubicBezTo>
                      <a:pt x="19333" y="35066"/>
                      <a:pt x="20249" y="32103"/>
                      <a:pt x="21872" y="29280"/>
                    </a:cubicBezTo>
                    <a:cubicBezTo>
                      <a:pt x="28011" y="18909"/>
                      <a:pt x="44803" y="11430"/>
                      <a:pt x="64488" y="11430"/>
                    </a:cubicBezTo>
                    <a:cubicBezTo>
                      <a:pt x="84173" y="11430"/>
                      <a:pt x="100895" y="18909"/>
                      <a:pt x="107104" y="29280"/>
                    </a:cubicBezTo>
                    <a:cubicBezTo>
                      <a:pt x="108797" y="32103"/>
                      <a:pt x="109644" y="35066"/>
                      <a:pt x="109644" y="38170"/>
                    </a:cubicBezTo>
                    <a:cubicBezTo>
                      <a:pt x="109644" y="52917"/>
                      <a:pt x="89465" y="64911"/>
                      <a:pt x="64488" y="64911"/>
                    </a:cubicBezTo>
                    <a:close/>
                  </a:path>
                </a:pathLst>
              </a:custGeom>
              <a:solidFill>
                <a:srgbClr val="FFFFFF"/>
              </a:solidFill>
              <a:ln w="7047" cap="flat">
                <a:noFill/>
                <a:prstDash val="solid"/>
                <a:miter/>
              </a:ln>
            </p:spPr>
            <p:txBody>
              <a:bodyPr rtlCol="0" anchor="ctr"/>
              <a:lstStyle/>
              <a:p>
                <a:endParaRPr lang="en-ID"/>
              </a:p>
            </p:txBody>
          </p:sp>
          <p:sp>
            <p:nvSpPr>
              <p:cNvPr id="486" name="Freeform: Shape 485">
                <a:extLst>
                  <a:ext uri="{FF2B5EF4-FFF2-40B4-BE49-F238E27FC236}">
                    <a16:creationId xmlns:a16="http://schemas.microsoft.com/office/drawing/2014/main" id="{EC93A6E1-F7AD-437F-97E2-31B7B28B35C7}"/>
                  </a:ext>
                </a:extLst>
              </p:cNvPr>
              <p:cNvSpPr/>
              <p:nvPr/>
            </p:nvSpPr>
            <p:spPr>
              <a:xfrm>
                <a:off x="6867455" y="3722370"/>
                <a:ext cx="84667" cy="49389"/>
              </a:xfrm>
              <a:custGeom>
                <a:avLst/>
                <a:gdLst>
                  <a:gd name="connsiteX0" fmla="*/ 90311 w 84666"/>
                  <a:gd name="connsiteY0" fmla="*/ 26740 h 49388"/>
                  <a:gd name="connsiteX1" fmla="*/ 45155 w 84666"/>
                  <a:gd name="connsiteY1" fmla="*/ 53481 h 49388"/>
                  <a:gd name="connsiteX2" fmla="*/ 0 w 84666"/>
                  <a:gd name="connsiteY2" fmla="*/ 26740 h 49388"/>
                  <a:gd name="connsiteX3" fmla="*/ 2540 w 84666"/>
                  <a:gd name="connsiteY3" fmla="*/ 17850 h 49388"/>
                  <a:gd name="connsiteX4" fmla="*/ 45155 w 84666"/>
                  <a:gd name="connsiteY4" fmla="*/ 0 h 49388"/>
                  <a:gd name="connsiteX5" fmla="*/ 87771 w 84666"/>
                  <a:gd name="connsiteY5" fmla="*/ 17850 h 49388"/>
                  <a:gd name="connsiteX6" fmla="*/ 90311 w 84666"/>
                  <a:gd name="connsiteY6" fmla="*/ 267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90311" y="26740"/>
                    </a:moveTo>
                    <a:cubicBezTo>
                      <a:pt x="90311" y="41487"/>
                      <a:pt x="70062" y="53481"/>
                      <a:pt x="45155" y="53481"/>
                    </a:cubicBezTo>
                    <a:cubicBezTo>
                      <a:pt x="20249" y="53481"/>
                      <a:pt x="0" y="41557"/>
                      <a:pt x="0" y="26740"/>
                    </a:cubicBezTo>
                    <a:cubicBezTo>
                      <a:pt x="0" y="23636"/>
                      <a:pt x="917" y="20673"/>
                      <a:pt x="2540" y="17850"/>
                    </a:cubicBezTo>
                    <a:cubicBezTo>
                      <a:pt x="8678" y="7479"/>
                      <a:pt x="25470" y="0"/>
                      <a:pt x="45155" y="0"/>
                    </a:cubicBezTo>
                    <a:cubicBezTo>
                      <a:pt x="64841" y="0"/>
                      <a:pt x="81562" y="7479"/>
                      <a:pt x="87771" y="17850"/>
                    </a:cubicBezTo>
                    <a:cubicBezTo>
                      <a:pt x="89464" y="20602"/>
                      <a:pt x="90311" y="23636"/>
                      <a:pt x="90311" y="26740"/>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87" name="Freeform: Shape 486">
                <a:extLst>
                  <a:ext uri="{FF2B5EF4-FFF2-40B4-BE49-F238E27FC236}">
                    <a16:creationId xmlns:a16="http://schemas.microsoft.com/office/drawing/2014/main" id="{FC0B60CE-D496-436C-92BF-52D9201F6002}"/>
                  </a:ext>
                </a:extLst>
              </p:cNvPr>
              <p:cNvSpPr/>
              <p:nvPr/>
            </p:nvSpPr>
            <p:spPr>
              <a:xfrm>
                <a:off x="6811786" y="3927052"/>
                <a:ext cx="197556" cy="112889"/>
              </a:xfrm>
              <a:custGeom>
                <a:avLst/>
                <a:gdLst>
                  <a:gd name="connsiteX0" fmla="*/ 201648 w 197555"/>
                  <a:gd name="connsiteY0" fmla="*/ 59690 h 112888"/>
                  <a:gd name="connsiteX1" fmla="*/ 128270 w 197555"/>
                  <a:gd name="connsiteY1" fmla="*/ 117051 h 112888"/>
                  <a:gd name="connsiteX2" fmla="*/ 100824 w 197555"/>
                  <a:gd name="connsiteY2" fmla="*/ 119309 h 112888"/>
                  <a:gd name="connsiteX3" fmla="*/ 0 w 197555"/>
                  <a:gd name="connsiteY3" fmla="*/ 59690 h 112888"/>
                  <a:gd name="connsiteX4" fmla="*/ 847 w 197555"/>
                  <a:gd name="connsiteY4" fmla="*/ 51929 h 112888"/>
                  <a:gd name="connsiteX5" fmla="*/ 100824 w 197555"/>
                  <a:gd name="connsiteY5" fmla="*/ 0 h 112888"/>
                  <a:gd name="connsiteX6" fmla="*/ 200942 w 197555"/>
                  <a:gd name="connsiteY6" fmla="*/ 52705 h 112888"/>
                  <a:gd name="connsiteX7" fmla="*/ 201648 w 197555"/>
                  <a:gd name="connsiteY7" fmla="*/ 5969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555" h="112888">
                    <a:moveTo>
                      <a:pt x="201648" y="59690"/>
                    </a:moveTo>
                    <a:cubicBezTo>
                      <a:pt x="201648" y="86995"/>
                      <a:pt x="170603" y="110066"/>
                      <a:pt x="128270" y="117051"/>
                    </a:cubicBezTo>
                    <a:cubicBezTo>
                      <a:pt x="119521" y="118533"/>
                      <a:pt x="110349" y="119309"/>
                      <a:pt x="100824" y="119309"/>
                    </a:cubicBezTo>
                    <a:cubicBezTo>
                      <a:pt x="45155" y="119309"/>
                      <a:pt x="0" y="92639"/>
                      <a:pt x="0" y="59690"/>
                    </a:cubicBezTo>
                    <a:cubicBezTo>
                      <a:pt x="0" y="57079"/>
                      <a:pt x="282" y="54469"/>
                      <a:pt x="847" y="51929"/>
                    </a:cubicBezTo>
                    <a:cubicBezTo>
                      <a:pt x="7267" y="22577"/>
                      <a:pt x="49600" y="0"/>
                      <a:pt x="100824" y="0"/>
                    </a:cubicBezTo>
                    <a:cubicBezTo>
                      <a:pt x="152470" y="0"/>
                      <a:pt x="195086" y="23001"/>
                      <a:pt x="200942" y="52705"/>
                    </a:cubicBezTo>
                    <a:cubicBezTo>
                      <a:pt x="201436" y="54963"/>
                      <a:pt x="201648" y="57291"/>
                      <a:pt x="201648" y="59690"/>
                    </a:cubicBez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488" name="Freeform: Shape 487">
                <a:extLst>
                  <a:ext uri="{FF2B5EF4-FFF2-40B4-BE49-F238E27FC236}">
                    <a16:creationId xmlns:a16="http://schemas.microsoft.com/office/drawing/2014/main" id="{91FDBDB8-867E-4295-BDF3-B7CF5A8E9DF5}"/>
                  </a:ext>
                </a:extLst>
              </p:cNvPr>
              <p:cNvSpPr/>
              <p:nvPr/>
            </p:nvSpPr>
            <p:spPr>
              <a:xfrm>
                <a:off x="6731353" y="3796101"/>
                <a:ext cx="359833" cy="402167"/>
              </a:xfrm>
              <a:custGeom>
                <a:avLst/>
                <a:gdLst>
                  <a:gd name="connsiteX0" fmla="*/ 347698 w 359833"/>
                  <a:gd name="connsiteY0" fmla="*/ 257104 h 402166"/>
                  <a:gd name="connsiteX1" fmla="*/ 226413 w 359833"/>
                  <a:gd name="connsiteY1" fmla="*/ 74577 h 402166"/>
                  <a:gd name="connsiteX2" fmla="*/ 226413 w 359833"/>
                  <a:gd name="connsiteY2" fmla="*/ 0 h 402166"/>
                  <a:gd name="connsiteX3" fmla="*/ 181257 w 359833"/>
                  <a:gd name="connsiteY3" fmla="*/ 10936 h 402166"/>
                  <a:gd name="connsiteX4" fmla="*/ 136102 w 359833"/>
                  <a:gd name="connsiteY4" fmla="*/ 0 h 402166"/>
                  <a:gd name="connsiteX5" fmla="*/ 136102 w 359833"/>
                  <a:gd name="connsiteY5" fmla="*/ 74577 h 402166"/>
                  <a:gd name="connsiteX6" fmla="*/ 14817 w 359833"/>
                  <a:gd name="connsiteY6" fmla="*/ 257104 h 402166"/>
                  <a:gd name="connsiteX7" fmla="*/ 0 w 359833"/>
                  <a:gd name="connsiteY7" fmla="*/ 305858 h 402166"/>
                  <a:gd name="connsiteX8" fmla="*/ 63006 w 359833"/>
                  <a:gd name="connsiteY8" fmla="*/ 390666 h 402166"/>
                  <a:gd name="connsiteX9" fmla="*/ 181328 w 359833"/>
                  <a:gd name="connsiteY9" fmla="*/ 408093 h 402166"/>
                  <a:gd name="connsiteX10" fmla="*/ 299650 w 359833"/>
                  <a:gd name="connsiteY10" fmla="*/ 390666 h 402166"/>
                  <a:gd name="connsiteX11" fmla="*/ 347698 w 359833"/>
                  <a:gd name="connsiteY11" fmla="*/ 257104 h 402166"/>
                  <a:gd name="connsiteX12" fmla="*/ 311644 w 359833"/>
                  <a:gd name="connsiteY12" fmla="*/ 354965 h 402166"/>
                  <a:gd name="connsiteX13" fmla="*/ 181257 w 359833"/>
                  <a:gd name="connsiteY13" fmla="*/ 386644 h 402166"/>
                  <a:gd name="connsiteX14" fmla="*/ 166441 w 359833"/>
                  <a:gd name="connsiteY14" fmla="*/ 386292 h 402166"/>
                  <a:gd name="connsiteX15" fmla="*/ 50871 w 359833"/>
                  <a:gd name="connsiteY15" fmla="*/ 355035 h 402166"/>
                  <a:gd name="connsiteX16" fmla="*/ 15381 w 359833"/>
                  <a:gd name="connsiteY16" fmla="*/ 304094 h 402166"/>
                  <a:gd name="connsiteX17" fmla="*/ 24554 w 359833"/>
                  <a:gd name="connsiteY17" fmla="*/ 274038 h 402166"/>
                  <a:gd name="connsiteX18" fmla="*/ 81280 w 359833"/>
                  <a:gd name="connsiteY18" fmla="*/ 182951 h 402166"/>
                  <a:gd name="connsiteX19" fmla="*/ 181257 w 359833"/>
                  <a:gd name="connsiteY19" fmla="*/ 131021 h 402166"/>
                  <a:gd name="connsiteX20" fmla="*/ 281376 w 359833"/>
                  <a:gd name="connsiteY20" fmla="*/ 183727 h 402166"/>
                  <a:gd name="connsiteX21" fmla="*/ 337961 w 359833"/>
                  <a:gd name="connsiteY21" fmla="*/ 274038 h 402166"/>
                  <a:gd name="connsiteX22" fmla="*/ 311644 w 359833"/>
                  <a:gd name="connsiteY22" fmla="*/ 354965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9833" h="402166">
                    <a:moveTo>
                      <a:pt x="347698" y="257104"/>
                    </a:moveTo>
                    <a:lnTo>
                      <a:pt x="226413" y="74577"/>
                    </a:lnTo>
                    <a:lnTo>
                      <a:pt x="226413" y="0"/>
                    </a:lnTo>
                    <a:cubicBezTo>
                      <a:pt x="214771" y="6702"/>
                      <a:pt x="198825" y="10936"/>
                      <a:pt x="181257" y="10936"/>
                    </a:cubicBezTo>
                    <a:cubicBezTo>
                      <a:pt x="163689" y="10936"/>
                      <a:pt x="147743" y="6702"/>
                      <a:pt x="136102" y="0"/>
                    </a:cubicBezTo>
                    <a:lnTo>
                      <a:pt x="136102" y="74577"/>
                    </a:lnTo>
                    <a:lnTo>
                      <a:pt x="14817" y="257104"/>
                    </a:lnTo>
                    <a:cubicBezTo>
                      <a:pt x="4657" y="272344"/>
                      <a:pt x="0" y="289278"/>
                      <a:pt x="0" y="305858"/>
                    </a:cubicBezTo>
                    <a:cubicBezTo>
                      <a:pt x="0" y="343111"/>
                      <a:pt x="23707" y="378883"/>
                      <a:pt x="63006" y="390666"/>
                    </a:cubicBezTo>
                    <a:cubicBezTo>
                      <a:pt x="101600" y="402308"/>
                      <a:pt x="141464" y="408093"/>
                      <a:pt x="181328" y="408093"/>
                    </a:cubicBezTo>
                    <a:cubicBezTo>
                      <a:pt x="221192" y="408093"/>
                      <a:pt x="261056" y="402308"/>
                      <a:pt x="299650" y="390666"/>
                    </a:cubicBezTo>
                    <a:cubicBezTo>
                      <a:pt x="356447" y="373591"/>
                      <a:pt x="380577" y="306564"/>
                      <a:pt x="347698" y="257104"/>
                    </a:cubicBezTo>
                    <a:close/>
                    <a:moveTo>
                      <a:pt x="311644" y="354965"/>
                    </a:moveTo>
                    <a:cubicBezTo>
                      <a:pt x="270722" y="376061"/>
                      <a:pt x="225990" y="386644"/>
                      <a:pt x="181257" y="386644"/>
                    </a:cubicBezTo>
                    <a:cubicBezTo>
                      <a:pt x="176318" y="386644"/>
                      <a:pt x="171380" y="386503"/>
                      <a:pt x="166441" y="386292"/>
                    </a:cubicBezTo>
                    <a:cubicBezTo>
                      <a:pt x="126718" y="384175"/>
                      <a:pt x="87277" y="373733"/>
                      <a:pt x="50871" y="355035"/>
                    </a:cubicBezTo>
                    <a:cubicBezTo>
                      <a:pt x="28505" y="346851"/>
                      <a:pt x="15381" y="325896"/>
                      <a:pt x="15381" y="304094"/>
                    </a:cubicBezTo>
                    <a:cubicBezTo>
                      <a:pt x="15381" y="293864"/>
                      <a:pt x="18274" y="283422"/>
                      <a:pt x="24554" y="274038"/>
                    </a:cubicBezTo>
                    <a:lnTo>
                      <a:pt x="81280" y="182951"/>
                    </a:lnTo>
                    <a:cubicBezTo>
                      <a:pt x="87701" y="153599"/>
                      <a:pt x="130034" y="131021"/>
                      <a:pt x="181257" y="131021"/>
                    </a:cubicBezTo>
                    <a:cubicBezTo>
                      <a:pt x="232904" y="131021"/>
                      <a:pt x="275519" y="154022"/>
                      <a:pt x="281376" y="183727"/>
                    </a:cubicBezTo>
                    <a:lnTo>
                      <a:pt x="337961" y="274038"/>
                    </a:lnTo>
                    <a:cubicBezTo>
                      <a:pt x="357505" y="303177"/>
                      <a:pt x="344594" y="342900"/>
                      <a:pt x="311644" y="354965"/>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89" name="Freeform: Shape 488">
                <a:extLst>
                  <a:ext uri="{FF2B5EF4-FFF2-40B4-BE49-F238E27FC236}">
                    <a16:creationId xmlns:a16="http://schemas.microsoft.com/office/drawing/2014/main" id="{DCC3DACC-D215-4B1E-A7A8-7FC49EB5BBE5}"/>
                  </a:ext>
                </a:extLst>
              </p:cNvPr>
              <p:cNvSpPr/>
              <p:nvPr/>
            </p:nvSpPr>
            <p:spPr>
              <a:xfrm>
                <a:off x="6746734" y="3978981"/>
                <a:ext cx="197556" cy="197556"/>
              </a:xfrm>
              <a:custGeom>
                <a:avLst/>
                <a:gdLst>
                  <a:gd name="connsiteX0" fmla="*/ 151060 w 197555"/>
                  <a:gd name="connsiteY0" fmla="*/ 203341 h 197555"/>
                  <a:gd name="connsiteX1" fmla="*/ 35490 w 197555"/>
                  <a:gd name="connsiteY1" fmla="*/ 172085 h 197555"/>
                  <a:gd name="connsiteX2" fmla="*/ 0 w 197555"/>
                  <a:gd name="connsiteY2" fmla="*/ 121144 h 197555"/>
                  <a:gd name="connsiteX3" fmla="*/ 9173 w 197555"/>
                  <a:gd name="connsiteY3" fmla="*/ 91087 h 197555"/>
                  <a:gd name="connsiteX4" fmla="*/ 65899 w 197555"/>
                  <a:gd name="connsiteY4" fmla="*/ 0 h 197555"/>
                  <a:gd name="connsiteX5" fmla="*/ 65052 w 197555"/>
                  <a:gd name="connsiteY5" fmla="*/ 7761 h 197555"/>
                  <a:gd name="connsiteX6" fmla="*/ 165876 w 197555"/>
                  <a:gd name="connsiteY6" fmla="*/ 67380 h 197555"/>
                  <a:gd name="connsiteX7" fmla="*/ 193322 w 197555"/>
                  <a:gd name="connsiteY7" fmla="*/ 65123 h 197555"/>
                  <a:gd name="connsiteX8" fmla="*/ 151060 w 197555"/>
                  <a:gd name="connsiteY8" fmla="*/ 203341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55" h="197555">
                    <a:moveTo>
                      <a:pt x="151060" y="203341"/>
                    </a:moveTo>
                    <a:cubicBezTo>
                      <a:pt x="111337" y="201224"/>
                      <a:pt x="71896" y="190782"/>
                      <a:pt x="35490" y="172085"/>
                    </a:cubicBezTo>
                    <a:cubicBezTo>
                      <a:pt x="13124" y="163900"/>
                      <a:pt x="0" y="142946"/>
                      <a:pt x="0" y="121144"/>
                    </a:cubicBezTo>
                    <a:cubicBezTo>
                      <a:pt x="0" y="110913"/>
                      <a:pt x="2893" y="100471"/>
                      <a:pt x="9173" y="91087"/>
                    </a:cubicBezTo>
                    <a:lnTo>
                      <a:pt x="65899" y="0"/>
                    </a:lnTo>
                    <a:cubicBezTo>
                      <a:pt x="65335" y="2540"/>
                      <a:pt x="65052" y="5150"/>
                      <a:pt x="65052" y="7761"/>
                    </a:cubicBezTo>
                    <a:cubicBezTo>
                      <a:pt x="65052" y="40710"/>
                      <a:pt x="110208" y="67380"/>
                      <a:pt x="165876" y="67380"/>
                    </a:cubicBezTo>
                    <a:cubicBezTo>
                      <a:pt x="175401" y="67380"/>
                      <a:pt x="184574" y="66604"/>
                      <a:pt x="193322" y="65123"/>
                    </a:cubicBezTo>
                    <a:cubicBezTo>
                      <a:pt x="199108" y="88265"/>
                      <a:pt x="212655" y="164888"/>
                      <a:pt x="151060" y="203341"/>
                    </a:cubicBezTo>
                    <a:close/>
                  </a:path>
                </a:pathLst>
              </a:custGeom>
              <a:solidFill>
                <a:schemeClr val="accent5">
                  <a:lumMod val="75000"/>
                </a:schemeClr>
              </a:solidFill>
              <a:ln w="7047" cap="flat">
                <a:noFill/>
                <a:prstDash val="solid"/>
                <a:miter/>
              </a:ln>
            </p:spPr>
            <p:txBody>
              <a:bodyPr rtlCol="0" anchor="ctr"/>
              <a:lstStyle/>
              <a:p>
                <a:endParaRPr lang="en-ID"/>
              </a:p>
            </p:txBody>
          </p:sp>
          <p:sp>
            <p:nvSpPr>
              <p:cNvPr id="490" name="Freeform: Shape 489">
                <a:extLst>
                  <a:ext uri="{FF2B5EF4-FFF2-40B4-BE49-F238E27FC236}">
                    <a16:creationId xmlns:a16="http://schemas.microsoft.com/office/drawing/2014/main" id="{530C0F64-818B-47F0-AA18-F9120A32C10D}"/>
                  </a:ext>
                </a:extLst>
              </p:cNvPr>
              <p:cNvSpPr/>
              <p:nvPr/>
            </p:nvSpPr>
            <p:spPr>
              <a:xfrm>
                <a:off x="6897793" y="3979757"/>
                <a:ext cx="176389" cy="197556"/>
              </a:xfrm>
              <a:custGeom>
                <a:avLst/>
                <a:gdLst>
                  <a:gd name="connsiteX0" fmla="*/ 145203 w 176388"/>
                  <a:gd name="connsiteY0" fmla="*/ 171309 h 197555"/>
                  <a:gd name="connsiteX1" fmla="*/ 14816 w 176388"/>
                  <a:gd name="connsiteY1" fmla="*/ 202988 h 197555"/>
                  <a:gd name="connsiteX2" fmla="*/ 0 w 176388"/>
                  <a:gd name="connsiteY2" fmla="*/ 202636 h 197555"/>
                  <a:gd name="connsiteX3" fmla="*/ 42263 w 176388"/>
                  <a:gd name="connsiteY3" fmla="*/ 64347 h 197555"/>
                  <a:gd name="connsiteX4" fmla="*/ 115641 w 176388"/>
                  <a:gd name="connsiteY4" fmla="*/ 6985 h 197555"/>
                  <a:gd name="connsiteX5" fmla="*/ 114935 w 176388"/>
                  <a:gd name="connsiteY5" fmla="*/ 0 h 197555"/>
                  <a:gd name="connsiteX6" fmla="*/ 171521 w 176388"/>
                  <a:gd name="connsiteY6" fmla="*/ 90311 h 197555"/>
                  <a:gd name="connsiteX7" fmla="*/ 145203 w 176388"/>
                  <a:gd name="connsiteY7" fmla="*/ 171309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97555">
                    <a:moveTo>
                      <a:pt x="145203" y="171309"/>
                    </a:moveTo>
                    <a:cubicBezTo>
                      <a:pt x="104281" y="192405"/>
                      <a:pt x="59549" y="202988"/>
                      <a:pt x="14816" y="202988"/>
                    </a:cubicBezTo>
                    <a:cubicBezTo>
                      <a:pt x="9878" y="202988"/>
                      <a:pt x="4939" y="202847"/>
                      <a:pt x="0" y="202636"/>
                    </a:cubicBezTo>
                    <a:cubicBezTo>
                      <a:pt x="61595" y="164112"/>
                      <a:pt x="48048" y="87559"/>
                      <a:pt x="42263" y="64347"/>
                    </a:cubicBezTo>
                    <a:cubicBezTo>
                      <a:pt x="84596" y="57362"/>
                      <a:pt x="115641" y="34290"/>
                      <a:pt x="115641" y="6985"/>
                    </a:cubicBezTo>
                    <a:cubicBezTo>
                      <a:pt x="115641" y="4586"/>
                      <a:pt x="115429" y="2258"/>
                      <a:pt x="114935" y="0"/>
                    </a:cubicBezTo>
                    <a:lnTo>
                      <a:pt x="171521" y="90311"/>
                    </a:lnTo>
                    <a:cubicBezTo>
                      <a:pt x="191064" y="119521"/>
                      <a:pt x="178153" y="159244"/>
                      <a:pt x="145203" y="171309"/>
                    </a:cubicBezTo>
                    <a:close/>
                  </a:path>
                </a:pathLst>
              </a:custGeom>
              <a:solidFill>
                <a:schemeClr val="accent5"/>
              </a:solidFill>
              <a:ln w="7047" cap="flat">
                <a:noFill/>
                <a:prstDash val="solid"/>
                <a:miter/>
              </a:ln>
            </p:spPr>
            <p:txBody>
              <a:bodyPr rtlCol="0" anchor="ctr"/>
              <a:lstStyle/>
              <a:p>
                <a:endParaRPr lang="en-ID"/>
              </a:p>
            </p:txBody>
          </p:sp>
          <p:sp>
            <p:nvSpPr>
              <p:cNvPr id="491" name="Freeform: Shape 490">
                <a:extLst>
                  <a:ext uri="{FF2B5EF4-FFF2-40B4-BE49-F238E27FC236}">
                    <a16:creationId xmlns:a16="http://schemas.microsoft.com/office/drawing/2014/main" id="{2F13A11C-5BF6-4AF0-BECD-F42689D23CD7}"/>
                  </a:ext>
                </a:extLst>
              </p:cNvPr>
              <p:cNvSpPr/>
              <p:nvPr/>
            </p:nvSpPr>
            <p:spPr>
              <a:xfrm>
                <a:off x="6824133" y="4080651"/>
                <a:ext cx="14111" cy="14111"/>
              </a:xfrm>
              <a:custGeom>
                <a:avLst/>
                <a:gdLst>
                  <a:gd name="connsiteX0" fmla="*/ 18486 w 14111"/>
                  <a:gd name="connsiteY0" fmla="*/ 9243 h 14111"/>
                  <a:gd name="connsiteX1" fmla="*/ 9243 w 14111"/>
                  <a:gd name="connsiteY1" fmla="*/ 18485 h 14111"/>
                  <a:gd name="connsiteX2" fmla="*/ 0 w 14111"/>
                  <a:gd name="connsiteY2" fmla="*/ 9243 h 14111"/>
                  <a:gd name="connsiteX3" fmla="*/ 9243 w 14111"/>
                  <a:gd name="connsiteY3" fmla="*/ 0 h 14111"/>
                  <a:gd name="connsiteX4" fmla="*/ 18486 w 14111"/>
                  <a:gd name="connsiteY4" fmla="*/ 924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486" y="9243"/>
                    </a:moveTo>
                    <a:cubicBezTo>
                      <a:pt x="18486" y="14347"/>
                      <a:pt x="14348" y="18485"/>
                      <a:pt x="9243" y="18485"/>
                    </a:cubicBezTo>
                    <a:cubicBezTo>
                      <a:pt x="4138" y="18485"/>
                      <a:pt x="0" y="14347"/>
                      <a:pt x="0" y="9243"/>
                    </a:cubicBezTo>
                    <a:cubicBezTo>
                      <a:pt x="0" y="4138"/>
                      <a:pt x="4138" y="0"/>
                      <a:pt x="9243" y="0"/>
                    </a:cubicBezTo>
                    <a:cubicBezTo>
                      <a:pt x="14348" y="0"/>
                      <a:pt x="18486" y="4138"/>
                      <a:pt x="18486" y="9243"/>
                    </a:cubicBezTo>
                    <a:close/>
                  </a:path>
                </a:pathLst>
              </a:custGeom>
              <a:solidFill>
                <a:srgbClr val="F5F5FD"/>
              </a:solidFill>
              <a:ln w="7047" cap="flat">
                <a:noFill/>
                <a:prstDash val="solid"/>
                <a:miter/>
              </a:ln>
            </p:spPr>
            <p:txBody>
              <a:bodyPr rtlCol="0" anchor="ctr"/>
              <a:lstStyle/>
              <a:p>
                <a:endParaRPr lang="en-ID"/>
              </a:p>
            </p:txBody>
          </p:sp>
          <p:sp>
            <p:nvSpPr>
              <p:cNvPr id="492" name="Freeform: Shape 491">
                <a:extLst>
                  <a:ext uri="{FF2B5EF4-FFF2-40B4-BE49-F238E27FC236}">
                    <a16:creationId xmlns:a16="http://schemas.microsoft.com/office/drawing/2014/main" id="{A11EF29F-17EC-4DD6-9D3D-708513B66792}"/>
                  </a:ext>
                </a:extLst>
              </p:cNvPr>
              <p:cNvSpPr/>
              <p:nvPr/>
            </p:nvSpPr>
            <p:spPr>
              <a:xfrm>
                <a:off x="6903367" y="4056380"/>
                <a:ext cx="7056" cy="7056"/>
              </a:xfrm>
              <a:custGeom>
                <a:avLst/>
                <a:gdLst>
                  <a:gd name="connsiteX0" fmla="*/ 9313 w 7055"/>
                  <a:gd name="connsiteY0" fmla="*/ 4657 h 7055"/>
                  <a:gd name="connsiteX1" fmla="*/ 4657 w 7055"/>
                  <a:gd name="connsiteY1" fmla="*/ 9313 h 7055"/>
                  <a:gd name="connsiteX2" fmla="*/ 0 w 7055"/>
                  <a:gd name="connsiteY2" fmla="*/ 4657 h 7055"/>
                  <a:gd name="connsiteX3" fmla="*/ 4657 w 7055"/>
                  <a:gd name="connsiteY3" fmla="*/ 0 h 7055"/>
                  <a:gd name="connsiteX4" fmla="*/ 9313 w 7055"/>
                  <a:gd name="connsiteY4" fmla="*/ 465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313" y="4657"/>
                    </a:moveTo>
                    <a:cubicBezTo>
                      <a:pt x="9313" y="7229"/>
                      <a:pt x="7229" y="9313"/>
                      <a:pt x="4657" y="9313"/>
                    </a:cubicBezTo>
                    <a:cubicBezTo>
                      <a:pt x="2085" y="9313"/>
                      <a:pt x="0" y="7229"/>
                      <a:pt x="0" y="4657"/>
                    </a:cubicBezTo>
                    <a:cubicBezTo>
                      <a:pt x="0" y="2085"/>
                      <a:pt x="2085" y="0"/>
                      <a:pt x="4657" y="0"/>
                    </a:cubicBezTo>
                    <a:cubicBezTo>
                      <a:pt x="7229" y="0"/>
                      <a:pt x="9313" y="2085"/>
                      <a:pt x="9313" y="4657"/>
                    </a:cubicBezTo>
                    <a:close/>
                  </a:path>
                </a:pathLst>
              </a:custGeom>
              <a:solidFill>
                <a:srgbClr val="F5F5FD"/>
              </a:solidFill>
              <a:ln w="7047" cap="flat">
                <a:noFill/>
                <a:prstDash val="solid"/>
                <a:miter/>
              </a:ln>
            </p:spPr>
            <p:txBody>
              <a:bodyPr rtlCol="0" anchor="ctr"/>
              <a:lstStyle/>
              <a:p>
                <a:endParaRPr lang="en-ID"/>
              </a:p>
            </p:txBody>
          </p:sp>
        </p:grpSp>
        <p:grpSp>
          <p:nvGrpSpPr>
            <p:cNvPr id="462" name="Graphic 3">
              <a:extLst>
                <a:ext uri="{FF2B5EF4-FFF2-40B4-BE49-F238E27FC236}">
                  <a16:creationId xmlns:a16="http://schemas.microsoft.com/office/drawing/2014/main" id="{CF9439F6-1648-446D-979B-694A9E1C85AB}"/>
                </a:ext>
              </a:extLst>
            </p:cNvPr>
            <p:cNvGrpSpPr/>
            <p:nvPr/>
          </p:nvGrpSpPr>
          <p:grpSpPr>
            <a:xfrm>
              <a:off x="2857786" y="5619381"/>
              <a:ext cx="155222" cy="465667"/>
              <a:chOff x="6505504" y="3696758"/>
              <a:chExt cx="155222" cy="465667"/>
            </a:xfrm>
            <a:solidFill>
              <a:schemeClr val="accent1"/>
            </a:solidFill>
          </p:grpSpPr>
          <p:sp>
            <p:nvSpPr>
              <p:cNvPr id="474" name="Freeform: Shape 473">
                <a:extLst>
                  <a:ext uri="{FF2B5EF4-FFF2-40B4-BE49-F238E27FC236}">
                    <a16:creationId xmlns:a16="http://schemas.microsoft.com/office/drawing/2014/main" id="{AE5E99AD-F299-47A3-A051-3BC0438298DF}"/>
                  </a:ext>
                </a:extLst>
              </p:cNvPr>
              <p:cNvSpPr/>
              <p:nvPr/>
            </p:nvSpPr>
            <p:spPr>
              <a:xfrm>
                <a:off x="6528717" y="3710517"/>
                <a:ext cx="105833" cy="63500"/>
              </a:xfrm>
              <a:custGeom>
                <a:avLst/>
                <a:gdLst>
                  <a:gd name="connsiteX0" fmla="*/ 108797 w 105833"/>
                  <a:gd name="connsiteY0" fmla="*/ 32244 h 63500"/>
                  <a:gd name="connsiteX1" fmla="*/ 54398 w 105833"/>
                  <a:gd name="connsiteY1" fmla="*/ 64417 h 63500"/>
                  <a:gd name="connsiteX2" fmla="*/ 0 w 105833"/>
                  <a:gd name="connsiteY2" fmla="*/ 32244 h 63500"/>
                  <a:gd name="connsiteX3" fmla="*/ 3104 w 105833"/>
                  <a:gd name="connsiteY3" fmla="*/ 21519 h 63500"/>
                  <a:gd name="connsiteX4" fmla="*/ 54398 w 105833"/>
                  <a:gd name="connsiteY4" fmla="*/ 0 h 63500"/>
                  <a:gd name="connsiteX5" fmla="*/ 105692 w 105833"/>
                  <a:gd name="connsiteY5" fmla="*/ 21519 h 63500"/>
                  <a:gd name="connsiteX6" fmla="*/ 105763 w 105833"/>
                  <a:gd name="connsiteY6" fmla="*/ 21519 h 63500"/>
                  <a:gd name="connsiteX7" fmla="*/ 108797 w 105833"/>
                  <a:gd name="connsiteY7" fmla="*/ 3224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8797" y="32244"/>
                    </a:moveTo>
                    <a:cubicBezTo>
                      <a:pt x="108797" y="50024"/>
                      <a:pt x="84455" y="64417"/>
                      <a:pt x="54398" y="64417"/>
                    </a:cubicBezTo>
                    <a:cubicBezTo>
                      <a:pt x="24342" y="64417"/>
                      <a:pt x="0" y="50024"/>
                      <a:pt x="0" y="32244"/>
                    </a:cubicBezTo>
                    <a:cubicBezTo>
                      <a:pt x="0" y="28504"/>
                      <a:pt x="1058" y="24906"/>
                      <a:pt x="3104" y="21519"/>
                    </a:cubicBezTo>
                    <a:cubicBezTo>
                      <a:pt x="10513" y="8960"/>
                      <a:pt x="30691" y="0"/>
                      <a:pt x="54398" y="0"/>
                    </a:cubicBezTo>
                    <a:cubicBezTo>
                      <a:pt x="78105" y="0"/>
                      <a:pt x="98284" y="8960"/>
                      <a:pt x="105692" y="21519"/>
                    </a:cubicBezTo>
                    <a:lnTo>
                      <a:pt x="105763" y="21519"/>
                    </a:lnTo>
                    <a:cubicBezTo>
                      <a:pt x="107738" y="24906"/>
                      <a:pt x="108797" y="28504"/>
                      <a:pt x="108797" y="32244"/>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75" name="Freeform: Shape 474">
                <a:extLst>
                  <a:ext uri="{FF2B5EF4-FFF2-40B4-BE49-F238E27FC236}">
                    <a16:creationId xmlns:a16="http://schemas.microsoft.com/office/drawing/2014/main" id="{DAEA8F28-8F5B-41BB-815E-951AC8EA44A7}"/>
                  </a:ext>
                </a:extLst>
              </p:cNvPr>
              <p:cNvSpPr/>
              <p:nvPr/>
            </p:nvSpPr>
            <p:spPr>
              <a:xfrm>
                <a:off x="6505504" y="3696758"/>
                <a:ext cx="155222" cy="91722"/>
              </a:xfrm>
              <a:custGeom>
                <a:avLst/>
                <a:gdLst>
                  <a:gd name="connsiteX0" fmla="*/ 77611 w 155222"/>
                  <a:gd name="connsiteY0" fmla="*/ 0 h 91722"/>
                  <a:gd name="connsiteX1" fmla="*/ 0 w 155222"/>
                  <a:gd name="connsiteY1" fmla="*/ 45932 h 91722"/>
                  <a:gd name="connsiteX2" fmla="*/ 2611 w 155222"/>
                  <a:gd name="connsiteY2" fmla="*/ 57856 h 91722"/>
                  <a:gd name="connsiteX3" fmla="*/ 77611 w 155222"/>
                  <a:gd name="connsiteY3" fmla="*/ 91863 h 91722"/>
                  <a:gd name="connsiteX4" fmla="*/ 152682 w 155222"/>
                  <a:gd name="connsiteY4" fmla="*/ 57856 h 91722"/>
                  <a:gd name="connsiteX5" fmla="*/ 155293 w 155222"/>
                  <a:gd name="connsiteY5" fmla="*/ 45932 h 91722"/>
                  <a:gd name="connsiteX6" fmla="*/ 77611 w 155222"/>
                  <a:gd name="connsiteY6" fmla="*/ 0 h 91722"/>
                  <a:gd name="connsiteX7" fmla="*/ 77611 w 155222"/>
                  <a:gd name="connsiteY7" fmla="*/ 78176 h 91722"/>
                  <a:gd name="connsiteX8" fmla="*/ 23213 w 155222"/>
                  <a:gd name="connsiteY8" fmla="*/ 46002 h 91722"/>
                  <a:gd name="connsiteX9" fmla="*/ 26318 w 155222"/>
                  <a:gd name="connsiteY9" fmla="*/ 35278 h 91722"/>
                  <a:gd name="connsiteX10" fmla="*/ 77611 w 155222"/>
                  <a:gd name="connsiteY10" fmla="*/ 13758 h 91722"/>
                  <a:gd name="connsiteX11" fmla="*/ 128905 w 155222"/>
                  <a:gd name="connsiteY11" fmla="*/ 35278 h 91722"/>
                  <a:gd name="connsiteX12" fmla="*/ 128976 w 155222"/>
                  <a:gd name="connsiteY12" fmla="*/ 35278 h 91722"/>
                  <a:gd name="connsiteX13" fmla="*/ 132010 w 155222"/>
                  <a:gd name="connsiteY13" fmla="*/ 46002 h 91722"/>
                  <a:gd name="connsiteX14" fmla="*/ 77611 w 155222"/>
                  <a:gd name="connsiteY14" fmla="*/ 7817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5222" h="91722">
                    <a:moveTo>
                      <a:pt x="77611" y="0"/>
                    </a:moveTo>
                    <a:cubicBezTo>
                      <a:pt x="34714" y="0"/>
                      <a:pt x="0" y="20602"/>
                      <a:pt x="0" y="45932"/>
                    </a:cubicBezTo>
                    <a:cubicBezTo>
                      <a:pt x="0" y="50094"/>
                      <a:pt x="917" y="54045"/>
                      <a:pt x="2611" y="57856"/>
                    </a:cubicBezTo>
                    <a:cubicBezTo>
                      <a:pt x="11501" y="77470"/>
                      <a:pt x="41699" y="91863"/>
                      <a:pt x="77611" y="91863"/>
                    </a:cubicBezTo>
                    <a:cubicBezTo>
                      <a:pt x="113524" y="91863"/>
                      <a:pt x="143792" y="77399"/>
                      <a:pt x="152682" y="57856"/>
                    </a:cubicBezTo>
                    <a:cubicBezTo>
                      <a:pt x="154376" y="54045"/>
                      <a:pt x="155293" y="50094"/>
                      <a:pt x="155293" y="45932"/>
                    </a:cubicBezTo>
                    <a:cubicBezTo>
                      <a:pt x="155293" y="20602"/>
                      <a:pt x="120580" y="0"/>
                      <a:pt x="77611" y="0"/>
                    </a:cubicBezTo>
                    <a:close/>
                    <a:moveTo>
                      <a:pt x="77611" y="78176"/>
                    </a:moveTo>
                    <a:cubicBezTo>
                      <a:pt x="47555" y="78176"/>
                      <a:pt x="23213" y="63782"/>
                      <a:pt x="23213" y="46002"/>
                    </a:cubicBezTo>
                    <a:cubicBezTo>
                      <a:pt x="23213" y="42263"/>
                      <a:pt x="24271" y="38664"/>
                      <a:pt x="26318" y="35278"/>
                    </a:cubicBezTo>
                    <a:cubicBezTo>
                      <a:pt x="33726" y="22719"/>
                      <a:pt x="53905" y="13758"/>
                      <a:pt x="77611" y="13758"/>
                    </a:cubicBezTo>
                    <a:cubicBezTo>
                      <a:pt x="101318" y="13758"/>
                      <a:pt x="121497" y="22719"/>
                      <a:pt x="128905" y="35278"/>
                    </a:cubicBezTo>
                    <a:lnTo>
                      <a:pt x="128976" y="35278"/>
                    </a:lnTo>
                    <a:cubicBezTo>
                      <a:pt x="130951" y="38664"/>
                      <a:pt x="132010" y="42192"/>
                      <a:pt x="132010" y="46002"/>
                    </a:cubicBezTo>
                    <a:cubicBezTo>
                      <a:pt x="132010" y="63782"/>
                      <a:pt x="107668" y="78176"/>
                      <a:pt x="77611" y="78176"/>
                    </a:cubicBezTo>
                    <a:close/>
                  </a:path>
                </a:pathLst>
              </a:custGeom>
              <a:solidFill>
                <a:srgbClr val="FFFFFF"/>
              </a:solidFill>
              <a:ln w="7047" cap="flat">
                <a:noFill/>
                <a:prstDash val="solid"/>
                <a:miter/>
              </a:ln>
            </p:spPr>
            <p:txBody>
              <a:bodyPr rtlCol="0" anchor="ctr"/>
              <a:lstStyle/>
              <a:p>
                <a:endParaRPr lang="en-ID"/>
              </a:p>
            </p:txBody>
          </p:sp>
          <p:sp>
            <p:nvSpPr>
              <p:cNvPr id="476" name="Freeform: Shape 475">
                <a:extLst>
                  <a:ext uri="{FF2B5EF4-FFF2-40B4-BE49-F238E27FC236}">
                    <a16:creationId xmlns:a16="http://schemas.microsoft.com/office/drawing/2014/main" id="{A39D196B-DDB7-408A-A7E8-3977104196D5}"/>
                  </a:ext>
                </a:extLst>
              </p:cNvPr>
              <p:cNvSpPr/>
              <p:nvPr/>
            </p:nvSpPr>
            <p:spPr>
              <a:xfrm>
                <a:off x="6534432" y="3802944"/>
                <a:ext cx="91722" cy="359833"/>
              </a:xfrm>
              <a:custGeom>
                <a:avLst/>
                <a:gdLst>
                  <a:gd name="connsiteX0" fmla="*/ 97437 w 91722"/>
                  <a:gd name="connsiteY0" fmla="*/ 0 h 359833"/>
                  <a:gd name="connsiteX1" fmla="*/ 97437 w 91722"/>
                  <a:gd name="connsiteY1" fmla="*/ 317782 h 359833"/>
                  <a:gd name="connsiteX2" fmla="*/ 48683 w 91722"/>
                  <a:gd name="connsiteY2" fmla="*/ 366466 h 359833"/>
                  <a:gd name="connsiteX3" fmla="*/ 0 w 91722"/>
                  <a:gd name="connsiteY3" fmla="*/ 317782 h 359833"/>
                  <a:gd name="connsiteX4" fmla="*/ 0 w 91722"/>
                  <a:gd name="connsiteY4" fmla="*/ 0 h 359833"/>
                  <a:gd name="connsiteX5" fmla="*/ 1341 w 91722"/>
                  <a:gd name="connsiteY5" fmla="*/ 0 h 359833"/>
                  <a:gd name="connsiteX6" fmla="*/ 13829 w 91722"/>
                  <a:gd name="connsiteY6" fmla="*/ 4656 h 359833"/>
                  <a:gd name="connsiteX7" fmla="*/ 13829 w 91722"/>
                  <a:gd name="connsiteY7" fmla="*/ 315736 h 359833"/>
                  <a:gd name="connsiteX8" fmla="*/ 48683 w 91722"/>
                  <a:gd name="connsiteY8" fmla="*/ 350591 h 359833"/>
                  <a:gd name="connsiteX9" fmla="*/ 83538 w 91722"/>
                  <a:gd name="connsiteY9" fmla="*/ 315736 h 359833"/>
                  <a:gd name="connsiteX10" fmla="*/ 83538 w 91722"/>
                  <a:gd name="connsiteY10" fmla="*/ 4656 h 359833"/>
                  <a:gd name="connsiteX11" fmla="*/ 96097 w 91722"/>
                  <a:gd name="connsiteY11" fmla="*/ 0 h 359833"/>
                  <a:gd name="connsiteX12" fmla="*/ 97437 w 91722"/>
                  <a:gd name="connsiteY12" fmla="*/ 0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722" h="359833">
                    <a:moveTo>
                      <a:pt x="97437" y="0"/>
                    </a:moveTo>
                    <a:lnTo>
                      <a:pt x="97437" y="317782"/>
                    </a:lnTo>
                    <a:cubicBezTo>
                      <a:pt x="97437" y="344664"/>
                      <a:pt x="75565" y="366466"/>
                      <a:pt x="48683" y="366466"/>
                    </a:cubicBezTo>
                    <a:cubicBezTo>
                      <a:pt x="21801" y="366466"/>
                      <a:pt x="0" y="344664"/>
                      <a:pt x="0" y="317782"/>
                    </a:cubicBezTo>
                    <a:lnTo>
                      <a:pt x="0" y="0"/>
                    </a:lnTo>
                    <a:lnTo>
                      <a:pt x="1341" y="0"/>
                    </a:lnTo>
                    <a:cubicBezTo>
                      <a:pt x="5221" y="1835"/>
                      <a:pt x="9384" y="3387"/>
                      <a:pt x="13829" y="4656"/>
                    </a:cubicBezTo>
                    <a:lnTo>
                      <a:pt x="13829" y="315736"/>
                    </a:lnTo>
                    <a:cubicBezTo>
                      <a:pt x="13829" y="334998"/>
                      <a:pt x="29492" y="350591"/>
                      <a:pt x="48683" y="350591"/>
                    </a:cubicBezTo>
                    <a:cubicBezTo>
                      <a:pt x="67945" y="350591"/>
                      <a:pt x="83538" y="334998"/>
                      <a:pt x="83538" y="315736"/>
                    </a:cubicBezTo>
                    <a:lnTo>
                      <a:pt x="83538" y="4656"/>
                    </a:lnTo>
                    <a:cubicBezTo>
                      <a:pt x="87983" y="3316"/>
                      <a:pt x="92216" y="1835"/>
                      <a:pt x="96097" y="0"/>
                    </a:cubicBezTo>
                    <a:lnTo>
                      <a:pt x="97437" y="0"/>
                    </a:lnTo>
                    <a:close/>
                  </a:path>
                </a:pathLst>
              </a:custGeom>
              <a:solidFill>
                <a:srgbClr val="F5F5FD"/>
              </a:solidFill>
              <a:ln w="7047" cap="flat">
                <a:noFill/>
                <a:prstDash val="solid"/>
                <a:miter/>
              </a:ln>
            </p:spPr>
            <p:txBody>
              <a:bodyPr rtlCol="0" anchor="ctr"/>
              <a:lstStyle/>
              <a:p>
                <a:endParaRPr lang="en-ID"/>
              </a:p>
            </p:txBody>
          </p:sp>
          <p:sp>
            <p:nvSpPr>
              <p:cNvPr id="477" name="Freeform: Shape 476">
                <a:extLst>
                  <a:ext uri="{FF2B5EF4-FFF2-40B4-BE49-F238E27FC236}">
                    <a16:creationId xmlns:a16="http://schemas.microsoft.com/office/drawing/2014/main" id="{4D1A32F1-3D74-4C88-B22A-4CE2026EA569}"/>
                  </a:ext>
                </a:extLst>
              </p:cNvPr>
              <p:cNvSpPr/>
              <p:nvPr/>
            </p:nvSpPr>
            <p:spPr>
              <a:xfrm>
                <a:off x="6548332" y="4025618"/>
                <a:ext cx="63500" cy="127000"/>
              </a:xfrm>
              <a:custGeom>
                <a:avLst/>
                <a:gdLst>
                  <a:gd name="connsiteX0" fmla="*/ 69709 w 63499"/>
                  <a:gd name="connsiteY0" fmla="*/ 0 h 127000"/>
                  <a:gd name="connsiteX1" fmla="*/ 69709 w 63499"/>
                  <a:gd name="connsiteY1" fmla="*/ 93133 h 127000"/>
                  <a:gd name="connsiteX2" fmla="*/ 34854 w 63499"/>
                  <a:gd name="connsiteY2" fmla="*/ 127988 h 127000"/>
                  <a:gd name="connsiteX3" fmla="*/ 0 w 63499"/>
                  <a:gd name="connsiteY3" fmla="*/ 93133 h 127000"/>
                  <a:gd name="connsiteX4" fmla="*/ 0 w 63499"/>
                  <a:gd name="connsiteY4" fmla="*/ 68086 h 127000"/>
                  <a:gd name="connsiteX5" fmla="*/ 69709 w 63499"/>
                  <a:gd name="connsiteY5" fmla="*/ 0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127000">
                    <a:moveTo>
                      <a:pt x="69709" y="0"/>
                    </a:moveTo>
                    <a:lnTo>
                      <a:pt x="69709" y="93133"/>
                    </a:lnTo>
                    <a:cubicBezTo>
                      <a:pt x="69709" y="112395"/>
                      <a:pt x="54116" y="127988"/>
                      <a:pt x="34854" y="127988"/>
                    </a:cubicBezTo>
                    <a:cubicBezTo>
                      <a:pt x="15593" y="127988"/>
                      <a:pt x="0" y="112395"/>
                      <a:pt x="0" y="93133"/>
                    </a:cubicBezTo>
                    <a:lnTo>
                      <a:pt x="0" y="68086"/>
                    </a:lnTo>
                    <a:cubicBezTo>
                      <a:pt x="16792" y="61877"/>
                      <a:pt x="54187" y="43745"/>
                      <a:pt x="69709" y="0"/>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78" name="Freeform: Shape 477">
                <a:extLst>
                  <a:ext uri="{FF2B5EF4-FFF2-40B4-BE49-F238E27FC236}">
                    <a16:creationId xmlns:a16="http://schemas.microsoft.com/office/drawing/2014/main" id="{747464DC-980F-4836-9DC0-BA88F0542E77}"/>
                  </a:ext>
                </a:extLst>
              </p:cNvPr>
              <p:cNvSpPr/>
              <p:nvPr/>
            </p:nvSpPr>
            <p:spPr>
              <a:xfrm>
                <a:off x="6548261" y="3869620"/>
                <a:ext cx="63500" cy="218722"/>
              </a:xfrm>
              <a:custGeom>
                <a:avLst/>
                <a:gdLst>
                  <a:gd name="connsiteX0" fmla="*/ 69780 w 63499"/>
                  <a:gd name="connsiteY0" fmla="*/ 71 h 218722"/>
                  <a:gd name="connsiteX1" fmla="*/ 69780 w 63499"/>
                  <a:gd name="connsiteY1" fmla="*/ 155998 h 218722"/>
                  <a:gd name="connsiteX2" fmla="*/ 0 w 63499"/>
                  <a:gd name="connsiteY2" fmla="*/ 224085 h 218722"/>
                  <a:gd name="connsiteX3" fmla="*/ 0 w 63499"/>
                  <a:gd name="connsiteY3" fmla="*/ 0 h 218722"/>
                  <a:gd name="connsiteX4" fmla="*/ 34854 w 63499"/>
                  <a:gd name="connsiteY4" fmla="*/ 16580 h 218722"/>
                  <a:gd name="connsiteX5" fmla="*/ 69780 w 63499"/>
                  <a:gd name="connsiteY5" fmla="*/ 7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218722">
                    <a:moveTo>
                      <a:pt x="69780" y="71"/>
                    </a:moveTo>
                    <a:lnTo>
                      <a:pt x="69780" y="155998"/>
                    </a:lnTo>
                    <a:cubicBezTo>
                      <a:pt x="54257" y="199743"/>
                      <a:pt x="16863" y="217876"/>
                      <a:pt x="0" y="224085"/>
                    </a:cubicBezTo>
                    <a:lnTo>
                      <a:pt x="0" y="0"/>
                    </a:lnTo>
                    <a:cubicBezTo>
                      <a:pt x="3528" y="9525"/>
                      <a:pt x="17851" y="16580"/>
                      <a:pt x="34854" y="16580"/>
                    </a:cubicBezTo>
                    <a:cubicBezTo>
                      <a:pt x="51929" y="16510"/>
                      <a:pt x="66181" y="9525"/>
                      <a:pt x="69780" y="71"/>
                    </a:cubicBezTo>
                    <a:close/>
                  </a:path>
                </a:pathLst>
              </a:custGeom>
              <a:solidFill>
                <a:schemeClr val="accent1"/>
              </a:solidFill>
              <a:ln w="7047" cap="flat">
                <a:noFill/>
                <a:prstDash val="solid"/>
                <a:miter/>
              </a:ln>
            </p:spPr>
            <p:txBody>
              <a:bodyPr rtlCol="0" anchor="ctr"/>
              <a:lstStyle/>
              <a:p>
                <a:endParaRPr lang="en-ID"/>
              </a:p>
            </p:txBody>
          </p:sp>
          <p:sp>
            <p:nvSpPr>
              <p:cNvPr id="479" name="Freeform: Shape 478">
                <a:extLst>
                  <a:ext uri="{FF2B5EF4-FFF2-40B4-BE49-F238E27FC236}">
                    <a16:creationId xmlns:a16="http://schemas.microsoft.com/office/drawing/2014/main" id="{245712BF-CE05-43F2-B352-9CD9EC76410E}"/>
                  </a:ext>
                </a:extLst>
              </p:cNvPr>
              <p:cNvSpPr/>
              <p:nvPr/>
            </p:nvSpPr>
            <p:spPr>
              <a:xfrm>
                <a:off x="6505504" y="3742760"/>
                <a:ext cx="155222" cy="63500"/>
              </a:xfrm>
              <a:custGeom>
                <a:avLst/>
                <a:gdLst>
                  <a:gd name="connsiteX0" fmla="*/ 155293 w 155222"/>
                  <a:gd name="connsiteY0" fmla="*/ 0 h 63500"/>
                  <a:gd name="connsiteX1" fmla="*/ 155293 w 155222"/>
                  <a:gd name="connsiteY1" fmla="*/ 23778 h 63500"/>
                  <a:gd name="connsiteX2" fmla="*/ 125025 w 155222"/>
                  <a:gd name="connsiteY2" fmla="*/ 60184 h 63500"/>
                  <a:gd name="connsiteX3" fmla="*/ 112466 w 155222"/>
                  <a:gd name="connsiteY3" fmla="*/ 64841 h 63500"/>
                  <a:gd name="connsiteX4" fmla="*/ 77611 w 155222"/>
                  <a:gd name="connsiteY4" fmla="*/ 69709 h 63500"/>
                  <a:gd name="connsiteX5" fmla="*/ 42757 w 155222"/>
                  <a:gd name="connsiteY5" fmla="*/ 64841 h 63500"/>
                  <a:gd name="connsiteX6" fmla="*/ 30269 w 155222"/>
                  <a:gd name="connsiteY6" fmla="*/ 60184 h 63500"/>
                  <a:gd name="connsiteX7" fmla="*/ 0 w 155222"/>
                  <a:gd name="connsiteY7" fmla="*/ 23778 h 63500"/>
                  <a:gd name="connsiteX8" fmla="*/ 0 w 155222"/>
                  <a:gd name="connsiteY8" fmla="*/ 0 h 63500"/>
                  <a:gd name="connsiteX9" fmla="*/ 2611 w 155222"/>
                  <a:gd name="connsiteY9" fmla="*/ 11924 h 63500"/>
                  <a:gd name="connsiteX10" fmla="*/ 77611 w 155222"/>
                  <a:gd name="connsiteY10" fmla="*/ 45932 h 63500"/>
                  <a:gd name="connsiteX11" fmla="*/ 152682 w 155222"/>
                  <a:gd name="connsiteY11" fmla="*/ 11924 h 63500"/>
                  <a:gd name="connsiteX12" fmla="*/ 155293 w 155222"/>
                  <a:gd name="connsiteY12"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63500">
                    <a:moveTo>
                      <a:pt x="155293" y="0"/>
                    </a:moveTo>
                    <a:lnTo>
                      <a:pt x="155293" y="23778"/>
                    </a:lnTo>
                    <a:cubicBezTo>
                      <a:pt x="155293" y="38594"/>
                      <a:pt x="143440" y="51788"/>
                      <a:pt x="125025" y="60184"/>
                    </a:cubicBezTo>
                    <a:cubicBezTo>
                      <a:pt x="121144" y="62019"/>
                      <a:pt x="116911" y="63571"/>
                      <a:pt x="112466" y="64841"/>
                    </a:cubicBezTo>
                    <a:cubicBezTo>
                      <a:pt x="101953" y="68016"/>
                      <a:pt x="90100" y="69709"/>
                      <a:pt x="77611" y="69709"/>
                    </a:cubicBezTo>
                    <a:cubicBezTo>
                      <a:pt x="65052" y="69709"/>
                      <a:pt x="53199" y="67945"/>
                      <a:pt x="42757" y="64841"/>
                    </a:cubicBezTo>
                    <a:cubicBezTo>
                      <a:pt x="38312" y="63500"/>
                      <a:pt x="34149" y="62019"/>
                      <a:pt x="30269" y="60184"/>
                    </a:cubicBezTo>
                    <a:cubicBezTo>
                      <a:pt x="11853" y="51788"/>
                      <a:pt x="0" y="38594"/>
                      <a:pt x="0" y="23778"/>
                    </a:cubicBezTo>
                    <a:lnTo>
                      <a:pt x="0" y="0"/>
                    </a:lnTo>
                    <a:cubicBezTo>
                      <a:pt x="0" y="4163"/>
                      <a:pt x="917" y="8114"/>
                      <a:pt x="2611" y="11924"/>
                    </a:cubicBezTo>
                    <a:cubicBezTo>
                      <a:pt x="11501" y="31539"/>
                      <a:pt x="41699" y="45932"/>
                      <a:pt x="77611" y="45932"/>
                    </a:cubicBezTo>
                    <a:cubicBezTo>
                      <a:pt x="113524" y="45932"/>
                      <a:pt x="143792" y="31468"/>
                      <a:pt x="152682" y="11924"/>
                    </a:cubicBezTo>
                    <a:cubicBezTo>
                      <a:pt x="154376" y="8114"/>
                      <a:pt x="155293" y="4092"/>
                      <a:pt x="155293" y="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480" name="Freeform: Shape 479">
                <a:extLst>
                  <a:ext uri="{FF2B5EF4-FFF2-40B4-BE49-F238E27FC236}">
                    <a16:creationId xmlns:a16="http://schemas.microsoft.com/office/drawing/2014/main" id="{03483FDA-FFEF-4EFC-87E3-7B82C90A4E1F}"/>
                  </a:ext>
                </a:extLst>
              </p:cNvPr>
              <p:cNvSpPr/>
              <p:nvPr/>
            </p:nvSpPr>
            <p:spPr>
              <a:xfrm>
                <a:off x="6548332" y="3843796"/>
                <a:ext cx="63500" cy="42333"/>
              </a:xfrm>
              <a:custGeom>
                <a:avLst/>
                <a:gdLst>
                  <a:gd name="connsiteX0" fmla="*/ 69709 w 63499"/>
                  <a:gd name="connsiteY0" fmla="*/ 16510 h 42333"/>
                  <a:gd name="connsiteX1" fmla="*/ 69709 w 63499"/>
                  <a:gd name="connsiteY1" fmla="*/ 25824 h 42333"/>
                  <a:gd name="connsiteX2" fmla="*/ 34854 w 63499"/>
                  <a:gd name="connsiteY2" fmla="*/ 42333 h 42333"/>
                  <a:gd name="connsiteX3" fmla="*/ 0 w 63499"/>
                  <a:gd name="connsiteY3" fmla="*/ 25753 h 42333"/>
                  <a:gd name="connsiteX4" fmla="*/ 0 w 63499"/>
                  <a:gd name="connsiteY4" fmla="*/ 16581 h 42333"/>
                  <a:gd name="connsiteX5" fmla="*/ 34854 w 63499"/>
                  <a:gd name="connsiteY5" fmla="*/ 0 h 42333"/>
                  <a:gd name="connsiteX6" fmla="*/ 69709 w 63499"/>
                  <a:gd name="connsiteY6" fmla="*/ 1651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2333">
                    <a:moveTo>
                      <a:pt x="69709" y="16510"/>
                    </a:moveTo>
                    <a:lnTo>
                      <a:pt x="69709" y="25824"/>
                    </a:lnTo>
                    <a:cubicBezTo>
                      <a:pt x="66111" y="35278"/>
                      <a:pt x="51859" y="42333"/>
                      <a:pt x="34854" y="42333"/>
                    </a:cubicBezTo>
                    <a:cubicBezTo>
                      <a:pt x="17851" y="42333"/>
                      <a:pt x="3457" y="35278"/>
                      <a:pt x="0" y="25753"/>
                    </a:cubicBezTo>
                    <a:lnTo>
                      <a:pt x="0" y="16581"/>
                    </a:lnTo>
                    <a:cubicBezTo>
                      <a:pt x="3528" y="7056"/>
                      <a:pt x="17851" y="0"/>
                      <a:pt x="34854" y="0"/>
                    </a:cubicBezTo>
                    <a:cubicBezTo>
                      <a:pt x="51859" y="0"/>
                      <a:pt x="66111" y="7056"/>
                      <a:pt x="69709" y="16510"/>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481" name="Freeform: Shape 480">
                <a:extLst>
                  <a:ext uri="{FF2B5EF4-FFF2-40B4-BE49-F238E27FC236}">
                    <a16:creationId xmlns:a16="http://schemas.microsoft.com/office/drawing/2014/main" id="{FF4A8638-BC82-476B-9838-05E7112F10DC}"/>
                  </a:ext>
                </a:extLst>
              </p:cNvPr>
              <p:cNvSpPr/>
              <p:nvPr/>
            </p:nvSpPr>
            <p:spPr>
              <a:xfrm>
                <a:off x="6548332" y="3807672"/>
                <a:ext cx="63500" cy="49389"/>
              </a:xfrm>
              <a:custGeom>
                <a:avLst/>
                <a:gdLst>
                  <a:gd name="connsiteX0" fmla="*/ 69709 w 63499"/>
                  <a:gd name="connsiteY0" fmla="*/ 0 h 49388"/>
                  <a:gd name="connsiteX1" fmla="*/ 69709 w 63499"/>
                  <a:gd name="connsiteY1" fmla="*/ 52705 h 49388"/>
                  <a:gd name="connsiteX2" fmla="*/ 34854 w 63499"/>
                  <a:gd name="connsiteY2" fmla="*/ 36195 h 49388"/>
                  <a:gd name="connsiteX3" fmla="*/ 0 w 63499"/>
                  <a:gd name="connsiteY3" fmla="*/ 52776 h 49388"/>
                  <a:gd name="connsiteX4" fmla="*/ 0 w 63499"/>
                  <a:gd name="connsiteY4" fmla="*/ 0 h 49388"/>
                  <a:gd name="connsiteX5" fmla="*/ 34854 w 63499"/>
                  <a:gd name="connsiteY5" fmla="*/ 4868 h 49388"/>
                  <a:gd name="connsiteX6" fmla="*/ 69709 w 63499"/>
                  <a:gd name="connsiteY6"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9388">
                    <a:moveTo>
                      <a:pt x="69709" y="0"/>
                    </a:moveTo>
                    <a:lnTo>
                      <a:pt x="69709" y="52705"/>
                    </a:lnTo>
                    <a:cubicBezTo>
                      <a:pt x="66111" y="43251"/>
                      <a:pt x="51859" y="36195"/>
                      <a:pt x="34854" y="36195"/>
                    </a:cubicBezTo>
                    <a:cubicBezTo>
                      <a:pt x="17851" y="36195"/>
                      <a:pt x="3457" y="43251"/>
                      <a:pt x="0" y="52776"/>
                    </a:cubicBezTo>
                    <a:lnTo>
                      <a:pt x="0" y="0"/>
                    </a:lnTo>
                    <a:cubicBezTo>
                      <a:pt x="10443" y="3104"/>
                      <a:pt x="22296" y="4868"/>
                      <a:pt x="34854" y="4868"/>
                    </a:cubicBezTo>
                    <a:cubicBezTo>
                      <a:pt x="47343" y="4868"/>
                      <a:pt x="59196" y="3175"/>
                      <a:pt x="69709" y="0"/>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82" name="Freeform: Shape 481">
                <a:extLst>
                  <a:ext uri="{FF2B5EF4-FFF2-40B4-BE49-F238E27FC236}">
                    <a16:creationId xmlns:a16="http://schemas.microsoft.com/office/drawing/2014/main" id="{73EF301E-1AB8-4281-89D4-51F8D354290A}"/>
                  </a:ext>
                </a:extLst>
              </p:cNvPr>
              <p:cNvSpPr/>
              <p:nvPr/>
            </p:nvSpPr>
            <p:spPr>
              <a:xfrm>
                <a:off x="6563713" y="4031897"/>
                <a:ext cx="21167" cy="21167"/>
              </a:xfrm>
              <a:custGeom>
                <a:avLst/>
                <a:gdLst>
                  <a:gd name="connsiteX0" fmla="*/ 22296 w 21166"/>
                  <a:gd name="connsiteY0" fmla="*/ 11148 h 21166"/>
                  <a:gd name="connsiteX1" fmla="*/ 11148 w 21166"/>
                  <a:gd name="connsiteY1" fmla="*/ 22296 h 21166"/>
                  <a:gd name="connsiteX2" fmla="*/ 0 w 21166"/>
                  <a:gd name="connsiteY2" fmla="*/ 11148 h 21166"/>
                  <a:gd name="connsiteX3" fmla="*/ 11148 w 21166"/>
                  <a:gd name="connsiteY3" fmla="*/ 0 h 21166"/>
                  <a:gd name="connsiteX4" fmla="*/ 22296 w 21166"/>
                  <a:gd name="connsiteY4" fmla="*/ 11148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2296" y="11148"/>
                    </a:moveTo>
                    <a:cubicBezTo>
                      <a:pt x="22296" y="17305"/>
                      <a:pt x="17305" y="22296"/>
                      <a:pt x="11148" y="22296"/>
                    </a:cubicBezTo>
                    <a:cubicBezTo>
                      <a:pt x="4991" y="22296"/>
                      <a:pt x="0" y="17305"/>
                      <a:pt x="0" y="11148"/>
                    </a:cubicBezTo>
                    <a:cubicBezTo>
                      <a:pt x="0" y="4991"/>
                      <a:pt x="4991" y="0"/>
                      <a:pt x="11148" y="0"/>
                    </a:cubicBezTo>
                    <a:cubicBezTo>
                      <a:pt x="17305" y="0"/>
                      <a:pt x="22296" y="4991"/>
                      <a:pt x="22296" y="11148"/>
                    </a:cubicBezTo>
                    <a:close/>
                  </a:path>
                </a:pathLst>
              </a:custGeom>
              <a:solidFill>
                <a:srgbClr val="F5F5FD"/>
              </a:solidFill>
              <a:ln w="7047" cap="flat">
                <a:noFill/>
                <a:prstDash val="solid"/>
                <a:miter/>
              </a:ln>
            </p:spPr>
            <p:txBody>
              <a:bodyPr rtlCol="0" anchor="ctr"/>
              <a:lstStyle/>
              <a:p>
                <a:endParaRPr lang="en-ID"/>
              </a:p>
            </p:txBody>
          </p:sp>
          <p:sp>
            <p:nvSpPr>
              <p:cNvPr id="483" name="Freeform: Shape 482">
                <a:extLst>
                  <a:ext uri="{FF2B5EF4-FFF2-40B4-BE49-F238E27FC236}">
                    <a16:creationId xmlns:a16="http://schemas.microsoft.com/office/drawing/2014/main" id="{F1AC3B14-512D-4E0D-A823-C149F29E6754}"/>
                  </a:ext>
                </a:extLst>
              </p:cNvPr>
              <p:cNvSpPr/>
              <p:nvPr/>
            </p:nvSpPr>
            <p:spPr>
              <a:xfrm>
                <a:off x="6594193" y="3967621"/>
                <a:ext cx="7056" cy="7056"/>
              </a:xfrm>
              <a:custGeom>
                <a:avLst/>
                <a:gdLst>
                  <a:gd name="connsiteX0" fmla="*/ 11148 w 7055"/>
                  <a:gd name="connsiteY0" fmla="*/ 5574 h 7055"/>
                  <a:gd name="connsiteX1" fmla="*/ 5574 w 7055"/>
                  <a:gd name="connsiteY1" fmla="*/ 11148 h 7055"/>
                  <a:gd name="connsiteX2" fmla="*/ 0 w 7055"/>
                  <a:gd name="connsiteY2" fmla="*/ 5574 h 7055"/>
                  <a:gd name="connsiteX3" fmla="*/ 5574 w 7055"/>
                  <a:gd name="connsiteY3" fmla="*/ 0 h 7055"/>
                  <a:gd name="connsiteX4" fmla="*/ 11148 w 7055"/>
                  <a:gd name="connsiteY4" fmla="*/ 55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148" y="5574"/>
                    </a:moveTo>
                    <a:cubicBezTo>
                      <a:pt x="11148" y="8652"/>
                      <a:pt x="8652" y="11148"/>
                      <a:pt x="5574" y="11148"/>
                    </a:cubicBezTo>
                    <a:cubicBezTo>
                      <a:pt x="2496" y="11148"/>
                      <a:pt x="0" y="8652"/>
                      <a:pt x="0" y="5574"/>
                    </a:cubicBezTo>
                    <a:cubicBezTo>
                      <a:pt x="0" y="2496"/>
                      <a:pt x="2496" y="0"/>
                      <a:pt x="5574" y="0"/>
                    </a:cubicBezTo>
                    <a:cubicBezTo>
                      <a:pt x="8652" y="0"/>
                      <a:pt x="11148" y="2496"/>
                      <a:pt x="11148" y="5574"/>
                    </a:cubicBezTo>
                    <a:close/>
                  </a:path>
                </a:pathLst>
              </a:custGeom>
              <a:solidFill>
                <a:srgbClr val="F5F5FD"/>
              </a:solidFill>
              <a:ln w="7047" cap="flat">
                <a:noFill/>
                <a:prstDash val="solid"/>
                <a:miter/>
              </a:ln>
            </p:spPr>
            <p:txBody>
              <a:bodyPr rtlCol="0" anchor="ctr"/>
              <a:lstStyle/>
              <a:p>
                <a:endParaRPr lang="en-ID"/>
              </a:p>
            </p:txBody>
          </p:sp>
        </p:grpSp>
        <p:grpSp>
          <p:nvGrpSpPr>
            <p:cNvPr id="463" name="Graphic 3">
              <a:extLst>
                <a:ext uri="{FF2B5EF4-FFF2-40B4-BE49-F238E27FC236}">
                  <a16:creationId xmlns:a16="http://schemas.microsoft.com/office/drawing/2014/main" id="{B1D27384-4295-431D-905D-F6566B7076D6}"/>
                </a:ext>
              </a:extLst>
            </p:cNvPr>
            <p:cNvGrpSpPr/>
            <p:nvPr/>
          </p:nvGrpSpPr>
          <p:grpSpPr>
            <a:xfrm>
              <a:off x="2917124" y="5778202"/>
              <a:ext cx="331611" cy="519430"/>
              <a:chOff x="6564842" y="3855579"/>
              <a:chExt cx="331611" cy="519430"/>
            </a:xfrm>
            <a:solidFill>
              <a:schemeClr val="accent1"/>
            </a:solidFill>
          </p:grpSpPr>
          <p:sp>
            <p:nvSpPr>
              <p:cNvPr id="464" name="Freeform: Shape 463">
                <a:extLst>
                  <a:ext uri="{FF2B5EF4-FFF2-40B4-BE49-F238E27FC236}">
                    <a16:creationId xmlns:a16="http://schemas.microsoft.com/office/drawing/2014/main" id="{F3F31CCF-F247-4D72-BED7-DBAFE67A6DF3}"/>
                  </a:ext>
                </a:extLst>
              </p:cNvPr>
              <p:cNvSpPr/>
              <p:nvPr/>
            </p:nvSpPr>
            <p:spPr>
              <a:xfrm>
                <a:off x="6665807" y="3855579"/>
                <a:ext cx="127000" cy="77611"/>
              </a:xfrm>
              <a:custGeom>
                <a:avLst/>
                <a:gdLst>
                  <a:gd name="connsiteX0" fmla="*/ 65475 w 126999"/>
                  <a:gd name="connsiteY0" fmla="*/ 0 h 77611"/>
                  <a:gd name="connsiteX1" fmla="*/ 0 w 126999"/>
                  <a:gd name="connsiteY1" fmla="*/ 38806 h 77611"/>
                  <a:gd name="connsiteX2" fmla="*/ 2187 w 126999"/>
                  <a:gd name="connsiteY2" fmla="*/ 48895 h 77611"/>
                  <a:gd name="connsiteX3" fmla="*/ 65475 w 126999"/>
                  <a:gd name="connsiteY3" fmla="*/ 77611 h 77611"/>
                  <a:gd name="connsiteX4" fmla="*/ 128764 w 126999"/>
                  <a:gd name="connsiteY4" fmla="*/ 48895 h 77611"/>
                  <a:gd name="connsiteX5" fmla="*/ 130951 w 126999"/>
                  <a:gd name="connsiteY5" fmla="*/ 38806 h 77611"/>
                  <a:gd name="connsiteX6" fmla="*/ 65475 w 126999"/>
                  <a:gd name="connsiteY6" fmla="*/ 0 h 77611"/>
                  <a:gd name="connsiteX7" fmla="*/ 65475 w 126999"/>
                  <a:gd name="connsiteY7" fmla="*/ 64135 h 77611"/>
                  <a:gd name="connsiteX8" fmla="*/ 22578 w 126999"/>
                  <a:gd name="connsiteY8" fmla="*/ 38735 h 77611"/>
                  <a:gd name="connsiteX9" fmla="*/ 27164 w 126999"/>
                  <a:gd name="connsiteY9" fmla="*/ 27376 h 77611"/>
                  <a:gd name="connsiteX10" fmla="*/ 65475 w 126999"/>
                  <a:gd name="connsiteY10" fmla="*/ 13405 h 77611"/>
                  <a:gd name="connsiteX11" fmla="*/ 103858 w 126999"/>
                  <a:gd name="connsiteY11" fmla="*/ 27376 h 77611"/>
                  <a:gd name="connsiteX12" fmla="*/ 108444 w 126999"/>
                  <a:gd name="connsiteY12" fmla="*/ 38735 h 77611"/>
                  <a:gd name="connsiteX13" fmla="*/ 65475 w 126999"/>
                  <a:gd name="connsiteY13" fmla="*/ 641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7611">
                    <a:moveTo>
                      <a:pt x="65475" y="0"/>
                    </a:moveTo>
                    <a:cubicBezTo>
                      <a:pt x="29280" y="0"/>
                      <a:pt x="0" y="17356"/>
                      <a:pt x="0" y="38806"/>
                    </a:cubicBezTo>
                    <a:cubicBezTo>
                      <a:pt x="0" y="42263"/>
                      <a:pt x="776" y="45649"/>
                      <a:pt x="2187" y="48895"/>
                    </a:cubicBezTo>
                    <a:cubicBezTo>
                      <a:pt x="9666" y="65405"/>
                      <a:pt x="35137" y="77611"/>
                      <a:pt x="65475" y="77611"/>
                    </a:cubicBezTo>
                    <a:cubicBezTo>
                      <a:pt x="95815" y="77611"/>
                      <a:pt x="121285" y="65405"/>
                      <a:pt x="128764" y="48895"/>
                    </a:cubicBezTo>
                    <a:cubicBezTo>
                      <a:pt x="130175" y="45649"/>
                      <a:pt x="130951" y="42333"/>
                      <a:pt x="130951" y="38806"/>
                    </a:cubicBezTo>
                    <a:cubicBezTo>
                      <a:pt x="131022" y="17356"/>
                      <a:pt x="101670" y="0"/>
                      <a:pt x="65475" y="0"/>
                    </a:cubicBezTo>
                    <a:close/>
                    <a:moveTo>
                      <a:pt x="65475" y="64135"/>
                    </a:moveTo>
                    <a:cubicBezTo>
                      <a:pt x="41839" y="64135"/>
                      <a:pt x="22578" y="52775"/>
                      <a:pt x="22578" y="38735"/>
                    </a:cubicBezTo>
                    <a:cubicBezTo>
                      <a:pt x="22578" y="34643"/>
                      <a:pt x="24201" y="30762"/>
                      <a:pt x="27164" y="27376"/>
                    </a:cubicBezTo>
                    <a:cubicBezTo>
                      <a:pt x="34219" y="19050"/>
                      <a:pt x="48683" y="13405"/>
                      <a:pt x="65475" y="13405"/>
                    </a:cubicBezTo>
                    <a:cubicBezTo>
                      <a:pt x="82268" y="13405"/>
                      <a:pt x="96731" y="19120"/>
                      <a:pt x="103858" y="27376"/>
                    </a:cubicBezTo>
                    <a:cubicBezTo>
                      <a:pt x="106751" y="30762"/>
                      <a:pt x="108444" y="34643"/>
                      <a:pt x="108444" y="38735"/>
                    </a:cubicBezTo>
                    <a:cubicBezTo>
                      <a:pt x="108444" y="52775"/>
                      <a:pt x="89182" y="64135"/>
                      <a:pt x="65475" y="64135"/>
                    </a:cubicBezTo>
                    <a:close/>
                  </a:path>
                </a:pathLst>
              </a:custGeom>
              <a:solidFill>
                <a:srgbClr val="FFFFFF"/>
              </a:solidFill>
              <a:ln w="7047" cap="flat">
                <a:noFill/>
                <a:prstDash val="solid"/>
                <a:miter/>
              </a:ln>
            </p:spPr>
            <p:txBody>
              <a:bodyPr rtlCol="0" anchor="ctr"/>
              <a:lstStyle/>
              <a:p>
                <a:endParaRPr lang="en-ID"/>
              </a:p>
            </p:txBody>
          </p:sp>
          <p:sp>
            <p:nvSpPr>
              <p:cNvPr id="465" name="Freeform: Shape 464">
                <a:extLst>
                  <a:ext uri="{FF2B5EF4-FFF2-40B4-BE49-F238E27FC236}">
                    <a16:creationId xmlns:a16="http://schemas.microsoft.com/office/drawing/2014/main" id="{10CA978A-1707-4A19-93D0-A4B101E5D3F5}"/>
                  </a:ext>
                </a:extLst>
              </p:cNvPr>
              <p:cNvSpPr/>
              <p:nvPr/>
            </p:nvSpPr>
            <p:spPr>
              <a:xfrm>
                <a:off x="6688455" y="3869055"/>
                <a:ext cx="84667" cy="49389"/>
              </a:xfrm>
              <a:custGeom>
                <a:avLst/>
                <a:gdLst>
                  <a:gd name="connsiteX0" fmla="*/ 85796 w 84666"/>
                  <a:gd name="connsiteY0" fmla="*/ 25330 h 49388"/>
                  <a:gd name="connsiteX1" fmla="*/ 42898 w 84666"/>
                  <a:gd name="connsiteY1" fmla="*/ 50729 h 49388"/>
                  <a:gd name="connsiteX2" fmla="*/ 0 w 84666"/>
                  <a:gd name="connsiteY2" fmla="*/ 25330 h 49388"/>
                  <a:gd name="connsiteX3" fmla="*/ 4586 w 84666"/>
                  <a:gd name="connsiteY3" fmla="*/ 13970 h 49388"/>
                  <a:gd name="connsiteX4" fmla="*/ 42898 w 84666"/>
                  <a:gd name="connsiteY4" fmla="*/ 0 h 49388"/>
                  <a:gd name="connsiteX5" fmla="*/ 81280 w 84666"/>
                  <a:gd name="connsiteY5" fmla="*/ 13970 h 49388"/>
                  <a:gd name="connsiteX6" fmla="*/ 85796 w 84666"/>
                  <a:gd name="connsiteY6" fmla="*/ 2533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85796" y="25330"/>
                    </a:moveTo>
                    <a:cubicBezTo>
                      <a:pt x="85796" y="39299"/>
                      <a:pt x="66604" y="50729"/>
                      <a:pt x="42898" y="50729"/>
                    </a:cubicBezTo>
                    <a:cubicBezTo>
                      <a:pt x="19262" y="50729"/>
                      <a:pt x="0" y="39370"/>
                      <a:pt x="0" y="25330"/>
                    </a:cubicBezTo>
                    <a:cubicBezTo>
                      <a:pt x="0" y="21237"/>
                      <a:pt x="1623" y="17357"/>
                      <a:pt x="4586" y="13970"/>
                    </a:cubicBezTo>
                    <a:cubicBezTo>
                      <a:pt x="11642" y="5644"/>
                      <a:pt x="26106" y="0"/>
                      <a:pt x="42898" y="0"/>
                    </a:cubicBezTo>
                    <a:cubicBezTo>
                      <a:pt x="59690" y="0"/>
                      <a:pt x="74154" y="5715"/>
                      <a:pt x="81280" y="13970"/>
                    </a:cubicBezTo>
                    <a:cubicBezTo>
                      <a:pt x="84103" y="17286"/>
                      <a:pt x="85796" y="21167"/>
                      <a:pt x="85796" y="25330"/>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66" name="Freeform: Shape 465">
                <a:extLst>
                  <a:ext uri="{FF2B5EF4-FFF2-40B4-BE49-F238E27FC236}">
                    <a16:creationId xmlns:a16="http://schemas.microsoft.com/office/drawing/2014/main" id="{9C1D0AE1-02B5-4612-B757-C87400121EB8}"/>
                  </a:ext>
                </a:extLst>
              </p:cNvPr>
              <p:cNvSpPr/>
              <p:nvPr/>
            </p:nvSpPr>
            <p:spPr>
              <a:xfrm>
                <a:off x="6665807" y="3894385"/>
                <a:ext cx="127000" cy="56444"/>
              </a:xfrm>
              <a:custGeom>
                <a:avLst/>
                <a:gdLst>
                  <a:gd name="connsiteX0" fmla="*/ 131022 w 126999"/>
                  <a:gd name="connsiteY0" fmla="*/ 0 h 56444"/>
                  <a:gd name="connsiteX1" fmla="*/ 131022 w 126999"/>
                  <a:gd name="connsiteY1" fmla="*/ 20108 h 56444"/>
                  <a:gd name="connsiteX2" fmla="*/ 106609 w 126999"/>
                  <a:gd name="connsiteY2" fmla="*/ 50306 h 56444"/>
                  <a:gd name="connsiteX3" fmla="*/ 65475 w 126999"/>
                  <a:gd name="connsiteY3" fmla="*/ 58914 h 56444"/>
                  <a:gd name="connsiteX4" fmla="*/ 24412 w 126999"/>
                  <a:gd name="connsiteY4" fmla="*/ 50306 h 56444"/>
                  <a:gd name="connsiteX5" fmla="*/ 0 w 126999"/>
                  <a:gd name="connsiteY5" fmla="*/ 20108 h 56444"/>
                  <a:gd name="connsiteX6" fmla="*/ 0 w 126999"/>
                  <a:gd name="connsiteY6" fmla="*/ 0 h 56444"/>
                  <a:gd name="connsiteX7" fmla="*/ 2187 w 126999"/>
                  <a:gd name="connsiteY7" fmla="*/ 10089 h 56444"/>
                  <a:gd name="connsiteX8" fmla="*/ 65475 w 126999"/>
                  <a:gd name="connsiteY8" fmla="*/ 38806 h 56444"/>
                  <a:gd name="connsiteX9" fmla="*/ 128764 w 126999"/>
                  <a:gd name="connsiteY9" fmla="*/ 10089 h 56444"/>
                  <a:gd name="connsiteX10" fmla="*/ 131022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31022" y="0"/>
                    </a:moveTo>
                    <a:lnTo>
                      <a:pt x="131022" y="20108"/>
                    </a:lnTo>
                    <a:cubicBezTo>
                      <a:pt x="131022" y="32314"/>
                      <a:pt x="121496" y="43180"/>
                      <a:pt x="106609" y="50306"/>
                    </a:cubicBezTo>
                    <a:cubicBezTo>
                      <a:pt x="95321" y="55739"/>
                      <a:pt x="81068" y="58914"/>
                      <a:pt x="65475" y="58914"/>
                    </a:cubicBezTo>
                    <a:cubicBezTo>
                      <a:pt x="49883" y="58914"/>
                      <a:pt x="35630" y="55739"/>
                      <a:pt x="24412" y="50306"/>
                    </a:cubicBezTo>
                    <a:cubicBezTo>
                      <a:pt x="9525" y="43180"/>
                      <a:pt x="0" y="32314"/>
                      <a:pt x="0" y="20108"/>
                    </a:cubicBezTo>
                    <a:lnTo>
                      <a:pt x="0" y="0"/>
                    </a:lnTo>
                    <a:cubicBezTo>
                      <a:pt x="0" y="3457"/>
                      <a:pt x="776" y="6844"/>
                      <a:pt x="2187" y="10089"/>
                    </a:cubicBezTo>
                    <a:cubicBezTo>
                      <a:pt x="9666" y="26599"/>
                      <a:pt x="35137" y="38806"/>
                      <a:pt x="65475" y="38806"/>
                    </a:cubicBezTo>
                    <a:cubicBezTo>
                      <a:pt x="95815" y="38806"/>
                      <a:pt x="121285" y="26599"/>
                      <a:pt x="128764" y="10089"/>
                    </a:cubicBezTo>
                    <a:cubicBezTo>
                      <a:pt x="130245" y="6773"/>
                      <a:pt x="131022" y="3457"/>
                      <a:pt x="131022" y="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467" name="Freeform: Shape 466">
                <a:extLst>
                  <a:ext uri="{FF2B5EF4-FFF2-40B4-BE49-F238E27FC236}">
                    <a16:creationId xmlns:a16="http://schemas.microsoft.com/office/drawing/2014/main" id="{B0716BC0-67C8-4529-B4C8-6CBCCB15CA17}"/>
                  </a:ext>
                </a:extLst>
              </p:cNvPr>
              <p:cNvSpPr/>
              <p:nvPr/>
            </p:nvSpPr>
            <p:spPr>
              <a:xfrm>
                <a:off x="6564842" y="3944620"/>
                <a:ext cx="331611" cy="430389"/>
              </a:xfrm>
              <a:custGeom>
                <a:avLst/>
                <a:gdLst>
                  <a:gd name="connsiteX0" fmla="*/ 207574 w 331611"/>
                  <a:gd name="connsiteY0" fmla="*/ 106539 h 430388"/>
                  <a:gd name="connsiteX1" fmla="*/ 207574 w 331611"/>
                  <a:gd name="connsiteY1" fmla="*/ 0 h 430388"/>
                  <a:gd name="connsiteX2" fmla="*/ 166440 w 331611"/>
                  <a:gd name="connsiteY2" fmla="*/ 8608 h 430388"/>
                  <a:gd name="connsiteX3" fmla="*/ 125377 w 331611"/>
                  <a:gd name="connsiteY3" fmla="*/ 0 h 430388"/>
                  <a:gd name="connsiteX4" fmla="*/ 125377 w 331611"/>
                  <a:gd name="connsiteY4" fmla="*/ 106539 h 430388"/>
                  <a:gd name="connsiteX5" fmla="*/ 0 w 331611"/>
                  <a:gd name="connsiteY5" fmla="*/ 267899 h 430388"/>
                  <a:gd name="connsiteX6" fmla="*/ 166440 w 331611"/>
                  <a:gd name="connsiteY6" fmla="*/ 434340 h 430388"/>
                  <a:gd name="connsiteX7" fmla="*/ 332881 w 331611"/>
                  <a:gd name="connsiteY7" fmla="*/ 267899 h 430388"/>
                  <a:gd name="connsiteX8" fmla="*/ 207574 w 331611"/>
                  <a:gd name="connsiteY8" fmla="*/ 106539 h 430388"/>
                  <a:gd name="connsiteX9" fmla="*/ 168204 w 331611"/>
                  <a:gd name="connsiteY9" fmla="*/ 418042 h 430388"/>
                  <a:gd name="connsiteX10" fmla="*/ 166440 w 331611"/>
                  <a:gd name="connsiteY10" fmla="*/ 418042 h 430388"/>
                  <a:gd name="connsiteX11" fmla="*/ 17004 w 331611"/>
                  <a:gd name="connsiteY11" fmla="*/ 283139 h 430388"/>
                  <a:gd name="connsiteX12" fmla="*/ 16228 w 331611"/>
                  <a:gd name="connsiteY12" fmla="*/ 267899 h 430388"/>
                  <a:gd name="connsiteX13" fmla="*/ 18274 w 331611"/>
                  <a:gd name="connsiteY13" fmla="*/ 243134 h 430388"/>
                  <a:gd name="connsiteX14" fmla="*/ 166440 w 331611"/>
                  <a:gd name="connsiteY14" fmla="*/ 117616 h 430388"/>
                  <a:gd name="connsiteX15" fmla="*/ 314678 w 331611"/>
                  <a:gd name="connsiteY15" fmla="*/ 243487 h 430388"/>
                  <a:gd name="connsiteX16" fmla="*/ 316653 w 331611"/>
                  <a:gd name="connsiteY16" fmla="*/ 267899 h 430388"/>
                  <a:gd name="connsiteX17" fmla="*/ 315948 w 331611"/>
                  <a:gd name="connsiteY17" fmla="*/ 282716 h 430388"/>
                  <a:gd name="connsiteX18" fmla="*/ 168204 w 331611"/>
                  <a:gd name="connsiteY18" fmla="*/ 418042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1611" h="430388">
                    <a:moveTo>
                      <a:pt x="207574" y="106539"/>
                    </a:moveTo>
                    <a:lnTo>
                      <a:pt x="207574" y="0"/>
                    </a:lnTo>
                    <a:cubicBezTo>
                      <a:pt x="196286" y="5432"/>
                      <a:pt x="182033" y="8608"/>
                      <a:pt x="166440" y="8608"/>
                    </a:cubicBezTo>
                    <a:cubicBezTo>
                      <a:pt x="150848" y="8608"/>
                      <a:pt x="136595" y="5432"/>
                      <a:pt x="125377" y="0"/>
                    </a:cubicBezTo>
                    <a:lnTo>
                      <a:pt x="125377" y="106539"/>
                    </a:lnTo>
                    <a:cubicBezTo>
                      <a:pt x="53340" y="124813"/>
                      <a:pt x="0" y="190147"/>
                      <a:pt x="0" y="267899"/>
                    </a:cubicBezTo>
                    <a:cubicBezTo>
                      <a:pt x="0" y="359833"/>
                      <a:pt x="74507" y="434340"/>
                      <a:pt x="166440" y="434340"/>
                    </a:cubicBezTo>
                    <a:cubicBezTo>
                      <a:pt x="258374" y="434340"/>
                      <a:pt x="332881" y="359833"/>
                      <a:pt x="332881" y="267899"/>
                    </a:cubicBezTo>
                    <a:cubicBezTo>
                      <a:pt x="332952" y="190147"/>
                      <a:pt x="279682" y="124813"/>
                      <a:pt x="207574" y="106539"/>
                    </a:cubicBezTo>
                    <a:close/>
                    <a:moveTo>
                      <a:pt x="168204" y="418042"/>
                    </a:moveTo>
                    <a:cubicBezTo>
                      <a:pt x="167640" y="418042"/>
                      <a:pt x="167005" y="418042"/>
                      <a:pt x="166440" y="418042"/>
                    </a:cubicBezTo>
                    <a:cubicBezTo>
                      <a:pt x="88618" y="418042"/>
                      <a:pt x="24624" y="358916"/>
                      <a:pt x="17004" y="283139"/>
                    </a:cubicBezTo>
                    <a:cubicBezTo>
                      <a:pt x="16510" y="278130"/>
                      <a:pt x="16228" y="273050"/>
                      <a:pt x="16228" y="267899"/>
                    </a:cubicBezTo>
                    <a:cubicBezTo>
                      <a:pt x="16228" y="259432"/>
                      <a:pt x="16933" y="251178"/>
                      <a:pt x="18274" y="243134"/>
                    </a:cubicBezTo>
                    <a:cubicBezTo>
                      <a:pt x="30057" y="171944"/>
                      <a:pt x="91934" y="117616"/>
                      <a:pt x="166440" y="117616"/>
                    </a:cubicBezTo>
                    <a:cubicBezTo>
                      <a:pt x="241088" y="117616"/>
                      <a:pt x="303036" y="172085"/>
                      <a:pt x="314678" y="243487"/>
                    </a:cubicBezTo>
                    <a:cubicBezTo>
                      <a:pt x="315948" y="251460"/>
                      <a:pt x="316653" y="259574"/>
                      <a:pt x="316653" y="267899"/>
                    </a:cubicBezTo>
                    <a:cubicBezTo>
                      <a:pt x="316653" y="272909"/>
                      <a:pt x="316371" y="277848"/>
                      <a:pt x="315948" y="282716"/>
                    </a:cubicBezTo>
                    <a:cubicBezTo>
                      <a:pt x="308610" y="358140"/>
                      <a:pt x="245392" y="417195"/>
                      <a:pt x="168204" y="418042"/>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68" name="Freeform: Shape 467">
                <a:extLst>
                  <a:ext uri="{FF2B5EF4-FFF2-40B4-BE49-F238E27FC236}">
                    <a16:creationId xmlns:a16="http://schemas.microsoft.com/office/drawing/2014/main" id="{19DB4C03-637E-4CE6-9EC8-477B37FFDC73}"/>
                  </a:ext>
                </a:extLst>
              </p:cNvPr>
              <p:cNvSpPr/>
              <p:nvPr/>
            </p:nvSpPr>
            <p:spPr>
              <a:xfrm>
                <a:off x="6581493" y="4120656"/>
                <a:ext cx="296333" cy="176389"/>
              </a:xfrm>
              <a:custGeom>
                <a:avLst/>
                <a:gdLst>
                  <a:gd name="connsiteX0" fmla="*/ 298097 w 296333"/>
                  <a:gd name="connsiteY0" fmla="*/ 67451 h 176388"/>
                  <a:gd name="connsiteX1" fmla="*/ 214630 w 296333"/>
                  <a:gd name="connsiteY1" fmla="*/ 8466 h 176388"/>
                  <a:gd name="connsiteX2" fmla="*/ 211949 w 296333"/>
                  <a:gd name="connsiteY2" fmla="*/ 7761 h 176388"/>
                  <a:gd name="connsiteX3" fmla="*/ 211949 w 296333"/>
                  <a:gd name="connsiteY3" fmla="*/ 7761 h 176388"/>
                  <a:gd name="connsiteX4" fmla="*/ 211949 w 296333"/>
                  <a:gd name="connsiteY4" fmla="*/ 7761 h 176388"/>
                  <a:gd name="connsiteX5" fmla="*/ 211102 w 296333"/>
                  <a:gd name="connsiteY5" fmla="*/ 7479 h 176388"/>
                  <a:gd name="connsiteX6" fmla="*/ 210961 w 296333"/>
                  <a:gd name="connsiteY6" fmla="*/ 7479 h 176388"/>
                  <a:gd name="connsiteX7" fmla="*/ 209338 w 296333"/>
                  <a:gd name="connsiteY7" fmla="*/ 7056 h 176388"/>
                  <a:gd name="connsiteX8" fmla="*/ 209268 w 296333"/>
                  <a:gd name="connsiteY8" fmla="*/ 7056 h 176388"/>
                  <a:gd name="connsiteX9" fmla="*/ 208139 w 296333"/>
                  <a:gd name="connsiteY9" fmla="*/ 6773 h 176388"/>
                  <a:gd name="connsiteX10" fmla="*/ 207645 w 296333"/>
                  <a:gd name="connsiteY10" fmla="*/ 6632 h 176388"/>
                  <a:gd name="connsiteX11" fmla="*/ 207645 w 296333"/>
                  <a:gd name="connsiteY11" fmla="*/ 6632 h 176388"/>
                  <a:gd name="connsiteX12" fmla="*/ 206869 w 296333"/>
                  <a:gd name="connsiteY12" fmla="*/ 6420 h 176388"/>
                  <a:gd name="connsiteX13" fmla="*/ 206022 w 296333"/>
                  <a:gd name="connsiteY13" fmla="*/ 6208 h 176388"/>
                  <a:gd name="connsiteX14" fmla="*/ 205105 w 296333"/>
                  <a:gd name="connsiteY14" fmla="*/ 5997 h 176388"/>
                  <a:gd name="connsiteX15" fmla="*/ 201083 w 296333"/>
                  <a:gd name="connsiteY15" fmla="*/ 5150 h 176388"/>
                  <a:gd name="connsiteX16" fmla="*/ 200660 w 296333"/>
                  <a:gd name="connsiteY16" fmla="*/ 5080 h 176388"/>
                  <a:gd name="connsiteX17" fmla="*/ 200237 w 296333"/>
                  <a:gd name="connsiteY17" fmla="*/ 5009 h 176388"/>
                  <a:gd name="connsiteX18" fmla="*/ 200237 w 296333"/>
                  <a:gd name="connsiteY18" fmla="*/ 5009 h 176388"/>
                  <a:gd name="connsiteX19" fmla="*/ 199531 w 296333"/>
                  <a:gd name="connsiteY19" fmla="*/ 4868 h 176388"/>
                  <a:gd name="connsiteX20" fmla="*/ 198191 w 296333"/>
                  <a:gd name="connsiteY20" fmla="*/ 4586 h 176388"/>
                  <a:gd name="connsiteX21" fmla="*/ 196144 w 296333"/>
                  <a:gd name="connsiteY21" fmla="*/ 4163 h 176388"/>
                  <a:gd name="connsiteX22" fmla="*/ 195298 w 296333"/>
                  <a:gd name="connsiteY22" fmla="*/ 4021 h 176388"/>
                  <a:gd name="connsiteX23" fmla="*/ 195016 w 296333"/>
                  <a:gd name="connsiteY23" fmla="*/ 3951 h 176388"/>
                  <a:gd name="connsiteX24" fmla="*/ 193887 w 296333"/>
                  <a:gd name="connsiteY24" fmla="*/ 3739 h 176388"/>
                  <a:gd name="connsiteX25" fmla="*/ 193393 w 296333"/>
                  <a:gd name="connsiteY25" fmla="*/ 3669 h 176388"/>
                  <a:gd name="connsiteX26" fmla="*/ 193111 w 296333"/>
                  <a:gd name="connsiteY26" fmla="*/ 3669 h 176388"/>
                  <a:gd name="connsiteX27" fmla="*/ 191770 w 296333"/>
                  <a:gd name="connsiteY27" fmla="*/ 3387 h 176388"/>
                  <a:gd name="connsiteX28" fmla="*/ 188807 w 296333"/>
                  <a:gd name="connsiteY28" fmla="*/ 2963 h 176388"/>
                  <a:gd name="connsiteX29" fmla="*/ 187889 w 296333"/>
                  <a:gd name="connsiteY29" fmla="*/ 2822 h 176388"/>
                  <a:gd name="connsiteX30" fmla="*/ 187466 w 296333"/>
                  <a:gd name="connsiteY30" fmla="*/ 2751 h 176388"/>
                  <a:gd name="connsiteX31" fmla="*/ 185844 w 296333"/>
                  <a:gd name="connsiteY31" fmla="*/ 2540 h 176388"/>
                  <a:gd name="connsiteX32" fmla="*/ 180481 w 296333"/>
                  <a:gd name="connsiteY32" fmla="*/ 1834 h 176388"/>
                  <a:gd name="connsiteX33" fmla="*/ 150142 w 296333"/>
                  <a:gd name="connsiteY33" fmla="*/ 0 h 176388"/>
                  <a:gd name="connsiteX34" fmla="*/ 119803 w 296333"/>
                  <a:gd name="connsiteY34" fmla="*/ 1834 h 176388"/>
                  <a:gd name="connsiteX35" fmla="*/ 113453 w 296333"/>
                  <a:gd name="connsiteY35" fmla="*/ 2681 h 176388"/>
                  <a:gd name="connsiteX36" fmla="*/ 107527 w 296333"/>
                  <a:gd name="connsiteY36" fmla="*/ 3669 h 176388"/>
                  <a:gd name="connsiteX37" fmla="*/ 105833 w 296333"/>
                  <a:gd name="connsiteY37" fmla="*/ 3951 h 176388"/>
                  <a:gd name="connsiteX38" fmla="*/ 103364 w 296333"/>
                  <a:gd name="connsiteY38" fmla="*/ 4445 h 176388"/>
                  <a:gd name="connsiteX39" fmla="*/ 100894 w 296333"/>
                  <a:gd name="connsiteY39" fmla="*/ 4939 h 176388"/>
                  <a:gd name="connsiteX40" fmla="*/ 98990 w 296333"/>
                  <a:gd name="connsiteY40" fmla="*/ 5362 h 176388"/>
                  <a:gd name="connsiteX41" fmla="*/ 95462 w 296333"/>
                  <a:gd name="connsiteY41" fmla="*/ 6138 h 176388"/>
                  <a:gd name="connsiteX42" fmla="*/ 93204 w 296333"/>
                  <a:gd name="connsiteY42" fmla="*/ 6702 h 176388"/>
                  <a:gd name="connsiteX43" fmla="*/ 91934 w 296333"/>
                  <a:gd name="connsiteY43" fmla="*/ 7056 h 176388"/>
                  <a:gd name="connsiteX44" fmla="*/ 91722 w 296333"/>
                  <a:gd name="connsiteY44" fmla="*/ 7056 h 176388"/>
                  <a:gd name="connsiteX45" fmla="*/ 89112 w 296333"/>
                  <a:gd name="connsiteY45" fmla="*/ 7761 h 176388"/>
                  <a:gd name="connsiteX46" fmla="*/ 68580 w 296333"/>
                  <a:gd name="connsiteY46" fmla="*/ 14181 h 176388"/>
                  <a:gd name="connsiteX47" fmla="*/ 62159 w 296333"/>
                  <a:gd name="connsiteY47" fmla="*/ 16722 h 176388"/>
                  <a:gd name="connsiteX48" fmla="*/ 58702 w 296333"/>
                  <a:gd name="connsiteY48" fmla="*/ 18203 h 176388"/>
                  <a:gd name="connsiteX49" fmla="*/ 55316 w 296333"/>
                  <a:gd name="connsiteY49" fmla="*/ 19755 h 176388"/>
                  <a:gd name="connsiteX50" fmla="*/ 51999 w 296333"/>
                  <a:gd name="connsiteY50" fmla="*/ 21378 h 176388"/>
                  <a:gd name="connsiteX51" fmla="*/ 48754 w 296333"/>
                  <a:gd name="connsiteY51" fmla="*/ 23001 h 176388"/>
                  <a:gd name="connsiteX52" fmla="*/ 42475 w 296333"/>
                  <a:gd name="connsiteY52" fmla="*/ 26388 h 176388"/>
                  <a:gd name="connsiteX53" fmla="*/ 39511 w 296333"/>
                  <a:gd name="connsiteY53" fmla="*/ 28152 h 176388"/>
                  <a:gd name="connsiteX54" fmla="*/ 36618 w 296333"/>
                  <a:gd name="connsiteY54" fmla="*/ 29986 h 176388"/>
                  <a:gd name="connsiteX55" fmla="*/ 33796 w 296333"/>
                  <a:gd name="connsiteY55" fmla="*/ 31891 h 176388"/>
                  <a:gd name="connsiteX56" fmla="*/ 31045 w 296333"/>
                  <a:gd name="connsiteY56" fmla="*/ 33796 h 176388"/>
                  <a:gd name="connsiteX57" fmla="*/ 25823 w 296333"/>
                  <a:gd name="connsiteY57" fmla="*/ 37818 h 176388"/>
                  <a:gd name="connsiteX58" fmla="*/ 21025 w 296333"/>
                  <a:gd name="connsiteY58" fmla="*/ 41980 h 176388"/>
                  <a:gd name="connsiteX59" fmla="*/ 18768 w 296333"/>
                  <a:gd name="connsiteY59" fmla="*/ 44097 h 176388"/>
                  <a:gd name="connsiteX60" fmla="*/ 16580 w 296333"/>
                  <a:gd name="connsiteY60" fmla="*/ 46284 h 176388"/>
                  <a:gd name="connsiteX61" fmla="*/ 12559 w 296333"/>
                  <a:gd name="connsiteY61" fmla="*/ 50729 h 176388"/>
                  <a:gd name="connsiteX62" fmla="*/ 2046 w 296333"/>
                  <a:gd name="connsiteY62" fmla="*/ 67451 h 176388"/>
                  <a:gd name="connsiteX63" fmla="*/ 0 w 296333"/>
                  <a:gd name="connsiteY63" fmla="*/ 92216 h 176388"/>
                  <a:gd name="connsiteX64" fmla="*/ 776 w 296333"/>
                  <a:gd name="connsiteY64" fmla="*/ 107456 h 176388"/>
                  <a:gd name="connsiteX65" fmla="*/ 2469 w 296333"/>
                  <a:gd name="connsiteY65" fmla="*/ 111619 h 176388"/>
                  <a:gd name="connsiteX66" fmla="*/ 3175 w 296333"/>
                  <a:gd name="connsiteY66" fmla="*/ 113171 h 176388"/>
                  <a:gd name="connsiteX67" fmla="*/ 5644 w 296333"/>
                  <a:gd name="connsiteY67" fmla="*/ 117687 h 176388"/>
                  <a:gd name="connsiteX68" fmla="*/ 6280 w 296333"/>
                  <a:gd name="connsiteY68" fmla="*/ 118745 h 176388"/>
                  <a:gd name="connsiteX69" fmla="*/ 6632 w 296333"/>
                  <a:gd name="connsiteY69" fmla="*/ 119239 h 176388"/>
                  <a:gd name="connsiteX70" fmla="*/ 6844 w 296333"/>
                  <a:gd name="connsiteY70" fmla="*/ 119662 h 176388"/>
                  <a:gd name="connsiteX71" fmla="*/ 7338 w 296333"/>
                  <a:gd name="connsiteY71" fmla="*/ 120438 h 176388"/>
                  <a:gd name="connsiteX72" fmla="*/ 8043 w 296333"/>
                  <a:gd name="connsiteY72" fmla="*/ 121496 h 176388"/>
                  <a:gd name="connsiteX73" fmla="*/ 8467 w 296333"/>
                  <a:gd name="connsiteY73" fmla="*/ 122061 h 176388"/>
                  <a:gd name="connsiteX74" fmla="*/ 8819 w 296333"/>
                  <a:gd name="connsiteY74" fmla="*/ 122555 h 176388"/>
                  <a:gd name="connsiteX75" fmla="*/ 9455 w 296333"/>
                  <a:gd name="connsiteY75" fmla="*/ 123402 h 176388"/>
                  <a:gd name="connsiteX76" fmla="*/ 9948 w 296333"/>
                  <a:gd name="connsiteY76" fmla="*/ 124036 h 176388"/>
                  <a:gd name="connsiteX77" fmla="*/ 11077 w 296333"/>
                  <a:gd name="connsiteY77" fmla="*/ 125448 h 176388"/>
                  <a:gd name="connsiteX78" fmla="*/ 11430 w 296333"/>
                  <a:gd name="connsiteY78" fmla="*/ 125871 h 176388"/>
                  <a:gd name="connsiteX79" fmla="*/ 11712 w 296333"/>
                  <a:gd name="connsiteY79" fmla="*/ 126224 h 176388"/>
                  <a:gd name="connsiteX80" fmla="*/ 12559 w 296333"/>
                  <a:gd name="connsiteY80" fmla="*/ 127282 h 176388"/>
                  <a:gd name="connsiteX81" fmla="*/ 13617 w 296333"/>
                  <a:gd name="connsiteY81" fmla="*/ 128552 h 176388"/>
                  <a:gd name="connsiteX82" fmla="*/ 15310 w 296333"/>
                  <a:gd name="connsiteY82" fmla="*/ 130387 h 176388"/>
                  <a:gd name="connsiteX83" fmla="*/ 15875 w 296333"/>
                  <a:gd name="connsiteY83" fmla="*/ 131021 h 176388"/>
                  <a:gd name="connsiteX84" fmla="*/ 17427 w 296333"/>
                  <a:gd name="connsiteY84" fmla="*/ 132644 h 176388"/>
                  <a:gd name="connsiteX85" fmla="*/ 17992 w 296333"/>
                  <a:gd name="connsiteY85" fmla="*/ 133209 h 176388"/>
                  <a:gd name="connsiteX86" fmla="*/ 18979 w 296333"/>
                  <a:gd name="connsiteY86" fmla="*/ 134196 h 176388"/>
                  <a:gd name="connsiteX87" fmla="*/ 21096 w 296333"/>
                  <a:gd name="connsiteY87" fmla="*/ 136172 h 176388"/>
                  <a:gd name="connsiteX88" fmla="*/ 22366 w 296333"/>
                  <a:gd name="connsiteY88" fmla="*/ 137301 h 176388"/>
                  <a:gd name="connsiteX89" fmla="*/ 23213 w 296333"/>
                  <a:gd name="connsiteY89" fmla="*/ 138077 h 176388"/>
                  <a:gd name="connsiteX90" fmla="*/ 24342 w 296333"/>
                  <a:gd name="connsiteY90" fmla="*/ 139065 h 176388"/>
                  <a:gd name="connsiteX91" fmla="*/ 26035 w 296333"/>
                  <a:gd name="connsiteY91" fmla="*/ 140476 h 176388"/>
                  <a:gd name="connsiteX92" fmla="*/ 28011 w 296333"/>
                  <a:gd name="connsiteY92" fmla="*/ 142028 h 176388"/>
                  <a:gd name="connsiteX93" fmla="*/ 30127 w 296333"/>
                  <a:gd name="connsiteY93" fmla="*/ 143651 h 176388"/>
                  <a:gd name="connsiteX94" fmla="*/ 30833 w 296333"/>
                  <a:gd name="connsiteY94" fmla="*/ 144145 h 176388"/>
                  <a:gd name="connsiteX95" fmla="*/ 31821 w 296333"/>
                  <a:gd name="connsiteY95" fmla="*/ 144850 h 176388"/>
                  <a:gd name="connsiteX96" fmla="*/ 33232 w 296333"/>
                  <a:gd name="connsiteY96" fmla="*/ 145838 h 176388"/>
                  <a:gd name="connsiteX97" fmla="*/ 34219 w 296333"/>
                  <a:gd name="connsiteY97" fmla="*/ 146473 h 176388"/>
                  <a:gd name="connsiteX98" fmla="*/ 35913 w 296333"/>
                  <a:gd name="connsiteY98" fmla="*/ 147602 h 176388"/>
                  <a:gd name="connsiteX99" fmla="*/ 36689 w 296333"/>
                  <a:gd name="connsiteY99" fmla="*/ 148096 h 176388"/>
                  <a:gd name="connsiteX100" fmla="*/ 37465 w 296333"/>
                  <a:gd name="connsiteY100" fmla="*/ 148590 h 176388"/>
                  <a:gd name="connsiteX101" fmla="*/ 39934 w 296333"/>
                  <a:gd name="connsiteY101" fmla="*/ 150142 h 176388"/>
                  <a:gd name="connsiteX102" fmla="*/ 40287 w 296333"/>
                  <a:gd name="connsiteY102" fmla="*/ 150354 h 176388"/>
                  <a:gd name="connsiteX103" fmla="*/ 40499 w 296333"/>
                  <a:gd name="connsiteY103" fmla="*/ 150424 h 176388"/>
                  <a:gd name="connsiteX104" fmla="*/ 40569 w 296333"/>
                  <a:gd name="connsiteY104" fmla="*/ 150495 h 176388"/>
                  <a:gd name="connsiteX105" fmla="*/ 40569 w 296333"/>
                  <a:gd name="connsiteY105" fmla="*/ 150495 h 176388"/>
                  <a:gd name="connsiteX106" fmla="*/ 43109 w 296333"/>
                  <a:gd name="connsiteY106" fmla="*/ 151977 h 176388"/>
                  <a:gd name="connsiteX107" fmla="*/ 45720 w 296333"/>
                  <a:gd name="connsiteY107" fmla="*/ 153458 h 176388"/>
                  <a:gd name="connsiteX108" fmla="*/ 50518 w 296333"/>
                  <a:gd name="connsiteY108" fmla="*/ 155998 h 176388"/>
                  <a:gd name="connsiteX109" fmla="*/ 53411 w 296333"/>
                  <a:gd name="connsiteY109" fmla="*/ 157409 h 176388"/>
                  <a:gd name="connsiteX110" fmla="*/ 55880 w 296333"/>
                  <a:gd name="connsiteY110" fmla="*/ 158538 h 176388"/>
                  <a:gd name="connsiteX111" fmla="*/ 59690 w 296333"/>
                  <a:gd name="connsiteY111" fmla="*/ 160231 h 176388"/>
                  <a:gd name="connsiteX112" fmla="*/ 60607 w 296333"/>
                  <a:gd name="connsiteY112" fmla="*/ 160655 h 176388"/>
                  <a:gd name="connsiteX113" fmla="*/ 62230 w 296333"/>
                  <a:gd name="connsiteY113" fmla="*/ 161290 h 176388"/>
                  <a:gd name="connsiteX114" fmla="*/ 63641 w 296333"/>
                  <a:gd name="connsiteY114" fmla="*/ 161854 h 176388"/>
                  <a:gd name="connsiteX115" fmla="*/ 65476 w 296333"/>
                  <a:gd name="connsiteY115" fmla="*/ 162560 h 176388"/>
                  <a:gd name="connsiteX116" fmla="*/ 65758 w 296333"/>
                  <a:gd name="connsiteY116" fmla="*/ 162701 h 176388"/>
                  <a:gd name="connsiteX117" fmla="*/ 69780 w 296333"/>
                  <a:gd name="connsiteY117" fmla="*/ 164182 h 176388"/>
                  <a:gd name="connsiteX118" fmla="*/ 87066 w 296333"/>
                  <a:gd name="connsiteY118" fmla="*/ 169686 h 176388"/>
                  <a:gd name="connsiteX119" fmla="*/ 90100 w 296333"/>
                  <a:gd name="connsiteY119" fmla="*/ 170462 h 176388"/>
                  <a:gd name="connsiteX120" fmla="*/ 93557 w 296333"/>
                  <a:gd name="connsiteY120" fmla="*/ 171309 h 176388"/>
                  <a:gd name="connsiteX121" fmla="*/ 94403 w 296333"/>
                  <a:gd name="connsiteY121" fmla="*/ 171521 h 176388"/>
                  <a:gd name="connsiteX122" fmla="*/ 96097 w 296333"/>
                  <a:gd name="connsiteY122" fmla="*/ 171944 h 176388"/>
                  <a:gd name="connsiteX123" fmla="*/ 100754 w 296333"/>
                  <a:gd name="connsiteY123" fmla="*/ 172931 h 176388"/>
                  <a:gd name="connsiteX124" fmla="*/ 106680 w 296333"/>
                  <a:gd name="connsiteY124" fmla="*/ 174060 h 176388"/>
                  <a:gd name="connsiteX125" fmla="*/ 112677 w 296333"/>
                  <a:gd name="connsiteY125" fmla="*/ 175048 h 176388"/>
                  <a:gd name="connsiteX126" fmla="*/ 113736 w 296333"/>
                  <a:gd name="connsiteY126" fmla="*/ 175189 h 176388"/>
                  <a:gd name="connsiteX127" fmla="*/ 119733 w 296333"/>
                  <a:gd name="connsiteY127" fmla="*/ 176036 h 176388"/>
                  <a:gd name="connsiteX128" fmla="*/ 150072 w 296333"/>
                  <a:gd name="connsiteY128" fmla="*/ 177870 h 176388"/>
                  <a:gd name="connsiteX129" fmla="*/ 173002 w 296333"/>
                  <a:gd name="connsiteY129" fmla="*/ 176882 h 176388"/>
                  <a:gd name="connsiteX130" fmla="*/ 175824 w 296333"/>
                  <a:gd name="connsiteY130" fmla="*/ 176600 h 176388"/>
                  <a:gd name="connsiteX131" fmla="*/ 180340 w 296333"/>
                  <a:gd name="connsiteY131" fmla="*/ 176106 h 176388"/>
                  <a:gd name="connsiteX132" fmla="*/ 180411 w 296333"/>
                  <a:gd name="connsiteY132" fmla="*/ 176106 h 176388"/>
                  <a:gd name="connsiteX133" fmla="*/ 184856 w 296333"/>
                  <a:gd name="connsiteY133" fmla="*/ 175542 h 176388"/>
                  <a:gd name="connsiteX134" fmla="*/ 186690 w 296333"/>
                  <a:gd name="connsiteY134" fmla="*/ 175260 h 176388"/>
                  <a:gd name="connsiteX135" fmla="*/ 186902 w 296333"/>
                  <a:gd name="connsiteY135" fmla="*/ 175260 h 176388"/>
                  <a:gd name="connsiteX136" fmla="*/ 192969 w 296333"/>
                  <a:gd name="connsiteY136" fmla="*/ 174272 h 176388"/>
                  <a:gd name="connsiteX137" fmla="*/ 197344 w 296333"/>
                  <a:gd name="connsiteY137" fmla="*/ 173425 h 176388"/>
                  <a:gd name="connsiteX138" fmla="*/ 197626 w 296333"/>
                  <a:gd name="connsiteY138" fmla="*/ 173355 h 176388"/>
                  <a:gd name="connsiteX139" fmla="*/ 199813 w 296333"/>
                  <a:gd name="connsiteY139" fmla="*/ 172931 h 176388"/>
                  <a:gd name="connsiteX140" fmla="*/ 203200 w 296333"/>
                  <a:gd name="connsiteY140" fmla="*/ 172226 h 176388"/>
                  <a:gd name="connsiteX141" fmla="*/ 206587 w 296333"/>
                  <a:gd name="connsiteY141" fmla="*/ 171450 h 176388"/>
                  <a:gd name="connsiteX142" fmla="*/ 214559 w 296333"/>
                  <a:gd name="connsiteY142" fmla="*/ 169404 h 176388"/>
                  <a:gd name="connsiteX143" fmla="*/ 218370 w 296333"/>
                  <a:gd name="connsiteY143" fmla="*/ 168345 h 176388"/>
                  <a:gd name="connsiteX144" fmla="*/ 222321 w 296333"/>
                  <a:gd name="connsiteY144" fmla="*/ 167146 h 176388"/>
                  <a:gd name="connsiteX145" fmla="*/ 226624 w 296333"/>
                  <a:gd name="connsiteY145" fmla="*/ 165735 h 176388"/>
                  <a:gd name="connsiteX146" fmla="*/ 233892 w 296333"/>
                  <a:gd name="connsiteY146" fmla="*/ 163124 h 176388"/>
                  <a:gd name="connsiteX147" fmla="*/ 240877 w 296333"/>
                  <a:gd name="connsiteY147" fmla="*/ 160231 h 176388"/>
                  <a:gd name="connsiteX148" fmla="*/ 240877 w 296333"/>
                  <a:gd name="connsiteY148" fmla="*/ 160231 h 176388"/>
                  <a:gd name="connsiteX149" fmla="*/ 254000 w 296333"/>
                  <a:gd name="connsiteY149" fmla="*/ 153882 h 176388"/>
                  <a:gd name="connsiteX150" fmla="*/ 257528 w 296333"/>
                  <a:gd name="connsiteY150" fmla="*/ 151906 h 176388"/>
                  <a:gd name="connsiteX151" fmla="*/ 264301 w 296333"/>
                  <a:gd name="connsiteY151" fmla="*/ 147743 h 176388"/>
                  <a:gd name="connsiteX152" fmla="*/ 266771 w 296333"/>
                  <a:gd name="connsiteY152" fmla="*/ 146050 h 176388"/>
                  <a:gd name="connsiteX153" fmla="*/ 276719 w 296333"/>
                  <a:gd name="connsiteY153" fmla="*/ 138430 h 176388"/>
                  <a:gd name="connsiteX154" fmla="*/ 278977 w 296333"/>
                  <a:gd name="connsiteY154" fmla="*/ 136454 h 176388"/>
                  <a:gd name="connsiteX155" fmla="*/ 280670 w 296333"/>
                  <a:gd name="connsiteY155" fmla="*/ 134832 h 176388"/>
                  <a:gd name="connsiteX156" fmla="*/ 282363 w 296333"/>
                  <a:gd name="connsiteY156" fmla="*/ 133209 h 176388"/>
                  <a:gd name="connsiteX157" fmla="*/ 283845 w 296333"/>
                  <a:gd name="connsiteY157" fmla="*/ 131656 h 176388"/>
                  <a:gd name="connsiteX158" fmla="*/ 286879 w 296333"/>
                  <a:gd name="connsiteY158" fmla="*/ 128270 h 176388"/>
                  <a:gd name="connsiteX159" fmla="*/ 288290 w 296333"/>
                  <a:gd name="connsiteY159" fmla="*/ 126576 h 176388"/>
                  <a:gd name="connsiteX160" fmla="*/ 290054 w 296333"/>
                  <a:gd name="connsiteY160" fmla="*/ 124389 h 176388"/>
                  <a:gd name="connsiteX161" fmla="*/ 291606 w 296333"/>
                  <a:gd name="connsiteY161" fmla="*/ 122272 h 176388"/>
                  <a:gd name="connsiteX162" fmla="*/ 299650 w 296333"/>
                  <a:gd name="connsiteY162" fmla="*/ 107033 h 176388"/>
                  <a:gd name="connsiteX163" fmla="*/ 300355 w 296333"/>
                  <a:gd name="connsiteY163" fmla="*/ 92216 h 176388"/>
                  <a:gd name="connsiteX164" fmla="*/ 298097 w 296333"/>
                  <a:gd name="connsiteY164" fmla="*/ 67451 h 176388"/>
                  <a:gd name="connsiteX165" fmla="*/ 299790 w 296333"/>
                  <a:gd name="connsiteY165" fmla="*/ 84667 h 176388"/>
                  <a:gd name="connsiteX166" fmla="*/ 299790 w 296333"/>
                  <a:gd name="connsiteY166" fmla="*/ 84807 h 176388"/>
                  <a:gd name="connsiteX167" fmla="*/ 299790 w 296333"/>
                  <a:gd name="connsiteY167" fmla="*/ 84949 h 176388"/>
                  <a:gd name="connsiteX168" fmla="*/ 299790 w 296333"/>
                  <a:gd name="connsiteY168" fmla="*/ 85725 h 176388"/>
                  <a:gd name="connsiteX169" fmla="*/ 299790 w 296333"/>
                  <a:gd name="connsiteY169" fmla="*/ 85372 h 176388"/>
                  <a:gd name="connsiteX170" fmla="*/ 299790 w 296333"/>
                  <a:gd name="connsiteY170" fmla="*/ 84949 h 176388"/>
                  <a:gd name="connsiteX171" fmla="*/ 299790 w 296333"/>
                  <a:gd name="connsiteY171" fmla="*/ 8466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296333" h="176388">
                    <a:moveTo>
                      <a:pt x="298097" y="67451"/>
                    </a:moveTo>
                    <a:cubicBezTo>
                      <a:pt x="286949" y="41275"/>
                      <a:pt x="255552" y="19685"/>
                      <a:pt x="214630" y="8466"/>
                    </a:cubicBezTo>
                    <a:cubicBezTo>
                      <a:pt x="213783" y="8184"/>
                      <a:pt x="212866" y="7972"/>
                      <a:pt x="211949" y="7761"/>
                    </a:cubicBezTo>
                    <a:cubicBezTo>
                      <a:pt x="211949" y="7761"/>
                      <a:pt x="211949" y="7761"/>
                      <a:pt x="211949" y="7761"/>
                    </a:cubicBezTo>
                    <a:cubicBezTo>
                      <a:pt x="211949" y="7761"/>
                      <a:pt x="211949" y="7761"/>
                      <a:pt x="211949" y="7761"/>
                    </a:cubicBezTo>
                    <a:cubicBezTo>
                      <a:pt x="211667" y="7690"/>
                      <a:pt x="211385" y="7620"/>
                      <a:pt x="211102" y="7479"/>
                    </a:cubicBezTo>
                    <a:cubicBezTo>
                      <a:pt x="211102" y="7479"/>
                      <a:pt x="211031" y="7479"/>
                      <a:pt x="210961" y="7479"/>
                    </a:cubicBezTo>
                    <a:cubicBezTo>
                      <a:pt x="210467" y="7338"/>
                      <a:pt x="209903" y="7196"/>
                      <a:pt x="209338" y="7056"/>
                    </a:cubicBezTo>
                    <a:cubicBezTo>
                      <a:pt x="209338" y="7056"/>
                      <a:pt x="209268" y="7056"/>
                      <a:pt x="209268" y="7056"/>
                    </a:cubicBezTo>
                    <a:cubicBezTo>
                      <a:pt x="208915" y="6985"/>
                      <a:pt x="208492" y="6844"/>
                      <a:pt x="208139" y="6773"/>
                    </a:cubicBezTo>
                    <a:cubicBezTo>
                      <a:pt x="207927" y="6702"/>
                      <a:pt x="207786" y="6702"/>
                      <a:pt x="207645" y="6632"/>
                    </a:cubicBezTo>
                    <a:lnTo>
                      <a:pt x="207645" y="6632"/>
                    </a:lnTo>
                    <a:cubicBezTo>
                      <a:pt x="207363" y="6562"/>
                      <a:pt x="207151" y="6491"/>
                      <a:pt x="206869" y="6420"/>
                    </a:cubicBezTo>
                    <a:cubicBezTo>
                      <a:pt x="206587" y="6350"/>
                      <a:pt x="206375" y="6279"/>
                      <a:pt x="206022" y="6208"/>
                    </a:cubicBezTo>
                    <a:cubicBezTo>
                      <a:pt x="205670" y="6138"/>
                      <a:pt x="205387" y="6068"/>
                      <a:pt x="205105" y="5997"/>
                    </a:cubicBezTo>
                    <a:cubicBezTo>
                      <a:pt x="203764" y="5644"/>
                      <a:pt x="202424" y="5362"/>
                      <a:pt x="201083" y="5150"/>
                    </a:cubicBezTo>
                    <a:cubicBezTo>
                      <a:pt x="200942" y="5150"/>
                      <a:pt x="200801" y="5080"/>
                      <a:pt x="200660" y="5080"/>
                    </a:cubicBezTo>
                    <a:cubicBezTo>
                      <a:pt x="200519" y="5080"/>
                      <a:pt x="200378" y="5009"/>
                      <a:pt x="200237" y="5009"/>
                    </a:cubicBezTo>
                    <a:lnTo>
                      <a:pt x="200237" y="5009"/>
                    </a:lnTo>
                    <a:cubicBezTo>
                      <a:pt x="200025" y="4939"/>
                      <a:pt x="199743" y="4939"/>
                      <a:pt x="199531" y="4868"/>
                    </a:cubicBezTo>
                    <a:cubicBezTo>
                      <a:pt x="199108" y="4798"/>
                      <a:pt x="198684" y="4727"/>
                      <a:pt x="198191" y="4586"/>
                    </a:cubicBezTo>
                    <a:cubicBezTo>
                      <a:pt x="197485" y="4445"/>
                      <a:pt x="196850" y="4304"/>
                      <a:pt x="196144" y="4163"/>
                    </a:cubicBezTo>
                    <a:cubicBezTo>
                      <a:pt x="195862" y="4092"/>
                      <a:pt x="195580" y="4021"/>
                      <a:pt x="195298" y="4021"/>
                    </a:cubicBezTo>
                    <a:cubicBezTo>
                      <a:pt x="195227" y="4021"/>
                      <a:pt x="195086" y="4021"/>
                      <a:pt x="195016" y="3951"/>
                    </a:cubicBezTo>
                    <a:cubicBezTo>
                      <a:pt x="194592" y="3880"/>
                      <a:pt x="194240" y="3810"/>
                      <a:pt x="193887" y="3739"/>
                    </a:cubicBezTo>
                    <a:cubicBezTo>
                      <a:pt x="193746" y="3739"/>
                      <a:pt x="193534" y="3669"/>
                      <a:pt x="193393" y="3669"/>
                    </a:cubicBezTo>
                    <a:cubicBezTo>
                      <a:pt x="193322" y="3669"/>
                      <a:pt x="193181" y="3669"/>
                      <a:pt x="193111" y="3669"/>
                    </a:cubicBezTo>
                    <a:cubicBezTo>
                      <a:pt x="192687" y="3598"/>
                      <a:pt x="192264" y="3528"/>
                      <a:pt x="191770" y="3387"/>
                    </a:cubicBezTo>
                    <a:cubicBezTo>
                      <a:pt x="190782" y="3245"/>
                      <a:pt x="189795" y="3034"/>
                      <a:pt x="188807" y="2963"/>
                    </a:cubicBezTo>
                    <a:cubicBezTo>
                      <a:pt x="188454" y="2893"/>
                      <a:pt x="188172" y="2893"/>
                      <a:pt x="187889" y="2822"/>
                    </a:cubicBezTo>
                    <a:cubicBezTo>
                      <a:pt x="187748" y="2822"/>
                      <a:pt x="187607" y="2751"/>
                      <a:pt x="187466" y="2751"/>
                    </a:cubicBezTo>
                    <a:cubicBezTo>
                      <a:pt x="186972" y="2681"/>
                      <a:pt x="186408" y="2611"/>
                      <a:pt x="185844" y="2540"/>
                    </a:cubicBezTo>
                    <a:cubicBezTo>
                      <a:pt x="184080" y="2257"/>
                      <a:pt x="182316" y="2046"/>
                      <a:pt x="180481" y="1834"/>
                    </a:cubicBezTo>
                    <a:cubicBezTo>
                      <a:pt x="170674" y="635"/>
                      <a:pt x="160443" y="0"/>
                      <a:pt x="150142" y="0"/>
                    </a:cubicBezTo>
                    <a:cubicBezTo>
                      <a:pt x="139841" y="0"/>
                      <a:pt x="129611" y="635"/>
                      <a:pt x="119803" y="1834"/>
                    </a:cubicBezTo>
                    <a:cubicBezTo>
                      <a:pt x="117687" y="2117"/>
                      <a:pt x="115570" y="2399"/>
                      <a:pt x="113453" y="2681"/>
                    </a:cubicBezTo>
                    <a:cubicBezTo>
                      <a:pt x="111478" y="2963"/>
                      <a:pt x="109502" y="3316"/>
                      <a:pt x="107527" y="3669"/>
                    </a:cubicBezTo>
                    <a:cubicBezTo>
                      <a:pt x="106962" y="3739"/>
                      <a:pt x="106398" y="3880"/>
                      <a:pt x="105833" y="3951"/>
                    </a:cubicBezTo>
                    <a:cubicBezTo>
                      <a:pt x="104987" y="4092"/>
                      <a:pt x="104140" y="4233"/>
                      <a:pt x="103364" y="4445"/>
                    </a:cubicBezTo>
                    <a:cubicBezTo>
                      <a:pt x="102517" y="4586"/>
                      <a:pt x="101670" y="4798"/>
                      <a:pt x="100894" y="4939"/>
                    </a:cubicBezTo>
                    <a:cubicBezTo>
                      <a:pt x="100260" y="5080"/>
                      <a:pt x="99624" y="5221"/>
                      <a:pt x="98990" y="5362"/>
                    </a:cubicBezTo>
                    <a:cubicBezTo>
                      <a:pt x="97790" y="5644"/>
                      <a:pt x="96661" y="5856"/>
                      <a:pt x="95462" y="6138"/>
                    </a:cubicBezTo>
                    <a:cubicBezTo>
                      <a:pt x="94685" y="6279"/>
                      <a:pt x="93909" y="6491"/>
                      <a:pt x="93204" y="6702"/>
                    </a:cubicBezTo>
                    <a:cubicBezTo>
                      <a:pt x="92781" y="6773"/>
                      <a:pt x="92357" y="6914"/>
                      <a:pt x="91934" y="7056"/>
                    </a:cubicBezTo>
                    <a:cubicBezTo>
                      <a:pt x="91863" y="7056"/>
                      <a:pt x="91793" y="7056"/>
                      <a:pt x="91722" y="7056"/>
                    </a:cubicBezTo>
                    <a:cubicBezTo>
                      <a:pt x="90876" y="7267"/>
                      <a:pt x="89958" y="7479"/>
                      <a:pt x="89112" y="7761"/>
                    </a:cubicBezTo>
                    <a:cubicBezTo>
                      <a:pt x="81915" y="9595"/>
                      <a:pt x="75071" y="11712"/>
                      <a:pt x="68580" y="14181"/>
                    </a:cubicBezTo>
                    <a:cubicBezTo>
                      <a:pt x="66393" y="15028"/>
                      <a:pt x="64276" y="15875"/>
                      <a:pt x="62159" y="16722"/>
                    </a:cubicBezTo>
                    <a:cubicBezTo>
                      <a:pt x="60960" y="17215"/>
                      <a:pt x="59831" y="17709"/>
                      <a:pt x="58702" y="18203"/>
                    </a:cubicBezTo>
                    <a:cubicBezTo>
                      <a:pt x="57573" y="18697"/>
                      <a:pt x="56444" y="19191"/>
                      <a:pt x="55316" y="19755"/>
                    </a:cubicBezTo>
                    <a:cubicBezTo>
                      <a:pt x="54187" y="20249"/>
                      <a:pt x="53058" y="20814"/>
                      <a:pt x="51999" y="21378"/>
                    </a:cubicBezTo>
                    <a:cubicBezTo>
                      <a:pt x="50941" y="21872"/>
                      <a:pt x="49883" y="22437"/>
                      <a:pt x="48754" y="23001"/>
                    </a:cubicBezTo>
                    <a:cubicBezTo>
                      <a:pt x="46637" y="24059"/>
                      <a:pt x="44521" y="25188"/>
                      <a:pt x="42475" y="26388"/>
                    </a:cubicBezTo>
                    <a:cubicBezTo>
                      <a:pt x="41487" y="26952"/>
                      <a:pt x="40428" y="27587"/>
                      <a:pt x="39511" y="28152"/>
                    </a:cubicBezTo>
                    <a:cubicBezTo>
                      <a:pt x="38523" y="28716"/>
                      <a:pt x="37536" y="29351"/>
                      <a:pt x="36618" y="29986"/>
                    </a:cubicBezTo>
                    <a:cubicBezTo>
                      <a:pt x="35630" y="30621"/>
                      <a:pt x="34713" y="31256"/>
                      <a:pt x="33796" y="31891"/>
                    </a:cubicBezTo>
                    <a:cubicBezTo>
                      <a:pt x="32879" y="32455"/>
                      <a:pt x="31962" y="33161"/>
                      <a:pt x="31045" y="33796"/>
                    </a:cubicBezTo>
                    <a:cubicBezTo>
                      <a:pt x="29210" y="35066"/>
                      <a:pt x="27517" y="36406"/>
                      <a:pt x="25823" y="37818"/>
                    </a:cubicBezTo>
                    <a:cubicBezTo>
                      <a:pt x="24130" y="39088"/>
                      <a:pt x="22507" y="40499"/>
                      <a:pt x="21025" y="41980"/>
                    </a:cubicBezTo>
                    <a:cubicBezTo>
                      <a:pt x="20249" y="42686"/>
                      <a:pt x="19544" y="43391"/>
                      <a:pt x="18768" y="44097"/>
                    </a:cubicBezTo>
                    <a:cubicBezTo>
                      <a:pt x="17992" y="44803"/>
                      <a:pt x="17286" y="45508"/>
                      <a:pt x="16580" y="46284"/>
                    </a:cubicBezTo>
                    <a:cubicBezTo>
                      <a:pt x="15170" y="47766"/>
                      <a:pt x="13829" y="49248"/>
                      <a:pt x="12559" y="50729"/>
                    </a:cubicBezTo>
                    <a:cubicBezTo>
                      <a:pt x="8184" y="56021"/>
                      <a:pt x="4586" y="61595"/>
                      <a:pt x="2046" y="67451"/>
                    </a:cubicBezTo>
                    <a:cubicBezTo>
                      <a:pt x="705" y="75494"/>
                      <a:pt x="0" y="83749"/>
                      <a:pt x="0" y="92216"/>
                    </a:cubicBezTo>
                    <a:cubicBezTo>
                      <a:pt x="0" y="97367"/>
                      <a:pt x="282" y="102446"/>
                      <a:pt x="776" y="107456"/>
                    </a:cubicBezTo>
                    <a:cubicBezTo>
                      <a:pt x="1270" y="108867"/>
                      <a:pt x="1835" y="110208"/>
                      <a:pt x="2469" y="111619"/>
                    </a:cubicBezTo>
                    <a:cubicBezTo>
                      <a:pt x="2681" y="112112"/>
                      <a:pt x="2893" y="112606"/>
                      <a:pt x="3175" y="113171"/>
                    </a:cubicBezTo>
                    <a:cubicBezTo>
                      <a:pt x="3951" y="114723"/>
                      <a:pt x="4727" y="116205"/>
                      <a:pt x="5644" y="117687"/>
                    </a:cubicBezTo>
                    <a:cubicBezTo>
                      <a:pt x="5856" y="118039"/>
                      <a:pt x="6068" y="118392"/>
                      <a:pt x="6280" y="118745"/>
                    </a:cubicBezTo>
                    <a:cubicBezTo>
                      <a:pt x="6350" y="118886"/>
                      <a:pt x="6491" y="119097"/>
                      <a:pt x="6632" y="119239"/>
                    </a:cubicBezTo>
                    <a:cubicBezTo>
                      <a:pt x="6703" y="119380"/>
                      <a:pt x="6773" y="119521"/>
                      <a:pt x="6844" y="119662"/>
                    </a:cubicBezTo>
                    <a:cubicBezTo>
                      <a:pt x="6985" y="119944"/>
                      <a:pt x="7197" y="120156"/>
                      <a:pt x="7338" y="120438"/>
                    </a:cubicBezTo>
                    <a:cubicBezTo>
                      <a:pt x="7549" y="120791"/>
                      <a:pt x="7761" y="121144"/>
                      <a:pt x="8043" y="121496"/>
                    </a:cubicBezTo>
                    <a:cubicBezTo>
                      <a:pt x="8184" y="121638"/>
                      <a:pt x="8326" y="121849"/>
                      <a:pt x="8467" y="122061"/>
                    </a:cubicBezTo>
                    <a:cubicBezTo>
                      <a:pt x="8608" y="122272"/>
                      <a:pt x="8678" y="122414"/>
                      <a:pt x="8819" y="122555"/>
                    </a:cubicBezTo>
                    <a:cubicBezTo>
                      <a:pt x="9031" y="122837"/>
                      <a:pt x="9243" y="123119"/>
                      <a:pt x="9455" y="123402"/>
                    </a:cubicBezTo>
                    <a:cubicBezTo>
                      <a:pt x="9595" y="123613"/>
                      <a:pt x="9737" y="123825"/>
                      <a:pt x="9948" y="124036"/>
                    </a:cubicBezTo>
                    <a:cubicBezTo>
                      <a:pt x="10301" y="124530"/>
                      <a:pt x="10654" y="125024"/>
                      <a:pt x="11077" y="125448"/>
                    </a:cubicBezTo>
                    <a:cubicBezTo>
                      <a:pt x="11148" y="125589"/>
                      <a:pt x="11289" y="125800"/>
                      <a:pt x="11430" y="125871"/>
                    </a:cubicBezTo>
                    <a:cubicBezTo>
                      <a:pt x="11501" y="126012"/>
                      <a:pt x="11642" y="126153"/>
                      <a:pt x="11712" y="126224"/>
                    </a:cubicBezTo>
                    <a:cubicBezTo>
                      <a:pt x="11995" y="126576"/>
                      <a:pt x="12277" y="126929"/>
                      <a:pt x="12559" y="127282"/>
                    </a:cubicBezTo>
                    <a:cubicBezTo>
                      <a:pt x="12912" y="127705"/>
                      <a:pt x="13264" y="128129"/>
                      <a:pt x="13617" y="128552"/>
                    </a:cubicBezTo>
                    <a:cubicBezTo>
                      <a:pt x="14182" y="129187"/>
                      <a:pt x="14676" y="129822"/>
                      <a:pt x="15310" y="130387"/>
                    </a:cubicBezTo>
                    <a:cubicBezTo>
                      <a:pt x="15452" y="130598"/>
                      <a:pt x="15664" y="130810"/>
                      <a:pt x="15875" y="131021"/>
                    </a:cubicBezTo>
                    <a:cubicBezTo>
                      <a:pt x="16369" y="131586"/>
                      <a:pt x="16863" y="132080"/>
                      <a:pt x="17427" y="132644"/>
                    </a:cubicBezTo>
                    <a:cubicBezTo>
                      <a:pt x="17568" y="132856"/>
                      <a:pt x="17780" y="133068"/>
                      <a:pt x="17992" y="133209"/>
                    </a:cubicBezTo>
                    <a:cubicBezTo>
                      <a:pt x="18344" y="133562"/>
                      <a:pt x="18627" y="133914"/>
                      <a:pt x="18979" y="134196"/>
                    </a:cubicBezTo>
                    <a:cubicBezTo>
                      <a:pt x="19685" y="134902"/>
                      <a:pt x="20320" y="135537"/>
                      <a:pt x="21096" y="136172"/>
                    </a:cubicBezTo>
                    <a:cubicBezTo>
                      <a:pt x="21519" y="136525"/>
                      <a:pt x="21943" y="136948"/>
                      <a:pt x="22366" y="137301"/>
                    </a:cubicBezTo>
                    <a:cubicBezTo>
                      <a:pt x="22648" y="137583"/>
                      <a:pt x="22931" y="137795"/>
                      <a:pt x="23213" y="138077"/>
                    </a:cubicBezTo>
                    <a:cubicBezTo>
                      <a:pt x="23566" y="138430"/>
                      <a:pt x="23989" y="138712"/>
                      <a:pt x="24342" y="139065"/>
                    </a:cubicBezTo>
                    <a:cubicBezTo>
                      <a:pt x="24906" y="139559"/>
                      <a:pt x="25470" y="140053"/>
                      <a:pt x="26035" y="140476"/>
                    </a:cubicBezTo>
                    <a:cubicBezTo>
                      <a:pt x="26670" y="140970"/>
                      <a:pt x="27305" y="141534"/>
                      <a:pt x="28011" y="142028"/>
                    </a:cubicBezTo>
                    <a:cubicBezTo>
                      <a:pt x="28716" y="142593"/>
                      <a:pt x="29422" y="143157"/>
                      <a:pt x="30127" y="143651"/>
                    </a:cubicBezTo>
                    <a:cubicBezTo>
                      <a:pt x="30339" y="143792"/>
                      <a:pt x="30621" y="144004"/>
                      <a:pt x="30833" y="144145"/>
                    </a:cubicBezTo>
                    <a:cubicBezTo>
                      <a:pt x="31185" y="144427"/>
                      <a:pt x="31468" y="144639"/>
                      <a:pt x="31821" y="144850"/>
                    </a:cubicBezTo>
                    <a:cubicBezTo>
                      <a:pt x="32244" y="145203"/>
                      <a:pt x="32738" y="145556"/>
                      <a:pt x="33232" y="145838"/>
                    </a:cubicBezTo>
                    <a:cubicBezTo>
                      <a:pt x="33585" y="146050"/>
                      <a:pt x="33867" y="146262"/>
                      <a:pt x="34219" y="146473"/>
                    </a:cubicBezTo>
                    <a:cubicBezTo>
                      <a:pt x="34784" y="146896"/>
                      <a:pt x="35348" y="147249"/>
                      <a:pt x="35913" y="147602"/>
                    </a:cubicBezTo>
                    <a:cubicBezTo>
                      <a:pt x="36195" y="147814"/>
                      <a:pt x="36406" y="148025"/>
                      <a:pt x="36689" y="148096"/>
                    </a:cubicBezTo>
                    <a:cubicBezTo>
                      <a:pt x="36971" y="148307"/>
                      <a:pt x="37183" y="148449"/>
                      <a:pt x="37465" y="148590"/>
                    </a:cubicBezTo>
                    <a:cubicBezTo>
                      <a:pt x="38312" y="149154"/>
                      <a:pt x="39088" y="149648"/>
                      <a:pt x="39934" y="150142"/>
                    </a:cubicBezTo>
                    <a:cubicBezTo>
                      <a:pt x="40076" y="150213"/>
                      <a:pt x="40146" y="150283"/>
                      <a:pt x="40287" y="150354"/>
                    </a:cubicBezTo>
                    <a:cubicBezTo>
                      <a:pt x="40358" y="150354"/>
                      <a:pt x="40428" y="150424"/>
                      <a:pt x="40499" y="150424"/>
                    </a:cubicBezTo>
                    <a:cubicBezTo>
                      <a:pt x="40499" y="150424"/>
                      <a:pt x="40499" y="150495"/>
                      <a:pt x="40569" y="150495"/>
                    </a:cubicBezTo>
                    <a:cubicBezTo>
                      <a:pt x="40569" y="150495"/>
                      <a:pt x="40569" y="150495"/>
                      <a:pt x="40569" y="150495"/>
                    </a:cubicBezTo>
                    <a:cubicBezTo>
                      <a:pt x="41416" y="150989"/>
                      <a:pt x="42263" y="151483"/>
                      <a:pt x="43109" y="151977"/>
                    </a:cubicBezTo>
                    <a:cubicBezTo>
                      <a:pt x="43956" y="152470"/>
                      <a:pt x="44803" y="152964"/>
                      <a:pt x="45720" y="153458"/>
                    </a:cubicBezTo>
                    <a:cubicBezTo>
                      <a:pt x="47272" y="154305"/>
                      <a:pt x="48895" y="155152"/>
                      <a:pt x="50518" y="155998"/>
                    </a:cubicBezTo>
                    <a:cubicBezTo>
                      <a:pt x="51435" y="156492"/>
                      <a:pt x="52423" y="156986"/>
                      <a:pt x="53411" y="157409"/>
                    </a:cubicBezTo>
                    <a:cubicBezTo>
                      <a:pt x="54187" y="157833"/>
                      <a:pt x="55033" y="158185"/>
                      <a:pt x="55880" y="158538"/>
                    </a:cubicBezTo>
                    <a:cubicBezTo>
                      <a:pt x="57150" y="159103"/>
                      <a:pt x="58420" y="159667"/>
                      <a:pt x="59690" y="160231"/>
                    </a:cubicBezTo>
                    <a:cubicBezTo>
                      <a:pt x="60043" y="160373"/>
                      <a:pt x="60325" y="160514"/>
                      <a:pt x="60607" y="160655"/>
                    </a:cubicBezTo>
                    <a:cubicBezTo>
                      <a:pt x="61101" y="160867"/>
                      <a:pt x="61665" y="161078"/>
                      <a:pt x="62230" y="161290"/>
                    </a:cubicBezTo>
                    <a:cubicBezTo>
                      <a:pt x="62724" y="161501"/>
                      <a:pt x="63147" y="161713"/>
                      <a:pt x="63641" y="161854"/>
                    </a:cubicBezTo>
                    <a:cubicBezTo>
                      <a:pt x="64205" y="162137"/>
                      <a:pt x="64841" y="162348"/>
                      <a:pt x="65476" y="162560"/>
                    </a:cubicBezTo>
                    <a:cubicBezTo>
                      <a:pt x="65546" y="162630"/>
                      <a:pt x="65687" y="162701"/>
                      <a:pt x="65758" y="162701"/>
                    </a:cubicBezTo>
                    <a:cubicBezTo>
                      <a:pt x="67098" y="163195"/>
                      <a:pt x="68439" y="163759"/>
                      <a:pt x="69780" y="164182"/>
                    </a:cubicBezTo>
                    <a:cubicBezTo>
                      <a:pt x="75283" y="166299"/>
                      <a:pt x="81068" y="168063"/>
                      <a:pt x="87066" y="169686"/>
                    </a:cubicBezTo>
                    <a:cubicBezTo>
                      <a:pt x="88053" y="169968"/>
                      <a:pt x="89112" y="170180"/>
                      <a:pt x="90100" y="170462"/>
                    </a:cubicBezTo>
                    <a:cubicBezTo>
                      <a:pt x="91228" y="170744"/>
                      <a:pt x="92428" y="171027"/>
                      <a:pt x="93557" y="171309"/>
                    </a:cubicBezTo>
                    <a:cubicBezTo>
                      <a:pt x="93839" y="171379"/>
                      <a:pt x="94121" y="171450"/>
                      <a:pt x="94403" y="171521"/>
                    </a:cubicBezTo>
                    <a:cubicBezTo>
                      <a:pt x="94968" y="171661"/>
                      <a:pt x="95532" y="171803"/>
                      <a:pt x="96097" y="171944"/>
                    </a:cubicBezTo>
                    <a:cubicBezTo>
                      <a:pt x="97649" y="172297"/>
                      <a:pt x="99130" y="172649"/>
                      <a:pt x="100754" y="172931"/>
                    </a:cubicBezTo>
                    <a:cubicBezTo>
                      <a:pt x="102729" y="173355"/>
                      <a:pt x="104705" y="173708"/>
                      <a:pt x="106680" y="174060"/>
                    </a:cubicBezTo>
                    <a:cubicBezTo>
                      <a:pt x="108656" y="174413"/>
                      <a:pt x="110702" y="174695"/>
                      <a:pt x="112677" y="175048"/>
                    </a:cubicBezTo>
                    <a:cubicBezTo>
                      <a:pt x="113030" y="175119"/>
                      <a:pt x="113383" y="175119"/>
                      <a:pt x="113736" y="175189"/>
                    </a:cubicBezTo>
                    <a:cubicBezTo>
                      <a:pt x="115711" y="175472"/>
                      <a:pt x="117757" y="175754"/>
                      <a:pt x="119733" y="176036"/>
                    </a:cubicBezTo>
                    <a:cubicBezTo>
                      <a:pt x="129611" y="177236"/>
                      <a:pt x="139771" y="177870"/>
                      <a:pt x="150072" y="177870"/>
                    </a:cubicBezTo>
                    <a:cubicBezTo>
                      <a:pt x="157833" y="177870"/>
                      <a:pt x="165523" y="177518"/>
                      <a:pt x="173002" y="176882"/>
                    </a:cubicBezTo>
                    <a:cubicBezTo>
                      <a:pt x="173920" y="176812"/>
                      <a:pt x="174837" y="176671"/>
                      <a:pt x="175824" y="176600"/>
                    </a:cubicBezTo>
                    <a:cubicBezTo>
                      <a:pt x="177377" y="176459"/>
                      <a:pt x="178858" y="176248"/>
                      <a:pt x="180340" y="176106"/>
                    </a:cubicBezTo>
                    <a:cubicBezTo>
                      <a:pt x="180340" y="176106"/>
                      <a:pt x="180411" y="176106"/>
                      <a:pt x="180411" y="176106"/>
                    </a:cubicBezTo>
                    <a:cubicBezTo>
                      <a:pt x="181892" y="175965"/>
                      <a:pt x="183374" y="175754"/>
                      <a:pt x="184856" y="175542"/>
                    </a:cubicBezTo>
                    <a:cubicBezTo>
                      <a:pt x="185490" y="175472"/>
                      <a:pt x="186055" y="175401"/>
                      <a:pt x="186690" y="175260"/>
                    </a:cubicBezTo>
                    <a:cubicBezTo>
                      <a:pt x="186761" y="175260"/>
                      <a:pt x="186831" y="175260"/>
                      <a:pt x="186902" y="175260"/>
                    </a:cubicBezTo>
                    <a:cubicBezTo>
                      <a:pt x="188948" y="174978"/>
                      <a:pt x="190994" y="174695"/>
                      <a:pt x="192969" y="174272"/>
                    </a:cubicBezTo>
                    <a:cubicBezTo>
                      <a:pt x="194451" y="173990"/>
                      <a:pt x="195933" y="173708"/>
                      <a:pt x="197344" y="173425"/>
                    </a:cubicBezTo>
                    <a:cubicBezTo>
                      <a:pt x="197414" y="173425"/>
                      <a:pt x="197485" y="173425"/>
                      <a:pt x="197626" y="173355"/>
                    </a:cubicBezTo>
                    <a:cubicBezTo>
                      <a:pt x="198332" y="173214"/>
                      <a:pt x="199108" y="173073"/>
                      <a:pt x="199813" y="172931"/>
                    </a:cubicBezTo>
                    <a:cubicBezTo>
                      <a:pt x="200942" y="172720"/>
                      <a:pt x="202071" y="172508"/>
                      <a:pt x="203200" y="172226"/>
                    </a:cubicBezTo>
                    <a:cubicBezTo>
                      <a:pt x="204329" y="171944"/>
                      <a:pt x="205458" y="171732"/>
                      <a:pt x="206587" y="171450"/>
                    </a:cubicBezTo>
                    <a:cubicBezTo>
                      <a:pt x="209268" y="170885"/>
                      <a:pt x="211949" y="170180"/>
                      <a:pt x="214559" y="169404"/>
                    </a:cubicBezTo>
                    <a:cubicBezTo>
                      <a:pt x="215830" y="169051"/>
                      <a:pt x="217100" y="168698"/>
                      <a:pt x="218370" y="168345"/>
                    </a:cubicBezTo>
                    <a:cubicBezTo>
                      <a:pt x="219710" y="167922"/>
                      <a:pt x="220980" y="167569"/>
                      <a:pt x="222321" y="167146"/>
                    </a:cubicBezTo>
                    <a:cubicBezTo>
                      <a:pt x="223732" y="166722"/>
                      <a:pt x="225213" y="166299"/>
                      <a:pt x="226624" y="165735"/>
                    </a:cubicBezTo>
                    <a:cubicBezTo>
                      <a:pt x="229094" y="164888"/>
                      <a:pt x="231493" y="164042"/>
                      <a:pt x="233892" y="163124"/>
                    </a:cubicBezTo>
                    <a:cubicBezTo>
                      <a:pt x="236290" y="162207"/>
                      <a:pt x="238619" y="161290"/>
                      <a:pt x="240877" y="160231"/>
                    </a:cubicBezTo>
                    <a:lnTo>
                      <a:pt x="240877" y="160231"/>
                    </a:lnTo>
                    <a:cubicBezTo>
                      <a:pt x="245463" y="158256"/>
                      <a:pt x="249837" y="156139"/>
                      <a:pt x="254000" y="153882"/>
                    </a:cubicBezTo>
                    <a:cubicBezTo>
                      <a:pt x="255199" y="153246"/>
                      <a:pt x="256399" y="152611"/>
                      <a:pt x="257528" y="151906"/>
                    </a:cubicBezTo>
                    <a:cubicBezTo>
                      <a:pt x="259856" y="150565"/>
                      <a:pt x="262114" y="149225"/>
                      <a:pt x="264301" y="147743"/>
                    </a:cubicBezTo>
                    <a:cubicBezTo>
                      <a:pt x="265148" y="147179"/>
                      <a:pt x="265995" y="146614"/>
                      <a:pt x="266771" y="146050"/>
                    </a:cubicBezTo>
                    <a:cubicBezTo>
                      <a:pt x="270298" y="143580"/>
                      <a:pt x="273615" y="141040"/>
                      <a:pt x="276719" y="138430"/>
                    </a:cubicBezTo>
                    <a:cubicBezTo>
                      <a:pt x="277495" y="137795"/>
                      <a:pt x="278271" y="137160"/>
                      <a:pt x="278977" y="136454"/>
                    </a:cubicBezTo>
                    <a:cubicBezTo>
                      <a:pt x="279541" y="135960"/>
                      <a:pt x="280106" y="135396"/>
                      <a:pt x="280670" y="134832"/>
                    </a:cubicBezTo>
                    <a:cubicBezTo>
                      <a:pt x="281234" y="134338"/>
                      <a:pt x="281799" y="133773"/>
                      <a:pt x="282363" y="133209"/>
                    </a:cubicBezTo>
                    <a:cubicBezTo>
                      <a:pt x="282857" y="132715"/>
                      <a:pt x="283351" y="132221"/>
                      <a:pt x="283845" y="131656"/>
                    </a:cubicBezTo>
                    <a:cubicBezTo>
                      <a:pt x="284903" y="130528"/>
                      <a:pt x="285962" y="129399"/>
                      <a:pt x="286879" y="128270"/>
                    </a:cubicBezTo>
                    <a:cubicBezTo>
                      <a:pt x="287373" y="127705"/>
                      <a:pt x="287867" y="127141"/>
                      <a:pt x="288290" y="126576"/>
                    </a:cubicBezTo>
                    <a:cubicBezTo>
                      <a:pt x="288925" y="125871"/>
                      <a:pt x="289490" y="125095"/>
                      <a:pt x="290054" y="124389"/>
                    </a:cubicBezTo>
                    <a:cubicBezTo>
                      <a:pt x="290548" y="123684"/>
                      <a:pt x="291112" y="122978"/>
                      <a:pt x="291606" y="122272"/>
                    </a:cubicBezTo>
                    <a:cubicBezTo>
                      <a:pt x="295063" y="117404"/>
                      <a:pt x="297745" y="112324"/>
                      <a:pt x="299650" y="107033"/>
                    </a:cubicBezTo>
                    <a:cubicBezTo>
                      <a:pt x="300073" y="102164"/>
                      <a:pt x="300355" y="97225"/>
                      <a:pt x="300355" y="92216"/>
                    </a:cubicBezTo>
                    <a:cubicBezTo>
                      <a:pt x="300073" y="83538"/>
                      <a:pt x="299367" y="75423"/>
                      <a:pt x="298097" y="67451"/>
                    </a:cubicBezTo>
                    <a:close/>
                    <a:moveTo>
                      <a:pt x="299790" y="84667"/>
                    </a:moveTo>
                    <a:cubicBezTo>
                      <a:pt x="299790" y="84737"/>
                      <a:pt x="299790" y="84737"/>
                      <a:pt x="299790" y="84807"/>
                    </a:cubicBezTo>
                    <a:lnTo>
                      <a:pt x="299790" y="84949"/>
                    </a:lnTo>
                    <a:cubicBezTo>
                      <a:pt x="299790" y="85231"/>
                      <a:pt x="299790" y="85443"/>
                      <a:pt x="299790" y="85725"/>
                    </a:cubicBezTo>
                    <a:cubicBezTo>
                      <a:pt x="299790" y="85583"/>
                      <a:pt x="299790" y="85513"/>
                      <a:pt x="299790" y="85372"/>
                    </a:cubicBezTo>
                    <a:lnTo>
                      <a:pt x="299790" y="84949"/>
                    </a:lnTo>
                    <a:cubicBezTo>
                      <a:pt x="299790" y="84878"/>
                      <a:pt x="299790" y="84737"/>
                      <a:pt x="299790" y="84667"/>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69" name="Freeform: Shape 468">
                <a:extLst>
                  <a:ext uri="{FF2B5EF4-FFF2-40B4-BE49-F238E27FC236}">
                    <a16:creationId xmlns:a16="http://schemas.microsoft.com/office/drawing/2014/main" id="{10293664-3DE3-4D4F-AAAD-CFE6A9A45B2C}"/>
                  </a:ext>
                </a:extLst>
              </p:cNvPr>
              <p:cNvSpPr/>
              <p:nvPr/>
            </p:nvSpPr>
            <p:spPr>
              <a:xfrm>
                <a:off x="6583539" y="4062588"/>
                <a:ext cx="289278" cy="119944"/>
              </a:xfrm>
              <a:custGeom>
                <a:avLst/>
                <a:gdLst>
                  <a:gd name="connsiteX0" fmla="*/ 296051 w 289277"/>
                  <a:gd name="connsiteY0" fmla="*/ 125520 h 119944"/>
                  <a:gd name="connsiteX1" fmla="*/ 212584 w 289277"/>
                  <a:gd name="connsiteY1" fmla="*/ 66535 h 119944"/>
                  <a:gd name="connsiteX2" fmla="*/ 209903 w 289277"/>
                  <a:gd name="connsiteY2" fmla="*/ 65830 h 119944"/>
                  <a:gd name="connsiteX3" fmla="*/ 209903 w 289277"/>
                  <a:gd name="connsiteY3" fmla="*/ 65830 h 119944"/>
                  <a:gd name="connsiteX4" fmla="*/ 209903 w 289277"/>
                  <a:gd name="connsiteY4" fmla="*/ 65830 h 119944"/>
                  <a:gd name="connsiteX5" fmla="*/ 209056 w 289277"/>
                  <a:gd name="connsiteY5" fmla="*/ 65547 h 119944"/>
                  <a:gd name="connsiteX6" fmla="*/ 208915 w 289277"/>
                  <a:gd name="connsiteY6" fmla="*/ 65547 h 119944"/>
                  <a:gd name="connsiteX7" fmla="*/ 207292 w 289277"/>
                  <a:gd name="connsiteY7" fmla="*/ 65124 h 119944"/>
                  <a:gd name="connsiteX8" fmla="*/ 207222 w 289277"/>
                  <a:gd name="connsiteY8" fmla="*/ 65124 h 119944"/>
                  <a:gd name="connsiteX9" fmla="*/ 206093 w 289277"/>
                  <a:gd name="connsiteY9" fmla="*/ 64842 h 119944"/>
                  <a:gd name="connsiteX10" fmla="*/ 205599 w 289277"/>
                  <a:gd name="connsiteY10" fmla="*/ 64700 h 119944"/>
                  <a:gd name="connsiteX11" fmla="*/ 205599 w 289277"/>
                  <a:gd name="connsiteY11" fmla="*/ 64700 h 119944"/>
                  <a:gd name="connsiteX12" fmla="*/ 204823 w 289277"/>
                  <a:gd name="connsiteY12" fmla="*/ 64489 h 119944"/>
                  <a:gd name="connsiteX13" fmla="*/ 203976 w 289277"/>
                  <a:gd name="connsiteY13" fmla="*/ 64277 h 119944"/>
                  <a:gd name="connsiteX14" fmla="*/ 203059 w 289277"/>
                  <a:gd name="connsiteY14" fmla="*/ 64066 h 119944"/>
                  <a:gd name="connsiteX15" fmla="*/ 199037 w 289277"/>
                  <a:gd name="connsiteY15" fmla="*/ 63219 h 119944"/>
                  <a:gd name="connsiteX16" fmla="*/ 198614 w 289277"/>
                  <a:gd name="connsiteY16" fmla="*/ 63148 h 119944"/>
                  <a:gd name="connsiteX17" fmla="*/ 198191 w 289277"/>
                  <a:gd name="connsiteY17" fmla="*/ 63078 h 119944"/>
                  <a:gd name="connsiteX18" fmla="*/ 198191 w 289277"/>
                  <a:gd name="connsiteY18" fmla="*/ 63078 h 119944"/>
                  <a:gd name="connsiteX19" fmla="*/ 197485 w 289277"/>
                  <a:gd name="connsiteY19" fmla="*/ 62937 h 119944"/>
                  <a:gd name="connsiteX20" fmla="*/ 196145 w 289277"/>
                  <a:gd name="connsiteY20" fmla="*/ 62654 h 119944"/>
                  <a:gd name="connsiteX21" fmla="*/ 194098 w 289277"/>
                  <a:gd name="connsiteY21" fmla="*/ 62231 h 119944"/>
                  <a:gd name="connsiteX22" fmla="*/ 193252 w 289277"/>
                  <a:gd name="connsiteY22" fmla="*/ 62090 h 119944"/>
                  <a:gd name="connsiteX23" fmla="*/ 192970 w 289277"/>
                  <a:gd name="connsiteY23" fmla="*/ 62020 h 119944"/>
                  <a:gd name="connsiteX24" fmla="*/ 191841 w 289277"/>
                  <a:gd name="connsiteY24" fmla="*/ 61808 h 119944"/>
                  <a:gd name="connsiteX25" fmla="*/ 191347 w 289277"/>
                  <a:gd name="connsiteY25" fmla="*/ 61737 h 119944"/>
                  <a:gd name="connsiteX26" fmla="*/ 191065 w 289277"/>
                  <a:gd name="connsiteY26" fmla="*/ 61737 h 119944"/>
                  <a:gd name="connsiteX27" fmla="*/ 189724 w 289277"/>
                  <a:gd name="connsiteY27" fmla="*/ 61455 h 119944"/>
                  <a:gd name="connsiteX28" fmla="*/ 186761 w 289277"/>
                  <a:gd name="connsiteY28" fmla="*/ 61032 h 119944"/>
                  <a:gd name="connsiteX29" fmla="*/ 185844 w 289277"/>
                  <a:gd name="connsiteY29" fmla="*/ 60891 h 119944"/>
                  <a:gd name="connsiteX30" fmla="*/ 185420 w 289277"/>
                  <a:gd name="connsiteY30" fmla="*/ 60820 h 119944"/>
                  <a:gd name="connsiteX31" fmla="*/ 183798 w 289277"/>
                  <a:gd name="connsiteY31" fmla="*/ 60609 h 119944"/>
                  <a:gd name="connsiteX32" fmla="*/ 178435 w 289277"/>
                  <a:gd name="connsiteY32" fmla="*/ 59903 h 119944"/>
                  <a:gd name="connsiteX33" fmla="*/ 148096 w 289277"/>
                  <a:gd name="connsiteY33" fmla="*/ 58069 h 119944"/>
                  <a:gd name="connsiteX34" fmla="*/ 117757 w 289277"/>
                  <a:gd name="connsiteY34" fmla="*/ 59903 h 119944"/>
                  <a:gd name="connsiteX35" fmla="*/ 111407 w 289277"/>
                  <a:gd name="connsiteY35" fmla="*/ 60749 h 119944"/>
                  <a:gd name="connsiteX36" fmla="*/ 105481 w 289277"/>
                  <a:gd name="connsiteY36" fmla="*/ 61737 h 119944"/>
                  <a:gd name="connsiteX37" fmla="*/ 103787 w 289277"/>
                  <a:gd name="connsiteY37" fmla="*/ 62020 h 119944"/>
                  <a:gd name="connsiteX38" fmla="*/ 101318 w 289277"/>
                  <a:gd name="connsiteY38" fmla="*/ 62513 h 119944"/>
                  <a:gd name="connsiteX39" fmla="*/ 99060 w 289277"/>
                  <a:gd name="connsiteY39" fmla="*/ 62937 h 119944"/>
                  <a:gd name="connsiteX40" fmla="*/ 98848 w 289277"/>
                  <a:gd name="connsiteY40" fmla="*/ 63007 h 119944"/>
                  <a:gd name="connsiteX41" fmla="*/ 96944 w 289277"/>
                  <a:gd name="connsiteY41" fmla="*/ 63430 h 119944"/>
                  <a:gd name="connsiteX42" fmla="*/ 93416 w 289277"/>
                  <a:gd name="connsiteY42" fmla="*/ 64207 h 119944"/>
                  <a:gd name="connsiteX43" fmla="*/ 91158 w 289277"/>
                  <a:gd name="connsiteY43" fmla="*/ 64771 h 119944"/>
                  <a:gd name="connsiteX44" fmla="*/ 89676 w 289277"/>
                  <a:gd name="connsiteY44" fmla="*/ 65124 h 119944"/>
                  <a:gd name="connsiteX45" fmla="*/ 87066 w 289277"/>
                  <a:gd name="connsiteY45" fmla="*/ 65830 h 119944"/>
                  <a:gd name="connsiteX46" fmla="*/ 66534 w 289277"/>
                  <a:gd name="connsiteY46" fmla="*/ 72250 h 119944"/>
                  <a:gd name="connsiteX47" fmla="*/ 60113 w 289277"/>
                  <a:gd name="connsiteY47" fmla="*/ 74790 h 119944"/>
                  <a:gd name="connsiteX48" fmla="*/ 56656 w 289277"/>
                  <a:gd name="connsiteY48" fmla="*/ 76272 h 119944"/>
                  <a:gd name="connsiteX49" fmla="*/ 53270 w 289277"/>
                  <a:gd name="connsiteY49" fmla="*/ 77824 h 119944"/>
                  <a:gd name="connsiteX50" fmla="*/ 49953 w 289277"/>
                  <a:gd name="connsiteY50" fmla="*/ 79447 h 119944"/>
                  <a:gd name="connsiteX51" fmla="*/ 46708 w 289277"/>
                  <a:gd name="connsiteY51" fmla="*/ 81069 h 119944"/>
                  <a:gd name="connsiteX52" fmla="*/ 40429 w 289277"/>
                  <a:gd name="connsiteY52" fmla="*/ 84456 h 119944"/>
                  <a:gd name="connsiteX53" fmla="*/ 37465 w 289277"/>
                  <a:gd name="connsiteY53" fmla="*/ 86220 h 119944"/>
                  <a:gd name="connsiteX54" fmla="*/ 34572 w 289277"/>
                  <a:gd name="connsiteY54" fmla="*/ 88055 h 119944"/>
                  <a:gd name="connsiteX55" fmla="*/ 31750 w 289277"/>
                  <a:gd name="connsiteY55" fmla="*/ 89959 h 119944"/>
                  <a:gd name="connsiteX56" fmla="*/ 28999 w 289277"/>
                  <a:gd name="connsiteY56" fmla="*/ 91865 h 119944"/>
                  <a:gd name="connsiteX57" fmla="*/ 23777 w 289277"/>
                  <a:gd name="connsiteY57" fmla="*/ 95886 h 119944"/>
                  <a:gd name="connsiteX58" fmla="*/ 18979 w 289277"/>
                  <a:gd name="connsiteY58" fmla="*/ 100049 h 119944"/>
                  <a:gd name="connsiteX59" fmla="*/ 16722 w 289277"/>
                  <a:gd name="connsiteY59" fmla="*/ 102166 h 119944"/>
                  <a:gd name="connsiteX60" fmla="*/ 14534 w 289277"/>
                  <a:gd name="connsiteY60" fmla="*/ 104353 h 119944"/>
                  <a:gd name="connsiteX61" fmla="*/ 10513 w 289277"/>
                  <a:gd name="connsiteY61" fmla="*/ 108798 h 119944"/>
                  <a:gd name="connsiteX62" fmla="*/ 0 w 289277"/>
                  <a:gd name="connsiteY62" fmla="*/ 125520 h 119944"/>
                  <a:gd name="connsiteX63" fmla="*/ 148167 w 289277"/>
                  <a:gd name="connsiteY63" fmla="*/ 1 h 119944"/>
                  <a:gd name="connsiteX64" fmla="*/ 296051 w 289277"/>
                  <a:gd name="connsiteY64" fmla="*/ 125520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89277" h="119944">
                    <a:moveTo>
                      <a:pt x="296051" y="125520"/>
                    </a:moveTo>
                    <a:cubicBezTo>
                      <a:pt x="284903" y="99343"/>
                      <a:pt x="253506" y="77753"/>
                      <a:pt x="212584" y="66535"/>
                    </a:cubicBezTo>
                    <a:cubicBezTo>
                      <a:pt x="211737" y="66253"/>
                      <a:pt x="210820" y="66041"/>
                      <a:pt x="209903" y="65830"/>
                    </a:cubicBezTo>
                    <a:cubicBezTo>
                      <a:pt x="209903" y="65830"/>
                      <a:pt x="209903" y="65830"/>
                      <a:pt x="209903" y="65830"/>
                    </a:cubicBezTo>
                    <a:cubicBezTo>
                      <a:pt x="209903" y="65830"/>
                      <a:pt x="209903" y="65830"/>
                      <a:pt x="209903" y="65830"/>
                    </a:cubicBezTo>
                    <a:cubicBezTo>
                      <a:pt x="209621" y="65759"/>
                      <a:pt x="209339" y="65688"/>
                      <a:pt x="209056" y="65547"/>
                    </a:cubicBezTo>
                    <a:cubicBezTo>
                      <a:pt x="209056" y="65547"/>
                      <a:pt x="208986" y="65547"/>
                      <a:pt x="208915" y="65547"/>
                    </a:cubicBezTo>
                    <a:cubicBezTo>
                      <a:pt x="208421" y="65406"/>
                      <a:pt x="207857" y="65265"/>
                      <a:pt x="207292" y="65124"/>
                    </a:cubicBezTo>
                    <a:cubicBezTo>
                      <a:pt x="207292" y="65124"/>
                      <a:pt x="207222" y="65124"/>
                      <a:pt x="207222" y="65124"/>
                    </a:cubicBezTo>
                    <a:cubicBezTo>
                      <a:pt x="206869" y="65054"/>
                      <a:pt x="206446" y="64912"/>
                      <a:pt x="206093" y="64842"/>
                    </a:cubicBezTo>
                    <a:cubicBezTo>
                      <a:pt x="205881" y="64771"/>
                      <a:pt x="205740" y="64771"/>
                      <a:pt x="205599" y="64700"/>
                    </a:cubicBezTo>
                    <a:lnTo>
                      <a:pt x="205599" y="64700"/>
                    </a:lnTo>
                    <a:cubicBezTo>
                      <a:pt x="205317" y="64630"/>
                      <a:pt x="205105" y="64560"/>
                      <a:pt x="204823" y="64489"/>
                    </a:cubicBezTo>
                    <a:cubicBezTo>
                      <a:pt x="204541" y="64418"/>
                      <a:pt x="204329" y="64348"/>
                      <a:pt x="203976" y="64277"/>
                    </a:cubicBezTo>
                    <a:cubicBezTo>
                      <a:pt x="203624" y="64207"/>
                      <a:pt x="203341" y="64136"/>
                      <a:pt x="203059" y="64066"/>
                    </a:cubicBezTo>
                    <a:cubicBezTo>
                      <a:pt x="201719" y="63713"/>
                      <a:pt x="200378" y="63430"/>
                      <a:pt x="199037" y="63219"/>
                    </a:cubicBezTo>
                    <a:cubicBezTo>
                      <a:pt x="198896" y="63219"/>
                      <a:pt x="198755" y="63148"/>
                      <a:pt x="198614" y="63148"/>
                    </a:cubicBezTo>
                    <a:cubicBezTo>
                      <a:pt x="198473" y="63148"/>
                      <a:pt x="198332" y="63078"/>
                      <a:pt x="198191" y="63078"/>
                    </a:cubicBezTo>
                    <a:lnTo>
                      <a:pt x="198191" y="63078"/>
                    </a:lnTo>
                    <a:cubicBezTo>
                      <a:pt x="197979" y="63007"/>
                      <a:pt x="197697" y="63007"/>
                      <a:pt x="197485" y="62937"/>
                    </a:cubicBezTo>
                    <a:cubicBezTo>
                      <a:pt x="197062" y="62866"/>
                      <a:pt x="196638" y="62796"/>
                      <a:pt x="196145" y="62654"/>
                    </a:cubicBezTo>
                    <a:cubicBezTo>
                      <a:pt x="195439" y="62513"/>
                      <a:pt x="194804" y="62372"/>
                      <a:pt x="194098" y="62231"/>
                    </a:cubicBezTo>
                    <a:cubicBezTo>
                      <a:pt x="193816" y="62161"/>
                      <a:pt x="193534" y="62090"/>
                      <a:pt x="193252" y="62090"/>
                    </a:cubicBezTo>
                    <a:cubicBezTo>
                      <a:pt x="193181" y="62090"/>
                      <a:pt x="193040" y="62090"/>
                      <a:pt x="192970" y="62020"/>
                    </a:cubicBezTo>
                    <a:cubicBezTo>
                      <a:pt x="192546" y="61949"/>
                      <a:pt x="192194" y="61878"/>
                      <a:pt x="191841" y="61808"/>
                    </a:cubicBezTo>
                    <a:cubicBezTo>
                      <a:pt x="191700" y="61808"/>
                      <a:pt x="191488" y="61737"/>
                      <a:pt x="191347" y="61737"/>
                    </a:cubicBezTo>
                    <a:cubicBezTo>
                      <a:pt x="191276" y="61737"/>
                      <a:pt x="191135" y="61737"/>
                      <a:pt x="191065" y="61737"/>
                    </a:cubicBezTo>
                    <a:cubicBezTo>
                      <a:pt x="190641" y="61667"/>
                      <a:pt x="190218" y="61596"/>
                      <a:pt x="189724" y="61455"/>
                    </a:cubicBezTo>
                    <a:cubicBezTo>
                      <a:pt x="188736" y="61314"/>
                      <a:pt x="187749" y="61102"/>
                      <a:pt x="186761" y="61032"/>
                    </a:cubicBezTo>
                    <a:cubicBezTo>
                      <a:pt x="186408" y="60961"/>
                      <a:pt x="186126" y="60961"/>
                      <a:pt x="185844" y="60891"/>
                    </a:cubicBezTo>
                    <a:cubicBezTo>
                      <a:pt x="185702" y="60891"/>
                      <a:pt x="185561" y="60820"/>
                      <a:pt x="185420" y="60820"/>
                    </a:cubicBezTo>
                    <a:cubicBezTo>
                      <a:pt x="184926" y="60749"/>
                      <a:pt x="184362" y="60679"/>
                      <a:pt x="183798" y="60609"/>
                    </a:cubicBezTo>
                    <a:cubicBezTo>
                      <a:pt x="182034" y="60326"/>
                      <a:pt x="180270" y="60115"/>
                      <a:pt x="178435" y="59903"/>
                    </a:cubicBezTo>
                    <a:cubicBezTo>
                      <a:pt x="168628" y="58703"/>
                      <a:pt x="158397" y="58069"/>
                      <a:pt x="148096" y="58069"/>
                    </a:cubicBezTo>
                    <a:cubicBezTo>
                      <a:pt x="137795" y="58069"/>
                      <a:pt x="127565" y="58703"/>
                      <a:pt x="117757" y="59903"/>
                    </a:cubicBezTo>
                    <a:cubicBezTo>
                      <a:pt x="115641" y="60185"/>
                      <a:pt x="113524" y="60467"/>
                      <a:pt x="111407" y="60749"/>
                    </a:cubicBezTo>
                    <a:cubicBezTo>
                      <a:pt x="109432" y="61032"/>
                      <a:pt x="107456" y="61385"/>
                      <a:pt x="105481" y="61737"/>
                    </a:cubicBezTo>
                    <a:cubicBezTo>
                      <a:pt x="104916" y="61808"/>
                      <a:pt x="104352" y="61949"/>
                      <a:pt x="103787" y="62020"/>
                    </a:cubicBezTo>
                    <a:cubicBezTo>
                      <a:pt x="102941" y="62161"/>
                      <a:pt x="102094" y="62302"/>
                      <a:pt x="101318" y="62513"/>
                    </a:cubicBezTo>
                    <a:cubicBezTo>
                      <a:pt x="100542" y="62654"/>
                      <a:pt x="99836" y="62796"/>
                      <a:pt x="99060" y="62937"/>
                    </a:cubicBezTo>
                    <a:cubicBezTo>
                      <a:pt x="98990" y="62937"/>
                      <a:pt x="98919" y="62937"/>
                      <a:pt x="98848" y="63007"/>
                    </a:cubicBezTo>
                    <a:cubicBezTo>
                      <a:pt x="98214" y="63148"/>
                      <a:pt x="97578" y="63290"/>
                      <a:pt x="96944" y="63430"/>
                    </a:cubicBezTo>
                    <a:cubicBezTo>
                      <a:pt x="95744" y="63713"/>
                      <a:pt x="94615" y="63924"/>
                      <a:pt x="93416" y="64207"/>
                    </a:cubicBezTo>
                    <a:cubicBezTo>
                      <a:pt x="92639" y="64348"/>
                      <a:pt x="91863" y="64560"/>
                      <a:pt x="91158" y="64771"/>
                    </a:cubicBezTo>
                    <a:cubicBezTo>
                      <a:pt x="90664" y="64842"/>
                      <a:pt x="90170" y="64983"/>
                      <a:pt x="89676" y="65124"/>
                    </a:cubicBezTo>
                    <a:cubicBezTo>
                      <a:pt x="88830" y="65336"/>
                      <a:pt x="87912" y="65547"/>
                      <a:pt x="87066" y="65830"/>
                    </a:cubicBezTo>
                    <a:cubicBezTo>
                      <a:pt x="79869" y="67664"/>
                      <a:pt x="73025" y="69781"/>
                      <a:pt x="66534" y="72250"/>
                    </a:cubicBezTo>
                    <a:cubicBezTo>
                      <a:pt x="64347" y="73097"/>
                      <a:pt x="62230" y="73944"/>
                      <a:pt x="60113" y="74790"/>
                    </a:cubicBezTo>
                    <a:cubicBezTo>
                      <a:pt x="58914" y="75284"/>
                      <a:pt x="57785" y="75778"/>
                      <a:pt x="56656" y="76272"/>
                    </a:cubicBezTo>
                    <a:cubicBezTo>
                      <a:pt x="55527" y="76766"/>
                      <a:pt x="54398" y="77260"/>
                      <a:pt x="53270" y="77824"/>
                    </a:cubicBezTo>
                    <a:cubicBezTo>
                      <a:pt x="52141" y="78318"/>
                      <a:pt x="51012" y="78882"/>
                      <a:pt x="49953" y="79447"/>
                    </a:cubicBezTo>
                    <a:cubicBezTo>
                      <a:pt x="48895" y="79941"/>
                      <a:pt x="47837" y="80505"/>
                      <a:pt x="46708" y="81069"/>
                    </a:cubicBezTo>
                    <a:cubicBezTo>
                      <a:pt x="44591" y="82128"/>
                      <a:pt x="42475" y="83257"/>
                      <a:pt x="40429" y="84456"/>
                    </a:cubicBezTo>
                    <a:cubicBezTo>
                      <a:pt x="39441" y="85020"/>
                      <a:pt x="38382" y="85656"/>
                      <a:pt x="37465" y="86220"/>
                    </a:cubicBezTo>
                    <a:cubicBezTo>
                      <a:pt x="36478" y="86784"/>
                      <a:pt x="35490" y="87420"/>
                      <a:pt x="34572" y="88055"/>
                    </a:cubicBezTo>
                    <a:cubicBezTo>
                      <a:pt x="33585" y="88689"/>
                      <a:pt x="32667" y="89325"/>
                      <a:pt x="31750" y="89959"/>
                    </a:cubicBezTo>
                    <a:cubicBezTo>
                      <a:pt x="30833" y="90524"/>
                      <a:pt x="29916" y="91229"/>
                      <a:pt x="28999" y="91865"/>
                    </a:cubicBezTo>
                    <a:cubicBezTo>
                      <a:pt x="27164" y="93135"/>
                      <a:pt x="25471" y="94475"/>
                      <a:pt x="23777" y="95886"/>
                    </a:cubicBezTo>
                    <a:cubicBezTo>
                      <a:pt x="22084" y="97156"/>
                      <a:pt x="20461" y="98567"/>
                      <a:pt x="18979" y="100049"/>
                    </a:cubicBezTo>
                    <a:cubicBezTo>
                      <a:pt x="18203" y="100755"/>
                      <a:pt x="17498" y="101460"/>
                      <a:pt x="16722" y="102166"/>
                    </a:cubicBezTo>
                    <a:cubicBezTo>
                      <a:pt x="15946" y="102871"/>
                      <a:pt x="15240" y="103577"/>
                      <a:pt x="14534" y="104353"/>
                    </a:cubicBezTo>
                    <a:cubicBezTo>
                      <a:pt x="13124" y="105834"/>
                      <a:pt x="11783" y="107316"/>
                      <a:pt x="10513" y="108798"/>
                    </a:cubicBezTo>
                    <a:cubicBezTo>
                      <a:pt x="6138" y="114089"/>
                      <a:pt x="2540" y="119663"/>
                      <a:pt x="0" y="125520"/>
                    </a:cubicBezTo>
                    <a:cubicBezTo>
                      <a:pt x="11783" y="54329"/>
                      <a:pt x="73660" y="1"/>
                      <a:pt x="148167" y="1"/>
                    </a:cubicBezTo>
                    <a:cubicBezTo>
                      <a:pt x="222462" y="-281"/>
                      <a:pt x="284409" y="54188"/>
                      <a:pt x="296051" y="12552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470" name="Freeform: Shape 469">
                <a:extLst>
                  <a:ext uri="{FF2B5EF4-FFF2-40B4-BE49-F238E27FC236}">
                    <a16:creationId xmlns:a16="http://schemas.microsoft.com/office/drawing/2014/main" id="{8F0BF5A0-F044-4350-8E9D-5B754F62A7C6}"/>
                  </a:ext>
                </a:extLst>
              </p:cNvPr>
              <p:cNvSpPr/>
              <p:nvPr/>
            </p:nvSpPr>
            <p:spPr>
              <a:xfrm>
                <a:off x="6733117" y="4227336"/>
                <a:ext cx="141111" cy="134056"/>
              </a:xfrm>
              <a:custGeom>
                <a:avLst/>
                <a:gdLst>
                  <a:gd name="connsiteX0" fmla="*/ 147743 w 141111"/>
                  <a:gd name="connsiteY0" fmla="*/ 0 h 134055"/>
                  <a:gd name="connsiteX1" fmla="*/ 0 w 141111"/>
                  <a:gd name="connsiteY1" fmla="*/ 135326 h 134055"/>
                  <a:gd name="connsiteX2" fmla="*/ 23989 w 141111"/>
                  <a:gd name="connsiteY2" fmla="*/ 69568 h 134055"/>
                  <a:gd name="connsiteX3" fmla="*/ 28505 w 141111"/>
                  <a:gd name="connsiteY3" fmla="*/ 69074 h 134055"/>
                  <a:gd name="connsiteX4" fmla="*/ 28575 w 141111"/>
                  <a:gd name="connsiteY4" fmla="*/ 69074 h 134055"/>
                  <a:gd name="connsiteX5" fmla="*/ 33020 w 141111"/>
                  <a:gd name="connsiteY5" fmla="*/ 68509 h 134055"/>
                  <a:gd name="connsiteX6" fmla="*/ 34854 w 141111"/>
                  <a:gd name="connsiteY6" fmla="*/ 68227 h 134055"/>
                  <a:gd name="connsiteX7" fmla="*/ 35066 w 141111"/>
                  <a:gd name="connsiteY7" fmla="*/ 68227 h 134055"/>
                  <a:gd name="connsiteX8" fmla="*/ 41134 w 141111"/>
                  <a:gd name="connsiteY8" fmla="*/ 67239 h 134055"/>
                  <a:gd name="connsiteX9" fmla="*/ 45508 w 141111"/>
                  <a:gd name="connsiteY9" fmla="*/ 66393 h 134055"/>
                  <a:gd name="connsiteX10" fmla="*/ 45790 w 141111"/>
                  <a:gd name="connsiteY10" fmla="*/ 66322 h 134055"/>
                  <a:gd name="connsiteX11" fmla="*/ 47060 w 141111"/>
                  <a:gd name="connsiteY11" fmla="*/ 66111 h 134055"/>
                  <a:gd name="connsiteX12" fmla="*/ 47907 w 141111"/>
                  <a:gd name="connsiteY12" fmla="*/ 65899 h 134055"/>
                  <a:gd name="connsiteX13" fmla="*/ 51294 w 141111"/>
                  <a:gd name="connsiteY13" fmla="*/ 65193 h 134055"/>
                  <a:gd name="connsiteX14" fmla="*/ 54681 w 141111"/>
                  <a:gd name="connsiteY14" fmla="*/ 64417 h 134055"/>
                  <a:gd name="connsiteX15" fmla="*/ 62653 w 141111"/>
                  <a:gd name="connsiteY15" fmla="*/ 62371 h 134055"/>
                  <a:gd name="connsiteX16" fmla="*/ 66463 w 141111"/>
                  <a:gd name="connsiteY16" fmla="*/ 61313 h 134055"/>
                  <a:gd name="connsiteX17" fmla="*/ 70415 w 141111"/>
                  <a:gd name="connsiteY17" fmla="*/ 60113 h 134055"/>
                  <a:gd name="connsiteX18" fmla="*/ 74719 w 141111"/>
                  <a:gd name="connsiteY18" fmla="*/ 58702 h 134055"/>
                  <a:gd name="connsiteX19" fmla="*/ 81986 w 141111"/>
                  <a:gd name="connsiteY19" fmla="*/ 56091 h 134055"/>
                  <a:gd name="connsiteX20" fmla="*/ 88970 w 141111"/>
                  <a:gd name="connsiteY20" fmla="*/ 53199 h 134055"/>
                  <a:gd name="connsiteX21" fmla="*/ 88970 w 141111"/>
                  <a:gd name="connsiteY21" fmla="*/ 53199 h 134055"/>
                  <a:gd name="connsiteX22" fmla="*/ 102094 w 141111"/>
                  <a:gd name="connsiteY22" fmla="*/ 46849 h 134055"/>
                  <a:gd name="connsiteX23" fmla="*/ 105622 w 141111"/>
                  <a:gd name="connsiteY23" fmla="*/ 44873 h 134055"/>
                  <a:gd name="connsiteX24" fmla="*/ 112395 w 141111"/>
                  <a:gd name="connsiteY24" fmla="*/ 40710 h 134055"/>
                  <a:gd name="connsiteX25" fmla="*/ 114865 w 141111"/>
                  <a:gd name="connsiteY25" fmla="*/ 39017 h 134055"/>
                  <a:gd name="connsiteX26" fmla="*/ 124813 w 141111"/>
                  <a:gd name="connsiteY26" fmla="*/ 31397 h 134055"/>
                  <a:gd name="connsiteX27" fmla="*/ 127071 w 141111"/>
                  <a:gd name="connsiteY27" fmla="*/ 29422 h 134055"/>
                  <a:gd name="connsiteX28" fmla="*/ 128764 w 141111"/>
                  <a:gd name="connsiteY28" fmla="*/ 27799 h 134055"/>
                  <a:gd name="connsiteX29" fmla="*/ 130457 w 141111"/>
                  <a:gd name="connsiteY29" fmla="*/ 26176 h 134055"/>
                  <a:gd name="connsiteX30" fmla="*/ 131939 w 141111"/>
                  <a:gd name="connsiteY30" fmla="*/ 24624 h 134055"/>
                  <a:gd name="connsiteX31" fmla="*/ 134973 w 141111"/>
                  <a:gd name="connsiteY31" fmla="*/ 21237 h 134055"/>
                  <a:gd name="connsiteX32" fmla="*/ 136384 w 141111"/>
                  <a:gd name="connsiteY32" fmla="*/ 19544 h 134055"/>
                  <a:gd name="connsiteX33" fmla="*/ 138148 w 141111"/>
                  <a:gd name="connsiteY33" fmla="*/ 17356 h 134055"/>
                  <a:gd name="connsiteX34" fmla="*/ 139700 w 141111"/>
                  <a:gd name="connsiteY34" fmla="*/ 15240 h 134055"/>
                  <a:gd name="connsiteX35" fmla="*/ 147743 w 141111"/>
                  <a:gd name="connsiteY35" fmla="*/ 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1111" h="134055">
                    <a:moveTo>
                      <a:pt x="147743" y="0"/>
                    </a:moveTo>
                    <a:cubicBezTo>
                      <a:pt x="140335" y="75424"/>
                      <a:pt x="77188" y="134408"/>
                      <a:pt x="0" y="135326"/>
                    </a:cubicBezTo>
                    <a:cubicBezTo>
                      <a:pt x="19544" y="120368"/>
                      <a:pt x="23283" y="85160"/>
                      <a:pt x="23989" y="69568"/>
                    </a:cubicBezTo>
                    <a:cubicBezTo>
                      <a:pt x="25541" y="69426"/>
                      <a:pt x="27023" y="69215"/>
                      <a:pt x="28505" y="69074"/>
                    </a:cubicBezTo>
                    <a:cubicBezTo>
                      <a:pt x="28505" y="69074"/>
                      <a:pt x="28575" y="69074"/>
                      <a:pt x="28575" y="69074"/>
                    </a:cubicBezTo>
                    <a:cubicBezTo>
                      <a:pt x="30057" y="68932"/>
                      <a:pt x="31539" y="68721"/>
                      <a:pt x="33020" y="68509"/>
                    </a:cubicBezTo>
                    <a:cubicBezTo>
                      <a:pt x="33655" y="68439"/>
                      <a:pt x="34220" y="68368"/>
                      <a:pt x="34854" y="68227"/>
                    </a:cubicBezTo>
                    <a:cubicBezTo>
                      <a:pt x="34925" y="68227"/>
                      <a:pt x="34996" y="68227"/>
                      <a:pt x="35066" y="68227"/>
                    </a:cubicBezTo>
                    <a:cubicBezTo>
                      <a:pt x="37112" y="67945"/>
                      <a:pt x="39158" y="67663"/>
                      <a:pt x="41134" y="67239"/>
                    </a:cubicBezTo>
                    <a:cubicBezTo>
                      <a:pt x="42616" y="66957"/>
                      <a:pt x="44097" y="66675"/>
                      <a:pt x="45508" y="66393"/>
                    </a:cubicBezTo>
                    <a:cubicBezTo>
                      <a:pt x="45579" y="66393"/>
                      <a:pt x="45650" y="66393"/>
                      <a:pt x="45790" y="66322"/>
                    </a:cubicBezTo>
                    <a:cubicBezTo>
                      <a:pt x="46214" y="66251"/>
                      <a:pt x="46637" y="66181"/>
                      <a:pt x="47060" y="66111"/>
                    </a:cubicBezTo>
                    <a:cubicBezTo>
                      <a:pt x="47343" y="66040"/>
                      <a:pt x="47625" y="65969"/>
                      <a:pt x="47907" y="65899"/>
                    </a:cubicBezTo>
                    <a:cubicBezTo>
                      <a:pt x="49036" y="65687"/>
                      <a:pt x="50165" y="65475"/>
                      <a:pt x="51294" y="65193"/>
                    </a:cubicBezTo>
                    <a:cubicBezTo>
                      <a:pt x="52423" y="64911"/>
                      <a:pt x="53552" y="64699"/>
                      <a:pt x="54681" y="64417"/>
                    </a:cubicBezTo>
                    <a:cubicBezTo>
                      <a:pt x="57362" y="63853"/>
                      <a:pt x="60043" y="63147"/>
                      <a:pt x="62653" y="62371"/>
                    </a:cubicBezTo>
                    <a:cubicBezTo>
                      <a:pt x="63923" y="62018"/>
                      <a:pt x="65193" y="61665"/>
                      <a:pt x="66463" y="61313"/>
                    </a:cubicBezTo>
                    <a:cubicBezTo>
                      <a:pt x="67804" y="60889"/>
                      <a:pt x="69074" y="60536"/>
                      <a:pt x="70415" y="60113"/>
                    </a:cubicBezTo>
                    <a:cubicBezTo>
                      <a:pt x="71826" y="59690"/>
                      <a:pt x="73307" y="59266"/>
                      <a:pt x="74719" y="58702"/>
                    </a:cubicBezTo>
                    <a:cubicBezTo>
                      <a:pt x="77188" y="57855"/>
                      <a:pt x="79587" y="57009"/>
                      <a:pt x="81986" y="56091"/>
                    </a:cubicBezTo>
                    <a:cubicBezTo>
                      <a:pt x="84385" y="55174"/>
                      <a:pt x="86713" y="54257"/>
                      <a:pt x="88970" y="53199"/>
                    </a:cubicBezTo>
                    <a:lnTo>
                      <a:pt x="88970" y="53199"/>
                    </a:lnTo>
                    <a:cubicBezTo>
                      <a:pt x="93557" y="51223"/>
                      <a:pt x="97931" y="49106"/>
                      <a:pt x="102094" y="46849"/>
                    </a:cubicBezTo>
                    <a:cubicBezTo>
                      <a:pt x="103293" y="46214"/>
                      <a:pt x="104493" y="45579"/>
                      <a:pt x="105622" y="44873"/>
                    </a:cubicBezTo>
                    <a:cubicBezTo>
                      <a:pt x="107950" y="43533"/>
                      <a:pt x="110208" y="42192"/>
                      <a:pt x="112395" y="40710"/>
                    </a:cubicBezTo>
                    <a:cubicBezTo>
                      <a:pt x="113242" y="40146"/>
                      <a:pt x="114088" y="39582"/>
                      <a:pt x="114865" y="39017"/>
                    </a:cubicBezTo>
                    <a:cubicBezTo>
                      <a:pt x="118392" y="36548"/>
                      <a:pt x="121708" y="34007"/>
                      <a:pt x="124813" y="31397"/>
                    </a:cubicBezTo>
                    <a:cubicBezTo>
                      <a:pt x="125589" y="30762"/>
                      <a:pt x="126365" y="30127"/>
                      <a:pt x="127071" y="29422"/>
                    </a:cubicBezTo>
                    <a:cubicBezTo>
                      <a:pt x="127635" y="28928"/>
                      <a:pt x="128199" y="28363"/>
                      <a:pt x="128764" y="27799"/>
                    </a:cubicBezTo>
                    <a:cubicBezTo>
                      <a:pt x="129328" y="27305"/>
                      <a:pt x="129893" y="26740"/>
                      <a:pt x="130457" y="26176"/>
                    </a:cubicBezTo>
                    <a:cubicBezTo>
                      <a:pt x="130951" y="25682"/>
                      <a:pt x="131445" y="25188"/>
                      <a:pt x="131939" y="24624"/>
                    </a:cubicBezTo>
                    <a:cubicBezTo>
                      <a:pt x="132997" y="23495"/>
                      <a:pt x="134056" y="22366"/>
                      <a:pt x="134973" y="21237"/>
                    </a:cubicBezTo>
                    <a:cubicBezTo>
                      <a:pt x="135467" y="20673"/>
                      <a:pt x="135961" y="20108"/>
                      <a:pt x="136384" y="19544"/>
                    </a:cubicBezTo>
                    <a:cubicBezTo>
                      <a:pt x="137019" y="18838"/>
                      <a:pt x="137583" y="18062"/>
                      <a:pt x="138148" y="17356"/>
                    </a:cubicBezTo>
                    <a:cubicBezTo>
                      <a:pt x="138642" y="16651"/>
                      <a:pt x="139206" y="15945"/>
                      <a:pt x="139700" y="15240"/>
                    </a:cubicBezTo>
                    <a:cubicBezTo>
                      <a:pt x="143087" y="10371"/>
                      <a:pt x="145838" y="5292"/>
                      <a:pt x="147743" y="0"/>
                    </a:cubicBezTo>
                    <a:close/>
                  </a:path>
                </a:pathLst>
              </a:custGeom>
              <a:solidFill>
                <a:schemeClr val="accent2"/>
              </a:solidFill>
              <a:ln w="7047" cap="flat">
                <a:noFill/>
                <a:prstDash val="solid"/>
                <a:miter/>
              </a:ln>
            </p:spPr>
            <p:txBody>
              <a:bodyPr rtlCol="0" anchor="ctr"/>
              <a:lstStyle/>
              <a:p>
                <a:endParaRPr lang="en-ID"/>
              </a:p>
            </p:txBody>
          </p:sp>
          <p:sp>
            <p:nvSpPr>
              <p:cNvPr id="471" name="Freeform: Shape 470">
                <a:extLst>
                  <a:ext uri="{FF2B5EF4-FFF2-40B4-BE49-F238E27FC236}">
                    <a16:creationId xmlns:a16="http://schemas.microsoft.com/office/drawing/2014/main" id="{FD8127D9-0175-4DC4-8369-D46F6FD68E44}"/>
                  </a:ext>
                </a:extLst>
              </p:cNvPr>
              <p:cNvSpPr/>
              <p:nvPr/>
            </p:nvSpPr>
            <p:spPr>
              <a:xfrm>
                <a:off x="6581845" y="4227760"/>
                <a:ext cx="169333" cy="134056"/>
              </a:xfrm>
              <a:custGeom>
                <a:avLst/>
                <a:gdLst>
                  <a:gd name="connsiteX0" fmla="*/ 175190 w 169333"/>
                  <a:gd name="connsiteY0" fmla="*/ 69144 h 134055"/>
                  <a:gd name="connsiteX1" fmla="*/ 151201 w 169333"/>
                  <a:gd name="connsiteY1" fmla="*/ 134902 h 134055"/>
                  <a:gd name="connsiteX2" fmla="*/ 149437 w 169333"/>
                  <a:gd name="connsiteY2" fmla="*/ 134902 h 134055"/>
                  <a:gd name="connsiteX3" fmla="*/ 0 w 169333"/>
                  <a:gd name="connsiteY3" fmla="*/ 0 h 134055"/>
                  <a:gd name="connsiteX4" fmla="*/ 1693 w 169333"/>
                  <a:gd name="connsiteY4" fmla="*/ 4163 h 134055"/>
                  <a:gd name="connsiteX5" fmla="*/ 2399 w 169333"/>
                  <a:gd name="connsiteY5" fmla="*/ 5715 h 134055"/>
                  <a:gd name="connsiteX6" fmla="*/ 4868 w 169333"/>
                  <a:gd name="connsiteY6" fmla="*/ 10230 h 134055"/>
                  <a:gd name="connsiteX7" fmla="*/ 5504 w 169333"/>
                  <a:gd name="connsiteY7" fmla="*/ 11289 h 134055"/>
                  <a:gd name="connsiteX8" fmla="*/ 5856 w 169333"/>
                  <a:gd name="connsiteY8" fmla="*/ 11783 h 134055"/>
                  <a:gd name="connsiteX9" fmla="*/ 6068 w 169333"/>
                  <a:gd name="connsiteY9" fmla="*/ 12206 h 134055"/>
                  <a:gd name="connsiteX10" fmla="*/ 6562 w 169333"/>
                  <a:gd name="connsiteY10" fmla="*/ 12982 h 134055"/>
                  <a:gd name="connsiteX11" fmla="*/ 7267 w 169333"/>
                  <a:gd name="connsiteY11" fmla="*/ 14040 h 134055"/>
                  <a:gd name="connsiteX12" fmla="*/ 7691 w 169333"/>
                  <a:gd name="connsiteY12" fmla="*/ 14605 h 134055"/>
                  <a:gd name="connsiteX13" fmla="*/ 8043 w 169333"/>
                  <a:gd name="connsiteY13" fmla="*/ 15099 h 134055"/>
                  <a:gd name="connsiteX14" fmla="*/ 8679 w 169333"/>
                  <a:gd name="connsiteY14" fmla="*/ 15945 h 134055"/>
                  <a:gd name="connsiteX15" fmla="*/ 9172 w 169333"/>
                  <a:gd name="connsiteY15" fmla="*/ 16580 h 134055"/>
                  <a:gd name="connsiteX16" fmla="*/ 10301 w 169333"/>
                  <a:gd name="connsiteY16" fmla="*/ 17992 h 134055"/>
                  <a:gd name="connsiteX17" fmla="*/ 10654 w 169333"/>
                  <a:gd name="connsiteY17" fmla="*/ 18415 h 134055"/>
                  <a:gd name="connsiteX18" fmla="*/ 10936 w 169333"/>
                  <a:gd name="connsiteY18" fmla="*/ 18768 h 134055"/>
                  <a:gd name="connsiteX19" fmla="*/ 11783 w 169333"/>
                  <a:gd name="connsiteY19" fmla="*/ 19826 h 134055"/>
                  <a:gd name="connsiteX20" fmla="*/ 12841 w 169333"/>
                  <a:gd name="connsiteY20" fmla="*/ 21096 h 134055"/>
                  <a:gd name="connsiteX21" fmla="*/ 14534 w 169333"/>
                  <a:gd name="connsiteY21" fmla="*/ 22931 h 134055"/>
                  <a:gd name="connsiteX22" fmla="*/ 15099 w 169333"/>
                  <a:gd name="connsiteY22" fmla="*/ 23565 h 134055"/>
                  <a:gd name="connsiteX23" fmla="*/ 16651 w 169333"/>
                  <a:gd name="connsiteY23" fmla="*/ 25188 h 134055"/>
                  <a:gd name="connsiteX24" fmla="*/ 17216 w 169333"/>
                  <a:gd name="connsiteY24" fmla="*/ 25753 h 134055"/>
                  <a:gd name="connsiteX25" fmla="*/ 18203 w 169333"/>
                  <a:gd name="connsiteY25" fmla="*/ 26740 h 134055"/>
                  <a:gd name="connsiteX26" fmla="*/ 20320 w 169333"/>
                  <a:gd name="connsiteY26" fmla="*/ 28716 h 134055"/>
                  <a:gd name="connsiteX27" fmla="*/ 21590 w 169333"/>
                  <a:gd name="connsiteY27" fmla="*/ 29845 h 134055"/>
                  <a:gd name="connsiteX28" fmla="*/ 22437 w 169333"/>
                  <a:gd name="connsiteY28" fmla="*/ 30621 h 134055"/>
                  <a:gd name="connsiteX29" fmla="*/ 23566 w 169333"/>
                  <a:gd name="connsiteY29" fmla="*/ 31609 h 134055"/>
                  <a:gd name="connsiteX30" fmla="*/ 25259 w 169333"/>
                  <a:gd name="connsiteY30" fmla="*/ 33020 h 134055"/>
                  <a:gd name="connsiteX31" fmla="*/ 27234 w 169333"/>
                  <a:gd name="connsiteY31" fmla="*/ 34572 h 134055"/>
                  <a:gd name="connsiteX32" fmla="*/ 29351 w 169333"/>
                  <a:gd name="connsiteY32" fmla="*/ 36195 h 134055"/>
                  <a:gd name="connsiteX33" fmla="*/ 30057 w 169333"/>
                  <a:gd name="connsiteY33" fmla="*/ 36689 h 134055"/>
                  <a:gd name="connsiteX34" fmla="*/ 31045 w 169333"/>
                  <a:gd name="connsiteY34" fmla="*/ 37394 h 134055"/>
                  <a:gd name="connsiteX35" fmla="*/ 32456 w 169333"/>
                  <a:gd name="connsiteY35" fmla="*/ 38382 h 134055"/>
                  <a:gd name="connsiteX36" fmla="*/ 33443 w 169333"/>
                  <a:gd name="connsiteY36" fmla="*/ 39017 h 134055"/>
                  <a:gd name="connsiteX37" fmla="*/ 35137 w 169333"/>
                  <a:gd name="connsiteY37" fmla="*/ 40146 h 134055"/>
                  <a:gd name="connsiteX38" fmla="*/ 35913 w 169333"/>
                  <a:gd name="connsiteY38" fmla="*/ 40640 h 134055"/>
                  <a:gd name="connsiteX39" fmla="*/ 36689 w 169333"/>
                  <a:gd name="connsiteY39" fmla="*/ 41134 h 134055"/>
                  <a:gd name="connsiteX40" fmla="*/ 39158 w 169333"/>
                  <a:gd name="connsiteY40" fmla="*/ 42686 h 134055"/>
                  <a:gd name="connsiteX41" fmla="*/ 39511 w 169333"/>
                  <a:gd name="connsiteY41" fmla="*/ 42897 h 134055"/>
                  <a:gd name="connsiteX42" fmla="*/ 39723 w 169333"/>
                  <a:gd name="connsiteY42" fmla="*/ 42968 h 134055"/>
                  <a:gd name="connsiteX43" fmla="*/ 39793 w 169333"/>
                  <a:gd name="connsiteY43" fmla="*/ 43039 h 134055"/>
                  <a:gd name="connsiteX44" fmla="*/ 39793 w 169333"/>
                  <a:gd name="connsiteY44" fmla="*/ 43039 h 134055"/>
                  <a:gd name="connsiteX45" fmla="*/ 42333 w 169333"/>
                  <a:gd name="connsiteY45" fmla="*/ 44521 h 134055"/>
                  <a:gd name="connsiteX46" fmla="*/ 44944 w 169333"/>
                  <a:gd name="connsiteY46" fmla="*/ 46002 h 134055"/>
                  <a:gd name="connsiteX47" fmla="*/ 49742 w 169333"/>
                  <a:gd name="connsiteY47" fmla="*/ 48542 h 134055"/>
                  <a:gd name="connsiteX48" fmla="*/ 52635 w 169333"/>
                  <a:gd name="connsiteY48" fmla="*/ 49953 h 134055"/>
                  <a:gd name="connsiteX49" fmla="*/ 55104 w 169333"/>
                  <a:gd name="connsiteY49" fmla="*/ 51082 h 134055"/>
                  <a:gd name="connsiteX50" fmla="*/ 58914 w 169333"/>
                  <a:gd name="connsiteY50" fmla="*/ 52775 h 134055"/>
                  <a:gd name="connsiteX51" fmla="*/ 59831 w 169333"/>
                  <a:gd name="connsiteY51" fmla="*/ 53199 h 134055"/>
                  <a:gd name="connsiteX52" fmla="*/ 61454 w 169333"/>
                  <a:gd name="connsiteY52" fmla="*/ 53834 h 134055"/>
                  <a:gd name="connsiteX53" fmla="*/ 62865 w 169333"/>
                  <a:gd name="connsiteY53" fmla="*/ 54398 h 134055"/>
                  <a:gd name="connsiteX54" fmla="*/ 64700 w 169333"/>
                  <a:gd name="connsiteY54" fmla="*/ 55104 h 134055"/>
                  <a:gd name="connsiteX55" fmla="*/ 64982 w 169333"/>
                  <a:gd name="connsiteY55" fmla="*/ 55245 h 134055"/>
                  <a:gd name="connsiteX56" fmla="*/ 69004 w 169333"/>
                  <a:gd name="connsiteY56" fmla="*/ 56727 h 134055"/>
                  <a:gd name="connsiteX57" fmla="*/ 86290 w 169333"/>
                  <a:gd name="connsiteY57" fmla="*/ 62230 h 134055"/>
                  <a:gd name="connsiteX58" fmla="*/ 89324 w 169333"/>
                  <a:gd name="connsiteY58" fmla="*/ 63006 h 134055"/>
                  <a:gd name="connsiteX59" fmla="*/ 92781 w 169333"/>
                  <a:gd name="connsiteY59" fmla="*/ 63853 h 134055"/>
                  <a:gd name="connsiteX60" fmla="*/ 93627 w 169333"/>
                  <a:gd name="connsiteY60" fmla="*/ 64064 h 134055"/>
                  <a:gd name="connsiteX61" fmla="*/ 95321 w 169333"/>
                  <a:gd name="connsiteY61" fmla="*/ 64487 h 134055"/>
                  <a:gd name="connsiteX62" fmla="*/ 99978 w 169333"/>
                  <a:gd name="connsiteY62" fmla="*/ 65475 h 134055"/>
                  <a:gd name="connsiteX63" fmla="*/ 105904 w 169333"/>
                  <a:gd name="connsiteY63" fmla="*/ 66604 h 134055"/>
                  <a:gd name="connsiteX64" fmla="*/ 111901 w 169333"/>
                  <a:gd name="connsiteY64" fmla="*/ 67592 h 134055"/>
                  <a:gd name="connsiteX65" fmla="*/ 112960 w 169333"/>
                  <a:gd name="connsiteY65" fmla="*/ 67733 h 134055"/>
                  <a:gd name="connsiteX66" fmla="*/ 118957 w 169333"/>
                  <a:gd name="connsiteY66" fmla="*/ 68580 h 134055"/>
                  <a:gd name="connsiteX67" fmla="*/ 149296 w 169333"/>
                  <a:gd name="connsiteY67" fmla="*/ 70414 h 134055"/>
                  <a:gd name="connsiteX68" fmla="*/ 172226 w 169333"/>
                  <a:gd name="connsiteY68" fmla="*/ 69426 h 134055"/>
                  <a:gd name="connsiteX69" fmla="*/ 175190 w 169333"/>
                  <a:gd name="connsiteY69" fmla="*/ 691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69333" h="134055">
                    <a:moveTo>
                      <a:pt x="175190" y="69144"/>
                    </a:moveTo>
                    <a:cubicBezTo>
                      <a:pt x="174484" y="84807"/>
                      <a:pt x="170745" y="120015"/>
                      <a:pt x="151201" y="134902"/>
                    </a:cubicBezTo>
                    <a:cubicBezTo>
                      <a:pt x="150636" y="134902"/>
                      <a:pt x="150001" y="134902"/>
                      <a:pt x="149437" y="134902"/>
                    </a:cubicBezTo>
                    <a:cubicBezTo>
                      <a:pt x="71614" y="134902"/>
                      <a:pt x="7620" y="75777"/>
                      <a:pt x="0" y="0"/>
                    </a:cubicBezTo>
                    <a:cubicBezTo>
                      <a:pt x="494" y="1411"/>
                      <a:pt x="1059" y="2751"/>
                      <a:pt x="1693" y="4163"/>
                    </a:cubicBezTo>
                    <a:cubicBezTo>
                      <a:pt x="1905" y="4656"/>
                      <a:pt x="2117" y="5150"/>
                      <a:pt x="2399" y="5715"/>
                    </a:cubicBezTo>
                    <a:cubicBezTo>
                      <a:pt x="3175" y="7267"/>
                      <a:pt x="3951" y="8749"/>
                      <a:pt x="4868" y="10230"/>
                    </a:cubicBezTo>
                    <a:cubicBezTo>
                      <a:pt x="5080" y="10583"/>
                      <a:pt x="5292" y="10936"/>
                      <a:pt x="5504" y="11289"/>
                    </a:cubicBezTo>
                    <a:cubicBezTo>
                      <a:pt x="5574" y="11430"/>
                      <a:pt x="5715" y="11641"/>
                      <a:pt x="5856" y="11783"/>
                    </a:cubicBezTo>
                    <a:cubicBezTo>
                      <a:pt x="5927" y="11924"/>
                      <a:pt x="5997" y="12065"/>
                      <a:pt x="6068" y="12206"/>
                    </a:cubicBezTo>
                    <a:cubicBezTo>
                      <a:pt x="6209" y="12488"/>
                      <a:pt x="6421" y="12700"/>
                      <a:pt x="6562" y="12982"/>
                    </a:cubicBezTo>
                    <a:cubicBezTo>
                      <a:pt x="6773" y="13335"/>
                      <a:pt x="6985" y="13688"/>
                      <a:pt x="7267" y="14040"/>
                    </a:cubicBezTo>
                    <a:cubicBezTo>
                      <a:pt x="7408" y="14181"/>
                      <a:pt x="7549" y="14393"/>
                      <a:pt x="7691" y="14605"/>
                    </a:cubicBezTo>
                    <a:cubicBezTo>
                      <a:pt x="7832" y="14816"/>
                      <a:pt x="7902" y="14958"/>
                      <a:pt x="8043" y="15099"/>
                    </a:cubicBezTo>
                    <a:cubicBezTo>
                      <a:pt x="8255" y="15381"/>
                      <a:pt x="8467" y="15663"/>
                      <a:pt x="8679" y="15945"/>
                    </a:cubicBezTo>
                    <a:cubicBezTo>
                      <a:pt x="8819" y="16157"/>
                      <a:pt x="8961" y="16369"/>
                      <a:pt x="9172" y="16580"/>
                    </a:cubicBezTo>
                    <a:cubicBezTo>
                      <a:pt x="9525" y="17074"/>
                      <a:pt x="9878" y="17568"/>
                      <a:pt x="10301" y="17992"/>
                    </a:cubicBezTo>
                    <a:cubicBezTo>
                      <a:pt x="10372" y="18133"/>
                      <a:pt x="10513" y="18344"/>
                      <a:pt x="10654" y="18415"/>
                    </a:cubicBezTo>
                    <a:cubicBezTo>
                      <a:pt x="10725" y="18556"/>
                      <a:pt x="10866" y="18697"/>
                      <a:pt x="10936" y="18768"/>
                    </a:cubicBezTo>
                    <a:cubicBezTo>
                      <a:pt x="11219" y="19120"/>
                      <a:pt x="11501" y="19473"/>
                      <a:pt x="11783" y="19826"/>
                    </a:cubicBezTo>
                    <a:cubicBezTo>
                      <a:pt x="12136" y="20249"/>
                      <a:pt x="12488" y="20673"/>
                      <a:pt x="12841" y="21096"/>
                    </a:cubicBezTo>
                    <a:cubicBezTo>
                      <a:pt x="13406" y="21731"/>
                      <a:pt x="13900" y="22366"/>
                      <a:pt x="14534" y="22931"/>
                    </a:cubicBezTo>
                    <a:cubicBezTo>
                      <a:pt x="14676" y="23142"/>
                      <a:pt x="14887" y="23354"/>
                      <a:pt x="15099" y="23565"/>
                    </a:cubicBezTo>
                    <a:cubicBezTo>
                      <a:pt x="15593" y="24130"/>
                      <a:pt x="16087" y="24624"/>
                      <a:pt x="16651" y="25188"/>
                    </a:cubicBezTo>
                    <a:cubicBezTo>
                      <a:pt x="16792" y="25400"/>
                      <a:pt x="17004" y="25612"/>
                      <a:pt x="17216" y="25753"/>
                    </a:cubicBezTo>
                    <a:cubicBezTo>
                      <a:pt x="17568" y="26105"/>
                      <a:pt x="17851" y="26458"/>
                      <a:pt x="18203" y="26740"/>
                    </a:cubicBezTo>
                    <a:cubicBezTo>
                      <a:pt x="18909" y="27446"/>
                      <a:pt x="19544" y="28081"/>
                      <a:pt x="20320" y="28716"/>
                    </a:cubicBezTo>
                    <a:cubicBezTo>
                      <a:pt x="20743" y="29069"/>
                      <a:pt x="21167" y="29492"/>
                      <a:pt x="21590" y="29845"/>
                    </a:cubicBezTo>
                    <a:cubicBezTo>
                      <a:pt x="21872" y="30127"/>
                      <a:pt x="22155" y="30339"/>
                      <a:pt x="22437" y="30621"/>
                    </a:cubicBezTo>
                    <a:cubicBezTo>
                      <a:pt x="22790" y="30974"/>
                      <a:pt x="23213" y="31256"/>
                      <a:pt x="23566" y="31609"/>
                    </a:cubicBezTo>
                    <a:cubicBezTo>
                      <a:pt x="24130" y="32103"/>
                      <a:pt x="24694" y="32597"/>
                      <a:pt x="25259" y="33020"/>
                    </a:cubicBezTo>
                    <a:cubicBezTo>
                      <a:pt x="25894" y="33514"/>
                      <a:pt x="26529" y="34078"/>
                      <a:pt x="27234" y="34572"/>
                    </a:cubicBezTo>
                    <a:cubicBezTo>
                      <a:pt x="27940" y="35137"/>
                      <a:pt x="28646" y="35701"/>
                      <a:pt x="29351" y="36195"/>
                    </a:cubicBezTo>
                    <a:cubicBezTo>
                      <a:pt x="29563" y="36336"/>
                      <a:pt x="29845" y="36548"/>
                      <a:pt x="30057" y="36689"/>
                    </a:cubicBezTo>
                    <a:cubicBezTo>
                      <a:pt x="30409" y="36971"/>
                      <a:pt x="30692" y="37182"/>
                      <a:pt x="31045" y="37394"/>
                    </a:cubicBezTo>
                    <a:cubicBezTo>
                      <a:pt x="31468" y="37747"/>
                      <a:pt x="31962" y="38100"/>
                      <a:pt x="32456" y="38382"/>
                    </a:cubicBezTo>
                    <a:cubicBezTo>
                      <a:pt x="32809" y="38594"/>
                      <a:pt x="33091" y="38806"/>
                      <a:pt x="33443" y="39017"/>
                    </a:cubicBezTo>
                    <a:cubicBezTo>
                      <a:pt x="34008" y="39440"/>
                      <a:pt x="34572" y="39793"/>
                      <a:pt x="35137" y="40146"/>
                    </a:cubicBezTo>
                    <a:cubicBezTo>
                      <a:pt x="35419" y="40358"/>
                      <a:pt x="35630" y="40569"/>
                      <a:pt x="35913" y="40640"/>
                    </a:cubicBezTo>
                    <a:cubicBezTo>
                      <a:pt x="36195" y="40852"/>
                      <a:pt x="36407" y="40993"/>
                      <a:pt x="36689" y="41134"/>
                    </a:cubicBezTo>
                    <a:cubicBezTo>
                      <a:pt x="37536" y="41698"/>
                      <a:pt x="38312" y="42192"/>
                      <a:pt x="39158" y="42686"/>
                    </a:cubicBezTo>
                    <a:cubicBezTo>
                      <a:pt x="39299" y="42757"/>
                      <a:pt x="39370" y="42827"/>
                      <a:pt x="39511" y="42897"/>
                    </a:cubicBezTo>
                    <a:cubicBezTo>
                      <a:pt x="39582" y="42897"/>
                      <a:pt x="39652" y="42968"/>
                      <a:pt x="39723" y="42968"/>
                    </a:cubicBezTo>
                    <a:cubicBezTo>
                      <a:pt x="39723" y="42968"/>
                      <a:pt x="39723" y="43039"/>
                      <a:pt x="39793" y="43039"/>
                    </a:cubicBezTo>
                    <a:cubicBezTo>
                      <a:pt x="39793" y="43039"/>
                      <a:pt x="39793" y="43039"/>
                      <a:pt x="39793" y="43039"/>
                    </a:cubicBezTo>
                    <a:cubicBezTo>
                      <a:pt x="40640" y="43533"/>
                      <a:pt x="41487" y="44027"/>
                      <a:pt x="42333" y="44521"/>
                    </a:cubicBezTo>
                    <a:cubicBezTo>
                      <a:pt x="43180" y="45014"/>
                      <a:pt x="44027" y="45508"/>
                      <a:pt x="44944" y="46002"/>
                    </a:cubicBezTo>
                    <a:cubicBezTo>
                      <a:pt x="46496" y="46849"/>
                      <a:pt x="48119" y="47695"/>
                      <a:pt x="49742" y="48542"/>
                    </a:cubicBezTo>
                    <a:cubicBezTo>
                      <a:pt x="50659" y="49036"/>
                      <a:pt x="51647" y="49530"/>
                      <a:pt x="52635" y="49953"/>
                    </a:cubicBezTo>
                    <a:cubicBezTo>
                      <a:pt x="53411" y="50376"/>
                      <a:pt x="54257" y="50729"/>
                      <a:pt x="55104" y="51082"/>
                    </a:cubicBezTo>
                    <a:cubicBezTo>
                      <a:pt x="56374" y="51647"/>
                      <a:pt x="57644" y="52211"/>
                      <a:pt x="58914" y="52775"/>
                    </a:cubicBezTo>
                    <a:cubicBezTo>
                      <a:pt x="59267" y="52917"/>
                      <a:pt x="59549" y="53057"/>
                      <a:pt x="59831" y="53199"/>
                    </a:cubicBezTo>
                    <a:cubicBezTo>
                      <a:pt x="60325" y="53411"/>
                      <a:pt x="60889" y="53622"/>
                      <a:pt x="61454" y="53834"/>
                    </a:cubicBezTo>
                    <a:cubicBezTo>
                      <a:pt x="61948" y="54045"/>
                      <a:pt x="62371" y="54257"/>
                      <a:pt x="62865" y="54398"/>
                    </a:cubicBezTo>
                    <a:cubicBezTo>
                      <a:pt x="63429" y="54681"/>
                      <a:pt x="64065" y="54892"/>
                      <a:pt x="64700" y="55104"/>
                    </a:cubicBezTo>
                    <a:cubicBezTo>
                      <a:pt x="64770" y="55174"/>
                      <a:pt x="64911" y="55245"/>
                      <a:pt x="64982" y="55245"/>
                    </a:cubicBezTo>
                    <a:cubicBezTo>
                      <a:pt x="66322" y="55739"/>
                      <a:pt x="67663" y="56303"/>
                      <a:pt x="69004" y="56727"/>
                    </a:cubicBezTo>
                    <a:cubicBezTo>
                      <a:pt x="74507" y="58843"/>
                      <a:pt x="80292" y="60607"/>
                      <a:pt x="86290" y="62230"/>
                    </a:cubicBezTo>
                    <a:cubicBezTo>
                      <a:pt x="87277" y="62512"/>
                      <a:pt x="88336" y="62724"/>
                      <a:pt x="89324" y="63006"/>
                    </a:cubicBezTo>
                    <a:cubicBezTo>
                      <a:pt x="90452" y="63288"/>
                      <a:pt x="91652" y="63570"/>
                      <a:pt x="92781" y="63853"/>
                    </a:cubicBezTo>
                    <a:cubicBezTo>
                      <a:pt x="93063" y="63923"/>
                      <a:pt x="93345" y="63994"/>
                      <a:pt x="93627" y="64064"/>
                    </a:cubicBezTo>
                    <a:cubicBezTo>
                      <a:pt x="94192" y="64205"/>
                      <a:pt x="94756" y="64347"/>
                      <a:pt x="95321" y="64487"/>
                    </a:cubicBezTo>
                    <a:cubicBezTo>
                      <a:pt x="96873" y="64841"/>
                      <a:pt x="98354" y="65193"/>
                      <a:pt x="99978" y="65475"/>
                    </a:cubicBezTo>
                    <a:cubicBezTo>
                      <a:pt x="101953" y="65899"/>
                      <a:pt x="103929" y="66251"/>
                      <a:pt x="105904" y="66604"/>
                    </a:cubicBezTo>
                    <a:cubicBezTo>
                      <a:pt x="107880" y="66957"/>
                      <a:pt x="109926" y="67239"/>
                      <a:pt x="111901" y="67592"/>
                    </a:cubicBezTo>
                    <a:cubicBezTo>
                      <a:pt x="112254" y="67663"/>
                      <a:pt x="112607" y="67663"/>
                      <a:pt x="112960" y="67733"/>
                    </a:cubicBezTo>
                    <a:cubicBezTo>
                      <a:pt x="114935" y="68015"/>
                      <a:pt x="116981" y="68298"/>
                      <a:pt x="118957" y="68580"/>
                    </a:cubicBezTo>
                    <a:cubicBezTo>
                      <a:pt x="128835" y="69779"/>
                      <a:pt x="138995" y="70414"/>
                      <a:pt x="149296" y="70414"/>
                    </a:cubicBezTo>
                    <a:cubicBezTo>
                      <a:pt x="157057" y="70414"/>
                      <a:pt x="164747" y="70062"/>
                      <a:pt x="172226" y="69426"/>
                    </a:cubicBezTo>
                    <a:cubicBezTo>
                      <a:pt x="173355" y="69356"/>
                      <a:pt x="174272" y="69215"/>
                      <a:pt x="175190" y="691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72" name="Freeform: Shape 471">
                <a:extLst>
                  <a:ext uri="{FF2B5EF4-FFF2-40B4-BE49-F238E27FC236}">
                    <a16:creationId xmlns:a16="http://schemas.microsoft.com/office/drawing/2014/main" id="{7131EC9A-3A5B-486B-94D6-F3915C505FBD}"/>
                  </a:ext>
                </a:extLst>
              </p:cNvPr>
              <p:cNvSpPr/>
              <p:nvPr/>
            </p:nvSpPr>
            <p:spPr>
              <a:xfrm>
                <a:off x="6669476" y="4312497"/>
                <a:ext cx="14111" cy="14111"/>
              </a:xfrm>
              <a:custGeom>
                <a:avLst/>
                <a:gdLst>
                  <a:gd name="connsiteX0" fmla="*/ 18768 w 14111"/>
                  <a:gd name="connsiteY0" fmla="*/ 9384 h 14111"/>
                  <a:gd name="connsiteX1" fmla="*/ 9384 w 14111"/>
                  <a:gd name="connsiteY1" fmla="*/ 18768 h 14111"/>
                  <a:gd name="connsiteX2" fmla="*/ 0 w 14111"/>
                  <a:gd name="connsiteY2" fmla="*/ 9384 h 14111"/>
                  <a:gd name="connsiteX3" fmla="*/ 9384 w 14111"/>
                  <a:gd name="connsiteY3" fmla="*/ 0 h 14111"/>
                  <a:gd name="connsiteX4" fmla="*/ 18768 w 14111"/>
                  <a:gd name="connsiteY4" fmla="*/ 938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768" y="9384"/>
                    </a:moveTo>
                    <a:cubicBezTo>
                      <a:pt x="18768" y="14567"/>
                      <a:pt x="14567" y="18768"/>
                      <a:pt x="9384" y="18768"/>
                    </a:cubicBezTo>
                    <a:cubicBezTo>
                      <a:pt x="4201" y="18768"/>
                      <a:pt x="0" y="14567"/>
                      <a:pt x="0" y="9384"/>
                    </a:cubicBezTo>
                    <a:cubicBezTo>
                      <a:pt x="0" y="4201"/>
                      <a:pt x="4201" y="0"/>
                      <a:pt x="9384" y="0"/>
                    </a:cubicBezTo>
                    <a:cubicBezTo>
                      <a:pt x="14567" y="0"/>
                      <a:pt x="18768" y="4201"/>
                      <a:pt x="18768" y="9384"/>
                    </a:cubicBezTo>
                    <a:close/>
                  </a:path>
                </a:pathLst>
              </a:custGeom>
              <a:solidFill>
                <a:srgbClr val="F5F5FD"/>
              </a:solidFill>
              <a:ln w="7047" cap="flat">
                <a:noFill/>
                <a:prstDash val="solid"/>
                <a:miter/>
              </a:ln>
            </p:spPr>
            <p:txBody>
              <a:bodyPr rtlCol="0" anchor="ctr"/>
              <a:lstStyle/>
              <a:p>
                <a:endParaRPr lang="en-ID"/>
              </a:p>
            </p:txBody>
          </p:sp>
          <p:sp>
            <p:nvSpPr>
              <p:cNvPr id="473" name="Freeform: Shape 472">
                <a:extLst>
                  <a:ext uri="{FF2B5EF4-FFF2-40B4-BE49-F238E27FC236}">
                    <a16:creationId xmlns:a16="http://schemas.microsoft.com/office/drawing/2014/main" id="{283DF3CD-8928-4004-B89E-FBE3EC69FFCC}"/>
                  </a:ext>
                </a:extLst>
              </p:cNvPr>
              <p:cNvSpPr/>
              <p:nvPr/>
            </p:nvSpPr>
            <p:spPr>
              <a:xfrm>
                <a:off x="6733046" y="4302901"/>
                <a:ext cx="7056" cy="7056"/>
              </a:xfrm>
              <a:custGeom>
                <a:avLst/>
                <a:gdLst>
                  <a:gd name="connsiteX0" fmla="*/ 9454 w 7055"/>
                  <a:gd name="connsiteY0" fmla="*/ 4727 h 7055"/>
                  <a:gd name="connsiteX1" fmla="*/ 4727 w 7055"/>
                  <a:gd name="connsiteY1" fmla="*/ 9455 h 7055"/>
                  <a:gd name="connsiteX2" fmla="*/ 0 w 7055"/>
                  <a:gd name="connsiteY2" fmla="*/ 4727 h 7055"/>
                  <a:gd name="connsiteX3" fmla="*/ 4727 w 7055"/>
                  <a:gd name="connsiteY3" fmla="*/ 0 h 7055"/>
                  <a:gd name="connsiteX4" fmla="*/ 9454 w 7055"/>
                  <a:gd name="connsiteY4" fmla="*/ 472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454" y="4727"/>
                    </a:moveTo>
                    <a:cubicBezTo>
                      <a:pt x="9454" y="7338"/>
                      <a:pt x="7338" y="9455"/>
                      <a:pt x="4727" y="9455"/>
                    </a:cubicBezTo>
                    <a:cubicBezTo>
                      <a:pt x="2116" y="9455"/>
                      <a:pt x="0" y="7338"/>
                      <a:pt x="0" y="4727"/>
                    </a:cubicBezTo>
                    <a:cubicBezTo>
                      <a:pt x="0" y="2116"/>
                      <a:pt x="2117" y="0"/>
                      <a:pt x="4727" y="0"/>
                    </a:cubicBezTo>
                    <a:cubicBezTo>
                      <a:pt x="7338" y="0"/>
                      <a:pt x="9454" y="2117"/>
                      <a:pt x="9454" y="4727"/>
                    </a:cubicBezTo>
                    <a:close/>
                  </a:path>
                </a:pathLst>
              </a:custGeom>
              <a:solidFill>
                <a:srgbClr val="F5F5FD"/>
              </a:solidFill>
              <a:ln w="7047" cap="flat">
                <a:noFill/>
                <a:prstDash val="solid"/>
                <a:miter/>
              </a:ln>
            </p:spPr>
            <p:txBody>
              <a:bodyPr rtlCol="0" anchor="ctr"/>
              <a:lstStyle/>
              <a:p>
                <a:endParaRPr lang="en-ID"/>
              </a:p>
            </p:txBody>
          </p:sp>
        </p:grpSp>
      </p:grpSp>
      <p:grpSp>
        <p:nvGrpSpPr>
          <p:cNvPr id="5" name="Group 4">
            <a:extLst>
              <a:ext uri="{FF2B5EF4-FFF2-40B4-BE49-F238E27FC236}">
                <a16:creationId xmlns:a16="http://schemas.microsoft.com/office/drawing/2014/main" id="{7AD6CCB7-CAAF-4089-91C8-CF019D684FA2}"/>
              </a:ext>
            </a:extLst>
          </p:cNvPr>
          <p:cNvGrpSpPr/>
          <p:nvPr/>
        </p:nvGrpSpPr>
        <p:grpSpPr>
          <a:xfrm>
            <a:off x="6148781" y="2196278"/>
            <a:ext cx="5695943" cy="3847620"/>
            <a:chOff x="6449294" y="2363915"/>
            <a:chExt cx="5178130" cy="3497836"/>
          </a:xfrm>
          <a:effectLst>
            <a:outerShdw blurRad="990600" dist="203200" dir="5400000" sx="101000" sy="101000" algn="t" rotWithShape="0">
              <a:prstClr val="black">
                <a:alpha val="17000"/>
              </a:prstClr>
            </a:outerShdw>
          </a:effectLst>
        </p:grpSpPr>
        <p:sp>
          <p:nvSpPr>
            <p:cNvPr id="6" name="Freeform: Shape 5">
              <a:extLst>
                <a:ext uri="{FF2B5EF4-FFF2-40B4-BE49-F238E27FC236}">
                  <a16:creationId xmlns:a16="http://schemas.microsoft.com/office/drawing/2014/main" id="{6943C29E-D989-481D-92EE-779A710E8D1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E16F5FC5-28BD-4521-B51D-6C75EB43748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824B6759-B7B6-4074-82F2-DC2BD8EDD1C1}"/>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8" name="Graphic 3">
            <a:extLst>
              <a:ext uri="{FF2B5EF4-FFF2-40B4-BE49-F238E27FC236}">
                <a16:creationId xmlns:a16="http://schemas.microsoft.com/office/drawing/2014/main" id="{1E344788-1D39-4DE9-B21D-4C5F6EAD8103}"/>
              </a:ext>
            </a:extLst>
          </p:cNvPr>
          <p:cNvGrpSpPr/>
          <p:nvPr/>
        </p:nvGrpSpPr>
        <p:grpSpPr>
          <a:xfrm>
            <a:off x="7844994" y="3235353"/>
            <a:ext cx="3118009" cy="1948917"/>
            <a:chOff x="387018" y="2707274"/>
            <a:chExt cx="6076115" cy="3797890"/>
          </a:xfrm>
          <a:solidFill>
            <a:schemeClr val="accent1"/>
          </a:solidFill>
        </p:grpSpPr>
        <p:sp>
          <p:nvSpPr>
            <p:cNvPr id="109" name="Freeform: Shape 108">
              <a:extLst>
                <a:ext uri="{FF2B5EF4-FFF2-40B4-BE49-F238E27FC236}">
                  <a16:creationId xmlns:a16="http://schemas.microsoft.com/office/drawing/2014/main" id="{856ECF5E-9C5D-4406-A0DA-4AEC25201FD2}"/>
                </a:ext>
              </a:extLst>
            </p:cNvPr>
            <p:cNvSpPr/>
            <p:nvPr/>
          </p:nvSpPr>
          <p:spPr>
            <a:xfrm>
              <a:off x="490676" y="4745712"/>
              <a:ext cx="2338505" cy="1611509"/>
            </a:xfrm>
            <a:custGeom>
              <a:avLst/>
              <a:gdLst>
                <a:gd name="connsiteX0" fmla="*/ 2340747 w 2338505"/>
                <a:gd name="connsiteY0" fmla="*/ 1330222 h 1611508"/>
                <a:gd name="connsiteX1" fmla="*/ 2340747 w 2338505"/>
                <a:gd name="connsiteY1" fmla="*/ 1615265 h 1611508"/>
                <a:gd name="connsiteX2" fmla="*/ 0 w 2338505"/>
                <a:gd name="connsiteY2" fmla="*/ 241847 h 1611508"/>
                <a:gd name="connsiteX3" fmla="*/ 0 w 2338505"/>
                <a:gd name="connsiteY3" fmla="*/ 0 h 1611508"/>
              </a:gdLst>
              <a:ahLst/>
              <a:cxnLst>
                <a:cxn ang="0">
                  <a:pos x="connsiteX0" y="connsiteY0"/>
                </a:cxn>
                <a:cxn ang="0">
                  <a:pos x="connsiteX1" y="connsiteY1"/>
                </a:cxn>
                <a:cxn ang="0">
                  <a:pos x="connsiteX2" y="connsiteY2"/>
                </a:cxn>
                <a:cxn ang="0">
                  <a:pos x="connsiteX3" y="connsiteY3"/>
                </a:cxn>
              </a:cxnLst>
              <a:rect l="l" t="t" r="r" b="b"/>
              <a:pathLst>
                <a:path w="2338505" h="1611508">
                  <a:moveTo>
                    <a:pt x="2340747" y="1330222"/>
                  </a:moveTo>
                  <a:lnTo>
                    <a:pt x="2340747" y="1615265"/>
                  </a:lnTo>
                  <a:lnTo>
                    <a:pt x="0" y="241847"/>
                  </a:lnTo>
                  <a:lnTo>
                    <a:pt x="0" y="0"/>
                  </a:lnTo>
                  <a:close/>
                </a:path>
              </a:pathLst>
            </a:custGeom>
            <a:solidFill>
              <a:srgbClr val="E6E6E6"/>
            </a:solidFill>
            <a:ln w="6056"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23B27B50-D679-4184-9FC5-CC7B5529ECFE}"/>
                </a:ext>
              </a:extLst>
            </p:cNvPr>
            <p:cNvSpPr/>
            <p:nvPr/>
          </p:nvSpPr>
          <p:spPr>
            <a:xfrm>
              <a:off x="490676" y="3724041"/>
              <a:ext cx="4131763" cy="2350622"/>
            </a:xfrm>
            <a:custGeom>
              <a:avLst/>
              <a:gdLst>
                <a:gd name="connsiteX0" fmla="*/ 4133035 w 4131763"/>
                <a:gd name="connsiteY0" fmla="*/ 1345608 h 2350621"/>
                <a:gd name="connsiteX1" fmla="*/ 2340747 w 4131763"/>
                <a:gd name="connsiteY1" fmla="*/ 2351893 h 2350621"/>
                <a:gd name="connsiteX2" fmla="*/ 0 w 4131763"/>
                <a:gd name="connsiteY2" fmla="*/ 1021671 h 2350621"/>
                <a:gd name="connsiteX3" fmla="*/ 1809555 w 4131763"/>
                <a:gd name="connsiteY3" fmla="*/ 6784 h 2350621"/>
                <a:gd name="connsiteX4" fmla="*/ 4133035 w 4131763"/>
                <a:gd name="connsiteY4" fmla="*/ 1345608 h 2350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1763" h="2350621">
                  <a:moveTo>
                    <a:pt x="4133035" y="1345608"/>
                  </a:moveTo>
                  <a:cubicBezTo>
                    <a:pt x="3411794" y="1336945"/>
                    <a:pt x="2340747" y="2351893"/>
                    <a:pt x="2340747" y="2351893"/>
                  </a:cubicBezTo>
                  <a:lnTo>
                    <a:pt x="0" y="1021671"/>
                  </a:lnTo>
                  <a:cubicBezTo>
                    <a:pt x="0" y="1021671"/>
                    <a:pt x="1135811" y="-96874"/>
                    <a:pt x="1809555" y="6784"/>
                  </a:cubicBezTo>
                  <a:lnTo>
                    <a:pt x="4133035" y="1345608"/>
                  </a:lnTo>
                  <a:close/>
                </a:path>
              </a:pathLst>
            </a:custGeom>
            <a:solidFill>
              <a:srgbClr val="F5F5FD"/>
            </a:solidFill>
            <a:ln w="6056"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48101EFF-8D5B-4954-B0FD-715E15B4B313}"/>
                </a:ext>
              </a:extLst>
            </p:cNvPr>
            <p:cNvSpPr/>
            <p:nvPr/>
          </p:nvSpPr>
          <p:spPr>
            <a:xfrm>
              <a:off x="2831422" y="5069594"/>
              <a:ext cx="1787200" cy="1290419"/>
            </a:xfrm>
            <a:custGeom>
              <a:avLst/>
              <a:gdLst>
                <a:gd name="connsiteX0" fmla="*/ 1792288 w 1787199"/>
                <a:gd name="connsiteY0" fmla="*/ 55 h 1290418"/>
                <a:gd name="connsiteX1" fmla="*/ 1792288 w 1787199"/>
                <a:gd name="connsiteY1" fmla="*/ 116678 h 1290418"/>
                <a:gd name="connsiteX2" fmla="*/ 1578430 w 1787199"/>
                <a:gd name="connsiteY2" fmla="*/ 311573 h 1290418"/>
                <a:gd name="connsiteX3" fmla="*/ 1543837 w 1787199"/>
                <a:gd name="connsiteY3" fmla="*/ 343076 h 1290418"/>
                <a:gd name="connsiteX4" fmla="*/ 1343308 w 1787199"/>
                <a:gd name="connsiteY4" fmla="*/ 491808 h 1290418"/>
                <a:gd name="connsiteX5" fmla="*/ 0 w 1787199"/>
                <a:gd name="connsiteY5" fmla="*/ 1291382 h 1290418"/>
                <a:gd name="connsiteX6" fmla="*/ 0 w 1787199"/>
                <a:gd name="connsiteY6" fmla="*/ 1006339 h 1290418"/>
                <a:gd name="connsiteX7" fmla="*/ 1792288 w 1787199"/>
                <a:gd name="connsiteY7" fmla="*/ 55 h 129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7199" h="1290418">
                  <a:moveTo>
                    <a:pt x="1792288" y="55"/>
                  </a:moveTo>
                  <a:lnTo>
                    <a:pt x="1792288" y="116678"/>
                  </a:lnTo>
                  <a:lnTo>
                    <a:pt x="1578430" y="311573"/>
                  </a:lnTo>
                  <a:lnTo>
                    <a:pt x="1543837" y="343076"/>
                  </a:lnTo>
                  <a:cubicBezTo>
                    <a:pt x="1482164" y="399298"/>
                    <a:pt x="1414977" y="449097"/>
                    <a:pt x="1343308" y="491808"/>
                  </a:cubicBezTo>
                  <a:lnTo>
                    <a:pt x="0" y="1291382"/>
                  </a:lnTo>
                  <a:lnTo>
                    <a:pt x="0" y="1006339"/>
                  </a:lnTo>
                  <a:cubicBezTo>
                    <a:pt x="0" y="1006339"/>
                    <a:pt x="1071047" y="-8608"/>
                    <a:pt x="1792288" y="55"/>
                  </a:cubicBezTo>
                  <a:close/>
                </a:path>
              </a:pathLst>
            </a:custGeom>
            <a:solidFill>
              <a:srgbClr val="D3D8EA"/>
            </a:solidFill>
            <a:ln w="6056"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4A9D2E10-1A45-4ABD-8A38-7162BE208225}"/>
                </a:ext>
              </a:extLst>
            </p:cNvPr>
            <p:cNvSpPr/>
            <p:nvPr/>
          </p:nvSpPr>
          <p:spPr>
            <a:xfrm>
              <a:off x="4623711" y="4080631"/>
              <a:ext cx="1744792" cy="1102611"/>
            </a:xfrm>
            <a:custGeom>
              <a:avLst/>
              <a:gdLst>
                <a:gd name="connsiteX0" fmla="*/ 1744792 w 1744791"/>
                <a:gd name="connsiteY0" fmla="*/ 0 h 1102611"/>
                <a:gd name="connsiteX1" fmla="*/ 1744792 w 1744791"/>
                <a:gd name="connsiteY1" fmla="*/ 223794 h 1102611"/>
                <a:gd name="connsiteX2" fmla="*/ 401423 w 1744791"/>
                <a:gd name="connsiteY2" fmla="*/ 996591 h 1102611"/>
                <a:gd name="connsiteX3" fmla="*/ 58281 w 1744791"/>
                <a:gd name="connsiteY3" fmla="*/ 1101460 h 1102611"/>
                <a:gd name="connsiteX4" fmla="*/ 0 w 1744791"/>
                <a:gd name="connsiteY4" fmla="*/ 1105641 h 1102611"/>
                <a:gd name="connsiteX5" fmla="*/ 0 w 1744791"/>
                <a:gd name="connsiteY5" fmla="*/ 989018 h 1102611"/>
                <a:gd name="connsiteX6" fmla="*/ 1744792 w 1744791"/>
                <a:gd name="connsiteY6" fmla="*/ 0 h 110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4791" h="1102611">
                  <a:moveTo>
                    <a:pt x="1744792" y="0"/>
                  </a:moveTo>
                  <a:lnTo>
                    <a:pt x="1744792" y="223794"/>
                  </a:lnTo>
                  <a:lnTo>
                    <a:pt x="401423" y="996591"/>
                  </a:lnTo>
                  <a:cubicBezTo>
                    <a:pt x="296433" y="1056993"/>
                    <a:pt x="179083" y="1092858"/>
                    <a:pt x="58281" y="1101460"/>
                  </a:cubicBezTo>
                  <a:lnTo>
                    <a:pt x="0" y="1105641"/>
                  </a:lnTo>
                  <a:lnTo>
                    <a:pt x="0" y="989018"/>
                  </a:lnTo>
                  <a:cubicBezTo>
                    <a:pt x="0" y="989018"/>
                    <a:pt x="604679" y="194351"/>
                    <a:pt x="1744792" y="0"/>
                  </a:cubicBezTo>
                  <a:close/>
                </a:path>
              </a:pathLst>
            </a:custGeom>
            <a:solidFill>
              <a:srgbClr val="D3D8EA"/>
            </a:solidFill>
            <a:ln w="6056"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D1C311B2-42BA-49A0-8318-BAEB5A7CE43E}"/>
                </a:ext>
              </a:extLst>
            </p:cNvPr>
            <p:cNvSpPr/>
            <p:nvPr/>
          </p:nvSpPr>
          <p:spPr>
            <a:xfrm>
              <a:off x="2300230" y="2707274"/>
              <a:ext cx="4065122" cy="2356680"/>
            </a:xfrm>
            <a:custGeom>
              <a:avLst/>
              <a:gdLst>
                <a:gd name="connsiteX0" fmla="*/ 4068272 w 4065121"/>
                <a:gd name="connsiteY0" fmla="*/ 1373357 h 2356680"/>
                <a:gd name="connsiteX1" fmla="*/ 2323481 w 4065121"/>
                <a:gd name="connsiteY1" fmla="*/ 2362375 h 2356680"/>
                <a:gd name="connsiteX2" fmla="*/ 0 w 4065121"/>
                <a:gd name="connsiteY2" fmla="*/ 1023551 h 2356680"/>
                <a:gd name="connsiteX3" fmla="*/ 1727525 w 4065121"/>
                <a:gd name="connsiteY3" fmla="*/ 0 h 2356680"/>
                <a:gd name="connsiteX4" fmla="*/ 4068272 w 4065121"/>
                <a:gd name="connsiteY4" fmla="*/ 1373357 h 2356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5121" h="2356680">
                  <a:moveTo>
                    <a:pt x="4068272" y="1373357"/>
                  </a:moveTo>
                  <a:cubicBezTo>
                    <a:pt x="2928160" y="1567707"/>
                    <a:pt x="2323481" y="2362375"/>
                    <a:pt x="2323481" y="2362375"/>
                  </a:cubicBezTo>
                  <a:lnTo>
                    <a:pt x="0" y="1023551"/>
                  </a:lnTo>
                  <a:cubicBezTo>
                    <a:pt x="0" y="1023551"/>
                    <a:pt x="194350" y="397304"/>
                    <a:pt x="1727525" y="0"/>
                  </a:cubicBezTo>
                  <a:lnTo>
                    <a:pt x="4068272" y="1373357"/>
                  </a:lnTo>
                  <a:close/>
                </a:path>
              </a:pathLst>
            </a:custGeom>
            <a:solidFill>
              <a:srgbClr val="F5F5FD"/>
            </a:solidFill>
            <a:ln w="6056"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DF3C4603-82B9-4938-9B38-F7AA26ADBEF3}"/>
                </a:ext>
              </a:extLst>
            </p:cNvPr>
            <p:cNvSpPr/>
            <p:nvPr/>
          </p:nvSpPr>
          <p:spPr>
            <a:xfrm>
              <a:off x="4681992" y="4266379"/>
              <a:ext cx="1781141" cy="975387"/>
            </a:xfrm>
            <a:custGeom>
              <a:avLst/>
              <a:gdLst>
                <a:gd name="connsiteX0" fmla="*/ 1782959 w 1781141"/>
                <a:gd name="connsiteY0" fmla="*/ 54646 h 975386"/>
                <a:gd name="connsiteX1" fmla="*/ 156244 w 1781141"/>
                <a:gd name="connsiteY1" fmla="*/ 978901 h 975386"/>
                <a:gd name="connsiteX2" fmla="*/ 0 w 1781141"/>
                <a:gd name="connsiteY2" fmla="*/ 915713 h 975386"/>
                <a:gd name="connsiteX3" fmla="*/ 343142 w 1781141"/>
                <a:gd name="connsiteY3" fmla="*/ 810844 h 975386"/>
                <a:gd name="connsiteX4" fmla="*/ 1686511 w 1781141"/>
                <a:gd name="connsiteY4" fmla="*/ 38046 h 975386"/>
                <a:gd name="connsiteX5" fmla="*/ 1686511 w 1781141"/>
                <a:gd name="connsiteY5" fmla="*/ 0 h 975386"/>
                <a:gd name="connsiteX6" fmla="*/ 1782959 w 1781141"/>
                <a:gd name="connsiteY6" fmla="*/ 54646 h 97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1141" h="975386">
                  <a:moveTo>
                    <a:pt x="1782959" y="54646"/>
                  </a:moveTo>
                  <a:lnTo>
                    <a:pt x="156244" y="978901"/>
                  </a:lnTo>
                  <a:lnTo>
                    <a:pt x="0" y="915713"/>
                  </a:lnTo>
                  <a:cubicBezTo>
                    <a:pt x="120803" y="907110"/>
                    <a:pt x="238152" y="871245"/>
                    <a:pt x="343142" y="810844"/>
                  </a:cubicBezTo>
                  <a:lnTo>
                    <a:pt x="1686511" y="38046"/>
                  </a:lnTo>
                  <a:lnTo>
                    <a:pt x="1686511" y="0"/>
                  </a:lnTo>
                  <a:lnTo>
                    <a:pt x="1782959" y="54646"/>
                  </a:lnTo>
                  <a:close/>
                </a:path>
              </a:pathLst>
            </a:custGeom>
            <a:solidFill>
              <a:srgbClr val="C2C1E1"/>
            </a:solidFill>
            <a:ln w="6056"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E83087A7-8C18-4431-B30E-FEB3A2D068B2}"/>
                </a:ext>
              </a:extLst>
            </p:cNvPr>
            <p:cNvSpPr/>
            <p:nvPr/>
          </p:nvSpPr>
          <p:spPr>
            <a:xfrm>
              <a:off x="387018" y="4957328"/>
              <a:ext cx="4101472" cy="1490343"/>
            </a:xfrm>
            <a:custGeom>
              <a:avLst/>
              <a:gdLst>
                <a:gd name="connsiteX0" fmla="*/ 4105713 w 4101471"/>
                <a:gd name="connsiteY0" fmla="*/ 483755 h 1490342"/>
                <a:gd name="connsiteX1" fmla="*/ 2444405 w 4101471"/>
                <a:gd name="connsiteY1" fmla="*/ 1491433 h 1490342"/>
                <a:gd name="connsiteX2" fmla="*/ 0 w 4101471"/>
                <a:gd name="connsiteY2" fmla="*/ 45377 h 1490342"/>
                <a:gd name="connsiteX3" fmla="*/ 103658 w 4101471"/>
                <a:gd name="connsiteY3" fmla="*/ 0 h 1490342"/>
                <a:gd name="connsiteX4" fmla="*/ 103658 w 4101471"/>
                <a:gd name="connsiteY4" fmla="*/ 30231 h 1490342"/>
                <a:gd name="connsiteX5" fmla="*/ 2444405 w 4101471"/>
                <a:gd name="connsiteY5" fmla="*/ 1403648 h 1490342"/>
                <a:gd name="connsiteX6" fmla="*/ 3787712 w 4101471"/>
                <a:gd name="connsiteY6" fmla="*/ 604073 h 1490342"/>
                <a:gd name="connsiteX7" fmla="*/ 3988242 w 4101471"/>
                <a:gd name="connsiteY7" fmla="*/ 455342 h 1490342"/>
                <a:gd name="connsiteX8" fmla="*/ 4022835 w 4101471"/>
                <a:gd name="connsiteY8" fmla="*/ 423839 h 1490342"/>
                <a:gd name="connsiteX9" fmla="*/ 4105713 w 4101471"/>
                <a:gd name="connsiteY9" fmla="*/ 483755 h 1490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01471" h="1490342">
                  <a:moveTo>
                    <a:pt x="4105713" y="483755"/>
                  </a:moveTo>
                  <a:lnTo>
                    <a:pt x="2444405" y="1491433"/>
                  </a:lnTo>
                  <a:lnTo>
                    <a:pt x="0" y="45377"/>
                  </a:lnTo>
                  <a:lnTo>
                    <a:pt x="103658" y="0"/>
                  </a:lnTo>
                  <a:lnTo>
                    <a:pt x="103658" y="30231"/>
                  </a:lnTo>
                  <a:lnTo>
                    <a:pt x="2444405" y="1403648"/>
                  </a:lnTo>
                  <a:lnTo>
                    <a:pt x="3787712" y="604073"/>
                  </a:lnTo>
                  <a:cubicBezTo>
                    <a:pt x="3859382" y="561362"/>
                    <a:pt x="3926568" y="511563"/>
                    <a:pt x="3988242" y="455342"/>
                  </a:cubicBezTo>
                  <a:lnTo>
                    <a:pt x="4022835" y="423839"/>
                  </a:lnTo>
                  <a:lnTo>
                    <a:pt x="4105713" y="483755"/>
                  </a:lnTo>
                  <a:close/>
                </a:path>
              </a:pathLst>
            </a:custGeom>
            <a:solidFill>
              <a:schemeClr val="accent1">
                <a:lumMod val="20000"/>
                <a:lumOff val="80000"/>
              </a:schemeClr>
            </a:solidFill>
            <a:ln w="6056"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5A5C153F-806B-44C3-8AF7-C3500C682081}"/>
                </a:ext>
              </a:extLst>
            </p:cNvPr>
            <p:cNvSpPr/>
            <p:nvPr/>
          </p:nvSpPr>
          <p:spPr>
            <a:xfrm>
              <a:off x="2831422" y="4321025"/>
              <a:ext cx="3628924" cy="2180989"/>
            </a:xfrm>
            <a:custGeom>
              <a:avLst/>
              <a:gdLst>
                <a:gd name="connsiteX0" fmla="*/ 3633529 w 3628924"/>
                <a:gd name="connsiteY0" fmla="*/ 0 h 2180989"/>
                <a:gd name="connsiteX1" fmla="*/ 3633529 w 3628924"/>
                <a:gd name="connsiteY1" fmla="*/ 60522 h 2180989"/>
                <a:gd name="connsiteX2" fmla="*/ 2047101 w 3628924"/>
                <a:gd name="connsiteY2" fmla="*/ 961695 h 2180989"/>
                <a:gd name="connsiteX3" fmla="*/ 1829729 w 3628924"/>
                <a:gd name="connsiteY3" fmla="*/ 1226564 h 2180989"/>
                <a:gd name="connsiteX4" fmla="*/ 1635379 w 3628924"/>
                <a:gd name="connsiteY4" fmla="*/ 1192032 h 2180989"/>
                <a:gd name="connsiteX5" fmla="*/ 0 w 3628924"/>
                <a:gd name="connsiteY5" fmla="*/ 2185351 h 2180989"/>
                <a:gd name="connsiteX6" fmla="*/ 0 w 3628924"/>
                <a:gd name="connsiteY6" fmla="*/ 2127737 h 2180989"/>
                <a:gd name="connsiteX7" fmla="*/ 1661308 w 3628924"/>
                <a:gd name="connsiteY7" fmla="*/ 1120059 h 2180989"/>
                <a:gd name="connsiteX8" fmla="*/ 1842694 w 3628924"/>
                <a:gd name="connsiteY8" fmla="*/ 1160347 h 2180989"/>
                <a:gd name="connsiteX9" fmla="*/ 2006813 w 3628924"/>
                <a:gd name="connsiteY9" fmla="*/ 924255 h 2180989"/>
                <a:gd name="connsiteX10" fmla="*/ 3633529 w 3628924"/>
                <a:gd name="connsiteY10" fmla="*/ 0 h 218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28924" h="2180989">
                  <a:moveTo>
                    <a:pt x="3633529" y="0"/>
                  </a:moveTo>
                  <a:lnTo>
                    <a:pt x="3633529" y="60522"/>
                  </a:lnTo>
                  <a:lnTo>
                    <a:pt x="2047101" y="961695"/>
                  </a:lnTo>
                  <a:cubicBezTo>
                    <a:pt x="2047101" y="961695"/>
                    <a:pt x="1989547" y="1166102"/>
                    <a:pt x="1829729" y="1226564"/>
                  </a:cubicBezTo>
                  <a:cubicBezTo>
                    <a:pt x="1669971" y="1287026"/>
                    <a:pt x="1635379" y="1192032"/>
                    <a:pt x="1635379" y="1192032"/>
                  </a:cubicBezTo>
                  <a:lnTo>
                    <a:pt x="0" y="2185351"/>
                  </a:lnTo>
                  <a:lnTo>
                    <a:pt x="0" y="2127737"/>
                  </a:lnTo>
                  <a:lnTo>
                    <a:pt x="1661308" y="1120059"/>
                  </a:lnTo>
                  <a:cubicBezTo>
                    <a:pt x="1661308" y="1120059"/>
                    <a:pt x="1718862" y="1226564"/>
                    <a:pt x="1842694" y="1160347"/>
                  </a:cubicBezTo>
                  <a:cubicBezTo>
                    <a:pt x="1966525" y="1094130"/>
                    <a:pt x="2006813" y="924255"/>
                    <a:pt x="2006813" y="924255"/>
                  </a:cubicBezTo>
                  <a:lnTo>
                    <a:pt x="3633529" y="0"/>
                  </a:lnTo>
                  <a:close/>
                </a:path>
              </a:pathLst>
            </a:custGeom>
            <a:solidFill>
              <a:schemeClr val="accent1">
                <a:lumMod val="75000"/>
              </a:schemeClr>
            </a:solidFill>
            <a:ln w="6056"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52074273-5A34-4B60-9CEB-D02C2C0D7F80}"/>
                </a:ext>
              </a:extLst>
            </p:cNvPr>
            <p:cNvSpPr/>
            <p:nvPr/>
          </p:nvSpPr>
          <p:spPr>
            <a:xfrm>
              <a:off x="387018" y="5002705"/>
              <a:ext cx="2441496" cy="1502459"/>
            </a:xfrm>
            <a:custGeom>
              <a:avLst/>
              <a:gdLst>
                <a:gd name="connsiteX0" fmla="*/ 2444405 w 2441496"/>
                <a:gd name="connsiteY0" fmla="*/ 1446056 h 1502459"/>
                <a:gd name="connsiteX1" fmla="*/ 2444405 w 2441496"/>
                <a:gd name="connsiteY1" fmla="*/ 1503671 h 1502459"/>
                <a:gd name="connsiteX2" fmla="*/ 0 w 2441496"/>
                <a:gd name="connsiteY2" fmla="*/ 65854 h 1502459"/>
                <a:gd name="connsiteX3" fmla="*/ 0 w 2441496"/>
                <a:gd name="connsiteY3" fmla="*/ 0 h 1502459"/>
              </a:gdLst>
              <a:ahLst/>
              <a:cxnLst>
                <a:cxn ang="0">
                  <a:pos x="connsiteX0" y="connsiteY0"/>
                </a:cxn>
                <a:cxn ang="0">
                  <a:pos x="connsiteX1" y="connsiteY1"/>
                </a:cxn>
                <a:cxn ang="0">
                  <a:pos x="connsiteX2" y="connsiteY2"/>
                </a:cxn>
                <a:cxn ang="0">
                  <a:pos x="connsiteX3" y="connsiteY3"/>
                </a:cxn>
              </a:cxnLst>
              <a:rect l="l" t="t" r="r" b="b"/>
              <a:pathLst>
                <a:path w="2441496" h="1502459">
                  <a:moveTo>
                    <a:pt x="2444405" y="1446056"/>
                  </a:moveTo>
                  <a:lnTo>
                    <a:pt x="2444405" y="1503671"/>
                  </a:lnTo>
                  <a:lnTo>
                    <a:pt x="0" y="65854"/>
                  </a:lnTo>
                  <a:lnTo>
                    <a:pt x="0" y="0"/>
                  </a:lnTo>
                  <a:close/>
                </a:path>
              </a:pathLst>
            </a:custGeom>
            <a:solidFill>
              <a:schemeClr val="accent1">
                <a:lumMod val="60000"/>
                <a:lumOff val="40000"/>
              </a:schemeClr>
            </a:solidFill>
            <a:ln w="6056"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F8F788F4-12E7-41F9-BA1E-0D4F6F675BEC}"/>
                </a:ext>
              </a:extLst>
            </p:cNvPr>
            <p:cNvSpPr/>
            <p:nvPr/>
          </p:nvSpPr>
          <p:spPr>
            <a:xfrm>
              <a:off x="4409853" y="5182091"/>
              <a:ext cx="424081" cy="315032"/>
            </a:xfrm>
            <a:custGeom>
              <a:avLst/>
              <a:gdLst>
                <a:gd name="connsiteX0" fmla="*/ 428383 w 424081"/>
                <a:gd name="connsiteY0" fmla="*/ 63188 h 315031"/>
                <a:gd name="connsiteX1" fmla="*/ 264263 w 424081"/>
                <a:gd name="connsiteY1" fmla="*/ 299280 h 315031"/>
                <a:gd name="connsiteX2" fmla="*/ 82878 w 424081"/>
                <a:gd name="connsiteY2" fmla="*/ 258992 h 315031"/>
                <a:gd name="connsiteX3" fmla="*/ 0 w 424081"/>
                <a:gd name="connsiteY3" fmla="*/ 199076 h 315031"/>
                <a:gd name="connsiteX4" fmla="*/ 213858 w 424081"/>
                <a:gd name="connsiteY4" fmla="*/ 4180 h 315031"/>
                <a:gd name="connsiteX5" fmla="*/ 272139 w 424081"/>
                <a:gd name="connsiteY5" fmla="*/ 0 h 315031"/>
                <a:gd name="connsiteX6" fmla="*/ 428383 w 424081"/>
                <a:gd name="connsiteY6" fmla="*/ 63188 h 31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081" h="315031">
                  <a:moveTo>
                    <a:pt x="428383" y="63188"/>
                  </a:moveTo>
                  <a:cubicBezTo>
                    <a:pt x="428383" y="63188"/>
                    <a:pt x="388095" y="233063"/>
                    <a:pt x="264263" y="299280"/>
                  </a:cubicBezTo>
                  <a:cubicBezTo>
                    <a:pt x="140431" y="365498"/>
                    <a:pt x="82878" y="258992"/>
                    <a:pt x="82878" y="258992"/>
                  </a:cubicBezTo>
                  <a:lnTo>
                    <a:pt x="0" y="199076"/>
                  </a:lnTo>
                  <a:lnTo>
                    <a:pt x="213858" y="4180"/>
                  </a:lnTo>
                  <a:lnTo>
                    <a:pt x="272139" y="0"/>
                  </a:lnTo>
                  <a:lnTo>
                    <a:pt x="428383" y="63188"/>
                  </a:lnTo>
                  <a:close/>
                </a:path>
              </a:pathLst>
            </a:custGeom>
            <a:solidFill>
              <a:schemeClr val="accent1">
                <a:lumMod val="60000"/>
                <a:lumOff val="40000"/>
              </a:schemeClr>
            </a:solidFill>
            <a:ln w="6056" cap="flat">
              <a:noFill/>
              <a:prstDash val="solid"/>
              <a:miter/>
            </a:ln>
          </p:spPr>
          <p:txBody>
            <a:bodyPr rtlCol="0" anchor="ctr"/>
            <a:lstStyle/>
            <a:p>
              <a:endParaRPr lang="en-ID"/>
            </a:p>
          </p:txBody>
        </p:sp>
        <p:grpSp>
          <p:nvGrpSpPr>
            <p:cNvPr id="119" name="Graphic 3">
              <a:extLst>
                <a:ext uri="{FF2B5EF4-FFF2-40B4-BE49-F238E27FC236}">
                  <a16:creationId xmlns:a16="http://schemas.microsoft.com/office/drawing/2014/main" id="{A6CC7C08-8C17-49F6-A315-E411E38F4E14}"/>
                </a:ext>
              </a:extLst>
            </p:cNvPr>
            <p:cNvGrpSpPr/>
            <p:nvPr/>
          </p:nvGrpSpPr>
          <p:grpSpPr>
            <a:xfrm>
              <a:off x="1108198" y="2992075"/>
              <a:ext cx="4374095" cy="2532371"/>
              <a:chOff x="1108198" y="2992075"/>
              <a:chExt cx="4374095" cy="2532371"/>
            </a:xfrm>
            <a:noFill/>
          </p:grpSpPr>
          <p:sp>
            <p:nvSpPr>
              <p:cNvPr id="122" name="Freeform: Shape 121">
                <a:extLst>
                  <a:ext uri="{FF2B5EF4-FFF2-40B4-BE49-F238E27FC236}">
                    <a16:creationId xmlns:a16="http://schemas.microsoft.com/office/drawing/2014/main" id="{C58D2FAA-DE26-45C4-BB7A-3E1F4A9073BB}"/>
                  </a:ext>
                </a:extLst>
              </p:cNvPr>
              <p:cNvSpPr/>
              <p:nvPr/>
            </p:nvSpPr>
            <p:spPr>
              <a:xfrm>
                <a:off x="1108198" y="3964009"/>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23" name="Freeform: Shape 122">
                <a:extLst>
                  <a:ext uri="{FF2B5EF4-FFF2-40B4-BE49-F238E27FC236}">
                    <a16:creationId xmlns:a16="http://schemas.microsoft.com/office/drawing/2014/main" id="{B397A659-209F-4048-86FF-C3144E795A4F}"/>
                  </a:ext>
                </a:extLst>
              </p:cNvPr>
              <p:cNvSpPr/>
              <p:nvPr/>
            </p:nvSpPr>
            <p:spPr>
              <a:xfrm>
                <a:off x="1248933" y="404585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24" name="Freeform: Shape 123">
                <a:extLst>
                  <a:ext uri="{FF2B5EF4-FFF2-40B4-BE49-F238E27FC236}">
                    <a16:creationId xmlns:a16="http://schemas.microsoft.com/office/drawing/2014/main" id="{BACC02BC-8D27-4218-979E-7D10CD3687E0}"/>
                  </a:ext>
                </a:extLst>
              </p:cNvPr>
              <p:cNvSpPr/>
              <p:nvPr/>
            </p:nvSpPr>
            <p:spPr>
              <a:xfrm>
                <a:off x="1389667" y="4127704"/>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25" name="Freeform: Shape 124">
                <a:extLst>
                  <a:ext uri="{FF2B5EF4-FFF2-40B4-BE49-F238E27FC236}">
                    <a16:creationId xmlns:a16="http://schemas.microsoft.com/office/drawing/2014/main" id="{B4B1429F-C608-4022-8614-CE0E55DCEE51}"/>
                  </a:ext>
                </a:extLst>
              </p:cNvPr>
              <p:cNvSpPr/>
              <p:nvPr/>
            </p:nvSpPr>
            <p:spPr>
              <a:xfrm>
                <a:off x="1530402" y="4209491"/>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26" name="Freeform: Shape 125">
                <a:extLst>
                  <a:ext uri="{FF2B5EF4-FFF2-40B4-BE49-F238E27FC236}">
                    <a16:creationId xmlns:a16="http://schemas.microsoft.com/office/drawing/2014/main" id="{48298113-5FCE-40A7-B9EA-8D09E33151B6}"/>
                  </a:ext>
                </a:extLst>
              </p:cNvPr>
              <p:cNvSpPr/>
              <p:nvPr/>
            </p:nvSpPr>
            <p:spPr>
              <a:xfrm>
                <a:off x="1671136" y="4291339"/>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27" name="Freeform: Shape 126">
                <a:extLst>
                  <a:ext uri="{FF2B5EF4-FFF2-40B4-BE49-F238E27FC236}">
                    <a16:creationId xmlns:a16="http://schemas.microsoft.com/office/drawing/2014/main" id="{6F5E2488-F521-431D-86C9-1A3703BB2FEE}"/>
                  </a:ext>
                </a:extLst>
              </p:cNvPr>
              <p:cNvSpPr/>
              <p:nvPr/>
            </p:nvSpPr>
            <p:spPr>
              <a:xfrm>
                <a:off x="1811870" y="437318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28" name="Freeform: Shape 127">
                <a:extLst>
                  <a:ext uri="{FF2B5EF4-FFF2-40B4-BE49-F238E27FC236}">
                    <a16:creationId xmlns:a16="http://schemas.microsoft.com/office/drawing/2014/main" id="{7FF6879B-09D7-4C3D-A534-E75749E3B8EA}"/>
                  </a:ext>
                </a:extLst>
              </p:cNvPr>
              <p:cNvSpPr/>
              <p:nvPr/>
            </p:nvSpPr>
            <p:spPr>
              <a:xfrm>
                <a:off x="1952605" y="4455034"/>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29" name="Freeform: Shape 128">
                <a:extLst>
                  <a:ext uri="{FF2B5EF4-FFF2-40B4-BE49-F238E27FC236}">
                    <a16:creationId xmlns:a16="http://schemas.microsoft.com/office/drawing/2014/main" id="{7BC4BCBF-F1F1-4983-8480-B17802DC149C}"/>
                  </a:ext>
                </a:extLst>
              </p:cNvPr>
              <p:cNvSpPr/>
              <p:nvPr/>
            </p:nvSpPr>
            <p:spPr>
              <a:xfrm>
                <a:off x="2093339" y="4536882"/>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30" name="Freeform: Shape 129">
                <a:extLst>
                  <a:ext uri="{FF2B5EF4-FFF2-40B4-BE49-F238E27FC236}">
                    <a16:creationId xmlns:a16="http://schemas.microsoft.com/office/drawing/2014/main" id="{E56BC3CC-926E-4CE4-861C-F97FAEF85156}"/>
                  </a:ext>
                </a:extLst>
              </p:cNvPr>
              <p:cNvSpPr/>
              <p:nvPr/>
            </p:nvSpPr>
            <p:spPr>
              <a:xfrm>
                <a:off x="2234074" y="4618730"/>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31" name="Freeform: Shape 130">
                <a:extLst>
                  <a:ext uri="{FF2B5EF4-FFF2-40B4-BE49-F238E27FC236}">
                    <a16:creationId xmlns:a16="http://schemas.microsoft.com/office/drawing/2014/main" id="{185C0B83-19DD-47C4-812A-9C32F2A58E79}"/>
                  </a:ext>
                </a:extLst>
              </p:cNvPr>
              <p:cNvSpPr/>
              <p:nvPr/>
            </p:nvSpPr>
            <p:spPr>
              <a:xfrm>
                <a:off x="2374808" y="470051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32" name="Freeform: Shape 131">
                <a:extLst>
                  <a:ext uri="{FF2B5EF4-FFF2-40B4-BE49-F238E27FC236}">
                    <a16:creationId xmlns:a16="http://schemas.microsoft.com/office/drawing/2014/main" id="{6C5D3477-7EBD-4616-8AC5-7A78F39D8DFE}"/>
                  </a:ext>
                </a:extLst>
              </p:cNvPr>
              <p:cNvSpPr/>
              <p:nvPr/>
            </p:nvSpPr>
            <p:spPr>
              <a:xfrm>
                <a:off x="2515542" y="4782365"/>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33" name="Freeform: Shape 132">
                <a:extLst>
                  <a:ext uri="{FF2B5EF4-FFF2-40B4-BE49-F238E27FC236}">
                    <a16:creationId xmlns:a16="http://schemas.microsoft.com/office/drawing/2014/main" id="{E2A9E0A3-3082-4910-A001-6A779074AA36}"/>
                  </a:ext>
                </a:extLst>
              </p:cNvPr>
              <p:cNvSpPr/>
              <p:nvPr/>
            </p:nvSpPr>
            <p:spPr>
              <a:xfrm>
                <a:off x="2849537" y="299207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34" name="Freeform: Shape 133">
                <a:extLst>
                  <a:ext uri="{FF2B5EF4-FFF2-40B4-BE49-F238E27FC236}">
                    <a16:creationId xmlns:a16="http://schemas.microsoft.com/office/drawing/2014/main" id="{48EDFD0E-B3B4-40C5-BDFA-2F1568CE7D58}"/>
                  </a:ext>
                </a:extLst>
              </p:cNvPr>
              <p:cNvSpPr/>
              <p:nvPr/>
            </p:nvSpPr>
            <p:spPr>
              <a:xfrm>
                <a:off x="2990271" y="3073923"/>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35" name="Freeform: Shape 134">
                <a:extLst>
                  <a:ext uri="{FF2B5EF4-FFF2-40B4-BE49-F238E27FC236}">
                    <a16:creationId xmlns:a16="http://schemas.microsoft.com/office/drawing/2014/main" id="{3732A16B-3A79-4551-89EB-68F5A38C8B07}"/>
                  </a:ext>
                </a:extLst>
              </p:cNvPr>
              <p:cNvSpPr/>
              <p:nvPr/>
            </p:nvSpPr>
            <p:spPr>
              <a:xfrm>
                <a:off x="3130945" y="3155710"/>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36" name="Freeform: Shape 135">
                <a:extLst>
                  <a:ext uri="{FF2B5EF4-FFF2-40B4-BE49-F238E27FC236}">
                    <a16:creationId xmlns:a16="http://schemas.microsoft.com/office/drawing/2014/main" id="{ECA16114-1DED-42AD-99E2-33F78C798428}"/>
                  </a:ext>
                </a:extLst>
              </p:cNvPr>
              <p:cNvSpPr/>
              <p:nvPr/>
            </p:nvSpPr>
            <p:spPr>
              <a:xfrm>
                <a:off x="3271679" y="3237558"/>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37" name="Freeform: Shape 136">
                <a:extLst>
                  <a:ext uri="{FF2B5EF4-FFF2-40B4-BE49-F238E27FC236}">
                    <a16:creationId xmlns:a16="http://schemas.microsoft.com/office/drawing/2014/main" id="{1D3D7769-F268-49DE-99CF-1AA8EC66AB84}"/>
                  </a:ext>
                </a:extLst>
              </p:cNvPr>
              <p:cNvSpPr/>
              <p:nvPr/>
            </p:nvSpPr>
            <p:spPr>
              <a:xfrm>
                <a:off x="3412414" y="331940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38" name="Freeform: Shape 137">
                <a:extLst>
                  <a:ext uri="{FF2B5EF4-FFF2-40B4-BE49-F238E27FC236}">
                    <a16:creationId xmlns:a16="http://schemas.microsoft.com/office/drawing/2014/main" id="{A0043452-0A19-42E6-9916-6007B5000DBC}"/>
                  </a:ext>
                </a:extLst>
              </p:cNvPr>
              <p:cNvSpPr/>
              <p:nvPr/>
            </p:nvSpPr>
            <p:spPr>
              <a:xfrm>
                <a:off x="3553148" y="3401253"/>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39" name="Freeform: Shape 138">
                <a:extLst>
                  <a:ext uri="{FF2B5EF4-FFF2-40B4-BE49-F238E27FC236}">
                    <a16:creationId xmlns:a16="http://schemas.microsoft.com/office/drawing/2014/main" id="{5087B701-5DBD-4205-9DA6-28B6D220484A}"/>
                  </a:ext>
                </a:extLst>
              </p:cNvPr>
              <p:cNvSpPr/>
              <p:nvPr/>
            </p:nvSpPr>
            <p:spPr>
              <a:xfrm>
                <a:off x="3693883" y="3483101"/>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40" name="Freeform: Shape 139">
                <a:extLst>
                  <a:ext uri="{FF2B5EF4-FFF2-40B4-BE49-F238E27FC236}">
                    <a16:creationId xmlns:a16="http://schemas.microsoft.com/office/drawing/2014/main" id="{34381AFD-2559-4CAD-9BE7-F6195925824A}"/>
                  </a:ext>
                </a:extLst>
              </p:cNvPr>
              <p:cNvSpPr/>
              <p:nvPr/>
            </p:nvSpPr>
            <p:spPr>
              <a:xfrm>
                <a:off x="3834617" y="3564948"/>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41" name="Freeform: Shape 140">
                <a:extLst>
                  <a:ext uri="{FF2B5EF4-FFF2-40B4-BE49-F238E27FC236}">
                    <a16:creationId xmlns:a16="http://schemas.microsoft.com/office/drawing/2014/main" id="{11426ED2-8830-4EDB-8CA4-DF1F150D6871}"/>
                  </a:ext>
                </a:extLst>
              </p:cNvPr>
              <p:cNvSpPr/>
              <p:nvPr/>
            </p:nvSpPr>
            <p:spPr>
              <a:xfrm>
                <a:off x="3975351" y="364673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42" name="Freeform: Shape 141">
                <a:extLst>
                  <a:ext uri="{FF2B5EF4-FFF2-40B4-BE49-F238E27FC236}">
                    <a16:creationId xmlns:a16="http://schemas.microsoft.com/office/drawing/2014/main" id="{2E198C3D-6AF5-4638-AFA5-8DB99827676C}"/>
                  </a:ext>
                </a:extLst>
              </p:cNvPr>
              <p:cNvSpPr/>
              <p:nvPr/>
            </p:nvSpPr>
            <p:spPr>
              <a:xfrm>
                <a:off x="4116086" y="3728583"/>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43" name="Freeform: Shape 142">
                <a:extLst>
                  <a:ext uri="{FF2B5EF4-FFF2-40B4-BE49-F238E27FC236}">
                    <a16:creationId xmlns:a16="http://schemas.microsoft.com/office/drawing/2014/main" id="{313F098C-78B4-4174-83CA-C8A06AD14FF6}"/>
                  </a:ext>
                </a:extLst>
              </p:cNvPr>
              <p:cNvSpPr/>
              <p:nvPr/>
            </p:nvSpPr>
            <p:spPr>
              <a:xfrm>
                <a:off x="4256820" y="3810431"/>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grpSp>
        <p:sp>
          <p:nvSpPr>
            <p:cNvPr id="120" name="Freeform: Shape 119">
              <a:extLst>
                <a:ext uri="{FF2B5EF4-FFF2-40B4-BE49-F238E27FC236}">
                  <a16:creationId xmlns:a16="http://schemas.microsoft.com/office/drawing/2014/main" id="{E1058957-1968-45E6-AF0D-632C2E60BF15}"/>
                </a:ext>
              </a:extLst>
            </p:cNvPr>
            <p:cNvSpPr/>
            <p:nvPr/>
          </p:nvSpPr>
          <p:spPr>
            <a:xfrm>
              <a:off x="4623711" y="4982955"/>
              <a:ext cx="90875" cy="296857"/>
            </a:xfrm>
            <a:custGeom>
              <a:avLst/>
              <a:gdLst>
                <a:gd name="connsiteX0" fmla="*/ 74275 w 90874"/>
                <a:gd name="connsiteY0" fmla="*/ 301098 h 296856"/>
                <a:gd name="connsiteX1" fmla="*/ 35986 w 90874"/>
                <a:gd name="connsiteY1" fmla="*/ 262324 h 296856"/>
                <a:gd name="connsiteX2" fmla="*/ 0 w 90874"/>
                <a:gd name="connsiteY2" fmla="*/ 301098 h 296856"/>
                <a:gd name="connsiteX3" fmla="*/ 0 w 90874"/>
                <a:gd name="connsiteY3" fmla="*/ 86694 h 296856"/>
                <a:gd name="connsiteX4" fmla="*/ 74275 w 90874"/>
                <a:gd name="connsiteY4" fmla="*/ 0 h 296856"/>
                <a:gd name="connsiteX5" fmla="*/ 74275 w 90874"/>
                <a:gd name="connsiteY5" fmla="*/ 301098 h 29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874" h="296856">
                  <a:moveTo>
                    <a:pt x="74275" y="301098"/>
                  </a:moveTo>
                  <a:lnTo>
                    <a:pt x="35986" y="262324"/>
                  </a:lnTo>
                  <a:lnTo>
                    <a:pt x="0" y="301098"/>
                  </a:lnTo>
                  <a:lnTo>
                    <a:pt x="0" y="86694"/>
                  </a:lnTo>
                  <a:lnTo>
                    <a:pt x="74275" y="0"/>
                  </a:lnTo>
                  <a:cubicBezTo>
                    <a:pt x="74275" y="0"/>
                    <a:pt x="119712" y="161333"/>
                    <a:pt x="74275" y="301098"/>
                  </a:cubicBezTo>
                  <a:close/>
                </a:path>
              </a:pathLst>
            </a:custGeom>
            <a:solidFill>
              <a:schemeClr val="accent2">
                <a:lumMod val="75000"/>
              </a:schemeClr>
            </a:solidFill>
            <a:ln w="6056"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E55E8A94-4E3C-43CD-9BA2-4A7AE3D9FA61}"/>
                </a:ext>
              </a:extLst>
            </p:cNvPr>
            <p:cNvSpPr/>
            <p:nvPr/>
          </p:nvSpPr>
          <p:spPr>
            <a:xfrm>
              <a:off x="2300230" y="3651582"/>
              <a:ext cx="2393030" cy="1417643"/>
            </a:xfrm>
            <a:custGeom>
              <a:avLst/>
              <a:gdLst>
                <a:gd name="connsiteX0" fmla="*/ 2397756 w 2393030"/>
                <a:gd name="connsiteY0" fmla="*/ 1331373 h 1417643"/>
                <a:gd name="connsiteX1" fmla="*/ 2323481 w 2393030"/>
                <a:gd name="connsiteY1" fmla="*/ 1418067 h 1417643"/>
                <a:gd name="connsiteX2" fmla="*/ 0 w 2393030"/>
                <a:gd name="connsiteY2" fmla="*/ 79243 h 1417643"/>
                <a:gd name="connsiteX3" fmla="*/ 38834 w 2393030"/>
                <a:gd name="connsiteY3" fmla="*/ 0 h 1417643"/>
                <a:gd name="connsiteX4" fmla="*/ 2397756 w 2393030"/>
                <a:gd name="connsiteY4" fmla="*/ 1331373 h 1417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3030" h="1417643">
                  <a:moveTo>
                    <a:pt x="2397756" y="1331373"/>
                  </a:moveTo>
                  <a:lnTo>
                    <a:pt x="2323481" y="1418067"/>
                  </a:lnTo>
                  <a:lnTo>
                    <a:pt x="0" y="79243"/>
                  </a:lnTo>
                  <a:cubicBezTo>
                    <a:pt x="0" y="79243"/>
                    <a:pt x="2120" y="29807"/>
                    <a:pt x="38834" y="0"/>
                  </a:cubicBezTo>
                  <a:lnTo>
                    <a:pt x="2397756" y="1331373"/>
                  </a:lnTo>
                  <a:close/>
                </a:path>
              </a:pathLst>
            </a:custGeom>
            <a:solidFill>
              <a:schemeClr val="accent2"/>
            </a:solidFill>
            <a:ln w="6056" cap="flat">
              <a:noFill/>
              <a:prstDash val="solid"/>
              <a:miter/>
            </a:ln>
          </p:spPr>
          <p:txBody>
            <a:bodyPr rtlCol="0" anchor="ctr"/>
            <a:lstStyle/>
            <a:p>
              <a:endParaRPr lang="en-ID"/>
            </a:p>
          </p:txBody>
        </p:sp>
      </p:grpSp>
      <p:grpSp>
        <p:nvGrpSpPr>
          <p:cNvPr id="19" name="Graphic 3">
            <a:extLst>
              <a:ext uri="{FF2B5EF4-FFF2-40B4-BE49-F238E27FC236}">
                <a16:creationId xmlns:a16="http://schemas.microsoft.com/office/drawing/2014/main" id="{2803E629-A35D-4821-84F7-45408F0D2CAB}"/>
              </a:ext>
            </a:extLst>
          </p:cNvPr>
          <p:cNvGrpSpPr/>
          <p:nvPr/>
        </p:nvGrpSpPr>
        <p:grpSpPr>
          <a:xfrm>
            <a:off x="7895412" y="4260155"/>
            <a:ext cx="636315" cy="967983"/>
            <a:chOff x="485271" y="4704322"/>
            <a:chExt cx="1239996" cy="1886325"/>
          </a:xfrm>
          <a:solidFill>
            <a:schemeClr val="accent1"/>
          </a:solidFill>
        </p:grpSpPr>
        <p:sp>
          <p:nvSpPr>
            <p:cNvPr id="97" name="Freeform: Shape 96">
              <a:extLst>
                <a:ext uri="{FF2B5EF4-FFF2-40B4-BE49-F238E27FC236}">
                  <a16:creationId xmlns:a16="http://schemas.microsoft.com/office/drawing/2014/main" id="{595F8BC0-FD03-497A-B8A2-035ADBF0A7A0}"/>
                </a:ext>
              </a:extLst>
            </p:cNvPr>
            <p:cNvSpPr/>
            <p:nvPr/>
          </p:nvSpPr>
          <p:spPr>
            <a:xfrm>
              <a:off x="714651" y="5738365"/>
              <a:ext cx="805754" cy="321090"/>
            </a:xfrm>
            <a:custGeom>
              <a:avLst/>
              <a:gdLst>
                <a:gd name="connsiteX0" fmla="*/ 809026 w 805754"/>
                <a:gd name="connsiteY0" fmla="*/ 161757 h 321090"/>
                <a:gd name="connsiteX1" fmla="*/ 801938 w 805754"/>
                <a:gd name="connsiteY1" fmla="*/ 191927 h 321090"/>
                <a:gd name="connsiteX2" fmla="*/ 404513 w 805754"/>
                <a:gd name="connsiteY2" fmla="*/ 323453 h 321090"/>
                <a:gd name="connsiteX3" fmla="*/ 7088 w 805754"/>
                <a:gd name="connsiteY3" fmla="*/ 191927 h 321090"/>
                <a:gd name="connsiteX4" fmla="*/ 0 w 805754"/>
                <a:gd name="connsiteY4" fmla="*/ 161757 h 321090"/>
                <a:gd name="connsiteX5" fmla="*/ 404513 w 805754"/>
                <a:gd name="connsiteY5" fmla="*/ 0 h 321090"/>
                <a:gd name="connsiteX6" fmla="*/ 809026 w 805754"/>
                <a:gd name="connsiteY6" fmla="*/ 161757 h 321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5754" h="321090">
                  <a:moveTo>
                    <a:pt x="809026" y="161757"/>
                  </a:moveTo>
                  <a:cubicBezTo>
                    <a:pt x="809026" y="172056"/>
                    <a:pt x="806603" y="182173"/>
                    <a:pt x="801938" y="191927"/>
                  </a:cubicBezTo>
                  <a:cubicBezTo>
                    <a:pt x="766618" y="266808"/>
                    <a:pt x="602135" y="323453"/>
                    <a:pt x="404513" y="323453"/>
                  </a:cubicBezTo>
                  <a:cubicBezTo>
                    <a:pt x="206891" y="323453"/>
                    <a:pt x="42408" y="266808"/>
                    <a:pt x="7088" y="191927"/>
                  </a:cubicBezTo>
                  <a:cubicBezTo>
                    <a:pt x="2423" y="182173"/>
                    <a:pt x="0" y="172056"/>
                    <a:pt x="0" y="161757"/>
                  </a:cubicBezTo>
                  <a:cubicBezTo>
                    <a:pt x="0" y="72397"/>
                    <a:pt x="181083" y="0"/>
                    <a:pt x="404513" y="0"/>
                  </a:cubicBezTo>
                  <a:cubicBezTo>
                    <a:pt x="628004" y="0"/>
                    <a:pt x="809026" y="72397"/>
                    <a:pt x="809026" y="161757"/>
                  </a:cubicBezTo>
                  <a:close/>
                </a:path>
              </a:pathLst>
            </a:custGeom>
            <a:solidFill>
              <a:schemeClr val="accent5">
                <a:lumMod val="20000"/>
                <a:lumOff val="80000"/>
              </a:schemeClr>
            </a:solidFill>
            <a:ln w="6056"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1911DFF2-985A-4233-A5DA-2D91A4D7AF6B}"/>
                </a:ext>
              </a:extLst>
            </p:cNvPr>
            <p:cNvSpPr/>
            <p:nvPr/>
          </p:nvSpPr>
          <p:spPr>
            <a:xfrm>
              <a:off x="721800" y="5930292"/>
              <a:ext cx="793638" cy="660355"/>
            </a:xfrm>
            <a:custGeom>
              <a:avLst/>
              <a:gdLst>
                <a:gd name="connsiteX0" fmla="*/ 794849 w 793637"/>
                <a:gd name="connsiteY0" fmla="*/ 0 h 660355"/>
                <a:gd name="connsiteX1" fmla="*/ 664293 w 793637"/>
                <a:gd name="connsiteY1" fmla="*/ 557182 h 660355"/>
                <a:gd name="connsiteX2" fmla="*/ 397425 w 793637"/>
                <a:gd name="connsiteY2" fmla="*/ 663869 h 660355"/>
                <a:gd name="connsiteX3" fmla="*/ 130556 w 793637"/>
                <a:gd name="connsiteY3" fmla="*/ 557182 h 660355"/>
                <a:gd name="connsiteX4" fmla="*/ 0 w 793637"/>
                <a:gd name="connsiteY4" fmla="*/ 0 h 660355"/>
                <a:gd name="connsiteX5" fmla="*/ 397425 w 793637"/>
                <a:gd name="connsiteY5" fmla="*/ 131526 h 660355"/>
                <a:gd name="connsiteX6" fmla="*/ 794849 w 793637"/>
                <a:gd name="connsiteY6" fmla="*/ 0 h 66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3637" h="660355">
                  <a:moveTo>
                    <a:pt x="794849" y="0"/>
                  </a:moveTo>
                  <a:lnTo>
                    <a:pt x="664293" y="557182"/>
                  </a:lnTo>
                  <a:cubicBezTo>
                    <a:pt x="664293" y="616069"/>
                    <a:pt x="544823" y="663869"/>
                    <a:pt x="397425" y="663869"/>
                  </a:cubicBezTo>
                  <a:cubicBezTo>
                    <a:pt x="250026" y="663869"/>
                    <a:pt x="130556" y="616069"/>
                    <a:pt x="130556" y="557182"/>
                  </a:cubicBezTo>
                  <a:lnTo>
                    <a:pt x="0" y="0"/>
                  </a:lnTo>
                  <a:cubicBezTo>
                    <a:pt x="35320" y="74881"/>
                    <a:pt x="199803" y="131526"/>
                    <a:pt x="397425" y="131526"/>
                  </a:cubicBezTo>
                  <a:cubicBezTo>
                    <a:pt x="595047" y="131526"/>
                    <a:pt x="759469" y="74881"/>
                    <a:pt x="794849" y="0"/>
                  </a:cubicBezTo>
                  <a:close/>
                </a:path>
              </a:pathLst>
            </a:custGeom>
            <a:solidFill>
              <a:schemeClr val="accent5">
                <a:lumMod val="20000"/>
                <a:lumOff val="80000"/>
              </a:schemeClr>
            </a:solidFill>
            <a:ln w="6056"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83B06DD5-3136-4B93-82F4-F64B2BB47FA6}"/>
                </a:ext>
              </a:extLst>
            </p:cNvPr>
            <p:cNvSpPr/>
            <p:nvPr/>
          </p:nvSpPr>
          <p:spPr>
            <a:xfrm>
              <a:off x="791894" y="5769262"/>
              <a:ext cx="654297" cy="260507"/>
            </a:xfrm>
            <a:custGeom>
              <a:avLst/>
              <a:gdLst>
                <a:gd name="connsiteX0" fmla="*/ 654660 w 654296"/>
                <a:gd name="connsiteY0" fmla="*/ 130859 h 260507"/>
                <a:gd name="connsiteX1" fmla="*/ 327330 w 654296"/>
                <a:gd name="connsiteY1" fmla="*/ 261719 h 260507"/>
                <a:gd name="connsiteX2" fmla="*/ 0 w 654296"/>
                <a:gd name="connsiteY2" fmla="*/ 130859 h 260507"/>
                <a:gd name="connsiteX3" fmla="*/ 327330 w 654296"/>
                <a:gd name="connsiteY3" fmla="*/ 0 h 260507"/>
                <a:gd name="connsiteX4" fmla="*/ 654660 w 654296"/>
                <a:gd name="connsiteY4" fmla="*/ 130859 h 260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4296" h="260507">
                  <a:moveTo>
                    <a:pt x="654660" y="130859"/>
                  </a:moveTo>
                  <a:cubicBezTo>
                    <a:pt x="654660" y="203131"/>
                    <a:pt x="508110" y="261719"/>
                    <a:pt x="327330" y="261719"/>
                  </a:cubicBezTo>
                  <a:cubicBezTo>
                    <a:pt x="146551" y="261719"/>
                    <a:pt x="0" y="203131"/>
                    <a:pt x="0" y="130859"/>
                  </a:cubicBezTo>
                  <a:cubicBezTo>
                    <a:pt x="0" y="58588"/>
                    <a:pt x="146551" y="0"/>
                    <a:pt x="327330" y="0"/>
                  </a:cubicBezTo>
                  <a:cubicBezTo>
                    <a:pt x="508110" y="0"/>
                    <a:pt x="654660" y="58588"/>
                    <a:pt x="654660" y="130859"/>
                  </a:cubicBezTo>
                  <a:close/>
                </a:path>
              </a:pathLst>
            </a:custGeom>
            <a:solidFill>
              <a:schemeClr val="accent5">
                <a:lumMod val="40000"/>
                <a:lumOff val="60000"/>
              </a:schemeClr>
            </a:solidFill>
            <a:ln w="6056" cap="flat">
              <a:noFill/>
              <a:prstDash val="solid"/>
              <a:miter/>
            </a:ln>
          </p:spPr>
          <p:txBody>
            <a:bodyPr rtlCol="0" anchor="ctr"/>
            <a:lstStyle/>
            <a:p>
              <a:endParaRPr lang="en-ID"/>
            </a:p>
          </p:txBody>
        </p:sp>
        <p:grpSp>
          <p:nvGrpSpPr>
            <p:cNvPr id="100" name="Graphic 3">
              <a:extLst>
                <a:ext uri="{FF2B5EF4-FFF2-40B4-BE49-F238E27FC236}">
                  <a16:creationId xmlns:a16="http://schemas.microsoft.com/office/drawing/2014/main" id="{B81B185C-433B-4538-8EC2-800F9B87D3E7}"/>
                </a:ext>
              </a:extLst>
            </p:cNvPr>
            <p:cNvGrpSpPr/>
            <p:nvPr/>
          </p:nvGrpSpPr>
          <p:grpSpPr>
            <a:xfrm>
              <a:off x="1161845" y="4907224"/>
              <a:ext cx="563422" cy="1114728"/>
              <a:chOff x="1161845" y="4907224"/>
              <a:chExt cx="563422" cy="1114728"/>
            </a:xfrm>
            <a:solidFill>
              <a:schemeClr val="accent1"/>
            </a:solidFill>
          </p:grpSpPr>
          <p:sp>
            <p:nvSpPr>
              <p:cNvPr id="107" name="Freeform: Shape 106">
                <a:extLst>
                  <a:ext uri="{FF2B5EF4-FFF2-40B4-BE49-F238E27FC236}">
                    <a16:creationId xmlns:a16="http://schemas.microsoft.com/office/drawing/2014/main" id="{DF5623A7-6EC1-46C6-A01C-1B2E30085499}"/>
                  </a:ext>
                </a:extLst>
              </p:cNvPr>
              <p:cNvSpPr/>
              <p:nvPr/>
            </p:nvSpPr>
            <p:spPr>
              <a:xfrm>
                <a:off x="1161845" y="4907224"/>
                <a:ext cx="563422" cy="981445"/>
              </a:xfrm>
              <a:custGeom>
                <a:avLst/>
                <a:gdLst>
                  <a:gd name="connsiteX0" fmla="*/ 30503 w 563422"/>
                  <a:gd name="connsiteY0" fmla="*/ 706642 h 981445"/>
                  <a:gd name="connsiteX1" fmla="*/ 102960 w 563422"/>
                  <a:gd name="connsiteY1" fmla="*/ 597774 h 981445"/>
                  <a:gd name="connsiteX2" fmla="*/ 99083 w 563422"/>
                  <a:gd name="connsiteY2" fmla="*/ 459100 h 981445"/>
                  <a:gd name="connsiteX3" fmla="*/ 115804 w 563422"/>
                  <a:gd name="connsiteY3" fmla="*/ 323697 h 981445"/>
                  <a:gd name="connsiteX4" fmla="*/ 280892 w 563422"/>
                  <a:gd name="connsiteY4" fmla="*/ 202470 h 981445"/>
                  <a:gd name="connsiteX5" fmla="*/ 298643 w 563422"/>
                  <a:gd name="connsiteY5" fmla="*/ 116927 h 981445"/>
                  <a:gd name="connsiteX6" fmla="*/ 471305 w 563422"/>
                  <a:gd name="connsiteY6" fmla="*/ 2001 h 981445"/>
                  <a:gd name="connsiteX7" fmla="*/ 529101 w 563422"/>
                  <a:gd name="connsiteY7" fmla="*/ 27809 h 981445"/>
                  <a:gd name="connsiteX8" fmla="*/ 565330 w 563422"/>
                  <a:gd name="connsiteY8" fmla="*/ 158305 h 981445"/>
                  <a:gd name="connsiteX9" fmla="*/ 493478 w 563422"/>
                  <a:gd name="connsiteY9" fmla="*/ 279532 h 981445"/>
                  <a:gd name="connsiteX10" fmla="*/ 396061 w 563422"/>
                  <a:gd name="connsiteY10" fmla="*/ 383492 h 981445"/>
                  <a:gd name="connsiteX11" fmla="*/ 343838 w 563422"/>
                  <a:gd name="connsiteY11" fmla="*/ 513261 h 981445"/>
                  <a:gd name="connsiteX12" fmla="*/ 365769 w 563422"/>
                  <a:gd name="connsiteY12" fmla="*/ 623159 h 981445"/>
                  <a:gd name="connsiteX13" fmla="*/ 351775 w 563422"/>
                  <a:gd name="connsiteY13" fmla="*/ 731057 h 981445"/>
                  <a:gd name="connsiteX14" fmla="*/ 193592 w 563422"/>
                  <a:gd name="connsiteY14" fmla="*/ 821871 h 981445"/>
                  <a:gd name="connsiteX15" fmla="*/ 165482 w 563422"/>
                  <a:gd name="connsiteY15" fmla="*/ 897358 h 981445"/>
                  <a:gd name="connsiteX16" fmla="*/ 130949 w 563422"/>
                  <a:gd name="connsiteY16" fmla="*/ 969391 h 981445"/>
                  <a:gd name="connsiteX17" fmla="*/ 12025 w 563422"/>
                  <a:gd name="connsiteY17" fmla="*/ 889240 h 981445"/>
                  <a:gd name="connsiteX18" fmla="*/ 30503 w 563422"/>
                  <a:gd name="connsiteY18" fmla="*/ 706642 h 98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63422" h="981445">
                    <a:moveTo>
                      <a:pt x="30503" y="706642"/>
                    </a:moveTo>
                    <a:cubicBezTo>
                      <a:pt x="53706" y="669566"/>
                      <a:pt x="88723" y="639153"/>
                      <a:pt x="102960" y="597774"/>
                    </a:cubicBezTo>
                    <a:cubicBezTo>
                      <a:pt x="118166" y="553549"/>
                      <a:pt x="106959" y="505264"/>
                      <a:pt x="99083" y="459100"/>
                    </a:cubicBezTo>
                    <a:cubicBezTo>
                      <a:pt x="91207" y="412996"/>
                      <a:pt x="88117" y="361380"/>
                      <a:pt x="115804" y="323697"/>
                    </a:cubicBezTo>
                    <a:cubicBezTo>
                      <a:pt x="156940" y="267839"/>
                      <a:pt x="250056" y="264628"/>
                      <a:pt x="280892" y="202470"/>
                    </a:cubicBezTo>
                    <a:cubicBezTo>
                      <a:pt x="293857" y="176238"/>
                      <a:pt x="292161" y="145462"/>
                      <a:pt x="298643" y="116927"/>
                    </a:cubicBezTo>
                    <a:cubicBezTo>
                      <a:pt x="315485" y="42531"/>
                      <a:pt x="396182" y="-11206"/>
                      <a:pt x="471305" y="2001"/>
                    </a:cubicBezTo>
                    <a:cubicBezTo>
                      <a:pt x="492327" y="5697"/>
                      <a:pt x="512804" y="14057"/>
                      <a:pt x="529101" y="27809"/>
                    </a:cubicBezTo>
                    <a:cubicBezTo>
                      <a:pt x="565451" y="58404"/>
                      <a:pt x="576114" y="112020"/>
                      <a:pt x="565330" y="158305"/>
                    </a:cubicBezTo>
                    <a:cubicBezTo>
                      <a:pt x="554486" y="204591"/>
                      <a:pt x="525587" y="244515"/>
                      <a:pt x="493478" y="279532"/>
                    </a:cubicBezTo>
                    <a:cubicBezTo>
                      <a:pt x="461369" y="314549"/>
                      <a:pt x="425444" y="346113"/>
                      <a:pt x="396061" y="383492"/>
                    </a:cubicBezTo>
                    <a:cubicBezTo>
                      <a:pt x="366739" y="420872"/>
                      <a:pt x="343899" y="465764"/>
                      <a:pt x="343838" y="513261"/>
                    </a:cubicBezTo>
                    <a:cubicBezTo>
                      <a:pt x="343838" y="550702"/>
                      <a:pt x="357833" y="586567"/>
                      <a:pt x="365769" y="623159"/>
                    </a:cubicBezTo>
                    <a:cubicBezTo>
                      <a:pt x="373706" y="659751"/>
                      <a:pt x="374614" y="701372"/>
                      <a:pt x="351775" y="731057"/>
                    </a:cubicBezTo>
                    <a:cubicBezTo>
                      <a:pt x="314153" y="780008"/>
                      <a:pt x="232184" y="773708"/>
                      <a:pt x="193592" y="821871"/>
                    </a:cubicBezTo>
                    <a:cubicBezTo>
                      <a:pt x="176629" y="843015"/>
                      <a:pt x="171419" y="870944"/>
                      <a:pt x="165482" y="897358"/>
                    </a:cubicBezTo>
                    <a:cubicBezTo>
                      <a:pt x="159545" y="923832"/>
                      <a:pt x="151427" y="951640"/>
                      <a:pt x="130949" y="969391"/>
                    </a:cubicBezTo>
                    <a:cubicBezTo>
                      <a:pt x="76061" y="1016828"/>
                      <a:pt x="26989" y="932799"/>
                      <a:pt x="12025" y="889240"/>
                    </a:cubicBezTo>
                    <a:cubicBezTo>
                      <a:pt x="-8392" y="829626"/>
                      <a:pt x="-3181" y="760501"/>
                      <a:pt x="30503" y="706642"/>
                    </a:cubicBezTo>
                    <a:close/>
                  </a:path>
                </a:pathLst>
              </a:custGeom>
              <a:solidFill>
                <a:schemeClr val="accent5"/>
              </a:solidFill>
              <a:ln w="6056"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00E904C0-F7E3-4AF7-BDD1-78829CB3AA9D}"/>
                  </a:ext>
                </a:extLst>
              </p:cNvPr>
              <p:cNvSpPr/>
              <p:nvPr/>
            </p:nvSpPr>
            <p:spPr>
              <a:xfrm>
                <a:off x="1224276" y="5210808"/>
                <a:ext cx="242332" cy="811813"/>
              </a:xfrm>
              <a:custGeom>
                <a:avLst/>
                <a:gdLst>
                  <a:gd name="connsiteX0" fmla="*/ 0 w 242332"/>
                  <a:gd name="connsiteY0" fmla="*/ 813267 h 811812"/>
                  <a:gd name="connsiteX1" fmla="*/ 244331 w 242332"/>
                  <a:gd name="connsiteY1" fmla="*/ 0 h 811812"/>
                </a:gdLst>
                <a:ahLst/>
                <a:cxnLst>
                  <a:cxn ang="0">
                    <a:pos x="connsiteX0" y="connsiteY0"/>
                  </a:cxn>
                  <a:cxn ang="0">
                    <a:pos x="connsiteX1" y="connsiteY1"/>
                  </a:cxn>
                </a:cxnLst>
                <a:rect l="l" t="t" r="r" b="b"/>
                <a:pathLst>
                  <a:path w="242332" h="811812">
                    <a:moveTo>
                      <a:pt x="0" y="813267"/>
                    </a:moveTo>
                    <a:cubicBezTo>
                      <a:pt x="9693" y="545914"/>
                      <a:pt x="95358" y="222158"/>
                      <a:pt x="244331" y="0"/>
                    </a:cubicBezTo>
                  </a:path>
                </a:pathLst>
              </a:custGeom>
              <a:noFill/>
              <a:ln w="6056" cap="flat">
                <a:solidFill>
                  <a:srgbClr val="040E3F"/>
                </a:solidFill>
                <a:prstDash val="solid"/>
                <a:miter/>
              </a:ln>
            </p:spPr>
            <p:txBody>
              <a:bodyPr rtlCol="0" anchor="ctr"/>
              <a:lstStyle/>
              <a:p>
                <a:endParaRPr lang="en-ID"/>
              </a:p>
            </p:txBody>
          </p:sp>
        </p:grpSp>
        <p:grpSp>
          <p:nvGrpSpPr>
            <p:cNvPr id="101" name="Graphic 3">
              <a:extLst>
                <a:ext uri="{FF2B5EF4-FFF2-40B4-BE49-F238E27FC236}">
                  <a16:creationId xmlns:a16="http://schemas.microsoft.com/office/drawing/2014/main" id="{C96C555F-5187-46F2-93AA-A729A9BD636D}"/>
                </a:ext>
              </a:extLst>
            </p:cNvPr>
            <p:cNvGrpSpPr/>
            <p:nvPr/>
          </p:nvGrpSpPr>
          <p:grpSpPr>
            <a:xfrm>
              <a:off x="485271" y="4704322"/>
              <a:ext cx="648239" cy="1320710"/>
              <a:chOff x="485271" y="4704322"/>
              <a:chExt cx="648239" cy="1320710"/>
            </a:xfrm>
            <a:solidFill>
              <a:schemeClr val="accent1"/>
            </a:solidFill>
          </p:grpSpPr>
          <p:sp>
            <p:nvSpPr>
              <p:cNvPr id="105" name="Freeform: Shape 104">
                <a:extLst>
                  <a:ext uri="{FF2B5EF4-FFF2-40B4-BE49-F238E27FC236}">
                    <a16:creationId xmlns:a16="http://schemas.microsoft.com/office/drawing/2014/main" id="{39851A37-2733-401B-B3BB-91E2245642E5}"/>
                  </a:ext>
                </a:extLst>
              </p:cNvPr>
              <p:cNvSpPr/>
              <p:nvPr/>
            </p:nvSpPr>
            <p:spPr>
              <a:xfrm>
                <a:off x="485271" y="4704322"/>
                <a:ext cx="624005" cy="987504"/>
              </a:xfrm>
              <a:custGeom>
                <a:avLst/>
                <a:gdLst>
                  <a:gd name="connsiteX0" fmla="*/ 922 w 624005"/>
                  <a:gd name="connsiteY0" fmla="*/ 160618 h 987503"/>
                  <a:gd name="connsiteX1" fmla="*/ 28426 w 624005"/>
                  <a:gd name="connsiteY1" fmla="*/ 239194 h 987503"/>
                  <a:gd name="connsiteX2" fmla="*/ 143110 w 624005"/>
                  <a:gd name="connsiteY2" fmla="*/ 305714 h 987503"/>
                  <a:gd name="connsiteX3" fmla="*/ 164193 w 624005"/>
                  <a:gd name="connsiteY3" fmla="*/ 442995 h 987503"/>
                  <a:gd name="connsiteX4" fmla="*/ 187396 w 624005"/>
                  <a:gd name="connsiteY4" fmla="*/ 579610 h 987503"/>
                  <a:gd name="connsiteX5" fmla="*/ 283663 w 624005"/>
                  <a:gd name="connsiteY5" fmla="*/ 653763 h 987503"/>
                  <a:gd name="connsiteX6" fmla="*/ 288509 w 624005"/>
                  <a:gd name="connsiteY6" fmla="*/ 752635 h 987503"/>
                  <a:gd name="connsiteX7" fmla="*/ 374113 w 624005"/>
                  <a:gd name="connsiteY7" fmla="*/ 823699 h 987503"/>
                  <a:gd name="connsiteX8" fmla="*/ 477710 w 624005"/>
                  <a:gd name="connsiteY8" fmla="*/ 873316 h 987503"/>
                  <a:gd name="connsiteX9" fmla="*/ 520240 w 624005"/>
                  <a:gd name="connsiteY9" fmla="*/ 947652 h 987503"/>
                  <a:gd name="connsiteX10" fmla="*/ 589910 w 624005"/>
                  <a:gd name="connsiteY10" fmla="*/ 987091 h 987503"/>
                  <a:gd name="connsiteX11" fmla="*/ 625412 w 624005"/>
                  <a:gd name="connsiteY11" fmla="*/ 951468 h 987503"/>
                  <a:gd name="connsiteX12" fmla="*/ 626745 w 624005"/>
                  <a:gd name="connsiteY12" fmla="*/ 899670 h 987503"/>
                  <a:gd name="connsiteX13" fmla="*/ 529751 w 624005"/>
                  <a:gd name="connsiteY13" fmla="*/ 690598 h 987503"/>
                  <a:gd name="connsiteX14" fmla="*/ 530417 w 624005"/>
                  <a:gd name="connsiteY14" fmla="*/ 476376 h 987503"/>
                  <a:gd name="connsiteX15" fmla="*/ 473772 w 624005"/>
                  <a:gd name="connsiteY15" fmla="*/ 276392 h 987503"/>
                  <a:gd name="connsiteX16" fmla="*/ 371690 w 624005"/>
                  <a:gd name="connsiteY16" fmla="*/ 215506 h 987503"/>
                  <a:gd name="connsiteX17" fmla="*/ 279422 w 624005"/>
                  <a:gd name="connsiteY17" fmla="*/ 116331 h 987503"/>
                  <a:gd name="connsiteX18" fmla="*/ 184185 w 624005"/>
                  <a:gd name="connsiteY18" fmla="*/ 20368 h 987503"/>
                  <a:gd name="connsiteX19" fmla="*/ 55204 w 624005"/>
                  <a:gd name="connsiteY19" fmla="*/ 16187 h 987503"/>
                  <a:gd name="connsiteX20" fmla="*/ 30850 w 624005"/>
                  <a:gd name="connsiteY20" fmla="*/ 45934 h 987503"/>
                  <a:gd name="connsiteX21" fmla="*/ 37817 w 624005"/>
                  <a:gd name="connsiteY21" fmla="*/ 85858 h 987503"/>
                  <a:gd name="connsiteX22" fmla="*/ 922 w 624005"/>
                  <a:gd name="connsiteY22" fmla="*/ 160618 h 98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4005" h="987503">
                    <a:moveTo>
                      <a:pt x="922" y="160618"/>
                    </a:moveTo>
                    <a:cubicBezTo>
                      <a:pt x="-3319" y="189152"/>
                      <a:pt x="7283" y="219504"/>
                      <a:pt x="28426" y="239194"/>
                    </a:cubicBezTo>
                    <a:cubicBezTo>
                      <a:pt x="61020" y="269485"/>
                      <a:pt x="112940" y="272999"/>
                      <a:pt x="143110" y="305714"/>
                    </a:cubicBezTo>
                    <a:cubicBezTo>
                      <a:pt x="175583" y="340973"/>
                      <a:pt x="170736" y="395498"/>
                      <a:pt x="164193" y="442995"/>
                    </a:cubicBezTo>
                    <a:cubicBezTo>
                      <a:pt x="157711" y="490492"/>
                      <a:pt x="153833" y="545381"/>
                      <a:pt x="187396" y="579610"/>
                    </a:cubicBezTo>
                    <a:cubicBezTo>
                      <a:pt x="216234" y="608993"/>
                      <a:pt x="267184" y="616081"/>
                      <a:pt x="283663" y="653763"/>
                    </a:cubicBezTo>
                    <a:cubicBezTo>
                      <a:pt x="296991" y="684297"/>
                      <a:pt x="280391" y="720344"/>
                      <a:pt x="288509" y="752635"/>
                    </a:cubicBezTo>
                    <a:cubicBezTo>
                      <a:pt x="297960" y="790196"/>
                      <a:pt x="337339" y="811582"/>
                      <a:pt x="374113" y="823699"/>
                    </a:cubicBezTo>
                    <a:cubicBezTo>
                      <a:pt x="410948" y="835815"/>
                      <a:pt x="451478" y="844721"/>
                      <a:pt x="477710" y="873316"/>
                    </a:cubicBezTo>
                    <a:cubicBezTo>
                      <a:pt x="497036" y="894399"/>
                      <a:pt x="505397" y="923176"/>
                      <a:pt x="520240" y="947652"/>
                    </a:cubicBezTo>
                    <a:cubicBezTo>
                      <a:pt x="535022" y="972188"/>
                      <a:pt x="562163" y="994179"/>
                      <a:pt x="589910" y="987091"/>
                    </a:cubicBezTo>
                    <a:cubicBezTo>
                      <a:pt x="606813" y="982790"/>
                      <a:pt x="619777" y="968007"/>
                      <a:pt x="625412" y="951468"/>
                    </a:cubicBezTo>
                    <a:cubicBezTo>
                      <a:pt x="630985" y="934929"/>
                      <a:pt x="630137" y="916815"/>
                      <a:pt x="626745" y="899670"/>
                    </a:cubicBezTo>
                    <a:cubicBezTo>
                      <a:pt x="611841" y="824002"/>
                      <a:pt x="551440" y="764630"/>
                      <a:pt x="529751" y="690598"/>
                    </a:cubicBezTo>
                    <a:cubicBezTo>
                      <a:pt x="509577" y="621594"/>
                      <a:pt x="524904" y="548046"/>
                      <a:pt x="530417" y="476376"/>
                    </a:cubicBezTo>
                    <a:cubicBezTo>
                      <a:pt x="535931" y="404707"/>
                      <a:pt x="527570" y="324070"/>
                      <a:pt x="473772" y="276392"/>
                    </a:cubicBezTo>
                    <a:cubicBezTo>
                      <a:pt x="444026" y="250038"/>
                      <a:pt x="404526" y="237800"/>
                      <a:pt x="371690" y="215506"/>
                    </a:cubicBezTo>
                    <a:cubicBezTo>
                      <a:pt x="334128" y="190061"/>
                      <a:pt x="306684" y="152560"/>
                      <a:pt x="279422" y="116331"/>
                    </a:cubicBezTo>
                    <a:cubicBezTo>
                      <a:pt x="252160" y="80042"/>
                      <a:pt x="223322" y="43329"/>
                      <a:pt x="184185" y="20368"/>
                    </a:cubicBezTo>
                    <a:cubicBezTo>
                      <a:pt x="145049" y="-2593"/>
                      <a:pt x="92887" y="-9015"/>
                      <a:pt x="55204" y="16187"/>
                    </a:cubicBezTo>
                    <a:cubicBezTo>
                      <a:pt x="44844" y="23094"/>
                      <a:pt x="34364" y="33575"/>
                      <a:pt x="30850" y="45934"/>
                    </a:cubicBezTo>
                    <a:cubicBezTo>
                      <a:pt x="26003" y="62836"/>
                      <a:pt x="37514" y="70712"/>
                      <a:pt x="37817" y="85858"/>
                    </a:cubicBezTo>
                    <a:cubicBezTo>
                      <a:pt x="38301" y="111848"/>
                      <a:pt x="5163" y="132265"/>
                      <a:pt x="922" y="160618"/>
                    </a:cubicBezTo>
                    <a:close/>
                  </a:path>
                </a:pathLst>
              </a:custGeom>
              <a:solidFill>
                <a:schemeClr val="accent5"/>
              </a:solidFill>
              <a:ln w="6056"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7D6E8F48-E050-4A27-B5D6-2A54DD827509}"/>
                  </a:ext>
                </a:extLst>
              </p:cNvPr>
              <p:cNvSpPr/>
              <p:nvPr/>
            </p:nvSpPr>
            <p:spPr>
              <a:xfrm>
                <a:off x="771902" y="5000888"/>
                <a:ext cx="357440" cy="1029912"/>
              </a:xfrm>
              <a:custGeom>
                <a:avLst/>
                <a:gdLst>
                  <a:gd name="connsiteX0" fmla="*/ 0 w 357439"/>
                  <a:gd name="connsiteY0" fmla="*/ 0 h 1029911"/>
                  <a:gd name="connsiteX1" fmla="*/ 244998 w 357439"/>
                  <a:gd name="connsiteY1" fmla="*/ 516713 h 1029911"/>
                  <a:gd name="connsiteX2" fmla="*/ 362226 w 357439"/>
                  <a:gd name="connsiteY2" fmla="*/ 1029912 h 1029911"/>
                </a:gdLst>
                <a:ahLst/>
                <a:cxnLst>
                  <a:cxn ang="0">
                    <a:pos x="connsiteX0" y="connsiteY0"/>
                  </a:cxn>
                  <a:cxn ang="0">
                    <a:pos x="connsiteX1" y="connsiteY1"/>
                  </a:cxn>
                  <a:cxn ang="0">
                    <a:pos x="connsiteX2" y="connsiteY2"/>
                  </a:cxn>
                </a:cxnLst>
                <a:rect l="l" t="t" r="r" b="b"/>
                <a:pathLst>
                  <a:path w="357439" h="1029911">
                    <a:moveTo>
                      <a:pt x="0" y="0"/>
                    </a:moveTo>
                    <a:cubicBezTo>
                      <a:pt x="81666" y="172238"/>
                      <a:pt x="163332" y="344475"/>
                      <a:pt x="244998" y="516713"/>
                    </a:cubicBezTo>
                    <a:cubicBezTo>
                      <a:pt x="308974" y="651631"/>
                      <a:pt x="365134" y="880635"/>
                      <a:pt x="362226" y="1029912"/>
                    </a:cubicBezTo>
                  </a:path>
                </a:pathLst>
              </a:custGeom>
              <a:noFill/>
              <a:ln w="6056" cap="flat">
                <a:solidFill>
                  <a:srgbClr val="040E3F"/>
                </a:solidFill>
                <a:prstDash val="solid"/>
                <a:miter/>
              </a:ln>
            </p:spPr>
            <p:txBody>
              <a:bodyPr rtlCol="0" anchor="ctr"/>
              <a:lstStyle/>
              <a:p>
                <a:endParaRPr lang="en-ID"/>
              </a:p>
            </p:txBody>
          </p:sp>
        </p:grpSp>
        <p:grpSp>
          <p:nvGrpSpPr>
            <p:cNvPr id="102" name="Graphic 3">
              <a:extLst>
                <a:ext uri="{FF2B5EF4-FFF2-40B4-BE49-F238E27FC236}">
                  <a16:creationId xmlns:a16="http://schemas.microsoft.com/office/drawing/2014/main" id="{A1F86B50-6C91-4E6E-8B8A-77D4E0DD1CF0}"/>
                </a:ext>
              </a:extLst>
            </p:cNvPr>
            <p:cNvGrpSpPr/>
            <p:nvPr/>
          </p:nvGrpSpPr>
          <p:grpSpPr>
            <a:xfrm>
              <a:off x="566450" y="5541947"/>
              <a:ext cx="496781" cy="484664"/>
              <a:chOff x="566450" y="5541947"/>
              <a:chExt cx="496781" cy="484664"/>
            </a:xfrm>
            <a:solidFill>
              <a:schemeClr val="accent1"/>
            </a:solidFill>
          </p:grpSpPr>
          <p:sp>
            <p:nvSpPr>
              <p:cNvPr id="103" name="Freeform: Shape 102">
                <a:extLst>
                  <a:ext uri="{FF2B5EF4-FFF2-40B4-BE49-F238E27FC236}">
                    <a16:creationId xmlns:a16="http://schemas.microsoft.com/office/drawing/2014/main" id="{2AEE068A-54C3-4E89-8878-F3226621C4B6}"/>
                  </a:ext>
                </a:extLst>
              </p:cNvPr>
              <p:cNvSpPr/>
              <p:nvPr/>
            </p:nvSpPr>
            <p:spPr>
              <a:xfrm>
                <a:off x="566450" y="5541947"/>
                <a:ext cx="436198" cy="327148"/>
              </a:xfrm>
              <a:custGeom>
                <a:avLst/>
                <a:gdLst>
                  <a:gd name="connsiteX0" fmla="*/ 423793 w 436197"/>
                  <a:gd name="connsiteY0" fmla="*/ 215562 h 327148"/>
                  <a:gd name="connsiteX1" fmla="*/ 343945 w 436197"/>
                  <a:gd name="connsiteY1" fmla="*/ 153646 h 327148"/>
                  <a:gd name="connsiteX2" fmla="*/ 248284 w 436197"/>
                  <a:gd name="connsiteY2" fmla="*/ 116327 h 327148"/>
                  <a:gd name="connsiteX3" fmla="*/ 172555 w 436197"/>
                  <a:gd name="connsiteY3" fmla="*/ 62590 h 327148"/>
                  <a:gd name="connsiteX4" fmla="*/ 96160 w 436197"/>
                  <a:gd name="connsiteY4" fmla="*/ 2068 h 327148"/>
                  <a:gd name="connsiteX5" fmla="*/ 3771 w 436197"/>
                  <a:gd name="connsiteY5" fmla="*/ 57501 h 327148"/>
                  <a:gd name="connsiteX6" fmla="*/ 38667 w 436197"/>
                  <a:gd name="connsiteY6" fmla="*/ 164370 h 327148"/>
                  <a:gd name="connsiteX7" fmla="*/ 150200 w 436197"/>
                  <a:gd name="connsiteY7" fmla="*/ 195873 h 327148"/>
                  <a:gd name="connsiteX8" fmla="*/ 235198 w 436197"/>
                  <a:gd name="connsiteY8" fmla="*/ 207808 h 327148"/>
                  <a:gd name="connsiteX9" fmla="*/ 254463 w 436197"/>
                  <a:gd name="connsiteY9" fmla="*/ 284021 h 327148"/>
                  <a:gd name="connsiteX10" fmla="*/ 333282 w 436197"/>
                  <a:gd name="connsiteY10" fmla="*/ 332366 h 327148"/>
                  <a:gd name="connsiteX11" fmla="*/ 424702 w 436197"/>
                  <a:gd name="connsiteY11" fmla="*/ 305892 h 327148"/>
                  <a:gd name="connsiteX12" fmla="*/ 423793 w 436197"/>
                  <a:gd name="connsiteY12" fmla="*/ 215562 h 327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6197" h="327148">
                    <a:moveTo>
                      <a:pt x="423793" y="215562"/>
                    </a:moveTo>
                    <a:cubicBezTo>
                      <a:pt x="405982" y="186301"/>
                      <a:pt x="375387" y="167156"/>
                      <a:pt x="343945" y="153646"/>
                    </a:cubicBezTo>
                    <a:cubicBezTo>
                      <a:pt x="312502" y="140137"/>
                      <a:pt x="279121" y="131170"/>
                      <a:pt x="248284" y="116327"/>
                    </a:cubicBezTo>
                    <a:cubicBezTo>
                      <a:pt x="220234" y="102878"/>
                      <a:pt x="194547" y="84582"/>
                      <a:pt x="172555" y="62590"/>
                    </a:cubicBezTo>
                    <a:cubicBezTo>
                      <a:pt x="149291" y="39266"/>
                      <a:pt x="128027" y="10367"/>
                      <a:pt x="96160" y="2068"/>
                    </a:cubicBezTo>
                    <a:cubicBezTo>
                      <a:pt x="57750" y="-7928"/>
                      <a:pt x="15403" y="19576"/>
                      <a:pt x="3771" y="57501"/>
                    </a:cubicBezTo>
                    <a:cubicBezTo>
                      <a:pt x="-7861" y="95426"/>
                      <a:pt x="8436" y="138682"/>
                      <a:pt x="38667" y="164370"/>
                    </a:cubicBezTo>
                    <a:cubicBezTo>
                      <a:pt x="68898" y="190057"/>
                      <a:pt x="110700" y="199508"/>
                      <a:pt x="150200" y="195873"/>
                    </a:cubicBezTo>
                    <a:cubicBezTo>
                      <a:pt x="179946" y="193086"/>
                      <a:pt x="215448" y="185453"/>
                      <a:pt x="235198" y="207808"/>
                    </a:cubicBezTo>
                    <a:cubicBezTo>
                      <a:pt x="252767" y="227739"/>
                      <a:pt x="245558" y="258940"/>
                      <a:pt x="254463" y="284021"/>
                    </a:cubicBezTo>
                    <a:cubicBezTo>
                      <a:pt x="265429" y="314979"/>
                      <a:pt x="300446" y="332064"/>
                      <a:pt x="333282" y="332366"/>
                    </a:cubicBezTo>
                    <a:cubicBezTo>
                      <a:pt x="358787" y="332609"/>
                      <a:pt x="405982" y="325521"/>
                      <a:pt x="424702" y="305892"/>
                    </a:cubicBezTo>
                    <a:cubicBezTo>
                      <a:pt x="446148" y="283173"/>
                      <a:pt x="438212" y="239250"/>
                      <a:pt x="423793" y="215562"/>
                    </a:cubicBezTo>
                    <a:close/>
                  </a:path>
                </a:pathLst>
              </a:custGeom>
              <a:solidFill>
                <a:schemeClr val="accent5"/>
              </a:solidFill>
              <a:ln w="6056"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8B02BBE1-C0B9-4EE0-9F2A-17E20F1D533F}"/>
                  </a:ext>
                </a:extLst>
              </p:cNvPr>
              <p:cNvSpPr/>
              <p:nvPr/>
            </p:nvSpPr>
            <p:spPr>
              <a:xfrm>
                <a:off x="787775" y="5682144"/>
                <a:ext cx="278682" cy="345323"/>
              </a:xfrm>
              <a:custGeom>
                <a:avLst/>
                <a:gdLst>
                  <a:gd name="connsiteX0" fmla="*/ 0 w 278681"/>
                  <a:gd name="connsiteY0" fmla="*/ 0 h 345323"/>
                  <a:gd name="connsiteX1" fmla="*/ 279773 w 278681"/>
                  <a:gd name="connsiteY1" fmla="*/ 348777 h 345323"/>
                </a:gdLst>
                <a:ahLst/>
                <a:cxnLst>
                  <a:cxn ang="0">
                    <a:pos x="connsiteX0" y="connsiteY0"/>
                  </a:cxn>
                  <a:cxn ang="0">
                    <a:pos x="connsiteX1" y="connsiteY1"/>
                  </a:cxn>
                </a:cxnLst>
                <a:rect l="l" t="t" r="r" b="b"/>
                <a:pathLst>
                  <a:path w="278681" h="345323">
                    <a:moveTo>
                      <a:pt x="0" y="0"/>
                    </a:moveTo>
                    <a:cubicBezTo>
                      <a:pt x="114260" y="41500"/>
                      <a:pt x="241484" y="233427"/>
                      <a:pt x="279773" y="348777"/>
                    </a:cubicBezTo>
                  </a:path>
                </a:pathLst>
              </a:custGeom>
              <a:noFill/>
              <a:ln w="6056" cap="flat">
                <a:solidFill>
                  <a:srgbClr val="040E3F"/>
                </a:solidFill>
                <a:prstDash val="solid"/>
                <a:miter/>
              </a:ln>
            </p:spPr>
            <p:txBody>
              <a:bodyPr rtlCol="0" anchor="ctr"/>
              <a:lstStyle/>
              <a:p>
                <a:endParaRPr lang="en-ID"/>
              </a:p>
            </p:txBody>
          </p:sp>
        </p:grpSp>
      </p:grpSp>
      <p:grpSp>
        <p:nvGrpSpPr>
          <p:cNvPr id="277" name="Group 276">
            <a:extLst>
              <a:ext uri="{FF2B5EF4-FFF2-40B4-BE49-F238E27FC236}">
                <a16:creationId xmlns:a16="http://schemas.microsoft.com/office/drawing/2014/main" id="{1FAE647C-3A52-4157-AB6F-55844B8D70CA}"/>
              </a:ext>
            </a:extLst>
          </p:cNvPr>
          <p:cNvGrpSpPr/>
          <p:nvPr/>
        </p:nvGrpSpPr>
        <p:grpSpPr>
          <a:xfrm>
            <a:off x="7940900" y="1846090"/>
            <a:ext cx="1423909" cy="1774421"/>
            <a:chOff x="8108006" y="2206761"/>
            <a:chExt cx="1294463" cy="1613111"/>
          </a:xfrm>
        </p:grpSpPr>
        <p:grpSp>
          <p:nvGrpSpPr>
            <p:cNvPr id="20" name="Graphic 3">
              <a:extLst>
                <a:ext uri="{FF2B5EF4-FFF2-40B4-BE49-F238E27FC236}">
                  <a16:creationId xmlns:a16="http://schemas.microsoft.com/office/drawing/2014/main" id="{5DFE5A0B-9902-467E-802A-4A33C33F5507}"/>
                </a:ext>
              </a:extLst>
            </p:cNvPr>
            <p:cNvGrpSpPr/>
            <p:nvPr/>
          </p:nvGrpSpPr>
          <p:grpSpPr>
            <a:xfrm>
              <a:off x="8464156" y="2206761"/>
              <a:ext cx="938313" cy="1421601"/>
              <a:chOff x="1337350" y="-8"/>
              <a:chExt cx="2011357" cy="3047327"/>
            </a:xfrm>
            <a:solidFill>
              <a:schemeClr val="accent1"/>
            </a:solidFill>
          </p:grpSpPr>
          <p:sp>
            <p:nvSpPr>
              <p:cNvPr id="80" name="Freeform: Shape 79">
                <a:extLst>
                  <a:ext uri="{FF2B5EF4-FFF2-40B4-BE49-F238E27FC236}">
                    <a16:creationId xmlns:a16="http://schemas.microsoft.com/office/drawing/2014/main" id="{EB43E75B-EBC3-48DE-8C0C-131990D322DA}"/>
                  </a:ext>
                </a:extLst>
              </p:cNvPr>
              <p:cNvSpPr/>
              <p:nvPr/>
            </p:nvSpPr>
            <p:spPr>
              <a:xfrm>
                <a:off x="1805085" y="16479"/>
                <a:ext cx="1441876" cy="829988"/>
              </a:xfrm>
              <a:custGeom>
                <a:avLst/>
                <a:gdLst>
                  <a:gd name="connsiteX0" fmla="*/ 60825 w 1441876"/>
                  <a:gd name="connsiteY0" fmla="*/ 0 h 829987"/>
                  <a:gd name="connsiteX1" fmla="*/ 0 w 1441876"/>
                  <a:gd name="connsiteY1" fmla="*/ 35380 h 829987"/>
                  <a:gd name="connsiteX2" fmla="*/ 1381778 w 1441876"/>
                  <a:gd name="connsiteY2" fmla="*/ 833077 h 829987"/>
                  <a:gd name="connsiteX3" fmla="*/ 1442543 w 1441876"/>
                  <a:gd name="connsiteY3" fmla="*/ 797757 h 829987"/>
                </a:gdLst>
                <a:ahLst/>
                <a:cxnLst>
                  <a:cxn ang="0">
                    <a:pos x="connsiteX0" y="connsiteY0"/>
                  </a:cxn>
                  <a:cxn ang="0">
                    <a:pos x="connsiteX1" y="connsiteY1"/>
                  </a:cxn>
                  <a:cxn ang="0">
                    <a:pos x="connsiteX2" y="connsiteY2"/>
                  </a:cxn>
                  <a:cxn ang="0">
                    <a:pos x="connsiteX3" y="connsiteY3"/>
                  </a:cxn>
                </a:cxnLst>
                <a:rect l="l" t="t" r="r" b="b"/>
                <a:pathLst>
                  <a:path w="1441876" h="829987">
                    <a:moveTo>
                      <a:pt x="60825" y="0"/>
                    </a:moveTo>
                    <a:lnTo>
                      <a:pt x="0" y="35380"/>
                    </a:lnTo>
                    <a:lnTo>
                      <a:pt x="1381778" y="833077"/>
                    </a:lnTo>
                    <a:lnTo>
                      <a:pt x="1442543" y="797757"/>
                    </a:lnTo>
                    <a:close/>
                  </a:path>
                </a:pathLst>
              </a:custGeom>
              <a:solidFill>
                <a:schemeClr val="accent5">
                  <a:lumMod val="40000"/>
                  <a:lumOff val="60000"/>
                </a:schemeClr>
              </a:solidFill>
              <a:ln w="6056"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477A8821-C10D-46A0-ACFB-76F9E7B6F6A9}"/>
                  </a:ext>
                </a:extLst>
              </p:cNvPr>
              <p:cNvSpPr/>
              <p:nvPr/>
            </p:nvSpPr>
            <p:spPr>
              <a:xfrm>
                <a:off x="3186863" y="814357"/>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9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5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8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3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9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3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5 w 163574"/>
                  <a:gd name="connsiteY75" fmla="*/ 78273 h 2017415"/>
                  <a:gd name="connsiteX76" fmla="*/ 57796 w 163574"/>
                  <a:gd name="connsiteY76" fmla="*/ 89057 h 2017415"/>
                  <a:gd name="connsiteX77" fmla="*/ 57796 w 163574"/>
                  <a:gd name="connsiteY77" fmla="*/ 89057 h 2017415"/>
                  <a:gd name="connsiteX78" fmla="*/ 65006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7 w 163574"/>
                  <a:gd name="connsiteY95" fmla="*/ 202044 h 2017415"/>
                  <a:gd name="connsiteX96" fmla="*/ 102991 w 163574"/>
                  <a:gd name="connsiteY96" fmla="*/ 213979 h 2017415"/>
                  <a:gd name="connsiteX97" fmla="*/ 98084 w 163574"/>
                  <a:gd name="connsiteY97" fmla="*/ 1953621 h 2017415"/>
                  <a:gd name="connsiteX98" fmla="*/ 97539 w 163574"/>
                  <a:gd name="connsiteY98" fmla="*/ 1964950 h 2017415"/>
                  <a:gd name="connsiteX99" fmla="*/ 97418 w 163574"/>
                  <a:gd name="connsiteY99" fmla="*/ 1965920 h 2017415"/>
                  <a:gd name="connsiteX100" fmla="*/ 96024 w 163574"/>
                  <a:gd name="connsiteY100" fmla="*/ 1975552 h 2017415"/>
                  <a:gd name="connsiteX101" fmla="*/ 95782 w 163574"/>
                  <a:gd name="connsiteY101" fmla="*/ 1976764 h 2017415"/>
                  <a:gd name="connsiteX102" fmla="*/ 93540 w 163574"/>
                  <a:gd name="connsiteY102" fmla="*/ 1985367 h 2017415"/>
                  <a:gd name="connsiteX103" fmla="*/ 93056 w 163574"/>
                  <a:gd name="connsiteY103" fmla="*/ 1986881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2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1 h 2017415"/>
                  <a:gd name="connsiteX120" fmla="*/ 154366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50 w 163574"/>
                  <a:gd name="connsiteY124" fmla="*/ 1940232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7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7"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90" y="162120"/>
                      <a:pt x="162908" y="160485"/>
                      <a:pt x="162726" y="158788"/>
                    </a:cubicBezTo>
                    <a:cubicBezTo>
                      <a:pt x="162484" y="157092"/>
                      <a:pt x="162241" y="155335"/>
                      <a:pt x="161999" y="153639"/>
                    </a:cubicBezTo>
                    <a:cubicBezTo>
                      <a:pt x="161999" y="153578"/>
                      <a:pt x="161999" y="153517"/>
                      <a:pt x="161939" y="153457"/>
                    </a:cubicBezTo>
                    <a:cubicBezTo>
                      <a:pt x="161939" y="153396"/>
                      <a:pt x="161939" y="153336"/>
                      <a:pt x="161878" y="153215"/>
                    </a:cubicBezTo>
                    <a:cubicBezTo>
                      <a:pt x="161636" y="151639"/>
                      <a:pt x="161333" y="150004"/>
                      <a:pt x="161030" y="148428"/>
                    </a:cubicBezTo>
                    <a:cubicBezTo>
                      <a:pt x="160666" y="146611"/>
                      <a:pt x="160303" y="144854"/>
                      <a:pt x="159939" y="143037"/>
                    </a:cubicBezTo>
                    <a:cubicBezTo>
                      <a:pt x="159818" y="142370"/>
                      <a:pt x="159636" y="141704"/>
                      <a:pt x="159455"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50" y="130738"/>
                      <a:pt x="156425" y="129405"/>
                      <a:pt x="156001" y="128012"/>
                    </a:cubicBezTo>
                    <a:cubicBezTo>
                      <a:pt x="155941" y="127770"/>
                      <a:pt x="155880" y="127527"/>
                      <a:pt x="155820" y="127285"/>
                    </a:cubicBezTo>
                    <a:cubicBezTo>
                      <a:pt x="155759" y="127043"/>
                      <a:pt x="155698" y="126861"/>
                      <a:pt x="155638" y="126619"/>
                    </a:cubicBezTo>
                    <a:cubicBezTo>
                      <a:pt x="155093" y="124862"/>
                      <a:pt x="154547" y="123044"/>
                      <a:pt x="153942" y="121287"/>
                    </a:cubicBezTo>
                    <a:cubicBezTo>
                      <a:pt x="153336" y="119530"/>
                      <a:pt x="152730" y="117773"/>
                      <a:pt x="152124" y="116017"/>
                    </a:cubicBezTo>
                    <a:cubicBezTo>
                      <a:pt x="152003" y="115653"/>
                      <a:pt x="151882" y="115350"/>
                      <a:pt x="151760" y="114987"/>
                    </a:cubicBezTo>
                    <a:cubicBezTo>
                      <a:pt x="151639" y="114684"/>
                      <a:pt x="151518" y="114441"/>
                      <a:pt x="151458" y="114138"/>
                    </a:cubicBezTo>
                    <a:cubicBezTo>
                      <a:pt x="151094" y="113109"/>
                      <a:pt x="150670" y="112018"/>
                      <a:pt x="150246" y="110988"/>
                    </a:cubicBezTo>
                    <a:cubicBezTo>
                      <a:pt x="149580" y="109292"/>
                      <a:pt x="148913" y="107656"/>
                      <a:pt x="148247" y="105960"/>
                    </a:cubicBezTo>
                    <a:cubicBezTo>
                      <a:pt x="147701" y="104687"/>
                      <a:pt x="147217" y="103476"/>
                      <a:pt x="146671" y="102264"/>
                    </a:cubicBezTo>
                    <a:cubicBezTo>
                      <a:pt x="146611" y="102082"/>
                      <a:pt x="146490" y="101840"/>
                      <a:pt x="146429" y="101658"/>
                    </a:cubicBezTo>
                    <a:cubicBezTo>
                      <a:pt x="146369" y="101477"/>
                      <a:pt x="146248" y="101234"/>
                      <a:pt x="146187" y="101053"/>
                    </a:cubicBezTo>
                    <a:cubicBezTo>
                      <a:pt x="145460" y="99356"/>
                      <a:pt x="144672" y="97720"/>
                      <a:pt x="143885" y="96085"/>
                    </a:cubicBezTo>
                    <a:cubicBezTo>
                      <a:pt x="143037" y="94267"/>
                      <a:pt x="142128" y="92450"/>
                      <a:pt x="141219" y="90632"/>
                    </a:cubicBezTo>
                    <a:cubicBezTo>
                      <a:pt x="141037" y="90329"/>
                      <a:pt x="140916" y="90026"/>
                      <a:pt x="140734" y="89723"/>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5" y="73003"/>
                      <a:pt x="130556"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3"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9" y="32170"/>
                    </a:cubicBezTo>
                    <a:cubicBezTo>
                      <a:pt x="99659" y="31200"/>
                      <a:pt x="98750" y="30170"/>
                      <a:pt x="97781" y="29201"/>
                    </a:cubicBezTo>
                    <a:cubicBezTo>
                      <a:pt x="96327" y="27747"/>
                      <a:pt x="94873" y="26293"/>
                      <a:pt x="93419" y="24900"/>
                    </a:cubicBezTo>
                    <a:cubicBezTo>
                      <a:pt x="92934"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7"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3"/>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7" y="74759"/>
                      <a:pt x="49254" y="78213"/>
                    </a:cubicBezTo>
                    <a:cubicBezTo>
                      <a:pt x="49254" y="78213"/>
                      <a:pt x="49315" y="78273"/>
                      <a:pt x="49315" y="78273"/>
                    </a:cubicBezTo>
                    <a:cubicBezTo>
                      <a:pt x="52223" y="81787"/>
                      <a:pt x="55070" y="85361"/>
                      <a:pt x="57796" y="89057"/>
                    </a:cubicBezTo>
                    <a:cubicBezTo>
                      <a:pt x="57796" y="89057"/>
                      <a:pt x="57796" y="89057"/>
                      <a:pt x="57796" y="89057"/>
                    </a:cubicBezTo>
                    <a:cubicBezTo>
                      <a:pt x="60280" y="92450"/>
                      <a:pt x="62643" y="95903"/>
                      <a:pt x="65006" y="99417"/>
                    </a:cubicBezTo>
                    <a:cubicBezTo>
                      <a:pt x="66641" y="101901"/>
                      <a:pt x="68217" y="104445"/>
                      <a:pt x="69731" y="106990"/>
                    </a:cubicBezTo>
                    <a:cubicBezTo>
                      <a:pt x="70700" y="108625"/>
                      <a:pt x="71791" y="110201"/>
                      <a:pt x="72760" y="111897"/>
                    </a:cubicBezTo>
                    <a:cubicBezTo>
                      <a:pt x="73184" y="112624"/>
                      <a:pt x="73608" y="113351"/>
                      <a:pt x="73972" y="114078"/>
                    </a:cubicBezTo>
                    <a:cubicBezTo>
                      <a:pt x="75850" y="117349"/>
                      <a:pt x="77668" y="120681"/>
                      <a:pt x="79364" y="124013"/>
                    </a:cubicBezTo>
                    <a:cubicBezTo>
                      <a:pt x="79546" y="124377"/>
                      <a:pt x="79727" y="124740"/>
                      <a:pt x="79909" y="125104"/>
                    </a:cubicBezTo>
                    <a:cubicBezTo>
                      <a:pt x="81908" y="129042"/>
                      <a:pt x="83786" y="133040"/>
                      <a:pt x="85543" y="137099"/>
                    </a:cubicBezTo>
                    <a:cubicBezTo>
                      <a:pt x="85604" y="137281"/>
                      <a:pt x="85725" y="137523"/>
                      <a:pt x="85786" y="137705"/>
                    </a:cubicBezTo>
                    <a:cubicBezTo>
                      <a:pt x="87482" y="141643"/>
                      <a:pt x="89118" y="145642"/>
                      <a:pt x="90572" y="149580"/>
                    </a:cubicBezTo>
                    <a:cubicBezTo>
                      <a:pt x="90693" y="149882"/>
                      <a:pt x="90814" y="150125"/>
                      <a:pt x="90875" y="150428"/>
                    </a:cubicBezTo>
                    <a:cubicBezTo>
                      <a:pt x="92389" y="154487"/>
                      <a:pt x="93783" y="158606"/>
                      <a:pt x="94994" y="162726"/>
                    </a:cubicBezTo>
                    <a:cubicBezTo>
                      <a:pt x="95055" y="162968"/>
                      <a:pt x="95115" y="163211"/>
                      <a:pt x="95176" y="163453"/>
                    </a:cubicBezTo>
                    <a:cubicBezTo>
                      <a:pt x="96388" y="167391"/>
                      <a:pt x="97418"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7" y="201742"/>
                      <a:pt x="102507" y="202044"/>
                    </a:cubicBezTo>
                    <a:cubicBezTo>
                      <a:pt x="102809" y="206043"/>
                      <a:pt x="102991" y="210041"/>
                      <a:pt x="102991" y="213979"/>
                    </a:cubicBezTo>
                    <a:lnTo>
                      <a:pt x="98084" y="1953621"/>
                    </a:lnTo>
                    <a:cubicBezTo>
                      <a:pt x="98084" y="1957559"/>
                      <a:pt x="97902" y="1961315"/>
                      <a:pt x="97539" y="1964950"/>
                    </a:cubicBezTo>
                    <a:cubicBezTo>
                      <a:pt x="97539" y="1965253"/>
                      <a:pt x="97478" y="1965556"/>
                      <a:pt x="97418" y="1965920"/>
                    </a:cubicBezTo>
                    <a:cubicBezTo>
                      <a:pt x="97054" y="1969252"/>
                      <a:pt x="96630" y="1972463"/>
                      <a:pt x="96024" y="1975552"/>
                    </a:cubicBezTo>
                    <a:cubicBezTo>
                      <a:pt x="95964" y="1975976"/>
                      <a:pt x="95842" y="1976340"/>
                      <a:pt x="95782" y="1976764"/>
                    </a:cubicBezTo>
                    <a:cubicBezTo>
                      <a:pt x="95176" y="1979733"/>
                      <a:pt x="94388" y="1982641"/>
                      <a:pt x="93540" y="1985367"/>
                    </a:cubicBezTo>
                    <a:cubicBezTo>
                      <a:pt x="93358" y="1985851"/>
                      <a:pt x="93237" y="1986336"/>
                      <a:pt x="93056" y="1986881"/>
                    </a:cubicBezTo>
                    <a:cubicBezTo>
                      <a:pt x="92207" y="1989486"/>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2" y="1976037"/>
                    </a:cubicBezTo>
                    <a:cubicBezTo>
                      <a:pt x="142007" y="1973371"/>
                      <a:pt x="144430" y="1970463"/>
                      <a:pt x="146550" y="1967192"/>
                    </a:cubicBezTo>
                    <a:cubicBezTo>
                      <a:pt x="146611" y="1967131"/>
                      <a:pt x="146611" y="1967131"/>
                      <a:pt x="146671" y="1967071"/>
                    </a:cubicBezTo>
                    <a:cubicBezTo>
                      <a:pt x="148065" y="1964829"/>
                      <a:pt x="149398" y="1962527"/>
                      <a:pt x="150549" y="1959983"/>
                    </a:cubicBezTo>
                    <a:cubicBezTo>
                      <a:pt x="150610" y="1959922"/>
                      <a:pt x="150610"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1"/>
                    </a:cubicBezTo>
                    <a:cubicBezTo>
                      <a:pt x="154063" y="1951077"/>
                      <a:pt x="154244" y="1950592"/>
                      <a:pt x="154366" y="1950047"/>
                    </a:cubicBezTo>
                    <a:cubicBezTo>
                      <a:pt x="154487" y="1949562"/>
                      <a:pt x="154668" y="1949138"/>
                      <a:pt x="154850" y="1948654"/>
                    </a:cubicBezTo>
                    <a:cubicBezTo>
                      <a:pt x="155335" y="1946957"/>
                      <a:pt x="155820" y="1945200"/>
                      <a:pt x="156244" y="1943383"/>
                    </a:cubicBezTo>
                    <a:cubicBezTo>
                      <a:pt x="156365" y="1942777"/>
                      <a:pt x="156486" y="1942110"/>
                      <a:pt x="156607" y="1941444"/>
                    </a:cubicBezTo>
                    <a:cubicBezTo>
                      <a:pt x="156668" y="1941020"/>
                      <a:pt x="156789" y="1940596"/>
                      <a:pt x="156850" y="1940232"/>
                    </a:cubicBezTo>
                    <a:cubicBezTo>
                      <a:pt x="156971" y="1939627"/>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6" y="1926844"/>
                      <a:pt x="158728" y="1925208"/>
                      <a:pt x="158788" y="1923572"/>
                    </a:cubicBezTo>
                    <a:cubicBezTo>
                      <a:pt x="158849" y="1921936"/>
                      <a:pt x="158909" y="1920301"/>
                      <a:pt x="158909" y="1918604"/>
                    </a:cubicBezTo>
                    <a:cubicBezTo>
                      <a:pt x="158909" y="1918483"/>
                      <a:pt x="158909" y="1918423"/>
                      <a:pt x="158909" y="1918301"/>
                    </a:cubicBezTo>
                    <a:lnTo>
                      <a:pt x="163817" y="178659"/>
                    </a:lnTo>
                    <a:cubicBezTo>
                      <a:pt x="163938" y="176842"/>
                      <a:pt x="163877" y="175267"/>
                      <a:pt x="163877" y="173752"/>
                    </a:cubicBezTo>
                    <a:close/>
                  </a:path>
                </a:pathLst>
              </a:custGeom>
              <a:solidFill>
                <a:schemeClr val="accent5"/>
              </a:solidFill>
              <a:ln w="6056"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1CE905F0-602C-46DF-8BEC-368CE7EFA4C4}"/>
                  </a:ext>
                </a:extLst>
              </p:cNvPr>
              <p:cNvSpPr/>
              <p:nvPr/>
            </p:nvSpPr>
            <p:spPr>
              <a:xfrm>
                <a:off x="1799572" y="51859"/>
                <a:ext cx="1490343" cy="2786820"/>
              </a:xfrm>
              <a:custGeom>
                <a:avLst/>
                <a:gdLst>
                  <a:gd name="connsiteX0" fmla="*/ 1490403 w 1490342"/>
                  <a:gd name="connsiteY0" fmla="*/ 976235 h 2786819"/>
                  <a:gd name="connsiteX1" fmla="*/ 1485557 w 1490342"/>
                  <a:gd name="connsiteY1" fmla="*/ 2715817 h 2786819"/>
                  <a:gd name="connsiteX2" fmla="*/ 1381657 w 1490342"/>
                  <a:gd name="connsiteY2" fmla="*/ 2774824 h 2786819"/>
                  <a:gd name="connsiteX3" fmla="*/ 1305746 w 1490342"/>
                  <a:gd name="connsiteY3" fmla="*/ 2730962 h 2786819"/>
                  <a:gd name="connsiteX4" fmla="*/ 1069654 w 1490342"/>
                  <a:gd name="connsiteY4" fmla="*/ 2594650 h 2786819"/>
                  <a:gd name="connsiteX5" fmla="*/ 1031184 w 1490342"/>
                  <a:gd name="connsiteY5" fmla="*/ 2572417 h 2786819"/>
                  <a:gd name="connsiteX6" fmla="*/ 0 w 1490342"/>
                  <a:gd name="connsiteY6" fmla="*/ 1977188 h 2786819"/>
                  <a:gd name="connsiteX7" fmla="*/ 4120 w 1490342"/>
                  <a:gd name="connsiteY7" fmla="*/ 522710 h 2786819"/>
                  <a:gd name="connsiteX8" fmla="*/ 4120 w 1490342"/>
                  <a:gd name="connsiteY8" fmla="*/ 505808 h 2786819"/>
                  <a:gd name="connsiteX9" fmla="*/ 4301 w 1490342"/>
                  <a:gd name="connsiteY9" fmla="*/ 452495 h 2786819"/>
                  <a:gd name="connsiteX10" fmla="*/ 4968 w 1490342"/>
                  <a:gd name="connsiteY10" fmla="*/ 165149 h 2786819"/>
                  <a:gd name="connsiteX11" fmla="*/ 5513 w 1490342"/>
                  <a:gd name="connsiteY11" fmla="*/ 0 h 2786819"/>
                  <a:gd name="connsiteX12" fmla="*/ 1387352 w 1490342"/>
                  <a:gd name="connsiteY12" fmla="*/ 797818 h 2786819"/>
                  <a:gd name="connsiteX13" fmla="*/ 1490403 w 1490342"/>
                  <a:gd name="connsiteY13" fmla="*/ 976235 h 278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0342" h="2786819">
                    <a:moveTo>
                      <a:pt x="1490403" y="976235"/>
                    </a:moveTo>
                    <a:lnTo>
                      <a:pt x="1485557" y="2715817"/>
                    </a:lnTo>
                    <a:cubicBezTo>
                      <a:pt x="1485193" y="2781428"/>
                      <a:pt x="1438787" y="2807782"/>
                      <a:pt x="1381657" y="2774824"/>
                    </a:cubicBezTo>
                    <a:lnTo>
                      <a:pt x="1305746" y="2730962"/>
                    </a:lnTo>
                    <a:lnTo>
                      <a:pt x="1069654" y="2594650"/>
                    </a:lnTo>
                    <a:lnTo>
                      <a:pt x="1031184" y="2572417"/>
                    </a:lnTo>
                    <a:lnTo>
                      <a:pt x="0" y="1977188"/>
                    </a:lnTo>
                    <a:lnTo>
                      <a:pt x="4120" y="522710"/>
                    </a:lnTo>
                    <a:lnTo>
                      <a:pt x="4120" y="505808"/>
                    </a:lnTo>
                    <a:lnTo>
                      <a:pt x="4301" y="452495"/>
                    </a:lnTo>
                    <a:lnTo>
                      <a:pt x="4968" y="165149"/>
                    </a:lnTo>
                    <a:lnTo>
                      <a:pt x="5513" y="0"/>
                    </a:lnTo>
                    <a:lnTo>
                      <a:pt x="1387352" y="797818"/>
                    </a:lnTo>
                    <a:cubicBezTo>
                      <a:pt x="1444300" y="830775"/>
                      <a:pt x="1490525" y="910684"/>
                      <a:pt x="1490403" y="976235"/>
                    </a:cubicBezTo>
                    <a:close/>
                  </a:path>
                </a:pathLst>
              </a:custGeom>
              <a:solidFill>
                <a:schemeClr val="accent5"/>
              </a:solidFill>
              <a:ln w="6056"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D01AD93D-FD43-4CE2-9A54-2D4D8D395F06}"/>
                  </a:ext>
                </a:extLst>
              </p:cNvPr>
              <p:cNvSpPr/>
              <p:nvPr/>
            </p:nvSpPr>
            <p:spPr>
              <a:xfrm>
                <a:off x="1500958" y="157576"/>
                <a:ext cx="1563042" cy="902687"/>
              </a:xfrm>
              <a:custGeom>
                <a:avLst/>
                <a:gdLst>
                  <a:gd name="connsiteX0" fmla="*/ 1564072 w 1563042"/>
                  <a:gd name="connsiteY0" fmla="*/ 727421 h 902687"/>
                  <a:gd name="connsiteX1" fmla="*/ 1260006 w 1563042"/>
                  <a:gd name="connsiteY1" fmla="*/ 904141 h 902687"/>
                  <a:gd name="connsiteX2" fmla="*/ 1236015 w 1563042"/>
                  <a:gd name="connsiteY2" fmla="*/ 890328 h 902687"/>
                  <a:gd name="connsiteX3" fmla="*/ 293707 w 1563042"/>
                  <a:gd name="connsiteY3" fmla="*/ 346172 h 902687"/>
                  <a:gd name="connsiteX4" fmla="*/ 0 w 1563042"/>
                  <a:gd name="connsiteY4" fmla="*/ 176721 h 902687"/>
                  <a:gd name="connsiteX5" fmla="*/ 46225 w 1563042"/>
                  <a:gd name="connsiteY5" fmla="*/ 149943 h 902687"/>
                  <a:gd name="connsiteX6" fmla="*/ 294555 w 1563042"/>
                  <a:gd name="connsiteY6" fmla="*/ 5513 h 902687"/>
                  <a:gd name="connsiteX7" fmla="*/ 304066 w 1563042"/>
                  <a:gd name="connsiteY7" fmla="*/ 0 h 90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3042" h="902687">
                    <a:moveTo>
                      <a:pt x="1564072" y="727421"/>
                    </a:moveTo>
                    <a:lnTo>
                      <a:pt x="1260006" y="904141"/>
                    </a:lnTo>
                    <a:lnTo>
                      <a:pt x="1236015" y="890328"/>
                    </a:lnTo>
                    <a:lnTo>
                      <a:pt x="293707" y="346172"/>
                    </a:lnTo>
                    <a:lnTo>
                      <a:pt x="0" y="176721"/>
                    </a:lnTo>
                    <a:lnTo>
                      <a:pt x="46225" y="149943"/>
                    </a:lnTo>
                    <a:lnTo>
                      <a:pt x="294555" y="5513"/>
                    </a:lnTo>
                    <a:lnTo>
                      <a:pt x="304066" y="0"/>
                    </a:lnTo>
                    <a:close/>
                  </a:path>
                </a:pathLst>
              </a:custGeom>
              <a:solidFill>
                <a:schemeClr val="bg2">
                  <a:lumMod val="95000"/>
                </a:schemeClr>
              </a:solidFill>
              <a:ln w="6056"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67B8FFC2-54D9-4EBA-84AF-B7AB99B280FC}"/>
                  </a:ext>
                </a:extLst>
              </p:cNvPr>
              <p:cNvSpPr/>
              <p:nvPr/>
            </p:nvSpPr>
            <p:spPr>
              <a:xfrm>
                <a:off x="2761085" y="884936"/>
                <a:ext cx="405906" cy="1993182"/>
              </a:xfrm>
              <a:custGeom>
                <a:avLst/>
                <a:gdLst>
                  <a:gd name="connsiteX0" fmla="*/ 406997 w 405906"/>
                  <a:gd name="connsiteY0" fmla="*/ 178478 h 1993181"/>
                  <a:gd name="connsiteX1" fmla="*/ 406936 w 405906"/>
                  <a:gd name="connsiteY1" fmla="*/ 173813 h 1993181"/>
                  <a:gd name="connsiteX2" fmla="*/ 406694 w 405906"/>
                  <a:gd name="connsiteY2" fmla="*/ 168845 h 1993181"/>
                  <a:gd name="connsiteX3" fmla="*/ 406512 w 405906"/>
                  <a:gd name="connsiteY3" fmla="*/ 166543 h 1993181"/>
                  <a:gd name="connsiteX4" fmla="*/ 406452 w 405906"/>
                  <a:gd name="connsiteY4" fmla="*/ 165573 h 1993181"/>
                  <a:gd name="connsiteX5" fmla="*/ 406330 w 405906"/>
                  <a:gd name="connsiteY5" fmla="*/ 163817 h 1993181"/>
                  <a:gd name="connsiteX6" fmla="*/ 405785 w 405906"/>
                  <a:gd name="connsiteY6" fmla="*/ 158728 h 1993181"/>
                  <a:gd name="connsiteX7" fmla="*/ 405058 w 405906"/>
                  <a:gd name="connsiteY7" fmla="*/ 153517 h 1993181"/>
                  <a:gd name="connsiteX8" fmla="*/ 405058 w 405906"/>
                  <a:gd name="connsiteY8" fmla="*/ 153396 h 1993181"/>
                  <a:gd name="connsiteX9" fmla="*/ 404998 w 405906"/>
                  <a:gd name="connsiteY9" fmla="*/ 153154 h 1993181"/>
                  <a:gd name="connsiteX10" fmla="*/ 404149 w 405906"/>
                  <a:gd name="connsiteY10" fmla="*/ 148307 h 1993181"/>
                  <a:gd name="connsiteX11" fmla="*/ 403059 w 405906"/>
                  <a:gd name="connsiteY11" fmla="*/ 142915 h 1993181"/>
                  <a:gd name="connsiteX12" fmla="*/ 402635 w 405906"/>
                  <a:gd name="connsiteY12" fmla="*/ 140977 h 1993181"/>
                  <a:gd name="connsiteX13" fmla="*/ 402393 w 405906"/>
                  <a:gd name="connsiteY13" fmla="*/ 139886 h 1993181"/>
                  <a:gd name="connsiteX14" fmla="*/ 401847 w 405906"/>
                  <a:gd name="connsiteY14" fmla="*/ 137523 h 1993181"/>
                  <a:gd name="connsiteX15" fmla="*/ 400393 w 405906"/>
                  <a:gd name="connsiteY15" fmla="*/ 132071 h 1993181"/>
                  <a:gd name="connsiteX16" fmla="*/ 399242 w 405906"/>
                  <a:gd name="connsiteY16" fmla="*/ 128073 h 1993181"/>
                  <a:gd name="connsiteX17" fmla="*/ 399060 w 405906"/>
                  <a:gd name="connsiteY17" fmla="*/ 127345 h 1993181"/>
                  <a:gd name="connsiteX18" fmla="*/ 398818 w 405906"/>
                  <a:gd name="connsiteY18" fmla="*/ 126619 h 1993181"/>
                  <a:gd name="connsiteX19" fmla="*/ 397122 w 405906"/>
                  <a:gd name="connsiteY19" fmla="*/ 121287 h 1993181"/>
                  <a:gd name="connsiteX20" fmla="*/ 395304 w 405906"/>
                  <a:gd name="connsiteY20" fmla="*/ 116016 h 1993181"/>
                  <a:gd name="connsiteX21" fmla="*/ 394941 w 405906"/>
                  <a:gd name="connsiteY21" fmla="*/ 115047 h 1993181"/>
                  <a:gd name="connsiteX22" fmla="*/ 394638 w 405906"/>
                  <a:gd name="connsiteY22" fmla="*/ 114260 h 1993181"/>
                  <a:gd name="connsiteX23" fmla="*/ 393426 w 405906"/>
                  <a:gd name="connsiteY23" fmla="*/ 110988 h 1993181"/>
                  <a:gd name="connsiteX24" fmla="*/ 391427 w 405906"/>
                  <a:gd name="connsiteY24" fmla="*/ 105960 h 1993181"/>
                  <a:gd name="connsiteX25" fmla="*/ 389852 w 405906"/>
                  <a:gd name="connsiteY25" fmla="*/ 102325 h 1993181"/>
                  <a:gd name="connsiteX26" fmla="*/ 389610 w 405906"/>
                  <a:gd name="connsiteY26" fmla="*/ 101719 h 1993181"/>
                  <a:gd name="connsiteX27" fmla="*/ 389307 w 405906"/>
                  <a:gd name="connsiteY27" fmla="*/ 100992 h 1993181"/>
                  <a:gd name="connsiteX28" fmla="*/ 387065 w 405906"/>
                  <a:gd name="connsiteY28" fmla="*/ 96024 h 1993181"/>
                  <a:gd name="connsiteX29" fmla="*/ 384399 w 405906"/>
                  <a:gd name="connsiteY29" fmla="*/ 90572 h 1993181"/>
                  <a:gd name="connsiteX30" fmla="*/ 383975 w 405906"/>
                  <a:gd name="connsiteY30" fmla="*/ 89723 h 1993181"/>
                  <a:gd name="connsiteX31" fmla="*/ 383430 w 405906"/>
                  <a:gd name="connsiteY31" fmla="*/ 88633 h 1993181"/>
                  <a:gd name="connsiteX32" fmla="*/ 381189 w 405906"/>
                  <a:gd name="connsiteY32" fmla="*/ 84332 h 1993181"/>
                  <a:gd name="connsiteX33" fmla="*/ 378220 w 405906"/>
                  <a:gd name="connsiteY33" fmla="*/ 79061 h 1993181"/>
                  <a:gd name="connsiteX34" fmla="*/ 376705 w 405906"/>
                  <a:gd name="connsiteY34" fmla="*/ 76335 h 1993181"/>
                  <a:gd name="connsiteX35" fmla="*/ 376099 w 405906"/>
                  <a:gd name="connsiteY35" fmla="*/ 75244 h 1993181"/>
                  <a:gd name="connsiteX36" fmla="*/ 373252 w 405906"/>
                  <a:gd name="connsiteY36" fmla="*/ 70700 h 1993181"/>
                  <a:gd name="connsiteX37" fmla="*/ 369072 w 405906"/>
                  <a:gd name="connsiteY37" fmla="*/ 64097 h 1993181"/>
                  <a:gd name="connsiteX38" fmla="*/ 368405 w 405906"/>
                  <a:gd name="connsiteY38" fmla="*/ 63006 h 1993181"/>
                  <a:gd name="connsiteX39" fmla="*/ 361863 w 405906"/>
                  <a:gd name="connsiteY39" fmla="*/ 53676 h 1993181"/>
                  <a:gd name="connsiteX40" fmla="*/ 361863 w 405906"/>
                  <a:gd name="connsiteY40" fmla="*/ 53676 h 1993181"/>
                  <a:gd name="connsiteX41" fmla="*/ 361863 w 405906"/>
                  <a:gd name="connsiteY41" fmla="*/ 53676 h 1993181"/>
                  <a:gd name="connsiteX42" fmla="*/ 357258 w 405906"/>
                  <a:gd name="connsiteY42" fmla="*/ 47618 h 1993181"/>
                  <a:gd name="connsiteX43" fmla="*/ 353441 w 405906"/>
                  <a:gd name="connsiteY43" fmla="*/ 42893 h 1993181"/>
                  <a:gd name="connsiteX44" fmla="*/ 353320 w 405906"/>
                  <a:gd name="connsiteY44" fmla="*/ 42772 h 1993181"/>
                  <a:gd name="connsiteX45" fmla="*/ 353260 w 405906"/>
                  <a:gd name="connsiteY45" fmla="*/ 42711 h 1993181"/>
                  <a:gd name="connsiteX46" fmla="*/ 349261 w 405906"/>
                  <a:gd name="connsiteY46" fmla="*/ 38046 h 1993181"/>
                  <a:gd name="connsiteX47" fmla="*/ 345263 w 405906"/>
                  <a:gd name="connsiteY47" fmla="*/ 33563 h 1993181"/>
                  <a:gd name="connsiteX48" fmla="*/ 344596 w 405906"/>
                  <a:gd name="connsiteY48" fmla="*/ 32836 h 1993181"/>
                  <a:gd name="connsiteX49" fmla="*/ 343869 w 405906"/>
                  <a:gd name="connsiteY49" fmla="*/ 32109 h 1993181"/>
                  <a:gd name="connsiteX50" fmla="*/ 341022 w 405906"/>
                  <a:gd name="connsiteY50" fmla="*/ 29140 h 1993181"/>
                  <a:gd name="connsiteX51" fmla="*/ 336660 w 405906"/>
                  <a:gd name="connsiteY51" fmla="*/ 24839 h 1993181"/>
                  <a:gd name="connsiteX52" fmla="*/ 335267 w 405906"/>
                  <a:gd name="connsiteY52" fmla="*/ 23567 h 1993181"/>
                  <a:gd name="connsiteX53" fmla="*/ 334237 w 405906"/>
                  <a:gd name="connsiteY53" fmla="*/ 22597 h 1993181"/>
                  <a:gd name="connsiteX54" fmla="*/ 332056 w 405906"/>
                  <a:gd name="connsiteY54" fmla="*/ 20598 h 1993181"/>
                  <a:gd name="connsiteX55" fmla="*/ 327451 w 405906"/>
                  <a:gd name="connsiteY55" fmla="*/ 16600 h 1993181"/>
                  <a:gd name="connsiteX56" fmla="*/ 325391 w 405906"/>
                  <a:gd name="connsiteY56" fmla="*/ 14964 h 1993181"/>
                  <a:gd name="connsiteX57" fmla="*/ 324362 w 405906"/>
                  <a:gd name="connsiteY57" fmla="*/ 14116 h 1993181"/>
                  <a:gd name="connsiteX58" fmla="*/ 322847 w 405906"/>
                  <a:gd name="connsiteY58" fmla="*/ 12904 h 1993181"/>
                  <a:gd name="connsiteX59" fmla="*/ 318303 w 405906"/>
                  <a:gd name="connsiteY59" fmla="*/ 9451 h 1993181"/>
                  <a:gd name="connsiteX60" fmla="*/ 315032 w 405906"/>
                  <a:gd name="connsiteY60" fmla="*/ 7088 h 1993181"/>
                  <a:gd name="connsiteX61" fmla="*/ 314365 w 405906"/>
                  <a:gd name="connsiteY61" fmla="*/ 6604 h 1993181"/>
                  <a:gd name="connsiteX62" fmla="*/ 313820 w 405906"/>
                  <a:gd name="connsiteY62" fmla="*/ 6179 h 1993181"/>
                  <a:gd name="connsiteX63" fmla="*/ 309458 w 405906"/>
                  <a:gd name="connsiteY63" fmla="*/ 3271 h 1993181"/>
                  <a:gd name="connsiteX64" fmla="*/ 305096 w 405906"/>
                  <a:gd name="connsiteY64" fmla="*/ 606 h 1993181"/>
                  <a:gd name="connsiteX65" fmla="*/ 304066 w 405906"/>
                  <a:gd name="connsiteY65" fmla="*/ 0 h 1993181"/>
                  <a:gd name="connsiteX66" fmla="*/ 0 w 405906"/>
                  <a:gd name="connsiteY66" fmla="*/ 176721 h 1993181"/>
                  <a:gd name="connsiteX67" fmla="*/ 10360 w 405906"/>
                  <a:gd name="connsiteY67" fmla="*/ 183264 h 1993181"/>
                  <a:gd name="connsiteX68" fmla="*/ 10966 w 405906"/>
                  <a:gd name="connsiteY68" fmla="*/ 183688 h 1993181"/>
                  <a:gd name="connsiteX69" fmla="*/ 20295 w 405906"/>
                  <a:gd name="connsiteY69" fmla="*/ 190715 h 1993181"/>
                  <a:gd name="connsiteX70" fmla="*/ 21386 w 405906"/>
                  <a:gd name="connsiteY70" fmla="*/ 191564 h 1993181"/>
                  <a:gd name="connsiteX71" fmla="*/ 30170 w 405906"/>
                  <a:gd name="connsiteY71" fmla="*/ 199197 h 1993181"/>
                  <a:gd name="connsiteX72" fmla="*/ 31200 w 405906"/>
                  <a:gd name="connsiteY72" fmla="*/ 200166 h 1993181"/>
                  <a:gd name="connsiteX73" fmla="*/ 39742 w 405906"/>
                  <a:gd name="connsiteY73" fmla="*/ 208709 h 1993181"/>
                  <a:gd name="connsiteX74" fmla="*/ 40469 w 405906"/>
                  <a:gd name="connsiteY74" fmla="*/ 209436 h 1993181"/>
                  <a:gd name="connsiteX75" fmla="*/ 49193 w 405906"/>
                  <a:gd name="connsiteY75" fmla="*/ 219311 h 1993181"/>
                  <a:gd name="connsiteX76" fmla="*/ 49315 w 405906"/>
                  <a:gd name="connsiteY76" fmla="*/ 219492 h 1993181"/>
                  <a:gd name="connsiteX77" fmla="*/ 57675 w 405906"/>
                  <a:gd name="connsiteY77" fmla="*/ 230216 h 1993181"/>
                  <a:gd name="connsiteX78" fmla="*/ 57675 w 405906"/>
                  <a:gd name="connsiteY78" fmla="*/ 230216 h 1993181"/>
                  <a:gd name="connsiteX79" fmla="*/ 57796 w 405906"/>
                  <a:gd name="connsiteY79" fmla="*/ 230397 h 1993181"/>
                  <a:gd name="connsiteX80" fmla="*/ 64884 w 405906"/>
                  <a:gd name="connsiteY80" fmla="*/ 240636 h 1993181"/>
                  <a:gd name="connsiteX81" fmla="*/ 69065 w 405906"/>
                  <a:gd name="connsiteY81" fmla="*/ 247239 h 1993181"/>
                  <a:gd name="connsiteX82" fmla="*/ 72518 w 405906"/>
                  <a:gd name="connsiteY82" fmla="*/ 252813 h 1993181"/>
                  <a:gd name="connsiteX83" fmla="*/ 74032 w 405906"/>
                  <a:gd name="connsiteY83" fmla="*/ 255539 h 1993181"/>
                  <a:gd name="connsiteX84" fmla="*/ 79243 w 405906"/>
                  <a:gd name="connsiteY84" fmla="*/ 265111 h 1993181"/>
                  <a:gd name="connsiteX85" fmla="*/ 79788 w 405906"/>
                  <a:gd name="connsiteY85" fmla="*/ 266202 h 1993181"/>
                  <a:gd name="connsiteX86" fmla="*/ 85422 w 405906"/>
                  <a:gd name="connsiteY86" fmla="*/ 278197 h 1993181"/>
                  <a:gd name="connsiteX87" fmla="*/ 85665 w 405906"/>
                  <a:gd name="connsiteY87" fmla="*/ 278803 h 1993181"/>
                  <a:gd name="connsiteX88" fmla="*/ 90450 w 405906"/>
                  <a:gd name="connsiteY88" fmla="*/ 290738 h 1993181"/>
                  <a:gd name="connsiteX89" fmla="*/ 90753 w 405906"/>
                  <a:gd name="connsiteY89" fmla="*/ 291526 h 1993181"/>
                  <a:gd name="connsiteX90" fmla="*/ 94873 w 405906"/>
                  <a:gd name="connsiteY90" fmla="*/ 303824 h 1993181"/>
                  <a:gd name="connsiteX91" fmla="*/ 95115 w 405906"/>
                  <a:gd name="connsiteY91" fmla="*/ 304612 h 1993181"/>
                  <a:gd name="connsiteX92" fmla="*/ 98266 w 405906"/>
                  <a:gd name="connsiteY92" fmla="*/ 316425 h 1993181"/>
                  <a:gd name="connsiteX93" fmla="*/ 98508 w 405906"/>
                  <a:gd name="connsiteY93" fmla="*/ 317516 h 1993181"/>
                  <a:gd name="connsiteX94" fmla="*/ 100871 w 405906"/>
                  <a:gd name="connsiteY94" fmla="*/ 329693 h 1993181"/>
                  <a:gd name="connsiteX95" fmla="*/ 100931 w 405906"/>
                  <a:gd name="connsiteY95" fmla="*/ 329935 h 1993181"/>
                  <a:gd name="connsiteX96" fmla="*/ 102385 w 405906"/>
                  <a:gd name="connsiteY96" fmla="*/ 342052 h 1993181"/>
                  <a:gd name="connsiteX97" fmla="*/ 102446 w 405906"/>
                  <a:gd name="connsiteY97" fmla="*/ 343021 h 1993181"/>
                  <a:gd name="connsiteX98" fmla="*/ 102931 w 405906"/>
                  <a:gd name="connsiteY98" fmla="*/ 354956 h 1993181"/>
                  <a:gd name="connsiteX99" fmla="*/ 98447 w 405906"/>
                  <a:gd name="connsiteY99" fmla="*/ 1932538 h 1993181"/>
                  <a:gd name="connsiteX100" fmla="*/ 98447 w 405906"/>
                  <a:gd name="connsiteY100" fmla="*/ 1932538 h 1993181"/>
                  <a:gd name="connsiteX101" fmla="*/ 97902 w 405906"/>
                  <a:gd name="connsiteY101" fmla="*/ 1943867 h 1993181"/>
                  <a:gd name="connsiteX102" fmla="*/ 97781 w 405906"/>
                  <a:gd name="connsiteY102" fmla="*/ 1944837 h 1993181"/>
                  <a:gd name="connsiteX103" fmla="*/ 96388 w 405906"/>
                  <a:gd name="connsiteY103" fmla="*/ 1954469 h 1993181"/>
                  <a:gd name="connsiteX104" fmla="*/ 96145 w 405906"/>
                  <a:gd name="connsiteY104" fmla="*/ 1955742 h 1993181"/>
                  <a:gd name="connsiteX105" fmla="*/ 93904 w 405906"/>
                  <a:gd name="connsiteY105" fmla="*/ 1964344 h 1993181"/>
                  <a:gd name="connsiteX106" fmla="*/ 93419 w 405906"/>
                  <a:gd name="connsiteY106" fmla="*/ 1965859 h 1993181"/>
                  <a:gd name="connsiteX107" fmla="*/ 90572 w 405906"/>
                  <a:gd name="connsiteY107" fmla="*/ 1973190 h 1993181"/>
                  <a:gd name="connsiteX108" fmla="*/ 90208 w 405906"/>
                  <a:gd name="connsiteY108" fmla="*/ 1974038 h 1993181"/>
                  <a:gd name="connsiteX109" fmla="*/ 86088 w 405906"/>
                  <a:gd name="connsiteY109" fmla="*/ 1981490 h 1993181"/>
                  <a:gd name="connsiteX110" fmla="*/ 78940 w 405906"/>
                  <a:gd name="connsiteY110" fmla="*/ 1990335 h 1993181"/>
                  <a:gd name="connsiteX111" fmla="*/ 77001 w 405906"/>
                  <a:gd name="connsiteY111" fmla="*/ 1992213 h 1993181"/>
                  <a:gd name="connsiteX112" fmla="*/ 68277 w 405906"/>
                  <a:gd name="connsiteY112" fmla="*/ 1998877 h 1993181"/>
                  <a:gd name="connsiteX113" fmla="*/ 372343 w 405906"/>
                  <a:gd name="connsiteY113" fmla="*/ 1822156 h 1993181"/>
                  <a:gd name="connsiteX114" fmla="*/ 381067 w 405906"/>
                  <a:gd name="connsiteY114" fmla="*/ 1815492 h 1993181"/>
                  <a:gd name="connsiteX115" fmla="*/ 383006 w 405906"/>
                  <a:gd name="connsiteY115" fmla="*/ 1813614 h 1993181"/>
                  <a:gd name="connsiteX116" fmla="*/ 390155 w 405906"/>
                  <a:gd name="connsiteY116" fmla="*/ 1804769 h 1993181"/>
                  <a:gd name="connsiteX117" fmla="*/ 390276 w 405906"/>
                  <a:gd name="connsiteY117" fmla="*/ 1804648 h 1993181"/>
                  <a:gd name="connsiteX118" fmla="*/ 394214 w 405906"/>
                  <a:gd name="connsiteY118" fmla="*/ 1797559 h 1993181"/>
                  <a:gd name="connsiteX119" fmla="*/ 394335 w 405906"/>
                  <a:gd name="connsiteY119" fmla="*/ 1797317 h 1993181"/>
                  <a:gd name="connsiteX120" fmla="*/ 394698 w 405906"/>
                  <a:gd name="connsiteY120" fmla="*/ 1796469 h 1993181"/>
                  <a:gd name="connsiteX121" fmla="*/ 396698 w 405906"/>
                  <a:gd name="connsiteY121" fmla="*/ 1791683 h 1993181"/>
                  <a:gd name="connsiteX122" fmla="*/ 397546 w 405906"/>
                  <a:gd name="connsiteY122" fmla="*/ 1789138 h 1993181"/>
                  <a:gd name="connsiteX123" fmla="*/ 398031 w 405906"/>
                  <a:gd name="connsiteY123" fmla="*/ 1787624 h 1993181"/>
                  <a:gd name="connsiteX124" fmla="*/ 398515 w 405906"/>
                  <a:gd name="connsiteY124" fmla="*/ 1786230 h 1993181"/>
                  <a:gd name="connsiteX125" fmla="*/ 399909 w 405906"/>
                  <a:gd name="connsiteY125" fmla="*/ 1780960 h 1993181"/>
                  <a:gd name="connsiteX126" fmla="*/ 400272 w 405906"/>
                  <a:gd name="connsiteY126" fmla="*/ 1779021 h 1993181"/>
                  <a:gd name="connsiteX127" fmla="*/ 400515 w 405906"/>
                  <a:gd name="connsiteY127" fmla="*/ 1777749 h 1993181"/>
                  <a:gd name="connsiteX128" fmla="*/ 400878 w 405906"/>
                  <a:gd name="connsiteY128" fmla="*/ 1775871 h 1993181"/>
                  <a:gd name="connsiteX129" fmla="*/ 401605 w 405906"/>
                  <a:gd name="connsiteY129" fmla="*/ 1770903 h 1993181"/>
                  <a:gd name="connsiteX130" fmla="*/ 401908 w 405906"/>
                  <a:gd name="connsiteY130" fmla="*/ 1768055 h 1993181"/>
                  <a:gd name="connsiteX131" fmla="*/ 402029 w 405906"/>
                  <a:gd name="connsiteY131" fmla="*/ 1767086 h 1993181"/>
                  <a:gd name="connsiteX132" fmla="*/ 402150 w 405906"/>
                  <a:gd name="connsiteY132" fmla="*/ 1765935 h 1993181"/>
                  <a:gd name="connsiteX133" fmla="*/ 402453 w 405906"/>
                  <a:gd name="connsiteY133" fmla="*/ 1761088 h 1993181"/>
                  <a:gd name="connsiteX134" fmla="*/ 402574 w 405906"/>
                  <a:gd name="connsiteY134" fmla="*/ 1756121 h 1993181"/>
                  <a:gd name="connsiteX135" fmla="*/ 402574 w 405906"/>
                  <a:gd name="connsiteY135" fmla="*/ 1755818 h 1993181"/>
                  <a:gd name="connsiteX136" fmla="*/ 402574 w 405906"/>
                  <a:gd name="connsiteY136" fmla="*/ 1755818 h 1993181"/>
                  <a:gd name="connsiteX137" fmla="*/ 406997 w 405906"/>
                  <a:gd name="connsiteY137" fmla="*/ 178478 h 199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405906" h="1993181">
                    <a:moveTo>
                      <a:pt x="406997" y="178478"/>
                    </a:moveTo>
                    <a:cubicBezTo>
                      <a:pt x="406997" y="176902"/>
                      <a:pt x="406997" y="175388"/>
                      <a:pt x="406936" y="173813"/>
                    </a:cubicBezTo>
                    <a:cubicBezTo>
                      <a:pt x="406876" y="172177"/>
                      <a:pt x="406815" y="170481"/>
                      <a:pt x="406694" y="168845"/>
                    </a:cubicBezTo>
                    <a:cubicBezTo>
                      <a:pt x="406633" y="168057"/>
                      <a:pt x="406573" y="167330"/>
                      <a:pt x="406512" y="166543"/>
                    </a:cubicBezTo>
                    <a:cubicBezTo>
                      <a:pt x="406512" y="166240"/>
                      <a:pt x="406452" y="165876"/>
                      <a:pt x="406452" y="165573"/>
                    </a:cubicBezTo>
                    <a:cubicBezTo>
                      <a:pt x="406391" y="164968"/>
                      <a:pt x="406391" y="164422"/>
                      <a:pt x="406330" y="163817"/>
                    </a:cubicBezTo>
                    <a:cubicBezTo>
                      <a:pt x="406149" y="162120"/>
                      <a:pt x="405967" y="160424"/>
                      <a:pt x="405785" y="158728"/>
                    </a:cubicBezTo>
                    <a:cubicBezTo>
                      <a:pt x="405543" y="156971"/>
                      <a:pt x="405301" y="155274"/>
                      <a:pt x="405058" y="153517"/>
                    </a:cubicBezTo>
                    <a:cubicBezTo>
                      <a:pt x="405058" y="153457"/>
                      <a:pt x="405058" y="153396"/>
                      <a:pt x="405058" y="153396"/>
                    </a:cubicBezTo>
                    <a:cubicBezTo>
                      <a:pt x="405058" y="153336"/>
                      <a:pt x="405058" y="153275"/>
                      <a:pt x="404998" y="153154"/>
                    </a:cubicBezTo>
                    <a:cubicBezTo>
                      <a:pt x="404755" y="151518"/>
                      <a:pt x="404452" y="149943"/>
                      <a:pt x="404149" y="148307"/>
                    </a:cubicBezTo>
                    <a:cubicBezTo>
                      <a:pt x="403786" y="146490"/>
                      <a:pt x="403422" y="144733"/>
                      <a:pt x="403059" y="142915"/>
                    </a:cubicBezTo>
                    <a:cubicBezTo>
                      <a:pt x="402938" y="142249"/>
                      <a:pt x="402756" y="141643"/>
                      <a:pt x="402635" y="140977"/>
                    </a:cubicBezTo>
                    <a:cubicBezTo>
                      <a:pt x="402574" y="140613"/>
                      <a:pt x="402453" y="140250"/>
                      <a:pt x="402393" y="139886"/>
                    </a:cubicBezTo>
                    <a:cubicBezTo>
                      <a:pt x="402211" y="139099"/>
                      <a:pt x="402029" y="138311"/>
                      <a:pt x="401847" y="137523"/>
                    </a:cubicBezTo>
                    <a:cubicBezTo>
                      <a:pt x="401423" y="135706"/>
                      <a:pt x="400939" y="133888"/>
                      <a:pt x="400393" y="132071"/>
                    </a:cubicBezTo>
                    <a:cubicBezTo>
                      <a:pt x="400030" y="130738"/>
                      <a:pt x="399606" y="129405"/>
                      <a:pt x="399242" y="128073"/>
                    </a:cubicBezTo>
                    <a:cubicBezTo>
                      <a:pt x="399182" y="127830"/>
                      <a:pt x="399121" y="127588"/>
                      <a:pt x="399060" y="127345"/>
                    </a:cubicBezTo>
                    <a:cubicBezTo>
                      <a:pt x="399000" y="127103"/>
                      <a:pt x="398939" y="126861"/>
                      <a:pt x="398818" y="126619"/>
                    </a:cubicBezTo>
                    <a:cubicBezTo>
                      <a:pt x="398273" y="124862"/>
                      <a:pt x="397728" y="123044"/>
                      <a:pt x="397122" y="121287"/>
                    </a:cubicBezTo>
                    <a:cubicBezTo>
                      <a:pt x="396516" y="119530"/>
                      <a:pt x="395910" y="117773"/>
                      <a:pt x="395304" y="116016"/>
                    </a:cubicBezTo>
                    <a:cubicBezTo>
                      <a:pt x="395183" y="115714"/>
                      <a:pt x="395062" y="115350"/>
                      <a:pt x="394941" y="115047"/>
                    </a:cubicBezTo>
                    <a:cubicBezTo>
                      <a:pt x="394820" y="114805"/>
                      <a:pt x="394759" y="114502"/>
                      <a:pt x="394638" y="114260"/>
                    </a:cubicBezTo>
                    <a:cubicBezTo>
                      <a:pt x="394214" y="113169"/>
                      <a:pt x="393850" y="112079"/>
                      <a:pt x="393426" y="110988"/>
                    </a:cubicBezTo>
                    <a:cubicBezTo>
                      <a:pt x="392760" y="109292"/>
                      <a:pt x="392093" y="107656"/>
                      <a:pt x="391427" y="105960"/>
                    </a:cubicBezTo>
                    <a:cubicBezTo>
                      <a:pt x="390942" y="104748"/>
                      <a:pt x="390397" y="103536"/>
                      <a:pt x="389852" y="102325"/>
                    </a:cubicBezTo>
                    <a:cubicBezTo>
                      <a:pt x="389791" y="102143"/>
                      <a:pt x="389670" y="101901"/>
                      <a:pt x="389610" y="101719"/>
                    </a:cubicBezTo>
                    <a:cubicBezTo>
                      <a:pt x="389488" y="101477"/>
                      <a:pt x="389428" y="101234"/>
                      <a:pt x="389307" y="100992"/>
                    </a:cubicBezTo>
                    <a:cubicBezTo>
                      <a:pt x="388580" y="99296"/>
                      <a:pt x="387792" y="97660"/>
                      <a:pt x="387065" y="96024"/>
                    </a:cubicBezTo>
                    <a:cubicBezTo>
                      <a:pt x="386217" y="94207"/>
                      <a:pt x="385308" y="92389"/>
                      <a:pt x="384399" y="90572"/>
                    </a:cubicBezTo>
                    <a:cubicBezTo>
                      <a:pt x="384278" y="90269"/>
                      <a:pt x="384096" y="90026"/>
                      <a:pt x="383975" y="89723"/>
                    </a:cubicBezTo>
                    <a:cubicBezTo>
                      <a:pt x="383794" y="89360"/>
                      <a:pt x="383612" y="88996"/>
                      <a:pt x="383430" y="88633"/>
                    </a:cubicBezTo>
                    <a:cubicBezTo>
                      <a:pt x="382703" y="87179"/>
                      <a:pt x="381976" y="85725"/>
                      <a:pt x="381189" y="84332"/>
                    </a:cubicBezTo>
                    <a:cubicBezTo>
                      <a:pt x="380219" y="82575"/>
                      <a:pt x="379189" y="80818"/>
                      <a:pt x="378220" y="79061"/>
                    </a:cubicBezTo>
                    <a:cubicBezTo>
                      <a:pt x="377735" y="78152"/>
                      <a:pt x="377190" y="77243"/>
                      <a:pt x="376705" y="76335"/>
                    </a:cubicBezTo>
                    <a:cubicBezTo>
                      <a:pt x="376524" y="75971"/>
                      <a:pt x="376342" y="75608"/>
                      <a:pt x="376099" y="75244"/>
                    </a:cubicBezTo>
                    <a:cubicBezTo>
                      <a:pt x="375191" y="73730"/>
                      <a:pt x="374221" y="72215"/>
                      <a:pt x="373252" y="70700"/>
                    </a:cubicBezTo>
                    <a:cubicBezTo>
                      <a:pt x="371859" y="68459"/>
                      <a:pt x="370526" y="66278"/>
                      <a:pt x="369072" y="64097"/>
                    </a:cubicBezTo>
                    <a:cubicBezTo>
                      <a:pt x="368830" y="63733"/>
                      <a:pt x="368648" y="63370"/>
                      <a:pt x="368405" y="63006"/>
                    </a:cubicBezTo>
                    <a:cubicBezTo>
                      <a:pt x="366285" y="59856"/>
                      <a:pt x="364104" y="56766"/>
                      <a:pt x="361863" y="53676"/>
                    </a:cubicBezTo>
                    <a:cubicBezTo>
                      <a:pt x="361863" y="53676"/>
                      <a:pt x="361863" y="53676"/>
                      <a:pt x="361863" y="53676"/>
                    </a:cubicBezTo>
                    <a:lnTo>
                      <a:pt x="361863" y="53676"/>
                    </a:lnTo>
                    <a:cubicBezTo>
                      <a:pt x="360348" y="51617"/>
                      <a:pt x="358833" y="49617"/>
                      <a:pt x="357258" y="47618"/>
                    </a:cubicBezTo>
                    <a:cubicBezTo>
                      <a:pt x="355986" y="46043"/>
                      <a:pt x="354714" y="44407"/>
                      <a:pt x="353441" y="42893"/>
                    </a:cubicBezTo>
                    <a:cubicBezTo>
                      <a:pt x="353381" y="42832"/>
                      <a:pt x="353381" y="42832"/>
                      <a:pt x="353320" y="42772"/>
                    </a:cubicBezTo>
                    <a:cubicBezTo>
                      <a:pt x="353320" y="42772"/>
                      <a:pt x="353260" y="42711"/>
                      <a:pt x="353260" y="42711"/>
                    </a:cubicBezTo>
                    <a:cubicBezTo>
                      <a:pt x="351927" y="41136"/>
                      <a:pt x="350594" y="39561"/>
                      <a:pt x="349261" y="38046"/>
                    </a:cubicBezTo>
                    <a:cubicBezTo>
                      <a:pt x="347928" y="36532"/>
                      <a:pt x="346596" y="35078"/>
                      <a:pt x="345263" y="33563"/>
                    </a:cubicBezTo>
                    <a:cubicBezTo>
                      <a:pt x="345020" y="33321"/>
                      <a:pt x="344839" y="33078"/>
                      <a:pt x="344596" y="32836"/>
                    </a:cubicBezTo>
                    <a:cubicBezTo>
                      <a:pt x="344354" y="32594"/>
                      <a:pt x="344112" y="32351"/>
                      <a:pt x="343869" y="32109"/>
                    </a:cubicBezTo>
                    <a:cubicBezTo>
                      <a:pt x="342900" y="31079"/>
                      <a:pt x="341991" y="30110"/>
                      <a:pt x="341022" y="29140"/>
                    </a:cubicBezTo>
                    <a:cubicBezTo>
                      <a:pt x="339568" y="27686"/>
                      <a:pt x="338114" y="26232"/>
                      <a:pt x="336660" y="24839"/>
                    </a:cubicBezTo>
                    <a:cubicBezTo>
                      <a:pt x="336236" y="24415"/>
                      <a:pt x="335751" y="23991"/>
                      <a:pt x="335267" y="23567"/>
                    </a:cubicBezTo>
                    <a:cubicBezTo>
                      <a:pt x="334903" y="23264"/>
                      <a:pt x="334600" y="22900"/>
                      <a:pt x="334237" y="22597"/>
                    </a:cubicBezTo>
                    <a:cubicBezTo>
                      <a:pt x="333510" y="21931"/>
                      <a:pt x="332783" y="21265"/>
                      <a:pt x="332056" y="20598"/>
                    </a:cubicBezTo>
                    <a:cubicBezTo>
                      <a:pt x="330541" y="19205"/>
                      <a:pt x="329026" y="17872"/>
                      <a:pt x="327451" y="16600"/>
                    </a:cubicBezTo>
                    <a:cubicBezTo>
                      <a:pt x="326785" y="16054"/>
                      <a:pt x="326118" y="15509"/>
                      <a:pt x="325391" y="14964"/>
                    </a:cubicBezTo>
                    <a:cubicBezTo>
                      <a:pt x="325028" y="14661"/>
                      <a:pt x="324664" y="14419"/>
                      <a:pt x="324362" y="14116"/>
                    </a:cubicBezTo>
                    <a:cubicBezTo>
                      <a:pt x="323877" y="13692"/>
                      <a:pt x="323332" y="13268"/>
                      <a:pt x="322847" y="12904"/>
                    </a:cubicBezTo>
                    <a:cubicBezTo>
                      <a:pt x="321333" y="11692"/>
                      <a:pt x="319818" y="10541"/>
                      <a:pt x="318303" y="9451"/>
                    </a:cubicBezTo>
                    <a:cubicBezTo>
                      <a:pt x="317213" y="8663"/>
                      <a:pt x="316122" y="7876"/>
                      <a:pt x="315032" y="7088"/>
                    </a:cubicBezTo>
                    <a:cubicBezTo>
                      <a:pt x="314789" y="6906"/>
                      <a:pt x="314608" y="6785"/>
                      <a:pt x="314365" y="6604"/>
                    </a:cubicBezTo>
                    <a:cubicBezTo>
                      <a:pt x="314184" y="6482"/>
                      <a:pt x="314002" y="6361"/>
                      <a:pt x="313820" y="6179"/>
                    </a:cubicBezTo>
                    <a:cubicBezTo>
                      <a:pt x="312366" y="5210"/>
                      <a:pt x="310912" y="4241"/>
                      <a:pt x="309458" y="3271"/>
                    </a:cubicBezTo>
                    <a:cubicBezTo>
                      <a:pt x="308004" y="2363"/>
                      <a:pt x="306550" y="1454"/>
                      <a:pt x="305096" y="606"/>
                    </a:cubicBezTo>
                    <a:cubicBezTo>
                      <a:pt x="304733" y="424"/>
                      <a:pt x="304430" y="182"/>
                      <a:pt x="304066" y="0"/>
                    </a:cubicBezTo>
                    <a:lnTo>
                      <a:pt x="0" y="176721"/>
                    </a:lnTo>
                    <a:cubicBezTo>
                      <a:pt x="3514" y="178720"/>
                      <a:pt x="6967" y="180962"/>
                      <a:pt x="10360" y="183264"/>
                    </a:cubicBezTo>
                    <a:cubicBezTo>
                      <a:pt x="10541" y="183385"/>
                      <a:pt x="10784" y="183567"/>
                      <a:pt x="10966" y="183688"/>
                    </a:cubicBezTo>
                    <a:cubicBezTo>
                      <a:pt x="14116" y="185929"/>
                      <a:pt x="17266" y="188231"/>
                      <a:pt x="20295" y="190715"/>
                    </a:cubicBezTo>
                    <a:cubicBezTo>
                      <a:pt x="20659" y="191018"/>
                      <a:pt x="21022" y="191321"/>
                      <a:pt x="21386" y="191564"/>
                    </a:cubicBezTo>
                    <a:cubicBezTo>
                      <a:pt x="24354" y="193987"/>
                      <a:pt x="27262" y="196531"/>
                      <a:pt x="30170" y="199197"/>
                    </a:cubicBezTo>
                    <a:cubicBezTo>
                      <a:pt x="30534" y="199500"/>
                      <a:pt x="30837" y="199863"/>
                      <a:pt x="31200" y="200166"/>
                    </a:cubicBezTo>
                    <a:cubicBezTo>
                      <a:pt x="34108" y="202893"/>
                      <a:pt x="36956" y="205740"/>
                      <a:pt x="39742" y="208709"/>
                    </a:cubicBezTo>
                    <a:cubicBezTo>
                      <a:pt x="39985" y="208951"/>
                      <a:pt x="40227" y="209193"/>
                      <a:pt x="40469" y="209436"/>
                    </a:cubicBezTo>
                    <a:cubicBezTo>
                      <a:pt x="43438" y="212646"/>
                      <a:pt x="46346" y="215918"/>
                      <a:pt x="49193" y="219311"/>
                    </a:cubicBezTo>
                    <a:cubicBezTo>
                      <a:pt x="49254" y="219371"/>
                      <a:pt x="49315" y="219432"/>
                      <a:pt x="49315" y="219492"/>
                    </a:cubicBezTo>
                    <a:cubicBezTo>
                      <a:pt x="52223" y="222946"/>
                      <a:pt x="55009" y="226520"/>
                      <a:pt x="57675" y="230216"/>
                    </a:cubicBezTo>
                    <a:cubicBezTo>
                      <a:pt x="57675" y="230216"/>
                      <a:pt x="57675" y="230216"/>
                      <a:pt x="57675" y="230216"/>
                    </a:cubicBezTo>
                    <a:cubicBezTo>
                      <a:pt x="57736" y="230276"/>
                      <a:pt x="57736" y="230337"/>
                      <a:pt x="57796" y="230397"/>
                    </a:cubicBezTo>
                    <a:cubicBezTo>
                      <a:pt x="60280" y="233729"/>
                      <a:pt x="62582" y="237183"/>
                      <a:pt x="64884" y="240636"/>
                    </a:cubicBezTo>
                    <a:cubicBezTo>
                      <a:pt x="66339" y="242817"/>
                      <a:pt x="67671" y="245058"/>
                      <a:pt x="69065" y="247239"/>
                    </a:cubicBezTo>
                    <a:cubicBezTo>
                      <a:pt x="70216" y="249117"/>
                      <a:pt x="71427" y="250935"/>
                      <a:pt x="72518" y="252813"/>
                    </a:cubicBezTo>
                    <a:cubicBezTo>
                      <a:pt x="73063" y="253722"/>
                      <a:pt x="73548" y="254631"/>
                      <a:pt x="74032" y="255539"/>
                    </a:cubicBezTo>
                    <a:cubicBezTo>
                      <a:pt x="75850" y="258690"/>
                      <a:pt x="77546" y="261900"/>
                      <a:pt x="79243" y="265111"/>
                    </a:cubicBezTo>
                    <a:cubicBezTo>
                      <a:pt x="79424" y="265475"/>
                      <a:pt x="79606" y="265838"/>
                      <a:pt x="79788" y="266202"/>
                    </a:cubicBezTo>
                    <a:cubicBezTo>
                      <a:pt x="81787" y="270140"/>
                      <a:pt x="83665" y="274138"/>
                      <a:pt x="85422" y="278197"/>
                    </a:cubicBezTo>
                    <a:cubicBezTo>
                      <a:pt x="85543" y="278379"/>
                      <a:pt x="85604" y="278621"/>
                      <a:pt x="85665" y="278803"/>
                    </a:cubicBezTo>
                    <a:cubicBezTo>
                      <a:pt x="87361" y="282741"/>
                      <a:pt x="88997" y="286739"/>
                      <a:pt x="90450" y="290738"/>
                    </a:cubicBezTo>
                    <a:cubicBezTo>
                      <a:pt x="90572" y="290980"/>
                      <a:pt x="90632" y="291283"/>
                      <a:pt x="90753" y="291526"/>
                    </a:cubicBezTo>
                    <a:cubicBezTo>
                      <a:pt x="92268" y="295585"/>
                      <a:pt x="93661" y="299704"/>
                      <a:pt x="94873" y="303824"/>
                    </a:cubicBezTo>
                    <a:cubicBezTo>
                      <a:pt x="94934" y="304066"/>
                      <a:pt x="94994" y="304369"/>
                      <a:pt x="95115" y="304612"/>
                    </a:cubicBezTo>
                    <a:cubicBezTo>
                      <a:pt x="96267" y="308549"/>
                      <a:pt x="97357" y="312487"/>
                      <a:pt x="98266" y="316425"/>
                    </a:cubicBezTo>
                    <a:cubicBezTo>
                      <a:pt x="98326" y="316789"/>
                      <a:pt x="98447" y="317152"/>
                      <a:pt x="98508" y="317516"/>
                    </a:cubicBezTo>
                    <a:cubicBezTo>
                      <a:pt x="99417" y="321575"/>
                      <a:pt x="100265" y="325634"/>
                      <a:pt x="100871" y="329693"/>
                    </a:cubicBezTo>
                    <a:cubicBezTo>
                      <a:pt x="100871" y="329753"/>
                      <a:pt x="100871" y="329875"/>
                      <a:pt x="100931" y="329935"/>
                    </a:cubicBezTo>
                    <a:cubicBezTo>
                      <a:pt x="101598" y="333994"/>
                      <a:pt x="102082" y="338053"/>
                      <a:pt x="102385" y="342052"/>
                    </a:cubicBezTo>
                    <a:cubicBezTo>
                      <a:pt x="102385" y="342355"/>
                      <a:pt x="102446" y="342718"/>
                      <a:pt x="102446" y="343021"/>
                    </a:cubicBezTo>
                    <a:cubicBezTo>
                      <a:pt x="102749" y="347020"/>
                      <a:pt x="102931" y="351018"/>
                      <a:pt x="102931" y="354956"/>
                    </a:cubicBezTo>
                    <a:lnTo>
                      <a:pt x="98447" y="1932538"/>
                    </a:lnTo>
                    <a:lnTo>
                      <a:pt x="98447" y="1932538"/>
                    </a:lnTo>
                    <a:cubicBezTo>
                      <a:pt x="98447" y="1936476"/>
                      <a:pt x="98266" y="1940232"/>
                      <a:pt x="97902" y="1943867"/>
                    </a:cubicBezTo>
                    <a:cubicBezTo>
                      <a:pt x="97902" y="1944170"/>
                      <a:pt x="97842" y="1944534"/>
                      <a:pt x="97781" y="1944837"/>
                    </a:cubicBezTo>
                    <a:cubicBezTo>
                      <a:pt x="97417" y="1948169"/>
                      <a:pt x="96994" y="1951380"/>
                      <a:pt x="96388" y="1954469"/>
                    </a:cubicBezTo>
                    <a:cubicBezTo>
                      <a:pt x="96327" y="1954894"/>
                      <a:pt x="96206" y="1955318"/>
                      <a:pt x="96145" y="1955742"/>
                    </a:cubicBezTo>
                    <a:cubicBezTo>
                      <a:pt x="95539" y="1958710"/>
                      <a:pt x="94812" y="1961558"/>
                      <a:pt x="93904" y="1964344"/>
                    </a:cubicBezTo>
                    <a:cubicBezTo>
                      <a:pt x="93722" y="1964890"/>
                      <a:pt x="93540" y="1965374"/>
                      <a:pt x="93419" y="1965859"/>
                    </a:cubicBezTo>
                    <a:cubicBezTo>
                      <a:pt x="92571" y="1968404"/>
                      <a:pt x="91602" y="1970888"/>
                      <a:pt x="90572" y="1973190"/>
                    </a:cubicBezTo>
                    <a:cubicBezTo>
                      <a:pt x="90450" y="1973493"/>
                      <a:pt x="90329" y="1973735"/>
                      <a:pt x="90208" y="1974038"/>
                    </a:cubicBezTo>
                    <a:cubicBezTo>
                      <a:pt x="88936" y="1976703"/>
                      <a:pt x="87603" y="1979187"/>
                      <a:pt x="86088" y="1981490"/>
                    </a:cubicBezTo>
                    <a:cubicBezTo>
                      <a:pt x="83968" y="1984822"/>
                      <a:pt x="81545" y="1987669"/>
                      <a:pt x="78940" y="1990335"/>
                    </a:cubicBezTo>
                    <a:cubicBezTo>
                      <a:pt x="78334" y="1991001"/>
                      <a:pt x="77668" y="1991607"/>
                      <a:pt x="77001" y="1992213"/>
                    </a:cubicBezTo>
                    <a:cubicBezTo>
                      <a:pt x="74275" y="1994757"/>
                      <a:pt x="71427" y="1997059"/>
                      <a:pt x="68277" y="1998877"/>
                    </a:cubicBezTo>
                    <a:lnTo>
                      <a:pt x="372343" y="1822156"/>
                    </a:lnTo>
                    <a:cubicBezTo>
                      <a:pt x="375494" y="1820339"/>
                      <a:pt x="378341" y="1818036"/>
                      <a:pt x="381067" y="1815492"/>
                    </a:cubicBezTo>
                    <a:cubicBezTo>
                      <a:pt x="381734" y="1814886"/>
                      <a:pt x="382340" y="1814280"/>
                      <a:pt x="383006" y="1813614"/>
                    </a:cubicBezTo>
                    <a:cubicBezTo>
                      <a:pt x="385611" y="1810948"/>
                      <a:pt x="388034" y="1808040"/>
                      <a:pt x="390155" y="1804769"/>
                    </a:cubicBezTo>
                    <a:cubicBezTo>
                      <a:pt x="390155" y="1804708"/>
                      <a:pt x="390215" y="1804708"/>
                      <a:pt x="390276" y="1804648"/>
                    </a:cubicBezTo>
                    <a:cubicBezTo>
                      <a:pt x="391669" y="1802406"/>
                      <a:pt x="393002" y="1800043"/>
                      <a:pt x="394214" y="1797559"/>
                    </a:cubicBezTo>
                    <a:cubicBezTo>
                      <a:pt x="394274" y="1797499"/>
                      <a:pt x="394274" y="1797378"/>
                      <a:pt x="394335" y="1797317"/>
                    </a:cubicBezTo>
                    <a:cubicBezTo>
                      <a:pt x="394456" y="1797075"/>
                      <a:pt x="394577" y="1796772"/>
                      <a:pt x="394698" y="1796469"/>
                    </a:cubicBezTo>
                    <a:cubicBezTo>
                      <a:pt x="395425" y="1794894"/>
                      <a:pt x="396092" y="1793318"/>
                      <a:pt x="396698" y="1791683"/>
                    </a:cubicBezTo>
                    <a:cubicBezTo>
                      <a:pt x="397001" y="1790835"/>
                      <a:pt x="397243" y="1789986"/>
                      <a:pt x="397546" y="1789138"/>
                    </a:cubicBezTo>
                    <a:cubicBezTo>
                      <a:pt x="397728" y="1788654"/>
                      <a:pt x="397909" y="1788108"/>
                      <a:pt x="398031" y="1787624"/>
                    </a:cubicBezTo>
                    <a:cubicBezTo>
                      <a:pt x="398152" y="1787139"/>
                      <a:pt x="398333" y="1786715"/>
                      <a:pt x="398515" y="1786230"/>
                    </a:cubicBezTo>
                    <a:cubicBezTo>
                      <a:pt x="399000" y="1784534"/>
                      <a:pt x="399485" y="1782777"/>
                      <a:pt x="399909" y="1780960"/>
                    </a:cubicBezTo>
                    <a:cubicBezTo>
                      <a:pt x="400030" y="1780354"/>
                      <a:pt x="400151" y="1779687"/>
                      <a:pt x="400272" y="1779021"/>
                    </a:cubicBezTo>
                    <a:cubicBezTo>
                      <a:pt x="400333" y="1778597"/>
                      <a:pt x="400454" y="1778173"/>
                      <a:pt x="400515" y="1777749"/>
                    </a:cubicBezTo>
                    <a:cubicBezTo>
                      <a:pt x="400636" y="1777143"/>
                      <a:pt x="400757" y="1776537"/>
                      <a:pt x="400878" y="1775871"/>
                    </a:cubicBezTo>
                    <a:cubicBezTo>
                      <a:pt x="401181" y="1774235"/>
                      <a:pt x="401423" y="1772599"/>
                      <a:pt x="401605" y="1770903"/>
                    </a:cubicBezTo>
                    <a:cubicBezTo>
                      <a:pt x="401726" y="1769994"/>
                      <a:pt x="401787" y="1769025"/>
                      <a:pt x="401908" y="1768055"/>
                    </a:cubicBezTo>
                    <a:cubicBezTo>
                      <a:pt x="401969" y="1767752"/>
                      <a:pt x="401969" y="1767389"/>
                      <a:pt x="402029" y="1767086"/>
                    </a:cubicBezTo>
                    <a:cubicBezTo>
                      <a:pt x="402090" y="1766662"/>
                      <a:pt x="402090" y="1766298"/>
                      <a:pt x="402150" y="1765935"/>
                    </a:cubicBezTo>
                    <a:cubicBezTo>
                      <a:pt x="402271" y="1764360"/>
                      <a:pt x="402393" y="1762724"/>
                      <a:pt x="402453" y="1761088"/>
                    </a:cubicBezTo>
                    <a:cubicBezTo>
                      <a:pt x="402514" y="1759453"/>
                      <a:pt x="402574" y="1757756"/>
                      <a:pt x="402574" y="1756121"/>
                    </a:cubicBezTo>
                    <a:cubicBezTo>
                      <a:pt x="402574" y="1755999"/>
                      <a:pt x="402574" y="1755939"/>
                      <a:pt x="402574" y="1755818"/>
                    </a:cubicBezTo>
                    <a:lnTo>
                      <a:pt x="402574" y="1755818"/>
                    </a:lnTo>
                    <a:lnTo>
                      <a:pt x="406997" y="178478"/>
                    </a:lnTo>
                    <a:close/>
                  </a:path>
                </a:pathLst>
              </a:custGeom>
              <a:solidFill>
                <a:schemeClr val="bg2">
                  <a:lumMod val="85000"/>
                </a:schemeClr>
              </a:solidFill>
              <a:ln w="6056"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FFE7F209-8891-40F2-AF2A-DA863F9340A5}"/>
                  </a:ext>
                </a:extLst>
              </p:cNvPr>
              <p:cNvSpPr/>
              <p:nvPr/>
            </p:nvSpPr>
            <p:spPr>
              <a:xfrm>
                <a:off x="1495748" y="334237"/>
                <a:ext cx="1363118" cy="2556604"/>
              </a:xfrm>
              <a:custGeom>
                <a:avLst/>
                <a:gdLst>
                  <a:gd name="connsiteX0" fmla="*/ 1265216 w 1363118"/>
                  <a:gd name="connsiteY0" fmla="*/ 727481 h 2556604"/>
                  <a:gd name="connsiteX1" fmla="*/ 5150 w 1363118"/>
                  <a:gd name="connsiteY1" fmla="*/ 0 h 2556604"/>
                  <a:gd name="connsiteX2" fmla="*/ 0 w 1363118"/>
                  <a:gd name="connsiteY2" fmla="*/ 1815250 h 2556604"/>
                  <a:gd name="connsiteX3" fmla="*/ 1260067 w 1363118"/>
                  <a:gd name="connsiteY3" fmla="*/ 2542731 h 2556604"/>
                  <a:gd name="connsiteX4" fmla="*/ 1363785 w 1363118"/>
                  <a:gd name="connsiteY4" fmla="*/ 2483541 h 2556604"/>
                  <a:gd name="connsiteX5" fmla="*/ 1368268 w 1363118"/>
                  <a:gd name="connsiteY5" fmla="*/ 905959 h 2556604"/>
                  <a:gd name="connsiteX6" fmla="*/ 1265216 w 1363118"/>
                  <a:gd name="connsiteY6" fmla="*/ 727481 h 255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118" h="2556604">
                    <a:moveTo>
                      <a:pt x="1265216" y="727481"/>
                    </a:moveTo>
                    <a:lnTo>
                      <a:pt x="5150" y="0"/>
                    </a:lnTo>
                    <a:lnTo>
                      <a:pt x="0" y="1815250"/>
                    </a:lnTo>
                    <a:lnTo>
                      <a:pt x="1260067" y="2542731"/>
                    </a:lnTo>
                    <a:cubicBezTo>
                      <a:pt x="1317136" y="2575688"/>
                      <a:pt x="1363542" y="2549092"/>
                      <a:pt x="1363785" y="2483541"/>
                    </a:cubicBezTo>
                    <a:lnTo>
                      <a:pt x="1368268" y="905959"/>
                    </a:lnTo>
                    <a:cubicBezTo>
                      <a:pt x="1368450" y="840347"/>
                      <a:pt x="1322285" y="760438"/>
                      <a:pt x="1265216" y="727481"/>
                    </a:cubicBezTo>
                    <a:close/>
                  </a:path>
                </a:pathLst>
              </a:custGeom>
              <a:solidFill>
                <a:srgbClr val="897322"/>
              </a:solidFill>
              <a:ln w="6056"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CEEE62CF-4C28-4336-ACD7-FC5B78123627}"/>
                  </a:ext>
                </a:extLst>
              </p:cNvPr>
              <p:cNvSpPr/>
              <p:nvPr/>
            </p:nvSpPr>
            <p:spPr>
              <a:xfrm>
                <a:off x="1367236" y="223248"/>
                <a:ext cx="1411585" cy="829988"/>
              </a:xfrm>
              <a:custGeom>
                <a:avLst/>
                <a:gdLst>
                  <a:gd name="connsiteX0" fmla="*/ 1415962 w 1411584"/>
                  <a:gd name="connsiteY0" fmla="*/ 797757 h 829987"/>
                  <a:gd name="connsiteX1" fmla="*/ 1369737 w 1411584"/>
                  <a:gd name="connsiteY1" fmla="*/ 824656 h 829987"/>
                  <a:gd name="connsiteX2" fmla="*/ 1355076 w 1411584"/>
                  <a:gd name="connsiteY2" fmla="*/ 833138 h 829987"/>
                  <a:gd name="connsiteX3" fmla="*/ 427429 w 1411584"/>
                  <a:gd name="connsiteY3" fmla="*/ 297402 h 829987"/>
                  <a:gd name="connsiteX4" fmla="*/ 133722 w 1411584"/>
                  <a:gd name="connsiteY4" fmla="*/ 127770 h 829987"/>
                  <a:gd name="connsiteX5" fmla="*/ 13343 w 1411584"/>
                  <a:gd name="connsiteY5" fmla="*/ 58281 h 829987"/>
                  <a:gd name="connsiteX6" fmla="*/ 13283 w 1411584"/>
                  <a:gd name="connsiteY6" fmla="*/ 12117 h 829987"/>
                  <a:gd name="connsiteX7" fmla="*/ 34123 w 1411584"/>
                  <a:gd name="connsiteY7" fmla="*/ 0 h 829987"/>
                  <a:gd name="connsiteX8" fmla="*/ 179947 w 1411584"/>
                  <a:gd name="connsiteY8" fmla="*/ 84210 h 829987"/>
                  <a:gd name="connsiteX9" fmla="*/ 427610 w 1411584"/>
                  <a:gd name="connsiteY9" fmla="*/ 227126 h 829987"/>
                  <a:gd name="connsiteX10" fmla="*/ 1415962 w 1411584"/>
                  <a:gd name="connsiteY10" fmla="*/ 797757 h 829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1584" h="829987">
                    <a:moveTo>
                      <a:pt x="1415962" y="797757"/>
                    </a:moveTo>
                    <a:lnTo>
                      <a:pt x="1369737" y="824656"/>
                    </a:lnTo>
                    <a:lnTo>
                      <a:pt x="1355076" y="833138"/>
                    </a:lnTo>
                    <a:lnTo>
                      <a:pt x="427429" y="297402"/>
                    </a:lnTo>
                    <a:lnTo>
                      <a:pt x="133722" y="127770"/>
                    </a:lnTo>
                    <a:lnTo>
                      <a:pt x="13343" y="58281"/>
                    </a:lnTo>
                    <a:cubicBezTo>
                      <a:pt x="-4407" y="48042"/>
                      <a:pt x="-4468" y="22416"/>
                      <a:pt x="13283" y="12117"/>
                    </a:cubicBezTo>
                    <a:lnTo>
                      <a:pt x="34123" y="0"/>
                    </a:lnTo>
                    <a:lnTo>
                      <a:pt x="179947" y="84210"/>
                    </a:lnTo>
                    <a:lnTo>
                      <a:pt x="427610" y="227126"/>
                    </a:lnTo>
                    <a:lnTo>
                      <a:pt x="1415962" y="797757"/>
                    </a:lnTo>
                    <a:close/>
                  </a:path>
                </a:pathLst>
              </a:custGeom>
              <a:solidFill>
                <a:schemeClr val="accent5">
                  <a:lumMod val="40000"/>
                  <a:lumOff val="60000"/>
                </a:schemeClr>
              </a:solidFill>
              <a:ln w="6056"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FD46F167-2984-45A2-8EF9-D078059954B0}"/>
                  </a:ext>
                </a:extLst>
              </p:cNvPr>
              <p:cNvSpPr/>
              <p:nvPr/>
            </p:nvSpPr>
            <p:spPr>
              <a:xfrm>
                <a:off x="2722373" y="1021066"/>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8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4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19 w 163574"/>
                  <a:gd name="connsiteY16" fmla="*/ 127285 h 2017415"/>
                  <a:gd name="connsiteX17" fmla="*/ 155638 w 163574"/>
                  <a:gd name="connsiteY17" fmla="*/ 126619 h 2017415"/>
                  <a:gd name="connsiteX18" fmla="*/ 153941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9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4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4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0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8 w 163574"/>
                  <a:gd name="connsiteY48" fmla="*/ 32170 h 2017415"/>
                  <a:gd name="connsiteX49" fmla="*/ 97781 w 163574"/>
                  <a:gd name="connsiteY49" fmla="*/ 29201 h 2017415"/>
                  <a:gd name="connsiteX50" fmla="*/ 93419 w 163574"/>
                  <a:gd name="connsiteY50" fmla="*/ 24900 h 2017415"/>
                  <a:gd name="connsiteX51" fmla="*/ 92025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4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4 w 163574"/>
                  <a:gd name="connsiteY75" fmla="*/ 78273 h 2017415"/>
                  <a:gd name="connsiteX76" fmla="*/ 57796 w 163574"/>
                  <a:gd name="connsiteY76" fmla="*/ 89057 h 2017415"/>
                  <a:gd name="connsiteX77" fmla="*/ 57796 w 163574"/>
                  <a:gd name="connsiteY77" fmla="*/ 89057 h 2017415"/>
                  <a:gd name="connsiteX78" fmla="*/ 65005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5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6 w 163574"/>
                  <a:gd name="connsiteY95" fmla="*/ 202044 h 2017415"/>
                  <a:gd name="connsiteX96" fmla="*/ 102991 w 163574"/>
                  <a:gd name="connsiteY96" fmla="*/ 213979 h 2017415"/>
                  <a:gd name="connsiteX97" fmla="*/ 98084 w 163574"/>
                  <a:gd name="connsiteY97" fmla="*/ 1953621 h 2017415"/>
                  <a:gd name="connsiteX98" fmla="*/ 97539 w 163574"/>
                  <a:gd name="connsiteY98" fmla="*/ 1964950 h 2017415"/>
                  <a:gd name="connsiteX99" fmla="*/ 97417 w 163574"/>
                  <a:gd name="connsiteY99" fmla="*/ 1965920 h 2017415"/>
                  <a:gd name="connsiteX100" fmla="*/ 96024 w 163574"/>
                  <a:gd name="connsiteY100" fmla="*/ 1975552 h 2017415"/>
                  <a:gd name="connsiteX101" fmla="*/ 95782 w 163574"/>
                  <a:gd name="connsiteY101" fmla="*/ 1976764 h 2017415"/>
                  <a:gd name="connsiteX102" fmla="*/ 93540 w 163574"/>
                  <a:gd name="connsiteY102" fmla="*/ 1985367 h 2017415"/>
                  <a:gd name="connsiteX103" fmla="*/ 93055 w 163574"/>
                  <a:gd name="connsiteY103" fmla="*/ 1986881 h 2017415"/>
                  <a:gd name="connsiteX104" fmla="*/ 90147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1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5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49 w 163574"/>
                  <a:gd name="connsiteY124" fmla="*/ 1940232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6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6"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89" y="162120"/>
                      <a:pt x="162908" y="160485"/>
                      <a:pt x="162726" y="158788"/>
                    </a:cubicBezTo>
                    <a:cubicBezTo>
                      <a:pt x="162484" y="157092"/>
                      <a:pt x="162241" y="155335"/>
                      <a:pt x="161999" y="153639"/>
                    </a:cubicBezTo>
                    <a:cubicBezTo>
                      <a:pt x="161999" y="153578"/>
                      <a:pt x="161999" y="153517"/>
                      <a:pt x="161938" y="153457"/>
                    </a:cubicBezTo>
                    <a:cubicBezTo>
                      <a:pt x="161938" y="153396"/>
                      <a:pt x="161938" y="153336"/>
                      <a:pt x="161878" y="153215"/>
                    </a:cubicBezTo>
                    <a:cubicBezTo>
                      <a:pt x="161636" y="151639"/>
                      <a:pt x="161332" y="150004"/>
                      <a:pt x="161030" y="148428"/>
                    </a:cubicBezTo>
                    <a:cubicBezTo>
                      <a:pt x="160666" y="146611"/>
                      <a:pt x="160303" y="144854"/>
                      <a:pt x="159939" y="143037"/>
                    </a:cubicBezTo>
                    <a:cubicBezTo>
                      <a:pt x="159818" y="142370"/>
                      <a:pt x="159636" y="141704"/>
                      <a:pt x="159454"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49" y="130738"/>
                      <a:pt x="156425" y="129405"/>
                      <a:pt x="156001" y="128012"/>
                    </a:cubicBezTo>
                    <a:cubicBezTo>
                      <a:pt x="155941" y="127770"/>
                      <a:pt x="155880" y="127527"/>
                      <a:pt x="155819" y="127285"/>
                    </a:cubicBezTo>
                    <a:cubicBezTo>
                      <a:pt x="155759" y="127043"/>
                      <a:pt x="155698" y="126861"/>
                      <a:pt x="155638" y="126619"/>
                    </a:cubicBezTo>
                    <a:cubicBezTo>
                      <a:pt x="155092" y="124862"/>
                      <a:pt x="154547" y="123044"/>
                      <a:pt x="153941" y="121287"/>
                    </a:cubicBezTo>
                    <a:cubicBezTo>
                      <a:pt x="153336" y="119530"/>
                      <a:pt x="152730" y="117773"/>
                      <a:pt x="152124" y="116017"/>
                    </a:cubicBezTo>
                    <a:cubicBezTo>
                      <a:pt x="152003" y="115653"/>
                      <a:pt x="151882" y="115350"/>
                      <a:pt x="151760" y="114987"/>
                    </a:cubicBezTo>
                    <a:cubicBezTo>
                      <a:pt x="151639" y="114684"/>
                      <a:pt x="151518" y="114441"/>
                      <a:pt x="151458" y="114139"/>
                    </a:cubicBezTo>
                    <a:cubicBezTo>
                      <a:pt x="151094" y="113109"/>
                      <a:pt x="150670" y="112018"/>
                      <a:pt x="150246" y="110988"/>
                    </a:cubicBezTo>
                    <a:cubicBezTo>
                      <a:pt x="149579" y="109292"/>
                      <a:pt x="148913" y="107656"/>
                      <a:pt x="148247" y="105960"/>
                    </a:cubicBezTo>
                    <a:cubicBezTo>
                      <a:pt x="147701" y="104688"/>
                      <a:pt x="147217" y="103476"/>
                      <a:pt x="146671" y="102264"/>
                    </a:cubicBezTo>
                    <a:cubicBezTo>
                      <a:pt x="146611" y="102082"/>
                      <a:pt x="146490" y="101840"/>
                      <a:pt x="146429" y="101658"/>
                    </a:cubicBezTo>
                    <a:cubicBezTo>
                      <a:pt x="146368" y="101477"/>
                      <a:pt x="146247" y="101234"/>
                      <a:pt x="146187" y="101053"/>
                    </a:cubicBezTo>
                    <a:cubicBezTo>
                      <a:pt x="145460" y="99356"/>
                      <a:pt x="144672" y="97720"/>
                      <a:pt x="143885" y="96085"/>
                    </a:cubicBezTo>
                    <a:cubicBezTo>
                      <a:pt x="143036" y="94267"/>
                      <a:pt x="142128" y="92450"/>
                      <a:pt x="141219" y="90632"/>
                    </a:cubicBezTo>
                    <a:cubicBezTo>
                      <a:pt x="141037" y="90329"/>
                      <a:pt x="140916" y="90026"/>
                      <a:pt x="140734" y="89724"/>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4" y="73003"/>
                      <a:pt x="130556" y="71609"/>
                    </a:cubicBezTo>
                    <a:cubicBezTo>
                      <a:pt x="128981" y="69065"/>
                      <a:pt x="127467" y="66520"/>
                      <a:pt x="125831" y="64036"/>
                    </a:cubicBezTo>
                    <a:cubicBezTo>
                      <a:pt x="125589" y="63673"/>
                      <a:pt x="125407" y="63370"/>
                      <a:pt x="125164"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2" y="49678"/>
                      <a:pt x="114078" y="47679"/>
                    </a:cubicBezTo>
                    <a:cubicBezTo>
                      <a:pt x="112806" y="46043"/>
                      <a:pt x="111473" y="44468"/>
                      <a:pt x="110200" y="42893"/>
                    </a:cubicBezTo>
                    <a:cubicBezTo>
                      <a:pt x="110200"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8" y="32170"/>
                    </a:cubicBezTo>
                    <a:cubicBezTo>
                      <a:pt x="99659" y="31200"/>
                      <a:pt x="98750" y="30170"/>
                      <a:pt x="97781" y="29201"/>
                    </a:cubicBezTo>
                    <a:cubicBezTo>
                      <a:pt x="96327" y="27747"/>
                      <a:pt x="94873" y="26293"/>
                      <a:pt x="93419" y="24900"/>
                    </a:cubicBezTo>
                    <a:cubicBezTo>
                      <a:pt x="92934" y="24476"/>
                      <a:pt x="92510" y="24051"/>
                      <a:pt x="92025"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6"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1"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4"/>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6" y="74760"/>
                      <a:pt x="49254" y="78213"/>
                    </a:cubicBezTo>
                    <a:cubicBezTo>
                      <a:pt x="49254" y="78213"/>
                      <a:pt x="49314" y="78273"/>
                      <a:pt x="49314" y="78273"/>
                    </a:cubicBezTo>
                    <a:cubicBezTo>
                      <a:pt x="52223" y="81787"/>
                      <a:pt x="55070" y="85362"/>
                      <a:pt x="57796" y="89057"/>
                    </a:cubicBezTo>
                    <a:cubicBezTo>
                      <a:pt x="57796" y="89057"/>
                      <a:pt x="57796" y="89057"/>
                      <a:pt x="57796" y="89057"/>
                    </a:cubicBezTo>
                    <a:cubicBezTo>
                      <a:pt x="60280" y="92450"/>
                      <a:pt x="62643" y="95903"/>
                      <a:pt x="65005" y="99417"/>
                    </a:cubicBezTo>
                    <a:cubicBezTo>
                      <a:pt x="66641" y="101901"/>
                      <a:pt x="68216" y="104445"/>
                      <a:pt x="69731" y="106990"/>
                    </a:cubicBezTo>
                    <a:cubicBezTo>
                      <a:pt x="70700" y="108625"/>
                      <a:pt x="71791" y="110201"/>
                      <a:pt x="72760" y="111897"/>
                    </a:cubicBezTo>
                    <a:cubicBezTo>
                      <a:pt x="73184" y="112624"/>
                      <a:pt x="73608" y="113351"/>
                      <a:pt x="73972" y="114078"/>
                    </a:cubicBezTo>
                    <a:cubicBezTo>
                      <a:pt x="75850" y="117349"/>
                      <a:pt x="77667" y="120681"/>
                      <a:pt x="79364" y="124013"/>
                    </a:cubicBezTo>
                    <a:cubicBezTo>
                      <a:pt x="79545" y="124377"/>
                      <a:pt x="79727" y="124741"/>
                      <a:pt x="79909" y="125104"/>
                    </a:cubicBezTo>
                    <a:cubicBezTo>
                      <a:pt x="81908" y="129042"/>
                      <a:pt x="83786" y="133040"/>
                      <a:pt x="85543" y="137099"/>
                    </a:cubicBezTo>
                    <a:cubicBezTo>
                      <a:pt x="85604" y="137281"/>
                      <a:pt x="85725" y="137524"/>
                      <a:pt x="85785" y="137705"/>
                    </a:cubicBezTo>
                    <a:cubicBezTo>
                      <a:pt x="87482" y="141643"/>
                      <a:pt x="89118" y="145642"/>
                      <a:pt x="90572" y="149580"/>
                    </a:cubicBezTo>
                    <a:cubicBezTo>
                      <a:pt x="90693" y="149882"/>
                      <a:pt x="90814" y="150125"/>
                      <a:pt x="90875" y="150428"/>
                    </a:cubicBezTo>
                    <a:cubicBezTo>
                      <a:pt x="92389" y="154487"/>
                      <a:pt x="93782" y="158606"/>
                      <a:pt x="94994" y="162726"/>
                    </a:cubicBezTo>
                    <a:cubicBezTo>
                      <a:pt x="95055" y="162968"/>
                      <a:pt x="95115" y="163211"/>
                      <a:pt x="95176" y="163453"/>
                    </a:cubicBezTo>
                    <a:cubicBezTo>
                      <a:pt x="96387" y="167391"/>
                      <a:pt x="97417"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6" y="201742"/>
                      <a:pt x="102506" y="202044"/>
                    </a:cubicBezTo>
                    <a:cubicBezTo>
                      <a:pt x="102809" y="206043"/>
                      <a:pt x="102991" y="210041"/>
                      <a:pt x="102991" y="213979"/>
                    </a:cubicBezTo>
                    <a:lnTo>
                      <a:pt x="98084" y="1953621"/>
                    </a:lnTo>
                    <a:cubicBezTo>
                      <a:pt x="98084" y="1957559"/>
                      <a:pt x="97902" y="1961315"/>
                      <a:pt x="97539" y="1964950"/>
                    </a:cubicBezTo>
                    <a:cubicBezTo>
                      <a:pt x="97539" y="1965253"/>
                      <a:pt x="97478" y="1965556"/>
                      <a:pt x="97417" y="1965920"/>
                    </a:cubicBezTo>
                    <a:cubicBezTo>
                      <a:pt x="97054" y="1969252"/>
                      <a:pt x="96630" y="1972463"/>
                      <a:pt x="96024" y="1975552"/>
                    </a:cubicBezTo>
                    <a:cubicBezTo>
                      <a:pt x="95964" y="1975977"/>
                      <a:pt x="95842" y="1976340"/>
                      <a:pt x="95782" y="1976764"/>
                    </a:cubicBezTo>
                    <a:cubicBezTo>
                      <a:pt x="95176" y="1979733"/>
                      <a:pt x="94388" y="1982641"/>
                      <a:pt x="93540" y="1985367"/>
                    </a:cubicBezTo>
                    <a:cubicBezTo>
                      <a:pt x="93358" y="1985851"/>
                      <a:pt x="93237" y="1986336"/>
                      <a:pt x="93055" y="1986881"/>
                    </a:cubicBezTo>
                    <a:cubicBezTo>
                      <a:pt x="92207" y="1989486"/>
                      <a:pt x="91238" y="1991970"/>
                      <a:pt x="90147"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1" y="1976037"/>
                    </a:cubicBezTo>
                    <a:cubicBezTo>
                      <a:pt x="142006" y="1973371"/>
                      <a:pt x="144430" y="1970463"/>
                      <a:pt x="146550" y="1967192"/>
                    </a:cubicBezTo>
                    <a:cubicBezTo>
                      <a:pt x="146611" y="1967131"/>
                      <a:pt x="146611" y="1967131"/>
                      <a:pt x="146671" y="1967071"/>
                    </a:cubicBezTo>
                    <a:cubicBezTo>
                      <a:pt x="148065" y="1964829"/>
                      <a:pt x="149398" y="1962527"/>
                      <a:pt x="150549" y="1959983"/>
                    </a:cubicBezTo>
                    <a:cubicBezTo>
                      <a:pt x="150609" y="1959922"/>
                      <a:pt x="150609"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4" y="1950592"/>
                      <a:pt x="154365" y="1950047"/>
                    </a:cubicBezTo>
                    <a:cubicBezTo>
                      <a:pt x="154487" y="1949562"/>
                      <a:pt x="154668" y="1949138"/>
                      <a:pt x="154850" y="1948654"/>
                    </a:cubicBezTo>
                    <a:cubicBezTo>
                      <a:pt x="155335" y="1946957"/>
                      <a:pt x="155819" y="1945200"/>
                      <a:pt x="156244" y="1943383"/>
                    </a:cubicBezTo>
                    <a:cubicBezTo>
                      <a:pt x="156365" y="1942777"/>
                      <a:pt x="156486" y="1942110"/>
                      <a:pt x="156607" y="1941444"/>
                    </a:cubicBezTo>
                    <a:cubicBezTo>
                      <a:pt x="156668" y="1941020"/>
                      <a:pt x="156789" y="1940596"/>
                      <a:pt x="156849" y="1940232"/>
                    </a:cubicBezTo>
                    <a:cubicBezTo>
                      <a:pt x="156970" y="1939627"/>
                      <a:pt x="157092" y="1938960"/>
                      <a:pt x="157213" y="1938354"/>
                    </a:cubicBezTo>
                    <a:cubicBezTo>
                      <a:pt x="157516" y="1936719"/>
                      <a:pt x="157758" y="1935083"/>
                      <a:pt x="157940" y="1933447"/>
                    </a:cubicBezTo>
                    <a:cubicBezTo>
                      <a:pt x="158061" y="1932538"/>
                      <a:pt x="158122" y="1931569"/>
                      <a:pt x="158243" y="1930600"/>
                    </a:cubicBezTo>
                    <a:cubicBezTo>
                      <a:pt x="158303" y="1930297"/>
                      <a:pt x="158303" y="1929994"/>
                      <a:pt x="158364" y="1929630"/>
                    </a:cubicBezTo>
                    <a:cubicBezTo>
                      <a:pt x="158425" y="1929206"/>
                      <a:pt x="158425" y="1928843"/>
                      <a:pt x="158485" y="1928419"/>
                    </a:cubicBezTo>
                    <a:cubicBezTo>
                      <a:pt x="158606" y="1926844"/>
                      <a:pt x="158727" y="1925208"/>
                      <a:pt x="158788" y="1923572"/>
                    </a:cubicBezTo>
                    <a:cubicBezTo>
                      <a:pt x="158849" y="1921936"/>
                      <a:pt x="158909" y="1920301"/>
                      <a:pt x="158909" y="1918604"/>
                    </a:cubicBezTo>
                    <a:cubicBezTo>
                      <a:pt x="158909" y="1918483"/>
                      <a:pt x="158909" y="1918423"/>
                      <a:pt x="158909" y="1918301"/>
                    </a:cubicBezTo>
                    <a:lnTo>
                      <a:pt x="163816" y="178659"/>
                    </a:lnTo>
                    <a:cubicBezTo>
                      <a:pt x="163938" y="176842"/>
                      <a:pt x="163877" y="175327"/>
                      <a:pt x="163877" y="173752"/>
                    </a:cubicBezTo>
                    <a:close/>
                  </a:path>
                </a:pathLst>
              </a:custGeom>
              <a:solidFill>
                <a:schemeClr val="accent5"/>
              </a:solidFill>
              <a:ln w="6056"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0E1A99F3-F6DA-4CC9-ACB4-462B18EF0F32}"/>
                  </a:ext>
                </a:extLst>
              </p:cNvPr>
              <p:cNvSpPr/>
              <p:nvPr/>
            </p:nvSpPr>
            <p:spPr>
              <a:xfrm>
                <a:off x="1337350" y="254631"/>
                <a:ext cx="1484284" cy="2792878"/>
              </a:xfrm>
              <a:custGeom>
                <a:avLst/>
                <a:gdLst>
                  <a:gd name="connsiteX0" fmla="*/ 1384963 w 1484284"/>
                  <a:gd name="connsiteY0" fmla="*/ 801695 h 2792878"/>
                  <a:gd name="connsiteX1" fmla="*/ 67645 w 1484284"/>
                  <a:gd name="connsiteY1" fmla="*/ 41136 h 2792878"/>
                  <a:gd name="connsiteX2" fmla="*/ 29841 w 1484284"/>
                  <a:gd name="connsiteY2" fmla="*/ 0 h 2792878"/>
                  <a:gd name="connsiteX3" fmla="*/ 29841 w 1484284"/>
                  <a:gd name="connsiteY3" fmla="*/ 0 h 2792878"/>
                  <a:gd name="connsiteX4" fmla="*/ 35 w 1484284"/>
                  <a:gd name="connsiteY4" fmla="*/ 1832455 h 2792878"/>
                  <a:gd name="connsiteX5" fmla="*/ 126411 w 1484284"/>
                  <a:gd name="connsiteY5" fmla="*/ 2055461 h 2792878"/>
                  <a:gd name="connsiteX6" fmla="*/ 1379389 w 1484284"/>
                  <a:gd name="connsiteY6" fmla="*/ 2778884 h 2792878"/>
                  <a:gd name="connsiteX7" fmla="*/ 1483168 w 1484284"/>
                  <a:gd name="connsiteY7" fmla="*/ 2719876 h 2792878"/>
                  <a:gd name="connsiteX8" fmla="*/ 1488075 w 1484284"/>
                  <a:gd name="connsiteY8" fmla="*/ 980234 h 2792878"/>
                  <a:gd name="connsiteX9" fmla="*/ 1384963 w 1484284"/>
                  <a:gd name="connsiteY9" fmla="*/ 801695 h 279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4284" h="2792878">
                    <a:moveTo>
                      <a:pt x="1384963" y="801695"/>
                    </a:moveTo>
                    <a:lnTo>
                      <a:pt x="67645" y="41136"/>
                    </a:lnTo>
                    <a:cubicBezTo>
                      <a:pt x="51167" y="31624"/>
                      <a:pt x="37959" y="17266"/>
                      <a:pt x="29841" y="0"/>
                    </a:cubicBezTo>
                    <a:lnTo>
                      <a:pt x="29841" y="0"/>
                    </a:lnTo>
                    <a:lnTo>
                      <a:pt x="35" y="1832455"/>
                    </a:lnTo>
                    <a:cubicBezTo>
                      <a:pt x="-1480" y="1924239"/>
                      <a:pt x="46926" y="2009600"/>
                      <a:pt x="126411" y="2055461"/>
                    </a:cubicBezTo>
                    <a:lnTo>
                      <a:pt x="1379389" y="2778884"/>
                    </a:lnTo>
                    <a:cubicBezTo>
                      <a:pt x="1436458" y="2811841"/>
                      <a:pt x="1482986" y="2785426"/>
                      <a:pt x="1483168" y="2719876"/>
                    </a:cubicBezTo>
                    <a:lnTo>
                      <a:pt x="1488075" y="980234"/>
                    </a:lnTo>
                    <a:cubicBezTo>
                      <a:pt x="1488318" y="914622"/>
                      <a:pt x="1442093" y="834653"/>
                      <a:pt x="1384963" y="801695"/>
                    </a:cubicBezTo>
                    <a:close/>
                  </a:path>
                </a:pathLst>
              </a:custGeom>
              <a:solidFill>
                <a:schemeClr val="accent5">
                  <a:lumMod val="60000"/>
                  <a:lumOff val="40000"/>
                </a:schemeClr>
              </a:solidFill>
              <a:ln w="6056"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59C8261F-B04C-4D3F-933E-408EA7A407F9}"/>
                  </a:ext>
                </a:extLst>
              </p:cNvPr>
              <p:cNvSpPr/>
              <p:nvPr/>
            </p:nvSpPr>
            <p:spPr>
              <a:xfrm>
                <a:off x="1401360" y="-8"/>
                <a:ext cx="460431" cy="254449"/>
              </a:xfrm>
              <a:custGeom>
                <a:avLst/>
                <a:gdLst>
                  <a:gd name="connsiteX0" fmla="*/ 54222 w 460431"/>
                  <a:gd name="connsiteY0" fmla="*/ 254638 h 254448"/>
                  <a:gd name="connsiteX1" fmla="*/ 464551 w 460431"/>
                  <a:gd name="connsiteY1" fmla="*/ 16486 h 254448"/>
                  <a:gd name="connsiteX2" fmla="*/ 456069 w 460431"/>
                  <a:gd name="connsiteY2" fmla="*/ 11579 h 254448"/>
                  <a:gd name="connsiteX3" fmla="*/ 369859 w 460431"/>
                  <a:gd name="connsiteY3" fmla="*/ 11458 h 254448"/>
                  <a:gd name="connsiteX4" fmla="*/ 0 w 460431"/>
                  <a:gd name="connsiteY4" fmla="*/ 223317 h 254448"/>
                  <a:gd name="connsiteX5" fmla="*/ 54222 w 460431"/>
                  <a:gd name="connsiteY5" fmla="*/ 254638 h 254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431" h="254448">
                    <a:moveTo>
                      <a:pt x="54222" y="254638"/>
                    </a:moveTo>
                    <a:lnTo>
                      <a:pt x="464551" y="16486"/>
                    </a:lnTo>
                    <a:lnTo>
                      <a:pt x="456069" y="11579"/>
                    </a:lnTo>
                    <a:cubicBezTo>
                      <a:pt x="429413" y="-3809"/>
                      <a:pt x="396577" y="-3870"/>
                      <a:pt x="369859" y="11458"/>
                    </a:cubicBezTo>
                    <a:lnTo>
                      <a:pt x="0" y="223317"/>
                    </a:lnTo>
                    <a:lnTo>
                      <a:pt x="54222" y="254638"/>
                    </a:lnTo>
                    <a:close/>
                  </a:path>
                </a:pathLst>
              </a:custGeom>
              <a:solidFill>
                <a:schemeClr val="accent5">
                  <a:lumMod val="40000"/>
                  <a:lumOff val="60000"/>
                </a:schemeClr>
              </a:solidFill>
              <a:ln w="6056"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555F8947-BB82-44DD-9448-9519D509A706}"/>
                  </a:ext>
                </a:extLst>
              </p:cNvPr>
              <p:cNvSpPr/>
              <p:nvPr/>
            </p:nvSpPr>
            <p:spPr>
              <a:xfrm>
                <a:off x="1455582" y="51859"/>
                <a:ext cx="345323" cy="254449"/>
              </a:xfrm>
              <a:custGeom>
                <a:avLst/>
                <a:gdLst>
                  <a:gd name="connsiteX0" fmla="*/ 349443 w 345323"/>
                  <a:gd name="connsiteY0" fmla="*/ 105717 h 254448"/>
                  <a:gd name="connsiteX1" fmla="*/ 349504 w 345323"/>
                  <a:gd name="connsiteY1" fmla="*/ 0 h 254448"/>
                  <a:gd name="connsiteX2" fmla="*/ 0 w 345323"/>
                  <a:gd name="connsiteY2" fmla="*/ 202771 h 254448"/>
                  <a:gd name="connsiteX3" fmla="*/ 91602 w 345323"/>
                  <a:gd name="connsiteY3" fmla="*/ 255660 h 254448"/>
                </a:gdLst>
                <a:ahLst/>
                <a:cxnLst>
                  <a:cxn ang="0">
                    <a:pos x="connsiteX0" y="connsiteY0"/>
                  </a:cxn>
                  <a:cxn ang="0">
                    <a:pos x="connsiteX1" y="connsiteY1"/>
                  </a:cxn>
                  <a:cxn ang="0">
                    <a:pos x="connsiteX2" y="connsiteY2"/>
                  </a:cxn>
                  <a:cxn ang="0">
                    <a:pos x="connsiteX3" y="connsiteY3"/>
                  </a:cxn>
                </a:cxnLst>
                <a:rect l="l" t="t" r="r" b="b"/>
                <a:pathLst>
                  <a:path w="345323" h="254448">
                    <a:moveTo>
                      <a:pt x="349443" y="105717"/>
                    </a:moveTo>
                    <a:lnTo>
                      <a:pt x="349504" y="0"/>
                    </a:lnTo>
                    <a:lnTo>
                      <a:pt x="0" y="202771"/>
                    </a:lnTo>
                    <a:lnTo>
                      <a:pt x="91602" y="255660"/>
                    </a:lnTo>
                    <a:close/>
                  </a:path>
                </a:pathLst>
              </a:custGeom>
              <a:solidFill>
                <a:schemeClr val="accent5"/>
              </a:solidFill>
              <a:ln w="6056"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6B069D5C-803B-4541-8CC4-6A5F959378A2}"/>
                  </a:ext>
                </a:extLst>
              </p:cNvPr>
              <p:cNvSpPr/>
              <p:nvPr/>
            </p:nvSpPr>
            <p:spPr>
              <a:xfrm>
                <a:off x="1841193" y="948003"/>
                <a:ext cx="708822" cy="636122"/>
              </a:xfrm>
              <a:custGeom>
                <a:avLst/>
                <a:gdLst>
                  <a:gd name="connsiteX0" fmla="*/ 711911 w 708821"/>
                  <a:gd name="connsiteY0" fmla="*/ 410632 h 636121"/>
                  <a:gd name="connsiteX1" fmla="*/ 666 w 708821"/>
                  <a:gd name="connsiteY1" fmla="*/ 0 h 636121"/>
                  <a:gd name="connsiteX2" fmla="*/ 0 w 708821"/>
                  <a:gd name="connsiteY2" fmla="*/ 230700 h 636121"/>
                  <a:gd name="connsiteX3" fmla="*/ 711245 w 708821"/>
                  <a:gd name="connsiteY3" fmla="*/ 641332 h 636121"/>
                  <a:gd name="connsiteX4" fmla="*/ 711911 w 708821"/>
                  <a:gd name="connsiteY4" fmla="*/ 410632 h 636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821" h="636121">
                    <a:moveTo>
                      <a:pt x="711911" y="410632"/>
                    </a:moveTo>
                    <a:lnTo>
                      <a:pt x="666" y="0"/>
                    </a:lnTo>
                    <a:lnTo>
                      <a:pt x="0" y="230700"/>
                    </a:lnTo>
                    <a:lnTo>
                      <a:pt x="711245" y="641332"/>
                    </a:lnTo>
                    <a:lnTo>
                      <a:pt x="711911" y="410632"/>
                    </a:lnTo>
                  </a:path>
                </a:pathLst>
              </a:custGeom>
              <a:solidFill>
                <a:schemeClr val="accent2"/>
              </a:solidFill>
              <a:ln w="6056"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CC405366-5F32-4E6E-8ABD-5C4B9AE3D26D}"/>
                  </a:ext>
                </a:extLst>
              </p:cNvPr>
              <p:cNvSpPr/>
              <p:nvPr/>
            </p:nvSpPr>
            <p:spPr>
              <a:xfrm>
                <a:off x="1455703" y="551396"/>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147"/>
                      <a:pt x="26839" y="3666"/>
                    </a:cubicBezTo>
                  </a:path>
                </a:pathLst>
              </a:custGeom>
              <a:solidFill>
                <a:schemeClr val="accent5">
                  <a:lumMod val="50000"/>
                </a:schemeClr>
              </a:solidFill>
              <a:ln w="6056"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07BD003F-9395-4E85-BDFF-172F3901DBC9}"/>
                  </a:ext>
                </a:extLst>
              </p:cNvPr>
              <p:cNvSpPr/>
              <p:nvPr/>
            </p:nvSpPr>
            <p:spPr>
              <a:xfrm>
                <a:off x="1455703" y="1073077"/>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5">
                  <a:lumMod val="50000"/>
                </a:schemeClr>
              </a:solidFill>
              <a:ln w="6056"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A9C1E25B-3E83-4533-9949-8C691E037650}"/>
                  </a:ext>
                </a:extLst>
              </p:cNvPr>
              <p:cNvSpPr/>
              <p:nvPr/>
            </p:nvSpPr>
            <p:spPr>
              <a:xfrm>
                <a:off x="1455703" y="1594818"/>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1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1"/>
                    </a:cubicBezTo>
                    <a:cubicBezTo>
                      <a:pt x="53616" y="32927"/>
                      <a:pt x="41621" y="12208"/>
                      <a:pt x="26839" y="3666"/>
                    </a:cubicBezTo>
                  </a:path>
                </a:pathLst>
              </a:custGeom>
              <a:solidFill>
                <a:schemeClr val="accent5">
                  <a:lumMod val="50000"/>
                </a:schemeClr>
              </a:solidFill>
              <a:ln w="6056"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99E8C985-D370-4B44-98E8-8B4D471B9304}"/>
                  </a:ext>
                </a:extLst>
              </p:cNvPr>
              <p:cNvSpPr/>
              <p:nvPr/>
            </p:nvSpPr>
            <p:spPr>
              <a:xfrm>
                <a:off x="1455703" y="2116534"/>
                <a:ext cx="48466" cy="66641"/>
              </a:xfrm>
              <a:custGeom>
                <a:avLst/>
                <a:gdLst>
                  <a:gd name="connsiteX0" fmla="*/ 26839 w 48466"/>
                  <a:gd name="connsiteY0" fmla="*/ 3691 h 66641"/>
                  <a:gd name="connsiteX1" fmla="*/ 0 w 48466"/>
                  <a:gd name="connsiteY1" fmla="*/ 18897 h 66641"/>
                  <a:gd name="connsiteX2" fmla="*/ 26717 w 48466"/>
                  <a:gd name="connsiteY2" fmla="*/ 65122 h 66641"/>
                  <a:gd name="connsiteX3" fmla="*/ 53556 w 48466"/>
                  <a:gd name="connsiteY3" fmla="*/ 49794 h 66641"/>
                  <a:gd name="connsiteX4" fmla="*/ 26839 w 48466"/>
                  <a:gd name="connsiteY4" fmla="*/ 3691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91"/>
                    </a:moveTo>
                    <a:cubicBezTo>
                      <a:pt x="12056" y="-4852"/>
                      <a:pt x="0" y="1934"/>
                      <a:pt x="0" y="18897"/>
                    </a:cubicBezTo>
                    <a:cubicBezTo>
                      <a:pt x="-60" y="35981"/>
                      <a:pt x="11935" y="56580"/>
                      <a:pt x="26717" y="65122"/>
                    </a:cubicBezTo>
                    <a:cubicBezTo>
                      <a:pt x="41500" y="73664"/>
                      <a:pt x="53556" y="66879"/>
                      <a:pt x="53556" y="49794"/>
                    </a:cubicBezTo>
                    <a:cubicBezTo>
                      <a:pt x="53616" y="32770"/>
                      <a:pt x="41621" y="12172"/>
                      <a:pt x="26839" y="3691"/>
                    </a:cubicBezTo>
                  </a:path>
                </a:pathLst>
              </a:custGeom>
              <a:solidFill>
                <a:schemeClr val="accent5">
                  <a:lumMod val="50000"/>
                </a:schemeClr>
              </a:solidFill>
              <a:ln w="6056"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647E8B17-A01E-4AC0-BD7B-2D5BB1DFAD64}"/>
                  </a:ext>
                </a:extLst>
              </p:cNvPr>
              <p:cNvSpPr/>
              <p:nvPr/>
            </p:nvSpPr>
            <p:spPr>
              <a:xfrm>
                <a:off x="1630545" y="428867"/>
                <a:ext cx="36350" cy="1993182"/>
              </a:xfrm>
              <a:custGeom>
                <a:avLst/>
                <a:gdLst>
                  <a:gd name="connsiteX0" fmla="*/ 39985 w 36349"/>
                  <a:gd name="connsiteY0" fmla="*/ 20114 h 1993181"/>
                  <a:gd name="connsiteX1" fmla="*/ 5150 w 36349"/>
                  <a:gd name="connsiteY1" fmla="*/ 0 h 1993181"/>
                  <a:gd name="connsiteX2" fmla="*/ 0 w 36349"/>
                  <a:gd name="connsiteY2" fmla="*/ 1978400 h 1993181"/>
                  <a:gd name="connsiteX3" fmla="*/ 34835 w 36349"/>
                  <a:gd name="connsiteY3" fmla="*/ 1998513 h 1993181"/>
                  <a:gd name="connsiteX4" fmla="*/ 39985 w 36349"/>
                  <a:gd name="connsiteY4" fmla="*/ 20114 h 1993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49" h="1993181">
                    <a:moveTo>
                      <a:pt x="39985" y="20114"/>
                    </a:moveTo>
                    <a:lnTo>
                      <a:pt x="5150" y="0"/>
                    </a:lnTo>
                    <a:lnTo>
                      <a:pt x="0" y="1978400"/>
                    </a:lnTo>
                    <a:lnTo>
                      <a:pt x="34835" y="1998513"/>
                    </a:lnTo>
                    <a:lnTo>
                      <a:pt x="39985" y="20114"/>
                    </a:lnTo>
                  </a:path>
                </a:pathLst>
              </a:custGeom>
              <a:solidFill>
                <a:srgbClr val="FFFFFF"/>
              </a:solidFill>
              <a:ln w="6056" cap="flat">
                <a:noFill/>
                <a:prstDash val="solid"/>
                <a:miter/>
              </a:ln>
            </p:spPr>
            <p:txBody>
              <a:bodyPr rtlCol="0" anchor="ctr"/>
              <a:lstStyle/>
              <a:p>
                <a:endParaRPr lang="en-ID"/>
              </a:p>
            </p:txBody>
          </p:sp>
        </p:grpSp>
        <p:grpSp>
          <p:nvGrpSpPr>
            <p:cNvPr id="21" name="Graphic 3">
              <a:extLst>
                <a:ext uri="{FF2B5EF4-FFF2-40B4-BE49-F238E27FC236}">
                  <a16:creationId xmlns:a16="http://schemas.microsoft.com/office/drawing/2014/main" id="{9322877A-7CD2-4FB6-9D0F-28264FB7F829}"/>
                </a:ext>
              </a:extLst>
            </p:cNvPr>
            <p:cNvGrpSpPr/>
            <p:nvPr/>
          </p:nvGrpSpPr>
          <p:grpSpPr>
            <a:xfrm>
              <a:off x="8108006" y="2398211"/>
              <a:ext cx="939121" cy="1421661"/>
              <a:chOff x="663060" y="431768"/>
              <a:chExt cx="2013088" cy="3047455"/>
            </a:xfrm>
            <a:solidFill>
              <a:schemeClr val="accent1"/>
            </a:solidFill>
          </p:grpSpPr>
          <p:sp>
            <p:nvSpPr>
              <p:cNvPr id="63" name="Freeform: Shape 62">
                <a:extLst>
                  <a:ext uri="{FF2B5EF4-FFF2-40B4-BE49-F238E27FC236}">
                    <a16:creationId xmlns:a16="http://schemas.microsoft.com/office/drawing/2014/main" id="{9B314547-902B-4211-B3BD-C8D00B860A9B}"/>
                  </a:ext>
                </a:extLst>
              </p:cNvPr>
              <p:cNvSpPr/>
              <p:nvPr/>
            </p:nvSpPr>
            <p:spPr>
              <a:xfrm>
                <a:off x="1130796" y="448254"/>
                <a:ext cx="1441876" cy="829988"/>
              </a:xfrm>
              <a:custGeom>
                <a:avLst/>
                <a:gdLst>
                  <a:gd name="connsiteX0" fmla="*/ 60825 w 1441876"/>
                  <a:gd name="connsiteY0" fmla="*/ 0 h 829987"/>
                  <a:gd name="connsiteX1" fmla="*/ 0 w 1441876"/>
                  <a:gd name="connsiteY1" fmla="*/ 35320 h 829987"/>
                  <a:gd name="connsiteX2" fmla="*/ 1381717 w 1441876"/>
                  <a:gd name="connsiteY2" fmla="*/ 833077 h 829987"/>
                  <a:gd name="connsiteX3" fmla="*/ 1442543 w 1441876"/>
                  <a:gd name="connsiteY3" fmla="*/ 797697 h 829987"/>
                </a:gdLst>
                <a:ahLst/>
                <a:cxnLst>
                  <a:cxn ang="0">
                    <a:pos x="connsiteX0" y="connsiteY0"/>
                  </a:cxn>
                  <a:cxn ang="0">
                    <a:pos x="connsiteX1" y="connsiteY1"/>
                  </a:cxn>
                  <a:cxn ang="0">
                    <a:pos x="connsiteX2" y="connsiteY2"/>
                  </a:cxn>
                  <a:cxn ang="0">
                    <a:pos x="connsiteX3" y="connsiteY3"/>
                  </a:cxn>
                </a:cxnLst>
                <a:rect l="l" t="t" r="r" b="b"/>
                <a:pathLst>
                  <a:path w="1441876" h="829987">
                    <a:moveTo>
                      <a:pt x="60825" y="0"/>
                    </a:moveTo>
                    <a:lnTo>
                      <a:pt x="0" y="35320"/>
                    </a:lnTo>
                    <a:lnTo>
                      <a:pt x="1381717" y="833077"/>
                    </a:lnTo>
                    <a:lnTo>
                      <a:pt x="1442543" y="797697"/>
                    </a:lnTo>
                    <a:close/>
                  </a:path>
                </a:pathLst>
              </a:custGeom>
              <a:solidFill>
                <a:schemeClr val="accent1">
                  <a:lumMod val="60000"/>
                  <a:lumOff val="40000"/>
                </a:schemeClr>
              </a:solidFill>
              <a:ln w="6056"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E9E10F30-8902-4D1D-A10B-58FB6B2D704E}"/>
                  </a:ext>
                </a:extLst>
              </p:cNvPr>
              <p:cNvSpPr/>
              <p:nvPr/>
            </p:nvSpPr>
            <p:spPr>
              <a:xfrm>
                <a:off x="2512574" y="1246072"/>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8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4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9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4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8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4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4 w 163574"/>
                  <a:gd name="connsiteY75" fmla="*/ 78273 h 2017415"/>
                  <a:gd name="connsiteX76" fmla="*/ 57796 w 163574"/>
                  <a:gd name="connsiteY76" fmla="*/ 89057 h 2017415"/>
                  <a:gd name="connsiteX77" fmla="*/ 57796 w 163574"/>
                  <a:gd name="connsiteY77" fmla="*/ 89057 h 2017415"/>
                  <a:gd name="connsiteX78" fmla="*/ 65005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6 w 163574"/>
                  <a:gd name="connsiteY95" fmla="*/ 202044 h 2017415"/>
                  <a:gd name="connsiteX96" fmla="*/ 102991 w 163574"/>
                  <a:gd name="connsiteY96" fmla="*/ 213979 h 2017415"/>
                  <a:gd name="connsiteX97" fmla="*/ 98084 w 163574"/>
                  <a:gd name="connsiteY97" fmla="*/ 1953622 h 2017415"/>
                  <a:gd name="connsiteX98" fmla="*/ 97539 w 163574"/>
                  <a:gd name="connsiteY98" fmla="*/ 1964951 h 2017415"/>
                  <a:gd name="connsiteX99" fmla="*/ 97417 w 163574"/>
                  <a:gd name="connsiteY99" fmla="*/ 1965920 h 2017415"/>
                  <a:gd name="connsiteX100" fmla="*/ 96024 w 163574"/>
                  <a:gd name="connsiteY100" fmla="*/ 1975553 h 2017415"/>
                  <a:gd name="connsiteX101" fmla="*/ 95782 w 163574"/>
                  <a:gd name="connsiteY101" fmla="*/ 1976764 h 2017415"/>
                  <a:gd name="connsiteX102" fmla="*/ 93540 w 163574"/>
                  <a:gd name="connsiteY102" fmla="*/ 1985367 h 2017415"/>
                  <a:gd name="connsiteX103" fmla="*/ 93055 w 163574"/>
                  <a:gd name="connsiteY103" fmla="*/ 1986882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1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5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49 w 163574"/>
                  <a:gd name="connsiteY124" fmla="*/ 1940233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6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6"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89" y="162120"/>
                      <a:pt x="162908" y="160485"/>
                      <a:pt x="162726" y="158788"/>
                    </a:cubicBezTo>
                    <a:cubicBezTo>
                      <a:pt x="162484" y="157092"/>
                      <a:pt x="162241" y="155335"/>
                      <a:pt x="161999" y="153639"/>
                    </a:cubicBezTo>
                    <a:cubicBezTo>
                      <a:pt x="161999" y="153578"/>
                      <a:pt x="161999" y="153517"/>
                      <a:pt x="161938" y="153457"/>
                    </a:cubicBezTo>
                    <a:cubicBezTo>
                      <a:pt x="161938" y="153396"/>
                      <a:pt x="161938" y="153336"/>
                      <a:pt x="161878" y="153215"/>
                    </a:cubicBezTo>
                    <a:cubicBezTo>
                      <a:pt x="161636" y="151639"/>
                      <a:pt x="161333" y="150004"/>
                      <a:pt x="161030" y="148428"/>
                    </a:cubicBezTo>
                    <a:cubicBezTo>
                      <a:pt x="160666" y="146611"/>
                      <a:pt x="160303" y="144854"/>
                      <a:pt x="159939" y="143037"/>
                    </a:cubicBezTo>
                    <a:cubicBezTo>
                      <a:pt x="159818" y="142370"/>
                      <a:pt x="159636" y="141704"/>
                      <a:pt x="159454"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49" y="130738"/>
                      <a:pt x="156425" y="129405"/>
                      <a:pt x="156001" y="128012"/>
                    </a:cubicBezTo>
                    <a:cubicBezTo>
                      <a:pt x="155941" y="127770"/>
                      <a:pt x="155880" y="127527"/>
                      <a:pt x="155820" y="127285"/>
                    </a:cubicBezTo>
                    <a:cubicBezTo>
                      <a:pt x="155759" y="127043"/>
                      <a:pt x="155698" y="126861"/>
                      <a:pt x="155638" y="126619"/>
                    </a:cubicBezTo>
                    <a:cubicBezTo>
                      <a:pt x="155092" y="124862"/>
                      <a:pt x="154547" y="123044"/>
                      <a:pt x="153942" y="121287"/>
                    </a:cubicBezTo>
                    <a:cubicBezTo>
                      <a:pt x="153336" y="119530"/>
                      <a:pt x="152730" y="117773"/>
                      <a:pt x="152124" y="116017"/>
                    </a:cubicBezTo>
                    <a:cubicBezTo>
                      <a:pt x="152003" y="115653"/>
                      <a:pt x="151882" y="115350"/>
                      <a:pt x="151760" y="114987"/>
                    </a:cubicBezTo>
                    <a:cubicBezTo>
                      <a:pt x="151639" y="114684"/>
                      <a:pt x="151518" y="114441"/>
                      <a:pt x="151458" y="114139"/>
                    </a:cubicBezTo>
                    <a:cubicBezTo>
                      <a:pt x="151094" y="113109"/>
                      <a:pt x="150670" y="112018"/>
                      <a:pt x="150246" y="110988"/>
                    </a:cubicBezTo>
                    <a:cubicBezTo>
                      <a:pt x="149580" y="109292"/>
                      <a:pt x="148913" y="107656"/>
                      <a:pt x="148247" y="105960"/>
                    </a:cubicBezTo>
                    <a:cubicBezTo>
                      <a:pt x="147701" y="104688"/>
                      <a:pt x="147217" y="103476"/>
                      <a:pt x="146671" y="102264"/>
                    </a:cubicBezTo>
                    <a:cubicBezTo>
                      <a:pt x="146611" y="102082"/>
                      <a:pt x="146490" y="101840"/>
                      <a:pt x="146429" y="101658"/>
                    </a:cubicBezTo>
                    <a:cubicBezTo>
                      <a:pt x="146369" y="101477"/>
                      <a:pt x="146247" y="101234"/>
                      <a:pt x="146187" y="101053"/>
                    </a:cubicBezTo>
                    <a:cubicBezTo>
                      <a:pt x="145460" y="99356"/>
                      <a:pt x="144672" y="97720"/>
                      <a:pt x="143885" y="96085"/>
                    </a:cubicBezTo>
                    <a:cubicBezTo>
                      <a:pt x="143036" y="94267"/>
                      <a:pt x="142128" y="92450"/>
                      <a:pt x="141219" y="90632"/>
                    </a:cubicBezTo>
                    <a:cubicBezTo>
                      <a:pt x="141037" y="90329"/>
                      <a:pt x="140916" y="90026"/>
                      <a:pt x="140734" y="89724"/>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5" y="73003"/>
                      <a:pt x="130556"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2"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8" y="32170"/>
                    </a:cubicBezTo>
                    <a:cubicBezTo>
                      <a:pt x="99659" y="31200"/>
                      <a:pt x="98750" y="30170"/>
                      <a:pt x="97781" y="29201"/>
                    </a:cubicBezTo>
                    <a:cubicBezTo>
                      <a:pt x="96327" y="27747"/>
                      <a:pt x="94873" y="26293"/>
                      <a:pt x="93419" y="24900"/>
                    </a:cubicBezTo>
                    <a:cubicBezTo>
                      <a:pt x="92934"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6" y="13692"/>
                      <a:pt x="80151" y="13268"/>
                      <a:pt x="79667" y="12844"/>
                    </a:cubicBezTo>
                    <a:cubicBezTo>
                      <a:pt x="78152" y="11632"/>
                      <a:pt x="76638" y="10481"/>
                      <a:pt x="75123" y="9390"/>
                    </a:cubicBezTo>
                    <a:cubicBezTo>
                      <a:pt x="74032" y="8603"/>
                      <a:pt x="72942" y="7815"/>
                      <a:pt x="71791" y="7028"/>
                    </a:cubicBezTo>
                    <a:cubicBezTo>
                      <a:pt x="71609" y="6907"/>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4"/>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7" y="74760"/>
                      <a:pt x="49254" y="78213"/>
                    </a:cubicBezTo>
                    <a:cubicBezTo>
                      <a:pt x="49254" y="78213"/>
                      <a:pt x="49314" y="78273"/>
                      <a:pt x="49314" y="78273"/>
                    </a:cubicBezTo>
                    <a:cubicBezTo>
                      <a:pt x="52223" y="81787"/>
                      <a:pt x="55070" y="85362"/>
                      <a:pt x="57796" y="89057"/>
                    </a:cubicBezTo>
                    <a:cubicBezTo>
                      <a:pt x="57796" y="89057"/>
                      <a:pt x="57796" y="89057"/>
                      <a:pt x="57796" y="89057"/>
                    </a:cubicBezTo>
                    <a:cubicBezTo>
                      <a:pt x="60280" y="92450"/>
                      <a:pt x="62643" y="95903"/>
                      <a:pt x="65005" y="99417"/>
                    </a:cubicBezTo>
                    <a:cubicBezTo>
                      <a:pt x="66641" y="101901"/>
                      <a:pt x="68216" y="104445"/>
                      <a:pt x="69731" y="106990"/>
                    </a:cubicBezTo>
                    <a:cubicBezTo>
                      <a:pt x="70700" y="108625"/>
                      <a:pt x="71791" y="110201"/>
                      <a:pt x="72760" y="111897"/>
                    </a:cubicBezTo>
                    <a:cubicBezTo>
                      <a:pt x="73184" y="112624"/>
                      <a:pt x="73608" y="113351"/>
                      <a:pt x="73972" y="114078"/>
                    </a:cubicBezTo>
                    <a:cubicBezTo>
                      <a:pt x="75850" y="117349"/>
                      <a:pt x="77667" y="120681"/>
                      <a:pt x="79364" y="124013"/>
                    </a:cubicBezTo>
                    <a:cubicBezTo>
                      <a:pt x="79546" y="124377"/>
                      <a:pt x="79727" y="124741"/>
                      <a:pt x="79909" y="125104"/>
                    </a:cubicBezTo>
                    <a:cubicBezTo>
                      <a:pt x="81908" y="129042"/>
                      <a:pt x="83786" y="133040"/>
                      <a:pt x="85543" y="137099"/>
                    </a:cubicBezTo>
                    <a:cubicBezTo>
                      <a:pt x="85604" y="137281"/>
                      <a:pt x="85725" y="137524"/>
                      <a:pt x="85786" y="137705"/>
                    </a:cubicBezTo>
                    <a:cubicBezTo>
                      <a:pt x="87482" y="141643"/>
                      <a:pt x="89118" y="145642"/>
                      <a:pt x="90572" y="149580"/>
                    </a:cubicBezTo>
                    <a:cubicBezTo>
                      <a:pt x="90693" y="149882"/>
                      <a:pt x="90814" y="150125"/>
                      <a:pt x="90875" y="150428"/>
                    </a:cubicBezTo>
                    <a:cubicBezTo>
                      <a:pt x="92389" y="154487"/>
                      <a:pt x="93782" y="158606"/>
                      <a:pt x="94994" y="162726"/>
                    </a:cubicBezTo>
                    <a:cubicBezTo>
                      <a:pt x="95055" y="162968"/>
                      <a:pt x="95115" y="163211"/>
                      <a:pt x="95176" y="163453"/>
                    </a:cubicBezTo>
                    <a:cubicBezTo>
                      <a:pt x="96388" y="167391"/>
                      <a:pt x="97417"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6" y="201742"/>
                      <a:pt x="102506" y="202044"/>
                    </a:cubicBezTo>
                    <a:cubicBezTo>
                      <a:pt x="102809" y="206043"/>
                      <a:pt x="102991" y="210041"/>
                      <a:pt x="102991" y="213979"/>
                    </a:cubicBezTo>
                    <a:lnTo>
                      <a:pt x="98084" y="1953622"/>
                    </a:lnTo>
                    <a:cubicBezTo>
                      <a:pt x="98084" y="1957559"/>
                      <a:pt x="97902" y="1961315"/>
                      <a:pt x="97539" y="1964951"/>
                    </a:cubicBezTo>
                    <a:cubicBezTo>
                      <a:pt x="97539" y="1965253"/>
                      <a:pt x="97478" y="1965556"/>
                      <a:pt x="97417" y="1965920"/>
                    </a:cubicBezTo>
                    <a:cubicBezTo>
                      <a:pt x="97054" y="1969252"/>
                      <a:pt x="96630" y="1972463"/>
                      <a:pt x="96024" y="1975553"/>
                    </a:cubicBezTo>
                    <a:cubicBezTo>
                      <a:pt x="95964" y="1975977"/>
                      <a:pt x="95842" y="1976340"/>
                      <a:pt x="95782" y="1976764"/>
                    </a:cubicBezTo>
                    <a:cubicBezTo>
                      <a:pt x="95176" y="1979733"/>
                      <a:pt x="94449" y="1982641"/>
                      <a:pt x="93540" y="1985367"/>
                    </a:cubicBezTo>
                    <a:cubicBezTo>
                      <a:pt x="93358" y="1985851"/>
                      <a:pt x="93237" y="1986336"/>
                      <a:pt x="93055" y="1986882"/>
                    </a:cubicBezTo>
                    <a:cubicBezTo>
                      <a:pt x="92207" y="1989487"/>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1" y="1976037"/>
                    </a:cubicBezTo>
                    <a:cubicBezTo>
                      <a:pt x="142007" y="1973371"/>
                      <a:pt x="144430" y="1970463"/>
                      <a:pt x="146550" y="1967192"/>
                    </a:cubicBezTo>
                    <a:cubicBezTo>
                      <a:pt x="146611" y="1967131"/>
                      <a:pt x="146611" y="1967131"/>
                      <a:pt x="146671" y="1967071"/>
                    </a:cubicBezTo>
                    <a:cubicBezTo>
                      <a:pt x="148065" y="1964829"/>
                      <a:pt x="149398" y="1962527"/>
                      <a:pt x="150549" y="1959983"/>
                    </a:cubicBezTo>
                    <a:cubicBezTo>
                      <a:pt x="150609" y="1959922"/>
                      <a:pt x="150609"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4" y="1950592"/>
                      <a:pt x="154365" y="1950047"/>
                    </a:cubicBezTo>
                    <a:cubicBezTo>
                      <a:pt x="154487" y="1949562"/>
                      <a:pt x="154668" y="1949138"/>
                      <a:pt x="154850" y="1948654"/>
                    </a:cubicBezTo>
                    <a:cubicBezTo>
                      <a:pt x="155335" y="1946957"/>
                      <a:pt x="155820" y="1945200"/>
                      <a:pt x="156244" y="1943383"/>
                    </a:cubicBezTo>
                    <a:cubicBezTo>
                      <a:pt x="156365" y="1942777"/>
                      <a:pt x="156486" y="1942111"/>
                      <a:pt x="156607" y="1941444"/>
                    </a:cubicBezTo>
                    <a:cubicBezTo>
                      <a:pt x="156668" y="1941020"/>
                      <a:pt x="156789" y="1940596"/>
                      <a:pt x="156849" y="1940233"/>
                    </a:cubicBezTo>
                    <a:cubicBezTo>
                      <a:pt x="156971" y="1939627"/>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6" y="1926844"/>
                      <a:pt x="158727" y="1925208"/>
                      <a:pt x="158788" y="1923572"/>
                    </a:cubicBezTo>
                    <a:cubicBezTo>
                      <a:pt x="158849" y="1921936"/>
                      <a:pt x="158909" y="1920301"/>
                      <a:pt x="158909" y="1918604"/>
                    </a:cubicBezTo>
                    <a:cubicBezTo>
                      <a:pt x="158909" y="1918483"/>
                      <a:pt x="158909" y="1918423"/>
                      <a:pt x="158909" y="1918301"/>
                    </a:cubicBezTo>
                    <a:lnTo>
                      <a:pt x="163816" y="178659"/>
                    </a:lnTo>
                    <a:cubicBezTo>
                      <a:pt x="163938" y="176842"/>
                      <a:pt x="163877" y="175327"/>
                      <a:pt x="163877" y="173752"/>
                    </a:cubicBezTo>
                    <a:close/>
                  </a:path>
                </a:pathLst>
              </a:custGeom>
              <a:solidFill>
                <a:schemeClr val="accent1">
                  <a:lumMod val="75000"/>
                </a:schemeClr>
              </a:solidFill>
              <a:ln w="6056"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8A6B8A71-CC93-4967-AAF5-B4C988ED47CE}"/>
                  </a:ext>
                </a:extLst>
              </p:cNvPr>
              <p:cNvSpPr/>
              <p:nvPr/>
            </p:nvSpPr>
            <p:spPr>
              <a:xfrm>
                <a:off x="1125221" y="483574"/>
                <a:ext cx="1490342" cy="2786821"/>
              </a:xfrm>
              <a:custGeom>
                <a:avLst/>
                <a:gdLst>
                  <a:gd name="connsiteX0" fmla="*/ 1490403 w 1490342"/>
                  <a:gd name="connsiteY0" fmla="*/ 976235 h 2786819"/>
                  <a:gd name="connsiteX1" fmla="*/ 1485557 w 1490342"/>
                  <a:gd name="connsiteY1" fmla="*/ 2715816 h 2786819"/>
                  <a:gd name="connsiteX2" fmla="*/ 1381657 w 1490342"/>
                  <a:gd name="connsiteY2" fmla="*/ 2774825 h 2786819"/>
                  <a:gd name="connsiteX3" fmla="*/ 1305746 w 1490342"/>
                  <a:gd name="connsiteY3" fmla="*/ 2730962 h 2786819"/>
                  <a:gd name="connsiteX4" fmla="*/ 1069654 w 1490342"/>
                  <a:gd name="connsiteY4" fmla="*/ 2594651 h 2786819"/>
                  <a:gd name="connsiteX5" fmla="*/ 1031184 w 1490342"/>
                  <a:gd name="connsiteY5" fmla="*/ 2572416 h 2786819"/>
                  <a:gd name="connsiteX6" fmla="*/ 0 w 1490342"/>
                  <a:gd name="connsiteY6" fmla="*/ 1977188 h 2786819"/>
                  <a:gd name="connsiteX7" fmla="*/ 4120 w 1490342"/>
                  <a:gd name="connsiteY7" fmla="*/ 522711 h 2786819"/>
                  <a:gd name="connsiteX8" fmla="*/ 4120 w 1490342"/>
                  <a:gd name="connsiteY8" fmla="*/ 505808 h 2786819"/>
                  <a:gd name="connsiteX9" fmla="*/ 4301 w 1490342"/>
                  <a:gd name="connsiteY9" fmla="*/ 452495 h 2786819"/>
                  <a:gd name="connsiteX10" fmla="*/ 4968 w 1490342"/>
                  <a:gd name="connsiteY10" fmla="*/ 165149 h 2786819"/>
                  <a:gd name="connsiteX11" fmla="*/ 5513 w 1490342"/>
                  <a:gd name="connsiteY11" fmla="*/ 0 h 2786819"/>
                  <a:gd name="connsiteX12" fmla="*/ 1387352 w 1490342"/>
                  <a:gd name="connsiteY12" fmla="*/ 797818 h 2786819"/>
                  <a:gd name="connsiteX13" fmla="*/ 1490403 w 1490342"/>
                  <a:gd name="connsiteY13" fmla="*/ 976235 h 278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0342" h="2786819">
                    <a:moveTo>
                      <a:pt x="1490403" y="976235"/>
                    </a:moveTo>
                    <a:lnTo>
                      <a:pt x="1485557" y="2715816"/>
                    </a:lnTo>
                    <a:cubicBezTo>
                      <a:pt x="1485193" y="2781367"/>
                      <a:pt x="1438787" y="2807782"/>
                      <a:pt x="1381657" y="2774825"/>
                    </a:cubicBezTo>
                    <a:lnTo>
                      <a:pt x="1305746" y="2730962"/>
                    </a:lnTo>
                    <a:lnTo>
                      <a:pt x="1069654" y="2594651"/>
                    </a:lnTo>
                    <a:lnTo>
                      <a:pt x="1031184" y="2572416"/>
                    </a:lnTo>
                    <a:lnTo>
                      <a:pt x="0" y="1977188"/>
                    </a:lnTo>
                    <a:lnTo>
                      <a:pt x="4120" y="522711"/>
                    </a:lnTo>
                    <a:lnTo>
                      <a:pt x="4120" y="505808"/>
                    </a:lnTo>
                    <a:lnTo>
                      <a:pt x="4301" y="452495"/>
                    </a:lnTo>
                    <a:lnTo>
                      <a:pt x="4968" y="165149"/>
                    </a:lnTo>
                    <a:lnTo>
                      <a:pt x="5513" y="0"/>
                    </a:lnTo>
                    <a:lnTo>
                      <a:pt x="1387352" y="797818"/>
                    </a:lnTo>
                    <a:cubicBezTo>
                      <a:pt x="1444360" y="830775"/>
                      <a:pt x="1490585" y="910684"/>
                      <a:pt x="1490403" y="976235"/>
                    </a:cubicBezTo>
                    <a:close/>
                  </a:path>
                </a:pathLst>
              </a:custGeom>
              <a:solidFill>
                <a:schemeClr val="accent1">
                  <a:lumMod val="50000"/>
                </a:schemeClr>
              </a:solidFill>
              <a:ln w="6056"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6391E7CC-E2D2-4C15-9AD3-8DD45B04BCCC}"/>
                  </a:ext>
                </a:extLst>
              </p:cNvPr>
              <p:cNvSpPr/>
              <p:nvPr/>
            </p:nvSpPr>
            <p:spPr>
              <a:xfrm>
                <a:off x="826669" y="589291"/>
                <a:ext cx="1563042" cy="902687"/>
              </a:xfrm>
              <a:custGeom>
                <a:avLst/>
                <a:gdLst>
                  <a:gd name="connsiteX0" fmla="*/ 1564072 w 1563042"/>
                  <a:gd name="connsiteY0" fmla="*/ 727421 h 902687"/>
                  <a:gd name="connsiteX1" fmla="*/ 1260006 w 1563042"/>
                  <a:gd name="connsiteY1" fmla="*/ 904141 h 902687"/>
                  <a:gd name="connsiteX2" fmla="*/ 1236015 w 1563042"/>
                  <a:gd name="connsiteY2" fmla="*/ 890328 h 902687"/>
                  <a:gd name="connsiteX3" fmla="*/ 293707 w 1563042"/>
                  <a:gd name="connsiteY3" fmla="*/ 346232 h 902687"/>
                  <a:gd name="connsiteX4" fmla="*/ 0 w 1563042"/>
                  <a:gd name="connsiteY4" fmla="*/ 176721 h 902687"/>
                  <a:gd name="connsiteX5" fmla="*/ 46225 w 1563042"/>
                  <a:gd name="connsiteY5" fmla="*/ 150004 h 902687"/>
                  <a:gd name="connsiteX6" fmla="*/ 294555 w 1563042"/>
                  <a:gd name="connsiteY6" fmla="*/ 5513 h 902687"/>
                  <a:gd name="connsiteX7" fmla="*/ 304066 w 1563042"/>
                  <a:gd name="connsiteY7" fmla="*/ 0 h 90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3042" h="902687">
                    <a:moveTo>
                      <a:pt x="1564072" y="727421"/>
                    </a:moveTo>
                    <a:lnTo>
                      <a:pt x="1260006" y="904141"/>
                    </a:lnTo>
                    <a:lnTo>
                      <a:pt x="1236015" y="890328"/>
                    </a:lnTo>
                    <a:lnTo>
                      <a:pt x="293707" y="346232"/>
                    </a:lnTo>
                    <a:lnTo>
                      <a:pt x="0" y="176721"/>
                    </a:lnTo>
                    <a:lnTo>
                      <a:pt x="46225" y="150004"/>
                    </a:lnTo>
                    <a:lnTo>
                      <a:pt x="294555" y="5513"/>
                    </a:lnTo>
                    <a:lnTo>
                      <a:pt x="304066" y="0"/>
                    </a:lnTo>
                    <a:close/>
                  </a:path>
                </a:pathLst>
              </a:custGeom>
              <a:solidFill>
                <a:schemeClr val="bg2">
                  <a:lumMod val="95000"/>
                </a:schemeClr>
              </a:solidFill>
              <a:ln w="6056"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E98DCB07-926F-45A4-9056-75CF4F1D2D12}"/>
                  </a:ext>
                </a:extLst>
              </p:cNvPr>
              <p:cNvSpPr/>
              <p:nvPr/>
            </p:nvSpPr>
            <p:spPr>
              <a:xfrm>
                <a:off x="2086857" y="1316712"/>
                <a:ext cx="405906" cy="1993182"/>
              </a:xfrm>
              <a:custGeom>
                <a:avLst/>
                <a:gdLst>
                  <a:gd name="connsiteX0" fmla="*/ 406936 w 405906"/>
                  <a:gd name="connsiteY0" fmla="*/ 178478 h 1993181"/>
                  <a:gd name="connsiteX1" fmla="*/ 406876 w 405906"/>
                  <a:gd name="connsiteY1" fmla="*/ 173813 h 1993181"/>
                  <a:gd name="connsiteX2" fmla="*/ 406633 w 405906"/>
                  <a:gd name="connsiteY2" fmla="*/ 168845 h 1993181"/>
                  <a:gd name="connsiteX3" fmla="*/ 406452 w 405906"/>
                  <a:gd name="connsiteY3" fmla="*/ 166543 h 1993181"/>
                  <a:gd name="connsiteX4" fmla="*/ 406391 w 405906"/>
                  <a:gd name="connsiteY4" fmla="*/ 165573 h 1993181"/>
                  <a:gd name="connsiteX5" fmla="*/ 406270 w 405906"/>
                  <a:gd name="connsiteY5" fmla="*/ 163817 h 1993181"/>
                  <a:gd name="connsiteX6" fmla="*/ 405725 w 405906"/>
                  <a:gd name="connsiteY6" fmla="*/ 158728 h 1993181"/>
                  <a:gd name="connsiteX7" fmla="*/ 404998 w 405906"/>
                  <a:gd name="connsiteY7" fmla="*/ 153517 h 1993181"/>
                  <a:gd name="connsiteX8" fmla="*/ 404998 w 405906"/>
                  <a:gd name="connsiteY8" fmla="*/ 153396 h 1993181"/>
                  <a:gd name="connsiteX9" fmla="*/ 404937 w 405906"/>
                  <a:gd name="connsiteY9" fmla="*/ 153154 h 1993181"/>
                  <a:gd name="connsiteX10" fmla="*/ 404089 w 405906"/>
                  <a:gd name="connsiteY10" fmla="*/ 148307 h 1993181"/>
                  <a:gd name="connsiteX11" fmla="*/ 402999 w 405906"/>
                  <a:gd name="connsiteY11" fmla="*/ 142915 h 1993181"/>
                  <a:gd name="connsiteX12" fmla="*/ 402574 w 405906"/>
                  <a:gd name="connsiteY12" fmla="*/ 140977 h 1993181"/>
                  <a:gd name="connsiteX13" fmla="*/ 402332 w 405906"/>
                  <a:gd name="connsiteY13" fmla="*/ 139886 h 1993181"/>
                  <a:gd name="connsiteX14" fmla="*/ 401787 w 405906"/>
                  <a:gd name="connsiteY14" fmla="*/ 137523 h 1993181"/>
                  <a:gd name="connsiteX15" fmla="*/ 400333 w 405906"/>
                  <a:gd name="connsiteY15" fmla="*/ 132071 h 1993181"/>
                  <a:gd name="connsiteX16" fmla="*/ 399182 w 405906"/>
                  <a:gd name="connsiteY16" fmla="*/ 128073 h 1993181"/>
                  <a:gd name="connsiteX17" fmla="*/ 399000 w 405906"/>
                  <a:gd name="connsiteY17" fmla="*/ 127346 h 1993181"/>
                  <a:gd name="connsiteX18" fmla="*/ 398758 w 405906"/>
                  <a:gd name="connsiteY18" fmla="*/ 126619 h 1993181"/>
                  <a:gd name="connsiteX19" fmla="*/ 397061 w 405906"/>
                  <a:gd name="connsiteY19" fmla="*/ 121287 h 1993181"/>
                  <a:gd name="connsiteX20" fmla="*/ 395244 w 405906"/>
                  <a:gd name="connsiteY20" fmla="*/ 116017 h 1993181"/>
                  <a:gd name="connsiteX21" fmla="*/ 394880 w 405906"/>
                  <a:gd name="connsiteY21" fmla="*/ 115047 h 1993181"/>
                  <a:gd name="connsiteX22" fmla="*/ 394577 w 405906"/>
                  <a:gd name="connsiteY22" fmla="*/ 114260 h 1993181"/>
                  <a:gd name="connsiteX23" fmla="*/ 393366 w 405906"/>
                  <a:gd name="connsiteY23" fmla="*/ 110988 h 1993181"/>
                  <a:gd name="connsiteX24" fmla="*/ 391366 w 405906"/>
                  <a:gd name="connsiteY24" fmla="*/ 105960 h 1993181"/>
                  <a:gd name="connsiteX25" fmla="*/ 389791 w 405906"/>
                  <a:gd name="connsiteY25" fmla="*/ 102325 h 1993181"/>
                  <a:gd name="connsiteX26" fmla="*/ 389549 w 405906"/>
                  <a:gd name="connsiteY26" fmla="*/ 101719 h 1993181"/>
                  <a:gd name="connsiteX27" fmla="*/ 389246 w 405906"/>
                  <a:gd name="connsiteY27" fmla="*/ 100992 h 1993181"/>
                  <a:gd name="connsiteX28" fmla="*/ 387004 w 405906"/>
                  <a:gd name="connsiteY28" fmla="*/ 96024 h 1993181"/>
                  <a:gd name="connsiteX29" fmla="*/ 384339 w 405906"/>
                  <a:gd name="connsiteY29" fmla="*/ 90572 h 1993181"/>
                  <a:gd name="connsiteX30" fmla="*/ 383915 w 405906"/>
                  <a:gd name="connsiteY30" fmla="*/ 89723 h 1993181"/>
                  <a:gd name="connsiteX31" fmla="*/ 383369 w 405906"/>
                  <a:gd name="connsiteY31" fmla="*/ 88633 h 1993181"/>
                  <a:gd name="connsiteX32" fmla="*/ 381128 w 405906"/>
                  <a:gd name="connsiteY32" fmla="*/ 84332 h 1993181"/>
                  <a:gd name="connsiteX33" fmla="*/ 378159 w 405906"/>
                  <a:gd name="connsiteY33" fmla="*/ 79061 h 1993181"/>
                  <a:gd name="connsiteX34" fmla="*/ 376645 w 405906"/>
                  <a:gd name="connsiteY34" fmla="*/ 76335 h 1993181"/>
                  <a:gd name="connsiteX35" fmla="*/ 376039 w 405906"/>
                  <a:gd name="connsiteY35" fmla="*/ 75244 h 1993181"/>
                  <a:gd name="connsiteX36" fmla="*/ 373192 w 405906"/>
                  <a:gd name="connsiteY36" fmla="*/ 70700 h 1993181"/>
                  <a:gd name="connsiteX37" fmla="*/ 369011 w 405906"/>
                  <a:gd name="connsiteY37" fmla="*/ 64097 h 1993181"/>
                  <a:gd name="connsiteX38" fmla="*/ 368345 w 405906"/>
                  <a:gd name="connsiteY38" fmla="*/ 63006 h 1993181"/>
                  <a:gd name="connsiteX39" fmla="*/ 361802 w 405906"/>
                  <a:gd name="connsiteY39" fmla="*/ 53677 h 1993181"/>
                  <a:gd name="connsiteX40" fmla="*/ 361802 w 405906"/>
                  <a:gd name="connsiteY40" fmla="*/ 53677 h 1993181"/>
                  <a:gd name="connsiteX41" fmla="*/ 361802 w 405906"/>
                  <a:gd name="connsiteY41" fmla="*/ 53677 h 1993181"/>
                  <a:gd name="connsiteX42" fmla="*/ 357198 w 405906"/>
                  <a:gd name="connsiteY42" fmla="*/ 47618 h 1993181"/>
                  <a:gd name="connsiteX43" fmla="*/ 353381 w 405906"/>
                  <a:gd name="connsiteY43" fmla="*/ 42893 h 1993181"/>
                  <a:gd name="connsiteX44" fmla="*/ 353260 w 405906"/>
                  <a:gd name="connsiteY44" fmla="*/ 42772 h 1993181"/>
                  <a:gd name="connsiteX45" fmla="*/ 353199 w 405906"/>
                  <a:gd name="connsiteY45" fmla="*/ 42711 h 1993181"/>
                  <a:gd name="connsiteX46" fmla="*/ 349201 w 405906"/>
                  <a:gd name="connsiteY46" fmla="*/ 38046 h 1993181"/>
                  <a:gd name="connsiteX47" fmla="*/ 345202 w 405906"/>
                  <a:gd name="connsiteY47" fmla="*/ 33563 h 1993181"/>
                  <a:gd name="connsiteX48" fmla="*/ 344536 w 405906"/>
                  <a:gd name="connsiteY48" fmla="*/ 32836 h 1993181"/>
                  <a:gd name="connsiteX49" fmla="*/ 343809 w 405906"/>
                  <a:gd name="connsiteY49" fmla="*/ 32109 h 1993181"/>
                  <a:gd name="connsiteX50" fmla="*/ 340961 w 405906"/>
                  <a:gd name="connsiteY50" fmla="*/ 29140 h 1993181"/>
                  <a:gd name="connsiteX51" fmla="*/ 336599 w 405906"/>
                  <a:gd name="connsiteY51" fmla="*/ 24839 h 1993181"/>
                  <a:gd name="connsiteX52" fmla="*/ 335267 w 405906"/>
                  <a:gd name="connsiteY52" fmla="*/ 23567 h 1993181"/>
                  <a:gd name="connsiteX53" fmla="*/ 334237 w 405906"/>
                  <a:gd name="connsiteY53" fmla="*/ 22598 h 1993181"/>
                  <a:gd name="connsiteX54" fmla="*/ 332056 w 405906"/>
                  <a:gd name="connsiteY54" fmla="*/ 20598 h 1993181"/>
                  <a:gd name="connsiteX55" fmla="*/ 327451 w 405906"/>
                  <a:gd name="connsiteY55" fmla="*/ 16600 h 1993181"/>
                  <a:gd name="connsiteX56" fmla="*/ 325392 w 405906"/>
                  <a:gd name="connsiteY56" fmla="*/ 14964 h 1993181"/>
                  <a:gd name="connsiteX57" fmla="*/ 324362 w 405906"/>
                  <a:gd name="connsiteY57" fmla="*/ 14116 h 1993181"/>
                  <a:gd name="connsiteX58" fmla="*/ 322847 w 405906"/>
                  <a:gd name="connsiteY58" fmla="*/ 12904 h 1993181"/>
                  <a:gd name="connsiteX59" fmla="*/ 318303 w 405906"/>
                  <a:gd name="connsiteY59" fmla="*/ 9451 h 1993181"/>
                  <a:gd name="connsiteX60" fmla="*/ 315032 w 405906"/>
                  <a:gd name="connsiteY60" fmla="*/ 7088 h 1993181"/>
                  <a:gd name="connsiteX61" fmla="*/ 314365 w 405906"/>
                  <a:gd name="connsiteY61" fmla="*/ 6604 h 1993181"/>
                  <a:gd name="connsiteX62" fmla="*/ 313820 w 405906"/>
                  <a:gd name="connsiteY62" fmla="*/ 6179 h 1993181"/>
                  <a:gd name="connsiteX63" fmla="*/ 309458 w 405906"/>
                  <a:gd name="connsiteY63" fmla="*/ 3272 h 1993181"/>
                  <a:gd name="connsiteX64" fmla="*/ 305096 w 405906"/>
                  <a:gd name="connsiteY64" fmla="*/ 606 h 1993181"/>
                  <a:gd name="connsiteX65" fmla="*/ 304066 w 405906"/>
                  <a:gd name="connsiteY65" fmla="*/ 0 h 1993181"/>
                  <a:gd name="connsiteX66" fmla="*/ 0 w 405906"/>
                  <a:gd name="connsiteY66" fmla="*/ 176721 h 1993181"/>
                  <a:gd name="connsiteX67" fmla="*/ 10360 w 405906"/>
                  <a:gd name="connsiteY67" fmla="*/ 183264 h 1993181"/>
                  <a:gd name="connsiteX68" fmla="*/ 10966 w 405906"/>
                  <a:gd name="connsiteY68" fmla="*/ 183688 h 1993181"/>
                  <a:gd name="connsiteX69" fmla="*/ 20295 w 405906"/>
                  <a:gd name="connsiteY69" fmla="*/ 190715 h 1993181"/>
                  <a:gd name="connsiteX70" fmla="*/ 21386 w 405906"/>
                  <a:gd name="connsiteY70" fmla="*/ 191564 h 1993181"/>
                  <a:gd name="connsiteX71" fmla="*/ 30170 w 405906"/>
                  <a:gd name="connsiteY71" fmla="*/ 199197 h 1993181"/>
                  <a:gd name="connsiteX72" fmla="*/ 31200 w 405906"/>
                  <a:gd name="connsiteY72" fmla="*/ 200166 h 1993181"/>
                  <a:gd name="connsiteX73" fmla="*/ 39742 w 405906"/>
                  <a:gd name="connsiteY73" fmla="*/ 208709 h 1993181"/>
                  <a:gd name="connsiteX74" fmla="*/ 40470 w 405906"/>
                  <a:gd name="connsiteY74" fmla="*/ 209436 h 1993181"/>
                  <a:gd name="connsiteX75" fmla="*/ 49193 w 405906"/>
                  <a:gd name="connsiteY75" fmla="*/ 219311 h 1993181"/>
                  <a:gd name="connsiteX76" fmla="*/ 49315 w 405906"/>
                  <a:gd name="connsiteY76" fmla="*/ 219492 h 1993181"/>
                  <a:gd name="connsiteX77" fmla="*/ 57675 w 405906"/>
                  <a:gd name="connsiteY77" fmla="*/ 230216 h 1993181"/>
                  <a:gd name="connsiteX78" fmla="*/ 57675 w 405906"/>
                  <a:gd name="connsiteY78" fmla="*/ 230216 h 1993181"/>
                  <a:gd name="connsiteX79" fmla="*/ 57796 w 405906"/>
                  <a:gd name="connsiteY79" fmla="*/ 230397 h 1993181"/>
                  <a:gd name="connsiteX80" fmla="*/ 64885 w 405906"/>
                  <a:gd name="connsiteY80" fmla="*/ 240636 h 1993181"/>
                  <a:gd name="connsiteX81" fmla="*/ 69065 w 405906"/>
                  <a:gd name="connsiteY81" fmla="*/ 247239 h 1993181"/>
                  <a:gd name="connsiteX82" fmla="*/ 72518 w 405906"/>
                  <a:gd name="connsiteY82" fmla="*/ 252813 h 1993181"/>
                  <a:gd name="connsiteX83" fmla="*/ 74032 w 405906"/>
                  <a:gd name="connsiteY83" fmla="*/ 255539 h 1993181"/>
                  <a:gd name="connsiteX84" fmla="*/ 79243 w 405906"/>
                  <a:gd name="connsiteY84" fmla="*/ 265111 h 1993181"/>
                  <a:gd name="connsiteX85" fmla="*/ 79788 w 405906"/>
                  <a:gd name="connsiteY85" fmla="*/ 266202 h 1993181"/>
                  <a:gd name="connsiteX86" fmla="*/ 85422 w 405906"/>
                  <a:gd name="connsiteY86" fmla="*/ 278197 h 1993181"/>
                  <a:gd name="connsiteX87" fmla="*/ 85665 w 405906"/>
                  <a:gd name="connsiteY87" fmla="*/ 278803 h 1993181"/>
                  <a:gd name="connsiteX88" fmla="*/ 90451 w 405906"/>
                  <a:gd name="connsiteY88" fmla="*/ 290738 h 1993181"/>
                  <a:gd name="connsiteX89" fmla="*/ 90753 w 405906"/>
                  <a:gd name="connsiteY89" fmla="*/ 291526 h 1993181"/>
                  <a:gd name="connsiteX90" fmla="*/ 94873 w 405906"/>
                  <a:gd name="connsiteY90" fmla="*/ 303824 h 1993181"/>
                  <a:gd name="connsiteX91" fmla="*/ 95115 w 405906"/>
                  <a:gd name="connsiteY91" fmla="*/ 304612 h 1993181"/>
                  <a:gd name="connsiteX92" fmla="*/ 98266 w 405906"/>
                  <a:gd name="connsiteY92" fmla="*/ 316425 h 1993181"/>
                  <a:gd name="connsiteX93" fmla="*/ 98508 w 405906"/>
                  <a:gd name="connsiteY93" fmla="*/ 317516 h 1993181"/>
                  <a:gd name="connsiteX94" fmla="*/ 100871 w 405906"/>
                  <a:gd name="connsiteY94" fmla="*/ 329693 h 1993181"/>
                  <a:gd name="connsiteX95" fmla="*/ 100931 w 405906"/>
                  <a:gd name="connsiteY95" fmla="*/ 329935 h 1993181"/>
                  <a:gd name="connsiteX96" fmla="*/ 102385 w 405906"/>
                  <a:gd name="connsiteY96" fmla="*/ 342052 h 1993181"/>
                  <a:gd name="connsiteX97" fmla="*/ 102446 w 405906"/>
                  <a:gd name="connsiteY97" fmla="*/ 343021 h 1993181"/>
                  <a:gd name="connsiteX98" fmla="*/ 102931 w 405906"/>
                  <a:gd name="connsiteY98" fmla="*/ 354956 h 1993181"/>
                  <a:gd name="connsiteX99" fmla="*/ 98447 w 405906"/>
                  <a:gd name="connsiteY99" fmla="*/ 1932539 h 1993181"/>
                  <a:gd name="connsiteX100" fmla="*/ 98447 w 405906"/>
                  <a:gd name="connsiteY100" fmla="*/ 1932539 h 1993181"/>
                  <a:gd name="connsiteX101" fmla="*/ 97902 w 405906"/>
                  <a:gd name="connsiteY101" fmla="*/ 1943868 h 1993181"/>
                  <a:gd name="connsiteX102" fmla="*/ 97781 w 405906"/>
                  <a:gd name="connsiteY102" fmla="*/ 1944837 h 1993181"/>
                  <a:gd name="connsiteX103" fmla="*/ 96388 w 405906"/>
                  <a:gd name="connsiteY103" fmla="*/ 1954470 h 1993181"/>
                  <a:gd name="connsiteX104" fmla="*/ 96145 w 405906"/>
                  <a:gd name="connsiteY104" fmla="*/ 1955742 h 1993181"/>
                  <a:gd name="connsiteX105" fmla="*/ 93904 w 405906"/>
                  <a:gd name="connsiteY105" fmla="*/ 1964345 h 1993181"/>
                  <a:gd name="connsiteX106" fmla="*/ 93419 w 405906"/>
                  <a:gd name="connsiteY106" fmla="*/ 1965859 h 1993181"/>
                  <a:gd name="connsiteX107" fmla="*/ 90572 w 405906"/>
                  <a:gd name="connsiteY107" fmla="*/ 1973190 h 1993181"/>
                  <a:gd name="connsiteX108" fmla="*/ 90208 w 405906"/>
                  <a:gd name="connsiteY108" fmla="*/ 1974038 h 1993181"/>
                  <a:gd name="connsiteX109" fmla="*/ 86089 w 405906"/>
                  <a:gd name="connsiteY109" fmla="*/ 1981489 h 1993181"/>
                  <a:gd name="connsiteX110" fmla="*/ 78940 w 405906"/>
                  <a:gd name="connsiteY110" fmla="*/ 1990335 h 1993181"/>
                  <a:gd name="connsiteX111" fmla="*/ 77001 w 405906"/>
                  <a:gd name="connsiteY111" fmla="*/ 1992213 h 1993181"/>
                  <a:gd name="connsiteX112" fmla="*/ 68277 w 405906"/>
                  <a:gd name="connsiteY112" fmla="*/ 1998877 h 1993181"/>
                  <a:gd name="connsiteX113" fmla="*/ 372344 w 405906"/>
                  <a:gd name="connsiteY113" fmla="*/ 1822156 h 1993181"/>
                  <a:gd name="connsiteX114" fmla="*/ 381067 w 405906"/>
                  <a:gd name="connsiteY114" fmla="*/ 1815492 h 1993181"/>
                  <a:gd name="connsiteX115" fmla="*/ 383006 w 405906"/>
                  <a:gd name="connsiteY115" fmla="*/ 1813614 h 1993181"/>
                  <a:gd name="connsiteX116" fmla="*/ 390155 w 405906"/>
                  <a:gd name="connsiteY116" fmla="*/ 1804769 h 1993181"/>
                  <a:gd name="connsiteX117" fmla="*/ 390276 w 405906"/>
                  <a:gd name="connsiteY117" fmla="*/ 1804647 h 1993181"/>
                  <a:gd name="connsiteX118" fmla="*/ 394214 w 405906"/>
                  <a:gd name="connsiteY118" fmla="*/ 1797559 h 1993181"/>
                  <a:gd name="connsiteX119" fmla="*/ 394335 w 405906"/>
                  <a:gd name="connsiteY119" fmla="*/ 1797317 h 1993181"/>
                  <a:gd name="connsiteX120" fmla="*/ 394699 w 405906"/>
                  <a:gd name="connsiteY120" fmla="*/ 1796469 h 1993181"/>
                  <a:gd name="connsiteX121" fmla="*/ 396698 w 405906"/>
                  <a:gd name="connsiteY121" fmla="*/ 1791683 h 1993181"/>
                  <a:gd name="connsiteX122" fmla="*/ 397546 w 405906"/>
                  <a:gd name="connsiteY122" fmla="*/ 1789138 h 1993181"/>
                  <a:gd name="connsiteX123" fmla="*/ 398031 w 405906"/>
                  <a:gd name="connsiteY123" fmla="*/ 1787624 h 1993181"/>
                  <a:gd name="connsiteX124" fmla="*/ 398515 w 405906"/>
                  <a:gd name="connsiteY124" fmla="*/ 1786230 h 1993181"/>
                  <a:gd name="connsiteX125" fmla="*/ 399909 w 405906"/>
                  <a:gd name="connsiteY125" fmla="*/ 1780960 h 1993181"/>
                  <a:gd name="connsiteX126" fmla="*/ 400272 w 405906"/>
                  <a:gd name="connsiteY126" fmla="*/ 1779021 h 1993181"/>
                  <a:gd name="connsiteX127" fmla="*/ 400515 w 405906"/>
                  <a:gd name="connsiteY127" fmla="*/ 1777749 h 1993181"/>
                  <a:gd name="connsiteX128" fmla="*/ 400878 w 405906"/>
                  <a:gd name="connsiteY128" fmla="*/ 1775871 h 1993181"/>
                  <a:gd name="connsiteX129" fmla="*/ 401605 w 405906"/>
                  <a:gd name="connsiteY129" fmla="*/ 1770903 h 1993181"/>
                  <a:gd name="connsiteX130" fmla="*/ 401908 w 405906"/>
                  <a:gd name="connsiteY130" fmla="*/ 1768055 h 1993181"/>
                  <a:gd name="connsiteX131" fmla="*/ 402029 w 405906"/>
                  <a:gd name="connsiteY131" fmla="*/ 1767086 h 1993181"/>
                  <a:gd name="connsiteX132" fmla="*/ 402150 w 405906"/>
                  <a:gd name="connsiteY132" fmla="*/ 1765935 h 1993181"/>
                  <a:gd name="connsiteX133" fmla="*/ 402453 w 405906"/>
                  <a:gd name="connsiteY133" fmla="*/ 1761088 h 1993181"/>
                  <a:gd name="connsiteX134" fmla="*/ 402574 w 405906"/>
                  <a:gd name="connsiteY134" fmla="*/ 1756121 h 1993181"/>
                  <a:gd name="connsiteX135" fmla="*/ 402574 w 405906"/>
                  <a:gd name="connsiteY135" fmla="*/ 1755818 h 1993181"/>
                  <a:gd name="connsiteX136" fmla="*/ 402574 w 405906"/>
                  <a:gd name="connsiteY136" fmla="*/ 1755818 h 1993181"/>
                  <a:gd name="connsiteX137" fmla="*/ 406936 w 405906"/>
                  <a:gd name="connsiteY137" fmla="*/ 178478 h 199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405906" h="1993181">
                    <a:moveTo>
                      <a:pt x="406936" y="178478"/>
                    </a:moveTo>
                    <a:cubicBezTo>
                      <a:pt x="406936" y="176902"/>
                      <a:pt x="406936" y="175388"/>
                      <a:pt x="406876" y="173813"/>
                    </a:cubicBezTo>
                    <a:cubicBezTo>
                      <a:pt x="406815" y="172177"/>
                      <a:pt x="406755" y="170481"/>
                      <a:pt x="406633" y="168845"/>
                    </a:cubicBezTo>
                    <a:cubicBezTo>
                      <a:pt x="406573" y="168057"/>
                      <a:pt x="406512" y="167330"/>
                      <a:pt x="406452" y="166543"/>
                    </a:cubicBezTo>
                    <a:cubicBezTo>
                      <a:pt x="406452" y="166240"/>
                      <a:pt x="406391" y="165876"/>
                      <a:pt x="406391" y="165573"/>
                    </a:cubicBezTo>
                    <a:cubicBezTo>
                      <a:pt x="406330" y="164968"/>
                      <a:pt x="406330" y="164422"/>
                      <a:pt x="406270" y="163817"/>
                    </a:cubicBezTo>
                    <a:cubicBezTo>
                      <a:pt x="406088" y="162120"/>
                      <a:pt x="405906" y="160424"/>
                      <a:pt x="405725" y="158728"/>
                    </a:cubicBezTo>
                    <a:cubicBezTo>
                      <a:pt x="405482" y="156971"/>
                      <a:pt x="405240" y="155274"/>
                      <a:pt x="404998" y="153517"/>
                    </a:cubicBezTo>
                    <a:cubicBezTo>
                      <a:pt x="404998" y="153457"/>
                      <a:pt x="404998" y="153396"/>
                      <a:pt x="404998" y="153396"/>
                    </a:cubicBezTo>
                    <a:cubicBezTo>
                      <a:pt x="404998" y="153336"/>
                      <a:pt x="404998" y="153275"/>
                      <a:pt x="404937" y="153154"/>
                    </a:cubicBezTo>
                    <a:cubicBezTo>
                      <a:pt x="404695" y="151518"/>
                      <a:pt x="404392" y="149943"/>
                      <a:pt x="404089" y="148307"/>
                    </a:cubicBezTo>
                    <a:cubicBezTo>
                      <a:pt x="403725" y="146490"/>
                      <a:pt x="403362" y="144733"/>
                      <a:pt x="402999" y="142915"/>
                    </a:cubicBezTo>
                    <a:cubicBezTo>
                      <a:pt x="402877" y="142249"/>
                      <a:pt x="402695" y="141643"/>
                      <a:pt x="402574" y="140977"/>
                    </a:cubicBezTo>
                    <a:cubicBezTo>
                      <a:pt x="402514" y="140613"/>
                      <a:pt x="402393" y="140250"/>
                      <a:pt x="402332" y="139886"/>
                    </a:cubicBezTo>
                    <a:cubicBezTo>
                      <a:pt x="402150" y="139099"/>
                      <a:pt x="401969" y="138311"/>
                      <a:pt x="401787" y="137523"/>
                    </a:cubicBezTo>
                    <a:cubicBezTo>
                      <a:pt x="401363" y="135706"/>
                      <a:pt x="400878" y="133889"/>
                      <a:pt x="400333" y="132071"/>
                    </a:cubicBezTo>
                    <a:cubicBezTo>
                      <a:pt x="399969" y="130738"/>
                      <a:pt x="399545" y="129405"/>
                      <a:pt x="399182" y="128073"/>
                    </a:cubicBezTo>
                    <a:cubicBezTo>
                      <a:pt x="399121" y="127830"/>
                      <a:pt x="399060" y="127588"/>
                      <a:pt x="399000" y="127346"/>
                    </a:cubicBezTo>
                    <a:cubicBezTo>
                      <a:pt x="398939" y="127103"/>
                      <a:pt x="398879" y="126861"/>
                      <a:pt x="398758" y="126619"/>
                    </a:cubicBezTo>
                    <a:cubicBezTo>
                      <a:pt x="398212" y="124862"/>
                      <a:pt x="397667" y="123044"/>
                      <a:pt x="397061" y="121287"/>
                    </a:cubicBezTo>
                    <a:cubicBezTo>
                      <a:pt x="396455" y="119530"/>
                      <a:pt x="395850" y="117773"/>
                      <a:pt x="395244" y="116017"/>
                    </a:cubicBezTo>
                    <a:cubicBezTo>
                      <a:pt x="395123" y="115714"/>
                      <a:pt x="395002" y="115350"/>
                      <a:pt x="394880" y="115047"/>
                    </a:cubicBezTo>
                    <a:cubicBezTo>
                      <a:pt x="394759" y="114805"/>
                      <a:pt x="394699" y="114502"/>
                      <a:pt x="394577" y="114260"/>
                    </a:cubicBezTo>
                    <a:cubicBezTo>
                      <a:pt x="394153" y="113169"/>
                      <a:pt x="393790" y="112079"/>
                      <a:pt x="393366" y="110988"/>
                    </a:cubicBezTo>
                    <a:cubicBezTo>
                      <a:pt x="392699" y="109292"/>
                      <a:pt x="392033" y="107656"/>
                      <a:pt x="391366" y="105960"/>
                    </a:cubicBezTo>
                    <a:cubicBezTo>
                      <a:pt x="390882" y="104748"/>
                      <a:pt x="390337" y="103536"/>
                      <a:pt x="389791" y="102325"/>
                    </a:cubicBezTo>
                    <a:cubicBezTo>
                      <a:pt x="389731" y="102143"/>
                      <a:pt x="389610" y="101901"/>
                      <a:pt x="389549" y="101719"/>
                    </a:cubicBezTo>
                    <a:cubicBezTo>
                      <a:pt x="389428" y="101477"/>
                      <a:pt x="389367" y="101234"/>
                      <a:pt x="389246" y="100992"/>
                    </a:cubicBezTo>
                    <a:cubicBezTo>
                      <a:pt x="388519" y="99296"/>
                      <a:pt x="387731" y="97660"/>
                      <a:pt x="387004" y="96024"/>
                    </a:cubicBezTo>
                    <a:cubicBezTo>
                      <a:pt x="386156" y="94207"/>
                      <a:pt x="385248" y="92389"/>
                      <a:pt x="384339" y="90572"/>
                    </a:cubicBezTo>
                    <a:cubicBezTo>
                      <a:pt x="384218" y="90269"/>
                      <a:pt x="384036" y="90026"/>
                      <a:pt x="383915" y="89723"/>
                    </a:cubicBezTo>
                    <a:cubicBezTo>
                      <a:pt x="383733" y="89360"/>
                      <a:pt x="383551" y="88997"/>
                      <a:pt x="383369" y="88633"/>
                    </a:cubicBezTo>
                    <a:cubicBezTo>
                      <a:pt x="382643" y="87179"/>
                      <a:pt x="381916" y="85725"/>
                      <a:pt x="381128" y="84332"/>
                    </a:cubicBezTo>
                    <a:cubicBezTo>
                      <a:pt x="380159" y="82575"/>
                      <a:pt x="379129" y="80818"/>
                      <a:pt x="378159" y="79061"/>
                    </a:cubicBezTo>
                    <a:cubicBezTo>
                      <a:pt x="377675" y="78152"/>
                      <a:pt x="377129" y="77243"/>
                      <a:pt x="376645" y="76335"/>
                    </a:cubicBezTo>
                    <a:cubicBezTo>
                      <a:pt x="376463" y="75971"/>
                      <a:pt x="376281" y="75608"/>
                      <a:pt x="376039" y="75244"/>
                    </a:cubicBezTo>
                    <a:cubicBezTo>
                      <a:pt x="375130" y="73730"/>
                      <a:pt x="374161" y="72215"/>
                      <a:pt x="373192" y="70700"/>
                    </a:cubicBezTo>
                    <a:cubicBezTo>
                      <a:pt x="371798" y="68459"/>
                      <a:pt x="370465" y="66278"/>
                      <a:pt x="369011" y="64097"/>
                    </a:cubicBezTo>
                    <a:cubicBezTo>
                      <a:pt x="368769" y="63733"/>
                      <a:pt x="368587" y="63370"/>
                      <a:pt x="368345" y="63006"/>
                    </a:cubicBezTo>
                    <a:cubicBezTo>
                      <a:pt x="366225" y="59856"/>
                      <a:pt x="364043" y="56766"/>
                      <a:pt x="361802" y="53677"/>
                    </a:cubicBezTo>
                    <a:cubicBezTo>
                      <a:pt x="361802" y="53677"/>
                      <a:pt x="361802" y="53677"/>
                      <a:pt x="361802" y="53677"/>
                    </a:cubicBezTo>
                    <a:lnTo>
                      <a:pt x="361802" y="53677"/>
                    </a:lnTo>
                    <a:cubicBezTo>
                      <a:pt x="360287" y="51617"/>
                      <a:pt x="358773" y="49618"/>
                      <a:pt x="357198" y="47618"/>
                    </a:cubicBezTo>
                    <a:cubicBezTo>
                      <a:pt x="355925" y="46043"/>
                      <a:pt x="354653" y="44407"/>
                      <a:pt x="353381" y="42893"/>
                    </a:cubicBezTo>
                    <a:cubicBezTo>
                      <a:pt x="353320" y="42832"/>
                      <a:pt x="353320" y="42832"/>
                      <a:pt x="353260" y="42772"/>
                    </a:cubicBezTo>
                    <a:cubicBezTo>
                      <a:pt x="353260" y="42772"/>
                      <a:pt x="353199" y="42711"/>
                      <a:pt x="353199" y="42711"/>
                    </a:cubicBezTo>
                    <a:cubicBezTo>
                      <a:pt x="351866" y="41136"/>
                      <a:pt x="350534" y="39561"/>
                      <a:pt x="349201" y="38046"/>
                    </a:cubicBezTo>
                    <a:cubicBezTo>
                      <a:pt x="347868" y="36532"/>
                      <a:pt x="346535" y="35078"/>
                      <a:pt x="345202" y="33563"/>
                    </a:cubicBezTo>
                    <a:cubicBezTo>
                      <a:pt x="344960" y="33321"/>
                      <a:pt x="344778" y="33078"/>
                      <a:pt x="344536" y="32836"/>
                    </a:cubicBezTo>
                    <a:cubicBezTo>
                      <a:pt x="344294" y="32594"/>
                      <a:pt x="344051" y="32351"/>
                      <a:pt x="343809" y="32109"/>
                    </a:cubicBezTo>
                    <a:cubicBezTo>
                      <a:pt x="342839" y="31079"/>
                      <a:pt x="341931" y="30110"/>
                      <a:pt x="340961" y="29140"/>
                    </a:cubicBezTo>
                    <a:cubicBezTo>
                      <a:pt x="339507" y="27686"/>
                      <a:pt x="338053" y="26232"/>
                      <a:pt x="336599" y="24839"/>
                    </a:cubicBezTo>
                    <a:cubicBezTo>
                      <a:pt x="336175" y="24415"/>
                      <a:pt x="335691" y="23991"/>
                      <a:pt x="335267" y="23567"/>
                    </a:cubicBezTo>
                    <a:cubicBezTo>
                      <a:pt x="334903" y="23264"/>
                      <a:pt x="334600" y="22900"/>
                      <a:pt x="334237" y="22598"/>
                    </a:cubicBezTo>
                    <a:cubicBezTo>
                      <a:pt x="333510" y="21931"/>
                      <a:pt x="332783" y="21265"/>
                      <a:pt x="332056" y="20598"/>
                    </a:cubicBezTo>
                    <a:cubicBezTo>
                      <a:pt x="330541" y="19205"/>
                      <a:pt x="329026" y="17872"/>
                      <a:pt x="327451" y="16600"/>
                    </a:cubicBezTo>
                    <a:cubicBezTo>
                      <a:pt x="326785" y="16055"/>
                      <a:pt x="326119" y="15509"/>
                      <a:pt x="325392" y="14964"/>
                    </a:cubicBezTo>
                    <a:cubicBezTo>
                      <a:pt x="325028" y="14661"/>
                      <a:pt x="324664" y="14419"/>
                      <a:pt x="324362" y="14116"/>
                    </a:cubicBezTo>
                    <a:cubicBezTo>
                      <a:pt x="323877" y="13692"/>
                      <a:pt x="323332" y="13268"/>
                      <a:pt x="322847" y="12904"/>
                    </a:cubicBezTo>
                    <a:cubicBezTo>
                      <a:pt x="321333" y="11693"/>
                      <a:pt x="319818" y="10541"/>
                      <a:pt x="318303" y="9451"/>
                    </a:cubicBezTo>
                    <a:cubicBezTo>
                      <a:pt x="317213" y="8663"/>
                      <a:pt x="316122" y="7876"/>
                      <a:pt x="315032" y="7088"/>
                    </a:cubicBezTo>
                    <a:cubicBezTo>
                      <a:pt x="314790" y="6906"/>
                      <a:pt x="314608" y="6785"/>
                      <a:pt x="314365" y="6604"/>
                    </a:cubicBezTo>
                    <a:cubicBezTo>
                      <a:pt x="314184" y="6482"/>
                      <a:pt x="314002" y="6361"/>
                      <a:pt x="313820" y="6179"/>
                    </a:cubicBezTo>
                    <a:cubicBezTo>
                      <a:pt x="312366" y="5210"/>
                      <a:pt x="310912" y="4241"/>
                      <a:pt x="309458" y="3272"/>
                    </a:cubicBezTo>
                    <a:cubicBezTo>
                      <a:pt x="308004" y="2363"/>
                      <a:pt x="306550" y="1454"/>
                      <a:pt x="305096" y="606"/>
                    </a:cubicBezTo>
                    <a:cubicBezTo>
                      <a:pt x="304733" y="424"/>
                      <a:pt x="304430" y="182"/>
                      <a:pt x="304066" y="0"/>
                    </a:cubicBezTo>
                    <a:lnTo>
                      <a:pt x="0" y="176721"/>
                    </a:lnTo>
                    <a:cubicBezTo>
                      <a:pt x="3514" y="178720"/>
                      <a:pt x="6967" y="180962"/>
                      <a:pt x="10360" y="183264"/>
                    </a:cubicBezTo>
                    <a:cubicBezTo>
                      <a:pt x="10542" y="183385"/>
                      <a:pt x="10784" y="183567"/>
                      <a:pt x="10966" y="183688"/>
                    </a:cubicBezTo>
                    <a:cubicBezTo>
                      <a:pt x="14116" y="185929"/>
                      <a:pt x="17266" y="188232"/>
                      <a:pt x="20295" y="190715"/>
                    </a:cubicBezTo>
                    <a:cubicBezTo>
                      <a:pt x="20659" y="191018"/>
                      <a:pt x="21022" y="191321"/>
                      <a:pt x="21386" y="191564"/>
                    </a:cubicBezTo>
                    <a:cubicBezTo>
                      <a:pt x="24355" y="193987"/>
                      <a:pt x="27262" y="196531"/>
                      <a:pt x="30170" y="199197"/>
                    </a:cubicBezTo>
                    <a:cubicBezTo>
                      <a:pt x="30534" y="199500"/>
                      <a:pt x="30837" y="199863"/>
                      <a:pt x="31200" y="200166"/>
                    </a:cubicBezTo>
                    <a:cubicBezTo>
                      <a:pt x="34108" y="202893"/>
                      <a:pt x="36956" y="205740"/>
                      <a:pt x="39742" y="208709"/>
                    </a:cubicBezTo>
                    <a:cubicBezTo>
                      <a:pt x="39985" y="208951"/>
                      <a:pt x="40227" y="209193"/>
                      <a:pt x="40470" y="209436"/>
                    </a:cubicBezTo>
                    <a:cubicBezTo>
                      <a:pt x="43438" y="212647"/>
                      <a:pt x="46346" y="215918"/>
                      <a:pt x="49193" y="219311"/>
                    </a:cubicBezTo>
                    <a:cubicBezTo>
                      <a:pt x="49254" y="219371"/>
                      <a:pt x="49315" y="219432"/>
                      <a:pt x="49315" y="219492"/>
                    </a:cubicBezTo>
                    <a:cubicBezTo>
                      <a:pt x="52223" y="222946"/>
                      <a:pt x="55010" y="226520"/>
                      <a:pt x="57675" y="230216"/>
                    </a:cubicBezTo>
                    <a:cubicBezTo>
                      <a:pt x="57675" y="230216"/>
                      <a:pt x="57675" y="230216"/>
                      <a:pt x="57675" y="230216"/>
                    </a:cubicBezTo>
                    <a:cubicBezTo>
                      <a:pt x="57736" y="230276"/>
                      <a:pt x="57736" y="230337"/>
                      <a:pt x="57796" y="230397"/>
                    </a:cubicBezTo>
                    <a:cubicBezTo>
                      <a:pt x="60280" y="233729"/>
                      <a:pt x="62582" y="237183"/>
                      <a:pt x="64885" y="240636"/>
                    </a:cubicBezTo>
                    <a:cubicBezTo>
                      <a:pt x="66339" y="242817"/>
                      <a:pt x="67671" y="245058"/>
                      <a:pt x="69065" y="247239"/>
                    </a:cubicBezTo>
                    <a:cubicBezTo>
                      <a:pt x="70216" y="249117"/>
                      <a:pt x="71427" y="250935"/>
                      <a:pt x="72518" y="252813"/>
                    </a:cubicBezTo>
                    <a:cubicBezTo>
                      <a:pt x="73063" y="253722"/>
                      <a:pt x="73548" y="254631"/>
                      <a:pt x="74032" y="255539"/>
                    </a:cubicBezTo>
                    <a:cubicBezTo>
                      <a:pt x="75850" y="258690"/>
                      <a:pt x="77546" y="261901"/>
                      <a:pt x="79243" y="265111"/>
                    </a:cubicBezTo>
                    <a:cubicBezTo>
                      <a:pt x="79424" y="265475"/>
                      <a:pt x="79606" y="265838"/>
                      <a:pt x="79788" y="266202"/>
                    </a:cubicBezTo>
                    <a:cubicBezTo>
                      <a:pt x="81787" y="270140"/>
                      <a:pt x="83665" y="274138"/>
                      <a:pt x="85422" y="278197"/>
                    </a:cubicBezTo>
                    <a:cubicBezTo>
                      <a:pt x="85543" y="278379"/>
                      <a:pt x="85604" y="278621"/>
                      <a:pt x="85665" y="278803"/>
                    </a:cubicBezTo>
                    <a:cubicBezTo>
                      <a:pt x="87361" y="282741"/>
                      <a:pt x="88997" y="286740"/>
                      <a:pt x="90451" y="290738"/>
                    </a:cubicBezTo>
                    <a:cubicBezTo>
                      <a:pt x="90572" y="290980"/>
                      <a:pt x="90632" y="291283"/>
                      <a:pt x="90753" y="291526"/>
                    </a:cubicBezTo>
                    <a:cubicBezTo>
                      <a:pt x="92268" y="295585"/>
                      <a:pt x="93662" y="299704"/>
                      <a:pt x="94873" y="303824"/>
                    </a:cubicBezTo>
                    <a:cubicBezTo>
                      <a:pt x="94934" y="304066"/>
                      <a:pt x="94994" y="304369"/>
                      <a:pt x="95115" y="304612"/>
                    </a:cubicBezTo>
                    <a:cubicBezTo>
                      <a:pt x="96267" y="308549"/>
                      <a:pt x="97357" y="312487"/>
                      <a:pt x="98266" y="316425"/>
                    </a:cubicBezTo>
                    <a:cubicBezTo>
                      <a:pt x="98326" y="316789"/>
                      <a:pt x="98447" y="317152"/>
                      <a:pt x="98508" y="317516"/>
                    </a:cubicBezTo>
                    <a:cubicBezTo>
                      <a:pt x="99417" y="321575"/>
                      <a:pt x="100265" y="325634"/>
                      <a:pt x="100871" y="329693"/>
                    </a:cubicBezTo>
                    <a:cubicBezTo>
                      <a:pt x="100871" y="329753"/>
                      <a:pt x="100871" y="329875"/>
                      <a:pt x="100931" y="329935"/>
                    </a:cubicBezTo>
                    <a:cubicBezTo>
                      <a:pt x="101598" y="333994"/>
                      <a:pt x="102082" y="338053"/>
                      <a:pt x="102385" y="342052"/>
                    </a:cubicBezTo>
                    <a:cubicBezTo>
                      <a:pt x="102385" y="342355"/>
                      <a:pt x="102446" y="342718"/>
                      <a:pt x="102446" y="343021"/>
                    </a:cubicBezTo>
                    <a:cubicBezTo>
                      <a:pt x="102749" y="347020"/>
                      <a:pt x="102931" y="351018"/>
                      <a:pt x="102931" y="354956"/>
                    </a:cubicBezTo>
                    <a:lnTo>
                      <a:pt x="98447" y="1932539"/>
                    </a:lnTo>
                    <a:lnTo>
                      <a:pt x="98447" y="1932539"/>
                    </a:lnTo>
                    <a:cubicBezTo>
                      <a:pt x="98447" y="1936476"/>
                      <a:pt x="98266" y="1940232"/>
                      <a:pt x="97902" y="1943868"/>
                    </a:cubicBezTo>
                    <a:cubicBezTo>
                      <a:pt x="97902" y="1944170"/>
                      <a:pt x="97842" y="1944534"/>
                      <a:pt x="97781" y="1944837"/>
                    </a:cubicBezTo>
                    <a:cubicBezTo>
                      <a:pt x="97418" y="1948169"/>
                      <a:pt x="96994" y="1951380"/>
                      <a:pt x="96388" y="1954470"/>
                    </a:cubicBezTo>
                    <a:cubicBezTo>
                      <a:pt x="96327" y="1954894"/>
                      <a:pt x="96206" y="1955318"/>
                      <a:pt x="96145" y="1955742"/>
                    </a:cubicBezTo>
                    <a:cubicBezTo>
                      <a:pt x="95540" y="1958710"/>
                      <a:pt x="94813" y="1961558"/>
                      <a:pt x="93904" y="1964345"/>
                    </a:cubicBezTo>
                    <a:cubicBezTo>
                      <a:pt x="93722" y="1964890"/>
                      <a:pt x="93540" y="1965374"/>
                      <a:pt x="93419" y="1965859"/>
                    </a:cubicBezTo>
                    <a:cubicBezTo>
                      <a:pt x="92571" y="1968404"/>
                      <a:pt x="91602" y="1970887"/>
                      <a:pt x="90572" y="1973190"/>
                    </a:cubicBezTo>
                    <a:cubicBezTo>
                      <a:pt x="90451" y="1973493"/>
                      <a:pt x="90329" y="1973735"/>
                      <a:pt x="90208" y="1974038"/>
                    </a:cubicBezTo>
                    <a:cubicBezTo>
                      <a:pt x="88936" y="1976703"/>
                      <a:pt x="87603" y="1979188"/>
                      <a:pt x="86089" y="1981489"/>
                    </a:cubicBezTo>
                    <a:cubicBezTo>
                      <a:pt x="83968" y="1984822"/>
                      <a:pt x="81545" y="1987669"/>
                      <a:pt x="78940" y="1990335"/>
                    </a:cubicBezTo>
                    <a:cubicBezTo>
                      <a:pt x="78334" y="1991001"/>
                      <a:pt x="77668" y="1991607"/>
                      <a:pt x="77001" y="1992213"/>
                    </a:cubicBezTo>
                    <a:cubicBezTo>
                      <a:pt x="74275" y="1994757"/>
                      <a:pt x="71427" y="1997059"/>
                      <a:pt x="68277" y="1998877"/>
                    </a:cubicBezTo>
                    <a:lnTo>
                      <a:pt x="372344" y="1822156"/>
                    </a:lnTo>
                    <a:cubicBezTo>
                      <a:pt x="375494" y="1820339"/>
                      <a:pt x="378341" y="1818036"/>
                      <a:pt x="381067" y="1815492"/>
                    </a:cubicBezTo>
                    <a:cubicBezTo>
                      <a:pt x="381734" y="1814886"/>
                      <a:pt x="382340" y="1814280"/>
                      <a:pt x="383006" y="1813614"/>
                    </a:cubicBezTo>
                    <a:cubicBezTo>
                      <a:pt x="385611" y="1810948"/>
                      <a:pt x="388034" y="1808040"/>
                      <a:pt x="390155" y="1804769"/>
                    </a:cubicBezTo>
                    <a:cubicBezTo>
                      <a:pt x="390155" y="1804708"/>
                      <a:pt x="390215" y="1804708"/>
                      <a:pt x="390276" y="1804647"/>
                    </a:cubicBezTo>
                    <a:cubicBezTo>
                      <a:pt x="391670" y="1802406"/>
                      <a:pt x="393002" y="1800043"/>
                      <a:pt x="394214" y="1797559"/>
                    </a:cubicBezTo>
                    <a:cubicBezTo>
                      <a:pt x="394275" y="1797499"/>
                      <a:pt x="394275" y="1797378"/>
                      <a:pt x="394335" y="1797317"/>
                    </a:cubicBezTo>
                    <a:cubicBezTo>
                      <a:pt x="394456" y="1797075"/>
                      <a:pt x="394577" y="1796772"/>
                      <a:pt x="394699" y="1796469"/>
                    </a:cubicBezTo>
                    <a:cubicBezTo>
                      <a:pt x="395426" y="1794894"/>
                      <a:pt x="396092" y="1793318"/>
                      <a:pt x="396698" y="1791683"/>
                    </a:cubicBezTo>
                    <a:cubicBezTo>
                      <a:pt x="397001" y="1790835"/>
                      <a:pt x="397243" y="1789986"/>
                      <a:pt x="397546" y="1789138"/>
                    </a:cubicBezTo>
                    <a:cubicBezTo>
                      <a:pt x="397728" y="1788654"/>
                      <a:pt x="397910" y="1788108"/>
                      <a:pt x="398031" y="1787624"/>
                    </a:cubicBezTo>
                    <a:cubicBezTo>
                      <a:pt x="398152" y="1787139"/>
                      <a:pt x="398333" y="1786715"/>
                      <a:pt x="398515" y="1786230"/>
                    </a:cubicBezTo>
                    <a:cubicBezTo>
                      <a:pt x="399000" y="1784534"/>
                      <a:pt x="399485" y="1782777"/>
                      <a:pt x="399909" y="1780960"/>
                    </a:cubicBezTo>
                    <a:cubicBezTo>
                      <a:pt x="400030" y="1780354"/>
                      <a:pt x="400151" y="1779687"/>
                      <a:pt x="400272" y="1779021"/>
                    </a:cubicBezTo>
                    <a:cubicBezTo>
                      <a:pt x="400333" y="1778597"/>
                      <a:pt x="400454" y="1778173"/>
                      <a:pt x="400515" y="1777749"/>
                    </a:cubicBezTo>
                    <a:cubicBezTo>
                      <a:pt x="400636" y="1777143"/>
                      <a:pt x="400757" y="1776537"/>
                      <a:pt x="400878" y="1775871"/>
                    </a:cubicBezTo>
                    <a:cubicBezTo>
                      <a:pt x="401181" y="1774235"/>
                      <a:pt x="401423" y="1772599"/>
                      <a:pt x="401605" y="1770903"/>
                    </a:cubicBezTo>
                    <a:cubicBezTo>
                      <a:pt x="401726" y="1769994"/>
                      <a:pt x="401787" y="1769025"/>
                      <a:pt x="401908" y="1768055"/>
                    </a:cubicBezTo>
                    <a:cubicBezTo>
                      <a:pt x="401969" y="1767753"/>
                      <a:pt x="401969" y="1767389"/>
                      <a:pt x="402029" y="1767086"/>
                    </a:cubicBezTo>
                    <a:cubicBezTo>
                      <a:pt x="402090" y="1766662"/>
                      <a:pt x="402090" y="1766299"/>
                      <a:pt x="402150" y="1765935"/>
                    </a:cubicBezTo>
                    <a:cubicBezTo>
                      <a:pt x="402272" y="1764360"/>
                      <a:pt x="402393" y="1762724"/>
                      <a:pt x="402453" y="1761088"/>
                    </a:cubicBezTo>
                    <a:cubicBezTo>
                      <a:pt x="402514" y="1759453"/>
                      <a:pt x="402574" y="1757756"/>
                      <a:pt x="402574" y="1756121"/>
                    </a:cubicBezTo>
                    <a:cubicBezTo>
                      <a:pt x="402574" y="1755999"/>
                      <a:pt x="402574" y="1755939"/>
                      <a:pt x="402574" y="1755818"/>
                    </a:cubicBezTo>
                    <a:lnTo>
                      <a:pt x="402574" y="1755818"/>
                    </a:lnTo>
                    <a:lnTo>
                      <a:pt x="406936" y="178478"/>
                    </a:lnTo>
                    <a:close/>
                  </a:path>
                </a:pathLst>
              </a:custGeom>
              <a:solidFill>
                <a:schemeClr val="tx2">
                  <a:lumMod val="20000"/>
                  <a:lumOff val="80000"/>
                </a:schemeClr>
              </a:solidFill>
              <a:ln w="6056"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F32C2B07-8F34-4A06-8058-B34E86BAA079}"/>
                  </a:ext>
                </a:extLst>
              </p:cNvPr>
              <p:cNvSpPr/>
              <p:nvPr/>
            </p:nvSpPr>
            <p:spPr>
              <a:xfrm>
                <a:off x="821459" y="765951"/>
                <a:ext cx="1363118" cy="2556604"/>
              </a:xfrm>
              <a:custGeom>
                <a:avLst/>
                <a:gdLst>
                  <a:gd name="connsiteX0" fmla="*/ 1265216 w 1363118"/>
                  <a:gd name="connsiteY0" fmla="*/ 727481 h 2556604"/>
                  <a:gd name="connsiteX1" fmla="*/ 5150 w 1363118"/>
                  <a:gd name="connsiteY1" fmla="*/ 0 h 2556604"/>
                  <a:gd name="connsiteX2" fmla="*/ 0 w 1363118"/>
                  <a:gd name="connsiteY2" fmla="*/ 1815250 h 2556604"/>
                  <a:gd name="connsiteX3" fmla="*/ 1260067 w 1363118"/>
                  <a:gd name="connsiteY3" fmla="*/ 2542731 h 2556604"/>
                  <a:gd name="connsiteX4" fmla="*/ 1363785 w 1363118"/>
                  <a:gd name="connsiteY4" fmla="*/ 2483541 h 2556604"/>
                  <a:gd name="connsiteX5" fmla="*/ 1368268 w 1363118"/>
                  <a:gd name="connsiteY5" fmla="*/ 905959 h 2556604"/>
                  <a:gd name="connsiteX6" fmla="*/ 1265216 w 1363118"/>
                  <a:gd name="connsiteY6" fmla="*/ 727481 h 255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118" h="2556604">
                    <a:moveTo>
                      <a:pt x="1265216" y="727481"/>
                    </a:moveTo>
                    <a:lnTo>
                      <a:pt x="5150" y="0"/>
                    </a:lnTo>
                    <a:lnTo>
                      <a:pt x="0" y="1815250"/>
                    </a:lnTo>
                    <a:lnTo>
                      <a:pt x="1260067" y="2542731"/>
                    </a:lnTo>
                    <a:cubicBezTo>
                      <a:pt x="1317136" y="2575688"/>
                      <a:pt x="1363543" y="2549092"/>
                      <a:pt x="1363785" y="2483541"/>
                    </a:cubicBezTo>
                    <a:lnTo>
                      <a:pt x="1368268" y="905959"/>
                    </a:lnTo>
                    <a:cubicBezTo>
                      <a:pt x="1368450" y="840347"/>
                      <a:pt x="1322285" y="760438"/>
                      <a:pt x="1265216" y="727481"/>
                    </a:cubicBezTo>
                    <a:close/>
                  </a:path>
                </a:pathLst>
              </a:custGeom>
              <a:solidFill>
                <a:srgbClr val="897322"/>
              </a:solidFill>
              <a:ln w="6056"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301C18D2-8CC6-4B7B-BD5B-86057AB625B8}"/>
                  </a:ext>
                </a:extLst>
              </p:cNvPr>
              <p:cNvSpPr/>
              <p:nvPr/>
            </p:nvSpPr>
            <p:spPr>
              <a:xfrm>
                <a:off x="693008" y="655024"/>
                <a:ext cx="1411585" cy="829988"/>
              </a:xfrm>
              <a:custGeom>
                <a:avLst/>
                <a:gdLst>
                  <a:gd name="connsiteX0" fmla="*/ 1415901 w 1411584"/>
                  <a:gd name="connsiteY0" fmla="*/ 797697 h 829987"/>
                  <a:gd name="connsiteX1" fmla="*/ 1369677 w 1411584"/>
                  <a:gd name="connsiteY1" fmla="*/ 824596 h 829987"/>
                  <a:gd name="connsiteX2" fmla="*/ 1355015 w 1411584"/>
                  <a:gd name="connsiteY2" fmla="*/ 833077 h 829987"/>
                  <a:gd name="connsiteX3" fmla="*/ 427429 w 1411584"/>
                  <a:gd name="connsiteY3" fmla="*/ 297402 h 829987"/>
                  <a:gd name="connsiteX4" fmla="*/ 133722 w 1411584"/>
                  <a:gd name="connsiteY4" fmla="*/ 127770 h 829987"/>
                  <a:gd name="connsiteX5" fmla="*/ 13343 w 1411584"/>
                  <a:gd name="connsiteY5" fmla="*/ 58281 h 829987"/>
                  <a:gd name="connsiteX6" fmla="*/ 13283 w 1411584"/>
                  <a:gd name="connsiteY6" fmla="*/ 12117 h 829987"/>
                  <a:gd name="connsiteX7" fmla="*/ 34123 w 1411584"/>
                  <a:gd name="connsiteY7" fmla="*/ 0 h 829987"/>
                  <a:gd name="connsiteX8" fmla="*/ 179947 w 1411584"/>
                  <a:gd name="connsiteY8" fmla="*/ 84210 h 829987"/>
                  <a:gd name="connsiteX9" fmla="*/ 427610 w 1411584"/>
                  <a:gd name="connsiteY9" fmla="*/ 227126 h 829987"/>
                  <a:gd name="connsiteX10" fmla="*/ 1415901 w 1411584"/>
                  <a:gd name="connsiteY10" fmla="*/ 797697 h 829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1584" h="829987">
                    <a:moveTo>
                      <a:pt x="1415901" y="797697"/>
                    </a:moveTo>
                    <a:lnTo>
                      <a:pt x="1369677" y="824596"/>
                    </a:lnTo>
                    <a:lnTo>
                      <a:pt x="1355015" y="833077"/>
                    </a:lnTo>
                    <a:lnTo>
                      <a:pt x="427429" y="297402"/>
                    </a:lnTo>
                    <a:lnTo>
                      <a:pt x="133722" y="127770"/>
                    </a:lnTo>
                    <a:lnTo>
                      <a:pt x="13343" y="58281"/>
                    </a:lnTo>
                    <a:cubicBezTo>
                      <a:pt x="-4407" y="48042"/>
                      <a:pt x="-4468" y="22416"/>
                      <a:pt x="13283" y="12117"/>
                    </a:cubicBezTo>
                    <a:lnTo>
                      <a:pt x="34123" y="0"/>
                    </a:lnTo>
                    <a:lnTo>
                      <a:pt x="179947" y="84210"/>
                    </a:lnTo>
                    <a:lnTo>
                      <a:pt x="427610" y="227126"/>
                    </a:lnTo>
                    <a:lnTo>
                      <a:pt x="1415901" y="797697"/>
                    </a:lnTo>
                    <a:close/>
                  </a:path>
                </a:pathLst>
              </a:custGeom>
              <a:solidFill>
                <a:schemeClr val="accent1">
                  <a:lumMod val="60000"/>
                  <a:lumOff val="40000"/>
                </a:schemeClr>
              </a:solidFill>
              <a:ln w="6056"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6FCA49E7-934D-4589-BA03-EA2637172943}"/>
                  </a:ext>
                </a:extLst>
              </p:cNvPr>
              <p:cNvSpPr/>
              <p:nvPr/>
            </p:nvSpPr>
            <p:spPr>
              <a:xfrm>
                <a:off x="2048023" y="1452842"/>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9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5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6 h 2017415"/>
                  <a:gd name="connsiteX20" fmla="*/ 151761 w 163574"/>
                  <a:gd name="connsiteY20" fmla="*/ 114987 h 2017415"/>
                  <a:gd name="connsiteX21" fmla="*/ 151458 w 163574"/>
                  <a:gd name="connsiteY21" fmla="*/ 114138 h 2017415"/>
                  <a:gd name="connsiteX22" fmla="*/ 150246 w 163574"/>
                  <a:gd name="connsiteY22" fmla="*/ 110988 h 2017415"/>
                  <a:gd name="connsiteX23" fmla="*/ 148247 w 163574"/>
                  <a:gd name="connsiteY23" fmla="*/ 105960 h 2017415"/>
                  <a:gd name="connsiteX24" fmla="*/ 146672 w 163574"/>
                  <a:gd name="connsiteY24" fmla="*/ 102264 h 2017415"/>
                  <a:gd name="connsiteX25" fmla="*/ 146429 w 163574"/>
                  <a:gd name="connsiteY25" fmla="*/ 101658 h 2017415"/>
                  <a:gd name="connsiteX26" fmla="*/ 146187 w 163574"/>
                  <a:gd name="connsiteY26" fmla="*/ 101052 h 2017415"/>
                  <a:gd name="connsiteX27" fmla="*/ 143885 w 163574"/>
                  <a:gd name="connsiteY27" fmla="*/ 96085 h 2017415"/>
                  <a:gd name="connsiteX28" fmla="*/ 141219 w 163574"/>
                  <a:gd name="connsiteY28" fmla="*/ 90632 h 2017415"/>
                  <a:gd name="connsiteX29" fmla="*/ 140734 w 163574"/>
                  <a:gd name="connsiteY29" fmla="*/ 89723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7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2 w 163574"/>
                  <a:gd name="connsiteY45" fmla="*/ 38107 h 2017415"/>
                  <a:gd name="connsiteX46" fmla="*/ 102082 w 163574"/>
                  <a:gd name="connsiteY46" fmla="*/ 33624 h 2017415"/>
                  <a:gd name="connsiteX47" fmla="*/ 101355 w 163574"/>
                  <a:gd name="connsiteY47" fmla="*/ 32897 h 2017415"/>
                  <a:gd name="connsiteX48" fmla="*/ 100629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3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70 w 163574"/>
                  <a:gd name="connsiteY73" fmla="*/ 68277 h 2017415"/>
                  <a:gd name="connsiteX74" fmla="*/ 49254 w 163574"/>
                  <a:gd name="connsiteY74" fmla="*/ 78213 h 2017415"/>
                  <a:gd name="connsiteX75" fmla="*/ 49315 w 163574"/>
                  <a:gd name="connsiteY75" fmla="*/ 78273 h 2017415"/>
                  <a:gd name="connsiteX76" fmla="*/ 57796 w 163574"/>
                  <a:gd name="connsiteY76" fmla="*/ 89057 h 2017415"/>
                  <a:gd name="connsiteX77" fmla="*/ 57796 w 163574"/>
                  <a:gd name="connsiteY77" fmla="*/ 89057 h 2017415"/>
                  <a:gd name="connsiteX78" fmla="*/ 65006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7 w 163574"/>
                  <a:gd name="connsiteY95" fmla="*/ 202044 h 2017415"/>
                  <a:gd name="connsiteX96" fmla="*/ 102991 w 163574"/>
                  <a:gd name="connsiteY96" fmla="*/ 213979 h 2017415"/>
                  <a:gd name="connsiteX97" fmla="*/ 98084 w 163574"/>
                  <a:gd name="connsiteY97" fmla="*/ 1953622 h 2017415"/>
                  <a:gd name="connsiteX98" fmla="*/ 97539 w 163574"/>
                  <a:gd name="connsiteY98" fmla="*/ 1964951 h 2017415"/>
                  <a:gd name="connsiteX99" fmla="*/ 97418 w 163574"/>
                  <a:gd name="connsiteY99" fmla="*/ 1965920 h 2017415"/>
                  <a:gd name="connsiteX100" fmla="*/ 96024 w 163574"/>
                  <a:gd name="connsiteY100" fmla="*/ 1975553 h 2017415"/>
                  <a:gd name="connsiteX101" fmla="*/ 95782 w 163574"/>
                  <a:gd name="connsiteY101" fmla="*/ 1976764 h 2017415"/>
                  <a:gd name="connsiteX102" fmla="*/ 93540 w 163574"/>
                  <a:gd name="connsiteY102" fmla="*/ 1985367 h 2017415"/>
                  <a:gd name="connsiteX103" fmla="*/ 93056 w 163574"/>
                  <a:gd name="connsiteY103" fmla="*/ 1986882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2 w 163574"/>
                  <a:gd name="connsiteY112" fmla="*/ 1976037 h 2017415"/>
                  <a:gd name="connsiteX113" fmla="*/ 146550 w 163574"/>
                  <a:gd name="connsiteY113" fmla="*/ 1967192 h 2017415"/>
                  <a:gd name="connsiteX114" fmla="*/ 146672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6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50 w 163574"/>
                  <a:gd name="connsiteY124" fmla="*/ 1940233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7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7"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90" y="162120"/>
                      <a:pt x="162908" y="160484"/>
                      <a:pt x="162726" y="158788"/>
                    </a:cubicBezTo>
                    <a:cubicBezTo>
                      <a:pt x="162484" y="157092"/>
                      <a:pt x="162241" y="155335"/>
                      <a:pt x="161999" y="153639"/>
                    </a:cubicBezTo>
                    <a:cubicBezTo>
                      <a:pt x="161999" y="153578"/>
                      <a:pt x="161999" y="153517"/>
                      <a:pt x="161939" y="153457"/>
                    </a:cubicBezTo>
                    <a:cubicBezTo>
                      <a:pt x="161939" y="153396"/>
                      <a:pt x="161939" y="153336"/>
                      <a:pt x="161878" y="153215"/>
                    </a:cubicBezTo>
                    <a:cubicBezTo>
                      <a:pt x="161636" y="151639"/>
                      <a:pt x="161333" y="150004"/>
                      <a:pt x="161030" y="148428"/>
                    </a:cubicBezTo>
                    <a:cubicBezTo>
                      <a:pt x="160666" y="146611"/>
                      <a:pt x="160303" y="144854"/>
                      <a:pt x="159939" y="143037"/>
                    </a:cubicBezTo>
                    <a:cubicBezTo>
                      <a:pt x="159818" y="142370"/>
                      <a:pt x="159636" y="141704"/>
                      <a:pt x="159455"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50" y="130738"/>
                      <a:pt x="156425" y="129405"/>
                      <a:pt x="156001" y="128012"/>
                    </a:cubicBezTo>
                    <a:cubicBezTo>
                      <a:pt x="155941" y="127770"/>
                      <a:pt x="155880" y="127527"/>
                      <a:pt x="155820" y="127285"/>
                    </a:cubicBezTo>
                    <a:cubicBezTo>
                      <a:pt x="155759" y="127043"/>
                      <a:pt x="155698" y="126861"/>
                      <a:pt x="155638" y="126619"/>
                    </a:cubicBezTo>
                    <a:cubicBezTo>
                      <a:pt x="155093" y="124862"/>
                      <a:pt x="154547" y="123044"/>
                      <a:pt x="153942" y="121287"/>
                    </a:cubicBezTo>
                    <a:cubicBezTo>
                      <a:pt x="153336" y="119530"/>
                      <a:pt x="152730" y="117773"/>
                      <a:pt x="152124" y="116016"/>
                    </a:cubicBezTo>
                    <a:cubicBezTo>
                      <a:pt x="152003" y="115653"/>
                      <a:pt x="151882" y="115350"/>
                      <a:pt x="151761" y="114987"/>
                    </a:cubicBezTo>
                    <a:cubicBezTo>
                      <a:pt x="151639" y="114684"/>
                      <a:pt x="151518" y="114441"/>
                      <a:pt x="151458" y="114138"/>
                    </a:cubicBezTo>
                    <a:cubicBezTo>
                      <a:pt x="151094" y="113109"/>
                      <a:pt x="150670" y="112018"/>
                      <a:pt x="150246" y="110988"/>
                    </a:cubicBezTo>
                    <a:cubicBezTo>
                      <a:pt x="149580" y="109292"/>
                      <a:pt x="148913" y="107656"/>
                      <a:pt x="148247" y="105960"/>
                    </a:cubicBezTo>
                    <a:cubicBezTo>
                      <a:pt x="147701" y="104687"/>
                      <a:pt x="147217" y="103476"/>
                      <a:pt x="146672" y="102264"/>
                    </a:cubicBezTo>
                    <a:cubicBezTo>
                      <a:pt x="146611" y="102082"/>
                      <a:pt x="146490" y="101840"/>
                      <a:pt x="146429" y="101658"/>
                    </a:cubicBezTo>
                    <a:cubicBezTo>
                      <a:pt x="146369" y="101477"/>
                      <a:pt x="146248" y="101234"/>
                      <a:pt x="146187" y="101052"/>
                    </a:cubicBezTo>
                    <a:cubicBezTo>
                      <a:pt x="145460" y="99356"/>
                      <a:pt x="144672" y="97720"/>
                      <a:pt x="143885" y="96085"/>
                    </a:cubicBezTo>
                    <a:cubicBezTo>
                      <a:pt x="143037" y="94267"/>
                      <a:pt x="142128" y="92450"/>
                      <a:pt x="141219" y="90632"/>
                    </a:cubicBezTo>
                    <a:cubicBezTo>
                      <a:pt x="141037" y="90329"/>
                      <a:pt x="140916" y="90026"/>
                      <a:pt x="140734" y="89723"/>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4" y="74275"/>
                      <a:pt x="131405" y="73003"/>
                      <a:pt x="130557"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3"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2" y="38107"/>
                    </a:cubicBezTo>
                    <a:cubicBezTo>
                      <a:pt x="104809" y="36592"/>
                      <a:pt x="103476" y="35078"/>
                      <a:pt x="102082" y="33624"/>
                    </a:cubicBezTo>
                    <a:cubicBezTo>
                      <a:pt x="101840" y="33381"/>
                      <a:pt x="101598" y="33139"/>
                      <a:pt x="101355" y="32897"/>
                    </a:cubicBezTo>
                    <a:cubicBezTo>
                      <a:pt x="101113" y="32654"/>
                      <a:pt x="100871" y="32412"/>
                      <a:pt x="100629" y="32170"/>
                    </a:cubicBezTo>
                    <a:cubicBezTo>
                      <a:pt x="99659" y="31200"/>
                      <a:pt x="98750" y="30170"/>
                      <a:pt x="97781" y="29201"/>
                    </a:cubicBezTo>
                    <a:cubicBezTo>
                      <a:pt x="96327" y="27747"/>
                      <a:pt x="94873" y="26293"/>
                      <a:pt x="93419" y="24900"/>
                    </a:cubicBezTo>
                    <a:cubicBezTo>
                      <a:pt x="92935"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7"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3"/>
                    </a:cubicBezTo>
                    <a:cubicBezTo>
                      <a:pt x="10542" y="42045"/>
                      <a:pt x="10784" y="42226"/>
                      <a:pt x="10966" y="42348"/>
                    </a:cubicBezTo>
                    <a:cubicBezTo>
                      <a:pt x="14116" y="44589"/>
                      <a:pt x="17266" y="46952"/>
                      <a:pt x="20356" y="49436"/>
                    </a:cubicBezTo>
                    <a:cubicBezTo>
                      <a:pt x="20719" y="49739"/>
                      <a:pt x="21022" y="49981"/>
                      <a:pt x="21386" y="50284"/>
                    </a:cubicBezTo>
                    <a:cubicBezTo>
                      <a:pt x="24355" y="52707"/>
                      <a:pt x="27323" y="55312"/>
                      <a:pt x="30170" y="57978"/>
                    </a:cubicBezTo>
                    <a:cubicBezTo>
                      <a:pt x="30534" y="58281"/>
                      <a:pt x="30837" y="58644"/>
                      <a:pt x="31200" y="58947"/>
                    </a:cubicBezTo>
                    <a:cubicBezTo>
                      <a:pt x="34108" y="61674"/>
                      <a:pt x="37016" y="64582"/>
                      <a:pt x="39803" y="67550"/>
                    </a:cubicBezTo>
                    <a:cubicBezTo>
                      <a:pt x="40045" y="67792"/>
                      <a:pt x="40288" y="68035"/>
                      <a:pt x="40470" y="68277"/>
                    </a:cubicBezTo>
                    <a:cubicBezTo>
                      <a:pt x="43438" y="71488"/>
                      <a:pt x="46407" y="74759"/>
                      <a:pt x="49254" y="78213"/>
                    </a:cubicBezTo>
                    <a:cubicBezTo>
                      <a:pt x="49254" y="78213"/>
                      <a:pt x="49315" y="78273"/>
                      <a:pt x="49315" y="78273"/>
                    </a:cubicBezTo>
                    <a:cubicBezTo>
                      <a:pt x="52223" y="81787"/>
                      <a:pt x="55070" y="85361"/>
                      <a:pt x="57796" y="89057"/>
                    </a:cubicBezTo>
                    <a:cubicBezTo>
                      <a:pt x="57796" y="89057"/>
                      <a:pt x="57796" y="89057"/>
                      <a:pt x="57796" y="89057"/>
                    </a:cubicBezTo>
                    <a:cubicBezTo>
                      <a:pt x="60280" y="92450"/>
                      <a:pt x="62643" y="95903"/>
                      <a:pt x="65006" y="99417"/>
                    </a:cubicBezTo>
                    <a:cubicBezTo>
                      <a:pt x="66641" y="101901"/>
                      <a:pt x="68217" y="104445"/>
                      <a:pt x="69731" y="106990"/>
                    </a:cubicBezTo>
                    <a:cubicBezTo>
                      <a:pt x="70700" y="108625"/>
                      <a:pt x="71791" y="110201"/>
                      <a:pt x="72760" y="111897"/>
                    </a:cubicBezTo>
                    <a:cubicBezTo>
                      <a:pt x="73184" y="112624"/>
                      <a:pt x="73609" y="113351"/>
                      <a:pt x="73972" y="114078"/>
                    </a:cubicBezTo>
                    <a:cubicBezTo>
                      <a:pt x="75850" y="117349"/>
                      <a:pt x="77668" y="120681"/>
                      <a:pt x="79364" y="124013"/>
                    </a:cubicBezTo>
                    <a:cubicBezTo>
                      <a:pt x="79546" y="124377"/>
                      <a:pt x="79727" y="124740"/>
                      <a:pt x="79909" y="125104"/>
                    </a:cubicBezTo>
                    <a:cubicBezTo>
                      <a:pt x="81908" y="129042"/>
                      <a:pt x="83786" y="133040"/>
                      <a:pt x="85543" y="137099"/>
                    </a:cubicBezTo>
                    <a:cubicBezTo>
                      <a:pt x="85604" y="137281"/>
                      <a:pt x="85725" y="137524"/>
                      <a:pt x="85786" y="137705"/>
                    </a:cubicBezTo>
                    <a:cubicBezTo>
                      <a:pt x="87482" y="141643"/>
                      <a:pt x="89118" y="145642"/>
                      <a:pt x="90572" y="149580"/>
                    </a:cubicBezTo>
                    <a:cubicBezTo>
                      <a:pt x="90693" y="149882"/>
                      <a:pt x="90814" y="150125"/>
                      <a:pt x="90875" y="150428"/>
                    </a:cubicBezTo>
                    <a:cubicBezTo>
                      <a:pt x="92389" y="154487"/>
                      <a:pt x="93783" y="158606"/>
                      <a:pt x="94994" y="162726"/>
                    </a:cubicBezTo>
                    <a:cubicBezTo>
                      <a:pt x="95055" y="162968"/>
                      <a:pt x="95115" y="163211"/>
                      <a:pt x="95176" y="163453"/>
                    </a:cubicBezTo>
                    <a:cubicBezTo>
                      <a:pt x="96388" y="167391"/>
                      <a:pt x="97418"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7" y="201741"/>
                      <a:pt x="102507" y="202044"/>
                    </a:cubicBezTo>
                    <a:cubicBezTo>
                      <a:pt x="102809" y="206043"/>
                      <a:pt x="102991" y="210041"/>
                      <a:pt x="102991" y="213979"/>
                    </a:cubicBezTo>
                    <a:lnTo>
                      <a:pt x="98084" y="1953622"/>
                    </a:lnTo>
                    <a:cubicBezTo>
                      <a:pt x="98084" y="1957559"/>
                      <a:pt x="97902" y="1961315"/>
                      <a:pt x="97539" y="1964951"/>
                    </a:cubicBezTo>
                    <a:cubicBezTo>
                      <a:pt x="97539" y="1965253"/>
                      <a:pt x="97478" y="1965556"/>
                      <a:pt x="97418" y="1965920"/>
                    </a:cubicBezTo>
                    <a:cubicBezTo>
                      <a:pt x="97054" y="1969252"/>
                      <a:pt x="96630" y="1972463"/>
                      <a:pt x="96024" y="1975553"/>
                    </a:cubicBezTo>
                    <a:cubicBezTo>
                      <a:pt x="95964" y="1975976"/>
                      <a:pt x="95842" y="1976340"/>
                      <a:pt x="95782" y="1976764"/>
                    </a:cubicBezTo>
                    <a:cubicBezTo>
                      <a:pt x="95176" y="1979733"/>
                      <a:pt x="94449" y="1982641"/>
                      <a:pt x="93540" y="1985367"/>
                    </a:cubicBezTo>
                    <a:cubicBezTo>
                      <a:pt x="93358" y="1985851"/>
                      <a:pt x="93237" y="1986336"/>
                      <a:pt x="93056" y="1986882"/>
                    </a:cubicBezTo>
                    <a:cubicBezTo>
                      <a:pt x="92207" y="1989487"/>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1"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2" y="1976037"/>
                    </a:cubicBezTo>
                    <a:cubicBezTo>
                      <a:pt x="142007" y="1973371"/>
                      <a:pt x="144430" y="1970463"/>
                      <a:pt x="146550" y="1967192"/>
                    </a:cubicBezTo>
                    <a:cubicBezTo>
                      <a:pt x="146611" y="1967131"/>
                      <a:pt x="146611" y="1967131"/>
                      <a:pt x="146672" y="1967071"/>
                    </a:cubicBezTo>
                    <a:cubicBezTo>
                      <a:pt x="148065" y="1964829"/>
                      <a:pt x="149398" y="1962527"/>
                      <a:pt x="150549" y="1959983"/>
                    </a:cubicBezTo>
                    <a:cubicBezTo>
                      <a:pt x="150610" y="1959922"/>
                      <a:pt x="150610"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5" y="1950592"/>
                      <a:pt x="154366" y="1950047"/>
                    </a:cubicBezTo>
                    <a:cubicBezTo>
                      <a:pt x="154487" y="1949562"/>
                      <a:pt x="154668" y="1949138"/>
                      <a:pt x="154850" y="1948654"/>
                    </a:cubicBezTo>
                    <a:cubicBezTo>
                      <a:pt x="155335" y="1946957"/>
                      <a:pt x="155820" y="1945200"/>
                      <a:pt x="156244" y="1943383"/>
                    </a:cubicBezTo>
                    <a:cubicBezTo>
                      <a:pt x="156365" y="1942777"/>
                      <a:pt x="156486" y="1942111"/>
                      <a:pt x="156607" y="1941444"/>
                    </a:cubicBezTo>
                    <a:cubicBezTo>
                      <a:pt x="156668" y="1941020"/>
                      <a:pt x="156789" y="1940596"/>
                      <a:pt x="156850" y="1940233"/>
                    </a:cubicBezTo>
                    <a:cubicBezTo>
                      <a:pt x="156971" y="1939626"/>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7" y="1926844"/>
                      <a:pt x="158728" y="1925208"/>
                      <a:pt x="158788" y="1923572"/>
                    </a:cubicBezTo>
                    <a:cubicBezTo>
                      <a:pt x="158849" y="1921936"/>
                      <a:pt x="158909" y="1920301"/>
                      <a:pt x="158909" y="1918604"/>
                    </a:cubicBezTo>
                    <a:cubicBezTo>
                      <a:pt x="158909" y="1918483"/>
                      <a:pt x="158909" y="1918422"/>
                      <a:pt x="158909" y="1918301"/>
                    </a:cubicBezTo>
                    <a:lnTo>
                      <a:pt x="163817" y="178659"/>
                    </a:lnTo>
                    <a:cubicBezTo>
                      <a:pt x="163998" y="176842"/>
                      <a:pt x="163938" y="175267"/>
                      <a:pt x="163877" y="173752"/>
                    </a:cubicBezTo>
                    <a:close/>
                  </a:path>
                </a:pathLst>
              </a:custGeom>
              <a:solidFill>
                <a:schemeClr val="accent1">
                  <a:lumMod val="75000"/>
                </a:schemeClr>
              </a:solidFill>
              <a:ln w="6056"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9B84C845-81FC-4945-89F8-AE7CAF8B888D}"/>
                  </a:ext>
                </a:extLst>
              </p:cNvPr>
              <p:cNvSpPr/>
              <p:nvPr/>
            </p:nvSpPr>
            <p:spPr>
              <a:xfrm>
                <a:off x="663060" y="686345"/>
                <a:ext cx="1484284" cy="2792878"/>
              </a:xfrm>
              <a:custGeom>
                <a:avLst/>
                <a:gdLst>
                  <a:gd name="connsiteX0" fmla="*/ 1384963 w 1484284"/>
                  <a:gd name="connsiteY0" fmla="*/ 801695 h 2792878"/>
                  <a:gd name="connsiteX1" fmla="*/ 67645 w 1484284"/>
                  <a:gd name="connsiteY1" fmla="*/ 41136 h 2792878"/>
                  <a:gd name="connsiteX2" fmla="*/ 29841 w 1484284"/>
                  <a:gd name="connsiteY2" fmla="*/ 0 h 2792878"/>
                  <a:gd name="connsiteX3" fmla="*/ 29841 w 1484284"/>
                  <a:gd name="connsiteY3" fmla="*/ 0 h 2792878"/>
                  <a:gd name="connsiteX4" fmla="*/ 35 w 1484284"/>
                  <a:gd name="connsiteY4" fmla="*/ 1832455 h 2792878"/>
                  <a:gd name="connsiteX5" fmla="*/ 126411 w 1484284"/>
                  <a:gd name="connsiteY5" fmla="*/ 2055461 h 2792878"/>
                  <a:gd name="connsiteX6" fmla="*/ 1379389 w 1484284"/>
                  <a:gd name="connsiteY6" fmla="*/ 2778883 h 2792878"/>
                  <a:gd name="connsiteX7" fmla="*/ 1483168 w 1484284"/>
                  <a:gd name="connsiteY7" fmla="*/ 2719876 h 2792878"/>
                  <a:gd name="connsiteX8" fmla="*/ 1488075 w 1484284"/>
                  <a:gd name="connsiteY8" fmla="*/ 980234 h 2792878"/>
                  <a:gd name="connsiteX9" fmla="*/ 1384963 w 1484284"/>
                  <a:gd name="connsiteY9" fmla="*/ 801695 h 279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4284" h="2792878">
                    <a:moveTo>
                      <a:pt x="1384963" y="801695"/>
                    </a:moveTo>
                    <a:lnTo>
                      <a:pt x="67645" y="41136"/>
                    </a:lnTo>
                    <a:cubicBezTo>
                      <a:pt x="51167" y="31624"/>
                      <a:pt x="37959" y="17266"/>
                      <a:pt x="29841" y="0"/>
                    </a:cubicBezTo>
                    <a:lnTo>
                      <a:pt x="29841" y="0"/>
                    </a:lnTo>
                    <a:lnTo>
                      <a:pt x="35" y="1832455"/>
                    </a:lnTo>
                    <a:cubicBezTo>
                      <a:pt x="-1480" y="1924239"/>
                      <a:pt x="46926" y="2009600"/>
                      <a:pt x="126411" y="2055461"/>
                    </a:cubicBezTo>
                    <a:lnTo>
                      <a:pt x="1379389" y="2778883"/>
                    </a:lnTo>
                    <a:cubicBezTo>
                      <a:pt x="1436458" y="2811841"/>
                      <a:pt x="1482986" y="2785426"/>
                      <a:pt x="1483168" y="2719876"/>
                    </a:cubicBezTo>
                    <a:lnTo>
                      <a:pt x="1488075" y="980234"/>
                    </a:lnTo>
                    <a:cubicBezTo>
                      <a:pt x="1488318" y="914622"/>
                      <a:pt x="1442032" y="834653"/>
                      <a:pt x="1384963" y="801695"/>
                    </a:cubicBezTo>
                    <a:close/>
                  </a:path>
                </a:pathLst>
              </a:custGeom>
              <a:solidFill>
                <a:schemeClr val="accent1"/>
              </a:solidFill>
              <a:ln w="6056"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9AC8D14A-E72F-4127-B79A-20A79599A1F3}"/>
                  </a:ext>
                </a:extLst>
              </p:cNvPr>
              <p:cNvSpPr/>
              <p:nvPr/>
            </p:nvSpPr>
            <p:spPr>
              <a:xfrm>
                <a:off x="727071" y="431768"/>
                <a:ext cx="460431" cy="254449"/>
              </a:xfrm>
              <a:custGeom>
                <a:avLst/>
                <a:gdLst>
                  <a:gd name="connsiteX0" fmla="*/ 54222 w 460431"/>
                  <a:gd name="connsiteY0" fmla="*/ 254638 h 254448"/>
                  <a:gd name="connsiteX1" fmla="*/ 464551 w 460431"/>
                  <a:gd name="connsiteY1" fmla="*/ 16486 h 254448"/>
                  <a:gd name="connsiteX2" fmla="*/ 456069 w 460431"/>
                  <a:gd name="connsiteY2" fmla="*/ 11579 h 254448"/>
                  <a:gd name="connsiteX3" fmla="*/ 369859 w 460431"/>
                  <a:gd name="connsiteY3" fmla="*/ 11458 h 254448"/>
                  <a:gd name="connsiteX4" fmla="*/ 0 w 460431"/>
                  <a:gd name="connsiteY4" fmla="*/ 223317 h 254448"/>
                  <a:gd name="connsiteX5" fmla="*/ 54222 w 460431"/>
                  <a:gd name="connsiteY5" fmla="*/ 254638 h 254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431" h="254448">
                    <a:moveTo>
                      <a:pt x="54222" y="254638"/>
                    </a:moveTo>
                    <a:lnTo>
                      <a:pt x="464551" y="16486"/>
                    </a:lnTo>
                    <a:lnTo>
                      <a:pt x="456069" y="11579"/>
                    </a:lnTo>
                    <a:cubicBezTo>
                      <a:pt x="429413" y="-3809"/>
                      <a:pt x="396577" y="-3870"/>
                      <a:pt x="369859" y="11458"/>
                    </a:cubicBezTo>
                    <a:lnTo>
                      <a:pt x="0" y="223317"/>
                    </a:lnTo>
                    <a:lnTo>
                      <a:pt x="54222" y="254638"/>
                    </a:lnTo>
                    <a:close/>
                  </a:path>
                </a:pathLst>
              </a:custGeom>
              <a:solidFill>
                <a:schemeClr val="accent1">
                  <a:lumMod val="60000"/>
                  <a:lumOff val="40000"/>
                </a:schemeClr>
              </a:solidFill>
              <a:ln w="6056"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B06E6F32-24E3-4BEE-904D-C9C0C3954239}"/>
                  </a:ext>
                </a:extLst>
              </p:cNvPr>
              <p:cNvSpPr/>
              <p:nvPr/>
            </p:nvSpPr>
            <p:spPr>
              <a:xfrm>
                <a:off x="781292" y="483574"/>
                <a:ext cx="345323" cy="254449"/>
              </a:xfrm>
              <a:custGeom>
                <a:avLst/>
                <a:gdLst>
                  <a:gd name="connsiteX0" fmla="*/ 349443 w 345323"/>
                  <a:gd name="connsiteY0" fmla="*/ 105717 h 254448"/>
                  <a:gd name="connsiteX1" fmla="*/ 349504 w 345323"/>
                  <a:gd name="connsiteY1" fmla="*/ 0 h 254448"/>
                  <a:gd name="connsiteX2" fmla="*/ 0 w 345323"/>
                  <a:gd name="connsiteY2" fmla="*/ 202832 h 254448"/>
                  <a:gd name="connsiteX3" fmla="*/ 91602 w 345323"/>
                  <a:gd name="connsiteY3" fmla="*/ 255721 h 254448"/>
                </a:gdLst>
                <a:ahLst/>
                <a:cxnLst>
                  <a:cxn ang="0">
                    <a:pos x="connsiteX0" y="connsiteY0"/>
                  </a:cxn>
                  <a:cxn ang="0">
                    <a:pos x="connsiteX1" y="connsiteY1"/>
                  </a:cxn>
                  <a:cxn ang="0">
                    <a:pos x="connsiteX2" y="connsiteY2"/>
                  </a:cxn>
                  <a:cxn ang="0">
                    <a:pos x="connsiteX3" y="connsiteY3"/>
                  </a:cxn>
                </a:cxnLst>
                <a:rect l="l" t="t" r="r" b="b"/>
                <a:pathLst>
                  <a:path w="345323" h="254448">
                    <a:moveTo>
                      <a:pt x="349443" y="105717"/>
                    </a:moveTo>
                    <a:lnTo>
                      <a:pt x="349504" y="0"/>
                    </a:lnTo>
                    <a:lnTo>
                      <a:pt x="0" y="202832"/>
                    </a:lnTo>
                    <a:lnTo>
                      <a:pt x="91602" y="255721"/>
                    </a:lnTo>
                    <a:close/>
                  </a:path>
                </a:pathLst>
              </a:custGeom>
              <a:solidFill>
                <a:schemeClr val="accent1">
                  <a:lumMod val="50000"/>
                </a:schemeClr>
              </a:solidFill>
              <a:ln w="6056"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7D989B77-5936-4BAD-9DAA-015DDAD73BB0}"/>
                  </a:ext>
                </a:extLst>
              </p:cNvPr>
              <p:cNvSpPr/>
              <p:nvPr/>
            </p:nvSpPr>
            <p:spPr>
              <a:xfrm>
                <a:off x="1166903" y="1379718"/>
                <a:ext cx="708822" cy="636122"/>
              </a:xfrm>
              <a:custGeom>
                <a:avLst/>
                <a:gdLst>
                  <a:gd name="connsiteX0" fmla="*/ 711911 w 708821"/>
                  <a:gd name="connsiteY0" fmla="*/ 410632 h 636121"/>
                  <a:gd name="connsiteX1" fmla="*/ 606 w 708821"/>
                  <a:gd name="connsiteY1" fmla="*/ 0 h 636121"/>
                  <a:gd name="connsiteX2" fmla="*/ 0 w 708821"/>
                  <a:gd name="connsiteY2" fmla="*/ 230700 h 636121"/>
                  <a:gd name="connsiteX3" fmla="*/ 711245 w 708821"/>
                  <a:gd name="connsiteY3" fmla="*/ 641332 h 636121"/>
                  <a:gd name="connsiteX4" fmla="*/ 711911 w 708821"/>
                  <a:gd name="connsiteY4" fmla="*/ 410632 h 636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821" h="636121">
                    <a:moveTo>
                      <a:pt x="711911" y="410632"/>
                    </a:moveTo>
                    <a:lnTo>
                      <a:pt x="606" y="0"/>
                    </a:lnTo>
                    <a:lnTo>
                      <a:pt x="0" y="230700"/>
                    </a:lnTo>
                    <a:lnTo>
                      <a:pt x="711245" y="641332"/>
                    </a:lnTo>
                    <a:lnTo>
                      <a:pt x="711911" y="410632"/>
                    </a:lnTo>
                  </a:path>
                </a:pathLst>
              </a:custGeom>
              <a:solidFill>
                <a:srgbClr val="FFFFFF"/>
              </a:solidFill>
              <a:ln w="6056"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82CF5A46-F148-46C7-B7DB-BC4DB6016995}"/>
                  </a:ext>
                </a:extLst>
              </p:cNvPr>
              <p:cNvSpPr/>
              <p:nvPr/>
            </p:nvSpPr>
            <p:spPr>
              <a:xfrm>
                <a:off x="781413" y="983111"/>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1">
                  <a:lumMod val="50000"/>
                </a:schemeClr>
              </a:solidFill>
              <a:ln w="6056"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2B320A35-0B6D-4002-93DF-C72B37469CD5}"/>
                  </a:ext>
                </a:extLst>
              </p:cNvPr>
              <p:cNvSpPr/>
              <p:nvPr/>
            </p:nvSpPr>
            <p:spPr>
              <a:xfrm>
                <a:off x="781413" y="1504852"/>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147"/>
                      <a:pt x="26839" y="3666"/>
                    </a:cubicBezTo>
                  </a:path>
                </a:pathLst>
              </a:custGeom>
              <a:solidFill>
                <a:schemeClr val="accent1">
                  <a:lumMod val="50000"/>
                </a:schemeClr>
              </a:solidFill>
              <a:ln w="6056"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07B824ED-103B-46FE-9C9A-A3340D51E2AF}"/>
                  </a:ext>
                </a:extLst>
              </p:cNvPr>
              <p:cNvSpPr/>
              <p:nvPr/>
            </p:nvSpPr>
            <p:spPr>
              <a:xfrm>
                <a:off x="781413" y="2026533"/>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1">
                  <a:lumMod val="50000"/>
                </a:schemeClr>
              </a:solidFill>
              <a:ln w="6056"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BA0D13FA-9CC5-4DEB-8806-5E185105478D}"/>
                  </a:ext>
                </a:extLst>
              </p:cNvPr>
              <p:cNvSpPr/>
              <p:nvPr/>
            </p:nvSpPr>
            <p:spPr>
              <a:xfrm>
                <a:off x="781413" y="2548249"/>
                <a:ext cx="48466" cy="66641"/>
              </a:xfrm>
              <a:custGeom>
                <a:avLst/>
                <a:gdLst>
                  <a:gd name="connsiteX0" fmla="*/ 26839 w 48466"/>
                  <a:gd name="connsiteY0" fmla="*/ 3691 h 66641"/>
                  <a:gd name="connsiteX1" fmla="*/ 0 w 48466"/>
                  <a:gd name="connsiteY1" fmla="*/ 18897 h 66641"/>
                  <a:gd name="connsiteX2" fmla="*/ 26717 w 48466"/>
                  <a:gd name="connsiteY2" fmla="*/ 65122 h 66641"/>
                  <a:gd name="connsiteX3" fmla="*/ 53556 w 48466"/>
                  <a:gd name="connsiteY3" fmla="*/ 49794 h 66641"/>
                  <a:gd name="connsiteX4" fmla="*/ 26839 w 48466"/>
                  <a:gd name="connsiteY4" fmla="*/ 3691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91"/>
                    </a:moveTo>
                    <a:cubicBezTo>
                      <a:pt x="12056" y="-4852"/>
                      <a:pt x="0" y="1934"/>
                      <a:pt x="0" y="18897"/>
                    </a:cubicBezTo>
                    <a:cubicBezTo>
                      <a:pt x="-60" y="35981"/>
                      <a:pt x="11935" y="56579"/>
                      <a:pt x="26717" y="65122"/>
                    </a:cubicBezTo>
                    <a:cubicBezTo>
                      <a:pt x="41500" y="73664"/>
                      <a:pt x="53556" y="66879"/>
                      <a:pt x="53556" y="49794"/>
                    </a:cubicBezTo>
                    <a:cubicBezTo>
                      <a:pt x="53616" y="32831"/>
                      <a:pt x="41621" y="12233"/>
                      <a:pt x="26839" y="3691"/>
                    </a:cubicBezTo>
                  </a:path>
                </a:pathLst>
              </a:custGeom>
              <a:solidFill>
                <a:schemeClr val="accent1">
                  <a:lumMod val="50000"/>
                </a:schemeClr>
              </a:solidFill>
              <a:ln w="6056"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B830A698-AD78-46B1-8570-8BD17ABFBF98}"/>
                  </a:ext>
                </a:extLst>
              </p:cNvPr>
              <p:cNvSpPr/>
              <p:nvPr/>
            </p:nvSpPr>
            <p:spPr>
              <a:xfrm>
                <a:off x="956256" y="860582"/>
                <a:ext cx="36350" cy="1993182"/>
              </a:xfrm>
              <a:custGeom>
                <a:avLst/>
                <a:gdLst>
                  <a:gd name="connsiteX0" fmla="*/ 39985 w 36349"/>
                  <a:gd name="connsiteY0" fmla="*/ 20114 h 1993181"/>
                  <a:gd name="connsiteX1" fmla="*/ 5150 w 36349"/>
                  <a:gd name="connsiteY1" fmla="*/ 0 h 1993181"/>
                  <a:gd name="connsiteX2" fmla="*/ 0 w 36349"/>
                  <a:gd name="connsiteY2" fmla="*/ 1978400 h 1993181"/>
                  <a:gd name="connsiteX3" fmla="*/ 34835 w 36349"/>
                  <a:gd name="connsiteY3" fmla="*/ 1998513 h 1993181"/>
                  <a:gd name="connsiteX4" fmla="*/ 39985 w 36349"/>
                  <a:gd name="connsiteY4" fmla="*/ 20114 h 1993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49" h="1993181">
                    <a:moveTo>
                      <a:pt x="39985" y="20114"/>
                    </a:moveTo>
                    <a:lnTo>
                      <a:pt x="5150" y="0"/>
                    </a:lnTo>
                    <a:lnTo>
                      <a:pt x="0" y="1978400"/>
                    </a:lnTo>
                    <a:lnTo>
                      <a:pt x="34835" y="1998513"/>
                    </a:lnTo>
                    <a:lnTo>
                      <a:pt x="39985" y="20114"/>
                    </a:lnTo>
                  </a:path>
                </a:pathLst>
              </a:custGeom>
              <a:solidFill>
                <a:srgbClr val="FFFFFF"/>
              </a:solidFill>
              <a:ln w="6056" cap="flat">
                <a:noFill/>
                <a:prstDash val="solid"/>
                <a:miter/>
              </a:ln>
            </p:spPr>
            <p:txBody>
              <a:bodyPr rtlCol="0" anchor="ctr"/>
              <a:lstStyle/>
              <a:p>
                <a:endParaRPr lang="en-ID"/>
              </a:p>
            </p:txBody>
          </p:sp>
        </p:grpSp>
      </p:grpSp>
      <p:grpSp>
        <p:nvGrpSpPr>
          <p:cNvPr id="22" name="Graphic 3">
            <a:extLst>
              <a:ext uri="{FF2B5EF4-FFF2-40B4-BE49-F238E27FC236}">
                <a16:creationId xmlns:a16="http://schemas.microsoft.com/office/drawing/2014/main" id="{BB5E54B5-63D4-4DD7-A2B2-207BC3FC3674}"/>
              </a:ext>
            </a:extLst>
          </p:cNvPr>
          <p:cNvGrpSpPr/>
          <p:nvPr/>
        </p:nvGrpSpPr>
        <p:grpSpPr>
          <a:xfrm>
            <a:off x="9458329" y="3763818"/>
            <a:ext cx="508807" cy="1430739"/>
            <a:chOff x="3576021" y="3863837"/>
            <a:chExt cx="901383" cy="2534641"/>
          </a:xfrm>
          <a:solidFill>
            <a:schemeClr val="accent1"/>
          </a:solidFill>
        </p:grpSpPr>
        <p:sp>
          <p:nvSpPr>
            <p:cNvPr id="23" name="Freeform: Shape 22">
              <a:extLst>
                <a:ext uri="{FF2B5EF4-FFF2-40B4-BE49-F238E27FC236}">
                  <a16:creationId xmlns:a16="http://schemas.microsoft.com/office/drawing/2014/main" id="{D926D519-2EF5-4137-9CA1-F5DDC8C5EB64}"/>
                </a:ext>
              </a:extLst>
            </p:cNvPr>
            <p:cNvSpPr/>
            <p:nvPr/>
          </p:nvSpPr>
          <p:spPr>
            <a:xfrm>
              <a:off x="3843159" y="5677782"/>
              <a:ext cx="139341" cy="478606"/>
            </a:xfrm>
            <a:custGeom>
              <a:avLst/>
              <a:gdLst>
                <a:gd name="connsiteX0" fmla="*/ 0 w 139340"/>
                <a:gd name="connsiteY0" fmla="*/ 0 h 478606"/>
                <a:gd name="connsiteX1" fmla="*/ 34048 w 139340"/>
                <a:gd name="connsiteY1" fmla="*/ 419719 h 478606"/>
                <a:gd name="connsiteX2" fmla="*/ 130678 w 139340"/>
                <a:gd name="connsiteY2" fmla="*/ 479272 h 478606"/>
                <a:gd name="connsiteX3" fmla="*/ 105233 w 139340"/>
                <a:gd name="connsiteY3" fmla="*/ 431169 h 478606"/>
                <a:gd name="connsiteX4" fmla="*/ 142552 w 139340"/>
                <a:gd name="connsiteY4" fmla="*/ 9087 h 478606"/>
                <a:gd name="connsiteX5" fmla="*/ 142612 w 139340"/>
                <a:gd name="connsiteY5" fmla="*/ 8300 h 478606"/>
                <a:gd name="connsiteX6" fmla="*/ 0 w 139340"/>
                <a:gd name="connsiteY6" fmla="*/ 0 h 478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340" h="478606">
                  <a:moveTo>
                    <a:pt x="0" y="0"/>
                  </a:moveTo>
                  <a:cubicBezTo>
                    <a:pt x="3029" y="179083"/>
                    <a:pt x="34048" y="419719"/>
                    <a:pt x="34048" y="419719"/>
                  </a:cubicBezTo>
                  <a:cubicBezTo>
                    <a:pt x="31321" y="476122"/>
                    <a:pt x="130678" y="479272"/>
                    <a:pt x="130678" y="479272"/>
                  </a:cubicBezTo>
                  <a:lnTo>
                    <a:pt x="105233" y="431169"/>
                  </a:lnTo>
                  <a:lnTo>
                    <a:pt x="142552" y="9087"/>
                  </a:lnTo>
                  <a:lnTo>
                    <a:pt x="142612" y="8300"/>
                  </a:lnTo>
                  <a:cubicBezTo>
                    <a:pt x="117410" y="10844"/>
                    <a:pt x="41499" y="16842"/>
                    <a:pt x="0" y="0"/>
                  </a:cubicBezTo>
                  <a:close/>
                </a:path>
              </a:pathLst>
            </a:custGeom>
            <a:solidFill>
              <a:schemeClr val="accent1">
                <a:lumMod val="40000"/>
                <a:lumOff val="60000"/>
              </a:schemeClr>
            </a:solidFill>
            <a:ln w="6056"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3A9C1755-1129-43A3-8739-17821C695D99}"/>
                </a:ext>
              </a:extLst>
            </p:cNvPr>
            <p:cNvSpPr/>
            <p:nvPr/>
          </p:nvSpPr>
          <p:spPr>
            <a:xfrm>
              <a:off x="3842909" y="5505786"/>
              <a:ext cx="157516" cy="181749"/>
            </a:xfrm>
            <a:custGeom>
              <a:avLst/>
              <a:gdLst>
                <a:gd name="connsiteX0" fmla="*/ 250 w 157515"/>
                <a:gd name="connsiteY0" fmla="*/ 171995 h 181749"/>
                <a:gd name="connsiteX1" fmla="*/ 142983 w 157515"/>
                <a:gd name="connsiteY1" fmla="*/ 180295 h 181749"/>
                <a:gd name="connsiteX2" fmla="*/ 158493 w 157515"/>
                <a:gd name="connsiteY2" fmla="*/ 4604 h 181749"/>
                <a:gd name="connsiteX3" fmla="*/ 16183 w 157515"/>
                <a:gd name="connsiteY3" fmla="*/ 0 h 181749"/>
                <a:gd name="connsiteX4" fmla="*/ 250 w 157515"/>
                <a:gd name="connsiteY4" fmla="*/ 171995 h 181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515" h="181749">
                  <a:moveTo>
                    <a:pt x="250" y="171995"/>
                  </a:moveTo>
                  <a:cubicBezTo>
                    <a:pt x="41810" y="188837"/>
                    <a:pt x="117720" y="182840"/>
                    <a:pt x="142983" y="180295"/>
                  </a:cubicBezTo>
                  <a:lnTo>
                    <a:pt x="158493" y="4604"/>
                  </a:lnTo>
                  <a:lnTo>
                    <a:pt x="16183" y="0"/>
                  </a:lnTo>
                  <a:cubicBezTo>
                    <a:pt x="2734" y="30534"/>
                    <a:pt x="-1083" y="95661"/>
                    <a:pt x="250" y="171995"/>
                  </a:cubicBezTo>
                  <a:close/>
                </a:path>
              </a:pathLst>
            </a:custGeom>
            <a:solidFill>
              <a:schemeClr val="accent1">
                <a:lumMod val="20000"/>
                <a:lumOff val="80000"/>
              </a:schemeClr>
            </a:solidFill>
            <a:ln w="6056"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9319E1D5-BF46-45B9-B5F0-4FAAEAE43400}"/>
                </a:ext>
              </a:extLst>
            </p:cNvPr>
            <p:cNvSpPr/>
            <p:nvPr/>
          </p:nvSpPr>
          <p:spPr>
            <a:xfrm>
              <a:off x="3848474" y="6097501"/>
              <a:ext cx="187807" cy="218099"/>
            </a:xfrm>
            <a:custGeom>
              <a:avLst/>
              <a:gdLst>
                <a:gd name="connsiteX0" fmla="*/ 16 w 187807"/>
                <a:gd name="connsiteY0" fmla="*/ 130920 h 218098"/>
                <a:gd name="connsiteX1" fmla="*/ 41152 w 187807"/>
                <a:gd name="connsiteY1" fmla="*/ 161515 h 218098"/>
                <a:gd name="connsiteX2" fmla="*/ 161652 w 187807"/>
                <a:gd name="connsiteY2" fmla="*/ 218765 h 218098"/>
                <a:gd name="connsiteX3" fmla="*/ 190005 w 187807"/>
                <a:gd name="connsiteY3" fmla="*/ 181749 h 218098"/>
                <a:gd name="connsiteX4" fmla="*/ 125363 w 187807"/>
                <a:gd name="connsiteY4" fmla="*/ 59553 h 218098"/>
                <a:gd name="connsiteX5" fmla="*/ 28733 w 187807"/>
                <a:gd name="connsiteY5" fmla="*/ 0 h 218098"/>
                <a:gd name="connsiteX6" fmla="*/ 16 w 187807"/>
                <a:gd name="connsiteY6" fmla="*/ 130920 h 21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807" h="218098">
                  <a:moveTo>
                    <a:pt x="16" y="130920"/>
                  </a:moveTo>
                  <a:cubicBezTo>
                    <a:pt x="-953" y="148126"/>
                    <a:pt x="41152" y="161515"/>
                    <a:pt x="41152" y="161515"/>
                  </a:cubicBezTo>
                  <a:cubicBezTo>
                    <a:pt x="41152" y="161515"/>
                    <a:pt x="123848" y="210405"/>
                    <a:pt x="161652" y="218765"/>
                  </a:cubicBezTo>
                  <a:cubicBezTo>
                    <a:pt x="183098" y="223491"/>
                    <a:pt x="200243" y="201136"/>
                    <a:pt x="190005" y="181749"/>
                  </a:cubicBezTo>
                  <a:lnTo>
                    <a:pt x="125363" y="59553"/>
                  </a:lnTo>
                  <a:cubicBezTo>
                    <a:pt x="125363" y="59553"/>
                    <a:pt x="25946" y="56403"/>
                    <a:pt x="28733" y="0"/>
                  </a:cubicBezTo>
                  <a:cubicBezTo>
                    <a:pt x="28733" y="0"/>
                    <a:pt x="986" y="113775"/>
                    <a:pt x="16" y="130920"/>
                  </a:cubicBezTo>
                  <a:close/>
                </a:path>
              </a:pathLst>
            </a:custGeom>
            <a:solidFill>
              <a:schemeClr val="accent1">
                <a:lumMod val="50000"/>
              </a:schemeClr>
            </a:solidFill>
            <a:ln w="6056"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F3317C24-D7D9-4AD2-8415-DF3896862B77}"/>
                </a:ext>
              </a:extLst>
            </p:cNvPr>
            <p:cNvSpPr/>
            <p:nvPr/>
          </p:nvSpPr>
          <p:spPr>
            <a:xfrm>
              <a:off x="3650081" y="5499486"/>
              <a:ext cx="151458" cy="175691"/>
            </a:xfrm>
            <a:custGeom>
              <a:avLst/>
              <a:gdLst>
                <a:gd name="connsiteX0" fmla="*/ 0 w 151457"/>
                <a:gd name="connsiteY0" fmla="*/ 165028 h 175690"/>
                <a:gd name="connsiteX1" fmla="*/ 143461 w 151457"/>
                <a:gd name="connsiteY1" fmla="*/ 179750 h 175690"/>
                <a:gd name="connsiteX2" fmla="*/ 157395 w 151457"/>
                <a:gd name="connsiteY2" fmla="*/ 4604 h 175690"/>
                <a:gd name="connsiteX3" fmla="*/ 14358 w 151457"/>
                <a:gd name="connsiteY3" fmla="*/ 0 h 175690"/>
                <a:gd name="connsiteX4" fmla="*/ 0 w 151457"/>
                <a:gd name="connsiteY4" fmla="*/ 165028 h 175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57" h="175690">
                  <a:moveTo>
                    <a:pt x="0" y="165028"/>
                  </a:moveTo>
                  <a:cubicBezTo>
                    <a:pt x="42408" y="186050"/>
                    <a:pt x="143461" y="179750"/>
                    <a:pt x="143461" y="179750"/>
                  </a:cubicBezTo>
                  <a:lnTo>
                    <a:pt x="157395" y="4604"/>
                  </a:lnTo>
                  <a:lnTo>
                    <a:pt x="14358" y="0"/>
                  </a:lnTo>
                  <a:cubicBezTo>
                    <a:pt x="3877" y="30776"/>
                    <a:pt x="0" y="91662"/>
                    <a:pt x="0" y="165028"/>
                  </a:cubicBezTo>
                  <a:close/>
                </a:path>
              </a:pathLst>
            </a:custGeom>
            <a:solidFill>
              <a:schemeClr val="accent1">
                <a:lumMod val="20000"/>
                <a:lumOff val="80000"/>
              </a:schemeClr>
            </a:solidFill>
            <a:ln w="6056"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D72C5F01-C4D5-4CB3-9B44-61E3A714A51F}"/>
                </a:ext>
              </a:extLst>
            </p:cNvPr>
            <p:cNvSpPr/>
            <p:nvPr/>
          </p:nvSpPr>
          <p:spPr>
            <a:xfrm>
              <a:off x="3650081" y="5664514"/>
              <a:ext cx="139341" cy="581597"/>
            </a:xfrm>
            <a:custGeom>
              <a:avLst/>
              <a:gdLst>
                <a:gd name="connsiteX0" fmla="*/ 0 w 139340"/>
                <a:gd name="connsiteY0" fmla="*/ 0 h 581597"/>
                <a:gd name="connsiteX1" fmla="*/ 31079 w 139340"/>
                <a:gd name="connsiteY1" fmla="*/ 521862 h 581597"/>
                <a:gd name="connsiteX2" fmla="*/ 129830 w 139340"/>
                <a:gd name="connsiteY2" fmla="*/ 585353 h 581597"/>
                <a:gd name="connsiteX3" fmla="*/ 102325 w 139340"/>
                <a:gd name="connsiteY3" fmla="*/ 533313 h 581597"/>
                <a:gd name="connsiteX4" fmla="*/ 143461 w 139340"/>
                <a:gd name="connsiteY4" fmla="*/ 14722 h 581597"/>
                <a:gd name="connsiteX5" fmla="*/ 0 w 139340"/>
                <a:gd name="connsiteY5" fmla="*/ 0 h 5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340" h="581597">
                  <a:moveTo>
                    <a:pt x="0" y="0"/>
                  </a:moveTo>
                  <a:cubicBezTo>
                    <a:pt x="-121" y="209920"/>
                    <a:pt x="31079" y="521862"/>
                    <a:pt x="31079" y="521862"/>
                  </a:cubicBezTo>
                  <a:cubicBezTo>
                    <a:pt x="45316" y="596379"/>
                    <a:pt x="129830" y="585353"/>
                    <a:pt x="129830" y="585353"/>
                  </a:cubicBezTo>
                  <a:lnTo>
                    <a:pt x="102325" y="533313"/>
                  </a:lnTo>
                  <a:lnTo>
                    <a:pt x="143461" y="14722"/>
                  </a:lnTo>
                  <a:cubicBezTo>
                    <a:pt x="143400" y="14722"/>
                    <a:pt x="42408" y="21022"/>
                    <a:pt x="0" y="0"/>
                  </a:cubicBezTo>
                  <a:close/>
                </a:path>
              </a:pathLst>
            </a:custGeom>
            <a:solidFill>
              <a:schemeClr val="accent1">
                <a:lumMod val="40000"/>
                <a:lumOff val="60000"/>
              </a:schemeClr>
            </a:solidFill>
            <a:ln w="6056"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87667363-F6D4-4371-80C6-F11685D4A5F5}"/>
                </a:ext>
              </a:extLst>
            </p:cNvPr>
            <p:cNvSpPr/>
            <p:nvPr/>
          </p:nvSpPr>
          <p:spPr>
            <a:xfrm>
              <a:off x="3652427" y="6186437"/>
              <a:ext cx="187807" cy="212041"/>
            </a:xfrm>
            <a:custGeom>
              <a:avLst/>
              <a:gdLst>
                <a:gd name="connsiteX0" fmla="*/ 17 w 187807"/>
                <a:gd name="connsiteY0" fmla="*/ 130920 h 212040"/>
                <a:gd name="connsiteX1" fmla="*/ 41092 w 187807"/>
                <a:gd name="connsiteY1" fmla="*/ 161515 h 212040"/>
                <a:gd name="connsiteX2" fmla="*/ 148748 w 187807"/>
                <a:gd name="connsiteY2" fmla="*/ 215554 h 212040"/>
                <a:gd name="connsiteX3" fmla="*/ 184310 w 187807"/>
                <a:gd name="connsiteY3" fmla="*/ 170965 h 212040"/>
                <a:gd name="connsiteX4" fmla="*/ 127423 w 187807"/>
                <a:gd name="connsiteY4" fmla="*/ 63491 h 212040"/>
                <a:gd name="connsiteX5" fmla="*/ 28673 w 187807"/>
                <a:gd name="connsiteY5" fmla="*/ 0 h 212040"/>
                <a:gd name="connsiteX6" fmla="*/ 17 w 187807"/>
                <a:gd name="connsiteY6" fmla="*/ 130920 h 21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807" h="212040">
                  <a:moveTo>
                    <a:pt x="17" y="130920"/>
                  </a:moveTo>
                  <a:cubicBezTo>
                    <a:pt x="-953" y="148125"/>
                    <a:pt x="41092" y="161515"/>
                    <a:pt x="41092" y="161515"/>
                  </a:cubicBezTo>
                  <a:cubicBezTo>
                    <a:pt x="41092" y="161515"/>
                    <a:pt x="113670" y="205982"/>
                    <a:pt x="148748" y="215554"/>
                  </a:cubicBezTo>
                  <a:cubicBezTo>
                    <a:pt x="174920" y="222703"/>
                    <a:pt x="197033" y="194956"/>
                    <a:pt x="184310" y="170965"/>
                  </a:cubicBezTo>
                  <a:lnTo>
                    <a:pt x="127423" y="63491"/>
                  </a:lnTo>
                  <a:cubicBezTo>
                    <a:pt x="127423" y="63491"/>
                    <a:pt x="42909" y="74517"/>
                    <a:pt x="28673" y="0"/>
                  </a:cubicBezTo>
                  <a:cubicBezTo>
                    <a:pt x="28673" y="-61"/>
                    <a:pt x="986" y="113715"/>
                    <a:pt x="17" y="130920"/>
                  </a:cubicBezTo>
                  <a:close/>
                </a:path>
              </a:pathLst>
            </a:custGeom>
            <a:solidFill>
              <a:schemeClr val="accent1">
                <a:lumMod val="50000"/>
              </a:schemeClr>
            </a:solidFill>
            <a:ln w="6056"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A4A2A431-272F-457D-9C8D-F655D37170E0}"/>
                </a:ext>
              </a:extLst>
            </p:cNvPr>
            <p:cNvSpPr/>
            <p:nvPr/>
          </p:nvSpPr>
          <p:spPr>
            <a:xfrm>
              <a:off x="4081735" y="4737594"/>
              <a:ext cx="393790" cy="230216"/>
            </a:xfrm>
            <a:custGeom>
              <a:avLst/>
              <a:gdLst>
                <a:gd name="connsiteX0" fmla="*/ 0 w 393789"/>
                <a:gd name="connsiteY0" fmla="*/ 90632 h 230215"/>
                <a:gd name="connsiteX1" fmla="*/ 226035 w 393789"/>
                <a:gd name="connsiteY1" fmla="*/ 232154 h 230215"/>
                <a:gd name="connsiteX2" fmla="*/ 398030 w 393789"/>
                <a:gd name="connsiteY2" fmla="*/ 129405 h 230215"/>
                <a:gd name="connsiteX3" fmla="*/ 140856 w 393789"/>
                <a:gd name="connsiteY3" fmla="*/ 0 h 230215"/>
                <a:gd name="connsiteX4" fmla="*/ 42590 w 393789"/>
                <a:gd name="connsiteY4" fmla="*/ 45679 h 230215"/>
                <a:gd name="connsiteX5" fmla="*/ 0 w 393789"/>
                <a:gd name="connsiteY5" fmla="*/ 90632 h 23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789" h="230215">
                  <a:moveTo>
                    <a:pt x="0" y="90632"/>
                  </a:moveTo>
                  <a:lnTo>
                    <a:pt x="226035" y="232154"/>
                  </a:lnTo>
                  <a:cubicBezTo>
                    <a:pt x="269534" y="179810"/>
                    <a:pt x="331329" y="142855"/>
                    <a:pt x="398030" y="129405"/>
                  </a:cubicBezTo>
                  <a:cubicBezTo>
                    <a:pt x="314608" y="83241"/>
                    <a:pt x="228398" y="38228"/>
                    <a:pt x="140856" y="0"/>
                  </a:cubicBezTo>
                  <a:cubicBezTo>
                    <a:pt x="140856" y="0"/>
                    <a:pt x="87785" y="11874"/>
                    <a:pt x="42590" y="45679"/>
                  </a:cubicBezTo>
                  <a:cubicBezTo>
                    <a:pt x="26414" y="57615"/>
                    <a:pt x="11329" y="72518"/>
                    <a:pt x="0" y="90632"/>
                  </a:cubicBezTo>
                  <a:close/>
                </a:path>
              </a:pathLst>
            </a:custGeom>
            <a:solidFill>
              <a:srgbClr val="F5F5FD"/>
            </a:solidFill>
            <a:ln w="6056"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7ED4B1BB-0EBE-497F-AA2B-AAA5704957C3}"/>
                </a:ext>
              </a:extLst>
            </p:cNvPr>
            <p:cNvSpPr/>
            <p:nvPr/>
          </p:nvSpPr>
          <p:spPr>
            <a:xfrm>
              <a:off x="3875208" y="4828179"/>
              <a:ext cx="430140" cy="260507"/>
            </a:xfrm>
            <a:custGeom>
              <a:avLst/>
              <a:gdLst>
                <a:gd name="connsiteX0" fmla="*/ 0 w 430139"/>
                <a:gd name="connsiteY0" fmla="*/ 99161 h 260507"/>
                <a:gd name="connsiteX1" fmla="*/ 249117 w 430139"/>
                <a:gd name="connsiteY1" fmla="*/ 263098 h 260507"/>
                <a:gd name="connsiteX2" fmla="*/ 432563 w 430139"/>
                <a:gd name="connsiteY2" fmla="*/ 141569 h 260507"/>
                <a:gd name="connsiteX3" fmla="*/ 206528 w 430139"/>
                <a:gd name="connsiteY3" fmla="*/ 47 h 260507"/>
                <a:gd name="connsiteX4" fmla="*/ 87664 w 430139"/>
                <a:gd name="connsiteY4" fmla="*/ 18161 h 260507"/>
                <a:gd name="connsiteX5" fmla="*/ 67429 w 430139"/>
                <a:gd name="connsiteY5" fmla="*/ 26461 h 260507"/>
                <a:gd name="connsiteX6" fmla="*/ 88815 w 430139"/>
                <a:gd name="connsiteY6" fmla="*/ 41607 h 260507"/>
                <a:gd name="connsiteX7" fmla="*/ 183627 w 430139"/>
                <a:gd name="connsiteY7" fmla="*/ 56692 h 260507"/>
                <a:gd name="connsiteX8" fmla="*/ 157819 w 430139"/>
                <a:gd name="connsiteY8" fmla="*/ 68869 h 260507"/>
                <a:gd name="connsiteX9" fmla="*/ 241666 w 430139"/>
                <a:gd name="connsiteY9" fmla="*/ 111156 h 260507"/>
                <a:gd name="connsiteX10" fmla="*/ 157092 w 430139"/>
                <a:gd name="connsiteY10" fmla="*/ 96132 h 260507"/>
                <a:gd name="connsiteX11" fmla="*/ 118379 w 430139"/>
                <a:gd name="connsiteY11" fmla="*/ 131270 h 260507"/>
                <a:gd name="connsiteX12" fmla="*/ 50769 w 430139"/>
                <a:gd name="connsiteY12" fmla="*/ 76563 h 260507"/>
                <a:gd name="connsiteX13" fmla="*/ 19629 w 430139"/>
                <a:gd name="connsiteY13" fmla="*/ 61781 h 260507"/>
                <a:gd name="connsiteX14" fmla="*/ 0 w 430139"/>
                <a:gd name="connsiteY14" fmla="*/ 99161 h 260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139" h="260507">
                  <a:moveTo>
                    <a:pt x="0" y="99161"/>
                  </a:moveTo>
                  <a:cubicBezTo>
                    <a:pt x="90390" y="145325"/>
                    <a:pt x="169330" y="200335"/>
                    <a:pt x="249117" y="263098"/>
                  </a:cubicBezTo>
                  <a:cubicBezTo>
                    <a:pt x="293222" y="201728"/>
                    <a:pt x="359257" y="159804"/>
                    <a:pt x="432563" y="141569"/>
                  </a:cubicBezTo>
                  <a:lnTo>
                    <a:pt x="206528" y="47"/>
                  </a:lnTo>
                  <a:cubicBezTo>
                    <a:pt x="206528" y="47"/>
                    <a:pt x="144369" y="-1831"/>
                    <a:pt x="87664" y="18161"/>
                  </a:cubicBezTo>
                  <a:cubicBezTo>
                    <a:pt x="80757" y="20584"/>
                    <a:pt x="74033" y="23311"/>
                    <a:pt x="67429" y="26461"/>
                  </a:cubicBezTo>
                  <a:lnTo>
                    <a:pt x="88815" y="41607"/>
                  </a:lnTo>
                  <a:cubicBezTo>
                    <a:pt x="88815" y="41607"/>
                    <a:pt x="168603" y="44515"/>
                    <a:pt x="183627" y="56692"/>
                  </a:cubicBezTo>
                  <a:lnTo>
                    <a:pt x="157819" y="68869"/>
                  </a:lnTo>
                  <a:cubicBezTo>
                    <a:pt x="157819" y="68869"/>
                    <a:pt x="223794" y="86802"/>
                    <a:pt x="241666" y="111156"/>
                  </a:cubicBezTo>
                  <a:lnTo>
                    <a:pt x="157092" y="96132"/>
                  </a:lnTo>
                  <a:cubicBezTo>
                    <a:pt x="157092" y="96132"/>
                    <a:pt x="147096" y="139145"/>
                    <a:pt x="118379" y="131270"/>
                  </a:cubicBezTo>
                  <a:cubicBezTo>
                    <a:pt x="89723" y="123394"/>
                    <a:pt x="50769" y="76563"/>
                    <a:pt x="50769" y="76563"/>
                  </a:cubicBezTo>
                  <a:cubicBezTo>
                    <a:pt x="50769" y="76563"/>
                    <a:pt x="38773" y="70929"/>
                    <a:pt x="19629" y="61781"/>
                  </a:cubicBezTo>
                  <a:cubicBezTo>
                    <a:pt x="10784" y="72323"/>
                    <a:pt x="3938" y="84681"/>
                    <a:pt x="0" y="99161"/>
                  </a:cubicBezTo>
                  <a:close/>
                </a:path>
              </a:pathLst>
            </a:custGeom>
            <a:solidFill>
              <a:srgbClr val="EEEEFC"/>
            </a:solidFill>
            <a:ln w="6056"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BFE01D74-1C50-4FD4-BC03-6798E29D59B4}"/>
                </a:ext>
              </a:extLst>
            </p:cNvPr>
            <p:cNvSpPr/>
            <p:nvPr/>
          </p:nvSpPr>
          <p:spPr>
            <a:xfrm>
              <a:off x="4124264" y="4969687"/>
              <a:ext cx="181749" cy="145399"/>
            </a:xfrm>
            <a:custGeom>
              <a:avLst/>
              <a:gdLst>
                <a:gd name="connsiteX0" fmla="*/ 0 w 181749"/>
                <a:gd name="connsiteY0" fmla="*/ 121590 h 145399"/>
                <a:gd name="connsiteX1" fmla="*/ 9027 w 181749"/>
                <a:gd name="connsiteY1" fmla="*/ 148126 h 145399"/>
                <a:gd name="connsiteX2" fmla="*/ 183446 w 181749"/>
                <a:gd name="connsiteY2" fmla="*/ 24112 h 145399"/>
                <a:gd name="connsiteX3" fmla="*/ 183446 w 181749"/>
                <a:gd name="connsiteY3" fmla="*/ 0 h 145399"/>
                <a:gd name="connsiteX4" fmla="*/ 0 w 181749"/>
                <a:gd name="connsiteY4" fmla="*/ 121590 h 145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749" h="145399">
                  <a:moveTo>
                    <a:pt x="0" y="121590"/>
                  </a:moveTo>
                  <a:lnTo>
                    <a:pt x="9027" y="148126"/>
                  </a:lnTo>
                  <a:lnTo>
                    <a:pt x="183446" y="24112"/>
                  </a:lnTo>
                  <a:lnTo>
                    <a:pt x="183446" y="0"/>
                  </a:lnTo>
                  <a:cubicBezTo>
                    <a:pt x="110140" y="18296"/>
                    <a:pt x="44165" y="60280"/>
                    <a:pt x="0" y="121590"/>
                  </a:cubicBezTo>
                  <a:close/>
                </a:path>
              </a:pathLst>
            </a:custGeom>
            <a:solidFill>
              <a:schemeClr val="accent5"/>
            </a:solidFill>
            <a:ln w="6056"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C4BEDAF0-C66F-4C3C-9228-C223FA4DA7B5}"/>
                </a:ext>
              </a:extLst>
            </p:cNvPr>
            <p:cNvSpPr/>
            <p:nvPr/>
          </p:nvSpPr>
          <p:spPr>
            <a:xfrm>
              <a:off x="4307771" y="4866999"/>
              <a:ext cx="169633" cy="121166"/>
            </a:xfrm>
            <a:custGeom>
              <a:avLst/>
              <a:gdLst>
                <a:gd name="connsiteX0" fmla="*/ 0 w 169632"/>
                <a:gd name="connsiteY0" fmla="*/ 102749 h 121166"/>
                <a:gd name="connsiteX1" fmla="*/ 0 w 169632"/>
                <a:gd name="connsiteY1" fmla="*/ 126861 h 121166"/>
                <a:gd name="connsiteX2" fmla="*/ 9148 w 169632"/>
                <a:gd name="connsiteY2" fmla="*/ 120378 h 121166"/>
                <a:gd name="connsiteX3" fmla="*/ 162544 w 169632"/>
                <a:gd name="connsiteY3" fmla="*/ 37259 h 121166"/>
                <a:gd name="connsiteX4" fmla="*/ 171995 w 169632"/>
                <a:gd name="connsiteY4" fmla="*/ 0 h 121166"/>
                <a:gd name="connsiteX5" fmla="*/ 0 w 169632"/>
                <a:gd name="connsiteY5" fmla="*/ 102749 h 1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632" h="121166">
                  <a:moveTo>
                    <a:pt x="0" y="102749"/>
                  </a:moveTo>
                  <a:lnTo>
                    <a:pt x="0" y="126861"/>
                  </a:lnTo>
                  <a:lnTo>
                    <a:pt x="9148" y="120378"/>
                  </a:lnTo>
                  <a:lnTo>
                    <a:pt x="162544" y="37259"/>
                  </a:lnTo>
                  <a:lnTo>
                    <a:pt x="171995" y="0"/>
                  </a:lnTo>
                  <a:cubicBezTo>
                    <a:pt x="105233" y="13450"/>
                    <a:pt x="43438" y="50344"/>
                    <a:pt x="0" y="102749"/>
                  </a:cubicBezTo>
                  <a:close/>
                </a:path>
              </a:pathLst>
            </a:custGeom>
            <a:solidFill>
              <a:schemeClr val="accent5"/>
            </a:solidFill>
            <a:ln w="6056"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8C0C95AE-EB1D-4E28-BDCA-297AE6902ECD}"/>
                </a:ext>
              </a:extLst>
            </p:cNvPr>
            <p:cNvSpPr/>
            <p:nvPr/>
          </p:nvSpPr>
          <p:spPr>
            <a:xfrm>
              <a:off x="3954572" y="4629392"/>
              <a:ext cx="169633" cy="193866"/>
            </a:xfrm>
            <a:custGeom>
              <a:avLst/>
              <a:gdLst>
                <a:gd name="connsiteX0" fmla="*/ 0 w 169632"/>
                <a:gd name="connsiteY0" fmla="*/ 124680 h 193865"/>
                <a:gd name="connsiteX1" fmla="*/ 110746 w 169632"/>
                <a:gd name="connsiteY1" fmla="*/ 199076 h 193865"/>
                <a:gd name="connsiteX2" fmla="*/ 127164 w 169632"/>
                <a:gd name="connsiteY2" fmla="*/ 198894 h 193865"/>
                <a:gd name="connsiteX3" fmla="*/ 169693 w 169632"/>
                <a:gd name="connsiteY3" fmla="*/ 153881 h 193865"/>
                <a:gd name="connsiteX4" fmla="*/ 10541 w 169632"/>
                <a:gd name="connsiteY4" fmla="*/ 0 h 193865"/>
                <a:gd name="connsiteX5" fmla="*/ 0 w 169632"/>
                <a:gd name="connsiteY5" fmla="*/ 122135 h 193865"/>
                <a:gd name="connsiteX6" fmla="*/ 0 w 169632"/>
                <a:gd name="connsiteY6" fmla="*/ 122196 h 193865"/>
                <a:gd name="connsiteX7" fmla="*/ 0 w 169632"/>
                <a:gd name="connsiteY7" fmla="*/ 124680 h 19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9632" h="193865">
                  <a:moveTo>
                    <a:pt x="0" y="124680"/>
                  </a:moveTo>
                  <a:lnTo>
                    <a:pt x="110746" y="199076"/>
                  </a:lnTo>
                  <a:cubicBezTo>
                    <a:pt x="120984" y="198652"/>
                    <a:pt x="127164" y="198894"/>
                    <a:pt x="127164" y="198894"/>
                  </a:cubicBezTo>
                  <a:cubicBezTo>
                    <a:pt x="138493" y="180780"/>
                    <a:pt x="153578" y="165937"/>
                    <a:pt x="169693" y="153881"/>
                  </a:cubicBezTo>
                  <a:lnTo>
                    <a:pt x="10541" y="0"/>
                  </a:lnTo>
                  <a:cubicBezTo>
                    <a:pt x="5452" y="41378"/>
                    <a:pt x="787" y="82756"/>
                    <a:pt x="0" y="122135"/>
                  </a:cubicBezTo>
                  <a:lnTo>
                    <a:pt x="0" y="122196"/>
                  </a:lnTo>
                  <a:cubicBezTo>
                    <a:pt x="0" y="122983"/>
                    <a:pt x="0" y="123832"/>
                    <a:pt x="0" y="124680"/>
                  </a:cubicBezTo>
                  <a:close/>
                </a:path>
              </a:pathLst>
            </a:custGeom>
            <a:solidFill>
              <a:schemeClr val="accent1">
                <a:lumMod val="20000"/>
                <a:lumOff val="80000"/>
              </a:schemeClr>
            </a:solidFill>
            <a:ln w="6056"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CF5D58DF-14CF-40BC-9EDA-31FD8BFA601F}"/>
                </a:ext>
              </a:extLst>
            </p:cNvPr>
            <p:cNvSpPr/>
            <p:nvPr/>
          </p:nvSpPr>
          <p:spPr>
            <a:xfrm>
              <a:off x="3965113" y="4629332"/>
              <a:ext cx="6058" cy="6058"/>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6056" cap="flat">
              <a:solidFill>
                <a:srgbClr val="331C09"/>
              </a:solid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D07A461F-585B-43C8-8F2A-B1CA7E8DD715}"/>
                </a:ext>
              </a:extLst>
            </p:cNvPr>
            <p:cNvSpPr/>
            <p:nvPr/>
          </p:nvSpPr>
          <p:spPr>
            <a:xfrm>
              <a:off x="3954571" y="4751528"/>
              <a:ext cx="6058" cy="6058"/>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6056" cap="flat">
              <a:solidFill>
                <a:srgbClr val="331C09"/>
              </a:solid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6BE81996-E28D-49C8-959C-31BBD048D9C0}"/>
                </a:ext>
              </a:extLst>
            </p:cNvPr>
            <p:cNvSpPr/>
            <p:nvPr/>
          </p:nvSpPr>
          <p:spPr>
            <a:xfrm>
              <a:off x="3806217" y="4099836"/>
              <a:ext cx="290799" cy="284740"/>
            </a:xfrm>
            <a:custGeom>
              <a:avLst/>
              <a:gdLst>
                <a:gd name="connsiteX0" fmla="*/ 15617 w 290798"/>
                <a:gd name="connsiteY0" fmla="*/ 264263 h 284740"/>
                <a:gd name="connsiteX1" fmla="*/ 34943 w 290798"/>
                <a:gd name="connsiteY1" fmla="*/ 285770 h 284740"/>
                <a:gd name="connsiteX2" fmla="*/ 65295 w 290798"/>
                <a:gd name="connsiteY2" fmla="*/ 264142 h 284740"/>
                <a:gd name="connsiteX3" fmla="*/ 84863 w 290798"/>
                <a:gd name="connsiteY3" fmla="*/ 193684 h 284740"/>
                <a:gd name="connsiteX4" fmla="*/ 142235 w 290798"/>
                <a:gd name="connsiteY4" fmla="*/ 209678 h 284740"/>
                <a:gd name="connsiteX5" fmla="*/ 292784 w 290798"/>
                <a:gd name="connsiteY5" fmla="*/ 15328 h 284740"/>
                <a:gd name="connsiteX6" fmla="*/ 206756 w 290798"/>
                <a:gd name="connsiteY6" fmla="*/ 41378 h 284740"/>
                <a:gd name="connsiteX7" fmla="*/ 70263 w 290798"/>
                <a:gd name="connsiteY7" fmla="*/ 0 h 284740"/>
                <a:gd name="connsiteX8" fmla="*/ 28521 w 290798"/>
                <a:gd name="connsiteY8" fmla="*/ 97478 h 284740"/>
                <a:gd name="connsiteX9" fmla="*/ 39971 w 290798"/>
                <a:gd name="connsiteY9" fmla="*/ 135343 h 284740"/>
                <a:gd name="connsiteX10" fmla="*/ 38820 w 290798"/>
                <a:gd name="connsiteY10" fmla="*/ 174116 h 284740"/>
                <a:gd name="connsiteX11" fmla="*/ 653 w 290798"/>
                <a:gd name="connsiteY11" fmla="*/ 224218 h 284740"/>
                <a:gd name="connsiteX12" fmla="*/ 15617 w 290798"/>
                <a:gd name="connsiteY12" fmla="*/ 264263 h 28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0798" h="284740">
                  <a:moveTo>
                    <a:pt x="15617" y="264263"/>
                  </a:moveTo>
                  <a:cubicBezTo>
                    <a:pt x="21917" y="271533"/>
                    <a:pt x="29066" y="278198"/>
                    <a:pt x="34943" y="285770"/>
                  </a:cubicBezTo>
                  <a:cubicBezTo>
                    <a:pt x="48392" y="286558"/>
                    <a:pt x="61417" y="278076"/>
                    <a:pt x="65295" y="264142"/>
                  </a:cubicBezTo>
                  <a:lnTo>
                    <a:pt x="84863" y="193684"/>
                  </a:lnTo>
                  <a:cubicBezTo>
                    <a:pt x="105643" y="205498"/>
                    <a:pt x="124787" y="210284"/>
                    <a:pt x="142235" y="209678"/>
                  </a:cubicBezTo>
                  <a:cubicBezTo>
                    <a:pt x="230383" y="207194"/>
                    <a:pt x="277396" y="70216"/>
                    <a:pt x="292784" y="15328"/>
                  </a:cubicBezTo>
                  <a:cubicBezTo>
                    <a:pt x="268248" y="32533"/>
                    <a:pt x="236987" y="41378"/>
                    <a:pt x="206756" y="41378"/>
                  </a:cubicBezTo>
                  <a:cubicBezTo>
                    <a:pt x="158714" y="41318"/>
                    <a:pt x="112731" y="22416"/>
                    <a:pt x="70263" y="0"/>
                  </a:cubicBezTo>
                  <a:cubicBezTo>
                    <a:pt x="38335" y="20235"/>
                    <a:pt x="20766" y="60462"/>
                    <a:pt x="28521" y="97478"/>
                  </a:cubicBezTo>
                  <a:cubicBezTo>
                    <a:pt x="31247" y="110382"/>
                    <a:pt x="36578" y="122560"/>
                    <a:pt x="39971" y="135343"/>
                  </a:cubicBezTo>
                  <a:cubicBezTo>
                    <a:pt x="43303" y="148126"/>
                    <a:pt x="44454" y="162181"/>
                    <a:pt x="38820" y="174116"/>
                  </a:cubicBezTo>
                  <a:cubicBezTo>
                    <a:pt x="29732" y="193321"/>
                    <a:pt x="5015" y="203377"/>
                    <a:pt x="653" y="224218"/>
                  </a:cubicBezTo>
                  <a:cubicBezTo>
                    <a:pt x="-2437" y="238637"/>
                    <a:pt x="5923" y="253116"/>
                    <a:pt x="15617" y="264263"/>
                  </a:cubicBezTo>
                  <a:close/>
                </a:path>
              </a:pathLst>
            </a:custGeom>
            <a:solidFill>
              <a:schemeClr val="accent1">
                <a:lumMod val="20000"/>
                <a:lumOff val="80000"/>
              </a:schemeClr>
            </a:solidFill>
            <a:ln w="6056"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4F025BE5-EE2F-4F51-80D5-012916D2EB05}"/>
                </a:ext>
              </a:extLst>
            </p:cNvPr>
            <p:cNvSpPr/>
            <p:nvPr/>
          </p:nvSpPr>
          <p:spPr>
            <a:xfrm>
              <a:off x="3608157" y="4293459"/>
              <a:ext cx="369557" cy="557364"/>
            </a:xfrm>
            <a:custGeom>
              <a:avLst/>
              <a:gdLst>
                <a:gd name="connsiteX0" fmla="*/ 0 w 369556"/>
                <a:gd name="connsiteY0" fmla="*/ 108020 h 557363"/>
                <a:gd name="connsiteX1" fmla="*/ 119773 w 369556"/>
                <a:gd name="connsiteY1" fmla="*/ 321938 h 557363"/>
                <a:gd name="connsiteX2" fmla="*/ 125165 w 369556"/>
                <a:gd name="connsiteY2" fmla="*/ 412813 h 557363"/>
                <a:gd name="connsiteX3" fmla="*/ 334418 w 369556"/>
                <a:gd name="connsiteY3" fmla="*/ 561181 h 557363"/>
                <a:gd name="connsiteX4" fmla="*/ 354653 w 369556"/>
                <a:gd name="connsiteY4" fmla="*/ 552881 h 557363"/>
                <a:gd name="connsiteX5" fmla="*/ 346354 w 369556"/>
                <a:gd name="connsiteY5" fmla="*/ 460552 h 557363"/>
                <a:gd name="connsiteX6" fmla="*/ 346414 w 369556"/>
                <a:gd name="connsiteY6" fmla="*/ 458068 h 557363"/>
                <a:gd name="connsiteX7" fmla="*/ 346414 w 369556"/>
                <a:gd name="connsiteY7" fmla="*/ 458008 h 557363"/>
                <a:gd name="connsiteX8" fmla="*/ 356956 w 369556"/>
                <a:gd name="connsiteY8" fmla="*/ 335872 h 557363"/>
                <a:gd name="connsiteX9" fmla="*/ 371435 w 369556"/>
                <a:gd name="connsiteY9" fmla="*/ 171874 h 557363"/>
                <a:gd name="connsiteX10" fmla="*/ 369678 w 369556"/>
                <a:gd name="connsiteY10" fmla="*/ 134434 h 557363"/>
                <a:gd name="connsiteX11" fmla="*/ 340295 w 369556"/>
                <a:gd name="connsiteY11" fmla="*/ 15994 h 557363"/>
                <a:gd name="connsiteX12" fmla="*/ 282923 w 369556"/>
                <a:gd name="connsiteY12" fmla="*/ 0 h 557363"/>
                <a:gd name="connsiteX13" fmla="*/ 263355 w 369556"/>
                <a:gd name="connsiteY13" fmla="*/ 70458 h 557363"/>
                <a:gd name="connsiteX14" fmla="*/ 233003 w 369556"/>
                <a:gd name="connsiteY14" fmla="*/ 92086 h 557363"/>
                <a:gd name="connsiteX15" fmla="*/ 241242 w 369556"/>
                <a:gd name="connsiteY15" fmla="*/ 105233 h 557363"/>
                <a:gd name="connsiteX16" fmla="*/ 229489 w 369556"/>
                <a:gd name="connsiteY16" fmla="*/ 162060 h 557363"/>
                <a:gd name="connsiteX17" fmla="*/ 171753 w 369556"/>
                <a:gd name="connsiteY17" fmla="*/ 168481 h 557363"/>
                <a:gd name="connsiteX18" fmla="*/ 25142 w 369556"/>
                <a:gd name="connsiteY18" fmla="*/ 84513 h 557363"/>
                <a:gd name="connsiteX19" fmla="*/ 0 w 369556"/>
                <a:gd name="connsiteY19" fmla="*/ 108020 h 55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9556" h="557363">
                  <a:moveTo>
                    <a:pt x="0" y="108020"/>
                  </a:moveTo>
                  <a:cubicBezTo>
                    <a:pt x="81303" y="98508"/>
                    <a:pt x="109837" y="228701"/>
                    <a:pt x="119773" y="321938"/>
                  </a:cubicBezTo>
                  <a:cubicBezTo>
                    <a:pt x="125225" y="372889"/>
                    <a:pt x="125165" y="412813"/>
                    <a:pt x="125165" y="412813"/>
                  </a:cubicBezTo>
                  <a:lnTo>
                    <a:pt x="334418" y="561181"/>
                  </a:lnTo>
                  <a:cubicBezTo>
                    <a:pt x="341022" y="558030"/>
                    <a:pt x="347747" y="555304"/>
                    <a:pt x="354653" y="552881"/>
                  </a:cubicBezTo>
                  <a:cubicBezTo>
                    <a:pt x="347868" y="524286"/>
                    <a:pt x="345747" y="493206"/>
                    <a:pt x="346354" y="460552"/>
                  </a:cubicBezTo>
                  <a:cubicBezTo>
                    <a:pt x="346354" y="459765"/>
                    <a:pt x="346414" y="458917"/>
                    <a:pt x="346414" y="458068"/>
                  </a:cubicBezTo>
                  <a:lnTo>
                    <a:pt x="346414" y="458008"/>
                  </a:lnTo>
                  <a:cubicBezTo>
                    <a:pt x="347201" y="418629"/>
                    <a:pt x="351866" y="377251"/>
                    <a:pt x="356956" y="335872"/>
                  </a:cubicBezTo>
                  <a:cubicBezTo>
                    <a:pt x="363862" y="279409"/>
                    <a:pt x="371617" y="223006"/>
                    <a:pt x="371435" y="171874"/>
                  </a:cubicBezTo>
                  <a:cubicBezTo>
                    <a:pt x="371374" y="159030"/>
                    <a:pt x="370829" y="146490"/>
                    <a:pt x="369678" y="134434"/>
                  </a:cubicBezTo>
                  <a:cubicBezTo>
                    <a:pt x="365740" y="93601"/>
                    <a:pt x="354471" y="54464"/>
                    <a:pt x="340295" y="15994"/>
                  </a:cubicBezTo>
                  <a:cubicBezTo>
                    <a:pt x="322847" y="16539"/>
                    <a:pt x="303703" y="11753"/>
                    <a:pt x="282923" y="0"/>
                  </a:cubicBezTo>
                  <a:lnTo>
                    <a:pt x="263355" y="70458"/>
                  </a:lnTo>
                  <a:cubicBezTo>
                    <a:pt x="259477" y="84392"/>
                    <a:pt x="246512" y="92874"/>
                    <a:pt x="233003" y="92086"/>
                  </a:cubicBezTo>
                  <a:cubicBezTo>
                    <a:pt x="236274" y="96145"/>
                    <a:pt x="239121" y="100507"/>
                    <a:pt x="241242" y="105233"/>
                  </a:cubicBezTo>
                  <a:cubicBezTo>
                    <a:pt x="249784" y="124074"/>
                    <a:pt x="244756" y="148126"/>
                    <a:pt x="229489" y="162060"/>
                  </a:cubicBezTo>
                  <a:cubicBezTo>
                    <a:pt x="214222" y="175994"/>
                    <a:pt x="189746" y="178720"/>
                    <a:pt x="171753" y="168481"/>
                  </a:cubicBezTo>
                  <a:cubicBezTo>
                    <a:pt x="122257" y="140250"/>
                    <a:pt x="79727" y="94085"/>
                    <a:pt x="25142" y="84513"/>
                  </a:cubicBezTo>
                  <a:cubicBezTo>
                    <a:pt x="16237" y="92571"/>
                    <a:pt x="7694" y="100507"/>
                    <a:pt x="0" y="108020"/>
                  </a:cubicBezTo>
                  <a:close/>
                </a:path>
              </a:pathLst>
            </a:custGeom>
            <a:solidFill>
              <a:schemeClr val="accent1">
                <a:lumMod val="75000"/>
              </a:schemeClr>
            </a:solidFill>
            <a:ln w="6056"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CEC4F630-B3AB-45C6-ADE6-E75E7AC66D85}"/>
                </a:ext>
              </a:extLst>
            </p:cNvPr>
            <p:cNvSpPr/>
            <p:nvPr/>
          </p:nvSpPr>
          <p:spPr>
            <a:xfrm>
              <a:off x="3576021" y="4400986"/>
              <a:ext cx="151458" cy="236274"/>
            </a:xfrm>
            <a:custGeom>
              <a:avLst/>
              <a:gdLst>
                <a:gd name="connsiteX0" fmla="*/ 24806 w 151457"/>
                <a:gd name="connsiteY0" fmla="*/ 238766 h 236273"/>
                <a:gd name="connsiteX1" fmla="*/ 151970 w 151457"/>
                <a:gd name="connsiteY1" fmla="*/ 214412 h 236273"/>
                <a:gd name="connsiteX2" fmla="*/ 32197 w 151457"/>
                <a:gd name="connsiteY2" fmla="*/ 493 h 236273"/>
                <a:gd name="connsiteX3" fmla="*/ 1118 w 151457"/>
                <a:gd name="connsiteY3" fmla="*/ 40114 h 236273"/>
                <a:gd name="connsiteX4" fmla="*/ 24806 w 151457"/>
                <a:gd name="connsiteY4" fmla="*/ 238766 h 236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57" h="236273">
                  <a:moveTo>
                    <a:pt x="24806" y="238766"/>
                  </a:moveTo>
                  <a:cubicBezTo>
                    <a:pt x="100172" y="252518"/>
                    <a:pt x="151970" y="214412"/>
                    <a:pt x="151970" y="214412"/>
                  </a:cubicBezTo>
                  <a:cubicBezTo>
                    <a:pt x="141974" y="121174"/>
                    <a:pt x="113500" y="-9019"/>
                    <a:pt x="32197" y="493"/>
                  </a:cubicBezTo>
                  <a:cubicBezTo>
                    <a:pt x="15598" y="16850"/>
                    <a:pt x="3420" y="31269"/>
                    <a:pt x="1118" y="40114"/>
                  </a:cubicBezTo>
                  <a:cubicBezTo>
                    <a:pt x="-4031" y="59440"/>
                    <a:pt x="9418" y="157645"/>
                    <a:pt x="24806" y="238766"/>
                  </a:cubicBezTo>
                  <a:close/>
                </a:path>
              </a:pathLst>
            </a:custGeom>
            <a:solidFill>
              <a:schemeClr val="accent1"/>
            </a:solidFill>
            <a:ln w="6056"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33B28F6C-F069-4301-A8BE-AA251D320BF3}"/>
                </a:ext>
              </a:extLst>
            </p:cNvPr>
            <p:cNvSpPr/>
            <p:nvPr/>
          </p:nvSpPr>
          <p:spPr>
            <a:xfrm>
              <a:off x="3634390" y="4768551"/>
              <a:ext cx="254449" cy="163574"/>
            </a:xfrm>
            <a:custGeom>
              <a:avLst/>
              <a:gdLst>
                <a:gd name="connsiteX0" fmla="*/ 0 w 254448"/>
                <a:gd name="connsiteY0" fmla="*/ 136130 h 163574"/>
                <a:gd name="connsiteX1" fmla="*/ 240757 w 254448"/>
                <a:gd name="connsiteY1" fmla="*/ 158788 h 163574"/>
                <a:gd name="connsiteX2" fmla="*/ 245543 w 254448"/>
                <a:gd name="connsiteY2" fmla="*/ 145218 h 163574"/>
                <a:gd name="connsiteX3" fmla="*/ 260386 w 254448"/>
                <a:gd name="connsiteY3" fmla="*/ 121348 h 163574"/>
                <a:gd name="connsiteX4" fmla="*/ 19750 w 254448"/>
                <a:gd name="connsiteY4" fmla="*/ 0 h 163574"/>
                <a:gd name="connsiteX5" fmla="*/ 11208 w 254448"/>
                <a:gd name="connsiteY5" fmla="*/ 58826 h 163574"/>
                <a:gd name="connsiteX6" fmla="*/ 0 w 254448"/>
                <a:gd name="connsiteY6" fmla="*/ 136130 h 16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448" h="163574">
                  <a:moveTo>
                    <a:pt x="0" y="136130"/>
                  </a:moveTo>
                  <a:cubicBezTo>
                    <a:pt x="0" y="136130"/>
                    <a:pt x="82999" y="189080"/>
                    <a:pt x="240757" y="158788"/>
                  </a:cubicBezTo>
                  <a:cubicBezTo>
                    <a:pt x="242029" y="154063"/>
                    <a:pt x="243665" y="149519"/>
                    <a:pt x="245543" y="145218"/>
                  </a:cubicBezTo>
                  <a:cubicBezTo>
                    <a:pt x="249420" y="136433"/>
                    <a:pt x="254449" y="128497"/>
                    <a:pt x="260386" y="121348"/>
                  </a:cubicBezTo>
                  <a:cubicBezTo>
                    <a:pt x="201317" y="93298"/>
                    <a:pt x="73972" y="31927"/>
                    <a:pt x="19750" y="0"/>
                  </a:cubicBezTo>
                  <a:lnTo>
                    <a:pt x="11208" y="58826"/>
                  </a:lnTo>
                  <a:lnTo>
                    <a:pt x="0" y="136130"/>
                  </a:lnTo>
                  <a:close/>
                </a:path>
              </a:pathLst>
            </a:custGeom>
            <a:solidFill>
              <a:schemeClr val="accent1"/>
            </a:solidFill>
            <a:ln w="6056"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8FE9F08A-6C59-401B-8E5D-ED58B2D6DA95}"/>
                </a:ext>
              </a:extLst>
            </p:cNvPr>
            <p:cNvSpPr/>
            <p:nvPr/>
          </p:nvSpPr>
          <p:spPr>
            <a:xfrm>
              <a:off x="3875208" y="4927340"/>
              <a:ext cx="254449" cy="187807"/>
            </a:xfrm>
            <a:custGeom>
              <a:avLst/>
              <a:gdLst>
                <a:gd name="connsiteX0" fmla="*/ 0 w 254448"/>
                <a:gd name="connsiteY0" fmla="*/ 0 h 187807"/>
                <a:gd name="connsiteX1" fmla="*/ 15873 w 254448"/>
                <a:gd name="connsiteY1" fmla="*/ 33018 h 187807"/>
                <a:gd name="connsiteX2" fmla="*/ 157455 w 254448"/>
                <a:gd name="connsiteY2" fmla="*/ 125043 h 187807"/>
                <a:gd name="connsiteX3" fmla="*/ 258144 w 254448"/>
                <a:gd name="connsiteY3" fmla="*/ 190473 h 187807"/>
                <a:gd name="connsiteX4" fmla="*/ 249117 w 254448"/>
                <a:gd name="connsiteY4" fmla="*/ 163938 h 187807"/>
                <a:gd name="connsiteX5" fmla="*/ 0 w 254448"/>
                <a:gd name="connsiteY5" fmla="*/ 0 h 18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448" h="187807">
                  <a:moveTo>
                    <a:pt x="0" y="0"/>
                  </a:moveTo>
                  <a:lnTo>
                    <a:pt x="15873" y="33018"/>
                  </a:lnTo>
                  <a:lnTo>
                    <a:pt x="157455" y="125043"/>
                  </a:lnTo>
                  <a:lnTo>
                    <a:pt x="258144" y="190473"/>
                  </a:lnTo>
                  <a:lnTo>
                    <a:pt x="249117" y="163938"/>
                  </a:lnTo>
                  <a:cubicBezTo>
                    <a:pt x="169330" y="101174"/>
                    <a:pt x="90390" y="46104"/>
                    <a:pt x="0" y="0"/>
                  </a:cubicBezTo>
                  <a:close/>
                </a:path>
              </a:pathLst>
            </a:custGeom>
            <a:solidFill>
              <a:schemeClr val="accent5"/>
            </a:solidFill>
            <a:ln w="6056"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B6D9D69C-054E-4443-9E60-EF06601B44DA}"/>
                </a:ext>
              </a:extLst>
            </p:cNvPr>
            <p:cNvSpPr/>
            <p:nvPr/>
          </p:nvSpPr>
          <p:spPr>
            <a:xfrm>
              <a:off x="3606394" y="4904803"/>
              <a:ext cx="430140" cy="648239"/>
            </a:xfrm>
            <a:custGeom>
              <a:avLst/>
              <a:gdLst>
                <a:gd name="connsiteX0" fmla="*/ 10366 w 430139"/>
                <a:gd name="connsiteY0" fmla="*/ 308368 h 648238"/>
                <a:gd name="connsiteX1" fmla="*/ 47383 w 430139"/>
                <a:gd name="connsiteY1" fmla="*/ 587292 h 648238"/>
                <a:gd name="connsiteX2" fmla="*/ 48049 w 430139"/>
                <a:gd name="connsiteY2" fmla="*/ 594441 h 648238"/>
                <a:gd name="connsiteX3" fmla="*/ 166731 w 430139"/>
                <a:gd name="connsiteY3" fmla="*/ 642665 h 648238"/>
                <a:gd name="connsiteX4" fmla="*/ 403490 w 430139"/>
                <a:gd name="connsiteY4" fmla="*/ 605891 h 648238"/>
                <a:gd name="connsiteX5" fmla="*/ 426208 w 430139"/>
                <a:gd name="connsiteY5" fmla="*/ 147641 h 648238"/>
                <a:gd name="connsiteX6" fmla="*/ 284626 w 430139"/>
                <a:gd name="connsiteY6" fmla="*/ 55616 h 648238"/>
                <a:gd name="connsiteX7" fmla="*/ 268753 w 430139"/>
                <a:gd name="connsiteY7" fmla="*/ 22598 h 648238"/>
                <a:gd name="connsiteX8" fmla="*/ 112327 w 430139"/>
                <a:gd name="connsiteY8" fmla="*/ 27202 h 648238"/>
                <a:gd name="connsiteX9" fmla="*/ 27996 w 430139"/>
                <a:gd name="connsiteY9" fmla="*/ 0 h 648238"/>
                <a:gd name="connsiteX10" fmla="*/ 10366 w 430139"/>
                <a:gd name="connsiteY10" fmla="*/ 308368 h 648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139" h="648238">
                  <a:moveTo>
                    <a:pt x="10366" y="308368"/>
                  </a:moveTo>
                  <a:cubicBezTo>
                    <a:pt x="25512" y="400939"/>
                    <a:pt x="38174" y="493934"/>
                    <a:pt x="47383" y="587292"/>
                  </a:cubicBezTo>
                  <a:lnTo>
                    <a:pt x="48049" y="594441"/>
                  </a:lnTo>
                  <a:cubicBezTo>
                    <a:pt x="48049" y="594441"/>
                    <a:pt x="95607" y="626914"/>
                    <a:pt x="166731" y="642665"/>
                  </a:cubicBezTo>
                  <a:cubicBezTo>
                    <a:pt x="232040" y="657205"/>
                    <a:pt x="317219" y="657629"/>
                    <a:pt x="403490" y="605891"/>
                  </a:cubicBezTo>
                  <a:cubicBezTo>
                    <a:pt x="433236" y="460613"/>
                    <a:pt x="439718" y="186414"/>
                    <a:pt x="426208" y="147641"/>
                  </a:cubicBezTo>
                  <a:lnTo>
                    <a:pt x="284626" y="55616"/>
                  </a:lnTo>
                  <a:lnTo>
                    <a:pt x="268753" y="22598"/>
                  </a:lnTo>
                  <a:cubicBezTo>
                    <a:pt x="203687" y="35078"/>
                    <a:pt x="151404" y="33442"/>
                    <a:pt x="112327" y="27202"/>
                  </a:cubicBezTo>
                  <a:cubicBezTo>
                    <a:pt x="56652" y="18296"/>
                    <a:pt x="27996" y="0"/>
                    <a:pt x="27996" y="0"/>
                  </a:cubicBezTo>
                  <a:cubicBezTo>
                    <a:pt x="27996" y="0"/>
                    <a:pt x="-20713" y="118077"/>
                    <a:pt x="10366" y="308368"/>
                  </a:cubicBezTo>
                  <a:close/>
                </a:path>
              </a:pathLst>
            </a:custGeom>
            <a:solidFill>
              <a:schemeClr val="accent1">
                <a:lumMod val="50000"/>
              </a:schemeClr>
            </a:solidFill>
            <a:ln w="6056"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66C44422-C296-48AE-BC31-058F1B3FF1EF}"/>
                </a:ext>
              </a:extLst>
            </p:cNvPr>
            <p:cNvSpPr/>
            <p:nvPr/>
          </p:nvSpPr>
          <p:spPr>
            <a:xfrm>
              <a:off x="3948453" y="4073846"/>
              <a:ext cx="224157" cy="393790"/>
            </a:xfrm>
            <a:custGeom>
              <a:avLst/>
              <a:gdLst>
                <a:gd name="connsiteX0" fmla="*/ 0 w 224157"/>
                <a:gd name="connsiteY0" fmla="*/ 235608 h 393789"/>
                <a:gd name="connsiteX1" fmla="*/ 29383 w 224157"/>
                <a:gd name="connsiteY1" fmla="*/ 354047 h 393789"/>
                <a:gd name="connsiteX2" fmla="*/ 31139 w 224157"/>
                <a:gd name="connsiteY2" fmla="*/ 391488 h 393789"/>
                <a:gd name="connsiteX3" fmla="*/ 90148 w 224157"/>
                <a:gd name="connsiteY3" fmla="*/ 393244 h 393789"/>
                <a:gd name="connsiteX4" fmla="*/ 163271 w 224157"/>
                <a:gd name="connsiteY4" fmla="*/ 305944 h 393789"/>
                <a:gd name="connsiteX5" fmla="*/ 153033 w 224157"/>
                <a:gd name="connsiteY5" fmla="*/ 248451 h 393789"/>
                <a:gd name="connsiteX6" fmla="*/ 167573 w 224157"/>
                <a:gd name="connsiteY6" fmla="*/ 177084 h 393789"/>
                <a:gd name="connsiteX7" fmla="*/ 215191 w 224157"/>
                <a:gd name="connsiteY7" fmla="*/ 110625 h 393789"/>
                <a:gd name="connsiteX8" fmla="*/ 220401 w 224157"/>
                <a:gd name="connsiteY8" fmla="*/ 38046 h 393789"/>
                <a:gd name="connsiteX9" fmla="*/ 202893 w 224157"/>
                <a:gd name="connsiteY9" fmla="*/ 0 h 393789"/>
                <a:gd name="connsiteX10" fmla="*/ 185142 w 224157"/>
                <a:gd name="connsiteY10" fmla="*/ 2484 h 393789"/>
                <a:gd name="connsiteX11" fmla="*/ 150549 w 224157"/>
                <a:gd name="connsiteY11" fmla="*/ 41318 h 393789"/>
                <a:gd name="connsiteX12" fmla="*/ 0 w 224157"/>
                <a:gd name="connsiteY12" fmla="*/ 235608 h 39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157" h="393789">
                  <a:moveTo>
                    <a:pt x="0" y="235608"/>
                  </a:moveTo>
                  <a:cubicBezTo>
                    <a:pt x="14176" y="274078"/>
                    <a:pt x="25445" y="313214"/>
                    <a:pt x="29383" y="354047"/>
                  </a:cubicBezTo>
                  <a:cubicBezTo>
                    <a:pt x="30534" y="366103"/>
                    <a:pt x="31139" y="378644"/>
                    <a:pt x="31139" y="391488"/>
                  </a:cubicBezTo>
                  <a:cubicBezTo>
                    <a:pt x="50465" y="396819"/>
                    <a:pt x="70700" y="397909"/>
                    <a:pt x="90148" y="393244"/>
                  </a:cubicBezTo>
                  <a:cubicBezTo>
                    <a:pt x="130072" y="383733"/>
                    <a:pt x="163877" y="346959"/>
                    <a:pt x="163271" y="305944"/>
                  </a:cubicBezTo>
                  <a:cubicBezTo>
                    <a:pt x="162968" y="286436"/>
                    <a:pt x="155517" y="267777"/>
                    <a:pt x="153033" y="248451"/>
                  </a:cubicBezTo>
                  <a:cubicBezTo>
                    <a:pt x="149882" y="223915"/>
                    <a:pt x="155092" y="198349"/>
                    <a:pt x="167573" y="177084"/>
                  </a:cubicBezTo>
                  <a:cubicBezTo>
                    <a:pt x="181386" y="153457"/>
                    <a:pt x="203438" y="135282"/>
                    <a:pt x="215191" y="110625"/>
                  </a:cubicBezTo>
                  <a:cubicBezTo>
                    <a:pt x="225853" y="88270"/>
                    <a:pt x="227004" y="61916"/>
                    <a:pt x="220401" y="38046"/>
                  </a:cubicBezTo>
                  <a:cubicBezTo>
                    <a:pt x="216705" y="24536"/>
                    <a:pt x="210647" y="11753"/>
                    <a:pt x="202893" y="0"/>
                  </a:cubicBezTo>
                  <a:cubicBezTo>
                    <a:pt x="197440" y="2423"/>
                    <a:pt x="191321" y="3393"/>
                    <a:pt x="185142" y="2484"/>
                  </a:cubicBezTo>
                  <a:cubicBezTo>
                    <a:pt x="176963" y="18236"/>
                    <a:pt x="164907" y="31200"/>
                    <a:pt x="150549" y="41318"/>
                  </a:cubicBezTo>
                  <a:cubicBezTo>
                    <a:pt x="135161" y="96145"/>
                    <a:pt x="88148" y="233123"/>
                    <a:pt x="0" y="235608"/>
                  </a:cubicBezTo>
                  <a:close/>
                </a:path>
              </a:pathLst>
            </a:custGeom>
            <a:solidFill>
              <a:schemeClr val="accent1">
                <a:lumMod val="50000"/>
              </a:schemeClr>
            </a:solidFill>
            <a:ln w="6056"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1BDCD9C8-103A-4319-9FFD-F586B85655B4}"/>
                </a:ext>
              </a:extLst>
            </p:cNvPr>
            <p:cNvSpPr/>
            <p:nvPr/>
          </p:nvSpPr>
          <p:spPr>
            <a:xfrm>
              <a:off x="3847434" y="4266924"/>
              <a:ext cx="42408" cy="54525"/>
            </a:xfrm>
            <a:custGeom>
              <a:avLst/>
              <a:gdLst>
                <a:gd name="connsiteX0" fmla="*/ 43647 w 42408"/>
                <a:gd name="connsiteY0" fmla="*/ 26535 h 54524"/>
                <a:gd name="connsiteX1" fmla="*/ 27 w 42408"/>
                <a:gd name="connsiteY1" fmla="*/ 0 h 54524"/>
                <a:gd name="connsiteX2" fmla="*/ 34317 w 42408"/>
                <a:gd name="connsiteY2" fmla="*/ 60038 h 54524"/>
                <a:gd name="connsiteX3" fmla="*/ 43647 w 42408"/>
                <a:gd name="connsiteY3" fmla="*/ 26535 h 54524"/>
              </a:gdLst>
              <a:ahLst/>
              <a:cxnLst>
                <a:cxn ang="0">
                  <a:pos x="connsiteX0" y="connsiteY0"/>
                </a:cxn>
                <a:cxn ang="0">
                  <a:pos x="connsiteX1" y="connsiteY1"/>
                </a:cxn>
                <a:cxn ang="0">
                  <a:pos x="connsiteX2" y="connsiteY2"/>
                </a:cxn>
                <a:cxn ang="0">
                  <a:pos x="connsiteX3" y="connsiteY3"/>
                </a:cxn>
              </a:cxnLst>
              <a:rect l="l" t="t" r="r" b="b"/>
              <a:pathLst>
                <a:path w="42408" h="54524">
                  <a:moveTo>
                    <a:pt x="43647" y="26535"/>
                  </a:moveTo>
                  <a:lnTo>
                    <a:pt x="27" y="0"/>
                  </a:lnTo>
                  <a:cubicBezTo>
                    <a:pt x="27" y="0"/>
                    <a:pt x="-2215" y="42408"/>
                    <a:pt x="34317" y="60038"/>
                  </a:cubicBezTo>
                  <a:lnTo>
                    <a:pt x="43647" y="26535"/>
                  </a:lnTo>
                  <a:close/>
                </a:path>
              </a:pathLst>
            </a:custGeom>
            <a:solidFill>
              <a:schemeClr val="accent1">
                <a:lumMod val="40000"/>
                <a:lumOff val="60000"/>
              </a:schemeClr>
            </a:solidFill>
            <a:ln w="6056"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0DBDAE75-A9F8-4217-BE62-844474C46FBF}"/>
                </a:ext>
              </a:extLst>
            </p:cNvPr>
            <p:cNvSpPr/>
            <p:nvPr/>
          </p:nvSpPr>
          <p:spPr>
            <a:xfrm>
              <a:off x="3645658" y="4768612"/>
              <a:ext cx="248390" cy="139341"/>
            </a:xfrm>
            <a:custGeom>
              <a:avLst/>
              <a:gdLst>
                <a:gd name="connsiteX0" fmla="*/ 0 w 248390"/>
                <a:gd name="connsiteY0" fmla="*/ 58826 h 139340"/>
                <a:gd name="connsiteX1" fmla="*/ 57009 w 248390"/>
                <a:gd name="connsiteY1" fmla="*/ 75911 h 139340"/>
                <a:gd name="connsiteX2" fmla="*/ 115956 w 248390"/>
                <a:gd name="connsiteY2" fmla="*/ 97842 h 139340"/>
                <a:gd name="connsiteX3" fmla="*/ 218462 w 248390"/>
                <a:gd name="connsiteY3" fmla="*/ 139826 h 139340"/>
                <a:gd name="connsiteX4" fmla="*/ 234335 w 248390"/>
                <a:gd name="connsiteY4" fmla="*/ 145218 h 139340"/>
                <a:gd name="connsiteX5" fmla="*/ 249178 w 248390"/>
                <a:gd name="connsiteY5" fmla="*/ 121348 h 139340"/>
                <a:gd name="connsiteX6" fmla="*/ 8542 w 248390"/>
                <a:gd name="connsiteY6" fmla="*/ 0 h 139340"/>
                <a:gd name="connsiteX7" fmla="*/ 0 w 248390"/>
                <a:gd name="connsiteY7" fmla="*/ 58826 h 13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390" h="139340">
                  <a:moveTo>
                    <a:pt x="0" y="58826"/>
                  </a:moveTo>
                  <a:cubicBezTo>
                    <a:pt x="18357" y="66217"/>
                    <a:pt x="37986" y="70276"/>
                    <a:pt x="57009" y="75911"/>
                  </a:cubicBezTo>
                  <a:cubicBezTo>
                    <a:pt x="77122" y="81848"/>
                    <a:pt x="96691" y="89602"/>
                    <a:pt x="115956" y="97842"/>
                  </a:cubicBezTo>
                  <a:cubicBezTo>
                    <a:pt x="149883" y="112381"/>
                    <a:pt x="183203" y="128678"/>
                    <a:pt x="218462" y="139826"/>
                  </a:cubicBezTo>
                  <a:cubicBezTo>
                    <a:pt x="223067" y="141340"/>
                    <a:pt x="228519" y="143340"/>
                    <a:pt x="234335" y="145218"/>
                  </a:cubicBezTo>
                  <a:cubicBezTo>
                    <a:pt x="238213" y="136433"/>
                    <a:pt x="243241" y="128497"/>
                    <a:pt x="249178" y="121348"/>
                  </a:cubicBezTo>
                  <a:cubicBezTo>
                    <a:pt x="190110" y="93298"/>
                    <a:pt x="62764" y="31927"/>
                    <a:pt x="8542" y="0"/>
                  </a:cubicBezTo>
                  <a:lnTo>
                    <a:pt x="0" y="58826"/>
                  </a:lnTo>
                  <a:close/>
                </a:path>
              </a:pathLst>
            </a:custGeom>
            <a:solidFill>
              <a:schemeClr val="accent1">
                <a:lumMod val="75000"/>
              </a:schemeClr>
            </a:solidFill>
            <a:ln w="6056" cap="flat">
              <a:noFill/>
              <a:prstDash val="solid"/>
              <a:miter/>
            </a:ln>
          </p:spPr>
          <p:txBody>
            <a:bodyPr rtlCol="0" anchor="ctr"/>
            <a:lstStyle/>
            <a:p>
              <a:endParaRPr lang="en-ID"/>
            </a:p>
          </p:txBody>
        </p:sp>
        <p:grpSp>
          <p:nvGrpSpPr>
            <p:cNvPr id="45" name="Graphic 3">
              <a:extLst>
                <a:ext uri="{FF2B5EF4-FFF2-40B4-BE49-F238E27FC236}">
                  <a16:creationId xmlns:a16="http://schemas.microsoft.com/office/drawing/2014/main" id="{B16A6360-FD27-43CB-9D91-1C6C627EA759}"/>
                </a:ext>
              </a:extLst>
            </p:cNvPr>
            <p:cNvGrpSpPr/>
            <p:nvPr/>
          </p:nvGrpSpPr>
          <p:grpSpPr>
            <a:xfrm>
              <a:off x="3811717" y="4350266"/>
              <a:ext cx="151458" cy="133283"/>
              <a:chOff x="3811717" y="4350266"/>
              <a:chExt cx="151458" cy="133283"/>
            </a:xfrm>
            <a:solidFill>
              <a:srgbClr val="020070"/>
            </a:solidFill>
          </p:grpSpPr>
          <p:sp>
            <p:nvSpPr>
              <p:cNvPr id="60" name="Freeform: Shape 59">
                <a:extLst>
                  <a:ext uri="{FF2B5EF4-FFF2-40B4-BE49-F238E27FC236}">
                    <a16:creationId xmlns:a16="http://schemas.microsoft.com/office/drawing/2014/main" id="{A58DF479-7455-4114-B23B-9D045B7B97AD}"/>
                  </a:ext>
                </a:extLst>
              </p:cNvPr>
              <p:cNvSpPr/>
              <p:nvPr/>
            </p:nvSpPr>
            <p:spPr>
              <a:xfrm>
                <a:off x="3811717" y="4362464"/>
                <a:ext cx="66641" cy="121166"/>
              </a:xfrm>
              <a:custGeom>
                <a:avLst/>
                <a:gdLst>
                  <a:gd name="connsiteX0" fmla="*/ 0 w 66641"/>
                  <a:gd name="connsiteY0" fmla="*/ 0 h 121166"/>
                  <a:gd name="connsiteX1" fmla="*/ 47618 w 66641"/>
                  <a:gd name="connsiteY1" fmla="*/ 122620 h 121166"/>
                  <a:gd name="connsiteX2" fmla="*/ 62340 w 66641"/>
                  <a:gd name="connsiteY2" fmla="*/ 76941 h 121166"/>
                  <a:gd name="connsiteX3" fmla="*/ 65975 w 66641"/>
                  <a:gd name="connsiteY3" fmla="*/ 46043 h 121166"/>
                  <a:gd name="connsiteX4" fmla="*/ 42166 w 66641"/>
                  <a:gd name="connsiteY4" fmla="*/ 26960 h 121166"/>
                  <a:gd name="connsiteX5" fmla="*/ 0 w 66641"/>
                  <a:gd name="connsiteY5" fmla="*/ 0 h 1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41" h="121166">
                    <a:moveTo>
                      <a:pt x="0" y="0"/>
                    </a:moveTo>
                    <a:cubicBezTo>
                      <a:pt x="9087" y="43074"/>
                      <a:pt x="25263" y="84695"/>
                      <a:pt x="47618" y="122620"/>
                    </a:cubicBezTo>
                    <a:cubicBezTo>
                      <a:pt x="52525" y="107414"/>
                      <a:pt x="57433" y="92207"/>
                      <a:pt x="62340" y="76941"/>
                    </a:cubicBezTo>
                    <a:cubicBezTo>
                      <a:pt x="65490" y="67247"/>
                      <a:pt x="70943" y="55979"/>
                      <a:pt x="65975" y="46043"/>
                    </a:cubicBezTo>
                    <a:cubicBezTo>
                      <a:pt x="61613" y="37319"/>
                      <a:pt x="49920" y="31927"/>
                      <a:pt x="42166" y="26960"/>
                    </a:cubicBezTo>
                    <a:cubicBezTo>
                      <a:pt x="28111" y="17932"/>
                      <a:pt x="14055" y="8966"/>
                      <a:pt x="0" y="0"/>
                    </a:cubicBezTo>
                    <a:close/>
                  </a:path>
                </a:pathLst>
              </a:custGeom>
              <a:solidFill>
                <a:schemeClr val="accent1">
                  <a:lumMod val="60000"/>
                  <a:lumOff val="40000"/>
                </a:schemeClr>
              </a:solidFill>
              <a:ln w="6056"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AD282D6C-10CC-4A66-B87E-DB025B9366E7}"/>
                  </a:ext>
                </a:extLst>
              </p:cNvPr>
              <p:cNvSpPr/>
              <p:nvPr/>
            </p:nvSpPr>
            <p:spPr>
              <a:xfrm>
                <a:off x="3904212" y="4350266"/>
                <a:ext cx="60583" cy="109049"/>
              </a:xfrm>
              <a:custGeom>
                <a:avLst/>
                <a:gdLst>
                  <a:gd name="connsiteX0" fmla="*/ 11223 w 60583"/>
                  <a:gd name="connsiteY0" fmla="*/ 6442 h 109049"/>
                  <a:gd name="connsiteX1" fmla="*/ 15585 w 60583"/>
                  <a:gd name="connsiteY1" fmla="*/ 81 h 109049"/>
                  <a:gd name="connsiteX2" fmla="*/ 22189 w 60583"/>
                  <a:gd name="connsiteY2" fmla="*/ 4867 h 109049"/>
                  <a:gd name="connsiteX3" fmla="*/ 60841 w 60583"/>
                  <a:gd name="connsiteY3" fmla="*/ 114341 h 109049"/>
                  <a:gd name="connsiteX4" fmla="*/ 30670 w 60583"/>
                  <a:gd name="connsiteY4" fmla="*/ 88896 h 109049"/>
                  <a:gd name="connsiteX5" fmla="*/ 3105 w 60583"/>
                  <a:gd name="connsiteY5" fmla="*/ 68176 h 109049"/>
                  <a:gd name="connsiteX6" fmla="*/ 11223 w 60583"/>
                  <a:gd name="connsiteY6" fmla="*/ 6442 h 10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83" h="109049">
                    <a:moveTo>
                      <a:pt x="11223" y="6442"/>
                    </a:moveTo>
                    <a:cubicBezTo>
                      <a:pt x="11829" y="3777"/>
                      <a:pt x="12859" y="626"/>
                      <a:pt x="15585" y="81"/>
                    </a:cubicBezTo>
                    <a:cubicBezTo>
                      <a:pt x="18432" y="-525"/>
                      <a:pt x="20735" y="2383"/>
                      <a:pt x="22189" y="4867"/>
                    </a:cubicBezTo>
                    <a:cubicBezTo>
                      <a:pt x="41817" y="38491"/>
                      <a:pt x="55025" y="75810"/>
                      <a:pt x="60841" y="114341"/>
                    </a:cubicBezTo>
                    <a:cubicBezTo>
                      <a:pt x="51814" y="104708"/>
                      <a:pt x="41393" y="96529"/>
                      <a:pt x="30670" y="88896"/>
                    </a:cubicBezTo>
                    <a:cubicBezTo>
                      <a:pt x="22310" y="82898"/>
                      <a:pt x="8557" y="77264"/>
                      <a:pt x="3105" y="68176"/>
                    </a:cubicBezTo>
                    <a:cubicBezTo>
                      <a:pt x="-6104" y="53031"/>
                      <a:pt x="7770" y="21952"/>
                      <a:pt x="11223" y="6442"/>
                    </a:cubicBezTo>
                    <a:close/>
                  </a:path>
                </a:pathLst>
              </a:custGeom>
              <a:solidFill>
                <a:schemeClr val="accent1">
                  <a:lumMod val="60000"/>
                  <a:lumOff val="40000"/>
                </a:schemeClr>
              </a:solidFill>
              <a:ln w="6056"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F7A3C31B-3784-4531-BAC9-5D19A9F9B186}"/>
                  </a:ext>
                </a:extLst>
              </p:cNvPr>
              <p:cNvSpPr/>
              <p:nvPr/>
            </p:nvSpPr>
            <p:spPr>
              <a:xfrm>
                <a:off x="3863147" y="4392085"/>
                <a:ext cx="54525" cy="42408"/>
              </a:xfrm>
              <a:custGeom>
                <a:avLst/>
                <a:gdLst>
                  <a:gd name="connsiteX0" fmla="*/ 1034 w 54524"/>
                  <a:gd name="connsiteY0" fmla="*/ 29689 h 42408"/>
                  <a:gd name="connsiteX1" fmla="*/ 15635 w 54524"/>
                  <a:gd name="connsiteY1" fmla="*/ 42654 h 42408"/>
                  <a:gd name="connsiteX2" fmla="*/ 50470 w 54524"/>
                  <a:gd name="connsiteY2" fmla="*/ 5153 h 42408"/>
                  <a:gd name="connsiteX3" fmla="*/ 1034 w 54524"/>
                  <a:gd name="connsiteY3" fmla="*/ 29689 h 42408"/>
                </a:gdLst>
                <a:ahLst/>
                <a:cxnLst>
                  <a:cxn ang="0">
                    <a:pos x="connsiteX0" y="connsiteY0"/>
                  </a:cxn>
                  <a:cxn ang="0">
                    <a:pos x="connsiteX1" y="connsiteY1"/>
                  </a:cxn>
                  <a:cxn ang="0">
                    <a:pos x="connsiteX2" y="connsiteY2"/>
                  </a:cxn>
                  <a:cxn ang="0">
                    <a:pos x="connsiteX3" y="connsiteY3"/>
                  </a:cxn>
                </a:cxnLst>
                <a:rect l="l" t="t" r="r" b="b"/>
                <a:pathLst>
                  <a:path w="54524" h="42408">
                    <a:moveTo>
                      <a:pt x="1034" y="29689"/>
                    </a:moveTo>
                    <a:cubicBezTo>
                      <a:pt x="3155" y="36111"/>
                      <a:pt x="9152" y="40594"/>
                      <a:pt x="15635" y="42654"/>
                    </a:cubicBezTo>
                    <a:cubicBezTo>
                      <a:pt x="34658" y="48652"/>
                      <a:pt x="72158" y="23328"/>
                      <a:pt x="50470" y="5153"/>
                    </a:cubicBezTo>
                    <a:cubicBezTo>
                      <a:pt x="34779" y="-7993"/>
                      <a:pt x="-7084" y="5395"/>
                      <a:pt x="1034" y="29689"/>
                    </a:cubicBezTo>
                    <a:close/>
                  </a:path>
                </a:pathLst>
              </a:custGeom>
              <a:solidFill>
                <a:schemeClr val="accent1">
                  <a:lumMod val="60000"/>
                  <a:lumOff val="40000"/>
                </a:schemeClr>
              </a:solidFill>
              <a:ln w="6056" cap="flat">
                <a:noFill/>
                <a:prstDash val="solid"/>
                <a:miter/>
              </a:ln>
            </p:spPr>
            <p:txBody>
              <a:bodyPr rtlCol="0" anchor="ctr"/>
              <a:lstStyle/>
              <a:p>
                <a:endParaRPr lang="en-ID"/>
              </a:p>
            </p:txBody>
          </p:sp>
        </p:grpSp>
        <p:sp>
          <p:nvSpPr>
            <p:cNvPr id="46" name="Freeform: Shape 45">
              <a:extLst>
                <a:ext uri="{FF2B5EF4-FFF2-40B4-BE49-F238E27FC236}">
                  <a16:creationId xmlns:a16="http://schemas.microsoft.com/office/drawing/2014/main" id="{0A784321-9943-4A2C-97E2-D798A190C769}"/>
                </a:ext>
              </a:extLst>
            </p:cNvPr>
            <p:cNvSpPr/>
            <p:nvPr/>
          </p:nvSpPr>
          <p:spPr>
            <a:xfrm>
              <a:off x="3619001" y="3863837"/>
              <a:ext cx="551306" cy="599772"/>
            </a:xfrm>
            <a:custGeom>
              <a:avLst/>
              <a:gdLst>
                <a:gd name="connsiteX0" fmla="*/ 14177 w 551305"/>
                <a:gd name="connsiteY0" fmla="*/ 514136 h 599772"/>
                <a:gd name="connsiteX1" fmla="*/ 14359 w 551305"/>
                <a:gd name="connsiteY1" fmla="*/ 514196 h 599772"/>
                <a:gd name="connsiteX2" fmla="*/ 160970 w 551305"/>
                <a:gd name="connsiteY2" fmla="*/ 598164 h 599772"/>
                <a:gd name="connsiteX3" fmla="*/ 216040 w 551305"/>
                <a:gd name="connsiteY3" fmla="*/ 593984 h 599772"/>
                <a:gd name="connsiteX4" fmla="*/ 218706 w 551305"/>
                <a:gd name="connsiteY4" fmla="*/ 591742 h 599772"/>
                <a:gd name="connsiteX5" fmla="*/ 230459 w 551305"/>
                <a:gd name="connsiteY5" fmla="*/ 534916 h 599772"/>
                <a:gd name="connsiteX6" fmla="*/ 222220 w 551305"/>
                <a:gd name="connsiteY6" fmla="*/ 521769 h 599772"/>
                <a:gd name="connsiteX7" fmla="*/ 202894 w 551305"/>
                <a:gd name="connsiteY7" fmla="*/ 500262 h 599772"/>
                <a:gd name="connsiteX8" fmla="*/ 187869 w 551305"/>
                <a:gd name="connsiteY8" fmla="*/ 460156 h 599772"/>
                <a:gd name="connsiteX9" fmla="*/ 226036 w 551305"/>
                <a:gd name="connsiteY9" fmla="*/ 410054 h 599772"/>
                <a:gd name="connsiteX10" fmla="*/ 227187 w 551305"/>
                <a:gd name="connsiteY10" fmla="*/ 371281 h 599772"/>
                <a:gd name="connsiteX11" fmla="*/ 215737 w 551305"/>
                <a:gd name="connsiteY11" fmla="*/ 333416 h 599772"/>
                <a:gd name="connsiteX12" fmla="*/ 257479 w 551305"/>
                <a:gd name="connsiteY12" fmla="*/ 235938 h 599772"/>
                <a:gd name="connsiteX13" fmla="*/ 393972 w 551305"/>
                <a:gd name="connsiteY13" fmla="*/ 277316 h 599772"/>
                <a:gd name="connsiteX14" fmla="*/ 480000 w 551305"/>
                <a:gd name="connsiteY14" fmla="*/ 251266 h 599772"/>
                <a:gd name="connsiteX15" fmla="*/ 514593 w 551305"/>
                <a:gd name="connsiteY15" fmla="*/ 212432 h 599772"/>
                <a:gd name="connsiteX16" fmla="*/ 532344 w 551305"/>
                <a:gd name="connsiteY16" fmla="*/ 209948 h 599772"/>
                <a:gd name="connsiteX17" fmla="*/ 555305 w 551305"/>
                <a:gd name="connsiteY17" fmla="*/ 170206 h 599772"/>
                <a:gd name="connsiteX18" fmla="*/ 514048 w 551305"/>
                <a:gd name="connsiteY18" fmla="*/ 117377 h 599772"/>
                <a:gd name="connsiteX19" fmla="*/ 454737 w 551305"/>
                <a:gd name="connsiteY19" fmla="*/ 81875 h 599772"/>
                <a:gd name="connsiteX20" fmla="*/ 397971 w 551305"/>
                <a:gd name="connsiteY20" fmla="*/ 23655 h 599772"/>
                <a:gd name="connsiteX21" fmla="*/ 307642 w 551305"/>
                <a:gd name="connsiteY21" fmla="*/ 512 h 599772"/>
                <a:gd name="connsiteX22" fmla="*/ 164423 w 551305"/>
                <a:gd name="connsiteY22" fmla="*/ 89085 h 599772"/>
                <a:gd name="connsiteX23" fmla="*/ 140554 w 551305"/>
                <a:gd name="connsiteY23" fmla="*/ 147305 h 599772"/>
                <a:gd name="connsiteX24" fmla="*/ 132860 w 551305"/>
                <a:gd name="connsiteY24" fmla="*/ 282950 h 599772"/>
                <a:gd name="connsiteX25" fmla="*/ 51375 w 551305"/>
                <a:gd name="connsiteY25" fmla="*/ 435802 h 599772"/>
                <a:gd name="connsiteX26" fmla="*/ 16298 w 551305"/>
                <a:gd name="connsiteY26" fmla="*/ 467911 h 599772"/>
                <a:gd name="connsiteX27" fmla="*/ 1152 w 551305"/>
                <a:gd name="connsiteY27" fmla="*/ 491841 h 599772"/>
                <a:gd name="connsiteX28" fmla="*/ 14177 w 551305"/>
                <a:gd name="connsiteY28" fmla="*/ 514136 h 599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51305" h="599772">
                  <a:moveTo>
                    <a:pt x="14177" y="514136"/>
                  </a:moveTo>
                  <a:cubicBezTo>
                    <a:pt x="14238" y="514196"/>
                    <a:pt x="14299" y="514196"/>
                    <a:pt x="14359" y="514196"/>
                  </a:cubicBezTo>
                  <a:cubicBezTo>
                    <a:pt x="68945" y="523707"/>
                    <a:pt x="111474" y="569932"/>
                    <a:pt x="160970" y="598164"/>
                  </a:cubicBezTo>
                  <a:cubicBezTo>
                    <a:pt x="177933" y="607857"/>
                    <a:pt x="200652" y="605979"/>
                    <a:pt x="216040" y="593984"/>
                  </a:cubicBezTo>
                  <a:cubicBezTo>
                    <a:pt x="216949" y="593318"/>
                    <a:pt x="217857" y="592530"/>
                    <a:pt x="218706" y="591742"/>
                  </a:cubicBezTo>
                  <a:cubicBezTo>
                    <a:pt x="233973" y="577808"/>
                    <a:pt x="239001" y="553757"/>
                    <a:pt x="230459" y="534916"/>
                  </a:cubicBezTo>
                  <a:cubicBezTo>
                    <a:pt x="228339" y="530190"/>
                    <a:pt x="225491" y="525828"/>
                    <a:pt x="222220" y="521769"/>
                  </a:cubicBezTo>
                  <a:cubicBezTo>
                    <a:pt x="216343" y="514256"/>
                    <a:pt x="209255" y="507532"/>
                    <a:pt x="202894" y="500262"/>
                  </a:cubicBezTo>
                  <a:cubicBezTo>
                    <a:pt x="193140" y="489115"/>
                    <a:pt x="184840" y="474696"/>
                    <a:pt x="187869" y="460156"/>
                  </a:cubicBezTo>
                  <a:cubicBezTo>
                    <a:pt x="192231" y="439315"/>
                    <a:pt x="216949" y="429259"/>
                    <a:pt x="226036" y="410054"/>
                  </a:cubicBezTo>
                  <a:cubicBezTo>
                    <a:pt x="231671" y="398119"/>
                    <a:pt x="230519" y="384064"/>
                    <a:pt x="227187" y="371281"/>
                  </a:cubicBezTo>
                  <a:cubicBezTo>
                    <a:pt x="223855" y="358558"/>
                    <a:pt x="218463" y="346320"/>
                    <a:pt x="215737" y="333416"/>
                  </a:cubicBezTo>
                  <a:cubicBezTo>
                    <a:pt x="208043" y="296400"/>
                    <a:pt x="225552" y="256173"/>
                    <a:pt x="257479" y="235938"/>
                  </a:cubicBezTo>
                  <a:cubicBezTo>
                    <a:pt x="299887" y="258354"/>
                    <a:pt x="345930" y="277256"/>
                    <a:pt x="393972" y="277316"/>
                  </a:cubicBezTo>
                  <a:cubicBezTo>
                    <a:pt x="424203" y="277377"/>
                    <a:pt x="455464" y="268532"/>
                    <a:pt x="480000" y="251266"/>
                  </a:cubicBezTo>
                  <a:cubicBezTo>
                    <a:pt x="494358" y="241148"/>
                    <a:pt x="506414" y="228184"/>
                    <a:pt x="514593" y="212432"/>
                  </a:cubicBezTo>
                  <a:cubicBezTo>
                    <a:pt x="520773" y="213341"/>
                    <a:pt x="526831" y="212371"/>
                    <a:pt x="532344" y="209948"/>
                  </a:cubicBezTo>
                  <a:cubicBezTo>
                    <a:pt x="547126" y="203466"/>
                    <a:pt x="557728" y="186805"/>
                    <a:pt x="555305" y="170206"/>
                  </a:cubicBezTo>
                  <a:cubicBezTo>
                    <a:pt x="551973" y="147366"/>
                    <a:pt x="533677" y="129554"/>
                    <a:pt x="514048" y="117377"/>
                  </a:cubicBezTo>
                  <a:cubicBezTo>
                    <a:pt x="494480" y="105139"/>
                    <a:pt x="472609" y="96476"/>
                    <a:pt x="454737" y="81875"/>
                  </a:cubicBezTo>
                  <a:cubicBezTo>
                    <a:pt x="433715" y="64670"/>
                    <a:pt x="419599" y="40134"/>
                    <a:pt x="397971" y="23655"/>
                  </a:cubicBezTo>
                  <a:cubicBezTo>
                    <a:pt x="372708" y="4390"/>
                    <a:pt x="339387" y="-1971"/>
                    <a:pt x="307642" y="512"/>
                  </a:cubicBezTo>
                  <a:cubicBezTo>
                    <a:pt x="249482" y="4995"/>
                    <a:pt x="195502" y="40013"/>
                    <a:pt x="164423" y="89085"/>
                  </a:cubicBezTo>
                  <a:cubicBezTo>
                    <a:pt x="153155" y="106896"/>
                    <a:pt x="144855" y="126586"/>
                    <a:pt x="140554" y="147305"/>
                  </a:cubicBezTo>
                  <a:cubicBezTo>
                    <a:pt x="131224" y="191652"/>
                    <a:pt x="138372" y="237937"/>
                    <a:pt x="132860" y="282950"/>
                  </a:cubicBezTo>
                  <a:cubicBezTo>
                    <a:pt x="125650" y="341535"/>
                    <a:pt x="96025" y="397150"/>
                    <a:pt x="51375" y="435802"/>
                  </a:cubicBezTo>
                  <a:cubicBezTo>
                    <a:pt x="39319" y="446161"/>
                    <a:pt x="26173" y="455491"/>
                    <a:pt x="16298" y="467911"/>
                  </a:cubicBezTo>
                  <a:cubicBezTo>
                    <a:pt x="10785" y="474878"/>
                    <a:pt x="4726" y="483178"/>
                    <a:pt x="1152" y="491841"/>
                  </a:cubicBezTo>
                  <a:cubicBezTo>
                    <a:pt x="-2786" y="501595"/>
                    <a:pt x="3818" y="512318"/>
                    <a:pt x="14177" y="514136"/>
                  </a:cubicBezTo>
                  <a:close/>
                </a:path>
              </a:pathLst>
            </a:custGeom>
            <a:solidFill>
              <a:schemeClr val="accent1"/>
            </a:solidFill>
            <a:ln w="6056"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00A488B4-5332-4162-9A31-9C9EE2FE40E4}"/>
                </a:ext>
              </a:extLst>
            </p:cNvPr>
            <p:cNvSpPr/>
            <p:nvPr/>
          </p:nvSpPr>
          <p:spPr>
            <a:xfrm>
              <a:off x="3619032" y="3952922"/>
              <a:ext cx="212041" cy="514956"/>
            </a:xfrm>
            <a:custGeom>
              <a:avLst/>
              <a:gdLst>
                <a:gd name="connsiteX0" fmla="*/ 14146 w 212040"/>
                <a:gd name="connsiteY0" fmla="*/ 425051 h 514955"/>
                <a:gd name="connsiteX1" fmla="*/ 14328 w 212040"/>
                <a:gd name="connsiteY1" fmla="*/ 425111 h 514955"/>
                <a:gd name="connsiteX2" fmla="*/ 160939 w 212040"/>
                <a:gd name="connsiteY2" fmla="*/ 509079 h 514955"/>
                <a:gd name="connsiteX3" fmla="*/ 216009 w 212040"/>
                <a:gd name="connsiteY3" fmla="*/ 504899 h 514955"/>
                <a:gd name="connsiteX4" fmla="*/ 204922 w 212040"/>
                <a:gd name="connsiteY4" fmla="*/ 464854 h 514955"/>
                <a:gd name="connsiteX5" fmla="*/ 168633 w 212040"/>
                <a:gd name="connsiteY5" fmla="*/ 411117 h 514955"/>
                <a:gd name="connsiteX6" fmla="*/ 162938 w 212040"/>
                <a:gd name="connsiteY6" fmla="*/ 349201 h 514955"/>
                <a:gd name="connsiteX7" fmla="*/ 187596 w 212040"/>
                <a:gd name="connsiteY7" fmla="*/ 320909 h 514955"/>
                <a:gd name="connsiteX8" fmla="*/ 197107 w 212040"/>
                <a:gd name="connsiteY8" fmla="*/ 286497 h 514955"/>
                <a:gd name="connsiteX9" fmla="*/ 174570 w 212040"/>
                <a:gd name="connsiteY9" fmla="*/ 262022 h 514955"/>
                <a:gd name="connsiteX10" fmla="*/ 186263 w 212040"/>
                <a:gd name="connsiteY10" fmla="*/ 193926 h 514955"/>
                <a:gd name="connsiteX11" fmla="*/ 208921 w 212040"/>
                <a:gd name="connsiteY11" fmla="*/ 67792 h 514955"/>
                <a:gd name="connsiteX12" fmla="*/ 164453 w 212040"/>
                <a:gd name="connsiteY12" fmla="*/ 0 h 514955"/>
                <a:gd name="connsiteX13" fmla="*/ 140583 w 212040"/>
                <a:gd name="connsiteY13" fmla="*/ 58221 h 514955"/>
                <a:gd name="connsiteX14" fmla="*/ 132889 w 212040"/>
                <a:gd name="connsiteY14" fmla="*/ 193866 h 514955"/>
                <a:gd name="connsiteX15" fmla="*/ 51405 w 212040"/>
                <a:gd name="connsiteY15" fmla="*/ 346717 h 514955"/>
                <a:gd name="connsiteX16" fmla="*/ 16328 w 212040"/>
                <a:gd name="connsiteY16" fmla="*/ 378826 h 514955"/>
                <a:gd name="connsiteX17" fmla="*/ 1182 w 212040"/>
                <a:gd name="connsiteY17" fmla="*/ 402756 h 514955"/>
                <a:gd name="connsiteX18" fmla="*/ 14146 w 212040"/>
                <a:gd name="connsiteY18" fmla="*/ 425051 h 514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2040" h="514955">
                  <a:moveTo>
                    <a:pt x="14146" y="425051"/>
                  </a:moveTo>
                  <a:cubicBezTo>
                    <a:pt x="14207" y="425111"/>
                    <a:pt x="14268" y="425111"/>
                    <a:pt x="14328" y="425111"/>
                  </a:cubicBezTo>
                  <a:cubicBezTo>
                    <a:pt x="68914" y="434623"/>
                    <a:pt x="111443" y="480848"/>
                    <a:pt x="160939" y="509079"/>
                  </a:cubicBezTo>
                  <a:cubicBezTo>
                    <a:pt x="177902" y="518773"/>
                    <a:pt x="200621" y="516895"/>
                    <a:pt x="216009" y="504899"/>
                  </a:cubicBezTo>
                  <a:cubicBezTo>
                    <a:pt x="216372" y="491268"/>
                    <a:pt x="211708" y="477031"/>
                    <a:pt x="204922" y="464854"/>
                  </a:cubicBezTo>
                  <a:cubicBezTo>
                    <a:pt x="194381" y="445952"/>
                    <a:pt x="179235" y="429958"/>
                    <a:pt x="168633" y="411117"/>
                  </a:cubicBezTo>
                  <a:cubicBezTo>
                    <a:pt x="158031" y="392215"/>
                    <a:pt x="152579" y="368224"/>
                    <a:pt x="162938" y="349201"/>
                  </a:cubicBezTo>
                  <a:cubicBezTo>
                    <a:pt x="168936" y="338175"/>
                    <a:pt x="179417" y="330420"/>
                    <a:pt x="187596" y="320909"/>
                  </a:cubicBezTo>
                  <a:cubicBezTo>
                    <a:pt x="195774" y="311397"/>
                    <a:pt x="202014" y="298069"/>
                    <a:pt x="197107" y="286497"/>
                  </a:cubicBezTo>
                  <a:cubicBezTo>
                    <a:pt x="192745" y="276259"/>
                    <a:pt x="181174" y="271048"/>
                    <a:pt x="174570" y="262022"/>
                  </a:cubicBezTo>
                  <a:cubicBezTo>
                    <a:pt x="160152" y="242211"/>
                    <a:pt x="174146" y="215191"/>
                    <a:pt x="186263" y="193926"/>
                  </a:cubicBezTo>
                  <a:cubicBezTo>
                    <a:pt x="208073" y="155577"/>
                    <a:pt x="223824" y="109292"/>
                    <a:pt x="208921" y="67792"/>
                  </a:cubicBezTo>
                  <a:cubicBezTo>
                    <a:pt x="199652" y="41984"/>
                    <a:pt x="179902" y="22174"/>
                    <a:pt x="164453" y="0"/>
                  </a:cubicBezTo>
                  <a:cubicBezTo>
                    <a:pt x="153184" y="17811"/>
                    <a:pt x="144885" y="37501"/>
                    <a:pt x="140583" y="58221"/>
                  </a:cubicBezTo>
                  <a:cubicBezTo>
                    <a:pt x="131253" y="102567"/>
                    <a:pt x="138402" y="148853"/>
                    <a:pt x="132889" y="193866"/>
                  </a:cubicBezTo>
                  <a:cubicBezTo>
                    <a:pt x="125680" y="252450"/>
                    <a:pt x="96055" y="308065"/>
                    <a:pt x="51405" y="346717"/>
                  </a:cubicBezTo>
                  <a:cubicBezTo>
                    <a:pt x="39349" y="357076"/>
                    <a:pt x="26202" y="366406"/>
                    <a:pt x="16328" y="378826"/>
                  </a:cubicBezTo>
                  <a:cubicBezTo>
                    <a:pt x="10814" y="385793"/>
                    <a:pt x="4756" y="394093"/>
                    <a:pt x="1182" y="402756"/>
                  </a:cubicBezTo>
                  <a:cubicBezTo>
                    <a:pt x="-2817" y="412510"/>
                    <a:pt x="3787" y="423233"/>
                    <a:pt x="14146" y="425051"/>
                  </a:cubicBezTo>
                  <a:close/>
                </a:path>
              </a:pathLst>
            </a:custGeom>
            <a:solidFill>
              <a:schemeClr val="accent1">
                <a:lumMod val="50000"/>
              </a:schemeClr>
            </a:solidFill>
            <a:ln w="6056"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F36D24E1-7C24-4335-A214-4D5D706BEB6B}"/>
                </a:ext>
              </a:extLst>
            </p:cNvPr>
            <p:cNvSpPr/>
            <p:nvPr/>
          </p:nvSpPr>
          <p:spPr>
            <a:xfrm>
              <a:off x="3606394" y="4904803"/>
              <a:ext cx="169633" cy="642180"/>
            </a:xfrm>
            <a:custGeom>
              <a:avLst/>
              <a:gdLst>
                <a:gd name="connsiteX0" fmla="*/ 10366 w 169632"/>
                <a:gd name="connsiteY0" fmla="*/ 308368 h 642180"/>
                <a:gd name="connsiteX1" fmla="*/ 47383 w 169632"/>
                <a:gd name="connsiteY1" fmla="*/ 587292 h 642180"/>
                <a:gd name="connsiteX2" fmla="*/ 48049 w 169632"/>
                <a:gd name="connsiteY2" fmla="*/ 594441 h 642180"/>
                <a:gd name="connsiteX3" fmla="*/ 166731 w 169632"/>
                <a:gd name="connsiteY3" fmla="*/ 642665 h 642180"/>
                <a:gd name="connsiteX4" fmla="*/ 172487 w 169632"/>
                <a:gd name="connsiteY4" fmla="*/ 595350 h 642180"/>
                <a:gd name="connsiteX5" fmla="*/ 104694 w 169632"/>
                <a:gd name="connsiteY5" fmla="*/ 337266 h 642180"/>
                <a:gd name="connsiteX6" fmla="*/ 91608 w 169632"/>
                <a:gd name="connsiteY6" fmla="*/ 75062 h 642180"/>
                <a:gd name="connsiteX7" fmla="*/ 112327 w 169632"/>
                <a:gd name="connsiteY7" fmla="*/ 27202 h 642180"/>
                <a:gd name="connsiteX8" fmla="*/ 27996 w 169632"/>
                <a:gd name="connsiteY8" fmla="*/ 0 h 642180"/>
                <a:gd name="connsiteX9" fmla="*/ 10366 w 169632"/>
                <a:gd name="connsiteY9" fmla="*/ 308368 h 642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632" h="642180">
                  <a:moveTo>
                    <a:pt x="10366" y="308368"/>
                  </a:moveTo>
                  <a:cubicBezTo>
                    <a:pt x="25512" y="400939"/>
                    <a:pt x="38174" y="493934"/>
                    <a:pt x="47383" y="587292"/>
                  </a:cubicBezTo>
                  <a:lnTo>
                    <a:pt x="48049" y="594441"/>
                  </a:lnTo>
                  <a:cubicBezTo>
                    <a:pt x="48049" y="594441"/>
                    <a:pt x="95607" y="626914"/>
                    <a:pt x="166731" y="642665"/>
                  </a:cubicBezTo>
                  <a:cubicBezTo>
                    <a:pt x="172729" y="627883"/>
                    <a:pt x="173153" y="611344"/>
                    <a:pt x="172487" y="595350"/>
                  </a:cubicBezTo>
                  <a:cubicBezTo>
                    <a:pt x="168609" y="506111"/>
                    <a:pt x="132078" y="422203"/>
                    <a:pt x="104694" y="337266"/>
                  </a:cubicBezTo>
                  <a:cubicBezTo>
                    <a:pt x="77371" y="252268"/>
                    <a:pt x="59196" y="158243"/>
                    <a:pt x="91608" y="75062"/>
                  </a:cubicBezTo>
                  <a:cubicBezTo>
                    <a:pt x="96273" y="63007"/>
                    <a:pt x="106875" y="44771"/>
                    <a:pt x="112327" y="27202"/>
                  </a:cubicBezTo>
                  <a:cubicBezTo>
                    <a:pt x="56652" y="18296"/>
                    <a:pt x="27996" y="0"/>
                    <a:pt x="27996" y="0"/>
                  </a:cubicBezTo>
                  <a:cubicBezTo>
                    <a:pt x="27996" y="0"/>
                    <a:pt x="-20713" y="118077"/>
                    <a:pt x="10366" y="308368"/>
                  </a:cubicBezTo>
                  <a:close/>
                </a:path>
              </a:pathLst>
            </a:custGeom>
            <a:solidFill>
              <a:schemeClr val="accent1">
                <a:lumMod val="75000"/>
              </a:schemeClr>
            </a:solidFill>
            <a:ln w="6056" cap="flat">
              <a:noFill/>
              <a:prstDash val="solid"/>
              <a:miter/>
            </a:ln>
          </p:spPr>
          <p:txBody>
            <a:bodyPr rtlCol="0" anchor="ctr"/>
            <a:lstStyle/>
            <a:p>
              <a:endParaRPr lang="en-ID"/>
            </a:p>
          </p:txBody>
        </p:sp>
        <p:grpSp>
          <p:nvGrpSpPr>
            <p:cNvPr id="49" name="Graphic 3">
              <a:extLst>
                <a:ext uri="{FF2B5EF4-FFF2-40B4-BE49-F238E27FC236}">
                  <a16:creationId xmlns:a16="http://schemas.microsoft.com/office/drawing/2014/main" id="{F6AE6D9C-32EC-40AB-972B-342F0F65194F}"/>
                </a:ext>
              </a:extLst>
            </p:cNvPr>
            <p:cNvGrpSpPr/>
            <p:nvPr/>
          </p:nvGrpSpPr>
          <p:grpSpPr>
            <a:xfrm>
              <a:off x="4044477" y="4763220"/>
              <a:ext cx="357440" cy="266565"/>
              <a:chOff x="4044477" y="4763220"/>
              <a:chExt cx="357440" cy="266565"/>
            </a:xfrm>
            <a:noFill/>
          </p:grpSpPr>
          <p:sp>
            <p:nvSpPr>
              <p:cNvPr id="51" name="Freeform: Shape 50">
                <a:extLst>
                  <a:ext uri="{FF2B5EF4-FFF2-40B4-BE49-F238E27FC236}">
                    <a16:creationId xmlns:a16="http://schemas.microsoft.com/office/drawing/2014/main" id="{77D64DE3-D0AC-4B7B-9844-3FB6EBFEDE42}"/>
                  </a:ext>
                </a:extLst>
              </p:cNvPr>
              <p:cNvSpPr/>
              <p:nvPr/>
            </p:nvSpPr>
            <p:spPr>
              <a:xfrm>
                <a:off x="4113359" y="4957389"/>
                <a:ext cx="121166" cy="72700"/>
              </a:xfrm>
              <a:custGeom>
                <a:avLst/>
                <a:gdLst>
                  <a:gd name="connsiteX0" fmla="*/ 125346 w 121166"/>
                  <a:gd name="connsiteY0" fmla="*/ 0 h 72699"/>
                  <a:gd name="connsiteX1" fmla="*/ 0 w 121166"/>
                  <a:gd name="connsiteY1" fmla="*/ 76880 h 72699"/>
                </a:gdLst>
                <a:ahLst/>
                <a:cxnLst>
                  <a:cxn ang="0">
                    <a:pos x="connsiteX0" y="connsiteY0"/>
                  </a:cxn>
                  <a:cxn ang="0">
                    <a:pos x="connsiteX1" y="connsiteY1"/>
                  </a:cxn>
                </a:cxnLst>
                <a:rect l="l" t="t" r="r" b="b"/>
                <a:pathLst>
                  <a:path w="121166" h="72699">
                    <a:moveTo>
                      <a:pt x="125346" y="0"/>
                    </a:moveTo>
                    <a:cubicBezTo>
                      <a:pt x="74881" y="4967"/>
                      <a:pt x="27323" y="34169"/>
                      <a:pt x="0" y="76880"/>
                    </a:cubicBezTo>
                  </a:path>
                </a:pathLst>
              </a:custGeom>
              <a:noFill/>
              <a:ln w="6056" cap="rnd">
                <a:solidFill>
                  <a:srgbClr val="808080"/>
                </a:solidFill>
                <a:prstDash val="solid"/>
                <a:round/>
              </a:ln>
            </p:spPr>
            <p:txBody>
              <a:bodyPr rtlCol="0" anchor="ctr"/>
              <a:lstStyle/>
              <a:p>
                <a:endParaRPr lang="en-ID"/>
              </a:p>
            </p:txBody>
          </p:sp>
          <p:sp>
            <p:nvSpPr>
              <p:cNvPr id="52" name="Freeform: Shape 51">
                <a:extLst>
                  <a:ext uri="{FF2B5EF4-FFF2-40B4-BE49-F238E27FC236}">
                    <a16:creationId xmlns:a16="http://schemas.microsoft.com/office/drawing/2014/main" id="{EC53E0EF-B119-4C4D-983D-2FF5BA3B1748}"/>
                  </a:ext>
                </a:extLst>
              </p:cNvPr>
              <p:cNvSpPr/>
              <p:nvPr/>
            </p:nvSpPr>
            <p:spPr>
              <a:xfrm>
                <a:off x="4075798" y="4926613"/>
                <a:ext cx="121166" cy="72700"/>
              </a:xfrm>
              <a:custGeom>
                <a:avLst/>
                <a:gdLst>
                  <a:gd name="connsiteX0" fmla="*/ 125346 w 121166"/>
                  <a:gd name="connsiteY0" fmla="*/ 0 h 72699"/>
                  <a:gd name="connsiteX1" fmla="*/ 0 w 121166"/>
                  <a:gd name="connsiteY1" fmla="*/ 76880 h 72699"/>
                </a:gdLst>
                <a:ahLst/>
                <a:cxnLst>
                  <a:cxn ang="0">
                    <a:pos x="connsiteX0" y="connsiteY0"/>
                  </a:cxn>
                  <a:cxn ang="0">
                    <a:pos x="connsiteX1" y="connsiteY1"/>
                  </a:cxn>
                </a:cxnLst>
                <a:rect l="l" t="t" r="r" b="b"/>
                <a:pathLst>
                  <a:path w="121166" h="72699">
                    <a:moveTo>
                      <a:pt x="125346" y="0"/>
                    </a:moveTo>
                    <a:cubicBezTo>
                      <a:pt x="74881" y="4968"/>
                      <a:pt x="27323" y="34169"/>
                      <a:pt x="0" y="76880"/>
                    </a:cubicBezTo>
                  </a:path>
                </a:pathLst>
              </a:custGeom>
              <a:noFill/>
              <a:ln w="6056" cap="rnd">
                <a:solidFill>
                  <a:srgbClr val="808080"/>
                </a:solidFill>
                <a:prstDash val="solid"/>
                <a:round/>
              </a:ln>
            </p:spPr>
            <p:txBody>
              <a:bodyPr rtlCol="0" anchor="ctr"/>
              <a:lstStyle/>
              <a:p>
                <a:endParaRPr lang="en-ID"/>
              </a:p>
            </p:txBody>
          </p:sp>
          <p:sp>
            <p:nvSpPr>
              <p:cNvPr id="53" name="Freeform: Shape 52">
                <a:extLst>
                  <a:ext uri="{FF2B5EF4-FFF2-40B4-BE49-F238E27FC236}">
                    <a16:creationId xmlns:a16="http://schemas.microsoft.com/office/drawing/2014/main" id="{BDB55DBC-2C0E-45C3-AC58-00D95D1889CF}"/>
                  </a:ext>
                </a:extLst>
              </p:cNvPr>
              <p:cNvSpPr/>
              <p:nvPr/>
            </p:nvSpPr>
            <p:spPr>
              <a:xfrm>
                <a:off x="4044477" y="4937881"/>
                <a:ext cx="36350" cy="42408"/>
              </a:xfrm>
              <a:custGeom>
                <a:avLst/>
                <a:gdLst>
                  <a:gd name="connsiteX0" fmla="*/ 40651 w 36349"/>
                  <a:gd name="connsiteY0" fmla="*/ 0 h 42408"/>
                  <a:gd name="connsiteX1" fmla="*/ 0 w 36349"/>
                  <a:gd name="connsiteY1" fmla="*/ 46891 h 42408"/>
                </a:gdLst>
                <a:ahLst/>
                <a:cxnLst>
                  <a:cxn ang="0">
                    <a:pos x="connsiteX0" y="connsiteY0"/>
                  </a:cxn>
                  <a:cxn ang="0">
                    <a:pos x="connsiteX1" y="connsiteY1"/>
                  </a:cxn>
                </a:cxnLst>
                <a:rect l="l" t="t" r="r" b="b"/>
                <a:pathLst>
                  <a:path w="36349" h="42408">
                    <a:moveTo>
                      <a:pt x="40651" y="0"/>
                    </a:moveTo>
                    <a:cubicBezTo>
                      <a:pt x="24718" y="13328"/>
                      <a:pt x="10905" y="29201"/>
                      <a:pt x="0" y="46891"/>
                    </a:cubicBezTo>
                  </a:path>
                </a:pathLst>
              </a:custGeom>
              <a:noFill/>
              <a:ln w="6056" cap="rnd">
                <a:solidFill>
                  <a:srgbClr val="808080"/>
                </a:solidFill>
                <a:prstDash val="solid"/>
                <a:round/>
              </a:ln>
            </p:spPr>
            <p:txBody>
              <a:bodyPr rtlCol="0" anchor="ctr"/>
              <a:lstStyle/>
              <a:p>
                <a:endParaRPr lang="en-ID"/>
              </a:p>
            </p:txBody>
          </p:sp>
          <p:sp>
            <p:nvSpPr>
              <p:cNvPr id="54" name="Freeform: Shape 53">
                <a:extLst>
                  <a:ext uri="{FF2B5EF4-FFF2-40B4-BE49-F238E27FC236}">
                    <a16:creationId xmlns:a16="http://schemas.microsoft.com/office/drawing/2014/main" id="{DDB8B3B0-439A-408D-8801-E807C08E68C5}"/>
                  </a:ext>
                </a:extLst>
              </p:cNvPr>
              <p:cNvSpPr/>
              <p:nvPr/>
            </p:nvSpPr>
            <p:spPr>
              <a:xfrm>
                <a:off x="4107059" y="4899048"/>
                <a:ext cx="48466" cy="18175"/>
              </a:xfrm>
              <a:custGeom>
                <a:avLst/>
                <a:gdLst>
                  <a:gd name="connsiteX0" fmla="*/ 51859 w 48466"/>
                  <a:gd name="connsiteY0" fmla="*/ 0 h 18174"/>
                  <a:gd name="connsiteX1" fmla="*/ 0 w 48466"/>
                  <a:gd name="connsiteY1" fmla="*/ 22840 h 18174"/>
                </a:gdLst>
                <a:ahLst/>
                <a:cxnLst>
                  <a:cxn ang="0">
                    <a:pos x="connsiteX0" y="connsiteY0"/>
                  </a:cxn>
                  <a:cxn ang="0">
                    <a:pos x="connsiteX1" y="connsiteY1"/>
                  </a:cxn>
                </a:cxnLst>
                <a:rect l="l" t="t" r="r" b="b"/>
                <a:pathLst>
                  <a:path w="48466" h="18174">
                    <a:moveTo>
                      <a:pt x="51859" y="0"/>
                    </a:moveTo>
                    <a:cubicBezTo>
                      <a:pt x="33563" y="4967"/>
                      <a:pt x="16054" y="12783"/>
                      <a:pt x="0" y="22840"/>
                    </a:cubicBezTo>
                  </a:path>
                </a:pathLst>
              </a:custGeom>
              <a:noFill/>
              <a:ln w="6056" cap="rnd">
                <a:solidFill>
                  <a:srgbClr val="808080"/>
                </a:solidFill>
                <a:prstDash val="solid"/>
                <a:round/>
              </a:ln>
            </p:spPr>
            <p:txBody>
              <a:bodyPr rtlCol="0" anchor="ctr"/>
              <a:lstStyle/>
              <a:p>
                <a:endParaRPr lang="en-ID"/>
              </a:p>
            </p:txBody>
          </p:sp>
          <p:sp>
            <p:nvSpPr>
              <p:cNvPr id="55" name="Freeform: Shape 54">
                <a:extLst>
                  <a:ext uri="{FF2B5EF4-FFF2-40B4-BE49-F238E27FC236}">
                    <a16:creationId xmlns:a16="http://schemas.microsoft.com/office/drawing/2014/main" id="{173451D1-D5C1-4110-939C-B4D8F52297CB}"/>
                  </a:ext>
                </a:extLst>
              </p:cNvPr>
              <p:cNvSpPr/>
              <p:nvPr/>
            </p:nvSpPr>
            <p:spPr>
              <a:xfrm>
                <a:off x="4290201" y="4845129"/>
                <a:ext cx="115108" cy="78758"/>
              </a:xfrm>
              <a:custGeom>
                <a:avLst/>
                <a:gdLst>
                  <a:gd name="connsiteX0" fmla="*/ 116501 w 115107"/>
                  <a:gd name="connsiteY0" fmla="*/ 0 h 78757"/>
                  <a:gd name="connsiteX1" fmla="*/ 0 w 115107"/>
                  <a:gd name="connsiteY1" fmla="*/ 81484 h 78757"/>
                </a:gdLst>
                <a:ahLst/>
                <a:cxnLst>
                  <a:cxn ang="0">
                    <a:pos x="connsiteX0" y="connsiteY0"/>
                  </a:cxn>
                  <a:cxn ang="0">
                    <a:pos x="connsiteX1" y="connsiteY1"/>
                  </a:cxn>
                </a:cxnLst>
                <a:rect l="l" t="t" r="r" b="b"/>
                <a:pathLst>
                  <a:path w="115107" h="78757">
                    <a:moveTo>
                      <a:pt x="116501" y="0"/>
                    </a:moveTo>
                    <a:cubicBezTo>
                      <a:pt x="69852" y="12783"/>
                      <a:pt x="27929" y="42105"/>
                      <a:pt x="0" y="81484"/>
                    </a:cubicBezTo>
                  </a:path>
                </a:pathLst>
              </a:custGeom>
              <a:noFill/>
              <a:ln w="6056" cap="rnd">
                <a:solidFill>
                  <a:srgbClr val="808080"/>
                </a:solidFill>
                <a:prstDash val="solid"/>
                <a:round/>
              </a:ln>
            </p:spPr>
            <p:txBody>
              <a:bodyPr rtlCol="0" anchor="ctr"/>
              <a:lstStyle/>
              <a:p>
                <a:endParaRPr lang="en-ID"/>
              </a:p>
            </p:txBody>
          </p:sp>
          <p:sp>
            <p:nvSpPr>
              <p:cNvPr id="56" name="Freeform: Shape 55">
                <a:extLst>
                  <a:ext uri="{FF2B5EF4-FFF2-40B4-BE49-F238E27FC236}">
                    <a16:creationId xmlns:a16="http://schemas.microsoft.com/office/drawing/2014/main" id="{E1AF4936-E1D6-48CE-8455-414F475E08F7}"/>
                  </a:ext>
                </a:extLst>
              </p:cNvPr>
              <p:cNvSpPr/>
              <p:nvPr/>
            </p:nvSpPr>
            <p:spPr>
              <a:xfrm>
                <a:off x="4211080" y="4806234"/>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a:p>
            </p:txBody>
          </p:sp>
          <p:sp>
            <p:nvSpPr>
              <p:cNvPr id="57" name="Freeform: Shape 56">
                <a:extLst>
                  <a:ext uri="{FF2B5EF4-FFF2-40B4-BE49-F238E27FC236}">
                    <a16:creationId xmlns:a16="http://schemas.microsoft.com/office/drawing/2014/main" id="{783AE0DD-7241-41F6-A245-FDD729D4353D}"/>
                  </a:ext>
                </a:extLst>
              </p:cNvPr>
              <p:cNvSpPr/>
              <p:nvPr/>
            </p:nvSpPr>
            <p:spPr>
              <a:xfrm>
                <a:off x="4174367" y="4786424"/>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a:p>
            </p:txBody>
          </p:sp>
          <p:sp>
            <p:nvSpPr>
              <p:cNvPr id="58" name="Freeform: Shape 57">
                <a:extLst>
                  <a:ext uri="{FF2B5EF4-FFF2-40B4-BE49-F238E27FC236}">
                    <a16:creationId xmlns:a16="http://schemas.microsoft.com/office/drawing/2014/main" id="{DB72B9F7-4062-45FD-AC2B-87B42AC903BB}"/>
                  </a:ext>
                </a:extLst>
              </p:cNvPr>
              <p:cNvSpPr/>
              <p:nvPr/>
            </p:nvSpPr>
            <p:spPr>
              <a:xfrm>
                <a:off x="4247672" y="4825257"/>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a:p>
            </p:txBody>
          </p:sp>
          <p:sp>
            <p:nvSpPr>
              <p:cNvPr id="59" name="Freeform: Shape 58">
                <a:extLst>
                  <a:ext uri="{FF2B5EF4-FFF2-40B4-BE49-F238E27FC236}">
                    <a16:creationId xmlns:a16="http://schemas.microsoft.com/office/drawing/2014/main" id="{6E557E3F-384F-474A-A794-D37F047AC8C4}"/>
                  </a:ext>
                </a:extLst>
              </p:cNvPr>
              <p:cNvSpPr/>
              <p:nvPr/>
            </p:nvSpPr>
            <p:spPr>
              <a:xfrm>
                <a:off x="4149346" y="4763220"/>
                <a:ext cx="90875" cy="72700"/>
              </a:xfrm>
              <a:custGeom>
                <a:avLst/>
                <a:gdLst>
                  <a:gd name="connsiteX0" fmla="*/ 92450 w 90874"/>
                  <a:gd name="connsiteY0" fmla="*/ 0 h 72699"/>
                  <a:gd name="connsiteX1" fmla="*/ 0 w 90874"/>
                  <a:gd name="connsiteY1" fmla="*/ 73790 h 72699"/>
                </a:gdLst>
                <a:ahLst/>
                <a:cxnLst>
                  <a:cxn ang="0">
                    <a:pos x="connsiteX0" y="connsiteY0"/>
                  </a:cxn>
                  <a:cxn ang="0">
                    <a:pos x="connsiteX1" y="connsiteY1"/>
                  </a:cxn>
                </a:cxnLst>
                <a:rect l="l" t="t" r="r" b="b"/>
                <a:pathLst>
                  <a:path w="90874" h="72699">
                    <a:moveTo>
                      <a:pt x="92450" y="0"/>
                    </a:moveTo>
                    <a:cubicBezTo>
                      <a:pt x="53374" y="10784"/>
                      <a:pt x="19144" y="38046"/>
                      <a:pt x="0" y="73790"/>
                    </a:cubicBezTo>
                  </a:path>
                </a:pathLst>
              </a:custGeom>
              <a:noFill/>
              <a:ln w="6056" cap="rnd">
                <a:solidFill>
                  <a:srgbClr val="808080"/>
                </a:solidFill>
                <a:prstDash val="solid"/>
                <a:round/>
              </a:ln>
            </p:spPr>
            <p:txBody>
              <a:bodyPr rtlCol="0" anchor="ctr"/>
              <a:lstStyle/>
              <a:p>
                <a:endParaRPr lang="en-ID"/>
              </a:p>
            </p:txBody>
          </p:sp>
        </p:grpSp>
        <p:sp>
          <p:nvSpPr>
            <p:cNvPr id="50" name="Freeform: Shape 49">
              <a:extLst>
                <a:ext uri="{FF2B5EF4-FFF2-40B4-BE49-F238E27FC236}">
                  <a16:creationId xmlns:a16="http://schemas.microsoft.com/office/drawing/2014/main" id="{9D644F7D-6BA9-4608-A55F-1543B9D6F6BC}"/>
                </a:ext>
              </a:extLst>
            </p:cNvPr>
            <p:cNvSpPr/>
            <p:nvPr/>
          </p:nvSpPr>
          <p:spPr>
            <a:xfrm>
              <a:off x="3600827" y="4615337"/>
              <a:ext cx="514956" cy="339265"/>
            </a:xfrm>
            <a:custGeom>
              <a:avLst/>
              <a:gdLst>
                <a:gd name="connsiteX0" fmla="*/ 0 w 514955"/>
                <a:gd name="connsiteY0" fmla="*/ 24415 h 339265"/>
                <a:gd name="connsiteX1" fmla="*/ 28838 w 514955"/>
                <a:gd name="connsiteY1" fmla="*/ 136130 h 339265"/>
                <a:gd name="connsiteX2" fmla="*/ 53313 w 514955"/>
                <a:gd name="connsiteY2" fmla="*/ 153214 h 339265"/>
                <a:gd name="connsiteX3" fmla="*/ 293949 w 514955"/>
                <a:gd name="connsiteY3" fmla="*/ 274562 h 339265"/>
                <a:gd name="connsiteX4" fmla="*/ 325088 w 514955"/>
                <a:gd name="connsiteY4" fmla="*/ 289345 h 339265"/>
                <a:gd name="connsiteX5" fmla="*/ 392699 w 514955"/>
                <a:gd name="connsiteY5" fmla="*/ 344051 h 339265"/>
                <a:gd name="connsiteX6" fmla="*/ 431412 w 514955"/>
                <a:gd name="connsiteY6" fmla="*/ 308913 h 339265"/>
                <a:gd name="connsiteX7" fmla="*/ 515986 w 514955"/>
                <a:gd name="connsiteY7" fmla="*/ 323937 h 339265"/>
                <a:gd name="connsiteX8" fmla="*/ 432139 w 514955"/>
                <a:gd name="connsiteY8" fmla="*/ 281651 h 339265"/>
                <a:gd name="connsiteX9" fmla="*/ 457947 w 514955"/>
                <a:gd name="connsiteY9" fmla="*/ 269473 h 339265"/>
                <a:gd name="connsiteX10" fmla="*/ 363135 w 514955"/>
                <a:gd name="connsiteY10" fmla="*/ 254388 h 339265"/>
                <a:gd name="connsiteX11" fmla="*/ 341749 w 514955"/>
                <a:gd name="connsiteY11" fmla="*/ 239242 h 339265"/>
                <a:gd name="connsiteX12" fmla="*/ 132495 w 514955"/>
                <a:gd name="connsiteY12" fmla="*/ 90875 h 339265"/>
                <a:gd name="connsiteX13" fmla="*/ 127103 w 514955"/>
                <a:gd name="connsiteY13" fmla="*/ 0 h 339265"/>
                <a:gd name="connsiteX14" fmla="*/ 0 w 514955"/>
                <a:gd name="connsiteY14" fmla="*/ 24415 h 339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4955" h="339265">
                  <a:moveTo>
                    <a:pt x="0" y="24415"/>
                  </a:moveTo>
                  <a:cubicBezTo>
                    <a:pt x="10481" y="79788"/>
                    <a:pt x="21870" y="127164"/>
                    <a:pt x="28838" y="136130"/>
                  </a:cubicBezTo>
                  <a:cubicBezTo>
                    <a:pt x="31443" y="139523"/>
                    <a:pt x="40288" y="145521"/>
                    <a:pt x="53313" y="153214"/>
                  </a:cubicBezTo>
                  <a:cubicBezTo>
                    <a:pt x="107596" y="185142"/>
                    <a:pt x="234880" y="246512"/>
                    <a:pt x="293949" y="274562"/>
                  </a:cubicBezTo>
                  <a:cubicBezTo>
                    <a:pt x="313093" y="283710"/>
                    <a:pt x="325088" y="289345"/>
                    <a:pt x="325088" y="289345"/>
                  </a:cubicBezTo>
                  <a:cubicBezTo>
                    <a:pt x="325088" y="289345"/>
                    <a:pt x="364043" y="336175"/>
                    <a:pt x="392699" y="344051"/>
                  </a:cubicBezTo>
                  <a:cubicBezTo>
                    <a:pt x="421355" y="351927"/>
                    <a:pt x="431412" y="308913"/>
                    <a:pt x="431412" y="308913"/>
                  </a:cubicBezTo>
                  <a:lnTo>
                    <a:pt x="515986" y="323937"/>
                  </a:lnTo>
                  <a:cubicBezTo>
                    <a:pt x="498114" y="299583"/>
                    <a:pt x="432139" y="281651"/>
                    <a:pt x="432139" y="281651"/>
                  </a:cubicBezTo>
                  <a:lnTo>
                    <a:pt x="457947" y="269473"/>
                  </a:lnTo>
                  <a:cubicBezTo>
                    <a:pt x="442923" y="257296"/>
                    <a:pt x="363135" y="254388"/>
                    <a:pt x="363135" y="254388"/>
                  </a:cubicBezTo>
                  <a:lnTo>
                    <a:pt x="341749" y="239242"/>
                  </a:lnTo>
                  <a:lnTo>
                    <a:pt x="132495" y="90875"/>
                  </a:lnTo>
                  <a:cubicBezTo>
                    <a:pt x="132495" y="90875"/>
                    <a:pt x="132556" y="50950"/>
                    <a:pt x="127103" y="0"/>
                  </a:cubicBezTo>
                  <a:cubicBezTo>
                    <a:pt x="127164" y="61"/>
                    <a:pt x="75365" y="38167"/>
                    <a:pt x="0" y="24415"/>
                  </a:cubicBezTo>
                  <a:close/>
                </a:path>
              </a:pathLst>
            </a:custGeom>
            <a:solidFill>
              <a:schemeClr val="accent1">
                <a:lumMod val="20000"/>
                <a:lumOff val="80000"/>
              </a:schemeClr>
            </a:solidFill>
            <a:ln w="6056" cap="flat">
              <a:noFill/>
              <a:prstDash val="solid"/>
              <a:miter/>
            </a:ln>
          </p:spPr>
          <p:txBody>
            <a:bodyPr rtlCol="0" anchor="ctr"/>
            <a:lstStyle/>
            <a:p>
              <a:endParaRPr lang="en-ID"/>
            </a:p>
          </p:txBody>
        </p:sp>
      </p:grpSp>
      <p:grpSp>
        <p:nvGrpSpPr>
          <p:cNvPr id="895" name="Graphic 3">
            <a:extLst>
              <a:ext uri="{FF2B5EF4-FFF2-40B4-BE49-F238E27FC236}">
                <a16:creationId xmlns:a16="http://schemas.microsoft.com/office/drawing/2014/main" id="{40C045B0-48D2-4306-B2CA-2C607E55241D}"/>
              </a:ext>
            </a:extLst>
          </p:cNvPr>
          <p:cNvGrpSpPr/>
          <p:nvPr/>
        </p:nvGrpSpPr>
        <p:grpSpPr>
          <a:xfrm>
            <a:off x="6579310" y="1336161"/>
            <a:ext cx="2571892" cy="2759275"/>
            <a:chOff x="5216948" y="3675592"/>
            <a:chExt cx="559718" cy="600498"/>
          </a:xfrm>
          <a:solidFill>
            <a:schemeClr val="accent1"/>
          </a:solidFill>
        </p:grpSpPr>
        <p:sp>
          <p:nvSpPr>
            <p:cNvPr id="896" name="Freeform: Shape 895">
              <a:extLst>
                <a:ext uri="{FF2B5EF4-FFF2-40B4-BE49-F238E27FC236}">
                  <a16:creationId xmlns:a16="http://schemas.microsoft.com/office/drawing/2014/main" id="{03289C1A-3A61-44A3-BBF0-80A39197A0BD}"/>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897" name="Graphic 3">
              <a:extLst>
                <a:ext uri="{FF2B5EF4-FFF2-40B4-BE49-F238E27FC236}">
                  <a16:creationId xmlns:a16="http://schemas.microsoft.com/office/drawing/2014/main" id="{981AA9AC-4CA6-4DBA-AA7C-C10C68D50D37}"/>
                </a:ext>
              </a:extLst>
            </p:cNvPr>
            <p:cNvGrpSpPr/>
            <p:nvPr/>
          </p:nvGrpSpPr>
          <p:grpSpPr>
            <a:xfrm>
              <a:off x="5327086" y="3966845"/>
              <a:ext cx="161149" cy="168487"/>
              <a:chOff x="5327086" y="3966845"/>
              <a:chExt cx="161149" cy="168487"/>
            </a:xfrm>
            <a:solidFill>
              <a:schemeClr val="accent1"/>
            </a:solidFill>
          </p:grpSpPr>
          <p:sp>
            <p:nvSpPr>
              <p:cNvPr id="975" name="Freeform: Shape 974">
                <a:extLst>
                  <a:ext uri="{FF2B5EF4-FFF2-40B4-BE49-F238E27FC236}">
                    <a16:creationId xmlns:a16="http://schemas.microsoft.com/office/drawing/2014/main" id="{85AD7D54-1040-4247-9270-231DFD9FAF0E}"/>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a:p>
            </p:txBody>
          </p:sp>
          <p:sp>
            <p:nvSpPr>
              <p:cNvPr id="976" name="Freeform: Shape 975">
                <a:extLst>
                  <a:ext uri="{FF2B5EF4-FFF2-40B4-BE49-F238E27FC236}">
                    <a16:creationId xmlns:a16="http://schemas.microsoft.com/office/drawing/2014/main" id="{3131D0AB-3E09-4DE5-AB4A-A4FCFBADA5E6}"/>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a:p>
            </p:txBody>
          </p:sp>
          <p:sp>
            <p:nvSpPr>
              <p:cNvPr id="977" name="Freeform: Shape 976">
                <a:extLst>
                  <a:ext uri="{FF2B5EF4-FFF2-40B4-BE49-F238E27FC236}">
                    <a16:creationId xmlns:a16="http://schemas.microsoft.com/office/drawing/2014/main" id="{9359ECD0-4861-4F99-9B96-7507C81AAFA2}"/>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a:p>
            </p:txBody>
          </p:sp>
          <p:sp>
            <p:nvSpPr>
              <p:cNvPr id="978" name="Freeform: Shape 977">
                <a:extLst>
                  <a:ext uri="{FF2B5EF4-FFF2-40B4-BE49-F238E27FC236}">
                    <a16:creationId xmlns:a16="http://schemas.microsoft.com/office/drawing/2014/main" id="{A17CF074-89A7-4635-B44B-CF809062AE16}"/>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a:p>
            </p:txBody>
          </p:sp>
          <p:sp>
            <p:nvSpPr>
              <p:cNvPr id="979" name="Freeform: Shape 978">
                <a:extLst>
                  <a:ext uri="{FF2B5EF4-FFF2-40B4-BE49-F238E27FC236}">
                    <a16:creationId xmlns:a16="http://schemas.microsoft.com/office/drawing/2014/main" id="{48CFD313-CD9B-43C4-A64A-5630C43D0AFB}"/>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a:p>
            </p:txBody>
          </p:sp>
          <p:sp>
            <p:nvSpPr>
              <p:cNvPr id="980" name="Freeform: Shape 979">
                <a:extLst>
                  <a:ext uri="{FF2B5EF4-FFF2-40B4-BE49-F238E27FC236}">
                    <a16:creationId xmlns:a16="http://schemas.microsoft.com/office/drawing/2014/main" id="{ABB6B38B-C18B-4EAF-9D20-8205D72ABECE}"/>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a:p>
            </p:txBody>
          </p:sp>
          <p:sp>
            <p:nvSpPr>
              <p:cNvPr id="981" name="Freeform: Shape 980">
                <a:extLst>
                  <a:ext uri="{FF2B5EF4-FFF2-40B4-BE49-F238E27FC236}">
                    <a16:creationId xmlns:a16="http://schemas.microsoft.com/office/drawing/2014/main" id="{AA4A10B2-AE05-4768-AFF3-8C60805ACC17}"/>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a:p>
            </p:txBody>
          </p:sp>
          <p:sp>
            <p:nvSpPr>
              <p:cNvPr id="982" name="Freeform: Shape 981">
                <a:extLst>
                  <a:ext uri="{FF2B5EF4-FFF2-40B4-BE49-F238E27FC236}">
                    <a16:creationId xmlns:a16="http://schemas.microsoft.com/office/drawing/2014/main" id="{A9627233-99FA-4A59-A5FF-F0A8FD15E6BD}"/>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83" name="Freeform: Shape 982">
                <a:extLst>
                  <a:ext uri="{FF2B5EF4-FFF2-40B4-BE49-F238E27FC236}">
                    <a16:creationId xmlns:a16="http://schemas.microsoft.com/office/drawing/2014/main" id="{0A58AFA1-EB35-42A8-8FE4-8E62111DAD34}"/>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a:p>
            </p:txBody>
          </p:sp>
          <p:sp>
            <p:nvSpPr>
              <p:cNvPr id="984" name="Freeform: Shape 983">
                <a:extLst>
                  <a:ext uri="{FF2B5EF4-FFF2-40B4-BE49-F238E27FC236}">
                    <a16:creationId xmlns:a16="http://schemas.microsoft.com/office/drawing/2014/main" id="{093C8658-BD42-4DF2-9768-B18E88A16775}"/>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898" name="Graphic 3">
              <a:extLst>
                <a:ext uri="{FF2B5EF4-FFF2-40B4-BE49-F238E27FC236}">
                  <a16:creationId xmlns:a16="http://schemas.microsoft.com/office/drawing/2014/main" id="{C1D141CB-2DB5-4189-8A92-034FAB81DD5D}"/>
                </a:ext>
              </a:extLst>
            </p:cNvPr>
            <p:cNvGrpSpPr/>
            <p:nvPr/>
          </p:nvGrpSpPr>
          <p:grpSpPr>
            <a:xfrm>
              <a:off x="5546443" y="4184791"/>
              <a:ext cx="87560" cy="91299"/>
              <a:chOff x="5546443" y="4184791"/>
              <a:chExt cx="87560" cy="91299"/>
            </a:xfrm>
            <a:solidFill>
              <a:schemeClr val="accent1"/>
            </a:solidFill>
          </p:grpSpPr>
          <p:sp>
            <p:nvSpPr>
              <p:cNvPr id="965" name="Freeform: Shape 964">
                <a:extLst>
                  <a:ext uri="{FF2B5EF4-FFF2-40B4-BE49-F238E27FC236}">
                    <a16:creationId xmlns:a16="http://schemas.microsoft.com/office/drawing/2014/main" id="{BE6AA31B-2B62-41FA-86FC-87B198A0ADE0}"/>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a:p>
            </p:txBody>
          </p:sp>
          <p:sp>
            <p:nvSpPr>
              <p:cNvPr id="966" name="Freeform: Shape 965">
                <a:extLst>
                  <a:ext uri="{FF2B5EF4-FFF2-40B4-BE49-F238E27FC236}">
                    <a16:creationId xmlns:a16="http://schemas.microsoft.com/office/drawing/2014/main" id="{58563257-DB0F-4E15-8237-677C0CEA4F8E}"/>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a:p>
            </p:txBody>
          </p:sp>
          <p:sp>
            <p:nvSpPr>
              <p:cNvPr id="967" name="Freeform: Shape 966">
                <a:extLst>
                  <a:ext uri="{FF2B5EF4-FFF2-40B4-BE49-F238E27FC236}">
                    <a16:creationId xmlns:a16="http://schemas.microsoft.com/office/drawing/2014/main" id="{BAF76BB9-C622-421C-8715-F70005DADC86}"/>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a:p>
            </p:txBody>
          </p:sp>
          <p:sp>
            <p:nvSpPr>
              <p:cNvPr id="968" name="Freeform: Shape 967">
                <a:extLst>
                  <a:ext uri="{FF2B5EF4-FFF2-40B4-BE49-F238E27FC236}">
                    <a16:creationId xmlns:a16="http://schemas.microsoft.com/office/drawing/2014/main" id="{9BD47B55-C14E-432C-A0EA-73A941A7BF99}"/>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a:p>
            </p:txBody>
          </p:sp>
          <p:sp>
            <p:nvSpPr>
              <p:cNvPr id="969" name="Freeform: Shape 968">
                <a:extLst>
                  <a:ext uri="{FF2B5EF4-FFF2-40B4-BE49-F238E27FC236}">
                    <a16:creationId xmlns:a16="http://schemas.microsoft.com/office/drawing/2014/main" id="{32C3FB74-24CA-48AA-A06C-D4CB916ED282}"/>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a:p>
            </p:txBody>
          </p:sp>
          <p:sp>
            <p:nvSpPr>
              <p:cNvPr id="970" name="Freeform: Shape 969">
                <a:extLst>
                  <a:ext uri="{FF2B5EF4-FFF2-40B4-BE49-F238E27FC236}">
                    <a16:creationId xmlns:a16="http://schemas.microsoft.com/office/drawing/2014/main" id="{0A158477-8F08-45EB-A720-0E355CA4E5AC}"/>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a:p>
            </p:txBody>
          </p:sp>
          <p:sp>
            <p:nvSpPr>
              <p:cNvPr id="971" name="Freeform: Shape 970">
                <a:extLst>
                  <a:ext uri="{FF2B5EF4-FFF2-40B4-BE49-F238E27FC236}">
                    <a16:creationId xmlns:a16="http://schemas.microsoft.com/office/drawing/2014/main" id="{91317FC6-DBF8-43B8-BF61-D3F78DCF381D}"/>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972" name="Freeform: Shape 971">
                <a:extLst>
                  <a:ext uri="{FF2B5EF4-FFF2-40B4-BE49-F238E27FC236}">
                    <a16:creationId xmlns:a16="http://schemas.microsoft.com/office/drawing/2014/main" id="{E3F975B3-0511-4934-8CA9-D0B4EC9AA3BE}"/>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73" name="Freeform: Shape 972">
                <a:extLst>
                  <a:ext uri="{FF2B5EF4-FFF2-40B4-BE49-F238E27FC236}">
                    <a16:creationId xmlns:a16="http://schemas.microsoft.com/office/drawing/2014/main" id="{0AB31840-7DAA-4BD7-B13E-136254C412F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a:p>
            </p:txBody>
          </p:sp>
          <p:sp>
            <p:nvSpPr>
              <p:cNvPr id="974" name="Freeform: Shape 973">
                <a:extLst>
                  <a:ext uri="{FF2B5EF4-FFF2-40B4-BE49-F238E27FC236}">
                    <a16:creationId xmlns:a16="http://schemas.microsoft.com/office/drawing/2014/main" id="{ABEE5FD3-B0C0-4C46-9AFA-0BBBBBF83940}"/>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899" name="Graphic 3">
              <a:extLst>
                <a:ext uri="{FF2B5EF4-FFF2-40B4-BE49-F238E27FC236}">
                  <a16:creationId xmlns:a16="http://schemas.microsoft.com/office/drawing/2014/main" id="{4D48707A-CFBB-4B5E-BA17-B962516FA708}"/>
                </a:ext>
              </a:extLst>
            </p:cNvPr>
            <p:cNvGrpSpPr/>
            <p:nvPr/>
          </p:nvGrpSpPr>
          <p:grpSpPr>
            <a:xfrm>
              <a:off x="5556250" y="3675592"/>
              <a:ext cx="69709" cy="72249"/>
              <a:chOff x="5556250" y="3675592"/>
              <a:chExt cx="69709" cy="72249"/>
            </a:xfrm>
            <a:solidFill>
              <a:schemeClr val="accent1"/>
            </a:solidFill>
          </p:grpSpPr>
          <p:sp>
            <p:nvSpPr>
              <p:cNvPr id="955" name="Freeform: Shape 954">
                <a:extLst>
                  <a:ext uri="{FF2B5EF4-FFF2-40B4-BE49-F238E27FC236}">
                    <a16:creationId xmlns:a16="http://schemas.microsoft.com/office/drawing/2014/main" id="{1462A02B-3CEE-44E0-8A15-AC0123D5E3AA}"/>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956" name="Freeform: Shape 955">
                <a:extLst>
                  <a:ext uri="{FF2B5EF4-FFF2-40B4-BE49-F238E27FC236}">
                    <a16:creationId xmlns:a16="http://schemas.microsoft.com/office/drawing/2014/main" id="{581C1A49-44F9-41E5-843B-C5CAC4AECE4F}"/>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a:p>
            </p:txBody>
          </p:sp>
          <p:sp>
            <p:nvSpPr>
              <p:cNvPr id="957" name="Freeform: Shape 956">
                <a:extLst>
                  <a:ext uri="{FF2B5EF4-FFF2-40B4-BE49-F238E27FC236}">
                    <a16:creationId xmlns:a16="http://schemas.microsoft.com/office/drawing/2014/main" id="{9FF7C2BA-137F-47C7-99C2-A9F6AE583729}"/>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a:p>
            </p:txBody>
          </p:sp>
          <p:sp>
            <p:nvSpPr>
              <p:cNvPr id="958" name="Freeform: Shape 957">
                <a:extLst>
                  <a:ext uri="{FF2B5EF4-FFF2-40B4-BE49-F238E27FC236}">
                    <a16:creationId xmlns:a16="http://schemas.microsoft.com/office/drawing/2014/main" id="{C95406D2-6A03-44C7-9904-7D9DB94DE493}"/>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a:p>
            </p:txBody>
          </p:sp>
          <p:sp>
            <p:nvSpPr>
              <p:cNvPr id="959" name="Freeform: Shape 958">
                <a:extLst>
                  <a:ext uri="{FF2B5EF4-FFF2-40B4-BE49-F238E27FC236}">
                    <a16:creationId xmlns:a16="http://schemas.microsoft.com/office/drawing/2014/main" id="{90A57DE6-EF28-4DC7-BD5A-16C5263750E2}"/>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a:p>
            </p:txBody>
          </p:sp>
          <p:sp>
            <p:nvSpPr>
              <p:cNvPr id="960" name="Freeform: Shape 959">
                <a:extLst>
                  <a:ext uri="{FF2B5EF4-FFF2-40B4-BE49-F238E27FC236}">
                    <a16:creationId xmlns:a16="http://schemas.microsoft.com/office/drawing/2014/main" id="{720E9B47-3E0C-4D1B-B582-E499340D65BB}"/>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a:p>
            </p:txBody>
          </p:sp>
          <p:sp>
            <p:nvSpPr>
              <p:cNvPr id="961" name="Freeform: Shape 960">
                <a:extLst>
                  <a:ext uri="{FF2B5EF4-FFF2-40B4-BE49-F238E27FC236}">
                    <a16:creationId xmlns:a16="http://schemas.microsoft.com/office/drawing/2014/main" id="{2769F890-E170-4D30-8C7D-C3D7DBE33D64}"/>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a:p>
            </p:txBody>
          </p:sp>
          <p:sp>
            <p:nvSpPr>
              <p:cNvPr id="962" name="Freeform: Shape 961">
                <a:extLst>
                  <a:ext uri="{FF2B5EF4-FFF2-40B4-BE49-F238E27FC236}">
                    <a16:creationId xmlns:a16="http://schemas.microsoft.com/office/drawing/2014/main" id="{022C7AD8-CEA9-47A4-B093-E138463EB634}"/>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63" name="Freeform: Shape 962">
                <a:extLst>
                  <a:ext uri="{FF2B5EF4-FFF2-40B4-BE49-F238E27FC236}">
                    <a16:creationId xmlns:a16="http://schemas.microsoft.com/office/drawing/2014/main" id="{C7E8A783-D723-4665-8998-B78AB8AF9CA6}"/>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a:p>
            </p:txBody>
          </p:sp>
          <p:sp>
            <p:nvSpPr>
              <p:cNvPr id="964" name="Freeform: Shape 963">
                <a:extLst>
                  <a:ext uri="{FF2B5EF4-FFF2-40B4-BE49-F238E27FC236}">
                    <a16:creationId xmlns:a16="http://schemas.microsoft.com/office/drawing/2014/main" id="{A7AC3B94-E46D-4037-A970-884C465BF899}"/>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900" name="Graphic 3">
              <a:extLst>
                <a:ext uri="{FF2B5EF4-FFF2-40B4-BE49-F238E27FC236}">
                  <a16:creationId xmlns:a16="http://schemas.microsoft.com/office/drawing/2014/main" id="{19C86FA3-5809-4F79-9EC6-80DF0C4BB923}"/>
                </a:ext>
              </a:extLst>
            </p:cNvPr>
            <p:cNvGrpSpPr/>
            <p:nvPr/>
          </p:nvGrpSpPr>
          <p:grpSpPr>
            <a:xfrm>
              <a:off x="5216948" y="3851839"/>
              <a:ext cx="84667" cy="84667"/>
              <a:chOff x="5216948" y="3851839"/>
              <a:chExt cx="84667" cy="84667"/>
            </a:xfrm>
            <a:solidFill>
              <a:schemeClr val="accent1"/>
            </a:solidFill>
          </p:grpSpPr>
          <p:sp>
            <p:nvSpPr>
              <p:cNvPr id="945" name="Freeform: Shape 944">
                <a:extLst>
                  <a:ext uri="{FF2B5EF4-FFF2-40B4-BE49-F238E27FC236}">
                    <a16:creationId xmlns:a16="http://schemas.microsoft.com/office/drawing/2014/main" id="{20D9B0ED-9EBD-4050-AE12-36873E65CA24}"/>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a:p>
            </p:txBody>
          </p:sp>
          <p:sp>
            <p:nvSpPr>
              <p:cNvPr id="946" name="Freeform: Shape 945">
                <a:extLst>
                  <a:ext uri="{FF2B5EF4-FFF2-40B4-BE49-F238E27FC236}">
                    <a16:creationId xmlns:a16="http://schemas.microsoft.com/office/drawing/2014/main" id="{5EFDA2B1-936F-40F2-B30E-CD165B212F83}"/>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a:p>
            </p:txBody>
          </p:sp>
          <p:sp>
            <p:nvSpPr>
              <p:cNvPr id="947" name="Freeform: Shape 946">
                <a:extLst>
                  <a:ext uri="{FF2B5EF4-FFF2-40B4-BE49-F238E27FC236}">
                    <a16:creationId xmlns:a16="http://schemas.microsoft.com/office/drawing/2014/main" id="{B04649CD-3BFF-4F04-9018-B7E984DCF73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a:p>
            </p:txBody>
          </p:sp>
          <p:sp>
            <p:nvSpPr>
              <p:cNvPr id="948" name="Freeform: Shape 947">
                <a:extLst>
                  <a:ext uri="{FF2B5EF4-FFF2-40B4-BE49-F238E27FC236}">
                    <a16:creationId xmlns:a16="http://schemas.microsoft.com/office/drawing/2014/main" id="{260AE803-0EE2-40E7-9F18-F699D7D7EAC0}"/>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a:p>
            </p:txBody>
          </p:sp>
          <p:sp>
            <p:nvSpPr>
              <p:cNvPr id="949" name="Freeform: Shape 948">
                <a:extLst>
                  <a:ext uri="{FF2B5EF4-FFF2-40B4-BE49-F238E27FC236}">
                    <a16:creationId xmlns:a16="http://schemas.microsoft.com/office/drawing/2014/main" id="{BBAE01C1-2C0A-4AC7-936D-D3E7C18AD0D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a:p>
            </p:txBody>
          </p:sp>
          <p:sp>
            <p:nvSpPr>
              <p:cNvPr id="950" name="Freeform: Shape 949">
                <a:extLst>
                  <a:ext uri="{FF2B5EF4-FFF2-40B4-BE49-F238E27FC236}">
                    <a16:creationId xmlns:a16="http://schemas.microsoft.com/office/drawing/2014/main" id="{7694FC5F-85D3-4E1F-AF6A-83C4E3BE0782}"/>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a:p>
            </p:txBody>
          </p:sp>
          <p:sp>
            <p:nvSpPr>
              <p:cNvPr id="951" name="Freeform: Shape 950">
                <a:extLst>
                  <a:ext uri="{FF2B5EF4-FFF2-40B4-BE49-F238E27FC236}">
                    <a16:creationId xmlns:a16="http://schemas.microsoft.com/office/drawing/2014/main" id="{560C2F2A-DB79-44B7-B893-DC0E2BA6CE86}"/>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a:p>
            </p:txBody>
          </p:sp>
          <p:sp>
            <p:nvSpPr>
              <p:cNvPr id="952" name="Freeform: Shape 951">
                <a:extLst>
                  <a:ext uri="{FF2B5EF4-FFF2-40B4-BE49-F238E27FC236}">
                    <a16:creationId xmlns:a16="http://schemas.microsoft.com/office/drawing/2014/main" id="{4D812EEF-68B8-4C85-B03E-AE8EFED289E9}"/>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953" name="Freeform: Shape 952">
                <a:extLst>
                  <a:ext uri="{FF2B5EF4-FFF2-40B4-BE49-F238E27FC236}">
                    <a16:creationId xmlns:a16="http://schemas.microsoft.com/office/drawing/2014/main" id="{718EEA0A-605C-4F26-9690-D27F4A6152C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954" name="Freeform: Shape 953">
                <a:extLst>
                  <a:ext uri="{FF2B5EF4-FFF2-40B4-BE49-F238E27FC236}">
                    <a16:creationId xmlns:a16="http://schemas.microsoft.com/office/drawing/2014/main" id="{ADAEBADF-74FE-41B5-BF17-F38B070D2016}"/>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901" name="Graphic 3">
              <a:extLst>
                <a:ext uri="{FF2B5EF4-FFF2-40B4-BE49-F238E27FC236}">
                  <a16:creationId xmlns:a16="http://schemas.microsoft.com/office/drawing/2014/main" id="{85F6509C-3C57-4606-95C8-F426589BB2DC}"/>
                </a:ext>
              </a:extLst>
            </p:cNvPr>
            <p:cNvGrpSpPr/>
            <p:nvPr/>
          </p:nvGrpSpPr>
          <p:grpSpPr>
            <a:xfrm>
              <a:off x="5691999" y="3814092"/>
              <a:ext cx="84667" cy="84667"/>
              <a:chOff x="5691999" y="3814092"/>
              <a:chExt cx="84667" cy="84667"/>
            </a:xfrm>
            <a:solidFill>
              <a:schemeClr val="accent1"/>
            </a:solidFill>
          </p:grpSpPr>
          <p:sp>
            <p:nvSpPr>
              <p:cNvPr id="935" name="Freeform: Shape 934">
                <a:extLst>
                  <a:ext uri="{FF2B5EF4-FFF2-40B4-BE49-F238E27FC236}">
                    <a16:creationId xmlns:a16="http://schemas.microsoft.com/office/drawing/2014/main" id="{96ECE32A-2013-4227-8F49-DC526072F3EB}"/>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a:p>
            </p:txBody>
          </p:sp>
          <p:sp>
            <p:nvSpPr>
              <p:cNvPr id="936" name="Freeform: Shape 935">
                <a:extLst>
                  <a:ext uri="{FF2B5EF4-FFF2-40B4-BE49-F238E27FC236}">
                    <a16:creationId xmlns:a16="http://schemas.microsoft.com/office/drawing/2014/main" id="{E1E107E4-472F-4687-954A-5CAC3D297C34}"/>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a:p>
            </p:txBody>
          </p:sp>
          <p:sp>
            <p:nvSpPr>
              <p:cNvPr id="937" name="Freeform: Shape 936">
                <a:extLst>
                  <a:ext uri="{FF2B5EF4-FFF2-40B4-BE49-F238E27FC236}">
                    <a16:creationId xmlns:a16="http://schemas.microsoft.com/office/drawing/2014/main" id="{BB2DCFCF-7946-41AD-886C-AF5CD984E735}"/>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a:p>
            </p:txBody>
          </p:sp>
          <p:sp>
            <p:nvSpPr>
              <p:cNvPr id="938" name="Freeform: Shape 937">
                <a:extLst>
                  <a:ext uri="{FF2B5EF4-FFF2-40B4-BE49-F238E27FC236}">
                    <a16:creationId xmlns:a16="http://schemas.microsoft.com/office/drawing/2014/main" id="{D575977C-4C85-4573-A1A4-7D537A6CD1DD}"/>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a:p>
            </p:txBody>
          </p:sp>
          <p:sp>
            <p:nvSpPr>
              <p:cNvPr id="939" name="Freeform: Shape 938">
                <a:extLst>
                  <a:ext uri="{FF2B5EF4-FFF2-40B4-BE49-F238E27FC236}">
                    <a16:creationId xmlns:a16="http://schemas.microsoft.com/office/drawing/2014/main" id="{0D7FA6E3-C243-41C9-B9B0-F6E721192777}"/>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a:p>
            </p:txBody>
          </p:sp>
          <p:sp>
            <p:nvSpPr>
              <p:cNvPr id="940" name="Freeform: Shape 939">
                <a:extLst>
                  <a:ext uri="{FF2B5EF4-FFF2-40B4-BE49-F238E27FC236}">
                    <a16:creationId xmlns:a16="http://schemas.microsoft.com/office/drawing/2014/main" id="{9100C278-910F-4A01-846C-3C58340AD2CA}"/>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a:p>
            </p:txBody>
          </p:sp>
          <p:sp>
            <p:nvSpPr>
              <p:cNvPr id="941" name="Freeform: Shape 940">
                <a:extLst>
                  <a:ext uri="{FF2B5EF4-FFF2-40B4-BE49-F238E27FC236}">
                    <a16:creationId xmlns:a16="http://schemas.microsoft.com/office/drawing/2014/main" id="{4C90F97C-E340-4F2D-B79B-AE791BF46431}"/>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942" name="Freeform: Shape 941">
                <a:extLst>
                  <a:ext uri="{FF2B5EF4-FFF2-40B4-BE49-F238E27FC236}">
                    <a16:creationId xmlns:a16="http://schemas.microsoft.com/office/drawing/2014/main" id="{F4C27FB1-B1C7-4D94-9527-6F3B90CD23E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943" name="Freeform: Shape 942">
                <a:extLst>
                  <a:ext uri="{FF2B5EF4-FFF2-40B4-BE49-F238E27FC236}">
                    <a16:creationId xmlns:a16="http://schemas.microsoft.com/office/drawing/2014/main" id="{F4BFA15C-2B6B-42D5-BC91-983F1998D2E0}"/>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944" name="Freeform: Shape 943">
                <a:extLst>
                  <a:ext uri="{FF2B5EF4-FFF2-40B4-BE49-F238E27FC236}">
                    <a16:creationId xmlns:a16="http://schemas.microsoft.com/office/drawing/2014/main" id="{7936A53D-6AB3-4D44-96A6-4BF579362386}"/>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902" name="Graphic 3">
              <a:extLst>
                <a:ext uri="{FF2B5EF4-FFF2-40B4-BE49-F238E27FC236}">
                  <a16:creationId xmlns:a16="http://schemas.microsoft.com/office/drawing/2014/main" id="{DAD945B5-CF6E-44E5-932F-10B7DC8AA8AC}"/>
                </a:ext>
              </a:extLst>
            </p:cNvPr>
            <p:cNvGrpSpPr/>
            <p:nvPr/>
          </p:nvGrpSpPr>
          <p:grpSpPr>
            <a:xfrm>
              <a:off x="5558931" y="3991045"/>
              <a:ext cx="112889" cy="112889"/>
              <a:chOff x="5558931" y="3991045"/>
              <a:chExt cx="112889" cy="112889"/>
            </a:xfrm>
            <a:solidFill>
              <a:schemeClr val="accent1"/>
            </a:solidFill>
          </p:grpSpPr>
          <p:sp>
            <p:nvSpPr>
              <p:cNvPr id="925" name="Freeform: Shape 924">
                <a:extLst>
                  <a:ext uri="{FF2B5EF4-FFF2-40B4-BE49-F238E27FC236}">
                    <a16:creationId xmlns:a16="http://schemas.microsoft.com/office/drawing/2014/main" id="{95FCAF0A-4220-41E9-B514-687BCD02A057}"/>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a:p>
            </p:txBody>
          </p:sp>
          <p:sp>
            <p:nvSpPr>
              <p:cNvPr id="926" name="Freeform: Shape 925">
                <a:extLst>
                  <a:ext uri="{FF2B5EF4-FFF2-40B4-BE49-F238E27FC236}">
                    <a16:creationId xmlns:a16="http://schemas.microsoft.com/office/drawing/2014/main" id="{7E09FB71-032B-4093-8CD5-9AC03C3F7571}"/>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a:p>
            </p:txBody>
          </p:sp>
          <p:sp>
            <p:nvSpPr>
              <p:cNvPr id="927" name="Freeform: Shape 926">
                <a:extLst>
                  <a:ext uri="{FF2B5EF4-FFF2-40B4-BE49-F238E27FC236}">
                    <a16:creationId xmlns:a16="http://schemas.microsoft.com/office/drawing/2014/main" id="{4A109F80-25E4-4A89-8357-596B001CF0F0}"/>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a:p>
            </p:txBody>
          </p:sp>
          <p:sp>
            <p:nvSpPr>
              <p:cNvPr id="928" name="Freeform: Shape 927">
                <a:extLst>
                  <a:ext uri="{FF2B5EF4-FFF2-40B4-BE49-F238E27FC236}">
                    <a16:creationId xmlns:a16="http://schemas.microsoft.com/office/drawing/2014/main" id="{8F197709-B583-4BC6-8109-8BDC70575E98}"/>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a:p>
            </p:txBody>
          </p:sp>
          <p:sp>
            <p:nvSpPr>
              <p:cNvPr id="929" name="Freeform: Shape 928">
                <a:extLst>
                  <a:ext uri="{FF2B5EF4-FFF2-40B4-BE49-F238E27FC236}">
                    <a16:creationId xmlns:a16="http://schemas.microsoft.com/office/drawing/2014/main" id="{C02BCA43-261A-4F8C-A7AC-F4D809EB6E56}"/>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a:p>
            </p:txBody>
          </p:sp>
          <p:sp>
            <p:nvSpPr>
              <p:cNvPr id="930" name="Freeform: Shape 929">
                <a:extLst>
                  <a:ext uri="{FF2B5EF4-FFF2-40B4-BE49-F238E27FC236}">
                    <a16:creationId xmlns:a16="http://schemas.microsoft.com/office/drawing/2014/main" id="{26607069-18D9-43C8-A630-0694205C7158}"/>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a:p>
            </p:txBody>
          </p:sp>
          <p:sp>
            <p:nvSpPr>
              <p:cNvPr id="931" name="Freeform: Shape 930">
                <a:extLst>
                  <a:ext uri="{FF2B5EF4-FFF2-40B4-BE49-F238E27FC236}">
                    <a16:creationId xmlns:a16="http://schemas.microsoft.com/office/drawing/2014/main" id="{E020AB0B-A48B-422E-855B-E69C0222AF90}"/>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a:p>
            </p:txBody>
          </p:sp>
          <p:sp>
            <p:nvSpPr>
              <p:cNvPr id="932" name="Freeform: Shape 931">
                <a:extLst>
                  <a:ext uri="{FF2B5EF4-FFF2-40B4-BE49-F238E27FC236}">
                    <a16:creationId xmlns:a16="http://schemas.microsoft.com/office/drawing/2014/main" id="{48A753F5-0DC2-4693-8A79-71D9C9BFEDBB}"/>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933" name="Freeform: Shape 932">
                <a:extLst>
                  <a:ext uri="{FF2B5EF4-FFF2-40B4-BE49-F238E27FC236}">
                    <a16:creationId xmlns:a16="http://schemas.microsoft.com/office/drawing/2014/main" id="{27A93D65-2097-44B0-AA74-5A242BDB3AA6}"/>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934" name="Freeform: Shape 933">
                <a:extLst>
                  <a:ext uri="{FF2B5EF4-FFF2-40B4-BE49-F238E27FC236}">
                    <a16:creationId xmlns:a16="http://schemas.microsoft.com/office/drawing/2014/main" id="{B70A9640-5612-48B0-B756-C3A6B3DD12DC}"/>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903" name="Graphic 3">
              <a:extLst>
                <a:ext uri="{FF2B5EF4-FFF2-40B4-BE49-F238E27FC236}">
                  <a16:creationId xmlns:a16="http://schemas.microsoft.com/office/drawing/2014/main" id="{CCDE8147-D231-4E94-A32F-B7FE96AA705A}"/>
                </a:ext>
              </a:extLst>
            </p:cNvPr>
            <p:cNvGrpSpPr/>
            <p:nvPr/>
          </p:nvGrpSpPr>
          <p:grpSpPr>
            <a:xfrm>
              <a:off x="5536071" y="3801533"/>
              <a:ext cx="119944" cy="119944"/>
              <a:chOff x="5536071" y="3801533"/>
              <a:chExt cx="119944" cy="119944"/>
            </a:xfrm>
            <a:solidFill>
              <a:schemeClr val="accent1"/>
            </a:solidFill>
          </p:grpSpPr>
          <p:sp>
            <p:nvSpPr>
              <p:cNvPr id="915" name="Freeform: Shape 914">
                <a:extLst>
                  <a:ext uri="{FF2B5EF4-FFF2-40B4-BE49-F238E27FC236}">
                    <a16:creationId xmlns:a16="http://schemas.microsoft.com/office/drawing/2014/main" id="{1C127095-5143-4C86-83A5-95234239B5A8}"/>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a:p>
            </p:txBody>
          </p:sp>
          <p:sp>
            <p:nvSpPr>
              <p:cNvPr id="916" name="Freeform: Shape 915">
                <a:extLst>
                  <a:ext uri="{FF2B5EF4-FFF2-40B4-BE49-F238E27FC236}">
                    <a16:creationId xmlns:a16="http://schemas.microsoft.com/office/drawing/2014/main" id="{B9E2C3FB-1192-43F0-AC3A-69A056815EC0}"/>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a:p>
            </p:txBody>
          </p:sp>
          <p:sp>
            <p:nvSpPr>
              <p:cNvPr id="917" name="Freeform: Shape 916">
                <a:extLst>
                  <a:ext uri="{FF2B5EF4-FFF2-40B4-BE49-F238E27FC236}">
                    <a16:creationId xmlns:a16="http://schemas.microsoft.com/office/drawing/2014/main" id="{45CB141C-3833-4B80-A1C4-A0CFEF4B0948}"/>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a:p>
            </p:txBody>
          </p:sp>
          <p:sp>
            <p:nvSpPr>
              <p:cNvPr id="918" name="Freeform: Shape 917">
                <a:extLst>
                  <a:ext uri="{FF2B5EF4-FFF2-40B4-BE49-F238E27FC236}">
                    <a16:creationId xmlns:a16="http://schemas.microsoft.com/office/drawing/2014/main" id="{78EBEDAE-DE14-42D3-A5AF-5FEB9A38314F}"/>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a:p>
            </p:txBody>
          </p:sp>
          <p:sp>
            <p:nvSpPr>
              <p:cNvPr id="919" name="Freeform: Shape 918">
                <a:extLst>
                  <a:ext uri="{FF2B5EF4-FFF2-40B4-BE49-F238E27FC236}">
                    <a16:creationId xmlns:a16="http://schemas.microsoft.com/office/drawing/2014/main" id="{9641198D-76E3-48F7-8CD4-3CB4044DFBC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a:p>
            </p:txBody>
          </p:sp>
          <p:sp>
            <p:nvSpPr>
              <p:cNvPr id="920" name="Freeform: Shape 919">
                <a:extLst>
                  <a:ext uri="{FF2B5EF4-FFF2-40B4-BE49-F238E27FC236}">
                    <a16:creationId xmlns:a16="http://schemas.microsoft.com/office/drawing/2014/main" id="{55939AF2-049C-40B9-87DD-FB7FDFCF75D4}"/>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a:p>
            </p:txBody>
          </p:sp>
          <p:sp>
            <p:nvSpPr>
              <p:cNvPr id="921" name="Freeform: Shape 920">
                <a:extLst>
                  <a:ext uri="{FF2B5EF4-FFF2-40B4-BE49-F238E27FC236}">
                    <a16:creationId xmlns:a16="http://schemas.microsoft.com/office/drawing/2014/main" id="{FD1FFAD4-7E2B-4760-999E-D6B6EA3A8D6B}"/>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a:p>
            </p:txBody>
          </p:sp>
          <p:sp>
            <p:nvSpPr>
              <p:cNvPr id="922" name="Freeform: Shape 921">
                <a:extLst>
                  <a:ext uri="{FF2B5EF4-FFF2-40B4-BE49-F238E27FC236}">
                    <a16:creationId xmlns:a16="http://schemas.microsoft.com/office/drawing/2014/main" id="{25511CE8-5E7E-4602-9148-BAC426854F25}"/>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a:p>
            </p:txBody>
          </p:sp>
          <p:sp>
            <p:nvSpPr>
              <p:cNvPr id="923" name="Freeform: Shape 922">
                <a:extLst>
                  <a:ext uri="{FF2B5EF4-FFF2-40B4-BE49-F238E27FC236}">
                    <a16:creationId xmlns:a16="http://schemas.microsoft.com/office/drawing/2014/main" id="{F53B47B2-9C80-4AE9-A045-17F8365646BB}"/>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924" name="Freeform: Shape 923">
                <a:extLst>
                  <a:ext uri="{FF2B5EF4-FFF2-40B4-BE49-F238E27FC236}">
                    <a16:creationId xmlns:a16="http://schemas.microsoft.com/office/drawing/2014/main" id="{AEC65D8D-7CB0-4A8C-9F11-D14B1F074D79}"/>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904" name="Graphic 3">
              <a:extLst>
                <a:ext uri="{FF2B5EF4-FFF2-40B4-BE49-F238E27FC236}">
                  <a16:creationId xmlns:a16="http://schemas.microsoft.com/office/drawing/2014/main" id="{EA3B92DC-4B85-44DA-A1C0-BEF8FEF490AC}"/>
                </a:ext>
              </a:extLst>
            </p:cNvPr>
            <p:cNvGrpSpPr/>
            <p:nvPr/>
          </p:nvGrpSpPr>
          <p:grpSpPr>
            <a:xfrm>
              <a:off x="5367232" y="4193752"/>
              <a:ext cx="56444" cy="56444"/>
              <a:chOff x="5367232" y="4193752"/>
              <a:chExt cx="56444" cy="56444"/>
            </a:xfrm>
            <a:solidFill>
              <a:schemeClr val="accent1"/>
            </a:solidFill>
          </p:grpSpPr>
          <p:sp>
            <p:nvSpPr>
              <p:cNvPr id="905" name="Freeform: Shape 904">
                <a:extLst>
                  <a:ext uri="{FF2B5EF4-FFF2-40B4-BE49-F238E27FC236}">
                    <a16:creationId xmlns:a16="http://schemas.microsoft.com/office/drawing/2014/main" id="{8FBE7AFF-F7C3-4856-9415-03790FC66754}"/>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a:p>
            </p:txBody>
          </p:sp>
          <p:sp>
            <p:nvSpPr>
              <p:cNvPr id="906" name="Freeform: Shape 905">
                <a:extLst>
                  <a:ext uri="{FF2B5EF4-FFF2-40B4-BE49-F238E27FC236}">
                    <a16:creationId xmlns:a16="http://schemas.microsoft.com/office/drawing/2014/main" id="{C3BD1965-4DE5-44F9-8F56-8BAB12C305CC}"/>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a:p>
            </p:txBody>
          </p:sp>
          <p:sp>
            <p:nvSpPr>
              <p:cNvPr id="907" name="Freeform: Shape 906">
                <a:extLst>
                  <a:ext uri="{FF2B5EF4-FFF2-40B4-BE49-F238E27FC236}">
                    <a16:creationId xmlns:a16="http://schemas.microsoft.com/office/drawing/2014/main" id="{777677D3-CD70-402A-BC68-C763D528F8BC}"/>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a:p>
            </p:txBody>
          </p:sp>
          <p:sp>
            <p:nvSpPr>
              <p:cNvPr id="908" name="Freeform: Shape 907">
                <a:extLst>
                  <a:ext uri="{FF2B5EF4-FFF2-40B4-BE49-F238E27FC236}">
                    <a16:creationId xmlns:a16="http://schemas.microsoft.com/office/drawing/2014/main" id="{F4EF6315-BA98-470C-BC88-4D37DA2B93C8}"/>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a:p>
            </p:txBody>
          </p:sp>
          <p:sp>
            <p:nvSpPr>
              <p:cNvPr id="909" name="Freeform: Shape 908">
                <a:extLst>
                  <a:ext uri="{FF2B5EF4-FFF2-40B4-BE49-F238E27FC236}">
                    <a16:creationId xmlns:a16="http://schemas.microsoft.com/office/drawing/2014/main" id="{975E8A2A-881F-47DD-A634-2CC1B175F818}"/>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a:p>
            </p:txBody>
          </p:sp>
          <p:sp>
            <p:nvSpPr>
              <p:cNvPr id="910" name="Freeform: Shape 909">
                <a:extLst>
                  <a:ext uri="{FF2B5EF4-FFF2-40B4-BE49-F238E27FC236}">
                    <a16:creationId xmlns:a16="http://schemas.microsoft.com/office/drawing/2014/main" id="{FFD71951-CF56-446A-B613-24E7CD059CC1}"/>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a:p>
            </p:txBody>
          </p:sp>
          <p:sp>
            <p:nvSpPr>
              <p:cNvPr id="911" name="Freeform: Shape 910">
                <a:extLst>
                  <a:ext uri="{FF2B5EF4-FFF2-40B4-BE49-F238E27FC236}">
                    <a16:creationId xmlns:a16="http://schemas.microsoft.com/office/drawing/2014/main" id="{F6290919-5450-4011-872A-32C425260112}"/>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a:p>
            </p:txBody>
          </p:sp>
          <p:sp>
            <p:nvSpPr>
              <p:cNvPr id="912" name="Freeform: Shape 911">
                <a:extLst>
                  <a:ext uri="{FF2B5EF4-FFF2-40B4-BE49-F238E27FC236}">
                    <a16:creationId xmlns:a16="http://schemas.microsoft.com/office/drawing/2014/main" id="{135D5A40-CD4C-40D4-9369-C0A8E058C7A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a:p>
            </p:txBody>
          </p:sp>
          <p:sp>
            <p:nvSpPr>
              <p:cNvPr id="913" name="Freeform: Shape 912">
                <a:extLst>
                  <a:ext uri="{FF2B5EF4-FFF2-40B4-BE49-F238E27FC236}">
                    <a16:creationId xmlns:a16="http://schemas.microsoft.com/office/drawing/2014/main" id="{6C599328-78CA-42AC-B163-19C2C5D60CA2}"/>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914" name="Freeform: Shape 913">
                <a:extLst>
                  <a:ext uri="{FF2B5EF4-FFF2-40B4-BE49-F238E27FC236}">
                    <a16:creationId xmlns:a16="http://schemas.microsoft.com/office/drawing/2014/main" id="{42EA0B25-F247-4D84-940B-EA2CBF2D5FDA}"/>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Tree>
    <p:extLst>
      <p:ext uri="{BB962C8B-B14F-4D97-AF65-F5344CB8AC3E}">
        <p14:creationId xmlns:p14="http://schemas.microsoft.com/office/powerpoint/2010/main" val="24274917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895"/>
                                        </p:tgtEl>
                                        <p:attrNameLst>
                                          <p:attrName>style.visibility</p:attrName>
                                        </p:attrNameLst>
                                      </p:cBhvr>
                                      <p:to>
                                        <p:strVal val="visible"/>
                                      </p:to>
                                    </p:set>
                                    <p:animEffect transition="in" filter="fade">
                                      <p:cBhvr>
                                        <p:cTn id="13" dur="1000"/>
                                        <p:tgtEl>
                                          <p:spTgt spid="895"/>
                                        </p:tgtEl>
                                      </p:cBhvr>
                                    </p:animEffect>
                                    <p:anim calcmode="lin" valueType="num">
                                      <p:cBhvr>
                                        <p:cTn id="14" dur="1000" fill="hold"/>
                                        <p:tgtEl>
                                          <p:spTgt spid="895"/>
                                        </p:tgtEl>
                                        <p:attrNameLst>
                                          <p:attrName>ppt_x</p:attrName>
                                        </p:attrNameLst>
                                      </p:cBhvr>
                                      <p:tavLst>
                                        <p:tav tm="0">
                                          <p:val>
                                            <p:strVal val="#ppt_x"/>
                                          </p:val>
                                        </p:tav>
                                        <p:tav tm="100000">
                                          <p:val>
                                            <p:strVal val="#ppt_x"/>
                                          </p:val>
                                        </p:tav>
                                      </p:tavLst>
                                    </p:anim>
                                    <p:anim calcmode="lin" valueType="num">
                                      <p:cBhvr>
                                        <p:cTn id="15" dur="1000" fill="hold"/>
                                        <p:tgtEl>
                                          <p:spTgt spid="895"/>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277"/>
                                        </p:tgtEl>
                                        <p:attrNameLst>
                                          <p:attrName>style.visibility</p:attrName>
                                        </p:attrNameLst>
                                      </p:cBhvr>
                                      <p:to>
                                        <p:strVal val="visible"/>
                                      </p:to>
                                    </p:set>
                                    <p:animEffect transition="in" filter="fade">
                                      <p:cBhvr>
                                        <p:cTn id="18" dur="1000"/>
                                        <p:tgtEl>
                                          <p:spTgt spid="277"/>
                                        </p:tgtEl>
                                      </p:cBhvr>
                                    </p:animEffect>
                                    <p:anim calcmode="lin" valueType="num">
                                      <p:cBhvr>
                                        <p:cTn id="19" dur="1000" fill="hold"/>
                                        <p:tgtEl>
                                          <p:spTgt spid="277"/>
                                        </p:tgtEl>
                                        <p:attrNameLst>
                                          <p:attrName>ppt_x</p:attrName>
                                        </p:attrNameLst>
                                      </p:cBhvr>
                                      <p:tavLst>
                                        <p:tav tm="0">
                                          <p:val>
                                            <p:strVal val="#ppt_x"/>
                                          </p:val>
                                        </p:tav>
                                        <p:tav tm="100000">
                                          <p:val>
                                            <p:strVal val="#ppt_x"/>
                                          </p:val>
                                        </p:tav>
                                      </p:tavLst>
                                    </p:anim>
                                    <p:anim calcmode="lin" valueType="num">
                                      <p:cBhvr>
                                        <p:cTn id="20" dur="1000" fill="hold"/>
                                        <p:tgtEl>
                                          <p:spTgt spid="277"/>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1000"/>
                                        <p:tgtEl>
                                          <p:spTgt spid="19"/>
                                        </p:tgtEl>
                                      </p:cBhvr>
                                    </p:animEffect>
                                    <p:anim calcmode="lin" valueType="num">
                                      <p:cBhvr>
                                        <p:cTn id="24" dur="1000" fill="hold"/>
                                        <p:tgtEl>
                                          <p:spTgt spid="19"/>
                                        </p:tgtEl>
                                        <p:attrNameLst>
                                          <p:attrName>ppt_x</p:attrName>
                                        </p:attrNameLst>
                                      </p:cBhvr>
                                      <p:tavLst>
                                        <p:tav tm="0">
                                          <p:val>
                                            <p:strVal val="#ppt_x"/>
                                          </p:val>
                                        </p:tav>
                                        <p:tav tm="100000">
                                          <p:val>
                                            <p:strVal val="#ppt_x"/>
                                          </p:val>
                                        </p:tav>
                                      </p:tavLst>
                                    </p:anim>
                                    <p:anim calcmode="lin" valueType="num">
                                      <p:cBhvr>
                                        <p:cTn id="25" dur="1000" fill="hold"/>
                                        <p:tgtEl>
                                          <p:spTgt spid="19"/>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1000"/>
                                        <p:tgtEl>
                                          <p:spTgt spid="18"/>
                                        </p:tgtEl>
                                      </p:cBhvr>
                                    </p:animEffect>
                                    <p:anim calcmode="lin" valueType="num">
                                      <p:cBhvr>
                                        <p:cTn id="29" dur="1000" fill="hold"/>
                                        <p:tgtEl>
                                          <p:spTgt spid="18"/>
                                        </p:tgtEl>
                                        <p:attrNameLst>
                                          <p:attrName>ppt_x</p:attrName>
                                        </p:attrNameLst>
                                      </p:cBhvr>
                                      <p:tavLst>
                                        <p:tav tm="0">
                                          <p:val>
                                            <p:strVal val="#ppt_x"/>
                                          </p:val>
                                        </p:tav>
                                        <p:tav tm="100000">
                                          <p:val>
                                            <p:strVal val="#ppt_x"/>
                                          </p:val>
                                        </p:tav>
                                      </p:tavLst>
                                    </p:anim>
                                    <p:anim calcmode="lin" valueType="num">
                                      <p:cBhvr>
                                        <p:cTn id="30" dur="1000" fill="hold"/>
                                        <p:tgtEl>
                                          <p:spTgt spid="18"/>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22"/>
                                        </p:tgtEl>
                                        <p:attrNameLst>
                                          <p:attrName>style.visibility</p:attrName>
                                        </p:attrNameLst>
                                      </p:cBhvr>
                                      <p:to>
                                        <p:strVal val="visible"/>
                                      </p:to>
                                    </p:set>
                                    <p:animEffect transition="in" filter="fade">
                                      <p:cBhvr>
                                        <p:cTn id="33" dur="1000"/>
                                        <p:tgtEl>
                                          <p:spTgt spid="22"/>
                                        </p:tgtEl>
                                      </p:cBhvr>
                                    </p:animEffect>
                                    <p:anim calcmode="lin" valueType="num">
                                      <p:cBhvr>
                                        <p:cTn id="34" dur="1000" fill="hold"/>
                                        <p:tgtEl>
                                          <p:spTgt spid="22"/>
                                        </p:tgtEl>
                                        <p:attrNameLst>
                                          <p:attrName>ppt_x</p:attrName>
                                        </p:attrNameLst>
                                      </p:cBhvr>
                                      <p:tavLst>
                                        <p:tav tm="0">
                                          <p:val>
                                            <p:strVal val="#ppt_x"/>
                                          </p:val>
                                        </p:tav>
                                        <p:tav tm="100000">
                                          <p:val>
                                            <p:strVal val="#ppt_x"/>
                                          </p:val>
                                        </p:tav>
                                      </p:tavLst>
                                    </p:anim>
                                    <p:anim calcmode="lin" valueType="num">
                                      <p:cBhvr>
                                        <p:cTn id="35" dur="1000" fill="hold"/>
                                        <p:tgtEl>
                                          <p:spTgt spid="22"/>
                                        </p:tgtEl>
                                        <p:attrNameLst>
                                          <p:attrName>ppt_y</p:attrName>
                                        </p:attrNameLst>
                                      </p:cBhvr>
                                      <p:tavLst>
                                        <p:tav tm="0">
                                          <p:val>
                                            <p:strVal val="#ppt_y-.1"/>
                                          </p:val>
                                        </p:tav>
                                        <p:tav tm="100000">
                                          <p:val>
                                            <p:strVal val="#ppt_y"/>
                                          </p:val>
                                        </p:tav>
                                      </p:tavLst>
                                    </p:anim>
                                  </p:childTnLst>
                                </p:cTn>
                              </p:par>
                            </p:childTnLst>
                          </p:cTn>
                        </p:par>
                        <p:par>
                          <p:cTn id="36" fill="hold">
                            <p:stCondLst>
                              <p:cond delay="2000"/>
                            </p:stCondLst>
                            <p:childTnLst>
                              <p:par>
                                <p:cTn id="37" presetID="22" presetClass="entr" presetSubtype="1" fill="hold" grpId="0" nodeType="after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wipe(up)">
                                      <p:cBhvr>
                                        <p:cTn id="39" dur="500"/>
                                        <p:tgtEl>
                                          <p:spTgt spid="11"/>
                                        </p:tgtEl>
                                      </p:cBhvr>
                                    </p:animEffect>
                                  </p:childTnLst>
                                </p:cTn>
                              </p:par>
                            </p:childTnLst>
                          </p:cTn>
                        </p:par>
                        <p:par>
                          <p:cTn id="40" fill="hold">
                            <p:stCondLst>
                              <p:cond delay="2500"/>
                            </p:stCondLst>
                            <p:childTnLst>
                              <p:par>
                                <p:cTn id="41" presetID="42" presetClass="entr" presetSubtype="0" fill="hold" nodeType="afterEffect">
                                  <p:stCondLst>
                                    <p:cond delay="0"/>
                                  </p:stCondLst>
                                  <p:childTnLst>
                                    <p:set>
                                      <p:cBhvr>
                                        <p:cTn id="42" dur="1" fill="hold">
                                          <p:stCondLst>
                                            <p:cond delay="0"/>
                                          </p:stCondLst>
                                        </p:cTn>
                                        <p:tgtEl>
                                          <p:spTgt spid="685"/>
                                        </p:tgtEl>
                                        <p:attrNameLst>
                                          <p:attrName>style.visibility</p:attrName>
                                        </p:attrNameLst>
                                      </p:cBhvr>
                                      <p:to>
                                        <p:strVal val="visible"/>
                                      </p:to>
                                    </p:set>
                                    <p:animEffect transition="in" filter="fade">
                                      <p:cBhvr>
                                        <p:cTn id="43" dur="1000"/>
                                        <p:tgtEl>
                                          <p:spTgt spid="685"/>
                                        </p:tgtEl>
                                      </p:cBhvr>
                                    </p:animEffect>
                                    <p:anim calcmode="lin" valueType="num">
                                      <p:cBhvr>
                                        <p:cTn id="44" dur="1000" fill="hold"/>
                                        <p:tgtEl>
                                          <p:spTgt spid="685"/>
                                        </p:tgtEl>
                                        <p:attrNameLst>
                                          <p:attrName>ppt_x</p:attrName>
                                        </p:attrNameLst>
                                      </p:cBhvr>
                                      <p:tavLst>
                                        <p:tav tm="0">
                                          <p:val>
                                            <p:strVal val="#ppt_x"/>
                                          </p:val>
                                        </p:tav>
                                        <p:tav tm="100000">
                                          <p:val>
                                            <p:strVal val="#ppt_x"/>
                                          </p:val>
                                        </p:tav>
                                      </p:tavLst>
                                    </p:anim>
                                    <p:anim calcmode="lin" valueType="num">
                                      <p:cBhvr>
                                        <p:cTn id="45" dur="1000" fill="hold"/>
                                        <p:tgtEl>
                                          <p:spTgt spid="685"/>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585"/>
                                        </p:tgtEl>
                                        <p:attrNameLst>
                                          <p:attrName>style.visibility</p:attrName>
                                        </p:attrNameLst>
                                      </p:cBhvr>
                                      <p:to>
                                        <p:strVal val="visible"/>
                                      </p:to>
                                    </p:set>
                                    <p:animEffect transition="in" filter="fade">
                                      <p:cBhvr>
                                        <p:cTn id="48" dur="1000"/>
                                        <p:tgtEl>
                                          <p:spTgt spid="585"/>
                                        </p:tgtEl>
                                      </p:cBhvr>
                                    </p:animEffect>
                                    <p:anim calcmode="lin" valueType="num">
                                      <p:cBhvr>
                                        <p:cTn id="49" dur="1000" fill="hold"/>
                                        <p:tgtEl>
                                          <p:spTgt spid="585"/>
                                        </p:tgtEl>
                                        <p:attrNameLst>
                                          <p:attrName>ppt_x</p:attrName>
                                        </p:attrNameLst>
                                      </p:cBhvr>
                                      <p:tavLst>
                                        <p:tav tm="0">
                                          <p:val>
                                            <p:strVal val="#ppt_x"/>
                                          </p:val>
                                        </p:tav>
                                        <p:tav tm="100000">
                                          <p:val>
                                            <p:strVal val="#ppt_x"/>
                                          </p:val>
                                        </p:tav>
                                      </p:tavLst>
                                    </p:anim>
                                    <p:anim calcmode="lin" valueType="num">
                                      <p:cBhvr>
                                        <p:cTn id="50" dur="1000" fill="hold"/>
                                        <p:tgtEl>
                                          <p:spTgt spid="585"/>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689"/>
                                        </p:tgtEl>
                                        <p:attrNameLst>
                                          <p:attrName>style.visibility</p:attrName>
                                        </p:attrNameLst>
                                      </p:cBhvr>
                                      <p:to>
                                        <p:strVal val="visible"/>
                                      </p:to>
                                    </p:set>
                                    <p:animEffect transition="in" filter="fade">
                                      <p:cBhvr>
                                        <p:cTn id="53" dur="1000"/>
                                        <p:tgtEl>
                                          <p:spTgt spid="689"/>
                                        </p:tgtEl>
                                      </p:cBhvr>
                                    </p:animEffect>
                                    <p:anim calcmode="lin" valueType="num">
                                      <p:cBhvr>
                                        <p:cTn id="54" dur="1000" fill="hold"/>
                                        <p:tgtEl>
                                          <p:spTgt spid="689"/>
                                        </p:tgtEl>
                                        <p:attrNameLst>
                                          <p:attrName>ppt_x</p:attrName>
                                        </p:attrNameLst>
                                      </p:cBhvr>
                                      <p:tavLst>
                                        <p:tav tm="0">
                                          <p:val>
                                            <p:strVal val="#ppt_x"/>
                                          </p:val>
                                        </p:tav>
                                        <p:tav tm="100000">
                                          <p:val>
                                            <p:strVal val="#ppt_x"/>
                                          </p:val>
                                        </p:tav>
                                      </p:tavLst>
                                    </p:anim>
                                    <p:anim calcmode="lin" valueType="num">
                                      <p:cBhvr>
                                        <p:cTn id="55" dur="1000" fill="hold"/>
                                        <p:tgtEl>
                                          <p:spTgt spid="689"/>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250"/>
                                  </p:stCondLst>
                                  <p:childTnLst>
                                    <p:set>
                                      <p:cBhvr>
                                        <p:cTn id="57" dur="1" fill="hold">
                                          <p:stCondLst>
                                            <p:cond delay="0"/>
                                          </p:stCondLst>
                                        </p:cTn>
                                        <p:tgtEl>
                                          <p:spTgt spid="608"/>
                                        </p:tgtEl>
                                        <p:attrNameLst>
                                          <p:attrName>style.visibility</p:attrName>
                                        </p:attrNameLst>
                                      </p:cBhvr>
                                      <p:to>
                                        <p:strVal val="visible"/>
                                      </p:to>
                                    </p:set>
                                    <p:animEffect transition="in" filter="fade">
                                      <p:cBhvr>
                                        <p:cTn id="58" dur="1000"/>
                                        <p:tgtEl>
                                          <p:spTgt spid="608"/>
                                        </p:tgtEl>
                                      </p:cBhvr>
                                    </p:animEffect>
                                    <p:anim calcmode="lin" valueType="num">
                                      <p:cBhvr>
                                        <p:cTn id="59" dur="1000" fill="hold"/>
                                        <p:tgtEl>
                                          <p:spTgt spid="608"/>
                                        </p:tgtEl>
                                        <p:attrNameLst>
                                          <p:attrName>ppt_x</p:attrName>
                                        </p:attrNameLst>
                                      </p:cBhvr>
                                      <p:tavLst>
                                        <p:tav tm="0">
                                          <p:val>
                                            <p:strVal val="#ppt_x"/>
                                          </p:val>
                                        </p:tav>
                                        <p:tav tm="100000">
                                          <p:val>
                                            <p:strVal val="#ppt_x"/>
                                          </p:val>
                                        </p:tav>
                                      </p:tavLst>
                                    </p:anim>
                                    <p:anim calcmode="lin" valueType="num">
                                      <p:cBhvr>
                                        <p:cTn id="60" dur="1000" fill="hold"/>
                                        <p:tgtEl>
                                          <p:spTgt spid="608"/>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500"/>
                                  </p:stCondLst>
                                  <p:childTnLst>
                                    <p:set>
                                      <p:cBhvr>
                                        <p:cTn id="62" dur="1" fill="hold">
                                          <p:stCondLst>
                                            <p:cond delay="0"/>
                                          </p:stCondLst>
                                        </p:cTn>
                                        <p:tgtEl>
                                          <p:spTgt spid="879"/>
                                        </p:tgtEl>
                                        <p:attrNameLst>
                                          <p:attrName>style.visibility</p:attrName>
                                        </p:attrNameLst>
                                      </p:cBhvr>
                                      <p:to>
                                        <p:strVal val="visible"/>
                                      </p:to>
                                    </p:set>
                                    <p:animEffect transition="in" filter="fade">
                                      <p:cBhvr>
                                        <p:cTn id="63" dur="1000"/>
                                        <p:tgtEl>
                                          <p:spTgt spid="879"/>
                                        </p:tgtEl>
                                      </p:cBhvr>
                                    </p:animEffect>
                                    <p:anim calcmode="lin" valueType="num">
                                      <p:cBhvr>
                                        <p:cTn id="64" dur="1000" fill="hold"/>
                                        <p:tgtEl>
                                          <p:spTgt spid="879"/>
                                        </p:tgtEl>
                                        <p:attrNameLst>
                                          <p:attrName>ppt_x</p:attrName>
                                        </p:attrNameLst>
                                      </p:cBhvr>
                                      <p:tavLst>
                                        <p:tav tm="0">
                                          <p:val>
                                            <p:strVal val="#ppt_x"/>
                                          </p:val>
                                        </p:tav>
                                        <p:tav tm="100000">
                                          <p:val>
                                            <p:strVal val="#ppt_x"/>
                                          </p:val>
                                        </p:tav>
                                      </p:tavLst>
                                    </p:anim>
                                    <p:anim calcmode="lin" valueType="num">
                                      <p:cBhvr>
                                        <p:cTn id="65" dur="1000" fill="hold"/>
                                        <p:tgtEl>
                                          <p:spTgt spid="879"/>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500"/>
                                  </p:stCondLst>
                                  <p:childTnLst>
                                    <p:set>
                                      <p:cBhvr>
                                        <p:cTn id="67" dur="1" fill="hold">
                                          <p:stCondLst>
                                            <p:cond delay="0"/>
                                          </p:stCondLst>
                                        </p:cTn>
                                        <p:tgtEl>
                                          <p:spTgt spid="524"/>
                                        </p:tgtEl>
                                        <p:attrNameLst>
                                          <p:attrName>style.visibility</p:attrName>
                                        </p:attrNameLst>
                                      </p:cBhvr>
                                      <p:to>
                                        <p:strVal val="visible"/>
                                      </p:to>
                                    </p:set>
                                    <p:animEffect transition="in" filter="fade">
                                      <p:cBhvr>
                                        <p:cTn id="68" dur="1000"/>
                                        <p:tgtEl>
                                          <p:spTgt spid="524"/>
                                        </p:tgtEl>
                                      </p:cBhvr>
                                    </p:animEffect>
                                    <p:anim calcmode="lin" valueType="num">
                                      <p:cBhvr>
                                        <p:cTn id="69" dur="1000" fill="hold"/>
                                        <p:tgtEl>
                                          <p:spTgt spid="524"/>
                                        </p:tgtEl>
                                        <p:attrNameLst>
                                          <p:attrName>ppt_x</p:attrName>
                                        </p:attrNameLst>
                                      </p:cBhvr>
                                      <p:tavLst>
                                        <p:tav tm="0">
                                          <p:val>
                                            <p:strVal val="#ppt_x"/>
                                          </p:val>
                                        </p:tav>
                                        <p:tav tm="100000">
                                          <p:val>
                                            <p:strVal val="#ppt_x"/>
                                          </p:val>
                                        </p:tav>
                                      </p:tavLst>
                                    </p:anim>
                                    <p:anim calcmode="lin" valueType="num">
                                      <p:cBhvr>
                                        <p:cTn id="70" dur="1000" fill="hold"/>
                                        <p:tgtEl>
                                          <p:spTgt spid="524"/>
                                        </p:tgtEl>
                                        <p:attrNameLst>
                                          <p:attrName>ppt_y</p:attrName>
                                        </p:attrNameLst>
                                      </p:cBhvr>
                                      <p:tavLst>
                                        <p:tav tm="0">
                                          <p:val>
                                            <p:strVal val="#ppt_y+.1"/>
                                          </p:val>
                                        </p:tav>
                                        <p:tav tm="100000">
                                          <p:val>
                                            <p:strVal val="#ppt_y"/>
                                          </p:val>
                                        </p:tav>
                                      </p:tavLst>
                                    </p:anim>
                                  </p:childTnLst>
                                </p:cTn>
                              </p:par>
                              <p:par>
                                <p:cTn id="71" presetID="42" presetClass="entr" presetSubtype="0" fill="hold" nodeType="withEffect">
                                  <p:stCondLst>
                                    <p:cond delay="750"/>
                                  </p:stCondLst>
                                  <p:childTnLst>
                                    <p:set>
                                      <p:cBhvr>
                                        <p:cTn id="72" dur="1" fill="hold">
                                          <p:stCondLst>
                                            <p:cond delay="0"/>
                                          </p:stCondLst>
                                        </p:cTn>
                                        <p:tgtEl>
                                          <p:spTgt spid="883"/>
                                        </p:tgtEl>
                                        <p:attrNameLst>
                                          <p:attrName>style.visibility</p:attrName>
                                        </p:attrNameLst>
                                      </p:cBhvr>
                                      <p:to>
                                        <p:strVal val="visible"/>
                                      </p:to>
                                    </p:set>
                                    <p:animEffect transition="in" filter="fade">
                                      <p:cBhvr>
                                        <p:cTn id="73" dur="1000"/>
                                        <p:tgtEl>
                                          <p:spTgt spid="883"/>
                                        </p:tgtEl>
                                      </p:cBhvr>
                                    </p:animEffect>
                                    <p:anim calcmode="lin" valueType="num">
                                      <p:cBhvr>
                                        <p:cTn id="74" dur="1000" fill="hold"/>
                                        <p:tgtEl>
                                          <p:spTgt spid="883"/>
                                        </p:tgtEl>
                                        <p:attrNameLst>
                                          <p:attrName>ppt_x</p:attrName>
                                        </p:attrNameLst>
                                      </p:cBhvr>
                                      <p:tavLst>
                                        <p:tav tm="0">
                                          <p:val>
                                            <p:strVal val="#ppt_x"/>
                                          </p:val>
                                        </p:tav>
                                        <p:tav tm="100000">
                                          <p:val>
                                            <p:strVal val="#ppt_x"/>
                                          </p:val>
                                        </p:tav>
                                      </p:tavLst>
                                    </p:anim>
                                    <p:anim calcmode="lin" valueType="num">
                                      <p:cBhvr>
                                        <p:cTn id="75" dur="1000" fill="hold"/>
                                        <p:tgtEl>
                                          <p:spTgt spid="883"/>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750"/>
                                  </p:stCondLst>
                                  <p:childTnLst>
                                    <p:set>
                                      <p:cBhvr>
                                        <p:cTn id="77" dur="1" fill="hold">
                                          <p:stCondLst>
                                            <p:cond delay="0"/>
                                          </p:stCondLst>
                                        </p:cTn>
                                        <p:tgtEl>
                                          <p:spTgt spid="866"/>
                                        </p:tgtEl>
                                        <p:attrNameLst>
                                          <p:attrName>style.visibility</p:attrName>
                                        </p:attrNameLst>
                                      </p:cBhvr>
                                      <p:to>
                                        <p:strVal val="visible"/>
                                      </p:to>
                                    </p:set>
                                    <p:animEffect transition="in" filter="fade">
                                      <p:cBhvr>
                                        <p:cTn id="78" dur="1000"/>
                                        <p:tgtEl>
                                          <p:spTgt spid="866"/>
                                        </p:tgtEl>
                                      </p:cBhvr>
                                    </p:animEffect>
                                    <p:anim calcmode="lin" valueType="num">
                                      <p:cBhvr>
                                        <p:cTn id="79" dur="1000" fill="hold"/>
                                        <p:tgtEl>
                                          <p:spTgt spid="866"/>
                                        </p:tgtEl>
                                        <p:attrNameLst>
                                          <p:attrName>ppt_x</p:attrName>
                                        </p:attrNameLst>
                                      </p:cBhvr>
                                      <p:tavLst>
                                        <p:tav tm="0">
                                          <p:val>
                                            <p:strVal val="#ppt_x"/>
                                          </p:val>
                                        </p:tav>
                                        <p:tav tm="100000">
                                          <p:val>
                                            <p:strVal val="#ppt_x"/>
                                          </p:val>
                                        </p:tav>
                                      </p:tavLst>
                                    </p:anim>
                                    <p:anim calcmode="lin" valueType="num">
                                      <p:cBhvr>
                                        <p:cTn id="80" dur="1000" fill="hold"/>
                                        <p:tgtEl>
                                          <p:spTgt spid="866"/>
                                        </p:tgtEl>
                                        <p:attrNameLst>
                                          <p:attrName>ppt_y</p:attrName>
                                        </p:attrNameLst>
                                      </p:cBhvr>
                                      <p:tavLst>
                                        <p:tav tm="0">
                                          <p:val>
                                            <p:strVal val="#ppt_y+.1"/>
                                          </p:val>
                                        </p:tav>
                                        <p:tav tm="100000">
                                          <p:val>
                                            <p:strVal val="#ppt_y"/>
                                          </p:val>
                                        </p:tav>
                                      </p:tavLst>
                                    </p:anim>
                                  </p:childTnLst>
                                </p:cTn>
                              </p:par>
                            </p:childTnLst>
                          </p:cTn>
                        </p:par>
                        <p:par>
                          <p:cTn id="81" fill="hold">
                            <p:stCondLst>
                              <p:cond delay="4250"/>
                            </p:stCondLst>
                            <p:childTnLst>
                              <p:par>
                                <p:cTn id="82" presetID="22" presetClass="entr" presetSubtype="8" fill="hold" grpId="0" nodeType="afterEffect">
                                  <p:stCondLst>
                                    <p:cond delay="0"/>
                                  </p:stCondLst>
                                  <p:childTnLst>
                                    <p:set>
                                      <p:cBhvr>
                                        <p:cTn id="83" dur="1" fill="hold">
                                          <p:stCondLst>
                                            <p:cond delay="0"/>
                                          </p:stCondLst>
                                        </p:cTn>
                                        <p:tgtEl>
                                          <p:spTgt spid="700"/>
                                        </p:tgtEl>
                                        <p:attrNameLst>
                                          <p:attrName>style.visibility</p:attrName>
                                        </p:attrNameLst>
                                      </p:cBhvr>
                                      <p:to>
                                        <p:strVal val="visible"/>
                                      </p:to>
                                    </p:set>
                                    <p:animEffect transition="in" filter="wipe(left)">
                                      <p:cBhvr>
                                        <p:cTn id="84" dur="500"/>
                                        <p:tgtEl>
                                          <p:spTgt spid="700"/>
                                        </p:tgtEl>
                                      </p:cBhvr>
                                    </p:animEffect>
                                  </p:childTnLst>
                                </p:cTn>
                              </p:par>
                              <p:par>
                                <p:cTn id="85" presetID="22" presetClass="entr" presetSubtype="8" fill="hold" grpId="0" nodeType="withEffect">
                                  <p:stCondLst>
                                    <p:cond delay="0"/>
                                  </p:stCondLst>
                                  <p:childTnLst>
                                    <p:set>
                                      <p:cBhvr>
                                        <p:cTn id="86" dur="1" fill="hold">
                                          <p:stCondLst>
                                            <p:cond delay="0"/>
                                          </p:stCondLst>
                                        </p:cTn>
                                        <p:tgtEl>
                                          <p:spTgt spid="702"/>
                                        </p:tgtEl>
                                        <p:attrNameLst>
                                          <p:attrName>style.visibility</p:attrName>
                                        </p:attrNameLst>
                                      </p:cBhvr>
                                      <p:to>
                                        <p:strVal val="visible"/>
                                      </p:to>
                                    </p:set>
                                    <p:animEffect transition="in" filter="wipe(left)">
                                      <p:cBhvr>
                                        <p:cTn id="87" dur="500"/>
                                        <p:tgtEl>
                                          <p:spTgt spid="702"/>
                                        </p:tgtEl>
                                      </p:cBhvr>
                                    </p:animEffect>
                                  </p:childTnLst>
                                </p:cTn>
                              </p:par>
                              <p:par>
                                <p:cTn id="88" presetID="22" presetClass="entr" presetSubtype="8" fill="hold" grpId="0" nodeType="withEffect">
                                  <p:stCondLst>
                                    <p:cond delay="0"/>
                                  </p:stCondLst>
                                  <p:childTnLst>
                                    <p:set>
                                      <p:cBhvr>
                                        <p:cTn id="89" dur="1" fill="hold">
                                          <p:stCondLst>
                                            <p:cond delay="0"/>
                                          </p:stCondLst>
                                        </p:cTn>
                                        <p:tgtEl>
                                          <p:spTgt spid="887"/>
                                        </p:tgtEl>
                                        <p:attrNameLst>
                                          <p:attrName>style.visibility</p:attrName>
                                        </p:attrNameLst>
                                      </p:cBhvr>
                                      <p:to>
                                        <p:strVal val="visible"/>
                                      </p:to>
                                    </p:set>
                                    <p:animEffect transition="in" filter="wipe(left)">
                                      <p:cBhvr>
                                        <p:cTn id="90" dur="500"/>
                                        <p:tgtEl>
                                          <p:spTgt spid="887"/>
                                        </p:tgtEl>
                                      </p:cBhvr>
                                    </p:animEffect>
                                  </p:childTnLst>
                                </p:cTn>
                              </p:par>
                              <p:par>
                                <p:cTn id="91" presetID="22" presetClass="entr" presetSubtype="8" fill="hold" grpId="0" nodeType="withEffect">
                                  <p:stCondLst>
                                    <p:cond delay="0"/>
                                  </p:stCondLst>
                                  <p:childTnLst>
                                    <p:set>
                                      <p:cBhvr>
                                        <p:cTn id="92" dur="1" fill="hold">
                                          <p:stCondLst>
                                            <p:cond delay="0"/>
                                          </p:stCondLst>
                                        </p:cTn>
                                        <p:tgtEl>
                                          <p:spTgt spid="889"/>
                                        </p:tgtEl>
                                        <p:attrNameLst>
                                          <p:attrName>style.visibility</p:attrName>
                                        </p:attrNameLst>
                                      </p:cBhvr>
                                      <p:to>
                                        <p:strVal val="visible"/>
                                      </p:to>
                                    </p:set>
                                    <p:animEffect transition="in" filter="wipe(left)">
                                      <p:cBhvr>
                                        <p:cTn id="93" dur="500"/>
                                        <p:tgtEl>
                                          <p:spTgt spid="889"/>
                                        </p:tgtEl>
                                      </p:cBhvr>
                                    </p:animEffect>
                                  </p:childTnLst>
                                </p:cTn>
                              </p:par>
                            </p:childTnLst>
                          </p:cTn>
                        </p:par>
                        <p:par>
                          <p:cTn id="94" fill="hold">
                            <p:stCondLst>
                              <p:cond delay="4750"/>
                            </p:stCondLst>
                            <p:childTnLst>
                              <p:par>
                                <p:cTn id="95" presetID="22" presetClass="entr" presetSubtype="1" fill="hold" grpId="0" nodeType="afterEffect">
                                  <p:stCondLst>
                                    <p:cond delay="0"/>
                                  </p:stCondLst>
                                  <p:childTnLst>
                                    <p:set>
                                      <p:cBhvr>
                                        <p:cTn id="96" dur="1" fill="hold">
                                          <p:stCondLst>
                                            <p:cond delay="0"/>
                                          </p:stCondLst>
                                        </p:cTn>
                                        <p:tgtEl>
                                          <p:spTgt spid="701"/>
                                        </p:tgtEl>
                                        <p:attrNameLst>
                                          <p:attrName>style.visibility</p:attrName>
                                        </p:attrNameLst>
                                      </p:cBhvr>
                                      <p:to>
                                        <p:strVal val="visible"/>
                                      </p:to>
                                    </p:set>
                                    <p:animEffect transition="in" filter="wipe(up)">
                                      <p:cBhvr>
                                        <p:cTn id="97" dur="500"/>
                                        <p:tgtEl>
                                          <p:spTgt spid="701"/>
                                        </p:tgtEl>
                                      </p:cBhvr>
                                    </p:animEffect>
                                  </p:childTnLst>
                                </p:cTn>
                              </p:par>
                              <p:par>
                                <p:cTn id="98" presetID="22" presetClass="entr" presetSubtype="1" fill="hold" grpId="0" nodeType="withEffect">
                                  <p:stCondLst>
                                    <p:cond delay="0"/>
                                  </p:stCondLst>
                                  <p:childTnLst>
                                    <p:set>
                                      <p:cBhvr>
                                        <p:cTn id="99" dur="1" fill="hold">
                                          <p:stCondLst>
                                            <p:cond delay="0"/>
                                          </p:stCondLst>
                                        </p:cTn>
                                        <p:tgtEl>
                                          <p:spTgt spid="703"/>
                                        </p:tgtEl>
                                        <p:attrNameLst>
                                          <p:attrName>style.visibility</p:attrName>
                                        </p:attrNameLst>
                                      </p:cBhvr>
                                      <p:to>
                                        <p:strVal val="visible"/>
                                      </p:to>
                                    </p:set>
                                    <p:animEffect transition="in" filter="wipe(up)">
                                      <p:cBhvr>
                                        <p:cTn id="100" dur="500"/>
                                        <p:tgtEl>
                                          <p:spTgt spid="703"/>
                                        </p:tgtEl>
                                      </p:cBhvr>
                                    </p:animEffect>
                                  </p:childTnLst>
                                </p:cTn>
                              </p:par>
                              <p:par>
                                <p:cTn id="101" presetID="22" presetClass="entr" presetSubtype="1" fill="hold" grpId="0" nodeType="withEffect">
                                  <p:stCondLst>
                                    <p:cond delay="0"/>
                                  </p:stCondLst>
                                  <p:childTnLst>
                                    <p:set>
                                      <p:cBhvr>
                                        <p:cTn id="102" dur="1" fill="hold">
                                          <p:stCondLst>
                                            <p:cond delay="0"/>
                                          </p:stCondLst>
                                        </p:cTn>
                                        <p:tgtEl>
                                          <p:spTgt spid="888"/>
                                        </p:tgtEl>
                                        <p:attrNameLst>
                                          <p:attrName>style.visibility</p:attrName>
                                        </p:attrNameLst>
                                      </p:cBhvr>
                                      <p:to>
                                        <p:strVal val="visible"/>
                                      </p:to>
                                    </p:set>
                                    <p:animEffect transition="in" filter="wipe(up)">
                                      <p:cBhvr>
                                        <p:cTn id="103" dur="500"/>
                                        <p:tgtEl>
                                          <p:spTgt spid="888"/>
                                        </p:tgtEl>
                                      </p:cBhvr>
                                    </p:animEffect>
                                  </p:childTnLst>
                                </p:cTn>
                              </p:par>
                              <p:par>
                                <p:cTn id="104" presetID="22" presetClass="entr" presetSubtype="1" fill="hold" grpId="0" nodeType="withEffect">
                                  <p:stCondLst>
                                    <p:cond delay="0"/>
                                  </p:stCondLst>
                                  <p:childTnLst>
                                    <p:set>
                                      <p:cBhvr>
                                        <p:cTn id="105" dur="1" fill="hold">
                                          <p:stCondLst>
                                            <p:cond delay="0"/>
                                          </p:stCondLst>
                                        </p:cTn>
                                        <p:tgtEl>
                                          <p:spTgt spid="890"/>
                                        </p:tgtEl>
                                        <p:attrNameLst>
                                          <p:attrName>style.visibility</p:attrName>
                                        </p:attrNameLst>
                                      </p:cBhvr>
                                      <p:to>
                                        <p:strVal val="visible"/>
                                      </p:to>
                                    </p:set>
                                    <p:animEffect transition="in" filter="wipe(up)">
                                      <p:cBhvr>
                                        <p:cTn id="106" dur="500"/>
                                        <p:tgtEl>
                                          <p:spTgt spid="8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700" grpId="0"/>
      <p:bldP spid="701" grpId="0"/>
      <p:bldP spid="702" grpId="0"/>
      <p:bldP spid="703" grpId="0"/>
      <p:bldP spid="887" grpId="0"/>
      <p:bldP spid="888" grpId="0"/>
      <p:bldP spid="889" grpId="0"/>
      <p:bldP spid="890"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25">
            <a:extLst>
              <a:ext uri="{FF2B5EF4-FFF2-40B4-BE49-F238E27FC236}">
                <a16:creationId xmlns:a16="http://schemas.microsoft.com/office/drawing/2014/main" id="{CEECFF92-5A65-49F8-9A4F-A970251262BC}"/>
              </a:ext>
            </a:extLst>
          </p:cNvPr>
          <p:cNvPicPr>
            <a:picLocks noChangeAspect="1"/>
          </p:cNvPicPr>
          <p:nvPr/>
        </p:nvPicPr>
        <p:blipFill>
          <a:blip r:embed="rId2">
            <a:extLst>
              <a:ext uri="{28A0092B-C50C-407E-A947-70E740481C1C}">
                <a14:useLocalDpi xmlns:a14="http://schemas.microsoft.com/office/drawing/2010/main" val="0"/>
              </a:ext>
            </a:extLst>
          </a:blip>
          <a:srcRect l="12930" t="2918" r="12930" b="2918"/>
          <a:stretch>
            <a:fillRect/>
          </a:stretch>
        </p:blipFill>
        <p:spPr>
          <a:xfrm>
            <a:off x="0" y="-15237"/>
            <a:ext cx="5419544" cy="6883224"/>
          </a:xfrm>
          <a:custGeom>
            <a:avLst/>
            <a:gdLst>
              <a:gd name="connsiteX0" fmla="*/ 0 w 5419544"/>
              <a:gd name="connsiteY0" fmla="*/ 0 h 6883224"/>
              <a:gd name="connsiteX1" fmla="*/ 4804859 w 5419544"/>
              <a:gd name="connsiteY1" fmla="*/ 0 h 6883224"/>
              <a:gd name="connsiteX2" fmla="*/ 5419544 w 5419544"/>
              <a:gd name="connsiteY2" fmla="*/ 614685 h 6883224"/>
              <a:gd name="connsiteX3" fmla="*/ 5419544 w 5419544"/>
              <a:gd name="connsiteY3" fmla="*/ 6883224 h 6883224"/>
              <a:gd name="connsiteX4" fmla="*/ 0 w 5419544"/>
              <a:gd name="connsiteY4" fmla="*/ 6883224 h 688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19544" h="6883224">
                <a:moveTo>
                  <a:pt x="0" y="0"/>
                </a:moveTo>
                <a:lnTo>
                  <a:pt x="4804859" y="0"/>
                </a:lnTo>
                <a:cubicBezTo>
                  <a:pt x="5144340" y="0"/>
                  <a:pt x="5419544" y="275204"/>
                  <a:pt x="5419544" y="614685"/>
                </a:cubicBezTo>
                <a:lnTo>
                  <a:pt x="5419544" y="6883224"/>
                </a:lnTo>
                <a:lnTo>
                  <a:pt x="0" y="6883224"/>
                </a:lnTo>
                <a:close/>
              </a:path>
            </a:pathLst>
          </a:custGeom>
        </p:spPr>
      </p:pic>
      <p:sp>
        <p:nvSpPr>
          <p:cNvPr id="13" name="Rectangle: Single Corner Rounded 12">
            <a:extLst>
              <a:ext uri="{FF2B5EF4-FFF2-40B4-BE49-F238E27FC236}">
                <a16:creationId xmlns:a16="http://schemas.microsoft.com/office/drawing/2014/main" id="{9F7FC224-9E71-4CDF-81FE-08D4C0D87F55}"/>
              </a:ext>
            </a:extLst>
          </p:cNvPr>
          <p:cNvSpPr/>
          <p:nvPr/>
        </p:nvSpPr>
        <p:spPr>
          <a:xfrm rot="5400000" flipH="1">
            <a:off x="-731840" y="716603"/>
            <a:ext cx="6883224" cy="5419544"/>
          </a:xfrm>
          <a:prstGeom prst="round1Rect">
            <a:avLst>
              <a:gd name="adj" fmla="val 11342"/>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 name="Slide Number Placeholder 3">
            <a:extLst>
              <a:ext uri="{FF2B5EF4-FFF2-40B4-BE49-F238E27FC236}">
                <a16:creationId xmlns:a16="http://schemas.microsoft.com/office/drawing/2014/main" id="{892887A5-3153-412F-AC49-6248600FD1EB}"/>
              </a:ext>
            </a:extLst>
          </p:cNvPr>
          <p:cNvSpPr>
            <a:spLocks noGrp="1"/>
          </p:cNvSpPr>
          <p:nvPr>
            <p:ph type="sldNum" sz="quarter" idx="12"/>
          </p:nvPr>
        </p:nvSpPr>
        <p:spPr/>
        <p:txBody>
          <a:bodyPr/>
          <a:lstStyle/>
          <a:p>
            <a:fld id="{E3813BF9-5145-4417-B95D-FA8627973885}" type="slidenum">
              <a:rPr lang="en-US" smtClean="0"/>
              <a:pPr/>
              <a:t>8</a:t>
            </a:fld>
            <a:endParaRPr lang="en-US"/>
          </a:p>
        </p:txBody>
      </p:sp>
      <p:sp>
        <p:nvSpPr>
          <p:cNvPr id="5" name="Title 4">
            <a:extLst>
              <a:ext uri="{FF2B5EF4-FFF2-40B4-BE49-F238E27FC236}">
                <a16:creationId xmlns:a16="http://schemas.microsoft.com/office/drawing/2014/main" id="{C35EC48D-E2B6-43AC-A175-4C73F1EC9C2E}"/>
              </a:ext>
            </a:extLst>
          </p:cNvPr>
          <p:cNvSpPr>
            <a:spLocks noGrp="1"/>
          </p:cNvSpPr>
          <p:nvPr>
            <p:ph type="ctrTitle"/>
          </p:nvPr>
        </p:nvSpPr>
        <p:spPr/>
        <p:txBody>
          <a:bodyPr/>
          <a:lstStyle/>
          <a:p>
            <a:r>
              <a:rPr lang="en-ID"/>
              <a:t>Company </a:t>
            </a:r>
            <a:br>
              <a:rPr lang="en-ID"/>
            </a:br>
            <a:r>
              <a:rPr lang="en-ID"/>
              <a:t>History Timeline</a:t>
            </a:r>
          </a:p>
        </p:txBody>
      </p:sp>
      <p:sp>
        <p:nvSpPr>
          <p:cNvPr id="27" name="TextBox 26">
            <a:extLst>
              <a:ext uri="{FF2B5EF4-FFF2-40B4-BE49-F238E27FC236}">
                <a16:creationId xmlns:a16="http://schemas.microsoft.com/office/drawing/2014/main" id="{8B17FB9F-B81B-48D4-BA65-628C02CB09B4}"/>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cxnSp>
        <p:nvCxnSpPr>
          <p:cNvPr id="44" name="Straight Connector 43">
            <a:extLst>
              <a:ext uri="{FF2B5EF4-FFF2-40B4-BE49-F238E27FC236}">
                <a16:creationId xmlns:a16="http://schemas.microsoft.com/office/drawing/2014/main" id="{4B95A0DE-FBAF-46E0-A9C4-8CC8DDE25747}"/>
              </a:ext>
            </a:extLst>
          </p:cNvPr>
          <p:cNvCxnSpPr>
            <a:cxnSpLocks/>
          </p:cNvCxnSpPr>
          <p:nvPr/>
        </p:nvCxnSpPr>
        <p:spPr>
          <a:xfrm flipV="1">
            <a:off x="1025610" y="1608881"/>
            <a:ext cx="0" cy="5229467"/>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5663503-CC4B-4266-AF95-476714A4212B}"/>
              </a:ext>
            </a:extLst>
          </p:cNvPr>
          <p:cNvCxnSpPr>
            <a:cxnSpLocks/>
          </p:cNvCxnSpPr>
          <p:nvPr/>
        </p:nvCxnSpPr>
        <p:spPr>
          <a:xfrm>
            <a:off x="1025610" y="4186408"/>
            <a:ext cx="2862210"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A5FAB7D9-E9AF-47D6-B946-B64838C60F03}"/>
              </a:ext>
            </a:extLst>
          </p:cNvPr>
          <p:cNvCxnSpPr>
            <a:cxnSpLocks/>
          </p:cNvCxnSpPr>
          <p:nvPr/>
        </p:nvCxnSpPr>
        <p:spPr>
          <a:xfrm>
            <a:off x="1025610" y="6271304"/>
            <a:ext cx="2862210"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C25B98-088F-4560-B56B-4D4B03053E95}"/>
              </a:ext>
            </a:extLst>
          </p:cNvPr>
          <p:cNvCxnSpPr>
            <a:cxnSpLocks/>
          </p:cNvCxnSpPr>
          <p:nvPr/>
        </p:nvCxnSpPr>
        <p:spPr>
          <a:xfrm>
            <a:off x="1046638" y="2102005"/>
            <a:ext cx="566272"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6C837B12-1937-47A2-8F55-2FC942B2F727}"/>
              </a:ext>
            </a:extLst>
          </p:cNvPr>
          <p:cNvSpPr txBox="1"/>
          <p:nvPr/>
        </p:nvSpPr>
        <p:spPr>
          <a:xfrm flipH="1">
            <a:off x="1296647" y="2873327"/>
            <a:ext cx="2215761" cy="338554"/>
          </a:xfrm>
          <a:prstGeom prst="rect">
            <a:avLst/>
          </a:prstGeom>
          <a:noFill/>
        </p:spPr>
        <p:txBody>
          <a:bodyPr wrap="square" rtlCol="0">
            <a:spAutoFit/>
          </a:bodyPr>
          <a:lstStyle/>
          <a:p>
            <a:r>
              <a:rPr lang="en-US" sz="1600" b="1">
                <a:solidFill>
                  <a:schemeClr val="bg2"/>
                </a:solidFill>
                <a:latin typeface="+mj-lt"/>
              </a:rPr>
              <a:t>Text Description</a:t>
            </a:r>
            <a:endParaRPr lang="en-ID" sz="1600" b="1">
              <a:solidFill>
                <a:schemeClr val="bg2"/>
              </a:solidFill>
              <a:latin typeface="+mj-lt"/>
            </a:endParaRPr>
          </a:p>
        </p:txBody>
      </p:sp>
      <p:sp>
        <p:nvSpPr>
          <p:cNvPr id="50" name="TextBox 49">
            <a:extLst>
              <a:ext uri="{FF2B5EF4-FFF2-40B4-BE49-F238E27FC236}">
                <a16:creationId xmlns:a16="http://schemas.microsoft.com/office/drawing/2014/main" id="{6A14A170-C840-48F2-80FB-D86CFCE92CC8}"/>
              </a:ext>
            </a:extLst>
          </p:cNvPr>
          <p:cNvSpPr txBox="1"/>
          <p:nvPr/>
        </p:nvSpPr>
        <p:spPr>
          <a:xfrm flipH="1">
            <a:off x="1296647" y="2535894"/>
            <a:ext cx="833522" cy="369332"/>
          </a:xfrm>
          <a:prstGeom prst="rect">
            <a:avLst/>
          </a:prstGeom>
          <a:noFill/>
        </p:spPr>
        <p:txBody>
          <a:bodyPr wrap="square" rtlCol="0">
            <a:spAutoFit/>
          </a:bodyPr>
          <a:lstStyle/>
          <a:p>
            <a:r>
              <a:rPr lang="en-US" b="1">
                <a:solidFill>
                  <a:schemeClr val="bg2"/>
                </a:solidFill>
              </a:rPr>
              <a:t>2012</a:t>
            </a:r>
            <a:endParaRPr lang="en-ID" b="1">
              <a:solidFill>
                <a:schemeClr val="bg2"/>
              </a:solidFill>
            </a:endParaRPr>
          </a:p>
        </p:txBody>
      </p:sp>
      <p:sp>
        <p:nvSpPr>
          <p:cNvPr id="51" name="Rectangle 50">
            <a:extLst>
              <a:ext uri="{FF2B5EF4-FFF2-40B4-BE49-F238E27FC236}">
                <a16:creationId xmlns:a16="http://schemas.microsoft.com/office/drawing/2014/main" id="{D1099D60-A416-4808-97B5-59CA6739B4A7}"/>
              </a:ext>
            </a:extLst>
          </p:cNvPr>
          <p:cNvSpPr/>
          <p:nvPr/>
        </p:nvSpPr>
        <p:spPr>
          <a:xfrm flipH="1">
            <a:off x="1296647" y="3211881"/>
            <a:ext cx="3123254" cy="617157"/>
          </a:xfrm>
          <a:prstGeom prst="rect">
            <a:avLst/>
          </a:prstGeom>
        </p:spPr>
        <p:txBody>
          <a:bodyPr wrap="square">
            <a:spAutoFit/>
          </a:bodyPr>
          <a:lstStyle/>
          <a:p>
            <a:pPr>
              <a:lnSpc>
                <a:spcPct val="150000"/>
              </a:lnSpc>
            </a:pPr>
            <a:r>
              <a:rPr lang="en-US" sz="1200" dirty="0">
                <a:solidFill>
                  <a:schemeClr val="bg2"/>
                </a:solidFill>
                <a:ea typeface="Times New Roman" panose="02020603050405020304" pitchFamily="18" charset="0"/>
                <a:cs typeface="Raleway"/>
              </a:rPr>
              <a:t>Lorem ipsum dolor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consectetur</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adipiscing</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elit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Aenean</a:t>
            </a:r>
            <a:r>
              <a:rPr lang="en-US" sz="1200" dirty="0">
                <a:solidFill>
                  <a:schemeClr val="bg2"/>
                </a:solidFill>
                <a:ea typeface="Times New Roman" panose="02020603050405020304" pitchFamily="18" charset="0"/>
                <a:cs typeface="Raleway"/>
              </a:rPr>
              <a:t>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ultrices</a:t>
            </a:r>
            <a:r>
              <a:rPr lang="en-US" sz="1200" dirty="0">
                <a:solidFill>
                  <a:schemeClr val="bg2"/>
                </a:solidFill>
                <a:ea typeface="Times New Roman" panose="02020603050405020304" pitchFamily="18" charset="0"/>
                <a:cs typeface="Raleway"/>
              </a:rPr>
              <a:t> sem</a:t>
            </a:r>
            <a:r>
              <a:rPr lang="en-US" sz="1200">
                <a:solidFill>
                  <a:schemeClr val="bg2"/>
                </a:solidFill>
                <a:ea typeface="Times New Roman" panose="02020603050405020304" pitchFamily="18" charset="0"/>
                <a:cs typeface="Raleway"/>
              </a:rPr>
              <a:t>. </a:t>
            </a:r>
            <a:endParaRPr lang="en-ID" sz="1200" dirty="0">
              <a:solidFill>
                <a:schemeClr val="bg2"/>
              </a:solidFill>
            </a:endParaRPr>
          </a:p>
        </p:txBody>
      </p:sp>
      <p:sp>
        <p:nvSpPr>
          <p:cNvPr id="57" name="TextBox 56">
            <a:extLst>
              <a:ext uri="{FF2B5EF4-FFF2-40B4-BE49-F238E27FC236}">
                <a16:creationId xmlns:a16="http://schemas.microsoft.com/office/drawing/2014/main" id="{6315E502-EED1-4737-94C6-631ACDEBCF70}"/>
              </a:ext>
            </a:extLst>
          </p:cNvPr>
          <p:cNvSpPr txBox="1"/>
          <p:nvPr/>
        </p:nvSpPr>
        <p:spPr>
          <a:xfrm flipH="1">
            <a:off x="1296647" y="4958223"/>
            <a:ext cx="2215761" cy="338554"/>
          </a:xfrm>
          <a:prstGeom prst="rect">
            <a:avLst/>
          </a:prstGeom>
          <a:noFill/>
        </p:spPr>
        <p:txBody>
          <a:bodyPr wrap="square" rtlCol="0">
            <a:spAutoFit/>
          </a:bodyPr>
          <a:lstStyle/>
          <a:p>
            <a:r>
              <a:rPr lang="en-US" sz="1600" b="1">
                <a:solidFill>
                  <a:schemeClr val="bg2"/>
                </a:solidFill>
                <a:latin typeface="+mj-lt"/>
              </a:rPr>
              <a:t>Text Description</a:t>
            </a:r>
            <a:endParaRPr lang="en-ID" sz="1600" b="1">
              <a:solidFill>
                <a:schemeClr val="bg2"/>
              </a:solidFill>
              <a:latin typeface="+mj-lt"/>
            </a:endParaRPr>
          </a:p>
        </p:txBody>
      </p:sp>
      <p:sp>
        <p:nvSpPr>
          <p:cNvPr id="58" name="TextBox 57">
            <a:extLst>
              <a:ext uri="{FF2B5EF4-FFF2-40B4-BE49-F238E27FC236}">
                <a16:creationId xmlns:a16="http://schemas.microsoft.com/office/drawing/2014/main" id="{BF3F512E-451A-46C3-9690-F75599CC53CD}"/>
              </a:ext>
            </a:extLst>
          </p:cNvPr>
          <p:cNvSpPr txBox="1"/>
          <p:nvPr/>
        </p:nvSpPr>
        <p:spPr>
          <a:xfrm flipH="1">
            <a:off x="1296647" y="4620790"/>
            <a:ext cx="833522" cy="369332"/>
          </a:xfrm>
          <a:prstGeom prst="rect">
            <a:avLst/>
          </a:prstGeom>
          <a:noFill/>
        </p:spPr>
        <p:txBody>
          <a:bodyPr wrap="square" rtlCol="0">
            <a:spAutoFit/>
          </a:bodyPr>
          <a:lstStyle/>
          <a:p>
            <a:r>
              <a:rPr lang="en-US" b="1">
                <a:solidFill>
                  <a:schemeClr val="bg2"/>
                </a:solidFill>
              </a:rPr>
              <a:t>2014</a:t>
            </a:r>
            <a:endParaRPr lang="en-ID" b="1">
              <a:solidFill>
                <a:schemeClr val="bg2"/>
              </a:solidFill>
            </a:endParaRPr>
          </a:p>
        </p:txBody>
      </p:sp>
      <p:sp>
        <p:nvSpPr>
          <p:cNvPr id="59" name="Rectangle 58">
            <a:extLst>
              <a:ext uri="{FF2B5EF4-FFF2-40B4-BE49-F238E27FC236}">
                <a16:creationId xmlns:a16="http://schemas.microsoft.com/office/drawing/2014/main" id="{1C98633B-80CE-4C0D-94CA-09327ACD88D0}"/>
              </a:ext>
            </a:extLst>
          </p:cNvPr>
          <p:cNvSpPr/>
          <p:nvPr/>
        </p:nvSpPr>
        <p:spPr>
          <a:xfrm flipH="1">
            <a:off x="1296647" y="5296777"/>
            <a:ext cx="3123254" cy="617157"/>
          </a:xfrm>
          <a:prstGeom prst="rect">
            <a:avLst/>
          </a:prstGeom>
        </p:spPr>
        <p:txBody>
          <a:bodyPr wrap="square">
            <a:spAutoFit/>
          </a:bodyPr>
          <a:lstStyle/>
          <a:p>
            <a:pPr>
              <a:lnSpc>
                <a:spcPct val="150000"/>
              </a:lnSpc>
            </a:pPr>
            <a:r>
              <a:rPr lang="en-US" sz="1200" dirty="0">
                <a:solidFill>
                  <a:schemeClr val="bg2"/>
                </a:solidFill>
                <a:ea typeface="Times New Roman" panose="02020603050405020304" pitchFamily="18" charset="0"/>
                <a:cs typeface="Raleway"/>
              </a:rPr>
              <a:t>Lorem ipsum dolor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consectetur</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adipiscing</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elit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Aenean</a:t>
            </a:r>
            <a:r>
              <a:rPr lang="en-US" sz="1200" dirty="0">
                <a:solidFill>
                  <a:schemeClr val="bg2"/>
                </a:solidFill>
                <a:ea typeface="Times New Roman" panose="02020603050405020304" pitchFamily="18" charset="0"/>
                <a:cs typeface="Raleway"/>
              </a:rPr>
              <a:t>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ultrices</a:t>
            </a:r>
            <a:r>
              <a:rPr lang="en-US" sz="1200" dirty="0">
                <a:solidFill>
                  <a:schemeClr val="bg2"/>
                </a:solidFill>
                <a:ea typeface="Times New Roman" panose="02020603050405020304" pitchFamily="18" charset="0"/>
                <a:cs typeface="Raleway"/>
              </a:rPr>
              <a:t> sem</a:t>
            </a:r>
            <a:r>
              <a:rPr lang="en-US" sz="1200">
                <a:solidFill>
                  <a:schemeClr val="bg2"/>
                </a:solidFill>
                <a:ea typeface="Times New Roman" panose="02020603050405020304" pitchFamily="18" charset="0"/>
                <a:cs typeface="Raleway"/>
              </a:rPr>
              <a:t>. </a:t>
            </a:r>
            <a:endParaRPr lang="en-ID" sz="1200" dirty="0">
              <a:solidFill>
                <a:schemeClr val="bg2"/>
              </a:solidFill>
            </a:endParaRPr>
          </a:p>
        </p:txBody>
      </p:sp>
      <p:sp>
        <p:nvSpPr>
          <p:cNvPr id="60" name="TextBox 59">
            <a:extLst>
              <a:ext uri="{FF2B5EF4-FFF2-40B4-BE49-F238E27FC236}">
                <a16:creationId xmlns:a16="http://schemas.microsoft.com/office/drawing/2014/main" id="{726A369C-4761-4B9E-A59A-85A384AC5E69}"/>
              </a:ext>
            </a:extLst>
          </p:cNvPr>
          <p:cNvSpPr txBox="1"/>
          <p:nvPr/>
        </p:nvSpPr>
        <p:spPr>
          <a:xfrm flipH="1">
            <a:off x="1736483" y="1943700"/>
            <a:ext cx="2215761" cy="338554"/>
          </a:xfrm>
          <a:prstGeom prst="rect">
            <a:avLst/>
          </a:prstGeom>
          <a:noFill/>
        </p:spPr>
        <p:txBody>
          <a:bodyPr wrap="square" rtlCol="0">
            <a:spAutoFit/>
          </a:bodyPr>
          <a:lstStyle/>
          <a:p>
            <a:r>
              <a:rPr lang="en-US" sz="1600" b="1" dirty="0">
                <a:solidFill>
                  <a:schemeClr val="bg2"/>
                </a:solidFill>
                <a:latin typeface="+mj-lt"/>
              </a:rPr>
              <a:t>Timeline Start</a:t>
            </a:r>
            <a:endParaRPr lang="en-ID" sz="1600" b="1" dirty="0">
              <a:solidFill>
                <a:schemeClr val="bg2"/>
              </a:solidFill>
              <a:latin typeface="+mj-lt"/>
            </a:endParaRPr>
          </a:p>
        </p:txBody>
      </p:sp>
      <p:sp>
        <p:nvSpPr>
          <p:cNvPr id="71" name="TextBox 70">
            <a:extLst>
              <a:ext uri="{FF2B5EF4-FFF2-40B4-BE49-F238E27FC236}">
                <a16:creationId xmlns:a16="http://schemas.microsoft.com/office/drawing/2014/main" id="{83685CA8-FC2B-43B4-BE59-22B6C61A0BE1}"/>
              </a:ext>
            </a:extLst>
          </p:cNvPr>
          <p:cNvSpPr txBox="1"/>
          <p:nvPr/>
        </p:nvSpPr>
        <p:spPr>
          <a:xfrm>
            <a:off x="6237452" y="2731916"/>
            <a:ext cx="1512719" cy="830997"/>
          </a:xfrm>
          <a:prstGeom prst="rect">
            <a:avLst/>
          </a:prstGeom>
          <a:noFill/>
        </p:spPr>
        <p:txBody>
          <a:bodyPr wrap="square" rtlCol="0">
            <a:spAutoFit/>
          </a:bodyPr>
          <a:lstStyle/>
          <a:p>
            <a:r>
              <a:rPr lang="en-ID" sz="4800" b="1">
                <a:solidFill>
                  <a:schemeClr val="accent1"/>
                </a:solidFill>
                <a:latin typeface="+mj-lt"/>
              </a:rPr>
              <a:t>12</a:t>
            </a:r>
          </a:p>
        </p:txBody>
      </p:sp>
      <p:sp>
        <p:nvSpPr>
          <p:cNvPr id="72" name="TextBox 71">
            <a:extLst>
              <a:ext uri="{FF2B5EF4-FFF2-40B4-BE49-F238E27FC236}">
                <a16:creationId xmlns:a16="http://schemas.microsoft.com/office/drawing/2014/main" id="{4E5226F0-7EF0-4659-9784-11BAFD838F67}"/>
              </a:ext>
            </a:extLst>
          </p:cNvPr>
          <p:cNvSpPr txBox="1"/>
          <p:nvPr/>
        </p:nvSpPr>
        <p:spPr>
          <a:xfrm>
            <a:off x="7146058" y="2829825"/>
            <a:ext cx="2656025" cy="646331"/>
          </a:xfrm>
          <a:prstGeom prst="rect">
            <a:avLst/>
          </a:prstGeom>
          <a:noFill/>
        </p:spPr>
        <p:txBody>
          <a:bodyPr wrap="square" rtlCol="0">
            <a:spAutoFit/>
          </a:bodyPr>
          <a:lstStyle/>
          <a:p>
            <a:r>
              <a:rPr lang="en-ID" b="1">
                <a:latin typeface="+mj-lt"/>
              </a:rPr>
              <a:t>Kind Volunteer </a:t>
            </a:r>
          </a:p>
          <a:p>
            <a:r>
              <a:rPr lang="en-ID" b="1">
                <a:latin typeface="+mj-lt"/>
              </a:rPr>
              <a:t>Build The Community</a:t>
            </a:r>
          </a:p>
        </p:txBody>
      </p:sp>
      <p:sp>
        <p:nvSpPr>
          <p:cNvPr id="75" name="Rectangle 74">
            <a:extLst>
              <a:ext uri="{FF2B5EF4-FFF2-40B4-BE49-F238E27FC236}">
                <a16:creationId xmlns:a16="http://schemas.microsoft.com/office/drawing/2014/main" id="{C91EF927-3FC0-4E4E-A1CE-827EC3D96B0B}"/>
              </a:ext>
            </a:extLst>
          </p:cNvPr>
          <p:cNvSpPr/>
          <p:nvPr/>
        </p:nvSpPr>
        <p:spPr>
          <a:xfrm>
            <a:off x="6237452" y="3476156"/>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
        <p:nvSpPr>
          <p:cNvPr id="76" name="TextBox 75">
            <a:extLst>
              <a:ext uri="{FF2B5EF4-FFF2-40B4-BE49-F238E27FC236}">
                <a16:creationId xmlns:a16="http://schemas.microsoft.com/office/drawing/2014/main" id="{BA9B740C-B19C-4B5C-9327-A7B18756225E}"/>
              </a:ext>
            </a:extLst>
          </p:cNvPr>
          <p:cNvSpPr txBox="1"/>
          <p:nvPr/>
        </p:nvSpPr>
        <p:spPr>
          <a:xfrm>
            <a:off x="6237452" y="4322334"/>
            <a:ext cx="1841677" cy="830997"/>
          </a:xfrm>
          <a:prstGeom prst="rect">
            <a:avLst/>
          </a:prstGeom>
          <a:noFill/>
        </p:spPr>
        <p:txBody>
          <a:bodyPr wrap="square" rtlCol="0">
            <a:spAutoFit/>
          </a:bodyPr>
          <a:lstStyle/>
          <a:p>
            <a:r>
              <a:rPr lang="en-ID" sz="4800" b="1">
                <a:solidFill>
                  <a:schemeClr val="accent2"/>
                </a:solidFill>
                <a:latin typeface="+mj-lt"/>
              </a:rPr>
              <a:t>$800</a:t>
            </a:r>
          </a:p>
        </p:txBody>
      </p:sp>
      <p:sp>
        <p:nvSpPr>
          <p:cNvPr id="77" name="TextBox 76">
            <a:extLst>
              <a:ext uri="{FF2B5EF4-FFF2-40B4-BE49-F238E27FC236}">
                <a16:creationId xmlns:a16="http://schemas.microsoft.com/office/drawing/2014/main" id="{596661A8-3AFE-4506-8FA8-C5FC6138D6B2}"/>
              </a:ext>
            </a:extLst>
          </p:cNvPr>
          <p:cNvSpPr txBox="1"/>
          <p:nvPr/>
        </p:nvSpPr>
        <p:spPr>
          <a:xfrm>
            <a:off x="7701639" y="4420243"/>
            <a:ext cx="2656025" cy="646331"/>
          </a:xfrm>
          <a:prstGeom prst="rect">
            <a:avLst/>
          </a:prstGeom>
          <a:noFill/>
        </p:spPr>
        <p:txBody>
          <a:bodyPr wrap="square" rtlCol="0">
            <a:spAutoFit/>
          </a:bodyPr>
          <a:lstStyle/>
          <a:p>
            <a:r>
              <a:rPr lang="en-ID" b="1">
                <a:latin typeface="+mj-lt"/>
              </a:rPr>
              <a:t>Starting Up </a:t>
            </a:r>
          </a:p>
          <a:p>
            <a:r>
              <a:rPr lang="en-ID" b="1">
                <a:latin typeface="+mj-lt"/>
              </a:rPr>
              <a:t>Business Money</a:t>
            </a:r>
          </a:p>
        </p:txBody>
      </p:sp>
      <p:sp>
        <p:nvSpPr>
          <p:cNvPr id="78" name="Rectangle 77">
            <a:extLst>
              <a:ext uri="{FF2B5EF4-FFF2-40B4-BE49-F238E27FC236}">
                <a16:creationId xmlns:a16="http://schemas.microsoft.com/office/drawing/2014/main" id="{C730E6D2-4E2A-4457-8608-430F81791F1D}"/>
              </a:ext>
            </a:extLst>
          </p:cNvPr>
          <p:cNvSpPr/>
          <p:nvPr/>
        </p:nvSpPr>
        <p:spPr>
          <a:xfrm>
            <a:off x="6237452" y="5066574"/>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Tree>
    <p:extLst>
      <p:ext uri="{BB962C8B-B14F-4D97-AF65-F5344CB8AC3E}">
        <p14:creationId xmlns:p14="http://schemas.microsoft.com/office/powerpoint/2010/main" val="29382158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25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750"/>
                            </p:stCondLst>
                            <p:childTnLst>
                              <p:par>
                                <p:cTn id="9" presetID="22" presetClass="entr" presetSubtype="1" fill="hold" nodeType="afterEffect">
                                  <p:stCondLst>
                                    <p:cond delay="0"/>
                                  </p:stCondLst>
                                  <p:childTnLst>
                                    <p:set>
                                      <p:cBhvr>
                                        <p:cTn id="10" dur="1" fill="hold">
                                          <p:stCondLst>
                                            <p:cond delay="0"/>
                                          </p:stCondLst>
                                        </p:cTn>
                                        <p:tgtEl>
                                          <p:spTgt spid="44"/>
                                        </p:tgtEl>
                                        <p:attrNameLst>
                                          <p:attrName>style.visibility</p:attrName>
                                        </p:attrNameLst>
                                      </p:cBhvr>
                                      <p:to>
                                        <p:strVal val="visible"/>
                                      </p:to>
                                    </p:set>
                                    <p:animEffect transition="in" filter="wipe(up)">
                                      <p:cBhvr>
                                        <p:cTn id="11" dur="500"/>
                                        <p:tgtEl>
                                          <p:spTgt spid="44"/>
                                        </p:tgtEl>
                                      </p:cBhvr>
                                    </p:animEffect>
                                  </p:childTnLst>
                                </p:cTn>
                              </p:par>
                            </p:childTnLst>
                          </p:cTn>
                        </p:par>
                        <p:par>
                          <p:cTn id="12" fill="hold">
                            <p:stCondLst>
                              <p:cond delay="1250"/>
                            </p:stCondLst>
                            <p:childTnLst>
                              <p:par>
                                <p:cTn id="13" presetID="22" presetClass="entr" presetSubtype="8" fill="hold"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wipe(left)">
                                      <p:cBhvr>
                                        <p:cTn id="15" dur="500"/>
                                        <p:tgtEl>
                                          <p:spTgt spid="47"/>
                                        </p:tgtEl>
                                      </p:cBhvr>
                                    </p:animEffect>
                                  </p:childTnLst>
                                </p:cTn>
                              </p:par>
                              <p:par>
                                <p:cTn id="16" presetID="22" presetClass="entr" presetSubtype="8" fill="hold" nodeType="withEffect">
                                  <p:stCondLst>
                                    <p:cond delay="0"/>
                                  </p:stCondLst>
                                  <p:childTnLst>
                                    <p:set>
                                      <p:cBhvr>
                                        <p:cTn id="17" dur="1" fill="hold">
                                          <p:stCondLst>
                                            <p:cond delay="0"/>
                                          </p:stCondLst>
                                        </p:cTn>
                                        <p:tgtEl>
                                          <p:spTgt spid="45"/>
                                        </p:tgtEl>
                                        <p:attrNameLst>
                                          <p:attrName>style.visibility</p:attrName>
                                        </p:attrNameLst>
                                      </p:cBhvr>
                                      <p:to>
                                        <p:strVal val="visible"/>
                                      </p:to>
                                    </p:set>
                                    <p:animEffect transition="in" filter="wipe(left)">
                                      <p:cBhvr>
                                        <p:cTn id="18" dur="500"/>
                                        <p:tgtEl>
                                          <p:spTgt spid="45"/>
                                        </p:tgtEl>
                                      </p:cBhvr>
                                    </p:animEffect>
                                  </p:childTnLst>
                                </p:cTn>
                              </p:par>
                              <p:par>
                                <p:cTn id="19" presetID="22" presetClass="entr" presetSubtype="8" fill="hold" nodeType="withEffect">
                                  <p:stCondLst>
                                    <p:cond delay="0"/>
                                  </p:stCondLst>
                                  <p:childTnLst>
                                    <p:set>
                                      <p:cBhvr>
                                        <p:cTn id="20" dur="1" fill="hold">
                                          <p:stCondLst>
                                            <p:cond delay="0"/>
                                          </p:stCondLst>
                                        </p:cTn>
                                        <p:tgtEl>
                                          <p:spTgt spid="46"/>
                                        </p:tgtEl>
                                        <p:attrNameLst>
                                          <p:attrName>style.visibility</p:attrName>
                                        </p:attrNameLst>
                                      </p:cBhvr>
                                      <p:to>
                                        <p:strVal val="visible"/>
                                      </p:to>
                                    </p:set>
                                    <p:animEffect transition="in" filter="wipe(left)">
                                      <p:cBhvr>
                                        <p:cTn id="21" dur="500"/>
                                        <p:tgtEl>
                                          <p:spTgt spid="46"/>
                                        </p:tgtEl>
                                      </p:cBhvr>
                                    </p:animEffect>
                                  </p:childTnLst>
                                </p:cTn>
                              </p:par>
                            </p:childTnLst>
                          </p:cTn>
                        </p:par>
                        <p:par>
                          <p:cTn id="22" fill="hold">
                            <p:stCondLst>
                              <p:cond delay="1750"/>
                            </p:stCondLst>
                            <p:childTnLst>
                              <p:par>
                                <p:cTn id="23" presetID="22" presetClass="entr" presetSubtype="8" fill="hold" grpId="0" nodeType="afterEffect">
                                  <p:stCondLst>
                                    <p:cond delay="0"/>
                                  </p:stCondLst>
                                  <p:childTnLst>
                                    <p:set>
                                      <p:cBhvr>
                                        <p:cTn id="24" dur="1" fill="hold">
                                          <p:stCondLst>
                                            <p:cond delay="0"/>
                                          </p:stCondLst>
                                        </p:cTn>
                                        <p:tgtEl>
                                          <p:spTgt spid="60"/>
                                        </p:tgtEl>
                                        <p:attrNameLst>
                                          <p:attrName>style.visibility</p:attrName>
                                        </p:attrNameLst>
                                      </p:cBhvr>
                                      <p:to>
                                        <p:strVal val="visible"/>
                                      </p:to>
                                    </p:set>
                                    <p:animEffect transition="in" filter="wipe(left)">
                                      <p:cBhvr>
                                        <p:cTn id="25" dur="500"/>
                                        <p:tgtEl>
                                          <p:spTgt spid="60"/>
                                        </p:tgtEl>
                                      </p:cBhvr>
                                    </p:animEffect>
                                  </p:childTnLst>
                                </p:cTn>
                              </p:par>
                            </p:childTnLst>
                          </p:cTn>
                        </p:par>
                        <p:par>
                          <p:cTn id="26" fill="hold">
                            <p:stCondLst>
                              <p:cond delay="2250"/>
                            </p:stCondLst>
                            <p:childTnLst>
                              <p:par>
                                <p:cTn id="27" presetID="22" presetClass="entr" presetSubtype="8" fill="hold" grpId="0" nodeType="afterEffect">
                                  <p:stCondLst>
                                    <p:cond delay="0"/>
                                  </p:stCondLst>
                                  <p:childTnLst>
                                    <p:set>
                                      <p:cBhvr>
                                        <p:cTn id="28" dur="1" fill="hold">
                                          <p:stCondLst>
                                            <p:cond delay="0"/>
                                          </p:stCondLst>
                                        </p:cTn>
                                        <p:tgtEl>
                                          <p:spTgt spid="50"/>
                                        </p:tgtEl>
                                        <p:attrNameLst>
                                          <p:attrName>style.visibility</p:attrName>
                                        </p:attrNameLst>
                                      </p:cBhvr>
                                      <p:to>
                                        <p:strVal val="visible"/>
                                      </p:to>
                                    </p:set>
                                    <p:animEffect transition="in" filter="wipe(left)">
                                      <p:cBhvr>
                                        <p:cTn id="29" dur="500"/>
                                        <p:tgtEl>
                                          <p:spTgt spid="50"/>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49"/>
                                        </p:tgtEl>
                                        <p:attrNameLst>
                                          <p:attrName>style.visibility</p:attrName>
                                        </p:attrNameLst>
                                      </p:cBhvr>
                                      <p:to>
                                        <p:strVal val="visible"/>
                                      </p:to>
                                    </p:set>
                                    <p:animEffect transition="in" filter="wipe(left)">
                                      <p:cBhvr>
                                        <p:cTn id="32" dur="500"/>
                                        <p:tgtEl>
                                          <p:spTgt spid="49"/>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58"/>
                                        </p:tgtEl>
                                        <p:attrNameLst>
                                          <p:attrName>style.visibility</p:attrName>
                                        </p:attrNameLst>
                                      </p:cBhvr>
                                      <p:to>
                                        <p:strVal val="visible"/>
                                      </p:to>
                                    </p:set>
                                    <p:animEffect transition="in" filter="wipe(left)">
                                      <p:cBhvr>
                                        <p:cTn id="35" dur="500"/>
                                        <p:tgtEl>
                                          <p:spTgt spid="58"/>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57"/>
                                        </p:tgtEl>
                                        <p:attrNameLst>
                                          <p:attrName>style.visibility</p:attrName>
                                        </p:attrNameLst>
                                      </p:cBhvr>
                                      <p:to>
                                        <p:strVal val="visible"/>
                                      </p:to>
                                    </p:set>
                                    <p:animEffect transition="in" filter="wipe(left)">
                                      <p:cBhvr>
                                        <p:cTn id="38" dur="500"/>
                                        <p:tgtEl>
                                          <p:spTgt spid="57"/>
                                        </p:tgtEl>
                                      </p:cBhvr>
                                    </p:animEffect>
                                  </p:childTnLst>
                                </p:cTn>
                              </p:par>
                            </p:childTnLst>
                          </p:cTn>
                        </p:par>
                        <p:par>
                          <p:cTn id="39" fill="hold">
                            <p:stCondLst>
                              <p:cond delay="2750"/>
                            </p:stCondLst>
                            <p:childTnLst>
                              <p:par>
                                <p:cTn id="40" presetID="22" presetClass="entr" presetSubtype="1" fill="hold" grpId="0" nodeType="afterEffect">
                                  <p:stCondLst>
                                    <p:cond delay="0"/>
                                  </p:stCondLst>
                                  <p:childTnLst>
                                    <p:set>
                                      <p:cBhvr>
                                        <p:cTn id="41" dur="1" fill="hold">
                                          <p:stCondLst>
                                            <p:cond delay="0"/>
                                          </p:stCondLst>
                                        </p:cTn>
                                        <p:tgtEl>
                                          <p:spTgt spid="51"/>
                                        </p:tgtEl>
                                        <p:attrNameLst>
                                          <p:attrName>style.visibility</p:attrName>
                                        </p:attrNameLst>
                                      </p:cBhvr>
                                      <p:to>
                                        <p:strVal val="visible"/>
                                      </p:to>
                                    </p:set>
                                    <p:animEffect transition="in" filter="wipe(up)">
                                      <p:cBhvr>
                                        <p:cTn id="42" dur="500"/>
                                        <p:tgtEl>
                                          <p:spTgt spid="51"/>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59"/>
                                        </p:tgtEl>
                                        <p:attrNameLst>
                                          <p:attrName>style.visibility</p:attrName>
                                        </p:attrNameLst>
                                      </p:cBhvr>
                                      <p:to>
                                        <p:strVal val="visible"/>
                                      </p:to>
                                    </p:set>
                                    <p:animEffect transition="in" filter="wipe(up)">
                                      <p:cBhvr>
                                        <p:cTn id="45" dur="500"/>
                                        <p:tgtEl>
                                          <p:spTgt spid="59"/>
                                        </p:tgtEl>
                                      </p:cBhvr>
                                    </p:animEffect>
                                  </p:childTnLst>
                                </p:cTn>
                              </p:par>
                            </p:childTnLst>
                          </p:cTn>
                        </p:par>
                        <p:par>
                          <p:cTn id="46" fill="hold">
                            <p:stCondLst>
                              <p:cond delay="3250"/>
                            </p:stCondLst>
                            <p:childTnLst>
                              <p:par>
                                <p:cTn id="47" presetID="22" presetClass="entr" presetSubtype="1" fill="hold" grpId="0"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up)">
                                      <p:cBhvr>
                                        <p:cTn id="49" dur="500"/>
                                        <p:tgtEl>
                                          <p:spTgt spid="5"/>
                                        </p:tgtEl>
                                      </p:cBhvr>
                                    </p:animEffect>
                                  </p:childTnLst>
                                </p:cTn>
                              </p:par>
                            </p:childTnLst>
                          </p:cTn>
                        </p:par>
                        <p:par>
                          <p:cTn id="50" fill="hold">
                            <p:stCondLst>
                              <p:cond delay="3750"/>
                            </p:stCondLst>
                            <p:childTnLst>
                              <p:par>
                                <p:cTn id="51" presetID="22" presetClass="entr" presetSubtype="8" fill="hold" grpId="0" nodeType="afterEffect">
                                  <p:stCondLst>
                                    <p:cond delay="0"/>
                                  </p:stCondLst>
                                  <p:childTnLst>
                                    <p:set>
                                      <p:cBhvr>
                                        <p:cTn id="52" dur="1" fill="hold">
                                          <p:stCondLst>
                                            <p:cond delay="0"/>
                                          </p:stCondLst>
                                        </p:cTn>
                                        <p:tgtEl>
                                          <p:spTgt spid="71"/>
                                        </p:tgtEl>
                                        <p:attrNameLst>
                                          <p:attrName>style.visibility</p:attrName>
                                        </p:attrNameLst>
                                      </p:cBhvr>
                                      <p:to>
                                        <p:strVal val="visible"/>
                                      </p:to>
                                    </p:set>
                                    <p:animEffect transition="in" filter="wipe(left)">
                                      <p:cBhvr>
                                        <p:cTn id="53" dur="500"/>
                                        <p:tgtEl>
                                          <p:spTgt spid="71"/>
                                        </p:tgtEl>
                                      </p:cBhvr>
                                    </p:animEffect>
                                  </p:childTnLst>
                                </p:cTn>
                              </p:par>
                            </p:childTnLst>
                          </p:cTn>
                        </p:par>
                        <p:par>
                          <p:cTn id="54" fill="hold">
                            <p:stCondLst>
                              <p:cond delay="4250"/>
                            </p:stCondLst>
                            <p:childTnLst>
                              <p:par>
                                <p:cTn id="55" presetID="22" presetClass="entr" presetSubtype="1" fill="hold" grpId="0" nodeType="afterEffect">
                                  <p:stCondLst>
                                    <p:cond delay="0"/>
                                  </p:stCondLst>
                                  <p:childTnLst>
                                    <p:set>
                                      <p:cBhvr>
                                        <p:cTn id="56" dur="1" fill="hold">
                                          <p:stCondLst>
                                            <p:cond delay="0"/>
                                          </p:stCondLst>
                                        </p:cTn>
                                        <p:tgtEl>
                                          <p:spTgt spid="72"/>
                                        </p:tgtEl>
                                        <p:attrNameLst>
                                          <p:attrName>style.visibility</p:attrName>
                                        </p:attrNameLst>
                                      </p:cBhvr>
                                      <p:to>
                                        <p:strVal val="visible"/>
                                      </p:to>
                                    </p:set>
                                    <p:animEffect transition="in" filter="wipe(up)">
                                      <p:cBhvr>
                                        <p:cTn id="57" dur="500"/>
                                        <p:tgtEl>
                                          <p:spTgt spid="72"/>
                                        </p:tgtEl>
                                      </p:cBhvr>
                                    </p:animEffect>
                                  </p:childTnLst>
                                </p:cTn>
                              </p:par>
                            </p:childTnLst>
                          </p:cTn>
                        </p:par>
                        <p:par>
                          <p:cTn id="58" fill="hold">
                            <p:stCondLst>
                              <p:cond delay="4750"/>
                            </p:stCondLst>
                            <p:childTnLst>
                              <p:par>
                                <p:cTn id="59" presetID="22" presetClass="entr" presetSubtype="1" fill="hold" grpId="0" nodeType="afterEffect">
                                  <p:stCondLst>
                                    <p:cond delay="0"/>
                                  </p:stCondLst>
                                  <p:childTnLst>
                                    <p:set>
                                      <p:cBhvr>
                                        <p:cTn id="60" dur="1" fill="hold">
                                          <p:stCondLst>
                                            <p:cond delay="0"/>
                                          </p:stCondLst>
                                        </p:cTn>
                                        <p:tgtEl>
                                          <p:spTgt spid="75"/>
                                        </p:tgtEl>
                                        <p:attrNameLst>
                                          <p:attrName>style.visibility</p:attrName>
                                        </p:attrNameLst>
                                      </p:cBhvr>
                                      <p:to>
                                        <p:strVal val="visible"/>
                                      </p:to>
                                    </p:set>
                                    <p:animEffect transition="in" filter="wipe(up)">
                                      <p:cBhvr>
                                        <p:cTn id="61" dur="500"/>
                                        <p:tgtEl>
                                          <p:spTgt spid="75"/>
                                        </p:tgtEl>
                                      </p:cBhvr>
                                    </p:animEffect>
                                  </p:childTnLst>
                                </p:cTn>
                              </p:par>
                            </p:childTnLst>
                          </p:cTn>
                        </p:par>
                        <p:par>
                          <p:cTn id="62" fill="hold">
                            <p:stCondLst>
                              <p:cond delay="5250"/>
                            </p:stCondLst>
                            <p:childTnLst>
                              <p:par>
                                <p:cTn id="63" presetID="22" presetClass="entr" presetSubtype="8" fill="hold" grpId="0" nodeType="afterEffect">
                                  <p:stCondLst>
                                    <p:cond delay="0"/>
                                  </p:stCondLst>
                                  <p:childTnLst>
                                    <p:set>
                                      <p:cBhvr>
                                        <p:cTn id="64" dur="1" fill="hold">
                                          <p:stCondLst>
                                            <p:cond delay="0"/>
                                          </p:stCondLst>
                                        </p:cTn>
                                        <p:tgtEl>
                                          <p:spTgt spid="76"/>
                                        </p:tgtEl>
                                        <p:attrNameLst>
                                          <p:attrName>style.visibility</p:attrName>
                                        </p:attrNameLst>
                                      </p:cBhvr>
                                      <p:to>
                                        <p:strVal val="visible"/>
                                      </p:to>
                                    </p:set>
                                    <p:animEffect transition="in" filter="wipe(left)">
                                      <p:cBhvr>
                                        <p:cTn id="65" dur="500"/>
                                        <p:tgtEl>
                                          <p:spTgt spid="76"/>
                                        </p:tgtEl>
                                      </p:cBhvr>
                                    </p:animEffect>
                                  </p:childTnLst>
                                </p:cTn>
                              </p:par>
                            </p:childTnLst>
                          </p:cTn>
                        </p:par>
                        <p:par>
                          <p:cTn id="66" fill="hold">
                            <p:stCondLst>
                              <p:cond delay="5750"/>
                            </p:stCondLst>
                            <p:childTnLst>
                              <p:par>
                                <p:cTn id="67" presetID="22" presetClass="entr" presetSubtype="1" fill="hold" grpId="0" nodeType="afterEffect">
                                  <p:stCondLst>
                                    <p:cond delay="0"/>
                                  </p:stCondLst>
                                  <p:childTnLst>
                                    <p:set>
                                      <p:cBhvr>
                                        <p:cTn id="68" dur="1" fill="hold">
                                          <p:stCondLst>
                                            <p:cond delay="0"/>
                                          </p:stCondLst>
                                        </p:cTn>
                                        <p:tgtEl>
                                          <p:spTgt spid="77"/>
                                        </p:tgtEl>
                                        <p:attrNameLst>
                                          <p:attrName>style.visibility</p:attrName>
                                        </p:attrNameLst>
                                      </p:cBhvr>
                                      <p:to>
                                        <p:strVal val="visible"/>
                                      </p:to>
                                    </p:set>
                                    <p:animEffect transition="in" filter="wipe(up)">
                                      <p:cBhvr>
                                        <p:cTn id="69" dur="500"/>
                                        <p:tgtEl>
                                          <p:spTgt spid="77"/>
                                        </p:tgtEl>
                                      </p:cBhvr>
                                    </p:animEffect>
                                  </p:childTnLst>
                                </p:cTn>
                              </p:par>
                            </p:childTnLst>
                          </p:cTn>
                        </p:par>
                        <p:par>
                          <p:cTn id="70" fill="hold">
                            <p:stCondLst>
                              <p:cond delay="6250"/>
                            </p:stCondLst>
                            <p:childTnLst>
                              <p:par>
                                <p:cTn id="71" presetID="22" presetClass="entr" presetSubtype="1" fill="hold" grpId="0" nodeType="afterEffect">
                                  <p:stCondLst>
                                    <p:cond delay="0"/>
                                  </p:stCondLst>
                                  <p:childTnLst>
                                    <p:set>
                                      <p:cBhvr>
                                        <p:cTn id="72" dur="1" fill="hold">
                                          <p:stCondLst>
                                            <p:cond delay="0"/>
                                          </p:stCondLst>
                                        </p:cTn>
                                        <p:tgtEl>
                                          <p:spTgt spid="78"/>
                                        </p:tgtEl>
                                        <p:attrNameLst>
                                          <p:attrName>style.visibility</p:attrName>
                                        </p:attrNameLst>
                                      </p:cBhvr>
                                      <p:to>
                                        <p:strVal val="visible"/>
                                      </p:to>
                                    </p:set>
                                    <p:animEffect transition="in" filter="wipe(up)">
                                      <p:cBhvr>
                                        <p:cTn id="73"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5" grpId="0"/>
      <p:bldP spid="49" grpId="0"/>
      <p:bldP spid="50" grpId="0"/>
      <p:bldP spid="51" grpId="0"/>
      <p:bldP spid="57" grpId="0"/>
      <p:bldP spid="58" grpId="0"/>
      <p:bldP spid="59" grpId="0"/>
      <p:bldP spid="60" grpId="0"/>
      <p:bldP spid="71" grpId="0"/>
      <p:bldP spid="72" grpId="0"/>
      <p:bldP spid="75" grpId="0"/>
      <p:bldP spid="76" grpId="0"/>
      <p:bldP spid="77" grpId="0"/>
      <p:bldP spid="78"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Picture 24">
            <a:extLst>
              <a:ext uri="{FF2B5EF4-FFF2-40B4-BE49-F238E27FC236}">
                <a16:creationId xmlns:a16="http://schemas.microsoft.com/office/drawing/2014/main" id="{7E8C1FBD-C882-43EF-BF1E-21D86C1F0DA8}"/>
              </a:ext>
            </a:extLst>
          </p:cNvPr>
          <p:cNvPicPr>
            <a:picLocks noChangeAspect="1"/>
          </p:cNvPicPr>
          <p:nvPr/>
        </p:nvPicPr>
        <p:blipFill>
          <a:blip r:embed="rId2">
            <a:extLst>
              <a:ext uri="{28A0092B-C50C-407E-A947-70E740481C1C}">
                <a14:useLocalDpi xmlns:a14="http://schemas.microsoft.com/office/drawing/2010/main" val="0"/>
              </a:ext>
            </a:extLst>
          </a:blip>
          <a:srcRect l="13651" t="3834" r="13651" b="3834"/>
          <a:stretch>
            <a:fillRect/>
          </a:stretch>
        </p:blipFill>
        <p:spPr>
          <a:xfrm>
            <a:off x="0" y="-15237"/>
            <a:ext cx="5419544" cy="6883224"/>
          </a:xfrm>
          <a:custGeom>
            <a:avLst/>
            <a:gdLst>
              <a:gd name="connsiteX0" fmla="*/ 0 w 5419544"/>
              <a:gd name="connsiteY0" fmla="*/ 0 h 6883224"/>
              <a:gd name="connsiteX1" fmla="*/ 5419544 w 5419544"/>
              <a:gd name="connsiteY1" fmla="*/ 0 h 6883224"/>
              <a:gd name="connsiteX2" fmla="*/ 5419544 w 5419544"/>
              <a:gd name="connsiteY2" fmla="*/ 6268539 h 6883224"/>
              <a:gd name="connsiteX3" fmla="*/ 4804859 w 5419544"/>
              <a:gd name="connsiteY3" fmla="*/ 6883224 h 6883224"/>
              <a:gd name="connsiteX4" fmla="*/ 0 w 5419544"/>
              <a:gd name="connsiteY4" fmla="*/ 6883224 h 688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19544" h="6883224">
                <a:moveTo>
                  <a:pt x="0" y="0"/>
                </a:moveTo>
                <a:lnTo>
                  <a:pt x="5419544" y="0"/>
                </a:lnTo>
                <a:lnTo>
                  <a:pt x="5419544" y="6268539"/>
                </a:lnTo>
                <a:cubicBezTo>
                  <a:pt x="5419544" y="6608020"/>
                  <a:pt x="5144340" y="6883224"/>
                  <a:pt x="4804859" y="6883224"/>
                </a:cubicBezTo>
                <a:lnTo>
                  <a:pt x="0" y="6883224"/>
                </a:lnTo>
                <a:close/>
              </a:path>
            </a:pathLst>
          </a:custGeom>
        </p:spPr>
      </p:pic>
      <p:sp>
        <p:nvSpPr>
          <p:cNvPr id="30" name="Rectangle: Single Corner Rounded 29">
            <a:extLst>
              <a:ext uri="{FF2B5EF4-FFF2-40B4-BE49-F238E27FC236}">
                <a16:creationId xmlns:a16="http://schemas.microsoft.com/office/drawing/2014/main" id="{714F2056-13CC-4616-91A8-08785AEEFB74}"/>
              </a:ext>
            </a:extLst>
          </p:cNvPr>
          <p:cNvSpPr/>
          <p:nvPr/>
        </p:nvSpPr>
        <p:spPr>
          <a:xfrm rot="5400000">
            <a:off x="-731840" y="716603"/>
            <a:ext cx="6883224" cy="5419544"/>
          </a:xfrm>
          <a:prstGeom prst="round1Rect">
            <a:avLst>
              <a:gd name="adj" fmla="val 11342"/>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8" name="TextBox 87">
            <a:extLst>
              <a:ext uri="{FF2B5EF4-FFF2-40B4-BE49-F238E27FC236}">
                <a16:creationId xmlns:a16="http://schemas.microsoft.com/office/drawing/2014/main" id="{08669D18-C6EC-4932-8042-E3A49EF9FCBE}"/>
              </a:ext>
            </a:extLst>
          </p:cNvPr>
          <p:cNvSpPr txBox="1"/>
          <p:nvPr/>
        </p:nvSpPr>
        <p:spPr>
          <a:xfrm>
            <a:off x="8326674" y="4420243"/>
            <a:ext cx="2656025" cy="646331"/>
          </a:xfrm>
          <a:prstGeom prst="rect">
            <a:avLst/>
          </a:prstGeom>
          <a:noFill/>
        </p:spPr>
        <p:txBody>
          <a:bodyPr wrap="square" rtlCol="0">
            <a:spAutoFit/>
          </a:bodyPr>
          <a:lstStyle/>
          <a:p>
            <a:r>
              <a:rPr lang="en-ID" b="1">
                <a:latin typeface="+mj-lt"/>
              </a:rPr>
              <a:t>Our Income </a:t>
            </a:r>
          </a:p>
          <a:p>
            <a:r>
              <a:rPr lang="en-ID" b="1">
                <a:latin typeface="+mj-lt"/>
              </a:rPr>
              <a:t>From 8 Years </a:t>
            </a:r>
          </a:p>
        </p:txBody>
      </p:sp>
      <p:sp>
        <p:nvSpPr>
          <p:cNvPr id="4" name="Slide Number Placeholder 3">
            <a:extLst>
              <a:ext uri="{FF2B5EF4-FFF2-40B4-BE49-F238E27FC236}">
                <a16:creationId xmlns:a16="http://schemas.microsoft.com/office/drawing/2014/main" id="{2CE8EB1E-EE7E-4899-9507-B966C0D7C4F3}"/>
              </a:ext>
            </a:extLst>
          </p:cNvPr>
          <p:cNvSpPr>
            <a:spLocks noGrp="1"/>
          </p:cNvSpPr>
          <p:nvPr>
            <p:ph type="sldNum" sz="quarter" idx="12"/>
          </p:nvPr>
        </p:nvSpPr>
        <p:spPr/>
        <p:txBody>
          <a:bodyPr/>
          <a:lstStyle/>
          <a:p>
            <a:fld id="{E3813BF9-5145-4417-B95D-FA8627973885}" type="slidenum">
              <a:rPr lang="en-US" smtClean="0"/>
              <a:pPr/>
              <a:t>9</a:t>
            </a:fld>
            <a:endParaRPr lang="en-US"/>
          </a:p>
        </p:txBody>
      </p:sp>
      <p:sp>
        <p:nvSpPr>
          <p:cNvPr id="11" name="Title 10">
            <a:extLst>
              <a:ext uri="{FF2B5EF4-FFF2-40B4-BE49-F238E27FC236}">
                <a16:creationId xmlns:a16="http://schemas.microsoft.com/office/drawing/2014/main" id="{6586E0CA-3BED-4F72-B379-FE4F4F31EF37}"/>
              </a:ext>
            </a:extLst>
          </p:cNvPr>
          <p:cNvSpPr>
            <a:spLocks noGrp="1"/>
          </p:cNvSpPr>
          <p:nvPr>
            <p:ph type="ctrTitle"/>
          </p:nvPr>
        </p:nvSpPr>
        <p:spPr/>
        <p:txBody>
          <a:bodyPr/>
          <a:lstStyle/>
          <a:p>
            <a:r>
              <a:rPr lang="en-ID"/>
              <a:t>Company </a:t>
            </a:r>
            <a:br>
              <a:rPr lang="en-ID"/>
            </a:br>
            <a:r>
              <a:rPr lang="en-ID"/>
              <a:t>History Timeline</a:t>
            </a:r>
          </a:p>
        </p:txBody>
      </p:sp>
      <p:cxnSp>
        <p:nvCxnSpPr>
          <p:cNvPr id="54" name="Straight Connector 53">
            <a:extLst>
              <a:ext uri="{FF2B5EF4-FFF2-40B4-BE49-F238E27FC236}">
                <a16:creationId xmlns:a16="http://schemas.microsoft.com/office/drawing/2014/main" id="{EB072AA7-218E-43E8-9BA9-09941E2EED84}"/>
              </a:ext>
            </a:extLst>
          </p:cNvPr>
          <p:cNvCxnSpPr>
            <a:cxnSpLocks/>
          </p:cNvCxnSpPr>
          <p:nvPr/>
        </p:nvCxnSpPr>
        <p:spPr>
          <a:xfrm>
            <a:off x="1025610" y="11573"/>
            <a:ext cx="0" cy="6493399"/>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C84DE227-5A6F-4213-A82A-9BDEF25DEE16}"/>
              </a:ext>
            </a:extLst>
          </p:cNvPr>
          <p:cNvCxnSpPr>
            <a:cxnSpLocks/>
          </p:cNvCxnSpPr>
          <p:nvPr/>
        </p:nvCxnSpPr>
        <p:spPr>
          <a:xfrm>
            <a:off x="1031885" y="2102246"/>
            <a:ext cx="2862210"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0" name="TextBox 69">
            <a:extLst>
              <a:ext uri="{FF2B5EF4-FFF2-40B4-BE49-F238E27FC236}">
                <a16:creationId xmlns:a16="http://schemas.microsoft.com/office/drawing/2014/main" id="{FAE6CBAE-F2C0-4143-ABB3-3AD28F9337AB}"/>
              </a:ext>
            </a:extLst>
          </p:cNvPr>
          <p:cNvSpPr txBox="1"/>
          <p:nvPr/>
        </p:nvSpPr>
        <p:spPr>
          <a:xfrm flipH="1">
            <a:off x="1296647" y="894060"/>
            <a:ext cx="2215761" cy="338554"/>
          </a:xfrm>
          <a:prstGeom prst="rect">
            <a:avLst/>
          </a:prstGeom>
          <a:noFill/>
        </p:spPr>
        <p:txBody>
          <a:bodyPr wrap="square" rtlCol="0">
            <a:spAutoFit/>
          </a:bodyPr>
          <a:lstStyle/>
          <a:p>
            <a:r>
              <a:rPr lang="en-US" sz="1600" b="1">
                <a:solidFill>
                  <a:schemeClr val="bg2"/>
                </a:solidFill>
                <a:latin typeface="+mj-lt"/>
              </a:rPr>
              <a:t>Text Description</a:t>
            </a:r>
            <a:endParaRPr lang="en-ID" sz="1600" b="1">
              <a:solidFill>
                <a:schemeClr val="bg2"/>
              </a:solidFill>
              <a:latin typeface="+mj-lt"/>
            </a:endParaRPr>
          </a:p>
        </p:txBody>
      </p:sp>
      <p:sp>
        <p:nvSpPr>
          <p:cNvPr id="71" name="TextBox 70">
            <a:extLst>
              <a:ext uri="{FF2B5EF4-FFF2-40B4-BE49-F238E27FC236}">
                <a16:creationId xmlns:a16="http://schemas.microsoft.com/office/drawing/2014/main" id="{2D141C22-E694-4F20-A488-A70FC5349B5D}"/>
              </a:ext>
            </a:extLst>
          </p:cNvPr>
          <p:cNvSpPr txBox="1"/>
          <p:nvPr/>
        </p:nvSpPr>
        <p:spPr>
          <a:xfrm flipH="1">
            <a:off x="1296647" y="556627"/>
            <a:ext cx="833522" cy="369332"/>
          </a:xfrm>
          <a:prstGeom prst="rect">
            <a:avLst/>
          </a:prstGeom>
          <a:noFill/>
        </p:spPr>
        <p:txBody>
          <a:bodyPr wrap="square" rtlCol="0">
            <a:spAutoFit/>
          </a:bodyPr>
          <a:lstStyle/>
          <a:p>
            <a:r>
              <a:rPr lang="en-US" b="1">
                <a:solidFill>
                  <a:schemeClr val="bg2"/>
                </a:solidFill>
              </a:rPr>
              <a:t>2016</a:t>
            </a:r>
            <a:endParaRPr lang="en-ID" b="1">
              <a:solidFill>
                <a:schemeClr val="bg2"/>
              </a:solidFill>
            </a:endParaRPr>
          </a:p>
        </p:txBody>
      </p:sp>
      <p:sp>
        <p:nvSpPr>
          <p:cNvPr id="72" name="Rectangle 71">
            <a:extLst>
              <a:ext uri="{FF2B5EF4-FFF2-40B4-BE49-F238E27FC236}">
                <a16:creationId xmlns:a16="http://schemas.microsoft.com/office/drawing/2014/main" id="{20E6E8DD-CEC6-4C91-9A34-869573291BCB}"/>
              </a:ext>
            </a:extLst>
          </p:cNvPr>
          <p:cNvSpPr/>
          <p:nvPr/>
        </p:nvSpPr>
        <p:spPr>
          <a:xfrm flipH="1">
            <a:off x="1296647" y="1232614"/>
            <a:ext cx="3123254" cy="617157"/>
          </a:xfrm>
          <a:prstGeom prst="rect">
            <a:avLst/>
          </a:prstGeom>
        </p:spPr>
        <p:txBody>
          <a:bodyPr wrap="square">
            <a:spAutoFit/>
          </a:bodyPr>
          <a:lstStyle/>
          <a:p>
            <a:pPr>
              <a:lnSpc>
                <a:spcPct val="150000"/>
              </a:lnSpc>
            </a:pPr>
            <a:r>
              <a:rPr lang="en-US" sz="1200" dirty="0">
                <a:solidFill>
                  <a:schemeClr val="bg2"/>
                </a:solidFill>
                <a:ea typeface="Times New Roman" panose="02020603050405020304" pitchFamily="18" charset="0"/>
                <a:cs typeface="Raleway"/>
              </a:rPr>
              <a:t>Lorem ipsum dolor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consectetur</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adipiscing</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elit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Aenean</a:t>
            </a:r>
            <a:r>
              <a:rPr lang="en-US" sz="1200" dirty="0">
                <a:solidFill>
                  <a:schemeClr val="bg2"/>
                </a:solidFill>
                <a:ea typeface="Times New Roman" panose="02020603050405020304" pitchFamily="18" charset="0"/>
                <a:cs typeface="Raleway"/>
              </a:rPr>
              <a:t>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ultrices</a:t>
            </a:r>
            <a:r>
              <a:rPr lang="en-US" sz="1200" dirty="0">
                <a:solidFill>
                  <a:schemeClr val="bg2"/>
                </a:solidFill>
                <a:ea typeface="Times New Roman" panose="02020603050405020304" pitchFamily="18" charset="0"/>
                <a:cs typeface="Raleway"/>
              </a:rPr>
              <a:t> sem</a:t>
            </a:r>
            <a:r>
              <a:rPr lang="en-US" sz="1200">
                <a:solidFill>
                  <a:schemeClr val="bg2"/>
                </a:solidFill>
                <a:ea typeface="Times New Roman" panose="02020603050405020304" pitchFamily="18" charset="0"/>
                <a:cs typeface="Raleway"/>
              </a:rPr>
              <a:t>. </a:t>
            </a:r>
            <a:endParaRPr lang="en-ID" sz="1200" dirty="0">
              <a:solidFill>
                <a:schemeClr val="bg2"/>
              </a:solidFill>
            </a:endParaRPr>
          </a:p>
        </p:txBody>
      </p:sp>
      <p:cxnSp>
        <p:nvCxnSpPr>
          <p:cNvPr id="73" name="Straight Connector 72">
            <a:extLst>
              <a:ext uri="{FF2B5EF4-FFF2-40B4-BE49-F238E27FC236}">
                <a16:creationId xmlns:a16="http://schemas.microsoft.com/office/drawing/2014/main" id="{8012B64B-A914-402D-8CE1-A7CC739D98AA}"/>
              </a:ext>
            </a:extLst>
          </p:cNvPr>
          <p:cNvCxnSpPr>
            <a:cxnSpLocks/>
          </p:cNvCxnSpPr>
          <p:nvPr/>
        </p:nvCxnSpPr>
        <p:spPr>
          <a:xfrm>
            <a:off x="1031885" y="3973174"/>
            <a:ext cx="2862210"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4" name="TextBox 73">
            <a:extLst>
              <a:ext uri="{FF2B5EF4-FFF2-40B4-BE49-F238E27FC236}">
                <a16:creationId xmlns:a16="http://schemas.microsoft.com/office/drawing/2014/main" id="{EB577FC0-9C46-4892-B1DE-A4E7E8C8C9CA}"/>
              </a:ext>
            </a:extLst>
          </p:cNvPr>
          <p:cNvSpPr txBox="1"/>
          <p:nvPr/>
        </p:nvSpPr>
        <p:spPr>
          <a:xfrm flipH="1">
            <a:off x="1296647" y="2764988"/>
            <a:ext cx="2215761" cy="338554"/>
          </a:xfrm>
          <a:prstGeom prst="rect">
            <a:avLst/>
          </a:prstGeom>
          <a:noFill/>
        </p:spPr>
        <p:txBody>
          <a:bodyPr wrap="square" rtlCol="0">
            <a:spAutoFit/>
          </a:bodyPr>
          <a:lstStyle/>
          <a:p>
            <a:r>
              <a:rPr lang="en-US" sz="1600" b="1">
                <a:solidFill>
                  <a:schemeClr val="bg2"/>
                </a:solidFill>
                <a:latin typeface="+mj-lt"/>
              </a:rPr>
              <a:t>Text Description</a:t>
            </a:r>
            <a:endParaRPr lang="en-ID" sz="1600" b="1">
              <a:solidFill>
                <a:schemeClr val="bg2"/>
              </a:solidFill>
              <a:latin typeface="+mj-lt"/>
            </a:endParaRPr>
          </a:p>
        </p:txBody>
      </p:sp>
      <p:sp>
        <p:nvSpPr>
          <p:cNvPr id="75" name="TextBox 74">
            <a:extLst>
              <a:ext uri="{FF2B5EF4-FFF2-40B4-BE49-F238E27FC236}">
                <a16:creationId xmlns:a16="http://schemas.microsoft.com/office/drawing/2014/main" id="{4FBEACF0-B580-44FA-B54A-799D522A9745}"/>
              </a:ext>
            </a:extLst>
          </p:cNvPr>
          <p:cNvSpPr txBox="1"/>
          <p:nvPr/>
        </p:nvSpPr>
        <p:spPr>
          <a:xfrm flipH="1">
            <a:off x="1296647" y="2427555"/>
            <a:ext cx="833522" cy="369332"/>
          </a:xfrm>
          <a:prstGeom prst="rect">
            <a:avLst/>
          </a:prstGeom>
          <a:noFill/>
        </p:spPr>
        <p:txBody>
          <a:bodyPr wrap="square" rtlCol="0">
            <a:spAutoFit/>
          </a:bodyPr>
          <a:lstStyle/>
          <a:p>
            <a:r>
              <a:rPr lang="en-US" b="1">
                <a:solidFill>
                  <a:schemeClr val="bg2"/>
                </a:solidFill>
              </a:rPr>
              <a:t>2018</a:t>
            </a:r>
            <a:endParaRPr lang="en-ID" b="1">
              <a:solidFill>
                <a:schemeClr val="bg2"/>
              </a:solidFill>
            </a:endParaRPr>
          </a:p>
        </p:txBody>
      </p:sp>
      <p:sp>
        <p:nvSpPr>
          <p:cNvPr id="76" name="Rectangle 75">
            <a:extLst>
              <a:ext uri="{FF2B5EF4-FFF2-40B4-BE49-F238E27FC236}">
                <a16:creationId xmlns:a16="http://schemas.microsoft.com/office/drawing/2014/main" id="{430A9E4C-62DE-4473-A1E6-5DC26202E026}"/>
              </a:ext>
            </a:extLst>
          </p:cNvPr>
          <p:cNvSpPr/>
          <p:nvPr/>
        </p:nvSpPr>
        <p:spPr>
          <a:xfrm flipH="1">
            <a:off x="1296647" y="3103542"/>
            <a:ext cx="3123254" cy="617157"/>
          </a:xfrm>
          <a:prstGeom prst="rect">
            <a:avLst/>
          </a:prstGeom>
        </p:spPr>
        <p:txBody>
          <a:bodyPr wrap="square">
            <a:spAutoFit/>
          </a:bodyPr>
          <a:lstStyle/>
          <a:p>
            <a:pPr>
              <a:lnSpc>
                <a:spcPct val="150000"/>
              </a:lnSpc>
            </a:pPr>
            <a:r>
              <a:rPr lang="en-US" sz="1200" dirty="0">
                <a:solidFill>
                  <a:schemeClr val="bg2"/>
                </a:solidFill>
                <a:ea typeface="Times New Roman" panose="02020603050405020304" pitchFamily="18" charset="0"/>
                <a:cs typeface="Raleway"/>
              </a:rPr>
              <a:t>Lorem ipsum dolor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consectetur</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adipiscing</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elit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Aenean</a:t>
            </a:r>
            <a:r>
              <a:rPr lang="en-US" sz="1200" dirty="0">
                <a:solidFill>
                  <a:schemeClr val="bg2"/>
                </a:solidFill>
                <a:ea typeface="Times New Roman" panose="02020603050405020304" pitchFamily="18" charset="0"/>
                <a:cs typeface="Raleway"/>
              </a:rPr>
              <a:t>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ultrices</a:t>
            </a:r>
            <a:r>
              <a:rPr lang="en-US" sz="1200" dirty="0">
                <a:solidFill>
                  <a:schemeClr val="bg2"/>
                </a:solidFill>
                <a:ea typeface="Times New Roman" panose="02020603050405020304" pitchFamily="18" charset="0"/>
                <a:cs typeface="Raleway"/>
              </a:rPr>
              <a:t> sem</a:t>
            </a:r>
            <a:r>
              <a:rPr lang="en-US" sz="1200">
                <a:solidFill>
                  <a:schemeClr val="bg2"/>
                </a:solidFill>
                <a:ea typeface="Times New Roman" panose="02020603050405020304" pitchFamily="18" charset="0"/>
                <a:cs typeface="Raleway"/>
              </a:rPr>
              <a:t>. </a:t>
            </a:r>
            <a:endParaRPr lang="en-ID" sz="1200" dirty="0">
              <a:solidFill>
                <a:schemeClr val="bg2"/>
              </a:solidFill>
            </a:endParaRPr>
          </a:p>
        </p:txBody>
      </p:sp>
      <p:cxnSp>
        <p:nvCxnSpPr>
          <p:cNvPr id="77" name="Straight Connector 76">
            <a:extLst>
              <a:ext uri="{FF2B5EF4-FFF2-40B4-BE49-F238E27FC236}">
                <a16:creationId xmlns:a16="http://schemas.microsoft.com/office/drawing/2014/main" id="{6E05E619-0C22-41D6-8AE2-9F9723DBB04F}"/>
              </a:ext>
            </a:extLst>
          </p:cNvPr>
          <p:cNvCxnSpPr>
            <a:cxnSpLocks/>
          </p:cNvCxnSpPr>
          <p:nvPr/>
        </p:nvCxnSpPr>
        <p:spPr>
          <a:xfrm>
            <a:off x="1042563" y="5844989"/>
            <a:ext cx="2862210"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8" name="TextBox 77">
            <a:extLst>
              <a:ext uri="{FF2B5EF4-FFF2-40B4-BE49-F238E27FC236}">
                <a16:creationId xmlns:a16="http://schemas.microsoft.com/office/drawing/2014/main" id="{EC8BB376-7107-49ED-97AE-936354E6DF9F}"/>
              </a:ext>
            </a:extLst>
          </p:cNvPr>
          <p:cNvSpPr txBox="1"/>
          <p:nvPr/>
        </p:nvSpPr>
        <p:spPr>
          <a:xfrm flipH="1">
            <a:off x="1307325" y="4636803"/>
            <a:ext cx="2215761" cy="338554"/>
          </a:xfrm>
          <a:prstGeom prst="rect">
            <a:avLst/>
          </a:prstGeom>
          <a:noFill/>
        </p:spPr>
        <p:txBody>
          <a:bodyPr wrap="square" rtlCol="0">
            <a:spAutoFit/>
          </a:bodyPr>
          <a:lstStyle/>
          <a:p>
            <a:r>
              <a:rPr lang="en-US" sz="1600" b="1">
                <a:solidFill>
                  <a:schemeClr val="bg2"/>
                </a:solidFill>
                <a:latin typeface="+mj-lt"/>
              </a:rPr>
              <a:t>Text Description</a:t>
            </a:r>
            <a:endParaRPr lang="en-ID" sz="1600" b="1">
              <a:solidFill>
                <a:schemeClr val="bg2"/>
              </a:solidFill>
              <a:latin typeface="+mj-lt"/>
            </a:endParaRPr>
          </a:p>
        </p:txBody>
      </p:sp>
      <p:sp>
        <p:nvSpPr>
          <p:cNvPr id="79" name="TextBox 78">
            <a:extLst>
              <a:ext uri="{FF2B5EF4-FFF2-40B4-BE49-F238E27FC236}">
                <a16:creationId xmlns:a16="http://schemas.microsoft.com/office/drawing/2014/main" id="{3B1460CF-FA64-4B9D-A5C4-F8F3E9A6CDA8}"/>
              </a:ext>
            </a:extLst>
          </p:cNvPr>
          <p:cNvSpPr txBox="1"/>
          <p:nvPr/>
        </p:nvSpPr>
        <p:spPr>
          <a:xfrm flipH="1">
            <a:off x="1307325" y="4299370"/>
            <a:ext cx="833522" cy="369332"/>
          </a:xfrm>
          <a:prstGeom prst="rect">
            <a:avLst/>
          </a:prstGeom>
          <a:noFill/>
        </p:spPr>
        <p:txBody>
          <a:bodyPr wrap="square" rtlCol="0">
            <a:spAutoFit/>
          </a:bodyPr>
          <a:lstStyle/>
          <a:p>
            <a:r>
              <a:rPr lang="en-US" b="1">
                <a:solidFill>
                  <a:schemeClr val="bg2"/>
                </a:solidFill>
              </a:rPr>
              <a:t>2020</a:t>
            </a:r>
            <a:endParaRPr lang="en-ID" b="1">
              <a:solidFill>
                <a:schemeClr val="bg2"/>
              </a:solidFill>
            </a:endParaRPr>
          </a:p>
        </p:txBody>
      </p:sp>
      <p:sp>
        <p:nvSpPr>
          <p:cNvPr id="80" name="Rectangle 79">
            <a:extLst>
              <a:ext uri="{FF2B5EF4-FFF2-40B4-BE49-F238E27FC236}">
                <a16:creationId xmlns:a16="http://schemas.microsoft.com/office/drawing/2014/main" id="{3EFF01D4-8EBA-463B-9F77-2AAE8FADF00E}"/>
              </a:ext>
            </a:extLst>
          </p:cNvPr>
          <p:cNvSpPr/>
          <p:nvPr/>
        </p:nvSpPr>
        <p:spPr>
          <a:xfrm flipH="1">
            <a:off x="1307325" y="4975357"/>
            <a:ext cx="3123254" cy="617157"/>
          </a:xfrm>
          <a:prstGeom prst="rect">
            <a:avLst/>
          </a:prstGeom>
        </p:spPr>
        <p:txBody>
          <a:bodyPr wrap="square">
            <a:spAutoFit/>
          </a:bodyPr>
          <a:lstStyle/>
          <a:p>
            <a:pPr>
              <a:lnSpc>
                <a:spcPct val="150000"/>
              </a:lnSpc>
            </a:pPr>
            <a:r>
              <a:rPr lang="en-US" sz="1200" dirty="0">
                <a:solidFill>
                  <a:schemeClr val="bg2"/>
                </a:solidFill>
                <a:ea typeface="Times New Roman" panose="02020603050405020304" pitchFamily="18" charset="0"/>
                <a:cs typeface="Raleway"/>
              </a:rPr>
              <a:t>Lorem ipsum dolor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consectetur</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adipiscing</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elit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Aenean</a:t>
            </a:r>
            <a:r>
              <a:rPr lang="en-US" sz="1200" dirty="0">
                <a:solidFill>
                  <a:schemeClr val="bg2"/>
                </a:solidFill>
                <a:ea typeface="Times New Roman" panose="02020603050405020304" pitchFamily="18" charset="0"/>
                <a:cs typeface="Raleway"/>
              </a:rPr>
              <a:t>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ultrices</a:t>
            </a:r>
            <a:r>
              <a:rPr lang="en-US" sz="1200" dirty="0">
                <a:solidFill>
                  <a:schemeClr val="bg2"/>
                </a:solidFill>
                <a:ea typeface="Times New Roman" panose="02020603050405020304" pitchFamily="18" charset="0"/>
                <a:cs typeface="Raleway"/>
              </a:rPr>
              <a:t> sem</a:t>
            </a:r>
            <a:r>
              <a:rPr lang="en-US" sz="1200">
                <a:solidFill>
                  <a:schemeClr val="bg2"/>
                </a:solidFill>
                <a:ea typeface="Times New Roman" panose="02020603050405020304" pitchFamily="18" charset="0"/>
                <a:cs typeface="Raleway"/>
              </a:rPr>
              <a:t>. </a:t>
            </a:r>
            <a:endParaRPr lang="en-ID" sz="1200" dirty="0">
              <a:solidFill>
                <a:schemeClr val="bg2"/>
              </a:solidFill>
            </a:endParaRPr>
          </a:p>
        </p:txBody>
      </p:sp>
      <p:sp>
        <p:nvSpPr>
          <p:cNvPr id="84" name="TextBox 83">
            <a:extLst>
              <a:ext uri="{FF2B5EF4-FFF2-40B4-BE49-F238E27FC236}">
                <a16:creationId xmlns:a16="http://schemas.microsoft.com/office/drawing/2014/main" id="{0D424804-E8CC-4A03-8B41-53B6F7A1BE96}"/>
              </a:ext>
            </a:extLst>
          </p:cNvPr>
          <p:cNvSpPr txBox="1"/>
          <p:nvPr/>
        </p:nvSpPr>
        <p:spPr>
          <a:xfrm>
            <a:off x="6237452" y="2731916"/>
            <a:ext cx="1512719" cy="830997"/>
          </a:xfrm>
          <a:prstGeom prst="rect">
            <a:avLst/>
          </a:prstGeom>
          <a:noFill/>
        </p:spPr>
        <p:txBody>
          <a:bodyPr wrap="square" rtlCol="0">
            <a:spAutoFit/>
          </a:bodyPr>
          <a:lstStyle/>
          <a:p>
            <a:r>
              <a:rPr lang="en-ID" sz="4800" b="1">
                <a:solidFill>
                  <a:schemeClr val="accent1"/>
                </a:solidFill>
                <a:latin typeface="+mj-lt"/>
              </a:rPr>
              <a:t>+12K</a:t>
            </a:r>
          </a:p>
        </p:txBody>
      </p:sp>
      <p:sp>
        <p:nvSpPr>
          <p:cNvPr id="85" name="TextBox 84">
            <a:extLst>
              <a:ext uri="{FF2B5EF4-FFF2-40B4-BE49-F238E27FC236}">
                <a16:creationId xmlns:a16="http://schemas.microsoft.com/office/drawing/2014/main" id="{3799B661-E3FB-43F1-91DF-52D04ADF6D43}"/>
              </a:ext>
            </a:extLst>
          </p:cNvPr>
          <p:cNvSpPr txBox="1"/>
          <p:nvPr/>
        </p:nvSpPr>
        <p:spPr>
          <a:xfrm>
            <a:off x="7713216" y="2829825"/>
            <a:ext cx="2656025" cy="646331"/>
          </a:xfrm>
          <a:prstGeom prst="rect">
            <a:avLst/>
          </a:prstGeom>
          <a:noFill/>
        </p:spPr>
        <p:txBody>
          <a:bodyPr wrap="square" rtlCol="0">
            <a:spAutoFit/>
          </a:bodyPr>
          <a:lstStyle/>
          <a:p>
            <a:r>
              <a:rPr lang="en-ID" b="1">
                <a:latin typeface="+mj-lt"/>
              </a:rPr>
              <a:t>Already Joined</a:t>
            </a:r>
          </a:p>
          <a:p>
            <a:r>
              <a:rPr lang="en-ID" b="1">
                <a:latin typeface="+mj-lt"/>
              </a:rPr>
              <a:t>And Trust Us</a:t>
            </a:r>
          </a:p>
        </p:txBody>
      </p:sp>
      <p:sp>
        <p:nvSpPr>
          <p:cNvPr id="86" name="Rectangle 85">
            <a:extLst>
              <a:ext uri="{FF2B5EF4-FFF2-40B4-BE49-F238E27FC236}">
                <a16:creationId xmlns:a16="http://schemas.microsoft.com/office/drawing/2014/main" id="{A705D629-5FF6-4EC3-9823-67F8DAB53786}"/>
              </a:ext>
            </a:extLst>
          </p:cNvPr>
          <p:cNvSpPr/>
          <p:nvPr/>
        </p:nvSpPr>
        <p:spPr>
          <a:xfrm>
            <a:off x="6237452" y="3476156"/>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
        <p:nvSpPr>
          <p:cNvPr id="87" name="TextBox 86">
            <a:extLst>
              <a:ext uri="{FF2B5EF4-FFF2-40B4-BE49-F238E27FC236}">
                <a16:creationId xmlns:a16="http://schemas.microsoft.com/office/drawing/2014/main" id="{32D0528F-27E8-4589-AF4B-6030ACAB311A}"/>
              </a:ext>
            </a:extLst>
          </p:cNvPr>
          <p:cNvSpPr txBox="1"/>
          <p:nvPr/>
        </p:nvSpPr>
        <p:spPr>
          <a:xfrm>
            <a:off x="6237452" y="4322334"/>
            <a:ext cx="2501434" cy="830997"/>
          </a:xfrm>
          <a:prstGeom prst="rect">
            <a:avLst/>
          </a:prstGeom>
          <a:noFill/>
        </p:spPr>
        <p:txBody>
          <a:bodyPr wrap="square" rtlCol="0">
            <a:spAutoFit/>
          </a:bodyPr>
          <a:lstStyle/>
          <a:p>
            <a:r>
              <a:rPr lang="en-ID" sz="4800" b="1">
                <a:solidFill>
                  <a:schemeClr val="accent2"/>
                </a:solidFill>
                <a:latin typeface="+mj-lt"/>
              </a:rPr>
              <a:t>$12.2M</a:t>
            </a:r>
          </a:p>
        </p:txBody>
      </p:sp>
      <p:sp>
        <p:nvSpPr>
          <p:cNvPr id="89" name="Rectangle 88">
            <a:extLst>
              <a:ext uri="{FF2B5EF4-FFF2-40B4-BE49-F238E27FC236}">
                <a16:creationId xmlns:a16="http://schemas.microsoft.com/office/drawing/2014/main" id="{AA87A819-0631-4CBE-9CD8-C220F64731FA}"/>
              </a:ext>
            </a:extLst>
          </p:cNvPr>
          <p:cNvSpPr/>
          <p:nvPr/>
        </p:nvSpPr>
        <p:spPr>
          <a:xfrm>
            <a:off x="6237452" y="5066574"/>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Tree>
    <p:extLst>
      <p:ext uri="{BB962C8B-B14F-4D97-AF65-F5344CB8AC3E}">
        <p14:creationId xmlns:p14="http://schemas.microsoft.com/office/powerpoint/2010/main" val="605412825"/>
      </p:ext>
    </p:extLst>
  </p:cSld>
  <p:clrMapOvr>
    <a:masterClrMapping/>
  </p:clrMapOvr>
  <p:transition spd="slow">
    <p:push dir="u"/>
  </p:transition>
</p:sld>
</file>

<file path=ppt/theme/theme1.xml><?xml version="1.0" encoding="utf-8"?>
<a:theme xmlns:a="http://schemas.openxmlformats.org/drawingml/2006/main" name="Office Theme">
  <a:themeElements>
    <a:clrScheme name="Arrival Dark">
      <a:dk1>
        <a:srgbClr val="FFFFFF"/>
      </a:dk1>
      <a:lt1>
        <a:srgbClr val="3F3F3F"/>
      </a:lt1>
      <a:dk2>
        <a:srgbClr val="313C41"/>
      </a:dk2>
      <a:lt2>
        <a:srgbClr val="FFFFFF"/>
      </a:lt2>
      <a:accent1>
        <a:srgbClr val="FF4C5B"/>
      </a:accent1>
      <a:accent2>
        <a:srgbClr val="FFA72B"/>
      </a:accent2>
      <a:accent3>
        <a:srgbClr val="33D7FF"/>
      </a:accent3>
      <a:accent4>
        <a:srgbClr val="0097FF"/>
      </a:accent4>
      <a:accent5>
        <a:srgbClr val="2B87EC"/>
      </a:accent5>
      <a:accent6>
        <a:srgbClr val="B62EE8"/>
      </a:accent6>
      <a:hlink>
        <a:srgbClr val="0563C1"/>
      </a:hlink>
      <a:folHlink>
        <a:srgbClr val="954F72"/>
      </a:folHlink>
    </a:clrScheme>
    <a:fontScheme name="Custom 83">
      <a:majorFont>
        <a:latin typeface="Roboto Condensed"/>
        <a:ea typeface=""/>
        <a:cs typeface=""/>
      </a:majorFont>
      <a:minorFont>
        <a:latin typeface="Source Sans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5443</TotalTime>
  <Words>1978</Words>
  <PresentationFormat>Widescreen</PresentationFormat>
  <Paragraphs>300</Paragraphs>
  <Slides>30</Slides>
  <Notes>0</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30</vt:i4>
      </vt:variant>
    </vt:vector>
  </HeadingPairs>
  <TitlesOfParts>
    <vt:vector size="35" baseType="lpstr">
      <vt:lpstr>Arial</vt:lpstr>
      <vt:lpstr>Calibri</vt:lpstr>
      <vt:lpstr>Roboto Condensed</vt:lpstr>
      <vt:lpstr>Source Sans Pro</vt:lpstr>
      <vt:lpstr>Office Theme</vt:lpstr>
      <vt:lpstr>PowerPoint Presentation</vt:lpstr>
      <vt:lpstr>Hello Guys And Welcome </vt:lpstr>
      <vt:lpstr>What We Will Present To You</vt:lpstr>
      <vt:lpstr>PowerPoint Presentation</vt:lpstr>
      <vt:lpstr>Anything All About Us</vt:lpstr>
      <vt:lpstr>This is Our Vision &amp; Mission</vt:lpstr>
      <vt:lpstr>Have a Look Our Services </vt:lpstr>
      <vt:lpstr>Company  History Timeline</vt:lpstr>
      <vt:lpstr>Company  History Timeline</vt:lpstr>
      <vt:lpstr>This is What We Got This Far</vt:lpstr>
      <vt:lpstr>PowerPoint Presentation</vt:lpstr>
      <vt:lpstr>Lets Meet Our Best Team</vt:lpstr>
      <vt:lpstr>Lets Meet Our Best Team</vt:lpstr>
      <vt:lpstr>Lets Meet Our Best Team</vt:lpstr>
      <vt:lpstr>PowerPoint Presentation</vt:lpstr>
      <vt:lpstr>We Provide Quality Education For Future</vt:lpstr>
      <vt:lpstr>Comfort Environment For Better Education</vt:lpstr>
      <vt:lpstr>Different Learning Activities than Others</vt:lpstr>
      <vt:lpstr>Introducing Our Newest App </vt:lpstr>
      <vt:lpstr>Our App Available On Desktop</vt:lpstr>
      <vt:lpstr>PowerPoint Presentation</vt:lpstr>
      <vt:lpstr>Our Process</vt:lpstr>
      <vt:lpstr>Infographic Education Slide</vt:lpstr>
      <vt:lpstr>Slide Chart Report 2020</vt:lpstr>
      <vt:lpstr>Infographic Education Slide</vt:lpstr>
      <vt:lpstr>United States Map Slide</vt:lpstr>
      <vt:lpstr>What We Provide Pricing List</vt:lpstr>
      <vt:lpstr>Client Testimonials</vt:lpstr>
      <vt:lpstr>Find &amp; Contact Us if You Have Question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VnTeach.Com</dc:creator>
  <cp:keywords>VnTeach.Com</cp:keywords>
  <dcterms:created xsi:type="dcterms:W3CDTF">2017-01-10T11:09:36Z</dcterms:created>
  <dcterms:modified xsi:type="dcterms:W3CDTF">2020-06-13T11:20:11Z</dcterms:modified>
</cp:coreProperties>
</file>